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2E01-FAE5-4D0C-8CA3-A2CC53272513}" type="datetimeFigureOut">
              <a:rPr lang="pt-BR" smtClean="0"/>
              <a:t>7/8/2013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ABED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2013-08-07T21:06:06Z</dcterms:created>
  <dcterms:modified xsi:type="dcterms:W3CDTF">2013-08-07T21:07:10Z</dcterms:modified>
</cp:coreProperties>
</file>