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Montserrat Black"/>
      <p:bold r:id="rId33"/>
      <p:boldItalic r:id="rId34"/>
    </p:embeddedFont>
    <p:embeddedFont>
      <p:font typeface="Roboto Slab Black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Roboto Slab SemiBold"/>
      <p:regular r:id="rId40"/>
      <p:bold r:id="rId41"/>
    </p:embeddedFont>
    <p:embeddedFont>
      <p:font typeface="Montserrat ExtraBold"/>
      <p:bold r:id="rId42"/>
      <p:boldItalic r:id="rId43"/>
    </p:embeddedFont>
    <p:embeddedFont>
      <p:font typeface="Kalam"/>
      <p:regular r:id="rId44"/>
      <p:bold r:id="rId45"/>
    </p:embeddedFont>
    <p:embeddedFont>
      <p:font typeface="Roboto Slab Medium"/>
      <p:regular r:id="rId46"/>
      <p:bold r:id="rId47"/>
    </p:embeddedFont>
    <p:embeddedFont>
      <p:font typeface="Roboto Slab ExtraBold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5">
          <p15:clr>
            <a:srgbClr val="A4A3A4"/>
          </p15:clr>
        </p15:guide>
        <p15:guide id="2" pos="5306">
          <p15:clr>
            <a:srgbClr val="A4A3A4"/>
          </p15:clr>
        </p15:guide>
        <p15:guide id="3">
          <p15:clr>
            <a:srgbClr val="9AA0A6"/>
          </p15:clr>
        </p15:guide>
        <p15:guide id="4" orient="horz" pos="405">
          <p15:clr>
            <a:srgbClr val="9AA0A6"/>
          </p15:clr>
        </p15:guide>
        <p15:guide id="5" pos="4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5" orient="horz"/>
        <p:guide pos="5306"/>
        <p:guide/>
        <p:guide pos="405" orient="horz"/>
        <p:guide pos="452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font" Target="fonts/Montserrat-boldItalic.fntdata"/><Relationship Id="rId18" Type="http://schemas.openxmlformats.org/officeDocument/2006/relationships/slide" Target="slides/slide13.xml"/><Relationship Id="rId42" Type="http://schemas.openxmlformats.org/officeDocument/2006/relationships/font" Target="fonts/MontserratExtraBold-bold.fntdata"/><Relationship Id="rId21" Type="http://schemas.openxmlformats.org/officeDocument/2006/relationships/slide" Target="slides/slide16.xml"/><Relationship Id="rId47" Type="http://schemas.openxmlformats.org/officeDocument/2006/relationships/font" Target="fonts/RobotoSlabMedium-bold.fntdata"/><Relationship Id="rId34" Type="http://schemas.openxmlformats.org/officeDocument/2006/relationships/font" Target="fonts/MontserratBlack-boldItalic.fntdata"/><Relationship Id="rId50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font" Target="fonts/Roboto-regular.fntdata"/><Relationship Id="rId16" Type="http://schemas.openxmlformats.org/officeDocument/2006/relationships/slide" Target="slides/slide11.xml"/><Relationship Id="rId40" Type="http://schemas.openxmlformats.org/officeDocument/2006/relationships/font" Target="fonts/RobotoSlabSemiBold-regular.fntdata"/><Relationship Id="rId24" Type="http://schemas.openxmlformats.org/officeDocument/2006/relationships/slide" Target="slides/slide19.xml"/><Relationship Id="rId45" Type="http://schemas.openxmlformats.org/officeDocument/2006/relationships/font" Target="fonts/Kalam-bold.fntdata"/><Relationship Id="rId11" Type="http://schemas.openxmlformats.org/officeDocument/2006/relationships/slide" Target="slides/slide6.xml"/><Relationship Id="rId32" Type="http://schemas.openxmlformats.org/officeDocument/2006/relationships/font" Target="fonts/Roboto-boldItalic.fntdata"/><Relationship Id="rId37" Type="http://schemas.openxmlformats.org/officeDocument/2006/relationships/font" Target="fonts/Montserrat-bold.fntdata"/><Relationship Id="rId23" Type="http://schemas.openxmlformats.org/officeDocument/2006/relationships/slide" Target="slides/slide18.xml"/><Relationship Id="rId28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49" Type="http://schemas.openxmlformats.org/officeDocument/2006/relationships/customXml" Target="../customXml/item1.xml"/><Relationship Id="rId44" Type="http://schemas.openxmlformats.org/officeDocument/2006/relationships/font" Target="fonts/Kalam-regular.fntdata"/><Relationship Id="rId31" Type="http://schemas.openxmlformats.org/officeDocument/2006/relationships/font" Target="fonts/Roboto-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MontserratExtraBold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SlabExtraBold-bold.fntdata"/><Relationship Id="rId27" Type="http://schemas.openxmlformats.org/officeDocument/2006/relationships/font" Target="fonts/RobotoSlab-regular.fntdata"/><Relationship Id="rId30" Type="http://schemas.openxmlformats.org/officeDocument/2006/relationships/font" Target="fonts/Roboto-bold.fntdata"/><Relationship Id="rId35" Type="http://schemas.openxmlformats.org/officeDocument/2006/relationships/font" Target="fonts/RobotoSlabBlack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46" Type="http://schemas.openxmlformats.org/officeDocument/2006/relationships/font" Target="fonts/RobotoSlabMedium-regular.fntdata"/><Relationship Id="rId25" Type="http://schemas.openxmlformats.org/officeDocument/2006/relationships/slide" Target="slides/slide20.xml"/><Relationship Id="rId33" Type="http://schemas.openxmlformats.org/officeDocument/2006/relationships/font" Target="fonts/MontserratBlack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1" Type="http://schemas.openxmlformats.org/officeDocument/2006/relationships/font" Target="fonts/RobotoSlabSemiBold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6a71b52fd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6a71b52f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334f7a92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334f7a92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26edf8f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26edf8f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6b302cc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6b302cc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526edf8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526edf8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26edf8f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526edf8f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26edf8f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526edf8f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526edf8f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526edf8f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526edf8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526edf8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526edf8f9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526edf8f9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526edf8f9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526edf8f9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6a71b52f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6a71b52f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526edf8f9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526edf8f9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526edf8f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526edf8f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6a71b52fd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6a71b52fd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3af20d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3af20d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6a71b52fd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6a71b52fd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6a71b52fd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6a71b52fd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e2df8078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e2df8078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e2df807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e2df807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9.png"/><Relationship Id="rId10" Type="http://schemas.openxmlformats.org/officeDocument/2006/relationships/image" Target="../media/image7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20000" y="1486650"/>
            <a:ext cx="71715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COMO MONTAR A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EEF40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</a:t>
            </a:r>
            <a:r>
              <a:rPr lang="pt-BR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DA SUA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APRESENTAÇÃO NO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ESTILO </a:t>
            </a:r>
            <a:r>
              <a:rPr lang="pt-BR" sz="2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4800">
                <a:solidFill>
                  <a:srgbClr val="EEF40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28ºCIAED</a:t>
            </a:r>
            <a:endParaRPr sz="2600">
              <a:solidFill>
                <a:srgbClr val="EEF40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EF40C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COLOQUE SEU NOME AQUI.</a:t>
            </a:r>
            <a:endParaRPr sz="4800">
              <a:solidFill>
                <a:srgbClr val="EEF40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4188925" y="981675"/>
            <a:ext cx="418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Seu nome</a:t>
            </a:r>
            <a:endParaRPr sz="3600">
              <a:solidFill>
                <a:srgbClr val="064C3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9A935"/>
                </a:solidFill>
                <a:latin typeface="Roboto Slab"/>
                <a:ea typeface="Roboto Slab"/>
                <a:cs typeface="Roboto Slab"/>
                <a:sym typeface="Roboto Slab"/>
              </a:rPr>
              <a:t>Atuação</a:t>
            </a:r>
            <a:endParaRPr b="1" sz="1800">
              <a:solidFill>
                <a:srgbClr val="39A93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4188925" y="2037834"/>
            <a:ext cx="3710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Slab Black"/>
                <a:ea typeface="Roboto Slab Black"/>
                <a:cs typeface="Roboto Slab Black"/>
                <a:sym typeface="Roboto Slab Black"/>
              </a:rPr>
              <a:t>Currículo: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 consectetur adipiscing elit.</a:t>
            </a:r>
            <a:br>
              <a:rPr lang="pt-BR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Currículo:</a:t>
            </a:r>
            <a:r>
              <a:rPr b="1" lang="pt-B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 consectetur adipiscing elit.</a:t>
            </a:r>
            <a:br>
              <a:rPr lang="pt-B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Currículo:</a:t>
            </a:r>
            <a:r>
              <a:rPr b="1" lang="pt-B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 consectetur adipiscing elit.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249125" y="1350175"/>
            <a:ext cx="2433900" cy="2433900"/>
          </a:xfrm>
          <a:prstGeom prst="ellipse">
            <a:avLst/>
          </a:prstGeom>
          <a:noFill/>
          <a:ln cap="flat" cmpd="sng" w="28575">
            <a:solidFill>
              <a:srgbClr val="39A93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Coloque sua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foto aqui!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b="17812" l="58132" r="667" t="9953"/>
          <a:stretch/>
        </p:blipFill>
        <p:spPr>
          <a:xfrm>
            <a:off x="1331650" y="1432700"/>
            <a:ext cx="2268900" cy="2268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1432950" y="1534813"/>
            <a:ext cx="627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rgbClr val="064C3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Neste slide você pode inserir uma citação ou uma frase</a:t>
            </a:r>
            <a:r>
              <a:rPr i="1" lang="pt-BR" sz="1600">
                <a:solidFill>
                  <a:srgbClr val="064C3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. Por favor, posicione as aspas ao lado do começo e do fim do texto, sem alterar sua posição horizontal. Se sua frase for curta, você pode aumentar o tamanho da fonte para torná-la mais impactante também!</a:t>
            </a:r>
            <a:endParaRPr i="1" sz="1600">
              <a:solidFill>
                <a:srgbClr val="064C3F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Fonte, autor.</a:t>
            </a:r>
            <a:endParaRPr sz="1600">
              <a:solidFill>
                <a:schemeClr val="dk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647772" y="1208263"/>
            <a:ext cx="10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600">
                <a:solidFill>
                  <a:srgbClr val="93C01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9600">
              <a:solidFill>
                <a:srgbClr val="93C0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7762200" y="2520034"/>
            <a:ext cx="6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600">
                <a:solidFill>
                  <a:srgbClr val="93C01F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9600">
              <a:solidFill>
                <a:srgbClr val="93C0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810000" y="1740600"/>
            <a:ext cx="752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Utilize este slide para iniciar um assunto ou para uma </a:t>
            </a:r>
            <a:r>
              <a:rPr b="1" lang="pt-BR" sz="3200">
                <a:solidFill>
                  <a:srgbClr val="EEF40C"/>
                </a:solidFill>
                <a:latin typeface="Montserrat"/>
                <a:ea typeface="Montserrat"/>
                <a:cs typeface="Montserrat"/>
                <a:sym typeface="Montserrat"/>
              </a:rPr>
              <a:t>frase importante</a:t>
            </a:r>
            <a:r>
              <a:rPr b="1" lang="pt-BR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738000" y="720000"/>
            <a:ext cx="39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 DO TEXTO</a:t>
            </a:r>
            <a:endParaRPr sz="28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738000" y="1350000"/>
            <a:ext cx="34884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Exemplo de layout com uma caixa de texto e uma imagem ao lado. 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Você pode copiar este exemplo e usar na sua apresentação, modificando o que for preciso.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4989000" y="902375"/>
            <a:ext cx="3435000" cy="32490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4887975" y="4151425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Medium"/>
                <a:ea typeface="Roboto Slab Medium"/>
                <a:cs typeface="Roboto Slab Medium"/>
                <a:sym typeface="Roboto Slab Medium"/>
              </a:rPr>
              <a:t>Legenda da imagem</a:t>
            </a:r>
            <a:endParaRPr sz="1200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738000" y="720000"/>
            <a:ext cx="39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DUAS IMAGENS</a:t>
            </a:r>
            <a:endParaRPr sz="28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4989000" y="902375"/>
            <a:ext cx="3435000" cy="32490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4887975" y="4151425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SemiBold"/>
                <a:ea typeface="Roboto Slab SemiBold"/>
                <a:cs typeface="Roboto Slab SemiBold"/>
                <a:sym typeface="Roboto Slab SemiBold"/>
              </a:rPr>
              <a:t>Legenda da imagem</a:t>
            </a:r>
            <a:endParaRPr sz="12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839025" y="1413700"/>
            <a:ext cx="3435000" cy="27378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738000" y="4151425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SemiBold"/>
                <a:ea typeface="Roboto Slab SemiBold"/>
                <a:cs typeface="Roboto Slab SemiBold"/>
                <a:sym typeface="Roboto Slab SemiBold"/>
              </a:rPr>
              <a:t>Legenda da imagem</a:t>
            </a:r>
            <a:endParaRPr sz="12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/>
          <p:nvPr/>
        </p:nvSpPr>
        <p:spPr>
          <a:xfrm>
            <a:off x="4989000" y="902375"/>
            <a:ext cx="3435000" cy="32490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4887975" y="4151425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SemiBold"/>
                <a:ea typeface="Roboto Slab SemiBold"/>
                <a:cs typeface="Roboto Slab SemiBold"/>
                <a:sym typeface="Roboto Slab SemiBold"/>
              </a:rPr>
              <a:t>Legenda da imagem</a:t>
            </a:r>
            <a:endParaRPr sz="12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839025" y="902500"/>
            <a:ext cx="3435000" cy="32490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738000" y="4151425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SemiBold"/>
                <a:ea typeface="Roboto Slab SemiBold"/>
                <a:cs typeface="Roboto Slab SemiBold"/>
                <a:sym typeface="Roboto Slab SemiBold"/>
              </a:rPr>
              <a:t>Legenda da imagem</a:t>
            </a:r>
            <a:endParaRPr sz="12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/>
          <p:nvPr/>
        </p:nvSpPr>
        <p:spPr>
          <a:xfrm>
            <a:off x="738000" y="863400"/>
            <a:ext cx="7686000" cy="36366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46304" y="4500000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SemiBold"/>
                <a:ea typeface="Roboto Slab SemiBold"/>
                <a:cs typeface="Roboto Slab SemiBold"/>
                <a:sym typeface="Roboto Slab SemiBold"/>
              </a:rPr>
              <a:t>Legenda da imagem</a:t>
            </a:r>
            <a:endParaRPr sz="12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852225" y="1274100"/>
            <a:ext cx="7469700" cy="3024300"/>
          </a:xfrm>
          <a:prstGeom prst="rect">
            <a:avLst/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Insira sua imagem aqui.</a:t>
            </a:r>
            <a:endParaRPr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748572" y="4298400"/>
            <a:ext cx="34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 Slab Medium"/>
                <a:ea typeface="Roboto Slab Medium"/>
                <a:cs typeface="Roboto Slab Medium"/>
                <a:sym typeface="Roboto Slab Medium"/>
              </a:rPr>
              <a:t>Legenda da imagem</a:t>
            </a:r>
            <a:endParaRPr sz="1200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729000" y="720000"/>
            <a:ext cx="768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IMAGEM GRANDE COM TÍTUaLO</a:t>
            </a:r>
            <a:endParaRPr sz="28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738000" y="720000"/>
            <a:ext cx="426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 COM DIAGRAMA 1</a:t>
            </a:r>
            <a:endParaRPr sz="28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38000" y="1801200"/>
            <a:ext cx="34884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Exemplo de layout com um diagrama simples.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Você pode copiar este exemplo e usar na sua apresentação, modificando o que for preciso.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grpSp>
        <p:nvGrpSpPr>
          <p:cNvPr id="178" name="Google Shape;178;p30"/>
          <p:cNvGrpSpPr/>
          <p:nvPr/>
        </p:nvGrpSpPr>
        <p:grpSpPr>
          <a:xfrm>
            <a:off x="4768148" y="809597"/>
            <a:ext cx="3607310" cy="3606638"/>
            <a:chOff x="2961500" y="961400"/>
            <a:chExt cx="3221100" cy="3220500"/>
          </a:xfrm>
        </p:grpSpPr>
        <p:sp>
          <p:nvSpPr>
            <p:cNvPr id="179" name="Google Shape;179;p30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rgbClr val="116B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0"/>
            <p:cNvSpPr txBox="1"/>
            <p:nvPr/>
          </p:nvSpPr>
          <p:spPr>
            <a:xfrm>
              <a:off x="3782900" y="1200950"/>
              <a:ext cx="1578000" cy="744000"/>
            </a:xfrm>
            <a:prstGeom prst="rect">
              <a:avLst/>
            </a:prstGeom>
            <a:solidFill>
              <a:srgbClr val="116B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Roboto Slab SemiBold"/>
                  <a:ea typeface="Roboto Slab SemiBold"/>
                  <a:cs typeface="Roboto Slab SemiBold"/>
                  <a:sym typeface="Roboto Slab SemiBold"/>
                </a:rPr>
                <a:t>Item 1</a:t>
              </a:r>
              <a:endParaRPr>
                <a:solidFill>
                  <a:srgbClr val="FFFFF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endParaRPr>
            </a:p>
          </p:txBody>
        </p:sp>
      </p:grpSp>
      <p:grpSp>
        <p:nvGrpSpPr>
          <p:cNvPr id="181" name="Google Shape;181;p30"/>
          <p:cNvGrpSpPr/>
          <p:nvPr/>
        </p:nvGrpSpPr>
        <p:grpSpPr>
          <a:xfrm>
            <a:off x="5342153" y="1957270"/>
            <a:ext cx="2458964" cy="2458964"/>
            <a:chOff x="3474050" y="1986200"/>
            <a:chExt cx="2195700" cy="2195700"/>
          </a:xfrm>
        </p:grpSpPr>
        <p:sp>
          <p:nvSpPr>
            <p:cNvPr id="182" name="Google Shape;182;p30"/>
            <p:cNvSpPr/>
            <p:nvPr/>
          </p:nvSpPr>
          <p:spPr>
            <a:xfrm>
              <a:off x="3474050" y="1986200"/>
              <a:ext cx="2195700" cy="2195700"/>
            </a:xfrm>
            <a:prstGeom prst="ellipse">
              <a:avLst/>
            </a:prstGeom>
            <a:solidFill>
              <a:srgbClr val="39A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 txBox="1"/>
            <p:nvPr/>
          </p:nvSpPr>
          <p:spPr>
            <a:xfrm>
              <a:off x="3833274" y="2817050"/>
              <a:ext cx="1477200" cy="534000"/>
            </a:xfrm>
            <a:prstGeom prst="rect">
              <a:avLst/>
            </a:prstGeom>
            <a:solidFill>
              <a:srgbClr val="39A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Roboto Slab SemiBold"/>
                  <a:ea typeface="Roboto Slab SemiBold"/>
                  <a:cs typeface="Roboto Slab SemiBold"/>
                  <a:sym typeface="Roboto Slab SemiBold"/>
                </a:rPr>
                <a:t>Item 2</a:t>
              </a:r>
              <a:endParaRPr>
                <a:solidFill>
                  <a:srgbClr val="FFFFF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/>
        </p:nvSpPr>
        <p:spPr>
          <a:xfrm>
            <a:off x="738000" y="720000"/>
            <a:ext cx="768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 COM DIAGRAMA 2</a:t>
            </a:r>
            <a:endParaRPr sz="28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5436998" y="2463755"/>
            <a:ext cx="2938800" cy="497400"/>
          </a:xfrm>
          <a:prstGeom prst="chevron">
            <a:avLst>
              <a:gd fmla="val 50000" name="adj"/>
            </a:avLst>
          </a:prstGeom>
          <a:solidFill>
            <a:srgbClr val="116B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Item 3</a:t>
            </a:r>
            <a:endParaRPr>
              <a:solidFill>
                <a:srgbClr val="FFFFFF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5912383" y="3108631"/>
            <a:ext cx="1988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Texto de exemplo: </a:t>
            </a:r>
            <a:r>
              <a:rPr lang="pt-BR">
                <a:solidFill>
                  <a:srgbClr val="000000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amet, consectetu adipiscing elit. </a:t>
            </a:r>
            <a:endParaRPr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834073" y="2463901"/>
            <a:ext cx="3052500" cy="497400"/>
          </a:xfrm>
          <a:prstGeom prst="homePlate">
            <a:avLst>
              <a:gd fmla="val 50000" name="adj"/>
            </a:avLst>
          </a:prstGeom>
          <a:solidFill>
            <a:srgbClr val="116B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Item 1</a:t>
            </a:r>
            <a:endParaRPr>
              <a:solidFill>
                <a:srgbClr val="FFFFFF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1398073" y="3108618"/>
            <a:ext cx="19245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Slab Black"/>
                <a:ea typeface="Roboto Slab Black"/>
                <a:cs typeface="Roboto Slab Black"/>
                <a:sym typeface="Roboto Slab Black"/>
              </a:rPr>
              <a:t>Texto de exemplo: </a:t>
            </a:r>
            <a:r>
              <a:rPr lang="pt-BR"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amet, consectetu adipiscing elit. </a:t>
            </a:r>
            <a:endParaRPr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3438308" y="2463749"/>
            <a:ext cx="2457900" cy="497400"/>
          </a:xfrm>
          <a:prstGeom prst="chevron">
            <a:avLst>
              <a:gd fmla="val 50000" name="adj"/>
            </a:avLst>
          </a:prstGeom>
          <a:solidFill>
            <a:srgbClr val="39A9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Item 2</a:t>
            </a:r>
            <a:endParaRPr>
              <a:solidFill>
                <a:srgbClr val="FFFFFF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3835900" y="3108625"/>
            <a:ext cx="16626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Texto de exemplo:</a:t>
            </a:r>
            <a:r>
              <a:rPr lang="pt-BR">
                <a:solidFill>
                  <a:srgbClr val="000000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>
                <a:solidFill>
                  <a:srgbClr val="000000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Lorem ipsum dolor sit amet, consectetu adipiscing elit. </a:t>
            </a:r>
            <a:endParaRPr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738000" y="1350000"/>
            <a:ext cx="763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Exemplo de layout com um diagrama simples. Você pode copiar este exemplo e usar na sua apresentação, modificando o que for preciso.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720000" y="1486650"/>
            <a:ext cx="71715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COMO MONTAR A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93C01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</a:t>
            </a: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DA SUA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APRESENTAÇÃO NO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ESTILO </a:t>
            </a:r>
            <a:r>
              <a:rPr lang="pt-BR" sz="26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4800">
                <a:solidFill>
                  <a:srgbClr val="93C01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28ºCIAED</a:t>
            </a:r>
            <a:endParaRPr sz="2600">
              <a:solidFill>
                <a:srgbClr val="93C01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COLOQUE SEU NOME AQUI.</a:t>
            </a:r>
            <a:endParaRPr sz="4800">
              <a:solidFill>
                <a:srgbClr val="39A93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4296936" y="1558225"/>
            <a:ext cx="240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9A93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CONTATOS</a:t>
            </a:r>
            <a:endParaRPr sz="2400">
              <a:solidFill>
                <a:srgbClr val="39A93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934" y="3335038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6946" y="2760088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936" y="2181713"/>
            <a:ext cx="43200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4918111" y="2181700"/>
            <a:ext cx="168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99 99999 - 9999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919736" y="3332475"/>
            <a:ext cx="17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seu@email.com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918111" y="2758375"/>
            <a:ext cx="168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seusite.com.br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747611" y="720000"/>
            <a:ext cx="768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ONDE ME ENCONTRAR</a:t>
            </a:r>
            <a:endParaRPr sz="36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600" y="3335237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604" y="2185337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7614" y="2760287"/>
            <a:ext cx="432000" cy="42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/>
        </p:nvSpPr>
        <p:spPr>
          <a:xfrm>
            <a:off x="1368773" y="3333531"/>
            <a:ext cx="151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@seutwitter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1370620" y="2758584"/>
            <a:ext cx="191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@seuinstagram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1370620" y="2183225"/>
            <a:ext cx="168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 Facebook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747600" y="1558225"/>
            <a:ext cx="27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9A9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REDES SOCIAIS</a:t>
            </a:r>
            <a:endParaRPr sz="2400">
              <a:solidFill>
                <a:srgbClr val="39A93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10">
            <a:alphaModFix/>
          </a:blip>
          <a:srcRect b="119" l="0" r="0" t="129"/>
          <a:stretch/>
        </p:blipFill>
        <p:spPr>
          <a:xfrm>
            <a:off x="747600" y="3910187"/>
            <a:ext cx="432000" cy="42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1368773" y="3908478"/>
            <a:ext cx="168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 LinkedIN</a:t>
            </a:r>
            <a:endParaRPr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4447750" y="1558225"/>
            <a:ext cx="240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EEF40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CONTATOS</a:t>
            </a:r>
            <a:endParaRPr sz="2400">
              <a:solidFill>
                <a:srgbClr val="EEF40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748" y="3335038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760" y="2760088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7750" y="2181713"/>
            <a:ext cx="43200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5068925" y="2181700"/>
            <a:ext cx="168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99 99999 - 9999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5070550" y="3332475"/>
            <a:ext cx="17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seu@email.com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5068925" y="2758375"/>
            <a:ext cx="168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seusite.com.br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746025" y="720000"/>
            <a:ext cx="768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ONDE ME ENCONTRAR</a:t>
            </a:r>
            <a:endParaRPr sz="36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014" y="3335237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017" y="2185337"/>
            <a:ext cx="432000" cy="4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027" y="2760287"/>
            <a:ext cx="432000" cy="42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1367200" y="3333531"/>
            <a:ext cx="154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@seutwitter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1369081" y="2758584"/>
            <a:ext cx="195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@seuinstagram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1369081" y="2183225"/>
            <a:ext cx="171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 Facebook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746025" y="1558225"/>
            <a:ext cx="273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EEF40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REDES SOCIAIS</a:t>
            </a:r>
            <a:endParaRPr sz="2400">
              <a:solidFill>
                <a:srgbClr val="EEF40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10">
            <a:alphaModFix/>
          </a:blip>
          <a:srcRect b="119" l="0" r="0" t="129"/>
          <a:stretch/>
        </p:blipFill>
        <p:spPr>
          <a:xfrm>
            <a:off x="746014" y="3910187"/>
            <a:ext cx="432000" cy="42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1367200" y="3908478"/>
            <a:ext cx="171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Seu LinkedIN</a:t>
            </a:r>
            <a:endParaRPr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55025" y="3403050"/>
            <a:ext cx="173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Utilize a tecla TAB para criar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espaçamentos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uniformes.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792075" y="643500"/>
            <a:ext cx="177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Utilize o tamanho 26, Extranegrito para os textos menores…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955700" y="1865725"/>
            <a:ext cx="19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E o tamanho 48, Preto para os textos MAIORES.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356300" y="3165950"/>
            <a:ext cx="137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Mantenha tudo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em CAIXA ALTA!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7491725" y="281850"/>
            <a:ext cx="13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Sinta-se livre para utilizar os slides anteriores como base!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166600" y="718675"/>
            <a:ext cx="13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Cor normal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988425" y="3260600"/>
            <a:ext cx="13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64C3F"/>
                </a:solidFill>
                <a:highlight>
                  <a:srgbClr val="EEF40C"/>
                </a:highlight>
                <a:latin typeface="Kalam"/>
                <a:ea typeface="Kalam"/>
                <a:cs typeface="Kalam"/>
                <a:sym typeface="Kalam"/>
              </a:rPr>
              <a:t>Cor destaque</a:t>
            </a:r>
            <a:endParaRPr b="1" sz="1200">
              <a:solidFill>
                <a:srgbClr val="064C3F"/>
              </a:solidFill>
              <a:highlight>
                <a:srgbClr val="EEF40C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71" name="Google Shape;71;p15"/>
          <p:cNvCxnSpPr>
            <a:stCxn id="70" idx="0"/>
          </p:cNvCxnSpPr>
          <p:nvPr/>
        </p:nvCxnSpPr>
        <p:spPr>
          <a:xfrm rot="10800000">
            <a:off x="6653975" y="3080300"/>
            <a:ext cx="9900" cy="180300"/>
          </a:xfrm>
          <a:prstGeom prst="straightConnector1">
            <a:avLst/>
          </a:prstGeom>
          <a:noFill/>
          <a:ln cap="flat" cmpd="sng" w="9525">
            <a:solidFill>
              <a:srgbClr val="064C3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" name="Google Shape;72;p15"/>
          <p:cNvCxnSpPr>
            <a:stCxn id="69" idx="2"/>
          </p:cNvCxnSpPr>
          <p:nvPr/>
        </p:nvCxnSpPr>
        <p:spPr>
          <a:xfrm flipH="1">
            <a:off x="4995450" y="1087975"/>
            <a:ext cx="846600" cy="765000"/>
          </a:xfrm>
          <a:prstGeom prst="straightConnector1">
            <a:avLst/>
          </a:prstGeom>
          <a:noFill/>
          <a:ln cap="flat" cmpd="sng" w="9525">
            <a:solidFill>
              <a:srgbClr val="064C3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/>
        </p:nvSpPr>
        <p:spPr>
          <a:xfrm>
            <a:off x="720000" y="1486650"/>
            <a:ext cx="6619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COMO MONTAR A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93C01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</a:t>
            </a: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DA SUA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64C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APRESENTAÇÃO NO</a:t>
            </a:r>
            <a:endParaRPr sz="2600">
              <a:solidFill>
                <a:srgbClr val="064C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45720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ESTILO </a:t>
            </a:r>
            <a:r>
              <a:rPr lang="pt-BR" sz="26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4800">
                <a:solidFill>
                  <a:srgbClr val="93C01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28ºCIAED</a:t>
            </a:r>
            <a:endParaRPr sz="2600">
              <a:solidFill>
                <a:srgbClr val="93C01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COLOQUE SEU NOME AQUI.</a:t>
            </a:r>
            <a:endParaRPr sz="4800">
              <a:solidFill>
                <a:srgbClr val="39A93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349413" y="2275001"/>
            <a:ext cx="531300" cy="1156350"/>
          </a:xfrm>
          <a:custGeom>
            <a:rect b="b" l="l" r="r" t="t"/>
            <a:pathLst>
              <a:path extrusionOk="0" h="46254" w="21252">
                <a:moveTo>
                  <a:pt x="10543" y="46254"/>
                </a:moveTo>
                <a:cubicBezTo>
                  <a:pt x="12394" y="41933"/>
                  <a:pt x="13208" y="36367"/>
                  <a:pt x="11106" y="32162"/>
                </a:cubicBezTo>
                <a:cubicBezTo>
                  <a:pt x="7776" y="25502"/>
                  <a:pt x="-809" y="20104"/>
                  <a:pt x="115" y="12716"/>
                </a:cubicBezTo>
                <a:cubicBezTo>
                  <a:pt x="1123" y="4657"/>
                  <a:pt x="13548" y="-1974"/>
                  <a:pt x="21252" y="597"/>
                </a:cubicBezTo>
              </a:path>
            </a:pathLst>
          </a:custGeom>
          <a:noFill/>
          <a:ln cap="flat" cmpd="sng" w="9525">
            <a:solidFill>
              <a:srgbClr val="064C3F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738000" y="720000"/>
            <a:ext cx="391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OLÁ!</a:t>
            </a:r>
            <a:endParaRPr sz="30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38000" y="1351350"/>
            <a:ext cx="768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Confira algumas dicas para montar sua apresentação de slides para o </a:t>
            </a:r>
            <a:r>
              <a:rPr lang="pt-BR" sz="16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28º CIAED.</a:t>
            </a:r>
            <a:r>
              <a:rPr lang="pt-B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Estas dicas foram projetadas levando em consideração a plataforma Google Slides. L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embre-se de deletar estes slides ao montar sua apresentação. 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738000" y="4002075"/>
            <a:ext cx="513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ATENÇÃO!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LEMBRE-SE DE </a:t>
            </a: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DELETAR 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ESTE SLIDE AO MONTAR SUA APRESENTAÇÃO.</a:t>
            </a:r>
            <a:endParaRPr>
              <a:solidFill>
                <a:srgbClr val="39A93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738000" y="720000"/>
            <a:ext cx="76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DICA #1 — FONTES E TEXTO</a:t>
            </a:r>
            <a:endParaRPr sz="30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600" y="1366500"/>
            <a:ext cx="2151300" cy="27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38000" y="1351350"/>
            <a:ext cx="50889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É recomendado utilizar as fontes </a:t>
            </a:r>
            <a:b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</a:b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já presentes nos slides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: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Títulos dos Slides:</a:t>
            </a:r>
            <a:r>
              <a:rPr b="1" lang="pt-B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Montserrat Preto;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Corpo do Texto: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 Roboto Slab Média;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Texto em Destaque:</a:t>
            </a: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 Roboto Slab Extranegrito.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38000" y="4002075"/>
            <a:ext cx="513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ATENÇÃO!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LEMBRE-SE DE </a:t>
            </a: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DELETAR 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ESTE SLIDE AO MONTAR SUA APRESENTAÇÃO.</a:t>
            </a:r>
            <a:endParaRPr>
              <a:solidFill>
                <a:srgbClr val="39A93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738000" y="1351350"/>
            <a:ext cx="508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Para manter sua apresentação visualmente consistente, evite utilizar cores que não estão presentes na aba “Cores Personalizadas”.</a:t>
            </a:r>
            <a:endParaRPr sz="1600">
              <a:solidFill>
                <a:schemeClr val="dk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38000" y="720000"/>
            <a:ext cx="76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DICA #2 — PALETA DE CORES</a:t>
            </a:r>
            <a:endParaRPr sz="30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38000" y="4002075"/>
            <a:ext cx="513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ATENÇÃO!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LEMBRE-SE DE </a:t>
            </a:r>
            <a:r>
              <a:rPr lang="pt-BR" sz="1800">
                <a:solidFill>
                  <a:srgbClr val="064C3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DELETAR </a:t>
            </a: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ESTE SLIDE AO MONTAR SUA APRESENTAÇÃO.</a:t>
            </a:r>
            <a:endParaRPr>
              <a:solidFill>
                <a:srgbClr val="39A935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0" l="0" r="2419" t="0"/>
          <a:stretch/>
        </p:blipFill>
        <p:spPr>
          <a:xfrm>
            <a:off x="6436175" y="1608025"/>
            <a:ext cx="1370675" cy="19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810000" y="2233200"/>
            <a:ext cx="752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INÍCIO DO MODELO</a:t>
            </a:r>
            <a:endParaRPr sz="3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738000" y="4002075"/>
            <a:ext cx="513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EF40C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ATENÇÃO!</a:t>
            </a:r>
            <a:r>
              <a:rPr lang="pt-BR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LEMBRE-SE DE </a:t>
            </a:r>
            <a:r>
              <a:rPr lang="pt-BR" sz="1800">
                <a:solidFill>
                  <a:srgbClr val="EEF40C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DELETAR </a:t>
            </a:r>
            <a:r>
              <a:rPr lang="pt-BR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ESTE SLIDE AO MONTAR SUA APRESENTAÇÃO.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ctrTitle"/>
          </p:nvPr>
        </p:nvSpPr>
        <p:spPr>
          <a:xfrm>
            <a:off x="720000" y="1994550"/>
            <a:ext cx="7704000" cy="11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MODELO DE SLIDE </a:t>
            </a:r>
            <a:r>
              <a:rPr lang="pt-BR" sz="3000">
                <a:solidFill>
                  <a:srgbClr val="EEF40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ESCURO</a:t>
            </a:r>
            <a:endParaRPr sz="3000">
              <a:solidFill>
                <a:srgbClr val="EEF40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NOME DA APRESENTAÇÃO</a:t>
            </a:r>
            <a:endParaRPr sz="3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EF40C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AUTOR DA APRESENTAÇÃO</a:t>
            </a:r>
            <a:endParaRPr sz="2700">
              <a:solidFill>
                <a:srgbClr val="EEF40C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720000" y="1994550"/>
            <a:ext cx="7704000" cy="11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MODELO DE SLIDE </a:t>
            </a:r>
            <a:r>
              <a:rPr lang="pt-BR" sz="3000">
                <a:solidFill>
                  <a:srgbClr val="93C01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CLARO</a:t>
            </a:r>
            <a:endParaRPr sz="3000">
              <a:solidFill>
                <a:srgbClr val="93C01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64C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NOME DA APRESENTAÇÃO</a:t>
            </a:r>
            <a:endParaRPr sz="3000">
              <a:solidFill>
                <a:srgbClr val="064C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9A935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AUTOR DA APRESENTAÇÃO</a:t>
            </a:r>
            <a:endParaRPr sz="2700">
              <a:solidFill>
                <a:srgbClr val="39A935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084333A751D94A999CECE057865C89" ma:contentTypeVersion="17" ma:contentTypeDescription="Crie um novo documento." ma:contentTypeScope="" ma:versionID="38f999ba0541f93d3643c205d8ecb2d3">
  <xsd:schema xmlns:xsd="http://www.w3.org/2001/XMLSchema" xmlns:xs="http://www.w3.org/2001/XMLSchema" xmlns:p="http://schemas.microsoft.com/office/2006/metadata/properties" xmlns:ns2="b7c63313-d4d1-4efa-8bf7-6c5232bec4f0" xmlns:ns3="906a6181-87cc-4c00-a762-04afc5078c92" targetNamespace="http://schemas.microsoft.com/office/2006/metadata/properties" ma:root="true" ma:fieldsID="3fb0622eaf6a0d0c14a1f8f8cdaf3a2f" ns2:_="" ns3:_="">
    <xsd:import namespace="b7c63313-d4d1-4efa-8bf7-6c5232bec4f0"/>
    <xsd:import namespace="906a6181-87cc-4c00-a762-04afc5078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63313-d4d1-4efa-8bf7-6c5232bec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56649c-a5c6-4cea-a963-e5b76e8d6d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a6181-87cc-4c00-a762-04afc5078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ca58e7-e362-4f2e-8786-15ee9a403c73}" ma:internalName="TaxCatchAll" ma:showField="CatchAllData" ma:web="906a6181-87cc-4c00-a762-04afc5078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722A5-7694-482B-AABF-15D7529F4A0F}"/>
</file>

<file path=customXml/itemProps2.xml><?xml version="1.0" encoding="utf-8"?>
<ds:datastoreItem xmlns:ds="http://schemas.openxmlformats.org/officeDocument/2006/customXml" ds:itemID="{E110E486-903A-4CFD-9D0B-E583FCBE09DF}"/>
</file>