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oboto"/>
      <p:regular r:id="rId21"/>
      <p:bold r:id="rId22"/>
      <p:italic r:id="rId23"/>
      <p:boldItalic r:id="rId24"/>
    </p:embeddedFont>
    <p:embeddedFont>
      <p:font typeface="Nunito"/>
      <p:regular r:id="rId25"/>
      <p:bold r:id="rId26"/>
      <p:italic r:id="rId27"/>
      <p:boldItalic r:id="rId28"/>
    </p:embeddedFont>
    <p:embeddedFont>
      <p:font typeface="Raleway Black"/>
      <p:bold r:id="rId29"/>
      <p:boldItalic r:id="rId30"/>
    </p:embeddedFont>
    <p:embeddedFont>
      <p:font typeface="Roboto Condensed"/>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35">
          <p15:clr>
            <a:srgbClr val="A4A3A4"/>
          </p15:clr>
        </p15:guide>
        <p15:guide id="2" pos="5306">
          <p15:clr>
            <a:srgbClr val="A4A3A4"/>
          </p15:clr>
        </p15:guide>
        <p15:guide id="3">
          <p15:clr>
            <a:srgbClr val="9AA0A6"/>
          </p15:clr>
        </p15:guide>
        <p15:guide id="4" orient="horz" pos="405">
          <p15:clr>
            <a:srgbClr val="9AA0A6"/>
          </p15:clr>
        </p15:guide>
        <p15:guide id="5" pos="45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35" orient="horz"/>
        <p:guide pos="5306"/>
        <p:guide/>
        <p:guide pos="405" orient="horz"/>
        <p:guide pos="452"/>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Nunito-bold.fntdata"/><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font" Target="fonts/Roboto-regular.fntdata"/><Relationship Id="rId34" Type="http://schemas.openxmlformats.org/officeDocument/2006/relationships/font" Target="fonts/RobotoCondensed-boldItalic.fntdata"/><Relationship Id="rId25" Type="http://schemas.openxmlformats.org/officeDocument/2006/relationships/font" Target="fonts/Nunito-regular.fntdata"/><Relationship Id="rId7" Type="http://schemas.openxmlformats.org/officeDocument/2006/relationships/slide" Target="slides/slide2.xml"/><Relationship Id="rId33" Type="http://schemas.openxmlformats.org/officeDocument/2006/relationships/font" Target="fonts/RobotoCondensed-italic.fntdata"/><Relationship Id="rId12" Type="http://schemas.openxmlformats.org/officeDocument/2006/relationships/slide" Target="slides/slide7.xml"/><Relationship Id="rId17" Type="http://schemas.openxmlformats.org/officeDocument/2006/relationships/slide" Target="slides/slide12.xml"/><Relationship Id="rId20" Type="http://schemas.openxmlformats.org/officeDocument/2006/relationships/slide" Target="slides/slide15.xml"/><Relationship Id="rId2" Type="http://schemas.openxmlformats.org/officeDocument/2006/relationships/viewProps" Target="viewProps.xml"/><Relationship Id="rId29" Type="http://schemas.openxmlformats.org/officeDocument/2006/relationships/font" Target="fonts/RalewayBlack-bold.fntdata"/><Relationship Id="rId16" Type="http://schemas.openxmlformats.org/officeDocument/2006/relationships/slide" Target="slides/slide11.xml"/><Relationship Id="rId24" Type="http://schemas.openxmlformats.org/officeDocument/2006/relationships/font" Target="fonts/Roboto-boldItalic.fntdata"/><Relationship Id="rId1"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font" Target="fonts/RobotoCondensed-bold.fntdata"/><Relationship Id="rId37" Type="http://schemas.openxmlformats.org/officeDocument/2006/relationships/customXml" Target="../customXml/item3.xml"/><Relationship Id="rId23" Type="http://schemas.openxmlformats.org/officeDocument/2006/relationships/font" Target="fonts/Roboto-italic.fntdata"/><Relationship Id="rId28" Type="http://schemas.openxmlformats.org/officeDocument/2006/relationships/font" Target="fonts/Nunito-boldItalic.fntdata"/><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customXml" Target="../customXml/item2.xml"/><Relationship Id="rId31" Type="http://schemas.openxmlformats.org/officeDocument/2006/relationships/font" Target="fonts/RobotoCondensed-regular.fntdata"/><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font" Target="fonts/Roboto-bold.fntdata"/><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font" Target="fonts/Nunito-italic.fntdata"/><Relationship Id="rId30" Type="http://schemas.openxmlformats.org/officeDocument/2006/relationships/font" Target="fonts/RalewayBlack-boldItalic.fntdata"/><Relationship Id="rId14" Type="http://schemas.openxmlformats.org/officeDocument/2006/relationships/slide" Target="slides/slide9.xml"/><Relationship Id="rId35" Type="http://schemas.openxmlformats.org/officeDocument/2006/relationships/customXml" Target="../customXml/item1.xml"/><Relationship Id="rId8" Type="http://schemas.openxmlformats.org/officeDocument/2006/relationships/slide" Target="slides/slide3.xml"/><Relationship Id="rId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0e2df8078e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0e2df8078e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1526edf8f9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1526edf8f9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1526edf8f9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1526edf8f9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1526edf8f9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1526edf8f9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1526edf8f9_0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1526edf8f9_0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1526edf8f9_0_6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1526edf8f9_0_6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1526edf8f9_0_7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1526edf8f9_0_7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0e2df8078e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10e2df8078e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0e2df8078e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10e2df8078e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0e2df8078e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0e2df8078e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0e2df8078e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0e2df8078e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1526edf8f9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1526edf8f9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1526edf8f9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1526edf8f9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1526edf8f9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1526edf8f9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1526edf8f9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1526edf8f9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13.png"/><Relationship Id="rId11" Type="http://schemas.openxmlformats.org/officeDocument/2006/relationships/image" Target="../media/image23.png"/><Relationship Id="rId10" Type="http://schemas.openxmlformats.org/officeDocument/2006/relationships/image" Target="../media/image17.png"/><Relationship Id="rId9" Type="http://schemas.openxmlformats.org/officeDocument/2006/relationships/image" Target="../media/image18.png"/><Relationship Id="rId5" Type="http://schemas.openxmlformats.org/officeDocument/2006/relationships/image" Target="../media/image26.png"/><Relationship Id="rId6" Type="http://schemas.openxmlformats.org/officeDocument/2006/relationships/image" Target="../media/image10.png"/><Relationship Id="rId7" Type="http://schemas.openxmlformats.org/officeDocument/2006/relationships/image" Target="../media/image24.png"/><Relationship Id="rId8"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14.png"/><Relationship Id="rId11" Type="http://schemas.openxmlformats.org/officeDocument/2006/relationships/image" Target="../media/image2.png"/><Relationship Id="rId10" Type="http://schemas.openxmlformats.org/officeDocument/2006/relationships/image" Target="../media/image19.png"/><Relationship Id="rId9" Type="http://schemas.openxmlformats.org/officeDocument/2006/relationships/image" Target="../media/image20.png"/><Relationship Id="rId5" Type="http://schemas.openxmlformats.org/officeDocument/2006/relationships/image" Target="../media/image27.png"/><Relationship Id="rId6" Type="http://schemas.openxmlformats.org/officeDocument/2006/relationships/image" Target="../media/image11.png"/><Relationship Id="rId7" Type="http://schemas.openxmlformats.org/officeDocument/2006/relationships/image" Target="../media/image25.png"/><Relationship Id="rId8"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720000" y="2086950"/>
            <a:ext cx="6269700" cy="9696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pt-BR" sz="3000">
                <a:solidFill>
                  <a:srgbClr val="861443"/>
                </a:solidFill>
                <a:latin typeface="Raleway Black"/>
                <a:ea typeface="Raleway Black"/>
                <a:cs typeface="Raleway Black"/>
                <a:sym typeface="Raleway Black"/>
              </a:rPr>
              <a:t>MODELO DE SLIDE CLARO</a:t>
            </a:r>
            <a:endParaRPr sz="3000">
              <a:solidFill>
                <a:srgbClr val="861443"/>
              </a:solidFill>
              <a:latin typeface="Raleway Black"/>
              <a:ea typeface="Raleway Black"/>
              <a:cs typeface="Raleway Black"/>
              <a:sym typeface="Raleway Black"/>
            </a:endParaRPr>
          </a:p>
          <a:p>
            <a:pPr indent="0" lvl="0" marL="0" rtl="0" algn="l">
              <a:spcBef>
                <a:spcPts val="0"/>
              </a:spcBef>
              <a:spcAft>
                <a:spcPts val="0"/>
              </a:spcAft>
              <a:buNone/>
            </a:pPr>
            <a:r>
              <a:rPr b="1" lang="pt-BR" sz="2100">
                <a:solidFill>
                  <a:srgbClr val="E42528"/>
                </a:solidFill>
                <a:latin typeface="Roboto Condensed"/>
                <a:ea typeface="Roboto Condensed"/>
                <a:cs typeface="Roboto Condensed"/>
                <a:sym typeface="Roboto Condensed"/>
              </a:rPr>
              <a:t>Autor da Apresentação</a:t>
            </a:r>
            <a:endParaRPr sz="3000">
              <a:solidFill>
                <a:srgbClr val="E42528"/>
              </a:solidFill>
              <a:latin typeface="Raleway Black"/>
              <a:ea typeface="Raleway Black"/>
              <a:cs typeface="Raleway Black"/>
              <a:sym typeface="Raleway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1" name="Shape 121"/>
        <p:cNvGrpSpPr/>
        <p:nvPr/>
      </p:nvGrpSpPr>
      <p:grpSpPr>
        <a:xfrm>
          <a:off x="0" y="0"/>
          <a:ext cx="0" cy="0"/>
          <a:chOff x="0" y="0"/>
          <a:chExt cx="0" cy="0"/>
        </a:xfrm>
      </p:grpSpPr>
      <p:pic>
        <p:nvPicPr>
          <p:cNvPr id="122" name="Google Shape;122;p22"/>
          <p:cNvPicPr preferRelativeResize="0"/>
          <p:nvPr/>
        </p:nvPicPr>
        <p:blipFill>
          <a:blip r:embed="rId4">
            <a:alphaModFix/>
          </a:blip>
          <a:stretch>
            <a:fillRect/>
          </a:stretch>
        </p:blipFill>
        <p:spPr>
          <a:xfrm>
            <a:off x="163363" y="124962"/>
            <a:ext cx="554775" cy="595025"/>
          </a:xfrm>
          <a:prstGeom prst="rect">
            <a:avLst/>
          </a:prstGeom>
          <a:noFill/>
          <a:ln>
            <a:noFill/>
          </a:ln>
        </p:spPr>
      </p:pic>
      <p:sp>
        <p:nvSpPr>
          <p:cNvPr id="123" name="Google Shape;123;p22"/>
          <p:cNvSpPr/>
          <p:nvPr/>
        </p:nvSpPr>
        <p:spPr>
          <a:xfrm>
            <a:off x="738000" y="863400"/>
            <a:ext cx="7686000" cy="3636600"/>
          </a:xfrm>
          <a:prstGeom prst="rect">
            <a:avLst/>
          </a:prstGeom>
          <a:solidFill>
            <a:srgbClr val="E4252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t-BR">
                <a:solidFill>
                  <a:schemeClr val="lt1"/>
                </a:solidFill>
                <a:latin typeface="Roboto"/>
                <a:ea typeface="Roboto"/>
                <a:cs typeface="Roboto"/>
                <a:sym typeface="Roboto"/>
              </a:rPr>
              <a:t>Insira sua imagem aqui.</a:t>
            </a:r>
            <a:endParaRPr b="1">
              <a:solidFill>
                <a:schemeClr val="lt1"/>
              </a:solidFill>
              <a:latin typeface="Roboto"/>
              <a:ea typeface="Roboto"/>
              <a:cs typeface="Roboto"/>
              <a:sym typeface="Roboto"/>
            </a:endParaRPr>
          </a:p>
        </p:txBody>
      </p:sp>
      <p:sp>
        <p:nvSpPr>
          <p:cNvPr id="124" name="Google Shape;124;p22"/>
          <p:cNvSpPr txBox="1"/>
          <p:nvPr/>
        </p:nvSpPr>
        <p:spPr>
          <a:xfrm>
            <a:off x="646304" y="4500000"/>
            <a:ext cx="3435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200">
                <a:latin typeface="Roboto"/>
                <a:ea typeface="Roboto"/>
                <a:cs typeface="Roboto"/>
                <a:sym typeface="Roboto"/>
              </a:rPr>
              <a:t>Legenda da imagem</a:t>
            </a:r>
            <a:endParaRPr sz="1200">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8" name="Shape 128"/>
        <p:cNvGrpSpPr/>
        <p:nvPr/>
      </p:nvGrpSpPr>
      <p:grpSpPr>
        <a:xfrm>
          <a:off x="0" y="0"/>
          <a:ext cx="0" cy="0"/>
          <a:chOff x="0" y="0"/>
          <a:chExt cx="0" cy="0"/>
        </a:xfrm>
      </p:grpSpPr>
      <p:pic>
        <p:nvPicPr>
          <p:cNvPr id="129" name="Google Shape;129;p23"/>
          <p:cNvPicPr preferRelativeResize="0"/>
          <p:nvPr/>
        </p:nvPicPr>
        <p:blipFill>
          <a:blip r:embed="rId4">
            <a:alphaModFix/>
          </a:blip>
          <a:stretch>
            <a:fillRect/>
          </a:stretch>
        </p:blipFill>
        <p:spPr>
          <a:xfrm>
            <a:off x="163363" y="124962"/>
            <a:ext cx="554775" cy="595025"/>
          </a:xfrm>
          <a:prstGeom prst="rect">
            <a:avLst/>
          </a:prstGeom>
          <a:noFill/>
          <a:ln>
            <a:noFill/>
          </a:ln>
        </p:spPr>
      </p:pic>
      <p:sp>
        <p:nvSpPr>
          <p:cNvPr id="130" name="Google Shape;130;p23"/>
          <p:cNvSpPr/>
          <p:nvPr/>
        </p:nvSpPr>
        <p:spPr>
          <a:xfrm>
            <a:off x="852225" y="1274100"/>
            <a:ext cx="7469700" cy="3024300"/>
          </a:xfrm>
          <a:prstGeom prst="rect">
            <a:avLst/>
          </a:prstGeom>
          <a:solidFill>
            <a:srgbClr val="E4252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t-BR">
                <a:solidFill>
                  <a:schemeClr val="lt1"/>
                </a:solidFill>
                <a:latin typeface="Roboto"/>
                <a:ea typeface="Roboto"/>
                <a:cs typeface="Roboto"/>
                <a:sym typeface="Roboto"/>
              </a:rPr>
              <a:t>Insira sua imagem aqui.</a:t>
            </a:r>
            <a:endParaRPr b="1">
              <a:solidFill>
                <a:schemeClr val="lt1"/>
              </a:solidFill>
              <a:latin typeface="Roboto"/>
              <a:ea typeface="Roboto"/>
              <a:cs typeface="Roboto"/>
              <a:sym typeface="Roboto"/>
            </a:endParaRPr>
          </a:p>
        </p:txBody>
      </p:sp>
      <p:sp>
        <p:nvSpPr>
          <p:cNvPr id="131" name="Google Shape;131;p23"/>
          <p:cNvSpPr txBox="1"/>
          <p:nvPr/>
        </p:nvSpPr>
        <p:spPr>
          <a:xfrm>
            <a:off x="748572" y="4298400"/>
            <a:ext cx="3435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200">
                <a:latin typeface="Roboto"/>
                <a:ea typeface="Roboto"/>
                <a:cs typeface="Roboto"/>
                <a:sym typeface="Roboto"/>
              </a:rPr>
              <a:t>Legenda da imagem</a:t>
            </a:r>
            <a:endParaRPr sz="1200">
              <a:latin typeface="Roboto"/>
              <a:ea typeface="Roboto"/>
              <a:cs typeface="Roboto"/>
              <a:sym typeface="Roboto"/>
            </a:endParaRPr>
          </a:p>
        </p:txBody>
      </p:sp>
      <p:sp>
        <p:nvSpPr>
          <p:cNvPr id="132" name="Google Shape;132;p23"/>
          <p:cNvSpPr txBox="1"/>
          <p:nvPr/>
        </p:nvSpPr>
        <p:spPr>
          <a:xfrm>
            <a:off x="738000" y="720000"/>
            <a:ext cx="7686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861443"/>
                </a:solidFill>
                <a:latin typeface="Raleway Black"/>
                <a:ea typeface="Raleway Black"/>
                <a:cs typeface="Raleway Black"/>
                <a:sym typeface="Raleway Black"/>
              </a:rPr>
              <a:t>IMAGEM GRANDE COM TÍTULO</a:t>
            </a:r>
            <a:endParaRPr sz="2400">
              <a:solidFill>
                <a:srgbClr val="861443"/>
              </a:solidFill>
              <a:latin typeface="Raleway Black"/>
              <a:ea typeface="Raleway Black"/>
              <a:cs typeface="Raleway Black"/>
              <a:sym typeface="Raleway Black"/>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6" name="Shape 136"/>
        <p:cNvGrpSpPr/>
        <p:nvPr/>
      </p:nvGrpSpPr>
      <p:grpSpPr>
        <a:xfrm>
          <a:off x="0" y="0"/>
          <a:ext cx="0" cy="0"/>
          <a:chOff x="0" y="0"/>
          <a:chExt cx="0" cy="0"/>
        </a:xfrm>
      </p:grpSpPr>
      <p:sp>
        <p:nvSpPr>
          <p:cNvPr id="137" name="Google Shape;137;p24"/>
          <p:cNvSpPr txBox="1"/>
          <p:nvPr/>
        </p:nvSpPr>
        <p:spPr>
          <a:xfrm>
            <a:off x="738000" y="720000"/>
            <a:ext cx="3918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861443"/>
                </a:solidFill>
                <a:latin typeface="Raleway Black"/>
                <a:ea typeface="Raleway Black"/>
                <a:cs typeface="Raleway Black"/>
                <a:sym typeface="Raleway Black"/>
              </a:rPr>
              <a:t>SLIDE COM DIAGRAMA</a:t>
            </a:r>
            <a:endParaRPr sz="2400">
              <a:solidFill>
                <a:srgbClr val="861443"/>
              </a:solidFill>
              <a:latin typeface="Raleway Black"/>
              <a:ea typeface="Raleway Black"/>
              <a:cs typeface="Raleway Black"/>
              <a:sym typeface="Raleway Black"/>
            </a:endParaRPr>
          </a:p>
        </p:txBody>
      </p:sp>
      <p:sp>
        <p:nvSpPr>
          <p:cNvPr id="138" name="Google Shape;138;p24"/>
          <p:cNvSpPr txBox="1"/>
          <p:nvPr/>
        </p:nvSpPr>
        <p:spPr>
          <a:xfrm>
            <a:off x="738000" y="1350000"/>
            <a:ext cx="3488400" cy="22779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dk1"/>
                </a:solidFill>
                <a:latin typeface="Roboto"/>
                <a:ea typeface="Roboto"/>
                <a:cs typeface="Roboto"/>
                <a:sym typeface="Roboto"/>
              </a:rPr>
              <a:t>Exemplo de layout com um diagrama simples.</a:t>
            </a:r>
            <a:endParaRPr sz="1600">
              <a:solidFill>
                <a:schemeClr val="dk1"/>
              </a:solidFill>
              <a:latin typeface="Roboto"/>
              <a:ea typeface="Roboto"/>
              <a:cs typeface="Roboto"/>
              <a:sym typeface="Roboto"/>
            </a:endParaRPr>
          </a:p>
          <a:p>
            <a:pPr indent="0" lvl="0" marL="0" rtl="0" algn="l">
              <a:lnSpc>
                <a:spcPct val="150000"/>
              </a:lnSpc>
              <a:spcBef>
                <a:spcPts val="0"/>
              </a:spcBef>
              <a:spcAft>
                <a:spcPts val="0"/>
              </a:spcAft>
              <a:buNone/>
            </a:pPr>
            <a:r>
              <a:t/>
            </a:r>
            <a:endParaRPr sz="1600">
              <a:solidFill>
                <a:schemeClr val="dk1"/>
              </a:solidFill>
              <a:latin typeface="Roboto"/>
              <a:ea typeface="Roboto"/>
              <a:cs typeface="Roboto"/>
              <a:sym typeface="Roboto"/>
            </a:endParaRPr>
          </a:p>
          <a:p>
            <a:pPr indent="0" lvl="0" marL="0" rtl="0" algn="l">
              <a:lnSpc>
                <a:spcPct val="150000"/>
              </a:lnSpc>
              <a:spcBef>
                <a:spcPts val="0"/>
              </a:spcBef>
              <a:spcAft>
                <a:spcPts val="0"/>
              </a:spcAft>
              <a:buNone/>
            </a:pPr>
            <a:r>
              <a:rPr lang="pt-BR" sz="1600">
                <a:solidFill>
                  <a:schemeClr val="dk1"/>
                </a:solidFill>
                <a:latin typeface="Roboto"/>
                <a:ea typeface="Roboto"/>
                <a:cs typeface="Roboto"/>
                <a:sym typeface="Roboto"/>
              </a:rPr>
              <a:t>Você pode copiar este exemplo e usar na sua apresentação, modificando o que for preciso.</a:t>
            </a:r>
            <a:endParaRPr sz="1600">
              <a:solidFill>
                <a:schemeClr val="dk1"/>
              </a:solidFill>
              <a:latin typeface="Roboto"/>
              <a:ea typeface="Roboto"/>
              <a:cs typeface="Roboto"/>
              <a:sym typeface="Roboto"/>
            </a:endParaRPr>
          </a:p>
        </p:txBody>
      </p:sp>
      <p:pic>
        <p:nvPicPr>
          <p:cNvPr id="139" name="Google Shape;139;p24"/>
          <p:cNvPicPr preferRelativeResize="0"/>
          <p:nvPr/>
        </p:nvPicPr>
        <p:blipFill>
          <a:blip r:embed="rId4">
            <a:alphaModFix/>
          </a:blip>
          <a:stretch>
            <a:fillRect/>
          </a:stretch>
        </p:blipFill>
        <p:spPr>
          <a:xfrm>
            <a:off x="163363" y="124962"/>
            <a:ext cx="554775" cy="595025"/>
          </a:xfrm>
          <a:prstGeom prst="rect">
            <a:avLst/>
          </a:prstGeom>
          <a:noFill/>
          <a:ln>
            <a:noFill/>
          </a:ln>
        </p:spPr>
      </p:pic>
      <p:grpSp>
        <p:nvGrpSpPr>
          <p:cNvPr id="140" name="Google Shape;140;p24"/>
          <p:cNvGrpSpPr/>
          <p:nvPr/>
        </p:nvGrpSpPr>
        <p:grpSpPr>
          <a:xfrm>
            <a:off x="4768148" y="809597"/>
            <a:ext cx="3607310" cy="3606638"/>
            <a:chOff x="2961500" y="961400"/>
            <a:chExt cx="3221100" cy="3220500"/>
          </a:xfrm>
        </p:grpSpPr>
        <p:sp>
          <p:nvSpPr>
            <p:cNvPr id="141" name="Google Shape;141;p24"/>
            <p:cNvSpPr/>
            <p:nvPr/>
          </p:nvSpPr>
          <p:spPr>
            <a:xfrm>
              <a:off x="2961500" y="961400"/>
              <a:ext cx="3221100" cy="3220500"/>
            </a:xfrm>
            <a:prstGeom prst="ellipse">
              <a:avLst/>
            </a:prstGeom>
            <a:solidFill>
              <a:srgbClr val="8614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4"/>
            <p:cNvSpPr txBox="1"/>
            <p:nvPr/>
          </p:nvSpPr>
          <p:spPr>
            <a:xfrm>
              <a:off x="3782900" y="1200950"/>
              <a:ext cx="1578000" cy="744000"/>
            </a:xfrm>
            <a:prstGeom prst="rect">
              <a:avLst/>
            </a:prstGeom>
            <a:solidFill>
              <a:srgbClr val="8614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t-BR">
                  <a:solidFill>
                    <a:srgbClr val="FFFFFF"/>
                  </a:solidFill>
                  <a:latin typeface="Avenir"/>
                  <a:ea typeface="Avenir"/>
                  <a:cs typeface="Avenir"/>
                  <a:sym typeface="Avenir"/>
                </a:rPr>
                <a:t>Item 1</a:t>
              </a:r>
              <a:endParaRPr>
                <a:solidFill>
                  <a:srgbClr val="FFFFFF"/>
                </a:solidFill>
                <a:latin typeface="Avenir"/>
                <a:ea typeface="Avenir"/>
                <a:cs typeface="Avenir"/>
                <a:sym typeface="Avenir"/>
              </a:endParaRPr>
            </a:p>
          </p:txBody>
        </p:sp>
      </p:grpSp>
      <p:grpSp>
        <p:nvGrpSpPr>
          <p:cNvPr id="143" name="Google Shape;143;p24"/>
          <p:cNvGrpSpPr/>
          <p:nvPr/>
        </p:nvGrpSpPr>
        <p:grpSpPr>
          <a:xfrm>
            <a:off x="5342153" y="1957270"/>
            <a:ext cx="2458964" cy="2458964"/>
            <a:chOff x="3474050" y="1986200"/>
            <a:chExt cx="2195700" cy="2195700"/>
          </a:xfrm>
        </p:grpSpPr>
        <p:sp>
          <p:nvSpPr>
            <p:cNvPr id="144" name="Google Shape;144;p24"/>
            <p:cNvSpPr/>
            <p:nvPr/>
          </p:nvSpPr>
          <p:spPr>
            <a:xfrm>
              <a:off x="3474050" y="1986200"/>
              <a:ext cx="2195700" cy="2195700"/>
            </a:xfrm>
            <a:prstGeom prst="ellipse">
              <a:avLst/>
            </a:prstGeom>
            <a:solidFill>
              <a:srgbClr val="E425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4"/>
            <p:cNvSpPr txBox="1"/>
            <p:nvPr/>
          </p:nvSpPr>
          <p:spPr>
            <a:xfrm>
              <a:off x="3833274" y="2817050"/>
              <a:ext cx="1477200" cy="534000"/>
            </a:xfrm>
            <a:prstGeom prst="rect">
              <a:avLst/>
            </a:prstGeom>
            <a:solidFill>
              <a:srgbClr val="E4252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t-BR">
                  <a:solidFill>
                    <a:srgbClr val="FFFFFF"/>
                  </a:solidFill>
                  <a:latin typeface="Roboto"/>
                  <a:ea typeface="Roboto"/>
                  <a:cs typeface="Roboto"/>
                  <a:sym typeface="Roboto"/>
                </a:rPr>
                <a:t>Item 2</a:t>
              </a:r>
              <a:endParaRPr>
                <a:solidFill>
                  <a:srgbClr val="FFFFFF"/>
                </a:solidFill>
                <a:latin typeface="Roboto"/>
                <a:ea typeface="Roboto"/>
                <a:cs typeface="Roboto"/>
                <a:sym typeface="Roboto"/>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9" name="Shape 149"/>
        <p:cNvGrpSpPr/>
        <p:nvPr/>
      </p:nvGrpSpPr>
      <p:grpSpPr>
        <a:xfrm>
          <a:off x="0" y="0"/>
          <a:ext cx="0" cy="0"/>
          <a:chOff x="0" y="0"/>
          <a:chExt cx="0" cy="0"/>
        </a:xfrm>
      </p:grpSpPr>
      <p:sp>
        <p:nvSpPr>
          <p:cNvPr id="150" name="Google Shape;150;p25"/>
          <p:cNvSpPr txBox="1"/>
          <p:nvPr/>
        </p:nvSpPr>
        <p:spPr>
          <a:xfrm>
            <a:off x="738000" y="720000"/>
            <a:ext cx="3918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861443"/>
                </a:solidFill>
                <a:latin typeface="Raleway Black"/>
                <a:ea typeface="Raleway Black"/>
                <a:cs typeface="Raleway Black"/>
                <a:sym typeface="Raleway Black"/>
              </a:rPr>
              <a:t>SLIDE COM DIAGRAMA</a:t>
            </a:r>
            <a:endParaRPr sz="2400">
              <a:solidFill>
                <a:srgbClr val="861443"/>
              </a:solidFill>
              <a:latin typeface="Raleway Black"/>
              <a:ea typeface="Raleway Black"/>
              <a:cs typeface="Raleway Black"/>
              <a:sym typeface="Raleway Black"/>
            </a:endParaRPr>
          </a:p>
        </p:txBody>
      </p:sp>
      <p:pic>
        <p:nvPicPr>
          <p:cNvPr id="151" name="Google Shape;151;p25"/>
          <p:cNvPicPr preferRelativeResize="0"/>
          <p:nvPr/>
        </p:nvPicPr>
        <p:blipFill>
          <a:blip r:embed="rId4">
            <a:alphaModFix/>
          </a:blip>
          <a:stretch>
            <a:fillRect/>
          </a:stretch>
        </p:blipFill>
        <p:spPr>
          <a:xfrm>
            <a:off x="163363" y="124962"/>
            <a:ext cx="554775" cy="595025"/>
          </a:xfrm>
          <a:prstGeom prst="rect">
            <a:avLst/>
          </a:prstGeom>
          <a:noFill/>
          <a:ln>
            <a:noFill/>
          </a:ln>
        </p:spPr>
      </p:pic>
      <p:sp>
        <p:nvSpPr>
          <p:cNvPr id="152" name="Google Shape;152;p25"/>
          <p:cNvSpPr/>
          <p:nvPr/>
        </p:nvSpPr>
        <p:spPr>
          <a:xfrm>
            <a:off x="5436998" y="2463755"/>
            <a:ext cx="2938800" cy="497400"/>
          </a:xfrm>
          <a:prstGeom prst="chevron">
            <a:avLst>
              <a:gd fmla="val 50000" name="adj"/>
            </a:avLst>
          </a:prstGeom>
          <a:solidFill>
            <a:srgbClr val="8614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t-BR">
                <a:solidFill>
                  <a:srgbClr val="FFFFFF"/>
                </a:solidFill>
                <a:latin typeface="Roboto"/>
                <a:ea typeface="Roboto"/>
                <a:cs typeface="Roboto"/>
                <a:sym typeface="Roboto"/>
              </a:rPr>
              <a:t>Item 3</a:t>
            </a:r>
            <a:endParaRPr>
              <a:solidFill>
                <a:srgbClr val="FFFFFF"/>
              </a:solidFill>
              <a:latin typeface="Roboto"/>
              <a:ea typeface="Roboto"/>
              <a:cs typeface="Roboto"/>
              <a:sym typeface="Roboto"/>
            </a:endParaRPr>
          </a:p>
        </p:txBody>
      </p:sp>
      <p:sp>
        <p:nvSpPr>
          <p:cNvPr id="153" name="Google Shape;153;p25"/>
          <p:cNvSpPr txBox="1"/>
          <p:nvPr/>
        </p:nvSpPr>
        <p:spPr>
          <a:xfrm>
            <a:off x="5912383" y="3108631"/>
            <a:ext cx="1988100" cy="1143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rgbClr val="000000"/>
              </a:buClr>
              <a:buSzPts val="1100"/>
              <a:buFont typeface="Arial"/>
              <a:buNone/>
            </a:pPr>
            <a:r>
              <a:rPr lang="pt-BR">
                <a:solidFill>
                  <a:srgbClr val="000000"/>
                </a:solidFill>
                <a:latin typeface="Roboto"/>
                <a:ea typeface="Roboto"/>
                <a:cs typeface="Roboto"/>
                <a:sym typeface="Roboto"/>
              </a:rPr>
              <a:t>Texto de exemplo: Lorem ipsum dolor sit amet, consectetu adipiscing elit. </a:t>
            </a:r>
            <a:endParaRPr>
              <a:latin typeface="Roboto"/>
              <a:ea typeface="Roboto"/>
              <a:cs typeface="Roboto"/>
              <a:sym typeface="Roboto"/>
            </a:endParaRPr>
          </a:p>
        </p:txBody>
      </p:sp>
      <p:sp>
        <p:nvSpPr>
          <p:cNvPr id="154" name="Google Shape;154;p25"/>
          <p:cNvSpPr/>
          <p:nvPr/>
        </p:nvSpPr>
        <p:spPr>
          <a:xfrm>
            <a:off x="834073" y="2463901"/>
            <a:ext cx="3052500" cy="497400"/>
          </a:xfrm>
          <a:prstGeom prst="homePlate">
            <a:avLst>
              <a:gd fmla="val 50000" name="adj"/>
            </a:avLst>
          </a:prstGeom>
          <a:solidFill>
            <a:srgbClr val="8614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t-BR">
                <a:solidFill>
                  <a:srgbClr val="FFFFFF"/>
                </a:solidFill>
                <a:latin typeface="Roboto"/>
                <a:ea typeface="Roboto"/>
                <a:cs typeface="Roboto"/>
                <a:sym typeface="Roboto"/>
              </a:rPr>
              <a:t>Item 1</a:t>
            </a:r>
            <a:endParaRPr>
              <a:solidFill>
                <a:srgbClr val="FFFFFF"/>
              </a:solidFill>
              <a:latin typeface="Roboto"/>
              <a:ea typeface="Roboto"/>
              <a:cs typeface="Roboto"/>
              <a:sym typeface="Roboto"/>
            </a:endParaRPr>
          </a:p>
        </p:txBody>
      </p:sp>
      <p:sp>
        <p:nvSpPr>
          <p:cNvPr id="155" name="Google Shape;155;p25"/>
          <p:cNvSpPr txBox="1"/>
          <p:nvPr/>
        </p:nvSpPr>
        <p:spPr>
          <a:xfrm>
            <a:off x="1398073" y="3108618"/>
            <a:ext cx="1924500" cy="1143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pt-BR">
                <a:latin typeface="Roboto"/>
                <a:ea typeface="Roboto"/>
                <a:cs typeface="Roboto"/>
                <a:sym typeface="Roboto"/>
              </a:rPr>
              <a:t>Texto de exemplo: Lorem ipsum dolor sit amet, consectetu adipiscing elit. </a:t>
            </a:r>
            <a:endParaRPr>
              <a:latin typeface="Roboto"/>
              <a:ea typeface="Roboto"/>
              <a:cs typeface="Roboto"/>
              <a:sym typeface="Roboto"/>
            </a:endParaRPr>
          </a:p>
        </p:txBody>
      </p:sp>
      <p:sp>
        <p:nvSpPr>
          <p:cNvPr id="156" name="Google Shape;156;p25"/>
          <p:cNvSpPr/>
          <p:nvPr/>
        </p:nvSpPr>
        <p:spPr>
          <a:xfrm>
            <a:off x="3438308" y="2463749"/>
            <a:ext cx="2457900" cy="497400"/>
          </a:xfrm>
          <a:prstGeom prst="chevron">
            <a:avLst>
              <a:gd fmla="val 50000" name="adj"/>
            </a:avLst>
          </a:prstGeom>
          <a:solidFill>
            <a:srgbClr val="E4252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t-BR">
                <a:solidFill>
                  <a:srgbClr val="FFFFFF"/>
                </a:solidFill>
                <a:latin typeface="Roboto"/>
                <a:ea typeface="Roboto"/>
                <a:cs typeface="Roboto"/>
                <a:sym typeface="Roboto"/>
              </a:rPr>
              <a:t>Item 2</a:t>
            </a:r>
            <a:endParaRPr>
              <a:solidFill>
                <a:srgbClr val="FFFFFF"/>
              </a:solidFill>
              <a:latin typeface="Roboto"/>
              <a:ea typeface="Roboto"/>
              <a:cs typeface="Roboto"/>
              <a:sym typeface="Roboto"/>
            </a:endParaRPr>
          </a:p>
        </p:txBody>
      </p:sp>
      <p:sp>
        <p:nvSpPr>
          <p:cNvPr id="157" name="Google Shape;157;p25"/>
          <p:cNvSpPr txBox="1"/>
          <p:nvPr/>
        </p:nvSpPr>
        <p:spPr>
          <a:xfrm>
            <a:off x="3835900" y="3108625"/>
            <a:ext cx="1662600" cy="139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rgbClr val="000000"/>
              </a:buClr>
              <a:buSzPts val="1100"/>
              <a:buFont typeface="Arial"/>
              <a:buNone/>
            </a:pPr>
            <a:r>
              <a:rPr lang="pt-BR">
                <a:solidFill>
                  <a:srgbClr val="000000"/>
                </a:solidFill>
                <a:latin typeface="Roboto"/>
                <a:ea typeface="Roboto"/>
                <a:cs typeface="Roboto"/>
                <a:sym typeface="Roboto"/>
              </a:rPr>
              <a:t>Texto de exemplo: Lorem ipsum dolor sit amet, consectetu adipiscing elit. </a:t>
            </a:r>
            <a:endParaRPr>
              <a:latin typeface="Roboto"/>
              <a:ea typeface="Roboto"/>
              <a:cs typeface="Roboto"/>
              <a:sym typeface="Roboto"/>
            </a:endParaRPr>
          </a:p>
        </p:txBody>
      </p:sp>
      <p:sp>
        <p:nvSpPr>
          <p:cNvPr id="158" name="Google Shape;158;p25"/>
          <p:cNvSpPr txBox="1"/>
          <p:nvPr/>
        </p:nvSpPr>
        <p:spPr>
          <a:xfrm>
            <a:off x="738000" y="1350000"/>
            <a:ext cx="7637700" cy="8004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dk1"/>
                </a:solidFill>
                <a:latin typeface="Roboto"/>
                <a:ea typeface="Roboto"/>
                <a:cs typeface="Roboto"/>
                <a:sym typeface="Roboto"/>
              </a:rPr>
              <a:t>Exemplo de layout com um diagrama simples. Você pode copiar este exemplo e usar na sua apresentação, modificando o que for preciso.</a:t>
            </a:r>
            <a:endParaRPr sz="1600">
              <a:solidFill>
                <a:schemeClr val="dk1"/>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2" name="Shape 162"/>
        <p:cNvGrpSpPr/>
        <p:nvPr/>
      </p:nvGrpSpPr>
      <p:grpSpPr>
        <a:xfrm>
          <a:off x="0" y="0"/>
          <a:ext cx="0" cy="0"/>
          <a:chOff x="0" y="0"/>
          <a:chExt cx="0" cy="0"/>
        </a:xfrm>
      </p:grpSpPr>
      <p:sp>
        <p:nvSpPr>
          <p:cNvPr id="163" name="Google Shape;163;p26"/>
          <p:cNvSpPr txBox="1"/>
          <p:nvPr/>
        </p:nvSpPr>
        <p:spPr>
          <a:xfrm>
            <a:off x="4447750" y="1558225"/>
            <a:ext cx="2407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2400">
                <a:solidFill>
                  <a:srgbClr val="E42528"/>
                </a:solidFill>
                <a:latin typeface="Roboto Condensed"/>
                <a:ea typeface="Roboto Condensed"/>
                <a:cs typeface="Roboto Condensed"/>
                <a:sym typeface="Roboto Condensed"/>
              </a:rPr>
              <a:t>Contatos</a:t>
            </a:r>
            <a:endParaRPr b="1" sz="2400">
              <a:solidFill>
                <a:srgbClr val="E42528"/>
              </a:solidFill>
              <a:latin typeface="Roboto Condensed"/>
              <a:ea typeface="Roboto Condensed"/>
              <a:cs typeface="Roboto Condensed"/>
              <a:sym typeface="Roboto Condensed"/>
            </a:endParaRPr>
          </a:p>
        </p:txBody>
      </p:sp>
      <p:pic>
        <p:nvPicPr>
          <p:cNvPr id="164" name="Google Shape;164;p26"/>
          <p:cNvPicPr preferRelativeResize="0"/>
          <p:nvPr/>
        </p:nvPicPr>
        <p:blipFill>
          <a:blip r:embed="rId4">
            <a:alphaModFix/>
          </a:blip>
          <a:stretch>
            <a:fillRect/>
          </a:stretch>
        </p:blipFill>
        <p:spPr>
          <a:xfrm>
            <a:off x="4447748" y="3335038"/>
            <a:ext cx="432000" cy="427680"/>
          </a:xfrm>
          <a:prstGeom prst="rect">
            <a:avLst/>
          </a:prstGeom>
          <a:noFill/>
          <a:ln>
            <a:noFill/>
          </a:ln>
        </p:spPr>
      </p:pic>
      <p:pic>
        <p:nvPicPr>
          <p:cNvPr id="165" name="Google Shape;165;p26"/>
          <p:cNvPicPr preferRelativeResize="0"/>
          <p:nvPr/>
        </p:nvPicPr>
        <p:blipFill>
          <a:blip r:embed="rId5">
            <a:alphaModFix/>
          </a:blip>
          <a:stretch>
            <a:fillRect/>
          </a:stretch>
        </p:blipFill>
        <p:spPr>
          <a:xfrm>
            <a:off x="4447760" y="2760088"/>
            <a:ext cx="432000" cy="427680"/>
          </a:xfrm>
          <a:prstGeom prst="rect">
            <a:avLst/>
          </a:prstGeom>
          <a:noFill/>
          <a:ln>
            <a:noFill/>
          </a:ln>
        </p:spPr>
      </p:pic>
      <p:pic>
        <p:nvPicPr>
          <p:cNvPr id="166" name="Google Shape;166;p26"/>
          <p:cNvPicPr preferRelativeResize="0"/>
          <p:nvPr/>
        </p:nvPicPr>
        <p:blipFill>
          <a:blip r:embed="rId6">
            <a:alphaModFix/>
          </a:blip>
          <a:stretch>
            <a:fillRect/>
          </a:stretch>
        </p:blipFill>
        <p:spPr>
          <a:xfrm>
            <a:off x="4447750" y="2181713"/>
            <a:ext cx="432000" cy="431100"/>
          </a:xfrm>
          <a:prstGeom prst="rect">
            <a:avLst/>
          </a:prstGeom>
          <a:noFill/>
          <a:ln>
            <a:noFill/>
          </a:ln>
        </p:spPr>
      </p:pic>
      <p:sp>
        <p:nvSpPr>
          <p:cNvPr id="167" name="Google Shape;167;p26"/>
          <p:cNvSpPr txBox="1"/>
          <p:nvPr/>
        </p:nvSpPr>
        <p:spPr>
          <a:xfrm>
            <a:off x="5068925" y="2181700"/>
            <a:ext cx="16899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dk1"/>
                </a:solidFill>
                <a:latin typeface="Roboto"/>
                <a:ea typeface="Roboto"/>
                <a:cs typeface="Roboto"/>
                <a:sym typeface="Roboto"/>
              </a:rPr>
              <a:t>99 99999 - 9999</a:t>
            </a:r>
            <a:endParaRPr>
              <a:solidFill>
                <a:schemeClr val="dk1"/>
              </a:solidFill>
            </a:endParaRPr>
          </a:p>
        </p:txBody>
      </p:sp>
      <p:sp>
        <p:nvSpPr>
          <p:cNvPr id="168" name="Google Shape;168;p26"/>
          <p:cNvSpPr txBox="1"/>
          <p:nvPr/>
        </p:nvSpPr>
        <p:spPr>
          <a:xfrm>
            <a:off x="5070550" y="3332475"/>
            <a:ext cx="17847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dk1"/>
                </a:solidFill>
                <a:latin typeface="Roboto"/>
                <a:ea typeface="Roboto"/>
                <a:cs typeface="Roboto"/>
                <a:sym typeface="Roboto"/>
              </a:rPr>
              <a:t>seu@email.com</a:t>
            </a:r>
            <a:endParaRPr>
              <a:solidFill>
                <a:schemeClr val="dk1"/>
              </a:solidFill>
            </a:endParaRPr>
          </a:p>
        </p:txBody>
      </p:sp>
      <p:sp>
        <p:nvSpPr>
          <p:cNvPr id="169" name="Google Shape;169;p26"/>
          <p:cNvSpPr txBox="1"/>
          <p:nvPr/>
        </p:nvSpPr>
        <p:spPr>
          <a:xfrm>
            <a:off x="5068925" y="2758375"/>
            <a:ext cx="16899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dk1"/>
                </a:solidFill>
                <a:latin typeface="Roboto"/>
                <a:ea typeface="Roboto"/>
                <a:cs typeface="Roboto"/>
                <a:sym typeface="Roboto"/>
              </a:rPr>
              <a:t>seusite.com.br</a:t>
            </a:r>
            <a:endParaRPr>
              <a:solidFill>
                <a:schemeClr val="dk1"/>
              </a:solidFill>
            </a:endParaRPr>
          </a:p>
        </p:txBody>
      </p:sp>
      <p:sp>
        <p:nvSpPr>
          <p:cNvPr id="170" name="Google Shape;170;p26"/>
          <p:cNvSpPr txBox="1"/>
          <p:nvPr/>
        </p:nvSpPr>
        <p:spPr>
          <a:xfrm>
            <a:off x="898425" y="720000"/>
            <a:ext cx="7686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3600">
                <a:solidFill>
                  <a:srgbClr val="861443"/>
                </a:solidFill>
                <a:latin typeface="Raleway Black"/>
                <a:ea typeface="Raleway Black"/>
                <a:cs typeface="Raleway Black"/>
                <a:sym typeface="Raleway Black"/>
              </a:rPr>
              <a:t>ONDE ME ENCONTRAR</a:t>
            </a:r>
            <a:endParaRPr sz="3600">
              <a:solidFill>
                <a:srgbClr val="861443"/>
              </a:solidFill>
              <a:latin typeface="Raleway Black"/>
              <a:ea typeface="Raleway Black"/>
              <a:cs typeface="Raleway Black"/>
              <a:sym typeface="Raleway Black"/>
            </a:endParaRPr>
          </a:p>
        </p:txBody>
      </p:sp>
      <p:pic>
        <p:nvPicPr>
          <p:cNvPr id="171" name="Google Shape;171;p26"/>
          <p:cNvPicPr preferRelativeResize="0"/>
          <p:nvPr/>
        </p:nvPicPr>
        <p:blipFill>
          <a:blip r:embed="rId7">
            <a:alphaModFix/>
          </a:blip>
          <a:stretch>
            <a:fillRect/>
          </a:stretch>
        </p:blipFill>
        <p:spPr>
          <a:xfrm>
            <a:off x="898414" y="3335237"/>
            <a:ext cx="432000" cy="427680"/>
          </a:xfrm>
          <a:prstGeom prst="rect">
            <a:avLst/>
          </a:prstGeom>
          <a:noFill/>
          <a:ln>
            <a:noFill/>
          </a:ln>
        </p:spPr>
      </p:pic>
      <p:pic>
        <p:nvPicPr>
          <p:cNvPr id="172" name="Google Shape;172;p26"/>
          <p:cNvPicPr preferRelativeResize="0"/>
          <p:nvPr/>
        </p:nvPicPr>
        <p:blipFill>
          <a:blip r:embed="rId8">
            <a:alphaModFix/>
          </a:blip>
          <a:stretch>
            <a:fillRect/>
          </a:stretch>
        </p:blipFill>
        <p:spPr>
          <a:xfrm>
            <a:off x="898417" y="2185337"/>
            <a:ext cx="432000" cy="427680"/>
          </a:xfrm>
          <a:prstGeom prst="rect">
            <a:avLst/>
          </a:prstGeom>
          <a:noFill/>
          <a:ln>
            <a:noFill/>
          </a:ln>
        </p:spPr>
      </p:pic>
      <p:pic>
        <p:nvPicPr>
          <p:cNvPr id="173" name="Google Shape;173;p26"/>
          <p:cNvPicPr preferRelativeResize="0"/>
          <p:nvPr/>
        </p:nvPicPr>
        <p:blipFill>
          <a:blip r:embed="rId9">
            <a:alphaModFix/>
          </a:blip>
          <a:stretch>
            <a:fillRect/>
          </a:stretch>
        </p:blipFill>
        <p:spPr>
          <a:xfrm>
            <a:off x="898427" y="2760287"/>
            <a:ext cx="432000" cy="427680"/>
          </a:xfrm>
          <a:prstGeom prst="rect">
            <a:avLst/>
          </a:prstGeom>
          <a:noFill/>
          <a:ln>
            <a:noFill/>
          </a:ln>
        </p:spPr>
      </p:pic>
      <p:sp>
        <p:nvSpPr>
          <p:cNvPr id="174" name="Google Shape;174;p26"/>
          <p:cNvSpPr txBox="1"/>
          <p:nvPr/>
        </p:nvSpPr>
        <p:spPr>
          <a:xfrm>
            <a:off x="1519600" y="3333525"/>
            <a:ext cx="13335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dk1"/>
                </a:solidFill>
                <a:latin typeface="Roboto"/>
                <a:ea typeface="Roboto"/>
                <a:cs typeface="Roboto"/>
                <a:sym typeface="Roboto"/>
              </a:rPr>
              <a:t>@seutwitter</a:t>
            </a:r>
            <a:endParaRPr>
              <a:solidFill>
                <a:schemeClr val="dk1"/>
              </a:solidFill>
            </a:endParaRPr>
          </a:p>
        </p:txBody>
      </p:sp>
      <p:sp>
        <p:nvSpPr>
          <p:cNvPr id="175" name="Google Shape;175;p26"/>
          <p:cNvSpPr txBox="1"/>
          <p:nvPr/>
        </p:nvSpPr>
        <p:spPr>
          <a:xfrm>
            <a:off x="1521225" y="2758575"/>
            <a:ext cx="16899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dk1"/>
                </a:solidFill>
                <a:latin typeface="Roboto"/>
                <a:ea typeface="Roboto"/>
                <a:cs typeface="Roboto"/>
                <a:sym typeface="Roboto"/>
              </a:rPr>
              <a:t>@seuinstagram</a:t>
            </a:r>
            <a:endParaRPr>
              <a:solidFill>
                <a:schemeClr val="dk1"/>
              </a:solidFill>
            </a:endParaRPr>
          </a:p>
        </p:txBody>
      </p:sp>
      <p:sp>
        <p:nvSpPr>
          <p:cNvPr id="176" name="Google Shape;176;p26"/>
          <p:cNvSpPr txBox="1"/>
          <p:nvPr/>
        </p:nvSpPr>
        <p:spPr>
          <a:xfrm>
            <a:off x="1521225" y="2183213"/>
            <a:ext cx="14838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dk1"/>
                </a:solidFill>
                <a:latin typeface="Roboto"/>
                <a:ea typeface="Roboto"/>
                <a:cs typeface="Roboto"/>
                <a:sym typeface="Roboto"/>
              </a:rPr>
              <a:t>Seu Facebook</a:t>
            </a:r>
            <a:endParaRPr>
              <a:solidFill>
                <a:schemeClr val="dk1"/>
              </a:solidFill>
            </a:endParaRPr>
          </a:p>
        </p:txBody>
      </p:sp>
      <p:sp>
        <p:nvSpPr>
          <p:cNvPr id="177" name="Google Shape;177;p26"/>
          <p:cNvSpPr txBox="1"/>
          <p:nvPr/>
        </p:nvSpPr>
        <p:spPr>
          <a:xfrm>
            <a:off x="898425" y="1558225"/>
            <a:ext cx="2407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2400">
                <a:solidFill>
                  <a:srgbClr val="E42528"/>
                </a:solidFill>
                <a:latin typeface="Roboto Condensed"/>
                <a:ea typeface="Roboto Condensed"/>
                <a:cs typeface="Roboto Condensed"/>
                <a:sym typeface="Roboto Condensed"/>
              </a:rPr>
              <a:t>Redes sociais</a:t>
            </a:r>
            <a:endParaRPr b="1" sz="2400">
              <a:solidFill>
                <a:srgbClr val="E42528"/>
              </a:solidFill>
              <a:latin typeface="Roboto Condensed"/>
              <a:ea typeface="Roboto Condensed"/>
              <a:cs typeface="Roboto Condensed"/>
              <a:sym typeface="Roboto Condensed"/>
            </a:endParaRPr>
          </a:p>
        </p:txBody>
      </p:sp>
      <p:pic>
        <p:nvPicPr>
          <p:cNvPr id="178" name="Google Shape;178;p26"/>
          <p:cNvPicPr preferRelativeResize="0"/>
          <p:nvPr/>
        </p:nvPicPr>
        <p:blipFill rotWithShape="1">
          <a:blip r:embed="rId10">
            <a:alphaModFix/>
          </a:blip>
          <a:srcRect b="119" l="0" r="0" t="129"/>
          <a:stretch/>
        </p:blipFill>
        <p:spPr>
          <a:xfrm>
            <a:off x="898414" y="3910187"/>
            <a:ext cx="432000" cy="427680"/>
          </a:xfrm>
          <a:prstGeom prst="rect">
            <a:avLst/>
          </a:prstGeom>
          <a:noFill/>
          <a:ln>
            <a:noFill/>
          </a:ln>
        </p:spPr>
      </p:pic>
      <p:sp>
        <p:nvSpPr>
          <p:cNvPr id="179" name="Google Shape;179;p26"/>
          <p:cNvSpPr txBox="1"/>
          <p:nvPr/>
        </p:nvSpPr>
        <p:spPr>
          <a:xfrm>
            <a:off x="1519600" y="3908475"/>
            <a:ext cx="14838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dk1"/>
                </a:solidFill>
                <a:latin typeface="Roboto"/>
                <a:ea typeface="Roboto"/>
                <a:cs typeface="Roboto"/>
                <a:sym typeface="Roboto"/>
              </a:rPr>
              <a:t>Seu LinkedIN</a:t>
            </a:r>
            <a:endParaRPr>
              <a:solidFill>
                <a:schemeClr val="dk1"/>
              </a:solidFill>
            </a:endParaRPr>
          </a:p>
        </p:txBody>
      </p:sp>
      <p:pic>
        <p:nvPicPr>
          <p:cNvPr id="180" name="Google Shape;180;p26"/>
          <p:cNvPicPr preferRelativeResize="0"/>
          <p:nvPr/>
        </p:nvPicPr>
        <p:blipFill rotWithShape="1">
          <a:blip r:embed="rId11">
            <a:alphaModFix/>
          </a:blip>
          <a:srcRect b="0" l="0" r="0" t="0"/>
          <a:stretch/>
        </p:blipFill>
        <p:spPr>
          <a:xfrm>
            <a:off x="163363" y="124962"/>
            <a:ext cx="554775" cy="595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4" name="Shape 184"/>
        <p:cNvGrpSpPr/>
        <p:nvPr/>
      </p:nvGrpSpPr>
      <p:grpSpPr>
        <a:xfrm>
          <a:off x="0" y="0"/>
          <a:ext cx="0" cy="0"/>
          <a:chOff x="0" y="0"/>
          <a:chExt cx="0" cy="0"/>
        </a:xfrm>
      </p:grpSpPr>
      <p:sp>
        <p:nvSpPr>
          <p:cNvPr id="185" name="Google Shape;185;p27"/>
          <p:cNvSpPr txBox="1"/>
          <p:nvPr/>
        </p:nvSpPr>
        <p:spPr>
          <a:xfrm>
            <a:off x="4447750" y="1558225"/>
            <a:ext cx="2407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2400">
                <a:solidFill>
                  <a:srgbClr val="FFCCCF"/>
                </a:solidFill>
                <a:latin typeface="Roboto Condensed"/>
                <a:ea typeface="Roboto Condensed"/>
                <a:cs typeface="Roboto Condensed"/>
                <a:sym typeface="Roboto Condensed"/>
              </a:rPr>
              <a:t>Contatos</a:t>
            </a:r>
            <a:endParaRPr b="1" sz="2400">
              <a:solidFill>
                <a:srgbClr val="FFCCCF"/>
              </a:solidFill>
              <a:latin typeface="Roboto Condensed"/>
              <a:ea typeface="Roboto Condensed"/>
              <a:cs typeface="Roboto Condensed"/>
              <a:sym typeface="Roboto Condensed"/>
            </a:endParaRPr>
          </a:p>
        </p:txBody>
      </p:sp>
      <p:pic>
        <p:nvPicPr>
          <p:cNvPr id="186" name="Google Shape;186;p27"/>
          <p:cNvPicPr preferRelativeResize="0"/>
          <p:nvPr/>
        </p:nvPicPr>
        <p:blipFill>
          <a:blip r:embed="rId4">
            <a:alphaModFix/>
          </a:blip>
          <a:stretch>
            <a:fillRect/>
          </a:stretch>
        </p:blipFill>
        <p:spPr>
          <a:xfrm>
            <a:off x="4447748" y="3335038"/>
            <a:ext cx="432000" cy="427680"/>
          </a:xfrm>
          <a:prstGeom prst="rect">
            <a:avLst/>
          </a:prstGeom>
          <a:noFill/>
          <a:ln>
            <a:noFill/>
          </a:ln>
        </p:spPr>
      </p:pic>
      <p:pic>
        <p:nvPicPr>
          <p:cNvPr id="187" name="Google Shape;187;p27"/>
          <p:cNvPicPr preferRelativeResize="0"/>
          <p:nvPr/>
        </p:nvPicPr>
        <p:blipFill>
          <a:blip r:embed="rId5">
            <a:alphaModFix/>
          </a:blip>
          <a:stretch>
            <a:fillRect/>
          </a:stretch>
        </p:blipFill>
        <p:spPr>
          <a:xfrm>
            <a:off x="4447760" y="2760088"/>
            <a:ext cx="432000" cy="427680"/>
          </a:xfrm>
          <a:prstGeom prst="rect">
            <a:avLst/>
          </a:prstGeom>
          <a:noFill/>
          <a:ln>
            <a:noFill/>
          </a:ln>
        </p:spPr>
      </p:pic>
      <p:pic>
        <p:nvPicPr>
          <p:cNvPr id="188" name="Google Shape;188;p27"/>
          <p:cNvPicPr preferRelativeResize="0"/>
          <p:nvPr/>
        </p:nvPicPr>
        <p:blipFill>
          <a:blip r:embed="rId6">
            <a:alphaModFix/>
          </a:blip>
          <a:stretch>
            <a:fillRect/>
          </a:stretch>
        </p:blipFill>
        <p:spPr>
          <a:xfrm>
            <a:off x="4447750" y="2181713"/>
            <a:ext cx="432000" cy="431100"/>
          </a:xfrm>
          <a:prstGeom prst="rect">
            <a:avLst/>
          </a:prstGeom>
          <a:noFill/>
          <a:ln>
            <a:noFill/>
          </a:ln>
        </p:spPr>
      </p:pic>
      <p:sp>
        <p:nvSpPr>
          <p:cNvPr id="189" name="Google Shape;189;p27"/>
          <p:cNvSpPr txBox="1"/>
          <p:nvPr/>
        </p:nvSpPr>
        <p:spPr>
          <a:xfrm>
            <a:off x="5068925" y="2181700"/>
            <a:ext cx="16899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lt1"/>
                </a:solidFill>
                <a:latin typeface="Roboto"/>
                <a:ea typeface="Roboto"/>
                <a:cs typeface="Roboto"/>
                <a:sym typeface="Roboto"/>
              </a:rPr>
              <a:t>99 99999 - 9999</a:t>
            </a:r>
            <a:endParaRPr>
              <a:solidFill>
                <a:schemeClr val="lt1"/>
              </a:solidFill>
            </a:endParaRPr>
          </a:p>
        </p:txBody>
      </p:sp>
      <p:sp>
        <p:nvSpPr>
          <p:cNvPr id="190" name="Google Shape;190;p27"/>
          <p:cNvSpPr txBox="1"/>
          <p:nvPr/>
        </p:nvSpPr>
        <p:spPr>
          <a:xfrm>
            <a:off x="5070550" y="3332475"/>
            <a:ext cx="17847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lt1"/>
                </a:solidFill>
                <a:latin typeface="Roboto"/>
                <a:ea typeface="Roboto"/>
                <a:cs typeface="Roboto"/>
                <a:sym typeface="Roboto"/>
              </a:rPr>
              <a:t>seu@email.com</a:t>
            </a:r>
            <a:endParaRPr>
              <a:solidFill>
                <a:schemeClr val="lt1"/>
              </a:solidFill>
            </a:endParaRPr>
          </a:p>
        </p:txBody>
      </p:sp>
      <p:sp>
        <p:nvSpPr>
          <p:cNvPr id="191" name="Google Shape;191;p27"/>
          <p:cNvSpPr txBox="1"/>
          <p:nvPr/>
        </p:nvSpPr>
        <p:spPr>
          <a:xfrm>
            <a:off x="5068925" y="2758375"/>
            <a:ext cx="16899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lt1"/>
                </a:solidFill>
                <a:latin typeface="Roboto"/>
                <a:ea typeface="Roboto"/>
                <a:cs typeface="Roboto"/>
                <a:sym typeface="Roboto"/>
              </a:rPr>
              <a:t>seusite.com.br</a:t>
            </a:r>
            <a:endParaRPr>
              <a:solidFill>
                <a:schemeClr val="lt1"/>
              </a:solidFill>
            </a:endParaRPr>
          </a:p>
        </p:txBody>
      </p:sp>
      <p:sp>
        <p:nvSpPr>
          <p:cNvPr id="192" name="Google Shape;192;p27"/>
          <p:cNvSpPr txBox="1"/>
          <p:nvPr/>
        </p:nvSpPr>
        <p:spPr>
          <a:xfrm>
            <a:off x="898425" y="720000"/>
            <a:ext cx="7686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3600">
                <a:solidFill>
                  <a:schemeClr val="lt1"/>
                </a:solidFill>
                <a:latin typeface="Raleway Black"/>
                <a:ea typeface="Raleway Black"/>
                <a:cs typeface="Raleway Black"/>
                <a:sym typeface="Raleway Black"/>
              </a:rPr>
              <a:t>ONDE ME ENCONTRAR</a:t>
            </a:r>
            <a:endParaRPr sz="3600">
              <a:solidFill>
                <a:schemeClr val="lt1"/>
              </a:solidFill>
              <a:latin typeface="Raleway Black"/>
              <a:ea typeface="Raleway Black"/>
              <a:cs typeface="Raleway Black"/>
              <a:sym typeface="Raleway Black"/>
            </a:endParaRPr>
          </a:p>
        </p:txBody>
      </p:sp>
      <p:pic>
        <p:nvPicPr>
          <p:cNvPr id="193" name="Google Shape;193;p27"/>
          <p:cNvPicPr preferRelativeResize="0"/>
          <p:nvPr/>
        </p:nvPicPr>
        <p:blipFill>
          <a:blip r:embed="rId7">
            <a:alphaModFix/>
          </a:blip>
          <a:stretch>
            <a:fillRect/>
          </a:stretch>
        </p:blipFill>
        <p:spPr>
          <a:xfrm>
            <a:off x="898414" y="3335237"/>
            <a:ext cx="432000" cy="427680"/>
          </a:xfrm>
          <a:prstGeom prst="rect">
            <a:avLst/>
          </a:prstGeom>
          <a:noFill/>
          <a:ln>
            <a:noFill/>
          </a:ln>
        </p:spPr>
      </p:pic>
      <p:pic>
        <p:nvPicPr>
          <p:cNvPr id="194" name="Google Shape;194;p27"/>
          <p:cNvPicPr preferRelativeResize="0"/>
          <p:nvPr/>
        </p:nvPicPr>
        <p:blipFill>
          <a:blip r:embed="rId8">
            <a:alphaModFix/>
          </a:blip>
          <a:stretch>
            <a:fillRect/>
          </a:stretch>
        </p:blipFill>
        <p:spPr>
          <a:xfrm>
            <a:off x="898417" y="2185337"/>
            <a:ext cx="432000" cy="427680"/>
          </a:xfrm>
          <a:prstGeom prst="rect">
            <a:avLst/>
          </a:prstGeom>
          <a:noFill/>
          <a:ln>
            <a:noFill/>
          </a:ln>
        </p:spPr>
      </p:pic>
      <p:pic>
        <p:nvPicPr>
          <p:cNvPr id="195" name="Google Shape;195;p27"/>
          <p:cNvPicPr preferRelativeResize="0"/>
          <p:nvPr/>
        </p:nvPicPr>
        <p:blipFill>
          <a:blip r:embed="rId9">
            <a:alphaModFix/>
          </a:blip>
          <a:stretch>
            <a:fillRect/>
          </a:stretch>
        </p:blipFill>
        <p:spPr>
          <a:xfrm>
            <a:off x="898427" y="2760287"/>
            <a:ext cx="432000" cy="427680"/>
          </a:xfrm>
          <a:prstGeom prst="rect">
            <a:avLst/>
          </a:prstGeom>
          <a:noFill/>
          <a:ln>
            <a:noFill/>
          </a:ln>
        </p:spPr>
      </p:pic>
      <p:sp>
        <p:nvSpPr>
          <p:cNvPr id="196" name="Google Shape;196;p27"/>
          <p:cNvSpPr txBox="1"/>
          <p:nvPr/>
        </p:nvSpPr>
        <p:spPr>
          <a:xfrm>
            <a:off x="1519600" y="3333525"/>
            <a:ext cx="13335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lt1"/>
                </a:solidFill>
                <a:latin typeface="Roboto"/>
                <a:ea typeface="Roboto"/>
                <a:cs typeface="Roboto"/>
                <a:sym typeface="Roboto"/>
              </a:rPr>
              <a:t>@seutwitter</a:t>
            </a:r>
            <a:endParaRPr>
              <a:solidFill>
                <a:schemeClr val="lt1"/>
              </a:solidFill>
            </a:endParaRPr>
          </a:p>
        </p:txBody>
      </p:sp>
      <p:sp>
        <p:nvSpPr>
          <p:cNvPr id="197" name="Google Shape;197;p27"/>
          <p:cNvSpPr txBox="1"/>
          <p:nvPr/>
        </p:nvSpPr>
        <p:spPr>
          <a:xfrm>
            <a:off x="1521225" y="2758575"/>
            <a:ext cx="16899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lt1"/>
                </a:solidFill>
                <a:latin typeface="Roboto"/>
                <a:ea typeface="Roboto"/>
                <a:cs typeface="Roboto"/>
                <a:sym typeface="Roboto"/>
              </a:rPr>
              <a:t>@seuinstagram</a:t>
            </a:r>
            <a:endParaRPr>
              <a:solidFill>
                <a:schemeClr val="lt1"/>
              </a:solidFill>
            </a:endParaRPr>
          </a:p>
        </p:txBody>
      </p:sp>
      <p:sp>
        <p:nvSpPr>
          <p:cNvPr id="198" name="Google Shape;198;p27"/>
          <p:cNvSpPr txBox="1"/>
          <p:nvPr/>
        </p:nvSpPr>
        <p:spPr>
          <a:xfrm>
            <a:off x="1521225" y="2183213"/>
            <a:ext cx="14838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lt1"/>
                </a:solidFill>
                <a:latin typeface="Roboto"/>
                <a:ea typeface="Roboto"/>
                <a:cs typeface="Roboto"/>
                <a:sym typeface="Roboto"/>
              </a:rPr>
              <a:t>Seu Facebook</a:t>
            </a:r>
            <a:endParaRPr>
              <a:solidFill>
                <a:schemeClr val="lt1"/>
              </a:solidFill>
            </a:endParaRPr>
          </a:p>
        </p:txBody>
      </p:sp>
      <p:sp>
        <p:nvSpPr>
          <p:cNvPr id="199" name="Google Shape;199;p27"/>
          <p:cNvSpPr txBox="1"/>
          <p:nvPr/>
        </p:nvSpPr>
        <p:spPr>
          <a:xfrm>
            <a:off x="898425" y="1558225"/>
            <a:ext cx="2407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2400">
                <a:solidFill>
                  <a:srgbClr val="FFCCCF"/>
                </a:solidFill>
                <a:latin typeface="Roboto Condensed"/>
                <a:ea typeface="Roboto Condensed"/>
                <a:cs typeface="Roboto Condensed"/>
                <a:sym typeface="Roboto Condensed"/>
              </a:rPr>
              <a:t>Redes sociais</a:t>
            </a:r>
            <a:endParaRPr b="1" sz="2400">
              <a:solidFill>
                <a:srgbClr val="FFCCCF"/>
              </a:solidFill>
              <a:latin typeface="Roboto Condensed"/>
              <a:ea typeface="Roboto Condensed"/>
              <a:cs typeface="Roboto Condensed"/>
              <a:sym typeface="Roboto Condensed"/>
            </a:endParaRPr>
          </a:p>
        </p:txBody>
      </p:sp>
      <p:pic>
        <p:nvPicPr>
          <p:cNvPr id="200" name="Google Shape;200;p27"/>
          <p:cNvPicPr preferRelativeResize="0"/>
          <p:nvPr/>
        </p:nvPicPr>
        <p:blipFill rotWithShape="1">
          <a:blip r:embed="rId10">
            <a:alphaModFix/>
          </a:blip>
          <a:srcRect b="119" l="0" r="0" t="129"/>
          <a:stretch/>
        </p:blipFill>
        <p:spPr>
          <a:xfrm>
            <a:off x="898414" y="3910187"/>
            <a:ext cx="432000" cy="427680"/>
          </a:xfrm>
          <a:prstGeom prst="rect">
            <a:avLst/>
          </a:prstGeom>
          <a:noFill/>
          <a:ln>
            <a:noFill/>
          </a:ln>
        </p:spPr>
      </p:pic>
      <p:sp>
        <p:nvSpPr>
          <p:cNvPr id="201" name="Google Shape;201;p27"/>
          <p:cNvSpPr txBox="1"/>
          <p:nvPr/>
        </p:nvSpPr>
        <p:spPr>
          <a:xfrm>
            <a:off x="1519600" y="3908475"/>
            <a:ext cx="14838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lt1"/>
                </a:solidFill>
                <a:latin typeface="Roboto"/>
                <a:ea typeface="Roboto"/>
                <a:cs typeface="Roboto"/>
                <a:sym typeface="Roboto"/>
              </a:rPr>
              <a:t>Seu LinkedIN</a:t>
            </a:r>
            <a:endParaRPr>
              <a:solidFill>
                <a:schemeClr val="lt1"/>
              </a:solidFill>
            </a:endParaRPr>
          </a:p>
        </p:txBody>
      </p:sp>
      <p:pic>
        <p:nvPicPr>
          <p:cNvPr id="202" name="Google Shape;202;p27"/>
          <p:cNvPicPr preferRelativeResize="0"/>
          <p:nvPr/>
        </p:nvPicPr>
        <p:blipFill rotWithShape="1">
          <a:blip r:embed="rId11">
            <a:alphaModFix/>
          </a:blip>
          <a:srcRect b="0" l="0" r="0" t="0"/>
          <a:stretch/>
        </p:blipFill>
        <p:spPr>
          <a:xfrm>
            <a:off x="163363" y="124962"/>
            <a:ext cx="554775" cy="595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 name="Shape 58"/>
        <p:cNvGrpSpPr/>
        <p:nvPr/>
      </p:nvGrpSpPr>
      <p:grpSpPr>
        <a:xfrm>
          <a:off x="0" y="0"/>
          <a:ext cx="0" cy="0"/>
          <a:chOff x="0" y="0"/>
          <a:chExt cx="0" cy="0"/>
        </a:xfrm>
      </p:grpSpPr>
      <p:sp>
        <p:nvSpPr>
          <p:cNvPr id="59" name="Google Shape;59;p14"/>
          <p:cNvSpPr txBox="1"/>
          <p:nvPr>
            <p:ph type="ctrTitle"/>
          </p:nvPr>
        </p:nvSpPr>
        <p:spPr>
          <a:xfrm>
            <a:off x="720000" y="2086950"/>
            <a:ext cx="6269700" cy="9696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pt-BR" sz="3000">
                <a:solidFill>
                  <a:schemeClr val="lt1"/>
                </a:solidFill>
                <a:latin typeface="Raleway Black"/>
                <a:ea typeface="Raleway Black"/>
                <a:cs typeface="Raleway Black"/>
                <a:sym typeface="Raleway Black"/>
              </a:rPr>
              <a:t>MODELO DE SLIDE ESCURO</a:t>
            </a:r>
            <a:endParaRPr sz="3000">
              <a:solidFill>
                <a:srgbClr val="FFFFFF"/>
              </a:solidFill>
              <a:latin typeface="Raleway Black"/>
              <a:ea typeface="Raleway Black"/>
              <a:cs typeface="Raleway Black"/>
              <a:sym typeface="Raleway Black"/>
            </a:endParaRPr>
          </a:p>
          <a:p>
            <a:pPr indent="0" lvl="0" marL="0" rtl="0" algn="l">
              <a:spcBef>
                <a:spcPts val="0"/>
              </a:spcBef>
              <a:spcAft>
                <a:spcPts val="0"/>
              </a:spcAft>
              <a:buNone/>
            </a:pPr>
            <a:r>
              <a:rPr b="1" lang="pt-BR" sz="2100">
                <a:solidFill>
                  <a:srgbClr val="FFCCCF"/>
                </a:solidFill>
                <a:latin typeface="Roboto Condensed"/>
                <a:ea typeface="Roboto Condensed"/>
                <a:cs typeface="Roboto Condensed"/>
                <a:sym typeface="Roboto Condensed"/>
              </a:rPr>
              <a:t>Autor da Apresentação</a:t>
            </a:r>
            <a:endParaRPr sz="3000">
              <a:solidFill>
                <a:srgbClr val="FFCCCF"/>
              </a:solidFill>
              <a:latin typeface="Raleway Black"/>
              <a:ea typeface="Raleway Black"/>
              <a:cs typeface="Raleway Black"/>
              <a:sym typeface="Raleway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 name="Shape 63"/>
        <p:cNvGrpSpPr/>
        <p:nvPr/>
      </p:nvGrpSpPr>
      <p:grpSpPr>
        <a:xfrm>
          <a:off x="0" y="0"/>
          <a:ext cx="0" cy="0"/>
          <a:chOff x="0" y="0"/>
          <a:chExt cx="0" cy="0"/>
        </a:xfrm>
      </p:grpSpPr>
      <p:sp>
        <p:nvSpPr>
          <p:cNvPr id="64" name="Google Shape;64;p15"/>
          <p:cNvSpPr txBox="1"/>
          <p:nvPr/>
        </p:nvSpPr>
        <p:spPr>
          <a:xfrm>
            <a:off x="4188925" y="981675"/>
            <a:ext cx="31503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3600">
                <a:solidFill>
                  <a:srgbClr val="861443"/>
                </a:solidFill>
                <a:latin typeface="Roboto Condensed"/>
                <a:ea typeface="Roboto Condensed"/>
                <a:cs typeface="Roboto Condensed"/>
                <a:sym typeface="Roboto Condensed"/>
              </a:rPr>
              <a:t>Seu nome</a:t>
            </a:r>
            <a:endParaRPr b="1" sz="3600">
              <a:solidFill>
                <a:srgbClr val="861443"/>
              </a:solidFill>
              <a:latin typeface="Roboto Condensed"/>
              <a:ea typeface="Roboto Condensed"/>
              <a:cs typeface="Roboto Condensed"/>
              <a:sym typeface="Roboto Condensed"/>
            </a:endParaRPr>
          </a:p>
          <a:p>
            <a:pPr indent="0" lvl="0" marL="0" rtl="0" algn="l">
              <a:spcBef>
                <a:spcPts val="0"/>
              </a:spcBef>
              <a:spcAft>
                <a:spcPts val="0"/>
              </a:spcAft>
              <a:buNone/>
            </a:pPr>
            <a:r>
              <a:rPr lang="pt-BR" sz="1800">
                <a:solidFill>
                  <a:srgbClr val="E42528"/>
                </a:solidFill>
                <a:latin typeface="Roboto Condensed"/>
                <a:ea typeface="Roboto Condensed"/>
                <a:cs typeface="Roboto Condensed"/>
                <a:sym typeface="Roboto Condensed"/>
              </a:rPr>
              <a:t>Atuação</a:t>
            </a:r>
            <a:endParaRPr sz="1800">
              <a:solidFill>
                <a:srgbClr val="E42528"/>
              </a:solidFill>
              <a:latin typeface="Roboto Condensed"/>
              <a:ea typeface="Roboto Condensed"/>
              <a:cs typeface="Roboto Condensed"/>
              <a:sym typeface="Roboto Condensed"/>
            </a:endParaRPr>
          </a:p>
        </p:txBody>
      </p:sp>
      <p:sp>
        <p:nvSpPr>
          <p:cNvPr id="65" name="Google Shape;65;p15"/>
          <p:cNvSpPr txBox="1"/>
          <p:nvPr/>
        </p:nvSpPr>
        <p:spPr>
          <a:xfrm>
            <a:off x="4188925" y="2037834"/>
            <a:ext cx="37107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a:latin typeface="Roboto"/>
                <a:ea typeface="Roboto"/>
                <a:cs typeface="Roboto"/>
                <a:sym typeface="Roboto"/>
              </a:rPr>
              <a:t>Currículo: </a:t>
            </a:r>
            <a:r>
              <a:rPr lang="pt-BR">
                <a:latin typeface="Roboto"/>
                <a:ea typeface="Roboto"/>
                <a:cs typeface="Roboto"/>
                <a:sym typeface="Roboto"/>
              </a:rPr>
              <a:t>Lorem ipsum dolor sit amet consectetur adipiscing elit.</a:t>
            </a:r>
            <a:br>
              <a:rPr lang="pt-BR">
                <a:latin typeface="Roboto"/>
                <a:ea typeface="Roboto"/>
                <a:cs typeface="Roboto"/>
                <a:sym typeface="Roboto"/>
              </a:rPr>
            </a:br>
            <a:endParaRPr>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pt-BR">
                <a:solidFill>
                  <a:schemeClr val="dk1"/>
                </a:solidFill>
                <a:latin typeface="Roboto"/>
                <a:ea typeface="Roboto"/>
                <a:cs typeface="Roboto"/>
                <a:sym typeface="Roboto"/>
              </a:rPr>
              <a:t>Currículo: </a:t>
            </a:r>
            <a:r>
              <a:rPr lang="pt-BR">
                <a:solidFill>
                  <a:schemeClr val="dk1"/>
                </a:solidFill>
                <a:latin typeface="Roboto"/>
                <a:ea typeface="Roboto"/>
                <a:cs typeface="Roboto"/>
                <a:sym typeface="Roboto"/>
              </a:rPr>
              <a:t>Lorem ipsum dolor sit amet consectetur adipiscing elit.</a:t>
            </a:r>
            <a:br>
              <a:rPr lang="pt-BR">
                <a:solidFill>
                  <a:schemeClr val="dk1"/>
                </a:solidFill>
                <a:latin typeface="Roboto"/>
                <a:ea typeface="Roboto"/>
                <a:cs typeface="Roboto"/>
                <a:sym typeface="Roboto"/>
              </a:rPr>
            </a:br>
            <a:endParaRPr>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pt-BR">
                <a:solidFill>
                  <a:schemeClr val="dk1"/>
                </a:solidFill>
                <a:latin typeface="Roboto"/>
                <a:ea typeface="Roboto"/>
                <a:cs typeface="Roboto"/>
                <a:sym typeface="Roboto"/>
              </a:rPr>
              <a:t>Currículo: </a:t>
            </a:r>
            <a:r>
              <a:rPr lang="pt-BR">
                <a:solidFill>
                  <a:schemeClr val="dk1"/>
                </a:solidFill>
                <a:latin typeface="Roboto"/>
                <a:ea typeface="Roboto"/>
                <a:cs typeface="Roboto"/>
                <a:sym typeface="Roboto"/>
              </a:rPr>
              <a:t>Lorem ipsum dolor sit amet consectetur adipiscing elit.</a:t>
            </a:r>
            <a:endParaRPr>
              <a:solidFill>
                <a:schemeClr val="dk1"/>
              </a:solidFill>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pic>
        <p:nvPicPr>
          <p:cNvPr id="66" name="Google Shape;66;p15"/>
          <p:cNvPicPr preferRelativeResize="0"/>
          <p:nvPr/>
        </p:nvPicPr>
        <p:blipFill>
          <a:blip r:embed="rId4">
            <a:alphaModFix/>
          </a:blip>
          <a:stretch>
            <a:fillRect/>
          </a:stretch>
        </p:blipFill>
        <p:spPr>
          <a:xfrm>
            <a:off x="163363" y="124962"/>
            <a:ext cx="554775" cy="595025"/>
          </a:xfrm>
          <a:prstGeom prst="rect">
            <a:avLst/>
          </a:prstGeom>
          <a:noFill/>
          <a:ln>
            <a:noFill/>
          </a:ln>
        </p:spPr>
      </p:pic>
      <p:sp>
        <p:nvSpPr>
          <p:cNvPr id="67" name="Google Shape;67;p15"/>
          <p:cNvSpPr/>
          <p:nvPr/>
        </p:nvSpPr>
        <p:spPr>
          <a:xfrm>
            <a:off x="1249125" y="1350175"/>
            <a:ext cx="2433900" cy="2433900"/>
          </a:xfrm>
          <a:prstGeom prst="ellipse">
            <a:avLst/>
          </a:prstGeom>
          <a:noFill/>
          <a:ln cap="flat" cmpd="sng" w="28575">
            <a:solidFill>
              <a:srgbClr val="E42528"/>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a:solidFill>
                  <a:schemeClr val="lt1"/>
                </a:solidFill>
                <a:latin typeface="Roboto"/>
                <a:ea typeface="Roboto"/>
                <a:cs typeface="Roboto"/>
                <a:sym typeface="Roboto"/>
              </a:rPr>
              <a:t>Coloque sua</a:t>
            </a:r>
            <a:endParaRPr b="1">
              <a:solidFill>
                <a:schemeClr val="lt1"/>
              </a:solidFill>
              <a:latin typeface="Roboto"/>
              <a:ea typeface="Roboto"/>
              <a:cs typeface="Roboto"/>
              <a:sym typeface="Roboto"/>
            </a:endParaRPr>
          </a:p>
          <a:p>
            <a:pPr indent="0" lvl="0" marL="0" rtl="0" algn="ctr">
              <a:spcBef>
                <a:spcPts val="0"/>
              </a:spcBef>
              <a:spcAft>
                <a:spcPts val="0"/>
              </a:spcAft>
              <a:buNone/>
            </a:pPr>
            <a:r>
              <a:rPr b="1" lang="pt-BR">
                <a:solidFill>
                  <a:schemeClr val="lt1"/>
                </a:solidFill>
                <a:latin typeface="Roboto"/>
                <a:ea typeface="Roboto"/>
                <a:cs typeface="Roboto"/>
                <a:sym typeface="Roboto"/>
              </a:rPr>
              <a:t>foto aqui!</a:t>
            </a:r>
            <a:endParaRPr b="1">
              <a:solidFill>
                <a:schemeClr val="lt1"/>
              </a:solidFill>
              <a:latin typeface="Roboto"/>
              <a:ea typeface="Roboto"/>
              <a:cs typeface="Roboto"/>
              <a:sym typeface="Roboto"/>
            </a:endParaRPr>
          </a:p>
        </p:txBody>
      </p:sp>
      <p:pic>
        <p:nvPicPr>
          <p:cNvPr id="68" name="Google Shape;68;p15"/>
          <p:cNvPicPr preferRelativeResize="0"/>
          <p:nvPr/>
        </p:nvPicPr>
        <p:blipFill rotWithShape="1">
          <a:blip r:embed="rId5">
            <a:alphaModFix/>
          </a:blip>
          <a:srcRect b="17812" l="58132" r="667" t="9953"/>
          <a:stretch/>
        </p:blipFill>
        <p:spPr>
          <a:xfrm>
            <a:off x="1331650" y="1432700"/>
            <a:ext cx="2268900" cy="2268900"/>
          </a:xfrm>
          <a:prstGeom prst="ellipse">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2" name="Shape 72"/>
        <p:cNvGrpSpPr/>
        <p:nvPr/>
      </p:nvGrpSpPr>
      <p:grpSpPr>
        <a:xfrm>
          <a:off x="0" y="0"/>
          <a:ext cx="0" cy="0"/>
          <a:chOff x="0" y="0"/>
          <a:chExt cx="0" cy="0"/>
        </a:xfrm>
      </p:grpSpPr>
      <p:pic>
        <p:nvPicPr>
          <p:cNvPr id="73" name="Google Shape;73;p16"/>
          <p:cNvPicPr preferRelativeResize="0"/>
          <p:nvPr/>
        </p:nvPicPr>
        <p:blipFill>
          <a:blip r:embed="rId4">
            <a:alphaModFix/>
          </a:blip>
          <a:stretch>
            <a:fillRect/>
          </a:stretch>
        </p:blipFill>
        <p:spPr>
          <a:xfrm>
            <a:off x="163363" y="124962"/>
            <a:ext cx="554775" cy="595025"/>
          </a:xfrm>
          <a:prstGeom prst="rect">
            <a:avLst/>
          </a:prstGeom>
          <a:noFill/>
          <a:ln>
            <a:noFill/>
          </a:ln>
        </p:spPr>
      </p:pic>
      <p:sp>
        <p:nvSpPr>
          <p:cNvPr id="74" name="Google Shape;74;p16"/>
          <p:cNvSpPr txBox="1"/>
          <p:nvPr/>
        </p:nvSpPr>
        <p:spPr>
          <a:xfrm>
            <a:off x="738000" y="720000"/>
            <a:ext cx="3918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861443"/>
                </a:solidFill>
                <a:latin typeface="Raleway Black"/>
                <a:ea typeface="Raleway Black"/>
                <a:cs typeface="Raleway Black"/>
                <a:sym typeface="Raleway Black"/>
              </a:rPr>
              <a:t>TÍTULO DO TEXTO</a:t>
            </a:r>
            <a:endParaRPr sz="2400">
              <a:solidFill>
                <a:srgbClr val="861443"/>
              </a:solidFill>
              <a:latin typeface="Raleway Black"/>
              <a:ea typeface="Raleway Black"/>
              <a:cs typeface="Raleway Black"/>
              <a:sym typeface="Raleway Black"/>
            </a:endParaRPr>
          </a:p>
        </p:txBody>
      </p:sp>
      <p:sp>
        <p:nvSpPr>
          <p:cNvPr id="75" name="Google Shape;75;p16"/>
          <p:cNvSpPr txBox="1"/>
          <p:nvPr/>
        </p:nvSpPr>
        <p:spPr>
          <a:xfrm>
            <a:off x="738000" y="1351350"/>
            <a:ext cx="7686000" cy="30168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dk1"/>
                </a:solidFill>
                <a:latin typeface="Roboto"/>
                <a:ea typeface="Roboto"/>
                <a:cs typeface="Roboto"/>
                <a:sym typeface="Roboto"/>
              </a:rPr>
              <a:t>Lorem ipsum dolor sit amet, consectetur adipiscing elit. Quisque lobortis tortor sed diam mollis faucibus. Donec imperdiet mauris non consequat condimentum. Sed euismod arcu leo, id porttitor est consectetur consectetur. Suspendisse non ante quis dui pretium faucibus. Nulla mollis massa sit amet neque accumsan consectetur. Suspendisse potenti. Etiam est sapien, finibus a mi nec, ultrices convallis felis. Etiam fermentum vitae eros id tempor. Sed malesuada commodo dui, nec rhoncus odio volutpat sit amet. Suspendisse sollicitudin odio mi, ac tincidunt nunc rutrum sit amet.</a:t>
            </a:r>
            <a:endParaRPr sz="1600">
              <a:solidFill>
                <a:schemeClr val="dk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9" name="Shape 79"/>
        <p:cNvGrpSpPr/>
        <p:nvPr/>
      </p:nvGrpSpPr>
      <p:grpSpPr>
        <a:xfrm>
          <a:off x="0" y="0"/>
          <a:ext cx="0" cy="0"/>
          <a:chOff x="0" y="0"/>
          <a:chExt cx="0" cy="0"/>
        </a:xfrm>
      </p:grpSpPr>
      <p:sp>
        <p:nvSpPr>
          <p:cNvPr id="80" name="Google Shape;80;p17"/>
          <p:cNvSpPr txBox="1"/>
          <p:nvPr/>
        </p:nvSpPr>
        <p:spPr>
          <a:xfrm>
            <a:off x="718150" y="1925250"/>
            <a:ext cx="75240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3200">
                <a:solidFill>
                  <a:schemeClr val="lt1"/>
                </a:solidFill>
                <a:latin typeface="Roboto Condensed"/>
                <a:ea typeface="Roboto Condensed"/>
                <a:cs typeface="Roboto Condensed"/>
                <a:sym typeface="Roboto Condensed"/>
              </a:rPr>
              <a:t>Este slide pode ser usado para uma frase importante ou o início de um assunto.</a:t>
            </a:r>
            <a:endParaRPr b="1" sz="3200">
              <a:solidFill>
                <a:schemeClr val="lt1"/>
              </a:solidFill>
              <a:latin typeface="Roboto Condensed"/>
              <a:ea typeface="Roboto Condensed"/>
              <a:cs typeface="Roboto Condensed"/>
              <a:sym typeface="Roboto Condensed"/>
            </a:endParaRPr>
          </a:p>
        </p:txBody>
      </p:sp>
      <p:pic>
        <p:nvPicPr>
          <p:cNvPr id="81" name="Google Shape;81;p17"/>
          <p:cNvPicPr preferRelativeResize="0"/>
          <p:nvPr/>
        </p:nvPicPr>
        <p:blipFill rotWithShape="1">
          <a:blip r:embed="rId4">
            <a:alphaModFix/>
          </a:blip>
          <a:srcRect b="0" l="0" r="0" t="0"/>
          <a:stretch/>
        </p:blipFill>
        <p:spPr>
          <a:xfrm>
            <a:off x="163363" y="124962"/>
            <a:ext cx="554775" cy="595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5" name="Shape 85"/>
        <p:cNvGrpSpPr/>
        <p:nvPr/>
      </p:nvGrpSpPr>
      <p:grpSpPr>
        <a:xfrm>
          <a:off x="0" y="0"/>
          <a:ext cx="0" cy="0"/>
          <a:chOff x="0" y="0"/>
          <a:chExt cx="0" cy="0"/>
        </a:xfrm>
      </p:grpSpPr>
      <p:sp>
        <p:nvSpPr>
          <p:cNvPr id="86" name="Google Shape;86;p18"/>
          <p:cNvSpPr txBox="1"/>
          <p:nvPr/>
        </p:nvSpPr>
        <p:spPr>
          <a:xfrm>
            <a:off x="1432950" y="1534813"/>
            <a:ext cx="6278100" cy="22779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i="1" lang="pt-BR" sz="1600">
                <a:solidFill>
                  <a:schemeClr val="dk1"/>
                </a:solidFill>
                <a:latin typeface="Roboto"/>
                <a:ea typeface="Roboto"/>
                <a:cs typeface="Roboto"/>
                <a:sym typeface="Roboto"/>
              </a:rPr>
              <a:t>Neste slide você pode inserir uma citação ou uma frase. Por favor posicione as aspas ao lado do começo e do fim do texto, sem alterar sua posição horizontal. Se sua frase for curta, você pode aumentar o tamanho da fonte para torná-la mais impactante também!</a:t>
            </a:r>
            <a:endParaRPr i="1" sz="1600">
              <a:solidFill>
                <a:schemeClr val="dk1"/>
              </a:solidFill>
              <a:latin typeface="Roboto"/>
              <a:ea typeface="Roboto"/>
              <a:cs typeface="Roboto"/>
              <a:sym typeface="Roboto"/>
            </a:endParaRPr>
          </a:p>
          <a:p>
            <a:pPr indent="0" lvl="0" marL="0" rtl="0" algn="l">
              <a:lnSpc>
                <a:spcPct val="150000"/>
              </a:lnSpc>
              <a:spcBef>
                <a:spcPts val="0"/>
              </a:spcBef>
              <a:spcAft>
                <a:spcPts val="0"/>
              </a:spcAft>
              <a:buNone/>
            </a:pPr>
            <a:r>
              <a:t/>
            </a:r>
            <a:endParaRPr i="1" sz="1600">
              <a:solidFill>
                <a:schemeClr val="dk1"/>
              </a:solidFill>
              <a:latin typeface="Roboto"/>
              <a:ea typeface="Roboto"/>
              <a:cs typeface="Roboto"/>
              <a:sym typeface="Roboto"/>
            </a:endParaRPr>
          </a:p>
          <a:p>
            <a:pPr indent="0" lvl="0" marL="0" rtl="0" algn="l">
              <a:lnSpc>
                <a:spcPct val="150000"/>
              </a:lnSpc>
              <a:spcBef>
                <a:spcPts val="0"/>
              </a:spcBef>
              <a:spcAft>
                <a:spcPts val="0"/>
              </a:spcAft>
              <a:buNone/>
            </a:pPr>
            <a:r>
              <a:rPr b="1" lang="pt-BR" sz="1600">
                <a:solidFill>
                  <a:schemeClr val="dk1"/>
                </a:solidFill>
                <a:latin typeface="Roboto"/>
                <a:ea typeface="Roboto"/>
                <a:cs typeface="Roboto"/>
                <a:sym typeface="Roboto"/>
              </a:rPr>
              <a:t>Fonte, autor.</a:t>
            </a:r>
            <a:endParaRPr b="1" sz="1600">
              <a:solidFill>
                <a:schemeClr val="dk1"/>
              </a:solidFill>
              <a:latin typeface="Roboto"/>
              <a:ea typeface="Roboto"/>
              <a:cs typeface="Roboto"/>
              <a:sym typeface="Roboto"/>
            </a:endParaRPr>
          </a:p>
        </p:txBody>
      </p:sp>
      <p:sp>
        <p:nvSpPr>
          <p:cNvPr id="87" name="Google Shape;87;p18"/>
          <p:cNvSpPr txBox="1"/>
          <p:nvPr/>
        </p:nvSpPr>
        <p:spPr>
          <a:xfrm>
            <a:off x="647772" y="1208263"/>
            <a:ext cx="10668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9600">
                <a:solidFill>
                  <a:srgbClr val="E42528"/>
                </a:solidFill>
                <a:latin typeface="Nunito"/>
                <a:ea typeface="Nunito"/>
                <a:cs typeface="Nunito"/>
                <a:sym typeface="Nunito"/>
              </a:rPr>
              <a:t>“</a:t>
            </a:r>
            <a:endParaRPr b="1" sz="9600">
              <a:solidFill>
                <a:srgbClr val="E42528"/>
              </a:solidFill>
              <a:latin typeface="Nunito"/>
              <a:ea typeface="Nunito"/>
              <a:cs typeface="Nunito"/>
              <a:sym typeface="Nunito"/>
            </a:endParaRPr>
          </a:p>
        </p:txBody>
      </p:sp>
      <p:pic>
        <p:nvPicPr>
          <p:cNvPr id="88" name="Google Shape;88;p18"/>
          <p:cNvPicPr preferRelativeResize="0"/>
          <p:nvPr/>
        </p:nvPicPr>
        <p:blipFill>
          <a:blip r:embed="rId4">
            <a:alphaModFix/>
          </a:blip>
          <a:stretch>
            <a:fillRect/>
          </a:stretch>
        </p:blipFill>
        <p:spPr>
          <a:xfrm>
            <a:off x="163363" y="124962"/>
            <a:ext cx="554775" cy="595025"/>
          </a:xfrm>
          <a:prstGeom prst="rect">
            <a:avLst/>
          </a:prstGeom>
          <a:noFill/>
          <a:ln>
            <a:noFill/>
          </a:ln>
        </p:spPr>
      </p:pic>
      <p:sp>
        <p:nvSpPr>
          <p:cNvPr id="89" name="Google Shape;89;p18"/>
          <p:cNvSpPr txBox="1"/>
          <p:nvPr/>
        </p:nvSpPr>
        <p:spPr>
          <a:xfrm>
            <a:off x="7762200" y="2272934"/>
            <a:ext cx="6618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9600">
                <a:solidFill>
                  <a:srgbClr val="E42528"/>
                </a:solidFill>
                <a:latin typeface="Nunito"/>
                <a:ea typeface="Nunito"/>
                <a:cs typeface="Nunito"/>
                <a:sym typeface="Nunito"/>
              </a:rPr>
              <a:t>”</a:t>
            </a:r>
            <a:endParaRPr sz="9600">
              <a:solidFill>
                <a:srgbClr val="E42528"/>
              </a:solidFill>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3" name="Shape 93"/>
        <p:cNvGrpSpPr/>
        <p:nvPr/>
      </p:nvGrpSpPr>
      <p:grpSpPr>
        <a:xfrm>
          <a:off x="0" y="0"/>
          <a:ext cx="0" cy="0"/>
          <a:chOff x="0" y="0"/>
          <a:chExt cx="0" cy="0"/>
        </a:xfrm>
      </p:grpSpPr>
      <p:sp>
        <p:nvSpPr>
          <p:cNvPr id="94" name="Google Shape;94;p19"/>
          <p:cNvSpPr txBox="1"/>
          <p:nvPr/>
        </p:nvSpPr>
        <p:spPr>
          <a:xfrm>
            <a:off x="738000" y="720000"/>
            <a:ext cx="3918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861443"/>
                </a:solidFill>
                <a:latin typeface="Raleway Black"/>
                <a:ea typeface="Raleway Black"/>
                <a:cs typeface="Raleway Black"/>
                <a:sym typeface="Raleway Black"/>
              </a:rPr>
              <a:t>TÍTULO DO TEXTO</a:t>
            </a:r>
            <a:endParaRPr sz="2400">
              <a:solidFill>
                <a:srgbClr val="861443"/>
              </a:solidFill>
              <a:latin typeface="Raleway Black"/>
              <a:ea typeface="Raleway Black"/>
              <a:cs typeface="Raleway Black"/>
              <a:sym typeface="Raleway Black"/>
            </a:endParaRPr>
          </a:p>
        </p:txBody>
      </p:sp>
      <p:sp>
        <p:nvSpPr>
          <p:cNvPr id="95" name="Google Shape;95;p19"/>
          <p:cNvSpPr txBox="1"/>
          <p:nvPr/>
        </p:nvSpPr>
        <p:spPr>
          <a:xfrm>
            <a:off x="738000" y="1350000"/>
            <a:ext cx="3488400" cy="22779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dk1"/>
                </a:solidFill>
                <a:latin typeface="Roboto"/>
                <a:ea typeface="Roboto"/>
                <a:cs typeface="Roboto"/>
                <a:sym typeface="Roboto"/>
              </a:rPr>
              <a:t>Exemplo de layout com uma caixa de texto e uma imagem ao lado. </a:t>
            </a:r>
            <a:endParaRPr sz="1600">
              <a:solidFill>
                <a:schemeClr val="dk1"/>
              </a:solidFill>
              <a:latin typeface="Roboto"/>
              <a:ea typeface="Roboto"/>
              <a:cs typeface="Roboto"/>
              <a:sym typeface="Roboto"/>
            </a:endParaRPr>
          </a:p>
          <a:p>
            <a:pPr indent="0" lvl="0" marL="0" rtl="0" algn="l">
              <a:lnSpc>
                <a:spcPct val="150000"/>
              </a:lnSpc>
              <a:spcBef>
                <a:spcPts val="0"/>
              </a:spcBef>
              <a:spcAft>
                <a:spcPts val="0"/>
              </a:spcAft>
              <a:buNone/>
            </a:pPr>
            <a:r>
              <a:t/>
            </a:r>
            <a:endParaRPr sz="1600">
              <a:solidFill>
                <a:schemeClr val="dk1"/>
              </a:solidFill>
              <a:latin typeface="Roboto"/>
              <a:ea typeface="Roboto"/>
              <a:cs typeface="Roboto"/>
              <a:sym typeface="Roboto"/>
            </a:endParaRPr>
          </a:p>
          <a:p>
            <a:pPr indent="0" lvl="0" marL="0" rtl="0" algn="l">
              <a:lnSpc>
                <a:spcPct val="150000"/>
              </a:lnSpc>
              <a:spcBef>
                <a:spcPts val="0"/>
              </a:spcBef>
              <a:spcAft>
                <a:spcPts val="0"/>
              </a:spcAft>
              <a:buNone/>
            </a:pPr>
            <a:r>
              <a:rPr lang="pt-BR" sz="1600">
                <a:solidFill>
                  <a:schemeClr val="dk1"/>
                </a:solidFill>
                <a:latin typeface="Roboto"/>
                <a:ea typeface="Roboto"/>
                <a:cs typeface="Roboto"/>
                <a:sym typeface="Roboto"/>
              </a:rPr>
              <a:t>Você pode copiar este exemplo e usar na sua apresentação, modificando o que for preciso.</a:t>
            </a:r>
            <a:endParaRPr sz="1600">
              <a:solidFill>
                <a:schemeClr val="dk1"/>
              </a:solidFill>
              <a:latin typeface="Roboto"/>
              <a:ea typeface="Roboto"/>
              <a:cs typeface="Roboto"/>
              <a:sym typeface="Roboto"/>
            </a:endParaRPr>
          </a:p>
        </p:txBody>
      </p:sp>
      <p:pic>
        <p:nvPicPr>
          <p:cNvPr id="96" name="Google Shape;96;p19"/>
          <p:cNvPicPr preferRelativeResize="0"/>
          <p:nvPr/>
        </p:nvPicPr>
        <p:blipFill>
          <a:blip r:embed="rId4">
            <a:alphaModFix/>
          </a:blip>
          <a:stretch>
            <a:fillRect/>
          </a:stretch>
        </p:blipFill>
        <p:spPr>
          <a:xfrm>
            <a:off x="163363" y="124962"/>
            <a:ext cx="554775" cy="595025"/>
          </a:xfrm>
          <a:prstGeom prst="rect">
            <a:avLst/>
          </a:prstGeom>
          <a:noFill/>
          <a:ln>
            <a:noFill/>
          </a:ln>
        </p:spPr>
      </p:pic>
      <p:sp>
        <p:nvSpPr>
          <p:cNvPr id="97" name="Google Shape;97;p19"/>
          <p:cNvSpPr/>
          <p:nvPr/>
        </p:nvSpPr>
        <p:spPr>
          <a:xfrm>
            <a:off x="4989000" y="902375"/>
            <a:ext cx="3435000" cy="3249000"/>
          </a:xfrm>
          <a:prstGeom prst="rect">
            <a:avLst/>
          </a:prstGeom>
          <a:solidFill>
            <a:srgbClr val="E4252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t-BR">
                <a:solidFill>
                  <a:schemeClr val="lt1"/>
                </a:solidFill>
                <a:latin typeface="Roboto"/>
                <a:ea typeface="Roboto"/>
                <a:cs typeface="Roboto"/>
                <a:sym typeface="Roboto"/>
              </a:rPr>
              <a:t>Insira sua imagem aqui.</a:t>
            </a:r>
            <a:endParaRPr b="1">
              <a:solidFill>
                <a:schemeClr val="lt1"/>
              </a:solidFill>
              <a:latin typeface="Roboto"/>
              <a:ea typeface="Roboto"/>
              <a:cs typeface="Roboto"/>
              <a:sym typeface="Roboto"/>
            </a:endParaRPr>
          </a:p>
        </p:txBody>
      </p:sp>
      <p:sp>
        <p:nvSpPr>
          <p:cNvPr id="98" name="Google Shape;98;p19"/>
          <p:cNvSpPr txBox="1"/>
          <p:nvPr/>
        </p:nvSpPr>
        <p:spPr>
          <a:xfrm>
            <a:off x="4887975" y="4151425"/>
            <a:ext cx="3435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200">
                <a:latin typeface="Roboto"/>
                <a:ea typeface="Roboto"/>
                <a:cs typeface="Roboto"/>
                <a:sym typeface="Roboto"/>
              </a:rPr>
              <a:t>Legenda da imagem</a:t>
            </a:r>
            <a:endParaRPr sz="120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 name="Shape 102"/>
        <p:cNvGrpSpPr/>
        <p:nvPr/>
      </p:nvGrpSpPr>
      <p:grpSpPr>
        <a:xfrm>
          <a:off x="0" y="0"/>
          <a:ext cx="0" cy="0"/>
          <a:chOff x="0" y="0"/>
          <a:chExt cx="0" cy="0"/>
        </a:xfrm>
      </p:grpSpPr>
      <p:sp>
        <p:nvSpPr>
          <p:cNvPr id="103" name="Google Shape;103;p20"/>
          <p:cNvSpPr txBox="1"/>
          <p:nvPr/>
        </p:nvSpPr>
        <p:spPr>
          <a:xfrm>
            <a:off x="738000" y="720000"/>
            <a:ext cx="3918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861443"/>
                </a:solidFill>
                <a:latin typeface="Raleway Black"/>
                <a:ea typeface="Raleway Black"/>
                <a:cs typeface="Raleway Black"/>
                <a:sym typeface="Raleway Black"/>
              </a:rPr>
              <a:t>DUAS IMAGENS</a:t>
            </a:r>
            <a:endParaRPr sz="2400">
              <a:solidFill>
                <a:srgbClr val="861443"/>
              </a:solidFill>
              <a:latin typeface="Raleway Black"/>
              <a:ea typeface="Raleway Black"/>
              <a:cs typeface="Raleway Black"/>
              <a:sym typeface="Raleway Black"/>
            </a:endParaRPr>
          </a:p>
        </p:txBody>
      </p:sp>
      <p:pic>
        <p:nvPicPr>
          <p:cNvPr id="104" name="Google Shape;104;p20"/>
          <p:cNvPicPr preferRelativeResize="0"/>
          <p:nvPr/>
        </p:nvPicPr>
        <p:blipFill>
          <a:blip r:embed="rId4">
            <a:alphaModFix/>
          </a:blip>
          <a:stretch>
            <a:fillRect/>
          </a:stretch>
        </p:blipFill>
        <p:spPr>
          <a:xfrm>
            <a:off x="163363" y="124962"/>
            <a:ext cx="554775" cy="595025"/>
          </a:xfrm>
          <a:prstGeom prst="rect">
            <a:avLst/>
          </a:prstGeom>
          <a:noFill/>
          <a:ln>
            <a:noFill/>
          </a:ln>
        </p:spPr>
      </p:pic>
      <p:sp>
        <p:nvSpPr>
          <p:cNvPr id="105" name="Google Shape;105;p20"/>
          <p:cNvSpPr/>
          <p:nvPr/>
        </p:nvSpPr>
        <p:spPr>
          <a:xfrm>
            <a:off x="4989000" y="902375"/>
            <a:ext cx="3435000" cy="3249000"/>
          </a:xfrm>
          <a:prstGeom prst="rect">
            <a:avLst/>
          </a:prstGeom>
          <a:solidFill>
            <a:srgbClr val="E4252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t-BR">
                <a:solidFill>
                  <a:schemeClr val="lt1"/>
                </a:solidFill>
                <a:latin typeface="Roboto"/>
                <a:ea typeface="Roboto"/>
                <a:cs typeface="Roboto"/>
                <a:sym typeface="Roboto"/>
              </a:rPr>
              <a:t>Insira sua imagem aqui.</a:t>
            </a:r>
            <a:endParaRPr b="1">
              <a:solidFill>
                <a:schemeClr val="lt1"/>
              </a:solidFill>
              <a:latin typeface="Roboto"/>
              <a:ea typeface="Roboto"/>
              <a:cs typeface="Roboto"/>
              <a:sym typeface="Roboto"/>
            </a:endParaRPr>
          </a:p>
        </p:txBody>
      </p:sp>
      <p:sp>
        <p:nvSpPr>
          <p:cNvPr id="106" name="Google Shape;106;p20"/>
          <p:cNvSpPr txBox="1"/>
          <p:nvPr/>
        </p:nvSpPr>
        <p:spPr>
          <a:xfrm>
            <a:off x="4887975" y="4151425"/>
            <a:ext cx="3435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200">
                <a:latin typeface="Roboto"/>
                <a:ea typeface="Roboto"/>
                <a:cs typeface="Roboto"/>
                <a:sym typeface="Roboto"/>
              </a:rPr>
              <a:t>Legenda da imagem</a:t>
            </a:r>
            <a:endParaRPr sz="1200">
              <a:latin typeface="Roboto"/>
              <a:ea typeface="Roboto"/>
              <a:cs typeface="Roboto"/>
              <a:sym typeface="Roboto"/>
            </a:endParaRPr>
          </a:p>
        </p:txBody>
      </p:sp>
      <p:sp>
        <p:nvSpPr>
          <p:cNvPr id="107" name="Google Shape;107;p20"/>
          <p:cNvSpPr/>
          <p:nvPr/>
        </p:nvSpPr>
        <p:spPr>
          <a:xfrm>
            <a:off x="839025" y="1413700"/>
            <a:ext cx="3435000" cy="2737800"/>
          </a:xfrm>
          <a:prstGeom prst="rect">
            <a:avLst/>
          </a:prstGeom>
          <a:solidFill>
            <a:srgbClr val="E4252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t-BR">
                <a:solidFill>
                  <a:schemeClr val="lt1"/>
                </a:solidFill>
                <a:latin typeface="Roboto"/>
                <a:ea typeface="Roboto"/>
                <a:cs typeface="Roboto"/>
                <a:sym typeface="Roboto"/>
              </a:rPr>
              <a:t>Insira sua imagem aqui.</a:t>
            </a:r>
            <a:endParaRPr b="1">
              <a:solidFill>
                <a:schemeClr val="lt1"/>
              </a:solidFill>
              <a:latin typeface="Roboto"/>
              <a:ea typeface="Roboto"/>
              <a:cs typeface="Roboto"/>
              <a:sym typeface="Roboto"/>
            </a:endParaRPr>
          </a:p>
        </p:txBody>
      </p:sp>
      <p:sp>
        <p:nvSpPr>
          <p:cNvPr id="108" name="Google Shape;108;p20"/>
          <p:cNvSpPr txBox="1"/>
          <p:nvPr/>
        </p:nvSpPr>
        <p:spPr>
          <a:xfrm>
            <a:off x="738000" y="4151425"/>
            <a:ext cx="3435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200">
                <a:latin typeface="Roboto"/>
                <a:ea typeface="Roboto"/>
                <a:cs typeface="Roboto"/>
                <a:sym typeface="Roboto"/>
              </a:rPr>
              <a:t>Legenda da imagem</a:t>
            </a:r>
            <a:endParaRPr sz="1200">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2" name="Shape 112"/>
        <p:cNvGrpSpPr/>
        <p:nvPr/>
      </p:nvGrpSpPr>
      <p:grpSpPr>
        <a:xfrm>
          <a:off x="0" y="0"/>
          <a:ext cx="0" cy="0"/>
          <a:chOff x="0" y="0"/>
          <a:chExt cx="0" cy="0"/>
        </a:xfrm>
      </p:grpSpPr>
      <p:pic>
        <p:nvPicPr>
          <p:cNvPr id="113" name="Google Shape;113;p21"/>
          <p:cNvPicPr preferRelativeResize="0"/>
          <p:nvPr/>
        </p:nvPicPr>
        <p:blipFill>
          <a:blip r:embed="rId4">
            <a:alphaModFix/>
          </a:blip>
          <a:stretch>
            <a:fillRect/>
          </a:stretch>
        </p:blipFill>
        <p:spPr>
          <a:xfrm>
            <a:off x="163363" y="124962"/>
            <a:ext cx="554775" cy="595025"/>
          </a:xfrm>
          <a:prstGeom prst="rect">
            <a:avLst/>
          </a:prstGeom>
          <a:noFill/>
          <a:ln>
            <a:noFill/>
          </a:ln>
        </p:spPr>
      </p:pic>
      <p:sp>
        <p:nvSpPr>
          <p:cNvPr id="114" name="Google Shape;114;p21"/>
          <p:cNvSpPr/>
          <p:nvPr/>
        </p:nvSpPr>
        <p:spPr>
          <a:xfrm>
            <a:off x="4989000" y="902375"/>
            <a:ext cx="3435000" cy="3249000"/>
          </a:xfrm>
          <a:prstGeom prst="rect">
            <a:avLst/>
          </a:prstGeom>
          <a:solidFill>
            <a:srgbClr val="E4252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t-BR">
                <a:solidFill>
                  <a:schemeClr val="lt1"/>
                </a:solidFill>
                <a:latin typeface="Roboto"/>
                <a:ea typeface="Roboto"/>
                <a:cs typeface="Roboto"/>
                <a:sym typeface="Roboto"/>
              </a:rPr>
              <a:t>Insira sua imagem aqui.</a:t>
            </a:r>
            <a:endParaRPr b="1">
              <a:solidFill>
                <a:schemeClr val="lt1"/>
              </a:solidFill>
              <a:latin typeface="Roboto"/>
              <a:ea typeface="Roboto"/>
              <a:cs typeface="Roboto"/>
              <a:sym typeface="Roboto"/>
            </a:endParaRPr>
          </a:p>
        </p:txBody>
      </p:sp>
      <p:sp>
        <p:nvSpPr>
          <p:cNvPr id="115" name="Google Shape;115;p21"/>
          <p:cNvSpPr txBox="1"/>
          <p:nvPr/>
        </p:nvSpPr>
        <p:spPr>
          <a:xfrm>
            <a:off x="4887975" y="4151425"/>
            <a:ext cx="3435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200">
                <a:latin typeface="Roboto"/>
                <a:ea typeface="Roboto"/>
                <a:cs typeface="Roboto"/>
                <a:sym typeface="Roboto"/>
              </a:rPr>
              <a:t>Legenda da imagem</a:t>
            </a:r>
            <a:endParaRPr sz="1200">
              <a:latin typeface="Roboto"/>
              <a:ea typeface="Roboto"/>
              <a:cs typeface="Roboto"/>
              <a:sym typeface="Roboto"/>
            </a:endParaRPr>
          </a:p>
        </p:txBody>
      </p:sp>
      <p:sp>
        <p:nvSpPr>
          <p:cNvPr id="116" name="Google Shape;116;p21"/>
          <p:cNvSpPr/>
          <p:nvPr/>
        </p:nvSpPr>
        <p:spPr>
          <a:xfrm>
            <a:off x="839025" y="902500"/>
            <a:ext cx="3435000" cy="3249000"/>
          </a:xfrm>
          <a:prstGeom prst="rect">
            <a:avLst/>
          </a:prstGeom>
          <a:solidFill>
            <a:srgbClr val="E4252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t-BR">
                <a:solidFill>
                  <a:schemeClr val="lt1"/>
                </a:solidFill>
                <a:latin typeface="Roboto"/>
                <a:ea typeface="Roboto"/>
                <a:cs typeface="Roboto"/>
                <a:sym typeface="Roboto"/>
              </a:rPr>
              <a:t>Insira sua imagem aqui.</a:t>
            </a:r>
            <a:endParaRPr b="1">
              <a:solidFill>
                <a:schemeClr val="lt1"/>
              </a:solidFill>
              <a:latin typeface="Roboto"/>
              <a:ea typeface="Roboto"/>
              <a:cs typeface="Roboto"/>
              <a:sym typeface="Roboto"/>
            </a:endParaRPr>
          </a:p>
        </p:txBody>
      </p:sp>
      <p:sp>
        <p:nvSpPr>
          <p:cNvPr id="117" name="Google Shape;117;p21"/>
          <p:cNvSpPr txBox="1"/>
          <p:nvPr/>
        </p:nvSpPr>
        <p:spPr>
          <a:xfrm>
            <a:off x="738000" y="4151425"/>
            <a:ext cx="3435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200">
                <a:latin typeface="Roboto"/>
                <a:ea typeface="Roboto"/>
                <a:cs typeface="Roboto"/>
                <a:sym typeface="Roboto"/>
              </a:rPr>
              <a:t>Legenda da imagem</a:t>
            </a:r>
            <a:endParaRPr sz="1200">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C084333A751D94A999CECE057865C89" ma:contentTypeVersion="13" ma:contentTypeDescription="Crie um novo documento." ma:contentTypeScope="" ma:versionID="9fbde6b84e404c760d81a3c666503589">
  <xsd:schema xmlns:xsd="http://www.w3.org/2001/XMLSchema" xmlns:xs="http://www.w3.org/2001/XMLSchema" xmlns:p="http://schemas.microsoft.com/office/2006/metadata/properties" xmlns:ns2="b7c63313-d4d1-4efa-8bf7-6c5232bec4f0" xmlns:ns3="906a6181-87cc-4c00-a762-04afc5078c92" targetNamespace="http://schemas.microsoft.com/office/2006/metadata/properties" ma:root="true" ma:fieldsID="3d6ffc9278b0b4a6949f2a13c18c408d" ns2:_="" ns3:_="">
    <xsd:import namespace="b7c63313-d4d1-4efa-8bf7-6c5232bec4f0"/>
    <xsd:import namespace="906a6181-87cc-4c00-a762-04afc5078c9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c63313-d4d1-4efa-8bf7-6c5232bec4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06a6181-87cc-4c00-a762-04afc5078c92" elementFormDefault="qualified">
    <xsd:import namespace="http://schemas.microsoft.com/office/2006/documentManagement/types"/>
    <xsd:import namespace="http://schemas.microsoft.com/office/infopath/2007/PartnerControls"/>
    <xsd:element name="SharedWithUsers" ma:index="1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hes de Com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2CEE37-5D63-48A7-AFAB-B0ABDB1688DE}"/>
</file>

<file path=customXml/itemProps2.xml><?xml version="1.0" encoding="utf-8"?>
<ds:datastoreItem xmlns:ds="http://schemas.openxmlformats.org/officeDocument/2006/customXml" ds:itemID="{1300EB4B-5E91-47C5-B38C-76DF9AA34D45}"/>
</file>

<file path=customXml/itemProps3.xml><?xml version="1.0" encoding="utf-8"?>
<ds:datastoreItem xmlns:ds="http://schemas.openxmlformats.org/officeDocument/2006/customXml" ds:itemID="{99E17680-2ED6-40B7-BC3F-673360E2694F}"/>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0x0101003C084333A751D94A999CECE057865C89</vt:lpwstr>
  </property>
</Properties>
</file>