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Raleway Black"/>
      <p:bold r:id="rId29"/>
      <p:boldItalic r:id="rId30"/>
    </p:embeddedFont>
    <p:embeddedFont>
      <p:font typeface="Roboto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5306">
          <p15:clr>
            <a:srgbClr val="A4A3A4"/>
          </p15:clr>
        </p15:guide>
        <p15:guide id="3">
          <p15:clr>
            <a:srgbClr val="9AA0A6"/>
          </p15:clr>
        </p15:guide>
        <p15:guide id="4" orient="horz" pos="405">
          <p15:clr>
            <a:srgbClr val="9AA0A6"/>
          </p15:clr>
        </p15:guide>
        <p15:guide id="5" pos="4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5306"/>
        <p:guide/>
        <p:guide pos="405" orient="horz"/>
        <p:guide pos="452"/>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oboto-regular.fntdata"/><Relationship Id="rId34" Type="http://schemas.openxmlformats.org/officeDocument/2006/relationships/font" Target="fonts/RobotoCondensed-boldItalic.fntdata"/><Relationship Id="rId25" Type="http://schemas.openxmlformats.org/officeDocument/2006/relationships/font" Target="fonts/Nunito-regular.fntdata"/><Relationship Id="rId7" Type="http://schemas.openxmlformats.org/officeDocument/2006/relationships/slide" Target="slides/slide2.xml"/><Relationship Id="rId33" Type="http://schemas.openxmlformats.org/officeDocument/2006/relationships/font" Target="fonts/RobotoCondense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alewayBlack-bold.fntdata"/><Relationship Id="rId16" Type="http://schemas.openxmlformats.org/officeDocument/2006/relationships/slide" Target="slides/slide11.xml"/><Relationship Id="rId24" Type="http://schemas.openxmlformats.org/officeDocument/2006/relationships/font" Target="fonts/Roboto-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Condensed-bold.fntdata"/><Relationship Id="rId37" Type="http://schemas.openxmlformats.org/officeDocument/2006/relationships/customXml" Target="../customXml/item3.xml"/><Relationship Id="rId23" Type="http://schemas.openxmlformats.org/officeDocument/2006/relationships/font" Target="fonts/Roboto-italic.fntdata"/><Relationship Id="rId28" Type="http://schemas.openxmlformats.org/officeDocument/2006/relationships/font" Target="fonts/Nunito-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Condensed-regular.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Nunito-italic.fntdata"/><Relationship Id="rId30" Type="http://schemas.openxmlformats.org/officeDocument/2006/relationships/font" Target="fonts/RalewayBlack-boldItalic.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e2df8078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e2df8078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526edf8f9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526edf8f9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526edf8f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526edf8f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526edf8f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526edf8f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526edf8f9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526edf8f9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526edf8f9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526edf8f9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526edf8f9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526edf8f9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e2df8078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e2df8078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e2df8078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e2df8078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e2df8078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e2df8078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e2df8078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e2df8078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526edf8f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526edf8f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526edf8f9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526edf8f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526edf8f9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526edf8f9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26edf8f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26edf8f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3.png"/><Relationship Id="rId11" Type="http://schemas.openxmlformats.org/officeDocument/2006/relationships/image" Target="../media/image4.png"/><Relationship Id="rId10" Type="http://schemas.openxmlformats.org/officeDocument/2006/relationships/image" Target="../media/image19.png"/><Relationship Id="rId9"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4.png"/><Relationship Id="rId11" Type="http://schemas.openxmlformats.org/officeDocument/2006/relationships/image" Target="../media/image2.png"/><Relationship Id="rId10"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pt-BR" sz="3000">
                <a:solidFill>
                  <a:srgbClr val="662875"/>
                </a:solidFill>
                <a:latin typeface="Raleway Black"/>
                <a:ea typeface="Raleway Black"/>
                <a:cs typeface="Raleway Black"/>
                <a:sym typeface="Raleway Black"/>
              </a:rPr>
              <a:t>MODELO DE SLIDE CLARO</a:t>
            </a:r>
            <a:endParaRPr sz="3000">
              <a:solidFill>
                <a:srgbClr val="662875"/>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963B8D"/>
                </a:solidFill>
                <a:latin typeface="Roboto Condensed"/>
                <a:ea typeface="Roboto Condensed"/>
                <a:cs typeface="Roboto Condensed"/>
                <a:sym typeface="Roboto Condensed"/>
              </a:rPr>
              <a:t>Autor da Apresentação</a:t>
            </a:r>
            <a:endParaRPr sz="3000">
              <a:solidFill>
                <a:srgbClr val="963B8D"/>
              </a:solidFill>
              <a:latin typeface="Raleway Black"/>
              <a:ea typeface="Raleway Black"/>
              <a:cs typeface="Raleway Black"/>
              <a:sym typeface="Ralew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23" name="Google Shape;123;p22"/>
          <p:cNvSpPr/>
          <p:nvPr/>
        </p:nvSpPr>
        <p:spPr>
          <a:xfrm>
            <a:off x="738000" y="863400"/>
            <a:ext cx="7686000" cy="36366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24" name="Google Shape;124;p22"/>
          <p:cNvSpPr txBox="1"/>
          <p:nvPr/>
        </p:nvSpPr>
        <p:spPr>
          <a:xfrm>
            <a:off x="646304" y="45000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30" name="Google Shape;130;p23"/>
          <p:cNvSpPr/>
          <p:nvPr/>
        </p:nvSpPr>
        <p:spPr>
          <a:xfrm>
            <a:off x="852225" y="1274100"/>
            <a:ext cx="7469700" cy="30243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31" name="Google Shape;131;p23"/>
          <p:cNvSpPr txBox="1"/>
          <p:nvPr/>
        </p:nvSpPr>
        <p:spPr>
          <a:xfrm>
            <a:off x="748572" y="42984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32" name="Google Shape;132;p23"/>
          <p:cNvSpPr txBox="1"/>
          <p:nvPr/>
        </p:nvSpPr>
        <p:spPr>
          <a:xfrm>
            <a:off x="738000" y="720000"/>
            <a:ext cx="768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IMAGEM GRANDE COM TÍTULO</a:t>
            </a:r>
            <a:endParaRPr sz="2400">
              <a:solidFill>
                <a:srgbClr val="662875"/>
              </a:solidFill>
              <a:latin typeface="Raleway Black"/>
              <a:ea typeface="Raleway Black"/>
              <a:cs typeface="Raleway Black"/>
              <a:sym typeface="Raleway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4"/>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SLIDE COM DIAGRAMA</a:t>
            </a:r>
            <a:endParaRPr sz="2400">
              <a:solidFill>
                <a:srgbClr val="662875"/>
              </a:solidFill>
              <a:latin typeface="Raleway Black"/>
              <a:ea typeface="Raleway Black"/>
              <a:cs typeface="Raleway Black"/>
              <a:sym typeface="Raleway Black"/>
            </a:endParaRPr>
          </a:p>
        </p:txBody>
      </p:sp>
      <p:sp>
        <p:nvSpPr>
          <p:cNvPr id="138" name="Google Shape;138;p24"/>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139" name="Google Shape;139;p24"/>
          <p:cNvPicPr preferRelativeResize="0"/>
          <p:nvPr/>
        </p:nvPicPr>
        <p:blipFill>
          <a:blip r:embed="rId4">
            <a:alphaModFix/>
          </a:blip>
          <a:stretch>
            <a:fillRect/>
          </a:stretch>
        </p:blipFill>
        <p:spPr>
          <a:xfrm>
            <a:off x="163363" y="124962"/>
            <a:ext cx="554775" cy="595025"/>
          </a:xfrm>
          <a:prstGeom prst="rect">
            <a:avLst/>
          </a:prstGeom>
          <a:noFill/>
          <a:ln>
            <a:noFill/>
          </a:ln>
        </p:spPr>
      </p:pic>
      <p:grpSp>
        <p:nvGrpSpPr>
          <p:cNvPr id="140" name="Google Shape;140;p24"/>
          <p:cNvGrpSpPr/>
          <p:nvPr/>
        </p:nvGrpSpPr>
        <p:grpSpPr>
          <a:xfrm>
            <a:off x="4768148" y="809597"/>
            <a:ext cx="3607310" cy="3606638"/>
            <a:chOff x="2961500" y="961400"/>
            <a:chExt cx="3221100" cy="3220500"/>
          </a:xfrm>
        </p:grpSpPr>
        <p:sp>
          <p:nvSpPr>
            <p:cNvPr id="141" name="Google Shape;141;p24"/>
            <p:cNvSpPr/>
            <p:nvPr/>
          </p:nvSpPr>
          <p:spPr>
            <a:xfrm>
              <a:off x="2961500" y="961400"/>
              <a:ext cx="3221100" cy="3220500"/>
            </a:xfrm>
            <a:prstGeom prst="ellipse">
              <a:avLst/>
            </a:prstGeom>
            <a:solidFill>
              <a:srgbClr val="6628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nvSpPr>
          <p:spPr>
            <a:xfrm>
              <a:off x="3782900" y="1200950"/>
              <a:ext cx="1578000" cy="744000"/>
            </a:xfrm>
            <a:prstGeom prst="rect">
              <a:avLst/>
            </a:prstGeom>
            <a:solidFill>
              <a:srgbClr val="6628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Avenir"/>
                  <a:ea typeface="Avenir"/>
                  <a:cs typeface="Avenir"/>
                  <a:sym typeface="Avenir"/>
                </a:rPr>
                <a:t>Item 1</a:t>
              </a:r>
              <a:endParaRPr>
                <a:solidFill>
                  <a:srgbClr val="FFFFFF"/>
                </a:solidFill>
                <a:latin typeface="Avenir"/>
                <a:ea typeface="Avenir"/>
                <a:cs typeface="Avenir"/>
                <a:sym typeface="Avenir"/>
              </a:endParaRPr>
            </a:p>
          </p:txBody>
        </p:sp>
      </p:grpSp>
      <p:grpSp>
        <p:nvGrpSpPr>
          <p:cNvPr id="143" name="Google Shape;143;p24"/>
          <p:cNvGrpSpPr/>
          <p:nvPr/>
        </p:nvGrpSpPr>
        <p:grpSpPr>
          <a:xfrm>
            <a:off x="5342153" y="1957270"/>
            <a:ext cx="2458964" cy="2458964"/>
            <a:chOff x="3474050" y="1986200"/>
            <a:chExt cx="2195700" cy="2195700"/>
          </a:xfrm>
        </p:grpSpPr>
        <p:sp>
          <p:nvSpPr>
            <p:cNvPr id="144" name="Google Shape;144;p24"/>
            <p:cNvSpPr/>
            <p:nvPr/>
          </p:nvSpPr>
          <p:spPr>
            <a:xfrm>
              <a:off x="3474050" y="1986200"/>
              <a:ext cx="2195700" cy="2195700"/>
            </a:xfrm>
            <a:prstGeom prst="ellipse">
              <a:avLst/>
            </a:prstGeom>
            <a:solidFill>
              <a:srgbClr val="963B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nvSpPr>
          <p:spPr>
            <a:xfrm>
              <a:off x="3833274" y="2817050"/>
              <a:ext cx="1477200" cy="5340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5"/>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SLIDE COM DIAGRAMA</a:t>
            </a:r>
            <a:endParaRPr sz="2400">
              <a:solidFill>
                <a:srgbClr val="662875"/>
              </a:solidFill>
              <a:latin typeface="Raleway Black"/>
              <a:ea typeface="Raleway Black"/>
              <a:cs typeface="Raleway Black"/>
              <a:sym typeface="Raleway Black"/>
            </a:endParaRPr>
          </a:p>
        </p:txBody>
      </p:sp>
      <p:pic>
        <p:nvPicPr>
          <p:cNvPr id="151" name="Google Shape;151;p2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52" name="Google Shape;152;p25"/>
          <p:cNvSpPr/>
          <p:nvPr/>
        </p:nvSpPr>
        <p:spPr>
          <a:xfrm>
            <a:off x="5436998" y="2463755"/>
            <a:ext cx="2938800" cy="497400"/>
          </a:xfrm>
          <a:prstGeom prst="chevron">
            <a:avLst>
              <a:gd fmla="val 50000" name="adj"/>
            </a:avLst>
          </a:prstGeom>
          <a:solidFill>
            <a:srgbClr val="6628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3</a:t>
            </a:r>
            <a:endParaRPr>
              <a:solidFill>
                <a:srgbClr val="FFFFFF"/>
              </a:solidFill>
              <a:latin typeface="Roboto"/>
              <a:ea typeface="Roboto"/>
              <a:cs typeface="Roboto"/>
              <a:sym typeface="Roboto"/>
            </a:endParaRPr>
          </a:p>
        </p:txBody>
      </p:sp>
      <p:sp>
        <p:nvSpPr>
          <p:cNvPr id="153" name="Google Shape;153;p25"/>
          <p:cNvSpPr txBox="1"/>
          <p:nvPr/>
        </p:nvSpPr>
        <p:spPr>
          <a:xfrm>
            <a:off x="5912383" y="3108631"/>
            <a:ext cx="19881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4" name="Google Shape;154;p25"/>
          <p:cNvSpPr/>
          <p:nvPr/>
        </p:nvSpPr>
        <p:spPr>
          <a:xfrm>
            <a:off x="834073" y="2463901"/>
            <a:ext cx="3052500" cy="497400"/>
          </a:xfrm>
          <a:prstGeom prst="homePlate">
            <a:avLst>
              <a:gd fmla="val 50000" name="adj"/>
            </a:avLst>
          </a:prstGeom>
          <a:solidFill>
            <a:srgbClr val="6628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1</a:t>
            </a:r>
            <a:endParaRPr>
              <a:solidFill>
                <a:srgbClr val="FFFFFF"/>
              </a:solidFill>
              <a:latin typeface="Roboto"/>
              <a:ea typeface="Roboto"/>
              <a:cs typeface="Roboto"/>
              <a:sym typeface="Roboto"/>
            </a:endParaRPr>
          </a:p>
        </p:txBody>
      </p:sp>
      <p:sp>
        <p:nvSpPr>
          <p:cNvPr id="155" name="Google Shape;155;p25"/>
          <p:cNvSpPr txBox="1"/>
          <p:nvPr/>
        </p:nvSpPr>
        <p:spPr>
          <a:xfrm>
            <a:off x="1398073" y="3108618"/>
            <a:ext cx="19245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6" name="Google Shape;156;p25"/>
          <p:cNvSpPr/>
          <p:nvPr/>
        </p:nvSpPr>
        <p:spPr>
          <a:xfrm>
            <a:off x="3438308" y="2463749"/>
            <a:ext cx="2457900" cy="497400"/>
          </a:xfrm>
          <a:prstGeom prst="chevron">
            <a:avLst>
              <a:gd fmla="val 50000" name="adj"/>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sp>
        <p:nvSpPr>
          <p:cNvPr id="157" name="Google Shape;157;p25"/>
          <p:cNvSpPr txBox="1"/>
          <p:nvPr/>
        </p:nvSpPr>
        <p:spPr>
          <a:xfrm>
            <a:off x="3835900" y="3108625"/>
            <a:ext cx="16626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8" name="Google Shape;158;p25"/>
          <p:cNvSpPr txBox="1"/>
          <p:nvPr/>
        </p:nvSpPr>
        <p:spPr>
          <a:xfrm>
            <a:off x="738000" y="1350000"/>
            <a:ext cx="76377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 Você pode copiar este exemplo e usar na sua apresentação, modificando o que for preciso.</a:t>
            </a:r>
            <a:endParaRPr sz="16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6"/>
          <p:cNvSpPr txBox="1"/>
          <p:nvPr/>
        </p:nvSpPr>
        <p:spPr>
          <a:xfrm>
            <a:off x="4447750"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963B8D"/>
                </a:solidFill>
                <a:latin typeface="Roboto Condensed"/>
                <a:ea typeface="Roboto Condensed"/>
                <a:cs typeface="Roboto Condensed"/>
                <a:sym typeface="Roboto Condensed"/>
              </a:rPr>
              <a:t>Contatos</a:t>
            </a:r>
            <a:endParaRPr b="1" sz="2400">
              <a:solidFill>
                <a:srgbClr val="963B8D"/>
              </a:solidFill>
              <a:latin typeface="Roboto Condensed"/>
              <a:ea typeface="Roboto Condensed"/>
              <a:cs typeface="Roboto Condensed"/>
              <a:sym typeface="Roboto Condensed"/>
            </a:endParaRPr>
          </a:p>
        </p:txBody>
      </p:sp>
      <p:pic>
        <p:nvPicPr>
          <p:cNvPr id="164" name="Google Shape;164;p26"/>
          <p:cNvPicPr preferRelativeResize="0"/>
          <p:nvPr/>
        </p:nvPicPr>
        <p:blipFill>
          <a:blip r:embed="rId4">
            <a:alphaModFix/>
          </a:blip>
          <a:stretch>
            <a:fillRect/>
          </a:stretch>
        </p:blipFill>
        <p:spPr>
          <a:xfrm>
            <a:off x="4447748" y="3335038"/>
            <a:ext cx="432000" cy="427680"/>
          </a:xfrm>
          <a:prstGeom prst="rect">
            <a:avLst/>
          </a:prstGeom>
          <a:noFill/>
          <a:ln>
            <a:noFill/>
          </a:ln>
        </p:spPr>
      </p:pic>
      <p:pic>
        <p:nvPicPr>
          <p:cNvPr id="165" name="Google Shape;165;p26"/>
          <p:cNvPicPr preferRelativeResize="0"/>
          <p:nvPr/>
        </p:nvPicPr>
        <p:blipFill>
          <a:blip r:embed="rId5">
            <a:alphaModFix/>
          </a:blip>
          <a:stretch>
            <a:fillRect/>
          </a:stretch>
        </p:blipFill>
        <p:spPr>
          <a:xfrm>
            <a:off x="4447760" y="2760088"/>
            <a:ext cx="432000" cy="427680"/>
          </a:xfrm>
          <a:prstGeom prst="rect">
            <a:avLst/>
          </a:prstGeom>
          <a:noFill/>
          <a:ln>
            <a:noFill/>
          </a:ln>
        </p:spPr>
      </p:pic>
      <p:pic>
        <p:nvPicPr>
          <p:cNvPr id="166" name="Google Shape;166;p26"/>
          <p:cNvPicPr preferRelativeResize="0"/>
          <p:nvPr/>
        </p:nvPicPr>
        <p:blipFill>
          <a:blip r:embed="rId6">
            <a:alphaModFix/>
          </a:blip>
          <a:stretch>
            <a:fillRect/>
          </a:stretch>
        </p:blipFill>
        <p:spPr>
          <a:xfrm>
            <a:off x="4447750" y="2181713"/>
            <a:ext cx="432000" cy="431100"/>
          </a:xfrm>
          <a:prstGeom prst="rect">
            <a:avLst/>
          </a:prstGeom>
          <a:noFill/>
          <a:ln>
            <a:noFill/>
          </a:ln>
        </p:spPr>
      </p:pic>
      <p:sp>
        <p:nvSpPr>
          <p:cNvPr id="167" name="Google Shape;167;p26"/>
          <p:cNvSpPr txBox="1"/>
          <p:nvPr/>
        </p:nvSpPr>
        <p:spPr>
          <a:xfrm>
            <a:off x="5068925"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99 99999 - 9999</a:t>
            </a:r>
            <a:endParaRPr>
              <a:solidFill>
                <a:schemeClr val="dk1"/>
              </a:solidFill>
            </a:endParaRPr>
          </a:p>
        </p:txBody>
      </p:sp>
      <p:sp>
        <p:nvSpPr>
          <p:cNvPr id="168" name="Google Shape;168;p26"/>
          <p:cNvSpPr txBox="1"/>
          <p:nvPr/>
        </p:nvSpPr>
        <p:spPr>
          <a:xfrm>
            <a:off x="5070550"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seu@email.com</a:t>
            </a:r>
            <a:endParaRPr>
              <a:solidFill>
                <a:schemeClr val="dk1"/>
              </a:solidFill>
            </a:endParaRPr>
          </a:p>
        </p:txBody>
      </p:sp>
      <p:sp>
        <p:nvSpPr>
          <p:cNvPr id="169" name="Google Shape;169;p26"/>
          <p:cNvSpPr txBox="1"/>
          <p:nvPr/>
        </p:nvSpPr>
        <p:spPr>
          <a:xfrm>
            <a:off x="5068925"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seusite.com.br</a:t>
            </a:r>
            <a:endParaRPr>
              <a:solidFill>
                <a:schemeClr val="dk1"/>
              </a:solidFill>
            </a:endParaRPr>
          </a:p>
        </p:txBody>
      </p:sp>
      <p:sp>
        <p:nvSpPr>
          <p:cNvPr id="170" name="Google Shape;170;p26"/>
          <p:cNvSpPr txBox="1"/>
          <p:nvPr/>
        </p:nvSpPr>
        <p:spPr>
          <a:xfrm>
            <a:off x="898425"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rgbClr val="662875"/>
                </a:solidFill>
                <a:latin typeface="Raleway Black"/>
                <a:ea typeface="Raleway Black"/>
                <a:cs typeface="Raleway Black"/>
                <a:sym typeface="Raleway Black"/>
              </a:rPr>
              <a:t>ONDE ME ENCONTRAR</a:t>
            </a:r>
            <a:endParaRPr sz="3600">
              <a:solidFill>
                <a:srgbClr val="662875"/>
              </a:solidFill>
              <a:latin typeface="Raleway Black"/>
              <a:ea typeface="Raleway Black"/>
              <a:cs typeface="Raleway Black"/>
              <a:sym typeface="Raleway Black"/>
            </a:endParaRPr>
          </a:p>
        </p:txBody>
      </p:sp>
      <p:pic>
        <p:nvPicPr>
          <p:cNvPr id="171" name="Google Shape;171;p26"/>
          <p:cNvPicPr preferRelativeResize="0"/>
          <p:nvPr/>
        </p:nvPicPr>
        <p:blipFill>
          <a:blip r:embed="rId7">
            <a:alphaModFix/>
          </a:blip>
          <a:stretch>
            <a:fillRect/>
          </a:stretch>
        </p:blipFill>
        <p:spPr>
          <a:xfrm>
            <a:off x="898414" y="3335237"/>
            <a:ext cx="432000" cy="427680"/>
          </a:xfrm>
          <a:prstGeom prst="rect">
            <a:avLst/>
          </a:prstGeom>
          <a:noFill/>
          <a:ln>
            <a:noFill/>
          </a:ln>
        </p:spPr>
      </p:pic>
      <p:pic>
        <p:nvPicPr>
          <p:cNvPr id="172" name="Google Shape;172;p26"/>
          <p:cNvPicPr preferRelativeResize="0"/>
          <p:nvPr/>
        </p:nvPicPr>
        <p:blipFill>
          <a:blip r:embed="rId8">
            <a:alphaModFix/>
          </a:blip>
          <a:stretch>
            <a:fillRect/>
          </a:stretch>
        </p:blipFill>
        <p:spPr>
          <a:xfrm>
            <a:off x="898417" y="2185337"/>
            <a:ext cx="432000" cy="427680"/>
          </a:xfrm>
          <a:prstGeom prst="rect">
            <a:avLst/>
          </a:prstGeom>
          <a:noFill/>
          <a:ln>
            <a:noFill/>
          </a:ln>
        </p:spPr>
      </p:pic>
      <p:pic>
        <p:nvPicPr>
          <p:cNvPr id="173" name="Google Shape;173;p26"/>
          <p:cNvPicPr preferRelativeResize="0"/>
          <p:nvPr/>
        </p:nvPicPr>
        <p:blipFill>
          <a:blip r:embed="rId9">
            <a:alphaModFix/>
          </a:blip>
          <a:stretch>
            <a:fillRect/>
          </a:stretch>
        </p:blipFill>
        <p:spPr>
          <a:xfrm>
            <a:off x="898427" y="2760287"/>
            <a:ext cx="432000" cy="427680"/>
          </a:xfrm>
          <a:prstGeom prst="rect">
            <a:avLst/>
          </a:prstGeom>
          <a:noFill/>
          <a:ln>
            <a:noFill/>
          </a:ln>
        </p:spPr>
      </p:pic>
      <p:sp>
        <p:nvSpPr>
          <p:cNvPr id="174" name="Google Shape;174;p26"/>
          <p:cNvSpPr txBox="1"/>
          <p:nvPr/>
        </p:nvSpPr>
        <p:spPr>
          <a:xfrm>
            <a:off x="1519600"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@seutwitter</a:t>
            </a:r>
            <a:endParaRPr>
              <a:solidFill>
                <a:schemeClr val="dk1"/>
              </a:solidFill>
            </a:endParaRPr>
          </a:p>
        </p:txBody>
      </p:sp>
      <p:sp>
        <p:nvSpPr>
          <p:cNvPr id="175" name="Google Shape;175;p26"/>
          <p:cNvSpPr txBox="1"/>
          <p:nvPr/>
        </p:nvSpPr>
        <p:spPr>
          <a:xfrm>
            <a:off x="1521225"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@seuinstagram</a:t>
            </a:r>
            <a:endParaRPr>
              <a:solidFill>
                <a:schemeClr val="dk1"/>
              </a:solidFill>
            </a:endParaRPr>
          </a:p>
        </p:txBody>
      </p:sp>
      <p:sp>
        <p:nvSpPr>
          <p:cNvPr id="176" name="Google Shape;176;p26"/>
          <p:cNvSpPr txBox="1"/>
          <p:nvPr/>
        </p:nvSpPr>
        <p:spPr>
          <a:xfrm>
            <a:off x="1521225"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Facebook</a:t>
            </a:r>
            <a:endParaRPr>
              <a:solidFill>
                <a:schemeClr val="dk1"/>
              </a:solidFill>
            </a:endParaRPr>
          </a:p>
        </p:txBody>
      </p:sp>
      <p:sp>
        <p:nvSpPr>
          <p:cNvPr id="177" name="Google Shape;177;p26"/>
          <p:cNvSpPr txBox="1"/>
          <p:nvPr/>
        </p:nvSpPr>
        <p:spPr>
          <a:xfrm>
            <a:off x="898425"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963B8D"/>
                </a:solidFill>
                <a:latin typeface="Roboto Condensed"/>
                <a:ea typeface="Roboto Condensed"/>
                <a:cs typeface="Roboto Condensed"/>
                <a:sym typeface="Roboto Condensed"/>
              </a:rPr>
              <a:t>Redes sociais</a:t>
            </a:r>
            <a:endParaRPr b="1" sz="2400">
              <a:solidFill>
                <a:srgbClr val="963B8D"/>
              </a:solidFill>
              <a:latin typeface="Roboto Condensed"/>
              <a:ea typeface="Roboto Condensed"/>
              <a:cs typeface="Roboto Condensed"/>
              <a:sym typeface="Roboto Condensed"/>
            </a:endParaRPr>
          </a:p>
        </p:txBody>
      </p:sp>
      <p:pic>
        <p:nvPicPr>
          <p:cNvPr id="178" name="Google Shape;178;p26"/>
          <p:cNvPicPr preferRelativeResize="0"/>
          <p:nvPr/>
        </p:nvPicPr>
        <p:blipFill rotWithShape="1">
          <a:blip r:embed="rId10">
            <a:alphaModFix/>
          </a:blip>
          <a:srcRect b="119" l="0" r="0" t="129"/>
          <a:stretch/>
        </p:blipFill>
        <p:spPr>
          <a:xfrm>
            <a:off x="898414" y="3910187"/>
            <a:ext cx="432000" cy="427680"/>
          </a:xfrm>
          <a:prstGeom prst="rect">
            <a:avLst/>
          </a:prstGeom>
          <a:noFill/>
          <a:ln>
            <a:noFill/>
          </a:ln>
        </p:spPr>
      </p:pic>
      <p:sp>
        <p:nvSpPr>
          <p:cNvPr id="179" name="Google Shape;179;p26"/>
          <p:cNvSpPr txBox="1"/>
          <p:nvPr/>
        </p:nvSpPr>
        <p:spPr>
          <a:xfrm>
            <a:off x="1519600"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LinkedIN</a:t>
            </a:r>
            <a:endParaRPr>
              <a:solidFill>
                <a:schemeClr val="dk1"/>
              </a:solidFill>
            </a:endParaRPr>
          </a:p>
        </p:txBody>
      </p:sp>
      <p:pic>
        <p:nvPicPr>
          <p:cNvPr id="180" name="Google Shape;180;p26"/>
          <p:cNvPicPr preferRelativeResize="0"/>
          <p:nvPr/>
        </p:nvPicPr>
        <p:blipFill>
          <a:blip r:embed="rId11">
            <a:alphaModFix/>
          </a:blip>
          <a:stretch>
            <a:fillRect/>
          </a:stretch>
        </p:blipFill>
        <p:spPr>
          <a:xfrm>
            <a:off x="163363" y="124962"/>
            <a:ext cx="554775" cy="59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7"/>
          <p:cNvSpPr txBox="1"/>
          <p:nvPr/>
        </p:nvSpPr>
        <p:spPr>
          <a:xfrm>
            <a:off x="4447755"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9C7F7"/>
                </a:solidFill>
                <a:latin typeface="Roboto Condensed"/>
                <a:ea typeface="Roboto Condensed"/>
                <a:cs typeface="Roboto Condensed"/>
                <a:sym typeface="Roboto Condensed"/>
              </a:rPr>
              <a:t>Contatos</a:t>
            </a:r>
            <a:endParaRPr b="1" sz="2400">
              <a:solidFill>
                <a:srgbClr val="F9C7F7"/>
              </a:solidFill>
              <a:latin typeface="Roboto Condensed"/>
              <a:ea typeface="Roboto Condensed"/>
              <a:cs typeface="Roboto Condensed"/>
              <a:sym typeface="Roboto Condensed"/>
            </a:endParaRPr>
          </a:p>
        </p:txBody>
      </p:sp>
      <p:pic>
        <p:nvPicPr>
          <p:cNvPr id="186" name="Google Shape;186;p27"/>
          <p:cNvPicPr preferRelativeResize="0"/>
          <p:nvPr/>
        </p:nvPicPr>
        <p:blipFill>
          <a:blip r:embed="rId4">
            <a:alphaModFix/>
          </a:blip>
          <a:stretch>
            <a:fillRect/>
          </a:stretch>
        </p:blipFill>
        <p:spPr>
          <a:xfrm>
            <a:off x="4447753" y="3335038"/>
            <a:ext cx="432000" cy="427680"/>
          </a:xfrm>
          <a:prstGeom prst="rect">
            <a:avLst/>
          </a:prstGeom>
          <a:noFill/>
          <a:ln>
            <a:noFill/>
          </a:ln>
        </p:spPr>
      </p:pic>
      <p:pic>
        <p:nvPicPr>
          <p:cNvPr id="187" name="Google Shape;187;p27"/>
          <p:cNvPicPr preferRelativeResize="0"/>
          <p:nvPr/>
        </p:nvPicPr>
        <p:blipFill>
          <a:blip r:embed="rId5">
            <a:alphaModFix/>
          </a:blip>
          <a:stretch>
            <a:fillRect/>
          </a:stretch>
        </p:blipFill>
        <p:spPr>
          <a:xfrm>
            <a:off x="4447765" y="2760088"/>
            <a:ext cx="432000" cy="427680"/>
          </a:xfrm>
          <a:prstGeom prst="rect">
            <a:avLst/>
          </a:prstGeom>
          <a:noFill/>
          <a:ln>
            <a:noFill/>
          </a:ln>
        </p:spPr>
      </p:pic>
      <p:pic>
        <p:nvPicPr>
          <p:cNvPr id="188" name="Google Shape;188;p27"/>
          <p:cNvPicPr preferRelativeResize="0"/>
          <p:nvPr/>
        </p:nvPicPr>
        <p:blipFill>
          <a:blip r:embed="rId6">
            <a:alphaModFix/>
          </a:blip>
          <a:stretch>
            <a:fillRect/>
          </a:stretch>
        </p:blipFill>
        <p:spPr>
          <a:xfrm>
            <a:off x="4447755" y="2181713"/>
            <a:ext cx="432000" cy="431100"/>
          </a:xfrm>
          <a:prstGeom prst="rect">
            <a:avLst/>
          </a:prstGeom>
          <a:noFill/>
          <a:ln>
            <a:noFill/>
          </a:ln>
        </p:spPr>
      </p:pic>
      <p:sp>
        <p:nvSpPr>
          <p:cNvPr id="189" name="Google Shape;189;p27"/>
          <p:cNvSpPr txBox="1"/>
          <p:nvPr/>
        </p:nvSpPr>
        <p:spPr>
          <a:xfrm>
            <a:off x="5068930"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99 99999 - 9999</a:t>
            </a:r>
            <a:endParaRPr>
              <a:solidFill>
                <a:schemeClr val="lt1"/>
              </a:solidFill>
            </a:endParaRPr>
          </a:p>
        </p:txBody>
      </p:sp>
      <p:sp>
        <p:nvSpPr>
          <p:cNvPr id="190" name="Google Shape;190;p27"/>
          <p:cNvSpPr txBox="1"/>
          <p:nvPr/>
        </p:nvSpPr>
        <p:spPr>
          <a:xfrm>
            <a:off x="5070555"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seu@email.com</a:t>
            </a:r>
            <a:endParaRPr>
              <a:solidFill>
                <a:schemeClr val="lt1"/>
              </a:solidFill>
            </a:endParaRPr>
          </a:p>
        </p:txBody>
      </p:sp>
      <p:sp>
        <p:nvSpPr>
          <p:cNvPr id="191" name="Google Shape;191;p27"/>
          <p:cNvSpPr txBox="1"/>
          <p:nvPr/>
        </p:nvSpPr>
        <p:spPr>
          <a:xfrm>
            <a:off x="5068930"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seusite.com.br</a:t>
            </a:r>
            <a:endParaRPr>
              <a:solidFill>
                <a:schemeClr val="lt1"/>
              </a:solidFill>
            </a:endParaRPr>
          </a:p>
        </p:txBody>
      </p:sp>
      <p:sp>
        <p:nvSpPr>
          <p:cNvPr id="192" name="Google Shape;192;p27"/>
          <p:cNvSpPr txBox="1"/>
          <p:nvPr/>
        </p:nvSpPr>
        <p:spPr>
          <a:xfrm>
            <a:off x="898430"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chemeClr val="lt1"/>
                </a:solidFill>
                <a:latin typeface="Raleway Black"/>
                <a:ea typeface="Raleway Black"/>
                <a:cs typeface="Raleway Black"/>
                <a:sym typeface="Raleway Black"/>
              </a:rPr>
              <a:t>ONDE ME ENCONTRAR</a:t>
            </a:r>
            <a:endParaRPr sz="3600">
              <a:solidFill>
                <a:schemeClr val="lt1"/>
              </a:solidFill>
              <a:latin typeface="Raleway Black"/>
              <a:ea typeface="Raleway Black"/>
              <a:cs typeface="Raleway Black"/>
              <a:sym typeface="Raleway Black"/>
            </a:endParaRPr>
          </a:p>
        </p:txBody>
      </p:sp>
      <p:pic>
        <p:nvPicPr>
          <p:cNvPr id="193" name="Google Shape;193;p27"/>
          <p:cNvPicPr preferRelativeResize="0"/>
          <p:nvPr/>
        </p:nvPicPr>
        <p:blipFill>
          <a:blip r:embed="rId7">
            <a:alphaModFix/>
          </a:blip>
          <a:stretch>
            <a:fillRect/>
          </a:stretch>
        </p:blipFill>
        <p:spPr>
          <a:xfrm>
            <a:off x="898419" y="3335237"/>
            <a:ext cx="432000" cy="427680"/>
          </a:xfrm>
          <a:prstGeom prst="rect">
            <a:avLst/>
          </a:prstGeom>
          <a:noFill/>
          <a:ln>
            <a:noFill/>
          </a:ln>
        </p:spPr>
      </p:pic>
      <p:pic>
        <p:nvPicPr>
          <p:cNvPr id="194" name="Google Shape;194;p27"/>
          <p:cNvPicPr preferRelativeResize="0"/>
          <p:nvPr/>
        </p:nvPicPr>
        <p:blipFill>
          <a:blip r:embed="rId8">
            <a:alphaModFix/>
          </a:blip>
          <a:stretch>
            <a:fillRect/>
          </a:stretch>
        </p:blipFill>
        <p:spPr>
          <a:xfrm>
            <a:off x="898423" y="2185337"/>
            <a:ext cx="432000" cy="427680"/>
          </a:xfrm>
          <a:prstGeom prst="rect">
            <a:avLst/>
          </a:prstGeom>
          <a:noFill/>
          <a:ln>
            <a:noFill/>
          </a:ln>
        </p:spPr>
      </p:pic>
      <p:pic>
        <p:nvPicPr>
          <p:cNvPr id="195" name="Google Shape;195;p27"/>
          <p:cNvPicPr preferRelativeResize="0"/>
          <p:nvPr/>
        </p:nvPicPr>
        <p:blipFill>
          <a:blip r:embed="rId9">
            <a:alphaModFix/>
          </a:blip>
          <a:stretch>
            <a:fillRect/>
          </a:stretch>
        </p:blipFill>
        <p:spPr>
          <a:xfrm>
            <a:off x="898432" y="2760287"/>
            <a:ext cx="432000" cy="427680"/>
          </a:xfrm>
          <a:prstGeom prst="rect">
            <a:avLst/>
          </a:prstGeom>
          <a:noFill/>
          <a:ln>
            <a:noFill/>
          </a:ln>
        </p:spPr>
      </p:pic>
      <p:sp>
        <p:nvSpPr>
          <p:cNvPr id="196" name="Google Shape;196;p27"/>
          <p:cNvSpPr txBox="1"/>
          <p:nvPr/>
        </p:nvSpPr>
        <p:spPr>
          <a:xfrm>
            <a:off x="1519605"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@seutwitter</a:t>
            </a:r>
            <a:endParaRPr>
              <a:solidFill>
                <a:schemeClr val="lt1"/>
              </a:solidFill>
            </a:endParaRPr>
          </a:p>
        </p:txBody>
      </p:sp>
      <p:sp>
        <p:nvSpPr>
          <p:cNvPr id="197" name="Google Shape;197;p27"/>
          <p:cNvSpPr txBox="1"/>
          <p:nvPr/>
        </p:nvSpPr>
        <p:spPr>
          <a:xfrm>
            <a:off x="1521230"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@seuinstagram</a:t>
            </a:r>
            <a:endParaRPr>
              <a:solidFill>
                <a:schemeClr val="lt1"/>
              </a:solidFill>
            </a:endParaRPr>
          </a:p>
        </p:txBody>
      </p:sp>
      <p:sp>
        <p:nvSpPr>
          <p:cNvPr id="198" name="Google Shape;198;p27"/>
          <p:cNvSpPr txBox="1"/>
          <p:nvPr/>
        </p:nvSpPr>
        <p:spPr>
          <a:xfrm>
            <a:off x="1521230"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Facebook</a:t>
            </a:r>
            <a:endParaRPr>
              <a:solidFill>
                <a:schemeClr val="lt1"/>
              </a:solidFill>
            </a:endParaRPr>
          </a:p>
        </p:txBody>
      </p:sp>
      <p:sp>
        <p:nvSpPr>
          <p:cNvPr id="199" name="Google Shape;199;p27"/>
          <p:cNvSpPr txBox="1"/>
          <p:nvPr/>
        </p:nvSpPr>
        <p:spPr>
          <a:xfrm>
            <a:off x="898430"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9C7F7"/>
                </a:solidFill>
                <a:latin typeface="Roboto Condensed"/>
                <a:ea typeface="Roboto Condensed"/>
                <a:cs typeface="Roboto Condensed"/>
                <a:sym typeface="Roboto Condensed"/>
              </a:rPr>
              <a:t>Redes sociais</a:t>
            </a:r>
            <a:endParaRPr b="1" sz="2400">
              <a:solidFill>
                <a:srgbClr val="F9C7F7"/>
              </a:solidFill>
              <a:latin typeface="Roboto Condensed"/>
              <a:ea typeface="Roboto Condensed"/>
              <a:cs typeface="Roboto Condensed"/>
              <a:sym typeface="Roboto Condensed"/>
            </a:endParaRPr>
          </a:p>
        </p:txBody>
      </p:sp>
      <p:pic>
        <p:nvPicPr>
          <p:cNvPr id="200" name="Google Shape;200;p27"/>
          <p:cNvPicPr preferRelativeResize="0"/>
          <p:nvPr/>
        </p:nvPicPr>
        <p:blipFill rotWithShape="1">
          <a:blip r:embed="rId10">
            <a:alphaModFix/>
          </a:blip>
          <a:srcRect b="119" l="0" r="0" t="129"/>
          <a:stretch/>
        </p:blipFill>
        <p:spPr>
          <a:xfrm>
            <a:off x="898419" y="3910187"/>
            <a:ext cx="432000" cy="427680"/>
          </a:xfrm>
          <a:prstGeom prst="rect">
            <a:avLst/>
          </a:prstGeom>
          <a:noFill/>
          <a:ln>
            <a:noFill/>
          </a:ln>
        </p:spPr>
      </p:pic>
      <p:sp>
        <p:nvSpPr>
          <p:cNvPr id="201" name="Google Shape;201;p27"/>
          <p:cNvSpPr txBox="1"/>
          <p:nvPr/>
        </p:nvSpPr>
        <p:spPr>
          <a:xfrm>
            <a:off x="1519605"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LinkedIN</a:t>
            </a:r>
            <a:endParaRPr>
              <a:solidFill>
                <a:schemeClr val="lt1"/>
              </a:solidFill>
            </a:endParaRPr>
          </a:p>
        </p:txBody>
      </p:sp>
      <p:pic>
        <p:nvPicPr>
          <p:cNvPr id="202" name="Google Shape;202;p27"/>
          <p:cNvPicPr preferRelativeResize="0"/>
          <p:nvPr/>
        </p:nvPicPr>
        <p:blipFill rotWithShape="1">
          <a:blip r:embed="rId11">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t-BR" sz="3000">
                <a:solidFill>
                  <a:schemeClr val="lt1"/>
                </a:solidFill>
                <a:latin typeface="Raleway Black"/>
                <a:ea typeface="Raleway Black"/>
                <a:cs typeface="Raleway Black"/>
                <a:sym typeface="Raleway Black"/>
              </a:rPr>
              <a:t>MODELO DE SLIDE ESCURO</a:t>
            </a:r>
            <a:endParaRPr sz="3000">
              <a:solidFill>
                <a:srgbClr val="FFFFFF"/>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F9C7F7"/>
                </a:solidFill>
                <a:latin typeface="Roboto Condensed"/>
                <a:ea typeface="Roboto Condensed"/>
                <a:cs typeface="Roboto Condensed"/>
                <a:sym typeface="Roboto Condensed"/>
              </a:rPr>
              <a:t>Autor da Apresentação</a:t>
            </a:r>
            <a:endParaRPr sz="3000">
              <a:solidFill>
                <a:srgbClr val="F9C7F7"/>
              </a:solidFill>
              <a:latin typeface="Raleway Black"/>
              <a:ea typeface="Raleway Black"/>
              <a:cs typeface="Raleway Black"/>
              <a:sym typeface="Raleway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4188925" y="981675"/>
            <a:ext cx="3150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600">
                <a:solidFill>
                  <a:srgbClr val="662875"/>
                </a:solidFill>
                <a:latin typeface="Roboto Condensed"/>
                <a:ea typeface="Roboto Condensed"/>
                <a:cs typeface="Roboto Condensed"/>
                <a:sym typeface="Roboto Condensed"/>
              </a:rPr>
              <a:t>Seu nome</a:t>
            </a:r>
            <a:endParaRPr b="1" sz="3600">
              <a:solidFill>
                <a:srgbClr val="662875"/>
              </a:solidFill>
              <a:latin typeface="Roboto Condensed"/>
              <a:ea typeface="Roboto Condensed"/>
              <a:cs typeface="Roboto Condensed"/>
              <a:sym typeface="Roboto Condensed"/>
            </a:endParaRPr>
          </a:p>
          <a:p>
            <a:pPr indent="0" lvl="0" marL="0" rtl="0" algn="l">
              <a:spcBef>
                <a:spcPts val="0"/>
              </a:spcBef>
              <a:spcAft>
                <a:spcPts val="0"/>
              </a:spcAft>
              <a:buNone/>
            </a:pPr>
            <a:r>
              <a:rPr lang="pt-BR" sz="1800">
                <a:solidFill>
                  <a:srgbClr val="963B8D"/>
                </a:solidFill>
                <a:latin typeface="Roboto Condensed"/>
                <a:ea typeface="Roboto Condensed"/>
                <a:cs typeface="Roboto Condensed"/>
                <a:sym typeface="Roboto Condensed"/>
              </a:rPr>
              <a:t>Atuação</a:t>
            </a:r>
            <a:endParaRPr sz="1800">
              <a:solidFill>
                <a:srgbClr val="963B8D"/>
              </a:solidFill>
              <a:latin typeface="Roboto Condensed"/>
              <a:ea typeface="Roboto Condensed"/>
              <a:cs typeface="Roboto Condensed"/>
              <a:sym typeface="Roboto Condensed"/>
            </a:endParaRPr>
          </a:p>
        </p:txBody>
      </p:sp>
      <p:sp>
        <p:nvSpPr>
          <p:cNvPr id="65" name="Google Shape;65;p15"/>
          <p:cNvSpPr txBox="1"/>
          <p:nvPr/>
        </p:nvSpPr>
        <p:spPr>
          <a:xfrm>
            <a:off x="4188925" y="2037834"/>
            <a:ext cx="3710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latin typeface="Roboto"/>
                <a:ea typeface="Roboto"/>
                <a:cs typeface="Roboto"/>
                <a:sym typeface="Roboto"/>
              </a:rPr>
              <a:t>Currículo: </a:t>
            </a:r>
            <a:r>
              <a:rPr lang="pt-BR">
                <a:latin typeface="Roboto"/>
                <a:ea typeface="Roboto"/>
                <a:cs typeface="Roboto"/>
                <a:sym typeface="Roboto"/>
              </a:rPr>
              <a:t>Lorem ipsum dolor sit amet consectetur adipiscing elit.</a:t>
            </a:r>
            <a:br>
              <a:rPr lang="pt-BR">
                <a:latin typeface="Roboto"/>
                <a:ea typeface="Roboto"/>
                <a:cs typeface="Roboto"/>
                <a:sym typeface="Roboto"/>
              </a:rPr>
            </a:b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br>
              <a:rPr lang="pt-BR">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66" name="Google Shape;66;p1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67" name="Google Shape;67;p15"/>
          <p:cNvSpPr/>
          <p:nvPr/>
        </p:nvSpPr>
        <p:spPr>
          <a:xfrm>
            <a:off x="1249125" y="1350175"/>
            <a:ext cx="2433900" cy="2433900"/>
          </a:xfrm>
          <a:prstGeom prst="ellipse">
            <a:avLst/>
          </a:prstGeom>
          <a:noFill/>
          <a:ln cap="flat" cmpd="sng" w="28575">
            <a:solidFill>
              <a:srgbClr val="963B8D"/>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Coloque sua</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pt-BR">
                <a:solidFill>
                  <a:schemeClr val="lt1"/>
                </a:solidFill>
                <a:latin typeface="Roboto"/>
                <a:ea typeface="Roboto"/>
                <a:cs typeface="Roboto"/>
                <a:sym typeface="Roboto"/>
              </a:rPr>
              <a:t>foto aqui!</a:t>
            </a:r>
            <a:endParaRPr b="1">
              <a:solidFill>
                <a:schemeClr val="lt1"/>
              </a:solidFill>
              <a:latin typeface="Roboto"/>
              <a:ea typeface="Roboto"/>
              <a:cs typeface="Roboto"/>
              <a:sym typeface="Roboto"/>
            </a:endParaRPr>
          </a:p>
        </p:txBody>
      </p:sp>
      <p:pic>
        <p:nvPicPr>
          <p:cNvPr id="68" name="Google Shape;68;p15"/>
          <p:cNvPicPr preferRelativeResize="0"/>
          <p:nvPr/>
        </p:nvPicPr>
        <p:blipFill rotWithShape="1">
          <a:blip r:embed="rId5">
            <a:alphaModFix/>
          </a:blip>
          <a:srcRect b="17812" l="58132" r="667" t="9953"/>
          <a:stretch/>
        </p:blipFill>
        <p:spPr>
          <a:xfrm>
            <a:off x="1331650" y="1432700"/>
            <a:ext cx="2268900" cy="22689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TÍTULO DO TEXTO</a:t>
            </a:r>
            <a:endParaRPr sz="2400">
              <a:solidFill>
                <a:srgbClr val="662875"/>
              </a:solidFill>
              <a:latin typeface="Raleway Black"/>
              <a:ea typeface="Raleway Black"/>
              <a:cs typeface="Raleway Black"/>
              <a:sym typeface="Raleway Black"/>
            </a:endParaRPr>
          </a:p>
        </p:txBody>
      </p:sp>
      <p:sp>
        <p:nvSpPr>
          <p:cNvPr id="74" name="Google Shape;74;p16"/>
          <p:cNvSpPr txBox="1"/>
          <p:nvPr/>
        </p:nvSpPr>
        <p:spPr>
          <a:xfrm>
            <a:off x="738000" y="1351350"/>
            <a:ext cx="7686000" cy="3016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Lorem ipsum dolor sit amet, consectetur adipiscing elit. Quisque lobortis tortor sed diam mollis faucibus. Donec imperdiet mauris non consequat condimentum. Sed euismod arcu leo, id porttitor est consectetur consectetur. Suspendisse non ante quis dui pretium faucibus. Nulla mollis massa sit amet neque accumsan consectetur. Suspendisse potenti. Etiam est sapien, finibus a mi nec, ultrices convallis felis. Etiam fermentum vitae eros id tempor. Sed malesuada commodo dui, nec rhoncus odio volutpat sit amet. Suspendisse sollicitudin odio mi, ac tincidunt nunc rutrum sit amet.</a:t>
            </a:r>
            <a:endParaRPr sz="1600">
              <a:solidFill>
                <a:schemeClr val="dk1"/>
              </a:solidFill>
              <a:latin typeface="Roboto"/>
              <a:ea typeface="Roboto"/>
              <a:cs typeface="Roboto"/>
              <a:sym typeface="Roboto"/>
            </a:endParaRPr>
          </a:p>
        </p:txBody>
      </p:sp>
      <p:pic>
        <p:nvPicPr>
          <p:cNvPr id="75" name="Google Shape;75;p16"/>
          <p:cNvPicPr preferRelativeResize="0"/>
          <p:nvPr/>
        </p:nvPicPr>
        <p:blipFill>
          <a:blip r:embed="rId4">
            <a:alphaModFix/>
          </a:blip>
          <a:stretch>
            <a:fillRect/>
          </a:stretch>
        </p:blipFill>
        <p:spPr>
          <a:xfrm>
            <a:off x="163363" y="124962"/>
            <a:ext cx="554775" cy="59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718150" y="1925250"/>
            <a:ext cx="7524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200">
                <a:solidFill>
                  <a:schemeClr val="lt1"/>
                </a:solidFill>
                <a:latin typeface="Roboto Condensed"/>
                <a:ea typeface="Roboto Condensed"/>
                <a:cs typeface="Roboto Condensed"/>
                <a:sym typeface="Roboto Condensed"/>
              </a:rPr>
              <a:t>Este slide pode ser usado para uma frase importante ou o início de um assunto.</a:t>
            </a:r>
            <a:endParaRPr b="1" sz="3200">
              <a:solidFill>
                <a:schemeClr val="lt1"/>
              </a:solidFill>
              <a:latin typeface="Roboto Condensed"/>
              <a:ea typeface="Roboto Condensed"/>
              <a:cs typeface="Roboto Condensed"/>
              <a:sym typeface="Roboto Condensed"/>
            </a:endParaRPr>
          </a:p>
        </p:txBody>
      </p:sp>
      <p:pic>
        <p:nvPicPr>
          <p:cNvPr id="81" name="Google Shape;81;p17"/>
          <p:cNvPicPr preferRelativeResize="0"/>
          <p:nvPr/>
        </p:nvPicPr>
        <p:blipFill rotWithShape="1">
          <a:blip r:embed="rId4">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8"/>
          <p:cNvSpPr txBox="1"/>
          <p:nvPr/>
        </p:nvSpPr>
        <p:spPr>
          <a:xfrm>
            <a:off x="1432950" y="1534813"/>
            <a:ext cx="62781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pt-BR" sz="1600">
                <a:solidFill>
                  <a:schemeClr val="dk1"/>
                </a:solidFill>
                <a:latin typeface="Roboto"/>
                <a:ea typeface="Roboto"/>
                <a:cs typeface="Roboto"/>
                <a:sym typeface="Roboto"/>
              </a:rPr>
              <a:t>Neste slide você pode inserir uma citação ou uma frase. Por favor posicione as aspas ao lado do começo e do fim do texto, sem alterar sua posição horizontal. Se sua frase for curta, você pode aumentar o tamanho da fonte para torná-la mais impactante também!</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lang="pt-BR" sz="1600">
                <a:solidFill>
                  <a:schemeClr val="dk1"/>
                </a:solidFill>
                <a:latin typeface="Roboto"/>
                <a:ea typeface="Roboto"/>
                <a:cs typeface="Roboto"/>
                <a:sym typeface="Roboto"/>
              </a:rPr>
              <a:t>Fonte, autor.</a:t>
            </a:r>
            <a:endParaRPr b="1" sz="1600">
              <a:solidFill>
                <a:schemeClr val="dk1"/>
              </a:solidFill>
              <a:latin typeface="Roboto"/>
              <a:ea typeface="Roboto"/>
              <a:cs typeface="Roboto"/>
              <a:sym typeface="Roboto"/>
            </a:endParaRPr>
          </a:p>
        </p:txBody>
      </p:sp>
      <p:sp>
        <p:nvSpPr>
          <p:cNvPr id="87" name="Google Shape;87;p18"/>
          <p:cNvSpPr txBox="1"/>
          <p:nvPr/>
        </p:nvSpPr>
        <p:spPr>
          <a:xfrm>
            <a:off x="647772" y="1208263"/>
            <a:ext cx="1066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662875"/>
                </a:solidFill>
                <a:latin typeface="Nunito"/>
                <a:ea typeface="Nunito"/>
                <a:cs typeface="Nunito"/>
                <a:sym typeface="Nunito"/>
              </a:rPr>
              <a:t>“</a:t>
            </a:r>
            <a:endParaRPr b="1" sz="9600">
              <a:solidFill>
                <a:srgbClr val="662875"/>
              </a:solidFill>
              <a:latin typeface="Nunito"/>
              <a:ea typeface="Nunito"/>
              <a:cs typeface="Nunito"/>
              <a:sym typeface="Nunito"/>
            </a:endParaRPr>
          </a:p>
        </p:txBody>
      </p:sp>
      <p:pic>
        <p:nvPicPr>
          <p:cNvPr id="88" name="Google Shape;88;p18"/>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89" name="Google Shape;89;p18"/>
          <p:cNvSpPr txBox="1"/>
          <p:nvPr/>
        </p:nvSpPr>
        <p:spPr>
          <a:xfrm>
            <a:off x="7762200" y="2272934"/>
            <a:ext cx="66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662875"/>
                </a:solidFill>
                <a:latin typeface="Nunito"/>
                <a:ea typeface="Nunito"/>
                <a:cs typeface="Nunito"/>
                <a:sym typeface="Nunito"/>
              </a:rPr>
              <a:t>”</a:t>
            </a:r>
            <a:endParaRPr sz="96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TÍTULO DO TEXTO</a:t>
            </a:r>
            <a:endParaRPr sz="2400">
              <a:solidFill>
                <a:srgbClr val="662875"/>
              </a:solidFill>
              <a:latin typeface="Raleway Black"/>
              <a:ea typeface="Raleway Black"/>
              <a:cs typeface="Raleway Black"/>
              <a:sym typeface="Raleway Black"/>
            </a:endParaRPr>
          </a:p>
        </p:txBody>
      </p:sp>
      <p:sp>
        <p:nvSpPr>
          <p:cNvPr id="95" name="Google Shape;95;p19"/>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uma caixa de texto e uma imagem ao lado.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96" name="Google Shape;96;p19"/>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97" name="Google Shape;97;p19"/>
          <p:cNvSpPr/>
          <p:nvPr/>
        </p:nvSpPr>
        <p:spPr>
          <a:xfrm>
            <a:off x="4989000" y="902375"/>
            <a:ext cx="3435000" cy="32490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98" name="Google Shape;98;p19"/>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2875"/>
                </a:solidFill>
                <a:latin typeface="Raleway Black"/>
                <a:ea typeface="Raleway Black"/>
                <a:cs typeface="Raleway Black"/>
                <a:sym typeface="Raleway Black"/>
              </a:rPr>
              <a:t>DUAS IMAGENS</a:t>
            </a:r>
            <a:endParaRPr sz="2400">
              <a:solidFill>
                <a:srgbClr val="662875"/>
              </a:solidFill>
              <a:latin typeface="Raleway Black"/>
              <a:ea typeface="Raleway Black"/>
              <a:cs typeface="Raleway Black"/>
              <a:sym typeface="Raleway Black"/>
            </a:endParaRPr>
          </a:p>
        </p:txBody>
      </p:sp>
      <p:pic>
        <p:nvPicPr>
          <p:cNvPr id="104" name="Google Shape;104;p20"/>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05" name="Google Shape;105;p20"/>
          <p:cNvSpPr/>
          <p:nvPr/>
        </p:nvSpPr>
        <p:spPr>
          <a:xfrm>
            <a:off x="4989000" y="902375"/>
            <a:ext cx="3435000" cy="32490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6" name="Google Shape;106;p20"/>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07" name="Google Shape;107;p20"/>
          <p:cNvSpPr/>
          <p:nvPr/>
        </p:nvSpPr>
        <p:spPr>
          <a:xfrm>
            <a:off x="839025" y="1413700"/>
            <a:ext cx="3435000" cy="27378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8" name="Google Shape;108;p20"/>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14" name="Google Shape;114;p21"/>
          <p:cNvSpPr/>
          <p:nvPr/>
        </p:nvSpPr>
        <p:spPr>
          <a:xfrm>
            <a:off x="4989000" y="902375"/>
            <a:ext cx="3435000" cy="32490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5" name="Google Shape;115;p21"/>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16" name="Google Shape;116;p21"/>
          <p:cNvSpPr/>
          <p:nvPr/>
        </p:nvSpPr>
        <p:spPr>
          <a:xfrm>
            <a:off x="839025" y="902500"/>
            <a:ext cx="3435000" cy="3249000"/>
          </a:xfrm>
          <a:prstGeom prst="rect">
            <a:avLst/>
          </a:prstGeom>
          <a:solidFill>
            <a:srgbClr val="963B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7" name="Google Shape;117;p21"/>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084333A751D94A999CECE057865C89" ma:contentTypeVersion="13" ma:contentTypeDescription="Crie um novo documento." ma:contentTypeScope="" ma:versionID="9fbde6b84e404c760d81a3c666503589">
  <xsd:schema xmlns:xsd="http://www.w3.org/2001/XMLSchema" xmlns:xs="http://www.w3.org/2001/XMLSchema" xmlns:p="http://schemas.microsoft.com/office/2006/metadata/properties" xmlns:ns2="b7c63313-d4d1-4efa-8bf7-6c5232bec4f0" xmlns:ns3="906a6181-87cc-4c00-a762-04afc5078c92" targetNamespace="http://schemas.microsoft.com/office/2006/metadata/properties" ma:root="true" ma:fieldsID="3d6ffc9278b0b4a6949f2a13c18c408d" ns2:_="" ns3:_="">
    <xsd:import namespace="b7c63313-d4d1-4efa-8bf7-6c5232bec4f0"/>
    <xsd:import namespace="906a6181-87cc-4c00-a762-04afc5078c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63313-d4d1-4efa-8bf7-6c5232bec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6a6181-87cc-4c00-a762-04afc5078c92"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13E680-091F-4ED0-84D7-F232925854F5}"/>
</file>

<file path=customXml/itemProps2.xml><?xml version="1.0" encoding="utf-8"?>
<ds:datastoreItem xmlns:ds="http://schemas.openxmlformats.org/officeDocument/2006/customXml" ds:itemID="{A563B905-7817-4536-B4DE-C0EAA744F815}"/>
</file>

<file path=customXml/itemProps3.xml><?xml version="1.0" encoding="utf-8"?>
<ds:datastoreItem xmlns:ds="http://schemas.openxmlformats.org/officeDocument/2006/customXml" ds:itemID="{B2E4E69F-AE19-472B-8D0E-5D9D9077FC2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0x0101003C084333A751D94A999CECE057865C89</vt:lpwstr>
  </property>
</Properties>
</file>