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5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38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87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3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77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6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80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11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76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43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86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773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62163-D964-4533-A077-82F3DBEC00A3}" type="datetimeFigureOut">
              <a:rPr lang="pt-BR" smtClean="0"/>
              <a:t>11/08/2015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195DE-68E4-4D32-A621-71D7671D77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28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4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Dragon</dc:creator>
  <cp:lastModifiedBy>Dragon</cp:lastModifiedBy>
  <cp:revision>5</cp:revision>
  <dcterms:created xsi:type="dcterms:W3CDTF">2014-07-31T15:12:21Z</dcterms:created>
  <dcterms:modified xsi:type="dcterms:W3CDTF">2015-08-11T14:42:50Z</dcterms:modified>
</cp:coreProperties>
</file>