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27" r:id="rId2"/>
    <p:sldId id="555" r:id="rId3"/>
    <p:sldId id="593" r:id="rId4"/>
    <p:sldId id="617" r:id="rId5"/>
    <p:sldId id="592" r:id="rId6"/>
    <p:sldId id="595" r:id="rId7"/>
    <p:sldId id="551" r:id="rId8"/>
    <p:sldId id="600" r:id="rId9"/>
    <p:sldId id="615" r:id="rId10"/>
    <p:sldId id="598" r:id="rId11"/>
    <p:sldId id="607" r:id="rId12"/>
    <p:sldId id="616" r:id="rId13"/>
    <p:sldId id="625" r:id="rId14"/>
    <p:sldId id="626" r:id="rId15"/>
    <p:sldId id="561" r:id="rId16"/>
    <p:sldId id="566" r:id="rId17"/>
    <p:sldId id="564" r:id="rId18"/>
    <p:sldId id="620" r:id="rId19"/>
    <p:sldId id="567" r:id="rId20"/>
    <p:sldId id="563" r:id="rId21"/>
    <p:sldId id="565" r:id="rId22"/>
    <p:sldId id="570" r:id="rId23"/>
    <p:sldId id="569" r:id="rId24"/>
    <p:sldId id="622" r:id="rId25"/>
    <p:sldId id="574" r:id="rId26"/>
    <p:sldId id="613" r:id="rId27"/>
    <p:sldId id="614" r:id="rId28"/>
    <p:sldId id="560" r:id="rId29"/>
    <p:sldId id="619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9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94746" autoAdjust="0"/>
  </p:normalViewPr>
  <p:slideViewPr>
    <p:cSldViewPr>
      <p:cViewPr varScale="1">
        <p:scale>
          <a:sx n="73" d="100"/>
          <a:sy n="73" d="100"/>
        </p:scale>
        <p:origin x="-11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1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CE1A2-6916-4CD9-B89E-63BC2E5D0E78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136DD0-1474-4651-A362-0CF59087815D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4000" dirty="0" smtClean="0">
              <a:solidFill>
                <a:schemeClr val="bg1"/>
              </a:solidFill>
              <a:latin typeface="Harlow Solid Italic" pitchFamily="82" charset="0"/>
            </a:rPr>
            <a:t>Videoaula</a:t>
          </a:r>
          <a:endParaRPr lang="en-US" sz="4000" dirty="0">
            <a:solidFill>
              <a:schemeClr val="bg1"/>
            </a:solidFill>
            <a:latin typeface="Harlow Solid Italic" pitchFamily="82" charset="0"/>
          </a:endParaRPr>
        </a:p>
      </dgm:t>
    </dgm:pt>
    <dgm:pt modelId="{85459C06-4EC1-4EE2-AB17-BBDD791A101B}" type="parTrans" cxnId="{38FB9DEA-2A89-4CC2-8A8C-B9460F7AD25B}">
      <dgm:prSet/>
      <dgm:spPr/>
      <dgm:t>
        <a:bodyPr/>
        <a:lstStyle/>
        <a:p>
          <a:endParaRPr lang="en-US"/>
        </a:p>
      </dgm:t>
    </dgm:pt>
    <dgm:pt modelId="{5D50B1B4-A3B4-4DA5-8548-855710B454FC}" type="sibTrans" cxnId="{38FB9DEA-2A89-4CC2-8A8C-B9460F7AD25B}">
      <dgm:prSet/>
      <dgm:spPr/>
      <dgm:t>
        <a:bodyPr/>
        <a:lstStyle/>
        <a:p>
          <a:endParaRPr lang="en-US"/>
        </a:p>
      </dgm:t>
    </dgm:pt>
    <dgm:pt modelId="{9265D3D6-D2C4-4A14-AEAE-689E29A0E33C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800" b="1" dirty="0" smtClean="0"/>
            <a:t>Enriquece o AVA</a:t>
          </a:r>
          <a:endParaRPr lang="en-US" sz="1800" b="1" dirty="0"/>
        </a:p>
      </dgm:t>
    </dgm:pt>
    <dgm:pt modelId="{DD05BE6A-4582-4B14-951C-A6CAA7633609}" type="parTrans" cxnId="{D76ECBC2-F12A-4F00-943E-AD9D653F16FA}">
      <dgm:prSet/>
      <dgm:spPr/>
      <dgm:t>
        <a:bodyPr/>
        <a:lstStyle/>
        <a:p>
          <a:endParaRPr lang="en-US"/>
        </a:p>
      </dgm:t>
    </dgm:pt>
    <dgm:pt modelId="{EB30D864-AD9D-4143-8688-A07C98B40CFC}" type="sibTrans" cxnId="{D76ECBC2-F12A-4F00-943E-AD9D653F16FA}">
      <dgm:prSet/>
      <dgm:spPr/>
      <dgm:t>
        <a:bodyPr/>
        <a:lstStyle/>
        <a:p>
          <a:endParaRPr lang="en-US"/>
        </a:p>
      </dgm:t>
    </dgm:pt>
    <dgm:pt modelId="{6D004472-D315-4952-B877-0E3D08740735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000" b="1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rPr>
            <a:t>Estimula</a:t>
          </a:r>
          <a:endParaRPr lang="en-US" sz="2000" b="1" dirty="0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CC167218-D134-4064-A54E-3E3CA11A0AC7}" type="parTrans" cxnId="{FD1A2DC5-F2A6-437F-98F0-A5F8DA4C30B5}">
      <dgm:prSet/>
      <dgm:spPr/>
      <dgm:t>
        <a:bodyPr/>
        <a:lstStyle/>
        <a:p>
          <a:endParaRPr lang="en-US"/>
        </a:p>
      </dgm:t>
    </dgm:pt>
    <dgm:pt modelId="{A0716345-CB89-4FA7-BF92-A9DE3C418EA1}" type="sibTrans" cxnId="{FD1A2DC5-F2A6-437F-98F0-A5F8DA4C30B5}">
      <dgm:prSet/>
      <dgm:spPr/>
      <dgm:t>
        <a:bodyPr/>
        <a:lstStyle/>
        <a:p>
          <a:endParaRPr lang="en-US"/>
        </a:p>
      </dgm:t>
    </dgm:pt>
    <dgm:pt modelId="{345704B6-0981-43EC-89AE-8233D8AEDA9D}">
      <dgm:prSet phldrT="[Texto]" custT="1"/>
      <dgm:spPr/>
      <dgm:t>
        <a:bodyPr/>
        <a:lstStyle/>
        <a:p>
          <a:r>
            <a:rPr lang="pt-BR" sz="2800" b="1" dirty="0" smtClean="0"/>
            <a:t>Motiva</a:t>
          </a:r>
          <a:endParaRPr lang="en-US" sz="2800" b="1" dirty="0"/>
        </a:p>
      </dgm:t>
    </dgm:pt>
    <dgm:pt modelId="{CBBEE410-AA50-466E-98FA-FB142BCD8E11}" type="parTrans" cxnId="{5B49410C-ED30-44E7-AEB3-6154BD4A98E3}">
      <dgm:prSet/>
      <dgm:spPr/>
      <dgm:t>
        <a:bodyPr/>
        <a:lstStyle/>
        <a:p>
          <a:endParaRPr lang="en-US"/>
        </a:p>
      </dgm:t>
    </dgm:pt>
    <dgm:pt modelId="{BDB43DF0-41A3-487E-9302-B006E074D5F4}" type="sibTrans" cxnId="{5B49410C-ED30-44E7-AEB3-6154BD4A98E3}">
      <dgm:prSet/>
      <dgm:spPr/>
      <dgm:t>
        <a:bodyPr/>
        <a:lstStyle/>
        <a:p>
          <a:endParaRPr lang="en-US"/>
        </a:p>
      </dgm:t>
    </dgm:pt>
    <dgm:pt modelId="{D73E5175-8D01-4EBC-879D-3B63B0F96EA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3200" dirty="0" smtClean="0">
              <a:latin typeface="Arabic Typesetting" pitchFamily="66" charset="-78"/>
              <a:cs typeface="Arabic Typesetting" pitchFamily="66" charset="-78"/>
            </a:rPr>
            <a:t>Proporciona aprendizagem lúdica</a:t>
          </a:r>
          <a:endParaRPr lang="en-US" sz="3200" dirty="0">
            <a:latin typeface="Arabic Typesetting" pitchFamily="66" charset="-78"/>
            <a:cs typeface="Arabic Typesetting" pitchFamily="66" charset="-78"/>
          </a:endParaRPr>
        </a:p>
      </dgm:t>
    </dgm:pt>
    <dgm:pt modelId="{BA49BBD2-5066-43F7-83C2-D181FE6B3F7F}" type="parTrans" cxnId="{F92150AC-AF33-4CE8-92A5-F9184080148E}">
      <dgm:prSet/>
      <dgm:spPr/>
      <dgm:t>
        <a:bodyPr/>
        <a:lstStyle/>
        <a:p>
          <a:endParaRPr lang="en-US"/>
        </a:p>
      </dgm:t>
    </dgm:pt>
    <dgm:pt modelId="{F464FAF1-D818-45BC-B8B4-73B76E3E85C7}" type="sibTrans" cxnId="{F92150AC-AF33-4CE8-92A5-F9184080148E}">
      <dgm:prSet/>
      <dgm:spPr/>
      <dgm:t>
        <a:bodyPr/>
        <a:lstStyle/>
        <a:p>
          <a:endParaRPr lang="en-US"/>
        </a:p>
      </dgm:t>
    </dgm:pt>
    <dgm:pt modelId="{EE4F9149-0355-4FF8-858E-157B4A56B00C}">
      <dgm:prSet phldrT="[Texto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Facilita a relação ensino aprendizagem</a:t>
          </a:r>
          <a:endParaRPr lang="en-US" sz="2000" dirty="0">
            <a:solidFill>
              <a:schemeClr val="tx1">
                <a:lumMod val="85000"/>
                <a:lumOff val="15000"/>
              </a:schemeClr>
            </a:solidFill>
            <a:latin typeface="+mn-lt"/>
          </a:endParaRPr>
        </a:p>
      </dgm:t>
    </dgm:pt>
    <dgm:pt modelId="{828709D5-9EEA-47CD-BE69-FAD32A6E7DFC}" type="parTrans" cxnId="{08CA9690-0139-4291-B47E-028B7D7D965F}">
      <dgm:prSet/>
      <dgm:spPr/>
      <dgm:t>
        <a:bodyPr/>
        <a:lstStyle/>
        <a:p>
          <a:endParaRPr lang="en-US"/>
        </a:p>
      </dgm:t>
    </dgm:pt>
    <dgm:pt modelId="{3306F7B0-7E51-4D9D-A78E-A58B81158A11}" type="sibTrans" cxnId="{08CA9690-0139-4291-B47E-028B7D7D965F}">
      <dgm:prSet/>
      <dgm:spPr/>
      <dgm:t>
        <a:bodyPr/>
        <a:lstStyle/>
        <a:p>
          <a:endParaRPr lang="en-US"/>
        </a:p>
      </dgm:t>
    </dgm:pt>
    <dgm:pt modelId="{CCCB7B34-F307-4806-85B9-117356AB5B1A}">
      <dgm:prSet phldrT="[Texto]" custT="1"/>
      <dgm:spPr/>
      <dgm:t>
        <a:bodyPr/>
        <a:lstStyle/>
        <a:p>
          <a:r>
            <a:rPr lang="pt-BR" sz="2400" b="1" dirty="0" smtClean="0">
              <a:solidFill>
                <a:schemeClr val="accent2">
                  <a:lumMod val="75000"/>
                </a:schemeClr>
              </a:solidFill>
            </a:rPr>
            <a:t>Dinamiza</a:t>
          </a:r>
          <a:endParaRPr lang="en-US" sz="2400" b="1" dirty="0">
            <a:solidFill>
              <a:schemeClr val="accent2">
                <a:lumMod val="75000"/>
              </a:schemeClr>
            </a:solidFill>
          </a:endParaRPr>
        </a:p>
      </dgm:t>
    </dgm:pt>
    <dgm:pt modelId="{95D53B01-6228-48B0-947B-C49A0B818AF5}" type="parTrans" cxnId="{F977F4DA-C8A8-4D60-A471-D049B9DAFDA5}">
      <dgm:prSet/>
      <dgm:spPr/>
      <dgm:t>
        <a:bodyPr/>
        <a:lstStyle/>
        <a:p>
          <a:endParaRPr lang="en-US"/>
        </a:p>
      </dgm:t>
    </dgm:pt>
    <dgm:pt modelId="{73A0B515-3F93-4F86-8C40-39855BA6AD7C}" type="sibTrans" cxnId="{F977F4DA-C8A8-4D60-A471-D049B9DAFDA5}">
      <dgm:prSet/>
      <dgm:spPr/>
      <dgm:t>
        <a:bodyPr/>
        <a:lstStyle/>
        <a:p>
          <a:endParaRPr lang="en-US"/>
        </a:p>
      </dgm:t>
    </dgm:pt>
    <dgm:pt modelId="{127AE872-C944-43A3-A8EE-48F42D2CD5BB}">
      <dgm:prSet phldrT="[Texto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000" b="1" dirty="0" smtClean="0">
              <a:solidFill>
                <a:schemeClr val="tx1"/>
              </a:solidFill>
              <a:latin typeface="Cambria" pitchFamily="18" charset="0"/>
            </a:rPr>
            <a:t>Traz o mundo exterior a rotina do aluno</a:t>
          </a:r>
          <a:endParaRPr lang="en-US" sz="2000" b="1" dirty="0">
            <a:solidFill>
              <a:schemeClr val="tx1"/>
            </a:solidFill>
            <a:latin typeface="Cambria" pitchFamily="18" charset="0"/>
          </a:endParaRPr>
        </a:p>
      </dgm:t>
    </dgm:pt>
    <dgm:pt modelId="{733153EE-9A19-42A4-B9E7-502CD2CAB917}" type="parTrans" cxnId="{97373C49-2EFD-4EF8-B6FA-DAA1C4DA8F0F}">
      <dgm:prSet/>
      <dgm:spPr/>
      <dgm:t>
        <a:bodyPr/>
        <a:lstStyle/>
        <a:p>
          <a:endParaRPr lang="en-US"/>
        </a:p>
      </dgm:t>
    </dgm:pt>
    <dgm:pt modelId="{D535D101-1D2B-4930-838A-5C8376B55439}" type="sibTrans" cxnId="{97373C49-2EFD-4EF8-B6FA-DAA1C4DA8F0F}">
      <dgm:prSet/>
      <dgm:spPr/>
      <dgm:t>
        <a:bodyPr/>
        <a:lstStyle/>
        <a:p>
          <a:endParaRPr lang="en-US"/>
        </a:p>
      </dgm:t>
    </dgm:pt>
    <dgm:pt modelId="{7C1DA009-ADE5-419B-8101-81ED5417FF26}">
      <dgm:prSet phldrT="[Texto]" custT="1"/>
      <dgm:spPr/>
      <dgm:t>
        <a:bodyPr/>
        <a:lstStyle/>
        <a:p>
          <a:r>
            <a:rPr lang="pt-BR" sz="2800" b="1" dirty="0" smtClean="0">
              <a:latin typeface="Angsana New" pitchFamily="18" charset="-34"/>
              <a:cs typeface="Angsana New" pitchFamily="18" charset="-34"/>
            </a:rPr>
            <a:t>Vídeos fornecem um estímulo maior</a:t>
          </a:r>
          <a:endParaRPr lang="en-US" sz="2800" b="1" dirty="0">
            <a:latin typeface="Angsana New" pitchFamily="18" charset="-34"/>
            <a:cs typeface="Angsana New" pitchFamily="18" charset="-34"/>
          </a:endParaRPr>
        </a:p>
      </dgm:t>
    </dgm:pt>
    <dgm:pt modelId="{5F6419B0-A9AE-4CFD-B689-0DE6A27C18ED}" type="parTrans" cxnId="{92E252E2-800B-4EF5-BD6C-B6EB8BE0789C}">
      <dgm:prSet/>
      <dgm:spPr/>
      <dgm:t>
        <a:bodyPr/>
        <a:lstStyle/>
        <a:p>
          <a:endParaRPr lang="en-US"/>
        </a:p>
      </dgm:t>
    </dgm:pt>
    <dgm:pt modelId="{B37A3B94-2493-43A6-A982-A2C6AA0924EB}" type="sibTrans" cxnId="{92E252E2-800B-4EF5-BD6C-B6EB8BE0789C}">
      <dgm:prSet/>
      <dgm:spPr/>
      <dgm:t>
        <a:bodyPr/>
        <a:lstStyle/>
        <a:p>
          <a:endParaRPr lang="en-US"/>
        </a:p>
      </dgm:t>
    </dgm:pt>
    <dgm:pt modelId="{559707F0-CB3F-4A2C-ABF7-6E9124FB3268}">
      <dgm:prSet phldrT="[Texto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600" b="1" dirty="0" smtClean="0"/>
            <a:t>Permite assistir quantas vezes quiser, aonde quiser </a:t>
          </a:r>
          <a:endParaRPr lang="en-US" sz="1600" b="1" dirty="0"/>
        </a:p>
      </dgm:t>
    </dgm:pt>
    <dgm:pt modelId="{91651B93-2EBA-402D-8261-10E4A1B6BC0B}" type="parTrans" cxnId="{B901E762-449E-4DA4-BF29-DA52125F8EE5}">
      <dgm:prSet/>
      <dgm:spPr/>
      <dgm:t>
        <a:bodyPr/>
        <a:lstStyle/>
        <a:p>
          <a:endParaRPr lang="en-US"/>
        </a:p>
      </dgm:t>
    </dgm:pt>
    <dgm:pt modelId="{C2932A24-4556-44CB-8164-9197DB0452B5}" type="sibTrans" cxnId="{B901E762-449E-4DA4-BF29-DA52125F8EE5}">
      <dgm:prSet/>
      <dgm:spPr/>
      <dgm:t>
        <a:bodyPr/>
        <a:lstStyle/>
        <a:p>
          <a:endParaRPr lang="en-US"/>
        </a:p>
      </dgm:t>
    </dgm:pt>
    <dgm:pt modelId="{6D860DDE-717C-4852-816A-BC4FBABCBA78}">
      <dgm:prSet phldrT="[Texto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600" b="1" dirty="0" smtClean="0">
              <a:latin typeface="Bell MT" pitchFamily="18" charset="0"/>
            </a:rPr>
            <a:t>Exige menos esforço do que ouvir ou ler</a:t>
          </a:r>
          <a:endParaRPr lang="en-US" sz="1600" b="1" dirty="0">
            <a:latin typeface="Bell MT" pitchFamily="18" charset="0"/>
          </a:endParaRPr>
        </a:p>
      </dgm:t>
    </dgm:pt>
    <dgm:pt modelId="{34D4F1EE-EBD9-4664-96E1-C05E583AAB41}" type="parTrans" cxnId="{3080AFA3-1C65-4D3B-A61A-A2FB6137223D}">
      <dgm:prSet/>
      <dgm:spPr/>
      <dgm:t>
        <a:bodyPr/>
        <a:lstStyle/>
        <a:p>
          <a:endParaRPr lang="en-US"/>
        </a:p>
      </dgm:t>
    </dgm:pt>
    <dgm:pt modelId="{3ECAC178-6834-4135-A972-1D0574133591}" type="sibTrans" cxnId="{3080AFA3-1C65-4D3B-A61A-A2FB6137223D}">
      <dgm:prSet/>
      <dgm:spPr/>
      <dgm:t>
        <a:bodyPr/>
        <a:lstStyle/>
        <a:p>
          <a:endParaRPr lang="en-US"/>
        </a:p>
      </dgm:t>
    </dgm:pt>
    <dgm:pt modelId="{40A3939C-3212-428E-ABF5-DCECC0867528}">
      <dgm:prSet phldrT="[Texto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dirty="0" smtClean="0">
              <a:latin typeface="Arial Black" pitchFamily="34" charset="0"/>
            </a:rPr>
            <a:t>Aprendizado mais intuitivo</a:t>
          </a:r>
          <a:endParaRPr lang="en-US" dirty="0">
            <a:latin typeface="Arial Black" pitchFamily="34" charset="0"/>
          </a:endParaRPr>
        </a:p>
      </dgm:t>
    </dgm:pt>
    <dgm:pt modelId="{82641E72-3925-4100-86C5-29A114510741}" type="parTrans" cxnId="{51978193-1A35-438A-ABDA-9BD8DD937B3B}">
      <dgm:prSet/>
      <dgm:spPr/>
      <dgm:t>
        <a:bodyPr/>
        <a:lstStyle/>
        <a:p>
          <a:endParaRPr lang="en-US"/>
        </a:p>
      </dgm:t>
    </dgm:pt>
    <dgm:pt modelId="{1FC5A57A-88E0-47FA-A830-4B41EF888267}" type="sibTrans" cxnId="{51978193-1A35-438A-ABDA-9BD8DD937B3B}">
      <dgm:prSet/>
      <dgm:spPr/>
      <dgm:t>
        <a:bodyPr/>
        <a:lstStyle/>
        <a:p>
          <a:endParaRPr lang="en-US"/>
        </a:p>
      </dgm:t>
    </dgm:pt>
    <dgm:pt modelId="{0B540D56-9D75-4F8E-B610-33F741A2097B}" type="pres">
      <dgm:prSet presAssocID="{EA1CE1A2-6916-4CD9-B89E-63BC2E5D0E7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59AE26-73D7-409A-9E3F-B92232C681E9}" type="pres">
      <dgm:prSet presAssocID="{B8136DD0-1474-4651-A362-0CF59087815D}" presName="centerShape" presStyleLbl="node0" presStyleIdx="0" presStyleCnt="1" custScaleX="429499" custScaleY="244358" custLinFactNeighborX="-2384"/>
      <dgm:spPr/>
      <dgm:t>
        <a:bodyPr/>
        <a:lstStyle/>
        <a:p>
          <a:endParaRPr lang="en-US"/>
        </a:p>
      </dgm:t>
    </dgm:pt>
    <dgm:pt modelId="{85A87227-03F9-44A1-8A32-1143A59EC77F}" type="pres">
      <dgm:prSet presAssocID="{DD05BE6A-4582-4B14-951C-A6CAA7633609}" presName="parTrans" presStyleLbl="sibTrans2D1" presStyleIdx="0" presStyleCnt="11"/>
      <dgm:spPr/>
      <dgm:t>
        <a:bodyPr/>
        <a:lstStyle/>
        <a:p>
          <a:endParaRPr lang="en-US"/>
        </a:p>
      </dgm:t>
    </dgm:pt>
    <dgm:pt modelId="{3C57F5CE-3AE2-47F2-BF39-A277B972DB75}" type="pres">
      <dgm:prSet presAssocID="{DD05BE6A-4582-4B14-951C-A6CAA7633609}" presName="connectorText" presStyleLbl="sibTrans2D1" presStyleIdx="0" presStyleCnt="11"/>
      <dgm:spPr/>
      <dgm:t>
        <a:bodyPr/>
        <a:lstStyle/>
        <a:p>
          <a:endParaRPr lang="en-US"/>
        </a:p>
      </dgm:t>
    </dgm:pt>
    <dgm:pt modelId="{DC5487D1-3025-4556-93D4-AEBFE637D231}" type="pres">
      <dgm:prSet presAssocID="{9265D3D6-D2C4-4A14-AEAE-689E29A0E33C}" presName="node" presStyleLbl="node1" presStyleIdx="0" presStyleCnt="11" custScaleX="157245" custScaleY="1440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5B940E-669E-46AA-884C-7722B4462CB9}" type="pres">
      <dgm:prSet presAssocID="{CC167218-D134-4064-A54E-3E3CA11A0AC7}" presName="parTrans" presStyleLbl="sibTrans2D1" presStyleIdx="1" presStyleCnt="11"/>
      <dgm:spPr/>
      <dgm:t>
        <a:bodyPr/>
        <a:lstStyle/>
        <a:p>
          <a:endParaRPr lang="en-US"/>
        </a:p>
      </dgm:t>
    </dgm:pt>
    <dgm:pt modelId="{4B486DE5-D514-445F-AE4E-38EA0AFF9A31}" type="pres">
      <dgm:prSet presAssocID="{CC167218-D134-4064-A54E-3E3CA11A0AC7}" presName="connectorText" presStyleLbl="sibTrans2D1" presStyleIdx="1" presStyleCnt="11"/>
      <dgm:spPr/>
      <dgm:t>
        <a:bodyPr/>
        <a:lstStyle/>
        <a:p>
          <a:endParaRPr lang="en-US"/>
        </a:p>
      </dgm:t>
    </dgm:pt>
    <dgm:pt modelId="{D683A2DA-380E-42C3-B530-6814FA8F353B}" type="pres">
      <dgm:prSet presAssocID="{6D004472-D315-4952-B877-0E3D08740735}" presName="node" presStyleLbl="node1" presStyleIdx="1" presStyleCnt="11" custScaleX="203846" custScaleY="161236" custRadScaleRad="119979" custRadScaleInc="22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8F1D6-C13B-4810-B92C-8D9AA3230C2A}" type="pres">
      <dgm:prSet presAssocID="{CBBEE410-AA50-466E-98FA-FB142BCD8E11}" presName="parTrans" presStyleLbl="sibTrans2D1" presStyleIdx="2" presStyleCnt="11"/>
      <dgm:spPr/>
      <dgm:t>
        <a:bodyPr/>
        <a:lstStyle/>
        <a:p>
          <a:endParaRPr lang="en-US"/>
        </a:p>
      </dgm:t>
    </dgm:pt>
    <dgm:pt modelId="{16C56C54-F50F-49A9-975D-0C186A9973AA}" type="pres">
      <dgm:prSet presAssocID="{CBBEE410-AA50-466E-98FA-FB142BCD8E11}" presName="connectorText" presStyleLbl="sibTrans2D1" presStyleIdx="2" presStyleCnt="11"/>
      <dgm:spPr/>
      <dgm:t>
        <a:bodyPr/>
        <a:lstStyle/>
        <a:p>
          <a:endParaRPr lang="en-US"/>
        </a:p>
      </dgm:t>
    </dgm:pt>
    <dgm:pt modelId="{EB4E0192-EC21-4965-B5BB-3CB4A6556468}" type="pres">
      <dgm:prSet presAssocID="{345704B6-0981-43EC-89AE-8233D8AEDA9D}" presName="node" presStyleLbl="node1" presStyleIdx="2" presStyleCnt="11" custScaleX="176667" custScaleY="153929" custRadScaleRad="132458" custRadScaleInc="9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DFE02-7870-4E9F-8986-782DACB26DDE}" type="pres">
      <dgm:prSet presAssocID="{BA49BBD2-5066-43F7-83C2-D181FE6B3F7F}" presName="parTrans" presStyleLbl="sibTrans2D1" presStyleIdx="3" presStyleCnt="11"/>
      <dgm:spPr/>
      <dgm:t>
        <a:bodyPr/>
        <a:lstStyle/>
        <a:p>
          <a:endParaRPr lang="en-US"/>
        </a:p>
      </dgm:t>
    </dgm:pt>
    <dgm:pt modelId="{60779415-ED55-4EF7-8AB4-7A2D024044F2}" type="pres">
      <dgm:prSet presAssocID="{BA49BBD2-5066-43F7-83C2-D181FE6B3F7F}" presName="connectorText" presStyleLbl="sibTrans2D1" presStyleIdx="3" presStyleCnt="11"/>
      <dgm:spPr/>
      <dgm:t>
        <a:bodyPr/>
        <a:lstStyle/>
        <a:p>
          <a:endParaRPr lang="en-US"/>
        </a:p>
      </dgm:t>
    </dgm:pt>
    <dgm:pt modelId="{70F3D188-5266-41B0-A4AC-D30BAC28C486}" type="pres">
      <dgm:prSet presAssocID="{D73E5175-8D01-4EBC-879D-3B63B0F96EA6}" presName="node" presStyleLbl="node1" presStyleIdx="3" presStyleCnt="11" custScaleX="266266" custScaleY="161139" custRadScaleRad="125330" custRadScaleInc="-13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6340D4-0C02-4594-AD69-D783CD6C3DDF}" type="pres">
      <dgm:prSet presAssocID="{828709D5-9EEA-47CD-BE69-FAD32A6E7DFC}" presName="parTrans" presStyleLbl="sibTrans2D1" presStyleIdx="4" presStyleCnt="11"/>
      <dgm:spPr/>
      <dgm:t>
        <a:bodyPr/>
        <a:lstStyle/>
        <a:p>
          <a:endParaRPr lang="en-US"/>
        </a:p>
      </dgm:t>
    </dgm:pt>
    <dgm:pt modelId="{8ED01BD4-175B-412C-A0B5-645D5294BC2D}" type="pres">
      <dgm:prSet presAssocID="{828709D5-9EEA-47CD-BE69-FAD32A6E7DFC}" presName="connectorText" presStyleLbl="sibTrans2D1" presStyleIdx="4" presStyleCnt="11"/>
      <dgm:spPr/>
      <dgm:t>
        <a:bodyPr/>
        <a:lstStyle/>
        <a:p>
          <a:endParaRPr lang="en-US"/>
        </a:p>
      </dgm:t>
    </dgm:pt>
    <dgm:pt modelId="{64649A05-B501-4725-8819-A9628E29BDF7}" type="pres">
      <dgm:prSet presAssocID="{EE4F9149-0355-4FF8-858E-157B4A56B00C}" presName="node" presStyleLbl="node1" presStyleIdx="4" presStyleCnt="11" custScaleX="245451" custScaleY="120659" custRadScaleRad="145004" custRadScaleInc="-875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E901C-95CB-47B7-9781-F36C69D0A1CB}" type="pres">
      <dgm:prSet presAssocID="{95D53B01-6228-48B0-947B-C49A0B818AF5}" presName="parTrans" presStyleLbl="sibTrans2D1" presStyleIdx="5" presStyleCnt="11"/>
      <dgm:spPr/>
      <dgm:t>
        <a:bodyPr/>
        <a:lstStyle/>
        <a:p>
          <a:endParaRPr lang="en-US"/>
        </a:p>
      </dgm:t>
    </dgm:pt>
    <dgm:pt modelId="{90ECDA97-EB92-4DFE-A2CC-0A633CC637DA}" type="pres">
      <dgm:prSet presAssocID="{95D53B01-6228-48B0-947B-C49A0B818AF5}" presName="connectorText" presStyleLbl="sibTrans2D1" presStyleIdx="5" presStyleCnt="11"/>
      <dgm:spPr/>
      <dgm:t>
        <a:bodyPr/>
        <a:lstStyle/>
        <a:p>
          <a:endParaRPr lang="en-US"/>
        </a:p>
      </dgm:t>
    </dgm:pt>
    <dgm:pt modelId="{099CB1FA-57B2-4826-A345-C23A71F0AAE3}" type="pres">
      <dgm:prSet presAssocID="{CCCB7B34-F307-4806-85B9-117356AB5B1A}" presName="node" presStyleLbl="node1" presStyleIdx="5" presStyleCnt="11" custScaleX="201175" custScaleY="129193" custRadScaleRad="105914" custRadScaleInc="-707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9CC85-D9ED-4B1C-AEFE-08C45560169D}" type="pres">
      <dgm:prSet presAssocID="{733153EE-9A19-42A4-B9E7-502CD2CAB917}" presName="parTrans" presStyleLbl="sibTrans2D1" presStyleIdx="6" presStyleCnt="11"/>
      <dgm:spPr/>
      <dgm:t>
        <a:bodyPr/>
        <a:lstStyle/>
        <a:p>
          <a:endParaRPr lang="en-US"/>
        </a:p>
      </dgm:t>
    </dgm:pt>
    <dgm:pt modelId="{9663958E-74FB-4250-A267-F8EF90540F78}" type="pres">
      <dgm:prSet presAssocID="{733153EE-9A19-42A4-B9E7-502CD2CAB917}" presName="connectorText" presStyleLbl="sibTrans2D1" presStyleIdx="6" presStyleCnt="11"/>
      <dgm:spPr/>
      <dgm:t>
        <a:bodyPr/>
        <a:lstStyle/>
        <a:p>
          <a:endParaRPr lang="en-US"/>
        </a:p>
      </dgm:t>
    </dgm:pt>
    <dgm:pt modelId="{63C86D3F-94A3-4370-9F89-192AC3E8C109}" type="pres">
      <dgm:prSet presAssocID="{127AE872-C944-43A3-A8EE-48F42D2CD5BB}" presName="node" presStyleLbl="node1" presStyleIdx="6" presStyleCnt="11" custScaleX="274081" custScaleY="117980" custRadScaleRad="108075" custRadScaleInc="351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6065CA-4272-4ACE-A891-63647C2B6900}" type="pres">
      <dgm:prSet presAssocID="{82641E72-3925-4100-86C5-29A114510741}" presName="parTrans" presStyleLbl="sibTrans2D1" presStyleIdx="7" presStyleCnt="11"/>
      <dgm:spPr/>
      <dgm:t>
        <a:bodyPr/>
        <a:lstStyle/>
        <a:p>
          <a:endParaRPr lang="en-US"/>
        </a:p>
      </dgm:t>
    </dgm:pt>
    <dgm:pt modelId="{2D350883-74CE-4B00-8EF8-151EFC53E88D}" type="pres">
      <dgm:prSet presAssocID="{82641E72-3925-4100-86C5-29A114510741}" presName="connectorText" presStyleLbl="sibTrans2D1" presStyleIdx="7" presStyleCnt="11"/>
      <dgm:spPr/>
      <dgm:t>
        <a:bodyPr/>
        <a:lstStyle/>
        <a:p>
          <a:endParaRPr lang="en-US"/>
        </a:p>
      </dgm:t>
    </dgm:pt>
    <dgm:pt modelId="{CE426501-9973-4112-A13E-6E6F61CCA3F4}" type="pres">
      <dgm:prSet presAssocID="{40A3939C-3212-428E-ABF5-DCECC0867528}" presName="node" presStyleLbl="node1" presStyleIdx="7" presStyleCnt="11" custScaleX="229969" custScaleY="104096" custRadScaleRad="128062" custRadScaleInc="75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45212-D861-4579-930E-495ED5954B07}" type="pres">
      <dgm:prSet presAssocID="{5F6419B0-A9AE-4CFD-B689-0DE6A27C18ED}" presName="parTrans" presStyleLbl="sibTrans2D1" presStyleIdx="8" presStyleCnt="11"/>
      <dgm:spPr/>
      <dgm:t>
        <a:bodyPr/>
        <a:lstStyle/>
        <a:p>
          <a:endParaRPr lang="en-US"/>
        </a:p>
      </dgm:t>
    </dgm:pt>
    <dgm:pt modelId="{C155EF7D-1CBB-4D9B-A760-02C6F57BA1AE}" type="pres">
      <dgm:prSet presAssocID="{5F6419B0-A9AE-4CFD-B689-0DE6A27C18ED}" presName="connectorText" presStyleLbl="sibTrans2D1" presStyleIdx="8" presStyleCnt="11"/>
      <dgm:spPr/>
      <dgm:t>
        <a:bodyPr/>
        <a:lstStyle/>
        <a:p>
          <a:endParaRPr lang="en-US"/>
        </a:p>
      </dgm:t>
    </dgm:pt>
    <dgm:pt modelId="{8C45F014-2399-46A3-9D77-F989C1155AE5}" type="pres">
      <dgm:prSet presAssocID="{7C1DA009-ADE5-419B-8101-81ED5417FF26}" presName="node" presStyleLbl="node1" presStyleIdx="8" presStyleCnt="11" custScaleX="299427" custScaleY="170544" custRadScaleRad="133944" custRadScaleInc="486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E1ED9-DA89-44B0-8F90-0D542462538E}" type="pres">
      <dgm:prSet presAssocID="{91651B93-2EBA-402D-8261-10E4A1B6BC0B}" presName="parTrans" presStyleLbl="sibTrans2D1" presStyleIdx="9" presStyleCnt="11"/>
      <dgm:spPr/>
      <dgm:t>
        <a:bodyPr/>
        <a:lstStyle/>
        <a:p>
          <a:endParaRPr lang="en-US"/>
        </a:p>
      </dgm:t>
    </dgm:pt>
    <dgm:pt modelId="{2E20E918-EA73-4260-90E8-C9DEFD551BBD}" type="pres">
      <dgm:prSet presAssocID="{91651B93-2EBA-402D-8261-10E4A1B6BC0B}" presName="connectorText" presStyleLbl="sibTrans2D1" presStyleIdx="9" presStyleCnt="11"/>
      <dgm:spPr/>
      <dgm:t>
        <a:bodyPr/>
        <a:lstStyle/>
        <a:p>
          <a:endParaRPr lang="en-US"/>
        </a:p>
      </dgm:t>
    </dgm:pt>
    <dgm:pt modelId="{5F1D18BF-49E6-45F2-A053-7B8DE2C88175}" type="pres">
      <dgm:prSet presAssocID="{559707F0-CB3F-4A2C-ABF7-6E9124FB3268}" presName="node" presStyleLbl="node1" presStyleIdx="9" presStyleCnt="11" custScaleX="223377" custScaleY="129127" custRadScaleRad="124278" custRadScaleInc="-184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94916E-3E6A-4019-B24E-362A927B47D6}" type="pres">
      <dgm:prSet presAssocID="{34D4F1EE-EBD9-4664-96E1-C05E583AAB41}" presName="parTrans" presStyleLbl="sibTrans2D1" presStyleIdx="10" presStyleCnt="11"/>
      <dgm:spPr/>
      <dgm:t>
        <a:bodyPr/>
        <a:lstStyle/>
        <a:p>
          <a:endParaRPr lang="en-US"/>
        </a:p>
      </dgm:t>
    </dgm:pt>
    <dgm:pt modelId="{81BF3554-2875-4BFC-B65E-F1C0E7A827FA}" type="pres">
      <dgm:prSet presAssocID="{34D4F1EE-EBD9-4664-96E1-C05E583AAB41}" presName="connectorText" presStyleLbl="sibTrans2D1" presStyleIdx="10" presStyleCnt="11"/>
      <dgm:spPr/>
      <dgm:t>
        <a:bodyPr/>
        <a:lstStyle/>
        <a:p>
          <a:endParaRPr lang="en-US"/>
        </a:p>
      </dgm:t>
    </dgm:pt>
    <dgm:pt modelId="{4A399168-B85C-4503-9881-BCE5C684AD1B}" type="pres">
      <dgm:prSet presAssocID="{6D860DDE-717C-4852-816A-BC4FBABCBA78}" presName="node" presStyleLbl="node1" presStyleIdx="10" presStyleCnt="11" custScaleX="156712" custScaleY="157239" custRadScaleRad="110522" custRadScaleInc="-31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7A15CC-3998-4529-B3F6-8ED5A4C0633F}" type="presOf" srcId="{6D004472-D315-4952-B877-0E3D08740735}" destId="{D683A2DA-380E-42C3-B530-6814FA8F353B}" srcOrd="0" destOrd="0" presId="urn:microsoft.com/office/officeart/2005/8/layout/radial5"/>
    <dgm:cxn modelId="{49330136-BB25-4312-A12E-CC2BD0E76E7B}" type="presOf" srcId="{40A3939C-3212-428E-ABF5-DCECC0867528}" destId="{CE426501-9973-4112-A13E-6E6F61CCA3F4}" srcOrd="0" destOrd="0" presId="urn:microsoft.com/office/officeart/2005/8/layout/radial5"/>
    <dgm:cxn modelId="{F92150AC-AF33-4CE8-92A5-F9184080148E}" srcId="{B8136DD0-1474-4651-A362-0CF59087815D}" destId="{D73E5175-8D01-4EBC-879D-3B63B0F96EA6}" srcOrd="3" destOrd="0" parTransId="{BA49BBD2-5066-43F7-83C2-D181FE6B3F7F}" sibTransId="{F464FAF1-D818-45BC-B8B4-73B76E3E85C7}"/>
    <dgm:cxn modelId="{77DD8F96-0DC8-4F2B-A592-9C3AB542B470}" type="presOf" srcId="{EA1CE1A2-6916-4CD9-B89E-63BC2E5D0E78}" destId="{0B540D56-9D75-4F8E-B610-33F741A2097B}" srcOrd="0" destOrd="0" presId="urn:microsoft.com/office/officeart/2005/8/layout/radial5"/>
    <dgm:cxn modelId="{F977F4DA-C8A8-4D60-A471-D049B9DAFDA5}" srcId="{B8136DD0-1474-4651-A362-0CF59087815D}" destId="{CCCB7B34-F307-4806-85B9-117356AB5B1A}" srcOrd="5" destOrd="0" parTransId="{95D53B01-6228-48B0-947B-C49A0B818AF5}" sibTransId="{73A0B515-3F93-4F86-8C40-39855BA6AD7C}"/>
    <dgm:cxn modelId="{197AB3F3-DF63-45F2-8C57-51BD074A1C11}" type="presOf" srcId="{828709D5-9EEA-47CD-BE69-FAD32A6E7DFC}" destId="{8ED01BD4-175B-412C-A0B5-645D5294BC2D}" srcOrd="1" destOrd="0" presId="urn:microsoft.com/office/officeart/2005/8/layout/radial5"/>
    <dgm:cxn modelId="{06724E2C-60EE-46E4-9448-6AB5F5C8866E}" type="presOf" srcId="{95D53B01-6228-48B0-947B-C49A0B818AF5}" destId="{F76E901C-95CB-47B7-9781-F36C69D0A1CB}" srcOrd="0" destOrd="0" presId="urn:microsoft.com/office/officeart/2005/8/layout/radial5"/>
    <dgm:cxn modelId="{5B49410C-ED30-44E7-AEB3-6154BD4A98E3}" srcId="{B8136DD0-1474-4651-A362-0CF59087815D}" destId="{345704B6-0981-43EC-89AE-8233D8AEDA9D}" srcOrd="2" destOrd="0" parTransId="{CBBEE410-AA50-466E-98FA-FB142BCD8E11}" sibTransId="{BDB43DF0-41A3-487E-9302-B006E074D5F4}"/>
    <dgm:cxn modelId="{06910577-A61F-49CC-9604-01BC317B28F9}" type="presOf" srcId="{CBBEE410-AA50-466E-98FA-FB142BCD8E11}" destId="{3E38F1D6-C13B-4810-B92C-8D9AA3230C2A}" srcOrd="0" destOrd="0" presId="urn:microsoft.com/office/officeart/2005/8/layout/radial5"/>
    <dgm:cxn modelId="{FD1A2DC5-F2A6-437F-98F0-A5F8DA4C30B5}" srcId="{B8136DD0-1474-4651-A362-0CF59087815D}" destId="{6D004472-D315-4952-B877-0E3D08740735}" srcOrd="1" destOrd="0" parTransId="{CC167218-D134-4064-A54E-3E3CA11A0AC7}" sibTransId="{A0716345-CB89-4FA7-BF92-A9DE3C418EA1}"/>
    <dgm:cxn modelId="{597D17BA-60D0-4C8F-AEFA-C76CF87B27AB}" type="presOf" srcId="{34D4F1EE-EBD9-4664-96E1-C05E583AAB41}" destId="{81BF3554-2875-4BFC-B65E-F1C0E7A827FA}" srcOrd="1" destOrd="0" presId="urn:microsoft.com/office/officeart/2005/8/layout/radial5"/>
    <dgm:cxn modelId="{BD7EAE5E-F0DD-4BDB-98FB-116BCD519E9E}" type="presOf" srcId="{82641E72-3925-4100-86C5-29A114510741}" destId="{4B6065CA-4272-4ACE-A891-63647C2B6900}" srcOrd="0" destOrd="0" presId="urn:microsoft.com/office/officeart/2005/8/layout/radial5"/>
    <dgm:cxn modelId="{7C955D53-20AC-4DA1-AB7F-C7B113465150}" type="presOf" srcId="{34D4F1EE-EBD9-4664-96E1-C05E583AAB41}" destId="{FA94916E-3E6A-4019-B24E-362A927B47D6}" srcOrd="0" destOrd="0" presId="urn:microsoft.com/office/officeart/2005/8/layout/radial5"/>
    <dgm:cxn modelId="{15E260B0-81A8-493E-96A9-A0A399B32D82}" type="presOf" srcId="{CCCB7B34-F307-4806-85B9-117356AB5B1A}" destId="{099CB1FA-57B2-4826-A345-C23A71F0AAE3}" srcOrd="0" destOrd="0" presId="urn:microsoft.com/office/officeart/2005/8/layout/radial5"/>
    <dgm:cxn modelId="{73E81E1B-CEC4-40F4-9D5D-63380A89C42B}" type="presOf" srcId="{733153EE-9A19-42A4-B9E7-502CD2CAB917}" destId="{9663958E-74FB-4250-A267-F8EF90540F78}" srcOrd="1" destOrd="0" presId="urn:microsoft.com/office/officeart/2005/8/layout/radial5"/>
    <dgm:cxn modelId="{576FE613-1758-429D-A836-7C8CC5B3CC46}" type="presOf" srcId="{CC167218-D134-4064-A54E-3E3CA11A0AC7}" destId="{4B486DE5-D514-445F-AE4E-38EA0AFF9A31}" srcOrd="1" destOrd="0" presId="urn:microsoft.com/office/officeart/2005/8/layout/radial5"/>
    <dgm:cxn modelId="{52AABBF7-7098-4F0C-980C-C61C569E94F6}" type="presOf" srcId="{345704B6-0981-43EC-89AE-8233D8AEDA9D}" destId="{EB4E0192-EC21-4965-B5BB-3CB4A6556468}" srcOrd="0" destOrd="0" presId="urn:microsoft.com/office/officeart/2005/8/layout/radial5"/>
    <dgm:cxn modelId="{AB682893-F410-4E27-B473-05C53068932D}" type="presOf" srcId="{5F6419B0-A9AE-4CFD-B689-0DE6A27C18ED}" destId="{C155EF7D-1CBB-4D9B-A760-02C6F57BA1AE}" srcOrd="1" destOrd="0" presId="urn:microsoft.com/office/officeart/2005/8/layout/radial5"/>
    <dgm:cxn modelId="{D0543E29-93B5-4384-B991-CB82B3613CA7}" type="presOf" srcId="{B8136DD0-1474-4651-A362-0CF59087815D}" destId="{9A59AE26-73D7-409A-9E3F-B92232C681E9}" srcOrd="0" destOrd="0" presId="urn:microsoft.com/office/officeart/2005/8/layout/radial5"/>
    <dgm:cxn modelId="{92E252E2-800B-4EF5-BD6C-B6EB8BE0789C}" srcId="{B8136DD0-1474-4651-A362-0CF59087815D}" destId="{7C1DA009-ADE5-419B-8101-81ED5417FF26}" srcOrd="8" destOrd="0" parTransId="{5F6419B0-A9AE-4CFD-B689-0DE6A27C18ED}" sibTransId="{B37A3B94-2493-43A6-A982-A2C6AA0924EB}"/>
    <dgm:cxn modelId="{B09D42BB-0684-4B2B-8174-0768BE965710}" type="presOf" srcId="{91651B93-2EBA-402D-8261-10E4A1B6BC0B}" destId="{1B9E1ED9-DA89-44B0-8F90-0D542462538E}" srcOrd="0" destOrd="0" presId="urn:microsoft.com/office/officeart/2005/8/layout/radial5"/>
    <dgm:cxn modelId="{B96E1EBD-49F5-4961-ABF9-9050B89B3A7C}" type="presOf" srcId="{828709D5-9EEA-47CD-BE69-FAD32A6E7DFC}" destId="{3B6340D4-0C02-4594-AD69-D783CD6C3DDF}" srcOrd="0" destOrd="0" presId="urn:microsoft.com/office/officeart/2005/8/layout/radial5"/>
    <dgm:cxn modelId="{A1E24097-D0E2-47AC-BD7C-016C13555F0A}" type="presOf" srcId="{9265D3D6-D2C4-4A14-AEAE-689E29A0E33C}" destId="{DC5487D1-3025-4556-93D4-AEBFE637D231}" srcOrd="0" destOrd="0" presId="urn:microsoft.com/office/officeart/2005/8/layout/radial5"/>
    <dgm:cxn modelId="{59B7AA5C-010B-4A24-9B9A-F8B9696EC12A}" type="presOf" srcId="{82641E72-3925-4100-86C5-29A114510741}" destId="{2D350883-74CE-4B00-8EF8-151EFC53E88D}" srcOrd="1" destOrd="0" presId="urn:microsoft.com/office/officeart/2005/8/layout/radial5"/>
    <dgm:cxn modelId="{5DCB5CB2-96DE-48F5-9018-45028246AE53}" type="presOf" srcId="{BA49BBD2-5066-43F7-83C2-D181FE6B3F7F}" destId="{60779415-ED55-4EF7-8AB4-7A2D024044F2}" srcOrd="1" destOrd="0" presId="urn:microsoft.com/office/officeart/2005/8/layout/radial5"/>
    <dgm:cxn modelId="{51978193-1A35-438A-ABDA-9BD8DD937B3B}" srcId="{B8136DD0-1474-4651-A362-0CF59087815D}" destId="{40A3939C-3212-428E-ABF5-DCECC0867528}" srcOrd="7" destOrd="0" parTransId="{82641E72-3925-4100-86C5-29A114510741}" sibTransId="{1FC5A57A-88E0-47FA-A830-4B41EF888267}"/>
    <dgm:cxn modelId="{590F0304-5CD8-401B-80C7-B5454B2D0149}" type="presOf" srcId="{DD05BE6A-4582-4B14-951C-A6CAA7633609}" destId="{3C57F5CE-3AE2-47F2-BF39-A277B972DB75}" srcOrd="1" destOrd="0" presId="urn:microsoft.com/office/officeart/2005/8/layout/radial5"/>
    <dgm:cxn modelId="{08CA9690-0139-4291-B47E-028B7D7D965F}" srcId="{B8136DD0-1474-4651-A362-0CF59087815D}" destId="{EE4F9149-0355-4FF8-858E-157B4A56B00C}" srcOrd="4" destOrd="0" parTransId="{828709D5-9EEA-47CD-BE69-FAD32A6E7DFC}" sibTransId="{3306F7B0-7E51-4D9D-A78E-A58B81158A11}"/>
    <dgm:cxn modelId="{A82BE93F-7B4B-478E-90FB-D074E4AEEC67}" type="presOf" srcId="{BA49BBD2-5066-43F7-83C2-D181FE6B3F7F}" destId="{837DFE02-7870-4E9F-8986-782DACB26DDE}" srcOrd="0" destOrd="0" presId="urn:microsoft.com/office/officeart/2005/8/layout/radial5"/>
    <dgm:cxn modelId="{DA1C4A23-F8F5-4294-B47C-4C531789B202}" type="presOf" srcId="{D73E5175-8D01-4EBC-879D-3B63B0F96EA6}" destId="{70F3D188-5266-41B0-A4AC-D30BAC28C486}" srcOrd="0" destOrd="0" presId="urn:microsoft.com/office/officeart/2005/8/layout/radial5"/>
    <dgm:cxn modelId="{3080AFA3-1C65-4D3B-A61A-A2FB6137223D}" srcId="{B8136DD0-1474-4651-A362-0CF59087815D}" destId="{6D860DDE-717C-4852-816A-BC4FBABCBA78}" srcOrd="10" destOrd="0" parTransId="{34D4F1EE-EBD9-4664-96E1-C05E583AAB41}" sibTransId="{3ECAC178-6834-4135-A972-1D0574133591}"/>
    <dgm:cxn modelId="{B901E762-449E-4DA4-BF29-DA52125F8EE5}" srcId="{B8136DD0-1474-4651-A362-0CF59087815D}" destId="{559707F0-CB3F-4A2C-ABF7-6E9124FB3268}" srcOrd="9" destOrd="0" parTransId="{91651B93-2EBA-402D-8261-10E4A1B6BC0B}" sibTransId="{C2932A24-4556-44CB-8164-9197DB0452B5}"/>
    <dgm:cxn modelId="{69971699-22ED-47AF-90B1-09FC3399A2F6}" type="presOf" srcId="{127AE872-C944-43A3-A8EE-48F42D2CD5BB}" destId="{63C86D3F-94A3-4370-9F89-192AC3E8C109}" srcOrd="0" destOrd="0" presId="urn:microsoft.com/office/officeart/2005/8/layout/radial5"/>
    <dgm:cxn modelId="{FA31D18C-19F8-4675-8001-8460D91E297E}" type="presOf" srcId="{7C1DA009-ADE5-419B-8101-81ED5417FF26}" destId="{8C45F014-2399-46A3-9D77-F989C1155AE5}" srcOrd="0" destOrd="0" presId="urn:microsoft.com/office/officeart/2005/8/layout/radial5"/>
    <dgm:cxn modelId="{A371F2ED-17D5-470A-89E4-77275173EB37}" type="presOf" srcId="{91651B93-2EBA-402D-8261-10E4A1B6BC0B}" destId="{2E20E918-EA73-4260-90E8-C9DEFD551BBD}" srcOrd="1" destOrd="0" presId="urn:microsoft.com/office/officeart/2005/8/layout/radial5"/>
    <dgm:cxn modelId="{E8108625-7302-49D7-A6C7-C6BB8723F4BA}" type="presOf" srcId="{CC167218-D134-4064-A54E-3E3CA11A0AC7}" destId="{CF5B940E-669E-46AA-884C-7722B4462CB9}" srcOrd="0" destOrd="0" presId="urn:microsoft.com/office/officeart/2005/8/layout/radial5"/>
    <dgm:cxn modelId="{38FB9DEA-2A89-4CC2-8A8C-B9460F7AD25B}" srcId="{EA1CE1A2-6916-4CD9-B89E-63BC2E5D0E78}" destId="{B8136DD0-1474-4651-A362-0CF59087815D}" srcOrd="0" destOrd="0" parTransId="{85459C06-4EC1-4EE2-AB17-BBDD791A101B}" sibTransId="{5D50B1B4-A3B4-4DA5-8548-855710B454FC}"/>
    <dgm:cxn modelId="{12D9234D-0F7F-4656-BB78-D5BB6F283312}" type="presOf" srcId="{EE4F9149-0355-4FF8-858E-157B4A56B00C}" destId="{64649A05-B501-4725-8819-A9628E29BDF7}" srcOrd="0" destOrd="0" presId="urn:microsoft.com/office/officeart/2005/8/layout/radial5"/>
    <dgm:cxn modelId="{437FC775-F3C5-465F-BBFA-2C46B95D8F44}" type="presOf" srcId="{95D53B01-6228-48B0-947B-C49A0B818AF5}" destId="{90ECDA97-EB92-4DFE-A2CC-0A633CC637DA}" srcOrd="1" destOrd="0" presId="urn:microsoft.com/office/officeart/2005/8/layout/radial5"/>
    <dgm:cxn modelId="{96B11CE1-C0A6-43C5-A223-9573D7F79520}" type="presOf" srcId="{559707F0-CB3F-4A2C-ABF7-6E9124FB3268}" destId="{5F1D18BF-49E6-45F2-A053-7B8DE2C88175}" srcOrd="0" destOrd="0" presId="urn:microsoft.com/office/officeart/2005/8/layout/radial5"/>
    <dgm:cxn modelId="{D76ECBC2-F12A-4F00-943E-AD9D653F16FA}" srcId="{B8136DD0-1474-4651-A362-0CF59087815D}" destId="{9265D3D6-D2C4-4A14-AEAE-689E29A0E33C}" srcOrd="0" destOrd="0" parTransId="{DD05BE6A-4582-4B14-951C-A6CAA7633609}" sibTransId="{EB30D864-AD9D-4143-8688-A07C98B40CFC}"/>
    <dgm:cxn modelId="{B84F6295-5096-4ECC-94D8-06A91C689A80}" type="presOf" srcId="{733153EE-9A19-42A4-B9E7-502CD2CAB917}" destId="{4499CC85-D9ED-4B1C-AEFE-08C45560169D}" srcOrd="0" destOrd="0" presId="urn:microsoft.com/office/officeart/2005/8/layout/radial5"/>
    <dgm:cxn modelId="{B5980E4D-EA58-4056-875A-3F919C03A4A3}" type="presOf" srcId="{5F6419B0-A9AE-4CFD-B689-0DE6A27C18ED}" destId="{B0F45212-D861-4579-930E-495ED5954B07}" srcOrd="0" destOrd="0" presId="urn:microsoft.com/office/officeart/2005/8/layout/radial5"/>
    <dgm:cxn modelId="{B138E0C2-44DB-40A4-BD55-2EA751F931EC}" type="presOf" srcId="{DD05BE6A-4582-4B14-951C-A6CAA7633609}" destId="{85A87227-03F9-44A1-8A32-1143A59EC77F}" srcOrd="0" destOrd="0" presId="urn:microsoft.com/office/officeart/2005/8/layout/radial5"/>
    <dgm:cxn modelId="{97373C49-2EFD-4EF8-B6FA-DAA1C4DA8F0F}" srcId="{B8136DD0-1474-4651-A362-0CF59087815D}" destId="{127AE872-C944-43A3-A8EE-48F42D2CD5BB}" srcOrd="6" destOrd="0" parTransId="{733153EE-9A19-42A4-B9E7-502CD2CAB917}" sibTransId="{D535D101-1D2B-4930-838A-5C8376B55439}"/>
    <dgm:cxn modelId="{0E7D2C84-E6AD-4CE7-BAF0-A46A24726117}" type="presOf" srcId="{6D860DDE-717C-4852-816A-BC4FBABCBA78}" destId="{4A399168-B85C-4503-9881-BCE5C684AD1B}" srcOrd="0" destOrd="0" presId="urn:microsoft.com/office/officeart/2005/8/layout/radial5"/>
    <dgm:cxn modelId="{562874C9-6400-4313-A0CA-AA4FB1000B49}" type="presOf" srcId="{CBBEE410-AA50-466E-98FA-FB142BCD8E11}" destId="{16C56C54-F50F-49A9-975D-0C186A9973AA}" srcOrd="1" destOrd="0" presId="urn:microsoft.com/office/officeart/2005/8/layout/radial5"/>
    <dgm:cxn modelId="{2A557017-2CBB-4A58-AAFA-A8E63D9E9CCD}" type="presParOf" srcId="{0B540D56-9D75-4F8E-B610-33F741A2097B}" destId="{9A59AE26-73D7-409A-9E3F-B92232C681E9}" srcOrd="0" destOrd="0" presId="urn:microsoft.com/office/officeart/2005/8/layout/radial5"/>
    <dgm:cxn modelId="{D204C911-2A55-4AD9-A1A7-3D351C7C8C8A}" type="presParOf" srcId="{0B540D56-9D75-4F8E-B610-33F741A2097B}" destId="{85A87227-03F9-44A1-8A32-1143A59EC77F}" srcOrd="1" destOrd="0" presId="urn:microsoft.com/office/officeart/2005/8/layout/radial5"/>
    <dgm:cxn modelId="{1C741830-046F-4479-8060-8B77CD2909DA}" type="presParOf" srcId="{85A87227-03F9-44A1-8A32-1143A59EC77F}" destId="{3C57F5CE-3AE2-47F2-BF39-A277B972DB75}" srcOrd="0" destOrd="0" presId="urn:microsoft.com/office/officeart/2005/8/layout/radial5"/>
    <dgm:cxn modelId="{5608FCEF-7CA9-4B38-98C5-6EE7E2E98658}" type="presParOf" srcId="{0B540D56-9D75-4F8E-B610-33F741A2097B}" destId="{DC5487D1-3025-4556-93D4-AEBFE637D231}" srcOrd="2" destOrd="0" presId="urn:microsoft.com/office/officeart/2005/8/layout/radial5"/>
    <dgm:cxn modelId="{E01598A3-708B-41F6-8163-10DE6C4082EA}" type="presParOf" srcId="{0B540D56-9D75-4F8E-B610-33F741A2097B}" destId="{CF5B940E-669E-46AA-884C-7722B4462CB9}" srcOrd="3" destOrd="0" presId="urn:microsoft.com/office/officeart/2005/8/layout/radial5"/>
    <dgm:cxn modelId="{ADA276E4-90AE-4145-9F03-77F0AED0287B}" type="presParOf" srcId="{CF5B940E-669E-46AA-884C-7722B4462CB9}" destId="{4B486DE5-D514-445F-AE4E-38EA0AFF9A31}" srcOrd="0" destOrd="0" presId="urn:microsoft.com/office/officeart/2005/8/layout/radial5"/>
    <dgm:cxn modelId="{84F9BF1F-479D-4843-AE5D-22E6DCE0CDB6}" type="presParOf" srcId="{0B540D56-9D75-4F8E-B610-33F741A2097B}" destId="{D683A2DA-380E-42C3-B530-6814FA8F353B}" srcOrd="4" destOrd="0" presId="urn:microsoft.com/office/officeart/2005/8/layout/radial5"/>
    <dgm:cxn modelId="{E106865A-B0D2-44D3-8EFA-04998AA4ECA2}" type="presParOf" srcId="{0B540D56-9D75-4F8E-B610-33F741A2097B}" destId="{3E38F1D6-C13B-4810-B92C-8D9AA3230C2A}" srcOrd="5" destOrd="0" presId="urn:microsoft.com/office/officeart/2005/8/layout/radial5"/>
    <dgm:cxn modelId="{CC0E4166-265C-4D60-809A-868E834887B7}" type="presParOf" srcId="{3E38F1D6-C13B-4810-B92C-8D9AA3230C2A}" destId="{16C56C54-F50F-49A9-975D-0C186A9973AA}" srcOrd="0" destOrd="0" presId="urn:microsoft.com/office/officeart/2005/8/layout/radial5"/>
    <dgm:cxn modelId="{6E3C5679-09F1-45B5-83AF-736A2CFF606A}" type="presParOf" srcId="{0B540D56-9D75-4F8E-B610-33F741A2097B}" destId="{EB4E0192-EC21-4965-B5BB-3CB4A6556468}" srcOrd="6" destOrd="0" presId="urn:microsoft.com/office/officeart/2005/8/layout/radial5"/>
    <dgm:cxn modelId="{47FF6266-EAC7-467E-9FD3-7748B8769B1F}" type="presParOf" srcId="{0B540D56-9D75-4F8E-B610-33F741A2097B}" destId="{837DFE02-7870-4E9F-8986-782DACB26DDE}" srcOrd="7" destOrd="0" presId="urn:microsoft.com/office/officeart/2005/8/layout/radial5"/>
    <dgm:cxn modelId="{7626ECD5-E1F4-4DBC-ACC1-074BDA4429C9}" type="presParOf" srcId="{837DFE02-7870-4E9F-8986-782DACB26DDE}" destId="{60779415-ED55-4EF7-8AB4-7A2D024044F2}" srcOrd="0" destOrd="0" presId="urn:microsoft.com/office/officeart/2005/8/layout/radial5"/>
    <dgm:cxn modelId="{D49F376C-5FBB-4BFB-998F-62216B81278E}" type="presParOf" srcId="{0B540D56-9D75-4F8E-B610-33F741A2097B}" destId="{70F3D188-5266-41B0-A4AC-D30BAC28C486}" srcOrd="8" destOrd="0" presId="urn:microsoft.com/office/officeart/2005/8/layout/radial5"/>
    <dgm:cxn modelId="{16B81039-4612-4A1F-A16B-370608BC1FCA}" type="presParOf" srcId="{0B540D56-9D75-4F8E-B610-33F741A2097B}" destId="{3B6340D4-0C02-4594-AD69-D783CD6C3DDF}" srcOrd="9" destOrd="0" presId="urn:microsoft.com/office/officeart/2005/8/layout/radial5"/>
    <dgm:cxn modelId="{FBF0293E-1D32-4B05-A24D-A40012FAD31A}" type="presParOf" srcId="{3B6340D4-0C02-4594-AD69-D783CD6C3DDF}" destId="{8ED01BD4-175B-412C-A0B5-645D5294BC2D}" srcOrd="0" destOrd="0" presId="urn:microsoft.com/office/officeart/2005/8/layout/radial5"/>
    <dgm:cxn modelId="{2A60C514-2256-4450-A6CA-B39E1E3DFEBB}" type="presParOf" srcId="{0B540D56-9D75-4F8E-B610-33F741A2097B}" destId="{64649A05-B501-4725-8819-A9628E29BDF7}" srcOrd="10" destOrd="0" presId="urn:microsoft.com/office/officeart/2005/8/layout/radial5"/>
    <dgm:cxn modelId="{C906B62B-A5A7-4EBB-A74F-B98EBF500E07}" type="presParOf" srcId="{0B540D56-9D75-4F8E-B610-33F741A2097B}" destId="{F76E901C-95CB-47B7-9781-F36C69D0A1CB}" srcOrd="11" destOrd="0" presId="urn:microsoft.com/office/officeart/2005/8/layout/radial5"/>
    <dgm:cxn modelId="{AC01E7CE-6A67-4E4B-9AF7-54D8CAC95FB1}" type="presParOf" srcId="{F76E901C-95CB-47B7-9781-F36C69D0A1CB}" destId="{90ECDA97-EB92-4DFE-A2CC-0A633CC637DA}" srcOrd="0" destOrd="0" presId="urn:microsoft.com/office/officeart/2005/8/layout/radial5"/>
    <dgm:cxn modelId="{B1941F41-2D73-4F0D-98C0-1CD4C6D716F5}" type="presParOf" srcId="{0B540D56-9D75-4F8E-B610-33F741A2097B}" destId="{099CB1FA-57B2-4826-A345-C23A71F0AAE3}" srcOrd="12" destOrd="0" presId="urn:microsoft.com/office/officeart/2005/8/layout/radial5"/>
    <dgm:cxn modelId="{6795D7AB-8155-498F-887E-60FB70FFD646}" type="presParOf" srcId="{0B540D56-9D75-4F8E-B610-33F741A2097B}" destId="{4499CC85-D9ED-4B1C-AEFE-08C45560169D}" srcOrd="13" destOrd="0" presId="urn:microsoft.com/office/officeart/2005/8/layout/radial5"/>
    <dgm:cxn modelId="{0798B5CA-234B-4F71-BCD0-41F71FD36ADE}" type="presParOf" srcId="{4499CC85-D9ED-4B1C-AEFE-08C45560169D}" destId="{9663958E-74FB-4250-A267-F8EF90540F78}" srcOrd="0" destOrd="0" presId="urn:microsoft.com/office/officeart/2005/8/layout/radial5"/>
    <dgm:cxn modelId="{CFB84737-59A8-4DE2-997A-72E934E2B7BA}" type="presParOf" srcId="{0B540D56-9D75-4F8E-B610-33F741A2097B}" destId="{63C86D3F-94A3-4370-9F89-192AC3E8C109}" srcOrd="14" destOrd="0" presId="urn:microsoft.com/office/officeart/2005/8/layout/radial5"/>
    <dgm:cxn modelId="{CE808015-6170-4570-B928-95330244B0E0}" type="presParOf" srcId="{0B540D56-9D75-4F8E-B610-33F741A2097B}" destId="{4B6065CA-4272-4ACE-A891-63647C2B6900}" srcOrd="15" destOrd="0" presId="urn:microsoft.com/office/officeart/2005/8/layout/radial5"/>
    <dgm:cxn modelId="{D5E017D2-A666-4C91-A478-FB53B7DA3115}" type="presParOf" srcId="{4B6065CA-4272-4ACE-A891-63647C2B6900}" destId="{2D350883-74CE-4B00-8EF8-151EFC53E88D}" srcOrd="0" destOrd="0" presId="urn:microsoft.com/office/officeart/2005/8/layout/radial5"/>
    <dgm:cxn modelId="{A1A883B5-D32C-49C6-9319-1CE76074826B}" type="presParOf" srcId="{0B540D56-9D75-4F8E-B610-33F741A2097B}" destId="{CE426501-9973-4112-A13E-6E6F61CCA3F4}" srcOrd="16" destOrd="0" presId="urn:microsoft.com/office/officeart/2005/8/layout/radial5"/>
    <dgm:cxn modelId="{9A650CA5-946F-4565-BA1B-C27B2BA74E4D}" type="presParOf" srcId="{0B540D56-9D75-4F8E-B610-33F741A2097B}" destId="{B0F45212-D861-4579-930E-495ED5954B07}" srcOrd="17" destOrd="0" presId="urn:microsoft.com/office/officeart/2005/8/layout/radial5"/>
    <dgm:cxn modelId="{02B3B81E-F627-4C6A-AADF-7D5A6534F2C1}" type="presParOf" srcId="{B0F45212-D861-4579-930E-495ED5954B07}" destId="{C155EF7D-1CBB-4D9B-A760-02C6F57BA1AE}" srcOrd="0" destOrd="0" presId="urn:microsoft.com/office/officeart/2005/8/layout/radial5"/>
    <dgm:cxn modelId="{F77F2C20-A30C-4FED-8735-176FD00684A1}" type="presParOf" srcId="{0B540D56-9D75-4F8E-B610-33F741A2097B}" destId="{8C45F014-2399-46A3-9D77-F989C1155AE5}" srcOrd="18" destOrd="0" presId="urn:microsoft.com/office/officeart/2005/8/layout/radial5"/>
    <dgm:cxn modelId="{E42A9BF8-3F32-46EF-9044-F5A6FB28E789}" type="presParOf" srcId="{0B540D56-9D75-4F8E-B610-33F741A2097B}" destId="{1B9E1ED9-DA89-44B0-8F90-0D542462538E}" srcOrd="19" destOrd="0" presId="urn:microsoft.com/office/officeart/2005/8/layout/radial5"/>
    <dgm:cxn modelId="{0F8E9DF3-984B-4E54-9E82-CEACE003760C}" type="presParOf" srcId="{1B9E1ED9-DA89-44B0-8F90-0D542462538E}" destId="{2E20E918-EA73-4260-90E8-C9DEFD551BBD}" srcOrd="0" destOrd="0" presId="urn:microsoft.com/office/officeart/2005/8/layout/radial5"/>
    <dgm:cxn modelId="{96F5AF99-8B9F-456B-96ED-41F3F63AE13E}" type="presParOf" srcId="{0B540D56-9D75-4F8E-B610-33F741A2097B}" destId="{5F1D18BF-49E6-45F2-A053-7B8DE2C88175}" srcOrd="20" destOrd="0" presId="urn:microsoft.com/office/officeart/2005/8/layout/radial5"/>
    <dgm:cxn modelId="{81C2A6FC-7AE7-4272-9128-58D2B18C412D}" type="presParOf" srcId="{0B540D56-9D75-4F8E-B610-33F741A2097B}" destId="{FA94916E-3E6A-4019-B24E-362A927B47D6}" srcOrd="21" destOrd="0" presId="urn:microsoft.com/office/officeart/2005/8/layout/radial5"/>
    <dgm:cxn modelId="{28749F36-C50A-428D-8137-2E44C82C8DFA}" type="presParOf" srcId="{FA94916E-3E6A-4019-B24E-362A927B47D6}" destId="{81BF3554-2875-4BFC-B65E-F1C0E7A827FA}" srcOrd="0" destOrd="0" presId="urn:microsoft.com/office/officeart/2005/8/layout/radial5"/>
    <dgm:cxn modelId="{A96DECED-1CD3-4A1F-B724-CC01DF90D7F8}" type="presParOf" srcId="{0B540D56-9D75-4F8E-B610-33F741A2097B}" destId="{4A399168-B85C-4503-9881-BCE5C684AD1B}" srcOrd="2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59AE26-73D7-409A-9E3F-B92232C681E9}">
      <dsp:nvSpPr>
        <dsp:cNvPr id="0" name=""/>
        <dsp:cNvSpPr/>
      </dsp:nvSpPr>
      <dsp:spPr>
        <a:xfrm>
          <a:off x="2709338" y="2285301"/>
          <a:ext cx="4390048" cy="249766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kern="1200" dirty="0" smtClean="0">
              <a:solidFill>
                <a:schemeClr val="bg1"/>
              </a:solidFill>
              <a:latin typeface="Harlow Solid Italic" pitchFamily="82" charset="0"/>
            </a:rPr>
            <a:t>Videoaula</a:t>
          </a:r>
          <a:endParaRPr lang="en-US" sz="4000" kern="1200" dirty="0">
            <a:solidFill>
              <a:schemeClr val="bg1"/>
            </a:solidFill>
            <a:latin typeface="Harlow Solid Italic" pitchFamily="82" charset="0"/>
          </a:endParaRPr>
        </a:p>
      </dsp:txBody>
      <dsp:txXfrm>
        <a:off x="2709338" y="2285301"/>
        <a:ext cx="4390048" cy="2497662"/>
      </dsp:txXfrm>
    </dsp:sp>
    <dsp:sp modelId="{85A87227-03F9-44A1-8A32-1143A59EC77F}">
      <dsp:nvSpPr>
        <dsp:cNvPr id="0" name=""/>
        <dsp:cNvSpPr/>
      </dsp:nvSpPr>
      <dsp:spPr>
        <a:xfrm rot="16363788">
          <a:off x="4800633" y="1785059"/>
          <a:ext cx="357678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6363788">
        <a:off x="4800633" y="1785059"/>
        <a:ext cx="357678" cy="347524"/>
      </dsp:txXfrm>
    </dsp:sp>
    <dsp:sp modelId="{DC5487D1-3025-4556-93D4-AEBFE637D231}">
      <dsp:nvSpPr>
        <dsp:cNvPr id="0" name=""/>
        <dsp:cNvSpPr/>
      </dsp:nvSpPr>
      <dsp:spPr>
        <a:xfrm>
          <a:off x="4035339" y="-228398"/>
          <a:ext cx="2009064" cy="1840936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Enriquece o AVA</a:t>
          </a:r>
          <a:endParaRPr lang="en-US" sz="1800" b="1" kern="1200" dirty="0"/>
        </a:p>
      </dsp:txBody>
      <dsp:txXfrm>
        <a:off x="4035339" y="-228398"/>
        <a:ext cx="2009064" cy="1840936"/>
      </dsp:txXfrm>
    </dsp:sp>
    <dsp:sp modelId="{CF5B940E-669E-46AA-884C-7722B4462CB9}">
      <dsp:nvSpPr>
        <dsp:cNvPr id="0" name=""/>
        <dsp:cNvSpPr/>
      </dsp:nvSpPr>
      <dsp:spPr>
        <a:xfrm rot="18646754">
          <a:off x="5907756" y="1981177"/>
          <a:ext cx="372442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8646754">
        <a:off x="5907756" y="1981177"/>
        <a:ext cx="372442" cy="347524"/>
      </dsp:txXfrm>
    </dsp:sp>
    <dsp:sp modelId="{D683A2DA-380E-42C3-B530-6814FA8F353B}">
      <dsp:nvSpPr>
        <dsp:cNvPr id="0" name=""/>
        <dsp:cNvSpPr/>
      </dsp:nvSpPr>
      <dsp:spPr>
        <a:xfrm>
          <a:off x="5762028" y="0"/>
          <a:ext cx="2604469" cy="2060056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rPr>
            <a:t>Estimula</a:t>
          </a:r>
          <a:endParaRPr lang="en-US" sz="2000" b="1" kern="1200" dirty="0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sp:txBody>
      <dsp:txXfrm>
        <a:off x="5762028" y="0"/>
        <a:ext cx="2604469" cy="2060056"/>
      </dsp:txXfrm>
    </dsp:sp>
    <dsp:sp modelId="{3E38F1D6-C13B-4810-B92C-8D9AA3230C2A}">
      <dsp:nvSpPr>
        <dsp:cNvPr id="0" name=""/>
        <dsp:cNvSpPr/>
      </dsp:nvSpPr>
      <dsp:spPr>
        <a:xfrm rot="20268969">
          <a:off x="6846621" y="2475564"/>
          <a:ext cx="455277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20268969">
        <a:off x="6846621" y="2475564"/>
        <a:ext cx="455277" cy="347524"/>
      </dsp:txXfrm>
    </dsp:sp>
    <dsp:sp modelId="{EB4E0192-EC21-4965-B5BB-3CB4A6556468}">
      <dsp:nvSpPr>
        <dsp:cNvPr id="0" name=""/>
        <dsp:cNvSpPr/>
      </dsp:nvSpPr>
      <dsp:spPr>
        <a:xfrm>
          <a:off x="7377501" y="1082123"/>
          <a:ext cx="2257213" cy="19666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/>
            <a:t>Motiva</a:t>
          </a:r>
          <a:endParaRPr lang="en-US" sz="2800" b="1" kern="1200" dirty="0"/>
        </a:p>
      </dsp:txBody>
      <dsp:txXfrm>
        <a:off x="7377501" y="1082123"/>
        <a:ext cx="2257213" cy="1966697"/>
      </dsp:txXfrm>
    </dsp:sp>
    <dsp:sp modelId="{837DFE02-7870-4E9F-8986-782DACB26DDE}">
      <dsp:nvSpPr>
        <dsp:cNvPr id="0" name=""/>
        <dsp:cNvSpPr/>
      </dsp:nvSpPr>
      <dsp:spPr>
        <a:xfrm rot="11188771">
          <a:off x="6634594" y="3573896"/>
          <a:ext cx="299678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1188771">
        <a:off x="6634594" y="3573896"/>
        <a:ext cx="299678" cy="347524"/>
      </dsp:txXfrm>
    </dsp:sp>
    <dsp:sp modelId="{70F3D188-5266-41B0-A4AC-D30BAC28C486}">
      <dsp:nvSpPr>
        <dsp:cNvPr id="0" name=""/>
        <dsp:cNvSpPr/>
      </dsp:nvSpPr>
      <dsp:spPr>
        <a:xfrm>
          <a:off x="6465911" y="2875262"/>
          <a:ext cx="3401988" cy="2058817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latin typeface="Arabic Typesetting" pitchFamily="66" charset="-78"/>
              <a:cs typeface="Arabic Typesetting" pitchFamily="66" charset="-78"/>
            </a:rPr>
            <a:t>Proporciona aprendizagem lúdica</a:t>
          </a:r>
          <a:endParaRPr lang="en-US" sz="3200" kern="1200" dirty="0">
            <a:latin typeface="Arabic Typesetting" pitchFamily="66" charset="-78"/>
            <a:cs typeface="Arabic Typesetting" pitchFamily="66" charset="-78"/>
          </a:endParaRPr>
        </a:p>
      </dsp:txBody>
      <dsp:txXfrm>
        <a:off x="6465911" y="2875262"/>
        <a:ext cx="3401988" cy="2058817"/>
      </dsp:txXfrm>
    </dsp:sp>
    <dsp:sp modelId="{3B6340D4-0C02-4594-AD69-D783CD6C3DDF}">
      <dsp:nvSpPr>
        <dsp:cNvPr id="0" name=""/>
        <dsp:cNvSpPr/>
      </dsp:nvSpPr>
      <dsp:spPr>
        <a:xfrm rot="1710452">
          <a:off x="6630677" y="4421731"/>
          <a:ext cx="455712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710452">
        <a:off x="6630677" y="4421731"/>
        <a:ext cx="455712" cy="347524"/>
      </dsp:txXfrm>
    </dsp:sp>
    <dsp:sp modelId="{64649A05-B501-4725-8819-A9628E29BDF7}">
      <dsp:nvSpPr>
        <dsp:cNvPr id="0" name=""/>
        <dsp:cNvSpPr/>
      </dsp:nvSpPr>
      <dsp:spPr>
        <a:xfrm>
          <a:off x="6731857" y="4607516"/>
          <a:ext cx="3136042" cy="1541618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Facilita a relação ensino aprendizagem</a:t>
          </a:r>
          <a:endParaRPr lang="en-US" sz="2000" kern="1200" dirty="0">
            <a:solidFill>
              <a:schemeClr val="tx1">
                <a:lumMod val="85000"/>
                <a:lumOff val="15000"/>
              </a:schemeClr>
            </a:solidFill>
            <a:latin typeface="+mn-lt"/>
          </a:endParaRPr>
        </a:p>
      </dsp:txBody>
      <dsp:txXfrm>
        <a:off x="6731857" y="4607516"/>
        <a:ext cx="3136042" cy="1541618"/>
      </dsp:txXfrm>
    </dsp:sp>
    <dsp:sp modelId="{F76E901C-95CB-47B7-9781-F36C69D0A1CB}">
      <dsp:nvSpPr>
        <dsp:cNvPr id="0" name=""/>
        <dsp:cNvSpPr/>
      </dsp:nvSpPr>
      <dsp:spPr>
        <a:xfrm rot="3589526">
          <a:off x="5576528" y="4885680"/>
          <a:ext cx="429358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3589526">
        <a:off x="5576528" y="4885680"/>
        <a:ext cx="429358" cy="347524"/>
      </dsp:txXfrm>
    </dsp:sp>
    <dsp:sp modelId="{099CB1FA-57B2-4826-A345-C23A71F0AAE3}">
      <dsp:nvSpPr>
        <dsp:cNvPr id="0" name=""/>
        <dsp:cNvSpPr/>
      </dsp:nvSpPr>
      <dsp:spPr>
        <a:xfrm>
          <a:off x="5165286" y="5367978"/>
          <a:ext cx="2570343" cy="16506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>
              <a:solidFill>
                <a:schemeClr val="accent2">
                  <a:lumMod val="75000"/>
                </a:schemeClr>
              </a:solidFill>
            </a:rPr>
            <a:t>Dinamiza</a:t>
          </a:r>
          <a:endParaRPr lang="en-US" sz="2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5165286" y="5367978"/>
        <a:ext cx="2570343" cy="1650654"/>
      </dsp:txXfrm>
    </dsp:sp>
    <dsp:sp modelId="{4499CC85-D9ED-4B1C-AEFE-08C45560169D}">
      <dsp:nvSpPr>
        <dsp:cNvPr id="0" name=""/>
        <dsp:cNvSpPr/>
      </dsp:nvSpPr>
      <dsp:spPr>
        <a:xfrm rot="6631546">
          <a:off x="4093348" y="4951085"/>
          <a:ext cx="430907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6631546">
        <a:off x="4093348" y="4951085"/>
        <a:ext cx="430907" cy="347524"/>
      </dsp:txXfrm>
    </dsp:sp>
    <dsp:sp modelId="{63C86D3F-94A3-4370-9F89-192AC3E8C109}">
      <dsp:nvSpPr>
        <dsp:cNvPr id="0" name=""/>
        <dsp:cNvSpPr/>
      </dsp:nvSpPr>
      <dsp:spPr>
        <a:xfrm>
          <a:off x="2132484" y="5507376"/>
          <a:ext cx="3501838" cy="1507389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chemeClr val="tx1"/>
              </a:solidFill>
              <a:latin typeface="Cambria" pitchFamily="18" charset="0"/>
            </a:rPr>
            <a:t>Traz o mundo exterior a rotina do aluno</a:t>
          </a:r>
          <a:endParaRPr lang="en-US" sz="2000" b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132484" y="5507376"/>
        <a:ext cx="3501838" cy="1507389"/>
      </dsp:txXfrm>
    </dsp:sp>
    <dsp:sp modelId="{4B6065CA-4272-4ACE-A891-63647C2B6900}">
      <dsp:nvSpPr>
        <dsp:cNvPr id="0" name=""/>
        <dsp:cNvSpPr/>
      </dsp:nvSpPr>
      <dsp:spPr>
        <a:xfrm rot="9020289">
          <a:off x="2883496" y="4408040"/>
          <a:ext cx="362518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9020289">
        <a:off x="2883496" y="4408040"/>
        <a:ext cx="362518" cy="347524"/>
      </dsp:txXfrm>
    </dsp:sp>
    <dsp:sp modelId="{CE426501-9973-4112-A13E-6E6F61CCA3F4}">
      <dsp:nvSpPr>
        <dsp:cNvPr id="0" name=""/>
        <dsp:cNvSpPr/>
      </dsp:nvSpPr>
      <dsp:spPr>
        <a:xfrm>
          <a:off x="375430" y="4611720"/>
          <a:ext cx="2938234" cy="1329998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>
              <a:latin typeface="Arial Black" pitchFamily="34" charset="0"/>
            </a:rPr>
            <a:t>Aprendizado mais intuitivo</a:t>
          </a:r>
          <a:endParaRPr lang="en-US" sz="2100" kern="1200" dirty="0">
            <a:latin typeface="Arial Black" pitchFamily="34" charset="0"/>
          </a:endParaRPr>
        </a:p>
      </dsp:txBody>
      <dsp:txXfrm>
        <a:off x="375430" y="4611720"/>
        <a:ext cx="2938234" cy="1329998"/>
      </dsp:txXfrm>
    </dsp:sp>
    <dsp:sp modelId="{B0F45212-D861-4579-930E-495ED5954B07}">
      <dsp:nvSpPr>
        <dsp:cNvPr id="0" name=""/>
        <dsp:cNvSpPr/>
      </dsp:nvSpPr>
      <dsp:spPr>
        <a:xfrm rot="21582859">
          <a:off x="2954978" y="3368615"/>
          <a:ext cx="591582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21582859">
        <a:off x="2954978" y="3368615"/>
        <a:ext cx="591582" cy="347524"/>
      </dsp:txXfrm>
    </dsp:sp>
    <dsp:sp modelId="{8C45F014-2399-46A3-9D77-F989C1155AE5}">
      <dsp:nvSpPr>
        <dsp:cNvPr id="0" name=""/>
        <dsp:cNvSpPr/>
      </dsp:nvSpPr>
      <dsp:spPr>
        <a:xfrm>
          <a:off x="0" y="2459558"/>
          <a:ext cx="3825675" cy="21789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latin typeface="Angsana New" pitchFamily="18" charset="-34"/>
              <a:cs typeface="Angsana New" pitchFamily="18" charset="-34"/>
            </a:rPr>
            <a:t>Vídeos fornecem um estímulo maior</a:t>
          </a:r>
          <a:endParaRPr lang="en-US" sz="2800" b="1" kern="1200" dirty="0">
            <a:latin typeface="Angsana New" pitchFamily="18" charset="-34"/>
            <a:cs typeface="Angsana New" pitchFamily="18" charset="-34"/>
          </a:endParaRPr>
        </a:p>
      </dsp:txBody>
      <dsp:txXfrm>
        <a:off x="0" y="2459558"/>
        <a:ext cx="3825675" cy="2178981"/>
      </dsp:txXfrm>
    </dsp:sp>
    <dsp:sp modelId="{1B9E1ED9-DA89-44B0-8F90-0D542462538E}">
      <dsp:nvSpPr>
        <dsp:cNvPr id="0" name=""/>
        <dsp:cNvSpPr/>
      </dsp:nvSpPr>
      <dsp:spPr>
        <a:xfrm rot="12142232">
          <a:off x="2964580" y="2586674"/>
          <a:ext cx="119828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2142232">
        <a:off x="2964580" y="2586674"/>
        <a:ext cx="119828" cy="347524"/>
      </dsp:txXfrm>
    </dsp:sp>
    <dsp:sp modelId="{5F1D18BF-49E6-45F2-A053-7B8DE2C88175}">
      <dsp:nvSpPr>
        <dsp:cNvPr id="0" name=""/>
        <dsp:cNvSpPr/>
      </dsp:nvSpPr>
      <dsp:spPr>
        <a:xfrm>
          <a:off x="327343" y="1412779"/>
          <a:ext cx="2854010" cy="1649810"/>
        </a:xfrm>
        <a:prstGeom prst="ellipse">
          <a:avLst/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Permite assistir quantas vezes quiser, aonde quiser </a:t>
          </a:r>
          <a:endParaRPr lang="en-US" sz="1600" b="1" kern="1200" dirty="0"/>
        </a:p>
      </dsp:txBody>
      <dsp:txXfrm>
        <a:off x="327343" y="1412779"/>
        <a:ext cx="2854010" cy="1649810"/>
      </dsp:txXfrm>
    </dsp:sp>
    <dsp:sp modelId="{FA94916E-3E6A-4019-B24E-362A927B47D6}">
      <dsp:nvSpPr>
        <dsp:cNvPr id="0" name=""/>
        <dsp:cNvSpPr/>
      </dsp:nvSpPr>
      <dsp:spPr>
        <a:xfrm rot="14050889">
          <a:off x="3723825" y="1956638"/>
          <a:ext cx="334887" cy="347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4050889">
        <a:off x="3723825" y="1956638"/>
        <a:ext cx="334887" cy="347524"/>
      </dsp:txXfrm>
    </dsp:sp>
    <dsp:sp modelId="{4A399168-B85C-4503-9881-BCE5C684AD1B}">
      <dsp:nvSpPr>
        <dsp:cNvPr id="0" name=""/>
        <dsp:cNvSpPr/>
      </dsp:nvSpPr>
      <dsp:spPr>
        <a:xfrm>
          <a:off x="2112532" y="48459"/>
          <a:ext cx="2002254" cy="2008988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Bell MT" pitchFamily="18" charset="0"/>
            </a:rPr>
            <a:t>Exige menos esforço do que ouvir ou ler</a:t>
          </a:r>
          <a:endParaRPr lang="en-US" sz="1600" b="1" kern="1200" dirty="0">
            <a:latin typeface="Bell MT" pitchFamily="18" charset="0"/>
          </a:endParaRPr>
        </a:p>
      </dsp:txBody>
      <dsp:txXfrm>
        <a:off x="2112532" y="48459"/>
        <a:ext cx="2002254" cy="2008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246B4-CC2F-4543-93B9-3E168B7D531D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104F7-E1ED-4A73-9DFE-3D17209653B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BA818-A349-48D6-86E7-B524BCFC2FAE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31985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104F7-E1ED-4A73-9DFE-3D17209653B0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pen-sankore.org/en" TargetMode="External"/><Relationship Id="rId2" Type="http://schemas.openxmlformats.org/officeDocument/2006/relationships/hyperlink" Target="http://www.smoothdraw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acomstore.com.br/ecommerce_site/index.php?zt=1&amp;cdg=10542" TargetMode="External"/><Relationship Id="rId4" Type="http://schemas.openxmlformats.org/officeDocument/2006/relationships/hyperlink" Target="http://www.techsmith.com/camtasia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leaulaead.com.br/" TargetMode="External"/><Relationship Id="rId3" Type="http://schemas.openxmlformats.org/officeDocument/2006/relationships/image" Target="../media/image37.png"/><Relationship Id="rId7" Type="http://schemas.openxmlformats.org/officeDocument/2006/relationships/hyperlink" Target="mailto:Patricia.rodrigues@teleaulaead.com.br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2.jpeg"/><Relationship Id="rId4" Type="http://schemas.openxmlformats.org/officeDocument/2006/relationships/image" Target="../media/image38.jpeg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1"/>
          <p:cNvSpPr>
            <a:spLocks noChangeArrowheads="1"/>
          </p:cNvSpPr>
          <p:nvPr/>
        </p:nvSpPr>
        <p:spPr bwMode="auto">
          <a:xfrm>
            <a:off x="1798718" y="1484784"/>
            <a:ext cx="54979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7200" b="1" dirty="0" smtClean="0">
                <a:solidFill>
                  <a:srgbClr val="FF6E00"/>
                </a:solidFill>
                <a:latin typeface="Felix Titling" panose="04060505060202020A04" pitchFamily="82" charset="0"/>
              </a:rPr>
              <a:t>Modelos</a:t>
            </a:r>
            <a:r>
              <a:rPr lang="pt-BR" altLang="pt-BR" sz="4800" b="1" dirty="0" smtClean="0">
                <a:solidFill>
                  <a:srgbClr val="FF6E00"/>
                </a:solidFill>
                <a:latin typeface="Felix Titling" panose="04060505060202020A04" pitchFamily="82" charset="0"/>
              </a:rPr>
              <a:t> </a:t>
            </a:r>
            <a:endParaRPr lang="pt-BR" altLang="pt-BR" sz="4800" b="1" dirty="0">
              <a:solidFill>
                <a:srgbClr val="FF6E00"/>
              </a:solidFill>
              <a:latin typeface="Felix Titling" panose="04060505060202020A04" pitchFamily="82" charset="0"/>
            </a:endParaRPr>
          </a:p>
        </p:txBody>
      </p:sp>
      <p:sp>
        <p:nvSpPr>
          <p:cNvPr id="6" name="Retângulo 51"/>
          <p:cNvSpPr>
            <a:spLocks noChangeArrowheads="1"/>
          </p:cNvSpPr>
          <p:nvPr/>
        </p:nvSpPr>
        <p:spPr bwMode="auto">
          <a:xfrm>
            <a:off x="2339752" y="3068960"/>
            <a:ext cx="4680520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3700" dirty="0" smtClean="0">
              <a:solidFill>
                <a:srgbClr val="096989"/>
              </a:solidFill>
              <a:latin typeface="Vladimir Script" panose="03050402040407070305" pitchFamily="66" charset="0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000" dirty="0" smtClean="0">
                <a:solidFill>
                  <a:srgbClr val="096989"/>
                </a:solidFill>
                <a:latin typeface="Times" pitchFamily="18" charset="0"/>
              </a:rPr>
              <a:t>para</a:t>
            </a:r>
            <a:r>
              <a:rPr lang="pt-BR" altLang="pt-BR" sz="5400" dirty="0" smtClean="0">
                <a:solidFill>
                  <a:srgbClr val="096989"/>
                </a:solidFill>
                <a:latin typeface="Times" pitchFamily="18" charset="0"/>
              </a:rPr>
              <a:t> </a:t>
            </a:r>
            <a:r>
              <a:rPr lang="pt-BR" altLang="pt-BR" sz="5400" dirty="0" err="1" smtClean="0">
                <a:solidFill>
                  <a:srgbClr val="096989"/>
                </a:solidFill>
                <a:latin typeface="Times" pitchFamily="18" charset="0"/>
              </a:rPr>
              <a:t>EaD</a:t>
            </a:r>
            <a:endParaRPr lang="pt-BR" altLang="pt-BR" sz="5400" dirty="0">
              <a:solidFill>
                <a:srgbClr val="096989"/>
              </a:solidFill>
              <a:latin typeface="Times" pitchFamily="18" charset="0"/>
              <a:ea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Retângulo 21"/>
          <p:cNvSpPr>
            <a:spLocks noChangeArrowheads="1"/>
          </p:cNvSpPr>
          <p:nvPr/>
        </p:nvSpPr>
        <p:spPr bwMode="auto">
          <a:xfrm>
            <a:off x="2679378" y="2492896"/>
            <a:ext cx="37747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000" b="1" dirty="0" smtClean="0">
                <a:solidFill>
                  <a:srgbClr val="096989"/>
                </a:solidFill>
                <a:latin typeface="Felix Titling" panose="04060505060202020A04" pitchFamily="82" charset="0"/>
              </a:rPr>
              <a:t>d</a:t>
            </a:r>
            <a:r>
              <a:rPr lang="pt-BR" altLang="pt-BR" sz="4000" b="1" dirty="0" smtClean="0">
                <a:solidFill>
                  <a:srgbClr val="096989"/>
                </a:solidFill>
                <a:latin typeface="Felix Titling" panose="04060505060202020A04" pitchFamily="82" charset="0"/>
              </a:rPr>
              <a:t>e</a:t>
            </a:r>
            <a:r>
              <a:rPr lang="pt-BR" altLang="pt-BR" sz="4800" b="1" dirty="0" smtClean="0">
                <a:solidFill>
                  <a:srgbClr val="096989"/>
                </a:solidFill>
                <a:latin typeface="Felix Titling" panose="04060505060202020A04" pitchFamily="82" charset="0"/>
              </a:rPr>
              <a:t> </a:t>
            </a:r>
            <a:r>
              <a:rPr lang="pt-BR" altLang="pt-BR" sz="5400" b="1" dirty="0" smtClean="0">
                <a:solidFill>
                  <a:srgbClr val="096989"/>
                </a:solidFill>
                <a:latin typeface="Felix Titling" panose="04060505060202020A04" pitchFamily="82" charset="0"/>
              </a:rPr>
              <a:t>Videoaulas</a:t>
            </a:r>
            <a:endParaRPr lang="pt-BR" altLang="pt-BR" sz="5400" b="1" dirty="0">
              <a:solidFill>
                <a:srgbClr val="096989"/>
              </a:solidFill>
              <a:latin typeface="Felix Titling" panose="04060505060202020A04" pitchFamily="82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054100" y="2708921"/>
            <a:ext cx="1701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" dirty="0" smtClean="0">
                <a:solidFill>
                  <a:srgbClr val="096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///////////////////////////////////////////////////////</a:t>
            </a:r>
            <a:endParaRPr lang="pt-BR" sz="700" dirty="0">
              <a:solidFill>
                <a:srgbClr val="096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 flipV="1">
            <a:off x="5796136" y="2708920"/>
            <a:ext cx="19442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" dirty="0" smtClean="0">
                <a:solidFill>
                  <a:srgbClr val="096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///////////////////////////////////////////////////////</a:t>
            </a:r>
            <a:endParaRPr lang="pt-BR" sz="700" dirty="0">
              <a:solidFill>
                <a:srgbClr val="096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ector reto 27"/>
          <p:cNvCxnSpPr/>
          <p:nvPr/>
        </p:nvCxnSpPr>
        <p:spPr>
          <a:xfrm flipH="1">
            <a:off x="3635896" y="4509120"/>
            <a:ext cx="165618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H="1">
            <a:off x="3779912" y="1412776"/>
            <a:ext cx="142404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 descr="Tv_studio_came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68058">
            <a:off x="6838148" y="290892"/>
            <a:ext cx="1967213" cy="2178507"/>
          </a:xfrm>
          <a:prstGeom prst="rect">
            <a:avLst/>
          </a:prstGeom>
        </p:spPr>
      </p:pic>
      <p:pic>
        <p:nvPicPr>
          <p:cNvPr id="15" name="Espaço Reservado para Conteúdo 8" descr="abed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51920" y="4941168"/>
            <a:ext cx="1371600" cy="1143000"/>
          </a:xfrm>
        </p:spPr>
      </p:pic>
      <p:pic>
        <p:nvPicPr>
          <p:cNvPr id="16" name="Imagem 15" descr="logo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91880" y="188640"/>
            <a:ext cx="1891169" cy="6926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06927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Innovat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8" y="764704"/>
            <a:ext cx="9023838" cy="49042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73305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 </a:t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dirty="0" smtClean="0">
                <a:solidFill>
                  <a:srgbClr val="000066"/>
                </a:solidFill>
              </a:rPr>
              <a:t/>
            </a:r>
            <a:br>
              <a:rPr lang="pt-BR" dirty="0" smtClean="0">
                <a:solidFill>
                  <a:srgbClr val="000066"/>
                </a:solidFill>
              </a:rPr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692696"/>
            <a:ext cx="7920880" cy="53285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dirty="0" smtClean="0"/>
              <a:t>    Para o planejamento da produção de vídeo e ao elaborar o roteiro, levante as seguintes informações: </a:t>
            </a:r>
          </a:p>
          <a:p>
            <a:pPr>
              <a:buNone/>
            </a:pPr>
            <a:endParaRPr lang="pt-BR" dirty="0" smtClean="0"/>
          </a:p>
          <a:p>
            <a:r>
              <a:rPr lang="pt-BR" b="1" dirty="0" smtClean="0"/>
              <a:t>Qual o objetivo pedagógico do vídeo? </a:t>
            </a:r>
          </a:p>
          <a:p>
            <a:r>
              <a:rPr lang="pt-BR" b="1" dirty="0" smtClean="0"/>
              <a:t>Quais são os recursos que tenho?</a:t>
            </a:r>
          </a:p>
          <a:p>
            <a:r>
              <a:rPr lang="pt-BR" b="1" dirty="0" smtClean="0"/>
              <a:t>Público alvo</a:t>
            </a:r>
            <a:r>
              <a:rPr lang="pt-BR" dirty="0" smtClean="0"/>
              <a:t>; </a:t>
            </a:r>
          </a:p>
          <a:p>
            <a:r>
              <a:rPr lang="pt-BR" b="1" dirty="0" smtClean="0"/>
              <a:t>Pesquise e domine o assunto tratado, </a:t>
            </a:r>
          </a:p>
          <a:p>
            <a:r>
              <a:rPr lang="pt-BR" b="1" dirty="0" smtClean="0"/>
              <a:t>Determine qual a linguagem a ser usada. </a:t>
            </a:r>
          </a:p>
          <a:p>
            <a:r>
              <a:rPr lang="pt-BR" b="1" dirty="0" smtClean="0"/>
              <a:t>Imagine o que se quer gravar, como gravar, e como mostrar.</a:t>
            </a:r>
          </a:p>
        </p:txBody>
      </p:sp>
      <p:sp>
        <p:nvSpPr>
          <p:cNvPr id="6" name="Retângulo 5"/>
          <p:cNvSpPr/>
          <p:nvPr/>
        </p:nvSpPr>
        <p:spPr>
          <a:xfrm>
            <a:off x="-1116632" y="1124744"/>
            <a:ext cx="8568952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pt-BR" sz="3200" dirty="0" smtClean="0">
              <a:latin typeface="Arial" charset="0"/>
              <a:cs typeface="Arial" charset="0"/>
            </a:endParaRPr>
          </a:p>
          <a:p>
            <a:pPr>
              <a:buClr>
                <a:srgbClr val="800000"/>
              </a:buClr>
              <a:buFont typeface="Wingdings" pitchFamily="2" charset="2"/>
              <a:buChar char="ü"/>
            </a:pPr>
            <a:endParaRPr lang="pt-BR" sz="3200" i="1" dirty="0" smtClean="0">
              <a:latin typeface="Arial Rounded MT Bold" pitchFamily="34" charset="0"/>
            </a:endParaRPr>
          </a:p>
          <a:p>
            <a:pPr>
              <a:buClr>
                <a:srgbClr val="800000"/>
              </a:buClr>
            </a:pPr>
            <a:endParaRPr lang="pt-BR" sz="3200" i="1" dirty="0" smtClean="0">
              <a:latin typeface="Arial Rounded MT Bold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99592" y="1340768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68960" y="-2043608"/>
            <a:ext cx="17397133" cy="1087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Modelos de videoaula</a:t>
            </a:r>
            <a:br>
              <a:rPr lang="pt-BR" dirty="0" smtClean="0"/>
            </a:br>
            <a:r>
              <a:rPr lang="pt-BR" sz="3100" b="1" dirty="0" smtClean="0"/>
              <a:t>Estilo tutorial – </a:t>
            </a:r>
            <a:r>
              <a:rPr lang="pt-BR" sz="3100" b="1" i="1" dirty="0" err="1" smtClean="0"/>
              <a:t>screencast</a:t>
            </a:r>
            <a:r>
              <a:rPr lang="pt-BR" sz="3100" b="1" i="1" dirty="0" smtClean="0"/>
              <a:t> – </a:t>
            </a:r>
            <a:r>
              <a:rPr lang="pt-BR" sz="3600" b="1" i="1" dirty="0" err="1" smtClean="0"/>
              <a:t>Salman</a:t>
            </a:r>
            <a:r>
              <a:rPr lang="pt-BR" sz="3600" b="1" i="1" dirty="0" smtClean="0"/>
              <a:t> Khan</a:t>
            </a:r>
            <a:endParaRPr lang="pt-BR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97516"/>
            <a:ext cx="8208912" cy="513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 err="1" smtClean="0"/>
              <a:t>Salman</a:t>
            </a:r>
            <a:r>
              <a:rPr lang="pt-BR" dirty="0" smtClean="0"/>
              <a:t> Khan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fontAlgn="base"/>
            <a:endParaRPr lang="pt-BR" sz="3600" dirty="0" smtClean="0">
              <a:latin typeface="Georgia" pitchFamily="18" charset="0"/>
            </a:endParaRPr>
          </a:p>
          <a:p>
            <a:pPr fontAlgn="base"/>
            <a:endParaRPr lang="pt-BR" sz="3600" dirty="0" smtClean="0">
              <a:latin typeface="Georgia" pitchFamily="18" charset="0"/>
            </a:endParaRPr>
          </a:p>
          <a:p>
            <a:pPr fontAlgn="base"/>
            <a:r>
              <a:rPr lang="pt-BR" sz="3600" dirty="0" smtClean="0">
                <a:latin typeface="Georgia" pitchFamily="18" charset="0"/>
              </a:rPr>
              <a:t>Para simular a lousa eletrônica, imitando vários tipos de instrumentos de desenho: </a:t>
            </a:r>
            <a:r>
              <a:rPr lang="pt-BR" sz="3600" u="sng" dirty="0" err="1" smtClean="0">
                <a:latin typeface="Georgia" pitchFamily="18" charset="0"/>
                <a:hlinkClick r:id="rId2"/>
              </a:rPr>
              <a:t>SmoothDraw</a:t>
            </a:r>
            <a:r>
              <a:rPr lang="pt-BR" sz="3600" dirty="0" smtClean="0">
                <a:latin typeface="Georgia" pitchFamily="18" charset="0"/>
              </a:rPr>
              <a:t> - gratuito (similar </a:t>
            </a:r>
            <a:r>
              <a:rPr lang="pt-BR" sz="3600" u="sng" dirty="0" err="1" smtClean="0">
                <a:latin typeface="Georgia" pitchFamily="18" charset="0"/>
                <a:hlinkClick r:id="rId3"/>
              </a:rPr>
              <a:t>Open-Sankoré</a:t>
            </a:r>
            <a:r>
              <a:rPr lang="pt-BR" sz="3600" u="sng" dirty="0" smtClean="0">
                <a:latin typeface="Georgia" pitchFamily="18" charset="0"/>
              </a:rPr>
              <a:t>)</a:t>
            </a:r>
            <a:r>
              <a:rPr lang="pt-BR" sz="3600" dirty="0" smtClean="0">
                <a:latin typeface="Georgia" pitchFamily="18" charset="0"/>
              </a:rPr>
              <a:t> ;</a:t>
            </a:r>
          </a:p>
          <a:p>
            <a:pPr fontAlgn="base"/>
            <a:endParaRPr lang="pt-BR" sz="3600" dirty="0" smtClean="0">
              <a:latin typeface="Georgia" pitchFamily="18" charset="0"/>
            </a:endParaRPr>
          </a:p>
          <a:p>
            <a:pPr algn="just" fontAlgn="base"/>
            <a:r>
              <a:rPr lang="pt-BR" sz="3600" dirty="0" smtClean="0">
                <a:latin typeface="Georgia" pitchFamily="18" charset="0"/>
              </a:rPr>
              <a:t>Para gravar e editar o vídeo, usou o </a:t>
            </a:r>
            <a:r>
              <a:rPr lang="pt-BR" sz="3600" u="sng" dirty="0" err="1" smtClean="0">
                <a:latin typeface="Georgia" pitchFamily="18" charset="0"/>
                <a:hlinkClick r:id="rId4"/>
              </a:rPr>
              <a:t>Camtasia</a:t>
            </a:r>
            <a:r>
              <a:rPr lang="pt-BR" sz="3600" u="sng" dirty="0" smtClean="0">
                <a:latin typeface="Georgia" pitchFamily="18" charset="0"/>
                <a:hlinkClick r:id="rId4"/>
              </a:rPr>
              <a:t> Studio</a:t>
            </a:r>
            <a:r>
              <a:rPr lang="pt-BR" sz="3600" dirty="0" smtClean="0">
                <a:latin typeface="Georgia" pitchFamily="18" charset="0"/>
              </a:rPr>
              <a:t>;</a:t>
            </a:r>
          </a:p>
          <a:p>
            <a:pPr algn="just" fontAlgn="base"/>
            <a:endParaRPr lang="pt-BR" sz="3600" dirty="0" smtClean="0">
              <a:latin typeface="Georgia" pitchFamily="18" charset="0"/>
            </a:endParaRPr>
          </a:p>
          <a:p>
            <a:pPr algn="just" fontAlgn="base"/>
            <a:r>
              <a:rPr lang="pt-BR" sz="3600" dirty="0" smtClean="0">
                <a:latin typeface="Georgia" pitchFamily="18" charset="0"/>
              </a:rPr>
              <a:t>Para escrever na lousa eletrônica: mesa digitalizadora da </a:t>
            </a:r>
            <a:r>
              <a:rPr lang="pt-BR" sz="3600" u="sng" dirty="0" err="1" smtClean="0">
                <a:latin typeface="Georgia" pitchFamily="18" charset="0"/>
                <a:hlinkClick r:id="rId5"/>
              </a:rPr>
              <a:t>Wacom</a:t>
            </a:r>
            <a:r>
              <a:rPr lang="pt-BR" sz="3600" dirty="0" smtClean="0">
                <a:latin typeface="Georgia" pitchFamily="18" charset="0"/>
              </a:rPr>
              <a:t>.</a:t>
            </a:r>
          </a:p>
          <a:p>
            <a:pPr algn="just" fontAlgn="base"/>
            <a:endParaRPr lang="pt-BR" sz="3600" dirty="0" smtClean="0">
              <a:latin typeface="Georgia" pitchFamily="18" charset="0"/>
            </a:endParaRPr>
          </a:p>
          <a:p>
            <a:pPr algn="just" fontAlgn="base"/>
            <a:r>
              <a:rPr lang="pt-BR" sz="3600" dirty="0" smtClean="0">
                <a:latin typeface="Georgia" pitchFamily="18" charset="0"/>
              </a:rPr>
              <a:t>Saiba mais: </a:t>
            </a:r>
            <a:r>
              <a:rPr lang="pt-BR" sz="3600" i="1" dirty="0" smtClean="0">
                <a:latin typeface="Georgia" pitchFamily="18" charset="0"/>
              </a:rPr>
              <a:t>“</a:t>
            </a:r>
            <a:r>
              <a:rPr lang="pt-BR" sz="3600" i="1" dirty="0" err="1" smtClean="0">
                <a:latin typeface="Georgia" pitchFamily="18" charset="0"/>
              </a:rPr>
              <a:t>How</a:t>
            </a:r>
            <a:r>
              <a:rPr lang="pt-BR" sz="3600" i="1" dirty="0" smtClean="0">
                <a:latin typeface="Georgia" pitchFamily="18" charset="0"/>
              </a:rPr>
              <a:t> to </a:t>
            </a:r>
            <a:r>
              <a:rPr lang="pt-BR" sz="3600" i="1" dirty="0" err="1" smtClean="0">
                <a:latin typeface="Georgia" pitchFamily="18" charset="0"/>
              </a:rPr>
              <a:t>make</a:t>
            </a:r>
            <a:r>
              <a:rPr lang="pt-BR" sz="3600" i="1" dirty="0" smtClean="0">
                <a:latin typeface="Georgia" pitchFamily="18" charset="0"/>
              </a:rPr>
              <a:t> a </a:t>
            </a:r>
            <a:r>
              <a:rPr lang="pt-BR" sz="3600" i="1" dirty="0" err="1" smtClean="0">
                <a:latin typeface="Georgia" pitchFamily="18" charset="0"/>
              </a:rPr>
              <a:t>video</a:t>
            </a:r>
            <a:r>
              <a:rPr lang="pt-BR" sz="3600" i="1" dirty="0" smtClean="0">
                <a:latin typeface="Georgia" pitchFamily="18" charset="0"/>
              </a:rPr>
              <a:t>”</a:t>
            </a:r>
            <a:r>
              <a:rPr lang="pt-BR" sz="3600" dirty="0" smtClean="0">
                <a:latin typeface="Georgia" pitchFamily="18" charset="0"/>
              </a:rPr>
              <a:t> – </a:t>
            </a:r>
            <a:r>
              <a:rPr lang="pt-BR" sz="3600" dirty="0" err="1" smtClean="0">
                <a:latin typeface="Georgia" pitchFamily="18" charset="0"/>
              </a:rPr>
              <a:t>Salman</a:t>
            </a:r>
            <a:r>
              <a:rPr lang="pt-BR" sz="3600" dirty="0" smtClean="0">
                <a:latin typeface="Georgia" pitchFamily="18" charset="0"/>
              </a:rPr>
              <a:t> Khan.</a:t>
            </a:r>
          </a:p>
          <a:p>
            <a:pPr algn="just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Modelos de videoaula</a:t>
            </a:r>
            <a:br>
              <a:rPr lang="pt-BR" dirty="0" smtClean="0"/>
            </a:br>
            <a:r>
              <a:rPr lang="pt-BR" sz="2700" b="1" dirty="0" smtClean="0"/>
              <a:t>Estilo Tutorial – </a:t>
            </a:r>
            <a:r>
              <a:rPr lang="pt-BR" sz="2700" b="1" i="1" dirty="0" err="1" smtClean="0"/>
              <a:t>screencast</a:t>
            </a:r>
            <a:r>
              <a:rPr lang="pt-BR" sz="2700" b="1" i="1" dirty="0" smtClean="0"/>
              <a:t> </a:t>
            </a:r>
            <a:r>
              <a:rPr lang="pt-BR" sz="2700" b="1" dirty="0" smtClean="0"/>
              <a:t>Prof. Rodrigo Mendes</a:t>
            </a:r>
            <a:endParaRPr lang="en-US" sz="2700" b="1" dirty="0"/>
          </a:p>
        </p:txBody>
      </p:sp>
      <p:pic>
        <p:nvPicPr>
          <p:cNvPr id="4" name="Imagem 3" descr="screenca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777856"/>
            <a:ext cx="8208912" cy="460873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          </a:t>
            </a:r>
            <a:r>
              <a:rPr lang="pt-BR" b="1" dirty="0" smtClean="0"/>
              <a:t>Softwares: </a:t>
            </a:r>
            <a:r>
              <a:rPr lang="pt-BR" b="1" dirty="0" err="1" smtClean="0"/>
              <a:t>Camtasia</a:t>
            </a:r>
            <a:r>
              <a:rPr lang="pt-BR" b="1" dirty="0" smtClean="0"/>
              <a:t> (</a:t>
            </a:r>
            <a:r>
              <a:rPr lang="pt-BR" b="1" u="sng" dirty="0" smtClean="0">
                <a:solidFill>
                  <a:schemeClr val="bg1"/>
                </a:solidFill>
              </a:rPr>
              <a:t>desenvolvedor </a:t>
            </a:r>
            <a:r>
              <a:rPr lang="pt-BR" b="1" u="sng" dirty="0" err="1" smtClean="0">
                <a:solidFill>
                  <a:schemeClr val="bg1"/>
                </a:solidFill>
              </a:rPr>
              <a:t>Tech</a:t>
            </a:r>
            <a:r>
              <a:rPr lang="pt-BR" b="1" u="sng" dirty="0" smtClean="0">
                <a:solidFill>
                  <a:schemeClr val="bg1"/>
                </a:solidFill>
              </a:rPr>
              <a:t> Smith</a:t>
            </a:r>
            <a:r>
              <a:rPr lang="pt-BR" b="1" dirty="0" smtClean="0">
                <a:solidFill>
                  <a:schemeClr val="bg1"/>
                </a:solidFill>
              </a:rPr>
              <a:t>) </a:t>
            </a:r>
            <a:r>
              <a:rPr lang="pt-BR" b="1" dirty="0" smtClean="0"/>
              <a:t>e </a:t>
            </a:r>
            <a:r>
              <a:rPr lang="pt-BR" b="1" dirty="0" err="1" smtClean="0"/>
              <a:t>Active</a:t>
            </a:r>
            <a:r>
              <a:rPr lang="pt-BR" b="1" dirty="0" smtClean="0"/>
              <a:t> </a:t>
            </a:r>
            <a:r>
              <a:rPr lang="pt-BR" b="1" dirty="0" err="1" smtClean="0"/>
              <a:t>Presenter</a:t>
            </a:r>
            <a:r>
              <a:rPr lang="pt-BR" b="1" dirty="0" smtClean="0"/>
              <a:t>, (</a:t>
            </a:r>
            <a:r>
              <a:rPr lang="pt-BR" b="1" dirty="0" err="1" smtClean="0"/>
              <a:t>Atomi</a:t>
            </a:r>
            <a:r>
              <a:rPr lang="pt-BR" b="1" dirty="0" smtClean="0"/>
              <a:t> Systems).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Modelos de videoaula</a:t>
            </a:r>
            <a:br>
              <a:rPr lang="pt-BR" dirty="0" smtClean="0"/>
            </a:br>
            <a:r>
              <a:rPr lang="pt-BR" sz="2700" i="1" dirty="0" smtClean="0"/>
              <a:t>Poemas – voz poética Danilo Machado – UNIT </a:t>
            </a:r>
            <a:r>
              <a:rPr lang="pt-BR" sz="2700" i="1" dirty="0" err="1" smtClean="0"/>
              <a:t>EaD</a:t>
            </a:r>
            <a:endParaRPr lang="en-US" sz="2700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33411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88840"/>
            <a:ext cx="3474909" cy="217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293096"/>
            <a:ext cx="3744416" cy="234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Modelos de videoaula</a:t>
            </a:r>
            <a:br>
              <a:rPr lang="pt-BR" dirty="0" smtClean="0"/>
            </a:br>
            <a:r>
              <a:rPr lang="pt-BR" sz="2200" dirty="0" smtClean="0"/>
              <a:t>Chroma: p</a:t>
            </a:r>
            <a:r>
              <a:rPr lang="pt-BR" sz="2200" b="1" dirty="0" smtClean="0"/>
              <a:t>rofessor + slide: aula </a:t>
            </a:r>
            <a:r>
              <a:rPr lang="pt-BR" sz="2200" b="1" dirty="0" err="1" smtClean="0"/>
              <a:t>profa</a:t>
            </a:r>
            <a:r>
              <a:rPr lang="pt-BR" sz="2200" b="1" dirty="0" smtClean="0"/>
              <a:t>. Amanda Madureira – CEUMA </a:t>
            </a:r>
            <a:r>
              <a:rPr lang="pt-BR" sz="2200" b="1" dirty="0" err="1" smtClean="0"/>
              <a:t>EaD</a:t>
            </a:r>
            <a:r>
              <a:rPr lang="pt-BR" sz="2200" b="1" dirty="0" smtClean="0"/>
              <a:t> </a:t>
            </a:r>
            <a:endParaRPr lang="en-US" sz="2200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829532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260648"/>
            <a:ext cx="10128448" cy="633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0"/>
            <a:ext cx="8496944" cy="141277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b="1" dirty="0" smtClean="0"/>
              <a:t>Modelos de Videoaulas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2200" b="1" dirty="0" smtClean="0"/>
              <a:t>Uso de recursos gráficos – computação gráfica –UEMA Net</a:t>
            </a:r>
            <a:endParaRPr lang="en-US" sz="22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717" y="1340768"/>
            <a:ext cx="8525747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 descr="DSC0113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468560" y="0"/>
            <a:ext cx="10244672" cy="6858000"/>
          </a:xfrm>
          <a:effectLst>
            <a:outerShdw blurRad="863600" dist="1536700" dir="1338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-252536" y="0"/>
            <a:ext cx="554461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chemeClr val="bg1"/>
                </a:solidFill>
              </a:rPr>
              <a:t>Qual a diferença entre </a:t>
            </a:r>
            <a:r>
              <a:rPr lang="pt-BR" sz="6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Videoaula</a:t>
            </a:r>
            <a:r>
              <a:rPr lang="pt-BR" sz="6600" dirty="0" smtClean="0">
                <a:solidFill>
                  <a:schemeClr val="bg1"/>
                </a:solidFill>
                <a:latin typeface="French Script MT" pitchFamily="66" charset="0"/>
              </a:rPr>
              <a:t>, </a:t>
            </a:r>
            <a:r>
              <a:rPr lang="pt-BR" sz="6600" dirty="0" smtClean="0">
                <a:solidFill>
                  <a:schemeClr val="bg1"/>
                </a:solidFill>
                <a:latin typeface="FrankRuehl" pitchFamily="34" charset="-79"/>
                <a:cs typeface="FrankRuehl" pitchFamily="34" charset="-79"/>
              </a:rPr>
              <a:t>teleaula</a:t>
            </a:r>
            <a:r>
              <a:rPr lang="pt-BR" sz="6600" dirty="0" smtClean="0">
                <a:solidFill>
                  <a:schemeClr val="bg1"/>
                </a:solidFill>
                <a:latin typeface="French Script MT" pitchFamily="66" charset="0"/>
                <a:cs typeface="FreesiaUPC" pitchFamily="34" charset="-34"/>
              </a:rPr>
              <a:t> e </a:t>
            </a:r>
            <a:r>
              <a:rPr lang="pt-BR" sz="6600" dirty="0" err="1" smtClean="0">
                <a:solidFill>
                  <a:schemeClr val="bg1"/>
                </a:solidFill>
                <a:cs typeface="FreesiaUPC" pitchFamily="34" charset="-34"/>
              </a:rPr>
              <a:t>webaula</a:t>
            </a:r>
            <a:r>
              <a:rPr lang="pt-BR" sz="6600" dirty="0" smtClean="0">
                <a:solidFill>
                  <a:schemeClr val="bg1"/>
                </a:solidFill>
                <a:latin typeface="French Script MT" pitchFamily="66" charset="0"/>
              </a:rPr>
              <a:t>?</a:t>
            </a:r>
            <a:endParaRPr lang="en-US" sz="6600" dirty="0">
              <a:latin typeface="French Scrip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4401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dirty="0" smtClean="0"/>
              <a:t>Modelos de videoaula</a:t>
            </a:r>
            <a:br>
              <a:rPr lang="pt-BR" dirty="0" smtClean="0"/>
            </a:br>
            <a:r>
              <a:rPr lang="pt-BR" sz="3100" dirty="0" smtClean="0"/>
              <a:t>Externas – CEUMA </a:t>
            </a:r>
            <a:r>
              <a:rPr lang="pt-BR" sz="3100" dirty="0" err="1" smtClean="0"/>
              <a:t>EaD</a:t>
            </a:r>
            <a:r>
              <a:rPr lang="pt-BR" sz="3100" dirty="0" smtClean="0"/>
              <a:t> </a:t>
            </a:r>
            <a:endParaRPr lang="en-US" sz="31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20888"/>
            <a:ext cx="4315461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34888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40960" cy="122413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Modelos de Videoaulas</a:t>
            </a:r>
            <a:br>
              <a:rPr lang="pt-BR" dirty="0" smtClean="0"/>
            </a:br>
            <a:r>
              <a:rPr lang="pt-BR" sz="3100" dirty="0" smtClean="0"/>
              <a:t>Estilo documentário – UNIT </a:t>
            </a:r>
            <a:r>
              <a:rPr lang="pt-BR" sz="3100" dirty="0" err="1" smtClean="0"/>
              <a:t>EaD</a:t>
            </a:r>
            <a:endParaRPr lang="en-US" sz="31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38890"/>
            <a:ext cx="3197154" cy="199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869160"/>
            <a:ext cx="2915816" cy="18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869160"/>
            <a:ext cx="288032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869160"/>
            <a:ext cx="2915816" cy="18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420888"/>
            <a:ext cx="3240360" cy="20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Modelos de Videoaulas</a:t>
            </a:r>
            <a:br>
              <a:rPr lang="pt-BR" dirty="0" smtClean="0"/>
            </a:br>
            <a:r>
              <a:rPr lang="pt-BR" sz="2200" dirty="0" smtClean="0"/>
              <a:t>Desenhos- Estilo </a:t>
            </a:r>
            <a:r>
              <a:rPr lang="pt-BR" sz="2200" i="1" dirty="0" err="1" smtClean="0"/>
              <a:t>Mangá</a:t>
            </a:r>
            <a:r>
              <a:rPr lang="pt-BR" sz="2200" dirty="0" smtClean="0"/>
              <a:t> – UNIT </a:t>
            </a:r>
            <a:r>
              <a:rPr lang="pt-BR" sz="2200" dirty="0" err="1" smtClean="0"/>
              <a:t>EaD</a:t>
            </a:r>
            <a:endParaRPr lang="en-US" sz="2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3"/>
            <a:ext cx="4499991" cy="281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0701" y="2204864"/>
            <a:ext cx="449329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22413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Modelos de Videoaulas</a:t>
            </a:r>
            <a:br>
              <a:rPr lang="pt-BR" dirty="0" smtClean="0"/>
            </a:br>
            <a:r>
              <a:rPr lang="pt-BR" sz="3100" dirty="0" smtClean="0"/>
              <a:t>Uso do quadro eletrônico – Teleaula UNIDERP</a:t>
            </a:r>
            <a:endParaRPr lang="en-US" sz="3100" dirty="0"/>
          </a:p>
        </p:txBody>
      </p:sp>
      <p:pic>
        <p:nvPicPr>
          <p:cNvPr id="6" name="Espaço Reservado para Conteúdo 5" descr="UNIDERP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4750" y="2708920"/>
            <a:ext cx="5248464" cy="2664296"/>
          </a:xfrm>
        </p:spPr>
      </p:pic>
      <p:pic>
        <p:nvPicPr>
          <p:cNvPr id="7" name="Imagem 6" descr="UNIDERP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7" y="2708920"/>
            <a:ext cx="5215923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63272" cy="115699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Modelos de Videoaulas</a:t>
            </a:r>
            <a:br>
              <a:rPr lang="pt-BR" dirty="0" smtClean="0"/>
            </a:br>
            <a:r>
              <a:rPr lang="pt-BR" sz="2200" dirty="0" smtClean="0"/>
              <a:t>Uso do quadro eletrônico– UNIGRAN NET</a:t>
            </a:r>
            <a:endParaRPr lang="en-US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64904"/>
            <a:ext cx="46085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9" y="2564904"/>
            <a:ext cx="460851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63272" cy="115699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Modelos de Videoaulas</a:t>
            </a:r>
            <a:br>
              <a:rPr lang="pt-BR" dirty="0" smtClean="0"/>
            </a:br>
            <a:r>
              <a:rPr lang="pt-BR" sz="2200" dirty="0" smtClean="0"/>
              <a:t>Participação de convidados e/ou mesa redonda – Teleaula UNIDERP</a:t>
            </a:r>
            <a:endParaRPr lang="en-US" sz="2200" dirty="0"/>
          </a:p>
        </p:txBody>
      </p:sp>
      <p:pic>
        <p:nvPicPr>
          <p:cNvPr id="5" name="Espaço Reservado para Conteúdo 4" descr="UNIDER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41846"/>
            <a:ext cx="8229600" cy="42426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6192688"/>
          </a:xfrm>
        </p:spPr>
        <p:txBody>
          <a:bodyPr>
            <a:normAutofit/>
          </a:bodyPr>
          <a:lstStyle/>
          <a:p>
            <a:r>
              <a:rPr lang="pt-BR" sz="96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Fundamental:</a:t>
            </a:r>
            <a:r>
              <a:rPr lang="pt-BR" sz="9600" b="1" dirty="0" smtClean="0">
                <a:solidFill>
                  <a:schemeClr val="bg1"/>
                </a:solidFill>
                <a:latin typeface="French Script MT" pitchFamily="66" charset="0"/>
              </a:rPr>
              <a:t/>
            </a:r>
            <a:br>
              <a:rPr lang="pt-BR" sz="9600" b="1" dirty="0" smtClean="0">
                <a:solidFill>
                  <a:schemeClr val="bg1"/>
                </a:solidFill>
                <a:latin typeface="French Script MT" pitchFamily="66" charset="0"/>
              </a:rPr>
            </a:br>
            <a:r>
              <a:rPr lang="pt-BR" sz="9600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investir</a:t>
            </a:r>
            <a:r>
              <a:rPr lang="pt-BR" sz="7200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 na </a:t>
            </a:r>
            <a:r>
              <a:rPr lang="pt-BR" sz="7200" i="1" dirty="0" smtClean="0">
                <a:solidFill>
                  <a:schemeClr val="bg1"/>
                </a:solidFill>
                <a:latin typeface="Harlow Solid Italic" pitchFamily="82" charset="0"/>
              </a:rPr>
              <a:t>formação</a:t>
            </a:r>
            <a:r>
              <a:rPr lang="pt-BR" sz="7200" dirty="0" smtClean="0">
                <a:solidFill>
                  <a:schemeClr val="bg1"/>
                </a:solidFill>
              </a:rPr>
              <a:t> </a:t>
            </a:r>
            <a:r>
              <a:rPr lang="pt-BR" sz="7200" b="1" dirty="0" smtClean="0">
                <a:solidFill>
                  <a:schemeClr val="bg1"/>
                </a:solidFill>
                <a:latin typeface="Andalus" pitchFamily="2" charset="-78"/>
                <a:cs typeface="Andalus" pitchFamily="2" charset="-78"/>
              </a:rPr>
              <a:t>docente!</a:t>
            </a:r>
            <a:endParaRPr lang="en-US" sz="7200" b="1" dirty="0">
              <a:solidFill>
                <a:schemeClr val="bg1"/>
              </a:solidFill>
              <a:latin typeface="Andalus" pitchFamily="2" charset="-78"/>
              <a:cs typeface="Andal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5652120" cy="753345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95000"/>
              </a:lnSpc>
              <a:buNone/>
            </a:pPr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5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   </a:t>
            </a:r>
          </a:p>
          <a:p>
            <a:pPr>
              <a:lnSpc>
                <a:spcPct val="95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</a:p>
          <a:p>
            <a:pPr>
              <a:lnSpc>
                <a:spcPct val="95000"/>
              </a:lnSpc>
              <a:buNone/>
            </a:pPr>
            <a:r>
              <a:rPr lang="en-US" sz="4400" dirty="0" smtClean="0">
                <a:solidFill>
                  <a:srgbClr val="000000"/>
                </a:solidFill>
                <a:latin typeface="Arial" pitchFamily="34" charset="0"/>
              </a:rPr>
              <a:t>    “</a:t>
            </a:r>
            <a:r>
              <a:rPr lang="pt-BR" sz="4400" dirty="0" smtClean="0"/>
              <a:t>Não se pode encarar a educação a não ser como </a:t>
            </a:r>
            <a:r>
              <a:rPr lang="pt-BR" sz="4400" dirty="0" err="1" smtClean="0"/>
              <a:t>um-que</a:t>
            </a:r>
            <a:r>
              <a:rPr lang="pt-BR" sz="4400" dirty="0" smtClean="0"/>
              <a:t> fazer humano. Que fazer, portanto, que ocorre no tempo e no espaço, entre os homens uns com os outros.</a:t>
            </a:r>
            <a:endParaRPr lang="en-US" sz="4400" b="1" dirty="0" smtClean="0">
              <a:solidFill>
                <a:srgbClr val="000000"/>
              </a:solidFill>
              <a:latin typeface="Brush Script MT" pitchFamily="66" charset="0"/>
            </a:endParaRPr>
          </a:p>
          <a:p>
            <a:pPr>
              <a:lnSpc>
                <a:spcPct val="95000"/>
              </a:lnSpc>
              <a:buNone/>
            </a:pPr>
            <a:endParaRPr lang="en-US" sz="4400" b="1" dirty="0" smtClean="0">
              <a:solidFill>
                <a:srgbClr val="000000"/>
              </a:solidFill>
              <a:latin typeface="Brush Script MT" pitchFamily="66" charset="0"/>
            </a:endParaRPr>
          </a:p>
          <a:p>
            <a:pPr>
              <a:lnSpc>
                <a:spcPct val="95000"/>
              </a:lnSpc>
              <a:buNone/>
            </a:pPr>
            <a:endParaRPr lang="en-US" sz="4400" b="1" dirty="0" smtClean="0">
              <a:solidFill>
                <a:srgbClr val="000000"/>
              </a:solidFill>
              <a:latin typeface="Brush Script MT" pitchFamily="66" charset="0"/>
            </a:endParaRPr>
          </a:p>
          <a:p>
            <a:pPr>
              <a:lnSpc>
                <a:spcPct val="95000"/>
              </a:lnSpc>
              <a:buNone/>
            </a:pPr>
            <a:r>
              <a:rPr lang="en-US" sz="4400" b="1" dirty="0" smtClean="0">
                <a:solidFill>
                  <a:srgbClr val="000000"/>
                </a:solidFill>
                <a:latin typeface="Brush Script MT" pitchFamily="66" charset="0"/>
              </a:rPr>
              <a:t>   “</a:t>
            </a:r>
            <a:r>
              <a:rPr lang="pt-BR" sz="4000" b="1" dirty="0" smtClean="0"/>
              <a:t>PAPEL DA EDUCAÇÃO NA       HUMANIZAÇÃO”</a:t>
            </a:r>
            <a:r>
              <a:rPr lang="pt-BR" sz="4000" dirty="0" smtClean="0"/>
              <a:t/>
            </a:r>
            <a:br>
              <a:rPr lang="pt-BR" sz="4000" dirty="0" smtClean="0"/>
            </a:br>
            <a:endParaRPr lang="pt-BR" sz="4000" dirty="0" smtClean="0"/>
          </a:p>
          <a:p>
            <a:pPr>
              <a:lnSpc>
                <a:spcPct val="95000"/>
              </a:lnSpc>
              <a:buNone/>
            </a:pPr>
            <a:r>
              <a:rPr lang="pt-BR" sz="4000" b="1" dirty="0" smtClean="0">
                <a:solidFill>
                  <a:srgbClr val="000000"/>
                </a:solidFill>
                <a:latin typeface="Brush Script MT" pitchFamily="66" charset="0"/>
              </a:rPr>
              <a:t>     </a:t>
            </a:r>
            <a:r>
              <a:rPr lang="en-US" sz="4400" b="1" dirty="0" smtClean="0">
                <a:solidFill>
                  <a:srgbClr val="000000"/>
                </a:solidFill>
                <a:latin typeface="Brush Script MT" pitchFamily="66" charset="0"/>
              </a:rPr>
              <a:t>Paulo </a:t>
            </a:r>
            <a:r>
              <a:rPr lang="en-US" sz="4400" b="1" dirty="0" err="1" smtClean="0">
                <a:solidFill>
                  <a:srgbClr val="000000"/>
                </a:solidFill>
                <a:latin typeface="Brush Script MT" pitchFamily="66" charset="0"/>
              </a:rPr>
              <a:t>Freire</a:t>
            </a:r>
            <a:endParaRPr lang="en-US" sz="4400" b="1" dirty="0" smtClean="0">
              <a:solidFill>
                <a:srgbClr val="000000"/>
              </a:solidFill>
              <a:latin typeface="Brush Script MT" pitchFamily="66" charset="0"/>
            </a:endParaRPr>
          </a:p>
          <a:p>
            <a:pPr>
              <a:lnSpc>
                <a:spcPct val="95000"/>
              </a:lnSpc>
              <a:buNone/>
            </a:pPr>
            <a:endParaRPr lang="pt-BR" sz="4400" b="1" dirty="0" smtClean="0">
              <a:solidFill>
                <a:srgbClr val="000000"/>
              </a:solidFill>
              <a:latin typeface="Brush Script MT" pitchFamily="66" charset="0"/>
            </a:endParaRPr>
          </a:p>
          <a:p>
            <a:pPr>
              <a:lnSpc>
                <a:spcPct val="95000"/>
              </a:lnSpc>
              <a:buNone/>
            </a:pPr>
            <a:r>
              <a:rPr lang="pt-BR" sz="2200" dirty="0" smtClean="0"/>
              <a:t>         REVISTA DA FAEEBA – FACULDADE DE EDUCAÇÃO DO ESTADO DA BAHIA </a:t>
            </a:r>
            <a:br>
              <a:rPr lang="pt-BR" sz="2200" dirty="0" smtClean="0"/>
            </a:br>
            <a:r>
              <a:rPr lang="pt-BR" sz="2200" dirty="0" smtClean="0"/>
              <a:t>ANO 6 NÚMERO 7, JANEIRO a JUNHO DE 1997, -Edição de Homenagem a Paulo Freire . </a:t>
            </a:r>
            <a:br>
              <a:rPr lang="pt-BR" sz="2200" dirty="0" smtClean="0"/>
            </a:br>
            <a:r>
              <a:rPr lang="pt-BR" sz="2200" dirty="0" smtClean="0"/>
              <a:t>Salvador-BA ISSN 0104-7043 – UNEB – p. 9-32</a:t>
            </a:r>
            <a:endParaRPr lang="pt-BR" sz="2200" b="1" dirty="0" smtClean="0">
              <a:solidFill>
                <a:srgbClr val="000000"/>
              </a:solidFill>
              <a:latin typeface="Brush Script MT" pitchFamily="66" charset="0"/>
            </a:endParaRPr>
          </a:p>
          <a:p>
            <a:pPr>
              <a:lnSpc>
                <a:spcPct val="95000"/>
              </a:lnSpc>
              <a:buNone/>
            </a:pPr>
            <a:endParaRPr lang="en-US" sz="4400" b="1" dirty="0" smtClean="0">
              <a:latin typeface="Brush Script MT" pitchFamily="66" charset="0"/>
            </a:endParaRPr>
          </a:p>
          <a:p>
            <a:pPr>
              <a:lnSpc>
                <a:spcPct val="95000"/>
              </a:lnSpc>
              <a:buNone/>
            </a:pPr>
            <a:r>
              <a:rPr lang="en-US" sz="4400" dirty="0" smtClean="0">
                <a:solidFill>
                  <a:srgbClr val="000000"/>
                </a:solidFill>
                <a:latin typeface="Brush Script MT" pitchFamily="66" charset="0"/>
              </a:rPr>
              <a:t> </a:t>
            </a:r>
          </a:p>
          <a:p>
            <a:endParaRPr lang="pt-BR" dirty="0"/>
          </a:p>
        </p:txBody>
      </p:sp>
      <p:pic>
        <p:nvPicPr>
          <p:cNvPr id="4" name="Imagem 3" descr="200px-Paulo_Frei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556792"/>
            <a:ext cx="2987823" cy="3779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pATRIC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5893"/>
            <a:ext cx="9144000" cy="504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/>
            </a:r>
            <a:br>
              <a:rPr lang="pt-BR" sz="3200" dirty="0" smtClean="0"/>
            </a:b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520" y="260648"/>
            <a:ext cx="8712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ysClr val="windowText" lastClr="000000"/>
                </a:solidFill>
              </a:rPr>
              <a:t>               </a:t>
            </a:r>
          </a:p>
          <a:p>
            <a:r>
              <a:rPr lang="pt-BR" sz="3600" dirty="0" smtClean="0">
                <a:solidFill>
                  <a:sysClr val="windowText" lastClr="000000"/>
                </a:solidFill>
              </a:rPr>
              <a:t>               </a:t>
            </a:r>
          </a:p>
          <a:p>
            <a:pPr>
              <a:buFont typeface="Arial" pitchFamily="34" charset="0"/>
              <a:buChar char="•"/>
            </a:pPr>
            <a:endParaRPr lang="pt-BR" sz="3600" dirty="0" smtClean="0">
              <a:solidFill>
                <a:sysClr val="windowText" lastClr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pt-BR" sz="3600" dirty="0" smtClean="0">
              <a:solidFill>
                <a:sysClr val="windowText" lastClr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pt-BR" sz="3600" dirty="0" smtClean="0">
              <a:solidFill>
                <a:sysClr val="windowText" lastClr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pt-BR" sz="3600" dirty="0" smtClean="0">
              <a:solidFill>
                <a:sysClr val="windowText" lastClr="000000"/>
              </a:solidFill>
            </a:endParaRPr>
          </a:p>
          <a:p>
            <a:endParaRPr lang="pt-BR" sz="3600" dirty="0">
              <a:solidFill>
                <a:sysClr val="windowText" lastClr="0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28662" y="404664"/>
            <a:ext cx="7072362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6000" b="1" dirty="0" smtClean="0"/>
              <a:t>Muito Obrigada! </a:t>
            </a:r>
            <a:endParaRPr lang="pt-BR" sz="6000" b="1" dirty="0"/>
          </a:p>
        </p:txBody>
      </p:sp>
      <p:pic>
        <p:nvPicPr>
          <p:cNvPr id="11" name="Imagem 10" descr="faceboo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852936"/>
            <a:ext cx="778413" cy="778413"/>
          </a:xfrm>
          <a:prstGeom prst="rect">
            <a:avLst/>
          </a:prstGeom>
        </p:spPr>
      </p:pic>
      <p:pic>
        <p:nvPicPr>
          <p:cNvPr id="12" name="Imagem 11" descr="LinkedIn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000504"/>
            <a:ext cx="2266563" cy="640272"/>
          </a:xfrm>
          <a:prstGeom prst="rect">
            <a:avLst/>
          </a:prstGeom>
        </p:spPr>
      </p:pic>
      <p:pic>
        <p:nvPicPr>
          <p:cNvPr id="13" name="Imagem 12" descr="Twitter-Logo-300x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852936"/>
            <a:ext cx="986380" cy="963364"/>
          </a:xfrm>
          <a:prstGeom prst="rect">
            <a:avLst/>
          </a:prstGeom>
        </p:spPr>
      </p:pic>
      <p:pic>
        <p:nvPicPr>
          <p:cNvPr id="14" name="Imagem 13" descr="skype_icon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3929066"/>
            <a:ext cx="980063" cy="86735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 rot="10800000" flipV="1">
            <a:off x="1187624" y="3068960"/>
            <a:ext cx="29158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 err="1" smtClean="0"/>
              <a:t>patriciarodriguesead</a:t>
            </a:r>
            <a:endParaRPr lang="pt-BR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228184" y="3140968"/>
            <a:ext cx="175548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 err="1" smtClean="0"/>
              <a:t>patrodriguesead</a:t>
            </a:r>
            <a:endParaRPr lang="pt-BR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6948264" y="4214818"/>
            <a:ext cx="13681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 err="1" smtClean="0"/>
              <a:t>teleaulaead</a:t>
            </a:r>
            <a:endParaRPr lang="pt-BR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2928926" y="4143380"/>
            <a:ext cx="23574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 err="1" smtClean="0"/>
              <a:t>Patricia</a:t>
            </a:r>
            <a:r>
              <a:rPr lang="pt-BR" b="1" dirty="0" smtClean="0"/>
              <a:t> Rodrigues</a:t>
            </a:r>
            <a:endParaRPr lang="pt-BR" b="1" dirty="0"/>
          </a:p>
        </p:txBody>
      </p:sp>
      <p:pic>
        <p:nvPicPr>
          <p:cNvPr id="22" name="Imagem 21" descr="Email-icon-squa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7290" y="4929198"/>
            <a:ext cx="1090554" cy="1090554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555776" y="5214950"/>
            <a:ext cx="518457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hlinkClick r:id="rId7"/>
              </a:rPr>
              <a:t>Patricia.rodrigues@teleaulaead.com.br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4644008" y="1916832"/>
            <a:ext cx="3600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tx1"/>
                </a:solidFill>
                <a:hlinkClick r:id="rId8"/>
              </a:rPr>
              <a:t>www.teleaulaead.com.br</a:t>
            </a:r>
            <a:r>
              <a:rPr lang="pt-BR" sz="2400" dirty="0" smtClean="0"/>
              <a:t> </a:t>
            </a:r>
            <a:endParaRPr lang="pt-BR" sz="2400" dirty="0"/>
          </a:p>
        </p:txBody>
      </p:sp>
      <p:pic>
        <p:nvPicPr>
          <p:cNvPr id="25" name="Imagem 24" descr="imagem_top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5696" y="1772816"/>
            <a:ext cx="2809781" cy="844658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3714744" y="6072207"/>
            <a:ext cx="328614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tx1"/>
                </a:solidFill>
                <a:latin typeface="Estrangelo Edessa" pitchFamily="66" charset="0"/>
                <a:cs typeface="Estrangelo Edessa" pitchFamily="66" charset="0"/>
              </a:rPr>
              <a:t>(67) 98438 – 1299 </a:t>
            </a:r>
            <a:endParaRPr lang="pt-BR" sz="3200" b="1" dirty="0">
              <a:solidFill>
                <a:schemeClr val="tx1"/>
              </a:solidFill>
              <a:latin typeface="Estrangelo Edessa" pitchFamily="66" charset="0"/>
              <a:cs typeface="Estrangelo Edessa" pitchFamily="66" charset="0"/>
            </a:endParaRPr>
          </a:p>
        </p:txBody>
      </p:sp>
      <p:pic>
        <p:nvPicPr>
          <p:cNvPr id="26" name="Imagem 25" descr="what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63152" y="6072207"/>
            <a:ext cx="775363" cy="785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800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sz="9600" dirty="0" smtClean="0">
                <a:latin typeface="French Script MT" pitchFamily="66" charset="0"/>
                <a:cs typeface="FreesiaUPC" pitchFamily="34" charset="-34"/>
              </a:rPr>
              <a:t>Videoaula e a </a:t>
            </a:r>
            <a:endParaRPr lang="en-US" sz="9600" dirty="0">
              <a:latin typeface="French Script MT" pitchFamily="66" charset="0"/>
              <a:cs typeface="FreesiaUPC" pitchFamily="34" charset="-34"/>
            </a:endParaRPr>
          </a:p>
        </p:txBody>
      </p:sp>
      <p:pic>
        <p:nvPicPr>
          <p:cNvPr id="4" name="Espaço Reservado para Conteúdo 3" descr="arte de humaniza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82866"/>
            <a:ext cx="6624736" cy="5275134"/>
          </a:xfrm>
        </p:spPr>
      </p:pic>
      <p:sp>
        <p:nvSpPr>
          <p:cNvPr id="5" name="CaixaDeTexto 4"/>
          <p:cNvSpPr txBox="1"/>
          <p:nvPr/>
        </p:nvSpPr>
        <p:spPr>
          <a:xfrm>
            <a:off x="2267744" y="53012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 </a:t>
            </a:r>
            <a:r>
              <a:rPr lang="pt-BR" sz="8000" b="1" dirty="0" smtClean="0">
                <a:solidFill>
                  <a:srgbClr val="C00000"/>
                </a:solidFill>
                <a:latin typeface="French Script MT" pitchFamily="66" charset="0"/>
              </a:rPr>
              <a:t>a </a:t>
            </a:r>
            <a:r>
              <a:rPr lang="pt-BR" sz="8000" b="1" dirty="0" err="1" smtClean="0">
                <a:solidFill>
                  <a:srgbClr val="C00000"/>
                </a:solidFill>
                <a:latin typeface="French Script MT" pitchFamily="66" charset="0"/>
              </a:rPr>
              <a:t>EaD</a:t>
            </a:r>
            <a:endParaRPr lang="en-US" sz="8000" b="1" dirty="0">
              <a:solidFill>
                <a:srgbClr val="C00000"/>
              </a:solidFill>
              <a:latin typeface="French Scrip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a 3"/>
          <p:cNvGraphicFramePr/>
          <p:nvPr/>
        </p:nvGraphicFramePr>
        <p:xfrm>
          <a:off x="-723900" y="0"/>
          <a:ext cx="98679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924944"/>
          </a:xfrm>
        </p:spPr>
        <p:txBody>
          <a:bodyPr>
            <a:noAutofit/>
          </a:bodyPr>
          <a:lstStyle/>
          <a:p>
            <a:r>
              <a:rPr lang="pt-BR" sz="8000" b="1" dirty="0" smtClean="0">
                <a:latin typeface="Andalus" pitchFamily="2" charset="-78"/>
                <a:cs typeface="Andalus" pitchFamily="2" charset="-78"/>
              </a:rPr>
              <a:t/>
            </a:r>
            <a:br>
              <a:rPr lang="pt-BR" sz="8000" b="1" dirty="0" smtClean="0">
                <a:latin typeface="Andalus" pitchFamily="2" charset="-78"/>
                <a:cs typeface="Andalus" pitchFamily="2" charset="-78"/>
              </a:rPr>
            </a:br>
            <a:r>
              <a:rPr lang="pt-BR" sz="9600" dirty="0" smtClean="0">
                <a:solidFill>
                  <a:schemeClr val="bg1"/>
                </a:solidFill>
                <a:latin typeface="Harlow Solid Italic" pitchFamily="82" charset="0"/>
                <a:cs typeface="Arial" pitchFamily="34" charset="0"/>
              </a:rPr>
              <a:t>Humaniza! </a:t>
            </a:r>
            <a:r>
              <a:rPr lang="en-US" sz="9600" dirty="0" smtClean="0">
                <a:solidFill>
                  <a:schemeClr val="bg1"/>
                </a:solidFill>
                <a:latin typeface="Harlow Solid Italic" pitchFamily="82" charset="0"/>
                <a:cs typeface="Arial" pitchFamily="34" charset="0"/>
              </a:rPr>
              <a:t/>
            </a:r>
            <a:br>
              <a:rPr lang="en-US" sz="9600" dirty="0" smtClean="0">
                <a:solidFill>
                  <a:schemeClr val="bg1"/>
                </a:solidFill>
                <a:latin typeface="Harlow Solid Italic" pitchFamily="82" charset="0"/>
                <a:cs typeface="Arial" pitchFamily="34" charset="0"/>
              </a:rPr>
            </a:br>
            <a:endParaRPr lang="en-US" sz="9600" dirty="0">
              <a:solidFill>
                <a:schemeClr val="bg1"/>
              </a:solidFill>
              <a:latin typeface="Harlow Solid Italic" pitchFamily="82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6600" b="1" dirty="0" smtClean="0"/>
              <a:t>           </a:t>
            </a:r>
            <a:endParaRPr lang="en-US" sz="6600" b="1" dirty="0"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5" name="Imagem 4" descr="feliz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2318"/>
            <a:ext cx="9144000" cy="3535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064896" cy="6048672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itchFamily="2" charset="2"/>
              <a:buNone/>
            </a:pPr>
            <a:endParaRPr lang="pt-BR" sz="4200" dirty="0" smtClean="0"/>
          </a:p>
          <a:p>
            <a:pPr algn="ctr">
              <a:buFont typeface="Wingdings" pitchFamily="2" charset="2"/>
              <a:buNone/>
            </a:pPr>
            <a:endParaRPr lang="pt-BR" sz="4200" dirty="0" smtClean="0"/>
          </a:p>
          <a:p>
            <a:pPr algn="ctr">
              <a:buFont typeface="Wingdings" pitchFamily="2" charset="2"/>
              <a:buNone/>
            </a:pPr>
            <a:endParaRPr lang="pt-BR" sz="4200" dirty="0" smtClean="0"/>
          </a:p>
          <a:p>
            <a:pPr algn="ctr">
              <a:buFont typeface="Wingdings" pitchFamily="2" charset="2"/>
              <a:buNone/>
            </a:pPr>
            <a:endParaRPr lang="pt-BR" sz="4200" dirty="0" smtClean="0"/>
          </a:p>
          <a:p>
            <a:pPr algn="ctr">
              <a:buFont typeface="Wingdings" pitchFamily="2" charset="2"/>
              <a:buNone/>
            </a:pPr>
            <a:endParaRPr lang="pt-BR" sz="4200" dirty="0" smtClean="0"/>
          </a:p>
          <a:p>
            <a:pPr algn="ctr">
              <a:buFont typeface="Wingdings" pitchFamily="2" charset="2"/>
              <a:buNone/>
            </a:pPr>
            <a:endParaRPr lang="pt-BR" sz="4200" dirty="0" smtClean="0"/>
          </a:p>
          <a:p>
            <a:pPr algn="ctr">
              <a:buFont typeface="Wingdings" pitchFamily="2" charset="2"/>
              <a:buNone/>
            </a:pPr>
            <a:endParaRPr lang="pt-BR" sz="4200" dirty="0" smtClean="0"/>
          </a:p>
          <a:p>
            <a:pPr algn="ctr">
              <a:buFont typeface="Wingdings" pitchFamily="2" charset="2"/>
              <a:buNone/>
            </a:pPr>
            <a:endParaRPr lang="pt-BR" sz="4200" dirty="0" smtClean="0"/>
          </a:p>
          <a:p>
            <a:pPr algn="ctr">
              <a:buFont typeface="Wingdings" pitchFamily="2" charset="2"/>
              <a:buNone/>
            </a:pPr>
            <a:endParaRPr lang="pt-BR" sz="4200" dirty="0" smtClean="0"/>
          </a:p>
          <a:p>
            <a:pPr algn="ctr">
              <a:buFont typeface="Wingdings" pitchFamily="2" charset="2"/>
              <a:buNone/>
            </a:pPr>
            <a:endParaRPr lang="pt-BR" sz="4200" dirty="0" smtClean="0"/>
          </a:p>
          <a:p>
            <a:pPr>
              <a:buFont typeface="Wingdings" pitchFamily="2" charset="2"/>
              <a:buNone/>
            </a:pPr>
            <a:endParaRPr lang="pt-BR" sz="4200" dirty="0" smtClean="0"/>
          </a:p>
          <a:p>
            <a:pPr>
              <a:buFont typeface="Wingdings" pitchFamily="2" charset="2"/>
              <a:buNone/>
            </a:pPr>
            <a:r>
              <a:rPr lang="pt-BR" sz="4200" dirty="0" smtClean="0"/>
              <a:t>   </a:t>
            </a:r>
            <a:endParaRPr lang="pt-BR" dirty="0"/>
          </a:p>
          <a:p>
            <a:pPr>
              <a:buNone/>
            </a:pPr>
            <a:endParaRPr lang="pt-BR" dirty="0"/>
          </a:p>
        </p:txBody>
      </p:sp>
      <p:pic>
        <p:nvPicPr>
          <p:cNvPr id="5" name="Imagem 4" descr="bo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700808"/>
            <a:ext cx="6528725" cy="4896544"/>
          </a:xfrm>
          <a:prstGeom prst="rect">
            <a:avLst/>
          </a:prstGeom>
        </p:spPr>
      </p:pic>
      <p:sp>
        <p:nvSpPr>
          <p:cNvPr id="6" name="Estrela de 5 pontas 5"/>
          <p:cNvSpPr/>
          <p:nvPr/>
        </p:nvSpPr>
        <p:spPr>
          <a:xfrm rot="19997701">
            <a:off x="-1058249" y="-376276"/>
            <a:ext cx="5425848" cy="4861609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/>
              <a:t>Mas...</a:t>
            </a:r>
          </a:p>
          <a:p>
            <a:pPr algn="ctr"/>
            <a:r>
              <a:rPr lang="pt-BR" sz="4400" b="1" dirty="0" smtClean="0"/>
              <a:t>Qual a receita?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Videoaula = Objeto de Aprendizagem </a:t>
            </a:r>
            <a:endParaRPr lang="en-US" dirty="0"/>
          </a:p>
        </p:txBody>
      </p:sp>
      <p:pic>
        <p:nvPicPr>
          <p:cNvPr id="10" name="Espaço Reservado para Conteúdo 9" descr="objetos de aprendizage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628800"/>
            <a:ext cx="5116762" cy="46785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467544" y="332656"/>
            <a:ext cx="8208912" cy="62646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600" dirty="0" smtClean="0"/>
              <a:t>AVA</a:t>
            </a:r>
            <a:endParaRPr lang="en-US" sz="9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699792" y="908720"/>
            <a:ext cx="2883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Textos/PDF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99592" y="1916832"/>
            <a:ext cx="221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 err="1" smtClean="0">
                <a:solidFill>
                  <a:srgbClr val="FFFF00"/>
                </a:solidFill>
              </a:rPr>
              <a:t>Podcast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868144" y="1916832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</a:rPr>
              <a:t>   </a:t>
            </a:r>
            <a:r>
              <a:rPr lang="pt-BR" sz="3600" b="1" dirty="0" smtClean="0">
                <a:solidFill>
                  <a:srgbClr val="FFFF00"/>
                </a:solidFill>
              </a:rPr>
              <a:t>Links diversos</a:t>
            </a:r>
          </a:p>
          <a:p>
            <a:r>
              <a:rPr lang="pt-BR" b="1" dirty="0" smtClean="0">
                <a:solidFill>
                  <a:srgbClr val="FFFF00"/>
                </a:solidFill>
              </a:rPr>
              <a:t>(artigos,vídeos) </a:t>
            </a:r>
          </a:p>
          <a:p>
            <a:r>
              <a:rPr lang="pt-BR" b="1" dirty="0" smtClean="0"/>
              <a:t> </a:t>
            </a:r>
            <a:endParaRPr lang="en-US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051720" y="5013176"/>
            <a:ext cx="2063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Videoaulas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64288" y="6021288"/>
            <a:ext cx="19797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Apostilas</a:t>
            </a:r>
            <a:endParaRPr lang="en-US" sz="36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332656"/>
            <a:ext cx="205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   </a:t>
            </a:r>
            <a:r>
              <a:rPr lang="pt-BR" sz="4000" b="1" dirty="0" smtClean="0"/>
              <a:t> Livros</a:t>
            </a:r>
            <a:endParaRPr lang="en-US" sz="40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860032" y="4437113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Ferramentas de avaliação e comunicação: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(email, </a:t>
            </a:r>
            <a:r>
              <a:rPr lang="pt-BR" sz="2000" b="1" i="1" dirty="0" smtClean="0">
                <a:solidFill>
                  <a:schemeClr val="bg1"/>
                </a:solidFill>
              </a:rPr>
              <a:t>chat, </a:t>
            </a:r>
            <a:r>
              <a:rPr lang="pt-BR" sz="2000" b="1" dirty="0" smtClean="0">
                <a:solidFill>
                  <a:schemeClr val="bg1"/>
                </a:solidFill>
              </a:rPr>
              <a:t>fórum, </a:t>
            </a:r>
            <a:r>
              <a:rPr lang="pt-BR" sz="2000" b="1" dirty="0" err="1" smtClean="0">
                <a:solidFill>
                  <a:schemeClr val="bg1"/>
                </a:solidFill>
              </a:rPr>
              <a:t>quizz</a:t>
            </a:r>
            <a:r>
              <a:rPr lang="pt-BR" sz="2000" b="1" dirty="0" smtClean="0">
                <a:solidFill>
                  <a:schemeClr val="bg1"/>
                </a:solidFill>
              </a:rPr>
              <a:t>, questionários, entre outros)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843808" y="386104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</a:t>
            </a:r>
            <a:r>
              <a:rPr lang="pt-BR" b="1" dirty="0" smtClean="0"/>
              <a:t>Ambiente virtual de aprendizagem</a:t>
            </a:r>
            <a:endParaRPr lang="en-US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95536" y="350100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 smtClean="0">
                <a:solidFill>
                  <a:srgbClr val="FFFF00"/>
                </a:solidFill>
              </a:rPr>
              <a:t>  Animações</a:t>
            </a:r>
            <a:endParaRPr lang="pt-BR" sz="3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Foca-no-conteúd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6552" y="-675456"/>
            <a:ext cx="10187014" cy="7992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3980</TotalTime>
  <Words>321</Words>
  <Application>Microsoft Office PowerPoint</Application>
  <PresentationFormat>Apresentação na tela (4:3)</PresentationFormat>
  <Paragraphs>114</Paragraphs>
  <Slides>29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Slide 1</vt:lpstr>
      <vt:lpstr>Slide 2</vt:lpstr>
      <vt:lpstr>Videoaula e a </vt:lpstr>
      <vt:lpstr>Slide 4</vt:lpstr>
      <vt:lpstr> Humaniza!  </vt:lpstr>
      <vt:lpstr>Slide 6</vt:lpstr>
      <vt:lpstr>Videoaula = Objeto de Aprendizagem </vt:lpstr>
      <vt:lpstr>Slide 8</vt:lpstr>
      <vt:lpstr>Slide 9</vt:lpstr>
      <vt:lpstr>Slide 10</vt:lpstr>
      <vt:lpstr>       </vt:lpstr>
      <vt:lpstr>Slide 12</vt:lpstr>
      <vt:lpstr>Modelos de videoaula Estilo tutorial – screencast – Salman Khan</vt:lpstr>
      <vt:lpstr>Salman Khan</vt:lpstr>
      <vt:lpstr>Modelos de videoaula Estilo Tutorial – screencast Prof. Rodrigo Mendes</vt:lpstr>
      <vt:lpstr>Modelos de videoaula Poemas – voz poética Danilo Machado – UNIT EaD</vt:lpstr>
      <vt:lpstr>Modelos de videoaula Chroma: professor + slide: aula profa. Amanda Madureira – CEUMA EaD </vt:lpstr>
      <vt:lpstr>Slide 18</vt:lpstr>
      <vt:lpstr>Modelos de Videoaulas Uso de recursos gráficos – computação gráfica –UEMA Net</vt:lpstr>
      <vt:lpstr>Modelos de videoaula Externas – CEUMA EaD </vt:lpstr>
      <vt:lpstr>Modelos de Videoaulas Estilo documentário – UNIT EaD</vt:lpstr>
      <vt:lpstr>Modelos de Videoaulas Desenhos- Estilo Mangá – UNIT EaD</vt:lpstr>
      <vt:lpstr>Modelos de Videoaulas Uso do quadro eletrônico – Teleaula UNIDERP</vt:lpstr>
      <vt:lpstr>Modelos de Videoaulas Uso do quadro eletrônico– UNIGRAN NET</vt:lpstr>
      <vt:lpstr>Modelos de Videoaulas Participação de convidados e/ou mesa redonda – Teleaula UNIDERP</vt:lpstr>
      <vt:lpstr>Fundamental: investir na formação docente!</vt:lpstr>
      <vt:lpstr>Slide 27</vt:lpstr>
      <vt:lpstr>Slide 28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IMPORTÂNCIA DA CAPACITAÇÃO DO PROFESSOR NA APRESENTAÇÃO DAS TELEAULAS E UTILIZAÇÃO DA PRODUÇÃO AUDIOVISUAL EM EAD</dc:title>
  <dc:creator>USER</dc:creator>
  <cp:lastModifiedBy>User</cp:lastModifiedBy>
  <cp:revision>301</cp:revision>
  <dcterms:created xsi:type="dcterms:W3CDTF">2011-08-24T19:52:41Z</dcterms:created>
  <dcterms:modified xsi:type="dcterms:W3CDTF">2016-06-09T04:24:42Z</dcterms:modified>
</cp:coreProperties>
</file>