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73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zia Bertholino" initials="LB" lastIdx="1" clrIdx="0">
    <p:extLst>
      <p:ext uri="{19B8F6BF-5375-455C-9EA6-DF929625EA0E}">
        <p15:presenceInfo xmlns="" xmlns:p15="http://schemas.microsoft.com/office/powerpoint/2012/main" userId="0dd3c1afacf3e63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21/09/2017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7321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sz="4500" dirty="0" smtClean="0"/>
          </a:p>
          <a:p>
            <a:pPr marL="0" indent="0" algn="ctr">
              <a:buNone/>
            </a:pPr>
            <a:r>
              <a:rPr lang="pt-BR" sz="4500" dirty="0" smtClean="0"/>
              <a:t>CONTRIBUIÇÕES </a:t>
            </a:r>
            <a:r>
              <a:rPr lang="pt-BR" sz="4500" dirty="0" smtClean="0"/>
              <a:t>DAS TECNOLOGIAS DIGITAIS NO ENSINO E APRENDIZAGEM: </a:t>
            </a:r>
          </a:p>
          <a:p>
            <a:pPr marL="0" indent="0" algn="ctr">
              <a:buNone/>
            </a:pPr>
            <a:r>
              <a:rPr lang="pt-BR" sz="4500" dirty="0" smtClean="0"/>
              <a:t>INOVAÇÕES NA PRÁTICA PEDAGÓGICA</a:t>
            </a:r>
          </a:p>
          <a:p>
            <a:pPr marL="0" indent="0" algn="ctr">
              <a:buNone/>
            </a:pPr>
            <a:endParaRPr lang="pt-BR" sz="4500" dirty="0"/>
          </a:p>
          <a:p>
            <a:pPr marL="0" indent="0" algn="r">
              <a:buNone/>
            </a:pPr>
            <a:endParaRPr lang="pt-BR" sz="3600" dirty="0" smtClean="0"/>
          </a:p>
          <a:p>
            <a:pPr marL="0" indent="0" algn="r">
              <a:buNone/>
            </a:pPr>
            <a:r>
              <a:rPr lang="pt-BR" sz="3400" dirty="0" smtClean="0"/>
              <a:t>Cleonice </a:t>
            </a:r>
            <a:r>
              <a:rPr lang="pt-BR" sz="3400"/>
              <a:t>de </a:t>
            </a:r>
            <a:r>
              <a:rPr lang="pt-BR" sz="3400" smtClean="0"/>
              <a:t>Fátima </a:t>
            </a:r>
            <a:r>
              <a:rPr lang="pt-BR" sz="3400" dirty="0"/>
              <a:t>Martins </a:t>
            </a:r>
            <a:r>
              <a:rPr lang="pt-BR" sz="3400" dirty="0" smtClean="0"/>
              <a:t>– NUTEAD/UEPG</a:t>
            </a:r>
            <a:endParaRPr lang="pt-BR" sz="3400" dirty="0"/>
          </a:p>
          <a:p>
            <a:pPr marL="0" indent="0" algn="r">
              <a:buNone/>
            </a:pPr>
            <a:r>
              <a:rPr lang="pt-BR" sz="3400" dirty="0"/>
              <a:t>Fernanda </a:t>
            </a:r>
            <a:r>
              <a:rPr lang="pt-BR" sz="3400" dirty="0" err="1"/>
              <a:t>Bassani</a:t>
            </a:r>
            <a:r>
              <a:rPr lang="pt-BR" sz="3400" dirty="0"/>
              <a:t> </a:t>
            </a:r>
            <a:r>
              <a:rPr lang="pt-BR" sz="3400" dirty="0" smtClean="0"/>
              <a:t>Cruz – NUTEAD/UEPG</a:t>
            </a:r>
          </a:p>
          <a:p>
            <a:pPr marL="0" indent="0" algn="r">
              <a:buNone/>
            </a:pPr>
            <a:r>
              <a:rPr lang="pt-BR" sz="3400" dirty="0" smtClean="0"/>
              <a:t>Maria Luzia Fernandes </a:t>
            </a:r>
            <a:r>
              <a:rPr lang="pt-BR" sz="3400" dirty="0" err="1" smtClean="0"/>
              <a:t>Bertholino</a:t>
            </a:r>
            <a:r>
              <a:rPr lang="pt-BR" sz="3400" dirty="0" smtClean="0"/>
              <a:t> dos Santos-NUTEAD/UEPG</a:t>
            </a:r>
            <a:endParaRPr lang="pt-BR" sz="3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23528" y="1600200"/>
            <a:ext cx="84249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/>
              <a:t> </a:t>
            </a:r>
            <a:endParaRPr lang="pt-BR" sz="3200" dirty="0" smtClean="0"/>
          </a:p>
          <a:p>
            <a:pPr algn="just"/>
            <a:endParaRPr lang="pt-BR" sz="3200" dirty="0"/>
          </a:p>
          <a:p>
            <a:pPr algn="just"/>
            <a:r>
              <a:rPr lang="pt-BR" sz="3200" dirty="0" smtClean="0"/>
              <a:t>Ao </a:t>
            </a:r>
            <a:r>
              <a:rPr lang="pt-BR" sz="3200" dirty="0"/>
              <a:t>considerar o avanço constante das tecnologias e que a inserção de ferramentas tecnológicas digitais na prática pedagógica pode auxiliar no processo de ensino e aprendizagem, faz-se necessário pensar o contexto da educação </a:t>
            </a:r>
            <a:r>
              <a:rPr lang="pt-BR" sz="3200" dirty="0" smtClean="0"/>
              <a:t>básica.</a:t>
            </a:r>
          </a:p>
          <a:p>
            <a:pPr algn="just"/>
            <a:r>
              <a:rPr lang="pt-BR" sz="3200" dirty="0" smtClean="0"/>
              <a:t>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07000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07504" y="1600200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/>
              <a:t> </a:t>
            </a:r>
            <a:endParaRPr lang="pt-BR" sz="3200" dirty="0" smtClean="0"/>
          </a:p>
          <a:p>
            <a:pPr algn="just"/>
            <a:endParaRPr lang="pt-BR" sz="3200" dirty="0"/>
          </a:p>
          <a:p>
            <a:pPr algn="just"/>
            <a:endParaRPr lang="pt-BR" sz="3200" dirty="0" smtClean="0"/>
          </a:p>
          <a:p>
            <a:pPr algn="just"/>
            <a:endParaRPr lang="pt-BR" sz="3200" dirty="0"/>
          </a:p>
          <a:p>
            <a:pPr algn="just"/>
            <a:endParaRPr lang="pt-BR" sz="3200" dirty="0" smtClean="0"/>
          </a:p>
          <a:p>
            <a:pPr algn="just"/>
            <a:endParaRPr lang="pt-BR" sz="3200" dirty="0"/>
          </a:p>
        </p:txBody>
      </p:sp>
      <p:sp>
        <p:nvSpPr>
          <p:cNvPr id="6" name="Retângulo 5"/>
          <p:cNvSpPr/>
          <p:nvPr/>
        </p:nvSpPr>
        <p:spPr>
          <a:xfrm>
            <a:off x="107504" y="1859340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3000" dirty="0" smtClean="0"/>
              <a:t>Objetivo </a:t>
            </a:r>
            <a:r>
              <a:rPr lang="pt-BR" sz="3000" dirty="0"/>
              <a:t>principal mostrar algumas inovações pedagógicas com ferramentas tecnológicas digitais </a:t>
            </a:r>
            <a:r>
              <a:rPr lang="pt-BR" sz="3000" dirty="0" smtClean="0"/>
              <a:t>gratuitas </a:t>
            </a:r>
            <a:r>
              <a:rPr lang="pt-BR" sz="3000" dirty="0"/>
              <a:t>que podem contribuir com o ensino/aprendizagem em diversas </a:t>
            </a:r>
            <a:r>
              <a:rPr lang="pt-BR" sz="3000" dirty="0" smtClean="0"/>
              <a:t>disciplinas.</a:t>
            </a:r>
          </a:p>
          <a:p>
            <a:pPr algn="just"/>
            <a:r>
              <a:rPr lang="pt-BR" sz="3000" dirty="0" smtClean="0"/>
              <a:t>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3000" dirty="0" smtClean="0"/>
              <a:t>Ampliar </a:t>
            </a:r>
            <a:r>
              <a:rPr lang="pt-BR" sz="3000" dirty="0"/>
              <a:t>as possibilidades de inserir a tecnologia digital nas aulas, compartilhar também as experiências que deram certo. E assim contribuir com a inovação </a:t>
            </a:r>
            <a:r>
              <a:rPr lang="pt-BR" sz="3000" dirty="0" smtClean="0"/>
              <a:t>nas </a:t>
            </a:r>
            <a:r>
              <a:rPr lang="pt-BR" sz="3000" dirty="0"/>
              <a:t>práticas pedagógicas. </a:t>
            </a:r>
          </a:p>
        </p:txBody>
      </p:sp>
    </p:spTree>
    <p:extLst>
      <p:ext uri="{BB962C8B-B14F-4D97-AF65-F5344CB8AC3E}">
        <p14:creationId xmlns:p14="http://schemas.microsoft.com/office/powerpoint/2010/main" val="366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83568" y="1767006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/>
              <a:t>Contribuir </a:t>
            </a:r>
            <a:r>
              <a:rPr lang="pt-BR" sz="3200" dirty="0" smtClean="0"/>
              <a:t>para/na </a:t>
            </a:r>
            <a:r>
              <a:rPr lang="pt-BR" sz="3200" dirty="0"/>
              <a:t>prática pedagógica possibilitando maior acesso ao conhecimento e a contribuição na superação do modelo tradicionalista, bem como, a formação continuada dos professores que almejam um ensino de qualidade direcionado à formação crítica e a prática social. </a:t>
            </a:r>
          </a:p>
        </p:txBody>
      </p:sp>
    </p:spTree>
    <p:extLst>
      <p:ext uri="{BB962C8B-B14F-4D97-AF65-F5344CB8AC3E}">
        <p14:creationId xmlns:p14="http://schemas.microsoft.com/office/powerpoint/2010/main" val="20039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161</Words>
  <Application>Microsoft Office PowerPoint</Application>
  <PresentationFormat>Apresentação na tela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pc asus</cp:lastModifiedBy>
  <cp:revision>37</cp:revision>
  <dcterms:created xsi:type="dcterms:W3CDTF">2014-07-31T15:12:21Z</dcterms:created>
  <dcterms:modified xsi:type="dcterms:W3CDTF">2017-09-21T15:36:52Z</dcterms:modified>
</cp:coreProperties>
</file>