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71" r:id="rId4"/>
    <p:sldId id="263" r:id="rId5"/>
    <p:sldId id="266" r:id="rId6"/>
    <p:sldId id="270" r:id="rId7"/>
    <p:sldId id="260" r:id="rId8"/>
    <p:sldId id="281" r:id="rId9"/>
    <p:sldId id="277" r:id="rId10"/>
    <p:sldId id="265" r:id="rId11"/>
    <p:sldId id="276" r:id="rId12"/>
    <p:sldId id="275" r:id="rId13"/>
    <p:sldId id="278" r:id="rId14"/>
    <p:sldId id="274" r:id="rId15"/>
    <p:sldId id="282" r:id="rId16"/>
    <p:sldId id="268" r:id="rId17"/>
    <p:sldId id="280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5.svg"/><Relationship Id="rId2" Type="http://schemas.openxmlformats.org/officeDocument/2006/relationships/image" Target="../media/image17.svg"/><Relationship Id="rId1" Type="http://schemas.openxmlformats.org/officeDocument/2006/relationships/image" Target="../media/image12.png"/><Relationship Id="rId6" Type="http://schemas.openxmlformats.org/officeDocument/2006/relationships/image" Target="../media/image21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0.svg"/><Relationship Id="rId4" Type="http://schemas.openxmlformats.org/officeDocument/2006/relationships/image" Target="../media/image19.svg"/><Relationship Id="rId9" Type="http://schemas.openxmlformats.org/officeDocument/2006/relationships/image" Target="../media/image16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5.svg"/><Relationship Id="rId2" Type="http://schemas.openxmlformats.org/officeDocument/2006/relationships/image" Target="../media/image17.svg"/><Relationship Id="rId1" Type="http://schemas.openxmlformats.org/officeDocument/2006/relationships/image" Target="../media/image12.png"/><Relationship Id="rId6" Type="http://schemas.openxmlformats.org/officeDocument/2006/relationships/image" Target="../media/image21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0.svg"/><Relationship Id="rId4" Type="http://schemas.openxmlformats.org/officeDocument/2006/relationships/image" Target="../media/image19.svg"/><Relationship Id="rId9" Type="http://schemas.openxmlformats.org/officeDocument/2006/relationships/image" Target="../media/image16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428A1F-3D25-417A-8B92-4E780709BBF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40BF4669-F8FE-4B1F-AC0C-91A01DC502AC}">
      <dgm:prSet/>
      <dgm:spPr/>
      <dgm:t>
        <a:bodyPr/>
        <a:lstStyle/>
        <a:p>
          <a:pPr algn="ctr"/>
          <a:r>
            <a:rPr lang="pt-BR" b="1" dirty="0"/>
            <a:t>Objetivo</a:t>
          </a:r>
          <a:endParaRPr lang="pt-BR" dirty="0"/>
        </a:p>
      </dgm:t>
    </dgm:pt>
    <dgm:pt modelId="{7C9080B0-454C-4662-B893-20C579472F86}" type="parTrans" cxnId="{7E4A7519-8A0F-48D0-B9FA-A49C021DB0C2}">
      <dgm:prSet/>
      <dgm:spPr/>
      <dgm:t>
        <a:bodyPr/>
        <a:lstStyle/>
        <a:p>
          <a:endParaRPr lang="pt-BR"/>
        </a:p>
      </dgm:t>
    </dgm:pt>
    <dgm:pt modelId="{90C49C77-57D7-4FC2-AB68-30668BBD6B17}" type="sibTrans" cxnId="{7E4A7519-8A0F-48D0-B9FA-A49C021DB0C2}">
      <dgm:prSet/>
      <dgm:spPr/>
      <dgm:t>
        <a:bodyPr/>
        <a:lstStyle/>
        <a:p>
          <a:endParaRPr lang="pt-BR"/>
        </a:p>
      </dgm:t>
    </dgm:pt>
    <dgm:pt modelId="{30049806-AD53-4C03-9AD6-D77FACA2605F}" type="pres">
      <dgm:prSet presAssocID="{D6428A1F-3D25-417A-8B92-4E780709BB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8058CC1-321F-4436-B211-AAA65E3663FB}" type="pres">
      <dgm:prSet presAssocID="{40BF4669-F8FE-4B1F-AC0C-91A01DC502A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129EE82-EB7C-4B3D-BBAB-C1436F13F959}" type="presOf" srcId="{40BF4669-F8FE-4B1F-AC0C-91A01DC502AC}" destId="{A8058CC1-321F-4436-B211-AAA65E3663FB}" srcOrd="0" destOrd="0" presId="urn:microsoft.com/office/officeart/2005/8/layout/vList2"/>
    <dgm:cxn modelId="{7E4A7519-8A0F-48D0-B9FA-A49C021DB0C2}" srcId="{D6428A1F-3D25-417A-8B92-4E780709BBFA}" destId="{40BF4669-F8FE-4B1F-AC0C-91A01DC502AC}" srcOrd="0" destOrd="0" parTransId="{7C9080B0-454C-4662-B893-20C579472F86}" sibTransId="{90C49C77-57D7-4FC2-AB68-30668BBD6B17}"/>
    <dgm:cxn modelId="{DEBAA6AE-FC57-443A-BBAE-A9EA6A79B0D3}" type="presOf" srcId="{D6428A1F-3D25-417A-8B92-4E780709BBFA}" destId="{30049806-AD53-4C03-9AD6-D77FACA2605F}" srcOrd="0" destOrd="0" presId="urn:microsoft.com/office/officeart/2005/8/layout/vList2"/>
    <dgm:cxn modelId="{15EA54DE-870C-47B5-B416-B30BB9E169B2}" type="presParOf" srcId="{30049806-AD53-4C03-9AD6-D77FACA2605F}" destId="{A8058CC1-321F-4436-B211-AAA65E3663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C16AD5-1DA8-4CD7-AE0D-643C889EAD9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B0C5685F-557F-494E-92DA-81CC841CDB05}">
      <dgm:prSet/>
      <dgm:spPr/>
      <dgm:t>
        <a:bodyPr/>
        <a:lstStyle/>
        <a:p>
          <a:pPr algn="ctr"/>
          <a:r>
            <a:rPr lang="pt-BR" b="1" dirty="0"/>
            <a:t>Estruturação do projeto de mediação</a:t>
          </a:r>
          <a:endParaRPr lang="pt-BR" dirty="0"/>
        </a:p>
      </dgm:t>
    </dgm:pt>
    <dgm:pt modelId="{2FC9C1C2-081B-4A91-B787-87D397702C6B}" type="parTrans" cxnId="{F2BF8876-8638-4887-8BDF-169BB4BFCFE4}">
      <dgm:prSet/>
      <dgm:spPr/>
      <dgm:t>
        <a:bodyPr/>
        <a:lstStyle/>
        <a:p>
          <a:endParaRPr lang="pt-BR"/>
        </a:p>
      </dgm:t>
    </dgm:pt>
    <dgm:pt modelId="{6ACDCB21-CFF0-4521-B14C-B0BEBBBEBAEB}" type="sibTrans" cxnId="{F2BF8876-8638-4887-8BDF-169BB4BFCFE4}">
      <dgm:prSet/>
      <dgm:spPr/>
      <dgm:t>
        <a:bodyPr/>
        <a:lstStyle/>
        <a:p>
          <a:endParaRPr lang="pt-BR"/>
        </a:p>
      </dgm:t>
    </dgm:pt>
    <dgm:pt modelId="{3AAEC4FB-C6B2-456B-803D-799C0E959A4D}" type="pres">
      <dgm:prSet presAssocID="{63C16AD5-1DA8-4CD7-AE0D-643C889EAD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4244065-DCB5-41F5-8AD7-BE605BA3B8F3}" type="pres">
      <dgm:prSet presAssocID="{B0C5685F-557F-494E-92DA-81CC841CDB0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F387FA3-E25C-4E10-9001-B24978296F21}" type="presOf" srcId="{63C16AD5-1DA8-4CD7-AE0D-643C889EAD94}" destId="{3AAEC4FB-C6B2-456B-803D-799C0E959A4D}" srcOrd="0" destOrd="0" presId="urn:microsoft.com/office/officeart/2005/8/layout/vList2"/>
    <dgm:cxn modelId="{3BC8B860-5039-4009-80D2-7E1BDA3CD38A}" type="presOf" srcId="{B0C5685F-557F-494E-92DA-81CC841CDB05}" destId="{54244065-DCB5-41F5-8AD7-BE605BA3B8F3}" srcOrd="0" destOrd="0" presId="urn:microsoft.com/office/officeart/2005/8/layout/vList2"/>
    <dgm:cxn modelId="{F2BF8876-8638-4887-8BDF-169BB4BFCFE4}" srcId="{63C16AD5-1DA8-4CD7-AE0D-643C889EAD94}" destId="{B0C5685F-557F-494E-92DA-81CC841CDB05}" srcOrd="0" destOrd="0" parTransId="{2FC9C1C2-081B-4A91-B787-87D397702C6B}" sibTransId="{6ACDCB21-CFF0-4521-B14C-B0BEBBBEBAEB}"/>
    <dgm:cxn modelId="{FF046CFB-3761-439A-8D9E-0334734531B6}" type="presParOf" srcId="{3AAEC4FB-C6B2-456B-803D-799C0E959A4D}" destId="{54244065-DCB5-41F5-8AD7-BE605BA3B8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3C16AD5-1DA8-4CD7-AE0D-643C889EAD9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B0C5685F-557F-494E-92DA-81CC841CDB05}">
      <dgm:prSet/>
      <dgm:spPr/>
      <dgm:t>
        <a:bodyPr/>
        <a:lstStyle/>
        <a:p>
          <a:pPr algn="ctr"/>
          <a:r>
            <a:rPr lang="pt-BR" b="1" dirty="0"/>
            <a:t>Estruturação do projeto de mediação</a:t>
          </a:r>
          <a:endParaRPr lang="pt-BR" dirty="0"/>
        </a:p>
      </dgm:t>
    </dgm:pt>
    <dgm:pt modelId="{2FC9C1C2-081B-4A91-B787-87D397702C6B}" type="parTrans" cxnId="{F2BF8876-8638-4887-8BDF-169BB4BFCFE4}">
      <dgm:prSet/>
      <dgm:spPr/>
      <dgm:t>
        <a:bodyPr/>
        <a:lstStyle/>
        <a:p>
          <a:endParaRPr lang="pt-BR"/>
        </a:p>
      </dgm:t>
    </dgm:pt>
    <dgm:pt modelId="{6ACDCB21-CFF0-4521-B14C-B0BEBBBEBAEB}" type="sibTrans" cxnId="{F2BF8876-8638-4887-8BDF-169BB4BFCFE4}">
      <dgm:prSet/>
      <dgm:spPr/>
      <dgm:t>
        <a:bodyPr/>
        <a:lstStyle/>
        <a:p>
          <a:endParaRPr lang="pt-BR"/>
        </a:p>
      </dgm:t>
    </dgm:pt>
    <dgm:pt modelId="{3AAEC4FB-C6B2-456B-803D-799C0E959A4D}" type="pres">
      <dgm:prSet presAssocID="{63C16AD5-1DA8-4CD7-AE0D-643C889EAD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4244065-DCB5-41F5-8AD7-BE605BA3B8F3}" type="pres">
      <dgm:prSet presAssocID="{B0C5685F-557F-494E-92DA-81CC841CDB0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F387FA3-E25C-4E10-9001-B24978296F21}" type="presOf" srcId="{63C16AD5-1DA8-4CD7-AE0D-643C889EAD94}" destId="{3AAEC4FB-C6B2-456B-803D-799C0E959A4D}" srcOrd="0" destOrd="0" presId="urn:microsoft.com/office/officeart/2005/8/layout/vList2"/>
    <dgm:cxn modelId="{3BC8B860-5039-4009-80D2-7E1BDA3CD38A}" type="presOf" srcId="{B0C5685F-557F-494E-92DA-81CC841CDB05}" destId="{54244065-DCB5-41F5-8AD7-BE605BA3B8F3}" srcOrd="0" destOrd="0" presId="urn:microsoft.com/office/officeart/2005/8/layout/vList2"/>
    <dgm:cxn modelId="{F2BF8876-8638-4887-8BDF-169BB4BFCFE4}" srcId="{63C16AD5-1DA8-4CD7-AE0D-643C889EAD94}" destId="{B0C5685F-557F-494E-92DA-81CC841CDB05}" srcOrd="0" destOrd="0" parTransId="{2FC9C1C2-081B-4A91-B787-87D397702C6B}" sibTransId="{6ACDCB21-CFF0-4521-B14C-B0BEBBBEBAEB}"/>
    <dgm:cxn modelId="{FF046CFB-3761-439A-8D9E-0334734531B6}" type="presParOf" srcId="{3AAEC4FB-C6B2-456B-803D-799C0E959A4D}" destId="{54244065-DCB5-41F5-8AD7-BE605BA3B8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69D07A9-C57F-45AA-A9A8-E32202BF1A66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2BEFBDE-F94F-4927-8EFB-18E7BBB2D722}">
      <dgm:prSet/>
      <dgm:spPr/>
      <dgm:t>
        <a:bodyPr/>
        <a:lstStyle/>
        <a:p>
          <a:r>
            <a:rPr lang="pt-BR" dirty="0"/>
            <a:t>Competências pedagógicas, tecnológicas e gerenciais do tutor</a:t>
          </a:r>
        </a:p>
      </dgm:t>
    </dgm:pt>
    <dgm:pt modelId="{A146C473-FE32-4FBB-9D3A-4DACF0C9C96B}" type="parTrans" cxnId="{8BF49DF1-42E2-4712-BD4B-34EBDECE8646}">
      <dgm:prSet/>
      <dgm:spPr/>
      <dgm:t>
        <a:bodyPr/>
        <a:lstStyle/>
        <a:p>
          <a:endParaRPr lang="pt-BR"/>
        </a:p>
      </dgm:t>
    </dgm:pt>
    <dgm:pt modelId="{88A6F039-C75E-4AA4-B216-EEF3BCEF66D9}" type="sibTrans" cxnId="{8BF49DF1-42E2-4712-BD4B-34EBDECE8646}">
      <dgm:prSet/>
      <dgm:spPr/>
      <dgm:t>
        <a:bodyPr/>
        <a:lstStyle/>
        <a:p>
          <a:endParaRPr lang="pt-BR"/>
        </a:p>
      </dgm:t>
    </dgm:pt>
    <dgm:pt modelId="{D9B107B2-BB7B-4BFD-B1A5-F3EF576DA71A}">
      <dgm:prSet/>
      <dgm:spPr/>
      <dgm:t>
        <a:bodyPr/>
        <a:lstStyle/>
        <a:p>
          <a:r>
            <a:rPr lang="pt-BR"/>
            <a:t>Ferramentas utilizadas na EAD </a:t>
          </a:r>
        </a:p>
      </dgm:t>
    </dgm:pt>
    <dgm:pt modelId="{7ADECE0B-1044-4597-BCC8-4529D665ED28}" type="parTrans" cxnId="{D1715130-7D24-4D63-9262-0D5FE0E84B40}">
      <dgm:prSet/>
      <dgm:spPr/>
      <dgm:t>
        <a:bodyPr/>
        <a:lstStyle/>
        <a:p>
          <a:endParaRPr lang="pt-BR"/>
        </a:p>
      </dgm:t>
    </dgm:pt>
    <dgm:pt modelId="{999C5DD4-641D-4978-8BDE-4A443290195B}" type="sibTrans" cxnId="{D1715130-7D24-4D63-9262-0D5FE0E84B40}">
      <dgm:prSet/>
      <dgm:spPr/>
      <dgm:t>
        <a:bodyPr/>
        <a:lstStyle/>
        <a:p>
          <a:endParaRPr lang="pt-BR"/>
        </a:p>
      </dgm:t>
    </dgm:pt>
    <dgm:pt modelId="{254B7B70-E5D2-43ED-AAB8-40A94D5B0C78}">
      <dgm:prSet/>
      <dgm:spPr/>
      <dgm:t>
        <a:bodyPr/>
        <a:lstStyle/>
        <a:p>
          <a:r>
            <a:rPr lang="pt-BR"/>
            <a:t>Importância da clareza na comunicação escrita</a:t>
          </a:r>
        </a:p>
      </dgm:t>
    </dgm:pt>
    <dgm:pt modelId="{8DE6B7C3-D06A-4320-AEB3-C7487780A93D}" type="parTrans" cxnId="{82FBF927-F18E-4020-8074-7D1E708FA22B}">
      <dgm:prSet/>
      <dgm:spPr/>
      <dgm:t>
        <a:bodyPr/>
        <a:lstStyle/>
        <a:p>
          <a:endParaRPr lang="pt-BR"/>
        </a:p>
      </dgm:t>
    </dgm:pt>
    <dgm:pt modelId="{D6C92245-EF63-455E-90C2-91EDD2E840A5}" type="sibTrans" cxnId="{82FBF927-F18E-4020-8074-7D1E708FA22B}">
      <dgm:prSet/>
      <dgm:spPr/>
      <dgm:t>
        <a:bodyPr/>
        <a:lstStyle/>
        <a:p>
          <a:endParaRPr lang="pt-BR"/>
        </a:p>
      </dgm:t>
    </dgm:pt>
    <dgm:pt modelId="{F51F01B5-22EC-48FE-AD77-D54BFED17851}">
      <dgm:prSet/>
      <dgm:spPr/>
      <dgm:t>
        <a:bodyPr/>
        <a:lstStyle/>
        <a:p>
          <a:r>
            <a:rPr lang="pt-BR"/>
            <a:t>Princípios da netiqueta</a:t>
          </a:r>
        </a:p>
      </dgm:t>
    </dgm:pt>
    <dgm:pt modelId="{15CB1420-2E1C-4A35-A1BC-08C3FF826CE9}" type="parTrans" cxnId="{9FB8FFB7-C078-46C4-9DA2-80CF6F97200F}">
      <dgm:prSet/>
      <dgm:spPr/>
      <dgm:t>
        <a:bodyPr/>
        <a:lstStyle/>
        <a:p>
          <a:endParaRPr lang="pt-BR"/>
        </a:p>
      </dgm:t>
    </dgm:pt>
    <dgm:pt modelId="{FBCBEED9-0427-4267-BF42-53815BFAD7BA}" type="sibTrans" cxnId="{9FB8FFB7-C078-46C4-9DA2-80CF6F97200F}">
      <dgm:prSet/>
      <dgm:spPr/>
      <dgm:t>
        <a:bodyPr/>
        <a:lstStyle/>
        <a:p>
          <a:endParaRPr lang="pt-BR"/>
        </a:p>
      </dgm:t>
    </dgm:pt>
    <dgm:pt modelId="{1DD04ACA-60C9-423C-A2E7-9938E7017179}">
      <dgm:prSet/>
      <dgm:spPr/>
      <dgm:t>
        <a:bodyPr/>
        <a:lstStyle/>
        <a:p>
          <a:r>
            <a:rPr lang="pt-BR"/>
            <a:t>Referenciais de qualidade em EAD</a:t>
          </a:r>
        </a:p>
      </dgm:t>
    </dgm:pt>
    <dgm:pt modelId="{54CB498A-9500-4C0A-A3FF-D774876F885B}" type="parTrans" cxnId="{C66E3C73-1E6E-41A9-B223-63FCF277A3E0}">
      <dgm:prSet/>
      <dgm:spPr/>
      <dgm:t>
        <a:bodyPr/>
        <a:lstStyle/>
        <a:p>
          <a:endParaRPr lang="pt-BR"/>
        </a:p>
      </dgm:t>
    </dgm:pt>
    <dgm:pt modelId="{51F4339B-53DE-4F0A-B7E8-A8438008A831}" type="sibTrans" cxnId="{C66E3C73-1E6E-41A9-B223-63FCF277A3E0}">
      <dgm:prSet/>
      <dgm:spPr/>
      <dgm:t>
        <a:bodyPr/>
        <a:lstStyle/>
        <a:p>
          <a:endParaRPr lang="pt-BR"/>
        </a:p>
      </dgm:t>
    </dgm:pt>
    <dgm:pt modelId="{4508ECDB-47A1-41FE-9A29-5ADC23098D01}">
      <dgm:prSet/>
      <dgm:spPr/>
      <dgm:t>
        <a:bodyPr/>
        <a:lstStyle/>
        <a:p>
          <a:r>
            <a:rPr lang="pt-BR"/>
            <a:t>Construção de mensagens motivacionais e recursos do AVA.</a:t>
          </a:r>
        </a:p>
      </dgm:t>
    </dgm:pt>
    <dgm:pt modelId="{89E4417F-BBFE-4031-974E-A81B7D12499A}" type="parTrans" cxnId="{1E75B7F5-78E2-41CD-811C-7249F55C29AC}">
      <dgm:prSet/>
      <dgm:spPr/>
      <dgm:t>
        <a:bodyPr/>
        <a:lstStyle/>
        <a:p>
          <a:endParaRPr lang="pt-BR"/>
        </a:p>
      </dgm:t>
    </dgm:pt>
    <dgm:pt modelId="{296A1F43-0688-430F-9333-489301240AE6}" type="sibTrans" cxnId="{1E75B7F5-78E2-41CD-811C-7249F55C29AC}">
      <dgm:prSet/>
      <dgm:spPr/>
      <dgm:t>
        <a:bodyPr/>
        <a:lstStyle/>
        <a:p>
          <a:endParaRPr lang="pt-BR"/>
        </a:p>
      </dgm:t>
    </dgm:pt>
    <dgm:pt modelId="{DB0DC774-CFE8-474C-9388-D9915A94634B}" type="pres">
      <dgm:prSet presAssocID="{169D07A9-C57F-45AA-A9A8-E32202BF1A6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E68C1A8-6AF6-4B75-8BF0-8EE6374B0F23}" type="pres">
      <dgm:prSet presAssocID="{82BEFBDE-F94F-4927-8EFB-18E7BBB2D722}" presName="composite" presStyleCnt="0"/>
      <dgm:spPr/>
    </dgm:pt>
    <dgm:pt modelId="{5BA8440F-103C-447A-AB21-F995B6AEB7EF}" type="pres">
      <dgm:prSet presAssocID="{82BEFBDE-F94F-4927-8EFB-18E7BBB2D722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Cérebro na cabeça"/>
        </a:ext>
      </dgm:extLst>
    </dgm:pt>
    <dgm:pt modelId="{3D132F10-0BB2-45C8-B23E-48C654A2A5C5}" type="pres">
      <dgm:prSet presAssocID="{82BEFBDE-F94F-4927-8EFB-18E7BBB2D722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ACE88F-3AE2-44F4-97FD-1CDF22FC2846}" type="pres">
      <dgm:prSet presAssocID="{88A6F039-C75E-4AA4-B216-EEF3BCEF66D9}" presName="spacing" presStyleCnt="0"/>
      <dgm:spPr/>
    </dgm:pt>
    <dgm:pt modelId="{F789E9C5-6C12-4E66-AE99-2D30447C4C3F}" type="pres">
      <dgm:prSet presAssocID="{D9B107B2-BB7B-4BFD-B1A5-F3EF576DA71A}" presName="composite" presStyleCnt="0"/>
      <dgm:spPr/>
    </dgm:pt>
    <dgm:pt modelId="{DB18AB8B-0761-40D0-9944-AB07CEC95D4A}" type="pres">
      <dgm:prSet presAssocID="{D9B107B2-BB7B-4BFD-B1A5-F3EF576DA71A}" presName="imgShp" presStyleLbl="fgImgPlac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9FB04825-56CF-4452-971B-992B8F4043AC}" type="pres">
      <dgm:prSet presAssocID="{D9B107B2-BB7B-4BFD-B1A5-F3EF576DA71A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D44110-159A-44BF-9124-9AED4AA4E84D}" type="pres">
      <dgm:prSet presAssocID="{999C5DD4-641D-4978-8BDE-4A443290195B}" presName="spacing" presStyleCnt="0"/>
      <dgm:spPr/>
    </dgm:pt>
    <dgm:pt modelId="{A87F3591-67F7-4710-92BA-E29F062223C0}" type="pres">
      <dgm:prSet presAssocID="{254B7B70-E5D2-43ED-AAB8-40A94D5B0C78}" presName="composite" presStyleCnt="0"/>
      <dgm:spPr/>
    </dgm:pt>
    <dgm:pt modelId="{765328F0-6954-4BEE-84DF-077D52AE2946}" type="pres">
      <dgm:prSet presAssocID="{254B7B70-E5D2-43ED-AAB8-40A94D5B0C78}" presName="imgShp" presStyleLbl="fgImgPlac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10B561F-0219-4DBC-9A5A-870AD0328748}" type="pres">
      <dgm:prSet presAssocID="{254B7B70-E5D2-43ED-AAB8-40A94D5B0C78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7D2FCA-FF4A-4391-ACF3-21700C8F8024}" type="pres">
      <dgm:prSet presAssocID="{D6C92245-EF63-455E-90C2-91EDD2E840A5}" presName="spacing" presStyleCnt="0"/>
      <dgm:spPr/>
    </dgm:pt>
    <dgm:pt modelId="{28527195-BA2D-462E-A228-48657CA3734A}" type="pres">
      <dgm:prSet presAssocID="{F51F01B5-22EC-48FE-AD77-D54BFED17851}" presName="composite" presStyleCnt="0"/>
      <dgm:spPr/>
    </dgm:pt>
    <dgm:pt modelId="{FB6C8482-CAF2-4FC1-A710-6DC199E6ECFD}" type="pres">
      <dgm:prSet presAssocID="{F51F01B5-22EC-48FE-AD77-D54BFED17851}" presName="imgShp" presStyleLbl="fgImgPlac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Américas no Globo"/>
        </a:ext>
      </dgm:extLst>
    </dgm:pt>
    <dgm:pt modelId="{52A21F7F-6485-4FA1-BC49-019B897F375E}" type="pres">
      <dgm:prSet presAssocID="{F51F01B5-22EC-48FE-AD77-D54BFED17851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369D94-3A67-4805-9C6E-E4177C05BC0E}" type="pres">
      <dgm:prSet presAssocID="{FBCBEED9-0427-4267-BF42-53815BFAD7BA}" presName="spacing" presStyleCnt="0"/>
      <dgm:spPr/>
    </dgm:pt>
    <dgm:pt modelId="{FB76481E-FD17-4615-949C-2403A2CFD1F0}" type="pres">
      <dgm:prSet presAssocID="{1DD04ACA-60C9-423C-A2E7-9938E7017179}" presName="composite" presStyleCnt="0"/>
      <dgm:spPr/>
    </dgm:pt>
    <dgm:pt modelId="{7D091FB9-30BE-42E5-863C-E23C188B80FB}" type="pres">
      <dgm:prSet presAssocID="{1DD04ACA-60C9-423C-A2E7-9938E7017179}" presName="imgShp" presStyleLbl="fgImgPlac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33B10921-0C9B-4AB2-8F8A-E16E57E333A5}" type="pres">
      <dgm:prSet presAssocID="{1DD04ACA-60C9-423C-A2E7-9938E7017179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470CA5E-33D2-4222-BCC7-11D10F1A5BBD}" type="pres">
      <dgm:prSet presAssocID="{51F4339B-53DE-4F0A-B7E8-A8438008A831}" presName="spacing" presStyleCnt="0"/>
      <dgm:spPr/>
    </dgm:pt>
    <dgm:pt modelId="{CD7D9D7B-A8B9-4609-AF6B-8B7AD64D1329}" type="pres">
      <dgm:prSet presAssocID="{4508ECDB-47A1-41FE-9A29-5ADC23098D01}" presName="composite" presStyleCnt="0"/>
      <dgm:spPr/>
    </dgm:pt>
    <dgm:pt modelId="{39287C4B-EBB2-421C-AD8C-FB09DB01931D}" type="pres">
      <dgm:prSet presAssocID="{4508ECDB-47A1-41FE-9A29-5ADC23098D01}" presName="imgShp" presStyleLbl="fgImgPlac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3D7FBFAF-ADDA-4079-A9DE-89DBC318B15C}" type="pres">
      <dgm:prSet presAssocID="{4508ECDB-47A1-41FE-9A29-5ADC23098D01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FE9333A-3F99-4A90-8A08-A9FEDBCD6D50}" type="presOf" srcId="{254B7B70-E5D2-43ED-AAB8-40A94D5B0C78}" destId="{310B561F-0219-4DBC-9A5A-870AD0328748}" srcOrd="0" destOrd="0" presId="urn:microsoft.com/office/officeart/2005/8/layout/vList3"/>
    <dgm:cxn modelId="{D1715130-7D24-4D63-9262-0D5FE0E84B40}" srcId="{169D07A9-C57F-45AA-A9A8-E32202BF1A66}" destId="{D9B107B2-BB7B-4BFD-B1A5-F3EF576DA71A}" srcOrd="1" destOrd="0" parTransId="{7ADECE0B-1044-4597-BCC8-4529D665ED28}" sibTransId="{999C5DD4-641D-4978-8BDE-4A443290195B}"/>
    <dgm:cxn modelId="{759CBDDC-88AE-495A-885A-E65BF913E07A}" type="presOf" srcId="{4508ECDB-47A1-41FE-9A29-5ADC23098D01}" destId="{3D7FBFAF-ADDA-4079-A9DE-89DBC318B15C}" srcOrd="0" destOrd="0" presId="urn:microsoft.com/office/officeart/2005/8/layout/vList3"/>
    <dgm:cxn modelId="{B53B418F-9779-4678-8C72-FF3C781116EE}" type="presOf" srcId="{F51F01B5-22EC-48FE-AD77-D54BFED17851}" destId="{52A21F7F-6485-4FA1-BC49-019B897F375E}" srcOrd="0" destOrd="0" presId="urn:microsoft.com/office/officeart/2005/8/layout/vList3"/>
    <dgm:cxn modelId="{095BD2F6-2179-4EC5-8554-FAF4AE73109B}" type="presOf" srcId="{169D07A9-C57F-45AA-A9A8-E32202BF1A66}" destId="{DB0DC774-CFE8-474C-9388-D9915A94634B}" srcOrd="0" destOrd="0" presId="urn:microsoft.com/office/officeart/2005/8/layout/vList3"/>
    <dgm:cxn modelId="{143B6BE9-2EF2-4447-935A-DC44B572D9BA}" type="presOf" srcId="{1DD04ACA-60C9-423C-A2E7-9938E7017179}" destId="{33B10921-0C9B-4AB2-8F8A-E16E57E333A5}" srcOrd="0" destOrd="0" presId="urn:microsoft.com/office/officeart/2005/8/layout/vList3"/>
    <dgm:cxn modelId="{9FB8FFB7-C078-46C4-9DA2-80CF6F97200F}" srcId="{169D07A9-C57F-45AA-A9A8-E32202BF1A66}" destId="{F51F01B5-22EC-48FE-AD77-D54BFED17851}" srcOrd="3" destOrd="0" parTransId="{15CB1420-2E1C-4A35-A1BC-08C3FF826CE9}" sibTransId="{FBCBEED9-0427-4267-BF42-53815BFAD7BA}"/>
    <dgm:cxn modelId="{C66E3C73-1E6E-41A9-B223-63FCF277A3E0}" srcId="{169D07A9-C57F-45AA-A9A8-E32202BF1A66}" destId="{1DD04ACA-60C9-423C-A2E7-9938E7017179}" srcOrd="4" destOrd="0" parTransId="{54CB498A-9500-4C0A-A3FF-D774876F885B}" sibTransId="{51F4339B-53DE-4F0A-B7E8-A8438008A831}"/>
    <dgm:cxn modelId="{F0553639-622C-4EC9-91C7-FFA04C9FB3A6}" type="presOf" srcId="{D9B107B2-BB7B-4BFD-B1A5-F3EF576DA71A}" destId="{9FB04825-56CF-4452-971B-992B8F4043AC}" srcOrd="0" destOrd="0" presId="urn:microsoft.com/office/officeart/2005/8/layout/vList3"/>
    <dgm:cxn modelId="{1E75B7F5-78E2-41CD-811C-7249F55C29AC}" srcId="{169D07A9-C57F-45AA-A9A8-E32202BF1A66}" destId="{4508ECDB-47A1-41FE-9A29-5ADC23098D01}" srcOrd="5" destOrd="0" parTransId="{89E4417F-BBFE-4031-974E-A81B7D12499A}" sibTransId="{296A1F43-0688-430F-9333-489301240AE6}"/>
    <dgm:cxn modelId="{8BF49DF1-42E2-4712-BD4B-34EBDECE8646}" srcId="{169D07A9-C57F-45AA-A9A8-E32202BF1A66}" destId="{82BEFBDE-F94F-4927-8EFB-18E7BBB2D722}" srcOrd="0" destOrd="0" parTransId="{A146C473-FE32-4FBB-9D3A-4DACF0C9C96B}" sibTransId="{88A6F039-C75E-4AA4-B216-EEF3BCEF66D9}"/>
    <dgm:cxn modelId="{82FBF927-F18E-4020-8074-7D1E708FA22B}" srcId="{169D07A9-C57F-45AA-A9A8-E32202BF1A66}" destId="{254B7B70-E5D2-43ED-AAB8-40A94D5B0C78}" srcOrd="2" destOrd="0" parTransId="{8DE6B7C3-D06A-4320-AEB3-C7487780A93D}" sibTransId="{D6C92245-EF63-455E-90C2-91EDD2E840A5}"/>
    <dgm:cxn modelId="{D524C256-57C7-4346-98B5-41AA706D40DB}" type="presOf" srcId="{82BEFBDE-F94F-4927-8EFB-18E7BBB2D722}" destId="{3D132F10-0BB2-45C8-B23E-48C654A2A5C5}" srcOrd="0" destOrd="0" presId="urn:microsoft.com/office/officeart/2005/8/layout/vList3"/>
    <dgm:cxn modelId="{CF457BD2-AF2F-438D-B3C3-7AD0B736B1D6}" type="presParOf" srcId="{DB0DC774-CFE8-474C-9388-D9915A94634B}" destId="{BE68C1A8-6AF6-4B75-8BF0-8EE6374B0F23}" srcOrd="0" destOrd="0" presId="urn:microsoft.com/office/officeart/2005/8/layout/vList3"/>
    <dgm:cxn modelId="{E2FB4B17-16FA-4D5A-8020-0A1E2AB94839}" type="presParOf" srcId="{BE68C1A8-6AF6-4B75-8BF0-8EE6374B0F23}" destId="{5BA8440F-103C-447A-AB21-F995B6AEB7EF}" srcOrd="0" destOrd="0" presId="urn:microsoft.com/office/officeart/2005/8/layout/vList3"/>
    <dgm:cxn modelId="{D084AC06-25A5-418E-B58E-07E03853DD64}" type="presParOf" srcId="{BE68C1A8-6AF6-4B75-8BF0-8EE6374B0F23}" destId="{3D132F10-0BB2-45C8-B23E-48C654A2A5C5}" srcOrd="1" destOrd="0" presId="urn:microsoft.com/office/officeart/2005/8/layout/vList3"/>
    <dgm:cxn modelId="{1002BA08-25EE-445D-AE86-D2BF3804F988}" type="presParOf" srcId="{DB0DC774-CFE8-474C-9388-D9915A94634B}" destId="{A8ACE88F-3AE2-44F4-97FD-1CDF22FC2846}" srcOrd="1" destOrd="0" presId="urn:microsoft.com/office/officeart/2005/8/layout/vList3"/>
    <dgm:cxn modelId="{028973D7-81DE-4D27-9F6E-977EB0F6F738}" type="presParOf" srcId="{DB0DC774-CFE8-474C-9388-D9915A94634B}" destId="{F789E9C5-6C12-4E66-AE99-2D30447C4C3F}" srcOrd="2" destOrd="0" presId="urn:microsoft.com/office/officeart/2005/8/layout/vList3"/>
    <dgm:cxn modelId="{CB6641F6-2AEF-4373-88F8-02563FB46100}" type="presParOf" srcId="{F789E9C5-6C12-4E66-AE99-2D30447C4C3F}" destId="{DB18AB8B-0761-40D0-9944-AB07CEC95D4A}" srcOrd="0" destOrd="0" presId="urn:microsoft.com/office/officeart/2005/8/layout/vList3"/>
    <dgm:cxn modelId="{4972FC09-33F8-4082-AFA1-7B87A4EADE1D}" type="presParOf" srcId="{F789E9C5-6C12-4E66-AE99-2D30447C4C3F}" destId="{9FB04825-56CF-4452-971B-992B8F4043AC}" srcOrd="1" destOrd="0" presId="urn:microsoft.com/office/officeart/2005/8/layout/vList3"/>
    <dgm:cxn modelId="{23F3C112-BF3F-4C68-9700-8D07151490E1}" type="presParOf" srcId="{DB0DC774-CFE8-474C-9388-D9915A94634B}" destId="{E2D44110-159A-44BF-9124-9AED4AA4E84D}" srcOrd="3" destOrd="0" presId="urn:microsoft.com/office/officeart/2005/8/layout/vList3"/>
    <dgm:cxn modelId="{D3627CB3-3F97-4C69-A805-70CF112ED14C}" type="presParOf" srcId="{DB0DC774-CFE8-474C-9388-D9915A94634B}" destId="{A87F3591-67F7-4710-92BA-E29F062223C0}" srcOrd="4" destOrd="0" presId="urn:microsoft.com/office/officeart/2005/8/layout/vList3"/>
    <dgm:cxn modelId="{B2F42FB3-275B-4F9B-8EDC-8B13B6CDFED9}" type="presParOf" srcId="{A87F3591-67F7-4710-92BA-E29F062223C0}" destId="{765328F0-6954-4BEE-84DF-077D52AE2946}" srcOrd="0" destOrd="0" presId="urn:microsoft.com/office/officeart/2005/8/layout/vList3"/>
    <dgm:cxn modelId="{7FF43289-C545-4EC4-B4AA-77E75B7F6382}" type="presParOf" srcId="{A87F3591-67F7-4710-92BA-E29F062223C0}" destId="{310B561F-0219-4DBC-9A5A-870AD0328748}" srcOrd="1" destOrd="0" presId="urn:microsoft.com/office/officeart/2005/8/layout/vList3"/>
    <dgm:cxn modelId="{142271B5-814A-4523-8DBE-79B5858E73F2}" type="presParOf" srcId="{DB0DC774-CFE8-474C-9388-D9915A94634B}" destId="{7D7D2FCA-FF4A-4391-ACF3-21700C8F8024}" srcOrd="5" destOrd="0" presId="urn:microsoft.com/office/officeart/2005/8/layout/vList3"/>
    <dgm:cxn modelId="{478BCDA5-7F50-4821-A812-DBB401B61035}" type="presParOf" srcId="{DB0DC774-CFE8-474C-9388-D9915A94634B}" destId="{28527195-BA2D-462E-A228-48657CA3734A}" srcOrd="6" destOrd="0" presId="urn:microsoft.com/office/officeart/2005/8/layout/vList3"/>
    <dgm:cxn modelId="{DB388615-1D3F-496A-B44D-D1855922078F}" type="presParOf" srcId="{28527195-BA2D-462E-A228-48657CA3734A}" destId="{FB6C8482-CAF2-4FC1-A710-6DC199E6ECFD}" srcOrd="0" destOrd="0" presId="urn:microsoft.com/office/officeart/2005/8/layout/vList3"/>
    <dgm:cxn modelId="{49329A5C-E7D3-4B22-AF95-B800DAFF2E9F}" type="presParOf" srcId="{28527195-BA2D-462E-A228-48657CA3734A}" destId="{52A21F7F-6485-4FA1-BC49-019B897F375E}" srcOrd="1" destOrd="0" presId="urn:microsoft.com/office/officeart/2005/8/layout/vList3"/>
    <dgm:cxn modelId="{CD49C5D2-5F0D-49A0-A2AE-25A732DFBAB0}" type="presParOf" srcId="{DB0DC774-CFE8-474C-9388-D9915A94634B}" destId="{A0369D94-3A67-4805-9C6E-E4177C05BC0E}" srcOrd="7" destOrd="0" presId="urn:microsoft.com/office/officeart/2005/8/layout/vList3"/>
    <dgm:cxn modelId="{38EC1BDB-85E1-4043-8E3B-2C6F05EAE6DD}" type="presParOf" srcId="{DB0DC774-CFE8-474C-9388-D9915A94634B}" destId="{FB76481E-FD17-4615-949C-2403A2CFD1F0}" srcOrd="8" destOrd="0" presId="urn:microsoft.com/office/officeart/2005/8/layout/vList3"/>
    <dgm:cxn modelId="{B996915A-C837-4E0B-8291-0635034C674F}" type="presParOf" srcId="{FB76481E-FD17-4615-949C-2403A2CFD1F0}" destId="{7D091FB9-30BE-42E5-863C-E23C188B80FB}" srcOrd="0" destOrd="0" presId="urn:microsoft.com/office/officeart/2005/8/layout/vList3"/>
    <dgm:cxn modelId="{6536C8C0-ACA3-4E50-A68F-7D6F7A9CBAE7}" type="presParOf" srcId="{FB76481E-FD17-4615-949C-2403A2CFD1F0}" destId="{33B10921-0C9B-4AB2-8F8A-E16E57E333A5}" srcOrd="1" destOrd="0" presId="urn:microsoft.com/office/officeart/2005/8/layout/vList3"/>
    <dgm:cxn modelId="{FC96EE21-B637-48F1-B9C8-05AB3CA6C6E6}" type="presParOf" srcId="{DB0DC774-CFE8-474C-9388-D9915A94634B}" destId="{B470CA5E-33D2-4222-BCC7-11D10F1A5BBD}" srcOrd="9" destOrd="0" presId="urn:microsoft.com/office/officeart/2005/8/layout/vList3"/>
    <dgm:cxn modelId="{E18B883C-94CE-4C9A-B39D-CF9B2149DE59}" type="presParOf" srcId="{DB0DC774-CFE8-474C-9388-D9915A94634B}" destId="{CD7D9D7B-A8B9-4609-AF6B-8B7AD64D1329}" srcOrd="10" destOrd="0" presId="urn:microsoft.com/office/officeart/2005/8/layout/vList3"/>
    <dgm:cxn modelId="{32E809C0-0709-4128-B88C-80A5FE7FC6D3}" type="presParOf" srcId="{CD7D9D7B-A8B9-4609-AF6B-8B7AD64D1329}" destId="{39287C4B-EBB2-421C-AD8C-FB09DB01931D}" srcOrd="0" destOrd="0" presId="urn:microsoft.com/office/officeart/2005/8/layout/vList3"/>
    <dgm:cxn modelId="{52406ADB-DD98-4F70-B8FA-8EC657595F89}" type="presParOf" srcId="{CD7D9D7B-A8B9-4609-AF6B-8B7AD64D1329}" destId="{3D7FBFAF-ADDA-4079-A9DE-89DBC318B15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7A7ABFB-0E42-472D-B69D-77724BCD09B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F6F63C05-ABA5-4485-A79F-5E8E059C3B95}">
      <dgm:prSet/>
      <dgm:spPr/>
      <dgm:t>
        <a:bodyPr/>
        <a:lstStyle/>
        <a:p>
          <a:pPr algn="ctr"/>
          <a:r>
            <a:rPr lang="en-US" b="1" dirty="0"/>
            <a:t>Repercussão</a:t>
          </a:r>
          <a:endParaRPr lang="pt-BR" dirty="0"/>
        </a:p>
      </dgm:t>
    </dgm:pt>
    <dgm:pt modelId="{E3710159-784D-4DDA-8534-F30E368C182D}" type="parTrans" cxnId="{4A7913D3-1664-4232-A1A3-94CC5EFA62F1}">
      <dgm:prSet/>
      <dgm:spPr/>
      <dgm:t>
        <a:bodyPr/>
        <a:lstStyle/>
        <a:p>
          <a:endParaRPr lang="pt-BR"/>
        </a:p>
      </dgm:t>
    </dgm:pt>
    <dgm:pt modelId="{004E25FB-99F5-4565-B15F-2C03F3069DA3}" type="sibTrans" cxnId="{4A7913D3-1664-4232-A1A3-94CC5EFA62F1}">
      <dgm:prSet/>
      <dgm:spPr/>
      <dgm:t>
        <a:bodyPr/>
        <a:lstStyle/>
        <a:p>
          <a:endParaRPr lang="pt-BR"/>
        </a:p>
      </dgm:t>
    </dgm:pt>
    <dgm:pt modelId="{B2D9E16E-3AE6-470C-9D7C-E35D28E61829}" type="pres">
      <dgm:prSet presAssocID="{97A7ABFB-0E42-472D-B69D-77724BCD09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48298C3-B0B8-4075-9352-83A2D5EE62C7}" type="pres">
      <dgm:prSet presAssocID="{F6F63C05-ABA5-4485-A79F-5E8E059C3B9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A7913D3-1664-4232-A1A3-94CC5EFA62F1}" srcId="{97A7ABFB-0E42-472D-B69D-77724BCD09B7}" destId="{F6F63C05-ABA5-4485-A79F-5E8E059C3B95}" srcOrd="0" destOrd="0" parTransId="{E3710159-784D-4DDA-8534-F30E368C182D}" sibTransId="{004E25FB-99F5-4565-B15F-2C03F3069DA3}"/>
    <dgm:cxn modelId="{6E3E9F63-9E68-4219-B3B1-4D1A40478C06}" type="presOf" srcId="{97A7ABFB-0E42-472D-B69D-77724BCD09B7}" destId="{B2D9E16E-3AE6-470C-9D7C-E35D28E61829}" srcOrd="0" destOrd="0" presId="urn:microsoft.com/office/officeart/2005/8/layout/vList2"/>
    <dgm:cxn modelId="{9E6790CC-3FD7-49A8-855A-45AF58D32188}" type="presOf" srcId="{F6F63C05-ABA5-4485-A79F-5E8E059C3B95}" destId="{548298C3-B0B8-4075-9352-83A2D5EE62C7}" srcOrd="0" destOrd="0" presId="urn:microsoft.com/office/officeart/2005/8/layout/vList2"/>
    <dgm:cxn modelId="{15D7853F-07EC-434F-9F1F-652236E1BB1A}" type="presParOf" srcId="{B2D9E16E-3AE6-470C-9D7C-E35D28E61829}" destId="{548298C3-B0B8-4075-9352-83A2D5EE62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A7ABFB-0E42-472D-B69D-77724BCD09B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F6F63C05-ABA5-4485-A79F-5E8E059C3B95}">
      <dgm:prSet/>
      <dgm:spPr/>
      <dgm:t>
        <a:bodyPr/>
        <a:lstStyle/>
        <a:p>
          <a:pPr algn="ctr"/>
          <a:r>
            <a:rPr lang="en-US" b="1" dirty="0"/>
            <a:t>Repercussão</a:t>
          </a:r>
          <a:endParaRPr lang="pt-BR" dirty="0"/>
        </a:p>
      </dgm:t>
    </dgm:pt>
    <dgm:pt modelId="{E3710159-784D-4DDA-8534-F30E368C182D}" type="parTrans" cxnId="{4A7913D3-1664-4232-A1A3-94CC5EFA62F1}">
      <dgm:prSet/>
      <dgm:spPr/>
      <dgm:t>
        <a:bodyPr/>
        <a:lstStyle/>
        <a:p>
          <a:endParaRPr lang="pt-BR"/>
        </a:p>
      </dgm:t>
    </dgm:pt>
    <dgm:pt modelId="{004E25FB-99F5-4565-B15F-2C03F3069DA3}" type="sibTrans" cxnId="{4A7913D3-1664-4232-A1A3-94CC5EFA62F1}">
      <dgm:prSet/>
      <dgm:spPr/>
      <dgm:t>
        <a:bodyPr/>
        <a:lstStyle/>
        <a:p>
          <a:endParaRPr lang="pt-BR"/>
        </a:p>
      </dgm:t>
    </dgm:pt>
    <dgm:pt modelId="{B2D9E16E-3AE6-470C-9D7C-E35D28E61829}" type="pres">
      <dgm:prSet presAssocID="{97A7ABFB-0E42-472D-B69D-77724BCD09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48298C3-B0B8-4075-9352-83A2D5EE62C7}" type="pres">
      <dgm:prSet presAssocID="{F6F63C05-ABA5-4485-A79F-5E8E059C3B9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A7913D3-1664-4232-A1A3-94CC5EFA62F1}" srcId="{97A7ABFB-0E42-472D-B69D-77724BCD09B7}" destId="{F6F63C05-ABA5-4485-A79F-5E8E059C3B95}" srcOrd="0" destOrd="0" parTransId="{E3710159-784D-4DDA-8534-F30E368C182D}" sibTransId="{004E25FB-99F5-4565-B15F-2C03F3069DA3}"/>
    <dgm:cxn modelId="{6E3E9F63-9E68-4219-B3B1-4D1A40478C06}" type="presOf" srcId="{97A7ABFB-0E42-472D-B69D-77724BCD09B7}" destId="{B2D9E16E-3AE6-470C-9D7C-E35D28E61829}" srcOrd="0" destOrd="0" presId="urn:microsoft.com/office/officeart/2005/8/layout/vList2"/>
    <dgm:cxn modelId="{9E6790CC-3FD7-49A8-855A-45AF58D32188}" type="presOf" srcId="{F6F63C05-ABA5-4485-A79F-5E8E059C3B95}" destId="{548298C3-B0B8-4075-9352-83A2D5EE62C7}" srcOrd="0" destOrd="0" presId="urn:microsoft.com/office/officeart/2005/8/layout/vList2"/>
    <dgm:cxn modelId="{15D7853F-07EC-434F-9F1F-652236E1BB1A}" type="presParOf" srcId="{B2D9E16E-3AE6-470C-9D7C-E35D28E61829}" destId="{548298C3-B0B8-4075-9352-83A2D5EE62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B253DCD-0316-46D0-B9A2-5E4AE05EFDC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50243CF1-06EC-4182-ACD1-792CF4DAD4B8}" type="pres">
      <dgm:prSet presAssocID="{8B253DCD-0316-46D0-B9A2-5E4AE05EFD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</dgm:ptLst>
  <dgm:cxnLst>
    <dgm:cxn modelId="{D22BAA57-BB98-4029-8964-9DA7979420CF}" type="presOf" srcId="{8B253DCD-0316-46D0-B9A2-5E4AE05EFDCF}" destId="{50243CF1-06EC-4182-ACD1-792CF4DAD4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2AEE97-3F56-4C5D-90C6-F7D783A10ACE}" type="doc">
      <dgm:prSet loTypeId="urn:microsoft.com/office/officeart/2005/8/layout/vList2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A77DBA1-A395-4CAD-8832-BFDCF0F76D1D}">
      <dgm:prSet/>
      <dgm:spPr/>
      <dgm:t>
        <a:bodyPr/>
        <a:lstStyle/>
        <a:p>
          <a:r>
            <a:rPr lang="pt-BR"/>
            <a:t>Trabalho técnico-científico especializado</a:t>
          </a:r>
          <a:endParaRPr lang="en-US"/>
        </a:p>
      </dgm:t>
    </dgm:pt>
    <dgm:pt modelId="{5C3A8585-428C-4B5A-A20E-BEDDDFBFD442}" type="parTrans" cxnId="{3DC9A01C-DA42-43BF-AD1B-85917F3CD1A5}">
      <dgm:prSet/>
      <dgm:spPr/>
      <dgm:t>
        <a:bodyPr/>
        <a:lstStyle/>
        <a:p>
          <a:endParaRPr lang="en-US"/>
        </a:p>
      </dgm:t>
    </dgm:pt>
    <dgm:pt modelId="{F25F502E-2880-44DC-B074-C553E5FE8578}" type="sibTrans" cxnId="{3DC9A01C-DA42-43BF-AD1B-85917F3CD1A5}">
      <dgm:prSet/>
      <dgm:spPr/>
      <dgm:t>
        <a:bodyPr/>
        <a:lstStyle/>
        <a:p>
          <a:endParaRPr lang="en-US"/>
        </a:p>
      </dgm:t>
    </dgm:pt>
    <dgm:pt modelId="{ACF332F2-16DE-47D7-8AFE-78AC5F5E0E9D}">
      <dgm:prSet/>
      <dgm:spPr/>
      <dgm:t>
        <a:bodyPr/>
        <a:lstStyle/>
        <a:p>
          <a:r>
            <a:rPr lang="pt-BR" dirty="0"/>
            <a:t>Trabalhadores distribuídos nas diversas regiões brasileiras</a:t>
          </a:r>
          <a:endParaRPr lang="en-US" dirty="0"/>
        </a:p>
      </dgm:t>
    </dgm:pt>
    <dgm:pt modelId="{5328495C-27DA-4C95-8941-6AECE61FACBA}" type="parTrans" cxnId="{1DD73E30-5C3A-4992-A512-048A83B4A928}">
      <dgm:prSet/>
      <dgm:spPr/>
      <dgm:t>
        <a:bodyPr/>
        <a:lstStyle/>
        <a:p>
          <a:endParaRPr lang="en-US"/>
        </a:p>
      </dgm:t>
    </dgm:pt>
    <dgm:pt modelId="{A3A1D9F3-0484-4106-BFD9-7C681B5CA55C}" type="sibTrans" cxnId="{1DD73E30-5C3A-4992-A512-048A83B4A928}">
      <dgm:prSet/>
      <dgm:spPr/>
      <dgm:t>
        <a:bodyPr/>
        <a:lstStyle/>
        <a:p>
          <a:endParaRPr lang="en-US"/>
        </a:p>
      </dgm:t>
    </dgm:pt>
    <dgm:pt modelId="{4BE0E8F7-78C3-462B-9441-8E3A23C66666}">
      <dgm:prSet/>
      <dgm:spPr/>
      <dgm:t>
        <a:bodyPr/>
        <a:lstStyle/>
        <a:p>
          <a:r>
            <a:rPr lang="pt-BR" dirty="0"/>
            <a:t>Barreiras de acesso à educação profissional em saúde</a:t>
          </a:r>
          <a:endParaRPr lang="en-US" dirty="0"/>
        </a:p>
      </dgm:t>
    </dgm:pt>
    <dgm:pt modelId="{61BED0C6-5AC3-4D84-A313-33A2ACB0B914}" type="parTrans" cxnId="{77753003-7BB5-4942-8DE0-7E867E3D8E17}">
      <dgm:prSet/>
      <dgm:spPr/>
      <dgm:t>
        <a:bodyPr/>
        <a:lstStyle/>
        <a:p>
          <a:endParaRPr lang="en-US"/>
        </a:p>
      </dgm:t>
    </dgm:pt>
    <dgm:pt modelId="{995D7970-B66D-44A9-89EC-37FA902F9B16}" type="sibTrans" cxnId="{77753003-7BB5-4942-8DE0-7E867E3D8E17}">
      <dgm:prSet/>
      <dgm:spPr/>
      <dgm:t>
        <a:bodyPr/>
        <a:lstStyle/>
        <a:p>
          <a:endParaRPr lang="en-US"/>
        </a:p>
      </dgm:t>
    </dgm:pt>
    <dgm:pt modelId="{8CA69E52-1F42-468C-8EF0-5CCD1DF5081A}">
      <dgm:prSet/>
      <dgm:spPr/>
      <dgm:t>
        <a:bodyPr/>
        <a:lstStyle/>
        <a:p>
          <a:r>
            <a:rPr lang="pt-BR"/>
            <a:t>Ensino em Serviço</a:t>
          </a:r>
          <a:endParaRPr lang="en-US"/>
        </a:p>
      </dgm:t>
    </dgm:pt>
    <dgm:pt modelId="{44F06AA5-295D-4759-9A94-B31A6E68D97F}" type="parTrans" cxnId="{51D01916-BB2B-4944-A5A0-669DA2314E92}">
      <dgm:prSet/>
      <dgm:spPr/>
      <dgm:t>
        <a:bodyPr/>
        <a:lstStyle/>
        <a:p>
          <a:endParaRPr lang="en-US"/>
        </a:p>
      </dgm:t>
    </dgm:pt>
    <dgm:pt modelId="{3F40105C-BE43-4157-9FF3-91A82AF62D89}" type="sibTrans" cxnId="{51D01916-BB2B-4944-A5A0-669DA2314E92}">
      <dgm:prSet/>
      <dgm:spPr/>
      <dgm:t>
        <a:bodyPr/>
        <a:lstStyle/>
        <a:p>
          <a:endParaRPr lang="en-US"/>
        </a:p>
      </dgm:t>
    </dgm:pt>
    <dgm:pt modelId="{0C9E6DD1-A35A-4B2C-B7B2-7C3C30F44C1E}">
      <dgm:prSet/>
      <dgm:spPr/>
      <dgm:t>
        <a:bodyPr/>
        <a:lstStyle/>
        <a:p>
          <a:r>
            <a:rPr lang="pt-BR"/>
            <a:t>Uso das TIC</a:t>
          </a:r>
          <a:endParaRPr lang="en-US"/>
        </a:p>
      </dgm:t>
    </dgm:pt>
    <dgm:pt modelId="{D07A96DA-E074-4C90-B80B-4B95434642F2}" type="parTrans" cxnId="{AF175E9F-12B3-445A-A2E1-9EE03B0634BA}">
      <dgm:prSet/>
      <dgm:spPr/>
      <dgm:t>
        <a:bodyPr/>
        <a:lstStyle/>
        <a:p>
          <a:endParaRPr lang="en-US"/>
        </a:p>
      </dgm:t>
    </dgm:pt>
    <dgm:pt modelId="{5FF70997-DAE4-4B2D-8D95-6CE00DC84424}" type="sibTrans" cxnId="{AF175E9F-12B3-445A-A2E1-9EE03B0634BA}">
      <dgm:prSet/>
      <dgm:spPr/>
      <dgm:t>
        <a:bodyPr/>
        <a:lstStyle/>
        <a:p>
          <a:endParaRPr lang="en-US"/>
        </a:p>
      </dgm:t>
    </dgm:pt>
    <dgm:pt modelId="{3A37C676-6063-4111-A97C-A1ED3DD1A896}" type="pres">
      <dgm:prSet presAssocID="{6E2AEE97-3F56-4C5D-90C6-F7D783A10A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B4FDFE3-FC72-43D9-8574-092B16D111A6}" type="pres">
      <dgm:prSet presAssocID="{EA77DBA1-A395-4CAD-8832-BFDCF0F76D1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E49F87-81D2-476F-93EA-69EB81C8254E}" type="pres">
      <dgm:prSet presAssocID="{F25F502E-2880-44DC-B074-C553E5FE8578}" presName="spacer" presStyleCnt="0"/>
      <dgm:spPr/>
    </dgm:pt>
    <dgm:pt modelId="{91695D75-0A69-47DE-9917-0799B247FCEE}" type="pres">
      <dgm:prSet presAssocID="{ACF332F2-16DE-47D7-8AFE-78AC5F5E0E9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6ABC92-DA40-4538-B9C3-3FE837167D9B}" type="pres">
      <dgm:prSet presAssocID="{A3A1D9F3-0484-4106-BFD9-7C681B5CA55C}" presName="spacer" presStyleCnt="0"/>
      <dgm:spPr/>
    </dgm:pt>
    <dgm:pt modelId="{CDC40D42-2958-4ED2-965E-7AB882FDB0E4}" type="pres">
      <dgm:prSet presAssocID="{4BE0E8F7-78C3-462B-9441-8E3A23C6666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65D9EA-34B3-458F-AAF4-4B96A819F8B7}" type="pres">
      <dgm:prSet presAssocID="{995D7970-B66D-44A9-89EC-37FA902F9B16}" presName="spacer" presStyleCnt="0"/>
      <dgm:spPr/>
    </dgm:pt>
    <dgm:pt modelId="{D256458A-433E-4767-9290-AE083A4DF4A9}" type="pres">
      <dgm:prSet presAssocID="{8CA69E52-1F42-468C-8EF0-5CCD1DF5081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F093B6-074C-4E57-ACAE-496F8E011CBD}" type="pres">
      <dgm:prSet presAssocID="{3F40105C-BE43-4157-9FF3-91A82AF62D89}" presName="spacer" presStyleCnt="0"/>
      <dgm:spPr/>
    </dgm:pt>
    <dgm:pt modelId="{D0AA77AD-1606-45D1-A793-798F51EC225E}" type="pres">
      <dgm:prSet presAssocID="{0C9E6DD1-A35A-4B2C-B7B2-7C3C30F44C1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39991E8-6CB6-404A-9AB3-07D04723BD75}" type="presOf" srcId="{0C9E6DD1-A35A-4B2C-B7B2-7C3C30F44C1E}" destId="{D0AA77AD-1606-45D1-A793-798F51EC225E}" srcOrd="0" destOrd="0" presId="urn:microsoft.com/office/officeart/2005/8/layout/vList2"/>
    <dgm:cxn modelId="{B45F8B5E-DE86-42A6-AF15-6A33BB43C4F9}" type="presOf" srcId="{8CA69E52-1F42-468C-8EF0-5CCD1DF5081A}" destId="{D256458A-433E-4767-9290-AE083A4DF4A9}" srcOrd="0" destOrd="0" presId="urn:microsoft.com/office/officeart/2005/8/layout/vList2"/>
    <dgm:cxn modelId="{1DD73E30-5C3A-4992-A512-048A83B4A928}" srcId="{6E2AEE97-3F56-4C5D-90C6-F7D783A10ACE}" destId="{ACF332F2-16DE-47D7-8AFE-78AC5F5E0E9D}" srcOrd="1" destOrd="0" parTransId="{5328495C-27DA-4C95-8941-6AECE61FACBA}" sibTransId="{A3A1D9F3-0484-4106-BFD9-7C681B5CA55C}"/>
    <dgm:cxn modelId="{B6AF305E-6D34-47C8-8B41-DF97CA6986A2}" type="presOf" srcId="{4BE0E8F7-78C3-462B-9441-8E3A23C66666}" destId="{CDC40D42-2958-4ED2-965E-7AB882FDB0E4}" srcOrd="0" destOrd="0" presId="urn:microsoft.com/office/officeart/2005/8/layout/vList2"/>
    <dgm:cxn modelId="{AEFA5CC7-4F5F-4438-8CF3-6CE53A1050C4}" type="presOf" srcId="{ACF332F2-16DE-47D7-8AFE-78AC5F5E0E9D}" destId="{91695D75-0A69-47DE-9917-0799B247FCEE}" srcOrd="0" destOrd="0" presId="urn:microsoft.com/office/officeart/2005/8/layout/vList2"/>
    <dgm:cxn modelId="{219165ED-910C-4C0B-8B8C-E27B9A32AC07}" type="presOf" srcId="{6E2AEE97-3F56-4C5D-90C6-F7D783A10ACE}" destId="{3A37C676-6063-4111-A97C-A1ED3DD1A896}" srcOrd="0" destOrd="0" presId="urn:microsoft.com/office/officeart/2005/8/layout/vList2"/>
    <dgm:cxn modelId="{51D01916-BB2B-4944-A5A0-669DA2314E92}" srcId="{6E2AEE97-3F56-4C5D-90C6-F7D783A10ACE}" destId="{8CA69E52-1F42-468C-8EF0-5CCD1DF5081A}" srcOrd="3" destOrd="0" parTransId="{44F06AA5-295D-4759-9A94-B31A6E68D97F}" sibTransId="{3F40105C-BE43-4157-9FF3-91A82AF62D89}"/>
    <dgm:cxn modelId="{3DC9A01C-DA42-43BF-AD1B-85917F3CD1A5}" srcId="{6E2AEE97-3F56-4C5D-90C6-F7D783A10ACE}" destId="{EA77DBA1-A395-4CAD-8832-BFDCF0F76D1D}" srcOrd="0" destOrd="0" parTransId="{5C3A8585-428C-4B5A-A20E-BEDDDFBFD442}" sibTransId="{F25F502E-2880-44DC-B074-C553E5FE8578}"/>
    <dgm:cxn modelId="{77753003-7BB5-4942-8DE0-7E867E3D8E17}" srcId="{6E2AEE97-3F56-4C5D-90C6-F7D783A10ACE}" destId="{4BE0E8F7-78C3-462B-9441-8E3A23C66666}" srcOrd="2" destOrd="0" parTransId="{61BED0C6-5AC3-4D84-A313-33A2ACB0B914}" sibTransId="{995D7970-B66D-44A9-89EC-37FA902F9B16}"/>
    <dgm:cxn modelId="{AF175E9F-12B3-445A-A2E1-9EE03B0634BA}" srcId="{6E2AEE97-3F56-4C5D-90C6-F7D783A10ACE}" destId="{0C9E6DD1-A35A-4B2C-B7B2-7C3C30F44C1E}" srcOrd="4" destOrd="0" parTransId="{D07A96DA-E074-4C90-B80B-4B95434642F2}" sibTransId="{5FF70997-DAE4-4B2D-8D95-6CE00DC84424}"/>
    <dgm:cxn modelId="{642660E2-5D4E-4717-BF98-CE0E3EB835DC}" type="presOf" srcId="{EA77DBA1-A395-4CAD-8832-BFDCF0F76D1D}" destId="{CB4FDFE3-FC72-43D9-8574-092B16D111A6}" srcOrd="0" destOrd="0" presId="urn:microsoft.com/office/officeart/2005/8/layout/vList2"/>
    <dgm:cxn modelId="{0F66CD5C-8FD6-4458-B9FF-4D7D0E5B5117}" type="presParOf" srcId="{3A37C676-6063-4111-A97C-A1ED3DD1A896}" destId="{CB4FDFE3-FC72-43D9-8574-092B16D111A6}" srcOrd="0" destOrd="0" presId="urn:microsoft.com/office/officeart/2005/8/layout/vList2"/>
    <dgm:cxn modelId="{8829523A-48B1-4336-B444-87D9523FFADA}" type="presParOf" srcId="{3A37C676-6063-4111-A97C-A1ED3DD1A896}" destId="{D6E49F87-81D2-476F-93EA-69EB81C8254E}" srcOrd="1" destOrd="0" presId="urn:microsoft.com/office/officeart/2005/8/layout/vList2"/>
    <dgm:cxn modelId="{9B813695-9C7C-499C-A2B3-19B9233AD93C}" type="presParOf" srcId="{3A37C676-6063-4111-A97C-A1ED3DD1A896}" destId="{91695D75-0A69-47DE-9917-0799B247FCEE}" srcOrd="2" destOrd="0" presId="urn:microsoft.com/office/officeart/2005/8/layout/vList2"/>
    <dgm:cxn modelId="{DD47533C-CD47-40B9-9170-AE1A8FA21EAF}" type="presParOf" srcId="{3A37C676-6063-4111-A97C-A1ED3DD1A896}" destId="{536ABC92-DA40-4538-B9C3-3FE837167D9B}" srcOrd="3" destOrd="0" presId="urn:microsoft.com/office/officeart/2005/8/layout/vList2"/>
    <dgm:cxn modelId="{EF444D20-2ED5-4865-9147-1D2934DC9554}" type="presParOf" srcId="{3A37C676-6063-4111-A97C-A1ED3DD1A896}" destId="{CDC40D42-2958-4ED2-965E-7AB882FDB0E4}" srcOrd="4" destOrd="0" presId="urn:microsoft.com/office/officeart/2005/8/layout/vList2"/>
    <dgm:cxn modelId="{93C1F2D0-6665-403B-B184-9FD67099B7A5}" type="presParOf" srcId="{3A37C676-6063-4111-A97C-A1ED3DD1A896}" destId="{E765D9EA-34B3-458F-AAF4-4B96A819F8B7}" srcOrd="5" destOrd="0" presId="urn:microsoft.com/office/officeart/2005/8/layout/vList2"/>
    <dgm:cxn modelId="{23F4128B-1BE7-47DD-B3A4-ABB012E3774F}" type="presParOf" srcId="{3A37C676-6063-4111-A97C-A1ED3DD1A896}" destId="{D256458A-433E-4767-9290-AE083A4DF4A9}" srcOrd="6" destOrd="0" presId="urn:microsoft.com/office/officeart/2005/8/layout/vList2"/>
    <dgm:cxn modelId="{C035D09A-B44C-40A2-860F-4B2BADA5B9BD}" type="presParOf" srcId="{3A37C676-6063-4111-A97C-A1ED3DD1A896}" destId="{80F093B6-074C-4E57-ACAE-496F8E011CBD}" srcOrd="7" destOrd="0" presId="urn:microsoft.com/office/officeart/2005/8/layout/vList2"/>
    <dgm:cxn modelId="{F37C35A8-6543-43E0-9955-2A780638B1F2}" type="presParOf" srcId="{3A37C676-6063-4111-A97C-A1ED3DD1A896}" destId="{D0AA77AD-1606-45D1-A793-798F51EC225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653453-35DB-4984-A8BB-A0E12B39974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0A637C1C-5D42-476F-BE00-7FFEBD0091AE}">
      <dgm:prSet custT="1"/>
      <dgm:spPr/>
      <dgm:t>
        <a:bodyPr/>
        <a:lstStyle/>
        <a:p>
          <a:pPr algn="ctr"/>
          <a:r>
            <a:rPr lang="pt-BR" sz="4700" dirty="0"/>
            <a:t>Contexto</a:t>
          </a:r>
        </a:p>
      </dgm:t>
    </dgm:pt>
    <dgm:pt modelId="{F1326AD3-35E5-4010-BE9C-A00D8B181231}" type="parTrans" cxnId="{DDE8D241-C9C7-4A34-AD1D-ADA4B1F08FDB}">
      <dgm:prSet/>
      <dgm:spPr/>
      <dgm:t>
        <a:bodyPr/>
        <a:lstStyle/>
        <a:p>
          <a:endParaRPr lang="pt-BR"/>
        </a:p>
      </dgm:t>
    </dgm:pt>
    <dgm:pt modelId="{9EFDADFD-0574-4AC2-8862-DDD492A47502}" type="sibTrans" cxnId="{DDE8D241-C9C7-4A34-AD1D-ADA4B1F08FDB}">
      <dgm:prSet/>
      <dgm:spPr/>
      <dgm:t>
        <a:bodyPr/>
        <a:lstStyle/>
        <a:p>
          <a:endParaRPr lang="pt-BR"/>
        </a:p>
      </dgm:t>
    </dgm:pt>
    <dgm:pt modelId="{0C89687B-6782-4788-A781-6164E319FD28}" type="pres">
      <dgm:prSet presAssocID="{CB653453-35DB-4984-A8BB-A0E12B3997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BB6C8B9-D6DC-4DCD-99E1-5F2D53A9DF30}" type="pres">
      <dgm:prSet presAssocID="{0A637C1C-5D42-476F-BE00-7FFEBD0091AE}" presName="parentText" presStyleLbl="node1" presStyleIdx="0" presStyleCnt="1" custLinFactNeighborX="943" custLinFactNeighborY="1805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C0A9B58-E9EA-4943-81CF-59B5BB878031}" type="presOf" srcId="{0A637C1C-5D42-476F-BE00-7FFEBD0091AE}" destId="{0BB6C8B9-D6DC-4DCD-99E1-5F2D53A9DF30}" srcOrd="0" destOrd="0" presId="urn:microsoft.com/office/officeart/2005/8/layout/vList2"/>
    <dgm:cxn modelId="{DDE8D241-C9C7-4A34-AD1D-ADA4B1F08FDB}" srcId="{CB653453-35DB-4984-A8BB-A0E12B399749}" destId="{0A637C1C-5D42-476F-BE00-7FFEBD0091AE}" srcOrd="0" destOrd="0" parTransId="{F1326AD3-35E5-4010-BE9C-A00D8B181231}" sibTransId="{9EFDADFD-0574-4AC2-8862-DDD492A47502}"/>
    <dgm:cxn modelId="{E4ACEFFF-78D0-4637-A22C-6EB8D63B62B0}" type="presOf" srcId="{CB653453-35DB-4984-A8BB-A0E12B399749}" destId="{0C89687B-6782-4788-A781-6164E319FD28}" srcOrd="0" destOrd="0" presId="urn:microsoft.com/office/officeart/2005/8/layout/vList2"/>
    <dgm:cxn modelId="{82ED2E20-BECC-4E61-BB5E-9147F0901AF1}" type="presParOf" srcId="{0C89687B-6782-4788-A781-6164E319FD28}" destId="{0BB6C8B9-D6DC-4DCD-99E1-5F2D53A9DF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253DCD-0316-46D0-B9A2-5E4AE05EFDC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EB939B98-AA68-4554-BC1B-2949A2866759}">
      <dgm:prSet/>
      <dgm:spPr/>
      <dgm:t>
        <a:bodyPr/>
        <a:lstStyle/>
        <a:p>
          <a:pPr algn="ctr"/>
          <a:r>
            <a:rPr lang="pt-BR" b="1" dirty="0"/>
            <a:t>Etapas </a:t>
          </a:r>
          <a:endParaRPr lang="pt-BR" dirty="0"/>
        </a:p>
      </dgm:t>
    </dgm:pt>
    <dgm:pt modelId="{99D47348-0DE6-4F0C-BB8A-F99E76AF2489}" type="parTrans" cxnId="{77C784AA-6DF4-401C-B1B5-E9B5DCB4E506}">
      <dgm:prSet/>
      <dgm:spPr/>
      <dgm:t>
        <a:bodyPr/>
        <a:lstStyle/>
        <a:p>
          <a:endParaRPr lang="pt-BR"/>
        </a:p>
      </dgm:t>
    </dgm:pt>
    <dgm:pt modelId="{F13D21A0-F5D0-42E5-8600-14A49BD81F88}" type="sibTrans" cxnId="{77C784AA-6DF4-401C-B1B5-E9B5DCB4E506}">
      <dgm:prSet/>
      <dgm:spPr/>
      <dgm:t>
        <a:bodyPr/>
        <a:lstStyle/>
        <a:p>
          <a:endParaRPr lang="pt-BR"/>
        </a:p>
      </dgm:t>
    </dgm:pt>
    <dgm:pt modelId="{50243CF1-06EC-4182-ACD1-792CF4DAD4B8}" type="pres">
      <dgm:prSet presAssocID="{8B253DCD-0316-46D0-B9A2-5E4AE05EFD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B75ACA5-9B71-4711-934D-97707FC36755}" type="pres">
      <dgm:prSet presAssocID="{EB939B98-AA68-4554-BC1B-2949A286675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7C784AA-6DF4-401C-B1B5-E9B5DCB4E506}" srcId="{8B253DCD-0316-46D0-B9A2-5E4AE05EFDCF}" destId="{EB939B98-AA68-4554-BC1B-2949A2866759}" srcOrd="0" destOrd="0" parTransId="{99D47348-0DE6-4F0C-BB8A-F99E76AF2489}" sibTransId="{F13D21A0-F5D0-42E5-8600-14A49BD81F88}"/>
    <dgm:cxn modelId="{0BBB6C31-B46B-48EA-8F9B-94BD3DDFF26F}" type="presOf" srcId="{EB939B98-AA68-4554-BC1B-2949A2866759}" destId="{4B75ACA5-9B71-4711-934D-97707FC36755}" srcOrd="0" destOrd="0" presId="urn:microsoft.com/office/officeart/2005/8/layout/vList2"/>
    <dgm:cxn modelId="{D22BAA57-BB98-4029-8964-9DA7979420CF}" type="presOf" srcId="{8B253DCD-0316-46D0-B9A2-5E4AE05EFDCF}" destId="{50243CF1-06EC-4182-ACD1-792CF4DAD4B8}" srcOrd="0" destOrd="0" presId="urn:microsoft.com/office/officeart/2005/8/layout/vList2"/>
    <dgm:cxn modelId="{D61DBF5C-A2EA-4686-ACB0-AB3D4E9E483A}" type="presParOf" srcId="{50243CF1-06EC-4182-ACD1-792CF4DAD4B8}" destId="{4B75ACA5-9B71-4711-934D-97707FC3675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F1DAF7-C0EE-42D2-996D-00353517E8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6833244-6107-4F74-8FF4-587800823F1B}">
      <dgm:prSet/>
      <dgm:spPr/>
      <dgm:t>
        <a:bodyPr/>
        <a:lstStyle/>
        <a:p>
          <a:r>
            <a:rPr lang="pt-BR" dirty="0"/>
            <a:t>Levantamento do perfil dos alunos e dos tutores da instituição</a:t>
          </a:r>
        </a:p>
      </dgm:t>
    </dgm:pt>
    <dgm:pt modelId="{FA0B88C2-E672-4BF2-A913-6DE19AAC6CD7}" type="parTrans" cxnId="{36B14DD3-D790-45A3-88E5-FF74D6CC9BF1}">
      <dgm:prSet/>
      <dgm:spPr/>
      <dgm:t>
        <a:bodyPr/>
        <a:lstStyle/>
        <a:p>
          <a:endParaRPr lang="pt-BR"/>
        </a:p>
      </dgm:t>
    </dgm:pt>
    <dgm:pt modelId="{7F339C50-C7BC-46FD-B4E5-861B2F5F445F}" type="sibTrans" cxnId="{36B14DD3-D790-45A3-88E5-FF74D6CC9BF1}">
      <dgm:prSet/>
      <dgm:spPr/>
      <dgm:t>
        <a:bodyPr/>
        <a:lstStyle/>
        <a:p>
          <a:endParaRPr lang="pt-BR"/>
        </a:p>
      </dgm:t>
    </dgm:pt>
    <dgm:pt modelId="{6F19994D-71D7-4A9C-AE1D-018BB617E541}">
      <dgm:prSet/>
      <dgm:spPr/>
      <dgm:t>
        <a:bodyPr/>
        <a:lstStyle/>
        <a:p>
          <a:r>
            <a:rPr lang="pt-BR" dirty="0"/>
            <a:t>Levantamento do índice de conclusão nos cursos a distância, no período de 2013 a 2016</a:t>
          </a:r>
        </a:p>
      </dgm:t>
    </dgm:pt>
    <dgm:pt modelId="{70205376-554C-4CC7-870D-CA0E52D969D0}" type="parTrans" cxnId="{5E9483CF-4370-4928-A27D-827220FBE905}">
      <dgm:prSet/>
      <dgm:spPr/>
      <dgm:t>
        <a:bodyPr/>
        <a:lstStyle/>
        <a:p>
          <a:endParaRPr lang="pt-BR"/>
        </a:p>
      </dgm:t>
    </dgm:pt>
    <dgm:pt modelId="{30BE6E94-187F-411B-B6F8-7BE0F79B6BCB}" type="sibTrans" cxnId="{5E9483CF-4370-4928-A27D-827220FBE905}">
      <dgm:prSet/>
      <dgm:spPr/>
      <dgm:t>
        <a:bodyPr/>
        <a:lstStyle/>
        <a:p>
          <a:endParaRPr lang="pt-BR"/>
        </a:p>
      </dgm:t>
    </dgm:pt>
    <dgm:pt modelId="{3C26C373-06F3-4842-B3B8-B3A4FF1E900B}">
      <dgm:prSet/>
      <dgm:spPr/>
      <dgm:t>
        <a:bodyPr/>
        <a:lstStyle/>
        <a:p>
          <a:r>
            <a:rPr lang="pt-BR" dirty="0"/>
            <a:t>Análise do percurso dos alunos pelo AVA</a:t>
          </a:r>
        </a:p>
      </dgm:t>
    </dgm:pt>
    <dgm:pt modelId="{3BAA9C8C-803A-4CD2-B56A-AB7D49872E59}" type="parTrans" cxnId="{15948168-141A-4E14-9129-6E0D0A499D35}">
      <dgm:prSet/>
      <dgm:spPr/>
      <dgm:t>
        <a:bodyPr/>
        <a:lstStyle/>
        <a:p>
          <a:endParaRPr lang="pt-BR"/>
        </a:p>
      </dgm:t>
    </dgm:pt>
    <dgm:pt modelId="{C393EDA1-39E1-474F-BE90-0562B48B6A3F}" type="sibTrans" cxnId="{15948168-141A-4E14-9129-6E0D0A499D35}">
      <dgm:prSet/>
      <dgm:spPr/>
      <dgm:t>
        <a:bodyPr/>
        <a:lstStyle/>
        <a:p>
          <a:endParaRPr lang="pt-BR"/>
        </a:p>
      </dgm:t>
    </dgm:pt>
    <dgm:pt modelId="{A9D8EE94-D28C-470A-9CFB-CB9232912304}">
      <dgm:prSet/>
      <dgm:spPr/>
      <dgm:t>
        <a:bodyPr/>
        <a:lstStyle/>
        <a:p>
          <a:r>
            <a:rPr lang="pt-BR" dirty="0"/>
            <a:t>Análise dos questionários de opinião dos alunos</a:t>
          </a:r>
        </a:p>
      </dgm:t>
    </dgm:pt>
    <dgm:pt modelId="{E734745A-9F9C-4A9F-85A2-975EE6676DC4}" type="parTrans" cxnId="{2C426D42-2374-4414-9A73-4FD3FA6EF2D1}">
      <dgm:prSet/>
      <dgm:spPr/>
      <dgm:t>
        <a:bodyPr/>
        <a:lstStyle/>
        <a:p>
          <a:endParaRPr lang="pt-BR"/>
        </a:p>
      </dgm:t>
    </dgm:pt>
    <dgm:pt modelId="{F1E3EE8D-4108-4DAD-B6B8-BD5FA0255B85}" type="sibTrans" cxnId="{2C426D42-2374-4414-9A73-4FD3FA6EF2D1}">
      <dgm:prSet/>
      <dgm:spPr/>
      <dgm:t>
        <a:bodyPr/>
        <a:lstStyle/>
        <a:p>
          <a:endParaRPr lang="pt-BR"/>
        </a:p>
      </dgm:t>
    </dgm:pt>
    <dgm:pt modelId="{7686610D-D9B5-4FFF-9167-7E6D958CA029}" type="pres">
      <dgm:prSet presAssocID="{10F1DAF7-C0EE-42D2-996D-00353517E8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FE7AD132-2DDC-4E8B-AE89-2104F845CD43}" type="pres">
      <dgm:prSet presAssocID="{10F1DAF7-C0EE-42D2-996D-00353517E836}" presName="Name1" presStyleCnt="0"/>
      <dgm:spPr/>
    </dgm:pt>
    <dgm:pt modelId="{2EB8975D-0889-47B2-8492-27131D295E4D}" type="pres">
      <dgm:prSet presAssocID="{10F1DAF7-C0EE-42D2-996D-00353517E836}" presName="cycle" presStyleCnt="0"/>
      <dgm:spPr/>
    </dgm:pt>
    <dgm:pt modelId="{39EC768F-0D39-4791-BBC6-3FD4A15DD0C8}" type="pres">
      <dgm:prSet presAssocID="{10F1DAF7-C0EE-42D2-996D-00353517E836}" presName="srcNode" presStyleLbl="node1" presStyleIdx="0" presStyleCnt="4"/>
      <dgm:spPr/>
    </dgm:pt>
    <dgm:pt modelId="{35654A58-0E5F-415B-8757-AC12247A68C9}" type="pres">
      <dgm:prSet presAssocID="{10F1DAF7-C0EE-42D2-996D-00353517E836}" presName="conn" presStyleLbl="parChTrans1D2" presStyleIdx="0" presStyleCnt="1"/>
      <dgm:spPr/>
      <dgm:t>
        <a:bodyPr/>
        <a:lstStyle/>
        <a:p>
          <a:endParaRPr lang="pt-BR"/>
        </a:p>
      </dgm:t>
    </dgm:pt>
    <dgm:pt modelId="{18382A5C-95B4-49D6-B282-665A280DDAF6}" type="pres">
      <dgm:prSet presAssocID="{10F1DAF7-C0EE-42D2-996D-00353517E836}" presName="extraNode" presStyleLbl="node1" presStyleIdx="0" presStyleCnt="4"/>
      <dgm:spPr/>
    </dgm:pt>
    <dgm:pt modelId="{6C226ADB-8826-44E2-90CF-D6076C514EF5}" type="pres">
      <dgm:prSet presAssocID="{10F1DAF7-C0EE-42D2-996D-00353517E836}" presName="dstNode" presStyleLbl="node1" presStyleIdx="0" presStyleCnt="4"/>
      <dgm:spPr/>
    </dgm:pt>
    <dgm:pt modelId="{CFD9C000-AF40-4E6D-BBD1-8E25763B739B}" type="pres">
      <dgm:prSet presAssocID="{D6833244-6107-4F74-8FF4-587800823F1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95923F-3B7D-496D-A1C1-D0B96F9A709D}" type="pres">
      <dgm:prSet presAssocID="{D6833244-6107-4F74-8FF4-587800823F1B}" presName="accent_1" presStyleCnt="0"/>
      <dgm:spPr/>
    </dgm:pt>
    <dgm:pt modelId="{E8721373-C4CE-42CD-8A16-DB2B3D30E59F}" type="pres">
      <dgm:prSet presAssocID="{D6833244-6107-4F74-8FF4-587800823F1B}" presName="accentRepeatNode" presStyleLbl="solidFgAcc1" presStyleIdx="0" presStyleCnt="4" custLinFactNeighborY="-1873"/>
      <dgm:spPr/>
    </dgm:pt>
    <dgm:pt modelId="{CE186C65-71CB-4CB3-A5F3-362482A6253C}" type="pres">
      <dgm:prSet presAssocID="{6F19994D-71D7-4A9C-AE1D-018BB617E54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89AEA4-3D6B-40A8-BFBE-D24A802946A8}" type="pres">
      <dgm:prSet presAssocID="{6F19994D-71D7-4A9C-AE1D-018BB617E541}" presName="accent_2" presStyleCnt="0"/>
      <dgm:spPr/>
    </dgm:pt>
    <dgm:pt modelId="{E5C39922-92FA-4A5D-9472-5BD9BF43AB09}" type="pres">
      <dgm:prSet presAssocID="{6F19994D-71D7-4A9C-AE1D-018BB617E541}" presName="accentRepeatNode" presStyleLbl="solidFgAcc1" presStyleIdx="1" presStyleCnt="4"/>
      <dgm:spPr/>
    </dgm:pt>
    <dgm:pt modelId="{F6A6BFE6-4EBA-4287-A659-42F75B2257AB}" type="pres">
      <dgm:prSet presAssocID="{3C26C373-06F3-4842-B3B8-B3A4FF1E900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749DCA-2379-4125-A114-561A32F81E88}" type="pres">
      <dgm:prSet presAssocID="{3C26C373-06F3-4842-B3B8-B3A4FF1E900B}" presName="accent_3" presStyleCnt="0"/>
      <dgm:spPr/>
    </dgm:pt>
    <dgm:pt modelId="{BFD8D55D-452B-49AA-BD21-A180789015DD}" type="pres">
      <dgm:prSet presAssocID="{3C26C373-06F3-4842-B3B8-B3A4FF1E900B}" presName="accentRepeatNode" presStyleLbl="solidFgAcc1" presStyleIdx="2" presStyleCnt="4"/>
      <dgm:spPr/>
    </dgm:pt>
    <dgm:pt modelId="{C147F278-3E04-4148-92BD-AEB97AB2A3BD}" type="pres">
      <dgm:prSet presAssocID="{A9D8EE94-D28C-470A-9CFB-CB923291230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5118584-C5F3-4AD3-BCA6-571F7A3AE6A3}" type="pres">
      <dgm:prSet presAssocID="{A9D8EE94-D28C-470A-9CFB-CB9232912304}" presName="accent_4" presStyleCnt="0"/>
      <dgm:spPr/>
    </dgm:pt>
    <dgm:pt modelId="{5BF1B814-581C-4DE5-BED8-29ED655C95F0}" type="pres">
      <dgm:prSet presAssocID="{A9D8EE94-D28C-470A-9CFB-CB9232912304}" presName="accentRepeatNode" presStyleLbl="solidFgAcc1" presStyleIdx="3" presStyleCnt="4"/>
      <dgm:spPr/>
    </dgm:pt>
  </dgm:ptLst>
  <dgm:cxnLst>
    <dgm:cxn modelId="{503DE4CF-EECC-4CED-81E6-CC834CBC63A0}" type="presOf" srcId="{7F339C50-C7BC-46FD-B4E5-861B2F5F445F}" destId="{35654A58-0E5F-415B-8757-AC12247A68C9}" srcOrd="0" destOrd="0" presId="urn:microsoft.com/office/officeart/2008/layout/VerticalCurvedList"/>
    <dgm:cxn modelId="{5E9483CF-4370-4928-A27D-827220FBE905}" srcId="{10F1DAF7-C0EE-42D2-996D-00353517E836}" destId="{6F19994D-71D7-4A9C-AE1D-018BB617E541}" srcOrd="1" destOrd="0" parTransId="{70205376-554C-4CC7-870D-CA0E52D969D0}" sibTransId="{30BE6E94-187F-411B-B6F8-7BE0F79B6BCB}"/>
    <dgm:cxn modelId="{15948168-141A-4E14-9129-6E0D0A499D35}" srcId="{10F1DAF7-C0EE-42D2-996D-00353517E836}" destId="{3C26C373-06F3-4842-B3B8-B3A4FF1E900B}" srcOrd="2" destOrd="0" parTransId="{3BAA9C8C-803A-4CD2-B56A-AB7D49872E59}" sibTransId="{C393EDA1-39E1-474F-BE90-0562B48B6A3F}"/>
    <dgm:cxn modelId="{2B1DA5E3-9AAA-4BF6-9F51-85E6CE8F4BD2}" type="presOf" srcId="{10F1DAF7-C0EE-42D2-996D-00353517E836}" destId="{7686610D-D9B5-4FFF-9167-7E6D958CA029}" srcOrd="0" destOrd="0" presId="urn:microsoft.com/office/officeart/2008/layout/VerticalCurvedList"/>
    <dgm:cxn modelId="{2C426D42-2374-4414-9A73-4FD3FA6EF2D1}" srcId="{10F1DAF7-C0EE-42D2-996D-00353517E836}" destId="{A9D8EE94-D28C-470A-9CFB-CB9232912304}" srcOrd="3" destOrd="0" parTransId="{E734745A-9F9C-4A9F-85A2-975EE6676DC4}" sibTransId="{F1E3EE8D-4108-4DAD-B6B8-BD5FA0255B85}"/>
    <dgm:cxn modelId="{EFB01241-1E76-4C13-ABDA-D19ABDE74736}" type="presOf" srcId="{3C26C373-06F3-4842-B3B8-B3A4FF1E900B}" destId="{F6A6BFE6-4EBA-4287-A659-42F75B2257AB}" srcOrd="0" destOrd="0" presId="urn:microsoft.com/office/officeart/2008/layout/VerticalCurvedList"/>
    <dgm:cxn modelId="{8EBF0E82-AD2C-457D-96C9-D5B8BE24DE15}" type="presOf" srcId="{A9D8EE94-D28C-470A-9CFB-CB9232912304}" destId="{C147F278-3E04-4148-92BD-AEB97AB2A3BD}" srcOrd="0" destOrd="0" presId="urn:microsoft.com/office/officeart/2008/layout/VerticalCurvedList"/>
    <dgm:cxn modelId="{36B14DD3-D790-45A3-88E5-FF74D6CC9BF1}" srcId="{10F1DAF7-C0EE-42D2-996D-00353517E836}" destId="{D6833244-6107-4F74-8FF4-587800823F1B}" srcOrd="0" destOrd="0" parTransId="{FA0B88C2-E672-4BF2-A913-6DE19AAC6CD7}" sibTransId="{7F339C50-C7BC-46FD-B4E5-861B2F5F445F}"/>
    <dgm:cxn modelId="{CC92FAA6-1C6A-4A72-BE1E-E99576F74E73}" type="presOf" srcId="{6F19994D-71D7-4A9C-AE1D-018BB617E541}" destId="{CE186C65-71CB-4CB3-A5F3-362482A6253C}" srcOrd="0" destOrd="0" presId="urn:microsoft.com/office/officeart/2008/layout/VerticalCurvedList"/>
    <dgm:cxn modelId="{A3B37785-3D14-40E9-85E4-82468202F7B8}" type="presOf" srcId="{D6833244-6107-4F74-8FF4-587800823F1B}" destId="{CFD9C000-AF40-4E6D-BBD1-8E25763B739B}" srcOrd="0" destOrd="0" presId="urn:microsoft.com/office/officeart/2008/layout/VerticalCurvedList"/>
    <dgm:cxn modelId="{6722330E-94CE-480C-A10F-99F063DD932F}" type="presParOf" srcId="{7686610D-D9B5-4FFF-9167-7E6D958CA029}" destId="{FE7AD132-2DDC-4E8B-AE89-2104F845CD43}" srcOrd="0" destOrd="0" presId="urn:microsoft.com/office/officeart/2008/layout/VerticalCurvedList"/>
    <dgm:cxn modelId="{DB0A2390-F491-4679-9764-72AFCA612863}" type="presParOf" srcId="{FE7AD132-2DDC-4E8B-AE89-2104F845CD43}" destId="{2EB8975D-0889-47B2-8492-27131D295E4D}" srcOrd="0" destOrd="0" presId="urn:microsoft.com/office/officeart/2008/layout/VerticalCurvedList"/>
    <dgm:cxn modelId="{7CB94A4A-5011-48AD-8D31-869FF9BDF3B1}" type="presParOf" srcId="{2EB8975D-0889-47B2-8492-27131D295E4D}" destId="{39EC768F-0D39-4791-BBC6-3FD4A15DD0C8}" srcOrd="0" destOrd="0" presId="urn:microsoft.com/office/officeart/2008/layout/VerticalCurvedList"/>
    <dgm:cxn modelId="{3BF7CB90-AD12-4509-A425-2A4BE461680E}" type="presParOf" srcId="{2EB8975D-0889-47B2-8492-27131D295E4D}" destId="{35654A58-0E5F-415B-8757-AC12247A68C9}" srcOrd="1" destOrd="0" presId="urn:microsoft.com/office/officeart/2008/layout/VerticalCurvedList"/>
    <dgm:cxn modelId="{32501F52-F8E7-49D1-8363-A0A421FE913C}" type="presParOf" srcId="{2EB8975D-0889-47B2-8492-27131D295E4D}" destId="{18382A5C-95B4-49D6-B282-665A280DDAF6}" srcOrd="2" destOrd="0" presId="urn:microsoft.com/office/officeart/2008/layout/VerticalCurvedList"/>
    <dgm:cxn modelId="{C3021A40-C2FF-485C-82C0-E19EB6C30AED}" type="presParOf" srcId="{2EB8975D-0889-47B2-8492-27131D295E4D}" destId="{6C226ADB-8826-44E2-90CF-D6076C514EF5}" srcOrd="3" destOrd="0" presId="urn:microsoft.com/office/officeart/2008/layout/VerticalCurvedList"/>
    <dgm:cxn modelId="{F47D61AF-DD3A-4576-B4BE-796327CF4036}" type="presParOf" srcId="{FE7AD132-2DDC-4E8B-AE89-2104F845CD43}" destId="{CFD9C000-AF40-4E6D-BBD1-8E25763B739B}" srcOrd="1" destOrd="0" presId="urn:microsoft.com/office/officeart/2008/layout/VerticalCurvedList"/>
    <dgm:cxn modelId="{9313D260-DE25-4501-A7FA-E242DD2EC188}" type="presParOf" srcId="{FE7AD132-2DDC-4E8B-AE89-2104F845CD43}" destId="{5495923F-3B7D-496D-A1C1-D0B96F9A709D}" srcOrd="2" destOrd="0" presId="urn:microsoft.com/office/officeart/2008/layout/VerticalCurvedList"/>
    <dgm:cxn modelId="{AF97032B-5B5B-4D20-8ED7-474C3942121F}" type="presParOf" srcId="{5495923F-3B7D-496D-A1C1-D0B96F9A709D}" destId="{E8721373-C4CE-42CD-8A16-DB2B3D30E59F}" srcOrd="0" destOrd="0" presId="urn:microsoft.com/office/officeart/2008/layout/VerticalCurvedList"/>
    <dgm:cxn modelId="{F4435349-3EF9-4636-955E-B3F5B968FE06}" type="presParOf" srcId="{FE7AD132-2DDC-4E8B-AE89-2104F845CD43}" destId="{CE186C65-71CB-4CB3-A5F3-362482A6253C}" srcOrd="3" destOrd="0" presId="urn:microsoft.com/office/officeart/2008/layout/VerticalCurvedList"/>
    <dgm:cxn modelId="{9A6843F8-B0AA-4953-B558-A9E484FF4C3E}" type="presParOf" srcId="{FE7AD132-2DDC-4E8B-AE89-2104F845CD43}" destId="{9889AEA4-3D6B-40A8-BFBE-D24A802946A8}" srcOrd="4" destOrd="0" presId="urn:microsoft.com/office/officeart/2008/layout/VerticalCurvedList"/>
    <dgm:cxn modelId="{57599E2A-A8E0-4C82-BA14-AAFFD3830A6A}" type="presParOf" srcId="{9889AEA4-3D6B-40A8-BFBE-D24A802946A8}" destId="{E5C39922-92FA-4A5D-9472-5BD9BF43AB09}" srcOrd="0" destOrd="0" presId="urn:microsoft.com/office/officeart/2008/layout/VerticalCurvedList"/>
    <dgm:cxn modelId="{8430729B-20C9-446E-8D62-D5CB856453D9}" type="presParOf" srcId="{FE7AD132-2DDC-4E8B-AE89-2104F845CD43}" destId="{F6A6BFE6-4EBA-4287-A659-42F75B2257AB}" srcOrd="5" destOrd="0" presId="urn:microsoft.com/office/officeart/2008/layout/VerticalCurvedList"/>
    <dgm:cxn modelId="{787A5A4E-4811-42EB-9B1B-B817BA74D9DA}" type="presParOf" srcId="{FE7AD132-2DDC-4E8B-AE89-2104F845CD43}" destId="{DD749DCA-2379-4125-A114-561A32F81E88}" srcOrd="6" destOrd="0" presId="urn:microsoft.com/office/officeart/2008/layout/VerticalCurvedList"/>
    <dgm:cxn modelId="{BCDD35A7-F92F-421E-B991-61136EEE5C42}" type="presParOf" srcId="{DD749DCA-2379-4125-A114-561A32F81E88}" destId="{BFD8D55D-452B-49AA-BD21-A180789015DD}" srcOrd="0" destOrd="0" presId="urn:microsoft.com/office/officeart/2008/layout/VerticalCurvedList"/>
    <dgm:cxn modelId="{3BCB0EE6-72F1-4E56-AFBF-17554EA894CD}" type="presParOf" srcId="{FE7AD132-2DDC-4E8B-AE89-2104F845CD43}" destId="{C147F278-3E04-4148-92BD-AEB97AB2A3BD}" srcOrd="7" destOrd="0" presId="urn:microsoft.com/office/officeart/2008/layout/VerticalCurvedList"/>
    <dgm:cxn modelId="{F1CAF677-0B59-4BE8-824C-CF9B723E7CC6}" type="presParOf" srcId="{FE7AD132-2DDC-4E8B-AE89-2104F845CD43}" destId="{55118584-C5F3-4AD3-BCA6-571F7A3AE6A3}" srcOrd="8" destOrd="0" presId="urn:microsoft.com/office/officeart/2008/layout/VerticalCurvedList"/>
    <dgm:cxn modelId="{15B8A96F-0204-4261-A03C-7560C210B1EA}" type="presParOf" srcId="{55118584-C5F3-4AD3-BCA6-571F7A3AE6A3}" destId="{5BF1B814-581C-4DE5-BED8-29ED655C95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B2327D-0C37-4679-AE06-2C1E90F25D9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8343FE22-EFA6-42E6-8044-B6828ECCD609}">
      <dgm:prSet/>
      <dgm:spPr/>
      <dgm:t>
        <a:bodyPr/>
        <a:lstStyle/>
        <a:p>
          <a:pPr algn="ctr"/>
          <a:r>
            <a:rPr lang="pt-BR" b="1"/>
            <a:t>Resultados</a:t>
          </a:r>
          <a:endParaRPr lang="pt-BR"/>
        </a:p>
      </dgm:t>
    </dgm:pt>
    <dgm:pt modelId="{78B620B5-9631-4BBD-8CD5-849D8DFD9F1F}" type="parTrans" cxnId="{753D9CFE-D949-48BF-A6D7-229E48CCF956}">
      <dgm:prSet/>
      <dgm:spPr/>
      <dgm:t>
        <a:bodyPr/>
        <a:lstStyle/>
        <a:p>
          <a:endParaRPr lang="pt-BR"/>
        </a:p>
      </dgm:t>
    </dgm:pt>
    <dgm:pt modelId="{975E52E4-3F8D-41FC-ADC8-4AC462EB94F0}" type="sibTrans" cxnId="{753D9CFE-D949-48BF-A6D7-229E48CCF956}">
      <dgm:prSet/>
      <dgm:spPr/>
      <dgm:t>
        <a:bodyPr/>
        <a:lstStyle/>
        <a:p>
          <a:endParaRPr lang="pt-BR"/>
        </a:p>
      </dgm:t>
    </dgm:pt>
    <dgm:pt modelId="{B9AC7AF1-130A-4E9A-A4B8-15898FE55639}" type="pres">
      <dgm:prSet presAssocID="{C6B2327D-0C37-4679-AE06-2C1E90F25D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718385B-F22E-4936-804A-08F742C0F560}" type="pres">
      <dgm:prSet presAssocID="{8343FE22-EFA6-42E6-8044-B6828ECCD60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D158924-7CC5-45AC-9055-EE0DD36382BF}" type="presOf" srcId="{C6B2327D-0C37-4679-AE06-2C1E90F25D93}" destId="{B9AC7AF1-130A-4E9A-A4B8-15898FE55639}" srcOrd="0" destOrd="0" presId="urn:microsoft.com/office/officeart/2005/8/layout/vList2"/>
    <dgm:cxn modelId="{AB0E272F-EBCC-4EA8-90F9-5ACFF16A78F0}" type="presOf" srcId="{8343FE22-EFA6-42E6-8044-B6828ECCD609}" destId="{3718385B-F22E-4936-804A-08F742C0F560}" srcOrd="0" destOrd="0" presId="urn:microsoft.com/office/officeart/2005/8/layout/vList2"/>
    <dgm:cxn modelId="{753D9CFE-D949-48BF-A6D7-229E48CCF956}" srcId="{C6B2327D-0C37-4679-AE06-2C1E90F25D93}" destId="{8343FE22-EFA6-42E6-8044-B6828ECCD609}" srcOrd="0" destOrd="0" parTransId="{78B620B5-9631-4BBD-8CD5-849D8DFD9F1F}" sibTransId="{975E52E4-3F8D-41FC-ADC8-4AC462EB94F0}"/>
    <dgm:cxn modelId="{1EEBCDAA-86E6-4961-83D4-83E08F5918F3}" type="presParOf" srcId="{B9AC7AF1-130A-4E9A-A4B8-15898FE55639}" destId="{3718385B-F22E-4936-804A-08F742C0F5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A7ABFB-0E42-472D-B69D-77724BCD09B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F6F63C05-ABA5-4485-A79F-5E8E059C3B95}">
      <dgm:prSet/>
      <dgm:spPr/>
      <dgm:t>
        <a:bodyPr/>
        <a:lstStyle/>
        <a:p>
          <a:pPr algn="ctr"/>
          <a:r>
            <a:rPr lang="en-US" b="1"/>
            <a:t>Resultados</a:t>
          </a:r>
          <a:endParaRPr lang="pt-BR"/>
        </a:p>
      </dgm:t>
    </dgm:pt>
    <dgm:pt modelId="{E3710159-784D-4DDA-8534-F30E368C182D}" type="parTrans" cxnId="{4A7913D3-1664-4232-A1A3-94CC5EFA62F1}">
      <dgm:prSet/>
      <dgm:spPr/>
      <dgm:t>
        <a:bodyPr/>
        <a:lstStyle/>
        <a:p>
          <a:endParaRPr lang="pt-BR"/>
        </a:p>
      </dgm:t>
    </dgm:pt>
    <dgm:pt modelId="{004E25FB-99F5-4565-B15F-2C03F3069DA3}" type="sibTrans" cxnId="{4A7913D3-1664-4232-A1A3-94CC5EFA62F1}">
      <dgm:prSet/>
      <dgm:spPr/>
      <dgm:t>
        <a:bodyPr/>
        <a:lstStyle/>
        <a:p>
          <a:endParaRPr lang="pt-BR"/>
        </a:p>
      </dgm:t>
    </dgm:pt>
    <dgm:pt modelId="{B2D9E16E-3AE6-470C-9D7C-E35D28E61829}" type="pres">
      <dgm:prSet presAssocID="{97A7ABFB-0E42-472D-B69D-77724BCD09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48298C3-B0B8-4075-9352-83A2D5EE62C7}" type="pres">
      <dgm:prSet presAssocID="{F6F63C05-ABA5-4485-A79F-5E8E059C3B9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A7913D3-1664-4232-A1A3-94CC5EFA62F1}" srcId="{97A7ABFB-0E42-472D-B69D-77724BCD09B7}" destId="{F6F63C05-ABA5-4485-A79F-5E8E059C3B95}" srcOrd="0" destOrd="0" parTransId="{E3710159-784D-4DDA-8534-F30E368C182D}" sibTransId="{004E25FB-99F5-4565-B15F-2C03F3069DA3}"/>
    <dgm:cxn modelId="{6E3E9F63-9E68-4219-B3B1-4D1A40478C06}" type="presOf" srcId="{97A7ABFB-0E42-472D-B69D-77724BCD09B7}" destId="{B2D9E16E-3AE6-470C-9D7C-E35D28E61829}" srcOrd="0" destOrd="0" presId="urn:microsoft.com/office/officeart/2005/8/layout/vList2"/>
    <dgm:cxn modelId="{9E6790CC-3FD7-49A8-855A-45AF58D32188}" type="presOf" srcId="{F6F63C05-ABA5-4485-A79F-5E8E059C3B95}" destId="{548298C3-B0B8-4075-9352-83A2D5EE62C7}" srcOrd="0" destOrd="0" presId="urn:microsoft.com/office/officeart/2005/8/layout/vList2"/>
    <dgm:cxn modelId="{15D7853F-07EC-434F-9F1F-652236E1BB1A}" type="presParOf" srcId="{B2D9E16E-3AE6-470C-9D7C-E35D28E61829}" destId="{548298C3-B0B8-4075-9352-83A2D5EE62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3C16AD5-1DA8-4CD7-AE0D-643C889EAD9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B0C5685F-557F-494E-92DA-81CC841CDB05}">
      <dgm:prSet/>
      <dgm:spPr/>
      <dgm:t>
        <a:bodyPr/>
        <a:lstStyle/>
        <a:p>
          <a:pPr algn="ctr"/>
          <a:r>
            <a:rPr lang="pt-BR" b="1" dirty="0"/>
            <a:t>Estruturação do projeto de mediação</a:t>
          </a:r>
          <a:endParaRPr lang="pt-BR" dirty="0"/>
        </a:p>
      </dgm:t>
    </dgm:pt>
    <dgm:pt modelId="{2FC9C1C2-081B-4A91-B787-87D397702C6B}" type="parTrans" cxnId="{F2BF8876-8638-4887-8BDF-169BB4BFCFE4}">
      <dgm:prSet/>
      <dgm:spPr/>
      <dgm:t>
        <a:bodyPr/>
        <a:lstStyle/>
        <a:p>
          <a:endParaRPr lang="pt-BR"/>
        </a:p>
      </dgm:t>
    </dgm:pt>
    <dgm:pt modelId="{6ACDCB21-CFF0-4521-B14C-B0BEBBBEBAEB}" type="sibTrans" cxnId="{F2BF8876-8638-4887-8BDF-169BB4BFCFE4}">
      <dgm:prSet/>
      <dgm:spPr/>
      <dgm:t>
        <a:bodyPr/>
        <a:lstStyle/>
        <a:p>
          <a:endParaRPr lang="pt-BR"/>
        </a:p>
      </dgm:t>
    </dgm:pt>
    <dgm:pt modelId="{3AAEC4FB-C6B2-456B-803D-799C0E959A4D}" type="pres">
      <dgm:prSet presAssocID="{63C16AD5-1DA8-4CD7-AE0D-643C889EAD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4244065-DCB5-41F5-8AD7-BE605BA3B8F3}" type="pres">
      <dgm:prSet presAssocID="{B0C5685F-557F-494E-92DA-81CC841CDB0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F387FA3-E25C-4E10-9001-B24978296F21}" type="presOf" srcId="{63C16AD5-1DA8-4CD7-AE0D-643C889EAD94}" destId="{3AAEC4FB-C6B2-456B-803D-799C0E959A4D}" srcOrd="0" destOrd="0" presId="urn:microsoft.com/office/officeart/2005/8/layout/vList2"/>
    <dgm:cxn modelId="{3BC8B860-5039-4009-80D2-7E1BDA3CD38A}" type="presOf" srcId="{B0C5685F-557F-494E-92DA-81CC841CDB05}" destId="{54244065-DCB5-41F5-8AD7-BE605BA3B8F3}" srcOrd="0" destOrd="0" presId="urn:microsoft.com/office/officeart/2005/8/layout/vList2"/>
    <dgm:cxn modelId="{F2BF8876-8638-4887-8BDF-169BB4BFCFE4}" srcId="{63C16AD5-1DA8-4CD7-AE0D-643C889EAD94}" destId="{B0C5685F-557F-494E-92DA-81CC841CDB05}" srcOrd="0" destOrd="0" parTransId="{2FC9C1C2-081B-4A91-B787-87D397702C6B}" sibTransId="{6ACDCB21-CFF0-4521-B14C-B0BEBBBEBAEB}"/>
    <dgm:cxn modelId="{FF046CFB-3761-439A-8D9E-0334734531B6}" type="presParOf" srcId="{3AAEC4FB-C6B2-456B-803D-799C0E959A4D}" destId="{54244065-DCB5-41F5-8AD7-BE605BA3B8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9D07A9-C57F-45AA-A9A8-E32202BF1A66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2BEFBDE-F94F-4927-8EFB-18E7BBB2D722}">
      <dgm:prSet/>
      <dgm:spPr/>
      <dgm:t>
        <a:bodyPr/>
        <a:lstStyle/>
        <a:p>
          <a:r>
            <a:rPr lang="pt-BR" dirty="0"/>
            <a:t>Culturais</a:t>
          </a:r>
        </a:p>
      </dgm:t>
    </dgm:pt>
    <dgm:pt modelId="{A146C473-FE32-4FBB-9D3A-4DACF0C9C96B}" type="parTrans" cxnId="{8BF49DF1-42E2-4712-BD4B-34EBDECE8646}">
      <dgm:prSet/>
      <dgm:spPr/>
      <dgm:t>
        <a:bodyPr/>
        <a:lstStyle/>
        <a:p>
          <a:endParaRPr lang="pt-BR"/>
        </a:p>
      </dgm:t>
    </dgm:pt>
    <dgm:pt modelId="{88A6F039-C75E-4AA4-B216-EEF3BCEF66D9}" type="sibTrans" cxnId="{8BF49DF1-42E2-4712-BD4B-34EBDECE8646}">
      <dgm:prSet/>
      <dgm:spPr/>
      <dgm:t>
        <a:bodyPr/>
        <a:lstStyle/>
        <a:p>
          <a:endParaRPr lang="pt-BR"/>
        </a:p>
      </dgm:t>
    </dgm:pt>
    <dgm:pt modelId="{D9B107B2-BB7B-4BFD-B1A5-F3EF576DA71A}">
      <dgm:prSet/>
      <dgm:spPr/>
      <dgm:t>
        <a:bodyPr/>
        <a:lstStyle/>
        <a:p>
          <a:r>
            <a:rPr lang="pt-BR" dirty="0"/>
            <a:t>Formação </a:t>
          </a:r>
        </a:p>
      </dgm:t>
    </dgm:pt>
    <dgm:pt modelId="{7ADECE0B-1044-4597-BCC8-4529D665ED28}" type="parTrans" cxnId="{D1715130-7D24-4D63-9262-0D5FE0E84B40}">
      <dgm:prSet/>
      <dgm:spPr/>
      <dgm:t>
        <a:bodyPr/>
        <a:lstStyle/>
        <a:p>
          <a:endParaRPr lang="pt-BR"/>
        </a:p>
      </dgm:t>
    </dgm:pt>
    <dgm:pt modelId="{999C5DD4-641D-4978-8BDE-4A443290195B}" type="sibTrans" cxnId="{D1715130-7D24-4D63-9262-0D5FE0E84B40}">
      <dgm:prSet/>
      <dgm:spPr/>
      <dgm:t>
        <a:bodyPr/>
        <a:lstStyle/>
        <a:p>
          <a:endParaRPr lang="pt-BR"/>
        </a:p>
      </dgm:t>
    </dgm:pt>
    <dgm:pt modelId="{4508ECDB-47A1-41FE-9A29-5ADC23098D01}">
      <dgm:prSet/>
      <dgm:spPr/>
      <dgm:t>
        <a:bodyPr/>
        <a:lstStyle/>
        <a:p>
          <a:r>
            <a:rPr lang="pt-BR" dirty="0"/>
            <a:t>Infraestrutura</a:t>
          </a:r>
        </a:p>
      </dgm:t>
    </dgm:pt>
    <dgm:pt modelId="{89E4417F-BBFE-4031-974E-A81B7D12499A}" type="parTrans" cxnId="{1E75B7F5-78E2-41CD-811C-7249F55C29AC}">
      <dgm:prSet/>
      <dgm:spPr/>
      <dgm:t>
        <a:bodyPr/>
        <a:lstStyle/>
        <a:p>
          <a:endParaRPr lang="pt-BR"/>
        </a:p>
      </dgm:t>
    </dgm:pt>
    <dgm:pt modelId="{296A1F43-0688-430F-9333-489301240AE6}" type="sibTrans" cxnId="{1E75B7F5-78E2-41CD-811C-7249F55C29AC}">
      <dgm:prSet/>
      <dgm:spPr/>
      <dgm:t>
        <a:bodyPr/>
        <a:lstStyle/>
        <a:p>
          <a:endParaRPr lang="pt-BR"/>
        </a:p>
      </dgm:t>
    </dgm:pt>
    <dgm:pt modelId="{2500DF26-B181-467C-9F73-A80A4C643864}">
      <dgm:prSet/>
      <dgm:spPr/>
      <dgm:t>
        <a:bodyPr/>
        <a:lstStyle/>
        <a:p>
          <a:r>
            <a:rPr lang="pt-BR" dirty="0"/>
            <a:t>Institucionais</a:t>
          </a:r>
        </a:p>
      </dgm:t>
    </dgm:pt>
    <dgm:pt modelId="{869ACC9E-BF92-4A50-B4C2-F6D0C1BD679D}" type="parTrans" cxnId="{40EB7BE1-2D8A-4432-A1AB-E4E3FE270055}">
      <dgm:prSet/>
      <dgm:spPr/>
      <dgm:t>
        <a:bodyPr/>
        <a:lstStyle/>
        <a:p>
          <a:endParaRPr lang="pt-BR"/>
        </a:p>
      </dgm:t>
    </dgm:pt>
    <dgm:pt modelId="{950EAB26-D732-4EA3-B71E-B9CF6875FD3D}" type="sibTrans" cxnId="{40EB7BE1-2D8A-4432-A1AB-E4E3FE270055}">
      <dgm:prSet/>
      <dgm:spPr/>
      <dgm:t>
        <a:bodyPr/>
        <a:lstStyle/>
        <a:p>
          <a:endParaRPr lang="pt-BR"/>
        </a:p>
      </dgm:t>
    </dgm:pt>
    <dgm:pt modelId="{DB0DC774-CFE8-474C-9388-D9915A94634B}" type="pres">
      <dgm:prSet presAssocID="{169D07A9-C57F-45AA-A9A8-E32202BF1A6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E68C1A8-6AF6-4B75-8BF0-8EE6374B0F23}" type="pres">
      <dgm:prSet presAssocID="{82BEFBDE-F94F-4927-8EFB-18E7BBB2D722}" presName="composite" presStyleCnt="0"/>
      <dgm:spPr/>
    </dgm:pt>
    <dgm:pt modelId="{5BA8440F-103C-447A-AB21-F995B6AEB7EF}" type="pres">
      <dgm:prSet presAssocID="{82BEFBDE-F94F-4927-8EFB-18E7BBB2D722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Usuários"/>
        </a:ext>
      </dgm:extLst>
    </dgm:pt>
    <dgm:pt modelId="{3D132F10-0BB2-45C8-B23E-48C654A2A5C5}" type="pres">
      <dgm:prSet presAssocID="{82BEFBDE-F94F-4927-8EFB-18E7BBB2D72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ACE88F-3AE2-44F4-97FD-1CDF22FC2846}" type="pres">
      <dgm:prSet presAssocID="{88A6F039-C75E-4AA4-B216-EEF3BCEF66D9}" presName="spacing" presStyleCnt="0"/>
      <dgm:spPr/>
    </dgm:pt>
    <dgm:pt modelId="{F789E9C5-6C12-4E66-AE99-2D30447C4C3F}" type="pres">
      <dgm:prSet presAssocID="{D9B107B2-BB7B-4BFD-B1A5-F3EF576DA71A}" presName="composite" presStyleCnt="0"/>
      <dgm:spPr/>
    </dgm:pt>
    <dgm:pt modelId="{DB18AB8B-0761-40D0-9944-AB07CEC95D4A}" type="pres">
      <dgm:prSet presAssocID="{D9B107B2-BB7B-4BFD-B1A5-F3EF576DA71A}" presName="imgShp" presStyleLbl="fgImgPlac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9FB04825-56CF-4452-971B-992B8F4043AC}" type="pres">
      <dgm:prSet presAssocID="{D9B107B2-BB7B-4BFD-B1A5-F3EF576DA71A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D44110-159A-44BF-9124-9AED4AA4E84D}" type="pres">
      <dgm:prSet presAssocID="{999C5DD4-641D-4978-8BDE-4A443290195B}" presName="spacing" presStyleCnt="0"/>
      <dgm:spPr/>
    </dgm:pt>
    <dgm:pt modelId="{CD7D9D7B-A8B9-4609-AF6B-8B7AD64D1329}" type="pres">
      <dgm:prSet presAssocID="{4508ECDB-47A1-41FE-9A29-5ADC23098D01}" presName="composite" presStyleCnt="0"/>
      <dgm:spPr/>
    </dgm:pt>
    <dgm:pt modelId="{39287C4B-EBB2-421C-AD8C-FB09DB01931D}" type="pres">
      <dgm:prSet presAssocID="{4508ECDB-47A1-41FE-9A29-5ADC23098D01}" presName="imgShp" presStyleLbl="fgImgPlac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Computador"/>
        </a:ext>
      </dgm:extLst>
    </dgm:pt>
    <dgm:pt modelId="{3D7FBFAF-ADDA-4079-A9DE-89DBC318B15C}" type="pres">
      <dgm:prSet presAssocID="{4508ECDB-47A1-41FE-9A29-5ADC23098D0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8B34E3-5559-4A45-85BA-4D74D65EACB4}" type="pres">
      <dgm:prSet presAssocID="{296A1F43-0688-430F-9333-489301240AE6}" presName="spacing" presStyleCnt="0"/>
      <dgm:spPr/>
    </dgm:pt>
    <dgm:pt modelId="{159214D2-B9F1-4683-8BC6-9E1B4490D9DC}" type="pres">
      <dgm:prSet presAssocID="{2500DF26-B181-467C-9F73-A80A4C643864}" presName="composite" presStyleCnt="0"/>
      <dgm:spPr/>
    </dgm:pt>
    <dgm:pt modelId="{9AD77402-5D0B-41D0-9F8B-4029E2663865}" type="pres">
      <dgm:prSet presAssocID="{2500DF26-B181-467C-9F73-A80A4C643864}" presName="imgShp" presStyleLbl="fgImgPlac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  <dgm:extLst>
        <a:ext uri="{E40237B7-FDA0-4F09-8148-C483321AD2D9}">
          <dgm14:cNvPr xmlns:dgm14="http://schemas.microsoft.com/office/drawing/2010/diagram" id="0" name="" descr="Aperto de mão"/>
        </a:ext>
      </dgm:extLst>
    </dgm:pt>
    <dgm:pt modelId="{3BD7FCC8-B55B-4A5C-8327-B4A20ED4C920}" type="pres">
      <dgm:prSet presAssocID="{2500DF26-B181-467C-9F73-A80A4C643864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1715130-7D24-4D63-9262-0D5FE0E84B40}" srcId="{169D07A9-C57F-45AA-A9A8-E32202BF1A66}" destId="{D9B107B2-BB7B-4BFD-B1A5-F3EF576DA71A}" srcOrd="1" destOrd="0" parTransId="{7ADECE0B-1044-4597-BCC8-4529D665ED28}" sibTransId="{999C5DD4-641D-4978-8BDE-4A443290195B}"/>
    <dgm:cxn modelId="{759CBDDC-88AE-495A-885A-E65BF913E07A}" type="presOf" srcId="{4508ECDB-47A1-41FE-9A29-5ADC23098D01}" destId="{3D7FBFAF-ADDA-4079-A9DE-89DBC318B15C}" srcOrd="0" destOrd="0" presId="urn:microsoft.com/office/officeart/2005/8/layout/vList3"/>
    <dgm:cxn modelId="{40EB7BE1-2D8A-4432-A1AB-E4E3FE270055}" srcId="{169D07A9-C57F-45AA-A9A8-E32202BF1A66}" destId="{2500DF26-B181-467C-9F73-A80A4C643864}" srcOrd="3" destOrd="0" parTransId="{869ACC9E-BF92-4A50-B4C2-F6D0C1BD679D}" sibTransId="{950EAB26-D732-4EA3-B71E-B9CF6875FD3D}"/>
    <dgm:cxn modelId="{095BD2F6-2179-4EC5-8554-FAF4AE73109B}" type="presOf" srcId="{169D07A9-C57F-45AA-A9A8-E32202BF1A66}" destId="{DB0DC774-CFE8-474C-9388-D9915A94634B}" srcOrd="0" destOrd="0" presId="urn:microsoft.com/office/officeart/2005/8/layout/vList3"/>
    <dgm:cxn modelId="{815FDC96-C727-4E9C-9669-4AF40DC7184E}" type="presOf" srcId="{2500DF26-B181-467C-9F73-A80A4C643864}" destId="{3BD7FCC8-B55B-4A5C-8327-B4A20ED4C920}" srcOrd="0" destOrd="0" presId="urn:microsoft.com/office/officeart/2005/8/layout/vList3"/>
    <dgm:cxn modelId="{F0553639-622C-4EC9-91C7-FFA04C9FB3A6}" type="presOf" srcId="{D9B107B2-BB7B-4BFD-B1A5-F3EF576DA71A}" destId="{9FB04825-56CF-4452-971B-992B8F4043AC}" srcOrd="0" destOrd="0" presId="urn:microsoft.com/office/officeart/2005/8/layout/vList3"/>
    <dgm:cxn modelId="{1E75B7F5-78E2-41CD-811C-7249F55C29AC}" srcId="{169D07A9-C57F-45AA-A9A8-E32202BF1A66}" destId="{4508ECDB-47A1-41FE-9A29-5ADC23098D01}" srcOrd="2" destOrd="0" parTransId="{89E4417F-BBFE-4031-974E-A81B7D12499A}" sibTransId="{296A1F43-0688-430F-9333-489301240AE6}"/>
    <dgm:cxn modelId="{8BF49DF1-42E2-4712-BD4B-34EBDECE8646}" srcId="{169D07A9-C57F-45AA-A9A8-E32202BF1A66}" destId="{82BEFBDE-F94F-4927-8EFB-18E7BBB2D722}" srcOrd="0" destOrd="0" parTransId="{A146C473-FE32-4FBB-9D3A-4DACF0C9C96B}" sibTransId="{88A6F039-C75E-4AA4-B216-EEF3BCEF66D9}"/>
    <dgm:cxn modelId="{D524C256-57C7-4346-98B5-41AA706D40DB}" type="presOf" srcId="{82BEFBDE-F94F-4927-8EFB-18E7BBB2D722}" destId="{3D132F10-0BB2-45C8-B23E-48C654A2A5C5}" srcOrd="0" destOrd="0" presId="urn:microsoft.com/office/officeart/2005/8/layout/vList3"/>
    <dgm:cxn modelId="{CF457BD2-AF2F-438D-B3C3-7AD0B736B1D6}" type="presParOf" srcId="{DB0DC774-CFE8-474C-9388-D9915A94634B}" destId="{BE68C1A8-6AF6-4B75-8BF0-8EE6374B0F23}" srcOrd="0" destOrd="0" presId="urn:microsoft.com/office/officeart/2005/8/layout/vList3"/>
    <dgm:cxn modelId="{E2FB4B17-16FA-4D5A-8020-0A1E2AB94839}" type="presParOf" srcId="{BE68C1A8-6AF6-4B75-8BF0-8EE6374B0F23}" destId="{5BA8440F-103C-447A-AB21-F995B6AEB7EF}" srcOrd="0" destOrd="0" presId="urn:microsoft.com/office/officeart/2005/8/layout/vList3"/>
    <dgm:cxn modelId="{D084AC06-25A5-418E-B58E-07E03853DD64}" type="presParOf" srcId="{BE68C1A8-6AF6-4B75-8BF0-8EE6374B0F23}" destId="{3D132F10-0BB2-45C8-B23E-48C654A2A5C5}" srcOrd="1" destOrd="0" presId="urn:microsoft.com/office/officeart/2005/8/layout/vList3"/>
    <dgm:cxn modelId="{1002BA08-25EE-445D-AE86-D2BF3804F988}" type="presParOf" srcId="{DB0DC774-CFE8-474C-9388-D9915A94634B}" destId="{A8ACE88F-3AE2-44F4-97FD-1CDF22FC2846}" srcOrd="1" destOrd="0" presId="urn:microsoft.com/office/officeart/2005/8/layout/vList3"/>
    <dgm:cxn modelId="{028973D7-81DE-4D27-9F6E-977EB0F6F738}" type="presParOf" srcId="{DB0DC774-CFE8-474C-9388-D9915A94634B}" destId="{F789E9C5-6C12-4E66-AE99-2D30447C4C3F}" srcOrd="2" destOrd="0" presId="urn:microsoft.com/office/officeart/2005/8/layout/vList3"/>
    <dgm:cxn modelId="{CB6641F6-2AEF-4373-88F8-02563FB46100}" type="presParOf" srcId="{F789E9C5-6C12-4E66-AE99-2D30447C4C3F}" destId="{DB18AB8B-0761-40D0-9944-AB07CEC95D4A}" srcOrd="0" destOrd="0" presId="urn:microsoft.com/office/officeart/2005/8/layout/vList3"/>
    <dgm:cxn modelId="{4972FC09-33F8-4082-AFA1-7B87A4EADE1D}" type="presParOf" srcId="{F789E9C5-6C12-4E66-AE99-2D30447C4C3F}" destId="{9FB04825-56CF-4452-971B-992B8F4043AC}" srcOrd="1" destOrd="0" presId="urn:microsoft.com/office/officeart/2005/8/layout/vList3"/>
    <dgm:cxn modelId="{23F3C112-BF3F-4C68-9700-8D07151490E1}" type="presParOf" srcId="{DB0DC774-CFE8-474C-9388-D9915A94634B}" destId="{E2D44110-159A-44BF-9124-9AED4AA4E84D}" srcOrd="3" destOrd="0" presId="urn:microsoft.com/office/officeart/2005/8/layout/vList3"/>
    <dgm:cxn modelId="{E18B883C-94CE-4C9A-B39D-CF9B2149DE59}" type="presParOf" srcId="{DB0DC774-CFE8-474C-9388-D9915A94634B}" destId="{CD7D9D7B-A8B9-4609-AF6B-8B7AD64D1329}" srcOrd="4" destOrd="0" presId="urn:microsoft.com/office/officeart/2005/8/layout/vList3"/>
    <dgm:cxn modelId="{32E809C0-0709-4128-B88C-80A5FE7FC6D3}" type="presParOf" srcId="{CD7D9D7B-A8B9-4609-AF6B-8B7AD64D1329}" destId="{39287C4B-EBB2-421C-AD8C-FB09DB01931D}" srcOrd="0" destOrd="0" presId="urn:microsoft.com/office/officeart/2005/8/layout/vList3"/>
    <dgm:cxn modelId="{52406ADB-DD98-4F70-B8FA-8EC657595F89}" type="presParOf" srcId="{CD7D9D7B-A8B9-4609-AF6B-8B7AD64D1329}" destId="{3D7FBFAF-ADDA-4079-A9DE-89DBC318B15C}" srcOrd="1" destOrd="0" presId="urn:microsoft.com/office/officeart/2005/8/layout/vList3"/>
    <dgm:cxn modelId="{1A4C926B-E531-4594-A7E4-6E06671B57B5}" type="presParOf" srcId="{DB0DC774-CFE8-474C-9388-D9915A94634B}" destId="{DA8B34E3-5559-4A45-85BA-4D74D65EACB4}" srcOrd="5" destOrd="0" presId="urn:microsoft.com/office/officeart/2005/8/layout/vList3"/>
    <dgm:cxn modelId="{BA442281-2DF2-4510-B3E1-D5FF54303CC4}" type="presParOf" srcId="{DB0DC774-CFE8-474C-9388-D9915A94634B}" destId="{159214D2-B9F1-4683-8BC6-9E1B4490D9DC}" srcOrd="6" destOrd="0" presId="urn:microsoft.com/office/officeart/2005/8/layout/vList3"/>
    <dgm:cxn modelId="{31BAB7E3-36D9-4211-B86D-6F18F3FECFEA}" type="presParOf" srcId="{159214D2-B9F1-4683-8BC6-9E1B4490D9DC}" destId="{9AD77402-5D0B-41D0-9F8B-4029E2663865}" srcOrd="0" destOrd="0" presId="urn:microsoft.com/office/officeart/2005/8/layout/vList3"/>
    <dgm:cxn modelId="{5D0B9AEB-AF35-40CB-BF7C-BA592D031B9C}" type="presParOf" srcId="{159214D2-B9F1-4683-8BC6-9E1B4490D9DC}" destId="{3BD7FCC8-B55B-4A5C-8327-B4A20ED4C92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58CC1-321F-4436-B211-AAA65E3663FB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700" b="1" kern="1200" dirty="0"/>
            <a:t>Objetivo</a:t>
          </a:r>
          <a:endParaRPr lang="pt-BR" sz="4700" kern="1200" dirty="0"/>
        </a:p>
      </dsp:txBody>
      <dsp:txXfrm>
        <a:off x="55030" y="62882"/>
        <a:ext cx="8119540" cy="10172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44065-DCB5-41F5-8AD7-BE605BA3B8F3}">
      <dsp:nvSpPr>
        <dsp:cNvPr id="0" name=""/>
        <dsp:cNvSpPr/>
      </dsp:nvSpPr>
      <dsp:spPr>
        <a:xfrm>
          <a:off x="0" y="103792"/>
          <a:ext cx="8229600" cy="9354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900" b="1" kern="1200" dirty="0"/>
            <a:t>Estruturação do projeto de mediação</a:t>
          </a:r>
          <a:endParaRPr lang="pt-BR" sz="3900" kern="1200" dirty="0"/>
        </a:p>
      </dsp:txBody>
      <dsp:txXfrm>
        <a:off x="45663" y="149455"/>
        <a:ext cx="8138274" cy="8440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44065-DCB5-41F5-8AD7-BE605BA3B8F3}">
      <dsp:nvSpPr>
        <dsp:cNvPr id="0" name=""/>
        <dsp:cNvSpPr/>
      </dsp:nvSpPr>
      <dsp:spPr>
        <a:xfrm>
          <a:off x="0" y="103792"/>
          <a:ext cx="8229600" cy="9354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900" b="1" kern="1200" dirty="0"/>
            <a:t>Estruturação do projeto de mediação</a:t>
          </a:r>
          <a:endParaRPr lang="pt-BR" sz="3900" kern="1200" dirty="0"/>
        </a:p>
      </dsp:txBody>
      <dsp:txXfrm>
        <a:off x="45663" y="149455"/>
        <a:ext cx="8138274" cy="8440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32F10-0BB2-45C8-B23E-48C654A2A5C5}">
      <dsp:nvSpPr>
        <dsp:cNvPr id="0" name=""/>
        <dsp:cNvSpPr/>
      </dsp:nvSpPr>
      <dsp:spPr>
        <a:xfrm rot="10800000">
          <a:off x="1231087" y="121"/>
          <a:ext cx="4456228" cy="434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5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/>
            <a:t>Competências pedagógicas, tecnológicas e gerenciais do tutor</a:t>
          </a:r>
        </a:p>
      </dsp:txBody>
      <dsp:txXfrm rot="10800000">
        <a:off x="1339740" y="121"/>
        <a:ext cx="4347575" cy="434614"/>
      </dsp:txXfrm>
    </dsp:sp>
    <dsp:sp modelId="{5BA8440F-103C-447A-AB21-F995B6AEB7EF}">
      <dsp:nvSpPr>
        <dsp:cNvPr id="0" name=""/>
        <dsp:cNvSpPr/>
      </dsp:nvSpPr>
      <dsp:spPr>
        <a:xfrm>
          <a:off x="1013780" y="121"/>
          <a:ext cx="434614" cy="43461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04825-56CF-4452-971B-992B8F4043AC}">
      <dsp:nvSpPr>
        <dsp:cNvPr id="0" name=""/>
        <dsp:cNvSpPr/>
      </dsp:nvSpPr>
      <dsp:spPr>
        <a:xfrm rot="10800000">
          <a:off x="1231087" y="564470"/>
          <a:ext cx="4456228" cy="434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5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Ferramentas utilizadas na EAD </a:t>
          </a:r>
        </a:p>
      </dsp:txBody>
      <dsp:txXfrm rot="10800000">
        <a:off x="1339740" y="564470"/>
        <a:ext cx="4347575" cy="434614"/>
      </dsp:txXfrm>
    </dsp:sp>
    <dsp:sp modelId="{DB18AB8B-0761-40D0-9944-AB07CEC95D4A}">
      <dsp:nvSpPr>
        <dsp:cNvPr id="0" name=""/>
        <dsp:cNvSpPr/>
      </dsp:nvSpPr>
      <dsp:spPr>
        <a:xfrm>
          <a:off x="1013780" y="564470"/>
          <a:ext cx="434614" cy="43461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B561F-0219-4DBC-9A5A-870AD0328748}">
      <dsp:nvSpPr>
        <dsp:cNvPr id="0" name=""/>
        <dsp:cNvSpPr/>
      </dsp:nvSpPr>
      <dsp:spPr>
        <a:xfrm rot="10800000">
          <a:off x="1231087" y="1128820"/>
          <a:ext cx="4456228" cy="434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5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Importância da clareza na comunicação escrita</a:t>
          </a:r>
        </a:p>
      </dsp:txBody>
      <dsp:txXfrm rot="10800000">
        <a:off x="1339740" y="1128820"/>
        <a:ext cx="4347575" cy="434614"/>
      </dsp:txXfrm>
    </dsp:sp>
    <dsp:sp modelId="{765328F0-6954-4BEE-84DF-077D52AE2946}">
      <dsp:nvSpPr>
        <dsp:cNvPr id="0" name=""/>
        <dsp:cNvSpPr/>
      </dsp:nvSpPr>
      <dsp:spPr>
        <a:xfrm>
          <a:off x="1013780" y="1128820"/>
          <a:ext cx="434614" cy="43461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21F7F-6485-4FA1-BC49-019B897F375E}">
      <dsp:nvSpPr>
        <dsp:cNvPr id="0" name=""/>
        <dsp:cNvSpPr/>
      </dsp:nvSpPr>
      <dsp:spPr>
        <a:xfrm rot="10800000">
          <a:off x="1231087" y="1693170"/>
          <a:ext cx="4456228" cy="434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5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Princípios da netiqueta</a:t>
          </a:r>
        </a:p>
      </dsp:txBody>
      <dsp:txXfrm rot="10800000">
        <a:off x="1339740" y="1693170"/>
        <a:ext cx="4347575" cy="434614"/>
      </dsp:txXfrm>
    </dsp:sp>
    <dsp:sp modelId="{FB6C8482-CAF2-4FC1-A710-6DC199E6ECFD}">
      <dsp:nvSpPr>
        <dsp:cNvPr id="0" name=""/>
        <dsp:cNvSpPr/>
      </dsp:nvSpPr>
      <dsp:spPr>
        <a:xfrm>
          <a:off x="1013780" y="1693170"/>
          <a:ext cx="434614" cy="434614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10921-0C9B-4AB2-8F8A-E16E57E333A5}">
      <dsp:nvSpPr>
        <dsp:cNvPr id="0" name=""/>
        <dsp:cNvSpPr/>
      </dsp:nvSpPr>
      <dsp:spPr>
        <a:xfrm rot="10800000">
          <a:off x="1231087" y="2257520"/>
          <a:ext cx="4456228" cy="434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5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Referenciais de qualidade em EAD</a:t>
          </a:r>
        </a:p>
      </dsp:txBody>
      <dsp:txXfrm rot="10800000">
        <a:off x="1339740" y="2257520"/>
        <a:ext cx="4347575" cy="434614"/>
      </dsp:txXfrm>
    </dsp:sp>
    <dsp:sp modelId="{7D091FB9-30BE-42E5-863C-E23C188B80FB}">
      <dsp:nvSpPr>
        <dsp:cNvPr id="0" name=""/>
        <dsp:cNvSpPr/>
      </dsp:nvSpPr>
      <dsp:spPr>
        <a:xfrm>
          <a:off x="1013780" y="2257520"/>
          <a:ext cx="434614" cy="434614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FBFAF-ADDA-4079-A9DE-89DBC318B15C}">
      <dsp:nvSpPr>
        <dsp:cNvPr id="0" name=""/>
        <dsp:cNvSpPr/>
      </dsp:nvSpPr>
      <dsp:spPr>
        <a:xfrm rot="10800000">
          <a:off x="1231087" y="2821869"/>
          <a:ext cx="4456228" cy="434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653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/>
            <a:t>Construção de mensagens motivacionais e recursos do AVA.</a:t>
          </a:r>
        </a:p>
      </dsp:txBody>
      <dsp:txXfrm rot="10800000">
        <a:off x="1339740" y="2821869"/>
        <a:ext cx="4347575" cy="434614"/>
      </dsp:txXfrm>
    </dsp:sp>
    <dsp:sp modelId="{39287C4B-EBB2-421C-AD8C-FB09DB01931D}">
      <dsp:nvSpPr>
        <dsp:cNvPr id="0" name=""/>
        <dsp:cNvSpPr/>
      </dsp:nvSpPr>
      <dsp:spPr>
        <a:xfrm>
          <a:off x="1013780" y="2821869"/>
          <a:ext cx="434614" cy="434614"/>
        </a:xfrm>
        <a:prstGeom prst="ellipse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298C3-B0B8-4075-9352-83A2D5EE62C7}">
      <dsp:nvSpPr>
        <dsp:cNvPr id="0" name=""/>
        <dsp:cNvSpPr/>
      </dsp:nvSpPr>
      <dsp:spPr>
        <a:xfrm>
          <a:off x="0" y="3193"/>
          <a:ext cx="7886700" cy="13191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/>
            <a:t>Repercussão</a:t>
          </a:r>
          <a:endParaRPr lang="pt-BR" sz="5500" kern="1200" dirty="0"/>
        </a:p>
      </dsp:txBody>
      <dsp:txXfrm>
        <a:off x="64397" y="67590"/>
        <a:ext cx="7757906" cy="119038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298C3-B0B8-4075-9352-83A2D5EE62C7}">
      <dsp:nvSpPr>
        <dsp:cNvPr id="0" name=""/>
        <dsp:cNvSpPr/>
      </dsp:nvSpPr>
      <dsp:spPr>
        <a:xfrm>
          <a:off x="0" y="3193"/>
          <a:ext cx="7886700" cy="13191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/>
            <a:t>Repercussão</a:t>
          </a:r>
          <a:endParaRPr lang="pt-BR" sz="5500" kern="1200" dirty="0"/>
        </a:p>
      </dsp:txBody>
      <dsp:txXfrm>
        <a:off x="64397" y="67590"/>
        <a:ext cx="7757906" cy="119038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FDFE3-FC72-43D9-8574-092B16D111A6}">
      <dsp:nvSpPr>
        <dsp:cNvPr id="0" name=""/>
        <dsp:cNvSpPr/>
      </dsp:nvSpPr>
      <dsp:spPr>
        <a:xfrm>
          <a:off x="0" y="44998"/>
          <a:ext cx="4212316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/>
            <a:t>Trabalho técnico-científico especializado</a:t>
          </a:r>
          <a:endParaRPr lang="en-US" sz="2400" kern="1200"/>
        </a:p>
      </dsp:txBody>
      <dsp:txXfrm>
        <a:off x="46606" y="91604"/>
        <a:ext cx="4119104" cy="861507"/>
      </dsp:txXfrm>
    </dsp:sp>
    <dsp:sp modelId="{91695D75-0A69-47DE-9917-0799B247FCEE}">
      <dsp:nvSpPr>
        <dsp:cNvPr id="0" name=""/>
        <dsp:cNvSpPr/>
      </dsp:nvSpPr>
      <dsp:spPr>
        <a:xfrm>
          <a:off x="0" y="1068838"/>
          <a:ext cx="4212316" cy="954719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Trabalhadores distribuídos nas diversas regiões brasileiras</a:t>
          </a:r>
          <a:endParaRPr lang="en-US" sz="2400" kern="1200" dirty="0"/>
        </a:p>
      </dsp:txBody>
      <dsp:txXfrm>
        <a:off x="46606" y="1115444"/>
        <a:ext cx="4119104" cy="861507"/>
      </dsp:txXfrm>
    </dsp:sp>
    <dsp:sp modelId="{CDC40D42-2958-4ED2-965E-7AB882FDB0E4}">
      <dsp:nvSpPr>
        <dsp:cNvPr id="0" name=""/>
        <dsp:cNvSpPr/>
      </dsp:nvSpPr>
      <dsp:spPr>
        <a:xfrm>
          <a:off x="0" y="2092678"/>
          <a:ext cx="4212316" cy="954719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Barreiras de acesso à educação profissional em saúde</a:t>
          </a:r>
          <a:endParaRPr lang="en-US" sz="2400" kern="1200" dirty="0"/>
        </a:p>
      </dsp:txBody>
      <dsp:txXfrm>
        <a:off x="46606" y="2139284"/>
        <a:ext cx="4119104" cy="861507"/>
      </dsp:txXfrm>
    </dsp:sp>
    <dsp:sp modelId="{D256458A-433E-4767-9290-AE083A4DF4A9}">
      <dsp:nvSpPr>
        <dsp:cNvPr id="0" name=""/>
        <dsp:cNvSpPr/>
      </dsp:nvSpPr>
      <dsp:spPr>
        <a:xfrm>
          <a:off x="0" y="3116518"/>
          <a:ext cx="4212316" cy="954719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/>
            <a:t>Ensino em Serviço</a:t>
          </a:r>
          <a:endParaRPr lang="en-US" sz="2400" kern="1200"/>
        </a:p>
      </dsp:txBody>
      <dsp:txXfrm>
        <a:off x="46606" y="3163124"/>
        <a:ext cx="4119104" cy="861507"/>
      </dsp:txXfrm>
    </dsp:sp>
    <dsp:sp modelId="{D0AA77AD-1606-45D1-A793-798F51EC225E}">
      <dsp:nvSpPr>
        <dsp:cNvPr id="0" name=""/>
        <dsp:cNvSpPr/>
      </dsp:nvSpPr>
      <dsp:spPr>
        <a:xfrm>
          <a:off x="0" y="4140358"/>
          <a:ext cx="4212316" cy="95471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/>
            <a:t>Uso das TIC</a:t>
          </a:r>
          <a:endParaRPr lang="en-US" sz="2400" kern="1200"/>
        </a:p>
      </dsp:txBody>
      <dsp:txXfrm>
        <a:off x="46606" y="4186964"/>
        <a:ext cx="4119104" cy="861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6C8B9-D6DC-4DCD-99E1-5F2D53A9DF30}">
      <dsp:nvSpPr>
        <dsp:cNvPr id="0" name=""/>
        <dsp:cNvSpPr/>
      </dsp:nvSpPr>
      <dsp:spPr>
        <a:xfrm>
          <a:off x="0" y="439383"/>
          <a:ext cx="7632848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700" kern="1200" dirty="0"/>
            <a:t>Contexto</a:t>
          </a:r>
        </a:p>
      </dsp:txBody>
      <dsp:txXfrm>
        <a:off x="59399" y="498782"/>
        <a:ext cx="7514050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5ACA5-9B71-4711-934D-97707FC36755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700" b="1" kern="1200" dirty="0"/>
            <a:t>Etapas </a:t>
          </a:r>
          <a:endParaRPr lang="pt-BR" sz="4700" kern="1200" dirty="0"/>
        </a:p>
      </dsp:txBody>
      <dsp:txXfrm>
        <a:off x="55030" y="62882"/>
        <a:ext cx="8119540" cy="10172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54A58-0E5F-415B-8757-AC12247A68C9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9C000-AF40-4E6D-BBD1-8E25763B739B}">
      <dsp:nvSpPr>
        <dsp:cNvPr id="0" name=""/>
        <dsp:cNvSpPr/>
      </dsp:nvSpPr>
      <dsp:spPr>
        <a:xfrm>
          <a:off x="511409" y="347956"/>
          <a:ext cx="7655707" cy="696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/>
            <a:t>Levantamento do perfil dos alunos e dos tutores da instituição</a:t>
          </a:r>
        </a:p>
      </dsp:txBody>
      <dsp:txXfrm>
        <a:off x="511409" y="347956"/>
        <a:ext cx="7655707" cy="696274"/>
      </dsp:txXfrm>
    </dsp:sp>
    <dsp:sp modelId="{E8721373-C4CE-42CD-8A16-DB2B3D30E59F}">
      <dsp:nvSpPr>
        <dsp:cNvPr id="0" name=""/>
        <dsp:cNvSpPr/>
      </dsp:nvSpPr>
      <dsp:spPr>
        <a:xfrm>
          <a:off x="76237" y="244620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86C65-71CB-4CB3-A5F3-362482A6253C}">
      <dsp:nvSpPr>
        <dsp:cNvPr id="0" name=""/>
        <dsp:cNvSpPr/>
      </dsp:nvSpPr>
      <dsp:spPr>
        <a:xfrm>
          <a:off x="910599" y="1392548"/>
          <a:ext cx="7256517" cy="696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/>
            <a:t>Levantamento do índice de conclusão nos cursos a distância, no período de 2013 a 2016</a:t>
          </a:r>
        </a:p>
      </dsp:txBody>
      <dsp:txXfrm>
        <a:off x="910599" y="1392548"/>
        <a:ext cx="7256517" cy="696274"/>
      </dsp:txXfrm>
    </dsp:sp>
    <dsp:sp modelId="{E5C39922-92FA-4A5D-9472-5BD9BF43AB09}">
      <dsp:nvSpPr>
        <dsp:cNvPr id="0" name=""/>
        <dsp:cNvSpPr/>
      </dsp:nvSpPr>
      <dsp:spPr>
        <a:xfrm>
          <a:off x="475427" y="1305514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BFE6-4EBA-4287-A659-42F75B2257AB}">
      <dsp:nvSpPr>
        <dsp:cNvPr id="0" name=""/>
        <dsp:cNvSpPr/>
      </dsp:nvSpPr>
      <dsp:spPr>
        <a:xfrm>
          <a:off x="910599" y="2437140"/>
          <a:ext cx="7256517" cy="696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/>
            <a:t>Análise do percurso dos alunos pelo AVA</a:t>
          </a:r>
        </a:p>
      </dsp:txBody>
      <dsp:txXfrm>
        <a:off x="910599" y="2437140"/>
        <a:ext cx="7256517" cy="696274"/>
      </dsp:txXfrm>
    </dsp:sp>
    <dsp:sp modelId="{BFD8D55D-452B-49AA-BD21-A180789015DD}">
      <dsp:nvSpPr>
        <dsp:cNvPr id="0" name=""/>
        <dsp:cNvSpPr/>
      </dsp:nvSpPr>
      <dsp:spPr>
        <a:xfrm>
          <a:off x="475427" y="2350106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7F278-3E04-4148-92BD-AEB97AB2A3BD}">
      <dsp:nvSpPr>
        <dsp:cNvPr id="0" name=""/>
        <dsp:cNvSpPr/>
      </dsp:nvSpPr>
      <dsp:spPr>
        <a:xfrm>
          <a:off x="511409" y="3481732"/>
          <a:ext cx="7655707" cy="696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/>
            <a:t>Análise dos questionários de opinião dos alunos</a:t>
          </a:r>
        </a:p>
      </dsp:txBody>
      <dsp:txXfrm>
        <a:off x="511409" y="3481732"/>
        <a:ext cx="7655707" cy="696274"/>
      </dsp:txXfrm>
    </dsp:sp>
    <dsp:sp modelId="{5BF1B814-581C-4DE5-BED8-29ED655C95F0}">
      <dsp:nvSpPr>
        <dsp:cNvPr id="0" name=""/>
        <dsp:cNvSpPr/>
      </dsp:nvSpPr>
      <dsp:spPr>
        <a:xfrm>
          <a:off x="76237" y="3394698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8385B-F22E-4936-804A-08F742C0F560}">
      <dsp:nvSpPr>
        <dsp:cNvPr id="0" name=""/>
        <dsp:cNvSpPr/>
      </dsp:nvSpPr>
      <dsp:spPr>
        <a:xfrm>
          <a:off x="0" y="3193"/>
          <a:ext cx="7886700" cy="13191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b="1" kern="1200"/>
            <a:t>Resultados</a:t>
          </a:r>
          <a:endParaRPr lang="pt-BR" sz="5500" kern="1200"/>
        </a:p>
      </dsp:txBody>
      <dsp:txXfrm>
        <a:off x="64397" y="67590"/>
        <a:ext cx="7757906" cy="11903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298C3-B0B8-4075-9352-83A2D5EE62C7}">
      <dsp:nvSpPr>
        <dsp:cNvPr id="0" name=""/>
        <dsp:cNvSpPr/>
      </dsp:nvSpPr>
      <dsp:spPr>
        <a:xfrm>
          <a:off x="0" y="3193"/>
          <a:ext cx="7886700" cy="13191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/>
            <a:t>Resultados</a:t>
          </a:r>
          <a:endParaRPr lang="pt-BR" sz="5500" kern="1200"/>
        </a:p>
      </dsp:txBody>
      <dsp:txXfrm>
        <a:off x="64397" y="67590"/>
        <a:ext cx="7757906" cy="11903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44065-DCB5-41F5-8AD7-BE605BA3B8F3}">
      <dsp:nvSpPr>
        <dsp:cNvPr id="0" name=""/>
        <dsp:cNvSpPr/>
      </dsp:nvSpPr>
      <dsp:spPr>
        <a:xfrm>
          <a:off x="0" y="103792"/>
          <a:ext cx="8229600" cy="9354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900" b="1" kern="1200" dirty="0"/>
            <a:t>Estruturação do projeto de mediação</a:t>
          </a:r>
          <a:endParaRPr lang="pt-BR" sz="3900" kern="1200" dirty="0"/>
        </a:p>
      </dsp:txBody>
      <dsp:txXfrm>
        <a:off x="45663" y="149455"/>
        <a:ext cx="8138274" cy="8440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32F10-0BB2-45C8-B23E-48C654A2A5C5}">
      <dsp:nvSpPr>
        <dsp:cNvPr id="0" name=""/>
        <dsp:cNvSpPr/>
      </dsp:nvSpPr>
      <dsp:spPr>
        <a:xfrm rot="10800000">
          <a:off x="1288496" y="2370"/>
          <a:ext cx="4456228" cy="6642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917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Culturais</a:t>
          </a:r>
        </a:p>
      </dsp:txBody>
      <dsp:txXfrm rot="10800000">
        <a:off x="1454559" y="2370"/>
        <a:ext cx="4290165" cy="664252"/>
      </dsp:txXfrm>
    </dsp:sp>
    <dsp:sp modelId="{5BA8440F-103C-447A-AB21-F995B6AEB7EF}">
      <dsp:nvSpPr>
        <dsp:cNvPr id="0" name=""/>
        <dsp:cNvSpPr/>
      </dsp:nvSpPr>
      <dsp:spPr>
        <a:xfrm>
          <a:off x="956370" y="2370"/>
          <a:ext cx="664252" cy="66425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04825-56CF-4452-971B-992B8F4043AC}">
      <dsp:nvSpPr>
        <dsp:cNvPr id="0" name=""/>
        <dsp:cNvSpPr/>
      </dsp:nvSpPr>
      <dsp:spPr>
        <a:xfrm rot="10800000">
          <a:off x="1288496" y="864907"/>
          <a:ext cx="4456228" cy="6642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917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Formação </a:t>
          </a:r>
        </a:p>
      </dsp:txBody>
      <dsp:txXfrm rot="10800000">
        <a:off x="1454559" y="864907"/>
        <a:ext cx="4290165" cy="664252"/>
      </dsp:txXfrm>
    </dsp:sp>
    <dsp:sp modelId="{DB18AB8B-0761-40D0-9944-AB07CEC95D4A}">
      <dsp:nvSpPr>
        <dsp:cNvPr id="0" name=""/>
        <dsp:cNvSpPr/>
      </dsp:nvSpPr>
      <dsp:spPr>
        <a:xfrm>
          <a:off x="956370" y="864907"/>
          <a:ext cx="664252" cy="66425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FBFAF-ADDA-4079-A9DE-89DBC318B15C}">
      <dsp:nvSpPr>
        <dsp:cNvPr id="0" name=""/>
        <dsp:cNvSpPr/>
      </dsp:nvSpPr>
      <dsp:spPr>
        <a:xfrm rot="10800000">
          <a:off x="1288496" y="1727444"/>
          <a:ext cx="4456228" cy="6642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917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Infraestrutura</a:t>
          </a:r>
        </a:p>
      </dsp:txBody>
      <dsp:txXfrm rot="10800000">
        <a:off x="1454559" y="1727444"/>
        <a:ext cx="4290165" cy="664252"/>
      </dsp:txXfrm>
    </dsp:sp>
    <dsp:sp modelId="{39287C4B-EBB2-421C-AD8C-FB09DB01931D}">
      <dsp:nvSpPr>
        <dsp:cNvPr id="0" name=""/>
        <dsp:cNvSpPr/>
      </dsp:nvSpPr>
      <dsp:spPr>
        <a:xfrm>
          <a:off x="956370" y="1727444"/>
          <a:ext cx="664252" cy="66425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7FCC8-B55B-4A5C-8327-B4A20ED4C920}">
      <dsp:nvSpPr>
        <dsp:cNvPr id="0" name=""/>
        <dsp:cNvSpPr/>
      </dsp:nvSpPr>
      <dsp:spPr>
        <a:xfrm rot="10800000">
          <a:off x="1288496" y="2589981"/>
          <a:ext cx="4456228" cy="6642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917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Institucionais</a:t>
          </a:r>
        </a:p>
      </dsp:txBody>
      <dsp:txXfrm rot="10800000">
        <a:off x="1454559" y="2589981"/>
        <a:ext cx="4290165" cy="664252"/>
      </dsp:txXfrm>
    </dsp:sp>
    <dsp:sp modelId="{9AD77402-5D0B-41D0-9F8B-4029E2663865}">
      <dsp:nvSpPr>
        <dsp:cNvPr id="0" name=""/>
        <dsp:cNvSpPr/>
      </dsp:nvSpPr>
      <dsp:spPr>
        <a:xfrm>
          <a:off x="956370" y="2589981"/>
          <a:ext cx="664252" cy="664252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E6FCD-FD67-406B-9197-B3768D86CC1E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AF1B0-F584-4149-B4D3-D34EC220C0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867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AF1B0-F584-4149-B4D3-D34EC220C0F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31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38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87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13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6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80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11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76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43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86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73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2163-D964-4533-A077-82F3DBEC00A3}" type="datetimeFigureOut">
              <a:rPr lang="pt-BR" smtClean="0"/>
              <a:t>20/9/2017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2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souza@inca.gov.br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figueiredo@inca.gov.br" TargetMode="External"/><Relationship Id="rId4" Type="http://schemas.openxmlformats.org/officeDocument/2006/relationships/hyperlink" Target="mailto:marcio.camilo@inca.gov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souza@inca.gov.br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figueiredo@inca.gov.br" TargetMode="External"/><Relationship Id="rId4" Type="http://schemas.openxmlformats.org/officeDocument/2006/relationships/hyperlink" Target="mailto:marcio.camilo@inca.gov.b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055C672-325D-4F28-96DE-947857162BAF}"/>
              </a:ext>
            </a:extLst>
          </p:cNvPr>
          <p:cNvSpPr txBox="1"/>
          <p:nvPr/>
        </p:nvSpPr>
        <p:spPr>
          <a:xfrm>
            <a:off x="683568" y="2348880"/>
            <a:ext cx="79208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 IMPORTÂNCIA DO PAPEL DO TUTOR EAD </a:t>
            </a:r>
          </a:p>
          <a:p>
            <a:pPr algn="ctr"/>
            <a:r>
              <a:rPr lang="pt-BR" sz="2800" b="1" dirty="0"/>
              <a:t>NO ENSINO EM ONCOLOGIA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r>
              <a:rPr lang="pt-BR" sz="1400" b="1" dirty="0"/>
              <a:t>TELMA DE ALMEIDA SOUZA - INCA - </a:t>
            </a:r>
            <a:r>
              <a:rPr lang="pt-BR" sz="1400" b="1" dirty="0">
                <a:hlinkClick r:id="rId3"/>
              </a:rPr>
              <a:t>tsouza@inca.gov.br</a:t>
            </a:r>
            <a:endParaRPr lang="pt-BR" sz="1400" b="1" dirty="0"/>
          </a:p>
          <a:p>
            <a:r>
              <a:rPr lang="pt-BR" sz="1400" b="1" dirty="0"/>
              <a:t>MÁRCIO DA SILVA CAMILO - INCA - </a:t>
            </a:r>
            <a:r>
              <a:rPr lang="pt-BR" sz="1400" b="1" dirty="0">
                <a:hlinkClick r:id="rId4"/>
              </a:rPr>
              <a:t>marcio.camilo@inca.gov.br</a:t>
            </a:r>
            <a:endParaRPr lang="pt-BR" sz="1400" b="1" dirty="0"/>
          </a:p>
          <a:p>
            <a:r>
              <a:rPr lang="pt-BR" sz="1400" b="1" dirty="0"/>
              <a:t>MÔNICA NOGUEIRA DA COSTA FIGUEIREDO - INCA - </a:t>
            </a:r>
            <a:r>
              <a:rPr lang="pt-BR" sz="1400" b="1" dirty="0">
                <a:hlinkClick r:id="rId5"/>
              </a:rPr>
              <a:t>mfigueiredo@inca.gov.br</a:t>
            </a:r>
            <a:endParaRPr lang="pt-BR" sz="1400" b="1" dirty="0"/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81621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Diagrama 46">
            <a:extLst>
              <a:ext uri="{FF2B5EF4-FFF2-40B4-BE49-F238E27FC236}">
                <a16:creationId xmlns:a16="http://schemas.microsoft.com/office/drawing/2014/main" xmlns="" id="{FA59244E-0824-498B-AE05-D973FBBEB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181520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5F10D06-7BF4-4113-A456-D77688FCF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2836912"/>
          </a:xfrm>
        </p:spPr>
        <p:txBody>
          <a:bodyPr>
            <a:normAutofit/>
          </a:bodyPr>
          <a:lstStyle/>
          <a:p>
            <a:r>
              <a:rPr lang="pt-BR" sz="2400" dirty="0"/>
              <a:t>Criação da Sala de Tutoria do INCA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96DC8F0-A59C-44A2-A95C-13DFC048E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" y="2060848"/>
            <a:ext cx="9144000" cy="301775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EBB5C39D-B037-49F5-AF46-A263FF4F9A0F}"/>
              </a:ext>
            </a:extLst>
          </p:cNvPr>
          <p:cNvSpPr txBox="1"/>
          <p:nvPr/>
        </p:nvSpPr>
        <p:spPr>
          <a:xfrm>
            <a:off x="2339752" y="5301208"/>
            <a:ext cx="4338432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Capacitação dos alunos e profissionais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Espaço para exercício da tutoria EAD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Videoconferências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Grupos de Interesse Especial </a:t>
            </a:r>
            <a:r>
              <a:rPr lang="pt-BR"/>
              <a:t>(</a:t>
            </a:r>
            <a:r>
              <a:rPr lang="pt-BR" smtClean="0"/>
              <a:t>SIG/RUTE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Diagrama 46">
            <a:extLst>
              <a:ext uri="{FF2B5EF4-FFF2-40B4-BE49-F238E27FC236}">
                <a16:creationId xmlns:a16="http://schemas.microsoft.com/office/drawing/2014/main" xmlns="" id="{FA59244E-0824-498B-AE05-D973FBBEB919}"/>
              </a:ext>
            </a:extLst>
          </p:cNvPr>
          <p:cNvGraphicFramePr/>
          <p:nvPr>
            <p:extLst/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5F10D06-7BF4-4113-A456-D77688FCF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283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>
                <a:solidFill>
                  <a:srgbClr val="C00000"/>
                </a:solidFill>
              </a:rPr>
              <a:t>OFICINAS DE TUTORIA</a:t>
            </a:r>
          </a:p>
          <a:p>
            <a:r>
              <a:rPr lang="pt-BR" sz="2400" dirty="0"/>
              <a:t>Capacitação pedagógica e tecnológica dos professores (presencial + EAD).</a:t>
            </a:r>
          </a:p>
        </p:txBody>
      </p:sp>
      <p:sp>
        <p:nvSpPr>
          <p:cNvPr id="10" name="Seta: Dobrada 9">
            <a:extLst>
              <a:ext uri="{FF2B5EF4-FFF2-40B4-BE49-F238E27FC236}">
                <a16:creationId xmlns:a16="http://schemas.microsoft.com/office/drawing/2014/main" xmlns="" id="{D857C823-7365-4E33-8DB4-581FC8582557}"/>
              </a:ext>
            </a:extLst>
          </p:cNvPr>
          <p:cNvSpPr/>
          <p:nvPr/>
        </p:nvSpPr>
        <p:spPr>
          <a:xfrm flipV="1">
            <a:off x="2195736" y="2996952"/>
            <a:ext cx="1080120" cy="103096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46" name="Diagrama 45">
            <a:extLst>
              <a:ext uri="{FF2B5EF4-FFF2-40B4-BE49-F238E27FC236}">
                <a16:creationId xmlns:a16="http://schemas.microsoft.com/office/drawing/2014/main" xmlns="" id="{80881140-DA99-4C5C-8E6F-CCEBCEBB7F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146186"/>
              </p:ext>
            </p:extLst>
          </p:nvPr>
        </p:nvGraphicFramePr>
        <p:xfrm>
          <a:off x="2555776" y="3140968"/>
          <a:ext cx="6701096" cy="3256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799372D-054A-4EFD-AE56-C5ADB628EA69}"/>
              </a:ext>
            </a:extLst>
          </p:cNvPr>
          <p:cNvSpPr txBox="1"/>
          <p:nvPr/>
        </p:nvSpPr>
        <p:spPr>
          <a:xfrm>
            <a:off x="395536" y="4404364"/>
            <a:ext cx="2649908" cy="3415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cap="all" dirty="0">
                <a:solidFill>
                  <a:srgbClr val="C00000"/>
                </a:solidFill>
              </a:rPr>
              <a:t> </a:t>
            </a:r>
            <a:r>
              <a:rPr lang="en-US" sz="1900" cap="all" dirty="0" err="1">
                <a:solidFill>
                  <a:srgbClr val="C00000"/>
                </a:solidFill>
              </a:rPr>
              <a:t>Metodologia</a:t>
            </a:r>
            <a:r>
              <a:rPr lang="en-US" sz="1900" cap="all" dirty="0">
                <a:solidFill>
                  <a:srgbClr val="C00000"/>
                </a:solidFill>
              </a:rPr>
              <a:t> </a:t>
            </a:r>
            <a:r>
              <a:rPr lang="en-US" sz="1900" cap="all" dirty="0" err="1">
                <a:solidFill>
                  <a:srgbClr val="C00000"/>
                </a:solidFill>
              </a:rPr>
              <a:t>problematizadora</a:t>
            </a:r>
            <a:endParaRPr lang="en-US" sz="1900" cap="all" dirty="0">
              <a:solidFill>
                <a:srgbClr val="C00000"/>
              </a:solidFill>
            </a:endParaRPr>
          </a:p>
          <a:p>
            <a:pPr marL="342900" indent="-3429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cap="all" dirty="0">
                <a:solidFill>
                  <a:srgbClr val="C00000"/>
                </a:solidFill>
              </a:rPr>
              <a:t> </a:t>
            </a:r>
            <a:r>
              <a:rPr lang="en-US" sz="1900" cap="all" dirty="0" err="1">
                <a:solidFill>
                  <a:srgbClr val="C00000"/>
                </a:solidFill>
              </a:rPr>
              <a:t>Considerando</a:t>
            </a:r>
            <a:r>
              <a:rPr lang="en-US" sz="1900" cap="all" dirty="0">
                <a:solidFill>
                  <a:srgbClr val="C00000"/>
                </a:solidFill>
              </a:rPr>
              <a:t> </a:t>
            </a:r>
            <a:r>
              <a:rPr lang="en-US" sz="1900" cap="all" dirty="0" err="1">
                <a:solidFill>
                  <a:srgbClr val="C00000"/>
                </a:solidFill>
              </a:rPr>
              <a:t>compromissos</a:t>
            </a:r>
            <a:r>
              <a:rPr lang="en-US" sz="1900" cap="all" dirty="0">
                <a:solidFill>
                  <a:srgbClr val="C00000"/>
                </a:solidFill>
              </a:rPr>
              <a:t> dos </a:t>
            </a:r>
            <a:r>
              <a:rPr lang="en-US" sz="1900" cap="all" dirty="0" err="1">
                <a:solidFill>
                  <a:srgbClr val="C00000"/>
                </a:solidFill>
              </a:rPr>
              <a:t>profissionais</a:t>
            </a:r>
            <a:r>
              <a:rPr lang="en-US" sz="1900" cap="all" dirty="0">
                <a:solidFill>
                  <a:srgbClr val="C00000"/>
                </a:solidFill>
              </a:rPr>
              <a:t> </a:t>
            </a:r>
            <a:r>
              <a:rPr lang="en-US" sz="1900" cap="all" dirty="0" err="1">
                <a:solidFill>
                  <a:srgbClr val="C00000"/>
                </a:solidFill>
              </a:rPr>
              <a:t>envolvidos</a:t>
            </a:r>
            <a:endParaRPr lang="en-US" sz="1900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resultados">
            <a:extLst>
              <a:ext uri="{FF2B5EF4-FFF2-40B4-BE49-F238E27FC236}">
                <a16:creationId xmlns:a16="http://schemas.microsoft.com/office/drawing/2014/main" xmlns="" id="{7B2BDBC1-9EA1-40CB-A187-586A2E1B4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48" y="3429000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AAAEA184-7A1C-44BF-B2A2-C926F2844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369598"/>
              </p:ext>
            </p:extLst>
          </p:nvPr>
        </p:nvGraphicFramePr>
        <p:xfrm>
          <a:off x="628650" y="365125"/>
          <a:ext cx="78867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EC54771D-758B-44F7-8E27-66D04E3CC512}"/>
              </a:ext>
            </a:extLst>
          </p:cNvPr>
          <p:cNvSpPr txBox="1"/>
          <p:nvPr/>
        </p:nvSpPr>
        <p:spPr>
          <a:xfrm>
            <a:off x="1475656" y="2276872"/>
            <a:ext cx="6336704" cy="92333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2013 a 2016 - 61 tutores capacitados</a:t>
            </a:r>
          </a:p>
          <a:p>
            <a:pPr algn="ctr"/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 cursos oferecidos a distância, todos com suporte do tutor EAD</a:t>
            </a:r>
          </a:p>
          <a:p>
            <a:pPr algn="ctr"/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Índices de conclusão em cursos EAD aumentou de 36% para 78%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2EE7A8B8-D179-4051-9247-E3B784BEA569}"/>
              </a:ext>
            </a:extLst>
          </p:cNvPr>
          <p:cNvSpPr txBox="1"/>
          <p:nvPr/>
        </p:nvSpPr>
        <p:spPr>
          <a:xfrm>
            <a:off x="2699792" y="4869160"/>
            <a:ext cx="647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Núcleo de Educação a Distância. INCA, 2016</a:t>
            </a:r>
            <a:r>
              <a:rPr lang="pt-BR" dirty="0"/>
              <a:t>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56730C5-1871-4632-9198-132E4F252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28" y="3861048"/>
            <a:ext cx="65151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90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Resultado de imagem para discussão">
            <a:extLst>
              <a:ext uri="{FF2B5EF4-FFF2-40B4-BE49-F238E27FC236}">
                <a16:creationId xmlns:a16="http://schemas.microsoft.com/office/drawing/2014/main" xmlns="" id="{14CC0A70-5CC2-4B20-BF50-F23E78EE4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4" r="31608" b="3"/>
          <a:stretch/>
        </p:blipFill>
        <p:spPr bwMode="auto">
          <a:xfrm>
            <a:off x="672741" y="1904281"/>
            <a:ext cx="2531107" cy="42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AAAEA184-7A1C-44BF-B2A2-C926F28441A3}"/>
              </a:ext>
            </a:extLst>
          </p:cNvPr>
          <p:cNvGraphicFramePr/>
          <p:nvPr>
            <p:extLst/>
          </p:nvPr>
        </p:nvGraphicFramePr>
        <p:xfrm>
          <a:off x="628650" y="365125"/>
          <a:ext cx="78867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BB8BB59-5A52-48EF-A3F1-E13AAFDC3998}"/>
              </a:ext>
            </a:extLst>
          </p:cNvPr>
          <p:cNvSpPr txBox="1"/>
          <p:nvPr/>
        </p:nvSpPr>
        <p:spPr>
          <a:xfrm>
            <a:off x="3779912" y="2420888"/>
            <a:ext cx="47354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Sensibilização do corpo docente-assistencial para a questão do uso das tecnologias para o ensino em saúde.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Corpo docente mais qualificado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Ressaltou-se o potencial da EAD para o ensino em Oncologia               Aumento do número de projetos de ensino mediado por tecnologias para qualificar profissionais para a prevenção e controle do câncer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xmlns="" id="{6CF11E09-F976-40BC-B2F9-914AB446C4CA}"/>
              </a:ext>
            </a:extLst>
          </p:cNvPr>
          <p:cNvSpPr/>
          <p:nvPr/>
        </p:nvSpPr>
        <p:spPr>
          <a:xfrm>
            <a:off x="6228184" y="4365104"/>
            <a:ext cx="504056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4898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sultado de imagem para organização">
            <a:extLst>
              <a:ext uri="{FF2B5EF4-FFF2-40B4-BE49-F238E27FC236}">
                <a16:creationId xmlns:a16="http://schemas.microsoft.com/office/drawing/2014/main" xmlns="" id="{083BC52E-7980-465F-9C2C-2962AACD2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0114"/>
            <a:ext cx="4340093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25B81272-16B8-4E59-BDF3-8A53006B8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840503"/>
              </p:ext>
            </p:extLst>
          </p:nvPr>
        </p:nvGraphicFramePr>
        <p:xfrm>
          <a:off x="4793927" y="1700808"/>
          <a:ext cx="3926617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BD30CFF3-30C7-48D7-B3CF-A142F2CB5DDB}"/>
              </a:ext>
            </a:extLst>
          </p:cNvPr>
          <p:cNvSpPr/>
          <p:nvPr/>
        </p:nvSpPr>
        <p:spPr>
          <a:xfrm>
            <a:off x="4793927" y="1920114"/>
            <a:ext cx="39266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Organização dos processos de produção, oferta, seleção e inscrição</a:t>
            </a:r>
          </a:p>
          <a:p>
            <a:r>
              <a:rPr lang="pt-B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Fortalecimento da discussão sobre carga horária destinada para o Ensino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Remodelação do Moodle – interfaces mais atrativas para alunos e professores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F5AB062E-125F-4840-95ED-CF9AE90D4EDF}"/>
              </a:ext>
            </a:extLst>
          </p:cNvPr>
          <p:cNvGrpSpPr/>
          <p:nvPr/>
        </p:nvGrpSpPr>
        <p:grpSpPr>
          <a:xfrm>
            <a:off x="4735629" y="601775"/>
            <a:ext cx="4032448" cy="659587"/>
            <a:chOff x="0" y="3193"/>
            <a:chExt cx="7974269" cy="1319175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xmlns="" id="{0706F4E5-ACD3-4217-9501-02AFCA1A0EDA}"/>
                </a:ext>
              </a:extLst>
            </p:cNvPr>
            <p:cNvSpPr/>
            <p:nvPr/>
          </p:nvSpPr>
          <p:spPr>
            <a:xfrm>
              <a:off x="0" y="3193"/>
              <a:ext cx="7886700" cy="131917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tângulo: Cantos Arredondados 4">
              <a:extLst>
                <a:ext uri="{FF2B5EF4-FFF2-40B4-BE49-F238E27FC236}">
                  <a16:creationId xmlns:a16="http://schemas.microsoft.com/office/drawing/2014/main" xmlns="" id="{BA94F1E1-6F03-40E6-ADFF-966A49C36B18}"/>
                </a:ext>
              </a:extLst>
            </p:cNvPr>
            <p:cNvSpPr txBox="1"/>
            <p:nvPr/>
          </p:nvSpPr>
          <p:spPr>
            <a:xfrm>
              <a:off x="216363" y="67589"/>
              <a:ext cx="7757906" cy="1190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209550" rIns="209550" bIns="209550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/>
                <a:t>Outras contribuições</a:t>
              </a:r>
              <a:endParaRPr lang="pt-BR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3650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Resultado de imagem para debate">
            <a:extLst>
              <a:ext uri="{FF2B5EF4-FFF2-40B4-BE49-F238E27FC236}">
                <a16:creationId xmlns:a16="http://schemas.microsoft.com/office/drawing/2014/main" xmlns="" id="{4065B9D9-86F2-4FAA-ABC3-C29405C05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r="30458"/>
          <a:stretch/>
        </p:blipFill>
        <p:spPr bwMode="auto">
          <a:xfrm>
            <a:off x="683568" y="1240133"/>
            <a:ext cx="4364514" cy="398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6C622DD-2ADD-46BE-89D3-F952AD886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8" y="1080255"/>
            <a:ext cx="3240361" cy="43649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800" dirty="0"/>
              <a:t>O trabalho do tutor é essencial para que o aluno </a:t>
            </a:r>
            <a:r>
              <a:rPr lang="pt-BR" sz="1800" b="1" dirty="0"/>
              <a:t>não se sinta isolado</a:t>
            </a:r>
            <a:r>
              <a:rPr lang="pt-BR" sz="1800" dirty="0"/>
              <a:t> no processo e desenvolva as habilidades necessárias, construindo a aprendizagem de forma mais </a:t>
            </a:r>
            <a:r>
              <a:rPr lang="pt-BR" sz="1800" b="1" dirty="0"/>
              <a:t>autônoma e ativa</a:t>
            </a:r>
            <a:r>
              <a:rPr lang="pt-BR" sz="1800" dirty="0"/>
              <a:t>.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dirty="0"/>
              <a:t>O tutor EAD possui importante</a:t>
            </a:r>
            <a:br>
              <a:rPr lang="pt-BR" sz="1800" dirty="0"/>
            </a:br>
            <a:r>
              <a:rPr lang="pt-BR" sz="1800" dirty="0"/>
              <a:t>papel no processo ensino-aprendizagem, contribuindo para </a:t>
            </a:r>
            <a:r>
              <a:rPr lang="pt-BR" sz="1800" b="1" dirty="0"/>
              <a:t>diminuição da evasão</a:t>
            </a:r>
            <a:r>
              <a:rPr lang="pt-BR" sz="1800" dirty="0"/>
              <a:t>, desenvolvimento da </a:t>
            </a:r>
            <a:r>
              <a:rPr lang="pt-BR" sz="1800" b="1" dirty="0"/>
              <a:t>autonomia</a:t>
            </a:r>
            <a:r>
              <a:rPr lang="pt-BR" sz="1800" dirty="0"/>
              <a:t> e </a:t>
            </a:r>
            <a:r>
              <a:rPr lang="pt-BR" sz="1800" b="1" dirty="0"/>
              <a:t>estímulo</a:t>
            </a:r>
            <a:r>
              <a:rPr lang="pt-BR" sz="1800" dirty="0"/>
              <a:t> ao aluno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402B0525-A490-4A77-8D7D-1606276DA264}"/>
              </a:ext>
            </a:extLst>
          </p:cNvPr>
          <p:cNvGrpSpPr/>
          <p:nvPr/>
        </p:nvGrpSpPr>
        <p:grpSpPr>
          <a:xfrm>
            <a:off x="611560" y="253586"/>
            <a:ext cx="7886700" cy="869053"/>
            <a:chOff x="0" y="3193"/>
            <a:chExt cx="7886700" cy="1319175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xmlns="" id="{83B8CC1F-E53A-499A-AB91-52D152F48A55}"/>
                </a:ext>
              </a:extLst>
            </p:cNvPr>
            <p:cNvSpPr/>
            <p:nvPr/>
          </p:nvSpPr>
          <p:spPr>
            <a:xfrm>
              <a:off x="0" y="3193"/>
              <a:ext cx="7886700" cy="131917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ângulo: Cantos Arredondados 4">
              <a:extLst>
                <a:ext uri="{FF2B5EF4-FFF2-40B4-BE49-F238E27FC236}">
                  <a16:creationId xmlns:a16="http://schemas.microsoft.com/office/drawing/2014/main" xmlns="" id="{8A88F6A2-73A5-4DF0-9129-33DC0377D557}"/>
                </a:ext>
              </a:extLst>
            </p:cNvPr>
            <p:cNvSpPr txBox="1"/>
            <p:nvPr/>
          </p:nvSpPr>
          <p:spPr>
            <a:xfrm>
              <a:off x="64397" y="67590"/>
              <a:ext cx="7757906" cy="1190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209550" rIns="209550" bIns="209550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500" b="1" kern="1200" dirty="0"/>
                <a:t>Conclusões </a:t>
              </a:r>
              <a:endParaRPr lang="pt-BR" sz="5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4249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Freeform: Shap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05" name="Freeform: Shap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Resultado de imagem para debate">
            <a:extLst>
              <a:ext uri="{FF2B5EF4-FFF2-40B4-BE49-F238E27FC236}">
                <a16:creationId xmlns:a16="http://schemas.microsoft.com/office/drawing/2014/main" xmlns="" id="{12FE6BCA-40FB-4D40-BC54-A3B1E523A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4455801" cy="24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93D1ECCE-F6D2-4028-982C-4883C8FC3CE6}"/>
              </a:ext>
            </a:extLst>
          </p:cNvPr>
          <p:cNvSpPr txBox="1"/>
          <p:nvPr/>
        </p:nvSpPr>
        <p:spPr>
          <a:xfrm>
            <a:off x="683568" y="1885483"/>
            <a:ext cx="453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Inovações tecnológicas e educacionais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91B7B47-599A-4A5B-B9EC-DC56D3F0D3FB}"/>
              </a:ext>
            </a:extLst>
          </p:cNvPr>
          <p:cNvSpPr txBox="1"/>
          <p:nvPr/>
        </p:nvSpPr>
        <p:spPr>
          <a:xfrm>
            <a:off x="5940152" y="1600353"/>
            <a:ext cx="2734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Investimento contínuo em planejamento educacional, qualificação profissional, metodologias e recursos</a:t>
            </a:r>
            <a:endParaRPr lang="pt-BR" dirty="0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xmlns="" id="{99FB2F37-6FCE-462F-951D-9DCD5DB5CAFD}"/>
              </a:ext>
            </a:extLst>
          </p:cNvPr>
          <p:cNvSpPr/>
          <p:nvPr/>
        </p:nvSpPr>
        <p:spPr>
          <a:xfrm>
            <a:off x="5076056" y="1872969"/>
            <a:ext cx="76238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2D1F2DFA-8970-46CA-BA8F-E565C6F22481}"/>
              </a:ext>
            </a:extLst>
          </p:cNvPr>
          <p:cNvGrpSpPr/>
          <p:nvPr/>
        </p:nvGrpSpPr>
        <p:grpSpPr>
          <a:xfrm>
            <a:off x="611560" y="253586"/>
            <a:ext cx="7886700" cy="914719"/>
            <a:chOff x="0" y="3193"/>
            <a:chExt cx="7886700" cy="1319175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xmlns="" id="{499CE2E7-8C35-40A8-9C02-FB14E9A36E8B}"/>
                </a:ext>
              </a:extLst>
            </p:cNvPr>
            <p:cNvSpPr/>
            <p:nvPr/>
          </p:nvSpPr>
          <p:spPr>
            <a:xfrm>
              <a:off x="0" y="3193"/>
              <a:ext cx="7886700" cy="131917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tângulo: Cantos Arredondados 4">
              <a:extLst>
                <a:ext uri="{FF2B5EF4-FFF2-40B4-BE49-F238E27FC236}">
                  <a16:creationId xmlns:a16="http://schemas.microsoft.com/office/drawing/2014/main" xmlns="" id="{DBB64623-4EF4-4CE1-A8E2-04E8178C5C59}"/>
                </a:ext>
              </a:extLst>
            </p:cNvPr>
            <p:cNvSpPr txBox="1"/>
            <p:nvPr/>
          </p:nvSpPr>
          <p:spPr>
            <a:xfrm>
              <a:off x="64397" y="67590"/>
              <a:ext cx="7757906" cy="1190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209550" rIns="209550" bIns="209550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500" b="1" kern="1200" dirty="0"/>
                <a:t>Conclusões</a:t>
              </a:r>
              <a:endParaRPr lang="pt-BR" sz="5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7685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055C672-325D-4F28-96DE-947857162BAF}"/>
              </a:ext>
            </a:extLst>
          </p:cNvPr>
          <p:cNvSpPr txBox="1"/>
          <p:nvPr/>
        </p:nvSpPr>
        <p:spPr>
          <a:xfrm>
            <a:off x="683568" y="2819251"/>
            <a:ext cx="79208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cap="all" dirty="0"/>
              <a:t>Obrigada!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r"/>
            <a:r>
              <a:rPr lang="pt-BR" sz="1400" b="1" dirty="0"/>
              <a:t>TELMA DE ALMEIDA SOUZA - INCA - </a:t>
            </a:r>
            <a:r>
              <a:rPr lang="pt-BR" sz="1400" b="1" dirty="0">
                <a:hlinkClick r:id="rId3"/>
              </a:rPr>
              <a:t>tsouza@inca.gov.br</a:t>
            </a:r>
            <a:endParaRPr lang="pt-BR" sz="1400" b="1" dirty="0"/>
          </a:p>
          <a:p>
            <a:pPr algn="r"/>
            <a:r>
              <a:rPr lang="pt-BR" sz="1400" b="1" dirty="0"/>
              <a:t>MÁRCIO DA SILVA CAMILO - INCA - </a:t>
            </a:r>
            <a:r>
              <a:rPr lang="pt-BR" sz="1400" b="1" dirty="0">
                <a:hlinkClick r:id="rId4"/>
              </a:rPr>
              <a:t>marcio.camilo@inca.gov.br</a:t>
            </a:r>
            <a:endParaRPr lang="pt-BR" sz="1400" b="1" dirty="0"/>
          </a:p>
          <a:p>
            <a:pPr algn="r"/>
            <a:r>
              <a:rPr lang="pt-BR" sz="1400" b="1" dirty="0"/>
              <a:t>MÔNICA NOGUEIRA DA COSTA FIGUEIREDO - INCA - </a:t>
            </a:r>
            <a:r>
              <a:rPr lang="pt-BR" sz="1400" b="1" dirty="0">
                <a:hlinkClick r:id="rId5"/>
              </a:rPr>
              <a:t>mfigueiredo@inca.gov.br</a:t>
            </a:r>
            <a:endParaRPr lang="pt-BR" sz="1400" b="1" dirty="0"/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798936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3F3F7FD8-976B-4D3F-8FB5-7DD4C80FA9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10164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9825007-EF06-4AB7-906D-1AA5A9F8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/>
              <a:t>Relatar a experiência sobre a Estratégia de Mediação desenvolvida para os cursos a distância do INCA, no período de 2013 a 2016, demonstrando a importância do papel do tutor EAD para o ensino em oncologia.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D5D7C38-00E3-4ABC-88A1-1CF95D53C7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63181"/>
            <a:ext cx="2934592" cy="151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6994" y="0"/>
            <a:ext cx="347700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B08817-FB6E-4A61-AC97-72EC79EB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594" y="642938"/>
            <a:ext cx="2753106" cy="5502264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Ensino em Oncologia</a:t>
            </a:r>
          </a:p>
        </p:txBody>
      </p:sp>
      <p:graphicFrame>
        <p:nvGraphicFramePr>
          <p:cNvPr id="31" name="Espaço Reservado para Conteú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281020"/>
              </p:ext>
            </p:extLst>
          </p:nvPr>
        </p:nvGraphicFramePr>
        <p:xfrm>
          <a:off x="827584" y="1510768"/>
          <a:ext cx="4212316" cy="5140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AADC4D00-4937-4B74-8D29-D8B1DB1BC9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173801"/>
              </p:ext>
            </p:extLst>
          </p:nvPr>
        </p:nvGraphicFramePr>
        <p:xfrm>
          <a:off x="827584" y="-352570"/>
          <a:ext cx="7632848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9665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25B81272-16B8-4E59-BDF3-8A53006B8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50263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xmlns="" id="{036DF2CD-AB98-4335-A392-6DC8B90546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27126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49864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C15EEF3-C16F-40E9-843B-4ECB39DFC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0" r="30511"/>
          <a:stretch/>
        </p:blipFill>
        <p:spPr>
          <a:xfrm>
            <a:off x="599391" y="1904281"/>
            <a:ext cx="2531107" cy="4272681"/>
          </a:xfrm>
          <a:prstGeom prst="rect">
            <a:avLst/>
          </a:prstGeom>
        </p:spPr>
      </p:pic>
      <p:graphicFrame>
        <p:nvGraphicFramePr>
          <p:cNvPr id="30" name="Diagrama 29">
            <a:extLst>
              <a:ext uri="{FF2B5EF4-FFF2-40B4-BE49-F238E27FC236}">
                <a16:creationId xmlns:a16="http://schemas.microsoft.com/office/drawing/2014/main" xmlns="" id="{1927B60A-5D21-45D3-A141-148DBD6778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5321342"/>
              </p:ext>
            </p:extLst>
          </p:nvPr>
        </p:nvGraphicFramePr>
        <p:xfrm>
          <a:off x="628650" y="365125"/>
          <a:ext cx="78867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CA4E3C4-1392-4CC2-8F65-8F165444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8" y="1957982"/>
            <a:ext cx="351130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100" b="1" dirty="0"/>
              <a:t>Discente</a:t>
            </a:r>
            <a:r>
              <a:rPr lang="pt-BR" sz="2100" dirty="0"/>
              <a:t>: trabalhadores da saúde, nível médio e superior, com atividade em um dos três níveis de atenção à saúde  (primária, secundária e terciária), nas diversas regiões do país.</a:t>
            </a:r>
          </a:p>
          <a:p>
            <a:pPr marL="0" indent="0">
              <a:buNone/>
            </a:pPr>
            <a:endParaRPr lang="pt-BR" sz="2100" dirty="0"/>
          </a:p>
          <a:p>
            <a:pPr marL="0" indent="0">
              <a:buNone/>
            </a:pPr>
            <a:r>
              <a:rPr lang="pt-BR" sz="2100" b="1" dirty="0"/>
              <a:t>Docente</a:t>
            </a:r>
            <a:r>
              <a:rPr lang="pt-BR" sz="2100" dirty="0"/>
              <a:t>: profissionais de saúde do Instituto, de diversas categorias profissionais, com conhecimento especializado na área da saúde/oncologia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DA0BC46B-A2B3-486F-8C3E-37FBB67F9FB4}"/>
              </a:ext>
            </a:extLst>
          </p:cNvPr>
          <p:cNvSpPr txBox="1"/>
          <p:nvPr/>
        </p:nvSpPr>
        <p:spPr>
          <a:xfrm>
            <a:off x="3275856" y="3717032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PERFIL</a:t>
            </a:r>
            <a:endParaRPr lang="pt-BR" b="1" dirty="0">
              <a:solidFill>
                <a:srgbClr val="C00000"/>
              </a:solidFill>
            </a:endParaRPr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xmlns="" id="{D31CFB23-4238-44F1-98D6-6F6DACFCDE33}"/>
              </a:ext>
            </a:extLst>
          </p:cNvPr>
          <p:cNvCxnSpPr/>
          <p:nvPr/>
        </p:nvCxnSpPr>
        <p:spPr>
          <a:xfrm flipV="1">
            <a:off x="4283968" y="3140968"/>
            <a:ext cx="612000" cy="61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xmlns="" id="{4A4793E4-FFDA-4137-8870-0B555965B9A7}"/>
              </a:ext>
            </a:extLst>
          </p:cNvPr>
          <p:cNvCxnSpPr>
            <a:cxnSpLocks/>
          </p:cNvCxnSpPr>
          <p:nvPr/>
        </p:nvCxnSpPr>
        <p:spPr>
          <a:xfrm>
            <a:off x="4283968" y="4145310"/>
            <a:ext cx="612000" cy="61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3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AAAEA184-7A1C-44BF-B2A2-C926F2844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500806"/>
              </p:ext>
            </p:extLst>
          </p:nvPr>
        </p:nvGraphicFramePr>
        <p:xfrm>
          <a:off x="628650" y="365125"/>
          <a:ext cx="78867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89E1285D-3856-4BCB-8DB4-56191CD84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58" y="1772816"/>
            <a:ext cx="7759774" cy="2376264"/>
          </a:xfrm>
        </p:spPr>
        <p:txBody>
          <a:bodyPr>
            <a:normAutofit fontScale="92500" lnSpcReduction="10000"/>
          </a:bodyPr>
          <a:lstStyle/>
          <a:p>
            <a:r>
              <a:rPr lang="pt-BR" sz="2400" dirty="0"/>
              <a:t>Alto índice de evasão no curso autoinstrucional (74%)</a:t>
            </a:r>
          </a:p>
          <a:p>
            <a:r>
              <a:rPr lang="pt-BR" sz="2400" dirty="0"/>
              <a:t>Apenas 3,6% dos participantes que emitiram certificado de conclusão navegaram efetivamente pelo curso e realizaram as atividades até sua conclusão.</a:t>
            </a:r>
          </a:p>
          <a:p>
            <a:r>
              <a:rPr lang="pt-BR" sz="2400" dirty="0"/>
              <a:t>Principais dificuldades relatadas pelos alunos: dificuldades de acesso, dúvidas relacionadas à tecnologia e ao conteúdo e falta de estímulo.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EB3C194-17BC-40B0-BB0C-027E107B3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185" y="4149080"/>
            <a:ext cx="1916647" cy="223216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64D6E9BD-A983-480A-AF14-7BA281E9F655}"/>
              </a:ext>
            </a:extLst>
          </p:cNvPr>
          <p:cNvSpPr txBox="1"/>
          <p:nvPr/>
        </p:nvSpPr>
        <p:spPr>
          <a:xfrm>
            <a:off x="3491881" y="4557855"/>
            <a:ext cx="4104456" cy="184665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900" dirty="0"/>
              <a:t>Acreditando que o trabalho do tutor pode contribuir para a diminuição da evasão, estimular a continuidade no curso e auxiliar nas dificuldades citadas, elaborou-se uma  estratégia de mediação para os cursos a distância.</a:t>
            </a:r>
          </a:p>
        </p:txBody>
      </p:sp>
    </p:spTree>
    <p:extLst>
      <p:ext uri="{BB962C8B-B14F-4D97-AF65-F5344CB8AC3E}">
        <p14:creationId xmlns:p14="http://schemas.microsoft.com/office/powerpoint/2010/main" val="1929442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3" name="Straight Arrow Connector 73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1490" y="2316480"/>
            <a:ext cx="370332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Resultado de imagem para tutoria ead">
            <a:extLst>
              <a:ext uri="{FF2B5EF4-FFF2-40B4-BE49-F238E27FC236}">
                <a16:creationId xmlns:a16="http://schemas.microsoft.com/office/drawing/2014/main" xmlns="" id="{7D93529A-800E-4CC3-929C-9B1EC1382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1" r="19148"/>
          <a:stretch/>
        </p:blipFill>
        <p:spPr bwMode="auto"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A6B2335-E58F-42D4-9E5F-953E1E410E12}"/>
              </a:ext>
            </a:extLst>
          </p:cNvPr>
          <p:cNvSpPr txBox="1"/>
          <p:nvPr/>
        </p:nvSpPr>
        <p:spPr>
          <a:xfrm>
            <a:off x="491490" y="2575034"/>
            <a:ext cx="3840085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É o </a:t>
            </a:r>
            <a:r>
              <a:rPr lang="en-US" sz="1600" dirty="0" err="1"/>
              <a:t>docente</a:t>
            </a:r>
            <a:r>
              <a:rPr lang="en-US" sz="1600" dirty="0"/>
              <a:t> </a:t>
            </a:r>
            <a:r>
              <a:rPr lang="en-US" sz="1600" dirty="0" err="1"/>
              <a:t>mediador</a:t>
            </a:r>
            <a:r>
              <a:rPr lang="en-US" sz="1600" dirty="0"/>
              <a:t>, que </a:t>
            </a:r>
            <a:r>
              <a:rPr lang="en-US" sz="1600" dirty="0" err="1"/>
              <a:t>impulsiona</a:t>
            </a:r>
            <a:r>
              <a:rPr lang="en-US" sz="1600" dirty="0"/>
              <a:t> e </a:t>
            </a:r>
            <a:r>
              <a:rPr lang="en-US" sz="1600" dirty="0" err="1"/>
              <a:t>guia</a:t>
            </a:r>
            <a:r>
              <a:rPr lang="en-US" sz="1600" dirty="0"/>
              <a:t> o </a:t>
            </a:r>
            <a:r>
              <a:rPr lang="en-US" sz="1600" dirty="0" err="1"/>
              <a:t>aluno</a:t>
            </a:r>
            <a:r>
              <a:rPr lang="en-US" sz="1600" dirty="0"/>
              <a:t> </a:t>
            </a:r>
            <a:r>
              <a:rPr lang="en-US" sz="1600" dirty="0" err="1"/>
              <a:t>nas</a:t>
            </a:r>
            <a:r>
              <a:rPr lang="en-US" sz="1600" dirty="0"/>
              <a:t> </a:t>
            </a:r>
            <a:r>
              <a:rPr lang="en-US" sz="1600" dirty="0" err="1"/>
              <a:t>atividades</a:t>
            </a:r>
            <a:r>
              <a:rPr lang="en-US" sz="1600" dirty="0"/>
              <a:t> </a:t>
            </a:r>
            <a:r>
              <a:rPr lang="en-US" sz="1600" dirty="0" err="1"/>
              <a:t>didáticas</a:t>
            </a:r>
            <a:r>
              <a:rPr lang="en-US" sz="1600" dirty="0"/>
              <a:t> em </a:t>
            </a:r>
            <a:r>
              <a:rPr lang="en-US" sz="1600" dirty="0" err="1"/>
              <a:t>cursos</a:t>
            </a:r>
            <a:r>
              <a:rPr lang="en-US" sz="1600" dirty="0"/>
              <a:t> a </a:t>
            </a:r>
            <a:r>
              <a:rPr lang="en-US" sz="1600" dirty="0" err="1"/>
              <a:t>distância</a:t>
            </a:r>
            <a:r>
              <a:rPr lang="en-US" sz="1600" dirty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Problematiza</a:t>
            </a:r>
            <a:r>
              <a:rPr lang="en-US" sz="1600" dirty="0"/>
              <a:t> os </a:t>
            </a:r>
            <a:r>
              <a:rPr lang="en-US" sz="1600" dirty="0" err="1"/>
              <a:t>temas</a:t>
            </a:r>
            <a:r>
              <a:rPr lang="en-US" sz="1600" dirty="0"/>
              <a:t> </a:t>
            </a:r>
            <a:r>
              <a:rPr lang="en-US" sz="1600" dirty="0" err="1"/>
              <a:t>propostos</a:t>
            </a:r>
            <a:r>
              <a:rPr lang="en-US" sz="1600" dirty="0"/>
              <a:t>, </a:t>
            </a:r>
            <a:r>
              <a:rPr lang="en-US" sz="1600" dirty="0" err="1"/>
              <a:t>mobiliza</a:t>
            </a:r>
            <a:r>
              <a:rPr lang="en-US" sz="1600" dirty="0"/>
              <a:t> os </a:t>
            </a:r>
            <a:r>
              <a:rPr lang="en-US" sz="1600" dirty="0" err="1"/>
              <a:t>conhecimentos</a:t>
            </a:r>
            <a:r>
              <a:rPr lang="en-US" sz="1600" dirty="0"/>
              <a:t> </a:t>
            </a:r>
            <a:r>
              <a:rPr lang="en-US" sz="1600" dirty="0" err="1"/>
              <a:t>prévios</a:t>
            </a:r>
            <a:r>
              <a:rPr lang="en-US" sz="1600" dirty="0"/>
              <a:t> dos alunos.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Coordena</a:t>
            </a:r>
            <a:r>
              <a:rPr lang="en-US" sz="1600" dirty="0"/>
              <a:t> as </a:t>
            </a:r>
            <a:r>
              <a:rPr lang="en-US" sz="1600" dirty="0" err="1"/>
              <a:t>discussões</a:t>
            </a:r>
            <a:r>
              <a:rPr lang="en-US" sz="1600" dirty="0"/>
              <a:t> e </a:t>
            </a:r>
            <a:r>
              <a:rPr lang="en-US" sz="1600" dirty="0" err="1"/>
              <a:t>trabalhos</a:t>
            </a:r>
            <a:r>
              <a:rPr lang="en-US" sz="1600" dirty="0"/>
              <a:t> em </a:t>
            </a:r>
            <a:r>
              <a:rPr lang="en-US" sz="1600" dirty="0" err="1"/>
              <a:t>grupo</a:t>
            </a:r>
            <a:r>
              <a:rPr lang="en-US" sz="1600" dirty="0"/>
              <a:t>, </a:t>
            </a:r>
            <a:r>
              <a:rPr lang="en-US" sz="1600" dirty="0" err="1"/>
              <a:t>motiva</a:t>
            </a:r>
            <a:r>
              <a:rPr lang="en-US" sz="1600" dirty="0"/>
              <a:t> os </a:t>
            </a:r>
            <a:r>
              <a:rPr lang="en-US" sz="1600" dirty="0" err="1"/>
              <a:t>estudantes</a:t>
            </a:r>
            <a:r>
              <a:rPr lang="en-US" sz="1600" dirty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Fornece</a:t>
            </a:r>
            <a:r>
              <a:rPr lang="en-US" sz="1600" dirty="0"/>
              <a:t> feedback de </a:t>
            </a:r>
            <a:r>
              <a:rPr lang="en-US" sz="1600" dirty="0" err="1"/>
              <a:t>desempenhos</a:t>
            </a:r>
            <a:r>
              <a:rPr lang="en-US" sz="1600" dirty="0"/>
              <a:t>, </a:t>
            </a:r>
            <a:r>
              <a:rPr lang="en-US" sz="1600" dirty="0" err="1"/>
              <a:t>motivando</a:t>
            </a:r>
            <a:r>
              <a:rPr lang="en-US" sz="1600" dirty="0"/>
              <a:t> a </a:t>
            </a:r>
            <a:r>
              <a:rPr lang="en-US" sz="1600" dirty="0" err="1"/>
              <a:t>desenvolver</a:t>
            </a:r>
            <a:r>
              <a:rPr lang="en-US" sz="1600" dirty="0"/>
              <a:t> as </a:t>
            </a:r>
            <a:r>
              <a:rPr lang="en-US" sz="1600" dirty="0" err="1"/>
              <a:t>habilidades</a:t>
            </a:r>
            <a:r>
              <a:rPr lang="en-US" sz="1600" dirty="0"/>
              <a:t> </a:t>
            </a:r>
            <a:r>
              <a:rPr lang="en-US" sz="1600" dirty="0" err="1"/>
              <a:t>necessárias</a:t>
            </a:r>
            <a:r>
              <a:rPr lang="en-US" sz="1600" dirty="0"/>
              <a:t>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8F67E630-CFB8-40FF-8715-EEF62774522E}"/>
              </a:ext>
            </a:extLst>
          </p:cNvPr>
          <p:cNvSpPr txBox="1"/>
          <p:nvPr/>
        </p:nvSpPr>
        <p:spPr>
          <a:xfrm>
            <a:off x="487089" y="1599818"/>
            <a:ext cx="165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TUTOR EAD</a:t>
            </a:r>
          </a:p>
        </p:txBody>
      </p:sp>
    </p:spTree>
    <p:extLst>
      <p:ext uri="{BB962C8B-B14F-4D97-AF65-F5344CB8AC3E}">
        <p14:creationId xmlns:p14="http://schemas.microsoft.com/office/powerpoint/2010/main" val="102218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Resultado de imagem para tutor">
            <a:extLst>
              <a:ext uri="{FF2B5EF4-FFF2-40B4-BE49-F238E27FC236}">
                <a16:creationId xmlns:a16="http://schemas.microsoft.com/office/drawing/2014/main" xmlns="" id="{903A514F-E403-4BFC-864F-530B6AB45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474" y="1539295"/>
            <a:ext cx="3845052" cy="362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6C622DD-2ADD-46BE-89D3-F952AD886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6" y="692696"/>
            <a:ext cx="4032448" cy="5202077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90000"/>
              </a:lnSpc>
              <a:buNone/>
            </a:pPr>
            <a:r>
              <a:rPr lang="en-US" sz="1900" dirty="0"/>
              <a:t>O tutor é um </a:t>
            </a:r>
            <a:r>
              <a:rPr lang="en-US" sz="1900" b="1" dirty="0"/>
              <a:t>elo privilegiado de comunicação</a:t>
            </a:r>
            <a:r>
              <a:rPr lang="en-US" sz="1900" dirty="0"/>
              <a:t>, tendo importante papel na criação de laços sociocognitivos, afetivos e motivacionais, entre o programa e sua proposta, entre professores e alunos e entre os alunos e o material didático (GATTI, 2003).</a:t>
            </a:r>
            <a:br>
              <a:rPr lang="en-US" sz="1900" dirty="0"/>
            </a:br>
            <a:r>
              <a:rPr lang="en-US" sz="1900" dirty="0"/>
              <a:t/>
            </a:r>
            <a:br>
              <a:rPr lang="en-US" sz="1900" dirty="0"/>
            </a:br>
            <a:r>
              <a:rPr lang="en-US" sz="1900" dirty="0"/>
              <a:t>Para Flemming et al (2005), o tutor tem a capacidade de </a:t>
            </a:r>
            <a:r>
              <a:rPr lang="en-US" sz="1900" b="1" dirty="0"/>
              <a:t>gerar e/ou manter laços</a:t>
            </a:r>
            <a:r>
              <a:rPr lang="en-US" sz="1900" dirty="0"/>
              <a:t>, formando uma rede de comunicação entre os participantes, promovendo a socialização das ideias e permitindo a </a:t>
            </a:r>
            <a:r>
              <a:rPr lang="en-US" sz="1900" b="1" dirty="0"/>
              <a:t>construção coletiva </a:t>
            </a:r>
            <a:r>
              <a:rPr lang="en-US" sz="1900" dirty="0"/>
              <a:t>e o compartilhamento de saberes. </a:t>
            </a:r>
            <a:br>
              <a:rPr lang="en-US" sz="1900" dirty="0"/>
            </a:br>
            <a:r>
              <a:rPr lang="en-US" sz="1900" dirty="0"/>
              <a:t/>
            </a:r>
            <a:br>
              <a:rPr lang="en-US" sz="1900" dirty="0"/>
            </a:br>
            <a:r>
              <a:rPr lang="en-US" sz="1900" dirty="0"/>
              <a:t>No processo de EAD, é necessário que os tutores possuam uma ampla quantidade de </a:t>
            </a:r>
            <a:r>
              <a:rPr lang="en-US" sz="1900" b="1" dirty="0"/>
              <a:t>competências</a:t>
            </a:r>
            <a:r>
              <a:rPr lang="en-US" sz="1900" dirty="0"/>
              <a:t> (TECCHIO et al, 2009).</a:t>
            </a:r>
            <a:endParaRPr lang="pt-BR" sz="1900" dirty="0"/>
          </a:p>
          <a:p>
            <a:pPr marL="0" indent="0">
              <a:lnSpc>
                <a:spcPct val="90000"/>
              </a:lnSpc>
              <a:buNone/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6123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Diagrama 46">
            <a:extLst>
              <a:ext uri="{FF2B5EF4-FFF2-40B4-BE49-F238E27FC236}">
                <a16:creationId xmlns:a16="http://schemas.microsoft.com/office/drawing/2014/main" xmlns="" id="{FA59244E-0824-498B-AE05-D973FBBEB919}"/>
              </a:ext>
            </a:extLst>
          </p:cNvPr>
          <p:cNvGraphicFramePr/>
          <p:nvPr>
            <p:extLst/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5F10D06-7BF4-4113-A456-D77688FCF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b="1" dirty="0">
                <a:solidFill>
                  <a:srgbClr val="C00000"/>
                </a:solidFill>
              </a:rPr>
              <a:t>INSERÇÃO DE TUTORIA EM TODOS OS CURSOS EAD</a:t>
            </a:r>
            <a:endParaRPr lang="pt-BR" sz="2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EAC8F757-546A-47CA-AD61-D6C3CA76E2DD}"/>
              </a:ext>
            </a:extLst>
          </p:cNvPr>
          <p:cNvSpPr txBox="1"/>
          <p:nvPr/>
        </p:nvSpPr>
        <p:spPr>
          <a:xfrm>
            <a:off x="1547664" y="4292836"/>
            <a:ext cx="1447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Desafios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9EA04C45-F5EF-4FEE-B47E-C6F93483D1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243285"/>
              </p:ext>
            </p:extLst>
          </p:nvPr>
        </p:nvGraphicFramePr>
        <p:xfrm>
          <a:off x="2555776" y="3140968"/>
          <a:ext cx="6701096" cy="3256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031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9430</TotalTime>
  <Words>721</Words>
  <Application>Microsoft Office PowerPoint</Application>
  <PresentationFormat>Apresentação na tela (4:3)</PresentationFormat>
  <Paragraphs>98</Paragraphs>
  <Slides>17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Apresentação do PowerPoint</vt:lpstr>
      <vt:lpstr>Apresentação do PowerPoint</vt:lpstr>
      <vt:lpstr>Ensino em Oncologia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Dragon</dc:creator>
  <cp:lastModifiedBy>pc3</cp:lastModifiedBy>
  <cp:revision>75</cp:revision>
  <dcterms:created xsi:type="dcterms:W3CDTF">2014-07-31T15:12:21Z</dcterms:created>
  <dcterms:modified xsi:type="dcterms:W3CDTF">2017-09-20T14:48:24Z</dcterms:modified>
</cp:coreProperties>
</file>