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9A4B8-EECF-4165-B299-D355916F1E9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D8D857A-DC3C-46C2-B5D2-0CFFF67AC60C}">
      <dgm:prSet phldrT="[Texto]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pt-BR" dirty="0">
              <a:latin typeface="Muli black"/>
              <a:cs typeface="Muli black"/>
            </a:rPr>
            <a:t>1º Fator</a:t>
          </a:r>
        </a:p>
      </dgm:t>
    </dgm:pt>
    <dgm:pt modelId="{0D781469-7815-47EC-A719-C9CBEC7E48D0}" type="parTrans" cxnId="{1EA11CA9-472E-4CF0-ADA9-DC282B0B3919}">
      <dgm:prSet/>
      <dgm:spPr/>
      <dgm:t>
        <a:bodyPr/>
        <a:lstStyle/>
        <a:p>
          <a:endParaRPr lang="pt-BR"/>
        </a:p>
      </dgm:t>
    </dgm:pt>
    <dgm:pt modelId="{0C5DA5D3-2124-47B6-B633-42D6FAD6E121}" type="sibTrans" cxnId="{1EA11CA9-472E-4CF0-ADA9-DC282B0B3919}">
      <dgm:prSet/>
      <dgm:spPr/>
      <dgm:t>
        <a:bodyPr/>
        <a:lstStyle/>
        <a:p>
          <a:endParaRPr lang="pt-BR"/>
        </a:p>
      </dgm:t>
    </dgm:pt>
    <dgm:pt modelId="{B7E48153-DC37-42D4-BB6E-5A8909CE1687}">
      <dgm:prSet phldrT="[Texto]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pt-BR" b="1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Clareza dos temas </a:t>
          </a:r>
          <a:r>
            <a:rPr lang="pt-BR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 serem trabalhados por meio do diagnóstico, planejamento e metodologia, com diretrizes e objetivos entre todos os envolvidos.</a:t>
          </a:r>
        </a:p>
      </dgm:t>
    </dgm:pt>
    <dgm:pt modelId="{C290E355-B012-44FE-9087-875B3C1BF310}" type="parTrans" cxnId="{FDE7A5BB-6A9A-455E-98D5-0923241480C5}">
      <dgm:prSet/>
      <dgm:spPr/>
      <dgm:t>
        <a:bodyPr/>
        <a:lstStyle/>
        <a:p>
          <a:endParaRPr lang="pt-BR"/>
        </a:p>
      </dgm:t>
    </dgm:pt>
    <dgm:pt modelId="{4D3FED09-D55C-4764-BA3D-847801CC96BB}" type="sibTrans" cxnId="{FDE7A5BB-6A9A-455E-98D5-0923241480C5}">
      <dgm:prSet/>
      <dgm:spPr/>
      <dgm:t>
        <a:bodyPr/>
        <a:lstStyle/>
        <a:p>
          <a:endParaRPr lang="pt-BR"/>
        </a:p>
      </dgm:t>
    </dgm:pt>
    <dgm:pt modelId="{130583CC-E1CC-4EB8-A30B-A23A8CEC7EE0}">
      <dgm:prSet phldrT="[Texto]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pt-BR" dirty="0">
              <a:latin typeface="Muli black"/>
              <a:cs typeface="Muli black"/>
            </a:rPr>
            <a:t>2º Fator</a:t>
          </a:r>
        </a:p>
      </dgm:t>
    </dgm:pt>
    <dgm:pt modelId="{5C4BC785-065E-4797-B5BA-22A9E19938B8}" type="parTrans" cxnId="{08D830CB-4E9B-4F72-961D-D8CB6A9190D8}">
      <dgm:prSet/>
      <dgm:spPr/>
      <dgm:t>
        <a:bodyPr/>
        <a:lstStyle/>
        <a:p>
          <a:endParaRPr lang="pt-BR"/>
        </a:p>
      </dgm:t>
    </dgm:pt>
    <dgm:pt modelId="{31FDB174-F729-4897-97A3-C3CDEBB2F26C}" type="sibTrans" cxnId="{08D830CB-4E9B-4F72-961D-D8CB6A9190D8}">
      <dgm:prSet/>
      <dgm:spPr/>
      <dgm:t>
        <a:bodyPr/>
        <a:lstStyle/>
        <a:p>
          <a:endParaRPr lang="pt-BR"/>
        </a:p>
      </dgm:t>
    </dgm:pt>
    <dgm:pt modelId="{9C30C7E5-F668-4082-9BAE-1F020EE4CCF5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pt-BR" sz="1200" b="1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Internalização do conhecimento</a:t>
          </a:r>
          <a:r>
            <a:rPr lang="pt-BR" sz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, entendido como mudança de prática e postura, é preciso que os agentes sintam a necessidade de tal aprendizado, tenham dedicação, organização de tempo para sua formação e autoconfiança.</a:t>
          </a:r>
        </a:p>
      </dgm:t>
    </dgm:pt>
    <dgm:pt modelId="{8531FA30-16AD-44FE-9C4D-706D837F8681}" type="parTrans" cxnId="{C06BB061-EFE5-447B-A678-9124F9B33EC5}">
      <dgm:prSet/>
      <dgm:spPr/>
      <dgm:t>
        <a:bodyPr/>
        <a:lstStyle/>
        <a:p>
          <a:endParaRPr lang="pt-BR"/>
        </a:p>
      </dgm:t>
    </dgm:pt>
    <dgm:pt modelId="{8E0E86B4-1549-4E86-A10E-7294A97A512F}" type="sibTrans" cxnId="{C06BB061-EFE5-447B-A678-9124F9B33EC5}">
      <dgm:prSet/>
      <dgm:spPr/>
      <dgm:t>
        <a:bodyPr/>
        <a:lstStyle/>
        <a:p>
          <a:endParaRPr lang="pt-BR"/>
        </a:p>
      </dgm:t>
    </dgm:pt>
    <dgm:pt modelId="{D9082D2B-659F-4F1C-BD65-2E7A9E80AC3E}">
      <dgm:prSet phldrT="[Texto]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pt-BR" dirty="0">
              <a:latin typeface="Muli black"/>
              <a:cs typeface="Muli black"/>
            </a:rPr>
            <a:t>3º Fator</a:t>
          </a:r>
        </a:p>
      </dgm:t>
    </dgm:pt>
    <dgm:pt modelId="{DF063705-F826-4C6E-BAB0-5CA637518EE9}" type="parTrans" cxnId="{1D707414-96B7-41E4-865B-71A738793334}">
      <dgm:prSet/>
      <dgm:spPr/>
      <dgm:t>
        <a:bodyPr/>
        <a:lstStyle/>
        <a:p>
          <a:endParaRPr lang="pt-BR"/>
        </a:p>
      </dgm:t>
    </dgm:pt>
    <dgm:pt modelId="{71CBD509-92C1-4CF1-B0C1-010C1572729D}" type="sibTrans" cxnId="{1D707414-96B7-41E4-865B-71A738793334}">
      <dgm:prSet/>
      <dgm:spPr/>
      <dgm:t>
        <a:bodyPr/>
        <a:lstStyle/>
        <a:p>
          <a:endParaRPr lang="pt-BR"/>
        </a:p>
      </dgm:t>
    </dgm:pt>
    <dgm:pt modelId="{FCF15769-8388-4A28-961B-171A01354821}">
      <dgm:prSet phldrT="[Texto]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pt-BR" b="1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Aplicação imediata do conhecimento</a:t>
          </a:r>
          <a:r>
            <a:rPr lang="pt-BR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. Todo o conhecimento adquirido no decorrer da formação precisa ser aplicado junto aos alunos, para que possa ser experimentado e testado.</a:t>
          </a:r>
        </a:p>
      </dgm:t>
    </dgm:pt>
    <dgm:pt modelId="{80434C72-1D68-4731-AC83-22EFC6D10262}" type="parTrans" cxnId="{F961B216-7B63-4CF8-BC6D-691803EE0F12}">
      <dgm:prSet/>
      <dgm:spPr/>
      <dgm:t>
        <a:bodyPr/>
        <a:lstStyle/>
        <a:p>
          <a:endParaRPr lang="pt-BR"/>
        </a:p>
      </dgm:t>
    </dgm:pt>
    <dgm:pt modelId="{9DE92626-3DBC-441B-AE6A-2B36D0344AA6}" type="sibTrans" cxnId="{F961B216-7B63-4CF8-BC6D-691803EE0F12}">
      <dgm:prSet/>
      <dgm:spPr/>
      <dgm:t>
        <a:bodyPr/>
        <a:lstStyle/>
        <a:p>
          <a:endParaRPr lang="pt-BR"/>
        </a:p>
      </dgm:t>
    </dgm:pt>
    <dgm:pt modelId="{61D16BA5-2D0B-4E42-A4E4-8BC63C909291}">
      <dgm:prSet phldrT="[Texto]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pt-BR" b="0" dirty="0">
              <a:latin typeface="Muli black"/>
              <a:cs typeface="Muli black"/>
            </a:rPr>
            <a:t>4º Fator</a:t>
          </a:r>
        </a:p>
      </dgm:t>
    </dgm:pt>
    <dgm:pt modelId="{93DB0733-0045-4E7B-84A1-F1915DAAB7F1}" type="parTrans" cxnId="{1D125425-C744-475D-B425-0C07514387AC}">
      <dgm:prSet/>
      <dgm:spPr/>
      <dgm:t>
        <a:bodyPr/>
        <a:lstStyle/>
        <a:p>
          <a:endParaRPr lang="pt-BR"/>
        </a:p>
      </dgm:t>
    </dgm:pt>
    <dgm:pt modelId="{2523F25B-C1F7-4437-AD43-EA22F28FB3BF}" type="sibTrans" cxnId="{1D125425-C744-475D-B425-0C07514387AC}">
      <dgm:prSet/>
      <dgm:spPr/>
      <dgm:t>
        <a:bodyPr/>
        <a:lstStyle/>
        <a:p>
          <a:endParaRPr lang="pt-BR"/>
        </a:p>
      </dgm:t>
    </dgm:pt>
    <dgm:pt modelId="{12708552-7B4D-4297-8782-6B43924B05A0}">
      <dgm:prSet phldrT="[Texto]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pt-BR" b="1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Avaliação e planejamento de novas estratégias </a:t>
          </a:r>
          <a:r>
            <a:rPr lang="pt-BR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pedagógicas de aplicabilidade de conteúdo na realidade do aluno.</a:t>
          </a:r>
        </a:p>
      </dgm:t>
    </dgm:pt>
    <dgm:pt modelId="{9726DBE0-475E-49BA-95B0-C74D9817AC67}" type="parTrans" cxnId="{04CFE7EF-B64F-4409-874D-A50CB0C72AFA}">
      <dgm:prSet/>
      <dgm:spPr/>
      <dgm:t>
        <a:bodyPr/>
        <a:lstStyle/>
        <a:p>
          <a:endParaRPr lang="pt-BR"/>
        </a:p>
      </dgm:t>
    </dgm:pt>
    <dgm:pt modelId="{FA061EC6-A78E-476A-B0C0-63AB3A025F75}" type="sibTrans" cxnId="{04CFE7EF-B64F-4409-874D-A50CB0C72AFA}">
      <dgm:prSet/>
      <dgm:spPr/>
      <dgm:t>
        <a:bodyPr/>
        <a:lstStyle/>
        <a:p>
          <a:endParaRPr lang="pt-BR"/>
        </a:p>
      </dgm:t>
    </dgm:pt>
    <dgm:pt modelId="{E7781B24-D8ED-4108-BDBF-27EE55066FBE}" type="pres">
      <dgm:prSet presAssocID="{20B9A4B8-EECF-4165-B299-D355916F1E97}" presName="linearFlow" presStyleCnt="0">
        <dgm:presLayoutVars>
          <dgm:dir/>
          <dgm:animLvl val="lvl"/>
          <dgm:resizeHandles val="exact"/>
        </dgm:presLayoutVars>
      </dgm:prSet>
      <dgm:spPr/>
    </dgm:pt>
    <dgm:pt modelId="{701D9910-B656-4263-85D0-C6B77038053D}" type="pres">
      <dgm:prSet presAssocID="{1D8D857A-DC3C-46C2-B5D2-0CFFF67AC60C}" presName="composite" presStyleCnt="0"/>
      <dgm:spPr/>
    </dgm:pt>
    <dgm:pt modelId="{951489B2-7687-49C0-8916-AFF6C9F5E3BE}" type="pres">
      <dgm:prSet presAssocID="{1D8D857A-DC3C-46C2-B5D2-0CFFF67AC60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2613743-A7E5-41B6-9E81-1F594F6A3865}" type="pres">
      <dgm:prSet presAssocID="{1D8D857A-DC3C-46C2-B5D2-0CFFF67AC60C}" presName="descendantText" presStyleLbl="alignAcc1" presStyleIdx="0" presStyleCnt="4">
        <dgm:presLayoutVars>
          <dgm:bulletEnabled val="1"/>
        </dgm:presLayoutVars>
      </dgm:prSet>
      <dgm:spPr/>
    </dgm:pt>
    <dgm:pt modelId="{67A5AA21-32B1-4AD1-81F3-BAC26CD4AF08}" type="pres">
      <dgm:prSet presAssocID="{0C5DA5D3-2124-47B6-B633-42D6FAD6E121}" presName="sp" presStyleCnt="0"/>
      <dgm:spPr/>
    </dgm:pt>
    <dgm:pt modelId="{F208EC11-6070-494A-AA9E-FF66BC252FE3}" type="pres">
      <dgm:prSet presAssocID="{130583CC-E1CC-4EB8-A30B-A23A8CEC7EE0}" presName="composite" presStyleCnt="0"/>
      <dgm:spPr/>
    </dgm:pt>
    <dgm:pt modelId="{C711C6C9-8205-43DB-A168-AE8EE2D05B36}" type="pres">
      <dgm:prSet presAssocID="{130583CC-E1CC-4EB8-A30B-A23A8CEC7EE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70B2613-411F-47AF-8C86-65912E6E569B}" type="pres">
      <dgm:prSet presAssocID="{130583CC-E1CC-4EB8-A30B-A23A8CEC7EE0}" presName="descendantText" presStyleLbl="alignAcc1" presStyleIdx="1" presStyleCnt="4">
        <dgm:presLayoutVars>
          <dgm:bulletEnabled val="1"/>
        </dgm:presLayoutVars>
      </dgm:prSet>
      <dgm:spPr/>
    </dgm:pt>
    <dgm:pt modelId="{0ECB6F79-8CE5-4C84-BB43-230390DA3C47}" type="pres">
      <dgm:prSet presAssocID="{31FDB174-F729-4897-97A3-C3CDEBB2F26C}" presName="sp" presStyleCnt="0"/>
      <dgm:spPr/>
    </dgm:pt>
    <dgm:pt modelId="{C012E1AF-6C73-451D-BC39-AC0424436501}" type="pres">
      <dgm:prSet presAssocID="{D9082D2B-659F-4F1C-BD65-2E7A9E80AC3E}" presName="composite" presStyleCnt="0"/>
      <dgm:spPr/>
    </dgm:pt>
    <dgm:pt modelId="{3D7C2DAC-FD55-4A6B-AA89-4D0C26ECB299}" type="pres">
      <dgm:prSet presAssocID="{D9082D2B-659F-4F1C-BD65-2E7A9E80AC3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F348A45-0424-45FA-8C6A-CE5CB2938AA0}" type="pres">
      <dgm:prSet presAssocID="{D9082D2B-659F-4F1C-BD65-2E7A9E80AC3E}" presName="descendantText" presStyleLbl="alignAcc1" presStyleIdx="2" presStyleCnt="4">
        <dgm:presLayoutVars>
          <dgm:bulletEnabled val="1"/>
        </dgm:presLayoutVars>
      </dgm:prSet>
      <dgm:spPr/>
    </dgm:pt>
    <dgm:pt modelId="{11F8F496-3ABB-4DCD-A6F3-230E925D1D77}" type="pres">
      <dgm:prSet presAssocID="{71CBD509-92C1-4CF1-B0C1-010C1572729D}" presName="sp" presStyleCnt="0"/>
      <dgm:spPr/>
    </dgm:pt>
    <dgm:pt modelId="{3C94633E-1049-4766-B056-9DFD168662E4}" type="pres">
      <dgm:prSet presAssocID="{61D16BA5-2D0B-4E42-A4E4-8BC63C909291}" presName="composite" presStyleCnt="0"/>
      <dgm:spPr/>
    </dgm:pt>
    <dgm:pt modelId="{AB7D2F1F-0528-42E1-9A56-736F49DE204C}" type="pres">
      <dgm:prSet presAssocID="{61D16BA5-2D0B-4E42-A4E4-8BC63C90929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A5A0215-AAB4-4522-9506-2F1DF5ED6F17}" type="pres">
      <dgm:prSet presAssocID="{61D16BA5-2D0B-4E42-A4E4-8BC63C909291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1D707414-96B7-41E4-865B-71A738793334}" srcId="{20B9A4B8-EECF-4165-B299-D355916F1E97}" destId="{D9082D2B-659F-4F1C-BD65-2E7A9E80AC3E}" srcOrd="2" destOrd="0" parTransId="{DF063705-F826-4C6E-BAB0-5CA637518EE9}" sibTransId="{71CBD509-92C1-4CF1-B0C1-010C1572729D}"/>
    <dgm:cxn modelId="{F961B216-7B63-4CF8-BC6D-691803EE0F12}" srcId="{D9082D2B-659F-4F1C-BD65-2E7A9E80AC3E}" destId="{FCF15769-8388-4A28-961B-171A01354821}" srcOrd="0" destOrd="0" parTransId="{80434C72-1D68-4731-AC83-22EFC6D10262}" sibTransId="{9DE92626-3DBC-441B-AE6A-2B36D0344AA6}"/>
    <dgm:cxn modelId="{1D125425-C744-475D-B425-0C07514387AC}" srcId="{20B9A4B8-EECF-4165-B299-D355916F1E97}" destId="{61D16BA5-2D0B-4E42-A4E4-8BC63C909291}" srcOrd="3" destOrd="0" parTransId="{93DB0733-0045-4E7B-84A1-F1915DAAB7F1}" sibTransId="{2523F25B-C1F7-4437-AD43-EA22F28FB3BF}"/>
    <dgm:cxn modelId="{C06BB061-EFE5-447B-A678-9124F9B33EC5}" srcId="{130583CC-E1CC-4EB8-A30B-A23A8CEC7EE0}" destId="{9C30C7E5-F668-4082-9BAE-1F020EE4CCF5}" srcOrd="0" destOrd="0" parTransId="{8531FA30-16AD-44FE-9C4D-706D837F8681}" sibTransId="{8E0E86B4-1549-4E86-A10E-7294A97A512F}"/>
    <dgm:cxn modelId="{B2ABD053-C9B7-4EE5-B453-0CE193C45ABF}" type="presOf" srcId="{12708552-7B4D-4297-8782-6B43924B05A0}" destId="{3A5A0215-AAB4-4522-9506-2F1DF5ED6F17}" srcOrd="0" destOrd="0" presId="urn:microsoft.com/office/officeart/2005/8/layout/chevron2"/>
    <dgm:cxn modelId="{109CF977-AC88-4D26-8D54-5077FAE12676}" type="presOf" srcId="{D9082D2B-659F-4F1C-BD65-2E7A9E80AC3E}" destId="{3D7C2DAC-FD55-4A6B-AA89-4D0C26ECB299}" srcOrd="0" destOrd="0" presId="urn:microsoft.com/office/officeart/2005/8/layout/chevron2"/>
    <dgm:cxn modelId="{BAB77158-49DB-491E-8EC7-D22A3F66A0E9}" type="presOf" srcId="{FCF15769-8388-4A28-961B-171A01354821}" destId="{0F348A45-0424-45FA-8C6A-CE5CB2938AA0}" srcOrd="0" destOrd="0" presId="urn:microsoft.com/office/officeart/2005/8/layout/chevron2"/>
    <dgm:cxn modelId="{B8D9D991-D136-477B-9AD4-8DBDFFDA0EBC}" type="presOf" srcId="{61D16BA5-2D0B-4E42-A4E4-8BC63C909291}" destId="{AB7D2F1F-0528-42E1-9A56-736F49DE204C}" srcOrd="0" destOrd="0" presId="urn:microsoft.com/office/officeart/2005/8/layout/chevron2"/>
    <dgm:cxn modelId="{C286B69E-BDA5-49D7-8BAD-0A272C713225}" type="presOf" srcId="{130583CC-E1CC-4EB8-A30B-A23A8CEC7EE0}" destId="{C711C6C9-8205-43DB-A168-AE8EE2D05B36}" srcOrd="0" destOrd="0" presId="urn:microsoft.com/office/officeart/2005/8/layout/chevron2"/>
    <dgm:cxn modelId="{6DE7B29F-A553-4F0E-9DCB-BC4DDF2BAC5A}" type="presOf" srcId="{9C30C7E5-F668-4082-9BAE-1F020EE4CCF5}" destId="{370B2613-411F-47AF-8C86-65912E6E569B}" srcOrd="0" destOrd="0" presId="urn:microsoft.com/office/officeart/2005/8/layout/chevron2"/>
    <dgm:cxn modelId="{1EA11CA9-472E-4CF0-ADA9-DC282B0B3919}" srcId="{20B9A4B8-EECF-4165-B299-D355916F1E97}" destId="{1D8D857A-DC3C-46C2-B5D2-0CFFF67AC60C}" srcOrd="0" destOrd="0" parTransId="{0D781469-7815-47EC-A719-C9CBEC7E48D0}" sibTransId="{0C5DA5D3-2124-47B6-B633-42D6FAD6E121}"/>
    <dgm:cxn modelId="{FDE7A5BB-6A9A-455E-98D5-0923241480C5}" srcId="{1D8D857A-DC3C-46C2-B5D2-0CFFF67AC60C}" destId="{B7E48153-DC37-42D4-BB6E-5A8909CE1687}" srcOrd="0" destOrd="0" parTransId="{C290E355-B012-44FE-9087-875B3C1BF310}" sibTransId="{4D3FED09-D55C-4764-BA3D-847801CC96BB}"/>
    <dgm:cxn modelId="{D27381C8-5A39-4E9F-A35D-3BCE9F47B4E0}" type="presOf" srcId="{20B9A4B8-EECF-4165-B299-D355916F1E97}" destId="{E7781B24-D8ED-4108-BDBF-27EE55066FBE}" srcOrd="0" destOrd="0" presId="urn:microsoft.com/office/officeart/2005/8/layout/chevron2"/>
    <dgm:cxn modelId="{08D830CB-4E9B-4F72-961D-D8CB6A9190D8}" srcId="{20B9A4B8-EECF-4165-B299-D355916F1E97}" destId="{130583CC-E1CC-4EB8-A30B-A23A8CEC7EE0}" srcOrd="1" destOrd="0" parTransId="{5C4BC785-065E-4797-B5BA-22A9E19938B8}" sibTransId="{31FDB174-F729-4897-97A3-C3CDEBB2F26C}"/>
    <dgm:cxn modelId="{B8B12DD2-6FA8-4D37-8468-3A2FA3EA7DB9}" type="presOf" srcId="{B7E48153-DC37-42D4-BB6E-5A8909CE1687}" destId="{12613743-A7E5-41B6-9E81-1F594F6A3865}" srcOrd="0" destOrd="0" presId="urn:microsoft.com/office/officeart/2005/8/layout/chevron2"/>
    <dgm:cxn modelId="{D7B1EFEE-1A73-4384-96FD-DB38568FF1D3}" type="presOf" srcId="{1D8D857A-DC3C-46C2-B5D2-0CFFF67AC60C}" destId="{951489B2-7687-49C0-8916-AFF6C9F5E3BE}" srcOrd="0" destOrd="0" presId="urn:microsoft.com/office/officeart/2005/8/layout/chevron2"/>
    <dgm:cxn modelId="{04CFE7EF-B64F-4409-874D-A50CB0C72AFA}" srcId="{61D16BA5-2D0B-4E42-A4E4-8BC63C909291}" destId="{12708552-7B4D-4297-8782-6B43924B05A0}" srcOrd="0" destOrd="0" parTransId="{9726DBE0-475E-49BA-95B0-C74D9817AC67}" sibTransId="{FA061EC6-A78E-476A-B0C0-63AB3A025F75}"/>
    <dgm:cxn modelId="{51561DCE-8D4A-4F58-876B-75BF2A91D25F}" type="presParOf" srcId="{E7781B24-D8ED-4108-BDBF-27EE55066FBE}" destId="{701D9910-B656-4263-85D0-C6B77038053D}" srcOrd="0" destOrd="0" presId="urn:microsoft.com/office/officeart/2005/8/layout/chevron2"/>
    <dgm:cxn modelId="{3C789EF9-7F1A-461A-9E02-520D94AE9C42}" type="presParOf" srcId="{701D9910-B656-4263-85D0-C6B77038053D}" destId="{951489B2-7687-49C0-8916-AFF6C9F5E3BE}" srcOrd="0" destOrd="0" presId="urn:microsoft.com/office/officeart/2005/8/layout/chevron2"/>
    <dgm:cxn modelId="{D1A7AEF2-80DC-48C8-BDA2-D265A7EA12AA}" type="presParOf" srcId="{701D9910-B656-4263-85D0-C6B77038053D}" destId="{12613743-A7E5-41B6-9E81-1F594F6A3865}" srcOrd="1" destOrd="0" presId="urn:microsoft.com/office/officeart/2005/8/layout/chevron2"/>
    <dgm:cxn modelId="{885171BE-BF65-4BA1-B882-08CC4832A826}" type="presParOf" srcId="{E7781B24-D8ED-4108-BDBF-27EE55066FBE}" destId="{67A5AA21-32B1-4AD1-81F3-BAC26CD4AF08}" srcOrd="1" destOrd="0" presId="urn:microsoft.com/office/officeart/2005/8/layout/chevron2"/>
    <dgm:cxn modelId="{E7DA6DF9-044E-4687-88E3-68113D3D2AD5}" type="presParOf" srcId="{E7781B24-D8ED-4108-BDBF-27EE55066FBE}" destId="{F208EC11-6070-494A-AA9E-FF66BC252FE3}" srcOrd="2" destOrd="0" presId="urn:microsoft.com/office/officeart/2005/8/layout/chevron2"/>
    <dgm:cxn modelId="{55FED770-B793-4F37-AC66-04B39EB39C6A}" type="presParOf" srcId="{F208EC11-6070-494A-AA9E-FF66BC252FE3}" destId="{C711C6C9-8205-43DB-A168-AE8EE2D05B36}" srcOrd="0" destOrd="0" presId="urn:microsoft.com/office/officeart/2005/8/layout/chevron2"/>
    <dgm:cxn modelId="{91443762-57ED-416B-BA1E-641F4C9BF0C3}" type="presParOf" srcId="{F208EC11-6070-494A-AA9E-FF66BC252FE3}" destId="{370B2613-411F-47AF-8C86-65912E6E569B}" srcOrd="1" destOrd="0" presId="urn:microsoft.com/office/officeart/2005/8/layout/chevron2"/>
    <dgm:cxn modelId="{5750B331-8034-41D8-9308-207600BEE1D8}" type="presParOf" srcId="{E7781B24-D8ED-4108-BDBF-27EE55066FBE}" destId="{0ECB6F79-8CE5-4C84-BB43-230390DA3C47}" srcOrd="3" destOrd="0" presId="urn:microsoft.com/office/officeart/2005/8/layout/chevron2"/>
    <dgm:cxn modelId="{976EE182-289E-462C-B698-BA54510630D3}" type="presParOf" srcId="{E7781B24-D8ED-4108-BDBF-27EE55066FBE}" destId="{C012E1AF-6C73-451D-BC39-AC0424436501}" srcOrd="4" destOrd="0" presId="urn:microsoft.com/office/officeart/2005/8/layout/chevron2"/>
    <dgm:cxn modelId="{3CEC3822-9B25-45AF-9C66-B53D40D3FA5E}" type="presParOf" srcId="{C012E1AF-6C73-451D-BC39-AC0424436501}" destId="{3D7C2DAC-FD55-4A6B-AA89-4D0C26ECB299}" srcOrd="0" destOrd="0" presId="urn:microsoft.com/office/officeart/2005/8/layout/chevron2"/>
    <dgm:cxn modelId="{43566945-423B-4871-B8EF-A8CCC2C3EBC3}" type="presParOf" srcId="{C012E1AF-6C73-451D-BC39-AC0424436501}" destId="{0F348A45-0424-45FA-8C6A-CE5CB2938AA0}" srcOrd="1" destOrd="0" presId="urn:microsoft.com/office/officeart/2005/8/layout/chevron2"/>
    <dgm:cxn modelId="{CB897309-2A89-4874-BD17-7070645086FE}" type="presParOf" srcId="{E7781B24-D8ED-4108-BDBF-27EE55066FBE}" destId="{11F8F496-3ABB-4DCD-A6F3-230E925D1D77}" srcOrd="5" destOrd="0" presId="urn:microsoft.com/office/officeart/2005/8/layout/chevron2"/>
    <dgm:cxn modelId="{D0B2CBD9-0DF6-4C34-B5F9-7E1D4AA2ADB6}" type="presParOf" srcId="{E7781B24-D8ED-4108-BDBF-27EE55066FBE}" destId="{3C94633E-1049-4766-B056-9DFD168662E4}" srcOrd="6" destOrd="0" presId="urn:microsoft.com/office/officeart/2005/8/layout/chevron2"/>
    <dgm:cxn modelId="{CF5493C5-9043-4C83-AD20-09F1F857A669}" type="presParOf" srcId="{3C94633E-1049-4766-B056-9DFD168662E4}" destId="{AB7D2F1F-0528-42E1-9A56-736F49DE204C}" srcOrd="0" destOrd="0" presId="urn:microsoft.com/office/officeart/2005/8/layout/chevron2"/>
    <dgm:cxn modelId="{EF3E5AA5-1889-4AA8-BE12-029A5E2BAEBF}" type="presParOf" srcId="{3C94633E-1049-4766-B056-9DFD168662E4}" destId="{3A5A0215-AAB4-4522-9506-2F1DF5ED6F1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C379C5-6785-47FA-A8F5-113CACF9536C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C6D234E6-9A26-47C2-9BE4-2889DB8BE8CB}">
      <dgm:prSet phldrT="[Texto]"/>
      <dgm:spPr>
        <a:noFill/>
        <a:ln>
          <a:solidFill>
            <a:schemeClr val="accent5"/>
          </a:solidFill>
        </a:ln>
      </dgm:spPr>
      <dgm:t>
        <a:bodyPr/>
        <a:lstStyle/>
        <a:p>
          <a:r>
            <a:rPr lang="pt-BR" dirty="0">
              <a:solidFill>
                <a:srgbClr val="7F7F7F"/>
              </a:solidFill>
              <a:latin typeface="Muli light"/>
              <a:cs typeface="Muli light"/>
            </a:rPr>
            <a:t>Aspectos didático-pedagógicos</a:t>
          </a:r>
        </a:p>
      </dgm:t>
    </dgm:pt>
    <dgm:pt modelId="{8E6F6F3F-848E-49C7-A0D4-9C0E6FB7493C}" type="parTrans" cxnId="{05E2B680-2B4C-4D3B-9BDF-97612F0B1FC0}">
      <dgm:prSet/>
      <dgm:spPr/>
      <dgm:t>
        <a:bodyPr/>
        <a:lstStyle/>
        <a:p>
          <a:endParaRPr lang="pt-BR"/>
        </a:p>
      </dgm:t>
    </dgm:pt>
    <dgm:pt modelId="{780CDC86-16A2-4FC7-BB73-031824DCB015}" type="sibTrans" cxnId="{05E2B680-2B4C-4D3B-9BDF-97612F0B1FC0}">
      <dgm:prSet/>
      <dgm:spPr>
        <a:solidFill>
          <a:schemeClr val="accent6"/>
        </a:solidFill>
      </dgm:spPr>
      <dgm:t>
        <a:bodyPr/>
        <a:lstStyle/>
        <a:p>
          <a:endParaRPr lang="pt-BR">
            <a:solidFill>
              <a:srgbClr val="7F7F7F"/>
            </a:solidFill>
          </a:endParaRPr>
        </a:p>
      </dgm:t>
    </dgm:pt>
    <dgm:pt modelId="{6D9117A6-CF8D-4851-A383-DB61EADF3743}">
      <dgm:prSet phldrT="[Texto]"/>
      <dgm:spPr>
        <a:noFill/>
        <a:ln>
          <a:solidFill>
            <a:schemeClr val="accent5"/>
          </a:solidFill>
        </a:ln>
      </dgm:spPr>
      <dgm:t>
        <a:bodyPr/>
        <a:lstStyle/>
        <a:p>
          <a:r>
            <a:rPr lang="pt-BR" dirty="0">
              <a:solidFill>
                <a:srgbClr val="7F7F7F"/>
              </a:solidFill>
              <a:latin typeface="Muli light"/>
              <a:cs typeface="Muli light"/>
            </a:rPr>
            <a:t>Aspectos técnicos de conteúdo</a:t>
          </a:r>
        </a:p>
      </dgm:t>
    </dgm:pt>
    <dgm:pt modelId="{2337ED1F-C477-41BD-95AF-F44DACA6A329}" type="parTrans" cxnId="{462471AF-A6DE-42A3-BA9B-5C178DCDB018}">
      <dgm:prSet/>
      <dgm:spPr/>
      <dgm:t>
        <a:bodyPr/>
        <a:lstStyle/>
        <a:p>
          <a:endParaRPr lang="pt-BR"/>
        </a:p>
      </dgm:t>
    </dgm:pt>
    <dgm:pt modelId="{50707588-0592-4387-BBAC-896F2432CAE9}" type="sibTrans" cxnId="{462471AF-A6DE-42A3-BA9B-5C178DCDB018}">
      <dgm:prSet/>
      <dgm:spPr>
        <a:solidFill>
          <a:schemeClr val="accent6"/>
        </a:solidFill>
      </dgm:spPr>
      <dgm:t>
        <a:bodyPr/>
        <a:lstStyle/>
        <a:p>
          <a:endParaRPr lang="pt-BR">
            <a:solidFill>
              <a:srgbClr val="7F7F7F"/>
            </a:solidFill>
          </a:endParaRPr>
        </a:p>
      </dgm:t>
    </dgm:pt>
    <dgm:pt modelId="{F50DDE47-8722-47C7-8251-E7A02CFD33AE}">
      <dgm:prSet phldrT="[Texto]"/>
      <dgm:spPr>
        <a:noFill/>
        <a:ln>
          <a:solidFill>
            <a:schemeClr val="accent5"/>
          </a:solidFill>
        </a:ln>
      </dgm:spPr>
      <dgm:t>
        <a:bodyPr/>
        <a:lstStyle/>
        <a:p>
          <a:r>
            <a:rPr lang="pt-BR" dirty="0">
              <a:solidFill>
                <a:srgbClr val="7F7F7F"/>
              </a:solidFill>
              <a:latin typeface="Muli light"/>
              <a:cs typeface="Muli light"/>
            </a:rPr>
            <a:t>Formação continuada</a:t>
          </a:r>
        </a:p>
      </dgm:t>
    </dgm:pt>
    <dgm:pt modelId="{8876FBCA-D25C-49CD-AB6A-9172FF526715}" type="parTrans" cxnId="{9FF92359-07F4-4EC1-A98C-2F30EB809BAC}">
      <dgm:prSet/>
      <dgm:spPr/>
      <dgm:t>
        <a:bodyPr/>
        <a:lstStyle/>
        <a:p>
          <a:endParaRPr lang="pt-BR"/>
        </a:p>
      </dgm:t>
    </dgm:pt>
    <dgm:pt modelId="{66226C27-2F84-4E8E-A27D-4625C9F067CE}" type="sibTrans" cxnId="{9FF92359-07F4-4EC1-A98C-2F30EB809BAC}">
      <dgm:prSet/>
      <dgm:spPr/>
      <dgm:t>
        <a:bodyPr/>
        <a:lstStyle/>
        <a:p>
          <a:endParaRPr lang="pt-BR"/>
        </a:p>
      </dgm:t>
    </dgm:pt>
    <dgm:pt modelId="{7CCA94FF-AD9F-42BC-BA5B-97F910CEBA0C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t-BR" b="1" dirty="0">
              <a:solidFill>
                <a:schemeClr val="bg1"/>
              </a:solidFill>
              <a:latin typeface="Muli light"/>
              <a:cs typeface="Muli light"/>
            </a:rPr>
            <a:t>Inter-relação</a:t>
          </a:r>
        </a:p>
        <a:p>
          <a:r>
            <a:rPr lang="pt-BR" b="1" dirty="0">
              <a:solidFill>
                <a:schemeClr val="bg1"/>
              </a:solidFill>
              <a:latin typeface="Muli light"/>
              <a:cs typeface="Muli light"/>
            </a:rPr>
            <a:t>(relação mútua)</a:t>
          </a:r>
        </a:p>
      </dgm:t>
    </dgm:pt>
    <dgm:pt modelId="{5743C06C-EBD7-450E-84DE-622F0A8105FC}" type="parTrans" cxnId="{9F6740E5-6373-4ED0-B70A-58175C746AF3}">
      <dgm:prSet/>
      <dgm:spPr/>
      <dgm:t>
        <a:bodyPr/>
        <a:lstStyle/>
        <a:p>
          <a:endParaRPr lang="pt-BR"/>
        </a:p>
      </dgm:t>
    </dgm:pt>
    <dgm:pt modelId="{215C2847-0A63-44B8-9292-686D08FD7C4B}" type="sibTrans" cxnId="{9F6740E5-6373-4ED0-B70A-58175C746AF3}">
      <dgm:prSet/>
      <dgm:spPr/>
      <dgm:t>
        <a:bodyPr/>
        <a:lstStyle/>
        <a:p>
          <a:endParaRPr lang="pt-BR"/>
        </a:p>
      </dgm:t>
    </dgm:pt>
    <dgm:pt modelId="{63C1F81F-6614-44AC-8106-0E223B82381A}" type="pres">
      <dgm:prSet presAssocID="{35C379C5-6785-47FA-A8F5-113CACF9536C}" presName="linearFlow" presStyleCnt="0">
        <dgm:presLayoutVars>
          <dgm:dir/>
          <dgm:resizeHandles val="exact"/>
        </dgm:presLayoutVars>
      </dgm:prSet>
      <dgm:spPr/>
    </dgm:pt>
    <dgm:pt modelId="{24044F15-607B-4783-8702-ADC71FA708A5}" type="pres">
      <dgm:prSet presAssocID="{C6D234E6-9A26-47C2-9BE4-2889DB8BE8CB}" presName="node" presStyleLbl="node1" presStyleIdx="0" presStyleCnt="4">
        <dgm:presLayoutVars>
          <dgm:bulletEnabled val="1"/>
        </dgm:presLayoutVars>
      </dgm:prSet>
      <dgm:spPr/>
    </dgm:pt>
    <dgm:pt modelId="{B4F3B656-F753-48B8-9BE9-BCD95F0B2B1D}" type="pres">
      <dgm:prSet presAssocID="{780CDC86-16A2-4FC7-BB73-031824DCB015}" presName="spacerL" presStyleCnt="0"/>
      <dgm:spPr/>
    </dgm:pt>
    <dgm:pt modelId="{4FB1D109-0800-4351-91AF-AFD72DDF1C36}" type="pres">
      <dgm:prSet presAssocID="{780CDC86-16A2-4FC7-BB73-031824DCB015}" presName="sibTrans" presStyleLbl="sibTrans2D1" presStyleIdx="0" presStyleCnt="3" custScaleX="56812" custScaleY="63334"/>
      <dgm:spPr/>
    </dgm:pt>
    <dgm:pt modelId="{61641A3B-FD5F-410D-AEE2-980BBD24173C}" type="pres">
      <dgm:prSet presAssocID="{780CDC86-16A2-4FC7-BB73-031824DCB015}" presName="spacerR" presStyleCnt="0"/>
      <dgm:spPr/>
    </dgm:pt>
    <dgm:pt modelId="{4D3491E7-EE06-4C9A-A798-67760C0061CD}" type="pres">
      <dgm:prSet presAssocID="{6D9117A6-CF8D-4851-A383-DB61EADF3743}" presName="node" presStyleLbl="node1" presStyleIdx="1" presStyleCnt="4">
        <dgm:presLayoutVars>
          <dgm:bulletEnabled val="1"/>
        </dgm:presLayoutVars>
      </dgm:prSet>
      <dgm:spPr/>
    </dgm:pt>
    <dgm:pt modelId="{2CEE7C09-8CC5-4F1A-A77E-4467197CE703}" type="pres">
      <dgm:prSet presAssocID="{50707588-0592-4387-BBAC-896F2432CAE9}" presName="spacerL" presStyleCnt="0"/>
      <dgm:spPr/>
    </dgm:pt>
    <dgm:pt modelId="{A37890B4-FEFA-41FE-967B-90EA4585C4B0}" type="pres">
      <dgm:prSet presAssocID="{50707588-0592-4387-BBAC-896F2432CAE9}" presName="sibTrans" presStyleLbl="sibTrans2D1" presStyleIdx="1" presStyleCnt="3" custScaleX="58161" custScaleY="67298"/>
      <dgm:spPr/>
    </dgm:pt>
    <dgm:pt modelId="{010E0420-2F31-43D0-A813-5CDD6194218B}" type="pres">
      <dgm:prSet presAssocID="{50707588-0592-4387-BBAC-896F2432CAE9}" presName="spacerR" presStyleCnt="0"/>
      <dgm:spPr/>
    </dgm:pt>
    <dgm:pt modelId="{127C0AEC-A0FD-4F79-B0A5-6A12990A8292}" type="pres">
      <dgm:prSet presAssocID="{7CCA94FF-AD9F-42BC-BA5B-97F910CEBA0C}" presName="node" presStyleLbl="node1" presStyleIdx="2" presStyleCnt="4" custScaleX="146017" custScaleY="127600">
        <dgm:presLayoutVars>
          <dgm:bulletEnabled val="1"/>
        </dgm:presLayoutVars>
      </dgm:prSet>
      <dgm:spPr/>
    </dgm:pt>
    <dgm:pt modelId="{2FB799CF-FE81-49EA-B439-8AF1841824F0}" type="pres">
      <dgm:prSet presAssocID="{215C2847-0A63-44B8-9292-686D08FD7C4B}" presName="spacerL" presStyleCnt="0"/>
      <dgm:spPr/>
    </dgm:pt>
    <dgm:pt modelId="{385E8F07-7561-4249-BF28-E266567583D2}" type="pres">
      <dgm:prSet presAssocID="{215C2847-0A63-44B8-9292-686D08FD7C4B}" presName="sibTrans" presStyleLbl="sibTrans2D1" presStyleIdx="2" presStyleCnt="3" custScaleX="82141" custScaleY="84446" custLinFactX="-5998" custLinFactNeighborX="-100000"/>
      <dgm:spPr/>
    </dgm:pt>
    <dgm:pt modelId="{BE94DA1E-B0D5-4237-9C94-2DD01FF75250}" type="pres">
      <dgm:prSet presAssocID="{215C2847-0A63-44B8-9292-686D08FD7C4B}" presName="spacerR" presStyleCnt="0"/>
      <dgm:spPr/>
    </dgm:pt>
    <dgm:pt modelId="{CC309FF6-87DF-4EBB-B58A-B488043150C0}" type="pres">
      <dgm:prSet presAssocID="{F50DDE47-8722-47C7-8251-E7A02CFD33AE}" presName="node" presStyleLbl="node1" presStyleIdx="3" presStyleCnt="4" custLinFactX="-11914" custLinFactNeighborX="-100000">
        <dgm:presLayoutVars>
          <dgm:bulletEnabled val="1"/>
        </dgm:presLayoutVars>
      </dgm:prSet>
      <dgm:spPr/>
    </dgm:pt>
  </dgm:ptLst>
  <dgm:cxnLst>
    <dgm:cxn modelId="{5DFB2018-BB02-432B-A6E8-318D3265592A}" type="presOf" srcId="{780CDC86-16A2-4FC7-BB73-031824DCB015}" destId="{4FB1D109-0800-4351-91AF-AFD72DDF1C36}" srcOrd="0" destOrd="0" presId="urn:microsoft.com/office/officeart/2005/8/layout/equation1"/>
    <dgm:cxn modelId="{1F7CB218-0078-4063-BA6B-D3A7C8AB420A}" type="presOf" srcId="{C6D234E6-9A26-47C2-9BE4-2889DB8BE8CB}" destId="{24044F15-607B-4783-8702-ADC71FA708A5}" srcOrd="0" destOrd="0" presId="urn:microsoft.com/office/officeart/2005/8/layout/equation1"/>
    <dgm:cxn modelId="{53E8C620-9FE2-446F-887D-D14B3BCD0DD7}" type="presOf" srcId="{215C2847-0A63-44B8-9292-686D08FD7C4B}" destId="{385E8F07-7561-4249-BF28-E266567583D2}" srcOrd="0" destOrd="0" presId="urn:microsoft.com/office/officeart/2005/8/layout/equation1"/>
    <dgm:cxn modelId="{D2430332-096A-4F0F-B52B-27719413351E}" type="presOf" srcId="{50707588-0592-4387-BBAC-896F2432CAE9}" destId="{A37890B4-FEFA-41FE-967B-90EA4585C4B0}" srcOrd="0" destOrd="0" presId="urn:microsoft.com/office/officeart/2005/8/layout/equation1"/>
    <dgm:cxn modelId="{6579E639-7D6E-4822-8B35-32521E06AA63}" type="presOf" srcId="{35C379C5-6785-47FA-A8F5-113CACF9536C}" destId="{63C1F81F-6614-44AC-8106-0E223B82381A}" srcOrd="0" destOrd="0" presId="urn:microsoft.com/office/officeart/2005/8/layout/equation1"/>
    <dgm:cxn modelId="{B36FE45B-3157-486D-9D3B-B3423F217BC4}" type="presOf" srcId="{F50DDE47-8722-47C7-8251-E7A02CFD33AE}" destId="{CC309FF6-87DF-4EBB-B58A-B488043150C0}" srcOrd="0" destOrd="0" presId="urn:microsoft.com/office/officeart/2005/8/layout/equation1"/>
    <dgm:cxn modelId="{9FF92359-07F4-4EC1-A98C-2F30EB809BAC}" srcId="{35C379C5-6785-47FA-A8F5-113CACF9536C}" destId="{F50DDE47-8722-47C7-8251-E7A02CFD33AE}" srcOrd="3" destOrd="0" parTransId="{8876FBCA-D25C-49CD-AB6A-9172FF526715}" sibTransId="{66226C27-2F84-4E8E-A27D-4625C9F067CE}"/>
    <dgm:cxn modelId="{05E2B680-2B4C-4D3B-9BDF-97612F0B1FC0}" srcId="{35C379C5-6785-47FA-A8F5-113CACF9536C}" destId="{C6D234E6-9A26-47C2-9BE4-2889DB8BE8CB}" srcOrd="0" destOrd="0" parTransId="{8E6F6F3F-848E-49C7-A0D4-9C0E6FB7493C}" sibTransId="{780CDC86-16A2-4FC7-BB73-031824DCB015}"/>
    <dgm:cxn modelId="{B6515597-4FA6-4C94-90DF-862C86DB796C}" type="presOf" srcId="{6D9117A6-CF8D-4851-A383-DB61EADF3743}" destId="{4D3491E7-EE06-4C9A-A798-67760C0061CD}" srcOrd="0" destOrd="0" presId="urn:microsoft.com/office/officeart/2005/8/layout/equation1"/>
    <dgm:cxn modelId="{462471AF-A6DE-42A3-BA9B-5C178DCDB018}" srcId="{35C379C5-6785-47FA-A8F5-113CACF9536C}" destId="{6D9117A6-CF8D-4851-A383-DB61EADF3743}" srcOrd="1" destOrd="0" parTransId="{2337ED1F-C477-41BD-95AF-F44DACA6A329}" sibTransId="{50707588-0592-4387-BBAC-896F2432CAE9}"/>
    <dgm:cxn modelId="{9F44A5C2-E56F-4235-8BE7-EAD9560D322C}" type="presOf" srcId="{7CCA94FF-AD9F-42BC-BA5B-97F910CEBA0C}" destId="{127C0AEC-A0FD-4F79-B0A5-6A12990A8292}" srcOrd="0" destOrd="0" presId="urn:microsoft.com/office/officeart/2005/8/layout/equation1"/>
    <dgm:cxn modelId="{9F6740E5-6373-4ED0-B70A-58175C746AF3}" srcId="{35C379C5-6785-47FA-A8F5-113CACF9536C}" destId="{7CCA94FF-AD9F-42BC-BA5B-97F910CEBA0C}" srcOrd="2" destOrd="0" parTransId="{5743C06C-EBD7-450E-84DE-622F0A8105FC}" sibTransId="{215C2847-0A63-44B8-9292-686D08FD7C4B}"/>
    <dgm:cxn modelId="{25E2682D-F52E-4626-9866-8E0F4B5CED56}" type="presParOf" srcId="{63C1F81F-6614-44AC-8106-0E223B82381A}" destId="{24044F15-607B-4783-8702-ADC71FA708A5}" srcOrd="0" destOrd="0" presId="urn:microsoft.com/office/officeart/2005/8/layout/equation1"/>
    <dgm:cxn modelId="{FED46FBC-596D-414D-82E7-CCF0AE81EA5A}" type="presParOf" srcId="{63C1F81F-6614-44AC-8106-0E223B82381A}" destId="{B4F3B656-F753-48B8-9BE9-BCD95F0B2B1D}" srcOrd="1" destOrd="0" presId="urn:microsoft.com/office/officeart/2005/8/layout/equation1"/>
    <dgm:cxn modelId="{76E8945F-362F-424F-906D-9D1AF326EBB4}" type="presParOf" srcId="{63C1F81F-6614-44AC-8106-0E223B82381A}" destId="{4FB1D109-0800-4351-91AF-AFD72DDF1C36}" srcOrd="2" destOrd="0" presId="urn:microsoft.com/office/officeart/2005/8/layout/equation1"/>
    <dgm:cxn modelId="{C5AE00DB-49A2-4AB4-8E64-DCCAF2574B4A}" type="presParOf" srcId="{63C1F81F-6614-44AC-8106-0E223B82381A}" destId="{61641A3B-FD5F-410D-AEE2-980BBD24173C}" srcOrd="3" destOrd="0" presId="urn:microsoft.com/office/officeart/2005/8/layout/equation1"/>
    <dgm:cxn modelId="{DB7907D8-0CB3-4A29-810A-E2C16B4FDA43}" type="presParOf" srcId="{63C1F81F-6614-44AC-8106-0E223B82381A}" destId="{4D3491E7-EE06-4C9A-A798-67760C0061CD}" srcOrd="4" destOrd="0" presId="urn:microsoft.com/office/officeart/2005/8/layout/equation1"/>
    <dgm:cxn modelId="{1512D526-4A92-49FA-B2E5-BB8E07631EF2}" type="presParOf" srcId="{63C1F81F-6614-44AC-8106-0E223B82381A}" destId="{2CEE7C09-8CC5-4F1A-A77E-4467197CE703}" srcOrd="5" destOrd="0" presId="urn:microsoft.com/office/officeart/2005/8/layout/equation1"/>
    <dgm:cxn modelId="{C3EE3CB6-EC37-4B1B-8AA8-77DB758F3FCD}" type="presParOf" srcId="{63C1F81F-6614-44AC-8106-0E223B82381A}" destId="{A37890B4-FEFA-41FE-967B-90EA4585C4B0}" srcOrd="6" destOrd="0" presId="urn:microsoft.com/office/officeart/2005/8/layout/equation1"/>
    <dgm:cxn modelId="{7075AA4E-B04E-4454-8FD6-A5F0C4DBEF5B}" type="presParOf" srcId="{63C1F81F-6614-44AC-8106-0E223B82381A}" destId="{010E0420-2F31-43D0-A813-5CDD6194218B}" srcOrd="7" destOrd="0" presId="urn:microsoft.com/office/officeart/2005/8/layout/equation1"/>
    <dgm:cxn modelId="{1DDCD385-1130-4FD3-9327-9B77DC3F5E04}" type="presParOf" srcId="{63C1F81F-6614-44AC-8106-0E223B82381A}" destId="{127C0AEC-A0FD-4F79-B0A5-6A12990A8292}" srcOrd="8" destOrd="0" presId="urn:microsoft.com/office/officeart/2005/8/layout/equation1"/>
    <dgm:cxn modelId="{4D088D3F-97D9-483D-A30C-E47610BC30B1}" type="presParOf" srcId="{63C1F81F-6614-44AC-8106-0E223B82381A}" destId="{2FB799CF-FE81-49EA-B439-8AF1841824F0}" srcOrd="9" destOrd="0" presId="urn:microsoft.com/office/officeart/2005/8/layout/equation1"/>
    <dgm:cxn modelId="{1FBE98C9-BBC3-4085-8143-2EED8C9C121F}" type="presParOf" srcId="{63C1F81F-6614-44AC-8106-0E223B82381A}" destId="{385E8F07-7561-4249-BF28-E266567583D2}" srcOrd="10" destOrd="0" presId="urn:microsoft.com/office/officeart/2005/8/layout/equation1"/>
    <dgm:cxn modelId="{A1BEFEF6-24A2-431F-B15C-CD0A4B8C1860}" type="presParOf" srcId="{63C1F81F-6614-44AC-8106-0E223B82381A}" destId="{BE94DA1E-B0D5-4237-9C94-2DD01FF75250}" srcOrd="11" destOrd="0" presId="urn:microsoft.com/office/officeart/2005/8/layout/equation1"/>
    <dgm:cxn modelId="{264561CC-9903-4D01-B769-7C9110225C7C}" type="presParOf" srcId="{63C1F81F-6614-44AC-8106-0E223B82381A}" destId="{CC309FF6-87DF-4EBB-B58A-B488043150C0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CBE37-3F42-4E0D-9C1D-D168F6893CE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699E72A-5046-4F7A-82A6-CDCAABBDE03D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pt-BR" sz="1600" dirty="0">
              <a:latin typeface="Muli light"/>
              <a:cs typeface="Muli light"/>
            </a:rPr>
            <a:t>Curso online de formação inicial</a:t>
          </a:r>
        </a:p>
      </dgm:t>
    </dgm:pt>
    <dgm:pt modelId="{D13F6192-58B0-43FF-B6D3-A4DEDDC494DB}" type="parTrans" cxnId="{FB13473F-3A69-49B3-B0BE-A7CA59BD809A}">
      <dgm:prSet/>
      <dgm:spPr/>
      <dgm:t>
        <a:bodyPr/>
        <a:lstStyle/>
        <a:p>
          <a:endParaRPr lang="pt-BR"/>
        </a:p>
      </dgm:t>
    </dgm:pt>
    <dgm:pt modelId="{095E21A0-7F19-4C66-BAA4-8B5C7E385E56}" type="sibTrans" cxnId="{FB13473F-3A69-49B3-B0BE-A7CA59BD809A}">
      <dgm:prSet/>
      <dgm:spPr/>
      <dgm:t>
        <a:bodyPr/>
        <a:lstStyle/>
        <a:p>
          <a:endParaRPr lang="pt-BR"/>
        </a:p>
      </dgm:t>
    </dgm:pt>
    <dgm:pt modelId="{191D0326-A5FE-45D6-9916-C21ADBCC5B72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pt-BR" sz="11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Especificidades de projeto.</a:t>
          </a:r>
        </a:p>
      </dgm:t>
    </dgm:pt>
    <dgm:pt modelId="{63244B29-EA83-4236-B792-2369AAF01BBA}" type="parTrans" cxnId="{E1506115-7331-4E52-891D-0EF356313797}">
      <dgm:prSet/>
      <dgm:spPr/>
      <dgm:t>
        <a:bodyPr/>
        <a:lstStyle/>
        <a:p>
          <a:endParaRPr lang="pt-BR"/>
        </a:p>
      </dgm:t>
    </dgm:pt>
    <dgm:pt modelId="{8ED79A48-D34C-4306-85CD-08572F0832D8}" type="sibTrans" cxnId="{E1506115-7331-4E52-891D-0EF356313797}">
      <dgm:prSet/>
      <dgm:spPr/>
      <dgm:t>
        <a:bodyPr/>
        <a:lstStyle/>
        <a:p>
          <a:endParaRPr lang="pt-BR"/>
        </a:p>
      </dgm:t>
    </dgm:pt>
    <dgm:pt modelId="{4C38B76D-D9E0-4DC1-8256-33714C65B72C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pt-BR" sz="11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Atribuições da tutoria e Coordenação de Conteúdo.</a:t>
          </a:r>
        </a:p>
      </dgm:t>
    </dgm:pt>
    <dgm:pt modelId="{F6BA7004-2A06-4FFA-BCE1-1BECAA64E975}" type="parTrans" cxnId="{11BC9266-A5B6-45F5-A6ED-C8378D865FF2}">
      <dgm:prSet/>
      <dgm:spPr/>
      <dgm:t>
        <a:bodyPr/>
        <a:lstStyle/>
        <a:p>
          <a:endParaRPr lang="pt-BR"/>
        </a:p>
      </dgm:t>
    </dgm:pt>
    <dgm:pt modelId="{1E71A7A8-E52D-4A23-ADA2-CD8E21D9BA47}" type="sibTrans" cxnId="{11BC9266-A5B6-45F5-A6ED-C8378D865FF2}">
      <dgm:prSet/>
      <dgm:spPr/>
      <dgm:t>
        <a:bodyPr/>
        <a:lstStyle/>
        <a:p>
          <a:endParaRPr lang="pt-BR"/>
        </a:p>
      </dgm:t>
    </dgm:pt>
    <dgm:pt modelId="{E66FBBC2-0355-40BB-94CE-4C0ED58F2C90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pt-BR" sz="1600" dirty="0">
              <a:latin typeface="Muli light"/>
              <a:cs typeface="Muli light"/>
            </a:rPr>
            <a:t>Aspectos didático-pedagógicos</a:t>
          </a:r>
        </a:p>
      </dgm:t>
    </dgm:pt>
    <dgm:pt modelId="{5DED8AF0-BF12-4634-B439-F231E922BF37}" type="parTrans" cxnId="{E8D97676-44C3-4984-A1AD-89163D44BB69}">
      <dgm:prSet/>
      <dgm:spPr/>
      <dgm:t>
        <a:bodyPr/>
        <a:lstStyle/>
        <a:p>
          <a:endParaRPr lang="pt-BR"/>
        </a:p>
      </dgm:t>
    </dgm:pt>
    <dgm:pt modelId="{8CEDC390-2E1E-4A36-B147-BEB26FC185CC}" type="sibTrans" cxnId="{E8D97676-44C3-4984-A1AD-89163D44BB69}">
      <dgm:prSet/>
      <dgm:spPr/>
      <dgm:t>
        <a:bodyPr/>
        <a:lstStyle/>
        <a:p>
          <a:endParaRPr lang="pt-BR"/>
        </a:p>
      </dgm:t>
    </dgm:pt>
    <dgm:pt modelId="{7DD7D733-8FD1-420F-919A-D723034B1A82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pt-BR" sz="1100" b="1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Fórum bimestral</a:t>
          </a:r>
          <a:r>
            <a:rPr lang="pt-BR" sz="11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:  com reflexões teóricas, discussões, compartilhamento de percepções e desenvolvimento de melhores práticas a serem adotadas pelos tutores.</a:t>
          </a:r>
        </a:p>
      </dgm:t>
    </dgm:pt>
    <dgm:pt modelId="{C17A87E5-A8FC-4172-BF9B-C9255ACE9567}" type="parTrans" cxnId="{54C47A51-6FEC-42EA-91C1-656EA1046CB6}">
      <dgm:prSet/>
      <dgm:spPr/>
      <dgm:t>
        <a:bodyPr/>
        <a:lstStyle/>
        <a:p>
          <a:endParaRPr lang="pt-BR"/>
        </a:p>
      </dgm:t>
    </dgm:pt>
    <dgm:pt modelId="{CBF1A8E8-A598-4278-AC8A-B33987E7803F}" type="sibTrans" cxnId="{54C47A51-6FEC-42EA-91C1-656EA1046CB6}">
      <dgm:prSet/>
      <dgm:spPr/>
      <dgm:t>
        <a:bodyPr/>
        <a:lstStyle/>
        <a:p>
          <a:endParaRPr lang="pt-BR"/>
        </a:p>
      </dgm:t>
    </dgm:pt>
    <dgm:pt modelId="{7F94F587-A6F6-45D3-8C73-028540B714CF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pt-BR" sz="1600" dirty="0">
              <a:latin typeface="Muli light"/>
              <a:cs typeface="Muli light"/>
            </a:rPr>
            <a:t>Aspectos técnicos de conteúdo</a:t>
          </a:r>
        </a:p>
      </dgm:t>
    </dgm:pt>
    <dgm:pt modelId="{566F08F0-0710-4234-B65D-FD850A3397F3}" type="parTrans" cxnId="{B2D71609-A2AD-4ACD-89A9-254ABC93C4A3}">
      <dgm:prSet/>
      <dgm:spPr/>
      <dgm:t>
        <a:bodyPr/>
        <a:lstStyle/>
        <a:p>
          <a:endParaRPr lang="pt-BR"/>
        </a:p>
      </dgm:t>
    </dgm:pt>
    <dgm:pt modelId="{913EBE37-6207-48AE-91AA-FC7B8B72D754}" type="sibTrans" cxnId="{B2D71609-A2AD-4ACD-89A9-254ABC93C4A3}">
      <dgm:prSet/>
      <dgm:spPr/>
      <dgm:t>
        <a:bodyPr/>
        <a:lstStyle/>
        <a:p>
          <a:endParaRPr lang="pt-BR"/>
        </a:p>
      </dgm:t>
    </dgm:pt>
    <dgm:pt modelId="{4C648E3D-1F8B-476A-86C9-0E0EC1E719FD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pt-BR" sz="11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 </a:t>
          </a:r>
          <a:r>
            <a:rPr lang="pt-BR" sz="1100" b="1" dirty="0" err="1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Webconference</a:t>
          </a:r>
          <a:r>
            <a:rPr lang="pt-BR" sz="1100" b="1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 bimestral: </a:t>
          </a:r>
          <a:r>
            <a:rPr lang="pt-BR" sz="11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reflexões, discussões e trocas de experiências relacionadas ao conteúdo de cada curso e sua </a:t>
          </a:r>
          <a:r>
            <a:rPr lang="pt-BR" sz="1100" b="1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aplicabilidade</a:t>
          </a:r>
          <a:r>
            <a:rPr lang="pt-BR" sz="11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 no contextual profissional dos alunos. </a:t>
          </a:r>
        </a:p>
      </dgm:t>
    </dgm:pt>
    <dgm:pt modelId="{95E9DFA8-64EB-4DBB-9BC2-BF7472443992}" type="parTrans" cxnId="{5AD007DC-0128-45E5-A59A-29A9ED3C4B30}">
      <dgm:prSet/>
      <dgm:spPr/>
      <dgm:t>
        <a:bodyPr/>
        <a:lstStyle/>
        <a:p>
          <a:endParaRPr lang="pt-BR"/>
        </a:p>
      </dgm:t>
    </dgm:pt>
    <dgm:pt modelId="{FCA573AB-8111-481A-8FAE-8005F79505F2}" type="sibTrans" cxnId="{5AD007DC-0128-45E5-A59A-29A9ED3C4B30}">
      <dgm:prSet/>
      <dgm:spPr/>
      <dgm:t>
        <a:bodyPr/>
        <a:lstStyle/>
        <a:p>
          <a:endParaRPr lang="pt-BR"/>
        </a:p>
      </dgm:t>
    </dgm:pt>
    <dgm:pt modelId="{E4779496-26A3-4968-905B-8DAB5B9665E1}">
      <dgm:prSet phldrT="[Tex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pt-BR" sz="11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Funcionalidades do sistema</a:t>
          </a:r>
          <a:r>
            <a:rPr lang="pt-BR" sz="1100" dirty="0">
              <a:solidFill>
                <a:srgbClr val="7F7F7F"/>
              </a:solidFill>
              <a:latin typeface="Muli light"/>
              <a:cs typeface="Muli light"/>
            </a:rPr>
            <a:t>.</a:t>
          </a:r>
        </a:p>
      </dgm:t>
    </dgm:pt>
    <dgm:pt modelId="{403F7991-6FB0-433A-9DD9-DF93D8F95D88}" type="parTrans" cxnId="{2BA3CB7A-B1EF-4C03-B234-06A98591FCED}">
      <dgm:prSet/>
      <dgm:spPr/>
      <dgm:t>
        <a:bodyPr/>
        <a:lstStyle/>
        <a:p>
          <a:endParaRPr lang="pt-BR"/>
        </a:p>
      </dgm:t>
    </dgm:pt>
    <dgm:pt modelId="{466E9339-F996-4623-9AEC-E1085B9C2ED1}" type="sibTrans" cxnId="{2BA3CB7A-B1EF-4C03-B234-06A98591FCED}">
      <dgm:prSet/>
      <dgm:spPr/>
      <dgm:t>
        <a:bodyPr/>
        <a:lstStyle/>
        <a:p>
          <a:endParaRPr lang="pt-BR"/>
        </a:p>
      </dgm:t>
    </dgm:pt>
    <dgm:pt modelId="{0B04CB6C-2923-4911-AF40-07871B6D35B1}" type="pres">
      <dgm:prSet presAssocID="{F69CBE37-3F42-4E0D-9C1D-D168F6893CEA}" presName="Name0" presStyleCnt="0">
        <dgm:presLayoutVars>
          <dgm:dir/>
          <dgm:animLvl val="lvl"/>
          <dgm:resizeHandles val="exact"/>
        </dgm:presLayoutVars>
      </dgm:prSet>
      <dgm:spPr/>
    </dgm:pt>
    <dgm:pt modelId="{BCF9B249-455D-412B-A438-8066E11C61C6}" type="pres">
      <dgm:prSet presAssocID="{F69CBE37-3F42-4E0D-9C1D-D168F6893CEA}" presName="tSp" presStyleCnt="0"/>
      <dgm:spPr/>
    </dgm:pt>
    <dgm:pt modelId="{FF1F1B0D-160A-4309-8DB6-94BE5EE1F473}" type="pres">
      <dgm:prSet presAssocID="{F69CBE37-3F42-4E0D-9C1D-D168F6893CEA}" presName="bSp" presStyleCnt="0"/>
      <dgm:spPr/>
    </dgm:pt>
    <dgm:pt modelId="{33B20706-15E9-4600-A572-B4C7AACD131E}" type="pres">
      <dgm:prSet presAssocID="{F69CBE37-3F42-4E0D-9C1D-D168F6893CEA}" presName="process" presStyleCnt="0"/>
      <dgm:spPr/>
    </dgm:pt>
    <dgm:pt modelId="{194E3C75-0A2B-478C-A240-3B0A6A6C399F}" type="pres">
      <dgm:prSet presAssocID="{4699E72A-5046-4F7A-82A6-CDCAABBDE03D}" presName="composite1" presStyleCnt="0"/>
      <dgm:spPr/>
    </dgm:pt>
    <dgm:pt modelId="{AF669FF7-5750-4C30-BED9-EE48B27A842B}" type="pres">
      <dgm:prSet presAssocID="{4699E72A-5046-4F7A-82A6-CDCAABBDE03D}" presName="dummyNode1" presStyleLbl="node1" presStyleIdx="0" presStyleCnt="3"/>
      <dgm:spPr/>
    </dgm:pt>
    <dgm:pt modelId="{CDE0F143-C84E-492D-8EE8-3413BDBAEE24}" type="pres">
      <dgm:prSet presAssocID="{4699E72A-5046-4F7A-82A6-CDCAABBDE03D}" presName="childNode1" presStyleLbl="bgAcc1" presStyleIdx="0" presStyleCnt="3" custLinFactNeighborX="-4242" custLinFactNeighborY="369">
        <dgm:presLayoutVars>
          <dgm:bulletEnabled val="1"/>
        </dgm:presLayoutVars>
      </dgm:prSet>
      <dgm:spPr/>
    </dgm:pt>
    <dgm:pt modelId="{4E28593E-CBDE-4B0B-BCA6-BB74C4122A6F}" type="pres">
      <dgm:prSet presAssocID="{4699E72A-5046-4F7A-82A6-CDCAABBDE03D}" presName="childNode1tx" presStyleLbl="bgAcc1" presStyleIdx="0" presStyleCnt="3">
        <dgm:presLayoutVars>
          <dgm:bulletEnabled val="1"/>
        </dgm:presLayoutVars>
      </dgm:prSet>
      <dgm:spPr/>
    </dgm:pt>
    <dgm:pt modelId="{3EB12074-4FE2-4822-A46E-04B650CEC477}" type="pres">
      <dgm:prSet presAssocID="{4699E72A-5046-4F7A-82A6-CDCAABBDE03D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852F08C7-D95F-427C-B828-F558586E053D}" type="pres">
      <dgm:prSet presAssocID="{4699E72A-5046-4F7A-82A6-CDCAABBDE03D}" presName="connSite1" presStyleCnt="0"/>
      <dgm:spPr/>
    </dgm:pt>
    <dgm:pt modelId="{EEEBF66A-8A6F-4434-B8A2-D320AB374510}" type="pres">
      <dgm:prSet presAssocID="{095E21A0-7F19-4C66-BAA4-8B5C7E385E56}" presName="Name9" presStyleLbl="sibTrans2D1" presStyleIdx="0" presStyleCnt="2"/>
      <dgm:spPr/>
    </dgm:pt>
    <dgm:pt modelId="{B1F0E5FF-4430-4BAB-AF15-9A9C3D7B1E85}" type="pres">
      <dgm:prSet presAssocID="{E66FBBC2-0355-40BB-94CE-4C0ED58F2C90}" presName="composite2" presStyleCnt="0"/>
      <dgm:spPr/>
    </dgm:pt>
    <dgm:pt modelId="{3824443B-8A9A-40C3-A690-40F84CEBC1E7}" type="pres">
      <dgm:prSet presAssocID="{E66FBBC2-0355-40BB-94CE-4C0ED58F2C90}" presName="dummyNode2" presStyleLbl="node1" presStyleIdx="0" presStyleCnt="3"/>
      <dgm:spPr/>
    </dgm:pt>
    <dgm:pt modelId="{F0E3C055-572E-4A12-9AFC-D9859993BF53}" type="pres">
      <dgm:prSet presAssocID="{E66FBBC2-0355-40BB-94CE-4C0ED58F2C90}" presName="childNode2" presStyleLbl="bgAcc1" presStyleIdx="1" presStyleCnt="3">
        <dgm:presLayoutVars>
          <dgm:bulletEnabled val="1"/>
        </dgm:presLayoutVars>
      </dgm:prSet>
      <dgm:spPr/>
    </dgm:pt>
    <dgm:pt modelId="{B8A8D5CB-1335-4B70-93A4-9D56D1319DE0}" type="pres">
      <dgm:prSet presAssocID="{E66FBBC2-0355-40BB-94CE-4C0ED58F2C90}" presName="childNode2tx" presStyleLbl="bgAcc1" presStyleIdx="1" presStyleCnt="3">
        <dgm:presLayoutVars>
          <dgm:bulletEnabled val="1"/>
        </dgm:presLayoutVars>
      </dgm:prSet>
      <dgm:spPr/>
    </dgm:pt>
    <dgm:pt modelId="{A26044CB-B96F-4418-91C2-DDCBABBE9AF3}" type="pres">
      <dgm:prSet presAssocID="{E66FBBC2-0355-40BB-94CE-4C0ED58F2C90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814E7A22-0FF8-4F08-B610-6A81BBE32A91}" type="pres">
      <dgm:prSet presAssocID="{E66FBBC2-0355-40BB-94CE-4C0ED58F2C90}" presName="connSite2" presStyleCnt="0"/>
      <dgm:spPr/>
    </dgm:pt>
    <dgm:pt modelId="{039312E4-D324-462C-BA4B-7E1478133B6A}" type="pres">
      <dgm:prSet presAssocID="{8CEDC390-2E1E-4A36-B147-BEB26FC185CC}" presName="Name18" presStyleLbl="sibTrans2D1" presStyleIdx="1" presStyleCnt="2"/>
      <dgm:spPr/>
    </dgm:pt>
    <dgm:pt modelId="{4A2EAF6C-56B1-4F41-B382-F87280B1D359}" type="pres">
      <dgm:prSet presAssocID="{7F94F587-A6F6-45D3-8C73-028540B714CF}" presName="composite1" presStyleCnt="0"/>
      <dgm:spPr/>
    </dgm:pt>
    <dgm:pt modelId="{66BA3494-185A-4FAA-979A-52458C8788E0}" type="pres">
      <dgm:prSet presAssocID="{7F94F587-A6F6-45D3-8C73-028540B714CF}" presName="dummyNode1" presStyleLbl="node1" presStyleIdx="1" presStyleCnt="3"/>
      <dgm:spPr/>
    </dgm:pt>
    <dgm:pt modelId="{5EDDA073-3053-4C1C-A755-FA16FB89AB73}" type="pres">
      <dgm:prSet presAssocID="{7F94F587-A6F6-45D3-8C73-028540B714CF}" presName="childNode1" presStyleLbl="bgAcc1" presStyleIdx="2" presStyleCnt="3">
        <dgm:presLayoutVars>
          <dgm:bulletEnabled val="1"/>
        </dgm:presLayoutVars>
      </dgm:prSet>
      <dgm:spPr/>
    </dgm:pt>
    <dgm:pt modelId="{35C472FA-7BE6-45B0-8CEB-E8A7155A92F1}" type="pres">
      <dgm:prSet presAssocID="{7F94F587-A6F6-45D3-8C73-028540B714CF}" presName="childNode1tx" presStyleLbl="bgAcc1" presStyleIdx="2" presStyleCnt="3">
        <dgm:presLayoutVars>
          <dgm:bulletEnabled val="1"/>
        </dgm:presLayoutVars>
      </dgm:prSet>
      <dgm:spPr/>
    </dgm:pt>
    <dgm:pt modelId="{127FCA1A-61F5-411E-BB0A-DE4AD9C9D8C6}" type="pres">
      <dgm:prSet presAssocID="{7F94F587-A6F6-45D3-8C73-028540B714CF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B031D85A-801D-4B46-AFEE-E224295B4673}" type="pres">
      <dgm:prSet presAssocID="{7F94F587-A6F6-45D3-8C73-028540B714CF}" presName="connSite1" presStyleCnt="0"/>
      <dgm:spPr/>
    </dgm:pt>
  </dgm:ptLst>
  <dgm:cxnLst>
    <dgm:cxn modelId="{45647407-4893-4AF5-A3FA-F98E69C9700E}" type="presOf" srcId="{7DD7D733-8FD1-420F-919A-D723034B1A82}" destId="{B8A8D5CB-1335-4B70-93A4-9D56D1319DE0}" srcOrd="1" destOrd="0" presId="urn:microsoft.com/office/officeart/2005/8/layout/hProcess4"/>
    <dgm:cxn modelId="{B2D71609-A2AD-4ACD-89A9-254ABC93C4A3}" srcId="{F69CBE37-3F42-4E0D-9C1D-D168F6893CEA}" destId="{7F94F587-A6F6-45D3-8C73-028540B714CF}" srcOrd="2" destOrd="0" parTransId="{566F08F0-0710-4234-B65D-FD850A3397F3}" sibTransId="{913EBE37-6207-48AE-91AA-FC7B8B72D754}"/>
    <dgm:cxn modelId="{FD4D430E-40D8-4C97-BDEE-201F62268CE4}" type="presOf" srcId="{4C648E3D-1F8B-476A-86C9-0E0EC1E719FD}" destId="{5EDDA073-3053-4C1C-A755-FA16FB89AB73}" srcOrd="0" destOrd="0" presId="urn:microsoft.com/office/officeart/2005/8/layout/hProcess4"/>
    <dgm:cxn modelId="{E921C30F-4F9B-4424-B359-9C990A233BA0}" type="presOf" srcId="{4699E72A-5046-4F7A-82A6-CDCAABBDE03D}" destId="{3EB12074-4FE2-4822-A46E-04B650CEC477}" srcOrd="0" destOrd="0" presId="urn:microsoft.com/office/officeart/2005/8/layout/hProcess4"/>
    <dgm:cxn modelId="{E1506115-7331-4E52-891D-0EF356313797}" srcId="{4699E72A-5046-4F7A-82A6-CDCAABBDE03D}" destId="{191D0326-A5FE-45D6-9916-C21ADBCC5B72}" srcOrd="0" destOrd="0" parTransId="{63244B29-EA83-4236-B792-2369AAF01BBA}" sibTransId="{8ED79A48-D34C-4306-85CD-08572F0832D8}"/>
    <dgm:cxn modelId="{6ED2DF1E-58DA-43DC-BAF1-2C3ACF988785}" type="presOf" srcId="{191D0326-A5FE-45D6-9916-C21ADBCC5B72}" destId="{4E28593E-CBDE-4B0B-BCA6-BB74C4122A6F}" srcOrd="1" destOrd="0" presId="urn:microsoft.com/office/officeart/2005/8/layout/hProcess4"/>
    <dgm:cxn modelId="{C7C0462A-7B31-40AA-A891-A88EED365750}" type="presOf" srcId="{E66FBBC2-0355-40BB-94CE-4C0ED58F2C90}" destId="{A26044CB-B96F-4418-91C2-DDCBABBE9AF3}" srcOrd="0" destOrd="0" presId="urn:microsoft.com/office/officeart/2005/8/layout/hProcess4"/>
    <dgm:cxn modelId="{250C9733-C098-49A2-955C-55E93A75DF09}" type="presOf" srcId="{E4779496-26A3-4968-905B-8DAB5B9665E1}" destId="{CDE0F143-C84E-492D-8EE8-3413BDBAEE24}" srcOrd="0" destOrd="2" presId="urn:microsoft.com/office/officeart/2005/8/layout/hProcess4"/>
    <dgm:cxn modelId="{F771703C-C90D-4928-83D2-A2A756A71753}" type="presOf" srcId="{8CEDC390-2E1E-4A36-B147-BEB26FC185CC}" destId="{039312E4-D324-462C-BA4B-7E1478133B6A}" srcOrd="0" destOrd="0" presId="urn:microsoft.com/office/officeart/2005/8/layout/hProcess4"/>
    <dgm:cxn modelId="{4A05BF3D-321E-457A-8F3D-3A9C7A525CC9}" type="presOf" srcId="{E4779496-26A3-4968-905B-8DAB5B9665E1}" destId="{4E28593E-CBDE-4B0B-BCA6-BB74C4122A6F}" srcOrd="1" destOrd="2" presId="urn:microsoft.com/office/officeart/2005/8/layout/hProcess4"/>
    <dgm:cxn modelId="{FB13473F-3A69-49B3-B0BE-A7CA59BD809A}" srcId="{F69CBE37-3F42-4E0D-9C1D-D168F6893CEA}" destId="{4699E72A-5046-4F7A-82A6-CDCAABBDE03D}" srcOrd="0" destOrd="0" parTransId="{D13F6192-58B0-43FF-B6D3-A4DEDDC494DB}" sibTransId="{095E21A0-7F19-4C66-BAA4-8B5C7E385E56}"/>
    <dgm:cxn modelId="{CB7E6240-7674-4857-9167-62FA36D9A529}" type="presOf" srcId="{191D0326-A5FE-45D6-9916-C21ADBCC5B72}" destId="{CDE0F143-C84E-492D-8EE8-3413BDBAEE24}" srcOrd="0" destOrd="0" presId="urn:microsoft.com/office/officeart/2005/8/layout/hProcess4"/>
    <dgm:cxn modelId="{11BC9266-A5B6-45F5-A6ED-C8378D865FF2}" srcId="{4699E72A-5046-4F7A-82A6-CDCAABBDE03D}" destId="{4C38B76D-D9E0-4DC1-8256-33714C65B72C}" srcOrd="1" destOrd="0" parTransId="{F6BA7004-2A06-4FFA-BCE1-1BECAA64E975}" sibTransId="{1E71A7A8-E52D-4A23-ADA2-CD8E21D9BA47}"/>
    <dgm:cxn modelId="{54C47A51-6FEC-42EA-91C1-656EA1046CB6}" srcId="{E66FBBC2-0355-40BB-94CE-4C0ED58F2C90}" destId="{7DD7D733-8FD1-420F-919A-D723034B1A82}" srcOrd="0" destOrd="0" parTransId="{C17A87E5-A8FC-4172-BF9B-C9255ACE9567}" sibTransId="{CBF1A8E8-A598-4278-AC8A-B33987E7803F}"/>
    <dgm:cxn modelId="{E8D97676-44C3-4984-A1AD-89163D44BB69}" srcId="{F69CBE37-3F42-4E0D-9C1D-D168F6893CEA}" destId="{E66FBBC2-0355-40BB-94CE-4C0ED58F2C90}" srcOrd="1" destOrd="0" parTransId="{5DED8AF0-BF12-4634-B439-F231E922BF37}" sibTransId="{8CEDC390-2E1E-4A36-B147-BEB26FC185CC}"/>
    <dgm:cxn modelId="{2BA3CB7A-B1EF-4C03-B234-06A98591FCED}" srcId="{4699E72A-5046-4F7A-82A6-CDCAABBDE03D}" destId="{E4779496-26A3-4968-905B-8DAB5B9665E1}" srcOrd="2" destOrd="0" parTransId="{403F7991-6FB0-433A-9DD9-DF93D8F95D88}" sibTransId="{466E9339-F996-4623-9AEC-E1085B9C2ED1}"/>
    <dgm:cxn modelId="{D2A1037E-5EE5-486F-A2EB-F8157C5F34F1}" type="presOf" srcId="{4C38B76D-D9E0-4DC1-8256-33714C65B72C}" destId="{4E28593E-CBDE-4B0B-BCA6-BB74C4122A6F}" srcOrd="1" destOrd="1" presId="urn:microsoft.com/office/officeart/2005/8/layout/hProcess4"/>
    <dgm:cxn modelId="{922FC897-4D26-4990-B83B-82CF27DD919D}" type="presOf" srcId="{7DD7D733-8FD1-420F-919A-D723034B1A82}" destId="{F0E3C055-572E-4A12-9AFC-D9859993BF53}" srcOrd="0" destOrd="0" presId="urn:microsoft.com/office/officeart/2005/8/layout/hProcess4"/>
    <dgm:cxn modelId="{317EDA9D-9789-4CD4-9B29-57CF777FFA04}" type="presOf" srcId="{4C648E3D-1F8B-476A-86C9-0E0EC1E719FD}" destId="{35C472FA-7BE6-45B0-8CEB-E8A7155A92F1}" srcOrd="1" destOrd="0" presId="urn:microsoft.com/office/officeart/2005/8/layout/hProcess4"/>
    <dgm:cxn modelId="{6885C89E-0BAF-4BDB-879E-8ADE3D2BDB9B}" type="presOf" srcId="{095E21A0-7F19-4C66-BAA4-8B5C7E385E56}" destId="{EEEBF66A-8A6F-4434-B8A2-D320AB374510}" srcOrd="0" destOrd="0" presId="urn:microsoft.com/office/officeart/2005/8/layout/hProcess4"/>
    <dgm:cxn modelId="{D5F997AD-AE9D-4526-8AAF-80975ED84111}" type="presOf" srcId="{4C38B76D-D9E0-4DC1-8256-33714C65B72C}" destId="{CDE0F143-C84E-492D-8EE8-3413BDBAEE24}" srcOrd="0" destOrd="1" presId="urn:microsoft.com/office/officeart/2005/8/layout/hProcess4"/>
    <dgm:cxn modelId="{37C1CDB6-0473-4FB4-9CDB-00B82266FF92}" type="presOf" srcId="{F69CBE37-3F42-4E0D-9C1D-D168F6893CEA}" destId="{0B04CB6C-2923-4911-AF40-07871B6D35B1}" srcOrd="0" destOrd="0" presId="urn:microsoft.com/office/officeart/2005/8/layout/hProcess4"/>
    <dgm:cxn modelId="{C2130BD0-4F4A-4D7D-B4B0-9A119A6227DC}" type="presOf" srcId="{7F94F587-A6F6-45D3-8C73-028540B714CF}" destId="{127FCA1A-61F5-411E-BB0A-DE4AD9C9D8C6}" srcOrd="0" destOrd="0" presId="urn:microsoft.com/office/officeart/2005/8/layout/hProcess4"/>
    <dgm:cxn modelId="{5AD007DC-0128-45E5-A59A-29A9ED3C4B30}" srcId="{7F94F587-A6F6-45D3-8C73-028540B714CF}" destId="{4C648E3D-1F8B-476A-86C9-0E0EC1E719FD}" srcOrd="0" destOrd="0" parTransId="{95E9DFA8-64EB-4DBB-9BC2-BF7472443992}" sibTransId="{FCA573AB-8111-481A-8FAE-8005F79505F2}"/>
    <dgm:cxn modelId="{B3996E88-44AD-4255-8302-ADE2F918A6B1}" type="presParOf" srcId="{0B04CB6C-2923-4911-AF40-07871B6D35B1}" destId="{BCF9B249-455D-412B-A438-8066E11C61C6}" srcOrd="0" destOrd="0" presId="urn:microsoft.com/office/officeart/2005/8/layout/hProcess4"/>
    <dgm:cxn modelId="{F6BA699B-E9EE-4BA8-B8E8-3C342A799A60}" type="presParOf" srcId="{0B04CB6C-2923-4911-AF40-07871B6D35B1}" destId="{FF1F1B0D-160A-4309-8DB6-94BE5EE1F473}" srcOrd="1" destOrd="0" presId="urn:microsoft.com/office/officeart/2005/8/layout/hProcess4"/>
    <dgm:cxn modelId="{553D41A6-41BF-4703-9099-A5BF1D1D1EA6}" type="presParOf" srcId="{0B04CB6C-2923-4911-AF40-07871B6D35B1}" destId="{33B20706-15E9-4600-A572-B4C7AACD131E}" srcOrd="2" destOrd="0" presId="urn:microsoft.com/office/officeart/2005/8/layout/hProcess4"/>
    <dgm:cxn modelId="{03A00A2A-B5E4-4402-B3DF-52AC6F4E48ED}" type="presParOf" srcId="{33B20706-15E9-4600-A572-B4C7AACD131E}" destId="{194E3C75-0A2B-478C-A240-3B0A6A6C399F}" srcOrd="0" destOrd="0" presId="urn:microsoft.com/office/officeart/2005/8/layout/hProcess4"/>
    <dgm:cxn modelId="{58285FF6-FD06-418C-8214-B915CFB35D2D}" type="presParOf" srcId="{194E3C75-0A2B-478C-A240-3B0A6A6C399F}" destId="{AF669FF7-5750-4C30-BED9-EE48B27A842B}" srcOrd="0" destOrd="0" presId="urn:microsoft.com/office/officeart/2005/8/layout/hProcess4"/>
    <dgm:cxn modelId="{5BF2B4E6-01F4-4EB4-9230-36EC79E997E1}" type="presParOf" srcId="{194E3C75-0A2B-478C-A240-3B0A6A6C399F}" destId="{CDE0F143-C84E-492D-8EE8-3413BDBAEE24}" srcOrd="1" destOrd="0" presId="urn:microsoft.com/office/officeart/2005/8/layout/hProcess4"/>
    <dgm:cxn modelId="{9D1B85DB-B03A-4206-8EBF-479BC07B4238}" type="presParOf" srcId="{194E3C75-0A2B-478C-A240-3B0A6A6C399F}" destId="{4E28593E-CBDE-4B0B-BCA6-BB74C4122A6F}" srcOrd="2" destOrd="0" presId="urn:microsoft.com/office/officeart/2005/8/layout/hProcess4"/>
    <dgm:cxn modelId="{B5AAFF02-E412-404B-8F4C-7A69532EC592}" type="presParOf" srcId="{194E3C75-0A2B-478C-A240-3B0A6A6C399F}" destId="{3EB12074-4FE2-4822-A46E-04B650CEC477}" srcOrd="3" destOrd="0" presId="urn:microsoft.com/office/officeart/2005/8/layout/hProcess4"/>
    <dgm:cxn modelId="{5D53C25C-A27F-4E93-9EF3-32917888B768}" type="presParOf" srcId="{194E3C75-0A2B-478C-A240-3B0A6A6C399F}" destId="{852F08C7-D95F-427C-B828-F558586E053D}" srcOrd="4" destOrd="0" presId="urn:microsoft.com/office/officeart/2005/8/layout/hProcess4"/>
    <dgm:cxn modelId="{216AC87C-AA59-4E0C-9732-74C31B2050C2}" type="presParOf" srcId="{33B20706-15E9-4600-A572-B4C7AACD131E}" destId="{EEEBF66A-8A6F-4434-B8A2-D320AB374510}" srcOrd="1" destOrd="0" presId="urn:microsoft.com/office/officeart/2005/8/layout/hProcess4"/>
    <dgm:cxn modelId="{1E06284A-0620-462E-89FE-0243F1B1D627}" type="presParOf" srcId="{33B20706-15E9-4600-A572-B4C7AACD131E}" destId="{B1F0E5FF-4430-4BAB-AF15-9A9C3D7B1E85}" srcOrd="2" destOrd="0" presId="urn:microsoft.com/office/officeart/2005/8/layout/hProcess4"/>
    <dgm:cxn modelId="{4A540215-1507-42DC-AA76-4146E2C002AA}" type="presParOf" srcId="{B1F0E5FF-4430-4BAB-AF15-9A9C3D7B1E85}" destId="{3824443B-8A9A-40C3-A690-40F84CEBC1E7}" srcOrd="0" destOrd="0" presId="urn:microsoft.com/office/officeart/2005/8/layout/hProcess4"/>
    <dgm:cxn modelId="{D439257C-341F-44B2-B238-863B90BF6A36}" type="presParOf" srcId="{B1F0E5FF-4430-4BAB-AF15-9A9C3D7B1E85}" destId="{F0E3C055-572E-4A12-9AFC-D9859993BF53}" srcOrd="1" destOrd="0" presId="urn:microsoft.com/office/officeart/2005/8/layout/hProcess4"/>
    <dgm:cxn modelId="{85907B1D-AEFB-48E6-949D-BEF1F7179B30}" type="presParOf" srcId="{B1F0E5FF-4430-4BAB-AF15-9A9C3D7B1E85}" destId="{B8A8D5CB-1335-4B70-93A4-9D56D1319DE0}" srcOrd="2" destOrd="0" presId="urn:microsoft.com/office/officeart/2005/8/layout/hProcess4"/>
    <dgm:cxn modelId="{55145EBF-F252-4CB8-8DBF-6F43A08826FF}" type="presParOf" srcId="{B1F0E5FF-4430-4BAB-AF15-9A9C3D7B1E85}" destId="{A26044CB-B96F-4418-91C2-DDCBABBE9AF3}" srcOrd="3" destOrd="0" presId="urn:microsoft.com/office/officeart/2005/8/layout/hProcess4"/>
    <dgm:cxn modelId="{C9ED701C-C0F6-4360-8B8A-37FE83A67FB6}" type="presParOf" srcId="{B1F0E5FF-4430-4BAB-AF15-9A9C3D7B1E85}" destId="{814E7A22-0FF8-4F08-B610-6A81BBE32A91}" srcOrd="4" destOrd="0" presId="urn:microsoft.com/office/officeart/2005/8/layout/hProcess4"/>
    <dgm:cxn modelId="{F42BD8D3-5D68-47C0-8EE8-8D6105541EBF}" type="presParOf" srcId="{33B20706-15E9-4600-A572-B4C7AACD131E}" destId="{039312E4-D324-462C-BA4B-7E1478133B6A}" srcOrd="3" destOrd="0" presId="urn:microsoft.com/office/officeart/2005/8/layout/hProcess4"/>
    <dgm:cxn modelId="{24F4DB29-678C-4BA4-8696-2A72C7C73841}" type="presParOf" srcId="{33B20706-15E9-4600-A572-B4C7AACD131E}" destId="{4A2EAF6C-56B1-4F41-B382-F87280B1D359}" srcOrd="4" destOrd="0" presId="urn:microsoft.com/office/officeart/2005/8/layout/hProcess4"/>
    <dgm:cxn modelId="{7E874B11-E6BB-4514-B228-10D7352D6C71}" type="presParOf" srcId="{4A2EAF6C-56B1-4F41-B382-F87280B1D359}" destId="{66BA3494-185A-4FAA-979A-52458C8788E0}" srcOrd="0" destOrd="0" presId="urn:microsoft.com/office/officeart/2005/8/layout/hProcess4"/>
    <dgm:cxn modelId="{165F4E6F-1108-40C7-BBAD-EDBA349D9C97}" type="presParOf" srcId="{4A2EAF6C-56B1-4F41-B382-F87280B1D359}" destId="{5EDDA073-3053-4C1C-A755-FA16FB89AB73}" srcOrd="1" destOrd="0" presId="urn:microsoft.com/office/officeart/2005/8/layout/hProcess4"/>
    <dgm:cxn modelId="{3DC17F2F-66E7-40F4-81C8-23152A42E362}" type="presParOf" srcId="{4A2EAF6C-56B1-4F41-B382-F87280B1D359}" destId="{35C472FA-7BE6-45B0-8CEB-E8A7155A92F1}" srcOrd="2" destOrd="0" presId="urn:microsoft.com/office/officeart/2005/8/layout/hProcess4"/>
    <dgm:cxn modelId="{1BA28CDD-881B-4893-9C5B-2E5509FBB841}" type="presParOf" srcId="{4A2EAF6C-56B1-4F41-B382-F87280B1D359}" destId="{127FCA1A-61F5-411E-BB0A-DE4AD9C9D8C6}" srcOrd="3" destOrd="0" presId="urn:microsoft.com/office/officeart/2005/8/layout/hProcess4"/>
    <dgm:cxn modelId="{F7D16E75-66CC-492E-8ADB-7CC021C7397F}" type="presParOf" srcId="{4A2EAF6C-56B1-4F41-B382-F87280B1D359}" destId="{B031D85A-801D-4B46-AFEE-E224295B467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489B2-7687-49C0-8916-AFF6C9F5E3BE}">
      <dsp:nvSpPr>
        <dsp:cNvPr id="0" name=""/>
        <dsp:cNvSpPr/>
      </dsp:nvSpPr>
      <dsp:spPr>
        <a:xfrm rot="5400000">
          <a:off x="-141166" y="143126"/>
          <a:ext cx="941113" cy="658779"/>
        </a:xfrm>
        <a:prstGeom prst="chevron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latin typeface="Muli black"/>
              <a:cs typeface="Muli black"/>
            </a:rPr>
            <a:t>1º Fator</a:t>
          </a:r>
        </a:p>
      </dsp:txBody>
      <dsp:txXfrm rot="-5400000">
        <a:off x="2" y="331349"/>
        <a:ext cx="658779" cy="282334"/>
      </dsp:txXfrm>
    </dsp:sp>
    <dsp:sp modelId="{12613743-A7E5-41B6-9E81-1F594F6A3865}">
      <dsp:nvSpPr>
        <dsp:cNvPr id="0" name=""/>
        <dsp:cNvSpPr/>
      </dsp:nvSpPr>
      <dsp:spPr>
        <a:xfrm rot="5400000">
          <a:off x="3875955" y="-3215217"/>
          <a:ext cx="611723" cy="7046076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Clareza dos temas </a:t>
          </a:r>
          <a:r>
            <a:rPr lang="pt-BR" sz="14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 serem trabalhados por meio do diagnóstico, planejamento e metodologia, com diretrizes e objetivos entre todos os envolvidos.</a:t>
          </a:r>
        </a:p>
      </dsp:txBody>
      <dsp:txXfrm rot="-5400000">
        <a:off x="658779" y="31821"/>
        <a:ext cx="7016214" cy="551999"/>
      </dsp:txXfrm>
    </dsp:sp>
    <dsp:sp modelId="{C711C6C9-8205-43DB-A168-AE8EE2D05B36}">
      <dsp:nvSpPr>
        <dsp:cNvPr id="0" name=""/>
        <dsp:cNvSpPr/>
      </dsp:nvSpPr>
      <dsp:spPr>
        <a:xfrm rot="5400000">
          <a:off x="-141166" y="932010"/>
          <a:ext cx="941113" cy="658779"/>
        </a:xfrm>
        <a:prstGeom prst="chevron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latin typeface="Muli black"/>
              <a:cs typeface="Muli black"/>
            </a:rPr>
            <a:t>2º Fator</a:t>
          </a:r>
        </a:p>
      </dsp:txBody>
      <dsp:txXfrm rot="-5400000">
        <a:off x="2" y="1120233"/>
        <a:ext cx="658779" cy="282334"/>
      </dsp:txXfrm>
    </dsp:sp>
    <dsp:sp modelId="{370B2613-411F-47AF-8C86-65912E6E569B}">
      <dsp:nvSpPr>
        <dsp:cNvPr id="0" name=""/>
        <dsp:cNvSpPr/>
      </dsp:nvSpPr>
      <dsp:spPr>
        <a:xfrm rot="5400000">
          <a:off x="3875955" y="-2426333"/>
          <a:ext cx="611723" cy="7046076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b="1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Internalização do conhecimento</a:t>
          </a:r>
          <a:r>
            <a:rPr lang="pt-BR" sz="12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, entendido como mudança de prática e postura, é preciso que os agentes sintam a necessidade de tal aprendizado, tenham dedicação, organização de tempo para sua formação e autoconfiança.</a:t>
          </a:r>
        </a:p>
      </dsp:txBody>
      <dsp:txXfrm rot="-5400000">
        <a:off x="658779" y="820705"/>
        <a:ext cx="7016214" cy="551999"/>
      </dsp:txXfrm>
    </dsp:sp>
    <dsp:sp modelId="{3D7C2DAC-FD55-4A6B-AA89-4D0C26ECB299}">
      <dsp:nvSpPr>
        <dsp:cNvPr id="0" name=""/>
        <dsp:cNvSpPr/>
      </dsp:nvSpPr>
      <dsp:spPr>
        <a:xfrm rot="5400000">
          <a:off x="-141166" y="1720894"/>
          <a:ext cx="941113" cy="658779"/>
        </a:xfrm>
        <a:prstGeom prst="chevron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latin typeface="Muli black"/>
              <a:cs typeface="Muli black"/>
            </a:rPr>
            <a:t>3º Fator</a:t>
          </a:r>
        </a:p>
      </dsp:txBody>
      <dsp:txXfrm rot="-5400000">
        <a:off x="2" y="1909117"/>
        <a:ext cx="658779" cy="282334"/>
      </dsp:txXfrm>
    </dsp:sp>
    <dsp:sp modelId="{0F348A45-0424-45FA-8C6A-CE5CB2938AA0}">
      <dsp:nvSpPr>
        <dsp:cNvPr id="0" name=""/>
        <dsp:cNvSpPr/>
      </dsp:nvSpPr>
      <dsp:spPr>
        <a:xfrm rot="5400000">
          <a:off x="3875955" y="-1637449"/>
          <a:ext cx="611723" cy="7046076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Aplicação imediata do conhecimento</a:t>
          </a:r>
          <a:r>
            <a:rPr lang="pt-BR" sz="14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. Todo o conhecimento adquirido no decorrer da formação precisa ser aplicado junto aos alunos, para que possa ser experimentado e testado.</a:t>
          </a:r>
        </a:p>
      </dsp:txBody>
      <dsp:txXfrm rot="-5400000">
        <a:off x="658779" y="1609589"/>
        <a:ext cx="7016214" cy="551999"/>
      </dsp:txXfrm>
    </dsp:sp>
    <dsp:sp modelId="{AB7D2F1F-0528-42E1-9A56-736F49DE204C}">
      <dsp:nvSpPr>
        <dsp:cNvPr id="0" name=""/>
        <dsp:cNvSpPr/>
      </dsp:nvSpPr>
      <dsp:spPr>
        <a:xfrm rot="5400000">
          <a:off x="-141166" y="2509778"/>
          <a:ext cx="941113" cy="658779"/>
        </a:xfrm>
        <a:prstGeom prst="chevron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dirty="0">
              <a:latin typeface="Muli black"/>
              <a:cs typeface="Muli black"/>
            </a:rPr>
            <a:t>4º Fator</a:t>
          </a:r>
        </a:p>
      </dsp:txBody>
      <dsp:txXfrm rot="-5400000">
        <a:off x="2" y="2698001"/>
        <a:ext cx="658779" cy="282334"/>
      </dsp:txXfrm>
    </dsp:sp>
    <dsp:sp modelId="{3A5A0215-AAB4-4522-9506-2F1DF5ED6F17}">
      <dsp:nvSpPr>
        <dsp:cNvPr id="0" name=""/>
        <dsp:cNvSpPr/>
      </dsp:nvSpPr>
      <dsp:spPr>
        <a:xfrm rot="5400000">
          <a:off x="3875955" y="-848565"/>
          <a:ext cx="611723" cy="7046076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Avaliação e planejamento de novas estratégias </a:t>
          </a:r>
          <a:r>
            <a:rPr lang="pt-BR" sz="14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pedagógicas de aplicabilidade de conteúdo na realidade do aluno.</a:t>
          </a:r>
        </a:p>
      </dsp:txBody>
      <dsp:txXfrm rot="-5400000">
        <a:off x="658779" y="2398473"/>
        <a:ext cx="7016214" cy="551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4F15-607B-4783-8702-ADC71FA708A5}">
      <dsp:nvSpPr>
        <dsp:cNvPr id="0" name=""/>
        <dsp:cNvSpPr/>
      </dsp:nvSpPr>
      <dsp:spPr>
        <a:xfrm>
          <a:off x="3034" y="314938"/>
          <a:ext cx="1317240" cy="1317240"/>
        </a:xfrm>
        <a:prstGeom prst="ellipse">
          <a:avLst/>
        </a:prstGeom>
        <a:noFill/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solidFill>
                <a:srgbClr val="7F7F7F"/>
              </a:solidFill>
              <a:latin typeface="Muli light"/>
              <a:cs typeface="Muli light"/>
            </a:rPr>
            <a:t>Aspectos didático-pedagógicos</a:t>
          </a:r>
        </a:p>
      </dsp:txBody>
      <dsp:txXfrm>
        <a:off x="195939" y="507843"/>
        <a:ext cx="931430" cy="931430"/>
      </dsp:txXfrm>
    </dsp:sp>
    <dsp:sp modelId="{4FB1D109-0800-4351-91AF-AFD72DDF1C36}">
      <dsp:nvSpPr>
        <dsp:cNvPr id="0" name=""/>
        <dsp:cNvSpPr/>
      </dsp:nvSpPr>
      <dsp:spPr>
        <a:xfrm>
          <a:off x="1427234" y="731623"/>
          <a:ext cx="434043" cy="483871"/>
        </a:xfrm>
        <a:prstGeom prst="mathPlus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solidFill>
              <a:srgbClr val="7F7F7F"/>
            </a:solidFill>
          </a:endParaRPr>
        </a:p>
      </dsp:txBody>
      <dsp:txXfrm>
        <a:off x="1484766" y="922515"/>
        <a:ext cx="318979" cy="102087"/>
      </dsp:txXfrm>
    </dsp:sp>
    <dsp:sp modelId="{4D3491E7-EE06-4C9A-A798-67760C0061CD}">
      <dsp:nvSpPr>
        <dsp:cNvPr id="0" name=""/>
        <dsp:cNvSpPr/>
      </dsp:nvSpPr>
      <dsp:spPr>
        <a:xfrm>
          <a:off x="1968237" y="314938"/>
          <a:ext cx="1317240" cy="1317240"/>
        </a:xfrm>
        <a:prstGeom prst="ellipse">
          <a:avLst/>
        </a:prstGeom>
        <a:noFill/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solidFill>
                <a:srgbClr val="7F7F7F"/>
              </a:solidFill>
              <a:latin typeface="Muli light"/>
              <a:cs typeface="Muli light"/>
            </a:rPr>
            <a:t>Aspectos técnicos de conteúdo</a:t>
          </a:r>
        </a:p>
      </dsp:txBody>
      <dsp:txXfrm>
        <a:off x="2161142" y="507843"/>
        <a:ext cx="931430" cy="931430"/>
      </dsp:txXfrm>
    </dsp:sp>
    <dsp:sp modelId="{A37890B4-FEFA-41FE-967B-90EA4585C4B0}">
      <dsp:nvSpPr>
        <dsp:cNvPr id="0" name=""/>
        <dsp:cNvSpPr/>
      </dsp:nvSpPr>
      <dsp:spPr>
        <a:xfrm>
          <a:off x="3392437" y="716480"/>
          <a:ext cx="444349" cy="514156"/>
        </a:xfrm>
        <a:prstGeom prst="mathPlus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solidFill>
              <a:srgbClr val="7F7F7F"/>
            </a:solidFill>
          </a:endParaRPr>
        </a:p>
      </dsp:txBody>
      <dsp:txXfrm>
        <a:off x="3451335" y="921303"/>
        <a:ext cx="326553" cy="104510"/>
      </dsp:txXfrm>
    </dsp:sp>
    <dsp:sp modelId="{127C0AEC-A0FD-4F79-B0A5-6A12990A8292}">
      <dsp:nvSpPr>
        <dsp:cNvPr id="0" name=""/>
        <dsp:cNvSpPr/>
      </dsp:nvSpPr>
      <dsp:spPr>
        <a:xfrm>
          <a:off x="3943746" y="133159"/>
          <a:ext cx="1923394" cy="1680798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bg1"/>
              </a:solidFill>
              <a:latin typeface="Muli light"/>
              <a:cs typeface="Muli light"/>
            </a:rPr>
            <a:t>Inter-relação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bg1"/>
              </a:solidFill>
              <a:latin typeface="Muli light"/>
              <a:cs typeface="Muli light"/>
            </a:rPr>
            <a:t>(relação mútua)</a:t>
          </a:r>
        </a:p>
      </dsp:txBody>
      <dsp:txXfrm>
        <a:off x="4225421" y="379306"/>
        <a:ext cx="1360044" cy="1188504"/>
      </dsp:txXfrm>
    </dsp:sp>
    <dsp:sp modelId="{385E8F07-7561-4249-BF28-E266567583D2}">
      <dsp:nvSpPr>
        <dsp:cNvPr id="0" name=""/>
        <dsp:cNvSpPr/>
      </dsp:nvSpPr>
      <dsp:spPr>
        <a:xfrm>
          <a:off x="5821316" y="650975"/>
          <a:ext cx="627556" cy="64516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100" kern="1200"/>
        </a:p>
      </dsp:txBody>
      <dsp:txXfrm>
        <a:off x="5904499" y="783879"/>
        <a:ext cx="461190" cy="379358"/>
      </dsp:txXfrm>
    </dsp:sp>
    <dsp:sp modelId="{CC309FF6-87DF-4EBB-B58A-B488043150C0}">
      <dsp:nvSpPr>
        <dsp:cNvPr id="0" name=""/>
        <dsp:cNvSpPr/>
      </dsp:nvSpPr>
      <dsp:spPr>
        <a:xfrm>
          <a:off x="6444721" y="314938"/>
          <a:ext cx="1317240" cy="1317240"/>
        </a:xfrm>
        <a:prstGeom prst="ellipse">
          <a:avLst/>
        </a:prstGeom>
        <a:noFill/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solidFill>
                <a:srgbClr val="7F7F7F"/>
              </a:solidFill>
              <a:latin typeface="Muli light"/>
              <a:cs typeface="Muli light"/>
            </a:rPr>
            <a:t>Formação continuada</a:t>
          </a:r>
        </a:p>
      </dsp:txBody>
      <dsp:txXfrm>
        <a:off x="6637626" y="507843"/>
        <a:ext cx="931430" cy="931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0F143-C84E-492D-8EE8-3413BDBAEE24}">
      <dsp:nvSpPr>
        <dsp:cNvPr id="0" name=""/>
        <dsp:cNvSpPr/>
      </dsp:nvSpPr>
      <dsp:spPr>
        <a:xfrm>
          <a:off x="0" y="1120881"/>
          <a:ext cx="2225758" cy="1835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Especificidades de projeto.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Atribuições da tutoria e Coordenação de Conteúdo.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Funcionalidades do sistema</a:t>
          </a:r>
          <a:r>
            <a:rPr lang="pt-BR" sz="1100" kern="1200" dirty="0">
              <a:solidFill>
                <a:srgbClr val="7F7F7F"/>
              </a:solidFill>
              <a:latin typeface="Muli light"/>
              <a:cs typeface="Muli light"/>
            </a:rPr>
            <a:t>.</a:t>
          </a:r>
        </a:p>
      </dsp:txBody>
      <dsp:txXfrm>
        <a:off x="42247" y="1163128"/>
        <a:ext cx="2141264" cy="1357908"/>
      </dsp:txXfrm>
    </dsp:sp>
    <dsp:sp modelId="{EEEBF66A-8A6F-4434-B8A2-D320AB374510}">
      <dsp:nvSpPr>
        <dsp:cNvPr id="0" name=""/>
        <dsp:cNvSpPr/>
      </dsp:nvSpPr>
      <dsp:spPr>
        <a:xfrm>
          <a:off x="1249260" y="1542536"/>
          <a:ext cx="2467594" cy="2467594"/>
        </a:xfrm>
        <a:prstGeom prst="leftCircularArrow">
          <a:avLst>
            <a:gd name="adj1" fmla="val 3207"/>
            <a:gd name="adj2" fmla="val 395109"/>
            <a:gd name="adj3" fmla="val 2170620"/>
            <a:gd name="adj4" fmla="val 9024489"/>
            <a:gd name="adj5" fmla="val 37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12074-4FE2-4822-A46E-04B650CEC477}">
      <dsp:nvSpPr>
        <dsp:cNvPr id="0" name=""/>
        <dsp:cNvSpPr/>
      </dsp:nvSpPr>
      <dsp:spPr>
        <a:xfrm>
          <a:off x="495504" y="2556510"/>
          <a:ext cx="1978451" cy="786765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Muli light"/>
              <a:cs typeface="Muli light"/>
            </a:rPr>
            <a:t>Curso online de formação inicial</a:t>
          </a:r>
        </a:p>
      </dsp:txBody>
      <dsp:txXfrm>
        <a:off x="518548" y="2579554"/>
        <a:ext cx="1932363" cy="740677"/>
      </dsp:txXfrm>
    </dsp:sp>
    <dsp:sp modelId="{F0E3C055-572E-4A12-9AFC-D9859993BF53}">
      <dsp:nvSpPr>
        <dsp:cNvPr id="0" name=""/>
        <dsp:cNvSpPr/>
      </dsp:nvSpPr>
      <dsp:spPr>
        <a:xfrm>
          <a:off x="2850753" y="1114107"/>
          <a:ext cx="2225758" cy="1835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b="1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Fórum bimestral</a:t>
          </a:r>
          <a:r>
            <a:rPr lang="pt-BR" sz="11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:  com reflexões teóricas, discussões, compartilhamento de percepções e desenvolvimento de melhores práticas a serem adotadas pelos tutores.</a:t>
          </a:r>
        </a:p>
      </dsp:txBody>
      <dsp:txXfrm>
        <a:off x="2893000" y="1549737"/>
        <a:ext cx="2141264" cy="1357908"/>
      </dsp:txXfrm>
    </dsp:sp>
    <dsp:sp modelId="{039312E4-D324-462C-BA4B-7E1478133B6A}">
      <dsp:nvSpPr>
        <dsp:cNvPr id="0" name=""/>
        <dsp:cNvSpPr/>
      </dsp:nvSpPr>
      <dsp:spPr>
        <a:xfrm>
          <a:off x="4080573" y="-18111"/>
          <a:ext cx="2751996" cy="2751996"/>
        </a:xfrm>
        <a:prstGeom prst="circularArrow">
          <a:avLst>
            <a:gd name="adj1" fmla="val 2875"/>
            <a:gd name="adj2" fmla="val 351524"/>
            <a:gd name="adj3" fmla="val 19472965"/>
            <a:gd name="adj4" fmla="val 12575511"/>
            <a:gd name="adj5" fmla="val 335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044CB-B96F-4418-91C2-DDCBABBE9AF3}">
      <dsp:nvSpPr>
        <dsp:cNvPr id="0" name=""/>
        <dsp:cNvSpPr/>
      </dsp:nvSpPr>
      <dsp:spPr>
        <a:xfrm>
          <a:off x="3345366" y="720724"/>
          <a:ext cx="1978451" cy="786765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Muli light"/>
              <a:cs typeface="Muli light"/>
            </a:rPr>
            <a:t>Aspectos didático-pedagógicos</a:t>
          </a:r>
        </a:p>
      </dsp:txBody>
      <dsp:txXfrm>
        <a:off x="3368410" y="743768"/>
        <a:ext cx="1932363" cy="740677"/>
      </dsp:txXfrm>
    </dsp:sp>
    <dsp:sp modelId="{5EDDA073-3053-4C1C-A755-FA16FB89AB73}">
      <dsp:nvSpPr>
        <dsp:cNvPr id="0" name=""/>
        <dsp:cNvSpPr/>
      </dsp:nvSpPr>
      <dsp:spPr>
        <a:xfrm>
          <a:off x="5700614" y="1114107"/>
          <a:ext cx="2225758" cy="1835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 </a:t>
          </a:r>
          <a:r>
            <a:rPr lang="pt-BR" sz="1100" b="1" kern="1200" dirty="0" err="1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Webconference</a:t>
          </a:r>
          <a:r>
            <a:rPr lang="pt-BR" sz="1100" b="1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 bimestral: </a:t>
          </a:r>
          <a:r>
            <a:rPr lang="pt-BR" sz="11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reflexões, discussões e trocas de experiências relacionadas ao conteúdo de cada curso e sua </a:t>
          </a:r>
          <a:r>
            <a:rPr lang="pt-BR" sz="1100" b="1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aplicabilidade</a:t>
          </a:r>
          <a:r>
            <a:rPr lang="pt-BR" sz="1100" kern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rPr>
            <a:t> no contextual profissional dos alunos. </a:t>
          </a:r>
        </a:p>
      </dsp:txBody>
      <dsp:txXfrm>
        <a:off x="5742861" y="1156354"/>
        <a:ext cx="2141264" cy="1357908"/>
      </dsp:txXfrm>
    </dsp:sp>
    <dsp:sp modelId="{127FCA1A-61F5-411E-BB0A-DE4AD9C9D8C6}">
      <dsp:nvSpPr>
        <dsp:cNvPr id="0" name=""/>
        <dsp:cNvSpPr/>
      </dsp:nvSpPr>
      <dsp:spPr>
        <a:xfrm>
          <a:off x="6195227" y="2556510"/>
          <a:ext cx="1978451" cy="786765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Muli light"/>
              <a:cs typeface="Muli light"/>
            </a:rPr>
            <a:t>Aspectos técnicos de conteúdo</a:t>
          </a:r>
        </a:p>
      </dsp:txBody>
      <dsp:txXfrm>
        <a:off x="6218271" y="2579554"/>
        <a:ext cx="1932363" cy="740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A7F2B-87D6-4C5B-9DAB-1E0F3A1AAE45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2CFED-AD0F-4DBE-A79C-9EE1ECD51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85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558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396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560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181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274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3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116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64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463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083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506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2CFED-AD0F-4DBE-A79C-9EE1ECD5129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98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pt-BR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pPr>
                <a:buClr>
                  <a:schemeClr val="dk1"/>
                </a:buClr>
                <a:buSzPct val="25000"/>
              </a:pPr>
              <a:t>‹nº›</a:t>
            </a:fld>
            <a:endParaRPr lang="pt-BR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" name="Shape 47"/>
          <p:cNvSpPr/>
          <p:nvPr userDrawn="1"/>
        </p:nvSpPr>
        <p:spPr>
          <a:xfrm>
            <a:off x="1268250" y="5326370"/>
            <a:ext cx="6607500" cy="694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2" tIns="91422" rIns="91422" bIns="91422">
            <a:spAutoFit/>
          </a:bodyPr>
          <a:lstStyle/>
          <a:p>
            <a:pPr algn="ctr">
              <a:lnSpc>
                <a:spcPct val="115000"/>
              </a:lnSpc>
              <a:defRPr sz="1100">
                <a:solidFill>
                  <a:srgbClr val="7F7F7F"/>
                </a:solidFill>
              </a:defRPr>
            </a:pPr>
            <a:r>
              <a:rPr sz="1100" dirty="0"/>
              <a:t>www.dotgroup.com.br</a:t>
            </a:r>
            <a:endParaRPr sz="1100" dirty="0">
              <a:solidFill>
                <a:srgbClr val="000000"/>
              </a:solidFill>
            </a:endParaRPr>
          </a:p>
          <a:p>
            <a:pPr algn="ctr">
              <a:lnSpc>
                <a:spcPct val="115000"/>
              </a:lnSpc>
              <a:defRPr sz="900">
                <a:solidFill>
                  <a:srgbClr val="7F7F7F"/>
                </a:solidFill>
              </a:defRPr>
            </a:pPr>
            <a:endParaRPr sz="900" dirty="0">
              <a:solidFill>
                <a:srgbClr val="000000"/>
              </a:solidFill>
            </a:endParaRPr>
          </a:p>
          <a:p>
            <a:pPr algn="ctr">
              <a:lnSpc>
                <a:spcPct val="115000"/>
              </a:lnSpc>
              <a:defRPr sz="900">
                <a:solidFill>
                  <a:srgbClr val="7F7F7F"/>
                </a:solidFill>
              </a:defRPr>
            </a:pPr>
            <a:r>
              <a:rPr sz="900" dirty="0" err="1"/>
              <a:t>Florianópolis</a:t>
            </a:r>
            <a:r>
              <a:rPr sz="900" dirty="0"/>
              <a:t> | São Paulo | Brasília | Rio de Janeiro | Belo Horizonte</a:t>
            </a:r>
          </a:p>
        </p:txBody>
      </p:sp>
    </p:spTree>
    <p:extLst>
      <p:ext uri="{BB962C8B-B14F-4D97-AF65-F5344CB8AC3E}">
        <p14:creationId xmlns:p14="http://schemas.microsoft.com/office/powerpoint/2010/main" val="1257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leonardo.cabral@dotgroup.com.br" TargetMode="External"/><Relationship Id="rId3" Type="http://schemas.openxmlformats.org/officeDocument/2006/relationships/image" Target="../media/image1.jpg"/><Relationship Id="rId7" Type="http://schemas.openxmlformats.org/officeDocument/2006/relationships/hyperlink" Target="mailto:janaina.cassel@dotgroup.com.br" TargetMode="External"/><Relationship Id="rId12" Type="http://schemas.openxmlformats.org/officeDocument/2006/relationships/hyperlink" Target="mailto:vinicius.bastos@sebrae.com.b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laudio.lino@dotgroup.com.br" TargetMode="External"/><Relationship Id="rId11" Type="http://schemas.openxmlformats.org/officeDocument/2006/relationships/hyperlink" Target="mailto:sonia@dotgroup.com.br" TargetMode="External"/><Relationship Id="rId5" Type="http://schemas.openxmlformats.org/officeDocument/2006/relationships/hyperlink" Target="mailto:andreia.sudoski@dotgroup.com.br" TargetMode="External"/><Relationship Id="rId10" Type="http://schemas.openxmlformats.org/officeDocument/2006/relationships/hyperlink" Target="mailto:rosiane.petry@dotgroup.com.br" TargetMode="External"/><Relationship Id="rId4" Type="http://schemas.openxmlformats.org/officeDocument/2006/relationships/hyperlink" Target="mailto:anaborges00@hotmail.com" TargetMode="External"/><Relationship Id="rId9" Type="http://schemas.openxmlformats.org/officeDocument/2006/relationships/hyperlink" Target="mailto:rafaela.oliveira@dotgroup.com.b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hyperlink" Target="mailto:sonia@dotgroup.com.br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7F96E4D-2210-49FB-96ED-783BC1437AD0}"/>
              </a:ext>
            </a:extLst>
          </p:cNvPr>
          <p:cNvSpPr txBox="1"/>
          <p:nvPr/>
        </p:nvSpPr>
        <p:spPr>
          <a:xfrm>
            <a:off x="755576" y="4005064"/>
            <a:ext cx="77768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2000" dirty="0">
                <a:solidFill>
                  <a:schemeClr val="accent5">
                    <a:lumMod val="75000"/>
                  </a:schemeClr>
                </a:solidFill>
                <a:latin typeface="Muli extralight"/>
                <a:ea typeface="Verdana" panose="020B0604030504040204" pitchFamily="34" charset="0"/>
                <a:cs typeface="Muli extralight"/>
              </a:rPr>
              <a:t>A 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latin typeface="Muli black"/>
                <a:ea typeface="Verdana" panose="020B0604030504040204" pitchFamily="34" charset="0"/>
                <a:cs typeface="Muli black"/>
              </a:rPr>
              <a:t>INTER-RELAÇÃO E FORMAÇÃO CONTINUADA 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latin typeface="Muli extralight"/>
                <a:ea typeface="Verdana" panose="020B0604030504040204" pitchFamily="34" charset="0"/>
                <a:cs typeface="Muli extralight"/>
              </a:rPr>
              <a:t>DOS AGENTES NA CENTRAL DE 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latin typeface="Muli black"/>
                <a:ea typeface="Verdana" panose="020B0604030504040204" pitchFamily="34" charset="0"/>
                <a:cs typeface="Muli black"/>
              </a:rPr>
              <a:t>TUTORIA DO SEBRAE</a:t>
            </a:r>
          </a:p>
          <a:p>
            <a:pPr>
              <a:lnSpc>
                <a:spcPct val="130000"/>
              </a:lnSpc>
            </a:pPr>
            <a:endParaRPr lang="pt-BR" sz="2000" dirty="0">
              <a:latin typeface="Muli extralight"/>
              <a:cs typeface="Muli extralight"/>
            </a:endParaRPr>
          </a:p>
        </p:txBody>
      </p:sp>
      <p:sp>
        <p:nvSpPr>
          <p:cNvPr id="5" name="Shape 57"/>
          <p:cNvSpPr/>
          <p:nvPr/>
        </p:nvSpPr>
        <p:spPr>
          <a:xfrm>
            <a:off x="3563888" y="5282336"/>
            <a:ext cx="1995300" cy="537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9712" y="2834062"/>
            <a:ext cx="1561024" cy="793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B20D32AB-30A1-4159-ABE1-079F0DFE75C2}"/>
              </a:ext>
            </a:extLst>
          </p:cNvPr>
          <p:cNvSpPr/>
          <p:nvPr/>
        </p:nvSpPr>
        <p:spPr>
          <a:xfrm>
            <a:off x="647056" y="2276875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3" y="162880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6"/>
                </a:solidFill>
                <a:latin typeface="Muli Black"/>
                <a:ea typeface="Muli Black"/>
                <a:cs typeface="Muli Black"/>
                <a:sym typeface="Muli Black"/>
              </a:rPr>
              <a:t>Depoimento espontâneo de aluno </a:t>
            </a:r>
            <a:endParaRPr lang="en-US" sz="2800" dirty="0">
              <a:solidFill>
                <a:schemeClr val="accent6"/>
              </a:solidFill>
              <a:latin typeface="Muli black"/>
              <a:cs typeface="Muli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554" y="2780928"/>
            <a:ext cx="7597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Desejo elogiar o curso do MEI - microempreendedor individual disponibilizado no portal ead.sebrae.com.br, principalmente, a Tutora Eliane Cristine Cerqueira, por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responder meus questionamentos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. Fiz outros cursos online em que minhas perguntas nunca foram respondidas. Com isso percebo que os cursos disponibilizados pelo SEBRAE são acompanhados por excelentes profissionais, trazendo mais seriedade e credibilidade para a instituição. Obrigado por tudo.</a:t>
            </a:r>
          </a:p>
          <a:p>
            <a:r>
              <a:rPr lang="pt-BR" sz="1400" dirty="0">
                <a:solidFill>
                  <a:schemeClr val="bg1">
                    <a:lumMod val="65000"/>
                  </a:schemeClr>
                </a:solidFill>
              </a:rPr>
              <a:t>(Aluno: Paulo, curso MEI)</a:t>
            </a:r>
          </a:p>
        </p:txBody>
      </p:sp>
    </p:spTree>
    <p:extLst>
      <p:ext uri="{BB962C8B-B14F-4D97-AF65-F5344CB8AC3E}">
        <p14:creationId xmlns:p14="http://schemas.microsoft.com/office/powerpoint/2010/main" val="145784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B20D32AB-30A1-4159-ABE1-079F0DFE75C2}"/>
              </a:ext>
            </a:extLst>
          </p:cNvPr>
          <p:cNvSpPr/>
          <p:nvPr/>
        </p:nvSpPr>
        <p:spPr>
          <a:xfrm>
            <a:off x="647056" y="2276875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A92C7ED-7D41-42CE-A85B-3FF8F5414C3E}"/>
              </a:ext>
            </a:extLst>
          </p:cNvPr>
          <p:cNvSpPr/>
          <p:nvPr/>
        </p:nvSpPr>
        <p:spPr>
          <a:xfrm>
            <a:off x="1115616" y="2780928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Muli light"/>
                <a:ea typeface="Verdana" panose="020B0604030504040204" pitchFamily="34" charset="0"/>
                <a:cs typeface="Muli light"/>
              </a:rPr>
              <a:t>Estabelecer inter-relação entre tutoria e equipe de coordenação de conteúdo no processo de formação continuada não são tarefas fáceis, precisa haver diálogo, significado, caminhar lado a lado em prol de um mesmo objetivo, “ o processo de aprendizagem do aluno.</a:t>
            </a:r>
          </a:p>
          <a:p>
            <a:pPr algn="ctr">
              <a:lnSpc>
                <a:spcPct val="150000"/>
              </a:lnSpc>
            </a:pPr>
            <a:endParaRPr lang="pt-BR" sz="1600" dirty="0">
              <a:solidFill>
                <a:schemeClr val="bg1">
                  <a:lumMod val="50000"/>
                </a:schemeClr>
              </a:solidFill>
              <a:latin typeface="Muli light"/>
              <a:ea typeface="Verdana" panose="020B0604030504040204" pitchFamily="34" charset="0"/>
              <a:cs typeface="Muli light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Muli light"/>
                <a:ea typeface="Verdana" panose="020B0604030504040204" pitchFamily="34" charset="0"/>
                <a:cs typeface="Muli light"/>
              </a:rPr>
              <a:t>É preciso que a instituição tenha um </a:t>
            </a:r>
            <a:r>
              <a:rPr lang="pt-BR" sz="1600" b="1" dirty="0">
                <a:solidFill>
                  <a:schemeClr val="bg1">
                    <a:lumMod val="50000"/>
                  </a:schemeClr>
                </a:solidFill>
                <a:latin typeface="Muli light"/>
                <a:ea typeface="Verdana" panose="020B0604030504040204" pitchFamily="34" charset="0"/>
                <a:cs typeface="Muli light"/>
              </a:rPr>
              <a:t>bom planejamento</a:t>
            </a: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Muli light"/>
                <a:ea typeface="Verdana" panose="020B0604030504040204" pitchFamily="34" charset="0"/>
                <a:cs typeface="Muli light"/>
              </a:rPr>
              <a:t>, </a:t>
            </a:r>
            <a:r>
              <a:rPr lang="pt-BR" sz="1600" b="1" dirty="0">
                <a:solidFill>
                  <a:schemeClr val="bg1">
                    <a:lumMod val="50000"/>
                  </a:schemeClr>
                </a:solidFill>
                <a:latin typeface="Muli light"/>
                <a:ea typeface="Verdana" panose="020B0604030504040204" pitchFamily="34" charset="0"/>
                <a:cs typeface="Muli light"/>
              </a:rPr>
              <a:t>estratégias focadas na prática diária dos tutores</a:t>
            </a: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Muli light"/>
                <a:ea typeface="Verdana" panose="020B0604030504040204" pitchFamily="34" charset="0"/>
                <a:cs typeface="Muli light"/>
              </a:rPr>
              <a:t>, realize as adaptações necessárias continuamente, tenha profissionais comprometidos e ferramentas tecnológicas capazes de dar sustentação a todo o processo.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3" y="16288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Considerações f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inais</a:t>
            </a:r>
            <a:endParaRPr lang="en-US" sz="2800" dirty="0">
              <a:latin typeface="Muli Black"/>
              <a:cs typeface="Muli Black"/>
            </a:endParaRPr>
          </a:p>
        </p:txBody>
      </p:sp>
      <p:sp>
        <p:nvSpPr>
          <p:cNvPr id="7" name="Shape 57"/>
          <p:cNvSpPr/>
          <p:nvPr/>
        </p:nvSpPr>
        <p:spPr>
          <a:xfrm>
            <a:off x="3574350" y="4435388"/>
            <a:ext cx="1995300" cy="537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591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B20D32AB-30A1-4159-ABE1-079F0DFE75C2}"/>
              </a:ext>
            </a:extLst>
          </p:cNvPr>
          <p:cNvSpPr/>
          <p:nvPr/>
        </p:nvSpPr>
        <p:spPr>
          <a:xfrm>
            <a:off x="647056" y="2276875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A92C7ED-7D41-42CE-A85B-3FF8F5414C3E}"/>
              </a:ext>
            </a:extLst>
          </p:cNvPr>
          <p:cNvSpPr/>
          <p:nvPr/>
        </p:nvSpPr>
        <p:spPr>
          <a:xfrm>
            <a:off x="1043608" y="2636912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A </a:t>
            </a:r>
            <a:r>
              <a:rPr lang="pt-BR" sz="1600" b="1" dirty="0">
                <a:solidFill>
                  <a:srgbClr val="7F7F7F"/>
                </a:solidFill>
                <a:latin typeface="Muli Black"/>
                <a:ea typeface="Verdana" panose="020B0604030504040204" pitchFamily="34" charset="0"/>
                <a:cs typeface="Muli Black"/>
              </a:rPr>
              <a:t>inter-relação</a:t>
            </a:r>
            <a:r>
              <a:rPr lang="pt-BR" sz="1600" dirty="0">
                <a:solidFill>
                  <a:srgbClr val="7F7F7F"/>
                </a:solidFill>
                <a:latin typeface="Muli Black"/>
                <a:ea typeface="Verdana" panose="020B0604030504040204" pitchFamily="34" charset="0"/>
                <a:cs typeface="Muli Black"/>
              </a:rPr>
              <a:t> entre as equipes de trabalho</a:t>
            </a: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Black"/>
              </a:rPr>
              <a:t> e a </a:t>
            </a:r>
            <a:r>
              <a:rPr lang="pt-BR" sz="1600" b="1" dirty="0">
                <a:solidFill>
                  <a:srgbClr val="7F7F7F"/>
                </a:solidFill>
                <a:latin typeface="Muli black"/>
                <a:ea typeface="Verdana" panose="020B0604030504040204" pitchFamily="34" charset="0"/>
                <a:cs typeface="Muli black"/>
              </a:rPr>
              <a:t>formação continuada</a:t>
            </a:r>
            <a:r>
              <a:rPr lang="pt-BR" sz="1600" b="1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 </a:t>
            </a: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com foco na </a:t>
            </a:r>
            <a:r>
              <a:rPr lang="pt-BR" sz="1600" b="1" dirty="0">
                <a:solidFill>
                  <a:srgbClr val="7F7F7F"/>
                </a:solidFill>
                <a:latin typeface="Muli black"/>
                <a:ea typeface="Verdana" panose="020B0604030504040204" pitchFamily="34" charset="0"/>
                <a:cs typeface="Muli black"/>
              </a:rPr>
              <a:t>aplicabilidade imediata do conhecimento</a:t>
            </a: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, se apresentam como </a:t>
            </a:r>
            <a:r>
              <a:rPr lang="pt-BR" sz="1600" dirty="0">
                <a:solidFill>
                  <a:srgbClr val="7F7F7F"/>
                </a:solidFill>
                <a:latin typeface="Muli black"/>
                <a:ea typeface="Verdana" panose="020B0604030504040204" pitchFamily="34" charset="0"/>
                <a:cs typeface="Muli black"/>
              </a:rPr>
              <a:t>pilares para a obtenção dos resultados</a:t>
            </a:r>
            <a:r>
              <a:rPr lang="pt-BR" sz="1600" b="1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 </a:t>
            </a: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de qualquer projeto de EAD.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pt-BR" sz="16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A inter-relação e formação continuada </a:t>
            </a:r>
            <a:r>
              <a:rPr lang="pt-BR" sz="1600" b="1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se retroalimentam</a:t>
            </a: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pt-BR" sz="16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Tais estratégias contribuem com os bons resultados da Central de Tutoria do SEBRAE e podem </a:t>
            </a:r>
            <a:r>
              <a:rPr lang="pt-BR" sz="1600" dirty="0">
                <a:solidFill>
                  <a:srgbClr val="7F7F7F"/>
                </a:solidFill>
                <a:latin typeface="Muli black"/>
                <a:ea typeface="Verdana" panose="020B0604030504040204" pitchFamily="34" charset="0"/>
                <a:cs typeface="Muli black"/>
              </a:rPr>
              <a:t>servir como referência de boas práticas para outras instituições que atuam com EAD</a:t>
            </a:r>
            <a:r>
              <a:rPr lang="pt-BR" sz="16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.</a:t>
            </a:r>
            <a:endParaRPr lang="pt-BR" sz="1600" dirty="0">
              <a:solidFill>
                <a:srgbClr val="7F7F7F"/>
              </a:solidFill>
              <a:effectLst/>
              <a:latin typeface="Muli Light"/>
              <a:ea typeface="Verdana" panose="020B0604030504040204" pitchFamily="34" charset="0"/>
              <a:cs typeface="Muli Light"/>
            </a:endParaRPr>
          </a:p>
        </p:txBody>
      </p:sp>
      <p:sp>
        <p:nvSpPr>
          <p:cNvPr id="8" name="Shape 57"/>
          <p:cNvSpPr/>
          <p:nvPr/>
        </p:nvSpPr>
        <p:spPr>
          <a:xfrm>
            <a:off x="3491880" y="4005064"/>
            <a:ext cx="1995300" cy="537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539553" y="16288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Considerações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Light"/>
                <a:sym typeface="Muli Light"/>
              </a:rPr>
              <a:t>f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inais</a:t>
            </a:r>
            <a:endParaRPr lang="en-US" sz="2800" dirty="0">
              <a:latin typeface="Muli Black"/>
              <a:cs typeface="Muli Black"/>
            </a:endParaRPr>
          </a:p>
        </p:txBody>
      </p:sp>
      <p:sp>
        <p:nvSpPr>
          <p:cNvPr id="7" name="Shape 57">
            <a:extLst>
              <a:ext uri="{FF2B5EF4-FFF2-40B4-BE49-F238E27FC236}">
                <a16:creationId xmlns:a16="http://schemas.microsoft.com/office/drawing/2014/main" id="{CB821A9B-BAA5-465F-A7E8-1A1D59CD230D}"/>
              </a:ext>
            </a:extLst>
          </p:cNvPr>
          <p:cNvSpPr/>
          <p:nvPr/>
        </p:nvSpPr>
        <p:spPr>
          <a:xfrm>
            <a:off x="3491880" y="4725144"/>
            <a:ext cx="1995300" cy="537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8480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B20D32AB-30A1-4159-ABE1-079F0DFE75C2}"/>
              </a:ext>
            </a:extLst>
          </p:cNvPr>
          <p:cNvSpPr/>
          <p:nvPr/>
        </p:nvSpPr>
        <p:spPr>
          <a:xfrm>
            <a:off x="647056" y="2276875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A92C7ED-7D41-42CE-A85B-3FF8F5414C3E}"/>
              </a:ext>
            </a:extLst>
          </p:cNvPr>
          <p:cNvSpPr/>
          <p:nvPr/>
        </p:nvSpPr>
        <p:spPr>
          <a:xfrm>
            <a:off x="467544" y="2276872"/>
            <a:ext cx="784887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Ana Paula Archer de Arruda Borges - DOT digital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group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4"/>
              </a:rPr>
              <a:t>anaborges00@hotmail.com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Andreia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Sardagna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Sudoski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DOT digital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group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5"/>
              </a:rPr>
              <a:t>andreia.sudoski@dotgroup.com.br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Cláudio dos Santos Lino - DOT digital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group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6"/>
              </a:rPr>
              <a:t>claudio.lino@dotgroup.com.br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Janaina da Silva Cardoso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Cassel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DOT digital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group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7"/>
              </a:rPr>
              <a:t>janaina.cassel@dotgroup.com.br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Leonardo Cabral - DOT digital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group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8"/>
              </a:rPr>
              <a:t>leonardo.cabral@dotgroup.com.br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Rafaela Carvalho de Oliveira - DOT digital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group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9"/>
              </a:rPr>
              <a:t>rafaela.oliveira@dotgroup.com.br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r>
              <a:rPr lang="en-US" sz="1300" dirty="0" err="1">
                <a:latin typeface="Muli light"/>
                <a:ea typeface="Verdana" panose="020B0604030504040204" pitchFamily="34" charset="0"/>
                <a:cs typeface="Muli light"/>
              </a:rPr>
              <a:t>Rosiane</a:t>
            </a:r>
            <a:r>
              <a:rPr lang="en-US" sz="1300" dirty="0">
                <a:latin typeface="Muli light"/>
                <a:ea typeface="Verdana" panose="020B0604030504040204" pitchFamily="34" charset="0"/>
                <a:cs typeface="Muli light"/>
              </a:rPr>
              <a:t> </a:t>
            </a:r>
            <a:r>
              <a:rPr lang="en-US" sz="1300" dirty="0" err="1">
                <a:latin typeface="Muli light"/>
                <a:ea typeface="Verdana" panose="020B0604030504040204" pitchFamily="34" charset="0"/>
                <a:cs typeface="Muli light"/>
              </a:rPr>
              <a:t>Petry</a:t>
            </a:r>
            <a:r>
              <a:rPr lang="en-US" sz="1300" dirty="0">
                <a:latin typeface="Muli light"/>
                <a:ea typeface="Verdana" panose="020B0604030504040204" pitchFamily="34" charset="0"/>
                <a:cs typeface="Muli light"/>
              </a:rPr>
              <a:t> - DOT digital group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10"/>
              </a:rPr>
              <a:t>rosiane.petry@dotgroup.com.br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Sônia Inez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Grüdtner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Floriano - DOT digital </a:t>
            </a:r>
            <a:r>
              <a:rPr lang="pt-BR" sz="1300" dirty="0" err="1">
                <a:latin typeface="Muli light"/>
                <a:ea typeface="Verdana" panose="020B0604030504040204" pitchFamily="34" charset="0"/>
                <a:cs typeface="Muli light"/>
              </a:rPr>
              <a:t>group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11"/>
              </a:rPr>
              <a:t>sonia@dotgroup.com.br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</a:rPr>
              <a:t>Vinicius Silva Bastos - SEBRAE NAC - </a:t>
            </a:r>
            <a:r>
              <a:rPr lang="pt-BR" sz="1300" dirty="0">
                <a:latin typeface="Muli light"/>
                <a:ea typeface="Verdana" panose="020B0604030504040204" pitchFamily="34" charset="0"/>
                <a:cs typeface="Muli light"/>
                <a:hlinkClick r:id="rId12"/>
              </a:rPr>
              <a:t>vinicius.bastos@sebrae.com.br</a:t>
            </a:r>
            <a:endParaRPr lang="pt-BR" sz="1300" dirty="0">
              <a:latin typeface="Muli light"/>
              <a:ea typeface="Verdana" panose="020B0604030504040204" pitchFamily="34" charset="0"/>
              <a:cs typeface="Muli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3" y="16288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Autores</a:t>
            </a:r>
            <a:endParaRPr lang="en-US" sz="2800" dirty="0">
              <a:latin typeface="Muli Black"/>
              <a:cs typeface="Muli Black"/>
            </a:endParaRPr>
          </a:p>
        </p:txBody>
      </p:sp>
    </p:spTree>
    <p:extLst>
      <p:ext uri="{BB962C8B-B14F-4D97-AF65-F5344CB8AC3E}">
        <p14:creationId xmlns:p14="http://schemas.microsoft.com/office/powerpoint/2010/main" val="24479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image71.png" descr="2016-09-21_marcas_empresas_DO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12547" y="4032373"/>
            <a:ext cx="5318906" cy="116707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21" y="4397927"/>
            <a:ext cx="691277" cy="24886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307499"/>
            <a:ext cx="864096" cy="34563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B4933D8-DADA-4593-A5C4-062E3139DED2}"/>
              </a:ext>
            </a:extLst>
          </p:cNvPr>
          <p:cNvSpPr txBox="1"/>
          <p:nvPr/>
        </p:nvSpPr>
        <p:spPr>
          <a:xfrm>
            <a:off x="1043608" y="2178591"/>
            <a:ext cx="75608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Obrigada!</a:t>
            </a:r>
            <a:br>
              <a:rPr lang="pt-BR" dirty="0"/>
            </a:br>
            <a:r>
              <a:rPr lang="pt-BR" dirty="0">
                <a:latin typeface="Muli light"/>
                <a:ea typeface="Verdana" panose="020B0604030504040204" pitchFamily="34" charset="0"/>
                <a:cs typeface="Muli light"/>
              </a:rPr>
              <a:t>Sônia Inez </a:t>
            </a:r>
            <a:r>
              <a:rPr lang="pt-BR" dirty="0" err="1">
                <a:latin typeface="Muli light"/>
                <a:ea typeface="Verdana" panose="020B0604030504040204" pitchFamily="34" charset="0"/>
                <a:cs typeface="Muli light"/>
              </a:rPr>
              <a:t>Grüdtner</a:t>
            </a:r>
            <a:r>
              <a:rPr lang="pt-BR" dirty="0">
                <a:latin typeface="Muli light"/>
                <a:ea typeface="Verdana" panose="020B0604030504040204" pitchFamily="34" charset="0"/>
                <a:cs typeface="Muli light"/>
              </a:rPr>
              <a:t> Floriano - DOT digital </a:t>
            </a:r>
            <a:r>
              <a:rPr lang="pt-BR" dirty="0" err="1">
                <a:latin typeface="Muli light"/>
                <a:ea typeface="Verdana" panose="020B0604030504040204" pitchFamily="34" charset="0"/>
                <a:cs typeface="Muli light"/>
              </a:rPr>
              <a:t>group</a:t>
            </a:r>
            <a:endParaRPr lang="pt-BR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pPr algn="ctr"/>
            <a:r>
              <a:rPr lang="pt-BR" dirty="0">
                <a:latin typeface="Muli light"/>
                <a:ea typeface="Verdana" panose="020B0604030504040204" pitchFamily="34" charset="0"/>
                <a:cs typeface="Muli light"/>
              </a:rPr>
              <a:t> </a:t>
            </a:r>
            <a:r>
              <a:rPr lang="pt-BR" dirty="0">
                <a:latin typeface="Muli light"/>
                <a:ea typeface="Verdana" panose="020B0604030504040204" pitchFamily="34" charset="0"/>
                <a:cs typeface="Muli light"/>
                <a:hlinkClick r:id="rId5"/>
              </a:rPr>
              <a:t>sonia@dotgroup.com.br</a:t>
            </a:r>
            <a:endParaRPr lang="pt-BR" dirty="0">
              <a:latin typeface="Muli light"/>
              <a:ea typeface="Verdana" panose="020B0604030504040204" pitchFamily="34" charset="0"/>
              <a:cs typeface="Muli light"/>
            </a:endParaRPr>
          </a:p>
          <a:p>
            <a:endParaRPr lang="pt-BR" dirty="0"/>
          </a:p>
          <a:p>
            <a:endParaRPr lang="pt-BR" dirty="0"/>
          </a:p>
        </p:txBody>
      </p:sp>
      <p:pic>
        <p:nvPicPr>
          <p:cNvPr id="8" name="image4.png">
            <a:extLst>
              <a:ext uri="{FF2B5EF4-FFF2-40B4-BE49-F238E27FC236}">
                <a16:creationId xmlns:a16="http://schemas.microsoft.com/office/drawing/2014/main" id="{09C633CE-7C69-4DA5-AEF2-0D180A65F44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/>
          </a:blip>
          <a:srcRect r="14475"/>
          <a:stretch/>
        </p:blipFill>
        <p:spPr>
          <a:xfrm>
            <a:off x="3626271" y="552253"/>
            <a:ext cx="2179499" cy="11608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19446415"/>
      </p:ext>
    </p:extLst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09EA3C5-56D0-48A5-9AA3-6CDBF89444D4}"/>
              </a:ext>
            </a:extLst>
          </p:cNvPr>
          <p:cNvSpPr txBox="1"/>
          <p:nvPr/>
        </p:nvSpPr>
        <p:spPr>
          <a:xfrm>
            <a:off x="4644008" y="4365104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Muli light"/>
                <a:ea typeface="Verdana" panose="020B0604030504040204" pitchFamily="34" charset="0"/>
                <a:cs typeface="Muli light"/>
              </a:rPr>
              <a:t>Este artigo foca na importância da 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Muli black"/>
                <a:ea typeface="Verdana" panose="020B0604030504040204" pitchFamily="34" charset="0"/>
                <a:cs typeface="Muli black"/>
              </a:rPr>
              <a:t>inter-relação e formação continuada no atuar da tutoria e da equipe de coordenação de conteúdo.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  <a:latin typeface="Muli"/>
              <a:ea typeface="Verdana" panose="020B0604030504040204" pitchFamily="34" charset="0"/>
              <a:cs typeface="Muli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7BC1E21-1CF5-41BF-8060-33FEE3A776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4" y="2708922"/>
            <a:ext cx="3171679" cy="314620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B384EBD4-FE04-4BDB-B8A3-D0AE455E2092}"/>
              </a:ext>
            </a:extLst>
          </p:cNvPr>
          <p:cNvSpPr txBox="1"/>
          <p:nvPr/>
        </p:nvSpPr>
        <p:spPr>
          <a:xfrm>
            <a:off x="611564" y="6093299"/>
            <a:ext cx="187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>
                <a:solidFill>
                  <a:srgbClr val="2860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i="1" dirty="0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Fonte: </a:t>
            </a:r>
            <a:r>
              <a:rPr lang="pt-BR" i="1" dirty="0" err="1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Shutterstock</a:t>
            </a:r>
            <a:r>
              <a:rPr lang="pt-BR" i="1" dirty="0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 </a:t>
            </a:r>
          </a:p>
        </p:txBody>
      </p:sp>
      <p:sp>
        <p:nvSpPr>
          <p:cNvPr id="7" name="Shape 129"/>
          <p:cNvSpPr txBox="1">
            <a:spLocks/>
          </p:cNvSpPr>
          <p:nvPr/>
        </p:nvSpPr>
        <p:spPr>
          <a:xfrm>
            <a:off x="539552" y="1628801"/>
            <a:ext cx="8520600" cy="275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Foco do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Black"/>
                <a:cs typeface="Muli Black"/>
                <a:sym typeface="Muli Black"/>
              </a:rPr>
              <a:t>artigo:</a:t>
            </a:r>
          </a:p>
        </p:txBody>
      </p:sp>
      <p:sp>
        <p:nvSpPr>
          <p:cNvPr id="11" name="Shape 57"/>
          <p:cNvSpPr/>
          <p:nvPr/>
        </p:nvSpPr>
        <p:spPr>
          <a:xfrm rot="5400000">
            <a:off x="3349174" y="4939859"/>
            <a:ext cx="1779276" cy="537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333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9"/>
          <p:cNvSpPr txBox="1">
            <a:spLocks/>
          </p:cNvSpPr>
          <p:nvPr/>
        </p:nvSpPr>
        <p:spPr>
          <a:xfrm>
            <a:off x="467544" y="332656"/>
            <a:ext cx="8136904" cy="1224136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A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Central de Tutoria</a:t>
            </a:r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 e seus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agentes</a:t>
            </a:r>
            <a:endParaRPr lang="pt-BR" sz="2800" dirty="0">
              <a:solidFill>
                <a:schemeClr val="accent5"/>
              </a:solidFill>
              <a:latin typeface="Muli Black"/>
              <a:ea typeface="Muli Black"/>
              <a:cs typeface="Muli Black"/>
              <a:sym typeface="Muli Black"/>
            </a:endParaRPr>
          </a:p>
        </p:txBody>
      </p:sp>
      <p:pic>
        <p:nvPicPr>
          <p:cNvPr id="2" name="Picture 1" descr="esquema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6480720" cy="547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5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0792B9D-8807-4071-B42C-B604D242E0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1"/>
            <a:ext cx="4217371" cy="223224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B29DDBC-BC80-49CA-AF1E-03AD99EDD6FE}"/>
              </a:ext>
            </a:extLst>
          </p:cNvPr>
          <p:cNvSpPr txBox="1"/>
          <p:nvPr/>
        </p:nvSpPr>
        <p:spPr>
          <a:xfrm>
            <a:off x="5363580" y="3429000"/>
            <a:ext cx="3528900" cy="2573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pt-BR" sz="14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É um sistema </a:t>
            </a:r>
            <a:r>
              <a:rPr lang="pt-BR" sz="1400" b="1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vivo, dinâmico, complexo</a:t>
            </a:r>
            <a:r>
              <a:rPr lang="pt-BR" sz="14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, com padrões de comportamento próprios que transcendem os comportamentos singulares, tornando-se essencial para que haja unidade e sistematização das ações junto aos alunos. Porque viabiliza </a:t>
            </a:r>
            <a:r>
              <a:rPr lang="pt-BR" sz="1400" b="1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confrontação de ideias, trocas de experiências, </a:t>
            </a:r>
            <a:r>
              <a:rPr lang="pt-BR" sz="14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compartilhamento de estratégias pedagógicas e técnicas.</a:t>
            </a:r>
          </a:p>
          <a:p>
            <a:pPr>
              <a:lnSpc>
                <a:spcPct val="130000"/>
              </a:lnSpc>
            </a:pPr>
            <a:endParaRPr lang="pt-BR" sz="1200" dirty="0">
              <a:solidFill>
                <a:srgbClr val="7F7F7F"/>
              </a:solidFill>
              <a:latin typeface="Muli light"/>
              <a:ea typeface="Verdana" panose="020B0604030504040204" pitchFamily="34" charset="0"/>
              <a:cs typeface="Muli light"/>
            </a:endParaRPr>
          </a:p>
        </p:txBody>
      </p:sp>
      <p:sp>
        <p:nvSpPr>
          <p:cNvPr id="8" name="Shape 129"/>
          <p:cNvSpPr txBox="1">
            <a:spLocks/>
          </p:cNvSpPr>
          <p:nvPr/>
        </p:nvSpPr>
        <p:spPr>
          <a:xfrm>
            <a:off x="467544" y="1484784"/>
            <a:ext cx="8136904" cy="1224136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Inter-relação e formação continuada entre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tutoria e coordenação de conteúdo </a:t>
            </a:r>
            <a:endParaRPr lang="pt-BR" sz="2800" dirty="0">
              <a:solidFill>
                <a:schemeClr val="accent5"/>
              </a:solidFill>
              <a:latin typeface="Muli Black"/>
              <a:ea typeface="Muli Black"/>
              <a:cs typeface="Muli Black"/>
              <a:sym typeface="Muli Black"/>
            </a:endParaRPr>
          </a:p>
        </p:txBody>
      </p:sp>
      <p:sp>
        <p:nvSpPr>
          <p:cNvPr id="9" name="CaixaDeTexto 9">
            <a:extLst>
              <a:ext uri="{FF2B5EF4-FFF2-40B4-BE49-F238E27FC236}">
                <a16:creationId xmlns:a16="http://schemas.microsoft.com/office/drawing/2014/main" id="{B384EBD4-FE04-4BDB-B8A3-D0AE455E2092}"/>
              </a:ext>
            </a:extLst>
          </p:cNvPr>
          <p:cNvSpPr txBox="1"/>
          <p:nvPr/>
        </p:nvSpPr>
        <p:spPr>
          <a:xfrm>
            <a:off x="539552" y="5733256"/>
            <a:ext cx="187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>
                <a:solidFill>
                  <a:srgbClr val="2860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i="1" dirty="0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Fonte: </a:t>
            </a:r>
            <a:r>
              <a:rPr lang="pt-BR" i="1" dirty="0" err="1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Shutterstock</a:t>
            </a:r>
            <a:r>
              <a:rPr lang="pt-BR" i="1" dirty="0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 </a:t>
            </a:r>
          </a:p>
        </p:txBody>
      </p:sp>
      <p:sp>
        <p:nvSpPr>
          <p:cNvPr id="10" name="Shape 57"/>
          <p:cNvSpPr/>
          <p:nvPr/>
        </p:nvSpPr>
        <p:spPr>
          <a:xfrm rot="5400000">
            <a:off x="4067944" y="4437112"/>
            <a:ext cx="1944216" cy="72008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566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F5836E6-5ED8-4A16-A611-E77C863776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3234876"/>
              </p:ext>
            </p:extLst>
          </p:nvPr>
        </p:nvGraphicFramePr>
        <p:xfrm>
          <a:off x="755576" y="3068960"/>
          <a:ext cx="7704856" cy="331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3" y="1628800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O processo de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formação continuada </a:t>
            </a:r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como fator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crítico de sucesso </a:t>
            </a:r>
            <a:endParaRPr lang="en-US" sz="2800" dirty="0">
              <a:latin typeface="Muli black"/>
              <a:cs typeface="Muli black"/>
            </a:endParaRPr>
          </a:p>
        </p:txBody>
      </p:sp>
    </p:spTree>
    <p:extLst>
      <p:ext uri="{BB962C8B-B14F-4D97-AF65-F5344CB8AC3E}">
        <p14:creationId xmlns:p14="http://schemas.microsoft.com/office/powerpoint/2010/main" val="38659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E94C194A-1609-496D-B8F2-DF728E2A57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81503"/>
              </p:ext>
            </p:extLst>
          </p:nvPr>
        </p:nvGraphicFramePr>
        <p:xfrm>
          <a:off x="647564" y="2706018"/>
          <a:ext cx="8028892" cy="194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96607EC-9BEF-4462-AF66-FE4E5B5D4D09}"/>
              </a:ext>
            </a:extLst>
          </p:cNvPr>
          <p:cNvSpPr txBox="1"/>
          <p:nvPr/>
        </p:nvSpPr>
        <p:spPr>
          <a:xfrm>
            <a:off x="1331640" y="494116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Repensar a </a:t>
            </a:r>
            <a:r>
              <a:rPr lang="pt-BR" sz="1400" b="1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ação</a:t>
            </a:r>
            <a:r>
              <a:rPr lang="pt-BR" sz="14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 por meio da </a:t>
            </a:r>
            <a:r>
              <a:rPr lang="pt-BR" sz="1400" b="1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reflexão</a:t>
            </a:r>
            <a:r>
              <a:rPr lang="pt-BR" sz="14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 com embasamento teórico, culminando em uma </a:t>
            </a:r>
            <a:r>
              <a:rPr lang="pt-BR" sz="1400" b="1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nova ação</a:t>
            </a:r>
            <a:r>
              <a:rPr lang="pt-BR" sz="1400" dirty="0">
                <a:solidFill>
                  <a:srgbClr val="7F7F7F"/>
                </a:solidFill>
                <a:latin typeface="Muli light"/>
                <a:ea typeface="Verdana" panose="020B0604030504040204" pitchFamily="34" charset="0"/>
                <a:cs typeface="Muli light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3" y="16288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A aplicabilidade do processo de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formação continuada </a:t>
            </a:r>
            <a:endParaRPr lang="en-US" sz="2800" dirty="0">
              <a:latin typeface="Muli black"/>
              <a:cs typeface="Muli black"/>
            </a:endParaRPr>
          </a:p>
        </p:txBody>
      </p:sp>
    </p:spTree>
    <p:extLst>
      <p:ext uri="{BB962C8B-B14F-4D97-AF65-F5344CB8AC3E}">
        <p14:creationId xmlns:p14="http://schemas.microsoft.com/office/powerpoint/2010/main" val="322251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7DAA8F7-5634-4F20-A8D7-28DA69BC2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4210728"/>
              </p:ext>
            </p:extLst>
          </p:nvPr>
        </p:nvGraphicFramePr>
        <p:xfrm>
          <a:off x="611560" y="2420888"/>
          <a:ext cx="817457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3" y="16288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A aplicabilidade do processo de </a:t>
            </a:r>
            <a:r>
              <a:rPr lang="pt-BR" sz="2800" dirty="0">
                <a:solidFill>
                  <a:schemeClr val="accent5"/>
                </a:solidFill>
                <a:latin typeface="Muli black"/>
                <a:ea typeface="Muli Light"/>
                <a:cs typeface="Muli black"/>
                <a:sym typeface="Muli Light"/>
              </a:rPr>
              <a:t>formação continuada </a:t>
            </a:r>
            <a:endParaRPr lang="en-US" sz="2800" dirty="0">
              <a:latin typeface="Muli black"/>
              <a:cs typeface="Muli black"/>
            </a:endParaRPr>
          </a:p>
        </p:txBody>
      </p:sp>
    </p:spTree>
    <p:extLst>
      <p:ext uri="{BB962C8B-B14F-4D97-AF65-F5344CB8AC3E}">
        <p14:creationId xmlns:p14="http://schemas.microsoft.com/office/powerpoint/2010/main" val="299096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pic>
        <p:nvPicPr>
          <p:cNvPr id="6" name="image2.jpg" descr="Ppt-pesquisa_ct_anoIV.jpg">
            <a:extLst>
              <a:ext uri="{FF2B5EF4-FFF2-40B4-BE49-F238E27FC236}">
                <a16:creationId xmlns:a16="http://schemas.microsoft.com/office/drawing/2014/main" id="{C25E8D29-4050-444F-AB87-1E4523F0B63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648" y="2924944"/>
            <a:ext cx="6031766" cy="3024336"/>
          </a:xfrm>
          <a:prstGeom prst="rect">
            <a:avLst/>
          </a:prstGeom>
          <a:ln/>
        </p:spPr>
      </p:pic>
      <p:sp>
        <p:nvSpPr>
          <p:cNvPr id="7" name="TextBox 6"/>
          <p:cNvSpPr txBox="1"/>
          <p:nvPr/>
        </p:nvSpPr>
        <p:spPr>
          <a:xfrm>
            <a:off x="539553" y="16288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Os resultados na prática - </a:t>
            </a:r>
            <a:r>
              <a:rPr lang="pt-BR" sz="2800" dirty="0">
                <a:solidFill>
                  <a:schemeClr val="accent6"/>
                </a:solidFill>
                <a:latin typeface="Muli Black"/>
                <a:ea typeface="Muli Black"/>
                <a:cs typeface="Muli Black"/>
                <a:sym typeface="Muli Black"/>
              </a:rPr>
              <a:t>visão da tutoria </a:t>
            </a:r>
            <a:endParaRPr lang="en-US" sz="2800" dirty="0">
              <a:solidFill>
                <a:schemeClr val="accent6"/>
              </a:solidFill>
              <a:latin typeface="Muli black"/>
              <a:cs typeface="Muli black"/>
            </a:endParaRPr>
          </a:p>
        </p:txBody>
      </p:sp>
      <p:sp>
        <p:nvSpPr>
          <p:cNvPr id="8" name="CaixaDeTexto 9">
            <a:extLst>
              <a:ext uri="{FF2B5EF4-FFF2-40B4-BE49-F238E27FC236}">
                <a16:creationId xmlns:a16="http://schemas.microsoft.com/office/drawing/2014/main" id="{B384EBD4-FE04-4BDB-B8A3-D0AE455E2092}"/>
              </a:ext>
            </a:extLst>
          </p:cNvPr>
          <p:cNvSpPr txBox="1"/>
          <p:nvPr/>
        </p:nvSpPr>
        <p:spPr>
          <a:xfrm>
            <a:off x="611564" y="6093299"/>
            <a:ext cx="3528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>
                <a:solidFill>
                  <a:srgbClr val="2860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i="1" dirty="0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Figura 1: Satisfação geral da equipe de tutoria. </a:t>
            </a:r>
          </a:p>
          <a:p>
            <a:r>
              <a:rPr lang="pt-BR" i="1" dirty="0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Fonte: Autoria própria. </a:t>
            </a:r>
          </a:p>
        </p:txBody>
      </p:sp>
    </p:spTree>
    <p:extLst>
      <p:ext uri="{BB962C8B-B14F-4D97-AF65-F5344CB8AC3E}">
        <p14:creationId xmlns:p14="http://schemas.microsoft.com/office/powerpoint/2010/main" val="265473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346319"/>
          </a:xfrm>
          <a:prstGeom prst="rect">
            <a:avLst/>
          </a:prstGeom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ED0380C3-3891-4D8C-9D48-EC2A882D1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445586"/>
              </p:ext>
            </p:extLst>
          </p:nvPr>
        </p:nvGraphicFramePr>
        <p:xfrm>
          <a:off x="899592" y="3356992"/>
          <a:ext cx="6600057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697">
                  <a:extLst>
                    <a:ext uri="{9D8B030D-6E8A-4147-A177-3AD203B41FA5}">
                      <a16:colId xmlns:a16="http://schemas.microsoft.com/office/drawing/2014/main" val="1307378475"/>
                    </a:ext>
                  </a:extLst>
                </a:gridCol>
                <a:gridCol w="2016325">
                  <a:extLst>
                    <a:ext uri="{9D8B030D-6E8A-4147-A177-3AD203B41FA5}">
                      <a16:colId xmlns:a16="http://schemas.microsoft.com/office/drawing/2014/main" val="2960800703"/>
                    </a:ext>
                  </a:extLst>
                </a:gridCol>
                <a:gridCol w="1024196">
                  <a:extLst>
                    <a:ext uri="{9D8B030D-6E8A-4147-A177-3AD203B41FA5}">
                      <a16:colId xmlns:a16="http://schemas.microsoft.com/office/drawing/2014/main" val="1200068334"/>
                    </a:ext>
                  </a:extLst>
                </a:gridCol>
                <a:gridCol w="1615827">
                  <a:extLst>
                    <a:ext uri="{9D8B030D-6E8A-4147-A177-3AD203B41FA5}">
                      <a16:colId xmlns:a16="http://schemas.microsoft.com/office/drawing/2014/main" val="687360373"/>
                    </a:ext>
                  </a:extLst>
                </a:gridCol>
                <a:gridCol w="1320012">
                  <a:extLst>
                    <a:ext uri="{9D8B030D-6E8A-4147-A177-3AD203B41FA5}">
                      <a16:colId xmlns:a16="http://schemas.microsoft.com/office/drawing/2014/main" val="2543957896"/>
                    </a:ext>
                  </a:extLst>
                </a:gridCol>
              </a:tblGrid>
              <a:tr h="479737">
                <a:tc>
                  <a:txBody>
                    <a:bodyPr/>
                    <a:lstStyle/>
                    <a:p>
                      <a:endParaRPr lang="pt-B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FF"/>
                          </a:solidFill>
                          <a:effectLst/>
                          <a:latin typeface="Muli black"/>
                          <a:ea typeface="Verdana" panose="020B0604030504040204" pitchFamily="34" charset="0"/>
                          <a:cs typeface="Muli black"/>
                        </a:rPr>
                        <a:t>Pergunta</a:t>
                      </a:r>
                      <a:endParaRPr lang="pt-BR" sz="1200" b="1" dirty="0">
                        <a:solidFill>
                          <a:srgbClr val="000000"/>
                        </a:solidFill>
                        <a:effectLst/>
                        <a:latin typeface="Muli black"/>
                        <a:ea typeface="Verdana" panose="020B0604030504040204" pitchFamily="34" charset="0"/>
                        <a:cs typeface="Muli black"/>
                      </a:endParaRPr>
                    </a:p>
                  </a:txBody>
                  <a:tcPr marL="50800" marR="50800" marT="63500" marB="6350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FF"/>
                          </a:solidFill>
                          <a:effectLst/>
                          <a:latin typeface="Muli black"/>
                          <a:ea typeface="Verdana" panose="020B0604030504040204" pitchFamily="34" charset="0"/>
                          <a:cs typeface="Muli black"/>
                        </a:rPr>
                        <a:t>Satisfeito</a:t>
                      </a:r>
                      <a:endParaRPr lang="pt-BR" sz="1200" b="1" dirty="0">
                        <a:solidFill>
                          <a:srgbClr val="000000"/>
                        </a:solidFill>
                        <a:effectLst/>
                        <a:latin typeface="Muli black"/>
                        <a:ea typeface="Verdana" panose="020B0604030504040204" pitchFamily="34" charset="0"/>
                        <a:cs typeface="Muli black"/>
                      </a:endParaRPr>
                    </a:p>
                  </a:txBody>
                  <a:tcPr marL="50800" marR="50800" marT="63500" marB="6350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FF"/>
                          </a:solidFill>
                          <a:effectLst/>
                          <a:latin typeface="Muli black"/>
                          <a:ea typeface="Verdana" panose="020B0604030504040204" pitchFamily="34" charset="0"/>
                          <a:cs typeface="Muli black"/>
                        </a:rPr>
                        <a:t>Parcialmente satisfeito</a:t>
                      </a:r>
                      <a:endParaRPr lang="pt-BR" sz="1200" b="1" dirty="0">
                        <a:solidFill>
                          <a:srgbClr val="000000"/>
                        </a:solidFill>
                        <a:effectLst/>
                        <a:latin typeface="Muli black"/>
                        <a:ea typeface="Verdana" panose="020B0604030504040204" pitchFamily="34" charset="0"/>
                        <a:cs typeface="Muli black"/>
                      </a:endParaRPr>
                    </a:p>
                  </a:txBody>
                  <a:tcPr marL="50800" marR="50800" marT="63500" marB="6350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FF"/>
                          </a:solidFill>
                          <a:effectLst/>
                          <a:latin typeface="Muli black"/>
                          <a:ea typeface="Verdana" panose="020B0604030504040204" pitchFamily="34" charset="0"/>
                          <a:cs typeface="Muli black"/>
                        </a:rPr>
                        <a:t>Insatisfeito</a:t>
                      </a:r>
                      <a:endParaRPr lang="pt-BR" sz="1200" b="1" dirty="0">
                        <a:solidFill>
                          <a:srgbClr val="000000"/>
                        </a:solidFill>
                        <a:effectLst/>
                        <a:latin typeface="Muli black"/>
                        <a:ea typeface="Verdana" panose="020B0604030504040204" pitchFamily="34" charset="0"/>
                        <a:cs typeface="Muli black"/>
                      </a:endParaRPr>
                    </a:p>
                  </a:txBody>
                  <a:tcPr marL="50800" marR="50800" marT="63500" marB="6350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340019"/>
                  </a:ext>
                </a:extLst>
              </a:tr>
              <a:tr h="465715"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2013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Em relação ao tutor quanto à linguagem, estímulo, interação, ajuda e atendimento durante sua participação no curso.</a:t>
                      </a:r>
                      <a:endParaRPr lang="pt-BR" sz="1200" dirty="0">
                        <a:latin typeface="Muli light"/>
                        <a:ea typeface="Verdana" panose="020B0604030504040204" pitchFamily="34" charset="0"/>
                        <a:cs typeface="Muli ligh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91,05%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8,36%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0,59%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77058"/>
                  </a:ext>
                </a:extLst>
              </a:tr>
              <a:tr h="465715"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2014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92,50%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6,94%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0,56%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97168"/>
                  </a:ext>
                </a:extLst>
              </a:tr>
              <a:tr h="465715"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2015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92,45%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7,13%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0,42%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765799"/>
                  </a:ext>
                </a:extLst>
              </a:tr>
              <a:tr h="465715"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2016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91,14%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8,29%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0,57%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37279"/>
                  </a:ext>
                </a:extLst>
              </a:tr>
              <a:tr h="465715">
                <a:tc gridSpan="2"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Total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Muli light"/>
                        <a:ea typeface="Verdana" panose="020B0604030504040204" pitchFamily="34" charset="0"/>
                        <a:cs typeface="Muli ligh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91,79%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7,68%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Muli light"/>
                          <a:ea typeface="Verdana" panose="020B0604030504040204" pitchFamily="34" charset="0"/>
                          <a:cs typeface="Muli light"/>
                        </a:rPr>
                        <a:t>0,54%</a:t>
                      </a:r>
                    </a:p>
                  </a:txBody>
                  <a:tcPr marL="50800" marR="50800" marT="63500" marB="6350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68994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1628800"/>
            <a:ext cx="8496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5"/>
                </a:solidFill>
                <a:latin typeface="Muli Light"/>
                <a:ea typeface="Muli Light"/>
                <a:cs typeface="Muli Light"/>
                <a:sym typeface="Muli Light"/>
              </a:rPr>
              <a:t>Os resultados na prática da </a:t>
            </a:r>
            <a:r>
              <a:rPr lang="pt-BR" sz="2800" dirty="0">
                <a:solidFill>
                  <a:schemeClr val="accent6"/>
                </a:solidFill>
                <a:latin typeface="Muli Black"/>
                <a:ea typeface="Muli Black"/>
                <a:cs typeface="Muli Black"/>
                <a:sym typeface="Muli Black"/>
              </a:rPr>
              <a:t>atuação da tutoria - visão dos alunos </a:t>
            </a:r>
            <a:endParaRPr lang="en-US" sz="2800" dirty="0">
              <a:solidFill>
                <a:schemeClr val="accent6"/>
              </a:solidFill>
              <a:latin typeface="Muli black"/>
              <a:cs typeface="Muli black"/>
            </a:endParaRPr>
          </a:p>
        </p:txBody>
      </p:sp>
      <p:sp>
        <p:nvSpPr>
          <p:cNvPr id="8" name="CaixaDeTexto 4">
            <a:extLst>
              <a:ext uri="{FF2B5EF4-FFF2-40B4-BE49-F238E27FC236}">
                <a16:creationId xmlns:a16="http://schemas.microsoft.com/office/drawing/2014/main" id="{909EA3C5-56D0-48A5-9AA3-6CDBF89444D4}"/>
              </a:ext>
            </a:extLst>
          </p:cNvPr>
          <p:cNvSpPr txBox="1"/>
          <p:nvPr/>
        </p:nvSpPr>
        <p:spPr>
          <a:xfrm>
            <a:off x="683568" y="278092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Muli light"/>
                <a:ea typeface="Verdana" panose="020B0604030504040204" pitchFamily="34" charset="0"/>
                <a:cs typeface="Muli light"/>
              </a:rPr>
              <a:t>Os resultados apresentados anteriormente também refletem positivamente na satisfação dos 2.848.299 alunos atendidos ao longo dos quatro anos, como é demonstrado no quadro a seguir: </a:t>
            </a:r>
            <a:endParaRPr lang="pt-BR" dirty="0">
              <a:solidFill>
                <a:schemeClr val="bg1">
                  <a:lumMod val="50000"/>
                </a:schemeClr>
              </a:solidFill>
              <a:latin typeface="Muli"/>
              <a:ea typeface="Verdana" panose="020B0604030504040204" pitchFamily="34" charset="0"/>
              <a:cs typeface="Muli"/>
            </a:endParaRPr>
          </a:p>
        </p:txBody>
      </p:sp>
      <p:sp>
        <p:nvSpPr>
          <p:cNvPr id="11" name="CaixaDeTexto 9">
            <a:extLst>
              <a:ext uri="{FF2B5EF4-FFF2-40B4-BE49-F238E27FC236}">
                <a16:creationId xmlns:a16="http://schemas.microsoft.com/office/drawing/2014/main" id="{B384EBD4-FE04-4BDB-B8A3-D0AE455E2092}"/>
              </a:ext>
            </a:extLst>
          </p:cNvPr>
          <p:cNvSpPr txBox="1"/>
          <p:nvPr/>
        </p:nvSpPr>
        <p:spPr>
          <a:xfrm>
            <a:off x="931243" y="6379145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200">
                <a:solidFill>
                  <a:srgbClr val="2860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i="1" dirty="0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Quadro 1: Satisfação geral dos alunos com os serviços prestados pela tutoria </a:t>
            </a:r>
          </a:p>
          <a:p>
            <a:r>
              <a:rPr lang="pt-BR" i="1" dirty="0">
                <a:solidFill>
                  <a:schemeClr val="bg1">
                    <a:lumMod val="75000"/>
                  </a:schemeClr>
                </a:solidFill>
                <a:latin typeface="Muli"/>
                <a:cs typeface="Muli"/>
              </a:rPr>
              <a:t>Fonte: Autoria própria. </a:t>
            </a:r>
          </a:p>
        </p:txBody>
      </p:sp>
    </p:spTree>
    <p:extLst>
      <p:ext uri="{BB962C8B-B14F-4D97-AF65-F5344CB8AC3E}">
        <p14:creationId xmlns:p14="http://schemas.microsoft.com/office/powerpoint/2010/main" val="2913667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907</Words>
  <Application>Microsoft Office PowerPoint</Application>
  <PresentationFormat>Apresentação na tela (4:3)</PresentationFormat>
  <Paragraphs>102</Paragraphs>
  <Slides>14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5" baseType="lpstr">
      <vt:lpstr>Arial</vt:lpstr>
      <vt:lpstr>Calibri</vt:lpstr>
      <vt:lpstr>Muli</vt:lpstr>
      <vt:lpstr>Muli Black</vt:lpstr>
      <vt:lpstr>Muli Black</vt:lpstr>
      <vt:lpstr>Muli extralight</vt:lpstr>
      <vt:lpstr>Muli Light</vt:lpstr>
      <vt:lpstr>Muli Light</vt:lpstr>
      <vt:lpstr>Proxima Nova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Sonia Floriano</cp:lastModifiedBy>
  <cp:revision>57</cp:revision>
  <dcterms:created xsi:type="dcterms:W3CDTF">2014-07-31T15:12:21Z</dcterms:created>
  <dcterms:modified xsi:type="dcterms:W3CDTF">2017-09-21T15:23:52Z</dcterms:modified>
</cp:coreProperties>
</file>