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5"/>
  </p:notesMasterIdLst>
  <p:handoutMasterIdLst>
    <p:handoutMasterId r:id="rId16"/>
  </p:handoutMasterIdLst>
  <p:sldIdLst>
    <p:sldId id="256" r:id="rId2"/>
    <p:sldId id="373" r:id="rId3"/>
    <p:sldId id="403" r:id="rId4"/>
    <p:sldId id="411" r:id="rId5"/>
    <p:sldId id="408" r:id="rId6"/>
    <p:sldId id="409" r:id="rId7"/>
    <p:sldId id="407" r:id="rId8"/>
    <p:sldId id="359" r:id="rId9"/>
    <p:sldId id="360" r:id="rId10"/>
    <p:sldId id="362" r:id="rId11"/>
    <p:sldId id="354" r:id="rId12"/>
    <p:sldId id="355" r:id="rId13"/>
    <p:sldId id="356" r:id="rId14"/>
  </p:sldIdLst>
  <p:sldSz cx="9144000" cy="6858000" type="screen4x3"/>
  <p:notesSz cx="6858000"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8D9"/>
    <a:srgbClr val="F3BBBC"/>
    <a:srgbClr val="E87C7F"/>
    <a:srgbClr val="53E3BD"/>
    <a:srgbClr val="E052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29" autoAdjust="0"/>
    <p:restoredTop sz="94705"/>
  </p:normalViewPr>
  <p:slideViewPr>
    <p:cSldViewPr snapToGrid="0">
      <p:cViewPr varScale="1">
        <p:scale>
          <a:sx n="104" d="100"/>
          <a:sy n="104" d="100"/>
        </p:scale>
        <p:origin x="1176" y="192"/>
      </p:cViewPr>
      <p:guideLst>
        <p:guide orient="horz" pos="2160"/>
        <p:guide pos="2880"/>
      </p:guideLst>
    </p:cSldViewPr>
  </p:slideViewPr>
  <p:notesTextViewPr>
    <p:cViewPr>
      <p:scale>
        <a:sx n="1" d="1"/>
        <a:sy n="1" d="1"/>
      </p:scale>
      <p:origin x="0" y="0"/>
    </p:cViewPr>
  </p:notesTextViewPr>
  <p:notesViewPr>
    <p:cSldViewPr snapToGrid="0">
      <p:cViewPr varScale="1">
        <p:scale>
          <a:sx n="81" d="100"/>
          <a:sy n="81" d="100"/>
        </p:scale>
        <p:origin x="3120"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416FDC32-CE44-46E8-A913-9AF533EEF86B}" type="datetimeFigureOut">
              <a:rPr lang="pt-BR" smtClean="0"/>
              <a:t>21/09/17</a:t>
            </a:fld>
            <a:endParaRPr lang="pt-BR"/>
          </a:p>
        </p:txBody>
      </p:sp>
      <p:sp>
        <p:nvSpPr>
          <p:cNvPr id="4" name="Espaço Reservado para Rodapé 3"/>
          <p:cNvSpPr>
            <a:spLocks noGrp="1"/>
          </p:cNvSpPr>
          <p:nvPr>
            <p:ph type="ftr" sz="quarter" idx="2"/>
          </p:nvPr>
        </p:nvSpPr>
        <p:spPr>
          <a:xfrm>
            <a:off x="0" y="9429750"/>
            <a:ext cx="2971800" cy="496888"/>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9429750"/>
            <a:ext cx="2971800" cy="496888"/>
          </a:xfrm>
          <a:prstGeom prst="rect">
            <a:avLst/>
          </a:prstGeom>
        </p:spPr>
        <p:txBody>
          <a:bodyPr vert="horz" lIns="91440" tIns="45720" rIns="91440" bIns="45720" rtlCol="0" anchor="b"/>
          <a:lstStyle>
            <a:lvl1pPr algn="r">
              <a:defRPr sz="1200"/>
            </a:lvl1pPr>
          </a:lstStyle>
          <a:p>
            <a:fld id="{5BCF807D-A2A7-4410-A868-241391AFCE3E}" type="slidenum">
              <a:rPr lang="pt-BR" smtClean="0"/>
              <a:t>‹n.º›</a:t>
            </a:fld>
            <a:endParaRPr lang="pt-BR"/>
          </a:p>
        </p:txBody>
      </p:sp>
    </p:spTree>
    <p:extLst>
      <p:ext uri="{BB962C8B-B14F-4D97-AF65-F5344CB8AC3E}">
        <p14:creationId xmlns:p14="http://schemas.microsoft.com/office/powerpoint/2010/main" val="1783288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1" y="4715153"/>
            <a:ext cx="5486399" cy="4466987"/>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87802777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1" y="4715153"/>
            <a:ext cx="5486399" cy="4466987"/>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89" name="Shape 89"/>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0245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mailto:casaluno@univesp.br" TargetMode="External"/><Relationship Id="rId3" Type="http://schemas.openxmlformats.org/officeDocument/2006/relationships/hyperlink" Target="http://www.univesp.br"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univesp.br/"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mailto:casaluno@univesp.br" TargetMode="External"/><Relationship Id="rId3" Type="http://schemas.openxmlformats.org/officeDocument/2006/relationships/hyperlink" Target="http://www.univesp.br"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mailto:casaluno@univesp.br" TargetMode="External"/><Relationship Id="rId3" Type="http://schemas.openxmlformats.org/officeDocument/2006/relationships/hyperlink" Target="http://www.univesp.br"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mailto:casaluno@univesp.br" TargetMode="External"/><Relationship Id="rId3" Type="http://schemas.openxmlformats.org/officeDocument/2006/relationships/hyperlink" Target="http://www.univesp.br"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mailto:casaluno@univesp.br" TargetMode="External"/><Relationship Id="rId3" Type="http://schemas.openxmlformats.org/officeDocument/2006/relationships/hyperlink" Target="http://www.univesp.br"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mailto:casaluno@univesp.br" TargetMode="External"/><Relationship Id="rId3" Type="http://schemas.openxmlformats.org/officeDocument/2006/relationships/hyperlink" Target="http://www.univesp.br"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mailto:casaluno@univesp.br" TargetMode="External"/><Relationship Id="rId3" Type="http://schemas.openxmlformats.org/officeDocument/2006/relationships/hyperlink" Target="http://www.univesp.br"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pic>
        <p:nvPicPr>
          <p:cNvPr id="12" name="Shape 12"/>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3" name="Shape 13"/>
          <p:cNvSpPr txBox="1">
            <a:spLocks noGrp="1"/>
          </p:cNvSpPr>
          <p:nvPr>
            <p:ph type="ctrTitle"/>
          </p:nvPr>
        </p:nvSpPr>
        <p:spPr>
          <a:xfrm>
            <a:off x="685800" y="3392669"/>
            <a:ext cx="7772400" cy="1083834"/>
          </a:xfrm>
          <a:prstGeom prst="rect">
            <a:avLst/>
          </a:prstGeom>
          <a:noFill/>
          <a:ln>
            <a:noFill/>
          </a:ln>
        </p:spPr>
        <p:txBody>
          <a:bodyPr lIns="91425" tIns="91425" rIns="91425" bIns="91425" anchor="ctr" anchorCtr="0"/>
          <a:lstStyle>
            <a:lvl1pPr marL="0" marR="0" lvl="0" indent="0" algn="ctr" rtl="0">
              <a:spcBef>
                <a:spcPts val="0"/>
              </a:spcBef>
              <a:buClr>
                <a:srgbClr val="F2F2F2"/>
              </a:buClr>
              <a:buFont typeface="Trebuchet MS"/>
              <a:buNone/>
              <a:defRPr sz="3600" b="0" i="0" u="none" strike="noStrike" cap="none">
                <a:solidFill>
                  <a:srgbClr val="F2F2F2"/>
                </a:solidFill>
                <a:latin typeface="Trebuchet MS"/>
                <a:ea typeface="Trebuchet MS"/>
                <a:cs typeface="Trebuchet MS"/>
                <a:sym typeface="Trebuchet MS"/>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4" name="Shape 14"/>
          <p:cNvSpPr txBox="1">
            <a:spLocks noGrp="1"/>
          </p:cNvSpPr>
          <p:nvPr>
            <p:ph type="subTitle" idx="1"/>
          </p:nvPr>
        </p:nvSpPr>
        <p:spPr>
          <a:xfrm>
            <a:off x="1532466" y="4601676"/>
            <a:ext cx="6049904" cy="1227197"/>
          </a:xfrm>
          <a:prstGeom prst="rect">
            <a:avLst/>
          </a:prstGeom>
          <a:noFill/>
          <a:ln>
            <a:noFill/>
          </a:ln>
        </p:spPr>
        <p:txBody>
          <a:bodyPr lIns="91425" tIns="91425" rIns="91425" bIns="91425" anchor="t" anchorCtr="0"/>
          <a:lstStyle>
            <a:lvl1pPr marL="0" marR="0" lvl="0" indent="0" algn="ctr" rtl="0">
              <a:lnSpc>
                <a:spcPct val="130000"/>
              </a:lnSpc>
              <a:spcBef>
                <a:spcPts val="360"/>
              </a:spcBef>
              <a:buClr>
                <a:srgbClr val="BFBFBF"/>
              </a:buClr>
              <a:buFont typeface="Arial"/>
              <a:buNone/>
              <a:defRPr sz="1800" b="0" i="0" u="none" strike="noStrike" cap="none">
                <a:solidFill>
                  <a:srgbClr val="BFBFBF"/>
                </a:solidFill>
                <a:latin typeface="Trebuchet MS"/>
                <a:ea typeface="Trebuchet MS"/>
                <a:cs typeface="Trebuchet MS"/>
                <a:sym typeface="Trebuchet MS"/>
              </a:defRPr>
            </a:lvl1pPr>
            <a:lvl2pPr marL="457200" marR="0" lvl="1" indent="0" algn="ctr" rtl="0">
              <a:lnSpc>
                <a:spcPct val="130000"/>
              </a:lnSpc>
              <a:spcBef>
                <a:spcPts val="560"/>
              </a:spcBef>
              <a:buClr>
                <a:srgbClr val="C3C4C6"/>
              </a:buClr>
              <a:buFont typeface="Arial"/>
              <a:buNone/>
              <a:defRPr sz="2800" b="0" i="0" u="none" strike="noStrike" cap="none">
                <a:solidFill>
                  <a:srgbClr val="C3C4C6"/>
                </a:solidFill>
                <a:latin typeface="Trebuchet MS"/>
                <a:ea typeface="Trebuchet MS"/>
                <a:cs typeface="Trebuchet MS"/>
                <a:sym typeface="Trebuchet MS"/>
              </a:defRPr>
            </a:lvl2pPr>
            <a:lvl3pPr marL="914400" marR="0" lvl="2" indent="0" algn="ctr" rtl="0">
              <a:lnSpc>
                <a:spcPct val="130000"/>
              </a:lnSpc>
              <a:spcBef>
                <a:spcPts val="480"/>
              </a:spcBef>
              <a:buClr>
                <a:srgbClr val="C3C4C6"/>
              </a:buClr>
              <a:buFont typeface="Arial"/>
              <a:buNone/>
              <a:defRPr sz="2400" b="0" i="0" u="none" strike="noStrike" cap="none">
                <a:solidFill>
                  <a:srgbClr val="C3C4C6"/>
                </a:solidFill>
                <a:latin typeface="Trebuchet MS"/>
                <a:ea typeface="Trebuchet MS"/>
                <a:cs typeface="Trebuchet MS"/>
                <a:sym typeface="Trebuchet MS"/>
              </a:defRPr>
            </a:lvl3pPr>
            <a:lvl4pPr marL="1371600" marR="0" lvl="3" indent="0" algn="ctr" rtl="0">
              <a:lnSpc>
                <a:spcPct val="130000"/>
              </a:lnSpc>
              <a:spcBef>
                <a:spcPts val="400"/>
              </a:spcBef>
              <a:buClr>
                <a:srgbClr val="C3C4C6"/>
              </a:buClr>
              <a:buFont typeface="Arial"/>
              <a:buNone/>
              <a:defRPr sz="2000" b="0" i="0" u="none" strike="noStrike" cap="none">
                <a:solidFill>
                  <a:srgbClr val="C3C4C6"/>
                </a:solidFill>
                <a:latin typeface="Trebuchet MS"/>
                <a:ea typeface="Trebuchet MS"/>
                <a:cs typeface="Trebuchet MS"/>
                <a:sym typeface="Trebuchet MS"/>
              </a:defRPr>
            </a:lvl4pPr>
            <a:lvl5pPr marL="1828800" marR="0" lvl="4" indent="0" algn="ctr" rtl="0">
              <a:lnSpc>
                <a:spcPct val="130000"/>
              </a:lnSpc>
              <a:spcBef>
                <a:spcPts val="400"/>
              </a:spcBef>
              <a:buClr>
                <a:srgbClr val="C3C4C6"/>
              </a:buClr>
              <a:buFont typeface="Arial"/>
              <a:buNone/>
              <a:defRPr sz="2000" b="0" i="0" u="none" strike="noStrike" cap="none">
                <a:solidFill>
                  <a:srgbClr val="C3C4C6"/>
                </a:solidFill>
                <a:latin typeface="Trebuchet MS"/>
                <a:ea typeface="Trebuchet MS"/>
                <a:cs typeface="Trebuchet MS"/>
                <a:sym typeface="Trebuchet MS"/>
              </a:defRPr>
            </a:lvl5pPr>
            <a:lvl6pPr marL="2286000" marR="0" lvl="5" indent="0" algn="ctr" rtl="0">
              <a:spcBef>
                <a:spcPts val="400"/>
              </a:spcBef>
              <a:buClr>
                <a:srgbClr val="C3C4C6"/>
              </a:buClr>
              <a:buFont typeface="Arial"/>
              <a:buNone/>
              <a:defRPr sz="2000" b="0" i="0" u="none" strike="noStrike" cap="none">
                <a:solidFill>
                  <a:srgbClr val="C3C4C6"/>
                </a:solidFill>
                <a:latin typeface="Trebuchet MS"/>
                <a:ea typeface="Trebuchet MS"/>
                <a:cs typeface="Trebuchet MS"/>
                <a:sym typeface="Trebuchet MS"/>
              </a:defRPr>
            </a:lvl6pPr>
            <a:lvl7pPr marL="2743200" marR="0" lvl="6" indent="0" algn="ctr" rtl="0">
              <a:spcBef>
                <a:spcPts val="400"/>
              </a:spcBef>
              <a:buClr>
                <a:srgbClr val="C3C4C6"/>
              </a:buClr>
              <a:buFont typeface="Arial"/>
              <a:buNone/>
              <a:defRPr sz="2000" b="0" i="0" u="none" strike="noStrike" cap="none">
                <a:solidFill>
                  <a:srgbClr val="C3C4C6"/>
                </a:solidFill>
                <a:latin typeface="Trebuchet MS"/>
                <a:ea typeface="Trebuchet MS"/>
                <a:cs typeface="Trebuchet MS"/>
                <a:sym typeface="Trebuchet MS"/>
              </a:defRPr>
            </a:lvl7pPr>
            <a:lvl8pPr marL="3200400" marR="0" lvl="7" indent="0" algn="ctr" rtl="0">
              <a:spcBef>
                <a:spcPts val="400"/>
              </a:spcBef>
              <a:buClr>
                <a:srgbClr val="C3C4C6"/>
              </a:buClr>
              <a:buFont typeface="Arial"/>
              <a:buNone/>
              <a:defRPr sz="2000" b="0" i="0" u="none" strike="noStrike" cap="none">
                <a:solidFill>
                  <a:srgbClr val="C3C4C6"/>
                </a:solidFill>
                <a:latin typeface="Trebuchet MS"/>
                <a:ea typeface="Trebuchet MS"/>
                <a:cs typeface="Trebuchet MS"/>
                <a:sym typeface="Trebuchet MS"/>
              </a:defRPr>
            </a:lvl8pPr>
            <a:lvl9pPr marL="3657600" marR="0" lvl="8" indent="0" algn="ctr" rtl="0">
              <a:spcBef>
                <a:spcPts val="400"/>
              </a:spcBef>
              <a:buClr>
                <a:srgbClr val="C3C4C6"/>
              </a:buClr>
              <a:buFont typeface="Arial"/>
              <a:buNone/>
              <a:defRPr sz="2000" b="0" i="0" u="none" strike="noStrike" cap="none">
                <a:solidFill>
                  <a:srgbClr val="C3C4C6"/>
                </a:solidFill>
                <a:latin typeface="Trebuchet MS"/>
                <a:ea typeface="Trebuchet MS"/>
                <a:cs typeface="Trebuchet MS"/>
                <a:sym typeface="Trebuchet MS"/>
              </a:defRPr>
            </a:lvl9pPr>
          </a:lstStyle>
          <a:p>
            <a:endParaRPr/>
          </a:p>
        </p:txBody>
      </p:sp>
      <p:pic>
        <p:nvPicPr>
          <p:cNvPr id="15" name="Shape 15" descr="logo.png"/>
          <p:cNvPicPr preferRelativeResize="0"/>
          <p:nvPr/>
        </p:nvPicPr>
        <p:blipFill rotWithShape="1">
          <a:blip r:embed="rId3">
            <a:alphaModFix/>
          </a:blip>
          <a:srcRect/>
          <a:stretch/>
        </p:blipFill>
        <p:spPr>
          <a:xfrm>
            <a:off x="2902948" y="2043447"/>
            <a:ext cx="3311174" cy="115228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Vertical Title and Tex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rot="5400000">
            <a:off x="4893689" y="2010348"/>
            <a:ext cx="5528820" cy="2057400"/>
          </a:xfrm>
          <a:prstGeom prst="rect">
            <a:avLst/>
          </a:prstGeom>
          <a:noFill/>
          <a:ln>
            <a:noFill/>
          </a:ln>
        </p:spPr>
        <p:txBody>
          <a:bodyPr lIns="91425" tIns="91425" rIns="91425" bIns="91425" anchor="ctr" anchorCtr="0"/>
          <a:lstStyle>
            <a:lvl1pPr lvl="0" rtl="0">
              <a:spcBef>
                <a:spcPts val="0"/>
              </a:spcBef>
              <a:defRPr b="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3" name="Shape 83"/>
          <p:cNvSpPr txBox="1">
            <a:spLocks noGrp="1"/>
          </p:cNvSpPr>
          <p:nvPr>
            <p:ph type="body" idx="1"/>
          </p:nvPr>
        </p:nvSpPr>
        <p:spPr>
          <a:xfrm rot="5400000">
            <a:off x="1264311" y="590770"/>
            <a:ext cx="5528820" cy="4896556"/>
          </a:xfrm>
          <a:prstGeom prst="rect">
            <a:avLst/>
          </a:prstGeom>
          <a:noFill/>
          <a:ln>
            <a:noFill/>
          </a:ln>
        </p:spPr>
        <p:txBody>
          <a:bodyPr lIns="91425" tIns="91425" rIns="91425" bIns="91425" anchor="t" anchorCtr="0"/>
          <a:lstStyle>
            <a:lvl1pPr marL="342900" lvl="0" indent="-139700" algn="l" rtl="0">
              <a:lnSpc>
                <a:spcPct val="130000"/>
              </a:lnSpc>
              <a:spcBef>
                <a:spcPts val="640"/>
              </a:spcBef>
              <a:buClr>
                <a:srgbClr val="808285"/>
              </a:buClr>
              <a:buFont typeface="Arial"/>
              <a:buChar char="•"/>
              <a:defRPr sz="3200">
                <a:solidFill>
                  <a:srgbClr val="808285"/>
                </a:solidFill>
                <a:latin typeface="Trebuchet MS"/>
                <a:ea typeface="Trebuchet MS"/>
                <a:cs typeface="Trebuchet MS"/>
                <a:sym typeface="Trebuchet MS"/>
              </a:defRPr>
            </a:lvl1pPr>
            <a:lvl2pPr marL="742950" lvl="1" indent="-107950" algn="l" rtl="0">
              <a:lnSpc>
                <a:spcPct val="130000"/>
              </a:lnSpc>
              <a:spcBef>
                <a:spcPts val="560"/>
              </a:spcBef>
              <a:buClr>
                <a:srgbClr val="808285"/>
              </a:buClr>
              <a:buFont typeface="Arial"/>
              <a:buChar char="–"/>
              <a:defRPr sz="2800">
                <a:solidFill>
                  <a:srgbClr val="808285"/>
                </a:solidFill>
                <a:latin typeface="Trebuchet MS"/>
                <a:ea typeface="Trebuchet MS"/>
                <a:cs typeface="Trebuchet MS"/>
                <a:sym typeface="Trebuchet MS"/>
              </a:defRPr>
            </a:lvl2pPr>
            <a:lvl3pPr marL="1143000" lvl="2" indent="-76200" algn="l" rtl="0">
              <a:lnSpc>
                <a:spcPct val="130000"/>
              </a:lnSpc>
              <a:spcBef>
                <a:spcPts val="480"/>
              </a:spcBef>
              <a:buClr>
                <a:srgbClr val="808285"/>
              </a:buClr>
              <a:buFont typeface="Arial"/>
              <a:buChar char="•"/>
              <a:defRPr sz="2400">
                <a:solidFill>
                  <a:srgbClr val="808285"/>
                </a:solidFill>
                <a:latin typeface="Trebuchet MS"/>
                <a:ea typeface="Trebuchet MS"/>
                <a:cs typeface="Trebuchet MS"/>
                <a:sym typeface="Trebuchet MS"/>
              </a:defRPr>
            </a:lvl3pPr>
            <a:lvl4pPr marL="1600200" lvl="3" indent="-101600" algn="l" rtl="0">
              <a:lnSpc>
                <a:spcPct val="130000"/>
              </a:lnSpc>
              <a:spcBef>
                <a:spcPts val="400"/>
              </a:spcBef>
              <a:buClr>
                <a:srgbClr val="808285"/>
              </a:buClr>
              <a:buFont typeface="Arial"/>
              <a:buChar char="–"/>
              <a:defRPr sz="2000">
                <a:solidFill>
                  <a:srgbClr val="808285"/>
                </a:solidFill>
                <a:latin typeface="Trebuchet MS"/>
                <a:ea typeface="Trebuchet MS"/>
                <a:cs typeface="Trebuchet MS"/>
                <a:sym typeface="Trebuchet MS"/>
              </a:defRPr>
            </a:lvl4pPr>
            <a:lvl5pPr marL="2057400" lvl="4" indent="-101600" algn="l" rtl="0">
              <a:lnSpc>
                <a:spcPct val="130000"/>
              </a:lnSpc>
              <a:spcBef>
                <a:spcPts val="400"/>
              </a:spcBef>
              <a:buClr>
                <a:srgbClr val="808285"/>
              </a:buClr>
              <a:buFont typeface="Arial"/>
              <a:buChar char="»"/>
              <a:defRPr sz="2000">
                <a:solidFill>
                  <a:srgbClr val="808285"/>
                </a:solidFill>
                <a:latin typeface="Trebuchet MS"/>
                <a:ea typeface="Trebuchet MS"/>
                <a:cs typeface="Trebuchet MS"/>
                <a:sym typeface="Trebuchet MS"/>
              </a:defRPr>
            </a:lvl5pPr>
            <a:lvl6pPr marL="2514600" lvl="5" indent="-101600" algn="l" rtl="0">
              <a:spcBef>
                <a:spcPts val="400"/>
              </a:spcBef>
              <a:buClr>
                <a:schemeClr val="dk1"/>
              </a:buClr>
              <a:buFont typeface="Arial"/>
              <a:buChar char="•"/>
              <a:defRPr sz="2000">
                <a:solidFill>
                  <a:schemeClr val="dk1"/>
                </a:solidFill>
                <a:latin typeface="Trebuchet MS"/>
                <a:ea typeface="Trebuchet MS"/>
                <a:cs typeface="Trebuchet MS"/>
                <a:sym typeface="Trebuchet MS"/>
              </a:defRPr>
            </a:lvl6pPr>
            <a:lvl7pPr marL="2971800" lvl="6" indent="-101600" algn="l" rtl="0">
              <a:spcBef>
                <a:spcPts val="400"/>
              </a:spcBef>
              <a:buClr>
                <a:schemeClr val="dk1"/>
              </a:buClr>
              <a:buFont typeface="Arial"/>
              <a:buChar char="•"/>
              <a:defRPr sz="2000">
                <a:solidFill>
                  <a:schemeClr val="dk1"/>
                </a:solidFill>
                <a:latin typeface="Trebuchet MS"/>
                <a:ea typeface="Trebuchet MS"/>
                <a:cs typeface="Trebuchet MS"/>
                <a:sym typeface="Trebuchet MS"/>
              </a:defRPr>
            </a:lvl7pPr>
            <a:lvl8pPr marL="3429000" lvl="7" indent="-101600" algn="l" rtl="0">
              <a:spcBef>
                <a:spcPts val="400"/>
              </a:spcBef>
              <a:buClr>
                <a:schemeClr val="dk1"/>
              </a:buClr>
              <a:buFont typeface="Arial"/>
              <a:buChar char="•"/>
              <a:defRPr sz="2000">
                <a:solidFill>
                  <a:schemeClr val="dk1"/>
                </a:solidFill>
                <a:latin typeface="Trebuchet MS"/>
                <a:ea typeface="Trebuchet MS"/>
                <a:cs typeface="Trebuchet MS"/>
                <a:sym typeface="Trebuchet MS"/>
              </a:defRPr>
            </a:lvl8pPr>
            <a:lvl9pPr marL="3886200" lvl="8" indent="-101600" algn="l" rtl="0">
              <a:spcBef>
                <a:spcPts val="400"/>
              </a:spcBef>
              <a:buClr>
                <a:schemeClr val="dk1"/>
              </a:buClr>
              <a:buFont typeface="Arial"/>
              <a:buChar char="•"/>
              <a:defRPr sz="2000">
                <a:solidFill>
                  <a:schemeClr val="dk1"/>
                </a:solidFill>
                <a:latin typeface="Trebuchet MS"/>
                <a:ea typeface="Trebuchet MS"/>
                <a:cs typeface="Trebuchet MS"/>
                <a:sym typeface="Trebuchet MS"/>
              </a:defRPr>
            </a:lvl9pPr>
          </a:lstStyle>
          <a:p>
            <a:endParaRPr/>
          </a:p>
        </p:txBody>
      </p:sp>
      <p:sp>
        <p:nvSpPr>
          <p:cNvPr id="84" name="Shape 84"/>
          <p:cNvSpPr txBox="1">
            <a:spLocks noGrp="1"/>
          </p:cNvSpPr>
          <p:nvPr>
            <p:ph type="dt" idx="10"/>
          </p:nvPr>
        </p:nvSpPr>
        <p:spPr>
          <a:xfrm>
            <a:off x="1580442" y="6015085"/>
            <a:ext cx="1526616" cy="484747"/>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C3C4C6"/>
                </a:solidFill>
                <a:latin typeface="Trebuchet MS"/>
                <a:ea typeface="Trebuchet MS"/>
                <a:cs typeface="Trebuchet MS"/>
                <a:sym typeface="Trebuchet MS"/>
              </a:defRPr>
            </a:lvl1pPr>
            <a:lvl2pPr marL="457200" marR="0" lvl="1" indent="0" algn="l" rtl="0">
              <a:spcBef>
                <a:spcPts val="0"/>
              </a:spcBef>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defRPr sz="1800" b="0" i="0" u="none" strike="noStrike" cap="none">
                <a:solidFill>
                  <a:schemeClr val="dk1"/>
                </a:solidFill>
                <a:latin typeface="Trebuchet MS"/>
                <a:ea typeface="Trebuchet MS"/>
                <a:cs typeface="Trebuchet MS"/>
                <a:sym typeface="Trebuchet MS"/>
              </a:defRPr>
            </a:lvl9pPr>
          </a:lstStyle>
          <a:p>
            <a:endParaRPr dirty="0"/>
          </a:p>
        </p:txBody>
      </p:sp>
      <p:sp>
        <p:nvSpPr>
          <p:cNvPr id="85" name="Shape 85"/>
          <p:cNvSpPr txBox="1"/>
          <p:nvPr/>
        </p:nvSpPr>
        <p:spPr>
          <a:xfrm>
            <a:off x="3254476" y="6015085"/>
            <a:ext cx="4029746" cy="484747"/>
          </a:xfrm>
          <a:prstGeom prst="rect">
            <a:avLst/>
          </a:prstGeom>
          <a:noFill/>
          <a:ln>
            <a:noFill/>
          </a:ln>
        </p:spPr>
        <p:txBody>
          <a:bodyPr lIns="91425" tIns="45700" rIns="91425" bIns="45700" anchor="t" anchorCtr="0">
            <a:noAutofit/>
          </a:bodyPr>
          <a:lstStyle/>
          <a:p>
            <a:pPr marL="0" marR="0" lvl="0" indent="0" algn="r" rtl="0">
              <a:lnSpc>
                <a:spcPct val="130000"/>
              </a:lnSpc>
              <a:spcBef>
                <a:spcPts val="0"/>
              </a:spcBef>
              <a:buSzPct val="25000"/>
              <a:buNone/>
            </a:pPr>
            <a:r>
              <a:rPr lang="en-US" sz="1000" b="1" i="0" u="none" strike="noStrike" cap="none" dirty="0">
                <a:solidFill>
                  <a:srgbClr val="7F7F7F"/>
                </a:solidFill>
                <a:latin typeface="Trebuchet MS"/>
                <a:ea typeface="Trebuchet MS"/>
                <a:cs typeface="Trebuchet MS"/>
                <a:sym typeface="Trebuchet MS"/>
              </a:rPr>
              <a:t>Universidade Virtual do Estado de São Paulo</a:t>
            </a:r>
          </a:p>
          <a:p>
            <a:pPr marL="0" marR="0" lvl="0" indent="0" algn="r" rtl="0">
              <a:lnSpc>
                <a:spcPct val="130000"/>
              </a:lnSpc>
              <a:spcBef>
                <a:spcPts val="0"/>
              </a:spcBef>
              <a:buSzPct val="25000"/>
              <a:buNone/>
            </a:pPr>
            <a:r>
              <a:rPr lang="en-US" sz="1000" b="0" i="0" u="none" strike="noStrike" cap="none" dirty="0">
                <a:solidFill>
                  <a:srgbClr val="7F7F7F"/>
                </a:solidFill>
                <a:latin typeface="Trebuchet MS"/>
                <a:ea typeface="Trebuchet MS"/>
                <a:cs typeface="Trebuchet MS"/>
                <a:sym typeface="Trebuchet MS"/>
              </a:rPr>
              <a:t>+55 11 3188.6780 / </a:t>
            </a:r>
            <a:r>
              <a:rPr lang="en-US" sz="1000" b="0" i="0" u="sng" strike="noStrike" cap="none" dirty="0">
                <a:solidFill>
                  <a:schemeClr val="hlink"/>
                </a:solidFill>
                <a:latin typeface="Trebuchet MS"/>
                <a:ea typeface="Trebuchet MS"/>
                <a:cs typeface="Trebuchet MS"/>
                <a:sym typeface="Trebuchet MS"/>
                <a:hlinkClick r:id="rId2"/>
              </a:rPr>
              <a:t>casaluno@univesp.br</a:t>
            </a:r>
            <a:r>
              <a:rPr lang="en-US" sz="1000" b="0" i="0" u="none" strike="noStrike" cap="none" dirty="0">
                <a:solidFill>
                  <a:srgbClr val="7F7F7F"/>
                </a:solidFill>
                <a:latin typeface="Trebuchet MS"/>
                <a:ea typeface="Trebuchet MS"/>
                <a:cs typeface="Trebuchet MS"/>
                <a:sym typeface="Trebuchet MS"/>
              </a:rPr>
              <a:t> /  </a:t>
            </a:r>
            <a:r>
              <a:rPr lang="en-US" sz="1000" b="0" i="0" u="sng" strike="noStrike" cap="none" dirty="0">
                <a:solidFill>
                  <a:schemeClr val="hlink"/>
                </a:solidFill>
                <a:latin typeface="Trebuchet MS"/>
                <a:ea typeface="Trebuchet MS"/>
                <a:cs typeface="Trebuchet MS"/>
                <a:sym typeface="Trebuchet MS"/>
                <a:hlinkClick r:id="rId3"/>
              </a:rPr>
              <a:t>www.univesp.br</a:t>
            </a:r>
            <a:r>
              <a:rPr lang="en-US" sz="1000" b="0" i="0" u="none" strike="noStrike" cap="none" dirty="0">
                <a:solidFill>
                  <a:srgbClr val="7F7F7F"/>
                </a:solidFill>
                <a:latin typeface="Trebuchet MS"/>
                <a:ea typeface="Trebuchet MS"/>
                <a:cs typeface="Trebuchet MS"/>
                <a:sym typeface="Trebuchet MS"/>
              </a:rPr>
              <a:t> </a:t>
            </a:r>
          </a:p>
        </p:txBody>
      </p:sp>
      <p:cxnSp>
        <p:nvCxnSpPr>
          <p:cNvPr id="86" name="Shape 86"/>
          <p:cNvCxnSpPr/>
          <p:nvPr/>
        </p:nvCxnSpPr>
        <p:spPr>
          <a:xfrm rot="10800000" flipH="1">
            <a:off x="136076" y="0"/>
            <a:ext cx="1224289" cy="6895548"/>
          </a:xfrm>
          <a:prstGeom prst="straightConnector1">
            <a:avLst/>
          </a:prstGeom>
          <a:noFill/>
          <a:ln w="12700" cap="flat" cmpd="sng">
            <a:solidFill>
              <a:srgbClr val="AF1E23"/>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6"/>
        <p:cNvGrpSpPr/>
        <p:nvPr/>
      </p:nvGrpSpPr>
      <p:grpSpPr>
        <a:xfrm>
          <a:off x="0" y="0"/>
          <a:ext cx="0" cy="0"/>
          <a:chOff x="0" y="0"/>
          <a:chExt cx="0" cy="0"/>
        </a:xfrm>
      </p:grpSpPr>
      <p:sp>
        <p:nvSpPr>
          <p:cNvPr id="17" name="Shape 17"/>
          <p:cNvSpPr/>
          <p:nvPr/>
        </p:nvSpPr>
        <p:spPr>
          <a:xfrm>
            <a:off x="0" y="0"/>
            <a:ext cx="9144000" cy="6858000"/>
          </a:xfrm>
          <a:prstGeom prst="rect">
            <a:avLst/>
          </a:prstGeom>
          <a:solidFill>
            <a:srgbClr val="A91120"/>
          </a:solidFill>
          <a:ln w="9525" cap="flat" cmpd="sng">
            <a:solidFill>
              <a:srgbClr val="AF191E"/>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Trebuchet MS"/>
              <a:ea typeface="Trebuchet MS"/>
              <a:cs typeface="Trebuchet MS"/>
              <a:sym typeface="Trebuchet MS"/>
            </a:endParaRPr>
          </a:p>
        </p:txBody>
      </p:sp>
      <p:sp>
        <p:nvSpPr>
          <p:cNvPr id="18" name="Shape 18"/>
          <p:cNvSpPr txBox="1">
            <a:spLocks noGrp="1"/>
          </p:cNvSpPr>
          <p:nvPr>
            <p:ph type="title"/>
          </p:nvPr>
        </p:nvSpPr>
        <p:spPr>
          <a:xfrm>
            <a:off x="820687" y="4406900"/>
            <a:ext cx="6914269" cy="1362075"/>
          </a:xfrm>
          <a:prstGeom prst="rect">
            <a:avLst/>
          </a:prstGeom>
          <a:noFill/>
          <a:ln>
            <a:noFill/>
          </a:ln>
        </p:spPr>
        <p:txBody>
          <a:bodyPr lIns="91425" tIns="91425" rIns="91425" bIns="91425" anchor="t" anchorCtr="0"/>
          <a:lstStyle>
            <a:lvl1pPr lvl="0" algn="l" rtl="0">
              <a:spcBef>
                <a:spcPts val="0"/>
              </a:spcBef>
              <a:defRPr sz="4000" b="1" cap="none">
                <a:solidFill>
                  <a:schemeClr val="lt1"/>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9" name="Shape 19"/>
          <p:cNvSpPr txBox="1">
            <a:spLocks noGrp="1"/>
          </p:cNvSpPr>
          <p:nvPr>
            <p:ph type="body" idx="1"/>
          </p:nvPr>
        </p:nvSpPr>
        <p:spPr>
          <a:xfrm>
            <a:off x="820687" y="2906713"/>
            <a:ext cx="6914269" cy="1500187"/>
          </a:xfrm>
          <a:prstGeom prst="rect">
            <a:avLst/>
          </a:prstGeom>
          <a:noFill/>
          <a:ln>
            <a:noFill/>
          </a:ln>
        </p:spPr>
        <p:txBody>
          <a:bodyPr lIns="91425" tIns="91425" rIns="91425" bIns="91425" anchor="b" anchorCtr="0"/>
          <a:lstStyle>
            <a:lvl1pPr marL="0" lvl="0" indent="0" rtl="0">
              <a:spcBef>
                <a:spcPts val="0"/>
              </a:spcBef>
              <a:buClr>
                <a:srgbClr val="FFFFFF"/>
              </a:buClr>
              <a:buFont typeface="Trebuchet MS"/>
              <a:buNone/>
              <a:defRPr sz="2000">
                <a:solidFill>
                  <a:srgbClr val="FFFFFF"/>
                </a:solidFill>
              </a:defRPr>
            </a:lvl1pPr>
            <a:lvl2pPr marL="457200" lvl="1" indent="0" rtl="0">
              <a:spcBef>
                <a:spcPts val="0"/>
              </a:spcBef>
              <a:buClr>
                <a:srgbClr val="C3C4C6"/>
              </a:buClr>
              <a:buFont typeface="Trebuchet MS"/>
              <a:buNone/>
              <a:defRPr sz="1800">
                <a:solidFill>
                  <a:srgbClr val="C3C4C6"/>
                </a:solidFill>
              </a:defRPr>
            </a:lvl2pPr>
            <a:lvl3pPr marL="914400" lvl="2" indent="0" rtl="0">
              <a:spcBef>
                <a:spcPts val="0"/>
              </a:spcBef>
              <a:buClr>
                <a:srgbClr val="C3C4C6"/>
              </a:buClr>
              <a:buFont typeface="Trebuchet MS"/>
              <a:buNone/>
              <a:defRPr sz="1600">
                <a:solidFill>
                  <a:srgbClr val="C3C4C6"/>
                </a:solidFill>
              </a:defRPr>
            </a:lvl3pPr>
            <a:lvl4pPr marL="1371600" lvl="3" indent="0" rtl="0">
              <a:spcBef>
                <a:spcPts val="0"/>
              </a:spcBef>
              <a:buClr>
                <a:srgbClr val="C3C4C6"/>
              </a:buClr>
              <a:buFont typeface="Trebuchet MS"/>
              <a:buNone/>
              <a:defRPr sz="1400">
                <a:solidFill>
                  <a:srgbClr val="C3C4C6"/>
                </a:solidFill>
              </a:defRPr>
            </a:lvl4pPr>
            <a:lvl5pPr marL="1828800" lvl="4" indent="0" rtl="0">
              <a:spcBef>
                <a:spcPts val="0"/>
              </a:spcBef>
              <a:buClr>
                <a:srgbClr val="C3C4C6"/>
              </a:buClr>
              <a:buFont typeface="Trebuchet MS"/>
              <a:buNone/>
              <a:defRPr sz="1400">
                <a:solidFill>
                  <a:srgbClr val="C3C4C6"/>
                </a:solidFill>
              </a:defRPr>
            </a:lvl5pPr>
            <a:lvl6pPr marL="2286000" lvl="5" indent="0" rtl="0">
              <a:spcBef>
                <a:spcPts val="0"/>
              </a:spcBef>
              <a:buClr>
                <a:srgbClr val="C3C4C6"/>
              </a:buClr>
              <a:buFont typeface="Trebuchet MS"/>
              <a:buNone/>
              <a:defRPr sz="1400">
                <a:solidFill>
                  <a:srgbClr val="C3C4C6"/>
                </a:solidFill>
              </a:defRPr>
            </a:lvl6pPr>
            <a:lvl7pPr marL="2743200" lvl="6" indent="0" rtl="0">
              <a:spcBef>
                <a:spcPts val="0"/>
              </a:spcBef>
              <a:buClr>
                <a:srgbClr val="C3C4C6"/>
              </a:buClr>
              <a:buFont typeface="Trebuchet MS"/>
              <a:buNone/>
              <a:defRPr sz="1400">
                <a:solidFill>
                  <a:srgbClr val="C3C4C6"/>
                </a:solidFill>
              </a:defRPr>
            </a:lvl7pPr>
            <a:lvl8pPr marL="3200400" lvl="7" indent="0" rtl="0">
              <a:spcBef>
                <a:spcPts val="0"/>
              </a:spcBef>
              <a:buClr>
                <a:srgbClr val="C3C4C6"/>
              </a:buClr>
              <a:buFont typeface="Trebuchet MS"/>
              <a:buNone/>
              <a:defRPr sz="1400">
                <a:solidFill>
                  <a:srgbClr val="C3C4C6"/>
                </a:solidFill>
              </a:defRPr>
            </a:lvl8pPr>
            <a:lvl9pPr marL="3657600" lvl="8" indent="0" rtl="0">
              <a:spcBef>
                <a:spcPts val="0"/>
              </a:spcBef>
              <a:buClr>
                <a:srgbClr val="C3C4C6"/>
              </a:buClr>
              <a:buFont typeface="Trebuchet MS"/>
              <a:buNone/>
              <a:defRPr sz="1400">
                <a:solidFill>
                  <a:srgbClr val="C3C4C6"/>
                </a:solidFill>
              </a:defRPr>
            </a:lvl9pPr>
          </a:lstStyle>
          <a:p>
            <a:endParaRPr/>
          </a:p>
        </p:txBody>
      </p:sp>
      <p:cxnSp>
        <p:nvCxnSpPr>
          <p:cNvPr id="20" name="Shape 20"/>
          <p:cNvCxnSpPr/>
          <p:nvPr/>
        </p:nvCxnSpPr>
        <p:spPr>
          <a:xfrm rot="10800000" flipH="1">
            <a:off x="577929" y="0"/>
            <a:ext cx="782434" cy="4406900"/>
          </a:xfrm>
          <a:prstGeom prst="straightConnector1">
            <a:avLst/>
          </a:prstGeom>
          <a:noFill/>
          <a:ln w="19050" cap="flat" cmpd="sng">
            <a:solidFill>
              <a:schemeClr val="lt1"/>
            </a:solidFill>
            <a:prstDash val="solid"/>
            <a:round/>
            <a:headEnd type="none" w="med" len="med"/>
            <a:tailEnd type="none" w="med" len="med"/>
          </a:ln>
        </p:spPr>
      </p:cxnSp>
      <p:sp>
        <p:nvSpPr>
          <p:cNvPr id="21" name="Shape 21"/>
          <p:cNvSpPr txBox="1"/>
          <p:nvPr/>
        </p:nvSpPr>
        <p:spPr>
          <a:xfrm>
            <a:off x="-1689606" y="5590730"/>
            <a:ext cx="184666"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dirty="0">
              <a:solidFill>
                <a:schemeClr val="dk1"/>
              </a:solidFill>
              <a:latin typeface="Trebuchet MS"/>
              <a:ea typeface="Trebuchet MS"/>
              <a:cs typeface="Trebuchet MS"/>
              <a:sym typeface="Trebuchet MS"/>
            </a:endParaRPr>
          </a:p>
        </p:txBody>
      </p:sp>
      <p:cxnSp>
        <p:nvCxnSpPr>
          <p:cNvPr id="22" name="Shape 22"/>
          <p:cNvCxnSpPr/>
          <p:nvPr/>
        </p:nvCxnSpPr>
        <p:spPr>
          <a:xfrm rot="10800000" flipH="1">
            <a:off x="8044396" y="4406899"/>
            <a:ext cx="435186" cy="2451100"/>
          </a:xfrm>
          <a:prstGeom prst="straightConnector1">
            <a:avLst/>
          </a:prstGeom>
          <a:noFill/>
          <a:ln w="19050" cap="flat" cmpd="sng">
            <a:solidFill>
              <a:schemeClr val="lt1"/>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lt1"/>
        </a:solidFill>
        <a:effectLst/>
      </p:bgPr>
    </p:bg>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1580444" y="274637"/>
            <a:ext cx="6696662" cy="1143000"/>
          </a:xfrm>
          <a:prstGeom prst="rect">
            <a:avLst/>
          </a:prstGeom>
          <a:noFill/>
          <a:ln>
            <a:noFill/>
          </a:ln>
        </p:spPr>
        <p:txBody>
          <a:bodyPr lIns="91425" tIns="91425" rIns="91425" bIns="91425" anchor="ctr" anchorCtr="0"/>
          <a:lstStyle>
            <a:lvl1pPr lvl="0" rtl="0">
              <a:spcBef>
                <a:spcPts val="0"/>
              </a:spcBef>
              <a:defRPr b="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5" name="Shape 25"/>
          <p:cNvSpPr txBox="1">
            <a:spLocks noGrp="1"/>
          </p:cNvSpPr>
          <p:nvPr>
            <p:ph type="body" idx="1"/>
          </p:nvPr>
        </p:nvSpPr>
        <p:spPr>
          <a:xfrm>
            <a:off x="1580444" y="1600200"/>
            <a:ext cx="6696662" cy="4203257"/>
          </a:xfrm>
          <a:prstGeom prst="rect">
            <a:avLst/>
          </a:prstGeom>
          <a:noFill/>
          <a:ln>
            <a:noFill/>
          </a:ln>
        </p:spPr>
        <p:txBody>
          <a:bodyPr lIns="91425" tIns="91425" rIns="91425" bIns="91425" anchor="t" anchorCtr="0"/>
          <a:lstStyle>
            <a:lvl1pPr marL="342900" lvl="0" indent="-139700" algn="l" rtl="0">
              <a:lnSpc>
                <a:spcPct val="130000"/>
              </a:lnSpc>
              <a:spcBef>
                <a:spcPts val="640"/>
              </a:spcBef>
              <a:buClr>
                <a:srgbClr val="808285"/>
              </a:buClr>
              <a:buFont typeface="Arial"/>
              <a:buChar char="•"/>
              <a:defRPr sz="3200">
                <a:solidFill>
                  <a:srgbClr val="808285"/>
                </a:solidFill>
                <a:latin typeface="Trebuchet MS"/>
                <a:ea typeface="Trebuchet MS"/>
                <a:cs typeface="Trebuchet MS"/>
                <a:sym typeface="Trebuchet MS"/>
              </a:defRPr>
            </a:lvl1pPr>
            <a:lvl2pPr marL="742950" lvl="1" indent="-107950" algn="l" rtl="0">
              <a:lnSpc>
                <a:spcPct val="130000"/>
              </a:lnSpc>
              <a:spcBef>
                <a:spcPts val="560"/>
              </a:spcBef>
              <a:buClr>
                <a:srgbClr val="808285"/>
              </a:buClr>
              <a:buFont typeface="Arial"/>
              <a:buChar char="–"/>
              <a:defRPr sz="2800">
                <a:solidFill>
                  <a:srgbClr val="808285"/>
                </a:solidFill>
                <a:latin typeface="Trebuchet MS"/>
                <a:ea typeface="Trebuchet MS"/>
                <a:cs typeface="Trebuchet MS"/>
                <a:sym typeface="Trebuchet MS"/>
              </a:defRPr>
            </a:lvl2pPr>
            <a:lvl3pPr marL="1143000" lvl="2" indent="-76200" algn="l" rtl="0">
              <a:lnSpc>
                <a:spcPct val="130000"/>
              </a:lnSpc>
              <a:spcBef>
                <a:spcPts val="480"/>
              </a:spcBef>
              <a:buClr>
                <a:srgbClr val="808285"/>
              </a:buClr>
              <a:buFont typeface="Arial"/>
              <a:buChar char="•"/>
              <a:defRPr sz="2400">
                <a:solidFill>
                  <a:srgbClr val="808285"/>
                </a:solidFill>
                <a:latin typeface="Trebuchet MS"/>
                <a:ea typeface="Trebuchet MS"/>
                <a:cs typeface="Trebuchet MS"/>
                <a:sym typeface="Trebuchet MS"/>
              </a:defRPr>
            </a:lvl3pPr>
            <a:lvl4pPr marL="1600200" lvl="3" indent="-101600" algn="l" rtl="0">
              <a:lnSpc>
                <a:spcPct val="130000"/>
              </a:lnSpc>
              <a:spcBef>
                <a:spcPts val="400"/>
              </a:spcBef>
              <a:buClr>
                <a:srgbClr val="808285"/>
              </a:buClr>
              <a:buFont typeface="Arial"/>
              <a:buChar char="–"/>
              <a:defRPr sz="2000">
                <a:solidFill>
                  <a:srgbClr val="808285"/>
                </a:solidFill>
                <a:latin typeface="Trebuchet MS"/>
                <a:ea typeface="Trebuchet MS"/>
                <a:cs typeface="Trebuchet MS"/>
                <a:sym typeface="Trebuchet MS"/>
              </a:defRPr>
            </a:lvl4pPr>
            <a:lvl5pPr marL="2057400" lvl="4" indent="-101600" algn="l" rtl="0">
              <a:lnSpc>
                <a:spcPct val="130000"/>
              </a:lnSpc>
              <a:spcBef>
                <a:spcPts val="400"/>
              </a:spcBef>
              <a:buClr>
                <a:srgbClr val="808285"/>
              </a:buClr>
              <a:buFont typeface="Arial"/>
              <a:buChar char="»"/>
              <a:defRPr sz="2000">
                <a:solidFill>
                  <a:srgbClr val="808285"/>
                </a:solidFill>
                <a:latin typeface="Trebuchet MS"/>
                <a:ea typeface="Trebuchet MS"/>
                <a:cs typeface="Trebuchet MS"/>
                <a:sym typeface="Trebuchet MS"/>
              </a:defRPr>
            </a:lvl5pPr>
            <a:lvl6pPr marL="2514600" lvl="5" indent="-101600" algn="l" rtl="0">
              <a:spcBef>
                <a:spcPts val="400"/>
              </a:spcBef>
              <a:buClr>
                <a:schemeClr val="dk1"/>
              </a:buClr>
              <a:buFont typeface="Arial"/>
              <a:buChar char="•"/>
              <a:defRPr sz="2000">
                <a:solidFill>
                  <a:schemeClr val="dk1"/>
                </a:solidFill>
                <a:latin typeface="Trebuchet MS"/>
                <a:ea typeface="Trebuchet MS"/>
                <a:cs typeface="Trebuchet MS"/>
                <a:sym typeface="Trebuchet MS"/>
              </a:defRPr>
            </a:lvl6pPr>
            <a:lvl7pPr marL="2971800" lvl="6" indent="-101600" algn="l" rtl="0">
              <a:spcBef>
                <a:spcPts val="400"/>
              </a:spcBef>
              <a:buClr>
                <a:schemeClr val="dk1"/>
              </a:buClr>
              <a:buFont typeface="Arial"/>
              <a:buChar char="•"/>
              <a:defRPr sz="2000">
                <a:solidFill>
                  <a:schemeClr val="dk1"/>
                </a:solidFill>
                <a:latin typeface="Trebuchet MS"/>
                <a:ea typeface="Trebuchet MS"/>
                <a:cs typeface="Trebuchet MS"/>
                <a:sym typeface="Trebuchet MS"/>
              </a:defRPr>
            </a:lvl7pPr>
            <a:lvl8pPr marL="3429000" lvl="7" indent="-101600" algn="l" rtl="0">
              <a:spcBef>
                <a:spcPts val="400"/>
              </a:spcBef>
              <a:buClr>
                <a:schemeClr val="dk1"/>
              </a:buClr>
              <a:buFont typeface="Arial"/>
              <a:buChar char="•"/>
              <a:defRPr sz="2000">
                <a:solidFill>
                  <a:schemeClr val="dk1"/>
                </a:solidFill>
                <a:latin typeface="Trebuchet MS"/>
                <a:ea typeface="Trebuchet MS"/>
                <a:cs typeface="Trebuchet MS"/>
                <a:sym typeface="Trebuchet MS"/>
              </a:defRPr>
            </a:lvl8pPr>
            <a:lvl9pPr marL="3886200" lvl="8" indent="-101600" algn="l" rtl="0">
              <a:spcBef>
                <a:spcPts val="400"/>
              </a:spcBef>
              <a:buClr>
                <a:schemeClr val="dk1"/>
              </a:buClr>
              <a:buFont typeface="Arial"/>
              <a:buChar char="•"/>
              <a:defRPr sz="2000">
                <a:solidFill>
                  <a:schemeClr val="dk1"/>
                </a:solidFill>
                <a:latin typeface="Trebuchet MS"/>
                <a:ea typeface="Trebuchet MS"/>
                <a:cs typeface="Trebuchet MS"/>
                <a:sym typeface="Trebuchet MS"/>
              </a:defRPr>
            </a:lvl9pPr>
          </a:lstStyle>
          <a:p>
            <a:endParaRPr/>
          </a:p>
        </p:txBody>
      </p:sp>
      <p:sp>
        <p:nvSpPr>
          <p:cNvPr id="26" name="Shape 26"/>
          <p:cNvSpPr txBox="1">
            <a:spLocks noGrp="1"/>
          </p:cNvSpPr>
          <p:nvPr>
            <p:ph type="dt" idx="10"/>
          </p:nvPr>
        </p:nvSpPr>
        <p:spPr>
          <a:xfrm>
            <a:off x="1580444" y="6134707"/>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C3C4C6"/>
                </a:solidFill>
                <a:latin typeface="Trebuchet MS"/>
                <a:ea typeface="Trebuchet MS"/>
                <a:cs typeface="Trebuchet MS"/>
                <a:sym typeface="Trebuchet MS"/>
              </a:defRPr>
            </a:lvl1pPr>
            <a:lvl2pPr marL="457200" marR="0" lvl="1" indent="0" algn="l" rtl="0">
              <a:spcBef>
                <a:spcPts val="0"/>
              </a:spcBef>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defRPr sz="1800" b="0" i="0" u="none" strike="noStrike" cap="none">
                <a:solidFill>
                  <a:schemeClr val="dk1"/>
                </a:solidFill>
                <a:latin typeface="Trebuchet MS"/>
                <a:ea typeface="Trebuchet MS"/>
                <a:cs typeface="Trebuchet MS"/>
                <a:sym typeface="Trebuchet MS"/>
              </a:defRPr>
            </a:lvl9pPr>
          </a:lstStyle>
          <a:p>
            <a:endParaRPr dirty="0"/>
          </a:p>
        </p:txBody>
      </p:sp>
      <p:cxnSp>
        <p:nvCxnSpPr>
          <p:cNvPr id="27" name="Shape 27"/>
          <p:cNvCxnSpPr/>
          <p:nvPr/>
        </p:nvCxnSpPr>
        <p:spPr>
          <a:xfrm rot="10800000" flipH="1">
            <a:off x="136076" y="0"/>
            <a:ext cx="1224289" cy="6895548"/>
          </a:xfrm>
          <a:prstGeom prst="straightConnector1">
            <a:avLst/>
          </a:prstGeom>
          <a:noFill/>
          <a:ln w="12700" cap="flat" cmpd="sng">
            <a:solidFill>
              <a:srgbClr val="F8D8D9"/>
            </a:solidFill>
            <a:prstDash val="solid"/>
            <a:round/>
            <a:headEnd type="none" w="med" len="med"/>
            <a:tailEnd type="none" w="med" len="med"/>
          </a:ln>
        </p:spPr>
      </p:cxnSp>
      <p:sp>
        <p:nvSpPr>
          <p:cNvPr id="28" name="Shape 28"/>
          <p:cNvSpPr txBox="1"/>
          <p:nvPr/>
        </p:nvSpPr>
        <p:spPr>
          <a:xfrm>
            <a:off x="3348478" y="6134729"/>
            <a:ext cx="4029746" cy="248979"/>
          </a:xfrm>
          <a:prstGeom prst="rect">
            <a:avLst/>
          </a:prstGeom>
          <a:noFill/>
          <a:ln>
            <a:noFill/>
          </a:ln>
        </p:spPr>
        <p:txBody>
          <a:bodyPr lIns="91425" tIns="45700" rIns="91425" bIns="45700" anchor="t" anchorCtr="0">
            <a:noAutofit/>
          </a:bodyPr>
          <a:lstStyle/>
          <a:p>
            <a:pPr marL="0" marR="0" lvl="0" indent="0" algn="r" rtl="0">
              <a:lnSpc>
                <a:spcPct val="130000"/>
              </a:lnSpc>
              <a:spcBef>
                <a:spcPts val="0"/>
              </a:spcBef>
              <a:buSzPct val="25000"/>
              <a:buNone/>
            </a:pPr>
            <a:r>
              <a:rPr lang="en-US" sz="1000" b="1" i="0" u="none" strike="noStrike" cap="none" dirty="0">
                <a:solidFill>
                  <a:srgbClr val="7F7F7F"/>
                </a:solidFill>
                <a:latin typeface="Trebuchet MS"/>
                <a:ea typeface="Trebuchet MS"/>
                <a:cs typeface="Trebuchet MS"/>
                <a:sym typeface="Trebuchet MS"/>
              </a:rPr>
              <a:t>Universidade Virtual do Estado de São Paulo</a:t>
            </a:r>
          </a:p>
        </p:txBody>
      </p:sp>
      <p:sp>
        <p:nvSpPr>
          <p:cNvPr id="2" name="Retângulo 1"/>
          <p:cNvSpPr/>
          <p:nvPr userDrawn="1"/>
        </p:nvSpPr>
        <p:spPr>
          <a:xfrm>
            <a:off x="6353033" y="6265871"/>
            <a:ext cx="1067921" cy="289759"/>
          </a:xfrm>
          <a:prstGeom prst="rect">
            <a:avLst/>
          </a:prstGeom>
        </p:spPr>
        <p:txBody>
          <a:bodyPr wrap="none">
            <a:spAutoFit/>
          </a:bodyPr>
          <a:lstStyle/>
          <a:p>
            <a:pPr marL="0" marR="0" lvl="0" indent="0" algn="r" rtl="0">
              <a:lnSpc>
                <a:spcPct val="130000"/>
              </a:lnSpc>
              <a:spcBef>
                <a:spcPts val="0"/>
              </a:spcBef>
              <a:buSzPct val="25000"/>
              <a:buNone/>
            </a:pPr>
            <a:r>
              <a:rPr lang="en-US" sz="900" b="0" i="0" u="sng" strike="noStrike" cap="none" dirty="0">
                <a:solidFill>
                  <a:schemeClr val="hlink"/>
                </a:solidFill>
                <a:latin typeface="Trebuchet MS"/>
                <a:ea typeface="Trebuchet MS"/>
                <a:cs typeface="Trebuchet MS"/>
                <a:sym typeface="Trebuchet MS"/>
                <a:hlinkClick r:id="rId2"/>
              </a:rPr>
              <a:t>www.univesp.br</a:t>
            </a:r>
            <a:r>
              <a:rPr lang="en-US" sz="1100" b="0" i="0" u="none" strike="noStrike" cap="none" dirty="0">
                <a:solidFill>
                  <a:srgbClr val="7F7F7F"/>
                </a:solidFill>
                <a:latin typeface="Trebuchet MS"/>
                <a:ea typeface="Trebuchet MS"/>
                <a:cs typeface="Trebuchet MS"/>
                <a:sym typeface="Trebuchet MS"/>
              </a:rPr>
              <a:t>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wo Conte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580444" y="274637"/>
            <a:ext cx="6696662" cy="1143000"/>
          </a:xfrm>
          <a:prstGeom prst="rect">
            <a:avLst/>
          </a:prstGeom>
          <a:noFill/>
          <a:ln>
            <a:noFill/>
          </a:ln>
        </p:spPr>
        <p:txBody>
          <a:bodyPr lIns="91425" tIns="91425" rIns="91425" bIns="91425" anchor="ctr" anchorCtr="0"/>
          <a:lstStyle>
            <a:lvl1pPr lvl="0" rtl="0">
              <a:spcBef>
                <a:spcPts val="0"/>
              </a:spcBef>
              <a:defRPr b="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8" name="Shape 38"/>
          <p:cNvSpPr txBox="1">
            <a:spLocks noGrp="1"/>
          </p:cNvSpPr>
          <p:nvPr>
            <p:ph type="body" idx="1"/>
          </p:nvPr>
        </p:nvSpPr>
        <p:spPr>
          <a:xfrm>
            <a:off x="1580444" y="1600200"/>
            <a:ext cx="2915355" cy="4203258"/>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39" name="Shape 39"/>
          <p:cNvSpPr txBox="1">
            <a:spLocks noGrp="1"/>
          </p:cNvSpPr>
          <p:nvPr>
            <p:ph type="body" idx="2"/>
          </p:nvPr>
        </p:nvSpPr>
        <p:spPr>
          <a:xfrm>
            <a:off x="4648200" y="1600200"/>
            <a:ext cx="3628906" cy="4203258"/>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40" name="Shape 40"/>
          <p:cNvSpPr txBox="1">
            <a:spLocks noGrp="1"/>
          </p:cNvSpPr>
          <p:nvPr>
            <p:ph type="dt" idx="10"/>
          </p:nvPr>
        </p:nvSpPr>
        <p:spPr>
          <a:xfrm>
            <a:off x="1580444" y="6134707"/>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C3C4C6"/>
                </a:solidFill>
                <a:latin typeface="Trebuchet MS"/>
                <a:ea typeface="Trebuchet MS"/>
                <a:cs typeface="Trebuchet MS"/>
                <a:sym typeface="Trebuchet MS"/>
              </a:defRPr>
            </a:lvl1pPr>
            <a:lvl2pPr marL="457200" marR="0" lvl="1" indent="0" algn="l" rtl="0">
              <a:spcBef>
                <a:spcPts val="0"/>
              </a:spcBef>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defRPr sz="1800" b="0" i="0" u="none" strike="noStrike" cap="none">
                <a:solidFill>
                  <a:schemeClr val="dk1"/>
                </a:solidFill>
                <a:latin typeface="Trebuchet MS"/>
                <a:ea typeface="Trebuchet MS"/>
                <a:cs typeface="Trebuchet MS"/>
                <a:sym typeface="Trebuchet MS"/>
              </a:defRPr>
            </a:lvl9pPr>
          </a:lstStyle>
          <a:p>
            <a:endParaRPr dirty="0"/>
          </a:p>
        </p:txBody>
      </p:sp>
      <p:cxnSp>
        <p:nvCxnSpPr>
          <p:cNvPr id="41" name="Shape 41"/>
          <p:cNvCxnSpPr/>
          <p:nvPr/>
        </p:nvCxnSpPr>
        <p:spPr>
          <a:xfrm rot="10800000" flipH="1">
            <a:off x="136076" y="0"/>
            <a:ext cx="1224289" cy="6895548"/>
          </a:xfrm>
          <a:prstGeom prst="straightConnector1">
            <a:avLst/>
          </a:prstGeom>
          <a:noFill/>
          <a:ln w="12700" cap="flat" cmpd="sng">
            <a:solidFill>
              <a:srgbClr val="AF1E23"/>
            </a:solidFill>
            <a:prstDash val="solid"/>
            <a:round/>
            <a:headEnd type="none" w="med" len="med"/>
            <a:tailEnd type="none" w="med" len="med"/>
          </a:ln>
        </p:spPr>
      </p:cxnSp>
      <p:sp>
        <p:nvSpPr>
          <p:cNvPr id="42" name="Shape 42"/>
          <p:cNvSpPr txBox="1"/>
          <p:nvPr/>
        </p:nvSpPr>
        <p:spPr>
          <a:xfrm>
            <a:off x="3254476" y="6015085"/>
            <a:ext cx="4029746" cy="484747"/>
          </a:xfrm>
          <a:prstGeom prst="rect">
            <a:avLst/>
          </a:prstGeom>
          <a:noFill/>
          <a:ln>
            <a:noFill/>
          </a:ln>
        </p:spPr>
        <p:txBody>
          <a:bodyPr lIns="91425" tIns="45700" rIns="91425" bIns="45700" anchor="t" anchorCtr="0">
            <a:noAutofit/>
          </a:bodyPr>
          <a:lstStyle/>
          <a:p>
            <a:pPr marL="0" marR="0" lvl="0" indent="0" algn="r" rtl="0">
              <a:lnSpc>
                <a:spcPct val="130000"/>
              </a:lnSpc>
              <a:spcBef>
                <a:spcPts val="0"/>
              </a:spcBef>
              <a:buSzPct val="25000"/>
              <a:buNone/>
            </a:pPr>
            <a:r>
              <a:rPr lang="en-US" sz="1000" b="1" i="0" u="none" strike="noStrike" cap="none" dirty="0">
                <a:solidFill>
                  <a:srgbClr val="7F7F7F"/>
                </a:solidFill>
                <a:latin typeface="Trebuchet MS"/>
                <a:ea typeface="Trebuchet MS"/>
                <a:cs typeface="Trebuchet MS"/>
                <a:sym typeface="Trebuchet MS"/>
              </a:rPr>
              <a:t>Universidade Virtual do Estado de São Paulo</a:t>
            </a:r>
          </a:p>
          <a:p>
            <a:pPr marL="0" marR="0" lvl="0" indent="0" algn="r" rtl="0">
              <a:lnSpc>
                <a:spcPct val="130000"/>
              </a:lnSpc>
              <a:spcBef>
                <a:spcPts val="0"/>
              </a:spcBef>
              <a:buSzPct val="25000"/>
              <a:buNone/>
            </a:pPr>
            <a:r>
              <a:rPr lang="en-US" sz="1000" b="0" i="0" u="none" strike="noStrike" cap="none" dirty="0">
                <a:solidFill>
                  <a:srgbClr val="7F7F7F"/>
                </a:solidFill>
                <a:latin typeface="Trebuchet MS"/>
                <a:ea typeface="Trebuchet MS"/>
                <a:cs typeface="Trebuchet MS"/>
                <a:sym typeface="Trebuchet MS"/>
              </a:rPr>
              <a:t>+55 11 3188.6780 / </a:t>
            </a:r>
            <a:r>
              <a:rPr lang="en-US" sz="1000" b="0" i="0" u="sng" strike="noStrike" cap="none" dirty="0">
                <a:solidFill>
                  <a:schemeClr val="hlink"/>
                </a:solidFill>
                <a:latin typeface="Trebuchet MS"/>
                <a:ea typeface="Trebuchet MS"/>
                <a:cs typeface="Trebuchet MS"/>
                <a:sym typeface="Trebuchet MS"/>
                <a:hlinkClick r:id="rId2"/>
              </a:rPr>
              <a:t>casaluno@univesp.br</a:t>
            </a:r>
            <a:r>
              <a:rPr lang="en-US" sz="1000" b="0" i="0" u="none" strike="noStrike" cap="none" dirty="0">
                <a:solidFill>
                  <a:srgbClr val="7F7F7F"/>
                </a:solidFill>
                <a:latin typeface="Trebuchet MS"/>
                <a:ea typeface="Trebuchet MS"/>
                <a:cs typeface="Trebuchet MS"/>
                <a:sym typeface="Trebuchet MS"/>
              </a:rPr>
              <a:t> /  </a:t>
            </a:r>
            <a:r>
              <a:rPr lang="en-US" sz="1000" b="0" i="0" u="sng" strike="noStrike" cap="none" dirty="0">
                <a:solidFill>
                  <a:schemeClr val="hlink"/>
                </a:solidFill>
                <a:latin typeface="Trebuchet MS"/>
                <a:ea typeface="Trebuchet MS"/>
                <a:cs typeface="Trebuchet MS"/>
                <a:sym typeface="Trebuchet MS"/>
                <a:hlinkClick r:id="rId3"/>
              </a:rPr>
              <a:t>www.univesp.br</a:t>
            </a:r>
            <a:r>
              <a:rPr lang="en-US" sz="1000" b="0" i="0" u="none" strike="noStrike" cap="none" dirty="0">
                <a:solidFill>
                  <a:srgbClr val="7F7F7F"/>
                </a:solidFill>
                <a:latin typeface="Trebuchet MS"/>
                <a:ea typeface="Trebuchet MS"/>
                <a:cs typeface="Trebuchet MS"/>
                <a:sym typeface="Trebuchet MS"/>
              </a:rPr>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1580444" y="274637"/>
            <a:ext cx="6696662" cy="1143000"/>
          </a:xfrm>
          <a:prstGeom prst="rect">
            <a:avLst/>
          </a:prstGeom>
          <a:noFill/>
          <a:ln>
            <a:noFill/>
          </a:ln>
        </p:spPr>
        <p:txBody>
          <a:bodyPr lIns="91425" tIns="91425" rIns="91425" bIns="91425" anchor="ctr" anchorCtr="0"/>
          <a:lstStyle>
            <a:lvl1pPr lvl="0" rtl="0">
              <a:spcBef>
                <a:spcPts val="0"/>
              </a:spcBef>
              <a:defRPr b="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5" name="Shape 45"/>
          <p:cNvSpPr txBox="1">
            <a:spLocks noGrp="1"/>
          </p:cNvSpPr>
          <p:nvPr>
            <p:ph type="body" idx="1"/>
          </p:nvPr>
        </p:nvSpPr>
        <p:spPr>
          <a:xfrm>
            <a:off x="1580444" y="1535112"/>
            <a:ext cx="2916943" cy="639762"/>
          </a:xfrm>
          <a:prstGeom prst="rect">
            <a:avLst/>
          </a:prstGeom>
          <a:noFill/>
          <a:ln>
            <a:noFill/>
          </a:ln>
        </p:spPr>
        <p:txBody>
          <a:bodyPr lIns="91425" tIns="91425" rIns="91425" bIns="91425" anchor="b" anchorCtr="0"/>
          <a:lstStyle>
            <a:lvl1pPr marL="0" lvl="0" indent="0" rtl="0">
              <a:spcBef>
                <a:spcPts val="0"/>
              </a:spcBef>
              <a:buFont typeface="Trebuchet MS"/>
              <a:buNone/>
              <a:defRPr sz="1600" b="1"/>
            </a:lvl1pPr>
            <a:lvl2pPr marL="457200" lvl="1" indent="0" rtl="0">
              <a:spcBef>
                <a:spcPts val="0"/>
              </a:spcBef>
              <a:buFont typeface="Trebuchet MS"/>
              <a:buNone/>
              <a:defRPr sz="2000" b="1"/>
            </a:lvl2pPr>
            <a:lvl3pPr marL="914400" lvl="2" indent="0" rtl="0">
              <a:spcBef>
                <a:spcPts val="0"/>
              </a:spcBef>
              <a:buFont typeface="Trebuchet MS"/>
              <a:buNone/>
              <a:defRPr sz="1800" b="1"/>
            </a:lvl3pPr>
            <a:lvl4pPr marL="1371600" lvl="3" indent="0" rtl="0">
              <a:spcBef>
                <a:spcPts val="0"/>
              </a:spcBef>
              <a:buFont typeface="Trebuchet MS"/>
              <a:buNone/>
              <a:defRPr sz="1600" b="1"/>
            </a:lvl4pPr>
            <a:lvl5pPr marL="1828800" lvl="4" indent="0" rtl="0">
              <a:spcBef>
                <a:spcPts val="0"/>
              </a:spcBef>
              <a:buFont typeface="Trebuchet MS"/>
              <a:buNone/>
              <a:defRPr sz="1600" b="1"/>
            </a:lvl5pPr>
            <a:lvl6pPr marL="2286000" lvl="5" indent="0" rtl="0">
              <a:spcBef>
                <a:spcPts val="0"/>
              </a:spcBef>
              <a:buFont typeface="Trebuchet MS"/>
              <a:buNone/>
              <a:defRPr sz="1600" b="1"/>
            </a:lvl6pPr>
            <a:lvl7pPr marL="2743200" lvl="6" indent="0" rtl="0">
              <a:spcBef>
                <a:spcPts val="0"/>
              </a:spcBef>
              <a:buFont typeface="Trebuchet MS"/>
              <a:buNone/>
              <a:defRPr sz="1600" b="1"/>
            </a:lvl7pPr>
            <a:lvl8pPr marL="3200400" lvl="7" indent="0" rtl="0">
              <a:spcBef>
                <a:spcPts val="0"/>
              </a:spcBef>
              <a:buFont typeface="Trebuchet MS"/>
              <a:buNone/>
              <a:defRPr sz="1600" b="1"/>
            </a:lvl8pPr>
            <a:lvl9pPr marL="3657600" lvl="8" indent="0" rtl="0">
              <a:spcBef>
                <a:spcPts val="0"/>
              </a:spcBef>
              <a:buFont typeface="Trebuchet MS"/>
              <a:buNone/>
              <a:defRPr sz="1600" b="1"/>
            </a:lvl9pPr>
          </a:lstStyle>
          <a:p>
            <a:endParaRPr/>
          </a:p>
        </p:txBody>
      </p:sp>
      <p:sp>
        <p:nvSpPr>
          <p:cNvPr id="46" name="Shape 46"/>
          <p:cNvSpPr txBox="1">
            <a:spLocks noGrp="1"/>
          </p:cNvSpPr>
          <p:nvPr>
            <p:ph type="body" idx="2"/>
          </p:nvPr>
        </p:nvSpPr>
        <p:spPr>
          <a:xfrm>
            <a:off x="1580444" y="2174875"/>
            <a:ext cx="2916943" cy="3767402"/>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
        <p:nvSpPr>
          <p:cNvPr id="47" name="Shape 47"/>
          <p:cNvSpPr txBox="1">
            <a:spLocks noGrp="1"/>
          </p:cNvSpPr>
          <p:nvPr>
            <p:ph type="body" idx="3"/>
          </p:nvPr>
        </p:nvSpPr>
        <p:spPr>
          <a:xfrm>
            <a:off x="4645026" y="1535112"/>
            <a:ext cx="3632081" cy="639762"/>
          </a:xfrm>
          <a:prstGeom prst="rect">
            <a:avLst/>
          </a:prstGeom>
          <a:noFill/>
          <a:ln>
            <a:noFill/>
          </a:ln>
        </p:spPr>
        <p:txBody>
          <a:bodyPr lIns="91425" tIns="91425" rIns="91425" bIns="91425" anchor="b" anchorCtr="0"/>
          <a:lstStyle>
            <a:lvl1pPr marL="0" lvl="0" indent="0" rtl="0">
              <a:spcBef>
                <a:spcPts val="0"/>
              </a:spcBef>
              <a:buFont typeface="Trebuchet MS"/>
              <a:buNone/>
              <a:defRPr sz="1600" b="1"/>
            </a:lvl1pPr>
            <a:lvl2pPr marL="457200" lvl="1" indent="0" rtl="0">
              <a:spcBef>
                <a:spcPts val="0"/>
              </a:spcBef>
              <a:buFont typeface="Trebuchet MS"/>
              <a:buNone/>
              <a:defRPr sz="2000" b="1"/>
            </a:lvl2pPr>
            <a:lvl3pPr marL="914400" lvl="2" indent="0" rtl="0">
              <a:spcBef>
                <a:spcPts val="0"/>
              </a:spcBef>
              <a:buFont typeface="Trebuchet MS"/>
              <a:buNone/>
              <a:defRPr sz="1800" b="1"/>
            </a:lvl3pPr>
            <a:lvl4pPr marL="1371600" lvl="3" indent="0" rtl="0">
              <a:spcBef>
                <a:spcPts val="0"/>
              </a:spcBef>
              <a:buFont typeface="Trebuchet MS"/>
              <a:buNone/>
              <a:defRPr sz="1600" b="1"/>
            </a:lvl4pPr>
            <a:lvl5pPr marL="1828800" lvl="4" indent="0" rtl="0">
              <a:spcBef>
                <a:spcPts val="0"/>
              </a:spcBef>
              <a:buFont typeface="Trebuchet MS"/>
              <a:buNone/>
              <a:defRPr sz="1600" b="1"/>
            </a:lvl5pPr>
            <a:lvl6pPr marL="2286000" lvl="5" indent="0" rtl="0">
              <a:spcBef>
                <a:spcPts val="0"/>
              </a:spcBef>
              <a:buFont typeface="Trebuchet MS"/>
              <a:buNone/>
              <a:defRPr sz="1600" b="1"/>
            </a:lvl6pPr>
            <a:lvl7pPr marL="2743200" lvl="6" indent="0" rtl="0">
              <a:spcBef>
                <a:spcPts val="0"/>
              </a:spcBef>
              <a:buFont typeface="Trebuchet MS"/>
              <a:buNone/>
              <a:defRPr sz="1600" b="1"/>
            </a:lvl7pPr>
            <a:lvl8pPr marL="3200400" lvl="7" indent="0" rtl="0">
              <a:spcBef>
                <a:spcPts val="0"/>
              </a:spcBef>
              <a:buFont typeface="Trebuchet MS"/>
              <a:buNone/>
              <a:defRPr sz="1600" b="1"/>
            </a:lvl8pPr>
            <a:lvl9pPr marL="3657600" lvl="8" indent="0" rtl="0">
              <a:spcBef>
                <a:spcPts val="0"/>
              </a:spcBef>
              <a:buFont typeface="Trebuchet MS"/>
              <a:buNone/>
              <a:defRPr sz="1600" b="1"/>
            </a:lvl9pPr>
          </a:lstStyle>
          <a:p>
            <a:endParaRPr/>
          </a:p>
        </p:txBody>
      </p:sp>
      <p:sp>
        <p:nvSpPr>
          <p:cNvPr id="48" name="Shape 48"/>
          <p:cNvSpPr txBox="1">
            <a:spLocks noGrp="1"/>
          </p:cNvSpPr>
          <p:nvPr>
            <p:ph type="body" idx="4"/>
          </p:nvPr>
        </p:nvSpPr>
        <p:spPr>
          <a:xfrm>
            <a:off x="4645026" y="2174875"/>
            <a:ext cx="3632081" cy="3767402"/>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
        <p:nvSpPr>
          <p:cNvPr id="49" name="Shape 49"/>
          <p:cNvSpPr txBox="1">
            <a:spLocks noGrp="1"/>
          </p:cNvSpPr>
          <p:nvPr>
            <p:ph type="dt" idx="10"/>
          </p:nvPr>
        </p:nvSpPr>
        <p:spPr>
          <a:xfrm>
            <a:off x="1580444" y="6134707"/>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C3C4C6"/>
                </a:solidFill>
                <a:latin typeface="Trebuchet MS"/>
                <a:ea typeface="Trebuchet MS"/>
                <a:cs typeface="Trebuchet MS"/>
                <a:sym typeface="Trebuchet MS"/>
              </a:defRPr>
            </a:lvl1pPr>
            <a:lvl2pPr marL="457200" marR="0" lvl="1" indent="0" algn="l" rtl="0">
              <a:spcBef>
                <a:spcPts val="0"/>
              </a:spcBef>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defRPr sz="1800" b="0" i="0" u="none" strike="noStrike" cap="none">
                <a:solidFill>
                  <a:schemeClr val="dk1"/>
                </a:solidFill>
                <a:latin typeface="Trebuchet MS"/>
                <a:ea typeface="Trebuchet MS"/>
                <a:cs typeface="Trebuchet MS"/>
                <a:sym typeface="Trebuchet MS"/>
              </a:defRPr>
            </a:lvl9pPr>
          </a:lstStyle>
          <a:p>
            <a:endParaRPr dirty="0"/>
          </a:p>
        </p:txBody>
      </p:sp>
      <p:cxnSp>
        <p:nvCxnSpPr>
          <p:cNvPr id="50" name="Shape 50"/>
          <p:cNvCxnSpPr/>
          <p:nvPr/>
        </p:nvCxnSpPr>
        <p:spPr>
          <a:xfrm rot="10800000" flipH="1">
            <a:off x="136076" y="0"/>
            <a:ext cx="1224289" cy="6895548"/>
          </a:xfrm>
          <a:prstGeom prst="straightConnector1">
            <a:avLst/>
          </a:prstGeom>
          <a:noFill/>
          <a:ln w="12700" cap="flat" cmpd="sng">
            <a:solidFill>
              <a:srgbClr val="AF1E23"/>
            </a:solidFill>
            <a:prstDash val="solid"/>
            <a:round/>
            <a:headEnd type="none" w="med" len="med"/>
            <a:tailEnd type="none" w="med" len="med"/>
          </a:ln>
        </p:spPr>
      </p:cxnSp>
      <p:sp>
        <p:nvSpPr>
          <p:cNvPr id="51" name="Shape 51"/>
          <p:cNvSpPr txBox="1"/>
          <p:nvPr/>
        </p:nvSpPr>
        <p:spPr>
          <a:xfrm>
            <a:off x="3254476" y="6015085"/>
            <a:ext cx="4029746" cy="484747"/>
          </a:xfrm>
          <a:prstGeom prst="rect">
            <a:avLst/>
          </a:prstGeom>
          <a:noFill/>
          <a:ln>
            <a:noFill/>
          </a:ln>
        </p:spPr>
        <p:txBody>
          <a:bodyPr lIns="91425" tIns="45700" rIns="91425" bIns="45700" anchor="t" anchorCtr="0">
            <a:noAutofit/>
          </a:bodyPr>
          <a:lstStyle/>
          <a:p>
            <a:pPr marL="0" marR="0" lvl="0" indent="0" algn="r" rtl="0">
              <a:lnSpc>
                <a:spcPct val="130000"/>
              </a:lnSpc>
              <a:spcBef>
                <a:spcPts val="0"/>
              </a:spcBef>
              <a:buSzPct val="25000"/>
              <a:buNone/>
            </a:pPr>
            <a:r>
              <a:rPr lang="en-US" sz="1000" b="1" i="0" u="none" strike="noStrike" cap="none" dirty="0">
                <a:solidFill>
                  <a:srgbClr val="7F7F7F"/>
                </a:solidFill>
                <a:latin typeface="Trebuchet MS"/>
                <a:ea typeface="Trebuchet MS"/>
                <a:cs typeface="Trebuchet MS"/>
                <a:sym typeface="Trebuchet MS"/>
              </a:rPr>
              <a:t>Universidade Virtual do Estado de São Paulo</a:t>
            </a:r>
          </a:p>
          <a:p>
            <a:pPr marL="0" marR="0" lvl="0" indent="0" algn="r" rtl="0">
              <a:lnSpc>
                <a:spcPct val="130000"/>
              </a:lnSpc>
              <a:spcBef>
                <a:spcPts val="0"/>
              </a:spcBef>
              <a:buSzPct val="25000"/>
              <a:buNone/>
            </a:pPr>
            <a:r>
              <a:rPr lang="en-US" sz="1000" b="0" i="0" u="none" strike="noStrike" cap="none" dirty="0">
                <a:solidFill>
                  <a:srgbClr val="7F7F7F"/>
                </a:solidFill>
                <a:latin typeface="Trebuchet MS"/>
                <a:ea typeface="Trebuchet MS"/>
                <a:cs typeface="Trebuchet MS"/>
                <a:sym typeface="Trebuchet MS"/>
              </a:rPr>
              <a:t>+55 11 3188.6780 / </a:t>
            </a:r>
            <a:r>
              <a:rPr lang="en-US" sz="1000" b="0" i="0" u="sng" strike="noStrike" cap="none" dirty="0">
                <a:solidFill>
                  <a:schemeClr val="hlink"/>
                </a:solidFill>
                <a:latin typeface="Trebuchet MS"/>
                <a:ea typeface="Trebuchet MS"/>
                <a:cs typeface="Trebuchet MS"/>
                <a:sym typeface="Trebuchet MS"/>
                <a:hlinkClick r:id="rId2"/>
              </a:rPr>
              <a:t>casaluno@univesp.br</a:t>
            </a:r>
            <a:r>
              <a:rPr lang="en-US" sz="1000" b="0" i="0" u="none" strike="noStrike" cap="none" dirty="0">
                <a:solidFill>
                  <a:srgbClr val="7F7F7F"/>
                </a:solidFill>
                <a:latin typeface="Trebuchet MS"/>
                <a:ea typeface="Trebuchet MS"/>
                <a:cs typeface="Trebuchet MS"/>
                <a:sym typeface="Trebuchet MS"/>
              </a:rPr>
              <a:t> /  </a:t>
            </a:r>
            <a:r>
              <a:rPr lang="en-US" sz="1000" b="0" i="0" u="sng" strike="noStrike" cap="none" dirty="0">
                <a:solidFill>
                  <a:schemeClr val="hlink"/>
                </a:solidFill>
                <a:latin typeface="Trebuchet MS"/>
                <a:ea typeface="Trebuchet MS"/>
                <a:cs typeface="Trebuchet MS"/>
                <a:sym typeface="Trebuchet MS"/>
                <a:hlinkClick r:id="rId3"/>
              </a:rPr>
              <a:t>www.univesp.br</a:t>
            </a:r>
            <a:r>
              <a:rPr lang="en-US" sz="1000" b="0" i="0" u="none" strike="noStrike" cap="none" dirty="0">
                <a:solidFill>
                  <a:srgbClr val="7F7F7F"/>
                </a:solidFill>
                <a:latin typeface="Trebuchet MS"/>
                <a:ea typeface="Trebuchet MS"/>
                <a:cs typeface="Trebuchet MS"/>
                <a:sym typeface="Trebuchet MS"/>
              </a:rPr>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1580444" y="274637"/>
            <a:ext cx="6696662" cy="1143000"/>
          </a:xfrm>
          <a:prstGeom prst="rect">
            <a:avLst/>
          </a:prstGeom>
          <a:noFill/>
          <a:ln>
            <a:noFill/>
          </a:ln>
        </p:spPr>
        <p:txBody>
          <a:bodyPr lIns="91425" tIns="91425" rIns="91425" bIns="91425" anchor="ctr" anchorCtr="0"/>
          <a:lstStyle>
            <a:lvl1pPr lvl="0" rtl="0">
              <a:spcBef>
                <a:spcPts val="0"/>
              </a:spcBef>
              <a:defRPr b="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4" name="Shape 54"/>
          <p:cNvSpPr txBox="1">
            <a:spLocks noGrp="1"/>
          </p:cNvSpPr>
          <p:nvPr>
            <p:ph type="dt" idx="10"/>
          </p:nvPr>
        </p:nvSpPr>
        <p:spPr>
          <a:xfrm>
            <a:off x="1580444" y="6134707"/>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C3C4C6"/>
                </a:solidFill>
                <a:latin typeface="Trebuchet MS"/>
                <a:ea typeface="Trebuchet MS"/>
                <a:cs typeface="Trebuchet MS"/>
                <a:sym typeface="Trebuchet MS"/>
              </a:defRPr>
            </a:lvl1pPr>
            <a:lvl2pPr marL="457200" marR="0" lvl="1" indent="0" algn="l" rtl="0">
              <a:spcBef>
                <a:spcPts val="0"/>
              </a:spcBef>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defRPr sz="1800" b="0" i="0" u="none" strike="noStrike" cap="none">
                <a:solidFill>
                  <a:schemeClr val="dk1"/>
                </a:solidFill>
                <a:latin typeface="Trebuchet MS"/>
                <a:ea typeface="Trebuchet MS"/>
                <a:cs typeface="Trebuchet MS"/>
                <a:sym typeface="Trebuchet MS"/>
              </a:defRPr>
            </a:lvl9pPr>
          </a:lstStyle>
          <a:p>
            <a:endParaRPr dirty="0"/>
          </a:p>
        </p:txBody>
      </p:sp>
      <p:cxnSp>
        <p:nvCxnSpPr>
          <p:cNvPr id="55" name="Shape 55"/>
          <p:cNvCxnSpPr/>
          <p:nvPr/>
        </p:nvCxnSpPr>
        <p:spPr>
          <a:xfrm rot="10800000" flipH="1">
            <a:off x="136076" y="0"/>
            <a:ext cx="1224289" cy="6895548"/>
          </a:xfrm>
          <a:prstGeom prst="straightConnector1">
            <a:avLst/>
          </a:prstGeom>
          <a:noFill/>
          <a:ln w="12700" cap="flat" cmpd="sng">
            <a:solidFill>
              <a:srgbClr val="AF1E23"/>
            </a:solidFill>
            <a:prstDash val="solid"/>
            <a:round/>
            <a:headEnd type="none" w="med" len="med"/>
            <a:tailEnd type="none" w="med" len="med"/>
          </a:ln>
        </p:spPr>
      </p:cxnSp>
      <p:sp>
        <p:nvSpPr>
          <p:cNvPr id="56" name="Shape 56"/>
          <p:cNvSpPr txBox="1"/>
          <p:nvPr/>
        </p:nvSpPr>
        <p:spPr>
          <a:xfrm>
            <a:off x="3254476" y="6015085"/>
            <a:ext cx="4029746" cy="484747"/>
          </a:xfrm>
          <a:prstGeom prst="rect">
            <a:avLst/>
          </a:prstGeom>
          <a:noFill/>
          <a:ln>
            <a:noFill/>
          </a:ln>
        </p:spPr>
        <p:txBody>
          <a:bodyPr lIns="91425" tIns="45700" rIns="91425" bIns="45700" anchor="t" anchorCtr="0">
            <a:noAutofit/>
          </a:bodyPr>
          <a:lstStyle/>
          <a:p>
            <a:pPr marL="0" marR="0" lvl="0" indent="0" algn="r" rtl="0">
              <a:lnSpc>
                <a:spcPct val="130000"/>
              </a:lnSpc>
              <a:spcBef>
                <a:spcPts val="0"/>
              </a:spcBef>
              <a:buSzPct val="25000"/>
              <a:buNone/>
            </a:pPr>
            <a:r>
              <a:rPr lang="en-US" sz="1000" b="1" i="0" u="none" strike="noStrike" cap="none" dirty="0">
                <a:solidFill>
                  <a:srgbClr val="7F7F7F"/>
                </a:solidFill>
                <a:latin typeface="Trebuchet MS"/>
                <a:ea typeface="Trebuchet MS"/>
                <a:cs typeface="Trebuchet MS"/>
                <a:sym typeface="Trebuchet MS"/>
              </a:rPr>
              <a:t>Universidade Virtual do Estado de São Paulo</a:t>
            </a:r>
          </a:p>
          <a:p>
            <a:pPr marL="0" marR="0" lvl="0" indent="0" algn="r" rtl="0">
              <a:lnSpc>
                <a:spcPct val="130000"/>
              </a:lnSpc>
              <a:spcBef>
                <a:spcPts val="0"/>
              </a:spcBef>
              <a:buSzPct val="25000"/>
              <a:buNone/>
            </a:pPr>
            <a:r>
              <a:rPr lang="en-US" sz="1000" b="0" i="0" u="none" strike="noStrike" cap="none" dirty="0">
                <a:solidFill>
                  <a:srgbClr val="7F7F7F"/>
                </a:solidFill>
                <a:latin typeface="Trebuchet MS"/>
                <a:ea typeface="Trebuchet MS"/>
                <a:cs typeface="Trebuchet MS"/>
                <a:sym typeface="Trebuchet MS"/>
              </a:rPr>
              <a:t>+55 11 3188.6780 / </a:t>
            </a:r>
            <a:r>
              <a:rPr lang="en-US" sz="1000" b="0" i="0" u="sng" strike="noStrike" cap="none" dirty="0">
                <a:solidFill>
                  <a:schemeClr val="hlink"/>
                </a:solidFill>
                <a:latin typeface="Trebuchet MS"/>
                <a:ea typeface="Trebuchet MS"/>
                <a:cs typeface="Trebuchet MS"/>
                <a:sym typeface="Trebuchet MS"/>
                <a:hlinkClick r:id="rId2"/>
              </a:rPr>
              <a:t>casaluno@univesp.br</a:t>
            </a:r>
            <a:r>
              <a:rPr lang="en-US" sz="1000" b="0" i="0" u="none" strike="noStrike" cap="none" dirty="0">
                <a:solidFill>
                  <a:srgbClr val="7F7F7F"/>
                </a:solidFill>
                <a:latin typeface="Trebuchet MS"/>
                <a:ea typeface="Trebuchet MS"/>
                <a:cs typeface="Trebuchet MS"/>
                <a:sym typeface="Trebuchet MS"/>
              </a:rPr>
              <a:t> /  </a:t>
            </a:r>
            <a:r>
              <a:rPr lang="en-US" sz="1000" b="0" i="0" u="sng" strike="noStrike" cap="none" dirty="0">
                <a:solidFill>
                  <a:schemeClr val="hlink"/>
                </a:solidFill>
                <a:latin typeface="Trebuchet MS"/>
                <a:ea typeface="Trebuchet MS"/>
                <a:cs typeface="Trebuchet MS"/>
                <a:sym typeface="Trebuchet MS"/>
                <a:hlinkClick r:id="rId3"/>
              </a:rPr>
              <a:t>www.univesp.br</a:t>
            </a:r>
            <a:r>
              <a:rPr lang="en-US" sz="1000" b="0" i="0" u="none" strike="noStrike" cap="none" dirty="0">
                <a:solidFill>
                  <a:srgbClr val="7F7F7F"/>
                </a:solidFill>
                <a:latin typeface="Trebuchet MS"/>
                <a:ea typeface="Trebuchet MS"/>
                <a:cs typeface="Trebuchet MS"/>
                <a:sym typeface="Trebuchet MS"/>
              </a:rPr>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580444" y="273050"/>
            <a:ext cx="3008313" cy="1162049"/>
          </a:xfrm>
          <a:prstGeom prst="rect">
            <a:avLst/>
          </a:prstGeom>
          <a:noFill/>
          <a:ln>
            <a:noFill/>
          </a:ln>
        </p:spPr>
        <p:txBody>
          <a:bodyPr lIns="91425" tIns="91425" rIns="91425" bIns="91425" anchor="b" anchorCtr="0"/>
          <a:lstStyle>
            <a:lvl1pPr lvl="0" algn="l" rtl="0">
              <a:spcBef>
                <a:spcPts val="0"/>
              </a:spcBef>
              <a:defRPr sz="2000" b="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3" name="Shape 63"/>
          <p:cNvSpPr txBox="1">
            <a:spLocks noGrp="1"/>
          </p:cNvSpPr>
          <p:nvPr>
            <p:ph type="body" idx="1"/>
          </p:nvPr>
        </p:nvSpPr>
        <p:spPr>
          <a:xfrm>
            <a:off x="4741332" y="273050"/>
            <a:ext cx="3535774" cy="5530408"/>
          </a:xfrm>
          <a:prstGeom prst="rect">
            <a:avLst/>
          </a:prstGeom>
          <a:noFill/>
          <a:ln>
            <a:noFill/>
          </a:ln>
        </p:spPr>
        <p:txBody>
          <a:bodyPr lIns="91425" tIns="91425" rIns="91425" bIns="91425" anchor="t" anchorCtr="0"/>
          <a:lstStyle>
            <a:lvl1pPr lvl="0" rtl="0">
              <a:spcBef>
                <a:spcPts val="0"/>
              </a:spcBef>
              <a:defRPr sz="3200"/>
            </a:lvl1pPr>
            <a:lvl2pPr lvl="1" rtl="0">
              <a:spcBef>
                <a:spcPts val="0"/>
              </a:spcBef>
              <a:defRPr sz="2800"/>
            </a:lvl2pPr>
            <a:lvl3pPr lvl="2" rtl="0">
              <a:spcBef>
                <a:spcPts val="0"/>
              </a:spcBef>
              <a:defRPr sz="2400"/>
            </a:lvl3pPr>
            <a:lvl4pPr lvl="3" rtl="0">
              <a:spcBef>
                <a:spcPts val="0"/>
              </a:spcBef>
              <a:defRPr sz="2000"/>
            </a:lvl4pPr>
            <a:lvl5pPr lvl="4" rtl="0">
              <a:spcBef>
                <a:spcPts val="0"/>
              </a:spcBef>
              <a:defRPr sz="2000"/>
            </a:lvl5pPr>
            <a:lvl6pPr lvl="5" rtl="0">
              <a:spcBef>
                <a:spcPts val="0"/>
              </a:spcBef>
              <a:defRPr sz="2000"/>
            </a:lvl6pPr>
            <a:lvl7pPr lvl="6" rtl="0">
              <a:spcBef>
                <a:spcPts val="0"/>
              </a:spcBef>
              <a:defRPr sz="2000"/>
            </a:lvl7pPr>
            <a:lvl8pPr lvl="7" rtl="0">
              <a:spcBef>
                <a:spcPts val="0"/>
              </a:spcBef>
              <a:defRPr sz="2000"/>
            </a:lvl8pPr>
            <a:lvl9pPr lvl="8" rtl="0">
              <a:spcBef>
                <a:spcPts val="0"/>
              </a:spcBef>
              <a:defRPr sz="2000"/>
            </a:lvl9pPr>
          </a:lstStyle>
          <a:p>
            <a:endParaRPr/>
          </a:p>
        </p:txBody>
      </p:sp>
      <p:sp>
        <p:nvSpPr>
          <p:cNvPr id="64" name="Shape 64"/>
          <p:cNvSpPr txBox="1">
            <a:spLocks noGrp="1"/>
          </p:cNvSpPr>
          <p:nvPr>
            <p:ph type="body" idx="2"/>
          </p:nvPr>
        </p:nvSpPr>
        <p:spPr>
          <a:xfrm>
            <a:off x="1580444" y="1600200"/>
            <a:ext cx="3008313" cy="4203257"/>
          </a:xfrm>
          <a:prstGeom prst="rect">
            <a:avLst/>
          </a:prstGeom>
          <a:noFill/>
          <a:ln>
            <a:noFill/>
          </a:ln>
        </p:spPr>
        <p:txBody>
          <a:bodyPr lIns="91425" tIns="91425" rIns="91425" bIns="91425" anchor="t" anchorCtr="0"/>
          <a:lstStyle>
            <a:lvl1pPr marL="0" lvl="0" indent="0" rtl="0">
              <a:spcBef>
                <a:spcPts val="0"/>
              </a:spcBef>
              <a:buFont typeface="Trebuchet MS"/>
              <a:buNone/>
              <a:defRPr sz="1400"/>
            </a:lvl1pPr>
            <a:lvl2pPr marL="457200" lvl="1" indent="0" rtl="0">
              <a:spcBef>
                <a:spcPts val="0"/>
              </a:spcBef>
              <a:buFont typeface="Trebuchet MS"/>
              <a:buNone/>
              <a:defRPr sz="1200"/>
            </a:lvl2pPr>
            <a:lvl3pPr marL="914400" lvl="2" indent="0" rtl="0">
              <a:spcBef>
                <a:spcPts val="0"/>
              </a:spcBef>
              <a:buFont typeface="Trebuchet MS"/>
              <a:buNone/>
              <a:defRPr sz="1000"/>
            </a:lvl3pPr>
            <a:lvl4pPr marL="1371600" lvl="3" indent="0" rtl="0">
              <a:spcBef>
                <a:spcPts val="0"/>
              </a:spcBef>
              <a:buFont typeface="Trebuchet MS"/>
              <a:buNone/>
              <a:defRPr sz="900"/>
            </a:lvl4pPr>
            <a:lvl5pPr marL="1828800" lvl="4" indent="0" rtl="0">
              <a:spcBef>
                <a:spcPts val="0"/>
              </a:spcBef>
              <a:buFont typeface="Trebuchet MS"/>
              <a:buNone/>
              <a:defRPr sz="900"/>
            </a:lvl5pPr>
            <a:lvl6pPr marL="2286000" lvl="5" indent="0" rtl="0">
              <a:spcBef>
                <a:spcPts val="0"/>
              </a:spcBef>
              <a:buFont typeface="Trebuchet MS"/>
              <a:buNone/>
              <a:defRPr sz="900"/>
            </a:lvl6pPr>
            <a:lvl7pPr marL="2743200" lvl="6" indent="0" rtl="0">
              <a:spcBef>
                <a:spcPts val="0"/>
              </a:spcBef>
              <a:buFont typeface="Trebuchet MS"/>
              <a:buNone/>
              <a:defRPr sz="900"/>
            </a:lvl7pPr>
            <a:lvl8pPr marL="3200400" lvl="7" indent="0" rtl="0">
              <a:spcBef>
                <a:spcPts val="0"/>
              </a:spcBef>
              <a:buFont typeface="Trebuchet MS"/>
              <a:buNone/>
              <a:defRPr sz="900"/>
            </a:lvl8pPr>
            <a:lvl9pPr marL="3657600" lvl="8" indent="0" rtl="0">
              <a:spcBef>
                <a:spcPts val="0"/>
              </a:spcBef>
              <a:buFont typeface="Trebuchet MS"/>
              <a:buNone/>
              <a:defRPr sz="900"/>
            </a:lvl9pPr>
          </a:lstStyle>
          <a:p>
            <a:endParaRPr/>
          </a:p>
        </p:txBody>
      </p:sp>
      <p:sp>
        <p:nvSpPr>
          <p:cNvPr id="65" name="Shape 65"/>
          <p:cNvSpPr txBox="1">
            <a:spLocks noGrp="1"/>
          </p:cNvSpPr>
          <p:nvPr>
            <p:ph type="dt" idx="10"/>
          </p:nvPr>
        </p:nvSpPr>
        <p:spPr>
          <a:xfrm>
            <a:off x="1580444" y="6134707"/>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C3C4C6"/>
                </a:solidFill>
                <a:latin typeface="Trebuchet MS"/>
                <a:ea typeface="Trebuchet MS"/>
                <a:cs typeface="Trebuchet MS"/>
                <a:sym typeface="Trebuchet MS"/>
              </a:defRPr>
            </a:lvl1pPr>
            <a:lvl2pPr marL="457200" marR="0" lvl="1" indent="0" algn="l" rtl="0">
              <a:spcBef>
                <a:spcPts val="0"/>
              </a:spcBef>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defRPr sz="1800" b="0" i="0" u="none" strike="noStrike" cap="none">
                <a:solidFill>
                  <a:schemeClr val="dk1"/>
                </a:solidFill>
                <a:latin typeface="Trebuchet MS"/>
                <a:ea typeface="Trebuchet MS"/>
                <a:cs typeface="Trebuchet MS"/>
                <a:sym typeface="Trebuchet MS"/>
              </a:defRPr>
            </a:lvl9pPr>
          </a:lstStyle>
          <a:p>
            <a:endParaRPr dirty="0"/>
          </a:p>
        </p:txBody>
      </p:sp>
      <p:cxnSp>
        <p:nvCxnSpPr>
          <p:cNvPr id="66" name="Shape 66"/>
          <p:cNvCxnSpPr/>
          <p:nvPr/>
        </p:nvCxnSpPr>
        <p:spPr>
          <a:xfrm rot="10800000" flipH="1">
            <a:off x="136076" y="0"/>
            <a:ext cx="1224289" cy="6895548"/>
          </a:xfrm>
          <a:prstGeom prst="straightConnector1">
            <a:avLst/>
          </a:prstGeom>
          <a:noFill/>
          <a:ln w="12700" cap="flat" cmpd="sng">
            <a:solidFill>
              <a:srgbClr val="AF1E23"/>
            </a:solidFill>
            <a:prstDash val="solid"/>
            <a:round/>
            <a:headEnd type="none" w="med" len="med"/>
            <a:tailEnd type="none" w="med" len="med"/>
          </a:ln>
        </p:spPr>
      </p:cxnSp>
      <p:sp>
        <p:nvSpPr>
          <p:cNvPr id="67" name="Shape 67"/>
          <p:cNvSpPr txBox="1"/>
          <p:nvPr/>
        </p:nvSpPr>
        <p:spPr>
          <a:xfrm>
            <a:off x="3254476" y="6015085"/>
            <a:ext cx="4029746" cy="484747"/>
          </a:xfrm>
          <a:prstGeom prst="rect">
            <a:avLst/>
          </a:prstGeom>
          <a:noFill/>
          <a:ln>
            <a:noFill/>
          </a:ln>
        </p:spPr>
        <p:txBody>
          <a:bodyPr lIns="91425" tIns="45700" rIns="91425" bIns="45700" anchor="t" anchorCtr="0">
            <a:noAutofit/>
          </a:bodyPr>
          <a:lstStyle/>
          <a:p>
            <a:pPr marL="0" marR="0" lvl="0" indent="0" algn="r" rtl="0">
              <a:lnSpc>
                <a:spcPct val="130000"/>
              </a:lnSpc>
              <a:spcBef>
                <a:spcPts val="0"/>
              </a:spcBef>
              <a:buSzPct val="25000"/>
              <a:buNone/>
            </a:pPr>
            <a:r>
              <a:rPr lang="en-US" sz="1000" b="1" i="0" u="none" strike="noStrike" cap="none" dirty="0">
                <a:solidFill>
                  <a:srgbClr val="7F7F7F"/>
                </a:solidFill>
                <a:latin typeface="Trebuchet MS"/>
                <a:ea typeface="Trebuchet MS"/>
                <a:cs typeface="Trebuchet MS"/>
                <a:sym typeface="Trebuchet MS"/>
              </a:rPr>
              <a:t>Universidade Virtual do Estado de São Paulo</a:t>
            </a:r>
          </a:p>
          <a:p>
            <a:pPr marL="0" marR="0" lvl="0" indent="0" algn="r" rtl="0">
              <a:lnSpc>
                <a:spcPct val="130000"/>
              </a:lnSpc>
              <a:spcBef>
                <a:spcPts val="0"/>
              </a:spcBef>
              <a:buSzPct val="25000"/>
              <a:buNone/>
            </a:pPr>
            <a:r>
              <a:rPr lang="en-US" sz="1000" b="0" i="0" u="none" strike="noStrike" cap="none" dirty="0">
                <a:solidFill>
                  <a:srgbClr val="7F7F7F"/>
                </a:solidFill>
                <a:latin typeface="Trebuchet MS"/>
                <a:ea typeface="Trebuchet MS"/>
                <a:cs typeface="Trebuchet MS"/>
                <a:sym typeface="Trebuchet MS"/>
              </a:rPr>
              <a:t>+55 11 3188.6780 / </a:t>
            </a:r>
            <a:r>
              <a:rPr lang="en-US" sz="1000" b="0" i="0" u="sng" strike="noStrike" cap="none" dirty="0">
                <a:solidFill>
                  <a:schemeClr val="hlink"/>
                </a:solidFill>
                <a:latin typeface="Trebuchet MS"/>
                <a:ea typeface="Trebuchet MS"/>
                <a:cs typeface="Trebuchet MS"/>
                <a:sym typeface="Trebuchet MS"/>
                <a:hlinkClick r:id="rId2"/>
              </a:rPr>
              <a:t>casaluno@univesp.br</a:t>
            </a:r>
            <a:r>
              <a:rPr lang="en-US" sz="1000" b="0" i="0" u="none" strike="noStrike" cap="none" dirty="0">
                <a:solidFill>
                  <a:srgbClr val="7F7F7F"/>
                </a:solidFill>
                <a:latin typeface="Trebuchet MS"/>
                <a:ea typeface="Trebuchet MS"/>
                <a:cs typeface="Trebuchet MS"/>
                <a:sym typeface="Trebuchet MS"/>
              </a:rPr>
              <a:t> /  </a:t>
            </a:r>
            <a:r>
              <a:rPr lang="en-US" sz="1000" b="0" i="0" u="sng" strike="noStrike" cap="none" dirty="0">
                <a:solidFill>
                  <a:schemeClr val="hlink"/>
                </a:solidFill>
                <a:latin typeface="Trebuchet MS"/>
                <a:ea typeface="Trebuchet MS"/>
                <a:cs typeface="Trebuchet MS"/>
                <a:sym typeface="Trebuchet MS"/>
                <a:hlinkClick r:id="rId3"/>
              </a:rPr>
              <a:t>www.univesp.br</a:t>
            </a:r>
            <a:r>
              <a:rPr lang="en-US" sz="1000" b="0" i="0" u="none" strike="noStrike" cap="none" dirty="0">
                <a:solidFill>
                  <a:srgbClr val="7F7F7F"/>
                </a:solidFill>
                <a:latin typeface="Trebuchet MS"/>
                <a:ea typeface="Trebuchet MS"/>
                <a:cs typeface="Trebuchet MS"/>
                <a:sym typeface="Trebuchet MS"/>
              </a:rPr>
              <a: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580444" y="4398169"/>
            <a:ext cx="5698243" cy="566737"/>
          </a:xfrm>
          <a:prstGeom prst="rect">
            <a:avLst/>
          </a:prstGeom>
          <a:noFill/>
          <a:ln>
            <a:noFill/>
          </a:ln>
        </p:spPr>
        <p:txBody>
          <a:bodyPr lIns="91425" tIns="91425" rIns="91425" bIns="91425" anchor="b" anchorCtr="0"/>
          <a:lstStyle>
            <a:lvl1pPr lvl="0" algn="l" rtl="0">
              <a:spcBef>
                <a:spcPts val="0"/>
              </a:spcBef>
              <a:defRPr sz="2000" b="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0" name="Shape 70"/>
          <p:cNvSpPr>
            <a:spLocks noGrp="1"/>
          </p:cNvSpPr>
          <p:nvPr>
            <p:ph type="pic" idx="2"/>
          </p:nvPr>
        </p:nvSpPr>
        <p:spPr>
          <a:xfrm>
            <a:off x="1580444" y="612775"/>
            <a:ext cx="5698243" cy="3730530"/>
          </a:xfrm>
          <a:prstGeom prst="rect">
            <a:avLst/>
          </a:prstGeom>
          <a:noFill/>
          <a:ln>
            <a:noFill/>
          </a:ln>
        </p:spPr>
      </p:sp>
      <p:sp>
        <p:nvSpPr>
          <p:cNvPr id="71" name="Shape 71"/>
          <p:cNvSpPr txBox="1">
            <a:spLocks noGrp="1"/>
          </p:cNvSpPr>
          <p:nvPr>
            <p:ph type="body" idx="1"/>
          </p:nvPr>
        </p:nvSpPr>
        <p:spPr>
          <a:xfrm>
            <a:off x="1580444" y="4964907"/>
            <a:ext cx="5698243" cy="804861"/>
          </a:xfrm>
          <a:prstGeom prst="rect">
            <a:avLst/>
          </a:prstGeom>
          <a:noFill/>
          <a:ln>
            <a:noFill/>
          </a:ln>
        </p:spPr>
        <p:txBody>
          <a:bodyPr lIns="91425" tIns="91425" rIns="91425" bIns="91425" anchor="t" anchorCtr="0"/>
          <a:lstStyle>
            <a:lvl1pPr marL="0" lvl="0" indent="0" rtl="0">
              <a:spcBef>
                <a:spcPts val="0"/>
              </a:spcBef>
              <a:buFont typeface="Trebuchet MS"/>
              <a:buNone/>
              <a:defRPr sz="1400"/>
            </a:lvl1pPr>
            <a:lvl2pPr marL="457200" lvl="1" indent="0" rtl="0">
              <a:spcBef>
                <a:spcPts val="0"/>
              </a:spcBef>
              <a:buFont typeface="Trebuchet MS"/>
              <a:buNone/>
              <a:defRPr sz="1200"/>
            </a:lvl2pPr>
            <a:lvl3pPr marL="914400" lvl="2" indent="0" rtl="0">
              <a:spcBef>
                <a:spcPts val="0"/>
              </a:spcBef>
              <a:buFont typeface="Trebuchet MS"/>
              <a:buNone/>
              <a:defRPr sz="1000"/>
            </a:lvl3pPr>
            <a:lvl4pPr marL="1371600" lvl="3" indent="0" rtl="0">
              <a:spcBef>
                <a:spcPts val="0"/>
              </a:spcBef>
              <a:buFont typeface="Trebuchet MS"/>
              <a:buNone/>
              <a:defRPr sz="900"/>
            </a:lvl4pPr>
            <a:lvl5pPr marL="1828800" lvl="4" indent="0" rtl="0">
              <a:spcBef>
                <a:spcPts val="0"/>
              </a:spcBef>
              <a:buFont typeface="Trebuchet MS"/>
              <a:buNone/>
              <a:defRPr sz="900"/>
            </a:lvl5pPr>
            <a:lvl6pPr marL="2286000" lvl="5" indent="0" rtl="0">
              <a:spcBef>
                <a:spcPts val="0"/>
              </a:spcBef>
              <a:buFont typeface="Trebuchet MS"/>
              <a:buNone/>
              <a:defRPr sz="900"/>
            </a:lvl6pPr>
            <a:lvl7pPr marL="2743200" lvl="6" indent="0" rtl="0">
              <a:spcBef>
                <a:spcPts val="0"/>
              </a:spcBef>
              <a:buFont typeface="Trebuchet MS"/>
              <a:buNone/>
              <a:defRPr sz="900"/>
            </a:lvl7pPr>
            <a:lvl8pPr marL="3200400" lvl="7" indent="0" rtl="0">
              <a:spcBef>
                <a:spcPts val="0"/>
              </a:spcBef>
              <a:buFont typeface="Trebuchet MS"/>
              <a:buNone/>
              <a:defRPr sz="900"/>
            </a:lvl8pPr>
            <a:lvl9pPr marL="3657600" lvl="8" indent="0" rtl="0">
              <a:spcBef>
                <a:spcPts val="0"/>
              </a:spcBef>
              <a:buFont typeface="Trebuchet MS"/>
              <a:buNone/>
              <a:defRPr sz="900"/>
            </a:lvl9pPr>
          </a:lstStyle>
          <a:p>
            <a:endParaRPr/>
          </a:p>
        </p:txBody>
      </p:sp>
      <p:sp>
        <p:nvSpPr>
          <p:cNvPr id="72" name="Shape 72"/>
          <p:cNvSpPr txBox="1">
            <a:spLocks noGrp="1"/>
          </p:cNvSpPr>
          <p:nvPr>
            <p:ph type="dt" idx="10"/>
          </p:nvPr>
        </p:nvSpPr>
        <p:spPr>
          <a:xfrm>
            <a:off x="1580444" y="6134707"/>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C3C4C6"/>
                </a:solidFill>
                <a:latin typeface="Trebuchet MS"/>
                <a:ea typeface="Trebuchet MS"/>
                <a:cs typeface="Trebuchet MS"/>
                <a:sym typeface="Trebuchet MS"/>
              </a:defRPr>
            </a:lvl1pPr>
            <a:lvl2pPr marL="457200" marR="0" lvl="1" indent="0" algn="l" rtl="0">
              <a:spcBef>
                <a:spcPts val="0"/>
              </a:spcBef>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defRPr sz="1800" b="0" i="0" u="none" strike="noStrike" cap="none">
                <a:solidFill>
                  <a:schemeClr val="dk1"/>
                </a:solidFill>
                <a:latin typeface="Trebuchet MS"/>
                <a:ea typeface="Trebuchet MS"/>
                <a:cs typeface="Trebuchet MS"/>
                <a:sym typeface="Trebuchet MS"/>
              </a:defRPr>
            </a:lvl9pPr>
          </a:lstStyle>
          <a:p>
            <a:endParaRPr dirty="0"/>
          </a:p>
        </p:txBody>
      </p:sp>
      <p:cxnSp>
        <p:nvCxnSpPr>
          <p:cNvPr id="73" name="Shape 73"/>
          <p:cNvCxnSpPr/>
          <p:nvPr/>
        </p:nvCxnSpPr>
        <p:spPr>
          <a:xfrm rot="10800000" flipH="1">
            <a:off x="136076" y="0"/>
            <a:ext cx="1224289" cy="6895548"/>
          </a:xfrm>
          <a:prstGeom prst="straightConnector1">
            <a:avLst/>
          </a:prstGeom>
          <a:noFill/>
          <a:ln w="12700" cap="flat" cmpd="sng">
            <a:solidFill>
              <a:srgbClr val="AF1E23"/>
            </a:solidFill>
            <a:prstDash val="solid"/>
            <a:round/>
            <a:headEnd type="none" w="med" len="med"/>
            <a:tailEnd type="none" w="med" len="med"/>
          </a:ln>
        </p:spPr>
      </p:cxnSp>
      <p:sp>
        <p:nvSpPr>
          <p:cNvPr id="74" name="Shape 74"/>
          <p:cNvSpPr txBox="1"/>
          <p:nvPr/>
        </p:nvSpPr>
        <p:spPr>
          <a:xfrm>
            <a:off x="3254476" y="6015085"/>
            <a:ext cx="4029746" cy="484747"/>
          </a:xfrm>
          <a:prstGeom prst="rect">
            <a:avLst/>
          </a:prstGeom>
          <a:noFill/>
          <a:ln>
            <a:noFill/>
          </a:ln>
        </p:spPr>
        <p:txBody>
          <a:bodyPr lIns="91425" tIns="45700" rIns="91425" bIns="45700" anchor="t" anchorCtr="0">
            <a:noAutofit/>
          </a:bodyPr>
          <a:lstStyle/>
          <a:p>
            <a:pPr marL="0" marR="0" lvl="0" indent="0" algn="r" rtl="0">
              <a:lnSpc>
                <a:spcPct val="130000"/>
              </a:lnSpc>
              <a:spcBef>
                <a:spcPts val="0"/>
              </a:spcBef>
              <a:buSzPct val="25000"/>
              <a:buNone/>
            </a:pPr>
            <a:r>
              <a:rPr lang="en-US" sz="1000" b="1" i="0" u="none" strike="noStrike" cap="none" dirty="0">
                <a:solidFill>
                  <a:srgbClr val="7F7F7F"/>
                </a:solidFill>
                <a:latin typeface="Trebuchet MS"/>
                <a:ea typeface="Trebuchet MS"/>
                <a:cs typeface="Trebuchet MS"/>
                <a:sym typeface="Trebuchet MS"/>
              </a:rPr>
              <a:t>Universidade Virtual do Estado de São Paulo</a:t>
            </a:r>
          </a:p>
          <a:p>
            <a:pPr marL="0" marR="0" lvl="0" indent="0" algn="r" rtl="0">
              <a:lnSpc>
                <a:spcPct val="130000"/>
              </a:lnSpc>
              <a:spcBef>
                <a:spcPts val="0"/>
              </a:spcBef>
              <a:buSzPct val="25000"/>
              <a:buNone/>
            </a:pPr>
            <a:r>
              <a:rPr lang="en-US" sz="1000" b="0" i="0" u="none" strike="noStrike" cap="none" dirty="0">
                <a:solidFill>
                  <a:srgbClr val="7F7F7F"/>
                </a:solidFill>
                <a:latin typeface="Trebuchet MS"/>
                <a:ea typeface="Trebuchet MS"/>
                <a:cs typeface="Trebuchet MS"/>
                <a:sym typeface="Trebuchet MS"/>
              </a:rPr>
              <a:t>+55 11 3188.6780 / </a:t>
            </a:r>
            <a:r>
              <a:rPr lang="en-US" sz="1000" b="0" i="0" u="sng" strike="noStrike" cap="none" dirty="0">
                <a:solidFill>
                  <a:schemeClr val="hlink"/>
                </a:solidFill>
                <a:latin typeface="Trebuchet MS"/>
                <a:ea typeface="Trebuchet MS"/>
                <a:cs typeface="Trebuchet MS"/>
                <a:sym typeface="Trebuchet MS"/>
                <a:hlinkClick r:id="rId2"/>
              </a:rPr>
              <a:t>casaluno@univesp.br</a:t>
            </a:r>
            <a:r>
              <a:rPr lang="en-US" sz="1000" b="0" i="0" u="none" strike="noStrike" cap="none" dirty="0">
                <a:solidFill>
                  <a:srgbClr val="7F7F7F"/>
                </a:solidFill>
                <a:latin typeface="Trebuchet MS"/>
                <a:ea typeface="Trebuchet MS"/>
                <a:cs typeface="Trebuchet MS"/>
                <a:sym typeface="Trebuchet MS"/>
              </a:rPr>
              <a:t> /  </a:t>
            </a:r>
            <a:r>
              <a:rPr lang="en-US" sz="1000" b="0" i="0" u="sng" strike="noStrike" cap="none" dirty="0">
                <a:solidFill>
                  <a:schemeClr val="hlink"/>
                </a:solidFill>
                <a:latin typeface="Trebuchet MS"/>
                <a:ea typeface="Trebuchet MS"/>
                <a:cs typeface="Trebuchet MS"/>
                <a:sym typeface="Trebuchet MS"/>
                <a:hlinkClick r:id="rId3"/>
              </a:rPr>
              <a:t>www.univesp.br</a:t>
            </a:r>
            <a:r>
              <a:rPr lang="en-US" sz="1000" b="0" i="0" u="none" strike="noStrike" cap="none" dirty="0">
                <a:solidFill>
                  <a:srgbClr val="7F7F7F"/>
                </a:solidFill>
                <a:latin typeface="Trebuchet MS"/>
                <a:ea typeface="Trebuchet MS"/>
                <a:cs typeface="Trebuchet MS"/>
                <a:sym typeface="Trebuchet MS"/>
              </a:rPr>
              <a:t>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1580444" y="274637"/>
            <a:ext cx="6696662" cy="1143000"/>
          </a:xfrm>
          <a:prstGeom prst="rect">
            <a:avLst/>
          </a:prstGeom>
          <a:noFill/>
          <a:ln>
            <a:noFill/>
          </a:ln>
        </p:spPr>
        <p:txBody>
          <a:bodyPr lIns="91425" tIns="91425" rIns="91425" bIns="91425" anchor="ctr" anchorCtr="0"/>
          <a:lstStyle>
            <a:lvl1pPr lvl="0" rtl="0">
              <a:spcBef>
                <a:spcPts val="0"/>
              </a:spcBef>
              <a:defRPr b="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7" name="Shape 77"/>
          <p:cNvSpPr txBox="1">
            <a:spLocks noGrp="1"/>
          </p:cNvSpPr>
          <p:nvPr>
            <p:ph type="body" idx="1"/>
          </p:nvPr>
        </p:nvSpPr>
        <p:spPr>
          <a:xfrm rot="5400000">
            <a:off x="2827146" y="353498"/>
            <a:ext cx="4203257" cy="6696662"/>
          </a:xfrm>
          <a:prstGeom prst="rect">
            <a:avLst/>
          </a:prstGeom>
          <a:noFill/>
          <a:ln>
            <a:noFill/>
          </a:ln>
        </p:spPr>
        <p:txBody>
          <a:bodyPr lIns="91425" tIns="91425" rIns="91425" bIns="91425" anchor="t" anchorCtr="0"/>
          <a:lstStyle>
            <a:lvl1pPr marL="342900" lvl="0" indent="-139700" algn="l" rtl="0">
              <a:lnSpc>
                <a:spcPct val="130000"/>
              </a:lnSpc>
              <a:spcBef>
                <a:spcPts val="640"/>
              </a:spcBef>
              <a:buClr>
                <a:srgbClr val="808285"/>
              </a:buClr>
              <a:buFont typeface="Arial"/>
              <a:buChar char="•"/>
              <a:defRPr sz="3200">
                <a:solidFill>
                  <a:srgbClr val="808285"/>
                </a:solidFill>
                <a:latin typeface="Trebuchet MS"/>
                <a:ea typeface="Trebuchet MS"/>
                <a:cs typeface="Trebuchet MS"/>
                <a:sym typeface="Trebuchet MS"/>
              </a:defRPr>
            </a:lvl1pPr>
            <a:lvl2pPr marL="742950" lvl="1" indent="-107950" algn="l" rtl="0">
              <a:lnSpc>
                <a:spcPct val="130000"/>
              </a:lnSpc>
              <a:spcBef>
                <a:spcPts val="560"/>
              </a:spcBef>
              <a:buClr>
                <a:srgbClr val="808285"/>
              </a:buClr>
              <a:buFont typeface="Arial"/>
              <a:buChar char="–"/>
              <a:defRPr sz="2800">
                <a:solidFill>
                  <a:srgbClr val="808285"/>
                </a:solidFill>
                <a:latin typeface="Trebuchet MS"/>
                <a:ea typeface="Trebuchet MS"/>
                <a:cs typeface="Trebuchet MS"/>
                <a:sym typeface="Trebuchet MS"/>
              </a:defRPr>
            </a:lvl2pPr>
            <a:lvl3pPr marL="1143000" lvl="2" indent="-76200" algn="l" rtl="0">
              <a:lnSpc>
                <a:spcPct val="130000"/>
              </a:lnSpc>
              <a:spcBef>
                <a:spcPts val="480"/>
              </a:spcBef>
              <a:buClr>
                <a:srgbClr val="808285"/>
              </a:buClr>
              <a:buFont typeface="Arial"/>
              <a:buChar char="•"/>
              <a:defRPr sz="2400">
                <a:solidFill>
                  <a:srgbClr val="808285"/>
                </a:solidFill>
                <a:latin typeface="Trebuchet MS"/>
                <a:ea typeface="Trebuchet MS"/>
                <a:cs typeface="Trebuchet MS"/>
                <a:sym typeface="Trebuchet MS"/>
              </a:defRPr>
            </a:lvl3pPr>
            <a:lvl4pPr marL="1600200" lvl="3" indent="-101600" algn="l" rtl="0">
              <a:lnSpc>
                <a:spcPct val="130000"/>
              </a:lnSpc>
              <a:spcBef>
                <a:spcPts val="400"/>
              </a:spcBef>
              <a:buClr>
                <a:srgbClr val="808285"/>
              </a:buClr>
              <a:buFont typeface="Arial"/>
              <a:buChar char="–"/>
              <a:defRPr sz="2000">
                <a:solidFill>
                  <a:srgbClr val="808285"/>
                </a:solidFill>
                <a:latin typeface="Trebuchet MS"/>
                <a:ea typeface="Trebuchet MS"/>
                <a:cs typeface="Trebuchet MS"/>
                <a:sym typeface="Trebuchet MS"/>
              </a:defRPr>
            </a:lvl4pPr>
            <a:lvl5pPr marL="2057400" lvl="4" indent="-101600" algn="l" rtl="0">
              <a:lnSpc>
                <a:spcPct val="130000"/>
              </a:lnSpc>
              <a:spcBef>
                <a:spcPts val="400"/>
              </a:spcBef>
              <a:buClr>
                <a:srgbClr val="808285"/>
              </a:buClr>
              <a:buFont typeface="Arial"/>
              <a:buChar char="»"/>
              <a:defRPr sz="2000">
                <a:solidFill>
                  <a:srgbClr val="808285"/>
                </a:solidFill>
                <a:latin typeface="Trebuchet MS"/>
                <a:ea typeface="Trebuchet MS"/>
                <a:cs typeface="Trebuchet MS"/>
                <a:sym typeface="Trebuchet MS"/>
              </a:defRPr>
            </a:lvl5pPr>
            <a:lvl6pPr marL="2514600" lvl="5" indent="-101600" algn="l" rtl="0">
              <a:spcBef>
                <a:spcPts val="400"/>
              </a:spcBef>
              <a:buClr>
                <a:schemeClr val="dk1"/>
              </a:buClr>
              <a:buFont typeface="Arial"/>
              <a:buChar char="•"/>
              <a:defRPr sz="2000">
                <a:solidFill>
                  <a:schemeClr val="dk1"/>
                </a:solidFill>
                <a:latin typeface="Trebuchet MS"/>
                <a:ea typeface="Trebuchet MS"/>
                <a:cs typeface="Trebuchet MS"/>
                <a:sym typeface="Trebuchet MS"/>
              </a:defRPr>
            </a:lvl6pPr>
            <a:lvl7pPr marL="2971800" lvl="6" indent="-101600" algn="l" rtl="0">
              <a:spcBef>
                <a:spcPts val="400"/>
              </a:spcBef>
              <a:buClr>
                <a:schemeClr val="dk1"/>
              </a:buClr>
              <a:buFont typeface="Arial"/>
              <a:buChar char="•"/>
              <a:defRPr sz="2000">
                <a:solidFill>
                  <a:schemeClr val="dk1"/>
                </a:solidFill>
                <a:latin typeface="Trebuchet MS"/>
                <a:ea typeface="Trebuchet MS"/>
                <a:cs typeface="Trebuchet MS"/>
                <a:sym typeface="Trebuchet MS"/>
              </a:defRPr>
            </a:lvl7pPr>
            <a:lvl8pPr marL="3429000" lvl="7" indent="-101600" algn="l" rtl="0">
              <a:spcBef>
                <a:spcPts val="400"/>
              </a:spcBef>
              <a:buClr>
                <a:schemeClr val="dk1"/>
              </a:buClr>
              <a:buFont typeface="Arial"/>
              <a:buChar char="•"/>
              <a:defRPr sz="2000">
                <a:solidFill>
                  <a:schemeClr val="dk1"/>
                </a:solidFill>
                <a:latin typeface="Trebuchet MS"/>
                <a:ea typeface="Trebuchet MS"/>
                <a:cs typeface="Trebuchet MS"/>
                <a:sym typeface="Trebuchet MS"/>
              </a:defRPr>
            </a:lvl8pPr>
            <a:lvl9pPr marL="3886200" lvl="8" indent="-101600" algn="l" rtl="0">
              <a:spcBef>
                <a:spcPts val="400"/>
              </a:spcBef>
              <a:buClr>
                <a:schemeClr val="dk1"/>
              </a:buClr>
              <a:buFont typeface="Arial"/>
              <a:buChar char="•"/>
              <a:defRPr sz="2000">
                <a:solidFill>
                  <a:schemeClr val="dk1"/>
                </a:solidFill>
                <a:latin typeface="Trebuchet MS"/>
                <a:ea typeface="Trebuchet MS"/>
                <a:cs typeface="Trebuchet MS"/>
                <a:sym typeface="Trebuchet MS"/>
              </a:defRPr>
            </a:lvl9pPr>
          </a:lstStyle>
          <a:p>
            <a:endParaRPr/>
          </a:p>
        </p:txBody>
      </p:sp>
      <p:sp>
        <p:nvSpPr>
          <p:cNvPr id="78" name="Shape 78"/>
          <p:cNvSpPr txBox="1">
            <a:spLocks noGrp="1"/>
          </p:cNvSpPr>
          <p:nvPr>
            <p:ph type="dt" idx="10"/>
          </p:nvPr>
        </p:nvSpPr>
        <p:spPr>
          <a:xfrm>
            <a:off x="1580444" y="6134707"/>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C3C4C6"/>
                </a:solidFill>
                <a:latin typeface="Trebuchet MS"/>
                <a:ea typeface="Trebuchet MS"/>
                <a:cs typeface="Trebuchet MS"/>
                <a:sym typeface="Trebuchet MS"/>
              </a:defRPr>
            </a:lvl1pPr>
            <a:lvl2pPr marL="457200" marR="0" lvl="1" indent="0" algn="l" rtl="0">
              <a:spcBef>
                <a:spcPts val="0"/>
              </a:spcBef>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defRPr sz="1800" b="0" i="0" u="none" strike="noStrike" cap="none">
                <a:solidFill>
                  <a:schemeClr val="dk1"/>
                </a:solidFill>
                <a:latin typeface="Trebuchet MS"/>
                <a:ea typeface="Trebuchet MS"/>
                <a:cs typeface="Trebuchet MS"/>
                <a:sym typeface="Trebuchet MS"/>
              </a:defRPr>
            </a:lvl9pPr>
          </a:lstStyle>
          <a:p>
            <a:endParaRPr dirty="0"/>
          </a:p>
        </p:txBody>
      </p:sp>
      <p:cxnSp>
        <p:nvCxnSpPr>
          <p:cNvPr id="79" name="Shape 79"/>
          <p:cNvCxnSpPr/>
          <p:nvPr/>
        </p:nvCxnSpPr>
        <p:spPr>
          <a:xfrm rot="10800000" flipH="1">
            <a:off x="136076" y="0"/>
            <a:ext cx="1224289" cy="6895548"/>
          </a:xfrm>
          <a:prstGeom prst="straightConnector1">
            <a:avLst/>
          </a:prstGeom>
          <a:noFill/>
          <a:ln w="12700" cap="flat" cmpd="sng">
            <a:solidFill>
              <a:srgbClr val="AF1E23"/>
            </a:solidFill>
            <a:prstDash val="solid"/>
            <a:round/>
            <a:headEnd type="none" w="med" len="med"/>
            <a:tailEnd type="none" w="med" len="med"/>
          </a:ln>
        </p:spPr>
      </p:cxnSp>
      <p:sp>
        <p:nvSpPr>
          <p:cNvPr id="80" name="Shape 80"/>
          <p:cNvSpPr txBox="1"/>
          <p:nvPr/>
        </p:nvSpPr>
        <p:spPr>
          <a:xfrm>
            <a:off x="3254476" y="6015085"/>
            <a:ext cx="4029746" cy="484747"/>
          </a:xfrm>
          <a:prstGeom prst="rect">
            <a:avLst/>
          </a:prstGeom>
          <a:noFill/>
          <a:ln>
            <a:noFill/>
          </a:ln>
        </p:spPr>
        <p:txBody>
          <a:bodyPr lIns="91425" tIns="45700" rIns="91425" bIns="45700" anchor="t" anchorCtr="0">
            <a:noAutofit/>
          </a:bodyPr>
          <a:lstStyle/>
          <a:p>
            <a:pPr marL="0" marR="0" lvl="0" indent="0" algn="r" rtl="0">
              <a:lnSpc>
                <a:spcPct val="130000"/>
              </a:lnSpc>
              <a:spcBef>
                <a:spcPts val="0"/>
              </a:spcBef>
              <a:buSzPct val="25000"/>
              <a:buNone/>
            </a:pPr>
            <a:r>
              <a:rPr lang="en-US" sz="1000" b="1" i="0" u="none" strike="noStrike" cap="none" dirty="0">
                <a:solidFill>
                  <a:srgbClr val="7F7F7F"/>
                </a:solidFill>
                <a:latin typeface="Trebuchet MS"/>
                <a:ea typeface="Trebuchet MS"/>
                <a:cs typeface="Trebuchet MS"/>
                <a:sym typeface="Trebuchet MS"/>
              </a:rPr>
              <a:t>Universidade Virtual do Estado de São Paulo</a:t>
            </a:r>
          </a:p>
          <a:p>
            <a:pPr marL="0" marR="0" lvl="0" indent="0" algn="r" rtl="0">
              <a:lnSpc>
                <a:spcPct val="130000"/>
              </a:lnSpc>
              <a:spcBef>
                <a:spcPts val="0"/>
              </a:spcBef>
              <a:buSzPct val="25000"/>
              <a:buNone/>
            </a:pPr>
            <a:r>
              <a:rPr lang="en-US" sz="1000" b="0" i="0" u="none" strike="noStrike" cap="none" dirty="0">
                <a:solidFill>
                  <a:srgbClr val="7F7F7F"/>
                </a:solidFill>
                <a:latin typeface="Trebuchet MS"/>
                <a:ea typeface="Trebuchet MS"/>
                <a:cs typeface="Trebuchet MS"/>
                <a:sym typeface="Trebuchet MS"/>
              </a:rPr>
              <a:t>+55 11 3188.6780 / </a:t>
            </a:r>
            <a:r>
              <a:rPr lang="en-US" sz="1000" b="0" i="0" u="sng" strike="noStrike" cap="none" dirty="0">
                <a:solidFill>
                  <a:schemeClr val="hlink"/>
                </a:solidFill>
                <a:latin typeface="Trebuchet MS"/>
                <a:ea typeface="Trebuchet MS"/>
                <a:cs typeface="Trebuchet MS"/>
                <a:sym typeface="Trebuchet MS"/>
                <a:hlinkClick r:id="rId2"/>
              </a:rPr>
              <a:t>casaluno@univesp.br</a:t>
            </a:r>
            <a:r>
              <a:rPr lang="en-US" sz="1000" b="0" i="0" u="none" strike="noStrike" cap="none" dirty="0">
                <a:solidFill>
                  <a:srgbClr val="7F7F7F"/>
                </a:solidFill>
                <a:latin typeface="Trebuchet MS"/>
                <a:ea typeface="Trebuchet MS"/>
                <a:cs typeface="Trebuchet MS"/>
                <a:sym typeface="Trebuchet MS"/>
              </a:rPr>
              <a:t> /  </a:t>
            </a:r>
            <a:r>
              <a:rPr lang="en-US" sz="1000" b="0" i="0" u="sng" strike="noStrike" cap="none" dirty="0">
                <a:solidFill>
                  <a:schemeClr val="hlink"/>
                </a:solidFill>
                <a:latin typeface="Trebuchet MS"/>
                <a:ea typeface="Trebuchet MS"/>
                <a:cs typeface="Trebuchet MS"/>
                <a:sym typeface="Trebuchet MS"/>
                <a:hlinkClick r:id="rId3"/>
              </a:rPr>
              <a:t>www.univesp.br</a:t>
            </a:r>
            <a:r>
              <a:rPr lang="en-US" sz="1000" b="0" i="0" u="none" strike="noStrike" cap="none" dirty="0">
                <a:solidFill>
                  <a:srgbClr val="7F7F7F"/>
                </a:solidFill>
                <a:latin typeface="Trebuchet MS"/>
                <a:ea typeface="Trebuchet MS"/>
                <a:cs typeface="Trebuchet MS"/>
                <a:sym typeface="Trebuchet MS"/>
              </a:rPr>
              <a:t> </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580444" y="274637"/>
            <a:ext cx="6696662" cy="1143000"/>
          </a:xfrm>
          <a:prstGeom prst="rect">
            <a:avLst/>
          </a:prstGeom>
          <a:noFill/>
          <a:ln>
            <a:noFill/>
          </a:ln>
        </p:spPr>
        <p:txBody>
          <a:bodyPr lIns="91425" tIns="91425" rIns="91425" bIns="91425" anchor="ctr" anchorCtr="0"/>
          <a:lstStyle>
            <a:lvl1pPr marL="0" marR="0" lvl="0" indent="0" algn="l" rtl="0">
              <a:spcBef>
                <a:spcPts val="0"/>
              </a:spcBef>
              <a:buClr>
                <a:srgbClr val="AF1E00"/>
              </a:buClr>
              <a:buFont typeface="Trebuchet MS"/>
              <a:buNone/>
              <a:defRPr sz="3600" b="0" i="0" u="none" strike="noStrike" cap="none">
                <a:solidFill>
                  <a:srgbClr val="AF1E00"/>
                </a:solidFill>
                <a:latin typeface="Trebuchet MS"/>
                <a:ea typeface="Trebuchet MS"/>
                <a:cs typeface="Trebuchet MS"/>
                <a:sym typeface="Trebuchet MS"/>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7" name="Shape 7"/>
          <p:cNvSpPr txBox="1">
            <a:spLocks noGrp="1"/>
          </p:cNvSpPr>
          <p:nvPr>
            <p:ph type="body" idx="1"/>
          </p:nvPr>
        </p:nvSpPr>
        <p:spPr>
          <a:xfrm>
            <a:off x="1580444" y="1600200"/>
            <a:ext cx="6696662" cy="4203257"/>
          </a:xfrm>
          <a:prstGeom prst="rect">
            <a:avLst/>
          </a:prstGeom>
          <a:noFill/>
          <a:ln>
            <a:noFill/>
          </a:ln>
        </p:spPr>
        <p:txBody>
          <a:bodyPr lIns="91425" tIns="91425" rIns="91425" bIns="91425" anchor="t" anchorCtr="0"/>
          <a:lstStyle>
            <a:lvl1pPr marL="342900" marR="0" lvl="0" indent="-139700" algn="l" rtl="0">
              <a:lnSpc>
                <a:spcPct val="130000"/>
              </a:lnSpc>
              <a:spcBef>
                <a:spcPts val="640"/>
              </a:spcBef>
              <a:buClr>
                <a:srgbClr val="808285"/>
              </a:buClr>
              <a:buFont typeface="Arial"/>
              <a:buChar char="•"/>
              <a:defRPr sz="3200" b="0" i="0" u="none" strike="noStrike" cap="none">
                <a:solidFill>
                  <a:srgbClr val="808285"/>
                </a:solidFill>
                <a:latin typeface="Trebuchet MS"/>
                <a:ea typeface="Trebuchet MS"/>
                <a:cs typeface="Trebuchet MS"/>
                <a:sym typeface="Trebuchet MS"/>
              </a:defRPr>
            </a:lvl1pPr>
            <a:lvl2pPr marL="742950" marR="0" lvl="1" indent="-107950" algn="l" rtl="0">
              <a:lnSpc>
                <a:spcPct val="130000"/>
              </a:lnSpc>
              <a:spcBef>
                <a:spcPts val="560"/>
              </a:spcBef>
              <a:buClr>
                <a:srgbClr val="808285"/>
              </a:buClr>
              <a:buFont typeface="Arial"/>
              <a:buChar char="–"/>
              <a:defRPr sz="2800" b="0" i="0" u="none" strike="noStrike" cap="none">
                <a:solidFill>
                  <a:srgbClr val="808285"/>
                </a:solidFill>
                <a:latin typeface="Trebuchet MS"/>
                <a:ea typeface="Trebuchet MS"/>
                <a:cs typeface="Trebuchet MS"/>
                <a:sym typeface="Trebuchet MS"/>
              </a:defRPr>
            </a:lvl2pPr>
            <a:lvl3pPr marL="1143000" marR="0" lvl="2" indent="-76200" algn="l" rtl="0">
              <a:lnSpc>
                <a:spcPct val="130000"/>
              </a:lnSpc>
              <a:spcBef>
                <a:spcPts val="480"/>
              </a:spcBef>
              <a:buClr>
                <a:srgbClr val="808285"/>
              </a:buClr>
              <a:buFont typeface="Arial"/>
              <a:buChar char="•"/>
              <a:defRPr sz="2400" b="0" i="0" u="none" strike="noStrike" cap="none">
                <a:solidFill>
                  <a:srgbClr val="808285"/>
                </a:solidFill>
                <a:latin typeface="Trebuchet MS"/>
                <a:ea typeface="Trebuchet MS"/>
                <a:cs typeface="Trebuchet MS"/>
                <a:sym typeface="Trebuchet MS"/>
              </a:defRPr>
            </a:lvl3pPr>
            <a:lvl4pPr marL="1600200" marR="0" lvl="3" indent="-101600" algn="l" rtl="0">
              <a:lnSpc>
                <a:spcPct val="130000"/>
              </a:lnSpc>
              <a:spcBef>
                <a:spcPts val="400"/>
              </a:spcBef>
              <a:buClr>
                <a:srgbClr val="808285"/>
              </a:buClr>
              <a:buFont typeface="Arial"/>
              <a:buChar char="–"/>
              <a:defRPr sz="2000" b="0" i="0" u="none" strike="noStrike" cap="none">
                <a:solidFill>
                  <a:srgbClr val="808285"/>
                </a:solidFill>
                <a:latin typeface="Trebuchet MS"/>
                <a:ea typeface="Trebuchet MS"/>
                <a:cs typeface="Trebuchet MS"/>
                <a:sym typeface="Trebuchet MS"/>
              </a:defRPr>
            </a:lvl4pPr>
            <a:lvl5pPr marL="2057400" marR="0" lvl="4" indent="-101600" algn="l" rtl="0">
              <a:lnSpc>
                <a:spcPct val="130000"/>
              </a:lnSpc>
              <a:spcBef>
                <a:spcPts val="400"/>
              </a:spcBef>
              <a:buClr>
                <a:srgbClr val="808285"/>
              </a:buClr>
              <a:buFont typeface="Arial"/>
              <a:buChar char="»"/>
              <a:defRPr sz="2000" b="0" i="0" u="none" strike="noStrike" cap="none">
                <a:solidFill>
                  <a:srgbClr val="808285"/>
                </a:solidFill>
                <a:latin typeface="Trebuchet MS"/>
                <a:ea typeface="Trebuchet MS"/>
                <a:cs typeface="Trebuchet MS"/>
                <a:sym typeface="Trebuchet MS"/>
              </a:defRPr>
            </a:lvl5pPr>
            <a:lvl6pPr marL="2514600" marR="0" lvl="5" indent="-101600" algn="l" rtl="0">
              <a:spcBef>
                <a:spcPts val="400"/>
              </a:spcBef>
              <a:buClr>
                <a:schemeClr val="dk1"/>
              </a:buClr>
              <a:buFont typeface="Arial"/>
              <a:buChar char="•"/>
              <a:defRPr sz="2000" b="0" i="0" u="none" strike="noStrike" cap="none">
                <a:solidFill>
                  <a:schemeClr val="dk1"/>
                </a:solidFill>
                <a:latin typeface="Trebuchet MS"/>
                <a:ea typeface="Trebuchet MS"/>
                <a:cs typeface="Trebuchet MS"/>
                <a:sym typeface="Trebuchet MS"/>
              </a:defRPr>
            </a:lvl6pPr>
            <a:lvl7pPr marL="2971800" marR="0" lvl="6" indent="-101600" algn="l" rtl="0">
              <a:spcBef>
                <a:spcPts val="400"/>
              </a:spcBef>
              <a:buClr>
                <a:schemeClr val="dk1"/>
              </a:buClr>
              <a:buFont typeface="Arial"/>
              <a:buChar char="•"/>
              <a:defRPr sz="2000" b="0" i="0" u="none" strike="noStrike" cap="none">
                <a:solidFill>
                  <a:schemeClr val="dk1"/>
                </a:solidFill>
                <a:latin typeface="Trebuchet MS"/>
                <a:ea typeface="Trebuchet MS"/>
                <a:cs typeface="Trebuchet MS"/>
                <a:sym typeface="Trebuchet MS"/>
              </a:defRPr>
            </a:lvl7pPr>
            <a:lvl8pPr marL="3429000" marR="0" lvl="7" indent="-101600" algn="l" rtl="0">
              <a:spcBef>
                <a:spcPts val="400"/>
              </a:spcBef>
              <a:buClr>
                <a:schemeClr val="dk1"/>
              </a:buClr>
              <a:buFont typeface="Arial"/>
              <a:buChar char="•"/>
              <a:defRPr sz="2000" b="0" i="0" u="none" strike="noStrike" cap="none">
                <a:solidFill>
                  <a:schemeClr val="dk1"/>
                </a:solidFill>
                <a:latin typeface="Trebuchet MS"/>
                <a:ea typeface="Trebuchet MS"/>
                <a:cs typeface="Trebuchet MS"/>
                <a:sym typeface="Trebuchet MS"/>
              </a:defRPr>
            </a:lvl8pPr>
            <a:lvl9pPr marL="3886200" marR="0" lvl="8" indent="-101600" algn="l" rtl="0">
              <a:spcBef>
                <a:spcPts val="400"/>
              </a:spcBef>
              <a:buClr>
                <a:schemeClr val="dk1"/>
              </a:buClr>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8" name="Shape 8"/>
          <p:cNvSpPr txBox="1">
            <a:spLocks noGrp="1"/>
          </p:cNvSpPr>
          <p:nvPr>
            <p:ph type="dt" idx="10"/>
          </p:nvPr>
        </p:nvSpPr>
        <p:spPr>
          <a:xfrm>
            <a:off x="1580444" y="6134707"/>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C3C4C6"/>
                </a:solidFill>
                <a:latin typeface="Trebuchet MS"/>
                <a:ea typeface="Trebuchet MS"/>
                <a:cs typeface="Trebuchet MS"/>
                <a:sym typeface="Trebuchet MS"/>
              </a:defRPr>
            </a:lvl1pPr>
            <a:lvl2pPr marL="457200" marR="0" lvl="1" indent="0" algn="l" rtl="0">
              <a:spcBef>
                <a:spcPts val="0"/>
              </a:spcBef>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defRPr sz="1800" b="0" i="0" u="none" strike="noStrike" cap="none">
                <a:solidFill>
                  <a:schemeClr val="dk1"/>
                </a:solidFill>
                <a:latin typeface="Trebuchet MS"/>
                <a:ea typeface="Trebuchet MS"/>
                <a:cs typeface="Trebuchet MS"/>
                <a:sym typeface="Trebuchet MS"/>
              </a:defRPr>
            </a:lvl9pPr>
          </a:lstStyle>
          <a:p>
            <a:endParaRPr dirty="0"/>
          </a:p>
        </p:txBody>
      </p:sp>
      <p:cxnSp>
        <p:nvCxnSpPr>
          <p:cNvPr id="9" name="Shape 9"/>
          <p:cNvCxnSpPr/>
          <p:nvPr/>
        </p:nvCxnSpPr>
        <p:spPr>
          <a:xfrm rot="10800000" flipH="1">
            <a:off x="136076" y="0"/>
            <a:ext cx="1224289" cy="6895548"/>
          </a:xfrm>
          <a:prstGeom prst="straightConnector1">
            <a:avLst/>
          </a:prstGeom>
          <a:noFill/>
          <a:ln w="12700" cap="flat" cmpd="sng">
            <a:solidFill>
              <a:srgbClr val="AF1E23"/>
            </a:solidFill>
            <a:prstDash val="solid"/>
            <a:round/>
            <a:headEnd type="none" w="med" len="med"/>
            <a:tailEnd type="none" w="med" len="med"/>
          </a:ln>
        </p:spPr>
      </p:cxnSp>
      <p:pic>
        <p:nvPicPr>
          <p:cNvPr id="10" name="Shape 10" descr="logounivesp.png"/>
          <p:cNvPicPr preferRelativeResize="0"/>
          <p:nvPr/>
        </p:nvPicPr>
        <p:blipFill rotWithShape="1">
          <a:blip r:embed="rId12">
            <a:alphaModFix/>
          </a:blip>
          <a:srcRect/>
          <a:stretch/>
        </p:blipFill>
        <p:spPr>
          <a:xfrm>
            <a:off x="7515422" y="6134707"/>
            <a:ext cx="1148060" cy="3845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onica.garbin@univesp.br" TargetMode="External"/><Relationship Id="rId4" Type="http://schemas.openxmlformats.org/officeDocument/2006/relationships/hyperlink" Target="mailto:carolinacavalcanti.ead@gmail.com" TargetMode="External"/><Relationship Id="rId5" Type="http://schemas.openxmlformats.org/officeDocument/2006/relationships/hyperlink" Target="mailto:wloyolla@univesp.br"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hyperlink" Target="http://www.if.ufrgs.br/cref/uab/lab/tracker.html#exportando%E2%80%8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ctrTitle"/>
          </p:nvPr>
        </p:nvSpPr>
        <p:spPr>
          <a:xfrm>
            <a:off x="685800" y="3658678"/>
            <a:ext cx="7772400" cy="1083834"/>
          </a:xfrm>
          <a:prstGeom prst="rect">
            <a:avLst/>
          </a:prstGeom>
          <a:noFill/>
          <a:ln>
            <a:noFill/>
          </a:ln>
        </p:spPr>
        <p:txBody>
          <a:bodyPr lIns="91425" tIns="45700" rIns="91425" bIns="45700" anchor="ctr" anchorCtr="0">
            <a:noAutofit/>
          </a:bodyPr>
          <a:lstStyle/>
          <a:p>
            <a:pPr lvl="0">
              <a:buSzPct val="25000"/>
            </a:pPr>
            <a:r>
              <a:rPr lang="en-US" sz="3250" dirty="0"/>
              <a:t>PROTOTIPAGEM COMO ESTRATÉGIA DE APRENDIZAGEM ATIVA EMCURSOS DE GRADUAÇÃO</a:t>
            </a:r>
            <a:endParaRPr lang="en-US" sz="3250" b="0" i="0" u="none" strike="noStrike" cap="none" dirty="0">
              <a:solidFill>
                <a:srgbClr val="F2F2F2"/>
              </a:solidFill>
              <a:latin typeface="Trebuchet MS"/>
              <a:ea typeface="Trebuchet MS"/>
              <a:cs typeface="Trebuchet MS"/>
              <a:sym typeface="Trebuchet MS"/>
            </a:endParaRPr>
          </a:p>
        </p:txBody>
      </p:sp>
      <p:sp>
        <p:nvSpPr>
          <p:cNvPr id="92" name="Shape 92"/>
          <p:cNvSpPr txBox="1">
            <a:spLocks noGrp="1"/>
          </p:cNvSpPr>
          <p:nvPr>
            <p:ph type="subTitle" idx="1"/>
          </p:nvPr>
        </p:nvSpPr>
        <p:spPr>
          <a:xfrm>
            <a:off x="211291" y="5247743"/>
            <a:ext cx="8721417" cy="1227197"/>
          </a:xfrm>
          <a:prstGeom prst="rect">
            <a:avLst/>
          </a:prstGeom>
          <a:noFill/>
          <a:ln>
            <a:noFill/>
          </a:ln>
        </p:spPr>
        <p:txBody>
          <a:bodyPr lIns="91425" tIns="45700" rIns="91425" bIns="45700" anchor="t" anchorCtr="0">
            <a:noAutofit/>
          </a:bodyPr>
          <a:lstStyle/>
          <a:p>
            <a:pPr lvl="0">
              <a:spcBef>
                <a:spcPts val="0"/>
              </a:spcBef>
              <a:buSzPct val="25000"/>
            </a:pPr>
            <a:r>
              <a:rPr lang="en-US" sz="1400" dirty="0"/>
              <a:t>MÔNICA CRISTINA GARBIN - UNIVESP - </a:t>
            </a:r>
            <a:r>
              <a:rPr lang="en-US" sz="1400" dirty="0" smtClean="0">
                <a:hlinkClick r:id="rId3"/>
              </a:rPr>
              <a:t>monica.garbin@univesp.br</a:t>
            </a:r>
            <a:endParaRPr lang="en-US" sz="1400" dirty="0" smtClean="0"/>
          </a:p>
          <a:p>
            <a:pPr lvl="0">
              <a:spcBef>
                <a:spcPts val="0"/>
              </a:spcBef>
              <a:buSzPct val="25000"/>
            </a:pPr>
            <a:r>
              <a:rPr lang="en-US" sz="1400" dirty="0" smtClean="0"/>
              <a:t>CAROLINA </a:t>
            </a:r>
            <a:r>
              <a:rPr lang="en-US" sz="1400" dirty="0"/>
              <a:t>COSTA CAVALCANTI - UNASP - CAMPUS VIRTUAL - </a:t>
            </a:r>
            <a:r>
              <a:rPr lang="en-US" sz="1400" dirty="0" smtClean="0">
                <a:hlinkClick r:id="rId4"/>
              </a:rPr>
              <a:t>carolinacavalcanti.ead@gmail.com</a:t>
            </a:r>
            <a:endParaRPr lang="en-US" sz="1400" dirty="0" smtClean="0"/>
          </a:p>
          <a:p>
            <a:pPr lvl="0">
              <a:spcBef>
                <a:spcPts val="0"/>
              </a:spcBef>
              <a:buSzPct val="25000"/>
            </a:pPr>
            <a:r>
              <a:rPr lang="en-US" sz="1400" dirty="0" smtClean="0"/>
              <a:t>WALDOMIRO </a:t>
            </a:r>
            <a:r>
              <a:rPr lang="en-US" sz="1400" dirty="0"/>
              <a:t>LOYOLLA - UNIVESP - </a:t>
            </a:r>
            <a:r>
              <a:rPr lang="en-US" sz="1400" dirty="0" smtClean="0">
                <a:hlinkClick r:id="rId5"/>
              </a:rPr>
              <a:t>wloyolla@univesp.br</a:t>
            </a:r>
            <a:endParaRPr lang="en-US" sz="1400" dirty="0" smtClean="0"/>
          </a:p>
          <a:p>
            <a:pPr lvl="0">
              <a:spcBef>
                <a:spcPts val="0"/>
              </a:spcBef>
              <a:buSzPct val="25000"/>
            </a:pPr>
            <a:r>
              <a:rPr lang="en-US" sz="1400" dirty="0" smtClean="0"/>
              <a:t>ULISSES </a:t>
            </a:r>
            <a:r>
              <a:rPr lang="en-US" sz="1400" dirty="0"/>
              <a:t>FERREIRA DE ARAÚJO - USP - </a:t>
            </a:r>
            <a:r>
              <a:rPr lang="en-US" sz="1400" dirty="0" err="1"/>
              <a:t>uliarau@usp.br</a:t>
            </a:r>
            <a:endParaRPr lang="en-US" sz="1400" b="0" i="0" u="none" strike="noStrike" cap="none" dirty="0">
              <a:solidFill>
                <a:srgbClr val="BFBFBF"/>
              </a:solidFill>
              <a:sym typeface="Trebuchet M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p:cNvGraphicFramePr>
            <a:graphicFrameLocks noGrp="1"/>
          </p:cNvGraphicFramePr>
          <p:nvPr>
            <p:extLst>
              <p:ext uri="{D42A27DB-BD31-4B8C-83A1-F6EECF244321}">
                <p14:modId xmlns:p14="http://schemas.microsoft.com/office/powerpoint/2010/main" val="1751062934"/>
              </p:ext>
            </p:extLst>
          </p:nvPr>
        </p:nvGraphicFramePr>
        <p:xfrm>
          <a:off x="531341" y="1257990"/>
          <a:ext cx="8130746" cy="4463188"/>
        </p:xfrm>
        <a:graphic>
          <a:graphicData uri="http://schemas.openxmlformats.org/drawingml/2006/table">
            <a:tbl>
              <a:tblPr/>
              <a:tblGrid>
                <a:gridCol w="2866767"/>
                <a:gridCol w="5263979"/>
              </a:tblGrid>
              <a:tr h="4463188">
                <a:tc>
                  <a:txBody>
                    <a:bodyPr/>
                    <a:lstStyle/>
                    <a:p>
                      <a:r>
                        <a:rPr lang="pt-BR" sz="1400" b="0" i="0" u="none" strike="noStrike" cap="none" dirty="0" smtClean="0">
                          <a:solidFill>
                            <a:srgbClr val="000000"/>
                          </a:solidFill>
                          <a:effectLst/>
                          <a:latin typeface="Times New Roman" charset="0"/>
                          <a:ea typeface="Arial" charset="0"/>
                          <a:cs typeface="Calibri" charset="0"/>
                          <a:sym typeface="Arial"/>
                        </a:rPr>
                        <a:t>O grupo definiu como campo de trabalho a Associação Beneficente à Criança Desamparada Laços Eternos, em Ferraz de Vasconcelos - SP. Na primeira visita à instituição, buscando observar e ouvir as necessidades e desejos das crianças que frequentavam o espaço, ouviram relatos de que é muito difícil ter aulas práticas e que geralmente os professores só se preocupam em transmitir lições de livros com explicação de algumas coisas. Opinião semelhante a de Manuela, que relatou - “Não temos experimentos nas aulas, trabalhamos com leitura e as lições da apostila“.</a:t>
                      </a:r>
                      <a:endParaRPr lang="pt-BR" sz="1400" b="0" i="0" u="none" strike="noStrike" cap="none" dirty="0">
                        <a:solidFill>
                          <a:srgbClr val="000000"/>
                        </a:solidFill>
                        <a:effectLst/>
                        <a:latin typeface="Times New Roman" charset="0"/>
                        <a:ea typeface="Arial" charset="0"/>
                        <a:cs typeface="Calibri" charset="0"/>
                        <a:sym typeface="Arial"/>
                      </a:endParaRPr>
                    </a:p>
                  </a:txBody>
                  <a:tcPr marL="46053" marR="46053" marT="46053" marB="460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95250">
                        <a:spcAft>
                          <a:spcPts val="0"/>
                        </a:spcAft>
                      </a:pPr>
                      <a:endParaRPr lang="pt-BR" sz="1400" b="1" i="0" u="none" strike="noStrike" cap="none" dirty="0">
                        <a:solidFill>
                          <a:srgbClr val="000000"/>
                        </a:solidFill>
                        <a:latin typeface="Helvetica" charset="0"/>
                        <a:ea typeface="Arial" charset="0"/>
                        <a:cs typeface="Times New Roman" charset="0"/>
                        <a:sym typeface="Arial"/>
                      </a:endParaRPr>
                    </a:p>
                  </a:txBody>
                  <a:tcPr marL="46053" marR="46053" marT="46053" marB="460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pic>
        <p:nvPicPr>
          <p:cNvPr id="4" name="image29.png" descr="pic4.png"/>
          <p:cNvPicPr/>
          <p:nvPr/>
        </p:nvPicPr>
        <p:blipFill rotWithShape="1">
          <a:blip r:embed="rId2"/>
          <a:srcRect r="15783"/>
          <a:stretch/>
        </p:blipFill>
        <p:spPr bwMode="auto">
          <a:xfrm>
            <a:off x="3543935" y="1367527"/>
            <a:ext cx="2399665" cy="2066925"/>
          </a:xfrm>
          <a:prstGeom prst="rect">
            <a:avLst/>
          </a:prstGeom>
          <a:ln>
            <a:noFill/>
          </a:ln>
          <a:extLst>
            <a:ext uri="{53640926-AAD7-44d8-BBD7-CCE9431645EC}">
              <a14:shadowObscured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lc="http://schemas.openxmlformats.org/drawingml/2006/lockedCanvas"/>
            </a:ext>
          </a:extLst>
        </p:spPr>
      </p:pic>
      <p:pic>
        <p:nvPicPr>
          <p:cNvPr id="7" name="image21.png" descr="pic6.png"/>
          <p:cNvPicPr/>
          <p:nvPr/>
        </p:nvPicPr>
        <p:blipFill>
          <a:blip r:embed="rId3"/>
          <a:srcRect/>
          <a:stretch>
            <a:fillRect/>
          </a:stretch>
        </p:blipFill>
        <p:spPr>
          <a:xfrm>
            <a:off x="5866919" y="3452971"/>
            <a:ext cx="2745740" cy="2173605"/>
          </a:xfrm>
          <a:prstGeom prst="rect">
            <a:avLst/>
          </a:prstGeom>
          <a:ln/>
        </p:spPr>
      </p:pic>
      <p:sp>
        <p:nvSpPr>
          <p:cNvPr id="10" name="Retângulo 9"/>
          <p:cNvSpPr/>
          <p:nvPr/>
        </p:nvSpPr>
        <p:spPr>
          <a:xfrm>
            <a:off x="3806884" y="4064041"/>
            <a:ext cx="1873766" cy="1261884"/>
          </a:xfrm>
          <a:prstGeom prst="rect">
            <a:avLst/>
          </a:prstGeom>
        </p:spPr>
        <p:txBody>
          <a:bodyPr wrap="square">
            <a:spAutoFit/>
          </a:bodyPr>
          <a:lstStyle/>
          <a:p>
            <a:pPr algn="r"/>
            <a:r>
              <a:rPr lang="pt-BR" b="1">
                <a:latin typeface="Helvetica" charset="0"/>
                <a:ea typeface="Arial" charset="0"/>
                <a:cs typeface="Times New Roman" charset="0"/>
              </a:rPr>
              <a:t>Microscópio e retroprojetor, possibilitando a visualização interna do projetor</a:t>
            </a:r>
            <a:r>
              <a:rPr lang="pt-BR" sz="2000">
                <a:latin typeface="Times New Roman" charset="0"/>
                <a:ea typeface="Arial" charset="0"/>
              </a:rPr>
              <a:t> </a:t>
            </a:r>
            <a:endParaRPr lang="pt-BR"/>
          </a:p>
        </p:txBody>
      </p:sp>
      <p:sp>
        <p:nvSpPr>
          <p:cNvPr id="11" name="Retângulo 10"/>
          <p:cNvSpPr/>
          <p:nvPr/>
        </p:nvSpPr>
        <p:spPr>
          <a:xfrm>
            <a:off x="5443154" y="1902824"/>
            <a:ext cx="3052118" cy="523220"/>
          </a:xfrm>
          <a:prstGeom prst="rect">
            <a:avLst/>
          </a:prstGeom>
        </p:spPr>
        <p:txBody>
          <a:bodyPr wrap="square">
            <a:spAutoFit/>
          </a:bodyPr>
          <a:lstStyle/>
          <a:p>
            <a:pPr marL="457200">
              <a:spcAft>
                <a:spcPts val="1200"/>
              </a:spcAft>
            </a:pPr>
            <a:r>
              <a:rPr lang="pt-BR" b="1" dirty="0">
                <a:latin typeface="Helvetica" charset="0"/>
                <a:ea typeface="Arial" charset="0"/>
                <a:cs typeface="Times New Roman" charset="0"/>
              </a:rPr>
              <a:t>Conclusão da montagem do microscópio alternativo</a:t>
            </a:r>
            <a:endParaRPr lang="pt-BR" sz="2000" dirty="0">
              <a:latin typeface="Calibri" charset="0"/>
              <a:ea typeface="Calibri" charset="0"/>
              <a:cs typeface="Calibri" charset="0"/>
            </a:endParaRPr>
          </a:p>
        </p:txBody>
      </p:sp>
    </p:spTree>
    <p:extLst>
      <p:ext uri="{BB962C8B-B14F-4D97-AF65-F5344CB8AC3E}">
        <p14:creationId xmlns:p14="http://schemas.microsoft.com/office/powerpoint/2010/main" val="1478633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9719" y="217726"/>
            <a:ext cx="7440800" cy="5651818"/>
          </a:xfrm>
          <a:prstGeom prst="rect">
            <a:avLst/>
          </a:prstGeom>
        </p:spPr>
      </p:pic>
    </p:spTree>
    <p:extLst>
      <p:ext uri="{BB962C8B-B14F-4D97-AF65-F5344CB8AC3E}">
        <p14:creationId xmlns:p14="http://schemas.microsoft.com/office/powerpoint/2010/main" val="349121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5479" y="238035"/>
            <a:ext cx="7197313" cy="5744440"/>
          </a:xfrm>
        </p:spPr>
      </p:pic>
    </p:spTree>
    <p:extLst>
      <p:ext uri="{BB962C8B-B14F-4D97-AF65-F5344CB8AC3E}">
        <p14:creationId xmlns:p14="http://schemas.microsoft.com/office/powerpoint/2010/main" val="1470796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noGrp="1"/>
          </p:cNvSpPr>
          <p:nvPr>
            <p:ph type="title"/>
          </p:nvPr>
        </p:nvSpPr>
        <p:spPr>
          <a:xfrm>
            <a:off x="803138" y="404515"/>
            <a:ext cx="7886879" cy="2852643"/>
          </a:xfrm>
        </p:spPr>
        <p:txBody>
          <a:bodyPr anchorCtr="0"/>
          <a:lstStyle/>
          <a:p>
            <a:pPr lvl="0" algn="r"/>
            <a:r>
              <a:rPr lang="pt-BR" sz="2903" dirty="0"/>
              <a:t/>
            </a:r>
            <a:br>
              <a:rPr lang="pt-BR" sz="2903" dirty="0"/>
            </a:br>
            <a:r>
              <a:rPr lang="pt-BR" sz="2903" b="0" dirty="0" smtClean="0"/>
              <a:t>Obrigada!</a:t>
            </a:r>
            <a:endParaRPr lang="pt-BR" sz="2903" dirty="0"/>
          </a:p>
        </p:txBody>
      </p:sp>
      <p:sp>
        <p:nvSpPr>
          <p:cNvPr id="3" name="Espaço Reservado para Texto 2"/>
          <p:cNvSpPr txBox="1">
            <a:spLocks noGrp="1"/>
          </p:cNvSpPr>
          <p:nvPr>
            <p:ph type="body" idx="1"/>
          </p:nvPr>
        </p:nvSpPr>
        <p:spPr>
          <a:xfrm>
            <a:off x="623523" y="3657600"/>
            <a:ext cx="7886879" cy="2103181"/>
          </a:xfrm>
        </p:spPr>
        <p:txBody>
          <a:bodyPr/>
          <a:lstStyle/>
          <a:p>
            <a:pPr algn="r">
              <a:spcAft>
                <a:spcPts val="91"/>
              </a:spcAft>
            </a:pPr>
            <a:endParaRPr lang="pt-BR" b="1" dirty="0">
              <a:solidFill>
                <a:schemeClr val="bg1"/>
              </a:solidFill>
            </a:endParaRPr>
          </a:p>
          <a:p>
            <a:pPr algn="r">
              <a:spcAft>
                <a:spcPts val="91"/>
              </a:spcAft>
            </a:pPr>
            <a:endParaRPr lang="pt-BR" b="1" dirty="0">
              <a:solidFill>
                <a:schemeClr val="bg1"/>
              </a:solidFill>
            </a:endParaRPr>
          </a:p>
          <a:p>
            <a:pPr algn="r">
              <a:spcAft>
                <a:spcPts val="91"/>
              </a:spcAft>
            </a:pPr>
            <a:r>
              <a:rPr lang="pt-BR" b="1" dirty="0">
                <a:solidFill>
                  <a:schemeClr val="bg1"/>
                </a:solidFill>
              </a:rPr>
              <a:t>Profa. Dra. M</a:t>
            </a:r>
            <a:r>
              <a:rPr lang="en-US" b="1" dirty="0" err="1">
                <a:solidFill>
                  <a:schemeClr val="bg1"/>
                </a:solidFill>
              </a:rPr>
              <a:t>ônica</a:t>
            </a:r>
            <a:r>
              <a:rPr lang="en-US" b="1" dirty="0">
                <a:solidFill>
                  <a:schemeClr val="bg1"/>
                </a:solidFill>
              </a:rPr>
              <a:t> Cristina </a:t>
            </a:r>
            <a:r>
              <a:rPr lang="en-US" b="1" dirty="0" err="1">
                <a:solidFill>
                  <a:schemeClr val="bg1"/>
                </a:solidFill>
              </a:rPr>
              <a:t>Garbin</a:t>
            </a:r>
            <a:endParaRPr lang="pt-BR" b="1" dirty="0">
              <a:solidFill>
                <a:schemeClr val="bg1"/>
              </a:solidFill>
            </a:endParaRPr>
          </a:p>
          <a:p>
            <a:pPr algn="r">
              <a:spcAft>
                <a:spcPts val="91"/>
              </a:spcAft>
            </a:pPr>
            <a:r>
              <a:rPr lang="pt-BR" b="1" dirty="0">
                <a:solidFill>
                  <a:schemeClr val="bg1"/>
                </a:solidFill>
              </a:rPr>
              <a:t>m</a:t>
            </a:r>
            <a:r>
              <a:rPr lang="en-US" b="1" dirty="0" err="1">
                <a:solidFill>
                  <a:schemeClr val="bg1"/>
                </a:solidFill>
              </a:rPr>
              <a:t>onica.garbin</a:t>
            </a:r>
            <a:r>
              <a:rPr lang="pt-BR" b="1" dirty="0">
                <a:solidFill>
                  <a:schemeClr val="bg1"/>
                </a:solidFill>
              </a:rPr>
              <a:t>@</a:t>
            </a:r>
            <a:r>
              <a:rPr lang="pt-BR" b="1" dirty="0" err="1">
                <a:solidFill>
                  <a:schemeClr val="bg1"/>
                </a:solidFill>
              </a:rPr>
              <a:t>univesp.br</a:t>
            </a:r>
            <a:endParaRPr lang="pt-BR" b="1" dirty="0">
              <a:solidFill>
                <a:schemeClr val="bg1"/>
              </a:solidFill>
            </a:endParaRPr>
          </a:p>
        </p:txBody>
      </p:sp>
    </p:spTree>
    <p:extLst>
      <p:ext uri="{BB962C8B-B14F-4D97-AF65-F5344CB8AC3E}">
        <p14:creationId xmlns:p14="http://schemas.microsoft.com/office/powerpoint/2010/main" val="110341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stretch>
            <a:fillRect/>
          </a:stretch>
        </p:blipFill>
        <p:spPr>
          <a:xfrm>
            <a:off x="2168170" y="371512"/>
            <a:ext cx="4195560" cy="5583196"/>
          </a:xfrm>
          <a:prstGeom prst="rect">
            <a:avLst/>
          </a:prstGeom>
        </p:spPr>
      </p:pic>
      <p:sp>
        <p:nvSpPr>
          <p:cNvPr id="3" name="TextBox 2"/>
          <p:cNvSpPr txBox="1"/>
          <p:nvPr/>
        </p:nvSpPr>
        <p:spPr>
          <a:xfrm>
            <a:off x="6490607" y="5456465"/>
            <a:ext cx="1333500" cy="253916"/>
          </a:xfrm>
          <a:prstGeom prst="rect">
            <a:avLst/>
          </a:prstGeom>
          <a:noFill/>
        </p:spPr>
        <p:txBody>
          <a:bodyPr wrap="square" rtlCol="0">
            <a:spAutoFit/>
          </a:bodyPr>
          <a:lstStyle/>
          <a:p>
            <a:r>
              <a:rPr lang="en-US" sz="1050" dirty="0"/>
              <a:t>IDEO (2009)</a:t>
            </a:r>
          </a:p>
        </p:txBody>
      </p:sp>
    </p:spTree>
    <p:extLst>
      <p:ext uri="{BB962C8B-B14F-4D97-AF65-F5344CB8AC3E}">
        <p14:creationId xmlns:p14="http://schemas.microsoft.com/office/powerpoint/2010/main" val="46811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tângulo 25"/>
          <p:cNvSpPr/>
          <p:nvPr/>
        </p:nvSpPr>
        <p:spPr>
          <a:xfrm>
            <a:off x="117769" y="827845"/>
            <a:ext cx="8873362" cy="5061540"/>
          </a:xfrm>
          <a:prstGeom prst="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70"/>
          </a:p>
        </p:txBody>
      </p:sp>
      <p:grpSp>
        <p:nvGrpSpPr>
          <p:cNvPr id="16" name="Grupo 15"/>
          <p:cNvGrpSpPr/>
          <p:nvPr/>
        </p:nvGrpSpPr>
        <p:grpSpPr>
          <a:xfrm>
            <a:off x="1658881" y="844435"/>
            <a:ext cx="7232717" cy="4904804"/>
            <a:chOff x="603994" y="1058548"/>
            <a:chExt cx="7505700" cy="5334000"/>
          </a:xfrm>
          <a:effectLst>
            <a:reflection stA="0" endPos="65000" dist="50800" dir="5400000" sy="-100000" algn="bl" rotWithShape="0"/>
          </a:effectLst>
        </p:grpSpPr>
        <p:pic>
          <p:nvPicPr>
            <p:cNvPr id="10" name="Image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994" y="1058548"/>
              <a:ext cx="7505700" cy="5334000"/>
            </a:xfrm>
            <a:prstGeom prst="rect">
              <a:avLst/>
            </a:prstGeom>
          </p:spPr>
        </p:pic>
        <p:sp>
          <p:nvSpPr>
            <p:cNvPr id="11" name="Retângulo 10"/>
            <p:cNvSpPr/>
            <p:nvPr/>
          </p:nvSpPr>
          <p:spPr>
            <a:xfrm>
              <a:off x="623125" y="5633336"/>
              <a:ext cx="1411632" cy="334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70"/>
            </a:p>
          </p:txBody>
        </p:sp>
        <p:sp>
          <p:nvSpPr>
            <p:cNvPr id="12" name="Retângulo 11"/>
            <p:cNvSpPr/>
            <p:nvPr/>
          </p:nvSpPr>
          <p:spPr>
            <a:xfrm>
              <a:off x="1775741" y="5208660"/>
              <a:ext cx="278147" cy="424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70"/>
            </a:p>
          </p:txBody>
        </p:sp>
        <p:cxnSp>
          <p:nvCxnSpPr>
            <p:cNvPr id="14" name="Conector Reto 13"/>
            <p:cNvCxnSpPr/>
            <p:nvPr/>
          </p:nvCxnSpPr>
          <p:spPr>
            <a:xfrm>
              <a:off x="1707655" y="5208660"/>
              <a:ext cx="468351" cy="26855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8" name="Oval 17"/>
          <p:cNvSpPr/>
          <p:nvPr/>
        </p:nvSpPr>
        <p:spPr>
          <a:xfrm>
            <a:off x="2159591" y="3589071"/>
            <a:ext cx="194534" cy="19603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70"/>
          </a:p>
        </p:txBody>
      </p:sp>
      <p:sp>
        <p:nvSpPr>
          <p:cNvPr id="21" name="Seta para a Direita 20"/>
          <p:cNvSpPr/>
          <p:nvPr/>
        </p:nvSpPr>
        <p:spPr>
          <a:xfrm>
            <a:off x="465310" y="426181"/>
            <a:ext cx="8178278" cy="35189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903"/>
          </a:p>
        </p:txBody>
      </p:sp>
      <p:sp>
        <p:nvSpPr>
          <p:cNvPr id="22" name="Oval 21"/>
          <p:cNvSpPr/>
          <p:nvPr/>
        </p:nvSpPr>
        <p:spPr>
          <a:xfrm>
            <a:off x="304574" y="3180495"/>
            <a:ext cx="1035810" cy="101318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89" dirty="0"/>
          </a:p>
        </p:txBody>
      </p:sp>
      <p:cxnSp>
        <p:nvCxnSpPr>
          <p:cNvPr id="24" name="Conector Reto 23"/>
          <p:cNvCxnSpPr>
            <a:stCxn id="22" idx="6"/>
            <a:endCxn id="18" idx="2"/>
          </p:cNvCxnSpPr>
          <p:nvPr/>
        </p:nvCxnSpPr>
        <p:spPr>
          <a:xfrm>
            <a:off x="1340383" y="3687087"/>
            <a:ext cx="819208" cy="0"/>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25" name="Retângulo 24"/>
          <p:cNvSpPr/>
          <p:nvPr/>
        </p:nvSpPr>
        <p:spPr>
          <a:xfrm>
            <a:off x="358107" y="3505619"/>
            <a:ext cx="936475" cy="371512"/>
          </a:xfrm>
          <a:prstGeom prst="rect">
            <a:avLst/>
          </a:prstGeom>
        </p:spPr>
        <p:txBody>
          <a:bodyPr wrap="none">
            <a:spAutoFit/>
          </a:bodyPr>
          <a:lstStyle/>
          <a:p>
            <a:pPr algn="ctr"/>
            <a:r>
              <a:rPr lang="pt-BR" sz="1814" b="1" dirty="0" smtClean="0">
                <a:solidFill>
                  <a:schemeClr val="bg1"/>
                </a:solidFill>
              </a:rPr>
              <a:t>Espec.</a:t>
            </a:r>
            <a:endParaRPr lang="pt-BR" sz="1814" b="1" dirty="0">
              <a:solidFill>
                <a:schemeClr val="bg1"/>
              </a:solidFill>
            </a:endParaRPr>
          </a:p>
        </p:txBody>
      </p:sp>
      <p:sp>
        <p:nvSpPr>
          <p:cNvPr id="27" name="Retângulo 26"/>
          <p:cNvSpPr/>
          <p:nvPr/>
        </p:nvSpPr>
        <p:spPr>
          <a:xfrm>
            <a:off x="3272485" y="361"/>
            <a:ext cx="2068195" cy="594906"/>
          </a:xfrm>
          <a:prstGeom prst="rect">
            <a:avLst/>
          </a:prstGeom>
        </p:spPr>
        <p:txBody>
          <a:bodyPr wrap="none">
            <a:spAutoFit/>
          </a:bodyPr>
          <a:lstStyle/>
          <a:p>
            <a:pPr algn="ctr"/>
            <a:r>
              <a:rPr lang="pt-BR" sz="3266" b="1"/>
              <a:t>Semestre</a:t>
            </a:r>
          </a:p>
        </p:txBody>
      </p:sp>
    </p:spTree>
    <p:extLst>
      <p:ext uri="{BB962C8B-B14F-4D97-AF65-F5344CB8AC3E}">
        <p14:creationId xmlns:p14="http://schemas.microsoft.com/office/powerpoint/2010/main" val="2004270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286000" y="3167390"/>
            <a:ext cx="4572000" cy="523220"/>
          </a:xfrm>
          <a:prstGeom prst="rect">
            <a:avLst/>
          </a:prstGeom>
        </p:spPr>
        <p:txBody>
          <a:bodyPr>
            <a:spAutoFit/>
          </a:bodyPr>
          <a:lstStyle/>
          <a:p>
            <a:r>
              <a:rPr lang="pt-BR" dirty="0"/>
              <a:t>https://www.youtube.com/watch?v=-H7ntsi6GXU&amp;feature=youtu.be</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078" y="192047"/>
            <a:ext cx="8254511" cy="5229298"/>
          </a:xfrm>
          <a:prstGeom prst="rect">
            <a:avLst/>
          </a:prstGeom>
        </p:spPr>
      </p:pic>
    </p:spTree>
    <p:extLst>
      <p:ext uri="{BB962C8B-B14F-4D97-AF65-F5344CB8AC3E}">
        <p14:creationId xmlns:p14="http://schemas.microsoft.com/office/powerpoint/2010/main" val="1972122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42" y="1133432"/>
            <a:ext cx="8962558" cy="4093476"/>
          </a:xfrm>
          <a:prstGeom prst="rect">
            <a:avLst/>
          </a:prstGeom>
        </p:spPr>
      </p:pic>
    </p:spTree>
    <p:extLst>
      <p:ext uri="{BB962C8B-B14F-4D97-AF65-F5344CB8AC3E}">
        <p14:creationId xmlns:p14="http://schemas.microsoft.com/office/powerpoint/2010/main" val="1612270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42" y="1470797"/>
            <a:ext cx="8936058" cy="3632544"/>
          </a:xfrm>
          <a:prstGeom prst="rect">
            <a:avLst/>
          </a:prstGeom>
        </p:spPr>
      </p:pic>
    </p:spTree>
    <p:extLst>
      <p:ext uri="{BB962C8B-B14F-4D97-AF65-F5344CB8AC3E}">
        <p14:creationId xmlns:p14="http://schemas.microsoft.com/office/powerpoint/2010/main" val="1429612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163" y="268760"/>
            <a:ext cx="7859782" cy="5674982"/>
          </a:xfrm>
          <a:prstGeom prst="rect">
            <a:avLst/>
          </a:prstGeom>
        </p:spPr>
      </p:pic>
    </p:spTree>
    <p:extLst>
      <p:ext uri="{BB962C8B-B14F-4D97-AF65-F5344CB8AC3E}">
        <p14:creationId xmlns:p14="http://schemas.microsoft.com/office/powerpoint/2010/main" val="103039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494220239"/>
              </p:ext>
            </p:extLst>
          </p:nvPr>
        </p:nvGraphicFramePr>
        <p:xfrm>
          <a:off x="778476" y="1064612"/>
          <a:ext cx="7982465" cy="4868562"/>
        </p:xfrm>
        <a:graphic>
          <a:graphicData uri="http://schemas.openxmlformats.org/drawingml/2006/table">
            <a:tbl>
              <a:tblPr/>
              <a:tblGrid>
                <a:gridCol w="3348681"/>
                <a:gridCol w="4633784"/>
              </a:tblGrid>
              <a:tr h="4868562">
                <a:tc>
                  <a:txBody>
                    <a:bodyPr/>
                    <a:lstStyle/>
                    <a:p>
                      <a:pPr>
                        <a:spcAft>
                          <a:spcPts val="0"/>
                        </a:spcAft>
                      </a:pPr>
                      <a:r>
                        <a:rPr lang="pt-BR" sz="1400" dirty="0">
                          <a:solidFill>
                            <a:srgbClr val="000000"/>
                          </a:solidFill>
                          <a:effectLst/>
                          <a:latin typeface="Times New Roman" charset="0"/>
                          <a:ea typeface="Arial" charset="0"/>
                          <a:cs typeface="Calibri" charset="0"/>
                        </a:rPr>
                        <a:t>O grupo propôs a construção de uma estufa </a:t>
                      </a:r>
                      <a:r>
                        <a:rPr lang="pt-BR" sz="1400" dirty="0" smtClean="0">
                          <a:solidFill>
                            <a:srgbClr val="000000"/>
                          </a:solidFill>
                          <a:effectLst/>
                          <a:latin typeface="Times New Roman" charset="0"/>
                          <a:ea typeface="Arial" charset="0"/>
                          <a:cs typeface="Calibri" charset="0"/>
                        </a:rPr>
                        <a:t>de </a:t>
                      </a:r>
                      <a:r>
                        <a:rPr lang="pt-BR" sz="1400" dirty="0">
                          <a:solidFill>
                            <a:srgbClr val="000000"/>
                          </a:solidFill>
                          <a:effectLst/>
                          <a:latin typeface="Times New Roman" charset="0"/>
                          <a:ea typeface="Arial" charset="0"/>
                          <a:cs typeface="Calibri" charset="0"/>
                        </a:rPr>
                        <a:t>baixo custo e de técnica simples, para produção de micro-organismos que podem observados utilizando o microscópio disponível na escola e que é subutilizado por falta de materiais de laboratório. </a:t>
                      </a:r>
                      <a:endParaRPr lang="pt-BR" sz="1400" dirty="0">
                        <a:solidFill>
                          <a:srgbClr val="000000"/>
                        </a:solidFill>
                        <a:effectLst/>
                        <a:latin typeface="Calibri" charset="0"/>
                        <a:ea typeface="Calibri" charset="0"/>
                        <a:cs typeface="Calibri" charset="0"/>
                      </a:endParaRPr>
                    </a:p>
                    <a:p>
                      <a:pPr>
                        <a:spcAft>
                          <a:spcPts val="0"/>
                        </a:spcAft>
                      </a:pPr>
                      <a:r>
                        <a:rPr lang="pt-BR" sz="1400" dirty="0">
                          <a:solidFill>
                            <a:srgbClr val="000000"/>
                          </a:solidFill>
                          <a:effectLst/>
                          <a:latin typeface="Times New Roman" charset="0"/>
                          <a:ea typeface="Arial" charset="0"/>
                          <a:cs typeface="Calibri" charset="0"/>
                        </a:rPr>
                        <a:t> </a:t>
                      </a:r>
                      <a:endParaRPr lang="pt-BR" sz="1400" dirty="0">
                        <a:solidFill>
                          <a:srgbClr val="000000"/>
                        </a:solidFill>
                        <a:effectLst/>
                        <a:latin typeface="Calibri" charset="0"/>
                        <a:ea typeface="Calibri" charset="0"/>
                        <a:cs typeface="Calibri" charset="0"/>
                      </a:endParaRPr>
                    </a:p>
                    <a:p>
                      <a:pPr>
                        <a:spcAft>
                          <a:spcPts val="0"/>
                        </a:spcAft>
                      </a:pPr>
                      <a:r>
                        <a:rPr lang="pt-BR" sz="1400" dirty="0">
                          <a:solidFill>
                            <a:srgbClr val="000000"/>
                          </a:solidFill>
                          <a:effectLst/>
                          <a:latin typeface="Times New Roman" charset="0"/>
                          <a:ea typeface="Arial" charset="0"/>
                          <a:cs typeface="Calibri" charset="0"/>
                        </a:rPr>
                        <a:t>Além disso, também foram desenvolvidos roteiros de aulas práticas, utilizando materiais alternativos de laboratório como frascos out tubos de diluição (foram usadas garrafas pet de 250ml), béquer (foram usadas jarras de palmito de 500 mg), placa de </a:t>
                      </a:r>
                      <a:r>
                        <a:rPr lang="pt-BR" sz="1400" dirty="0" err="1">
                          <a:solidFill>
                            <a:srgbClr val="000000"/>
                          </a:solidFill>
                          <a:effectLst/>
                          <a:latin typeface="Times New Roman" charset="0"/>
                          <a:ea typeface="Arial" charset="0"/>
                          <a:cs typeface="Calibri" charset="0"/>
                        </a:rPr>
                        <a:t>petri</a:t>
                      </a:r>
                      <a:r>
                        <a:rPr lang="pt-BR" sz="1400" dirty="0">
                          <a:solidFill>
                            <a:srgbClr val="000000"/>
                          </a:solidFill>
                          <a:effectLst/>
                          <a:latin typeface="Times New Roman" charset="0"/>
                          <a:ea typeface="Arial" charset="0"/>
                          <a:cs typeface="Calibri" charset="0"/>
                        </a:rPr>
                        <a:t> (foram usadas tampas de requeijão e </a:t>
                      </a:r>
                      <a:r>
                        <a:rPr lang="pt-BR" sz="1400" dirty="0" smtClean="0">
                          <a:solidFill>
                            <a:srgbClr val="000000"/>
                          </a:solidFill>
                          <a:effectLst/>
                          <a:latin typeface="Times New Roman" charset="0"/>
                          <a:ea typeface="Arial" charset="0"/>
                          <a:cs typeface="Calibri" charset="0"/>
                        </a:rPr>
                        <a:t>margarina.</a:t>
                      </a:r>
                      <a:r>
                        <a:rPr lang="pt-BR" sz="1000" dirty="0">
                          <a:solidFill>
                            <a:srgbClr val="000000"/>
                          </a:solidFill>
                          <a:effectLst/>
                          <a:latin typeface="Times New Roman" charset="0"/>
                          <a:ea typeface="Arial" charset="0"/>
                          <a:cs typeface="Calibri" charset="0"/>
                        </a:rPr>
                        <a:t>	 </a:t>
                      </a:r>
                      <a:endParaRPr lang="pt-BR" sz="1000" dirty="0">
                        <a:solidFill>
                          <a:srgbClr val="000000"/>
                        </a:solidFill>
                        <a:effectLst/>
                        <a:latin typeface="Calibri" charset="0"/>
                        <a:ea typeface="Calibri" charset="0"/>
                        <a:cs typeface="Calibri" charset="0"/>
                      </a:endParaRPr>
                    </a:p>
                    <a:p>
                      <a:pPr>
                        <a:spcAft>
                          <a:spcPts val="0"/>
                        </a:spcAft>
                      </a:pPr>
                      <a:r>
                        <a:rPr lang="pt-BR" sz="1000" dirty="0">
                          <a:solidFill>
                            <a:srgbClr val="000000"/>
                          </a:solidFill>
                          <a:effectLst/>
                          <a:latin typeface="Times New Roman" charset="0"/>
                          <a:ea typeface="Arial" charset="0"/>
                          <a:cs typeface="Calibri" charset="0"/>
                        </a:rPr>
                        <a:t>		</a:t>
                      </a:r>
                      <a:endParaRPr lang="pt-BR" sz="1000" dirty="0">
                        <a:solidFill>
                          <a:srgbClr val="000000"/>
                        </a:solidFill>
                        <a:effectLst/>
                        <a:latin typeface="Calibri" charset="0"/>
                        <a:ea typeface="Calibri" charset="0"/>
                        <a:cs typeface="Calibri" charset="0"/>
                      </a:endParaRPr>
                    </a:p>
                  </a:txBody>
                  <a:tcPr marL="52704" marR="52704" marT="52704" marB="527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1200"/>
                        </a:spcAft>
                      </a:pPr>
                      <a:r>
                        <a:rPr lang="pt-BR" sz="1400" b="1" i="0" u="none" strike="noStrike" cap="none" dirty="0" smtClean="0">
                          <a:solidFill>
                            <a:srgbClr val="000000"/>
                          </a:solidFill>
                          <a:latin typeface="Helvetica" charset="0"/>
                          <a:ea typeface="Arial" charset="0"/>
                          <a:cs typeface="Times New Roman" charset="0"/>
                          <a:sym typeface="Arial"/>
                        </a:rPr>
                        <a:t>Estufa </a:t>
                      </a:r>
                      <a:r>
                        <a:rPr lang="pt-BR" sz="1400" b="1" i="0" u="none" strike="noStrike" cap="none" dirty="0">
                          <a:solidFill>
                            <a:srgbClr val="000000"/>
                          </a:solidFill>
                          <a:latin typeface="Helvetica" charset="0"/>
                          <a:ea typeface="Arial" charset="0"/>
                          <a:cs typeface="Times New Roman" charset="0"/>
                          <a:sym typeface="Arial"/>
                        </a:rPr>
                        <a:t>para crescimento de cultura</a:t>
                      </a:r>
                    </a:p>
                    <a:p>
                      <a:pPr>
                        <a:spcAft>
                          <a:spcPts val="0"/>
                        </a:spcAft>
                      </a:pPr>
                      <a:endParaRPr lang="pt-BR" sz="1400" b="1" i="0" u="none" strike="noStrike" cap="none" dirty="0">
                        <a:solidFill>
                          <a:srgbClr val="000000"/>
                        </a:solidFill>
                        <a:latin typeface="Helvetica" charset="0"/>
                        <a:ea typeface="Arial" charset="0"/>
                        <a:cs typeface="Times New Roman" charset="0"/>
                        <a:sym typeface="Arial"/>
                      </a:endParaRPr>
                    </a:p>
                  </a:txBody>
                  <a:tcPr marL="52704" marR="52704" marT="52704" marB="527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pic>
        <p:nvPicPr>
          <p:cNvPr id="1026" name="image37.png" descr="Screen Shot 2017-07-27 at 10.42.18 PM.png"/>
          <p:cNvPicPr>
            <a:picLocks noChangeAspect="1" noChangeArrowheads="1"/>
          </p:cNvPicPr>
          <p:nvPr/>
        </p:nvPicPr>
        <p:blipFill>
          <a:blip r:embed="rId2">
            <a:extLst>
              <a:ext uri="{28A0092B-C50C-407E-A947-70E740481C1C}">
                <a14:useLocalDpi xmlns:a14="http://schemas.microsoft.com/office/drawing/2010/main" val="0"/>
              </a:ext>
            </a:extLst>
          </a:blip>
          <a:srcRect l="18599" t="32954" r="30177" b="6403"/>
          <a:stretch>
            <a:fillRect/>
          </a:stretch>
        </p:blipFill>
        <p:spPr bwMode="auto">
          <a:xfrm>
            <a:off x="4266671" y="1382831"/>
            <a:ext cx="4072220" cy="3025078"/>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32.png" descr="Screen Shot 2017-07-27 at 10.42.53 PM.png"/>
          <p:cNvPicPr>
            <a:picLocks noChangeAspect="1" noChangeArrowheads="1"/>
          </p:cNvPicPr>
          <p:nvPr/>
        </p:nvPicPr>
        <p:blipFill>
          <a:blip r:embed="rId3">
            <a:extLst>
              <a:ext uri="{28A0092B-C50C-407E-A947-70E740481C1C}">
                <a14:useLocalDpi xmlns:a14="http://schemas.microsoft.com/office/drawing/2010/main" val="0"/>
              </a:ext>
            </a:extLst>
          </a:blip>
          <a:srcRect l="25131" t="42278" r="36130" b="4497"/>
          <a:stretch>
            <a:fillRect/>
          </a:stretch>
        </p:blipFill>
        <p:spPr bwMode="auto">
          <a:xfrm>
            <a:off x="6795580" y="4132689"/>
            <a:ext cx="1854150" cy="1594968"/>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5"/>
          <p:cNvSpPr/>
          <p:nvPr/>
        </p:nvSpPr>
        <p:spPr>
          <a:xfrm>
            <a:off x="4025747" y="4806173"/>
            <a:ext cx="2769833" cy="523220"/>
          </a:xfrm>
          <a:prstGeom prst="rect">
            <a:avLst/>
          </a:prstGeom>
        </p:spPr>
        <p:txBody>
          <a:bodyPr wrap="square">
            <a:spAutoFit/>
          </a:bodyPr>
          <a:lstStyle/>
          <a:p>
            <a:pPr algn="r">
              <a:spcAft>
                <a:spcPts val="1200"/>
              </a:spcAft>
            </a:pPr>
            <a:r>
              <a:rPr lang="pt-BR" b="1" dirty="0" smtClean="0">
                <a:latin typeface="Helvetica" charset="0"/>
                <a:ea typeface="Arial" charset="0"/>
                <a:cs typeface="Times New Roman" charset="0"/>
              </a:rPr>
              <a:t>Placas </a:t>
            </a:r>
            <a:r>
              <a:rPr lang="pt-BR" b="1" dirty="0">
                <a:latin typeface="Helvetica" charset="0"/>
                <a:ea typeface="Arial" charset="0"/>
                <a:cs typeface="Times New Roman" charset="0"/>
              </a:rPr>
              <a:t>alternativas com amostras dentro de estufa</a:t>
            </a:r>
            <a:endParaRPr lang="pt-BR" sz="1800" dirty="0">
              <a:latin typeface="Calibri" charset="0"/>
              <a:ea typeface="Calibri" charset="0"/>
              <a:cs typeface="Calibri" charset="0"/>
            </a:endParaRPr>
          </a:p>
        </p:txBody>
      </p:sp>
    </p:spTree>
    <p:extLst>
      <p:ext uri="{BB962C8B-B14F-4D97-AF65-F5344CB8AC3E}">
        <p14:creationId xmlns:p14="http://schemas.microsoft.com/office/powerpoint/2010/main" val="2087770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2105342203"/>
              </p:ext>
            </p:extLst>
          </p:nvPr>
        </p:nvGraphicFramePr>
        <p:xfrm>
          <a:off x="580768" y="1198605"/>
          <a:ext cx="8130746" cy="5600010"/>
        </p:xfrm>
        <a:graphic>
          <a:graphicData uri="http://schemas.openxmlformats.org/drawingml/2006/table">
            <a:tbl>
              <a:tblPr/>
              <a:tblGrid>
                <a:gridCol w="2866767"/>
                <a:gridCol w="5263979"/>
              </a:tblGrid>
              <a:tr h="5600010">
                <a:tc>
                  <a:txBody>
                    <a:bodyPr/>
                    <a:lstStyle/>
                    <a:p>
                      <a:pPr>
                        <a:spcAft>
                          <a:spcPts val="0"/>
                        </a:spcAft>
                      </a:pPr>
                      <a:r>
                        <a:rPr lang="pt-BR" sz="1400" dirty="0">
                          <a:solidFill>
                            <a:srgbClr val="000000"/>
                          </a:solidFill>
                          <a:effectLst/>
                          <a:latin typeface="Times New Roman" charset="0"/>
                          <a:ea typeface="Arial" charset="0"/>
                          <a:cs typeface="Calibri" charset="0"/>
                        </a:rPr>
                        <a:t>O grupo desenvolveu um protótipo do </a:t>
                      </a:r>
                      <a:r>
                        <a:rPr lang="pt-BR" sz="1400" dirty="0" err="1">
                          <a:solidFill>
                            <a:srgbClr val="000000"/>
                          </a:solidFill>
                          <a:effectLst/>
                          <a:latin typeface="Times New Roman" charset="0"/>
                          <a:ea typeface="Arial" charset="0"/>
                          <a:cs typeface="Calibri" charset="0"/>
                        </a:rPr>
                        <a:t>canhão</a:t>
                      </a:r>
                      <a:r>
                        <a:rPr lang="pt-BR" sz="1400" dirty="0">
                          <a:solidFill>
                            <a:srgbClr val="000000"/>
                          </a:solidFill>
                          <a:effectLst/>
                          <a:latin typeface="Times New Roman" charset="0"/>
                          <a:ea typeface="Arial" charset="0"/>
                          <a:cs typeface="Calibri" charset="0"/>
                        </a:rPr>
                        <a:t> para lançamento de bolas de gude. O protótipo foi utilizado no fechamento da aula sobre a segunda Lei de Newton que determina:  ​“​A força resultante que atua sobre um corpo é diretamente proporcional à aceleração que ele adquire". </a:t>
                      </a:r>
                      <a:endParaRPr lang="pt-BR" sz="1400" dirty="0">
                        <a:solidFill>
                          <a:srgbClr val="000000"/>
                        </a:solidFill>
                        <a:effectLst/>
                        <a:latin typeface="Calibri" charset="0"/>
                        <a:ea typeface="Calibri" charset="0"/>
                        <a:cs typeface="Calibri" charset="0"/>
                      </a:endParaRPr>
                    </a:p>
                    <a:p>
                      <a:pPr>
                        <a:spcAft>
                          <a:spcPts val="0"/>
                        </a:spcAft>
                      </a:pPr>
                      <a:r>
                        <a:rPr lang="pt-BR" sz="1400" dirty="0">
                          <a:solidFill>
                            <a:srgbClr val="000000"/>
                          </a:solidFill>
                          <a:effectLst/>
                          <a:latin typeface="Times New Roman" charset="0"/>
                          <a:ea typeface="Arial" charset="0"/>
                          <a:cs typeface="Calibri" charset="0"/>
                        </a:rPr>
                        <a:t> </a:t>
                      </a:r>
                      <a:endParaRPr lang="pt-BR" sz="1400" dirty="0">
                        <a:solidFill>
                          <a:srgbClr val="000000"/>
                        </a:solidFill>
                        <a:effectLst/>
                        <a:latin typeface="Calibri" charset="0"/>
                        <a:ea typeface="Calibri" charset="0"/>
                        <a:cs typeface="Calibri" charset="0"/>
                      </a:endParaRPr>
                    </a:p>
                    <a:p>
                      <a:pPr>
                        <a:spcAft>
                          <a:spcPts val="0"/>
                        </a:spcAft>
                      </a:pPr>
                      <a:r>
                        <a:rPr lang="pt-BR" sz="1400" dirty="0">
                          <a:solidFill>
                            <a:srgbClr val="000000"/>
                          </a:solidFill>
                          <a:effectLst/>
                          <a:latin typeface="Times New Roman" charset="0"/>
                          <a:ea typeface="Arial" charset="0"/>
                          <a:cs typeface="Calibri" charset="0"/>
                        </a:rPr>
                        <a:t>Na testagem do protótipo do </a:t>
                      </a:r>
                      <a:r>
                        <a:rPr lang="pt-BR" sz="1400" dirty="0" err="1">
                          <a:solidFill>
                            <a:srgbClr val="000000"/>
                          </a:solidFill>
                          <a:effectLst/>
                          <a:latin typeface="Times New Roman" charset="0"/>
                          <a:ea typeface="Arial" charset="0"/>
                          <a:cs typeface="Calibri" charset="0"/>
                        </a:rPr>
                        <a:t>canhão</a:t>
                      </a:r>
                      <a:r>
                        <a:rPr lang="pt-BR" sz="1400" dirty="0">
                          <a:solidFill>
                            <a:srgbClr val="000000"/>
                          </a:solidFill>
                          <a:effectLst/>
                          <a:latin typeface="Times New Roman" charset="0"/>
                          <a:ea typeface="Arial" charset="0"/>
                          <a:cs typeface="Calibri" charset="0"/>
                        </a:rPr>
                        <a:t> os estudantes da escola pública articularam os conhecimentos adquiridos na aula e  formularam novas hipóteses sobre o lançamento obliquo e vertical.   	</a:t>
                      </a:r>
                      <a:endParaRPr lang="pt-BR" sz="1400" dirty="0">
                        <a:solidFill>
                          <a:srgbClr val="000000"/>
                        </a:solidFill>
                        <a:effectLst/>
                        <a:latin typeface="Calibri" charset="0"/>
                        <a:ea typeface="Calibri" charset="0"/>
                        <a:cs typeface="Calibri" charset="0"/>
                      </a:endParaRPr>
                    </a:p>
                    <a:p>
                      <a:pPr>
                        <a:spcAft>
                          <a:spcPts val="0"/>
                        </a:spcAft>
                      </a:pPr>
                      <a:r>
                        <a:rPr lang="pt-BR" sz="1400" dirty="0">
                          <a:solidFill>
                            <a:srgbClr val="000000"/>
                          </a:solidFill>
                          <a:effectLst/>
                          <a:latin typeface="Times New Roman" charset="0"/>
                          <a:ea typeface="Arial" charset="0"/>
                          <a:cs typeface="Calibri" charset="0"/>
                        </a:rPr>
                        <a:t> </a:t>
                      </a:r>
                      <a:endParaRPr lang="pt-BR" sz="1400" dirty="0">
                        <a:solidFill>
                          <a:srgbClr val="000000"/>
                        </a:solidFill>
                        <a:effectLst/>
                        <a:latin typeface="Calibri" charset="0"/>
                        <a:ea typeface="Calibri" charset="0"/>
                        <a:cs typeface="Calibri" charset="0"/>
                      </a:endParaRPr>
                    </a:p>
                    <a:p>
                      <a:pPr>
                        <a:spcAft>
                          <a:spcPts val="0"/>
                        </a:spcAft>
                      </a:pPr>
                      <a:r>
                        <a:rPr lang="pt-BR" sz="1400" dirty="0">
                          <a:solidFill>
                            <a:srgbClr val="000000"/>
                          </a:solidFill>
                          <a:effectLst/>
                          <a:latin typeface="Times New Roman" charset="0"/>
                          <a:ea typeface="Arial" charset="0"/>
                          <a:cs typeface="Calibri" charset="0"/>
                        </a:rPr>
                        <a:t>Para a análise  dos resultados de lançamento das bolas de gude pelo canhão foi utilizado o vídeo do Programa </a:t>
                      </a:r>
                      <a:r>
                        <a:rPr lang="pt-BR" sz="1400" dirty="0" err="1">
                          <a:solidFill>
                            <a:srgbClr val="000000"/>
                          </a:solidFill>
                          <a:effectLst/>
                          <a:latin typeface="Times New Roman" charset="0"/>
                          <a:ea typeface="Arial" charset="0"/>
                          <a:cs typeface="Calibri" charset="0"/>
                        </a:rPr>
                        <a:t>Tracker</a:t>
                      </a:r>
                      <a:r>
                        <a:rPr lang="pt-BR" sz="1400" dirty="0">
                          <a:solidFill>
                            <a:srgbClr val="000000"/>
                          </a:solidFill>
                          <a:effectLst/>
                          <a:latin typeface="Times New Roman" charset="0"/>
                          <a:ea typeface="Arial" charset="0"/>
                          <a:cs typeface="Calibri" charset="0"/>
                        </a:rPr>
                        <a:t>, baixado no site: </a:t>
                      </a:r>
                      <a:r>
                        <a:rPr lang="pt-BR" sz="1400" dirty="0">
                          <a:solidFill>
                            <a:srgbClr val="1155CC"/>
                          </a:solidFill>
                          <a:effectLst/>
                          <a:latin typeface="Times New Roman" charset="0"/>
                          <a:ea typeface="Arial" charset="0"/>
                          <a:cs typeface="Calibri" charset="0"/>
                          <a:hlinkClick r:id="rId2"/>
                        </a:rPr>
                        <a:t>http://www.if.ufrgs.br/cref/uab/lab/tracker.html#exportando​</a:t>
                      </a:r>
                      <a:r>
                        <a:rPr lang="pt-BR" sz="1400" dirty="0">
                          <a:solidFill>
                            <a:srgbClr val="000000"/>
                          </a:solidFill>
                          <a:effectLst/>
                          <a:latin typeface="Times New Roman" charset="0"/>
                          <a:ea typeface="Arial" charset="0"/>
                          <a:cs typeface="Calibri" charset="0"/>
                        </a:rPr>
                        <a:t> </a:t>
                      </a:r>
                      <a:endParaRPr lang="pt-BR" sz="1400" dirty="0">
                        <a:solidFill>
                          <a:srgbClr val="000000"/>
                        </a:solidFill>
                        <a:effectLst/>
                        <a:latin typeface="Calibri" charset="0"/>
                        <a:ea typeface="Calibri" charset="0"/>
                        <a:cs typeface="Calibri" charset="0"/>
                      </a:endParaRPr>
                    </a:p>
                  </a:txBody>
                  <a:tcPr marL="46053" marR="46053" marT="46053" marB="460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95250">
                        <a:spcAft>
                          <a:spcPts val="0"/>
                        </a:spcAft>
                      </a:pPr>
                      <a:endParaRPr lang="pt-BR" sz="1400" b="1" i="0" u="none" strike="noStrike" cap="none" dirty="0">
                        <a:solidFill>
                          <a:srgbClr val="000000"/>
                        </a:solidFill>
                        <a:latin typeface="Helvetica" charset="0"/>
                        <a:ea typeface="Arial" charset="0"/>
                        <a:cs typeface="Times New Roman" charset="0"/>
                        <a:sym typeface="Arial"/>
                      </a:endParaRPr>
                    </a:p>
                  </a:txBody>
                  <a:tcPr marL="46053" marR="46053" marT="46053" marB="4605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pic>
        <p:nvPicPr>
          <p:cNvPr id="2051" name="image20.png" descr="Screen Shot 2017-07-30 at 2.49.53 PM.png"/>
          <p:cNvPicPr>
            <a:picLocks noChangeAspect="1" noChangeArrowheads="1"/>
          </p:cNvPicPr>
          <p:nvPr/>
        </p:nvPicPr>
        <p:blipFill>
          <a:blip r:embed="rId3">
            <a:extLst>
              <a:ext uri="{28A0092B-C50C-407E-A947-70E740481C1C}">
                <a14:useLocalDpi xmlns:a14="http://schemas.microsoft.com/office/drawing/2010/main" val="0"/>
              </a:ext>
            </a:extLst>
          </a:blip>
          <a:srcRect l="34050" t="13995" r="28094" b="51538"/>
          <a:stretch>
            <a:fillRect/>
          </a:stretch>
        </p:blipFill>
        <p:spPr bwMode="auto">
          <a:xfrm>
            <a:off x="5408210" y="1232718"/>
            <a:ext cx="3086100" cy="177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image38.png" descr="Screen Shot 2017-07-30 at 2.49.53 PM.png"/>
          <p:cNvPicPr>
            <a:picLocks noChangeAspect="1" noChangeArrowheads="1"/>
          </p:cNvPicPr>
          <p:nvPr/>
        </p:nvPicPr>
        <p:blipFill>
          <a:blip r:embed="rId3">
            <a:extLst>
              <a:ext uri="{28A0092B-C50C-407E-A947-70E740481C1C}">
                <a14:useLocalDpi xmlns:a14="http://schemas.microsoft.com/office/drawing/2010/main" val="0"/>
              </a:ext>
            </a:extLst>
          </a:blip>
          <a:srcRect l="35239" t="52385" r="28392" b="4031"/>
          <a:stretch>
            <a:fillRect/>
          </a:stretch>
        </p:blipFill>
        <p:spPr bwMode="auto">
          <a:xfrm>
            <a:off x="3595275" y="2695585"/>
            <a:ext cx="2667000" cy="20193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36.png" descr="Screen Shot 2017-07-30 at 2.57.03 PM.png"/>
          <p:cNvPicPr>
            <a:picLocks noChangeAspect="1" noChangeArrowheads="1"/>
          </p:cNvPicPr>
          <p:nvPr/>
        </p:nvPicPr>
        <p:blipFill>
          <a:blip r:embed="rId4">
            <a:extLst>
              <a:ext uri="{28A0092B-C50C-407E-A947-70E740481C1C}">
                <a14:useLocalDpi xmlns:a14="http://schemas.microsoft.com/office/drawing/2010/main" val="0"/>
              </a:ext>
            </a:extLst>
          </a:blip>
          <a:srcRect l="32916" t="29163" r="25760" b="25894"/>
          <a:stretch>
            <a:fillRect/>
          </a:stretch>
        </p:blipFill>
        <p:spPr bwMode="auto">
          <a:xfrm>
            <a:off x="5287973" y="4588815"/>
            <a:ext cx="3213100" cy="2209800"/>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p:cNvSpPr/>
          <p:nvPr/>
        </p:nvSpPr>
        <p:spPr>
          <a:xfrm>
            <a:off x="6262275" y="3411302"/>
            <a:ext cx="2324990" cy="954107"/>
          </a:xfrm>
          <a:prstGeom prst="rect">
            <a:avLst/>
          </a:prstGeom>
        </p:spPr>
        <p:txBody>
          <a:bodyPr wrap="square">
            <a:spAutoFit/>
          </a:bodyPr>
          <a:lstStyle/>
          <a:p>
            <a:pPr>
              <a:spcAft>
                <a:spcPts val="1200"/>
              </a:spcAft>
            </a:pPr>
            <a:r>
              <a:rPr lang="pt-BR" b="1" dirty="0">
                <a:latin typeface="Helvetica" charset="0"/>
                <a:ea typeface="Arial" charset="0"/>
                <a:cs typeface="Times New Roman" charset="0"/>
              </a:rPr>
              <a:t>Protótipo de canhão desmontado – uso de materiais recicláveis e baratos</a:t>
            </a:r>
          </a:p>
        </p:txBody>
      </p:sp>
      <p:sp>
        <p:nvSpPr>
          <p:cNvPr id="6" name="Retângulo 5"/>
          <p:cNvSpPr/>
          <p:nvPr/>
        </p:nvSpPr>
        <p:spPr>
          <a:xfrm>
            <a:off x="3718350" y="1795001"/>
            <a:ext cx="1838140" cy="523220"/>
          </a:xfrm>
          <a:prstGeom prst="rect">
            <a:avLst/>
          </a:prstGeom>
        </p:spPr>
        <p:txBody>
          <a:bodyPr wrap="square">
            <a:spAutoFit/>
          </a:bodyPr>
          <a:lstStyle/>
          <a:p>
            <a:pPr algn="r">
              <a:spcAft>
                <a:spcPts val="1200"/>
              </a:spcAft>
            </a:pPr>
            <a:r>
              <a:rPr lang="pt-BR" b="1" dirty="0">
                <a:latin typeface="Helvetica" charset="0"/>
                <a:ea typeface="Arial" charset="0"/>
                <a:cs typeface="Times New Roman" charset="0"/>
              </a:rPr>
              <a:t>Protótipo de canhão montado</a:t>
            </a:r>
            <a:endParaRPr lang="pt-BR" sz="3600" dirty="0">
              <a:latin typeface="Calibri" charset="0"/>
              <a:ea typeface="Calibri" charset="0"/>
              <a:cs typeface="Calibri" charset="0"/>
            </a:endParaRPr>
          </a:p>
        </p:txBody>
      </p:sp>
      <p:sp>
        <p:nvSpPr>
          <p:cNvPr id="7" name="Retângulo 6"/>
          <p:cNvSpPr/>
          <p:nvPr/>
        </p:nvSpPr>
        <p:spPr>
          <a:xfrm>
            <a:off x="3535570" y="5663372"/>
            <a:ext cx="1752403" cy="307777"/>
          </a:xfrm>
          <a:prstGeom prst="rect">
            <a:avLst/>
          </a:prstGeom>
        </p:spPr>
        <p:txBody>
          <a:bodyPr wrap="none">
            <a:spAutoFit/>
          </a:bodyPr>
          <a:lstStyle/>
          <a:p>
            <a:pPr algn="ctr">
              <a:spcAft>
                <a:spcPts val="1200"/>
              </a:spcAft>
            </a:pPr>
            <a:r>
              <a:rPr lang="pt-BR" b="1">
                <a:latin typeface="Helvetica" charset="0"/>
                <a:ea typeface="Arial" charset="0"/>
                <a:cs typeface="Times New Roman" charset="0"/>
              </a:rPr>
              <a:t>Teste do protótipo</a:t>
            </a:r>
            <a:endParaRPr lang="pt-BR" sz="3600" dirty="0">
              <a:latin typeface="Calibri" charset="0"/>
              <a:ea typeface="Calibri" charset="0"/>
              <a:cs typeface="Calibri" charset="0"/>
            </a:endParaRPr>
          </a:p>
        </p:txBody>
      </p:sp>
    </p:spTree>
    <p:extLst>
      <p:ext uri="{BB962C8B-B14F-4D97-AF65-F5344CB8AC3E}">
        <p14:creationId xmlns:p14="http://schemas.microsoft.com/office/powerpoint/2010/main" val="819599372"/>
      </p:ext>
    </p:extLst>
  </p:cSld>
  <p:clrMapOvr>
    <a:masterClrMapping/>
  </p:clrMapOvr>
</p:sld>
</file>

<file path=ppt/theme/theme1.xml><?xml version="1.0" encoding="utf-8"?>
<a:theme xmlns:a="http://schemas.openxmlformats.org/drawingml/2006/main" name="Office Theme">
  <a:themeElements>
    <a:clrScheme name="Univesp  1">
      <a:dk1>
        <a:srgbClr val="808285"/>
      </a:dk1>
      <a:lt1>
        <a:srgbClr val="FFFFFF"/>
      </a:lt1>
      <a:dk2>
        <a:srgbClr val="000000"/>
      </a:dk2>
      <a:lt2>
        <a:srgbClr val="E6E7E8"/>
      </a:lt2>
      <a:accent1>
        <a:srgbClr val="AF1E23"/>
      </a:accent1>
      <a:accent2>
        <a:srgbClr val="AF1E23"/>
      </a:accent2>
      <a:accent3>
        <a:srgbClr val="4C4C4C"/>
      </a:accent3>
      <a:accent4>
        <a:srgbClr val="666666"/>
      </a:accent4>
      <a:accent5>
        <a:srgbClr val="808080"/>
      </a:accent5>
      <a:accent6>
        <a:srgbClr val="CCCCCC"/>
      </a:accent6>
      <a:hlink>
        <a:srgbClr val="CCCCCC"/>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2517</TotalTime>
  <Words>278</Words>
  <Application>Microsoft Macintosh PowerPoint</Application>
  <PresentationFormat>Apresentação na tela (4:3)</PresentationFormat>
  <Paragraphs>31</Paragraphs>
  <Slides>13</Slides>
  <Notes>1</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13</vt:i4>
      </vt:variant>
    </vt:vector>
  </HeadingPairs>
  <TitlesOfParts>
    <vt:vector size="19" baseType="lpstr">
      <vt:lpstr>Calibri</vt:lpstr>
      <vt:lpstr>Helvetica</vt:lpstr>
      <vt:lpstr>Times New Roman</vt:lpstr>
      <vt:lpstr>Trebuchet MS</vt:lpstr>
      <vt:lpstr>Arial</vt:lpstr>
      <vt:lpstr>Office Theme</vt:lpstr>
      <vt:lpstr>PROTOTIPAGEM COMO ESTRATÉGIA DE APRENDIZAGEM ATIVA EMCURSOS DE GRADUAÇÃO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 Obrigada!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Clique para adicionar  o título da apresentação</dc:title>
  <dc:creator>marcos.pastor</dc:creator>
  <cp:lastModifiedBy>Mônica Garbin</cp:lastModifiedBy>
  <cp:revision>200</cp:revision>
  <dcterms:modified xsi:type="dcterms:W3CDTF">2017-09-21T14:15:00Z</dcterms:modified>
</cp:coreProperties>
</file>