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74" r:id="rId11"/>
    <p:sldId id="267" r:id="rId12"/>
    <p:sldId id="268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F208B-925C-4CFF-97B2-77C933F33100}" type="doc">
      <dgm:prSet loTypeId="urn:microsoft.com/office/officeart/2005/8/layout/chevron2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9F69BC5A-6649-4B01-B6CE-B722C5C2BF8E}">
      <dgm:prSet phldrT="[Texto]"/>
      <dgm:spPr/>
      <dgm:t>
        <a:bodyPr/>
        <a:lstStyle/>
        <a:p>
          <a:r>
            <a:rPr lang="pt-BR" b="1" dirty="0" smtClean="0"/>
            <a:t>Criado</a:t>
          </a:r>
          <a:endParaRPr lang="pt-BR" b="1" dirty="0"/>
        </a:p>
      </dgm:t>
    </dgm:pt>
    <dgm:pt modelId="{52ABF9DF-B4D9-4EA3-A7FC-4D93C9A42D62}" type="parTrans" cxnId="{55D1A746-9FF5-44A1-B752-83F9E69158BA}">
      <dgm:prSet/>
      <dgm:spPr/>
      <dgm:t>
        <a:bodyPr/>
        <a:lstStyle/>
        <a:p>
          <a:endParaRPr lang="pt-BR"/>
        </a:p>
      </dgm:t>
    </dgm:pt>
    <dgm:pt modelId="{50167982-FF5C-4913-9272-06EDE8038677}" type="sibTrans" cxnId="{55D1A746-9FF5-44A1-B752-83F9E69158BA}">
      <dgm:prSet/>
      <dgm:spPr/>
      <dgm:t>
        <a:bodyPr/>
        <a:lstStyle/>
        <a:p>
          <a:endParaRPr lang="pt-BR"/>
        </a:p>
      </dgm:t>
    </dgm:pt>
    <dgm:pt modelId="{CD8E1060-7A02-4261-A2FF-027D1F5847A8}">
      <dgm:prSet phldrT="[Texto]" custT="1"/>
      <dgm:spPr/>
      <dgm:t>
        <a:bodyPr anchor="ctr"/>
        <a:lstStyle/>
        <a:p>
          <a:r>
            <a:rPr lang="pt-BR" sz="2000" dirty="0" smtClean="0"/>
            <a:t>2013</a:t>
          </a:r>
          <a:endParaRPr lang="pt-BR" sz="1800" dirty="0"/>
        </a:p>
      </dgm:t>
    </dgm:pt>
    <dgm:pt modelId="{B7C4758D-0378-42B7-A997-7806F381880F}" type="parTrans" cxnId="{C47D8B46-229E-42C8-B8B2-D69C083087E0}">
      <dgm:prSet/>
      <dgm:spPr/>
      <dgm:t>
        <a:bodyPr/>
        <a:lstStyle/>
        <a:p>
          <a:endParaRPr lang="pt-BR"/>
        </a:p>
      </dgm:t>
    </dgm:pt>
    <dgm:pt modelId="{8C2B752B-F2DD-4432-B3E3-3D5D0D653503}" type="sibTrans" cxnId="{C47D8B46-229E-42C8-B8B2-D69C083087E0}">
      <dgm:prSet/>
      <dgm:spPr/>
      <dgm:t>
        <a:bodyPr/>
        <a:lstStyle/>
        <a:p>
          <a:endParaRPr lang="pt-BR"/>
        </a:p>
      </dgm:t>
    </dgm:pt>
    <dgm:pt modelId="{432F0328-B73A-4D45-AD1E-A7735FA8E796}">
      <dgm:prSet phldrT="[Texto]"/>
      <dgm:spPr/>
      <dgm:t>
        <a:bodyPr/>
        <a:lstStyle/>
        <a:p>
          <a:r>
            <a:rPr lang="pt-BR" b="1" dirty="0" smtClean="0"/>
            <a:t>Objetivo</a:t>
          </a:r>
          <a:endParaRPr lang="pt-BR" b="1" dirty="0"/>
        </a:p>
      </dgm:t>
    </dgm:pt>
    <dgm:pt modelId="{8435C4FD-A186-4C79-AB6D-98215BC881CB}" type="parTrans" cxnId="{BD59FF31-D8AF-4880-9655-7162EFB18642}">
      <dgm:prSet/>
      <dgm:spPr/>
      <dgm:t>
        <a:bodyPr/>
        <a:lstStyle/>
        <a:p>
          <a:endParaRPr lang="pt-BR"/>
        </a:p>
      </dgm:t>
    </dgm:pt>
    <dgm:pt modelId="{BF7A4513-5734-41EA-BFD7-CF4788F3FD80}" type="sibTrans" cxnId="{BD59FF31-D8AF-4880-9655-7162EFB18642}">
      <dgm:prSet/>
      <dgm:spPr/>
      <dgm:t>
        <a:bodyPr/>
        <a:lstStyle/>
        <a:p>
          <a:endParaRPr lang="pt-BR"/>
        </a:p>
      </dgm:t>
    </dgm:pt>
    <dgm:pt modelId="{BDFAAD94-308F-4F7A-9272-39C34E3C7FDC}">
      <dgm:prSet phldrT="[Texto]" custT="1"/>
      <dgm:spPr/>
      <dgm:t>
        <a:bodyPr anchor="ctr"/>
        <a:lstStyle/>
        <a:p>
          <a:pPr algn="l"/>
          <a:r>
            <a:rPr lang="pt-BR" sz="2000" dirty="0" smtClean="0"/>
            <a:t>Oferecer formação didático-pedagógica aos professores da IES e fomentar a formação docente para o exercício do ensino, pesquisa e extensão no magistério superior</a:t>
          </a:r>
          <a:endParaRPr lang="pt-BR" sz="2000" dirty="0"/>
        </a:p>
      </dgm:t>
    </dgm:pt>
    <dgm:pt modelId="{76F7E06F-E137-4C80-B201-E11278D77D77}" type="parTrans" cxnId="{D8CF300A-233B-46C5-9943-215F57E75C87}">
      <dgm:prSet/>
      <dgm:spPr/>
      <dgm:t>
        <a:bodyPr/>
        <a:lstStyle/>
        <a:p>
          <a:endParaRPr lang="pt-BR"/>
        </a:p>
      </dgm:t>
    </dgm:pt>
    <dgm:pt modelId="{54D49B7F-9895-4AD2-B19C-BD79D3A38F6F}" type="sibTrans" cxnId="{D8CF300A-233B-46C5-9943-215F57E75C87}">
      <dgm:prSet/>
      <dgm:spPr/>
      <dgm:t>
        <a:bodyPr/>
        <a:lstStyle/>
        <a:p>
          <a:endParaRPr lang="pt-BR"/>
        </a:p>
      </dgm:t>
    </dgm:pt>
    <dgm:pt modelId="{4D0A5B26-47F9-4C42-8F59-7D7D26D40DE1}">
      <dgm:prSet phldrT="[Texto]"/>
      <dgm:spPr/>
      <dgm:t>
        <a:bodyPr/>
        <a:lstStyle/>
        <a:p>
          <a:r>
            <a:rPr lang="pt-BR" b="1" dirty="0" smtClean="0"/>
            <a:t>Ambiente</a:t>
          </a:r>
          <a:endParaRPr lang="pt-BR" b="1" dirty="0"/>
        </a:p>
      </dgm:t>
    </dgm:pt>
    <dgm:pt modelId="{6E273FEF-91A5-4EC0-8D69-DBB836843BD3}" type="parTrans" cxnId="{8E626F03-844E-4B4B-8845-DB3D67B9AC97}">
      <dgm:prSet/>
      <dgm:spPr/>
      <dgm:t>
        <a:bodyPr/>
        <a:lstStyle/>
        <a:p>
          <a:endParaRPr lang="pt-BR"/>
        </a:p>
      </dgm:t>
    </dgm:pt>
    <dgm:pt modelId="{332D514F-35A9-4124-9DCC-1578362308C7}" type="sibTrans" cxnId="{8E626F03-844E-4B4B-8845-DB3D67B9AC97}">
      <dgm:prSet/>
      <dgm:spPr/>
      <dgm:t>
        <a:bodyPr/>
        <a:lstStyle/>
        <a:p>
          <a:endParaRPr lang="pt-BR"/>
        </a:p>
      </dgm:t>
    </dgm:pt>
    <dgm:pt modelId="{3F75D29E-A41A-4BC8-9C92-C43FA259D7D8}">
      <dgm:prSet phldrT="[Texto]" custT="1"/>
      <dgm:spPr/>
      <dgm:t>
        <a:bodyPr anchor="ctr"/>
        <a:lstStyle/>
        <a:p>
          <a:r>
            <a:rPr lang="pt-BR" sz="2000" dirty="0" smtClean="0"/>
            <a:t>Ambiente Virtual de Aprendizagem </a:t>
          </a:r>
          <a:r>
            <a:rPr lang="pt-BR" sz="2000" i="1" dirty="0" err="1" smtClean="0"/>
            <a:t>Moodle</a:t>
          </a:r>
          <a:endParaRPr lang="pt-BR" sz="2000" i="1" dirty="0"/>
        </a:p>
      </dgm:t>
    </dgm:pt>
    <dgm:pt modelId="{D7D9F202-F72F-4BAA-9E49-312A774C55F6}" type="parTrans" cxnId="{26F600D1-1FD3-4675-A1EF-FC89211FBE74}">
      <dgm:prSet/>
      <dgm:spPr/>
      <dgm:t>
        <a:bodyPr/>
        <a:lstStyle/>
        <a:p>
          <a:endParaRPr lang="pt-BR"/>
        </a:p>
      </dgm:t>
    </dgm:pt>
    <dgm:pt modelId="{2FB3ED1B-49A4-4077-99C6-FDC6945C26D8}" type="sibTrans" cxnId="{26F600D1-1FD3-4675-A1EF-FC89211FBE74}">
      <dgm:prSet/>
      <dgm:spPr/>
      <dgm:t>
        <a:bodyPr/>
        <a:lstStyle/>
        <a:p>
          <a:endParaRPr lang="pt-BR"/>
        </a:p>
      </dgm:t>
    </dgm:pt>
    <dgm:pt modelId="{EEF73B32-1F4F-46E7-9EA7-12486EA2706E}" type="pres">
      <dgm:prSet presAssocID="{858F208B-925C-4CFF-97B2-77C933F331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0A75C76-5264-43A1-ADE3-48BBEF7A665A}" type="pres">
      <dgm:prSet presAssocID="{9F69BC5A-6649-4B01-B6CE-B722C5C2BF8E}" presName="composite" presStyleCnt="0"/>
      <dgm:spPr/>
    </dgm:pt>
    <dgm:pt modelId="{F018798F-231E-4A65-B7DA-9D806E4BD517}" type="pres">
      <dgm:prSet presAssocID="{9F69BC5A-6649-4B01-B6CE-B722C5C2BF8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5572BB-B648-4B4C-8E33-7B1BF723DC82}" type="pres">
      <dgm:prSet presAssocID="{9F69BC5A-6649-4B01-B6CE-B722C5C2BF8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705A7B-1A21-4E8A-873B-9C914465F446}" type="pres">
      <dgm:prSet presAssocID="{50167982-FF5C-4913-9272-06EDE8038677}" presName="sp" presStyleCnt="0"/>
      <dgm:spPr/>
    </dgm:pt>
    <dgm:pt modelId="{4E19BDF9-2056-488C-859F-21C8D8D45D28}" type="pres">
      <dgm:prSet presAssocID="{432F0328-B73A-4D45-AD1E-A7735FA8E796}" presName="composite" presStyleCnt="0"/>
      <dgm:spPr/>
    </dgm:pt>
    <dgm:pt modelId="{E3D03C54-3864-493D-8CC5-A985F078C067}" type="pres">
      <dgm:prSet presAssocID="{432F0328-B73A-4D45-AD1E-A7735FA8E79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78D6FFB-309C-4447-9035-A3C1D1212801}" type="pres">
      <dgm:prSet presAssocID="{432F0328-B73A-4D45-AD1E-A7735FA8E79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CD90F9-DEC6-462B-ABB4-55DD42C83D09}" type="pres">
      <dgm:prSet presAssocID="{BF7A4513-5734-41EA-BFD7-CF4788F3FD80}" presName="sp" presStyleCnt="0"/>
      <dgm:spPr/>
    </dgm:pt>
    <dgm:pt modelId="{3615F56D-4CC7-425D-89F0-C3ADCE2D0A7D}" type="pres">
      <dgm:prSet presAssocID="{4D0A5B26-47F9-4C42-8F59-7D7D26D40DE1}" presName="composite" presStyleCnt="0"/>
      <dgm:spPr/>
    </dgm:pt>
    <dgm:pt modelId="{D8B3F265-41FC-4E96-A15F-A98BFC8632FD}" type="pres">
      <dgm:prSet presAssocID="{4D0A5B26-47F9-4C42-8F59-7D7D26D40DE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5759B4-6558-4D3B-B6B7-3BC7582389D8}" type="pres">
      <dgm:prSet presAssocID="{4D0A5B26-47F9-4C42-8F59-7D7D26D40DE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52A5951-8476-488C-ACFC-66B1B9198375}" type="presOf" srcId="{858F208B-925C-4CFF-97B2-77C933F33100}" destId="{EEF73B32-1F4F-46E7-9EA7-12486EA2706E}" srcOrd="0" destOrd="0" presId="urn:microsoft.com/office/officeart/2005/8/layout/chevron2"/>
    <dgm:cxn modelId="{6879793C-CA9C-446B-9E5B-3C8CF82F816E}" type="presOf" srcId="{CD8E1060-7A02-4261-A2FF-027D1F5847A8}" destId="{DB5572BB-B648-4B4C-8E33-7B1BF723DC82}" srcOrd="0" destOrd="0" presId="urn:microsoft.com/office/officeart/2005/8/layout/chevron2"/>
    <dgm:cxn modelId="{C33BA64B-9DA2-497E-B9CB-13DE48728C05}" type="presOf" srcId="{BDFAAD94-308F-4F7A-9272-39C34E3C7FDC}" destId="{D78D6FFB-309C-4447-9035-A3C1D1212801}" srcOrd="0" destOrd="0" presId="urn:microsoft.com/office/officeart/2005/8/layout/chevron2"/>
    <dgm:cxn modelId="{C47D8B46-229E-42C8-B8B2-D69C083087E0}" srcId="{9F69BC5A-6649-4B01-B6CE-B722C5C2BF8E}" destId="{CD8E1060-7A02-4261-A2FF-027D1F5847A8}" srcOrd="0" destOrd="0" parTransId="{B7C4758D-0378-42B7-A997-7806F381880F}" sibTransId="{8C2B752B-F2DD-4432-B3E3-3D5D0D653503}"/>
    <dgm:cxn modelId="{1593BE55-2D7F-4C0A-A243-3FFD7FA09454}" type="presOf" srcId="{432F0328-B73A-4D45-AD1E-A7735FA8E796}" destId="{E3D03C54-3864-493D-8CC5-A985F078C067}" srcOrd="0" destOrd="0" presId="urn:microsoft.com/office/officeart/2005/8/layout/chevron2"/>
    <dgm:cxn modelId="{8E626F03-844E-4B4B-8845-DB3D67B9AC97}" srcId="{858F208B-925C-4CFF-97B2-77C933F33100}" destId="{4D0A5B26-47F9-4C42-8F59-7D7D26D40DE1}" srcOrd="2" destOrd="0" parTransId="{6E273FEF-91A5-4EC0-8D69-DBB836843BD3}" sibTransId="{332D514F-35A9-4124-9DCC-1578362308C7}"/>
    <dgm:cxn modelId="{55D1A746-9FF5-44A1-B752-83F9E69158BA}" srcId="{858F208B-925C-4CFF-97B2-77C933F33100}" destId="{9F69BC5A-6649-4B01-B6CE-B722C5C2BF8E}" srcOrd="0" destOrd="0" parTransId="{52ABF9DF-B4D9-4EA3-A7FC-4D93C9A42D62}" sibTransId="{50167982-FF5C-4913-9272-06EDE8038677}"/>
    <dgm:cxn modelId="{706AA86F-BAF6-48B8-973C-3E48C35D13C8}" type="presOf" srcId="{9F69BC5A-6649-4B01-B6CE-B722C5C2BF8E}" destId="{F018798F-231E-4A65-B7DA-9D806E4BD517}" srcOrd="0" destOrd="0" presId="urn:microsoft.com/office/officeart/2005/8/layout/chevron2"/>
    <dgm:cxn modelId="{D8CF300A-233B-46C5-9943-215F57E75C87}" srcId="{432F0328-B73A-4D45-AD1E-A7735FA8E796}" destId="{BDFAAD94-308F-4F7A-9272-39C34E3C7FDC}" srcOrd="0" destOrd="0" parTransId="{76F7E06F-E137-4C80-B201-E11278D77D77}" sibTransId="{54D49B7F-9895-4AD2-B19C-BD79D3A38F6F}"/>
    <dgm:cxn modelId="{26F600D1-1FD3-4675-A1EF-FC89211FBE74}" srcId="{4D0A5B26-47F9-4C42-8F59-7D7D26D40DE1}" destId="{3F75D29E-A41A-4BC8-9C92-C43FA259D7D8}" srcOrd="0" destOrd="0" parTransId="{D7D9F202-F72F-4BAA-9E49-312A774C55F6}" sibTransId="{2FB3ED1B-49A4-4077-99C6-FDC6945C26D8}"/>
    <dgm:cxn modelId="{071D6FA9-3868-4ED0-8DD1-EFF8F3F9312F}" type="presOf" srcId="{3F75D29E-A41A-4BC8-9C92-C43FA259D7D8}" destId="{E95759B4-6558-4D3B-B6B7-3BC7582389D8}" srcOrd="0" destOrd="0" presId="urn:microsoft.com/office/officeart/2005/8/layout/chevron2"/>
    <dgm:cxn modelId="{BD59FF31-D8AF-4880-9655-7162EFB18642}" srcId="{858F208B-925C-4CFF-97B2-77C933F33100}" destId="{432F0328-B73A-4D45-AD1E-A7735FA8E796}" srcOrd="1" destOrd="0" parTransId="{8435C4FD-A186-4C79-AB6D-98215BC881CB}" sibTransId="{BF7A4513-5734-41EA-BFD7-CF4788F3FD80}"/>
    <dgm:cxn modelId="{7C42F469-1702-4ECF-8535-E435B1A5D7C9}" type="presOf" srcId="{4D0A5B26-47F9-4C42-8F59-7D7D26D40DE1}" destId="{D8B3F265-41FC-4E96-A15F-A98BFC8632FD}" srcOrd="0" destOrd="0" presId="urn:microsoft.com/office/officeart/2005/8/layout/chevron2"/>
    <dgm:cxn modelId="{33F3633D-921D-425B-B96A-1F931F08AE19}" type="presParOf" srcId="{EEF73B32-1F4F-46E7-9EA7-12486EA2706E}" destId="{D0A75C76-5264-43A1-ADE3-48BBEF7A665A}" srcOrd="0" destOrd="0" presId="urn:microsoft.com/office/officeart/2005/8/layout/chevron2"/>
    <dgm:cxn modelId="{9E9048A1-D854-45DC-B562-7750240252A6}" type="presParOf" srcId="{D0A75C76-5264-43A1-ADE3-48BBEF7A665A}" destId="{F018798F-231E-4A65-B7DA-9D806E4BD517}" srcOrd="0" destOrd="0" presId="urn:microsoft.com/office/officeart/2005/8/layout/chevron2"/>
    <dgm:cxn modelId="{6298E7D2-EAF9-46AD-AF61-0DC581CDDC46}" type="presParOf" srcId="{D0A75C76-5264-43A1-ADE3-48BBEF7A665A}" destId="{DB5572BB-B648-4B4C-8E33-7B1BF723DC82}" srcOrd="1" destOrd="0" presId="urn:microsoft.com/office/officeart/2005/8/layout/chevron2"/>
    <dgm:cxn modelId="{D4ACD50B-8BF4-4954-8FB2-B8D968B6D923}" type="presParOf" srcId="{EEF73B32-1F4F-46E7-9EA7-12486EA2706E}" destId="{26705A7B-1A21-4E8A-873B-9C914465F446}" srcOrd="1" destOrd="0" presId="urn:microsoft.com/office/officeart/2005/8/layout/chevron2"/>
    <dgm:cxn modelId="{56C0AC50-9E3E-4916-B820-CFAA4172285F}" type="presParOf" srcId="{EEF73B32-1F4F-46E7-9EA7-12486EA2706E}" destId="{4E19BDF9-2056-488C-859F-21C8D8D45D28}" srcOrd="2" destOrd="0" presId="urn:microsoft.com/office/officeart/2005/8/layout/chevron2"/>
    <dgm:cxn modelId="{4B2B9906-0E50-4EE5-9C44-A5344455256E}" type="presParOf" srcId="{4E19BDF9-2056-488C-859F-21C8D8D45D28}" destId="{E3D03C54-3864-493D-8CC5-A985F078C067}" srcOrd="0" destOrd="0" presId="urn:microsoft.com/office/officeart/2005/8/layout/chevron2"/>
    <dgm:cxn modelId="{6E8021A7-D2E6-472D-9344-9663EDA1AD05}" type="presParOf" srcId="{4E19BDF9-2056-488C-859F-21C8D8D45D28}" destId="{D78D6FFB-309C-4447-9035-A3C1D1212801}" srcOrd="1" destOrd="0" presId="urn:microsoft.com/office/officeart/2005/8/layout/chevron2"/>
    <dgm:cxn modelId="{8DBF63E4-F1E7-4B75-B866-E3B252640C54}" type="presParOf" srcId="{EEF73B32-1F4F-46E7-9EA7-12486EA2706E}" destId="{9ECD90F9-DEC6-462B-ABB4-55DD42C83D09}" srcOrd="3" destOrd="0" presId="urn:microsoft.com/office/officeart/2005/8/layout/chevron2"/>
    <dgm:cxn modelId="{C237D963-DEF5-488F-A939-04B66C9E1DF8}" type="presParOf" srcId="{EEF73B32-1F4F-46E7-9EA7-12486EA2706E}" destId="{3615F56D-4CC7-425D-89F0-C3ADCE2D0A7D}" srcOrd="4" destOrd="0" presId="urn:microsoft.com/office/officeart/2005/8/layout/chevron2"/>
    <dgm:cxn modelId="{8308756E-4DDF-44F8-B76D-CF187670A16B}" type="presParOf" srcId="{3615F56D-4CC7-425D-89F0-C3ADCE2D0A7D}" destId="{D8B3F265-41FC-4E96-A15F-A98BFC8632FD}" srcOrd="0" destOrd="0" presId="urn:microsoft.com/office/officeart/2005/8/layout/chevron2"/>
    <dgm:cxn modelId="{34439E0B-A8D5-4646-9114-D5F7244442E7}" type="presParOf" srcId="{3615F56D-4CC7-425D-89F0-C3ADCE2D0A7D}" destId="{E95759B4-6558-4D3B-B6B7-3BC7582389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D46EE6D-9804-40BF-9819-746CC89C41FF}" type="doc">
      <dgm:prSet loTypeId="urn:microsoft.com/office/officeart/2005/8/layout/vList3" loCatId="list" qsTypeId="urn:microsoft.com/office/officeart/2005/8/quickstyle/simple4" qsCatId="simple" csTypeId="urn:microsoft.com/office/officeart/2005/8/colors/accent5_3" csCatId="accent5" phldr="1"/>
      <dgm:spPr/>
      <dgm:t>
        <a:bodyPr/>
        <a:lstStyle/>
        <a:p>
          <a:endParaRPr lang="pt-BR"/>
        </a:p>
      </dgm:t>
    </dgm:pt>
    <dgm:pt modelId="{C4000781-1DAC-4027-9355-1650A2B278ED}">
      <dgm:prSet phldrT="[Texto]" custT="1"/>
      <dgm:spPr/>
      <dgm:t>
        <a:bodyPr/>
        <a:lstStyle/>
        <a:p>
          <a:r>
            <a:rPr lang="pt-BR" sz="2400" dirty="0" smtClean="0"/>
            <a:t>5. </a:t>
          </a:r>
          <a:r>
            <a:rPr lang="pt-BR" sz="2400" dirty="0" smtClean="0">
              <a:effectLst/>
            </a:rPr>
            <a:t>A interação com os pares no AVA oportunizou a reflexão sobre minha prática docente</a:t>
          </a:r>
          <a:endParaRPr lang="pt-BR" sz="2400" dirty="0"/>
        </a:p>
      </dgm:t>
    </dgm:pt>
    <dgm:pt modelId="{37839567-45AE-4693-ADCB-0F5A874E253A}" type="parTrans" cxnId="{29882EE4-21F4-435E-8B90-86BD016A946A}">
      <dgm:prSet/>
      <dgm:spPr/>
      <dgm:t>
        <a:bodyPr/>
        <a:lstStyle/>
        <a:p>
          <a:endParaRPr lang="pt-BR"/>
        </a:p>
      </dgm:t>
    </dgm:pt>
    <dgm:pt modelId="{9DE4B41C-FBAD-42F2-A58B-95830F0E23A5}" type="sibTrans" cxnId="{29882EE4-21F4-435E-8B90-86BD016A946A}">
      <dgm:prSet/>
      <dgm:spPr/>
      <dgm:t>
        <a:bodyPr/>
        <a:lstStyle/>
        <a:p>
          <a:endParaRPr lang="pt-BR"/>
        </a:p>
      </dgm:t>
    </dgm:pt>
    <dgm:pt modelId="{6FAC8592-BEC7-434A-A0AD-27967B1973B9}" type="pres">
      <dgm:prSet presAssocID="{5D46EE6D-9804-40BF-9819-746CC89C41FF}" presName="linearFlow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3FA9838-255A-44F2-8553-4C359741D6EE}" type="pres">
      <dgm:prSet presAssocID="{C4000781-1DAC-4027-9355-1650A2B278ED}" presName="composite" presStyleCnt="0"/>
      <dgm:spPr/>
    </dgm:pt>
    <dgm:pt modelId="{9E3D9E4F-0032-4480-88EA-C9FF8E41EFAA}" type="pres">
      <dgm:prSet presAssocID="{C4000781-1DAC-4027-9355-1650A2B278ED}" presName="imgShp" presStyleLbl="fgImgPlace1" presStyleIdx="0" presStyleCnt="1" custScaleX="76222" custScaleY="50508" custLinFactNeighborX="26860" custLinFactNeighborY="5329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  <dgm:pt modelId="{7BADC5F8-AAA1-468D-9EE7-80FBC6EF50AA}" type="pres">
      <dgm:prSet presAssocID="{C4000781-1DAC-4027-9355-1650A2B278ED}" presName="txShp" presStyleLbl="node1" presStyleIdx="0" presStyleCnt="1" custScaleX="108807" custScaleY="55900" custLinFactNeighborX="-11872" custLinFactNeighborY="537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1712EA0-C86F-49C0-8EAF-D5B5588E7EA7}" type="presOf" srcId="{C4000781-1DAC-4027-9355-1650A2B278ED}" destId="{7BADC5F8-AAA1-468D-9EE7-80FBC6EF50AA}" srcOrd="0" destOrd="0" presId="urn:microsoft.com/office/officeart/2005/8/layout/vList3"/>
    <dgm:cxn modelId="{29882EE4-21F4-435E-8B90-86BD016A946A}" srcId="{5D46EE6D-9804-40BF-9819-746CC89C41FF}" destId="{C4000781-1DAC-4027-9355-1650A2B278ED}" srcOrd="0" destOrd="0" parTransId="{37839567-45AE-4693-ADCB-0F5A874E253A}" sibTransId="{9DE4B41C-FBAD-42F2-A58B-95830F0E23A5}"/>
    <dgm:cxn modelId="{4BF52F9C-8EFF-44AA-AEFF-D0F23F64253B}" type="presOf" srcId="{5D46EE6D-9804-40BF-9819-746CC89C41FF}" destId="{6FAC8592-BEC7-434A-A0AD-27967B1973B9}" srcOrd="0" destOrd="0" presId="urn:microsoft.com/office/officeart/2005/8/layout/vList3"/>
    <dgm:cxn modelId="{2626F0B6-1303-4E8B-BE89-C2BAA9098FD9}" type="presParOf" srcId="{6FAC8592-BEC7-434A-A0AD-27967B1973B9}" destId="{13FA9838-255A-44F2-8553-4C359741D6EE}" srcOrd="0" destOrd="0" presId="urn:microsoft.com/office/officeart/2005/8/layout/vList3"/>
    <dgm:cxn modelId="{0452169E-21EE-4CCE-B486-3B0AF1E0CDE0}" type="presParOf" srcId="{13FA9838-255A-44F2-8553-4C359741D6EE}" destId="{9E3D9E4F-0032-4480-88EA-C9FF8E41EFAA}" srcOrd="0" destOrd="0" presId="urn:microsoft.com/office/officeart/2005/8/layout/vList3"/>
    <dgm:cxn modelId="{95A5BFB0-DA4E-44DD-A9F3-A1C04F7102EB}" type="presParOf" srcId="{13FA9838-255A-44F2-8553-4C359741D6EE}" destId="{7BADC5F8-AAA1-468D-9EE7-80FBC6EF50A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D01E0A-D03A-455C-BA4B-0E0FC2ECC01D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E1474C5B-8CE7-4070-B54A-C72B67F7D590}">
      <dgm:prSet phldrT="[Texto]" custT="1"/>
      <dgm:spPr/>
      <dgm:t>
        <a:bodyPr/>
        <a:lstStyle/>
        <a:p>
          <a:pPr algn="ctr"/>
          <a:r>
            <a:rPr lang="pt-BR" sz="3200" dirty="0" smtClean="0"/>
            <a:t>ESTRUTURA</a:t>
          </a:r>
          <a:endParaRPr lang="pt-BR" sz="3200" dirty="0"/>
        </a:p>
      </dgm:t>
    </dgm:pt>
    <dgm:pt modelId="{42C28867-CE29-4B8B-BD15-6E5C440652A5}" type="parTrans" cxnId="{EFD29CBA-38E2-4D07-AD16-67FAA9EDDFB3}">
      <dgm:prSet/>
      <dgm:spPr/>
      <dgm:t>
        <a:bodyPr/>
        <a:lstStyle/>
        <a:p>
          <a:pPr algn="ctr"/>
          <a:endParaRPr lang="pt-BR" sz="2400"/>
        </a:p>
      </dgm:t>
    </dgm:pt>
    <dgm:pt modelId="{3E4B9245-DCE2-495D-8D1A-21EBB7F40159}" type="sibTrans" cxnId="{EFD29CBA-38E2-4D07-AD16-67FAA9EDDFB3}">
      <dgm:prSet/>
      <dgm:spPr/>
      <dgm:t>
        <a:bodyPr/>
        <a:lstStyle/>
        <a:p>
          <a:pPr algn="ctr"/>
          <a:endParaRPr lang="pt-BR" sz="2400"/>
        </a:p>
      </dgm:t>
    </dgm:pt>
    <dgm:pt modelId="{E9B00500-0F6B-4292-8D0D-C28D6ACE7D32}">
      <dgm:prSet phldrT="[Texto]" custT="1"/>
      <dgm:spPr/>
      <dgm:t>
        <a:bodyPr/>
        <a:lstStyle/>
        <a:p>
          <a:pPr algn="ctr"/>
          <a:r>
            <a:rPr lang="pt-BR" sz="2400" dirty="0" smtClean="0"/>
            <a:t>1ª ETAPA</a:t>
          </a:r>
          <a:endParaRPr lang="pt-BR" sz="2400" dirty="0"/>
        </a:p>
      </dgm:t>
    </dgm:pt>
    <dgm:pt modelId="{8A92AA75-FC27-4C4F-8B6A-E5E6AD2DB70E}" type="parTrans" cxnId="{02D52030-5304-4B59-8403-09996D49B2DA}">
      <dgm:prSet custT="1"/>
      <dgm:spPr/>
      <dgm:t>
        <a:bodyPr/>
        <a:lstStyle/>
        <a:p>
          <a:pPr algn="ctr"/>
          <a:endParaRPr lang="pt-BR" sz="2400"/>
        </a:p>
      </dgm:t>
    </dgm:pt>
    <dgm:pt modelId="{6B0C650F-67F8-4463-93A4-BD67C54CAAC4}" type="sibTrans" cxnId="{02D52030-5304-4B59-8403-09996D49B2DA}">
      <dgm:prSet/>
      <dgm:spPr/>
      <dgm:t>
        <a:bodyPr/>
        <a:lstStyle/>
        <a:p>
          <a:pPr algn="ctr"/>
          <a:endParaRPr lang="pt-BR" sz="2400"/>
        </a:p>
      </dgm:t>
    </dgm:pt>
    <dgm:pt modelId="{203531EA-670C-45AC-9E68-712B04E9C952}">
      <dgm:prSet phldrT="[Texto]" custT="1"/>
      <dgm:spPr/>
      <dgm:t>
        <a:bodyPr/>
        <a:lstStyle/>
        <a:p>
          <a:pPr algn="ctr"/>
          <a:r>
            <a:rPr lang="pt-BR" sz="2400" dirty="0" smtClean="0"/>
            <a:t>4ª ETAPA</a:t>
          </a:r>
          <a:endParaRPr lang="pt-BR" sz="2400" dirty="0"/>
        </a:p>
      </dgm:t>
    </dgm:pt>
    <dgm:pt modelId="{71119A93-6B88-4F8E-9327-035926261396}" type="parTrans" cxnId="{B346BC74-17AD-40D0-A84B-C737406A3616}">
      <dgm:prSet custT="1"/>
      <dgm:spPr/>
      <dgm:t>
        <a:bodyPr/>
        <a:lstStyle/>
        <a:p>
          <a:pPr algn="ctr"/>
          <a:endParaRPr lang="pt-BR" sz="2400"/>
        </a:p>
      </dgm:t>
    </dgm:pt>
    <dgm:pt modelId="{811E03CE-CA69-4B25-8C2F-98E9C4C972F9}" type="sibTrans" cxnId="{B346BC74-17AD-40D0-A84B-C737406A3616}">
      <dgm:prSet/>
      <dgm:spPr/>
      <dgm:t>
        <a:bodyPr/>
        <a:lstStyle/>
        <a:p>
          <a:pPr algn="ctr"/>
          <a:endParaRPr lang="pt-BR" sz="2400"/>
        </a:p>
      </dgm:t>
    </dgm:pt>
    <dgm:pt modelId="{C798795F-5ADF-47BF-9884-946289F9C3B4}">
      <dgm:prSet custT="1"/>
      <dgm:spPr/>
      <dgm:t>
        <a:bodyPr/>
        <a:lstStyle/>
        <a:p>
          <a:pPr algn="ctr"/>
          <a:r>
            <a:rPr lang="pt-BR" sz="2400" dirty="0" smtClean="0"/>
            <a:t>5ª ETAPA</a:t>
          </a:r>
          <a:endParaRPr lang="pt-BR" sz="2400" dirty="0"/>
        </a:p>
      </dgm:t>
    </dgm:pt>
    <dgm:pt modelId="{7763A982-F2EA-4EF7-A07B-F2C5DF7010A4}" type="parTrans" cxnId="{AAF60B83-5FC5-4851-96BC-60D8AE0119E6}">
      <dgm:prSet custT="1"/>
      <dgm:spPr/>
      <dgm:t>
        <a:bodyPr/>
        <a:lstStyle/>
        <a:p>
          <a:pPr algn="ctr"/>
          <a:endParaRPr lang="pt-BR" sz="2400"/>
        </a:p>
      </dgm:t>
    </dgm:pt>
    <dgm:pt modelId="{2558FFD7-544F-4C28-A6D5-6F604DABF933}" type="sibTrans" cxnId="{AAF60B83-5FC5-4851-96BC-60D8AE0119E6}">
      <dgm:prSet/>
      <dgm:spPr/>
      <dgm:t>
        <a:bodyPr/>
        <a:lstStyle/>
        <a:p>
          <a:pPr algn="ctr"/>
          <a:endParaRPr lang="pt-BR" sz="2400"/>
        </a:p>
      </dgm:t>
    </dgm:pt>
    <dgm:pt modelId="{67287044-0B0B-4441-AF16-96F3722F4E74}">
      <dgm:prSet custT="1"/>
      <dgm:spPr/>
      <dgm:t>
        <a:bodyPr/>
        <a:lstStyle/>
        <a:p>
          <a:r>
            <a:rPr lang="pt-BR" sz="2400" dirty="0" smtClean="0"/>
            <a:t>2ª ETAPA</a:t>
          </a:r>
          <a:endParaRPr lang="pt-BR" sz="2400" dirty="0"/>
        </a:p>
      </dgm:t>
    </dgm:pt>
    <dgm:pt modelId="{0A8C899F-2282-41FA-B547-EFAF9FF05B2E}" type="parTrans" cxnId="{2913C881-9425-479C-BB28-604D5F193558}">
      <dgm:prSet custT="1"/>
      <dgm:spPr/>
      <dgm:t>
        <a:bodyPr/>
        <a:lstStyle/>
        <a:p>
          <a:endParaRPr lang="pt-BR" sz="2400"/>
        </a:p>
      </dgm:t>
    </dgm:pt>
    <dgm:pt modelId="{B48C29EF-828F-47BE-9D1D-B31EDE844692}" type="sibTrans" cxnId="{2913C881-9425-479C-BB28-604D5F193558}">
      <dgm:prSet/>
      <dgm:spPr/>
      <dgm:t>
        <a:bodyPr/>
        <a:lstStyle/>
        <a:p>
          <a:endParaRPr lang="pt-BR" sz="2400"/>
        </a:p>
      </dgm:t>
    </dgm:pt>
    <dgm:pt modelId="{0B129752-7D3F-454B-8063-AE38CBF1D3DD}">
      <dgm:prSet custT="1"/>
      <dgm:spPr/>
      <dgm:t>
        <a:bodyPr/>
        <a:lstStyle/>
        <a:p>
          <a:r>
            <a:rPr lang="pt-BR" sz="2400" dirty="0" smtClean="0"/>
            <a:t>3ª ETAPA</a:t>
          </a:r>
          <a:endParaRPr lang="pt-BR" sz="2400" dirty="0"/>
        </a:p>
      </dgm:t>
    </dgm:pt>
    <dgm:pt modelId="{1DD989F4-DADF-4D6B-A5F7-E206AFC0A249}" type="parTrans" cxnId="{B4131421-3DCB-4273-A798-8CD99721AF32}">
      <dgm:prSet custT="1"/>
      <dgm:spPr/>
      <dgm:t>
        <a:bodyPr/>
        <a:lstStyle/>
        <a:p>
          <a:endParaRPr lang="pt-BR" sz="2400"/>
        </a:p>
      </dgm:t>
    </dgm:pt>
    <dgm:pt modelId="{ECDEFC88-87D3-4121-A815-19B3BD7EF808}" type="sibTrans" cxnId="{B4131421-3DCB-4273-A798-8CD99721AF32}">
      <dgm:prSet/>
      <dgm:spPr/>
      <dgm:t>
        <a:bodyPr/>
        <a:lstStyle/>
        <a:p>
          <a:endParaRPr lang="pt-BR" sz="2400"/>
        </a:p>
      </dgm:t>
    </dgm:pt>
    <dgm:pt modelId="{6F5C1378-882E-45D7-B03A-02508E3351E0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sz="1600" dirty="0" smtClean="0"/>
            <a:t>Aspectos Didáticos e Pedagógicos</a:t>
          </a:r>
          <a:endParaRPr lang="pt-BR" sz="1600" dirty="0"/>
        </a:p>
      </dgm:t>
    </dgm:pt>
    <dgm:pt modelId="{D3618129-65DC-4ECF-81AB-3C6477C14223}" type="parTrans" cxnId="{F744D8E3-6844-42B8-896D-79AE456C6238}">
      <dgm:prSet custT="1"/>
      <dgm:spPr/>
      <dgm:t>
        <a:bodyPr/>
        <a:lstStyle/>
        <a:p>
          <a:endParaRPr lang="pt-BR" sz="2400"/>
        </a:p>
      </dgm:t>
    </dgm:pt>
    <dgm:pt modelId="{EC3164C6-E039-4DE7-9953-1B63B7963EBB}" type="sibTrans" cxnId="{F744D8E3-6844-42B8-896D-79AE456C6238}">
      <dgm:prSet/>
      <dgm:spPr/>
      <dgm:t>
        <a:bodyPr/>
        <a:lstStyle/>
        <a:p>
          <a:endParaRPr lang="pt-BR" sz="2400"/>
        </a:p>
      </dgm:t>
    </dgm:pt>
    <dgm:pt modelId="{C7F47F0F-065F-4BCB-92C1-2AA4497A4AC6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sz="1600" dirty="0" smtClean="0"/>
            <a:t>Educação a Distância e Tutoria</a:t>
          </a:r>
          <a:endParaRPr lang="pt-BR" sz="1600" dirty="0"/>
        </a:p>
      </dgm:t>
    </dgm:pt>
    <dgm:pt modelId="{8C3710A1-7FCC-4E9D-AA99-6B2215F6E34F}" type="parTrans" cxnId="{B8EDE695-995B-4C07-AF62-DD354D23F8D3}">
      <dgm:prSet custT="1"/>
      <dgm:spPr/>
      <dgm:t>
        <a:bodyPr/>
        <a:lstStyle/>
        <a:p>
          <a:endParaRPr lang="pt-BR" sz="2400"/>
        </a:p>
      </dgm:t>
    </dgm:pt>
    <dgm:pt modelId="{1F9A3DF3-804A-40ED-83B0-E3AC07FF8446}" type="sibTrans" cxnId="{B8EDE695-995B-4C07-AF62-DD354D23F8D3}">
      <dgm:prSet/>
      <dgm:spPr/>
      <dgm:t>
        <a:bodyPr/>
        <a:lstStyle/>
        <a:p>
          <a:endParaRPr lang="pt-BR" sz="2400"/>
        </a:p>
      </dgm:t>
    </dgm:pt>
    <dgm:pt modelId="{32CF39BF-D293-4A27-A22D-0848715970FF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sz="1600" dirty="0" smtClean="0"/>
            <a:t>Tipos de Pesquisa</a:t>
          </a:r>
          <a:endParaRPr lang="pt-BR" sz="1600" dirty="0"/>
        </a:p>
      </dgm:t>
    </dgm:pt>
    <dgm:pt modelId="{777995F7-C8E6-4186-9869-E8917090ED6F}" type="parTrans" cxnId="{46C711A2-8F1B-4211-B9BC-DE7E695A3F43}">
      <dgm:prSet custT="1"/>
      <dgm:spPr/>
      <dgm:t>
        <a:bodyPr/>
        <a:lstStyle/>
        <a:p>
          <a:endParaRPr lang="pt-BR" sz="2400"/>
        </a:p>
      </dgm:t>
    </dgm:pt>
    <dgm:pt modelId="{466FCF51-D4EC-4EFF-AE98-130758DEF5C1}" type="sibTrans" cxnId="{46C711A2-8F1B-4211-B9BC-DE7E695A3F43}">
      <dgm:prSet/>
      <dgm:spPr/>
      <dgm:t>
        <a:bodyPr/>
        <a:lstStyle/>
        <a:p>
          <a:endParaRPr lang="pt-BR" sz="2400"/>
        </a:p>
      </dgm:t>
    </dgm:pt>
    <dgm:pt modelId="{5A7FE59F-46B5-4E48-B231-D02B57B7BFCC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sz="1600" dirty="0" smtClean="0"/>
            <a:t>Projeto de Pesquisa</a:t>
          </a:r>
          <a:endParaRPr lang="pt-BR" sz="1600" dirty="0"/>
        </a:p>
      </dgm:t>
    </dgm:pt>
    <dgm:pt modelId="{E777C6AC-255D-411E-9697-82B34DF97A98}" type="parTrans" cxnId="{83AA7BDD-F55E-4BA8-B6D9-DBA4B727B145}">
      <dgm:prSet custT="1"/>
      <dgm:spPr/>
      <dgm:t>
        <a:bodyPr/>
        <a:lstStyle/>
        <a:p>
          <a:endParaRPr lang="pt-BR" sz="2400"/>
        </a:p>
      </dgm:t>
    </dgm:pt>
    <dgm:pt modelId="{B1B9956B-CFB2-4CFB-9DF3-9864536DBCA2}" type="sibTrans" cxnId="{83AA7BDD-F55E-4BA8-B6D9-DBA4B727B145}">
      <dgm:prSet/>
      <dgm:spPr/>
      <dgm:t>
        <a:bodyPr/>
        <a:lstStyle/>
        <a:p>
          <a:endParaRPr lang="pt-BR" sz="2400"/>
        </a:p>
      </dgm:t>
    </dgm:pt>
    <dgm:pt modelId="{7F0CE270-CA8D-47B2-9020-2FABC47916C4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sz="1600" dirty="0" smtClean="0"/>
            <a:t>Publicação Científica</a:t>
          </a:r>
          <a:endParaRPr lang="pt-BR" sz="1600" dirty="0"/>
        </a:p>
      </dgm:t>
    </dgm:pt>
    <dgm:pt modelId="{38E8B37C-0847-4B35-9F67-871317383D26}" type="parTrans" cxnId="{4A6F1AF1-409B-4239-A130-F374C35FFC8A}">
      <dgm:prSet custT="1"/>
      <dgm:spPr/>
      <dgm:t>
        <a:bodyPr/>
        <a:lstStyle/>
        <a:p>
          <a:endParaRPr lang="pt-BR" sz="2400"/>
        </a:p>
      </dgm:t>
    </dgm:pt>
    <dgm:pt modelId="{F344BCBB-E173-415A-8A7F-46817191F8F6}" type="sibTrans" cxnId="{4A6F1AF1-409B-4239-A130-F374C35FFC8A}">
      <dgm:prSet/>
      <dgm:spPr/>
      <dgm:t>
        <a:bodyPr/>
        <a:lstStyle/>
        <a:p>
          <a:endParaRPr lang="pt-BR" sz="2400"/>
        </a:p>
      </dgm:t>
    </dgm:pt>
    <dgm:pt modelId="{19B6604E-0D6E-4AAD-BCF1-C54DE6CCD1A2}" type="pres">
      <dgm:prSet presAssocID="{3DD01E0A-D03A-455C-BA4B-0E0FC2ECC01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DB8C35F-8AD9-48BB-B1E4-93BDA7145114}" type="pres">
      <dgm:prSet presAssocID="{E1474C5B-8CE7-4070-B54A-C72B67F7D590}" presName="root1" presStyleCnt="0"/>
      <dgm:spPr/>
    </dgm:pt>
    <dgm:pt modelId="{C7C0E411-429D-42CE-B146-1B65AB4FD4E0}" type="pres">
      <dgm:prSet presAssocID="{E1474C5B-8CE7-4070-B54A-C72B67F7D590}" presName="LevelOneTextNode" presStyleLbl="node0" presStyleIdx="0" presStyleCnt="1" custScaleY="9047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60A7379-DF84-48FC-A3DD-FD258EA7921F}" type="pres">
      <dgm:prSet presAssocID="{E1474C5B-8CE7-4070-B54A-C72B67F7D590}" presName="level2hierChild" presStyleCnt="0"/>
      <dgm:spPr/>
    </dgm:pt>
    <dgm:pt modelId="{EEEB1553-4D7E-4FEF-8AF7-CD016A401BCE}" type="pres">
      <dgm:prSet presAssocID="{8A92AA75-FC27-4C4F-8B6A-E5E6AD2DB70E}" presName="conn2-1" presStyleLbl="parChTrans1D2" presStyleIdx="0" presStyleCnt="5"/>
      <dgm:spPr/>
      <dgm:t>
        <a:bodyPr/>
        <a:lstStyle/>
        <a:p>
          <a:endParaRPr lang="pt-BR"/>
        </a:p>
      </dgm:t>
    </dgm:pt>
    <dgm:pt modelId="{3E21EE54-C511-4ED2-9B87-8E9FA4A9623E}" type="pres">
      <dgm:prSet presAssocID="{8A92AA75-FC27-4C4F-8B6A-E5E6AD2DB70E}" presName="connTx" presStyleLbl="parChTrans1D2" presStyleIdx="0" presStyleCnt="5"/>
      <dgm:spPr/>
      <dgm:t>
        <a:bodyPr/>
        <a:lstStyle/>
        <a:p>
          <a:endParaRPr lang="pt-BR"/>
        </a:p>
      </dgm:t>
    </dgm:pt>
    <dgm:pt modelId="{0AFEC56C-7DD4-4C40-9D21-0B24E8824144}" type="pres">
      <dgm:prSet presAssocID="{E9B00500-0F6B-4292-8D0D-C28D6ACE7D32}" presName="root2" presStyleCnt="0"/>
      <dgm:spPr/>
    </dgm:pt>
    <dgm:pt modelId="{D4C6EBD7-449C-4749-A309-2C55A4195E62}" type="pres">
      <dgm:prSet presAssocID="{E9B00500-0F6B-4292-8D0D-C28D6ACE7D32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0C116C8-BA4C-45E3-AD12-6EB06107AC4D}" type="pres">
      <dgm:prSet presAssocID="{E9B00500-0F6B-4292-8D0D-C28D6ACE7D32}" presName="level3hierChild" presStyleCnt="0"/>
      <dgm:spPr/>
    </dgm:pt>
    <dgm:pt modelId="{5BA1C2D2-0CF9-474E-BDEC-6FAB54D36F74}" type="pres">
      <dgm:prSet presAssocID="{D3618129-65DC-4ECF-81AB-3C6477C14223}" presName="conn2-1" presStyleLbl="parChTrans1D3" presStyleIdx="0" presStyleCnt="5"/>
      <dgm:spPr/>
      <dgm:t>
        <a:bodyPr/>
        <a:lstStyle/>
        <a:p>
          <a:endParaRPr lang="pt-BR"/>
        </a:p>
      </dgm:t>
    </dgm:pt>
    <dgm:pt modelId="{D587E169-D90C-4F24-8288-8210280D9B68}" type="pres">
      <dgm:prSet presAssocID="{D3618129-65DC-4ECF-81AB-3C6477C14223}" presName="connTx" presStyleLbl="parChTrans1D3" presStyleIdx="0" presStyleCnt="5"/>
      <dgm:spPr/>
      <dgm:t>
        <a:bodyPr/>
        <a:lstStyle/>
        <a:p>
          <a:endParaRPr lang="pt-BR"/>
        </a:p>
      </dgm:t>
    </dgm:pt>
    <dgm:pt modelId="{A0ACF14B-FF4D-470C-B5E7-E4C3373CAA3D}" type="pres">
      <dgm:prSet presAssocID="{6F5C1378-882E-45D7-B03A-02508E3351E0}" presName="root2" presStyleCnt="0"/>
      <dgm:spPr/>
    </dgm:pt>
    <dgm:pt modelId="{646F680B-00D6-444A-A441-96B4D9BA0B10}" type="pres">
      <dgm:prSet presAssocID="{6F5C1378-882E-45D7-B03A-02508E3351E0}" presName="LevelTwoTextNode" presStyleLbl="node3" presStyleIdx="0" presStyleCnt="5" custScaleX="91478" custScaleY="8309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849CC1A-E9F1-4E02-A246-137171495CD8}" type="pres">
      <dgm:prSet presAssocID="{6F5C1378-882E-45D7-B03A-02508E3351E0}" presName="level3hierChild" presStyleCnt="0"/>
      <dgm:spPr/>
    </dgm:pt>
    <dgm:pt modelId="{872ED9B5-2795-495E-BDEB-C4AFA4136612}" type="pres">
      <dgm:prSet presAssocID="{0A8C899F-2282-41FA-B547-EFAF9FF05B2E}" presName="conn2-1" presStyleLbl="parChTrans1D2" presStyleIdx="1" presStyleCnt="5"/>
      <dgm:spPr/>
      <dgm:t>
        <a:bodyPr/>
        <a:lstStyle/>
        <a:p>
          <a:endParaRPr lang="pt-BR"/>
        </a:p>
      </dgm:t>
    </dgm:pt>
    <dgm:pt modelId="{66329522-0CFA-4B8B-8C5B-C02063CB4D97}" type="pres">
      <dgm:prSet presAssocID="{0A8C899F-2282-41FA-B547-EFAF9FF05B2E}" presName="connTx" presStyleLbl="parChTrans1D2" presStyleIdx="1" presStyleCnt="5"/>
      <dgm:spPr/>
      <dgm:t>
        <a:bodyPr/>
        <a:lstStyle/>
        <a:p>
          <a:endParaRPr lang="pt-BR"/>
        </a:p>
      </dgm:t>
    </dgm:pt>
    <dgm:pt modelId="{16BFA9D9-0B0D-41BB-9233-88C590B3F0B4}" type="pres">
      <dgm:prSet presAssocID="{67287044-0B0B-4441-AF16-96F3722F4E74}" presName="root2" presStyleCnt="0"/>
      <dgm:spPr/>
    </dgm:pt>
    <dgm:pt modelId="{F84C2ED7-FD16-4CB6-B2D8-B7BFDD427882}" type="pres">
      <dgm:prSet presAssocID="{67287044-0B0B-4441-AF16-96F3722F4E74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548226E-AA17-44CF-9B19-D3FD68CCEDCF}" type="pres">
      <dgm:prSet presAssocID="{67287044-0B0B-4441-AF16-96F3722F4E74}" presName="level3hierChild" presStyleCnt="0"/>
      <dgm:spPr/>
    </dgm:pt>
    <dgm:pt modelId="{5C2C0866-4B5A-4FAD-A46B-55407F40D7F5}" type="pres">
      <dgm:prSet presAssocID="{8C3710A1-7FCC-4E9D-AA99-6B2215F6E34F}" presName="conn2-1" presStyleLbl="parChTrans1D3" presStyleIdx="1" presStyleCnt="5"/>
      <dgm:spPr/>
      <dgm:t>
        <a:bodyPr/>
        <a:lstStyle/>
        <a:p>
          <a:endParaRPr lang="pt-BR"/>
        </a:p>
      </dgm:t>
    </dgm:pt>
    <dgm:pt modelId="{A3EC9FA7-B41F-42BE-A3EB-6DA61725A17B}" type="pres">
      <dgm:prSet presAssocID="{8C3710A1-7FCC-4E9D-AA99-6B2215F6E34F}" presName="connTx" presStyleLbl="parChTrans1D3" presStyleIdx="1" presStyleCnt="5"/>
      <dgm:spPr/>
      <dgm:t>
        <a:bodyPr/>
        <a:lstStyle/>
        <a:p>
          <a:endParaRPr lang="pt-BR"/>
        </a:p>
      </dgm:t>
    </dgm:pt>
    <dgm:pt modelId="{7BDB1B06-83AA-47B7-9C46-E604C1B69438}" type="pres">
      <dgm:prSet presAssocID="{C7F47F0F-065F-4BCB-92C1-2AA4497A4AC6}" presName="root2" presStyleCnt="0"/>
      <dgm:spPr/>
    </dgm:pt>
    <dgm:pt modelId="{0ADDB891-FCF6-439E-A2A8-AD7043623539}" type="pres">
      <dgm:prSet presAssocID="{C7F47F0F-065F-4BCB-92C1-2AA4497A4AC6}" presName="LevelTwoTextNode" presStyleLbl="node3" presStyleIdx="1" presStyleCnt="5" custScaleX="91443" custScaleY="8309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B7F9207-F598-4DD6-B655-AD1B7DF3F460}" type="pres">
      <dgm:prSet presAssocID="{C7F47F0F-065F-4BCB-92C1-2AA4497A4AC6}" presName="level3hierChild" presStyleCnt="0"/>
      <dgm:spPr/>
    </dgm:pt>
    <dgm:pt modelId="{14652FC8-2C3D-4432-AFFE-68BFB9904C02}" type="pres">
      <dgm:prSet presAssocID="{1DD989F4-DADF-4D6B-A5F7-E206AFC0A249}" presName="conn2-1" presStyleLbl="parChTrans1D2" presStyleIdx="2" presStyleCnt="5"/>
      <dgm:spPr/>
      <dgm:t>
        <a:bodyPr/>
        <a:lstStyle/>
        <a:p>
          <a:endParaRPr lang="pt-BR"/>
        </a:p>
      </dgm:t>
    </dgm:pt>
    <dgm:pt modelId="{3763FE3C-30BB-4770-822F-F4FF9DF289FB}" type="pres">
      <dgm:prSet presAssocID="{1DD989F4-DADF-4D6B-A5F7-E206AFC0A249}" presName="connTx" presStyleLbl="parChTrans1D2" presStyleIdx="2" presStyleCnt="5"/>
      <dgm:spPr/>
      <dgm:t>
        <a:bodyPr/>
        <a:lstStyle/>
        <a:p>
          <a:endParaRPr lang="pt-BR"/>
        </a:p>
      </dgm:t>
    </dgm:pt>
    <dgm:pt modelId="{E5051A55-6D56-4B5C-8A10-EF6E8E32D415}" type="pres">
      <dgm:prSet presAssocID="{0B129752-7D3F-454B-8063-AE38CBF1D3DD}" presName="root2" presStyleCnt="0"/>
      <dgm:spPr/>
    </dgm:pt>
    <dgm:pt modelId="{C2069DB7-1258-46B5-9B69-1F82AA01ECE4}" type="pres">
      <dgm:prSet presAssocID="{0B129752-7D3F-454B-8063-AE38CBF1D3DD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5C8CBFE-5FA9-413B-BCC9-D7E50CDF0821}" type="pres">
      <dgm:prSet presAssocID="{0B129752-7D3F-454B-8063-AE38CBF1D3DD}" presName="level3hierChild" presStyleCnt="0"/>
      <dgm:spPr/>
    </dgm:pt>
    <dgm:pt modelId="{7C565621-9681-4369-8A12-F25F87064D67}" type="pres">
      <dgm:prSet presAssocID="{777995F7-C8E6-4186-9869-E8917090ED6F}" presName="conn2-1" presStyleLbl="parChTrans1D3" presStyleIdx="2" presStyleCnt="5"/>
      <dgm:spPr/>
      <dgm:t>
        <a:bodyPr/>
        <a:lstStyle/>
        <a:p>
          <a:endParaRPr lang="pt-BR"/>
        </a:p>
      </dgm:t>
    </dgm:pt>
    <dgm:pt modelId="{C69E35CA-2364-4B63-9B38-702585E74C26}" type="pres">
      <dgm:prSet presAssocID="{777995F7-C8E6-4186-9869-E8917090ED6F}" presName="connTx" presStyleLbl="parChTrans1D3" presStyleIdx="2" presStyleCnt="5"/>
      <dgm:spPr/>
      <dgm:t>
        <a:bodyPr/>
        <a:lstStyle/>
        <a:p>
          <a:endParaRPr lang="pt-BR"/>
        </a:p>
      </dgm:t>
    </dgm:pt>
    <dgm:pt modelId="{C9C77D62-2E97-407A-9E7B-743172CE89DF}" type="pres">
      <dgm:prSet presAssocID="{32CF39BF-D293-4A27-A22D-0848715970FF}" presName="root2" presStyleCnt="0"/>
      <dgm:spPr/>
    </dgm:pt>
    <dgm:pt modelId="{40C56E48-B095-491E-BBE1-9ED9654F2DF2}" type="pres">
      <dgm:prSet presAssocID="{32CF39BF-D293-4A27-A22D-0848715970FF}" presName="LevelTwoTextNode" presStyleLbl="node3" presStyleIdx="2" presStyleCnt="5" custScaleX="91478" custScaleY="8309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28E35A2-B879-4D2D-916A-015903E93757}" type="pres">
      <dgm:prSet presAssocID="{32CF39BF-D293-4A27-A22D-0848715970FF}" presName="level3hierChild" presStyleCnt="0"/>
      <dgm:spPr/>
    </dgm:pt>
    <dgm:pt modelId="{047320D0-39D8-448B-A7EF-BC6CE560E759}" type="pres">
      <dgm:prSet presAssocID="{71119A93-6B88-4F8E-9327-035926261396}" presName="conn2-1" presStyleLbl="parChTrans1D2" presStyleIdx="3" presStyleCnt="5"/>
      <dgm:spPr/>
      <dgm:t>
        <a:bodyPr/>
        <a:lstStyle/>
        <a:p>
          <a:endParaRPr lang="pt-BR"/>
        </a:p>
      </dgm:t>
    </dgm:pt>
    <dgm:pt modelId="{E53384D6-6180-44D6-88E0-E34C29BD8AE9}" type="pres">
      <dgm:prSet presAssocID="{71119A93-6B88-4F8E-9327-035926261396}" presName="connTx" presStyleLbl="parChTrans1D2" presStyleIdx="3" presStyleCnt="5"/>
      <dgm:spPr/>
      <dgm:t>
        <a:bodyPr/>
        <a:lstStyle/>
        <a:p>
          <a:endParaRPr lang="pt-BR"/>
        </a:p>
      </dgm:t>
    </dgm:pt>
    <dgm:pt modelId="{4D4B664F-F7D2-44DD-9AA5-90C75D34EE70}" type="pres">
      <dgm:prSet presAssocID="{203531EA-670C-45AC-9E68-712B04E9C952}" presName="root2" presStyleCnt="0"/>
      <dgm:spPr/>
    </dgm:pt>
    <dgm:pt modelId="{5221A914-B474-433C-8E63-36317339662E}" type="pres">
      <dgm:prSet presAssocID="{203531EA-670C-45AC-9E68-712B04E9C952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D6F1F8D-041A-4718-8330-F976722740DC}" type="pres">
      <dgm:prSet presAssocID="{203531EA-670C-45AC-9E68-712B04E9C952}" presName="level3hierChild" presStyleCnt="0"/>
      <dgm:spPr/>
    </dgm:pt>
    <dgm:pt modelId="{FAA90071-4E8F-47F3-90D8-E8E6BDB9872D}" type="pres">
      <dgm:prSet presAssocID="{E777C6AC-255D-411E-9697-82B34DF97A98}" presName="conn2-1" presStyleLbl="parChTrans1D3" presStyleIdx="3" presStyleCnt="5"/>
      <dgm:spPr/>
      <dgm:t>
        <a:bodyPr/>
        <a:lstStyle/>
        <a:p>
          <a:endParaRPr lang="pt-BR"/>
        </a:p>
      </dgm:t>
    </dgm:pt>
    <dgm:pt modelId="{4FBBEFE8-501D-41D6-8F08-934A1948D16B}" type="pres">
      <dgm:prSet presAssocID="{E777C6AC-255D-411E-9697-82B34DF97A98}" presName="connTx" presStyleLbl="parChTrans1D3" presStyleIdx="3" presStyleCnt="5"/>
      <dgm:spPr/>
      <dgm:t>
        <a:bodyPr/>
        <a:lstStyle/>
        <a:p>
          <a:endParaRPr lang="pt-BR"/>
        </a:p>
      </dgm:t>
    </dgm:pt>
    <dgm:pt modelId="{CF8F8B86-AB83-4766-B400-8803EDB1E5C5}" type="pres">
      <dgm:prSet presAssocID="{5A7FE59F-46B5-4E48-B231-D02B57B7BFCC}" presName="root2" presStyleCnt="0"/>
      <dgm:spPr/>
    </dgm:pt>
    <dgm:pt modelId="{FC2B4D70-F2AB-4B21-8279-0725ACB7BC5B}" type="pres">
      <dgm:prSet presAssocID="{5A7FE59F-46B5-4E48-B231-D02B57B7BFCC}" presName="LevelTwoTextNode" presStyleLbl="node3" presStyleIdx="3" presStyleCnt="5" custScaleX="91478" custScaleY="8309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F89C7C2-83BC-452D-8EB2-52499340AF5E}" type="pres">
      <dgm:prSet presAssocID="{5A7FE59F-46B5-4E48-B231-D02B57B7BFCC}" presName="level3hierChild" presStyleCnt="0"/>
      <dgm:spPr/>
    </dgm:pt>
    <dgm:pt modelId="{A7AD9C01-62DA-4148-82AE-A944EE43B990}" type="pres">
      <dgm:prSet presAssocID="{7763A982-F2EA-4EF7-A07B-F2C5DF7010A4}" presName="conn2-1" presStyleLbl="parChTrans1D2" presStyleIdx="4" presStyleCnt="5"/>
      <dgm:spPr/>
      <dgm:t>
        <a:bodyPr/>
        <a:lstStyle/>
        <a:p>
          <a:endParaRPr lang="pt-BR"/>
        </a:p>
      </dgm:t>
    </dgm:pt>
    <dgm:pt modelId="{362F0F10-30F0-434F-8059-2C4179750D2E}" type="pres">
      <dgm:prSet presAssocID="{7763A982-F2EA-4EF7-A07B-F2C5DF7010A4}" presName="connTx" presStyleLbl="parChTrans1D2" presStyleIdx="4" presStyleCnt="5"/>
      <dgm:spPr/>
      <dgm:t>
        <a:bodyPr/>
        <a:lstStyle/>
        <a:p>
          <a:endParaRPr lang="pt-BR"/>
        </a:p>
      </dgm:t>
    </dgm:pt>
    <dgm:pt modelId="{00EE5CC5-1554-4E7C-B6D5-F803FFFA4DB4}" type="pres">
      <dgm:prSet presAssocID="{C798795F-5ADF-47BF-9884-946289F9C3B4}" presName="root2" presStyleCnt="0"/>
      <dgm:spPr/>
    </dgm:pt>
    <dgm:pt modelId="{61F5F55E-CB34-4B50-BE9D-2499B6E1FCE8}" type="pres">
      <dgm:prSet presAssocID="{C798795F-5ADF-47BF-9884-946289F9C3B4}" presName="LevelTwoTextNode" presStyleLbl="node2" presStyleIdx="4" presStyleCnt="5" custLinFactNeighborX="1713" custLinFactNeighborY="-148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BA02BC0-72E0-40F1-B044-0884F8038DB2}" type="pres">
      <dgm:prSet presAssocID="{C798795F-5ADF-47BF-9884-946289F9C3B4}" presName="level3hierChild" presStyleCnt="0"/>
      <dgm:spPr/>
    </dgm:pt>
    <dgm:pt modelId="{B41067EA-EDBE-43B0-958E-240F3C7F024F}" type="pres">
      <dgm:prSet presAssocID="{38E8B37C-0847-4B35-9F67-871317383D26}" presName="conn2-1" presStyleLbl="parChTrans1D3" presStyleIdx="4" presStyleCnt="5"/>
      <dgm:spPr/>
      <dgm:t>
        <a:bodyPr/>
        <a:lstStyle/>
        <a:p>
          <a:endParaRPr lang="pt-BR"/>
        </a:p>
      </dgm:t>
    </dgm:pt>
    <dgm:pt modelId="{609ADC3B-DB04-4FA9-AD6A-23854DC3EB9D}" type="pres">
      <dgm:prSet presAssocID="{38E8B37C-0847-4B35-9F67-871317383D26}" presName="connTx" presStyleLbl="parChTrans1D3" presStyleIdx="4" presStyleCnt="5"/>
      <dgm:spPr/>
      <dgm:t>
        <a:bodyPr/>
        <a:lstStyle/>
        <a:p>
          <a:endParaRPr lang="pt-BR"/>
        </a:p>
      </dgm:t>
    </dgm:pt>
    <dgm:pt modelId="{5E379312-922D-4376-A73D-F0C6A1E2BC2D}" type="pres">
      <dgm:prSet presAssocID="{7F0CE270-CA8D-47B2-9020-2FABC47916C4}" presName="root2" presStyleCnt="0"/>
      <dgm:spPr/>
    </dgm:pt>
    <dgm:pt modelId="{14DDFB10-9D89-49FF-8A23-EA69F2B29386}" type="pres">
      <dgm:prSet presAssocID="{7F0CE270-CA8D-47B2-9020-2FABC47916C4}" presName="LevelTwoTextNode" presStyleLbl="node3" presStyleIdx="4" presStyleCnt="5" custScaleX="91478" custScaleY="8309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62CC6E-7503-4769-ABA7-8A630BD482A5}" type="pres">
      <dgm:prSet presAssocID="{7F0CE270-CA8D-47B2-9020-2FABC47916C4}" presName="level3hierChild" presStyleCnt="0"/>
      <dgm:spPr/>
    </dgm:pt>
  </dgm:ptLst>
  <dgm:cxnLst>
    <dgm:cxn modelId="{2913C881-9425-479C-BB28-604D5F193558}" srcId="{E1474C5B-8CE7-4070-B54A-C72B67F7D590}" destId="{67287044-0B0B-4441-AF16-96F3722F4E74}" srcOrd="1" destOrd="0" parTransId="{0A8C899F-2282-41FA-B547-EFAF9FF05B2E}" sibTransId="{B48C29EF-828F-47BE-9D1D-B31EDE844692}"/>
    <dgm:cxn modelId="{C0EF70BA-9005-4EBC-B874-477553C22FA0}" type="presOf" srcId="{E1474C5B-8CE7-4070-B54A-C72B67F7D590}" destId="{C7C0E411-429D-42CE-B146-1B65AB4FD4E0}" srcOrd="0" destOrd="0" presId="urn:microsoft.com/office/officeart/2008/layout/HorizontalMultiLevelHierarchy"/>
    <dgm:cxn modelId="{47FA37C1-C32A-4D0B-B8E6-BAB8F1291FA8}" type="presOf" srcId="{777995F7-C8E6-4186-9869-E8917090ED6F}" destId="{7C565621-9681-4369-8A12-F25F87064D67}" srcOrd="0" destOrd="0" presId="urn:microsoft.com/office/officeart/2008/layout/HorizontalMultiLevelHierarchy"/>
    <dgm:cxn modelId="{2A2E10E9-9D9E-44BF-87AC-F0024639EFC4}" type="presOf" srcId="{8A92AA75-FC27-4C4F-8B6A-E5E6AD2DB70E}" destId="{EEEB1553-4D7E-4FEF-8AF7-CD016A401BCE}" srcOrd="0" destOrd="0" presId="urn:microsoft.com/office/officeart/2008/layout/HorizontalMultiLevelHierarchy"/>
    <dgm:cxn modelId="{05E80366-9C76-43E2-BF8D-F333C885BF96}" type="presOf" srcId="{E777C6AC-255D-411E-9697-82B34DF97A98}" destId="{FAA90071-4E8F-47F3-90D8-E8E6BDB9872D}" srcOrd="0" destOrd="0" presId="urn:microsoft.com/office/officeart/2008/layout/HorizontalMultiLevelHierarchy"/>
    <dgm:cxn modelId="{41F09588-D92B-457A-91AB-6C995391C908}" type="presOf" srcId="{0A8C899F-2282-41FA-B547-EFAF9FF05B2E}" destId="{66329522-0CFA-4B8B-8C5B-C02063CB4D97}" srcOrd="1" destOrd="0" presId="urn:microsoft.com/office/officeart/2008/layout/HorizontalMultiLevelHierarchy"/>
    <dgm:cxn modelId="{02D52030-5304-4B59-8403-09996D49B2DA}" srcId="{E1474C5B-8CE7-4070-B54A-C72B67F7D590}" destId="{E9B00500-0F6B-4292-8D0D-C28D6ACE7D32}" srcOrd="0" destOrd="0" parTransId="{8A92AA75-FC27-4C4F-8B6A-E5E6AD2DB70E}" sibTransId="{6B0C650F-67F8-4463-93A4-BD67C54CAAC4}"/>
    <dgm:cxn modelId="{6169E7BE-2A29-4F86-90AE-4BBFAE9F7811}" type="presOf" srcId="{38E8B37C-0847-4B35-9F67-871317383D26}" destId="{B41067EA-EDBE-43B0-958E-240F3C7F024F}" srcOrd="0" destOrd="0" presId="urn:microsoft.com/office/officeart/2008/layout/HorizontalMultiLevelHierarchy"/>
    <dgm:cxn modelId="{6F76EE87-2118-44AE-8D58-A9A0CD250985}" type="presOf" srcId="{7763A982-F2EA-4EF7-A07B-F2C5DF7010A4}" destId="{A7AD9C01-62DA-4148-82AE-A944EE43B990}" srcOrd="0" destOrd="0" presId="urn:microsoft.com/office/officeart/2008/layout/HorizontalMultiLevelHierarchy"/>
    <dgm:cxn modelId="{B346BC74-17AD-40D0-A84B-C737406A3616}" srcId="{E1474C5B-8CE7-4070-B54A-C72B67F7D590}" destId="{203531EA-670C-45AC-9E68-712B04E9C952}" srcOrd="3" destOrd="0" parTransId="{71119A93-6B88-4F8E-9327-035926261396}" sibTransId="{811E03CE-CA69-4B25-8C2F-98E9C4C972F9}"/>
    <dgm:cxn modelId="{C662B17F-ADA8-43E2-BCC5-D1E847278B74}" type="presOf" srcId="{0A8C899F-2282-41FA-B547-EFAF9FF05B2E}" destId="{872ED9B5-2795-495E-BDEB-C4AFA4136612}" srcOrd="0" destOrd="0" presId="urn:microsoft.com/office/officeart/2008/layout/HorizontalMultiLevelHierarchy"/>
    <dgm:cxn modelId="{22D6A209-D3AF-47D5-A44F-9D8457132C59}" type="presOf" srcId="{E777C6AC-255D-411E-9697-82B34DF97A98}" destId="{4FBBEFE8-501D-41D6-8F08-934A1948D16B}" srcOrd="1" destOrd="0" presId="urn:microsoft.com/office/officeart/2008/layout/HorizontalMultiLevelHierarchy"/>
    <dgm:cxn modelId="{57975E18-C464-4D85-AA9C-4B6DAE8D6DD4}" type="presOf" srcId="{0B129752-7D3F-454B-8063-AE38CBF1D3DD}" destId="{C2069DB7-1258-46B5-9B69-1F82AA01ECE4}" srcOrd="0" destOrd="0" presId="urn:microsoft.com/office/officeart/2008/layout/HorizontalMultiLevelHierarchy"/>
    <dgm:cxn modelId="{F4AF484B-5685-4236-85F8-D5B8BDE8F80F}" type="presOf" srcId="{E9B00500-0F6B-4292-8D0D-C28D6ACE7D32}" destId="{D4C6EBD7-449C-4749-A309-2C55A4195E62}" srcOrd="0" destOrd="0" presId="urn:microsoft.com/office/officeart/2008/layout/HorizontalMultiLevelHierarchy"/>
    <dgm:cxn modelId="{83AA7BDD-F55E-4BA8-B6D9-DBA4B727B145}" srcId="{203531EA-670C-45AC-9E68-712B04E9C952}" destId="{5A7FE59F-46B5-4E48-B231-D02B57B7BFCC}" srcOrd="0" destOrd="0" parTransId="{E777C6AC-255D-411E-9697-82B34DF97A98}" sibTransId="{B1B9956B-CFB2-4CFB-9DF3-9864536DBCA2}"/>
    <dgm:cxn modelId="{2941115D-A4C0-430F-9D36-EA8BB9404FCF}" type="presOf" srcId="{8A92AA75-FC27-4C4F-8B6A-E5E6AD2DB70E}" destId="{3E21EE54-C511-4ED2-9B87-8E9FA4A9623E}" srcOrd="1" destOrd="0" presId="urn:microsoft.com/office/officeart/2008/layout/HorizontalMultiLevelHierarchy"/>
    <dgm:cxn modelId="{C091C5FC-4E42-441C-B6AF-EDD4D3192490}" type="presOf" srcId="{71119A93-6B88-4F8E-9327-035926261396}" destId="{E53384D6-6180-44D6-88E0-E34C29BD8AE9}" srcOrd="1" destOrd="0" presId="urn:microsoft.com/office/officeart/2008/layout/HorizontalMultiLevelHierarchy"/>
    <dgm:cxn modelId="{4A6F1AF1-409B-4239-A130-F374C35FFC8A}" srcId="{C798795F-5ADF-47BF-9884-946289F9C3B4}" destId="{7F0CE270-CA8D-47B2-9020-2FABC47916C4}" srcOrd="0" destOrd="0" parTransId="{38E8B37C-0847-4B35-9F67-871317383D26}" sibTransId="{F344BCBB-E173-415A-8A7F-46817191F8F6}"/>
    <dgm:cxn modelId="{04B7EAF0-EE69-4B07-B13B-8D914A791392}" type="presOf" srcId="{203531EA-670C-45AC-9E68-712B04E9C952}" destId="{5221A914-B474-433C-8E63-36317339662E}" srcOrd="0" destOrd="0" presId="urn:microsoft.com/office/officeart/2008/layout/HorizontalMultiLevelHierarchy"/>
    <dgm:cxn modelId="{FC7E6396-CF13-4477-AB83-1900FE32DAB8}" type="presOf" srcId="{6F5C1378-882E-45D7-B03A-02508E3351E0}" destId="{646F680B-00D6-444A-A441-96B4D9BA0B10}" srcOrd="0" destOrd="0" presId="urn:microsoft.com/office/officeart/2008/layout/HorizontalMultiLevelHierarchy"/>
    <dgm:cxn modelId="{46C711A2-8F1B-4211-B9BC-DE7E695A3F43}" srcId="{0B129752-7D3F-454B-8063-AE38CBF1D3DD}" destId="{32CF39BF-D293-4A27-A22D-0848715970FF}" srcOrd="0" destOrd="0" parTransId="{777995F7-C8E6-4186-9869-E8917090ED6F}" sibTransId="{466FCF51-D4EC-4EFF-AE98-130758DEF5C1}"/>
    <dgm:cxn modelId="{35CDA20B-7A99-4437-91F6-64D3FFD36243}" type="presOf" srcId="{32CF39BF-D293-4A27-A22D-0848715970FF}" destId="{40C56E48-B095-491E-BBE1-9ED9654F2DF2}" srcOrd="0" destOrd="0" presId="urn:microsoft.com/office/officeart/2008/layout/HorizontalMultiLevelHierarchy"/>
    <dgm:cxn modelId="{37789E92-4D43-4624-8034-37A0BF1C5295}" type="presOf" srcId="{67287044-0B0B-4441-AF16-96F3722F4E74}" destId="{F84C2ED7-FD16-4CB6-B2D8-B7BFDD427882}" srcOrd="0" destOrd="0" presId="urn:microsoft.com/office/officeart/2008/layout/HorizontalMultiLevelHierarchy"/>
    <dgm:cxn modelId="{B8EDE695-995B-4C07-AF62-DD354D23F8D3}" srcId="{67287044-0B0B-4441-AF16-96F3722F4E74}" destId="{C7F47F0F-065F-4BCB-92C1-2AA4497A4AC6}" srcOrd="0" destOrd="0" parTransId="{8C3710A1-7FCC-4E9D-AA99-6B2215F6E34F}" sibTransId="{1F9A3DF3-804A-40ED-83B0-E3AC07FF8446}"/>
    <dgm:cxn modelId="{CFAE8F48-A373-4A09-AFA7-00357CEAE377}" type="presOf" srcId="{D3618129-65DC-4ECF-81AB-3C6477C14223}" destId="{D587E169-D90C-4F24-8288-8210280D9B68}" srcOrd="1" destOrd="0" presId="urn:microsoft.com/office/officeart/2008/layout/HorizontalMultiLevelHierarchy"/>
    <dgm:cxn modelId="{931F1359-EBAB-4F95-98AF-6E7AE097C13D}" type="presOf" srcId="{7763A982-F2EA-4EF7-A07B-F2C5DF7010A4}" destId="{362F0F10-30F0-434F-8059-2C4179750D2E}" srcOrd="1" destOrd="0" presId="urn:microsoft.com/office/officeart/2008/layout/HorizontalMultiLevelHierarchy"/>
    <dgm:cxn modelId="{F744D8E3-6844-42B8-896D-79AE456C6238}" srcId="{E9B00500-0F6B-4292-8D0D-C28D6ACE7D32}" destId="{6F5C1378-882E-45D7-B03A-02508E3351E0}" srcOrd="0" destOrd="0" parTransId="{D3618129-65DC-4ECF-81AB-3C6477C14223}" sibTransId="{EC3164C6-E039-4DE7-9953-1B63B7963EBB}"/>
    <dgm:cxn modelId="{71220856-B95E-44A3-8947-608D86947BF1}" type="presOf" srcId="{3DD01E0A-D03A-455C-BA4B-0E0FC2ECC01D}" destId="{19B6604E-0D6E-4AAD-BCF1-C54DE6CCD1A2}" srcOrd="0" destOrd="0" presId="urn:microsoft.com/office/officeart/2008/layout/HorizontalMultiLevelHierarchy"/>
    <dgm:cxn modelId="{785748F2-EF47-42F7-8AFA-778B3DE497FA}" type="presOf" srcId="{C798795F-5ADF-47BF-9884-946289F9C3B4}" destId="{61F5F55E-CB34-4B50-BE9D-2499B6E1FCE8}" srcOrd="0" destOrd="0" presId="urn:microsoft.com/office/officeart/2008/layout/HorizontalMultiLevelHierarchy"/>
    <dgm:cxn modelId="{37E33825-AF67-492D-9876-551A82632039}" type="presOf" srcId="{777995F7-C8E6-4186-9869-E8917090ED6F}" destId="{C69E35CA-2364-4B63-9B38-702585E74C26}" srcOrd="1" destOrd="0" presId="urn:microsoft.com/office/officeart/2008/layout/HorizontalMultiLevelHierarchy"/>
    <dgm:cxn modelId="{B4131421-3DCB-4273-A798-8CD99721AF32}" srcId="{E1474C5B-8CE7-4070-B54A-C72B67F7D590}" destId="{0B129752-7D3F-454B-8063-AE38CBF1D3DD}" srcOrd="2" destOrd="0" parTransId="{1DD989F4-DADF-4D6B-A5F7-E206AFC0A249}" sibTransId="{ECDEFC88-87D3-4121-A815-19B3BD7EF808}"/>
    <dgm:cxn modelId="{6F341A46-F6ED-439C-A65F-7636CF2AFAC4}" type="presOf" srcId="{D3618129-65DC-4ECF-81AB-3C6477C14223}" destId="{5BA1C2D2-0CF9-474E-BDEC-6FAB54D36F74}" srcOrd="0" destOrd="0" presId="urn:microsoft.com/office/officeart/2008/layout/HorizontalMultiLevelHierarchy"/>
    <dgm:cxn modelId="{464E740D-1C9E-46FB-8EA0-A556BE5F8AC8}" type="presOf" srcId="{7F0CE270-CA8D-47B2-9020-2FABC47916C4}" destId="{14DDFB10-9D89-49FF-8A23-EA69F2B29386}" srcOrd="0" destOrd="0" presId="urn:microsoft.com/office/officeart/2008/layout/HorizontalMultiLevelHierarchy"/>
    <dgm:cxn modelId="{EFD29CBA-38E2-4D07-AD16-67FAA9EDDFB3}" srcId="{3DD01E0A-D03A-455C-BA4B-0E0FC2ECC01D}" destId="{E1474C5B-8CE7-4070-B54A-C72B67F7D590}" srcOrd="0" destOrd="0" parTransId="{42C28867-CE29-4B8B-BD15-6E5C440652A5}" sibTransId="{3E4B9245-DCE2-495D-8D1A-21EBB7F40159}"/>
    <dgm:cxn modelId="{E0836852-754E-4609-81FF-EB9C2D60C047}" type="presOf" srcId="{8C3710A1-7FCC-4E9D-AA99-6B2215F6E34F}" destId="{A3EC9FA7-B41F-42BE-A3EB-6DA61725A17B}" srcOrd="1" destOrd="0" presId="urn:microsoft.com/office/officeart/2008/layout/HorizontalMultiLevelHierarchy"/>
    <dgm:cxn modelId="{DCED3E2B-2CD5-41DA-A032-06C25E622DB0}" type="presOf" srcId="{5A7FE59F-46B5-4E48-B231-D02B57B7BFCC}" destId="{FC2B4D70-F2AB-4B21-8279-0725ACB7BC5B}" srcOrd="0" destOrd="0" presId="urn:microsoft.com/office/officeart/2008/layout/HorizontalMultiLevelHierarchy"/>
    <dgm:cxn modelId="{AAF60B83-5FC5-4851-96BC-60D8AE0119E6}" srcId="{E1474C5B-8CE7-4070-B54A-C72B67F7D590}" destId="{C798795F-5ADF-47BF-9884-946289F9C3B4}" srcOrd="4" destOrd="0" parTransId="{7763A982-F2EA-4EF7-A07B-F2C5DF7010A4}" sibTransId="{2558FFD7-544F-4C28-A6D5-6F604DABF933}"/>
    <dgm:cxn modelId="{53B2D94C-72AB-4FBA-8F78-08ED8320852D}" type="presOf" srcId="{8C3710A1-7FCC-4E9D-AA99-6B2215F6E34F}" destId="{5C2C0866-4B5A-4FAD-A46B-55407F40D7F5}" srcOrd="0" destOrd="0" presId="urn:microsoft.com/office/officeart/2008/layout/HorizontalMultiLevelHierarchy"/>
    <dgm:cxn modelId="{53DC0535-FF30-4C03-9393-0E30FE4D1D87}" type="presOf" srcId="{C7F47F0F-065F-4BCB-92C1-2AA4497A4AC6}" destId="{0ADDB891-FCF6-439E-A2A8-AD7043623539}" srcOrd="0" destOrd="0" presId="urn:microsoft.com/office/officeart/2008/layout/HorizontalMultiLevelHierarchy"/>
    <dgm:cxn modelId="{E66585A3-CA78-48B8-9E0F-973C5D13A7F5}" type="presOf" srcId="{1DD989F4-DADF-4D6B-A5F7-E206AFC0A249}" destId="{3763FE3C-30BB-4770-822F-F4FF9DF289FB}" srcOrd="1" destOrd="0" presId="urn:microsoft.com/office/officeart/2008/layout/HorizontalMultiLevelHierarchy"/>
    <dgm:cxn modelId="{8F45C7A2-8F30-435F-A10B-EE11D4583812}" type="presOf" srcId="{71119A93-6B88-4F8E-9327-035926261396}" destId="{047320D0-39D8-448B-A7EF-BC6CE560E759}" srcOrd="0" destOrd="0" presId="urn:microsoft.com/office/officeart/2008/layout/HorizontalMultiLevelHierarchy"/>
    <dgm:cxn modelId="{A9C2033B-3575-4E7D-B0EF-EFB76DD3F6AF}" type="presOf" srcId="{38E8B37C-0847-4B35-9F67-871317383D26}" destId="{609ADC3B-DB04-4FA9-AD6A-23854DC3EB9D}" srcOrd="1" destOrd="0" presId="urn:microsoft.com/office/officeart/2008/layout/HorizontalMultiLevelHierarchy"/>
    <dgm:cxn modelId="{43A5AF3A-2D2D-4D45-9460-4394EB18D0CF}" type="presOf" srcId="{1DD989F4-DADF-4D6B-A5F7-E206AFC0A249}" destId="{14652FC8-2C3D-4432-AFFE-68BFB9904C02}" srcOrd="0" destOrd="0" presId="urn:microsoft.com/office/officeart/2008/layout/HorizontalMultiLevelHierarchy"/>
    <dgm:cxn modelId="{E78B4722-3DDB-496A-9B84-7D73476E0668}" type="presParOf" srcId="{19B6604E-0D6E-4AAD-BCF1-C54DE6CCD1A2}" destId="{7DB8C35F-8AD9-48BB-B1E4-93BDA7145114}" srcOrd="0" destOrd="0" presId="urn:microsoft.com/office/officeart/2008/layout/HorizontalMultiLevelHierarchy"/>
    <dgm:cxn modelId="{8C486D00-7AE2-4CE2-8489-1E3E2CFC5BFA}" type="presParOf" srcId="{7DB8C35F-8AD9-48BB-B1E4-93BDA7145114}" destId="{C7C0E411-429D-42CE-B146-1B65AB4FD4E0}" srcOrd="0" destOrd="0" presId="urn:microsoft.com/office/officeart/2008/layout/HorizontalMultiLevelHierarchy"/>
    <dgm:cxn modelId="{5B36ABF7-DB07-442C-87B5-98B41EC217CE}" type="presParOf" srcId="{7DB8C35F-8AD9-48BB-B1E4-93BDA7145114}" destId="{960A7379-DF84-48FC-A3DD-FD258EA7921F}" srcOrd="1" destOrd="0" presId="urn:microsoft.com/office/officeart/2008/layout/HorizontalMultiLevelHierarchy"/>
    <dgm:cxn modelId="{A0AE0D74-A0F1-4855-8CAD-ED076C222279}" type="presParOf" srcId="{960A7379-DF84-48FC-A3DD-FD258EA7921F}" destId="{EEEB1553-4D7E-4FEF-8AF7-CD016A401BCE}" srcOrd="0" destOrd="0" presId="urn:microsoft.com/office/officeart/2008/layout/HorizontalMultiLevelHierarchy"/>
    <dgm:cxn modelId="{528A6A88-89B5-4A84-8557-C6DF36B104AD}" type="presParOf" srcId="{EEEB1553-4D7E-4FEF-8AF7-CD016A401BCE}" destId="{3E21EE54-C511-4ED2-9B87-8E9FA4A9623E}" srcOrd="0" destOrd="0" presId="urn:microsoft.com/office/officeart/2008/layout/HorizontalMultiLevelHierarchy"/>
    <dgm:cxn modelId="{AE1E82A1-4491-4944-AD97-7904F4543CA8}" type="presParOf" srcId="{960A7379-DF84-48FC-A3DD-FD258EA7921F}" destId="{0AFEC56C-7DD4-4C40-9D21-0B24E8824144}" srcOrd="1" destOrd="0" presId="urn:microsoft.com/office/officeart/2008/layout/HorizontalMultiLevelHierarchy"/>
    <dgm:cxn modelId="{A6E4211F-5AB0-4267-88EF-73189E582E78}" type="presParOf" srcId="{0AFEC56C-7DD4-4C40-9D21-0B24E8824144}" destId="{D4C6EBD7-449C-4749-A309-2C55A4195E62}" srcOrd="0" destOrd="0" presId="urn:microsoft.com/office/officeart/2008/layout/HorizontalMultiLevelHierarchy"/>
    <dgm:cxn modelId="{293F5306-24B3-4616-8734-222A1290CB37}" type="presParOf" srcId="{0AFEC56C-7DD4-4C40-9D21-0B24E8824144}" destId="{80C116C8-BA4C-45E3-AD12-6EB06107AC4D}" srcOrd="1" destOrd="0" presId="urn:microsoft.com/office/officeart/2008/layout/HorizontalMultiLevelHierarchy"/>
    <dgm:cxn modelId="{12277586-AFE8-4535-93E4-23B32053A510}" type="presParOf" srcId="{80C116C8-BA4C-45E3-AD12-6EB06107AC4D}" destId="{5BA1C2D2-0CF9-474E-BDEC-6FAB54D36F74}" srcOrd="0" destOrd="0" presId="urn:microsoft.com/office/officeart/2008/layout/HorizontalMultiLevelHierarchy"/>
    <dgm:cxn modelId="{3BFF4940-E46B-4CCB-9346-49C90DBCAEEA}" type="presParOf" srcId="{5BA1C2D2-0CF9-474E-BDEC-6FAB54D36F74}" destId="{D587E169-D90C-4F24-8288-8210280D9B68}" srcOrd="0" destOrd="0" presId="urn:microsoft.com/office/officeart/2008/layout/HorizontalMultiLevelHierarchy"/>
    <dgm:cxn modelId="{787E7CB0-0F13-489E-B7A4-FADCB8F4B22D}" type="presParOf" srcId="{80C116C8-BA4C-45E3-AD12-6EB06107AC4D}" destId="{A0ACF14B-FF4D-470C-B5E7-E4C3373CAA3D}" srcOrd="1" destOrd="0" presId="urn:microsoft.com/office/officeart/2008/layout/HorizontalMultiLevelHierarchy"/>
    <dgm:cxn modelId="{41C7ADAF-3BBC-4FFB-8940-6900E7986176}" type="presParOf" srcId="{A0ACF14B-FF4D-470C-B5E7-E4C3373CAA3D}" destId="{646F680B-00D6-444A-A441-96B4D9BA0B10}" srcOrd="0" destOrd="0" presId="urn:microsoft.com/office/officeart/2008/layout/HorizontalMultiLevelHierarchy"/>
    <dgm:cxn modelId="{8D662B26-B4EC-4605-84D2-85F240699978}" type="presParOf" srcId="{A0ACF14B-FF4D-470C-B5E7-E4C3373CAA3D}" destId="{C849CC1A-E9F1-4E02-A246-137171495CD8}" srcOrd="1" destOrd="0" presId="urn:microsoft.com/office/officeart/2008/layout/HorizontalMultiLevelHierarchy"/>
    <dgm:cxn modelId="{35A486C9-B075-4837-9586-43B29511118C}" type="presParOf" srcId="{960A7379-DF84-48FC-A3DD-FD258EA7921F}" destId="{872ED9B5-2795-495E-BDEB-C4AFA4136612}" srcOrd="2" destOrd="0" presId="urn:microsoft.com/office/officeart/2008/layout/HorizontalMultiLevelHierarchy"/>
    <dgm:cxn modelId="{F19E26D2-BFCC-4298-8F8D-4FE8C5534D22}" type="presParOf" srcId="{872ED9B5-2795-495E-BDEB-C4AFA4136612}" destId="{66329522-0CFA-4B8B-8C5B-C02063CB4D97}" srcOrd="0" destOrd="0" presId="urn:microsoft.com/office/officeart/2008/layout/HorizontalMultiLevelHierarchy"/>
    <dgm:cxn modelId="{615C4B07-0998-4637-ADFE-01729A94134A}" type="presParOf" srcId="{960A7379-DF84-48FC-A3DD-FD258EA7921F}" destId="{16BFA9D9-0B0D-41BB-9233-88C590B3F0B4}" srcOrd="3" destOrd="0" presId="urn:microsoft.com/office/officeart/2008/layout/HorizontalMultiLevelHierarchy"/>
    <dgm:cxn modelId="{B3FA1782-08E9-45B6-85D3-C53EA509FE8F}" type="presParOf" srcId="{16BFA9D9-0B0D-41BB-9233-88C590B3F0B4}" destId="{F84C2ED7-FD16-4CB6-B2D8-B7BFDD427882}" srcOrd="0" destOrd="0" presId="urn:microsoft.com/office/officeart/2008/layout/HorizontalMultiLevelHierarchy"/>
    <dgm:cxn modelId="{7E6B75D8-271D-4738-A25B-D148502244E8}" type="presParOf" srcId="{16BFA9D9-0B0D-41BB-9233-88C590B3F0B4}" destId="{0548226E-AA17-44CF-9B19-D3FD68CCEDCF}" srcOrd="1" destOrd="0" presId="urn:microsoft.com/office/officeart/2008/layout/HorizontalMultiLevelHierarchy"/>
    <dgm:cxn modelId="{ACC5113F-5D1B-4457-A2E4-314EDCBDE23C}" type="presParOf" srcId="{0548226E-AA17-44CF-9B19-D3FD68CCEDCF}" destId="{5C2C0866-4B5A-4FAD-A46B-55407F40D7F5}" srcOrd="0" destOrd="0" presId="urn:microsoft.com/office/officeart/2008/layout/HorizontalMultiLevelHierarchy"/>
    <dgm:cxn modelId="{49A2D3C3-9E70-418C-A2E4-F069C01B92C5}" type="presParOf" srcId="{5C2C0866-4B5A-4FAD-A46B-55407F40D7F5}" destId="{A3EC9FA7-B41F-42BE-A3EB-6DA61725A17B}" srcOrd="0" destOrd="0" presId="urn:microsoft.com/office/officeart/2008/layout/HorizontalMultiLevelHierarchy"/>
    <dgm:cxn modelId="{917AD289-40F5-4DA8-9CD7-D4DFA7D13A2A}" type="presParOf" srcId="{0548226E-AA17-44CF-9B19-D3FD68CCEDCF}" destId="{7BDB1B06-83AA-47B7-9C46-E604C1B69438}" srcOrd="1" destOrd="0" presId="urn:microsoft.com/office/officeart/2008/layout/HorizontalMultiLevelHierarchy"/>
    <dgm:cxn modelId="{243D3147-BAC8-4182-85DE-526769F4EBE0}" type="presParOf" srcId="{7BDB1B06-83AA-47B7-9C46-E604C1B69438}" destId="{0ADDB891-FCF6-439E-A2A8-AD7043623539}" srcOrd="0" destOrd="0" presId="urn:microsoft.com/office/officeart/2008/layout/HorizontalMultiLevelHierarchy"/>
    <dgm:cxn modelId="{DEE1E71F-3E8D-42F0-AE08-208C455DBE05}" type="presParOf" srcId="{7BDB1B06-83AA-47B7-9C46-E604C1B69438}" destId="{BB7F9207-F598-4DD6-B655-AD1B7DF3F460}" srcOrd="1" destOrd="0" presId="urn:microsoft.com/office/officeart/2008/layout/HorizontalMultiLevelHierarchy"/>
    <dgm:cxn modelId="{F858525F-101B-4848-A1BB-25E548F4BDED}" type="presParOf" srcId="{960A7379-DF84-48FC-A3DD-FD258EA7921F}" destId="{14652FC8-2C3D-4432-AFFE-68BFB9904C02}" srcOrd="4" destOrd="0" presId="urn:microsoft.com/office/officeart/2008/layout/HorizontalMultiLevelHierarchy"/>
    <dgm:cxn modelId="{F217216D-F9C2-4416-B5DB-9B481929FACE}" type="presParOf" srcId="{14652FC8-2C3D-4432-AFFE-68BFB9904C02}" destId="{3763FE3C-30BB-4770-822F-F4FF9DF289FB}" srcOrd="0" destOrd="0" presId="urn:microsoft.com/office/officeart/2008/layout/HorizontalMultiLevelHierarchy"/>
    <dgm:cxn modelId="{1B01B1EB-9E08-48F9-84D9-AAE6E1A13AEF}" type="presParOf" srcId="{960A7379-DF84-48FC-A3DD-FD258EA7921F}" destId="{E5051A55-6D56-4B5C-8A10-EF6E8E32D415}" srcOrd="5" destOrd="0" presId="urn:microsoft.com/office/officeart/2008/layout/HorizontalMultiLevelHierarchy"/>
    <dgm:cxn modelId="{1EDC305B-BDD6-4F56-BECD-69F8510A45C8}" type="presParOf" srcId="{E5051A55-6D56-4B5C-8A10-EF6E8E32D415}" destId="{C2069DB7-1258-46B5-9B69-1F82AA01ECE4}" srcOrd="0" destOrd="0" presId="urn:microsoft.com/office/officeart/2008/layout/HorizontalMultiLevelHierarchy"/>
    <dgm:cxn modelId="{C483A43E-C1D8-4BDC-828E-2C11A28F8664}" type="presParOf" srcId="{E5051A55-6D56-4B5C-8A10-EF6E8E32D415}" destId="{A5C8CBFE-5FA9-413B-BCC9-D7E50CDF0821}" srcOrd="1" destOrd="0" presId="urn:microsoft.com/office/officeart/2008/layout/HorizontalMultiLevelHierarchy"/>
    <dgm:cxn modelId="{278BAE3E-968F-46BC-8DA0-709E1383AEAF}" type="presParOf" srcId="{A5C8CBFE-5FA9-413B-BCC9-D7E50CDF0821}" destId="{7C565621-9681-4369-8A12-F25F87064D67}" srcOrd="0" destOrd="0" presId="urn:microsoft.com/office/officeart/2008/layout/HorizontalMultiLevelHierarchy"/>
    <dgm:cxn modelId="{D23FC6C9-CAF3-4F57-9CE6-71B7BF8295F9}" type="presParOf" srcId="{7C565621-9681-4369-8A12-F25F87064D67}" destId="{C69E35CA-2364-4B63-9B38-702585E74C26}" srcOrd="0" destOrd="0" presId="urn:microsoft.com/office/officeart/2008/layout/HorizontalMultiLevelHierarchy"/>
    <dgm:cxn modelId="{B935DD5C-8F1B-4E9A-A4C6-414CC3C16A57}" type="presParOf" srcId="{A5C8CBFE-5FA9-413B-BCC9-D7E50CDF0821}" destId="{C9C77D62-2E97-407A-9E7B-743172CE89DF}" srcOrd="1" destOrd="0" presId="urn:microsoft.com/office/officeart/2008/layout/HorizontalMultiLevelHierarchy"/>
    <dgm:cxn modelId="{A228461C-AD52-463B-8952-D66F381413AC}" type="presParOf" srcId="{C9C77D62-2E97-407A-9E7B-743172CE89DF}" destId="{40C56E48-B095-491E-BBE1-9ED9654F2DF2}" srcOrd="0" destOrd="0" presId="urn:microsoft.com/office/officeart/2008/layout/HorizontalMultiLevelHierarchy"/>
    <dgm:cxn modelId="{5DABC02D-033B-41FF-A466-3C5E25510F38}" type="presParOf" srcId="{C9C77D62-2E97-407A-9E7B-743172CE89DF}" destId="{028E35A2-B879-4D2D-916A-015903E93757}" srcOrd="1" destOrd="0" presId="urn:microsoft.com/office/officeart/2008/layout/HorizontalMultiLevelHierarchy"/>
    <dgm:cxn modelId="{BE04F608-8138-47AB-9C89-B0EDBBA0FDB7}" type="presParOf" srcId="{960A7379-DF84-48FC-A3DD-FD258EA7921F}" destId="{047320D0-39D8-448B-A7EF-BC6CE560E759}" srcOrd="6" destOrd="0" presId="urn:microsoft.com/office/officeart/2008/layout/HorizontalMultiLevelHierarchy"/>
    <dgm:cxn modelId="{5767D219-22D3-4E31-92EB-724861A6AF38}" type="presParOf" srcId="{047320D0-39D8-448B-A7EF-BC6CE560E759}" destId="{E53384D6-6180-44D6-88E0-E34C29BD8AE9}" srcOrd="0" destOrd="0" presId="urn:microsoft.com/office/officeart/2008/layout/HorizontalMultiLevelHierarchy"/>
    <dgm:cxn modelId="{0E2BB506-18B4-4E39-AFDF-6EBA7A89A47D}" type="presParOf" srcId="{960A7379-DF84-48FC-A3DD-FD258EA7921F}" destId="{4D4B664F-F7D2-44DD-9AA5-90C75D34EE70}" srcOrd="7" destOrd="0" presId="urn:microsoft.com/office/officeart/2008/layout/HorizontalMultiLevelHierarchy"/>
    <dgm:cxn modelId="{541B2330-56B1-4665-B4B3-1EB90DCD9C72}" type="presParOf" srcId="{4D4B664F-F7D2-44DD-9AA5-90C75D34EE70}" destId="{5221A914-B474-433C-8E63-36317339662E}" srcOrd="0" destOrd="0" presId="urn:microsoft.com/office/officeart/2008/layout/HorizontalMultiLevelHierarchy"/>
    <dgm:cxn modelId="{BC7EAACA-7DBF-4715-9C89-126B43D5A920}" type="presParOf" srcId="{4D4B664F-F7D2-44DD-9AA5-90C75D34EE70}" destId="{BD6F1F8D-041A-4718-8330-F976722740DC}" srcOrd="1" destOrd="0" presId="urn:microsoft.com/office/officeart/2008/layout/HorizontalMultiLevelHierarchy"/>
    <dgm:cxn modelId="{6D761F67-5164-4863-880B-B3D53343A611}" type="presParOf" srcId="{BD6F1F8D-041A-4718-8330-F976722740DC}" destId="{FAA90071-4E8F-47F3-90D8-E8E6BDB9872D}" srcOrd="0" destOrd="0" presId="urn:microsoft.com/office/officeart/2008/layout/HorizontalMultiLevelHierarchy"/>
    <dgm:cxn modelId="{E0C4A3FA-8436-48FA-BB61-68F218859B75}" type="presParOf" srcId="{FAA90071-4E8F-47F3-90D8-E8E6BDB9872D}" destId="{4FBBEFE8-501D-41D6-8F08-934A1948D16B}" srcOrd="0" destOrd="0" presId="urn:microsoft.com/office/officeart/2008/layout/HorizontalMultiLevelHierarchy"/>
    <dgm:cxn modelId="{428EE5BD-B267-424F-ABB2-A0E9FEA4D854}" type="presParOf" srcId="{BD6F1F8D-041A-4718-8330-F976722740DC}" destId="{CF8F8B86-AB83-4766-B400-8803EDB1E5C5}" srcOrd="1" destOrd="0" presId="urn:microsoft.com/office/officeart/2008/layout/HorizontalMultiLevelHierarchy"/>
    <dgm:cxn modelId="{F3529760-C1DE-434E-8F91-CEC16CBB4EFA}" type="presParOf" srcId="{CF8F8B86-AB83-4766-B400-8803EDB1E5C5}" destId="{FC2B4D70-F2AB-4B21-8279-0725ACB7BC5B}" srcOrd="0" destOrd="0" presId="urn:microsoft.com/office/officeart/2008/layout/HorizontalMultiLevelHierarchy"/>
    <dgm:cxn modelId="{AC362714-45B4-4480-B119-A6AC8CB47787}" type="presParOf" srcId="{CF8F8B86-AB83-4766-B400-8803EDB1E5C5}" destId="{CF89C7C2-83BC-452D-8EB2-52499340AF5E}" srcOrd="1" destOrd="0" presId="urn:microsoft.com/office/officeart/2008/layout/HorizontalMultiLevelHierarchy"/>
    <dgm:cxn modelId="{FED5249C-0E37-45FF-8C30-3F2342427719}" type="presParOf" srcId="{960A7379-DF84-48FC-A3DD-FD258EA7921F}" destId="{A7AD9C01-62DA-4148-82AE-A944EE43B990}" srcOrd="8" destOrd="0" presId="urn:microsoft.com/office/officeart/2008/layout/HorizontalMultiLevelHierarchy"/>
    <dgm:cxn modelId="{8D725762-75B8-4552-9B78-6BD4C3102F72}" type="presParOf" srcId="{A7AD9C01-62DA-4148-82AE-A944EE43B990}" destId="{362F0F10-30F0-434F-8059-2C4179750D2E}" srcOrd="0" destOrd="0" presId="urn:microsoft.com/office/officeart/2008/layout/HorizontalMultiLevelHierarchy"/>
    <dgm:cxn modelId="{874336CC-284A-4975-B0DD-C185C526F327}" type="presParOf" srcId="{960A7379-DF84-48FC-A3DD-FD258EA7921F}" destId="{00EE5CC5-1554-4E7C-B6D5-F803FFFA4DB4}" srcOrd="9" destOrd="0" presId="urn:microsoft.com/office/officeart/2008/layout/HorizontalMultiLevelHierarchy"/>
    <dgm:cxn modelId="{5B2F0BA0-F9E8-45F3-A6F5-78992E80464C}" type="presParOf" srcId="{00EE5CC5-1554-4E7C-B6D5-F803FFFA4DB4}" destId="{61F5F55E-CB34-4B50-BE9D-2499B6E1FCE8}" srcOrd="0" destOrd="0" presId="urn:microsoft.com/office/officeart/2008/layout/HorizontalMultiLevelHierarchy"/>
    <dgm:cxn modelId="{49D53BE4-72A4-4603-A60A-1120188DED5B}" type="presParOf" srcId="{00EE5CC5-1554-4E7C-B6D5-F803FFFA4DB4}" destId="{4BA02BC0-72E0-40F1-B044-0884F8038DB2}" srcOrd="1" destOrd="0" presId="urn:microsoft.com/office/officeart/2008/layout/HorizontalMultiLevelHierarchy"/>
    <dgm:cxn modelId="{4293B211-44F9-4BE2-8325-7E8C3C4DCCB1}" type="presParOf" srcId="{4BA02BC0-72E0-40F1-B044-0884F8038DB2}" destId="{B41067EA-EDBE-43B0-958E-240F3C7F024F}" srcOrd="0" destOrd="0" presId="urn:microsoft.com/office/officeart/2008/layout/HorizontalMultiLevelHierarchy"/>
    <dgm:cxn modelId="{D44CAE75-F979-4DED-817F-25BD37087243}" type="presParOf" srcId="{B41067EA-EDBE-43B0-958E-240F3C7F024F}" destId="{609ADC3B-DB04-4FA9-AD6A-23854DC3EB9D}" srcOrd="0" destOrd="0" presId="urn:microsoft.com/office/officeart/2008/layout/HorizontalMultiLevelHierarchy"/>
    <dgm:cxn modelId="{753E3A83-C78E-42EA-97E4-DD8F871574A0}" type="presParOf" srcId="{4BA02BC0-72E0-40F1-B044-0884F8038DB2}" destId="{5E379312-922D-4376-A73D-F0C6A1E2BC2D}" srcOrd="1" destOrd="0" presId="urn:microsoft.com/office/officeart/2008/layout/HorizontalMultiLevelHierarchy"/>
    <dgm:cxn modelId="{B1E061D8-5D5E-40F2-96B0-A17C6190265F}" type="presParOf" srcId="{5E379312-922D-4376-A73D-F0C6A1E2BC2D}" destId="{14DDFB10-9D89-49FF-8A23-EA69F2B29386}" srcOrd="0" destOrd="0" presId="urn:microsoft.com/office/officeart/2008/layout/HorizontalMultiLevelHierarchy"/>
    <dgm:cxn modelId="{5839FA7D-20DD-42AA-A9B4-3FE72664D451}" type="presParOf" srcId="{5E379312-922D-4376-A73D-F0C6A1E2BC2D}" destId="{FF62CC6E-7503-4769-ABA7-8A630BD482A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1030DB-AF12-4946-812A-84C2F810413F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6C798BC-B909-4415-9554-C0E9E1C02E5B}">
      <dgm:prSet phldrT="[Texto]" custT="1"/>
      <dgm:spPr/>
      <dgm:t>
        <a:bodyPr/>
        <a:lstStyle/>
        <a:p>
          <a:r>
            <a:rPr lang="pt-BR" sz="1800" dirty="0" smtClean="0"/>
            <a:t>Participantes da pesquisa: 21 professores</a:t>
          </a:r>
          <a:endParaRPr lang="pt-BR" sz="1800" dirty="0"/>
        </a:p>
      </dgm:t>
    </dgm:pt>
    <dgm:pt modelId="{C8BF7A21-F1B3-4A39-8460-DB4E6A3A68FE}" type="parTrans" cxnId="{DA080969-5BAD-48FA-987E-301E65AD3BE2}">
      <dgm:prSet/>
      <dgm:spPr/>
      <dgm:t>
        <a:bodyPr/>
        <a:lstStyle/>
        <a:p>
          <a:endParaRPr lang="pt-BR"/>
        </a:p>
      </dgm:t>
    </dgm:pt>
    <dgm:pt modelId="{466EB5C8-0867-4C54-BE15-74C07E350DED}" type="sibTrans" cxnId="{DA080969-5BAD-48FA-987E-301E65AD3BE2}">
      <dgm:prSet/>
      <dgm:spPr/>
      <dgm:t>
        <a:bodyPr/>
        <a:lstStyle/>
        <a:p>
          <a:endParaRPr lang="pt-BR"/>
        </a:p>
      </dgm:t>
    </dgm:pt>
    <dgm:pt modelId="{A3316CB0-7D86-4776-9804-ED12C40E3A67}">
      <dgm:prSet phldrT="[Texto]" custT="1"/>
      <dgm:spPr/>
      <dgm:t>
        <a:bodyPr/>
        <a:lstStyle/>
        <a:p>
          <a:r>
            <a:rPr lang="pt-BR" sz="1800" dirty="0" smtClean="0"/>
            <a:t>Instrumento de coleta de dados: Questionário  estruturado  em duas partes </a:t>
          </a:r>
          <a:endParaRPr lang="pt-BR" sz="1800" dirty="0"/>
        </a:p>
      </dgm:t>
    </dgm:pt>
    <dgm:pt modelId="{8F32213D-1BB0-45A6-A047-552E64A8AE50}" type="parTrans" cxnId="{43D5ABBB-77CC-4199-A047-DED85C162618}">
      <dgm:prSet/>
      <dgm:spPr/>
      <dgm:t>
        <a:bodyPr/>
        <a:lstStyle/>
        <a:p>
          <a:endParaRPr lang="pt-BR"/>
        </a:p>
      </dgm:t>
    </dgm:pt>
    <dgm:pt modelId="{58045A0B-7D8C-4B0F-AA1D-B3759A0E28DD}" type="sibTrans" cxnId="{43D5ABBB-77CC-4199-A047-DED85C162618}">
      <dgm:prSet/>
      <dgm:spPr/>
      <dgm:t>
        <a:bodyPr/>
        <a:lstStyle/>
        <a:p>
          <a:endParaRPr lang="pt-BR"/>
        </a:p>
      </dgm:t>
    </dgm:pt>
    <dgm:pt modelId="{73F8DFAB-9F2C-45CA-A3C6-CAB7F3FBE75D}">
      <dgm:prSet custT="1"/>
      <dgm:spPr/>
      <dgm:t>
        <a:bodyPr/>
        <a:lstStyle/>
        <a:p>
          <a:r>
            <a:rPr lang="pt-BR" sz="1800" dirty="0" smtClean="0"/>
            <a:t>Critério  de seleção:  conclusão das cinco etapas do curso</a:t>
          </a:r>
          <a:endParaRPr lang="pt-BR" sz="1800" dirty="0"/>
        </a:p>
      </dgm:t>
    </dgm:pt>
    <dgm:pt modelId="{563CAEAA-069C-44DD-B294-B4C3923C8897}" type="parTrans" cxnId="{2EE0A0D3-FB86-4C21-8D58-3A86F19AAA3C}">
      <dgm:prSet/>
      <dgm:spPr/>
      <dgm:t>
        <a:bodyPr/>
        <a:lstStyle/>
        <a:p>
          <a:endParaRPr lang="pt-BR"/>
        </a:p>
      </dgm:t>
    </dgm:pt>
    <dgm:pt modelId="{78284262-B963-4BC6-B518-FE0887DF6F5C}" type="sibTrans" cxnId="{2EE0A0D3-FB86-4C21-8D58-3A86F19AAA3C}">
      <dgm:prSet/>
      <dgm:spPr/>
      <dgm:t>
        <a:bodyPr/>
        <a:lstStyle/>
        <a:p>
          <a:endParaRPr lang="pt-BR"/>
        </a:p>
      </dgm:t>
    </dgm:pt>
    <dgm:pt modelId="{7FE55AF7-0768-4CD6-B084-6442B11E2290}" type="pres">
      <dgm:prSet presAssocID="{931030DB-AF12-4946-812A-84C2F810413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1CFDBD9F-C1D0-4350-A79E-7648B3FD8925}" type="pres">
      <dgm:prSet presAssocID="{931030DB-AF12-4946-812A-84C2F810413F}" presName="Name1" presStyleCnt="0"/>
      <dgm:spPr/>
      <dgm:t>
        <a:bodyPr/>
        <a:lstStyle/>
        <a:p>
          <a:endParaRPr lang="pt-BR"/>
        </a:p>
      </dgm:t>
    </dgm:pt>
    <dgm:pt modelId="{0C60DD40-0E6F-4272-8E3E-BEF4E1A348B3}" type="pres">
      <dgm:prSet presAssocID="{931030DB-AF12-4946-812A-84C2F810413F}" presName="cycle" presStyleCnt="0"/>
      <dgm:spPr/>
      <dgm:t>
        <a:bodyPr/>
        <a:lstStyle/>
        <a:p>
          <a:endParaRPr lang="pt-BR"/>
        </a:p>
      </dgm:t>
    </dgm:pt>
    <dgm:pt modelId="{EDBA8339-C77D-422E-95F1-A20A29663796}" type="pres">
      <dgm:prSet presAssocID="{931030DB-AF12-4946-812A-84C2F810413F}" presName="srcNode" presStyleLbl="node1" presStyleIdx="0" presStyleCnt="3"/>
      <dgm:spPr/>
      <dgm:t>
        <a:bodyPr/>
        <a:lstStyle/>
        <a:p>
          <a:endParaRPr lang="pt-BR"/>
        </a:p>
      </dgm:t>
    </dgm:pt>
    <dgm:pt modelId="{1373E4CA-09AD-49C5-8D4C-9B87469DDCD4}" type="pres">
      <dgm:prSet presAssocID="{931030DB-AF12-4946-812A-84C2F810413F}" presName="conn" presStyleLbl="parChTrans1D2" presStyleIdx="0" presStyleCnt="1"/>
      <dgm:spPr/>
      <dgm:t>
        <a:bodyPr/>
        <a:lstStyle/>
        <a:p>
          <a:endParaRPr lang="pt-BR"/>
        </a:p>
      </dgm:t>
    </dgm:pt>
    <dgm:pt modelId="{E372ADA5-1A06-4C38-A1D1-FA496D0E7B87}" type="pres">
      <dgm:prSet presAssocID="{931030DB-AF12-4946-812A-84C2F810413F}" presName="extraNode" presStyleLbl="node1" presStyleIdx="0" presStyleCnt="3"/>
      <dgm:spPr/>
      <dgm:t>
        <a:bodyPr/>
        <a:lstStyle/>
        <a:p>
          <a:endParaRPr lang="pt-BR"/>
        </a:p>
      </dgm:t>
    </dgm:pt>
    <dgm:pt modelId="{A5AE42F0-D9D5-42E7-8FC2-B4D4F16E59A5}" type="pres">
      <dgm:prSet presAssocID="{931030DB-AF12-4946-812A-84C2F810413F}" presName="dstNode" presStyleLbl="node1" presStyleIdx="0" presStyleCnt="3"/>
      <dgm:spPr/>
      <dgm:t>
        <a:bodyPr/>
        <a:lstStyle/>
        <a:p>
          <a:endParaRPr lang="pt-BR"/>
        </a:p>
      </dgm:t>
    </dgm:pt>
    <dgm:pt modelId="{7C0454DD-6A5A-44DE-AA44-5B646976D4A1}" type="pres">
      <dgm:prSet presAssocID="{56C798BC-B909-4415-9554-C0E9E1C02E5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187869F-610E-4AE5-9C03-EAF476D17118}" type="pres">
      <dgm:prSet presAssocID="{56C798BC-B909-4415-9554-C0E9E1C02E5B}" presName="accent_1" presStyleCnt="0"/>
      <dgm:spPr/>
    </dgm:pt>
    <dgm:pt modelId="{AED48278-8765-4DF5-A95F-AAD3DD72856E}" type="pres">
      <dgm:prSet presAssocID="{56C798BC-B909-4415-9554-C0E9E1C02E5B}" presName="accentRepeatNode" presStyleLbl="solidFgAcc1" presStyleIdx="0" presStyleCnt="3"/>
      <dgm:spPr/>
      <dgm:t>
        <a:bodyPr/>
        <a:lstStyle/>
        <a:p>
          <a:endParaRPr lang="pt-BR"/>
        </a:p>
      </dgm:t>
    </dgm:pt>
    <dgm:pt modelId="{70A87C2E-439A-4F16-89F9-4F291CE4AF42}" type="pres">
      <dgm:prSet presAssocID="{73F8DFAB-9F2C-45CA-A3C6-CAB7F3FBE75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07022E-531B-4A55-83E8-E0643B7989E4}" type="pres">
      <dgm:prSet presAssocID="{73F8DFAB-9F2C-45CA-A3C6-CAB7F3FBE75D}" presName="accent_2" presStyleCnt="0"/>
      <dgm:spPr/>
    </dgm:pt>
    <dgm:pt modelId="{7E9B7400-F48D-4732-BB16-C34D2189A5A9}" type="pres">
      <dgm:prSet presAssocID="{73F8DFAB-9F2C-45CA-A3C6-CAB7F3FBE75D}" presName="accentRepeatNode" presStyleLbl="solidFgAcc1" presStyleIdx="1" presStyleCnt="3"/>
      <dgm:spPr/>
      <dgm:t>
        <a:bodyPr/>
        <a:lstStyle/>
        <a:p>
          <a:endParaRPr lang="pt-BR"/>
        </a:p>
      </dgm:t>
    </dgm:pt>
    <dgm:pt modelId="{5E04001A-2930-4015-8321-82DB766C3EB9}" type="pres">
      <dgm:prSet presAssocID="{A3316CB0-7D86-4776-9804-ED12C40E3A67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8893B3-4673-461A-9785-0CC094823398}" type="pres">
      <dgm:prSet presAssocID="{A3316CB0-7D86-4776-9804-ED12C40E3A67}" presName="accent_3" presStyleCnt="0"/>
      <dgm:spPr/>
    </dgm:pt>
    <dgm:pt modelId="{C645BC2E-8C17-49CB-9764-6B95B79D7364}" type="pres">
      <dgm:prSet presAssocID="{A3316CB0-7D86-4776-9804-ED12C40E3A67}" presName="accentRepeatNode" presStyleLbl="solidFgAcc1" presStyleIdx="2" presStyleCnt="3"/>
      <dgm:spPr/>
      <dgm:t>
        <a:bodyPr/>
        <a:lstStyle/>
        <a:p>
          <a:endParaRPr lang="pt-BR"/>
        </a:p>
      </dgm:t>
    </dgm:pt>
  </dgm:ptLst>
  <dgm:cxnLst>
    <dgm:cxn modelId="{49CF8139-FF80-4805-96DF-2B9D78F24185}" type="presOf" srcId="{A3316CB0-7D86-4776-9804-ED12C40E3A67}" destId="{5E04001A-2930-4015-8321-82DB766C3EB9}" srcOrd="0" destOrd="0" presId="urn:microsoft.com/office/officeart/2008/layout/VerticalCurvedList"/>
    <dgm:cxn modelId="{94C94AE8-A74D-47DF-8911-E90E55F6DF23}" type="presOf" srcId="{466EB5C8-0867-4C54-BE15-74C07E350DED}" destId="{1373E4CA-09AD-49C5-8D4C-9B87469DDCD4}" srcOrd="0" destOrd="0" presId="urn:microsoft.com/office/officeart/2008/layout/VerticalCurvedList"/>
    <dgm:cxn modelId="{DA080969-5BAD-48FA-987E-301E65AD3BE2}" srcId="{931030DB-AF12-4946-812A-84C2F810413F}" destId="{56C798BC-B909-4415-9554-C0E9E1C02E5B}" srcOrd="0" destOrd="0" parTransId="{C8BF7A21-F1B3-4A39-8460-DB4E6A3A68FE}" sibTransId="{466EB5C8-0867-4C54-BE15-74C07E350DED}"/>
    <dgm:cxn modelId="{9298AC37-CFDC-4E26-BF4E-DF9E2285A88A}" type="presOf" srcId="{931030DB-AF12-4946-812A-84C2F810413F}" destId="{7FE55AF7-0768-4CD6-B084-6442B11E2290}" srcOrd="0" destOrd="0" presId="urn:microsoft.com/office/officeart/2008/layout/VerticalCurvedList"/>
    <dgm:cxn modelId="{3C4084A9-6988-413D-AE99-74CB2F3BF0D7}" type="presOf" srcId="{56C798BC-B909-4415-9554-C0E9E1C02E5B}" destId="{7C0454DD-6A5A-44DE-AA44-5B646976D4A1}" srcOrd="0" destOrd="0" presId="urn:microsoft.com/office/officeart/2008/layout/VerticalCurvedList"/>
    <dgm:cxn modelId="{2EE0A0D3-FB86-4C21-8D58-3A86F19AAA3C}" srcId="{931030DB-AF12-4946-812A-84C2F810413F}" destId="{73F8DFAB-9F2C-45CA-A3C6-CAB7F3FBE75D}" srcOrd="1" destOrd="0" parTransId="{563CAEAA-069C-44DD-B294-B4C3923C8897}" sibTransId="{78284262-B963-4BC6-B518-FE0887DF6F5C}"/>
    <dgm:cxn modelId="{43D5ABBB-77CC-4199-A047-DED85C162618}" srcId="{931030DB-AF12-4946-812A-84C2F810413F}" destId="{A3316CB0-7D86-4776-9804-ED12C40E3A67}" srcOrd="2" destOrd="0" parTransId="{8F32213D-1BB0-45A6-A047-552E64A8AE50}" sibTransId="{58045A0B-7D8C-4B0F-AA1D-B3759A0E28DD}"/>
    <dgm:cxn modelId="{1EF63C62-F875-4BD2-8E55-E7DB1A2D7BA3}" type="presOf" srcId="{73F8DFAB-9F2C-45CA-A3C6-CAB7F3FBE75D}" destId="{70A87C2E-439A-4F16-89F9-4F291CE4AF42}" srcOrd="0" destOrd="0" presId="urn:microsoft.com/office/officeart/2008/layout/VerticalCurvedList"/>
    <dgm:cxn modelId="{F3B778FD-55D5-4A42-9641-5D190AD0E2E9}" type="presParOf" srcId="{7FE55AF7-0768-4CD6-B084-6442B11E2290}" destId="{1CFDBD9F-C1D0-4350-A79E-7648B3FD8925}" srcOrd="0" destOrd="0" presId="urn:microsoft.com/office/officeart/2008/layout/VerticalCurvedList"/>
    <dgm:cxn modelId="{B4E0159C-8BCE-4388-83FF-4E80B6AA1D47}" type="presParOf" srcId="{1CFDBD9F-C1D0-4350-A79E-7648B3FD8925}" destId="{0C60DD40-0E6F-4272-8E3E-BEF4E1A348B3}" srcOrd="0" destOrd="0" presId="urn:microsoft.com/office/officeart/2008/layout/VerticalCurvedList"/>
    <dgm:cxn modelId="{62D91AD6-D7B6-4ABC-A541-70F220267BDB}" type="presParOf" srcId="{0C60DD40-0E6F-4272-8E3E-BEF4E1A348B3}" destId="{EDBA8339-C77D-422E-95F1-A20A29663796}" srcOrd="0" destOrd="0" presId="urn:microsoft.com/office/officeart/2008/layout/VerticalCurvedList"/>
    <dgm:cxn modelId="{795EFCF0-6D6F-4DB9-82AD-792E06ED5CBA}" type="presParOf" srcId="{0C60DD40-0E6F-4272-8E3E-BEF4E1A348B3}" destId="{1373E4CA-09AD-49C5-8D4C-9B87469DDCD4}" srcOrd="1" destOrd="0" presId="urn:microsoft.com/office/officeart/2008/layout/VerticalCurvedList"/>
    <dgm:cxn modelId="{01026D09-C69C-4089-9328-232AB6AB818A}" type="presParOf" srcId="{0C60DD40-0E6F-4272-8E3E-BEF4E1A348B3}" destId="{E372ADA5-1A06-4C38-A1D1-FA496D0E7B87}" srcOrd="2" destOrd="0" presId="urn:microsoft.com/office/officeart/2008/layout/VerticalCurvedList"/>
    <dgm:cxn modelId="{6DF279E5-4D56-4350-B13E-273ED706EBBA}" type="presParOf" srcId="{0C60DD40-0E6F-4272-8E3E-BEF4E1A348B3}" destId="{A5AE42F0-D9D5-42E7-8FC2-B4D4F16E59A5}" srcOrd="3" destOrd="0" presId="urn:microsoft.com/office/officeart/2008/layout/VerticalCurvedList"/>
    <dgm:cxn modelId="{CE6D6F0C-1FBD-4C5A-AAC4-A7CE1ABC84BC}" type="presParOf" srcId="{1CFDBD9F-C1D0-4350-A79E-7648B3FD8925}" destId="{7C0454DD-6A5A-44DE-AA44-5B646976D4A1}" srcOrd="1" destOrd="0" presId="urn:microsoft.com/office/officeart/2008/layout/VerticalCurvedList"/>
    <dgm:cxn modelId="{78511338-8CF6-4184-87C2-1D109BC2610D}" type="presParOf" srcId="{1CFDBD9F-C1D0-4350-A79E-7648B3FD8925}" destId="{D187869F-610E-4AE5-9C03-EAF476D17118}" srcOrd="2" destOrd="0" presId="urn:microsoft.com/office/officeart/2008/layout/VerticalCurvedList"/>
    <dgm:cxn modelId="{242440AF-CBD6-4A05-B338-C2BC9704D19B}" type="presParOf" srcId="{D187869F-610E-4AE5-9C03-EAF476D17118}" destId="{AED48278-8765-4DF5-A95F-AAD3DD72856E}" srcOrd="0" destOrd="0" presId="urn:microsoft.com/office/officeart/2008/layout/VerticalCurvedList"/>
    <dgm:cxn modelId="{1F2259F2-4E66-483B-AA52-9BF7757AA6D1}" type="presParOf" srcId="{1CFDBD9F-C1D0-4350-A79E-7648B3FD8925}" destId="{70A87C2E-439A-4F16-89F9-4F291CE4AF42}" srcOrd="3" destOrd="0" presId="urn:microsoft.com/office/officeart/2008/layout/VerticalCurvedList"/>
    <dgm:cxn modelId="{06D83F0C-12FB-4138-B460-A893CB007008}" type="presParOf" srcId="{1CFDBD9F-C1D0-4350-A79E-7648B3FD8925}" destId="{4807022E-531B-4A55-83E8-E0643B7989E4}" srcOrd="4" destOrd="0" presId="urn:microsoft.com/office/officeart/2008/layout/VerticalCurvedList"/>
    <dgm:cxn modelId="{51F7555B-8791-41FF-BC6E-1AC73F1E4B0E}" type="presParOf" srcId="{4807022E-531B-4A55-83E8-E0643B7989E4}" destId="{7E9B7400-F48D-4732-BB16-C34D2189A5A9}" srcOrd="0" destOrd="0" presId="urn:microsoft.com/office/officeart/2008/layout/VerticalCurvedList"/>
    <dgm:cxn modelId="{EC65CC4F-41A0-4730-AB95-D00852EA1404}" type="presParOf" srcId="{1CFDBD9F-C1D0-4350-A79E-7648B3FD8925}" destId="{5E04001A-2930-4015-8321-82DB766C3EB9}" srcOrd="5" destOrd="0" presId="urn:microsoft.com/office/officeart/2008/layout/VerticalCurvedList"/>
    <dgm:cxn modelId="{A6DA0E40-57A8-401C-BC26-C904E50351E3}" type="presParOf" srcId="{1CFDBD9F-C1D0-4350-A79E-7648B3FD8925}" destId="{2E8893B3-4673-461A-9785-0CC094823398}" srcOrd="6" destOrd="0" presId="urn:microsoft.com/office/officeart/2008/layout/VerticalCurvedList"/>
    <dgm:cxn modelId="{F17FF1A3-4D01-42D8-8717-4A0910EAD834}" type="presParOf" srcId="{2E8893B3-4673-461A-9785-0CC094823398}" destId="{C645BC2E-8C17-49CB-9764-6B95B79D736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89D467-2D9D-412B-840F-2AE0E8F72616}" type="doc">
      <dgm:prSet loTypeId="urn:microsoft.com/office/officeart/2005/8/layout/hList9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t-BR"/>
        </a:p>
      </dgm:t>
    </dgm:pt>
    <dgm:pt modelId="{15DC44FF-8797-4E51-B805-9F51DDFFDD51}">
      <dgm:prSet phldrT="[Texto]"/>
      <dgm:spPr/>
      <dgm:t>
        <a:bodyPr/>
        <a:lstStyle/>
        <a:p>
          <a:r>
            <a:rPr lang="pt-BR" b="1" dirty="0" smtClean="0"/>
            <a:t>Formação Inicial </a:t>
          </a:r>
          <a:endParaRPr lang="pt-BR" b="1" dirty="0"/>
        </a:p>
      </dgm:t>
    </dgm:pt>
    <dgm:pt modelId="{39053028-BF4E-47ED-A6DA-E11CBEB425DE}" type="parTrans" cxnId="{77301655-20EC-4F92-B53C-094D5A07AAA0}">
      <dgm:prSet/>
      <dgm:spPr/>
      <dgm:t>
        <a:bodyPr/>
        <a:lstStyle/>
        <a:p>
          <a:endParaRPr lang="pt-BR"/>
        </a:p>
      </dgm:t>
    </dgm:pt>
    <dgm:pt modelId="{CBE95AD0-F1F1-426A-A8F7-F33F6E9B2550}" type="sibTrans" cxnId="{77301655-20EC-4F92-B53C-094D5A07AAA0}">
      <dgm:prSet/>
      <dgm:spPr/>
      <dgm:t>
        <a:bodyPr/>
        <a:lstStyle/>
        <a:p>
          <a:endParaRPr lang="pt-BR"/>
        </a:p>
      </dgm:t>
    </dgm:pt>
    <dgm:pt modelId="{10FBB974-B7FF-4439-86D1-BE62E802C4E5}">
      <dgm:prSet phldrT="[Texto]" custT="1"/>
      <dgm:spPr/>
      <dgm:t>
        <a:bodyPr/>
        <a:lstStyle/>
        <a:p>
          <a:endParaRPr lang="pt-BR" sz="1400" dirty="0" smtClean="0">
            <a:solidFill>
              <a:schemeClr val="tx1"/>
            </a:solidFill>
          </a:endParaRPr>
        </a:p>
        <a:p>
          <a:r>
            <a:rPr lang="pt-BR" sz="1400" dirty="0" smtClean="0">
              <a:solidFill>
                <a:schemeClr val="tx1"/>
              </a:solidFill>
            </a:rPr>
            <a:t>Ciências Biológicas, Enfermagem, Fisioterapia, Nutrição, Psicologia, Veterinária, Serviço Social , Computação, Engenharia Civil</a:t>
          </a:r>
          <a:endParaRPr lang="pt-BR" sz="1400" dirty="0">
            <a:solidFill>
              <a:schemeClr val="tx1"/>
            </a:solidFill>
          </a:endParaRPr>
        </a:p>
      </dgm:t>
    </dgm:pt>
    <dgm:pt modelId="{9C1899C2-4AB2-4E37-B2BF-4D457B884B9F}" type="parTrans" cxnId="{A4AE9147-6D90-4A33-B193-91D934825E73}">
      <dgm:prSet/>
      <dgm:spPr/>
      <dgm:t>
        <a:bodyPr/>
        <a:lstStyle/>
        <a:p>
          <a:endParaRPr lang="pt-BR"/>
        </a:p>
      </dgm:t>
    </dgm:pt>
    <dgm:pt modelId="{92CF3388-FE6D-41C1-9898-4D2944B4034E}" type="sibTrans" cxnId="{A4AE9147-6D90-4A33-B193-91D934825E73}">
      <dgm:prSet/>
      <dgm:spPr/>
      <dgm:t>
        <a:bodyPr/>
        <a:lstStyle/>
        <a:p>
          <a:endParaRPr lang="pt-BR"/>
        </a:p>
      </dgm:t>
    </dgm:pt>
    <dgm:pt modelId="{21CB2523-A174-4748-9BE0-969ACB9F35D1}">
      <dgm:prSet phldrT="[Texto]"/>
      <dgm:spPr/>
      <dgm:t>
        <a:bodyPr/>
        <a:lstStyle/>
        <a:p>
          <a:r>
            <a:rPr lang="pt-BR" b="1" dirty="0" smtClean="0"/>
            <a:t>Titulação</a:t>
          </a:r>
          <a:endParaRPr lang="pt-BR" b="1" dirty="0"/>
        </a:p>
      </dgm:t>
    </dgm:pt>
    <dgm:pt modelId="{5B4346A8-AE6E-46BA-B27F-1ADB4DC67EF9}" type="parTrans" cxnId="{5DA6EC5D-30E6-4841-9174-041A98F7E50A}">
      <dgm:prSet/>
      <dgm:spPr/>
      <dgm:t>
        <a:bodyPr/>
        <a:lstStyle/>
        <a:p>
          <a:endParaRPr lang="pt-BR"/>
        </a:p>
      </dgm:t>
    </dgm:pt>
    <dgm:pt modelId="{8604D19C-D926-4E15-B23A-3061BE7AD545}" type="sibTrans" cxnId="{5DA6EC5D-30E6-4841-9174-041A98F7E50A}">
      <dgm:prSet/>
      <dgm:spPr/>
      <dgm:t>
        <a:bodyPr/>
        <a:lstStyle/>
        <a:p>
          <a:endParaRPr lang="pt-BR"/>
        </a:p>
      </dgm:t>
    </dgm:pt>
    <dgm:pt modelId="{54ACFDED-45D5-413C-B06B-B9B2333F11D0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tx1"/>
              </a:solidFill>
            </a:rPr>
            <a:t>52% mestrado</a:t>
          </a:r>
        </a:p>
        <a:p>
          <a:r>
            <a:rPr lang="pt-BR" sz="1300" dirty="0" smtClean="0">
              <a:solidFill>
                <a:schemeClr val="tx1"/>
              </a:solidFill>
            </a:rPr>
            <a:t>33%  especialização</a:t>
          </a:r>
        </a:p>
        <a:p>
          <a:r>
            <a:rPr lang="pt-BR" sz="1400" dirty="0" smtClean="0">
              <a:solidFill>
                <a:schemeClr val="tx1"/>
              </a:solidFill>
            </a:rPr>
            <a:t>14% doutorado</a:t>
          </a:r>
          <a:endParaRPr lang="pt-BR" sz="1400" dirty="0">
            <a:solidFill>
              <a:schemeClr val="tx1"/>
            </a:solidFill>
          </a:endParaRPr>
        </a:p>
      </dgm:t>
    </dgm:pt>
    <dgm:pt modelId="{A4CB991D-9887-475B-85D2-058CFE4D7300}" type="parTrans" cxnId="{D8BF4652-636E-4E7E-9687-C21EF11D546A}">
      <dgm:prSet/>
      <dgm:spPr/>
      <dgm:t>
        <a:bodyPr/>
        <a:lstStyle/>
        <a:p>
          <a:endParaRPr lang="pt-BR"/>
        </a:p>
      </dgm:t>
    </dgm:pt>
    <dgm:pt modelId="{7435756D-D0AC-4DE6-BFCC-1DAF89982413}" type="sibTrans" cxnId="{D8BF4652-636E-4E7E-9687-C21EF11D546A}">
      <dgm:prSet/>
      <dgm:spPr/>
      <dgm:t>
        <a:bodyPr/>
        <a:lstStyle/>
        <a:p>
          <a:endParaRPr lang="pt-BR"/>
        </a:p>
      </dgm:t>
    </dgm:pt>
    <dgm:pt modelId="{296C6422-F42F-4AB8-9A0D-DF78D00B3C8A}">
      <dgm:prSet/>
      <dgm:spPr/>
      <dgm:t>
        <a:bodyPr/>
        <a:lstStyle/>
        <a:p>
          <a:r>
            <a:rPr lang="pt-BR" b="1" dirty="0" smtClean="0"/>
            <a:t>Atuação Docente</a:t>
          </a:r>
          <a:endParaRPr lang="pt-BR" b="1" dirty="0"/>
        </a:p>
      </dgm:t>
    </dgm:pt>
    <dgm:pt modelId="{9F7758EB-B907-4F98-B9F0-7DF571419224}" type="parTrans" cxnId="{90B811A2-9511-4A8A-9BF7-E2FFAE0A80AA}">
      <dgm:prSet/>
      <dgm:spPr/>
      <dgm:t>
        <a:bodyPr/>
        <a:lstStyle/>
        <a:p>
          <a:endParaRPr lang="pt-BR"/>
        </a:p>
      </dgm:t>
    </dgm:pt>
    <dgm:pt modelId="{730C3E69-6123-4FDF-A413-E44DD144DD0D}" type="sibTrans" cxnId="{90B811A2-9511-4A8A-9BF7-E2FFAE0A80AA}">
      <dgm:prSet/>
      <dgm:spPr/>
      <dgm:t>
        <a:bodyPr/>
        <a:lstStyle/>
        <a:p>
          <a:endParaRPr lang="pt-BR"/>
        </a:p>
      </dgm:t>
    </dgm:pt>
    <dgm:pt modelId="{BA0279E9-2077-4271-A8D8-161EADA34477}">
      <dgm:prSet custT="1"/>
      <dgm:spPr/>
      <dgm:t>
        <a:bodyPr/>
        <a:lstStyle/>
        <a:p>
          <a:r>
            <a:rPr lang="pt-BR" sz="1400" b="1" dirty="0" smtClean="0">
              <a:solidFill>
                <a:schemeClr val="tx1"/>
              </a:solidFill>
            </a:rPr>
            <a:t>71% </a:t>
          </a:r>
        </a:p>
        <a:p>
          <a:r>
            <a:rPr lang="pt-BR" sz="1400" b="1" dirty="0" smtClean="0">
              <a:solidFill>
                <a:schemeClr val="tx1"/>
              </a:solidFill>
            </a:rPr>
            <a:t>mais de 5 anos </a:t>
          </a:r>
        </a:p>
        <a:p>
          <a:r>
            <a:rPr lang="pt-BR" sz="1400" b="0" dirty="0" smtClean="0">
              <a:solidFill>
                <a:schemeClr val="tx1"/>
              </a:solidFill>
            </a:rPr>
            <a:t>19%</a:t>
          </a:r>
          <a:r>
            <a:rPr lang="pt-BR" sz="1400" b="1" dirty="0" smtClean="0">
              <a:solidFill>
                <a:schemeClr val="tx1"/>
              </a:solidFill>
            </a:rPr>
            <a:t> </a:t>
          </a:r>
        </a:p>
        <a:p>
          <a:r>
            <a:rPr lang="pt-BR" sz="1400" dirty="0" smtClean="0">
              <a:solidFill>
                <a:schemeClr val="tx1"/>
              </a:solidFill>
            </a:rPr>
            <a:t>entre 5 e 4 anos </a:t>
          </a:r>
        </a:p>
        <a:p>
          <a:r>
            <a:rPr lang="pt-BR" sz="1400" b="0" dirty="0" smtClean="0">
              <a:solidFill>
                <a:schemeClr val="tx1"/>
              </a:solidFill>
            </a:rPr>
            <a:t>10%</a:t>
          </a:r>
          <a:r>
            <a:rPr lang="pt-BR" sz="1400" b="1" dirty="0" smtClean="0">
              <a:solidFill>
                <a:schemeClr val="tx1"/>
              </a:solidFill>
            </a:rPr>
            <a:t>  </a:t>
          </a:r>
        </a:p>
        <a:p>
          <a:r>
            <a:rPr lang="pt-BR" sz="1400" dirty="0" smtClean="0">
              <a:solidFill>
                <a:schemeClr val="tx1"/>
              </a:solidFill>
            </a:rPr>
            <a:t>entre 3 e 2 anos</a:t>
          </a:r>
          <a:endParaRPr lang="pt-BR" sz="1400" dirty="0">
            <a:solidFill>
              <a:schemeClr val="tx1"/>
            </a:solidFill>
          </a:endParaRPr>
        </a:p>
      </dgm:t>
    </dgm:pt>
    <dgm:pt modelId="{A3CEC864-252A-49A9-88ED-5A5337116D79}" type="parTrans" cxnId="{084EFD7F-858D-4629-BE59-D452D3F91372}">
      <dgm:prSet/>
      <dgm:spPr/>
      <dgm:t>
        <a:bodyPr/>
        <a:lstStyle/>
        <a:p>
          <a:endParaRPr lang="pt-BR"/>
        </a:p>
      </dgm:t>
    </dgm:pt>
    <dgm:pt modelId="{7E10DD49-64E2-4425-8469-E77E18C840DA}" type="sibTrans" cxnId="{084EFD7F-858D-4629-BE59-D452D3F91372}">
      <dgm:prSet/>
      <dgm:spPr/>
      <dgm:t>
        <a:bodyPr/>
        <a:lstStyle/>
        <a:p>
          <a:endParaRPr lang="pt-BR"/>
        </a:p>
      </dgm:t>
    </dgm:pt>
    <dgm:pt modelId="{F1D895F6-ADD5-4C69-A082-AAD3CBDBF320}" type="pres">
      <dgm:prSet presAssocID="{6E89D467-2D9D-412B-840F-2AE0E8F7261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F4D50449-737A-4272-A439-A49BE36587EC}" type="pres">
      <dgm:prSet presAssocID="{15DC44FF-8797-4E51-B805-9F51DDFFDD51}" presName="posSpace" presStyleCnt="0"/>
      <dgm:spPr/>
    </dgm:pt>
    <dgm:pt modelId="{CC24D6EB-F7DF-4A93-BFE1-29E4FD15278C}" type="pres">
      <dgm:prSet presAssocID="{15DC44FF-8797-4E51-B805-9F51DDFFDD51}" presName="vertFlow" presStyleCnt="0"/>
      <dgm:spPr/>
    </dgm:pt>
    <dgm:pt modelId="{C20CDFC7-B6C2-43D3-A12A-49C72C75CDAE}" type="pres">
      <dgm:prSet presAssocID="{15DC44FF-8797-4E51-B805-9F51DDFFDD51}" presName="topSpace" presStyleCnt="0"/>
      <dgm:spPr/>
    </dgm:pt>
    <dgm:pt modelId="{01C66A3A-C0BA-45F7-AE15-C4CD1117EC67}" type="pres">
      <dgm:prSet presAssocID="{15DC44FF-8797-4E51-B805-9F51DDFFDD51}" presName="firstComp" presStyleCnt="0"/>
      <dgm:spPr/>
    </dgm:pt>
    <dgm:pt modelId="{619848F2-464B-490B-84AC-2CBE1588C15A}" type="pres">
      <dgm:prSet presAssocID="{15DC44FF-8797-4E51-B805-9F51DDFFDD51}" presName="firstChild" presStyleLbl="bgAccFollowNode1" presStyleIdx="0" presStyleCnt="3" custScaleX="104853" custScaleY="268796"/>
      <dgm:spPr/>
      <dgm:t>
        <a:bodyPr/>
        <a:lstStyle/>
        <a:p>
          <a:endParaRPr lang="pt-BR"/>
        </a:p>
      </dgm:t>
    </dgm:pt>
    <dgm:pt modelId="{A1F8D9C7-DBA0-4E2C-B500-0FE9F7086080}" type="pres">
      <dgm:prSet presAssocID="{15DC44FF-8797-4E51-B805-9F51DDFFDD51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84D345-0DEC-40DC-B660-1591BE208D5B}" type="pres">
      <dgm:prSet presAssocID="{15DC44FF-8797-4E51-B805-9F51DDFFDD51}" presName="negSpace" presStyleCnt="0"/>
      <dgm:spPr/>
    </dgm:pt>
    <dgm:pt modelId="{86811B26-1DD2-4881-BB29-496A2BDBB806}" type="pres">
      <dgm:prSet presAssocID="{15DC44FF-8797-4E51-B805-9F51DDFFDD51}" presName="circle" presStyleLbl="node1" presStyleIdx="0" presStyleCnt="3" custScaleX="121260" custScaleY="113016" custLinFactNeighborX="-5192" custLinFactNeighborY="-32480"/>
      <dgm:spPr/>
      <dgm:t>
        <a:bodyPr/>
        <a:lstStyle/>
        <a:p>
          <a:endParaRPr lang="pt-BR"/>
        </a:p>
      </dgm:t>
    </dgm:pt>
    <dgm:pt modelId="{3BF5F56F-941A-4A31-8A19-3838514576F3}" type="pres">
      <dgm:prSet presAssocID="{CBE95AD0-F1F1-426A-A8F7-F33F6E9B2550}" presName="transSpace" presStyleCnt="0"/>
      <dgm:spPr/>
    </dgm:pt>
    <dgm:pt modelId="{436CBF9F-5C9B-482E-A300-43F17FBBAACB}" type="pres">
      <dgm:prSet presAssocID="{21CB2523-A174-4748-9BE0-969ACB9F35D1}" presName="posSpace" presStyleCnt="0"/>
      <dgm:spPr/>
    </dgm:pt>
    <dgm:pt modelId="{7ED08B14-B780-4873-BC49-398BADA4D315}" type="pres">
      <dgm:prSet presAssocID="{21CB2523-A174-4748-9BE0-969ACB9F35D1}" presName="vertFlow" presStyleCnt="0"/>
      <dgm:spPr/>
    </dgm:pt>
    <dgm:pt modelId="{8205C1AB-1A1D-4369-B19A-7DFDF325AB1D}" type="pres">
      <dgm:prSet presAssocID="{21CB2523-A174-4748-9BE0-969ACB9F35D1}" presName="topSpace" presStyleCnt="0"/>
      <dgm:spPr/>
    </dgm:pt>
    <dgm:pt modelId="{02C21BD7-B575-4AC7-90DE-3A7E8C96AC44}" type="pres">
      <dgm:prSet presAssocID="{21CB2523-A174-4748-9BE0-969ACB9F35D1}" presName="firstComp" presStyleCnt="0"/>
      <dgm:spPr/>
    </dgm:pt>
    <dgm:pt modelId="{4FE0B165-FB9E-4A5E-8FBC-04E37BB5ECB3}" type="pres">
      <dgm:prSet presAssocID="{21CB2523-A174-4748-9BE0-969ACB9F35D1}" presName="firstChild" presStyleLbl="bgAccFollowNode1" presStyleIdx="1" presStyleCnt="3" custScaleX="103840" custScaleY="271488" custLinFactNeighborX="-1734" custLinFactNeighborY="-8"/>
      <dgm:spPr/>
      <dgm:t>
        <a:bodyPr/>
        <a:lstStyle/>
        <a:p>
          <a:endParaRPr lang="pt-BR"/>
        </a:p>
      </dgm:t>
    </dgm:pt>
    <dgm:pt modelId="{D938E32B-DE40-4A80-9EFA-79D8102E5C96}" type="pres">
      <dgm:prSet presAssocID="{21CB2523-A174-4748-9BE0-969ACB9F35D1}" presName="first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1B1C09-4A9F-4B84-BD23-18D41E3B35F8}" type="pres">
      <dgm:prSet presAssocID="{21CB2523-A174-4748-9BE0-969ACB9F35D1}" presName="negSpace" presStyleCnt="0"/>
      <dgm:spPr/>
    </dgm:pt>
    <dgm:pt modelId="{98B62661-C7C5-4948-A22D-71A3DBF43C8E}" type="pres">
      <dgm:prSet presAssocID="{21CB2523-A174-4748-9BE0-969ACB9F35D1}" presName="circle" presStyleLbl="node1" presStyleIdx="1" presStyleCnt="3" custScaleX="114886" custScaleY="106739" custLinFactNeighborX="-18808" custLinFactNeighborY="-29448"/>
      <dgm:spPr/>
      <dgm:t>
        <a:bodyPr/>
        <a:lstStyle/>
        <a:p>
          <a:endParaRPr lang="pt-BR"/>
        </a:p>
      </dgm:t>
    </dgm:pt>
    <dgm:pt modelId="{3EA7B5A2-B285-4B48-BBD7-C9EF2A0BB349}" type="pres">
      <dgm:prSet presAssocID="{8604D19C-D926-4E15-B23A-3061BE7AD545}" presName="transSpace" presStyleCnt="0"/>
      <dgm:spPr/>
    </dgm:pt>
    <dgm:pt modelId="{EFC4E21D-F23C-4196-92CE-C6A1D99C2C66}" type="pres">
      <dgm:prSet presAssocID="{296C6422-F42F-4AB8-9A0D-DF78D00B3C8A}" presName="posSpace" presStyleCnt="0"/>
      <dgm:spPr/>
    </dgm:pt>
    <dgm:pt modelId="{638DEECE-F1E8-4599-AD05-63DB7EDDD33E}" type="pres">
      <dgm:prSet presAssocID="{296C6422-F42F-4AB8-9A0D-DF78D00B3C8A}" presName="vertFlow" presStyleCnt="0"/>
      <dgm:spPr/>
    </dgm:pt>
    <dgm:pt modelId="{B209F4AF-692D-45B9-B46B-7B169AAA16A5}" type="pres">
      <dgm:prSet presAssocID="{296C6422-F42F-4AB8-9A0D-DF78D00B3C8A}" presName="topSpace" presStyleCnt="0"/>
      <dgm:spPr/>
    </dgm:pt>
    <dgm:pt modelId="{38003129-AF09-406E-900C-9666068972B3}" type="pres">
      <dgm:prSet presAssocID="{296C6422-F42F-4AB8-9A0D-DF78D00B3C8A}" presName="firstComp" presStyleCnt="0"/>
      <dgm:spPr/>
    </dgm:pt>
    <dgm:pt modelId="{E83E6993-3701-4D1D-A7FE-F4B3F289FD57}" type="pres">
      <dgm:prSet presAssocID="{296C6422-F42F-4AB8-9A0D-DF78D00B3C8A}" presName="firstChild" presStyleLbl="bgAccFollowNode1" presStyleIdx="2" presStyleCnt="3" custScaleY="282884" custLinFactNeighborX="-10126" custLinFactNeighborY="-2138"/>
      <dgm:spPr/>
      <dgm:t>
        <a:bodyPr/>
        <a:lstStyle/>
        <a:p>
          <a:endParaRPr lang="pt-BR"/>
        </a:p>
      </dgm:t>
    </dgm:pt>
    <dgm:pt modelId="{FB5932B5-CC9A-4B02-B836-277ADAB9181A}" type="pres">
      <dgm:prSet presAssocID="{296C6422-F42F-4AB8-9A0D-DF78D00B3C8A}" presName="first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3B293B-707C-4003-A55B-A8AFC90EEB9A}" type="pres">
      <dgm:prSet presAssocID="{296C6422-F42F-4AB8-9A0D-DF78D00B3C8A}" presName="negSpace" presStyleCnt="0"/>
      <dgm:spPr/>
    </dgm:pt>
    <dgm:pt modelId="{90F83AB8-0C1B-4C9E-816D-8F5F702AEBF3}" type="pres">
      <dgm:prSet presAssocID="{296C6422-F42F-4AB8-9A0D-DF78D00B3C8A}" presName="circle" presStyleLbl="node1" presStyleIdx="2" presStyleCnt="3" custScaleX="110453" custScaleY="111238" custLinFactNeighborX="-8687" custLinFactNeighborY="-32798"/>
      <dgm:spPr/>
      <dgm:t>
        <a:bodyPr/>
        <a:lstStyle/>
        <a:p>
          <a:endParaRPr lang="pt-BR"/>
        </a:p>
      </dgm:t>
    </dgm:pt>
  </dgm:ptLst>
  <dgm:cxnLst>
    <dgm:cxn modelId="{D8BF4652-636E-4E7E-9687-C21EF11D546A}" srcId="{21CB2523-A174-4748-9BE0-969ACB9F35D1}" destId="{54ACFDED-45D5-413C-B06B-B9B2333F11D0}" srcOrd="0" destOrd="0" parTransId="{A4CB991D-9887-475B-85D2-058CFE4D7300}" sibTransId="{7435756D-D0AC-4DE6-BFCC-1DAF89982413}"/>
    <dgm:cxn modelId="{03A0206C-647F-4AE7-8EDB-A56411532476}" type="presOf" srcId="{10FBB974-B7FF-4439-86D1-BE62E802C4E5}" destId="{619848F2-464B-490B-84AC-2CBE1588C15A}" srcOrd="0" destOrd="0" presId="urn:microsoft.com/office/officeart/2005/8/layout/hList9"/>
    <dgm:cxn modelId="{5BF66F0C-09E0-416C-94C1-C44260D3F38D}" type="presOf" srcId="{BA0279E9-2077-4271-A8D8-161EADA34477}" destId="{FB5932B5-CC9A-4B02-B836-277ADAB9181A}" srcOrd="1" destOrd="0" presId="urn:microsoft.com/office/officeart/2005/8/layout/hList9"/>
    <dgm:cxn modelId="{A4AE9147-6D90-4A33-B193-91D934825E73}" srcId="{15DC44FF-8797-4E51-B805-9F51DDFFDD51}" destId="{10FBB974-B7FF-4439-86D1-BE62E802C4E5}" srcOrd="0" destOrd="0" parTransId="{9C1899C2-4AB2-4E37-B2BF-4D457B884B9F}" sibTransId="{92CF3388-FE6D-41C1-9898-4D2944B4034E}"/>
    <dgm:cxn modelId="{B90086CC-63F0-48E0-9F9D-37CE7E1F2ACA}" type="presOf" srcId="{15DC44FF-8797-4E51-B805-9F51DDFFDD51}" destId="{86811B26-1DD2-4881-BB29-496A2BDBB806}" srcOrd="0" destOrd="0" presId="urn:microsoft.com/office/officeart/2005/8/layout/hList9"/>
    <dgm:cxn modelId="{5DA6EC5D-30E6-4841-9174-041A98F7E50A}" srcId="{6E89D467-2D9D-412B-840F-2AE0E8F72616}" destId="{21CB2523-A174-4748-9BE0-969ACB9F35D1}" srcOrd="1" destOrd="0" parTransId="{5B4346A8-AE6E-46BA-B27F-1ADB4DC67EF9}" sibTransId="{8604D19C-D926-4E15-B23A-3061BE7AD545}"/>
    <dgm:cxn modelId="{B2A7EAE8-FC5F-432E-BB6E-D933128DAD1B}" type="presOf" srcId="{BA0279E9-2077-4271-A8D8-161EADA34477}" destId="{E83E6993-3701-4D1D-A7FE-F4B3F289FD57}" srcOrd="0" destOrd="0" presId="urn:microsoft.com/office/officeart/2005/8/layout/hList9"/>
    <dgm:cxn modelId="{2AD17389-201E-4242-9EC3-C551F4088D21}" type="presOf" srcId="{296C6422-F42F-4AB8-9A0D-DF78D00B3C8A}" destId="{90F83AB8-0C1B-4C9E-816D-8F5F702AEBF3}" srcOrd="0" destOrd="0" presId="urn:microsoft.com/office/officeart/2005/8/layout/hList9"/>
    <dgm:cxn modelId="{77301655-20EC-4F92-B53C-094D5A07AAA0}" srcId="{6E89D467-2D9D-412B-840F-2AE0E8F72616}" destId="{15DC44FF-8797-4E51-B805-9F51DDFFDD51}" srcOrd="0" destOrd="0" parTransId="{39053028-BF4E-47ED-A6DA-E11CBEB425DE}" sibTransId="{CBE95AD0-F1F1-426A-A8F7-F33F6E9B2550}"/>
    <dgm:cxn modelId="{BD445D55-7945-4DCA-8DCB-FF065D24B898}" type="presOf" srcId="{21CB2523-A174-4748-9BE0-969ACB9F35D1}" destId="{98B62661-C7C5-4948-A22D-71A3DBF43C8E}" srcOrd="0" destOrd="0" presId="urn:microsoft.com/office/officeart/2005/8/layout/hList9"/>
    <dgm:cxn modelId="{084EFD7F-858D-4629-BE59-D452D3F91372}" srcId="{296C6422-F42F-4AB8-9A0D-DF78D00B3C8A}" destId="{BA0279E9-2077-4271-A8D8-161EADA34477}" srcOrd="0" destOrd="0" parTransId="{A3CEC864-252A-49A9-88ED-5A5337116D79}" sibTransId="{7E10DD49-64E2-4425-8469-E77E18C840DA}"/>
    <dgm:cxn modelId="{9DB8A161-973F-4211-8718-694D1B7EB5F5}" type="presOf" srcId="{6E89D467-2D9D-412B-840F-2AE0E8F72616}" destId="{F1D895F6-ADD5-4C69-A082-AAD3CBDBF320}" srcOrd="0" destOrd="0" presId="urn:microsoft.com/office/officeart/2005/8/layout/hList9"/>
    <dgm:cxn modelId="{5E64D396-0A4B-45CA-9BEB-B7085A5E0685}" type="presOf" srcId="{10FBB974-B7FF-4439-86D1-BE62E802C4E5}" destId="{A1F8D9C7-DBA0-4E2C-B500-0FE9F7086080}" srcOrd="1" destOrd="0" presId="urn:microsoft.com/office/officeart/2005/8/layout/hList9"/>
    <dgm:cxn modelId="{B9CF0CC6-6E7D-4278-B555-080606839B63}" type="presOf" srcId="{54ACFDED-45D5-413C-B06B-B9B2333F11D0}" destId="{4FE0B165-FB9E-4A5E-8FBC-04E37BB5ECB3}" srcOrd="0" destOrd="0" presId="urn:microsoft.com/office/officeart/2005/8/layout/hList9"/>
    <dgm:cxn modelId="{E8E59409-AAD4-495F-90C7-7D86BCCC4855}" type="presOf" srcId="{54ACFDED-45D5-413C-B06B-B9B2333F11D0}" destId="{D938E32B-DE40-4A80-9EFA-79D8102E5C96}" srcOrd="1" destOrd="0" presId="urn:microsoft.com/office/officeart/2005/8/layout/hList9"/>
    <dgm:cxn modelId="{90B811A2-9511-4A8A-9BF7-E2FFAE0A80AA}" srcId="{6E89D467-2D9D-412B-840F-2AE0E8F72616}" destId="{296C6422-F42F-4AB8-9A0D-DF78D00B3C8A}" srcOrd="2" destOrd="0" parTransId="{9F7758EB-B907-4F98-B9F0-7DF571419224}" sibTransId="{730C3E69-6123-4FDF-A413-E44DD144DD0D}"/>
    <dgm:cxn modelId="{C26532A2-B396-4D08-8030-500EBC4A30A0}" type="presParOf" srcId="{F1D895F6-ADD5-4C69-A082-AAD3CBDBF320}" destId="{F4D50449-737A-4272-A439-A49BE36587EC}" srcOrd="0" destOrd="0" presId="urn:microsoft.com/office/officeart/2005/8/layout/hList9"/>
    <dgm:cxn modelId="{A673565E-CFF6-4C02-8CA5-40391DF4F2F5}" type="presParOf" srcId="{F1D895F6-ADD5-4C69-A082-AAD3CBDBF320}" destId="{CC24D6EB-F7DF-4A93-BFE1-29E4FD15278C}" srcOrd="1" destOrd="0" presId="urn:microsoft.com/office/officeart/2005/8/layout/hList9"/>
    <dgm:cxn modelId="{AB79953C-3C36-49F6-A50B-14ADA341E71F}" type="presParOf" srcId="{CC24D6EB-F7DF-4A93-BFE1-29E4FD15278C}" destId="{C20CDFC7-B6C2-43D3-A12A-49C72C75CDAE}" srcOrd="0" destOrd="0" presId="urn:microsoft.com/office/officeart/2005/8/layout/hList9"/>
    <dgm:cxn modelId="{74344A81-2018-4F54-B045-BA41A3280630}" type="presParOf" srcId="{CC24D6EB-F7DF-4A93-BFE1-29E4FD15278C}" destId="{01C66A3A-C0BA-45F7-AE15-C4CD1117EC67}" srcOrd="1" destOrd="0" presId="urn:microsoft.com/office/officeart/2005/8/layout/hList9"/>
    <dgm:cxn modelId="{9DBCAF60-91D4-43BA-AE58-6F7F651BCB34}" type="presParOf" srcId="{01C66A3A-C0BA-45F7-AE15-C4CD1117EC67}" destId="{619848F2-464B-490B-84AC-2CBE1588C15A}" srcOrd="0" destOrd="0" presId="urn:microsoft.com/office/officeart/2005/8/layout/hList9"/>
    <dgm:cxn modelId="{DCDD7E3A-970B-46A7-B020-871F72BFEF7C}" type="presParOf" srcId="{01C66A3A-C0BA-45F7-AE15-C4CD1117EC67}" destId="{A1F8D9C7-DBA0-4E2C-B500-0FE9F7086080}" srcOrd="1" destOrd="0" presId="urn:microsoft.com/office/officeart/2005/8/layout/hList9"/>
    <dgm:cxn modelId="{3335DF74-7AD3-4FA9-8679-77D301013716}" type="presParOf" srcId="{F1D895F6-ADD5-4C69-A082-AAD3CBDBF320}" destId="{2E84D345-0DEC-40DC-B660-1591BE208D5B}" srcOrd="2" destOrd="0" presId="urn:microsoft.com/office/officeart/2005/8/layout/hList9"/>
    <dgm:cxn modelId="{5171C124-0040-4EA2-BCF8-D9E512E6C948}" type="presParOf" srcId="{F1D895F6-ADD5-4C69-A082-AAD3CBDBF320}" destId="{86811B26-1DD2-4881-BB29-496A2BDBB806}" srcOrd="3" destOrd="0" presId="urn:microsoft.com/office/officeart/2005/8/layout/hList9"/>
    <dgm:cxn modelId="{A162E871-AE3E-4D2B-8DFB-337CA7D12E87}" type="presParOf" srcId="{F1D895F6-ADD5-4C69-A082-AAD3CBDBF320}" destId="{3BF5F56F-941A-4A31-8A19-3838514576F3}" srcOrd="4" destOrd="0" presId="urn:microsoft.com/office/officeart/2005/8/layout/hList9"/>
    <dgm:cxn modelId="{AC235744-BA72-45A8-B48B-3FE2AC7908F3}" type="presParOf" srcId="{F1D895F6-ADD5-4C69-A082-AAD3CBDBF320}" destId="{436CBF9F-5C9B-482E-A300-43F17FBBAACB}" srcOrd="5" destOrd="0" presId="urn:microsoft.com/office/officeart/2005/8/layout/hList9"/>
    <dgm:cxn modelId="{85788683-8298-4AAB-AE87-A7ED47968301}" type="presParOf" srcId="{F1D895F6-ADD5-4C69-A082-AAD3CBDBF320}" destId="{7ED08B14-B780-4873-BC49-398BADA4D315}" srcOrd="6" destOrd="0" presId="urn:microsoft.com/office/officeart/2005/8/layout/hList9"/>
    <dgm:cxn modelId="{7D519E5D-C843-4230-A322-B19F56DD7680}" type="presParOf" srcId="{7ED08B14-B780-4873-BC49-398BADA4D315}" destId="{8205C1AB-1A1D-4369-B19A-7DFDF325AB1D}" srcOrd="0" destOrd="0" presId="urn:microsoft.com/office/officeart/2005/8/layout/hList9"/>
    <dgm:cxn modelId="{550958C9-43C6-40D4-ACBF-C329B4A64B91}" type="presParOf" srcId="{7ED08B14-B780-4873-BC49-398BADA4D315}" destId="{02C21BD7-B575-4AC7-90DE-3A7E8C96AC44}" srcOrd="1" destOrd="0" presId="urn:microsoft.com/office/officeart/2005/8/layout/hList9"/>
    <dgm:cxn modelId="{FBAC0002-FE25-47A1-AA79-1413C68BAFA9}" type="presParOf" srcId="{02C21BD7-B575-4AC7-90DE-3A7E8C96AC44}" destId="{4FE0B165-FB9E-4A5E-8FBC-04E37BB5ECB3}" srcOrd="0" destOrd="0" presId="urn:microsoft.com/office/officeart/2005/8/layout/hList9"/>
    <dgm:cxn modelId="{5568E0A2-03AB-4BA6-A8D6-F76E91C2681A}" type="presParOf" srcId="{02C21BD7-B575-4AC7-90DE-3A7E8C96AC44}" destId="{D938E32B-DE40-4A80-9EFA-79D8102E5C96}" srcOrd="1" destOrd="0" presId="urn:microsoft.com/office/officeart/2005/8/layout/hList9"/>
    <dgm:cxn modelId="{46660330-1285-4A3E-A01F-567CA92FCD44}" type="presParOf" srcId="{F1D895F6-ADD5-4C69-A082-AAD3CBDBF320}" destId="{601B1C09-4A9F-4B84-BD23-18D41E3B35F8}" srcOrd="7" destOrd="0" presId="urn:microsoft.com/office/officeart/2005/8/layout/hList9"/>
    <dgm:cxn modelId="{3B3CAB9F-0606-4E53-9F86-FD2D7DB4C882}" type="presParOf" srcId="{F1D895F6-ADD5-4C69-A082-AAD3CBDBF320}" destId="{98B62661-C7C5-4948-A22D-71A3DBF43C8E}" srcOrd="8" destOrd="0" presId="urn:microsoft.com/office/officeart/2005/8/layout/hList9"/>
    <dgm:cxn modelId="{0861C0FE-EBDC-4389-8107-EA4ED4E91265}" type="presParOf" srcId="{F1D895F6-ADD5-4C69-A082-AAD3CBDBF320}" destId="{3EA7B5A2-B285-4B48-BBD7-C9EF2A0BB349}" srcOrd="9" destOrd="0" presId="urn:microsoft.com/office/officeart/2005/8/layout/hList9"/>
    <dgm:cxn modelId="{2A9120C7-DF19-4930-9A78-2D4166C34C8D}" type="presParOf" srcId="{F1D895F6-ADD5-4C69-A082-AAD3CBDBF320}" destId="{EFC4E21D-F23C-4196-92CE-C6A1D99C2C66}" srcOrd="10" destOrd="0" presId="urn:microsoft.com/office/officeart/2005/8/layout/hList9"/>
    <dgm:cxn modelId="{EA3A0C72-6367-45CE-8381-8821532E5DD0}" type="presParOf" srcId="{F1D895F6-ADD5-4C69-A082-AAD3CBDBF320}" destId="{638DEECE-F1E8-4599-AD05-63DB7EDDD33E}" srcOrd="11" destOrd="0" presId="urn:microsoft.com/office/officeart/2005/8/layout/hList9"/>
    <dgm:cxn modelId="{35467217-2BDB-4D65-9861-4017E9DDF685}" type="presParOf" srcId="{638DEECE-F1E8-4599-AD05-63DB7EDDD33E}" destId="{B209F4AF-692D-45B9-B46B-7B169AAA16A5}" srcOrd="0" destOrd="0" presId="urn:microsoft.com/office/officeart/2005/8/layout/hList9"/>
    <dgm:cxn modelId="{DD3541AC-6F58-4315-B841-A5EAD1BC8C55}" type="presParOf" srcId="{638DEECE-F1E8-4599-AD05-63DB7EDDD33E}" destId="{38003129-AF09-406E-900C-9666068972B3}" srcOrd="1" destOrd="0" presId="urn:microsoft.com/office/officeart/2005/8/layout/hList9"/>
    <dgm:cxn modelId="{6BEC5243-3972-418E-B2FD-D05A5A30AA80}" type="presParOf" srcId="{38003129-AF09-406E-900C-9666068972B3}" destId="{E83E6993-3701-4D1D-A7FE-F4B3F289FD57}" srcOrd="0" destOrd="0" presId="urn:microsoft.com/office/officeart/2005/8/layout/hList9"/>
    <dgm:cxn modelId="{74B62CB9-DF4A-421C-89A8-79BCF54CE1B6}" type="presParOf" srcId="{38003129-AF09-406E-900C-9666068972B3}" destId="{FB5932B5-CC9A-4B02-B836-277ADAB9181A}" srcOrd="1" destOrd="0" presId="urn:microsoft.com/office/officeart/2005/8/layout/hList9"/>
    <dgm:cxn modelId="{68CBB8DB-4D3D-44B5-9642-06B962009428}" type="presParOf" srcId="{F1D895F6-ADD5-4C69-A082-AAD3CBDBF320}" destId="{C03B293B-707C-4003-A55B-A8AFC90EEB9A}" srcOrd="12" destOrd="0" presId="urn:microsoft.com/office/officeart/2005/8/layout/hList9"/>
    <dgm:cxn modelId="{66DC0A0C-668B-4A1C-B6BE-89089AD71922}" type="presParOf" srcId="{F1D895F6-ADD5-4C69-A082-AAD3CBDBF320}" destId="{90F83AB8-0C1B-4C9E-816D-8F5F702AEBF3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2F9BCD-E6BD-48F7-A704-B8C8EE8F0224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48D57840-21B5-40E0-8638-EB28DBC5A0F5}">
      <dgm:prSet phldrT="[Texto]" custT="1"/>
      <dgm:spPr/>
      <dgm:t>
        <a:bodyPr/>
        <a:lstStyle/>
        <a:p>
          <a:r>
            <a:rPr lang="pt-BR" sz="1800" dirty="0" smtClean="0"/>
            <a:t>Mesmo para os profissionais com anos de experiência na docência, cabe abertura para novas possibilidades educacionais e novas saberes necessários na construção de processos educativos inovadores e dinâmicos.</a:t>
          </a:r>
          <a:endParaRPr lang="pt-BR" sz="1800" dirty="0"/>
        </a:p>
      </dgm:t>
    </dgm:pt>
    <dgm:pt modelId="{4E56610F-64B9-477F-8EC4-EF0D6C71C7D5}" type="parTrans" cxnId="{A57D31FC-EA3C-4A36-AD8D-4656D19FB87C}">
      <dgm:prSet/>
      <dgm:spPr/>
      <dgm:t>
        <a:bodyPr/>
        <a:lstStyle/>
        <a:p>
          <a:endParaRPr lang="pt-BR"/>
        </a:p>
      </dgm:t>
    </dgm:pt>
    <dgm:pt modelId="{66ACDAB4-7D4B-4ACC-AFB8-218DFF905E55}" type="sibTrans" cxnId="{A57D31FC-EA3C-4A36-AD8D-4656D19FB87C}">
      <dgm:prSet/>
      <dgm:spPr/>
      <dgm:t>
        <a:bodyPr/>
        <a:lstStyle/>
        <a:p>
          <a:endParaRPr lang="pt-BR"/>
        </a:p>
      </dgm:t>
    </dgm:pt>
    <dgm:pt modelId="{15986B90-9CE5-427E-92F3-544F89A3ECF7}" type="pres">
      <dgm:prSet presAssocID="{B02F9BCD-E6BD-48F7-A704-B8C8EE8F0224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DE684AFB-1E32-4348-AA72-408911916965}" type="pres">
      <dgm:prSet presAssocID="{48D57840-21B5-40E0-8638-EB28DBC5A0F5}" presName="chaos" presStyleCnt="0"/>
      <dgm:spPr/>
    </dgm:pt>
    <dgm:pt modelId="{03456824-8783-4611-B0D9-69B2D1D179D5}" type="pres">
      <dgm:prSet presAssocID="{48D57840-21B5-40E0-8638-EB28DBC5A0F5}" presName="parTx1" presStyleLbl="revTx" presStyleIdx="0" presStyleCnt="1" custScaleY="137360"/>
      <dgm:spPr/>
      <dgm:t>
        <a:bodyPr/>
        <a:lstStyle/>
        <a:p>
          <a:endParaRPr lang="pt-BR"/>
        </a:p>
      </dgm:t>
    </dgm:pt>
    <dgm:pt modelId="{899F9601-E155-4D1F-A007-5C9FF24E92A6}" type="pres">
      <dgm:prSet presAssocID="{48D57840-21B5-40E0-8638-EB28DBC5A0F5}" presName="c1" presStyleLbl="node1" presStyleIdx="0" presStyleCnt="18"/>
      <dgm:spPr/>
    </dgm:pt>
    <dgm:pt modelId="{D79BE7E7-4E0D-4C0C-B61E-AF31FE6364C3}" type="pres">
      <dgm:prSet presAssocID="{48D57840-21B5-40E0-8638-EB28DBC5A0F5}" presName="c2" presStyleLbl="node1" presStyleIdx="1" presStyleCnt="18"/>
      <dgm:spPr/>
    </dgm:pt>
    <dgm:pt modelId="{123FEA33-DC86-4C05-8F82-47B27DD72C21}" type="pres">
      <dgm:prSet presAssocID="{48D57840-21B5-40E0-8638-EB28DBC5A0F5}" presName="c3" presStyleLbl="node1" presStyleIdx="2" presStyleCnt="18"/>
      <dgm:spPr/>
    </dgm:pt>
    <dgm:pt modelId="{DAB0F674-E813-45C9-8368-BF60DFA9E1F8}" type="pres">
      <dgm:prSet presAssocID="{48D57840-21B5-40E0-8638-EB28DBC5A0F5}" presName="c4" presStyleLbl="node1" presStyleIdx="3" presStyleCnt="18"/>
      <dgm:spPr/>
    </dgm:pt>
    <dgm:pt modelId="{6895EFCB-925C-4784-899B-D3709D570EF1}" type="pres">
      <dgm:prSet presAssocID="{48D57840-21B5-40E0-8638-EB28DBC5A0F5}" presName="c5" presStyleLbl="node1" presStyleIdx="4" presStyleCnt="18"/>
      <dgm:spPr/>
    </dgm:pt>
    <dgm:pt modelId="{0EE51838-3ABB-4E5B-BE78-E9C43FAB7874}" type="pres">
      <dgm:prSet presAssocID="{48D57840-21B5-40E0-8638-EB28DBC5A0F5}" presName="c6" presStyleLbl="node1" presStyleIdx="5" presStyleCnt="18"/>
      <dgm:spPr/>
    </dgm:pt>
    <dgm:pt modelId="{515A73EF-EBA9-413E-8A9F-F2C04A8AA629}" type="pres">
      <dgm:prSet presAssocID="{48D57840-21B5-40E0-8638-EB28DBC5A0F5}" presName="c7" presStyleLbl="node1" presStyleIdx="6" presStyleCnt="18"/>
      <dgm:spPr/>
    </dgm:pt>
    <dgm:pt modelId="{1E857DF1-90D4-4ABF-8EA4-1955E2400B05}" type="pres">
      <dgm:prSet presAssocID="{48D57840-21B5-40E0-8638-EB28DBC5A0F5}" presName="c8" presStyleLbl="node1" presStyleIdx="7" presStyleCnt="18"/>
      <dgm:spPr/>
    </dgm:pt>
    <dgm:pt modelId="{641964BA-28C4-419D-9974-BFFBE5826599}" type="pres">
      <dgm:prSet presAssocID="{48D57840-21B5-40E0-8638-EB28DBC5A0F5}" presName="c9" presStyleLbl="node1" presStyleIdx="8" presStyleCnt="18" custLinFactNeighborX="76743" custLinFactNeighborY="-22274"/>
      <dgm:spPr/>
    </dgm:pt>
    <dgm:pt modelId="{B6B4B83F-875C-4ECF-9DAE-0F329B9BF539}" type="pres">
      <dgm:prSet presAssocID="{48D57840-21B5-40E0-8638-EB28DBC5A0F5}" presName="c10" presStyleLbl="node1" presStyleIdx="9" presStyleCnt="18"/>
      <dgm:spPr/>
    </dgm:pt>
    <dgm:pt modelId="{A78057DB-B673-4C9A-9B1E-7D8286518B4F}" type="pres">
      <dgm:prSet presAssocID="{48D57840-21B5-40E0-8638-EB28DBC5A0F5}" presName="c11" presStyleLbl="node1" presStyleIdx="10" presStyleCnt="18"/>
      <dgm:spPr/>
    </dgm:pt>
    <dgm:pt modelId="{C49CD430-4A91-4B9E-BF51-44442E7323A1}" type="pres">
      <dgm:prSet presAssocID="{48D57840-21B5-40E0-8638-EB28DBC5A0F5}" presName="c12" presStyleLbl="node1" presStyleIdx="11" presStyleCnt="18"/>
      <dgm:spPr/>
    </dgm:pt>
    <dgm:pt modelId="{2C161A07-029E-4B7D-9899-A5B9FC335F4A}" type="pres">
      <dgm:prSet presAssocID="{48D57840-21B5-40E0-8638-EB28DBC5A0F5}" presName="c13" presStyleLbl="node1" presStyleIdx="12" presStyleCnt="18"/>
      <dgm:spPr/>
    </dgm:pt>
    <dgm:pt modelId="{035CCF94-1F8C-4C8E-9282-55EA9FA676BE}" type="pres">
      <dgm:prSet presAssocID="{48D57840-21B5-40E0-8638-EB28DBC5A0F5}" presName="c14" presStyleLbl="node1" presStyleIdx="13" presStyleCnt="18"/>
      <dgm:spPr/>
    </dgm:pt>
    <dgm:pt modelId="{C4CE174A-B4B3-4DFE-A581-6665F099AA0C}" type="pres">
      <dgm:prSet presAssocID="{48D57840-21B5-40E0-8638-EB28DBC5A0F5}" presName="c15" presStyleLbl="node1" presStyleIdx="14" presStyleCnt="18"/>
      <dgm:spPr/>
    </dgm:pt>
    <dgm:pt modelId="{102D442B-7781-4727-B37B-7EBA351D047C}" type="pres">
      <dgm:prSet presAssocID="{48D57840-21B5-40E0-8638-EB28DBC5A0F5}" presName="c16" presStyleLbl="node1" presStyleIdx="15" presStyleCnt="18"/>
      <dgm:spPr/>
    </dgm:pt>
    <dgm:pt modelId="{2012B40C-B91D-4E81-9CBD-03CB606CB1D7}" type="pres">
      <dgm:prSet presAssocID="{48D57840-21B5-40E0-8638-EB28DBC5A0F5}" presName="c17" presStyleLbl="node1" presStyleIdx="16" presStyleCnt="18"/>
      <dgm:spPr/>
    </dgm:pt>
    <dgm:pt modelId="{16359F36-626D-4338-B6EE-DCF1E83C7267}" type="pres">
      <dgm:prSet presAssocID="{48D57840-21B5-40E0-8638-EB28DBC5A0F5}" presName="c18" presStyleLbl="node1" presStyleIdx="17" presStyleCnt="18"/>
      <dgm:spPr/>
    </dgm:pt>
  </dgm:ptLst>
  <dgm:cxnLst>
    <dgm:cxn modelId="{96D13A5F-2388-4C03-8449-F56B9D10F699}" type="presOf" srcId="{48D57840-21B5-40E0-8638-EB28DBC5A0F5}" destId="{03456824-8783-4611-B0D9-69B2D1D179D5}" srcOrd="0" destOrd="0" presId="urn:microsoft.com/office/officeart/2009/3/layout/RandomtoResultProcess"/>
    <dgm:cxn modelId="{A57D31FC-EA3C-4A36-AD8D-4656D19FB87C}" srcId="{B02F9BCD-E6BD-48F7-A704-B8C8EE8F0224}" destId="{48D57840-21B5-40E0-8638-EB28DBC5A0F5}" srcOrd="0" destOrd="0" parTransId="{4E56610F-64B9-477F-8EC4-EF0D6C71C7D5}" sibTransId="{66ACDAB4-7D4B-4ACC-AFB8-218DFF905E55}"/>
    <dgm:cxn modelId="{DFA899FF-01AD-41D3-8FF2-DAFF3DF717B5}" type="presOf" srcId="{B02F9BCD-E6BD-48F7-A704-B8C8EE8F0224}" destId="{15986B90-9CE5-427E-92F3-544F89A3ECF7}" srcOrd="0" destOrd="0" presId="urn:microsoft.com/office/officeart/2009/3/layout/RandomtoResultProcess"/>
    <dgm:cxn modelId="{9046B9E7-879F-47AA-A8FD-971649681A61}" type="presParOf" srcId="{15986B90-9CE5-427E-92F3-544F89A3ECF7}" destId="{DE684AFB-1E32-4348-AA72-408911916965}" srcOrd="0" destOrd="0" presId="urn:microsoft.com/office/officeart/2009/3/layout/RandomtoResultProcess"/>
    <dgm:cxn modelId="{7E937537-A2B5-426C-A72B-5BD354278EB4}" type="presParOf" srcId="{DE684AFB-1E32-4348-AA72-408911916965}" destId="{03456824-8783-4611-B0D9-69B2D1D179D5}" srcOrd="0" destOrd="0" presId="urn:microsoft.com/office/officeart/2009/3/layout/RandomtoResultProcess"/>
    <dgm:cxn modelId="{823FE164-BB01-46C6-B993-5D3B738732B0}" type="presParOf" srcId="{DE684AFB-1E32-4348-AA72-408911916965}" destId="{899F9601-E155-4D1F-A007-5C9FF24E92A6}" srcOrd="1" destOrd="0" presId="urn:microsoft.com/office/officeart/2009/3/layout/RandomtoResultProcess"/>
    <dgm:cxn modelId="{9551E28A-E4D9-473F-BAAB-C3057210E926}" type="presParOf" srcId="{DE684AFB-1E32-4348-AA72-408911916965}" destId="{D79BE7E7-4E0D-4C0C-B61E-AF31FE6364C3}" srcOrd="2" destOrd="0" presId="urn:microsoft.com/office/officeart/2009/3/layout/RandomtoResultProcess"/>
    <dgm:cxn modelId="{BF6D9172-22C9-4B68-9DAE-EB297AF8278C}" type="presParOf" srcId="{DE684AFB-1E32-4348-AA72-408911916965}" destId="{123FEA33-DC86-4C05-8F82-47B27DD72C21}" srcOrd="3" destOrd="0" presId="urn:microsoft.com/office/officeart/2009/3/layout/RandomtoResultProcess"/>
    <dgm:cxn modelId="{7961232B-B3FF-465E-A449-681E8CD7926E}" type="presParOf" srcId="{DE684AFB-1E32-4348-AA72-408911916965}" destId="{DAB0F674-E813-45C9-8368-BF60DFA9E1F8}" srcOrd="4" destOrd="0" presId="urn:microsoft.com/office/officeart/2009/3/layout/RandomtoResultProcess"/>
    <dgm:cxn modelId="{1E5F8920-7E10-4DC5-B28C-FBDF0199117F}" type="presParOf" srcId="{DE684AFB-1E32-4348-AA72-408911916965}" destId="{6895EFCB-925C-4784-899B-D3709D570EF1}" srcOrd="5" destOrd="0" presId="urn:microsoft.com/office/officeart/2009/3/layout/RandomtoResultProcess"/>
    <dgm:cxn modelId="{7EFC69B8-DF3E-4418-865C-1CB83B98CF16}" type="presParOf" srcId="{DE684AFB-1E32-4348-AA72-408911916965}" destId="{0EE51838-3ABB-4E5B-BE78-E9C43FAB7874}" srcOrd="6" destOrd="0" presId="urn:microsoft.com/office/officeart/2009/3/layout/RandomtoResultProcess"/>
    <dgm:cxn modelId="{B5F97C25-70A6-48B2-BFBD-D7095BCA4B0E}" type="presParOf" srcId="{DE684AFB-1E32-4348-AA72-408911916965}" destId="{515A73EF-EBA9-413E-8A9F-F2C04A8AA629}" srcOrd="7" destOrd="0" presId="urn:microsoft.com/office/officeart/2009/3/layout/RandomtoResultProcess"/>
    <dgm:cxn modelId="{B310FB16-FC32-4D9D-9F36-0008FCA26261}" type="presParOf" srcId="{DE684AFB-1E32-4348-AA72-408911916965}" destId="{1E857DF1-90D4-4ABF-8EA4-1955E2400B05}" srcOrd="8" destOrd="0" presId="urn:microsoft.com/office/officeart/2009/3/layout/RandomtoResultProcess"/>
    <dgm:cxn modelId="{36B8CD40-3E77-425E-9BF4-2E48BF6AAFF1}" type="presParOf" srcId="{DE684AFB-1E32-4348-AA72-408911916965}" destId="{641964BA-28C4-419D-9974-BFFBE5826599}" srcOrd="9" destOrd="0" presId="urn:microsoft.com/office/officeart/2009/3/layout/RandomtoResultProcess"/>
    <dgm:cxn modelId="{8934AFA7-C963-453C-B3E7-CCFAA375A43D}" type="presParOf" srcId="{DE684AFB-1E32-4348-AA72-408911916965}" destId="{B6B4B83F-875C-4ECF-9DAE-0F329B9BF539}" srcOrd="10" destOrd="0" presId="urn:microsoft.com/office/officeart/2009/3/layout/RandomtoResultProcess"/>
    <dgm:cxn modelId="{7B342744-CDD6-41DD-98EB-518789BEBE43}" type="presParOf" srcId="{DE684AFB-1E32-4348-AA72-408911916965}" destId="{A78057DB-B673-4C9A-9B1E-7D8286518B4F}" srcOrd="11" destOrd="0" presId="urn:microsoft.com/office/officeart/2009/3/layout/RandomtoResultProcess"/>
    <dgm:cxn modelId="{C0E71BE9-1D28-4A9F-80A1-AF494C6E675A}" type="presParOf" srcId="{DE684AFB-1E32-4348-AA72-408911916965}" destId="{C49CD430-4A91-4B9E-BF51-44442E7323A1}" srcOrd="12" destOrd="0" presId="urn:microsoft.com/office/officeart/2009/3/layout/RandomtoResultProcess"/>
    <dgm:cxn modelId="{E4B7AE22-24DB-4E6D-8809-747F07EBB9B4}" type="presParOf" srcId="{DE684AFB-1E32-4348-AA72-408911916965}" destId="{2C161A07-029E-4B7D-9899-A5B9FC335F4A}" srcOrd="13" destOrd="0" presId="urn:microsoft.com/office/officeart/2009/3/layout/RandomtoResultProcess"/>
    <dgm:cxn modelId="{88613540-967B-4C96-BCF9-AEA686B46449}" type="presParOf" srcId="{DE684AFB-1E32-4348-AA72-408911916965}" destId="{035CCF94-1F8C-4C8E-9282-55EA9FA676BE}" srcOrd="14" destOrd="0" presId="urn:microsoft.com/office/officeart/2009/3/layout/RandomtoResultProcess"/>
    <dgm:cxn modelId="{694CE182-1E4A-4383-B2BD-4594E1557B30}" type="presParOf" srcId="{DE684AFB-1E32-4348-AA72-408911916965}" destId="{C4CE174A-B4B3-4DFE-A581-6665F099AA0C}" srcOrd="15" destOrd="0" presId="urn:microsoft.com/office/officeart/2009/3/layout/RandomtoResultProcess"/>
    <dgm:cxn modelId="{B4CF138D-3645-4292-950D-AAD99F9614D6}" type="presParOf" srcId="{DE684AFB-1E32-4348-AA72-408911916965}" destId="{102D442B-7781-4727-B37B-7EBA351D047C}" srcOrd="16" destOrd="0" presId="urn:microsoft.com/office/officeart/2009/3/layout/RandomtoResultProcess"/>
    <dgm:cxn modelId="{774CA1C7-E744-46AB-B0CB-8FBC618BBACD}" type="presParOf" srcId="{DE684AFB-1E32-4348-AA72-408911916965}" destId="{2012B40C-B91D-4E81-9CBD-03CB606CB1D7}" srcOrd="17" destOrd="0" presId="urn:microsoft.com/office/officeart/2009/3/layout/RandomtoResultProcess"/>
    <dgm:cxn modelId="{3C9642D9-D0CF-4801-8ED9-34A71E1BFB59}" type="presParOf" srcId="{DE684AFB-1E32-4348-AA72-408911916965}" destId="{16359F36-626D-4338-B6EE-DCF1E83C7267}" srcOrd="18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46EE6D-9804-40BF-9819-746CC89C41FF}" type="doc">
      <dgm:prSet loTypeId="urn:microsoft.com/office/officeart/2005/8/layout/vList3" loCatId="list" qsTypeId="urn:microsoft.com/office/officeart/2005/8/quickstyle/simple4" qsCatId="simple" csTypeId="urn:microsoft.com/office/officeart/2005/8/colors/accent5_3" csCatId="accent5" phldr="1"/>
      <dgm:spPr/>
      <dgm:t>
        <a:bodyPr/>
        <a:lstStyle/>
        <a:p>
          <a:endParaRPr lang="pt-BR"/>
        </a:p>
      </dgm:t>
    </dgm:pt>
    <dgm:pt modelId="{C4000781-1DAC-4027-9355-1650A2B278ED}">
      <dgm:prSet phldrT="[Texto]" custT="1"/>
      <dgm:spPr/>
      <dgm:t>
        <a:bodyPr/>
        <a:lstStyle/>
        <a:p>
          <a:r>
            <a:rPr lang="pt-BR" sz="2400" dirty="0" smtClean="0">
              <a:effectLst/>
            </a:rPr>
            <a:t>1. O curso de formação esta sendo útil para a minha prática pedagógica e docente</a:t>
          </a:r>
          <a:endParaRPr lang="pt-BR" sz="2400" dirty="0"/>
        </a:p>
      </dgm:t>
    </dgm:pt>
    <dgm:pt modelId="{37839567-45AE-4693-ADCB-0F5A874E253A}" type="parTrans" cxnId="{29882EE4-21F4-435E-8B90-86BD016A946A}">
      <dgm:prSet/>
      <dgm:spPr/>
      <dgm:t>
        <a:bodyPr/>
        <a:lstStyle/>
        <a:p>
          <a:endParaRPr lang="pt-BR"/>
        </a:p>
      </dgm:t>
    </dgm:pt>
    <dgm:pt modelId="{9DE4B41C-FBAD-42F2-A58B-95830F0E23A5}" type="sibTrans" cxnId="{29882EE4-21F4-435E-8B90-86BD016A946A}">
      <dgm:prSet/>
      <dgm:spPr/>
      <dgm:t>
        <a:bodyPr/>
        <a:lstStyle/>
        <a:p>
          <a:endParaRPr lang="pt-BR"/>
        </a:p>
      </dgm:t>
    </dgm:pt>
    <dgm:pt modelId="{6FAC8592-BEC7-434A-A0AD-27967B1973B9}" type="pres">
      <dgm:prSet presAssocID="{5D46EE6D-9804-40BF-9819-746CC89C41FF}" presName="linearFlow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3FA9838-255A-44F2-8553-4C359741D6EE}" type="pres">
      <dgm:prSet presAssocID="{C4000781-1DAC-4027-9355-1650A2B278ED}" presName="composite" presStyleCnt="0"/>
      <dgm:spPr/>
    </dgm:pt>
    <dgm:pt modelId="{9E3D9E4F-0032-4480-88EA-C9FF8E41EFAA}" type="pres">
      <dgm:prSet presAssocID="{C4000781-1DAC-4027-9355-1650A2B278ED}" presName="imgShp" presStyleLbl="fgImgPlace1" presStyleIdx="0" presStyleCnt="1" custScaleX="76222" custScaleY="50508" custLinFactNeighborX="26860" custLinFactNeighborY="5329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  <dgm:pt modelId="{7BADC5F8-AAA1-468D-9EE7-80FBC6EF50AA}" type="pres">
      <dgm:prSet presAssocID="{C4000781-1DAC-4027-9355-1650A2B278ED}" presName="txShp" presStyleLbl="node1" presStyleIdx="0" presStyleCnt="1" custScaleX="108807" custScaleY="55900" custLinFactNeighborX="-11872" custLinFactNeighborY="537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9882EE4-21F4-435E-8B90-86BD016A946A}" srcId="{5D46EE6D-9804-40BF-9819-746CC89C41FF}" destId="{C4000781-1DAC-4027-9355-1650A2B278ED}" srcOrd="0" destOrd="0" parTransId="{37839567-45AE-4693-ADCB-0F5A874E253A}" sibTransId="{9DE4B41C-FBAD-42F2-A58B-95830F0E23A5}"/>
    <dgm:cxn modelId="{67E907DB-F741-423B-A827-DBEC2B0B21F5}" type="presOf" srcId="{5D46EE6D-9804-40BF-9819-746CC89C41FF}" destId="{6FAC8592-BEC7-434A-A0AD-27967B1973B9}" srcOrd="0" destOrd="0" presId="urn:microsoft.com/office/officeart/2005/8/layout/vList3"/>
    <dgm:cxn modelId="{DE092047-A4B0-42D0-9AD9-BE1D53ECFA49}" type="presOf" srcId="{C4000781-1DAC-4027-9355-1650A2B278ED}" destId="{7BADC5F8-AAA1-468D-9EE7-80FBC6EF50AA}" srcOrd="0" destOrd="0" presId="urn:microsoft.com/office/officeart/2005/8/layout/vList3"/>
    <dgm:cxn modelId="{AD2DA414-C6F7-4873-9BC8-489C0843B35E}" type="presParOf" srcId="{6FAC8592-BEC7-434A-A0AD-27967B1973B9}" destId="{13FA9838-255A-44F2-8553-4C359741D6EE}" srcOrd="0" destOrd="0" presId="urn:microsoft.com/office/officeart/2005/8/layout/vList3"/>
    <dgm:cxn modelId="{845E0B51-5B04-445B-9FE3-6616BEC729DA}" type="presParOf" srcId="{13FA9838-255A-44F2-8553-4C359741D6EE}" destId="{9E3D9E4F-0032-4480-88EA-C9FF8E41EFAA}" srcOrd="0" destOrd="0" presId="urn:microsoft.com/office/officeart/2005/8/layout/vList3"/>
    <dgm:cxn modelId="{086231AC-E828-448B-A049-DB296B8BACC7}" type="presParOf" srcId="{13FA9838-255A-44F2-8553-4C359741D6EE}" destId="{7BADC5F8-AAA1-468D-9EE7-80FBC6EF50A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46EE6D-9804-40BF-9819-746CC89C41FF}" type="doc">
      <dgm:prSet loTypeId="urn:microsoft.com/office/officeart/2005/8/layout/vList3" loCatId="list" qsTypeId="urn:microsoft.com/office/officeart/2005/8/quickstyle/simple4" qsCatId="simple" csTypeId="urn:microsoft.com/office/officeart/2005/8/colors/accent5_3" csCatId="accent5" phldr="1"/>
      <dgm:spPr/>
      <dgm:t>
        <a:bodyPr/>
        <a:lstStyle/>
        <a:p>
          <a:endParaRPr lang="pt-BR"/>
        </a:p>
      </dgm:t>
    </dgm:pt>
    <dgm:pt modelId="{C4000781-1DAC-4027-9355-1650A2B278ED}">
      <dgm:prSet phldrT="[Texto]" custT="1"/>
      <dgm:spPr/>
      <dgm:t>
        <a:bodyPr/>
        <a:lstStyle/>
        <a:p>
          <a:r>
            <a:rPr lang="pt-BR" sz="2400" dirty="0" smtClean="0">
              <a:effectLst/>
            </a:rPr>
            <a:t>2. Os conhecimentos adquiridos estão sendo aplicados na minha prática docente</a:t>
          </a:r>
          <a:endParaRPr lang="pt-BR" sz="2400" dirty="0"/>
        </a:p>
      </dgm:t>
    </dgm:pt>
    <dgm:pt modelId="{37839567-45AE-4693-ADCB-0F5A874E253A}" type="parTrans" cxnId="{29882EE4-21F4-435E-8B90-86BD016A946A}">
      <dgm:prSet/>
      <dgm:spPr/>
      <dgm:t>
        <a:bodyPr/>
        <a:lstStyle/>
        <a:p>
          <a:endParaRPr lang="pt-BR"/>
        </a:p>
      </dgm:t>
    </dgm:pt>
    <dgm:pt modelId="{9DE4B41C-FBAD-42F2-A58B-95830F0E23A5}" type="sibTrans" cxnId="{29882EE4-21F4-435E-8B90-86BD016A946A}">
      <dgm:prSet/>
      <dgm:spPr/>
      <dgm:t>
        <a:bodyPr/>
        <a:lstStyle/>
        <a:p>
          <a:endParaRPr lang="pt-BR"/>
        </a:p>
      </dgm:t>
    </dgm:pt>
    <dgm:pt modelId="{6FAC8592-BEC7-434A-A0AD-27967B1973B9}" type="pres">
      <dgm:prSet presAssocID="{5D46EE6D-9804-40BF-9819-746CC89C41FF}" presName="linearFlow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3FA9838-255A-44F2-8553-4C359741D6EE}" type="pres">
      <dgm:prSet presAssocID="{C4000781-1DAC-4027-9355-1650A2B278ED}" presName="composite" presStyleCnt="0"/>
      <dgm:spPr/>
    </dgm:pt>
    <dgm:pt modelId="{9E3D9E4F-0032-4480-88EA-C9FF8E41EFAA}" type="pres">
      <dgm:prSet presAssocID="{C4000781-1DAC-4027-9355-1650A2B278ED}" presName="imgShp" presStyleLbl="fgImgPlace1" presStyleIdx="0" presStyleCnt="1" custScaleX="76222" custScaleY="50508" custLinFactNeighborX="26860" custLinFactNeighborY="5329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  <dgm:pt modelId="{7BADC5F8-AAA1-468D-9EE7-80FBC6EF50AA}" type="pres">
      <dgm:prSet presAssocID="{C4000781-1DAC-4027-9355-1650A2B278ED}" presName="txShp" presStyleLbl="node1" presStyleIdx="0" presStyleCnt="1" custScaleX="108807" custScaleY="55900" custLinFactNeighborX="-11872" custLinFactNeighborY="537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7DCA59C-24CF-42D6-A384-CE30906D35F4}" type="presOf" srcId="{C4000781-1DAC-4027-9355-1650A2B278ED}" destId="{7BADC5F8-AAA1-468D-9EE7-80FBC6EF50AA}" srcOrd="0" destOrd="0" presId="urn:microsoft.com/office/officeart/2005/8/layout/vList3"/>
    <dgm:cxn modelId="{B49E9AAA-43BA-4CFA-B13A-7DADCBF425C0}" type="presOf" srcId="{5D46EE6D-9804-40BF-9819-746CC89C41FF}" destId="{6FAC8592-BEC7-434A-A0AD-27967B1973B9}" srcOrd="0" destOrd="0" presId="urn:microsoft.com/office/officeart/2005/8/layout/vList3"/>
    <dgm:cxn modelId="{29882EE4-21F4-435E-8B90-86BD016A946A}" srcId="{5D46EE6D-9804-40BF-9819-746CC89C41FF}" destId="{C4000781-1DAC-4027-9355-1650A2B278ED}" srcOrd="0" destOrd="0" parTransId="{37839567-45AE-4693-ADCB-0F5A874E253A}" sibTransId="{9DE4B41C-FBAD-42F2-A58B-95830F0E23A5}"/>
    <dgm:cxn modelId="{7D59A010-4F69-44E5-9CAB-5E2BE7BD1292}" type="presParOf" srcId="{6FAC8592-BEC7-434A-A0AD-27967B1973B9}" destId="{13FA9838-255A-44F2-8553-4C359741D6EE}" srcOrd="0" destOrd="0" presId="urn:microsoft.com/office/officeart/2005/8/layout/vList3"/>
    <dgm:cxn modelId="{E051722D-BCA0-4177-ABEA-98057EB69E69}" type="presParOf" srcId="{13FA9838-255A-44F2-8553-4C359741D6EE}" destId="{9E3D9E4F-0032-4480-88EA-C9FF8E41EFAA}" srcOrd="0" destOrd="0" presId="urn:microsoft.com/office/officeart/2005/8/layout/vList3"/>
    <dgm:cxn modelId="{227EF19B-32F8-44DF-865E-ECD55602EBA5}" type="presParOf" srcId="{13FA9838-255A-44F2-8553-4C359741D6EE}" destId="{7BADC5F8-AAA1-468D-9EE7-80FBC6EF50A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46EE6D-9804-40BF-9819-746CC89C41FF}" type="doc">
      <dgm:prSet loTypeId="urn:microsoft.com/office/officeart/2005/8/layout/vList3" loCatId="list" qsTypeId="urn:microsoft.com/office/officeart/2005/8/quickstyle/simple4" qsCatId="simple" csTypeId="urn:microsoft.com/office/officeart/2005/8/colors/accent5_3" csCatId="accent5" phldr="1"/>
      <dgm:spPr/>
      <dgm:t>
        <a:bodyPr/>
        <a:lstStyle/>
        <a:p>
          <a:endParaRPr lang="pt-BR"/>
        </a:p>
      </dgm:t>
    </dgm:pt>
    <dgm:pt modelId="{C4000781-1DAC-4027-9355-1650A2B278ED}">
      <dgm:prSet phldrT="[Texto]" custT="1"/>
      <dgm:spPr/>
      <dgm:t>
        <a:bodyPr/>
        <a:lstStyle/>
        <a:p>
          <a:r>
            <a:rPr lang="pt-BR" sz="2400" dirty="0" smtClean="0">
              <a:effectLst/>
            </a:rPr>
            <a:t>3. As temáticas abordadas no decorrer do curso atenderam minhas necessidades pedagógicas</a:t>
          </a:r>
          <a:endParaRPr lang="pt-BR" sz="2400" dirty="0"/>
        </a:p>
      </dgm:t>
    </dgm:pt>
    <dgm:pt modelId="{37839567-45AE-4693-ADCB-0F5A874E253A}" type="parTrans" cxnId="{29882EE4-21F4-435E-8B90-86BD016A946A}">
      <dgm:prSet/>
      <dgm:spPr/>
      <dgm:t>
        <a:bodyPr/>
        <a:lstStyle/>
        <a:p>
          <a:endParaRPr lang="pt-BR"/>
        </a:p>
      </dgm:t>
    </dgm:pt>
    <dgm:pt modelId="{9DE4B41C-FBAD-42F2-A58B-95830F0E23A5}" type="sibTrans" cxnId="{29882EE4-21F4-435E-8B90-86BD016A946A}">
      <dgm:prSet/>
      <dgm:spPr/>
      <dgm:t>
        <a:bodyPr/>
        <a:lstStyle/>
        <a:p>
          <a:endParaRPr lang="pt-BR"/>
        </a:p>
      </dgm:t>
    </dgm:pt>
    <dgm:pt modelId="{6FAC8592-BEC7-434A-A0AD-27967B1973B9}" type="pres">
      <dgm:prSet presAssocID="{5D46EE6D-9804-40BF-9819-746CC89C41FF}" presName="linearFlow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3FA9838-255A-44F2-8553-4C359741D6EE}" type="pres">
      <dgm:prSet presAssocID="{C4000781-1DAC-4027-9355-1650A2B278ED}" presName="composite" presStyleCnt="0"/>
      <dgm:spPr/>
    </dgm:pt>
    <dgm:pt modelId="{9E3D9E4F-0032-4480-88EA-C9FF8E41EFAA}" type="pres">
      <dgm:prSet presAssocID="{C4000781-1DAC-4027-9355-1650A2B278ED}" presName="imgShp" presStyleLbl="fgImgPlace1" presStyleIdx="0" presStyleCnt="1" custScaleX="76222" custScaleY="50508" custLinFactNeighborX="26860" custLinFactNeighborY="5329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  <dgm:pt modelId="{7BADC5F8-AAA1-468D-9EE7-80FBC6EF50AA}" type="pres">
      <dgm:prSet presAssocID="{C4000781-1DAC-4027-9355-1650A2B278ED}" presName="txShp" presStyleLbl="node1" presStyleIdx="0" presStyleCnt="1" custScaleX="108807" custScaleY="55900" custLinFactNeighborX="-11872" custLinFactNeighborY="537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9882EE4-21F4-435E-8B90-86BD016A946A}" srcId="{5D46EE6D-9804-40BF-9819-746CC89C41FF}" destId="{C4000781-1DAC-4027-9355-1650A2B278ED}" srcOrd="0" destOrd="0" parTransId="{37839567-45AE-4693-ADCB-0F5A874E253A}" sibTransId="{9DE4B41C-FBAD-42F2-A58B-95830F0E23A5}"/>
    <dgm:cxn modelId="{60ABBB80-EDCF-473C-8811-E049A8995EA5}" type="presOf" srcId="{5D46EE6D-9804-40BF-9819-746CC89C41FF}" destId="{6FAC8592-BEC7-434A-A0AD-27967B1973B9}" srcOrd="0" destOrd="0" presId="urn:microsoft.com/office/officeart/2005/8/layout/vList3"/>
    <dgm:cxn modelId="{92872B05-4ED5-4B2B-86CA-5037E31400A3}" type="presOf" srcId="{C4000781-1DAC-4027-9355-1650A2B278ED}" destId="{7BADC5F8-AAA1-468D-9EE7-80FBC6EF50AA}" srcOrd="0" destOrd="0" presId="urn:microsoft.com/office/officeart/2005/8/layout/vList3"/>
    <dgm:cxn modelId="{014CDEE7-44DC-4E4C-98BB-513933B5A88E}" type="presParOf" srcId="{6FAC8592-BEC7-434A-A0AD-27967B1973B9}" destId="{13FA9838-255A-44F2-8553-4C359741D6EE}" srcOrd="0" destOrd="0" presId="urn:microsoft.com/office/officeart/2005/8/layout/vList3"/>
    <dgm:cxn modelId="{95C26F4F-2A1F-46CC-B014-7D03ABC8228C}" type="presParOf" srcId="{13FA9838-255A-44F2-8553-4C359741D6EE}" destId="{9E3D9E4F-0032-4480-88EA-C9FF8E41EFAA}" srcOrd="0" destOrd="0" presId="urn:microsoft.com/office/officeart/2005/8/layout/vList3"/>
    <dgm:cxn modelId="{86EEB2FE-B5C9-49E0-A522-4F36731E86B0}" type="presParOf" srcId="{13FA9838-255A-44F2-8553-4C359741D6EE}" destId="{7BADC5F8-AAA1-468D-9EE7-80FBC6EF50A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46EE6D-9804-40BF-9819-746CC89C41FF}" type="doc">
      <dgm:prSet loTypeId="urn:microsoft.com/office/officeart/2005/8/layout/vList3" loCatId="list" qsTypeId="urn:microsoft.com/office/officeart/2005/8/quickstyle/simple4" qsCatId="simple" csTypeId="urn:microsoft.com/office/officeart/2005/8/colors/accent5_3" csCatId="accent5" phldr="1"/>
      <dgm:spPr/>
      <dgm:t>
        <a:bodyPr/>
        <a:lstStyle/>
        <a:p>
          <a:endParaRPr lang="pt-BR"/>
        </a:p>
      </dgm:t>
    </dgm:pt>
    <dgm:pt modelId="{C4000781-1DAC-4027-9355-1650A2B278ED}">
      <dgm:prSet phldrT="[Texto]" custT="1"/>
      <dgm:spPr/>
      <dgm:t>
        <a:bodyPr/>
        <a:lstStyle/>
        <a:p>
          <a:r>
            <a:rPr lang="pt-BR" sz="2400" dirty="0" smtClean="0"/>
            <a:t>4. </a:t>
          </a:r>
          <a:r>
            <a:rPr lang="pt-BR" sz="2400" dirty="0" smtClean="0">
              <a:effectLst/>
            </a:rPr>
            <a:t>A sequência organizacional do curso ajudou no aprimoramento da minha prática docente</a:t>
          </a:r>
          <a:endParaRPr lang="pt-BR" sz="2400" dirty="0"/>
        </a:p>
      </dgm:t>
    </dgm:pt>
    <dgm:pt modelId="{37839567-45AE-4693-ADCB-0F5A874E253A}" type="parTrans" cxnId="{29882EE4-21F4-435E-8B90-86BD016A946A}">
      <dgm:prSet/>
      <dgm:spPr/>
      <dgm:t>
        <a:bodyPr/>
        <a:lstStyle/>
        <a:p>
          <a:endParaRPr lang="pt-BR"/>
        </a:p>
      </dgm:t>
    </dgm:pt>
    <dgm:pt modelId="{9DE4B41C-FBAD-42F2-A58B-95830F0E23A5}" type="sibTrans" cxnId="{29882EE4-21F4-435E-8B90-86BD016A946A}">
      <dgm:prSet/>
      <dgm:spPr/>
      <dgm:t>
        <a:bodyPr/>
        <a:lstStyle/>
        <a:p>
          <a:endParaRPr lang="pt-BR"/>
        </a:p>
      </dgm:t>
    </dgm:pt>
    <dgm:pt modelId="{6FAC8592-BEC7-434A-A0AD-27967B1973B9}" type="pres">
      <dgm:prSet presAssocID="{5D46EE6D-9804-40BF-9819-746CC89C41FF}" presName="linearFlow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3FA9838-255A-44F2-8553-4C359741D6EE}" type="pres">
      <dgm:prSet presAssocID="{C4000781-1DAC-4027-9355-1650A2B278ED}" presName="composite" presStyleCnt="0"/>
      <dgm:spPr/>
    </dgm:pt>
    <dgm:pt modelId="{9E3D9E4F-0032-4480-88EA-C9FF8E41EFAA}" type="pres">
      <dgm:prSet presAssocID="{C4000781-1DAC-4027-9355-1650A2B278ED}" presName="imgShp" presStyleLbl="fgImgPlace1" presStyleIdx="0" presStyleCnt="1" custScaleX="76222" custScaleY="50508" custLinFactNeighborX="26860" custLinFactNeighborY="5329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  <dgm:pt modelId="{7BADC5F8-AAA1-468D-9EE7-80FBC6EF50AA}" type="pres">
      <dgm:prSet presAssocID="{C4000781-1DAC-4027-9355-1650A2B278ED}" presName="txShp" presStyleLbl="node1" presStyleIdx="0" presStyleCnt="1" custScaleX="108807" custScaleY="55900" custLinFactNeighborX="-11872" custLinFactNeighborY="537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050597E-370E-461C-A246-5108FCD8F8B2}" type="presOf" srcId="{C4000781-1DAC-4027-9355-1650A2B278ED}" destId="{7BADC5F8-AAA1-468D-9EE7-80FBC6EF50AA}" srcOrd="0" destOrd="0" presId="urn:microsoft.com/office/officeart/2005/8/layout/vList3"/>
    <dgm:cxn modelId="{F437B594-F58A-4BA9-A4BA-F8E18BB70E8F}" type="presOf" srcId="{5D46EE6D-9804-40BF-9819-746CC89C41FF}" destId="{6FAC8592-BEC7-434A-A0AD-27967B1973B9}" srcOrd="0" destOrd="0" presId="urn:microsoft.com/office/officeart/2005/8/layout/vList3"/>
    <dgm:cxn modelId="{29882EE4-21F4-435E-8B90-86BD016A946A}" srcId="{5D46EE6D-9804-40BF-9819-746CC89C41FF}" destId="{C4000781-1DAC-4027-9355-1650A2B278ED}" srcOrd="0" destOrd="0" parTransId="{37839567-45AE-4693-ADCB-0F5A874E253A}" sibTransId="{9DE4B41C-FBAD-42F2-A58B-95830F0E23A5}"/>
    <dgm:cxn modelId="{30BC8522-408E-4A7B-9219-9D889A57A0EF}" type="presParOf" srcId="{6FAC8592-BEC7-434A-A0AD-27967B1973B9}" destId="{13FA9838-255A-44F2-8553-4C359741D6EE}" srcOrd="0" destOrd="0" presId="urn:microsoft.com/office/officeart/2005/8/layout/vList3"/>
    <dgm:cxn modelId="{B8915AB8-23DE-402A-BB5E-AE739C861644}" type="presParOf" srcId="{13FA9838-255A-44F2-8553-4C359741D6EE}" destId="{9E3D9E4F-0032-4480-88EA-C9FF8E41EFAA}" srcOrd="0" destOrd="0" presId="urn:microsoft.com/office/officeart/2005/8/layout/vList3"/>
    <dgm:cxn modelId="{7A73FA93-9477-40B6-8B06-C27693C618A3}" type="presParOf" srcId="{13FA9838-255A-44F2-8553-4C359741D6EE}" destId="{7BADC5F8-AAA1-468D-9EE7-80FBC6EF50A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8798F-231E-4A65-B7DA-9D806E4BD517}">
      <dsp:nvSpPr>
        <dsp:cNvPr id="0" name=""/>
        <dsp:cNvSpPr/>
      </dsp:nvSpPr>
      <dsp:spPr>
        <a:xfrm rot="5400000">
          <a:off x="-242626" y="242691"/>
          <a:ext cx="1617507" cy="1132255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Criado</a:t>
          </a:r>
          <a:endParaRPr lang="pt-BR" sz="2100" b="1" kern="1200" dirty="0"/>
        </a:p>
      </dsp:txBody>
      <dsp:txXfrm rot="-5400000">
        <a:off x="1" y="566193"/>
        <a:ext cx="1132255" cy="485252"/>
      </dsp:txXfrm>
    </dsp:sp>
    <dsp:sp modelId="{DB5572BB-B648-4B4C-8E33-7B1BF723DC82}">
      <dsp:nvSpPr>
        <dsp:cNvPr id="0" name=""/>
        <dsp:cNvSpPr/>
      </dsp:nvSpPr>
      <dsp:spPr>
        <a:xfrm rot="5400000">
          <a:off x="4072885" y="-2940564"/>
          <a:ext cx="1051380" cy="693264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2013</a:t>
          </a:r>
          <a:endParaRPr lang="pt-BR" sz="1800" kern="1200" dirty="0"/>
        </a:p>
      </dsp:txBody>
      <dsp:txXfrm rot="-5400000">
        <a:off x="1132255" y="51390"/>
        <a:ext cx="6881316" cy="948732"/>
      </dsp:txXfrm>
    </dsp:sp>
    <dsp:sp modelId="{E3D03C54-3864-493D-8CC5-A985F078C067}">
      <dsp:nvSpPr>
        <dsp:cNvPr id="0" name=""/>
        <dsp:cNvSpPr/>
      </dsp:nvSpPr>
      <dsp:spPr>
        <a:xfrm rot="5400000">
          <a:off x="-242626" y="1666120"/>
          <a:ext cx="1617507" cy="1132255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Objetivo</a:t>
          </a:r>
          <a:endParaRPr lang="pt-BR" sz="2100" b="1" kern="1200" dirty="0"/>
        </a:p>
      </dsp:txBody>
      <dsp:txXfrm rot="-5400000">
        <a:off x="1" y="1989622"/>
        <a:ext cx="1132255" cy="485252"/>
      </dsp:txXfrm>
    </dsp:sp>
    <dsp:sp modelId="{D78D6FFB-309C-4447-9035-A3C1D1212801}">
      <dsp:nvSpPr>
        <dsp:cNvPr id="0" name=""/>
        <dsp:cNvSpPr/>
      </dsp:nvSpPr>
      <dsp:spPr>
        <a:xfrm rot="5400000">
          <a:off x="4072885" y="-1517136"/>
          <a:ext cx="1051380" cy="693264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Oferecer formação didático-pedagógica aos professores da IES e fomentar a formação docente para o exercício do ensino, pesquisa e extensão no magistério superior</a:t>
          </a:r>
          <a:endParaRPr lang="pt-BR" sz="2000" kern="1200" dirty="0"/>
        </a:p>
      </dsp:txBody>
      <dsp:txXfrm rot="-5400000">
        <a:off x="1132255" y="1474818"/>
        <a:ext cx="6881316" cy="948732"/>
      </dsp:txXfrm>
    </dsp:sp>
    <dsp:sp modelId="{D8B3F265-41FC-4E96-A15F-A98BFC8632FD}">
      <dsp:nvSpPr>
        <dsp:cNvPr id="0" name=""/>
        <dsp:cNvSpPr/>
      </dsp:nvSpPr>
      <dsp:spPr>
        <a:xfrm rot="5400000">
          <a:off x="-242626" y="3089548"/>
          <a:ext cx="1617507" cy="1132255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Ambiente</a:t>
          </a:r>
          <a:endParaRPr lang="pt-BR" sz="2100" b="1" kern="1200" dirty="0"/>
        </a:p>
      </dsp:txBody>
      <dsp:txXfrm rot="-5400000">
        <a:off x="1" y="3413050"/>
        <a:ext cx="1132255" cy="485252"/>
      </dsp:txXfrm>
    </dsp:sp>
    <dsp:sp modelId="{E95759B4-6558-4D3B-B6B7-3BC7582389D8}">
      <dsp:nvSpPr>
        <dsp:cNvPr id="0" name=""/>
        <dsp:cNvSpPr/>
      </dsp:nvSpPr>
      <dsp:spPr>
        <a:xfrm rot="5400000">
          <a:off x="4072885" y="-93707"/>
          <a:ext cx="1051380" cy="693264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Ambiente Virtual de Aprendizagem </a:t>
          </a:r>
          <a:r>
            <a:rPr lang="pt-BR" sz="2000" i="1" kern="1200" dirty="0" err="1" smtClean="0"/>
            <a:t>Moodle</a:t>
          </a:r>
          <a:endParaRPr lang="pt-BR" sz="2000" i="1" kern="1200" dirty="0"/>
        </a:p>
      </dsp:txBody>
      <dsp:txXfrm rot="-5400000">
        <a:off x="1132255" y="2898247"/>
        <a:ext cx="6881316" cy="9487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DC5F8-AAA1-468D-9EE7-80FBC6EF50AA}">
      <dsp:nvSpPr>
        <dsp:cNvPr id="0" name=""/>
        <dsp:cNvSpPr/>
      </dsp:nvSpPr>
      <dsp:spPr>
        <a:xfrm>
          <a:off x="82693" y="1007368"/>
          <a:ext cx="5939694" cy="1537241"/>
        </a:xfrm>
        <a:prstGeom prst="homePlat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1440" rIns="1212667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5. </a:t>
          </a:r>
          <a:r>
            <a:rPr lang="pt-BR" sz="2400" kern="1200" dirty="0" smtClean="0">
              <a:effectLst/>
            </a:rPr>
            <a:t>A interação com os pares no AVA oportunizou a reflexão sobre minha prática docente</a:t>
          </a:r>
          <a:endParaRPr lang="pt-BR" sz="2400" kern="1200" dirty="0"/>
        </a:p>
      </dsp:txBody>
      <dsp:txXfrm>
        <a:off x="82693" y="1007368"/>
        <a:ext cx="5555384" cy="1537241"/>
      </dsp:txXfrm>
    </dsp:sp>
    <dsp:sp modelId="{9E3D9E4F-0032-4480-88EA-C9FF8E41EFAA}">
      <dsp:nvSpPr>
        <dsp:cNvPr id="0" name=""/>
        <dsp:cNvSpPr/>
      </dsp:nvSpPr>
      <dsp:spPr>
        <a:xfrm>
          <a:off x="6112818" y="1080133"/>
          <a:ext cx="2096093" cy="138896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1067EA-EDBE-43B0-958E-240F3C7F024F}">
      <dsp:nvSpPr>
        <dsp:cNvPr id="0" name=""/>
        <dsp:cNvSpPr/>
      </dsp:nvSpPr>
      <dsp:spPr>
        <a:xfrm>
          <a:off x="4539194" y="4232650"/>
          <a:ext cx="4677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3889" y="45720"/>
              </a:lnTo>
              <a:lnTo>
                <a:pt x="233889" y="57293"/>
              </a:lnTo>
              <a:lnTo>
                <a:pt x="467778" y="5729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4761385" y="4266672"/>
        <a:ext cx="23396" cy="23396"/>
      </dsp:txXfrm>
    </dsp:sp>
    <dsp:sp modelId="{A7AD9C01-62DA-4148-82AE-A944EE43B990}">
      <dsp:nvSpPr>
        <dsp:cNvPr id="0" name=""/>
        <dsp:cNvSpPr/>
      </dsp:nvSpPr>
      <dsp:spPr>
        <a:xfrm>
          <a:off x="1425794" y="2340260"/>
          <a:ext cx="555415" cy="1938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7707" y="0"/>
              </a:lnTo>
              <a:lnTo>
                <a:pt x="277707" y="1938110"/>
              </a:lnTo>
              <a:lnTo>
                <a:pt x="555415" y="193811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1653099" y="3258911"/>
        <a:ext cx="100806" cy="100806"/>
      </dsp:txXfrm>
    </dsp:sp>
    <dsp:sp modelId="{FAA90071-4E8F-47F3-90D8-E8E6BDB9872D}">
      <dsp:nvSpPr>
        <dsp:cNvPr id="0" name=""/>
        <dsp:cNvSpPr/>
      </dsp:nvSpPr>
      <dsp:spPr>
        <a:xfrm>
          <a:off x="4495376" y="3269381"/>
          <a:ext cx="5115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1596" y="4572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4738384" y="3302311"/>
        <a:ext cx="25579" cy="25579"/>
      </dsp:txXfrm>
    </dsp:sp>
    <dsp:sp modelId="{047320D0-39D8-448B-A7EF-BC6CE560E759}">
      <dsp:nvSpPr>
        <dsp:cNvPr id="0" name=""/>
        <dsp:cNvSpPr/>
      </dsp:nvSpPr>
      <dsp:spPr>
        <a:xfrm>
          <a:off x="1425794" y="2340260"/>
          <a:ext cx="511596" cy="974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798" y="0"/>
              </a:lnTo>
              <a:lnTo>
                <a:pt x="255798" y="974841"/>
              </a:lnTo>
              <a:lnTo>
                <a:pt x="511596" y="97484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1654070" y="2800157"/>
        <a:ext cx="55046" cy="55046"/>
      </dsp:txXfrm>
    </dsp:sp>
    <dsp:sp modelId="{7C565621-9681-4369-8A12-F25F87064D67}">
      <dsp:nvSpPr>
        <dsp:cNvPr id="0" name=""/>
        <dsp:cNvSpPr/>
      </dsp:nvSpPr>
      <dsp:spPr>
        <a:xfrm>
          <a:off x="4495376" y="2294540"/>
          <a:ext cx="5115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1596" y="4572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4738384" y="2327470"/>
        <a:ext cx="25579" cy="25579"/>
      </dsp:txXfrm>
    </dsp:sp>
    <dsp:sp modelId="{14652FC8-2C3D-4432-AFFE-68BFB9904C02}">
      <dsp:nvSpPr>
        <dsp:cNvPr id="0" name=""/>
        <dsp:cNvSpPr/>
      </dsp:nvSpPr>
      <dsp:spPr>
        <a:xfrm>
          <a:off x="1425794" y="2294540"/>
          <a:ext cx="5115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1596" y="457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1668803" y="2327470"/>
        <a:ext cx="25579" cy="25579"/>
      </dsp:txXfrm>
    </dsp:sp>
    <dsp:sp modelId="{5C2C0866-4B5A-4FAD-A46B-55407F40D7F5}">
      <dsp:nvSpPr>
        <dsp:cNvPr id="0" name=""/>
        <dsp:cNvSpPr/>
      </dsp:nvSpPr>
      <dsp:spPr>
        <a:xfrm>
          <a:off x="4495376" y="1319698"/>
          <a:ext cx="5115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1596" y="4572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4738384" y="1352628"/>
        <a:ext cx="25579" cy="25579"/>
      </dsp:txXfrm>
    </dsp:sp>
    <dsp:sp modelId="{872ED9B5-2795-495E-BDEB-C4AFA4136612}">
      <dsp:nvSpPr>
        <dsp:cNvPr id="0" name=""/>
        <dsp:cNvSpPr/>
      </dsp:nvSpPr>
      <dsp:spPr>
        <a:xfrm>
          <a:off x="1425794" y="1365418"/>
          <a:ext cx="511596" cy="974841"/>
        </a:xfrm>
        <a:custGeom>
          <a:avLst/>
          <a:gdLst/>
          <a:ahLst/>
          <a:cxnLst/>
          <a:rect l="0" t="0" r="0" b="0"/>
          <a:pathLst>
            <a:path>
              <a:moveTo>
                <a:pt x="0" y="974841"/>
              </a:moveTo>
              <a:lnTo>
                <a:pt x="255798" y="974841"/>
              </a:lnTo>
              <a:lnTo>
                <a:pt x="255798" y="0"/>
              </a:lnTo>
              <a:lnTo>
                <a:pt x="511596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1654070" y="1825315"/>
        <a:ext cx="55046" cy="55046"/>
      </dsp:txXfrm>
    </dsp:sp>
    <dsp:sp modelId="{5BA1C2D2-0CF9-474E-BDEC-6FAB54D36F74}">
      <dsp:nvSpPr>
        <dsp:cNvPr id="0" name=""/>
        <dsp:cNvSpPr/>
      </dsp:nvSpPr>
      <dsp:spPr>
        <a:xfrm>
          <a:off x="4495376" y="344856"/>
          <a:ext cx="5115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1596" y="4572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4738384" y="377786"/>
        <a:ext cx="25579" cy="25579"/>
      </dsp:txXfrm>
    </dsp:sp>
    <dsp:sp modelId="{EEEB1553-4D7E-4FEF-8AF7-CD016A401BCE}">
      <dsp:nvSpPr>
        <dsp:cNvPr id="0" name=""/>
        <dsp:cNvSpPr/>
      </dsp:nvSpPr>
      <dsp:spPr>
        <a:xfrm>
          <a:off x="1425794" y="390576"/>
          <a:ext cx="511596" cy="1949683"/>
        </a:xfrm>
        <a:custGeom>
          <a:avLst/>
          <a:gdLst/>
          <a:ahLst/>
          <a:cxnLst/>
          <a:rect l="0" t="0" r="0" b="0"/>
          <a:pathLst>
            <a:path>
              <a:moveTo>
                <a:pt x="0" y="1949683"/>
              </a:moveTo>
              <a:lnTo>
                <a:pt x="255798" y="1949683"/>
              </a:lnTo>
              <a:lnTo>
                <a:pt x="255798" y="0"/>
              </a:lnTo>
              <a:lnTo>
                <a:pt x="511596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1631201" y="1315026"/>
        <a:ext cx="100784" cy="100784"/>
      </dsp:txXfrm>
    </dsp:sp>
    <dsp:sp modelId="{C7C0E411-429D-42CE-B146-1B65AB4FD4E0}">
      <dsp:nvSpPr>
        <dsp:cNvPr id="0" name=""/>
        <dsp:cNvSpPr/>
      </dsp:nvSpPr>
      <dsp:spPr>
        <a:xfrm rot="16200000">
          <a:off x="-820979" y="1950323"/>
          <a:ext cx="3713674" cy="7798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ESTRUTURA</a:t>
          </a:r>
          <a:endParaRPr lang="pt-BR" sz="3200" kern="1200" dirty="0"/>
        </a:p>
      </dsp:txBody>
      <dsp:txXfrm>
        <a:off x="-820979" y="1950323"/>
        <a:ext cx="3713674" cy="779873"/>
      </dsp:txXfrm>
    </dsp:sp>
    <dsp:sp modelId="{D4C6EBD7-449C-4749-A309-2C55A4195E62}">
      <dsp:nvSpPr>
        <dsp:cNvPr id="0" name=""/>
        <dsp:cNvSpPr/>
      </dsp:nvSpPr>
      <dsp:spPr>
        <a:xfrm>
          <a:off x="1937391" y="639"/>
          <a:ext cx="2557984" cy="7798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1ª ETAPA</a:t>
          </a:r>
          <a:endParaRPr lang="pt-BR" sz="2400" kern="1200" dirty="0"/>
        </a:p>
      </dsp:txBody>
      <dsp:txXfrm>
        <a:off x="1937391" y="639"/>
        <a:ext cx="2557984" cy="779873"/>
      </dsp:txXfrm>
    </dsp:sp>
    <dsp:sp modelId="{646F680B-00D6-444A-A441-96B4D9BA0B10}">
      <dsp:nvSpPr>
        <dsp:cNvPr id="0" name=""/>
        <dsp:cNvSpPr/>
      </dsp:nvSpPr>
      <dsp:spPr>
        <a:xfrm>
          <a:off x="5006973" y="66578"/>
          <a:ext cx="2339993" cy="647996"/>
        </a:xfrm>
        <a:prstGeom prst="rect">
          <a:avLst/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Aspectos Didáticos e Pedagógicos</a:t>
          </a:r>
          <a:endParaRPr lang="pt-BR" sz="1600" kern="1200" dirty="0"/>
        </a:p>
      </dsp:txBody>
      <dsp:txXfrm>
        <a:off x="5006973" y="66578"/>
        <a:ext cx="2339993" cy="647996"/>
      </dsp:txXfrm>
    </dsp:sp>
    <dsp:sp modelId="{F84C2ED7-FD16-4CB6-B2D8-B7BFDD427882}">
      <dsp:nvSpPr>
        <dsp:cNvPr id="0" name=""/>
        <dsp:cNvSpPr/>
      </dsp:nvSpPr>
      <dsp:spPr>
        <a:xfrm>
          <a:off x="1937391" y="975481"/>
          <a:ext cx="2557984" cy="7798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2ª ETAPA</a:t>
          </a:r>
          <a:endParaRPr lang="pt-BR" sz="2400" kern="1200" dirty="0"/>
        </a:p>
      </dsp:txBody>
      <dsp:txXfrm>
        <a:off x="1937391" y="975481"/>
        <a:ext cx="2557984" cy="779873"/>
      </dsp:txXfrm>
    </dsp:sp>
    <dsp:sp modelId="{0ADDB891-FCF6-439E-A2A8-AD7043623539}">
      <dsp:nvSpPr>
        <dsp:cNvPr id="0" name=""/>
        <dsp:cNvSpPr/>
      </dsp:nvSpPr>
      <dsp:spPr>
        <a:xfrm>
          <a:off x="5006973" y="1041419"/>
          <a:ext cx="2339097" cy="647996"/>
        </a:xfrm>
        <a:prstGeom prst="rect">
          <a:avLst/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Educação a Distância e Tutoria</a:t>
          </a:r>
          <a:endParaRPr lang="pt-BR" sz="1600" kern="1200" dirty="0"/>
        </a:p>
      </dsp:txBody>
      <dsp:txXfrm>
        <a:off x="5006973" y="1041419"/>
        <a:ext cx="2339097" cy="647996"/>
      </dsp:txXfrm>
    </dsp:sp>
    <dsp:sp modelId="{C2069DB7-1258-46B5-9B69-1F82AA01ECE4}">
      <dsp:nvSpPr>
        <dsp:cNvPr id="0" name=""/>
        <dsp:cNvSpPr/>
      </dsp:nvSpPr>
      <dsp:spPr>
        <a:xfrm>
          <a:off x="1937391" y="1950323"/>
          <a:ext cx="2557984" cy="7798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3ª ETAPA</a:t>
          </a:r>
          <a:endParaRPr lang="pt-BR" sz="2400" kern="1200" dirty="0"/>
        </a:p>
      </dsp:txBody>
      <dsp:txXfrm>
        <a:off x="1937391" y="1950323"/>
        <a:ext cx="2557984" cy="779873"/>
      </dsp:txXfrm>
    </dsp:sp>
    <dsp:sp modelId="{40C56E48-B095-491E-BBE1-9ED9654F2DF2}">
      <dsp:nvSpPr>
        <dsp:cNvPr id="0" name=""/>
        <dsp:cNvSpPr/>
      </dsp:nvSpPr>
      <dsp:spPr>
        <a:xfrm>
          <a:off x="5006973" y="2016261"/>
          <a:ext cx="2339993" cy="647996"/>
        </a:xfrm>
        <a:prstGeom prst="rect">
          <a:avLst/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Tipos de Pesquisa</a:t>
          </a:r>
          <a:endParaRPr lang="pt-BR" sz="1600" kern="1200" dirty="0"/>
        </a:p>
      </dsp:txBody>
      <dsp:txXfrm>
        <a:off x="5006973" y="2016261"/>
        <a:ext cx="2339993" cy="647996"/>
      </dsp:txXfrm>
    </dsp:sp>
    <dsp:sp modelId="{5221A914-B474-433C-8E63-36317339662E}">
      <dsp:nvSpPr>
        <dsp:cNvPr id="0" name=""/>
        <dsp:cNvSpPr/>
      </dsp:nvSpPr>
      <dsp:spPr>
        <a:xfrm>
          <a:off x="1937391" y="2925165"/>
          <a:ext cx="2557984" cy="7798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4ª ETAPA</a:t>
          </a:r>
          <a:endParaRPr lang="pt-BR" sz="2400" kern="1200" dirty="0"/>
        </a:p>
      </dsp:txBody>
      <dsp:txXfrm>
        <a:off x="1937391" y="2925165"/>
        <a:ext cx="2557984" cy="779873"/>
      </dsp:txXfrm>
    </dsp:sp>
    <dsp:sp modelId="{FC2B4D70-F2AB-4B21-8279-0725ACB7BC5B}">
      <dsp:nvSpPr>
        <dsp:cNvPr id="0" name=""/>
        <dsp:cNvSpPr/>
      </dsp:nvSpPr>
      <dsp:spPr>
        <a:xfrm>
          <a:off x="5006973" y="2991103"/>
          <a:ext cx="2339993" cy="647996"/>
        </a:xfrm>
        <a:prstGeom prst="rect">
          <a:avLst/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Projeto de Pesquisa</a:t>
          </a:r>
          <a:endParaRPr lang="pt-BR" sz="1600" kern="1200" dirty="0"/>
        </a:p>
      </dsp:txBody>
      <dsp:txXfrm>
        <a:off x="5006973" y="2991103"/>
        <a:ext cx="2339993" cy="647996"/>
      </dsp:txXfrm>
    </dsp:sp>
    <dsp:sp modelId="{61F5F55E-CB34-4B50-BE9D-2499B6E1FCE8}">
      <dsp:nvSpPr>
        <dsp:cNvPr id="0" name=""/>
        <dsp:cNvSpPr/>
      </dsp:nvSpPr>
      <dsp:spPr>
        <a:xfrm>
          <a:off x="1981210" y="3888433"/>
          <a:ext cx="2557984" cy="7798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5ª ETAPA</a:t>
          </a:r>
          <a:endParaRPr lang="pt-BR" sz="2400" kern="1200" dirty="0"/>
        </a:p>
      </dsp:txBody>
      <dsp:txXfrm>
        <a:off x="1981210" y="3888433"/>
        <a:ext cx="2557984" cy="779873"/>
      </dsp:txXfrm>
    </dsp:sp>
    <dsp:sp modelId="{14DDFB10-9D89-49FF-8A23-EA69F2B29386}">
      <dsp:nvSpPr>
        <dsp:cNvPr id="0" name=""/>
        <dsp:cNvSpPr/>
      </dsp:nvSpPr>
      <dsp:spPr>
        <a:xfrm>
          <a:off x="5006973" y="3965945"/>
          <a:ext cx="2339993" cy="647996"/>
        </a:xfrm>
        <a:prstGeom prst="rect">
          <a:avLst/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Publicação Científica</a:t>
          </a:r>
          <a:endParaRPr lang="pt-BR" sz="1600" kern="1200" dirty="0"/>
        </a:p>
      </dsp:txBody>
      <dsp:txXfrm>
        <a:off x="5006973" y="3965945"/>
        <a:ext cx="2339993" cy="647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3E4CA-09AD-49C5-8D4C-9B87469DDCD4}">
      <dsp:nvSpPr>
        <dsp:cNvPr id="0" name=""/>
        <dsp:cNvSpPr/>
      </dsp:nvSpPr>
      <dsp:spPr>
        <a:xfrm>
          <a:off x="-5454172" y="-835220"/>
          <a:ext cx="6494976" cy="64949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454DD-6A5A-44DE-AA44-5B646976D4A1}">
      <dsp:nvSpPr>
        <dsp:cNvPr id="0" name=""/>
        <dsp:cNvSpPr/>
      </dsp:nvSpPr>
      <dsp:spPr>
        <a:xfrm>
          <a:off x="669645" y="482453"/>
          <a:ext cx="7472687" cy="9649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Participantes da pesquisa: 21 professores</a:t>
          </a:r>
          <a:endParaRPr lang="pt-BR" sz="1800" kern="1200" dirty="0"/>
        </a:p>
      </dsp:txBody>
      <dsp:txXfrm>
        <a:off x="669645" y="482453"/>
        <a:ext cx="7472687" cy="964907"/>
      </dsp:txXfrm>
    </dsp:sp>
    <dsp:sp modelId="{AED48278-8765-4DF5-A95F-AAD3DD72856E}">
      <dsp:nvSpPr>
        <dsp:cNvPr id="0" name=""/>
        <dsp:cNvSpPr/>
      </dsp:nvSpPr>
      <dsp:spPr>
        <a:xfrm>
          <a:off x="66578" y="361840"/>
          <a:ext cx="1206134" cy="1206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A87C2E-439A-4F16-89F9-4F291CE4AF42}">
      <dsp:nvSpPr>
        <dsp:cNvPr id="0" name=""/>
        <dsp:cNvSpPr/>
      </dsp:nvSpPr>
      <dsp:spPr>
        <a:xfrm>
          <a:off x="1020389" y="1929814"/>
          <a:ext cx="7121944" cy="9649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Critério  de seleção:  conclusão das cinco etapas do curso</a:t>
          </a:r>
          <a:endParaRPr lang="pt-BR" sz="1800" kern="1200" dirty="0"/>
        </a:p>
      </dsp:txBody>
      <dsp:txXfrm>
        <a:off x="1020389" y="1929814"/>
        <a:ext cx="7121944" cy="964907"/>
      </dsp:txXfrm>
    </dsp:sp>
    <dsp:sp modelId="{7E9B7400-F48D-4732-BB16-C34D2189A5A9}">
      <dsp:nvSpPr>
        <dsp:cNvPr id="0" name=""/>
        <dsp:cNvSpPr/>
      </dsp:nvSpPr>
      <dsp:spPr>
        <a:xfrm>
          <a:off x="417322" y="1809201"/>
          <a:ext cx="1206134" cy="1206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E04001A-2930-4015-8321-82DB766C3EB9}">
      <dsp:nvSpPr>
        <dsp:cNvPr id="0" name=""/>
        <dsp:cNvSpPr/>
      </dsp:nvSpPr>
      <dsp:spPr>
        <a:xfrm>
          <a:off x="669645" y="3377175"/>
          <a:ext cx="7472687" cy="9649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Instrumento de coleta de dados: Questionário  estruturado  em duas partes </a:t>
          </a:r>
          <a:endParaRPr lang="pt-BR" sz="1800" kern="1200" dirty="0"/>
        </a:p>
      </dsp:txBody>
      <dsp:txXfrm>
        <a:off x="669645" y="3377175"/>
        <a:ext cx="7472687" cy="964907"/>
      </dsp:txXfrm>
    </dsp:sp>
    <dsp:sp modelId="{C645BC2E-8C17-49CB-9764-6B95B79D7364}">
      <dsp:nvSpPr>
        <dsp:cNvPr id="0" name=""/>
        <dsp:cNvSpPr/>
      </dsp:nvSpPr>
      <dsp:spPr>
        <a:xfrm>
          <a:off x="66578" y="3256561"/>
          <a:ext cx="1206134" cy="1206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848F2-464B-490B-84AC-2CBE1588C15A}">
      <dsp:nvSpPr>
        <dsp:cNvPr id="0" name=""/>
        <dsp:cNvSpPr/>
      </dsp:nvSpPr>
      <dsp:spPr>
        <a:xfrm>
          <a:off x="768598" y="1144965"/>
          <a:ext cx="1719932" cy="280477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 dirty="0" smtClean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Ciências Biológicas, Enfermagem, Fisioterapia, Nutrição, Psicologia, Veterinária, Serviço Social , Computação, Engenharia Civil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1043787" y="1144965"/>
        <a:ext cx="1444743" cy="2804777"/>
      </dsp:txXfrm>
    </dsp:sp>
    <dsp:sp modelId="{86811B26-1DD2-4881-BB29-496A2BDBB806}">
      <dsp:nvSpPr>
        <dsp:cNvPr id="0" name=""/>
        <dsp:cNvSpPr/>
      </dsp:nvSpPr>
      <dsp:spPr>
        <a:xfrm>
          <a:off x="8549" y="389043"/>
          <a:ext cx="1264666" cy="11786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Formação Inicial </a:t>
          </a:r>
          <a:endParaRPr lang="pt-BR" sz="1700" b="1" kern="1200" dirty="0"/>
        </a:p>
      </dsp:txBody>
      <dsp:txXfrm>
        <a:off x="193755" y="561658"/>
        <a:ext cx="894254" cy="833456"/>
      </dsp:txXfrm>
    </dsp:sp>
    <dsp:sp modelId="{4FE0B165-FB9E-4A5E-8FBC-04E37BB5ECB3}">
      <dsp:nvSpPr>
        <dsp:cNvPr id="0" name=""/>
        <dsp:cNvSpPr/>
      </dsp:nvSpPr>
      <dsp:spPr>
        <a:xfrm>
          <a:off x="3725029" y="1144882"/>
          <a:ext cx="1686860" cy="283286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52% mestrado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tx1"/>
              </a:solidFill>
            </a:rPr>
            <a:t>33%  especialização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14% doutorado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3994927" y="1144882"/>
        <a:ext cx="1416962" cy="2832867"/>
      </dsp:txXfrm>
    </dsp:sp>
    <dsp:sp modelId="{98B62661-C7C5-4948-A22D-71A3DBF43C8E}">
      <dsp:nvSpPr>
        <dsp:cNvPr id="0" name=""/>
        <dsp:cNvSpPr/>
      </dsp:nvSpPr>
      <dsp:spPr>
        <a:xfrm>
          <a:off x="2747067" y="420665"/>
          <a:ext cx="1198189" cy="1113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Titulação</a:t>
          </a:r>
          <a:endParaRPr lang="pt-BR" sz="1700" b="1" kern="1200" dirty="0"/>
        </a:p>
      </dsp:txBody>
      <dsp:txXfrm>
        <a:off x="2922538" y="583692"/>
        <a:ext cx="847247" cy="787167"/>
      </dsp:txXfrm>
    </dsp:sp>
    <dsp:sp modelId="{E83E6993-3701-4D1D-A7FE-F4B3F289FD57}">
      <dsp:nvSpPr>
        <dsp:cNvPr id="0" name=""/>
        <dsp:cNvSpPr/>
      </dsp:nvSpPr>
      <dsp:spPr>
        <a:xfrm>
          <a:off x="6479836" y="1122656"/>
          <a:ext cx="1564407" cy="295178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71%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mais de 5 anos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0" kern="1200" dirty="0" smtClean="0">
              <a:solidFill>
                <a:schemeClr val="tx1"/>
              </a:solidFill>
            </a:rPr>
            <a:t>19%</a:t>
          </a:r>
          <a:r>
            <a:rPr lang="pt-BR" sz="1400" b="1" kern="1200" dirty="0" smtClean="0">
              <a:solidFill>
                <a:schemeClr val="tx1"/>
              </a:solidFill>
            </a:rPr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entre 5 e 4 anos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0" kern="1200" dirty="0" smtClean="0">
              <a:solidFill>
                <a:schemeClr val="tx1"/>
              </a:solidFill>
            </a:rPr>
            <a:t>10%</a:t>
          </a:r>
          <a:r>
            <a:rPr lang="pt-BR" sz="1400" b="1" kern="1200" dirty="0" smtClean="0">
              <a:solidFill>
                <a:schemeClr val="tx1"/>
              </a:solidFill>
            </a:rPr>
            <a:t>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1"/>
              </a:solidFill>
            </a:rPr>
            <a:t>entre 3 e 2 anos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6730142" y="1122656"/>
        <a:ext cx="1314102" cy="2951780"/>
      </dsp:txXfrm>
    </dsp:sp>
    <dsp:sp modelId="{90F83AB8-0C1B-4C9E-816D-8F5F702AEBF3}">
      <dsp:nvSpPr>
        <dsp:cNvPr id="0" name=""/>
        <dsp:cNvSpPr/>
      </dsp:nvSpPr>
      <dsp:spPr>
        <a:xfrm>
          <a:off x="5595518" y="385727"/>
          <a:ext cx="1151956" cy="11601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/>
            <a:t>Atuação Docente</a:t>
          </a:r>
          <a:endParaRPr lang="pt-BR" sz="1700" b="1" kern="1200" dirty="0"/>
        </a:p>
      </dsp:txBody>
      <dsp:txXfrm>
        <a:off x="5764218" y="555626"/>
        <a:ext cx="814556" cy="8203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56824-8783-4611-B0D9-69B2D1D179D5}">
      <dsp:nvSpPr>
        <dsp:cNvPr id="0" name=""/>
        <dsp:cNvSpPr/>
      </dsp:nvSpPr>
      <dsp:spPr>
        <a:xfrm>
          <a:off x="2277169" y="1538293"/>
          <a:ext cx="5050581" cy="228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Mesmo para os profissionais com anos de experiência na docência, cabe abertura para novas possibilidades educacionais e novas saberes necessários na construção de processos educativos inovadores e dinâmicos.</a:t>
          </a:r>
          <a:endParaRPr lang="pt-BR" sz="1800" kern="1200" dirty="0"/>
        </a:p>
      </dsp:txBody>
      <dsp:txXfrm>
        <a:off x="2277169" y="1538293"/>
        <a:ext cx="5050581" cy="2286214"/>
      </dsp:txXfrm>
    </dsp:sp>
    <dsp:sp modelId="{899F9601-E155-4D1F-A007-5C9FF24E92A6}">
      <dsp:nvSpPr>
        <dsp:cNvPr id="0" name=""/>
        <dsp:cNvSpPr/>
      </dsp:nvSpPr>
      <dsp:spPr>
        <a:xfrm>
          <a:off x="2271429" y="1342996"/>
          <a:ext cx="401750" cy="4017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BE7E7-4E0D-4C0C-B61E-AF31FE6364C3}">
      <dsp:nvSpPr>
        <dsp:cNvPr id="0" name=""/>
        <dsp:cNvSpPr/>
      </dsp:nvSpPr>
      <dsp:spPr>
        <a:xfrm>
          <a:off x="2552655" y="780545"/>
          <a:ext cx="401750" cy="401750"/>
        </a:xfrm>
        <a:prstGeom prst="ellipse">
          <a:avLst/>
        </a:prstGeom>
        <a:solidFill>
          <a:schemeClr val="accent4">
            <a:hueOff val="-262633"/>
            <a:satOff val="1582"/>
            <a:lumOff val="1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FEA33-DC86-4C05-8F82-47B27DD72C21}">
      <dsp:nvSpPr>
        <dsp:cNvPr id="0" name=""/>
        <dsp:cNvSpPr/>
      </dsp:nvSpPr>
      <dsp:spPr>
        <a:xfrm>
          <a:off x="3227596" y="893035"/>
          <a:ext cx="631322" cy="631322"/>
        </a:xfrm>
        <a:prstGeom prst="ellipse">
          <a:avLst/>
        </a:prstGeom>
        <a:solidFill>
          <a:schemeClr val="accent4">
            <a:hueOff val="-525267"/>
            <a:satOff val="3165"/>
            <a:lumOff val="2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0F674-E813-45C9-8368-BF60DFA9E1F8}">
      <dsp:nvSpPr>
        <dsp:cNvPr id="0" name=""/>
        <dsp:cNvSpPr/>
      </dsp:nvSpPr>
      <dsp:spPr>
        <a:xfrm>
          <a:off x="3790047" y="274339"/>
          <a:ext cx="401750" cy="401750"/>
        </a:xfrm>
        <a:prstGeom prst="ellipse">
          <a:avLst/>
        </a:prstGeom>
        <a:solidFill>
          <a:schemeClr val="accent4">
            <a:hueOff val="-787901"/>
            <a:satOff val="4747"/>
            <a:lumOff val="3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5EFCB-925C-4784-899B-D3709D570EF1}">
      <dsp:nvSpPr>
        <dsp:cNvPr id="0" name=""/>
        <dsp:cNvSpPr/>
      </dsp:nvSpPr>
      <dsp:spPr>
        <a:xfrm>
          <a:off x="4521234" y="49359"/>
          <a:ext cx="401750" cy="401750"/>
        </a:xfrm>
        <a:prstGeom prst="ellipse">
          <a:avLst/>
        </a:prstGeom>
        <a:solidFill>
          <a:schemeClr val="accent4">
            <a:hueOff val="-1050534"/>
            <a:satOff val="6329"/>
            <a:lumOff val="5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51838-3ABB-4E5B-BE78-E9C43FAB7874}">
      <dsp:nvSpPr>
        <dsp:cNvPr id="0" name=""/>
        <dsp:cNvSpPr/>
      </dsp:nvSpPr>
      <dsp:spPr>
        <a:xfrm>
          <a:off x="5421156" y="443074"/>
          <a:ext cx="401750" cy="401750"/>
        </a:xfrm>
        <a:prstGeom prst="ellipse">
          <a:avLst/>
        </a:prstGeom>
        <a:solidFill>
          <a:schemeClr val="accent4">
            <a:hueOff val="-1313168"/>
            <a:satOff val="7911"/>
            <a:lumOff val="6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A73EF-EBA9-413E-8A9F-F2C04A8AA629}">
      <dsp:nvSpPr>
        <dsp:cNvPr id="0" name=""/>
        <dsp:cNvSpPr/>
      </dsp:nvSpPr>
      <dsp:spPr>
        <a:xfrm>
          <a:off x="5983607" y="724300"/>
          <a:ext cx="631322" cy="631322"/>
        </a:xfrm>
        <a:prstGeom prst="ellipse">
          <a:avLst/>
        </a:prstGeom>
        <a:solidFill>
          <a:schemeClr val="accent4">
            <a:hueOff val="-1575801"/>
            <a:satOff val="9494"/>
            <a:lumOff val="7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57DF1-90D4-4ABF-8EA4-1955E2400B05}">
      <dsp:nvSpPr>
        <dsp:cNvPr id="0" name=""/>
        <dsp:cNvSpPr/>
      </dsp:nvSpPr>
      <dsp:spPr>
        <a:xfrm>
          <a:off x="6771038" y="1342996"/>
          <a:ext cx="401750" cy="401750"/>
        </a:xfrm>
        <a:prstGeom prst="ellipse">
          <a:avLst/>
        </a:prstGeom>
        <a:solidFill>
          <a:schemeClr val="accent4">
            <a:hueOff val="-1838435"/>
            <a:satOff val="11076"/>
            <a:lumOff val="8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964BA-28C4-419D-9974-BFFBE5826599}">
      <dsp:nvSpPr>
        <dsp:cNvPr id="0" name=""/>
        <dsp:cNvSpPr/>
      </dsp:nvSpPr>
      <dsp:spPr>
        <a:xfrm>
          <a:off x="7416825" y="1872206"/>
          <a:ext cx="401750" cy="401750"/>
        </a:xfrm>
        <a:prstGeom prst="ellipse">
          <a:avLst/>
        </a:prstGeom>
        <a:solidFill>
          <a:schemeClr val="accent4">
            <a:hueOff val="-2101068"/>
            <a:satOff val="12658"/>
            <a:lumOff val="10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B4B83F-875C-4ECF-9DAE-0F329B9BF539}">
      <dsp:nvSpPr>
        <dsp:cNvPr id="0" name=""/>
        <dsp:cNvSpPr/>
      </dsp:nvSpPr>
      <dsp:spPr>
        <a:xfrm>
          <a:off x="4183763" y="780545"/>
          <a:ext cx="1033073" cy="1033073"/>
        </a:xfrm>
        <a:prstGeom prst="ellipse">
          <a:avLst/>
        </a:prstGeom>
        <a:solidFill>
          <a:schemeClr val="accent4">
            <a:hueOff val="-2363702"/>
            <a:satOff val="14241"/>
            <a:lumOff val="11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057DB-B673-4C9A-9B1E-7D8286518B4F}">
      <dsp:nvSpPr>
        <dsp:cNvPr id="0" name=""/>
        <dsp:cNvSpPr/>
      </dsp:nvSpPr>
      <dsp:spPr>
        <a:xfrm>
          <a:off x="1990204" y="2917859"/>
          <a:ext cx="401750" cy="401750"/>
        </a:xfrm>
        <a:prstGeom prst="ellipse">
          <a:avLst/>
        </a:prstGeom>
        <a:solidFill>
          <a:schemeClr val="accent4">
            <a:hueOff val="-2626335"/>
            <a:satOff val="15823"/>
            <a:lumOff val="12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9CD430-4A91-4B9E-BF51-44442E7323A1}">
      <dsp:nvSpPr>
        <dsp:cNvPr id="0" name=""/>
        <dsp:cNvSpPr/>
      </dsp:nvSpPr>
      <dsp:spPr>
        <a:xfrm>
          <a:off x="2327675" y="3424065"/>
          <a:ext cx="631322" cy="631322"/>
        </a:xfrm>
        <a:prstGeom prst="ellipse">
          <a:avLst/>
        </a:prstGeom>
        <a:solidFill>
          <a:schemeClr val="accent4">
            <a:hueOff val="-2888969"/>
            <a:satOff val="17405"/>
            <a:lumOff val="13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61A07-029E-4B7D-9899-A5B9FC335F4A}">
      <dsp:nvSpPr>
        <dsp:cNvPr id="0" name=""/>
        <dsp:cNvSpPr/>
      </dsp:nvSpPr>
      <dsp:spPr>
        <a:xfrm>
          <a:off x="3171351" y="3874026"/>
          <a:ext cx="918287" cy="918287"/>
        </a:xfrm>
        <a:prstGeom prst="ellipse">
          <a:avLst/>
        </a:prstGeom>
        <a:solidFill>
          <a:schemeClr val="accent4">
            <a:hueOff val="-3151602"/>
            <a:satOff val="18988"/>
            <a:lumOff val="15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CCF94-1F8C-4C8E-9282-55EA9FA676BE}">
      <dsp:nvSpPr>
        <dsp:cNvPr id="0" name=""/>
        <dsp:cNvSpPr/>
      </dsp:nvSpPr>
      <dsp:spPr>
        <a:xfrm>
          <a:off x="4352499" y="4605213"/>
          <a:ext cx="401750" cy="401750"/>
        </a:xfrm>
        <a:prstGeom prst="ellipse">
          <a:avLst/>
        </a:prstGeom>
        <a:solidFill>
          <a:schemeClr val="accent4">
            <a:hueOff val="-3414236"/>
            <a:satOff val="20570"/>
            <a:lumOff val="16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E174A-B4B3-4DFE-A581-6665F099AA0C}">
      <dsp:nvSpPr>
        <dsp:cNvPr id="0" name=""/>
        <dsp:cNvSpPr/>
      </dsp:nvSpPr>
      <dsp:spPr>
        <a:xfrm>
          <a:off x="4577479" y="3874026"/>
          <a:ext cx="631322" cy="631322"/>
        </a:xfrm>
        <a:prstGeom prst="ellipse">
          <a:avLst/>
        </a:prstGeom>
        <a:solidFill>
          <a:schemeClr val="accent4">
            <a:hueOff val="-3676869"/>
            <a:satOff val="22152"/>
            <a:lumOff val="17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2D442B-7781-4727-B37B-7EBA351D047C}">
      <dsp:nvSpPr>
        <dsp:cNvPr id="0" name=""/>
        <dsp:cNvSpPr/>
      </dsp:nvSpPr>
      <dsp:spPr>
        <a:xfrm>
          <a:off x="5139930" y="4661458"/>
          <a:ext cx="401750" cy="401750"/>
        </a:xfrm>
        <a:prstGeom prst="ellipse">
          <a:avLst/>
        </a:prstGeom>
        <a:solidFill>
          <a:schemeClr val="accent4">
            <a:hueOff val="-3939503"/>
            <a:satOff val="23734"/>
            <a:lumOff val="1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2B40C-B91D-4E81-9CBD-03CB606CB1D7}">
      <dsp:nvSpPr>
        <dsp:cNvPr id="0" name=""/>
        <dsp:cNvSpPr/>
      </dsp:nvSpPr>
      <dsp:spPr>
        <a:xfrm>
          <a:off x="5646136" y="3761536"/>
          <a:ext cx="918287" cy="918287"/>
        </a:xfrm>
        <a:prstGeom prst="ellipse">
          <a:avLst/>
        </a:prstGeom>
        <a:solidFill>
          <a:schemeClr val="accent4">
            <a:hueOff val="-4202136"/>
            <a:satOff val="25317"/>
            <a:lumOff val="20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59F36-626D-4338-B6EE-DCF1E83C7267}">
      <dsp:nvSpPr>
        <dsp:cNvPr id="0" name=""/>
        <dsp:cNvSpPr/>
      </dsp:nvSpPr>
      <dsp:spPr>
        <a:xfrm>
          <a:off x="6883528" y="3536555"/>
          <a:ext cx="631322" cy="631322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DC5F8-AAA1-468D-9EE7-80FBC6EF50AA}">
      <dsp:nvSpPr>
        <dsp:cNvPr id="0" name=""/>
        <dsp:cNvSpPr/>
      </dsp:nvSpPr>
      <dsp:spPr>
        <a:xfrm>
          <a:off x="82693" y="1007368"/>
          <a:ext cx="5939694" cy="1537241"/>
        </a:xfrm>
        <a:prstGeom prst="homePlat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1440" rIns="1212667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effectLst/>
            </a:rPr>
            <a:t>1. O curso de formação esta sendo útil para a minha prática pedagógica e docente</a:t>
          </a:r>
          <a:endParaRPr lang="pt-BR" sz="2400" kern="1200" dirty="0"/>
        </a:p>
      </dsp:txBody>
      <dsp:txXfrm>
        <a:off x="82693" y="1007368"/>
        <a:ext cx="5555384" cy="1537241"/>
      </dsp:txXfrm>
    </dsp:sp>
    <dsp:sp modelId="{9E3D9E4F-0032-4480-88EA-C9FF8E41EFAA}">
      <dsp:nvSpPr>
        <dsp:cNvPr id="0" name=""/>
        <dsp:cNvSpPr/>
      </dsp:nvSpPr>
      <dsp:spPr>
        <a:xfrm>
          <a:off x="6112818" y="1080133"/>
          <a:ext cx="2096093" cy="138896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DC5F8-AAA1-468D-9EE7-80FBC6EF50AA}">
      <dsp:nvSpPr>
        <dsp:cNvPr id="0" name=""/>
        <dsp:cNvSpPr/>
      </dsp:nvSpPr>
      <dsp:spPr>
        <a:xfrm>
          <a:off x="82693" y="1007368"/>
          <a:ext cx="5939694" cy="1537241"/>
        </a:xfrm>
        <a:prstGeom prst="homePlat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1440" rIns="1212667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effectLst/>
            </a:rPr>
            <a:t>2. Os conhecimentos adquiridos estão sendo aplicados na minha prática docente</a:t>
          </a:r>
          <a:endParaRPr lang="pt-BR" sz="2400" kern="1200" dirty="0"/>
        </a:p>
      </dsp:txBody>
      <dsp:txXfrm>
        <a:off x="82693" y="1007368"/>
        <a:ext cx="5555384" cy="1537241"/>
      </dsp:txXfrm>
    </dsp:sp>
    <dsp:sp modelId="{9E3D9E4F-0032-4480-88EA-C9FF8E41EFAA}">
      <dsp:nvSpPr>
        <dsp:cNvPr id="0" name=""/>
        <dsp:cNvSpPr/>
      </dsp:nvSpPr>
      <dsp:spPr>
        <a:xfrm>
          <a:off x="6112818" y="1080133"/>
          <a:ext cx="2096093" cy="138896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DC5F8-AAA1-468D-9EE7-80FBC6EF50AA}">
      <dsp:nvSpPr>
        <dsp:cNvPr id="0" name=""/>
        <dsp:cNvSpPr/>
      </dsp:nvSpPr>
      <dsp:spPr>
        <a:xfrm>
          <a:off x="82693" y="1007368"/>
          <a:ext cx="5939694" cy="1537241"/>
        </a:xfrm>
        <a:prstGeom prst="homePlat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1440" rIns="1212667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effectLst/>
            </a:rPr>
            <a:t>3. As temáticas abordadas no decorrer do curso atenderam minhas necessidades pedagógicas</a:t>
          </a:r>
          <a:endParaRPr lang="pt-BR" sz="2400" kern="1200" dirty="0"/>
        </a:p>
      </dsp:txBody>
      <dsp:txXfrm>
        <a:off x="82693" y="1007368"/>
        <a:ext cx="5555384" cy="1537241"/>
      </dsp:txXfrm>
    </dsp:sp>
    <dsp:sp modelId="{9E3D9E4F-0032-4480-88EA-C9FF8E41EFAA}">
      <dsp:nvSpPr>
        <dsp:cNvPr id="0" name=""/>
        <dsp:cNvSpPr/>
      </dsp:nvSpPr>
      <dsp:spPr>
        <a:xfrm>
          <a:off x="6112818" y="1080133"/>
          <a:ext cx="2096093" cy="138896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DC5F8-AAA1-468D-9EE7-80FBC6EF50AA}">
      <dsp:nvSpPr>
        <dsp:cNvPr id="0" name=""/>
        <dsp:cNvSpPr/>
      </dsp:nvSpPr>
      <dsp:spPr>
        <a:xfrm>
          <a:off x="82693" y="1007368"/>
          <a:ext cx="5939694" cy="1537241"/>
        </a:xfrm>
        <a:prstGeom prst="homePlat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1440" rIns="1212667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4. </a:t>
          </a:r>
          <a:r>
            <a:rPr lang="pt-BR" sz="2400" kern="1200" dirty="0" smtClean="0">
              <a:effectLst/>
            </a:rPr>
            <a:t>A sequência organizacional do curso ajudou no aprimoramento da minha prática docente</a:t>
          </a:r>
          <a:endParaRPr lang="pt-BR" sz="2400" kern="1200" dirty="0"/>
        </a:p>
      </dsp:txBody>
      <dsp:txXfrm>
        <a:off x="82693" y="1007368"/>
        <a:ext cx="5555384" cy="1537241"/>
      </dsp:txXfrm>
    </dsp:sp>
    <dsp:sp modelId="{9E3D9E4F-0032-4480-88EA-C9FF8E41EFAA}">
      <dsp:nvSpPr>
        <dsp:cNvPr id="0" name=""/>
        <dsp:cNvSpPr/>
      </dsp:nvSpPr>
      <dsp:spPr>
        <a:xfrm>
          <a:off x="6112818" y="1080133"/>
          <a:ext cx="2096093" cy="138896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639ED-8883-42BD-9314-FFE281BEC50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054C9-56F2-4CF3-90E3-7EEA49B36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45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054C9-56F2-4CF3-90E3-7EEA49B364DE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8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t-BR" b="1" dirty="0" smtClean="0"/>
              <a:t>A </a:t>
            </a:r>
            <a:r>
              <a:rPr lang="pt-BR" b="1" dirty="0"/>
              <a:t>INFLUÊNCIA DE UM CURSO DE FORMAÇÃO CONTINUADA </a:t>
            </a:r>
            <a:r>
              <a:rPr lang="pt-BR" b="1" i="1" dirty="0"/>
              <a:t>ON-LINE</a:t>
            </a:r>
            <a:r>
              <a:rPr lang="pt-BR" b="1" dirty="0"/>
              <a:t> NA PRÁTICA PEDAGÓGICA DE PROFESSORES NA EDUCAÇÃO SUPERIOR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25445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ANÁLISE DOS DADOS: influencia do curso na prática pedagógica</a:t>
            </a:r>
          </a:p>
          <a:p>
            <a:pPr marL="0" indent="0" algn="ctr">
              <a:buNone/>
            </a:pPr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Para cada item da escala tipo </a:t>
            </a:r>
            <a:r>
              <a:rPr lang="pt-BR" sz="2400" dirty="0" err="1" smtClean="0"/>
              <a:t>Likert</a:t>
            </a:r>
            <a:r>
              <a:rPr lang="pt-BR" sz="2400" dirty="0" smtClean="0"/>
              <a:t> foi aplicado o Cálculo do Ranking Médio (RM )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ctr">
              <a:buNone/>
            </a:pPr>
            <a:r>
              <a:rPr lang="pt-BR" sz="2400" b="1" dirty="0" smtClean="0"/>
              <a:t>RM = Média Ponderada/Nº  de sujeitos</a:t>
            </a:r>
          </a:p>
          <a:p>
            <a:pPr marL="0" indent="0" algn="ctr">
              <a:buNone/>
            </a:pPr>
            <a:endParaRPr lang="pt-BR" sz="2400" b="1" dirty="0" smtClean="0"/>
          </a:p>
          <a:p>
            <a:pPr marL="0" indent="0">
              <a:buNone/>
            </a:pPr>
            <a:endParaRPr lang="pt-BR" sz="2400" i="1" dirty="0" smtClean="0"/>
          </a:p>
          <a:p>
            <a:pPr marL="0" indent="0">
              <a:buNone/>
            </a:pPr>
            <a:r>
              <a:rPr lang="pt-BR" sz="2400" i="1" dirty="0" smtClean="0"/>
              <a:t>* Média Ponderada é baseada </a:t>
            </a:r>
            <a:r>
              <a:rPr lang="pt-BR" sz="2400" i="1" dirty="0"/>
              <a:t>na </a:t>
            </a:r>
            <a:r>
              <a:rPr lang="pt-BR" sz="2400" i="1" dirty="0" smtClean="0"/>
              <a:t>frequência das respostas</a:t>
            </a:r>
            <a:endParaRPr lang="pt-BR" sz="2400" i="1" dirty="0"/>
          </a:p>
          <a:p>
            <a:pPr marL="0" indent="0" algn="ctr">
              <a:buNone/>
            </a:pPr>
            <a:endParaRPr lang="pt-BR" sz="2400" b="1" dirty="0"/>
          </a:p>
          <a:p>
            <a:pPr marL="0" indent="0" algn="ctr">
              <a:buNone/>
            </a:pPr>
            <a:endParaRPr lang="pt-BR" sz="2400" b="1" dirty="0" smtClean="0"/>
          </a:p>
          <a:p>
            <a:pPr marL="0" indent="0" algn="ctr">
              <a:buNone/>
            </a:pPr>
            <a:r>
              <a:rPr lang="pt-BR" sz="2400" dirty="0" smtClean="0"/>
              <a:t>Valores </a:t>
            </a:r>
            <a:r>
              <a:rPr lang="pt-BR" sz="2400" b="1" dirty="0"/>
              <a:t>menores</a:t>
            </a:r>
            <a:r>
              <a:rPr lang="pt-BR" sz="2400" dirty="0"/>
              <a:t> que </a:t>
            </a:r>
            <a:r>
              <a:rPr lang="pt-BR" sz="2400" dirty="0" smtClean="0"/>
              <a:t>3 - discordantes </a:t>
            </a:r>
          </a:p>
          <a:p>
            <a:pPr marL="0" indent="0" algn="ctr">
              <a:buNone/>
            </a:pPr>
            <a:r>
              <a:rPr lang="pt-BR" sz="2400" dirty="0" smtClean="0"/>
              <a:t>Valores </a:t>
            </a:r>
            <a:r>
              <a:rPr lang="pt-BR" sz="2400" b="1" dirty="0" smtClean="0"/>
              <a:t>maiores</a:t>
            </a:r>
            <a:r>
              <a:rPr lang="pt-BR" sz="2400" dirty="0" smtClean="0"/>
              <a:t> </a:t>
            </a:r>
            <a:r>
              <a:rPr lang="pt-BR" sz="2400" dirty="0"/>
              <a:t>que </a:t>
            </a:r>
            <a:r>
              <a:rPr lang="pt-BR" sz="2400" dirty="0" smtClean="0"/>
              <a:t>3 -  </a:t>
            </a:r>
            <a:r>
              <a:rPr lang="pt-BR" sz="2400" dirty="0"/>
              <a:t>concordantes. </a:t>
            </a: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/>
              <a:t>O </a:t>
            </a:r>
            <a:r>
              <a:rPr lang="pt-BR" sz="2400" dirty="0"/>
              <a:t>valor </a:t>
            </a:r>
            <a:r>
              <a:rPr lang="pt-BR" sz="2400" b="1" dirty="0"/>
              <a:t>exatamente </a:t>
            </a:r>
            <a:r>
              <a:rPr lang="pt-BR" sz="2400" b="1" dirty="0" smtClean="0"/>
              <a:t>3</a:t>
            </a:r>
            <a:r>
              <a:rPr lang="pt-BR" sz="2400" dirty="0" smtClean="0"/>
              <a:t> -  </a:t>
            </a:r>
            <a:r>
              <a:rPr lang="pt-BR" sz="2400" dirty="0"/>
              <a:t>é considerado indiferente, sendo o “ponto neutro”. </a:t>
            </a:r>
            <a:endParaRPr lang="pt-BR" sz="2400" dirty="0" smtClean="0"/>
          </a:p>
          <a:p>
            <a:pPr marL="0" indent="0" algn="ctr">
              <a:buNone/>
            </a:pPr>
            <a:r>
              <a:rPr lang="pt-BR" sz="2400" dirty="0"/>
              <a:t>(Oliveira, 2005)</a:t>
            </a:r>
            <a:endParaRPr lang="pt-BR" sz="2400" b="1" dirty="0" smtClean="0"/>
          </a:p>
          <a:p>
            <a:pPr marL="0" indent="0" algn="ctr">
              <a:buNone/>
            </a:pPr>
            <a:endParaRPr lang="pt-B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4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2544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ANÁLISE DOS DADOS: influencia do curso na prática pedagógica</a:t>
            </a:r>
          </a:p>
          <a:p>
            <a:pPr marL="0" indent="0" algn="ctr">
              <a:buNone/>
            </a:pPr>
            <a:endParaRPr lang="pt-BR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28732882"/>
              </p:ext>
            </p:extLst>
          </p:nvPr>
        </p:nvGraphicFramePr>
        <p:xfrm>
          <a:off x="395536" y="2204864"/>
          <a:ext cx="8208912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876256" y="364502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RM</a:t>
            </a:r>
          </a:p>
          <a:p>
            <a:pPr algn="ctr"/>
            <a:r>
              <a:rPr lang="pt-BR" sz="2400" b="1" dirty="0" smtClean="0"/>
              <a:t>4,95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42158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2544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ANÁLISE DOS DADOS: influencia do curso na prática pedagógica</a:t>
            </a:r>
          </a:p>
          <a:p>
            <a:pPr marL="0" indent="0" algn="ctr">
              <a:buNone/>
            </a:pPr>
            <a:endParaRPr lang="pt-BR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02862047"/>
              </p:ext>
            </p:extLst>
          </p:nvPr>
        </p:nvGraphicFramePr>
        <p:xfrm>
          <a:off x="395536" y="2204864"/>
          <a:ext cx="8208912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876256" y="364502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RM</a:t>
            </a:r>
          </a:p>
          <a:p>
            <a:pPr algn="ctr"/>
            <a:r>
              <a:rPr lang="pt-BR" sz="2400" b="1" dirty="0" smtClean="0"/>
              <a:t>4,75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4891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2544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ANÁLISE DOS DADOS: influencia do curso na prática pedagógica</a:t>
            </a:r>
          </a:p>
          <a:p>
            <a:pPr marL="0" indent="0" algn="ctr">
              <a:buNone/>
            </a:pPr>
            <a:endParaRPr lang="pt-BR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09944930"/>
              </p:ext>
            </p:extLst>
          </p:nvPr>
        </p:nvGraphicFramePr>
        <p:xfrm>
          <a:off x="395536" y="2204864"/>
          <a:ext cx="8208912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876256" y="364502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RM</a:t>
            </a:r>
          </a:p>
          <a:p>
            <a:pPr algn="ctr"/>
            <a:r>
              <a:rPr lang="pt-BR" sz="2400" b="1" dirty="0" smtClean="0"/>
              <a:t>4,76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8710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2544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ANÁLISE DOS DADOS: influencia do curso na prática pedagógica</a:t>
            </a:r>
          </a:p>
          <a:p>
            <a:pPr marL="0" indent="0" algn="ctr">
              <a:buNone/>
            </a:pPr>
            <a:endParaRPr lang="pt-BR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52025350"/>
              </p:ext>
            </p:extLst>
          </p:nvPr>
        </p:nvGraphicFramePr>
        <p:xfrm>
          <a:off x="395536" y="2204864"/>
          <a:ext cx="8208912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876256" y="364502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RM</a:t>
            </a:r>
          </a:p>
          <a:p>
            <a:pPr algn="ctr"/>
            <a:r>
              <a:rPr lang="pt-BR" sz="2400" b="1" dirty="0" smtClean="0"/>
              <a:t>4,95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2133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2544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ANÁLISE DOS DADOS: influencia do curso na prática pedagógica</a:t>
            </a:r>
          </a:p>
          <a:p>
            <a:pPr marL="0" indent="0" algn="ctr">
              <a:buNone/>
            </a:pPr>
            <a:endParaRPr lang="pt-BR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75082563"/>
              </p:ext>
            </p:extLst>
          </p:nvPr>
        </p:nvGraphicFramePr>
        <p:xfrm>
          <a:off x="395536" y="2204864"/>
          <a:ext cx="8208912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876256" y="364502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RM</a:t>
            </a:r>
          </a:p>
          <a:p>
            <a:pPr algn="ctr"/>
            <a:r>
              <a:rPr lang="pt-BR" sz="2400" b="1" dirty="0" smtClean="0"/>
              <a:t>4,57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19599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sz="2600" b="1" dirty="0" smtClean="0">
                <a:solidFill>
                  <a:schemeClr val="accent2">
                    <a:lumMod val="75000"/>
                  </a:schemeClr>
                </a:solidFill>
              </a:rPr>
              <a:t>CONCLUSÃO</a:t>
            </a:r>
          </a:p>
          <a:p>
            <a:pPr marL="0" indent="0" algn="ctr">
              <a:buNone/>
            </a:pPr>
            <a:endParaRPr lang="pt-BR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pt-BR" sz="2800" dirty="0" smtClean="0"/>
              <a:t>Curso de Formação Online, na modalidade a distância, permite </a:t>
            </a:r>
            <a:r>
              <a:rPr lang="pt-BR" sz="2800" dirty="0"/>
              <a:t>ao profissional docente, a vivência de  processos formativos mais flexíveis, dinâmicos </a:t>
            </a:r>
            <a:r>
              <a:rPr lang="pt-BR" sz="2800"/>
              <a:t>e </a:t>
            </a:r>
            <a:r>
              <a:rPr lang="pt-BR" sz="2800" smtClean="0"/>
              <a:t>interativos.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/>
              <a:t>O</a:t>
            </a:r>
            <a:r>
              <a:rPr lang="pt-BR" sz="2800" dirty="0" smtClean="0"/>
              <a:t>portunizam </a:t>
            </a:r>
            <a:r>
              <a:rPr lang="pt-BR" sz="2800" dirty="0"/>
              <a:t>a construção de espaços coletivos de troca de experiências dos saberes docentes, necessários para reflexão da prática e valorização dos saberes que cada profissional </a:t>
            </a:r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O processo de formação docente foi ponto de partida para a implantação de práticas em </a:t>
            </a:r>
            <a:r>
              <a:rPr lang="pt-BR" sz="2800" dirty="0" err="1" smtClean="0"/>
              <a:t>EaD</a:t>
            </a:r>
            <a:r>
              <a:rPr lang="pt-BR" sz="2800" dirty="0" smtClean="0"/>
              <a:t> na Instituição.</a:t>
            </a:r>
            <a:endParaRPr lang="pt-BR" dirty="0" smtClean="0"/>
          </a:p>
          <a:p>
            <a:pPr marL="0" indent="0"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2544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AUTORES</a:t>
            </a:r>
          </a:p>
          <a:p>
            <a:pPr marL="0" indent="0"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80097" y="1988839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Francisca </a:t>
            </a:r>
            <a:r>
              <a:rPr lang="pt-BR" b="1" dirty="0" err="1" smtClean="0"/>
              <a:t>Eudeilane</a:t>
            </a:r>
            <a:r>
              <a:rPr lang="pt-BR" b="1" dirty="0" smtClean="0"/>
              <a:t>  Pereira </a:t>
            </a:r>
            <a:endParaRPr lang="pt-BR" b="1" dirty="0"/>
          </a:p>
          <a:p>
            <a:r>
              <a:rPr lang="pt-BR" dirty="0" smtClean="0"/>
              <a:t>Professora Formadora do Curso de Formação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952964" y="2996952"/>
            <a:ext cx="5083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Maria Salete </a:t>
            </a:r>
            <a:r>
              <a:rPr lang="pt-BR" b="1" dirty="0" err="1" smtClean="0"/>
              <a:t>Boakari</a:t>
            </a:r>
            <a:endParaRPr lang="pt-BR" b="1" dirty="0"/>
          </a:p>
          <a:p>
            <a:r>
              <a:rPr lang="pt-BR" dirty="0" smtClean="0"/>
              <a:t>Coordenadora Geral Curso de Formação</a:t>
            </a:r>
          </a:p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001238" y="4941168"/>
            <a:ext cx="3688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Marcos Aurélio</a:t>
            </a:r>
          </a:p>
          <a:p>
            <a:r>
              <a:rPr lang="pt-BR" dirty="0" smtClean="0"/>
              <a:t>Diretor Acadêmico da FACEMA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001238" y="3908954"/>
            <a:ext cx="4659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Luciane Lima</a:t>
            </a:r>
            <a:endParaRPr lang="pt-BR" b="1" dirty="0"/>
          </a:p>
          <a:p>
            <a:r>
              <a:rPr lang="pt-BR" dirty="0" smtClean="0"/>
              <a:t>Professora e Coordenadora plataforma </a:t>
            </a:r>
            <a:r>
              <a:rPr lang="pt-BR" i="1" dirty="0" err="1" smtClean="0"/>
              <a:t>Moodle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47" y="2589002"/>
            <a:ext cx="3780422" cy="252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2544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QUEM SOMOS? 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Faculdade de Ciências e Tecnologia do Maranhão - FACEMA</a:t>
            </a:r>
          </a:p>
          <a:p>
            <a:pPr marL="0" indent="0"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</p:txBody>
      </p:sp>
      <p:pic>
        <p:nvPicPr>
          <p:cNvPr id="1026" name="Picture 2" descr="http://portal.facema.edu.br/img/fachada_face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73022"/>
            <a:ext cx="4536504" cy="335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5148064" y="2420888"/>
            <a:ext cx="36724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Fundada  em 2009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3545 Alunos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131 Professores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 smtClean="0"/>
              <a:t>14 Cursos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13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2544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ONDE ESTAMOS?</a:t>
            </a:r>
            <a:endParaRPr lang="pt-B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89407"/>
            <a:ext cx="6480720" cy="419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2544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Curso de Formação Continuada Online para Docentes</a:t>
            </a:r>
          </a:p>
          <a:p>
            <a:pPr marL="0" indent="0"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73001571"/>
              </p:ext>
            </p:extLst>
          </p:nvPr>
        </p:nvGraphicFramePr>
        <p:xfrm>
          <a:off x="179512" y="1916832"/>
          <a:ext cx="806489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990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2544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Curso de Formação Continuada Online para Docentes</a:t>
            </a:r>
          </a:p>
          <a:p>
            <a:pPr marL="0" indent="0"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080687299"/>
              </p:ext>
            </p:extLst>
          </p:nvPr>
        </p:nvGraphicFramePr>
        <p:xfrm>
          <a:off x="467544" y="1844824"/>
          <a:ext cx="799288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22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2544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METODOLOGIA DA PESQUISA </a:t>
            </a:r>
          </a:p>
          <a:p>
            <a:pPr marL="0" indent="0"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57129445"/>
              </p:ext>
            </p:extLst>
          </p:nvPr>
        </p:nvGraphicFramePr>
        <p:xfrm>
          <a:off x="467544" y="1772816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079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2544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ANÁLISE DOS DADOS: Perfil dos Professores</a:t>
            </a:r>
          </a:p>
          <a:p>
            <a:pPr marL="0" indent="0" algn="ctr">
              <a:buNone/>
            </a:pPr>
            <a:endParaRPr lang="pt-BR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76395265"/>
              </p:ext>
            </p:extLst>
          </p:nvPr>
        </p:nvGraphicFramePr>
        <p:xfrm>
          <a:off x="395536" y="1700808"/>
          <a:ext cx="813690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886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25445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ANÁLISE DOS DADOS: influencia do curso na prática pedagógica</a:t>
            </a:r>
          </a:p>
          <a:p>
            <a:pPr marL="0" indent="0" algn="ctr">
              <a:buNone/>
            </a:pPr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ctr">
              <a:buNone/>
            </a:pPr>
            <a:endParaRPr lang="pt-B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678856293"/>
              </p:ext>
            </p:extLst>
          </p:nvPr>
        </p:nvGraphicFramePr>
        <p:xfrm>
          <a:off x="107504" y="1628800"/>
          <a:ext cx="950505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79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558</Words>
  <Application>Microsoft Office PowerPoint</Application>
  <PresentationFormat>Apresentação na tela (4:3)</PresentationFormat>
  <Paragraphs>110</Paragraphs>
  <Slides>16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PRODUSOM</cp:lastModifiedBy>
  <cp:revision>46</cp:revision>
  <dcterms:created xsi:type="dcterms:W3CDTF">2014-07-31T15:12:21Z</dcterms:created>
  <dcterms:modified xsi:type="dcterms:W3CDTF">2017-09-20T19:14:09Z</dcterms:modified>
</cp:coreProperties>
</file>