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00" r:id="rId3"/>
    <p:sldId id="284" r:id="rId4"/>
    <p:sldId id="292" r:id="rId5"/>
    <p:sldId id="301" r:id="rId6"/>
    <p:sldId id="302" r:id="rId7"/>
    <p:sldId id="304" r:id="rId8"/>
    <p:sldId id="303" r:id="rId9"/>
    <p:sldId id="305" r:id="rId10"/>
    <p:sldId id="308" r:id="rId11"/>
    <p:sldId id="307" r:id="rId12"/>
    <p:sldId id="310" r:id="rId13"/>
    <p:sldId id="311" r:id="rId14"/>
    <p:sldId id="313" r:id="rId15"/>
    <p:sldId id="314" r:id="rId16"/>
    <p:sldId id="315" r:id="rId17"/>
    <p:sldId id="317" r:id="rId18"/>
    <p:sldId id="318" r:id="rId19"/>
    <p:sldId id="320" r:id="rId20"/>
    <p:sldId id="322" r:id="rId21"/>
    <p:sldId id="323" r:id="rId22"/>
    <p:sldId id="324" r:id="rId23"/>
    <p:sldId id="321" r:id="rId24"/>
    <p:sldId id="31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4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041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C03347-A5F2-4380-BCCD-3176B12295E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B1B6CCB-FD78-43C1-B7B8-9016172AB534}">
      <dgm:prSet phldrT="[Texto]"/>
      <dgm:spPr/>
      <dgm:t>
        <a:bodyPr/>
        <a:lstStyle/>
        <a:p>
          <a:r>
            <a:rPr lang="pt-BR" b="1" noProof="0" dirty="0" smtClean="0"/>
            <a:t>Visibilidade da produção científica em saúde</a:t>
          </a:r>
          <a:endParaRPr lang="pt-BR" b="1" noProof="0" dirty="0"/>
        </a:p>
      </dgm:t>
    </dgm:pt>
    <dgm:pt modelId="{60C0000D-EE88-4FF7-A79E-19C82D29B8FF}" type="parTrans" cxnId="{2F397324-448B-4802-89AB-355F92E55023}">
      <dgm:prSet/>
      <dgm:spPr/>
      <dgm:t>
        <a:bodyPr/>
        <a:lstStyle/>
        <a:p>
          <a:endParaRPr lang="pt-BR"/>
        </a:p>
      </dgm:t>
    </dgm:pt>
    <dgm:pt modelId="{66360B03-4EE1-44A5-9B59-42E9B8978BEF}" type="sibTrans" cxnId="{2F397324-448B-4802-89AB-355F92E55023}">
      <dgm:prSet/>
      <dgm:spPr/>
      <dgm:t>
        <a:bodyPr/>
        <a:lstStyle/>
        <a:p>
          <a:endParaRPr lang="pt-BR"/>
        </a:p>
      </dgm:t>
    </dgm:pt>
    <dgm:pt modelId="{C835F04D-D8FD-459C-84F8-06A022EC6CA9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Indización en bases de datos nacionales e internacionales</a:t>
          </a:r>
          <a:endParaRPr lang="es-ES_tradnl" sz="1100" noProof="0" dirty="0"/>
        </a:p>
      </dgm:t>
    </dgm:pt>
    <dgm:pt modelId="{15F44746-7420-47FB-B61A-DCD9E7E9A0D7}" type="parTrans" cxnId="{6A3F539D-7310-4EAF-8F7F-47B21F455CDA}">
      <dgm:prSet/>
      <dgm:spPr/>
      <dgm:t>
        <a:bodyPr/>
        <a:lstStyle/>
        <a:p>
          <a:endParaRPr lang="pt-BR"/>
        </a:p>
      </dgm:t>
    </dgm:pt>
    <dgm:pt modelId="{84FF056E-F7B4-48A5-8694-89EE5CD5C278}" type="sibTrans" cxnId="{6A3F539D-7310-4EAF-8F7F-47B21F455CDA}">
      <dgm:prSet/>
      <dgm:spPr/>
      <dgm:t>
        <a:bodyPr/>
        <a:lstStyle/>
        <a:p>
          <a:endParaRPr lang="pt-BR"/>
        </a:p>
      </dgm:t>
    </dgm:pt>
    <dgm:pt modelId="{FAC9B8D8-1DA0-4BE5-AE68-0E7B1C3818F2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Acceso Abierto</a:t>
          </a:r>
          <a:endParaRPr lang="es-ES_tradnl" sz="1100" noProof="0" dirty="0"/>
        </a:p>
      </dgm:t>
    </dgm:pt>
    <dgm:pt modelId="{78C9D109-4A4F-4F66-A72E-7E83BEEE2EFB}" type="parTrans" cxnId="{1C2D4992-5A47-4B1C-BA66-2EE00FE31B79}">
      <dgm:prSet/>
      <dgm:spPr/>
      <dgm:t>
        <a:bodyPr/>
        <a:lstStyle/>
        <a:p>
          <a:endParaRPr lang="pt-BR"/>
        </a:p>
      </dgm:t>
    </dgm:pt>
    <dgm:pt modelId="{6412C43B-DB59-4F1D-88A5-62029AC298F4}" type="sibTrans" cxnId="{1C2D4992-5A47-4B1C-BA66-2EE00FE31B79}">
      <dgm:prSet/>
      <dgm:spPr/>
      <dgm:t>
        <a:bodyPr/>
        <a:lstStyle/>
        <a:p>
          <a:endParaRPr lang="pt-BR"/>
        </a:p>
      </dgm:t>
    </dgm:pt>
    <dgm:pt modelId="{29796CC9-2CC6-4318-B78C-FB3DE62EF6F9}">
      <dgm:prSet phldrT="[Texto]"/>
      <dgm:spPr/>
      <dgm:t>
        <a:bodyPr/>
        <a:lstStyle/>
        <a:p>
          <a:r>
            <a:rPr lang="pt-BR" b="1" noProof="0" dirty="0" smtClean="0"/>
            <a:t>Decisões informadas por evidências</a:t>
          </a:r>
          <a:endParaRPr lang="pt-BR" b="1" noProof="0" dirty="0"/>
        </a:p>
      </dgm:t>
    </dgm:pt>
    <dgm:pt modelId="{75796F81-8C09-473E-9AA5-84B9CB935047}" type="parTrans" cxnId="{6254C218-35FA-4D12-B55F-6AE78FC3D8BF}">
      <dgm:prSet/>
      <dgm:spPr/>
      <dgm:t>
        <a:bodyPr/>
        <a:lstStyle/>
        <a:p>
          <a:endParaRPr lang="pt-BR"/>
        </a:p>
      </dgm:t>
    </dgm:pt>
    <dgm:pt modelId="{C57DF12A-CACE-4BCB-9F7B-1A56F7CEFE23}" type="sibTrans" cxnId="{6254C218-35FA-4D12-B55F-6AE78FC3D8BF}">
      <dgm:prSet/>
      <dgm:spPr/>
      <dgm:t>
        <a:bodyPr/>
        <a:lstStyle/>
        <a:p>
          <a:endParaRPr lang="pt-BR"/>
        </a:p>
      </dgm:t>
    </dgm:pt>
    <dgm:pt modelId="{B4A16C20-5474-4BF6-B59F-D840E8BCE18D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Desarrollo de capacidades en el acceso y uso de evidencias</a:t>
          </a:r>
          <a:endParaRPr lang="es-ES_tradnl" sz="1100" noProof="0" dirty="0"/>
        </a:p>
      </dgm:t>
    </dgm:pt>
    <dgm:pt modelId="{A6D758A5-2231-46A2-8768-9A88F2D9FD5F}" type="parTrans" cxnId="{62A55769-56D6-412E-809C-7980B86D09D3}">
      <dgm:prSet/>
      <dgm:spPr/>
      <dgm:t>
        <a:bodyPr/>
        <a:lstStyle/>
        <a:p>
          <a:endParaRPr lang="pt-BR"/>
        </a:p>
      </dgm:t>
    </dgm:pt>
    <dgm:pt modelId="{72CA388C-4755-4517-9263-D1C0105C5290}" type="sibTrans" cxnId="{62A55769-56D6-412E-809C-7980B86D09D3}">
      <dgm:prSet/>
      <dgm:spPr/>
      <dgm:t>
        <a:bodyPr/>
        <a:lstStyle/>
        <a:p>
          <a:endParaRPr lang="pt-BR"/>
        </a:p>
      </dgm:t>
    </dgm:pt>
    <dgm:pt modelId="{1746E2D8-BFFB-4E86-B1E1-C4E0D22EDD84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Recursos educativos y cursos a distancia integrados al CVSP</a:t>
          </a:r>
          <a:endParaRPr lang="es-ES_tradnl" sz="1100" noProof="0" dirty="0"/>
        </a:p>
      </dgm:t>
    </dgm:pt>
    <dgm:pt modelId="{D0A0EA2B-1993-4AB8-B3CA-5E144789164A}" type="parTrans" cxnId="{CE8B84B5-D4D9-4F48-829A-FA5168A18A31}">
      <dgm:prSet/>
      <dgm:spPr/>
      <dgm:t>
        <a:bodyPr/>
        <a:lstStyle/>
        <a:p>
          <a:endParaRPr lang="pt-BR"/>
        </a:p>
      </dgm:t>
    </dgm:pt>
    <dgm:pt modelId="{95760FA1-A211-47BB-A38E-B014C6051FEA}" type="sibTrans" cxnId="{CE8B84B5-D4D9-4F48-829A-FA5168A18A31}">
      <dgm:prSet/>
      <dgm:spPr/>
      <dgm:t>
        <a:bodyPr/>
        <a:lstStyle/>
        <a:p>
          <a:endParaRPr lang="pt-BR"/>
        </a:p>
      </dgm:t>
    </dgm:pt>
    <dgm:pt modelId="{5D9141F6-5DE6-4595-9FD1-B2AF52261EDF}">
      <dgm:prSet phldrT="[Texto]"/>
      <dgm:spPr/>
      <dgm:t>
        <a:bodyPr/>
        <a:lstStyle/>
        <a:p>
          <a:r>
            <a:rPr lang="pt-BR" b="1" noProof="0" dirty="0" smtClean="0"/>
            <a:t>Gestão de Conhecimento</a:t>
          </a:r>
          <a:endParaRPr lang="pt-BR" b="1" noProof="0" dirty="0"/>
        </a:p>
      </dgm:t>
    </dgm:pt>
    <dgm:pt modelId="{BBC47580-5ABE-4FB0-A2AE-44067C07D8BE}" type="parTrans" cxnId="{DB763F89-F0E5-47D1-82BA-5336B5449C96}">
      <dgm:prSet/>
      <dgm:spPr/>
      <dgm:t>
        <a:bodyPr/>
        <a:lstStyle/>
        <a:p>
          <a:endParaRPr lang="pt-BR"/>
        </a:p>
      </dgm:t>
    </dgm:pt>
    <dgm:pt modelId="{E21E14FE-0FE7-47AF-ADCF-9B709A3E75B0}" type="sibTrans" cxnId="{DB763F89-F0E5-47D1-82BA-5336B5449C96}">
      <dgm:prSet/>
      <dgm:spPr/>
      <dgm:t>
        <a:bodyPr/>
        <a:lstStyle/>
        <a:p>
          <a:endParaRPr lang="pt-BR"/>
        </a:p>
      </dgm:t>
    </dgm:pt>
    <dgm:pt modelId="{C832D9DB-B27E-4F5D-AE9D-0F76367101D0}">
      <dgm:prSet phldrT="[Texto]"/>
      <dgm:spPr/>
      <dgm:t>
        <a:bodyPr/>
        <a:lstStyle/>
        <a:p>
          <a:r>
            <a:rPr lang="pt-BR" b="1" noProof="0" dirty="0" smtClean="0"/>
            <a:t>Descoberta de Conhecimento</a:t>
          </a:r>
          <a:endParaRPr lang="pt-BR" b="1" noProof="0" dirty="0"/>
        </a:p>
      </dgm:t>
    </dgm:pt>
    <dgm:pt modelId="{BF96AE74-8CB0-4928-8E50-A2106A485FFE}" type="parTrans" cxnId="{4BBFA8E7-1EE2-4D75-83D9-F759BFD1F66F}">
      <dgm:prSet/>
      <dgm:spPr/>
      <dgm:t>
        <a:bodyPr/>
        <a:lstStyle/>
        <a:p>
          <a:endParaRPr lang="pt-BR"/>
        </a:p>
      </dgm:t>
    </dgm:pt>
    <dgm:pt modelId="{A00FDD35-DE09-41FE-8655-4314DAC31D30}" type="sibTrans" cxnId="{4BBFA8E7-1EE2-4D75-83D9-F759BFD1F66F}">
      <dgm:prSet/>
      <dgm:spPr/>
      <dgm:t>
        <a:bodyPr/>
        <a:lstStyle/>
        <a:p>
          <a:endParaRPr lang="pt-BR"/>
        </a:p>
      </dgm:t>
    </dgm:pt>
    <dgm:pt modelId="{59D0CB3A-E4C1-4157-9547-1404A59D1E1B}">
      <dgm:prSet phldrT="[Texto]"/>
      <dgm:spPr/>
      <dgm:t>
        <a:bodyPr/>
        <a:lstStyle/>
        <a:p>
          <a:r>
            <a:rPr lang="pt-BR" b="1" noProof="0" dirty="0" smtClean="0"/>
            <a:t>Tradução do Conhecimento</a:t>
          </a:r>
          <a:endParaRPr lang="pt-BR" b="1" noProof="0" dirty="0"/>
        </a:p>
      </dgm:t>
    </dgm:pt>
    <dgm:pt modelId="{2E7847DF-ED6B-4C9C-BA44-0B32A62D8E3C}" type="parTrans" cxnId="{40004FE6-6EA6-49BE-804D-7B1A199F98AE}">
      <dgm:prSet/>
      <dgm:spPr/>
      <dgm:t>
        <a:bodyPr/>
        <a:lstStyle/>
        <a:p>
          <a:endParaRPr lang="pt-BR"/>
        </a:p>
      </dgm:t>
    </dgm:pt>
    <dgm:pt modelId="{978712AA-ECF2-4EF6-9887-0137019C657E}" type="sibTrans" cxnId="{40004FE6-6EA6-49BE-804D-7B1A199F98AE}">
      <dgm:prSet/>
      <dgm:spPr/>
      <dgm:t>
        <a:bodyPr/>
        <a:lstStyle/>
        <a:p>
          <a:endParaRPr lang="pt-BR"/>
        </a:p>
      </dgm:t>
    </dgm:pt>
    <dgm:pt modelId="{12C5B00A-C10C-4B69-9D5D-B18AB250DC0A}">
      <dgm:prSet phldrT="[Texto]"/>
      <dgm:spPr/>
      <dgm:t>
        <a:bodyPr/>
        <a:lstStyle/>
        <a:p>
          <a:r>
            <a:rPr lang="pt-BR" b="1" noProof="0" dirty="0" smtClean="0"/>
            <a:t>Plataforma de Conhecimento</a:t>
          </a:r>
          <a:endParaRPr lang="pt-BR" b="1" noProof="0" dirty="0"/>
        </a:p>
      </dgm:t>
    </dgm:pt>
    <dgm:pt modelId="{E40C9F00-6AA8-42E6-BFDA-1BB5FA86B2C8}" type="parTrans" cxnId="{5171B62F-C53E-48D9-8DA7-C1B02E7A7CEE}">
      <dgm:prSet/>
      <dgm:spPr/>
      <dgm:t>
        <a:bodyPr/>
        <a:lstStyle/>
        <a:p>
          <a:endParaRPr lang="pt-BR"/>
        </a:p>
      </dgm:t>
    </dgm:pt>
    <dgm:pt modelId="{D2EF0316-2EAC-43C6-AFD2-84A1AEF649DB}" type="sibTrans" cxnId="{5171B62F-C53E-48D9-8DA7-C1B02E7A7CEE}">
      <dgm:prSet/>
      <dgm:spPr/>
      <dgm:t>
        <a:bodyPr/>
        <a:lstStyle/>
        <a:p>
          <a:endParaRPr lang="pt-BR"/>
        </a:p>
      </dgm:t>
    </dgm:pt>
    <dgm:pt modelId="{ED9EFEF1-CECE-4EAC-B19C-B7386A486E50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Comunicación científica</a:t>
          </a:r>
          <a:endParaRPr lang="es-ES_tradnl" sz="1100" noProof="0" dirty="0"/>
        </a:p>
      </dgm:t>
    </dgm:pt>
    <dgm:pt modelId="{98A34CF3-98B7-43DA-9DA8-0931105F703B}" type="parTrans" cxnId="{A06D7C5D-D75C-418F-9542-37E57281C122}">
      <dgm:prSet/>
      <dgm:spPr/>
      <dgm:t>
        <a:bodyPr/>
        <a:lstStyle/>
        <a:p>
          <a:endParaRPr lang="pt-BR"/>
        </a:p>
      </dgm:t>
    </dgm:pt>
    <dgm:pt modelId="{9DCB785E-FA35-4A18-A09E-9DB00068F296}" type="sibTrans" cxnId="{A06D7C5D-D75C-418F-9542-37E57281C122}">
      <dgm:prSet/>
      <dgm:spPr/>
      <dgm:t>
        <a:bodyPr/>
        <a:lstStyle/>
        <a:p>
          <a:endParaRPr lang="pt-BR"/>
        </a:p>
      </dgm:t>
    </dgm:pt>
    <dgm:pt modelId="{E712D9A7-E9B7-4DE7-83E6-2AC996DD3FDA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Interfaces de búsqueda y recuperación</a:t>
          </a:r>
          <a:endParaRPr lang="es-ES_tradnl" sz="1100" noProof="0" dirty="0"/>
        </a:p>
      </dgm:t>
    </dgm:pt>
    <dgm:pt modelId="{894F1AE1-3E13-4353-80F8-2B5C6AC1785E}" type="parTrans" cxnId="{55911250-388A-450B-BBFE-EB4CD86B2858}">
      <dgm:prSet/>
      <dgm:spPr/>
      <dgm:t>
        <a:bodyPr/>
        <a:lstStyle/>
        <a:p>
          <a:endParaRPr lang="pt-BR"/>
        </a:p>
      </dgm:t>
    </dgm:pt>
    <dgm:pt modelId="{F1CB6B3F-F1E8-495E-9BD0-2C19AEB67600}" type="sibTrans" cxnId="{55911250-388A-450B-BBFE-EB4CD86B2858}">
      <dgm:prSet/>
      <dgm:spPr/>
      <dgm:t>
        <a:bodyPr/>
        <a:lstStyle/>
        <a:p>
          <a:endParaRPr lang="pt-BR"/>
        </a:p>
      </dgm:t>
    </dgm:pt>
    <dgm:pt modelId="{86AE2F9C-671D-452F-8A96-354CFE423585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Políticas y estrategias nacionales de salud fortalecidas</a:t>
          </a:r>
          <a:endParaRPr lang="es-ES_tradnl" sz="1100" noProof="0" dirty="0"/>
        </a:p>
      </dgm:t>
    </dgm:pt>
    <dgm:pt modelId="{04F8B606-25D8-49F7-AFBA-7EDA39186BE4}" type="parTrans" cxnId="{2AF93ACA-D180-483B-A4B7-26C198AB6BA1}">
      <dgm:prSet/>
      <dgm:spPr/>
      <dgm:t>
        <a:bodyPr/>
        <a:lstStyle/>
        <a:p>
          <a:endParaRPr lang="pt-BR"/>
        </a:p>
      </dgm:t>
    </dgm:pt>
    <dgm:pt modelId="{F0B714DC-AE96-4DD0-810F-667BEBA9E292}" type="sibTrans" cxnId="{2AF93ACA-D180-483B-A4B7-26C198AB6BA1}">
      <dgm:prSet/>
      <dgm:spPr/>
      <dgm:t>
        <a:bodyPr/>
        <a:lstStyle/>
        <a:p>
          <a:endParaRPr lang="pt-BR"/>
        </a:p>
      </dgm:t>
    </dgm:pt>
    <dgm:pt modelId="{9D2213B0-9B55-4E29-82E9-A636D41F54BF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Productos y servicios de información orientados a los objetivos de salud y prioridades estratégicas</a:t>
          </a:r>
          <a:endParaRPr lang="es-ES_tradnl" sz="1100" noProof="0" dirty="0"/>
        </a:p>
      </dgm:t>
    </dgm:pt>
    <dgm:pt modelId="{00FF9BD5-93A4-4963-8342-A0B934A9C027}" type="parTrans" cxnId="{6F3B1996-F8DE-46F8-8DA2-3D1180135E7A}">
      <dgm:prSet/>
      <dgm:spPr/>
      <dgm:t>
        <a:bodyPr/>
        <a:lstStyle/>
        <a:p>
          <a:endParaRPr lang="pt-BR"/>
        </a:p>
      </dgm:t>
    </dgm:pt>
    <dgm:pt modelId="{C6C3D70C-9C64-402B-B7AB-FFA3C91755AA}" type="sibTrans" cxnId="{6F3B1996-F8DE-46F8-8DA2-3D1180135E7A}">
      <dgm:prSet/>
      <dgm:spPr/>
      <dgm:t>
        <a:bodyPr/>
        <a:lstStyle/>
        <a:p>
          <a:endParaRPr lang="pt-BR"/>
        </a:p>
      </dgm:t>
    </dgm:pt>
    <dgm:pt modelId="{6290410A-D5A5-48A1-9CD5-8D08B58C68C1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Mejorar la calidad de datos en las fuentes de información de la BVS</a:t>
          </a:r>
          <a:endParaRPr lang="es-ES_tradnl" sz="1100" noProof="0" dirty="0"/>
        </a:p>
      </dgm:t>
    </dgm:pt>
    <dgm:pt modelId="{A6F465BA-A567-4380-B594-8390FD2BB7EB}" type="parTrans" cxnId="{794C90A6-E1B9-47FF-AE51-6AF014E0C64F}">
      <dgm:prSet/>
      <dgm:spPr/>
      <dgm:t>
        <a:bodyPr/>
        <a:lstStyle/>
        <a:p>
          <a:endParaRPr lang="pt-BR"/>
        </a:p>
      </dgm:t>
    </dgm:pt>
    <dgm:pt modelId="{459CBE1E-290D-470C-AEEA-E54E7C7282B1}" type="sibTrans" cxnId="{794C90A6-E1B9-47FF-AE51-6AF014E0C64F}">
      <dgm:prSet/>
      <dgm:spPr/>
      <dgm:t>
        <a:bodyPr/>
        <a:lstStyle/>
        <a:p>
          <a:endParaRPr lang="pt-BR"/>
        </a:p>
      </dgm:t>
    </dgm:pt>
    <dgm:pt modelId="{0D2148CD-E694-4EDD-BF8C-F1913CEE2080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Minería de datos </a:t>
          </a:r>
          <a:r>
            <a:rPr lang="es-ES_tradnl" sz="1100" noProof="0" smtClean="0"/>
            <a:t>y textos</a:t>
          </a:r>
          <a:endParaRPr lang="es-ES_tradnl" sz="1100" noProof="0" dirty="0" smtClean="0"/>
        </a:p>
      </dgm:t>
    </dgm:pt>
    <dgm:pt modelId="{03E5A27E-CC02-4BBD-A991-7F15C0C7A1C5}" type="parTrans" cxnId="{E54113EC-61B8-487F-802B-AC1E0770F629}">
      <dgm:prSet/>
      <dgm:spPr/>
      <dgm:t>
        <a:bodyPr/>
        <a:lstStyle/>
        <a:p>
          <a:endParaRPr lang="pt-BR"/>
        </a:p>
      </dgm:t>
    </dgm:pt>
    <dgm:pt modelId="{CF42D2DB-D87A-4631-8FFA-BBC88BE0A479}" type="sibTrans" cxnId="{E54113EC-61B8-487F-802B-AC1E0770F629}">
      <dgm:prSet/>
      <dgm:spPr/>
      <dgm:t>
        <a:bodyPr/>
        <a:lstStyle/>
        <a:p>
          <a:endParaRPr lang="pt-BR"/>
        </a:p>
      </dgm:t>
    </dgm:pt>
    <dgm:pt modelId="{5F0A69DC-879D-4C07-8DEC-74B90FCE2578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Visualización de datos</a:t>
          </a:r>
        </a:p>
      </dgm:t>
    </dgm:pt>
    <dgm:pt modelId="{746C4D31-6DAB-446A-ACA3-52E174FA4F07}" type="parTrans" cxnId="{463858D5-D304-494A-AD28-99E91C3D8A0F}">
      <dgm:prSet/>
      <dgm:spPr/>
      <dgm:t>
        <a:bodyPr/>
        <a:lstStyle/>
        <a:p>
          <a:endParaRPr lang="pt-BR"/>
        </a:p>
      </dgm:t>
    </dgm:pt>
    <dgm:pt modelId="{F545B113-97DB-467E-AC13-0658888F4087}" type="sibTrans" cxnId="{463858D5-D304-494A-AD28-99E91C3D8A0F}">
      <dgm:prSet/>
      <dgm:spPr/>
      <dgm:t>
        <a:bodyPr/>
        <a:lstStyle/>
        <a:p>
          <a:endParaRPr lang="pt-BR"/>
        </a:p>
      </dgm:t>
    </dgm:pt>
    <dgm:pt modelId="{E6F22AD5-F7C4-499D-9539-4D292280CDC7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Análisis </a:t>
          </a:r>
          <a:r>
            <a:rPr lang="es-ES_tradnl" sz="1100" noProof="0" dirty="0" err="1" smtClean="0"/>
            <a:t>infométricos</a:t>
          </a:r>
          <a:endParaRPr lang="es-ES_tradnl" sz="1100" noProof="0" dirty="0" smtClean="0"/>
        </a:p>
      </dgm:t>
    </dgm:pt>
    <dgm:pt modelId="{0044FB44-2F11-4BD0-8C6E-3B8321B4EB30}" type="parTrans" cxnId="{D7624709-81AE-4DAF-96FD-9542D06E8006}">
      <dgm:prSet/>
      <dgm:spPr/>
      <dgm:t>
        <a:bodyPr/>
        <a:lstStyle/>
        <a:p>
          <a:endParaRPr lang="pt-BR"/>
        </a:p>
      </dgm:t>
    </dgm:pt>
    <dgm:pt modelId="{8B8C90B4-EDA6-446A-9717-2A71DAC55C17}" type="sibTrans" cxnId="{D7624709-81AE-4DAF-96FD-9542D06E8006}">
      <dgm:prSet/>
      <dgm:spPr/>
      <dgm:t>
        <a:bodyPr/>
        <a:lstStyle/>
        <a:p>
          <a:endParaRPr lang="pt-BR"/>
        </a:p>
      </dgm:t>
    </dgm:pt>
    <dgm:pt modelId="{0D430B99-8F01-4B29-95C7-0A0C1D356519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Búsqueda, análisis y síntesis de evidencias</a:t>
          </a:r>
        </a:p>
      </dgm:t>
    </dgm:pt>
    <dgm:pt modelId="{9CCB8572-0D76-4106-A93F-DFF789B4D6AF}" type="parTrans" cxnId="{EF11A09C-15E8-4F32-918A-0BA36B33C789}">
      <dgm:prSet/>
      <dgm:spPr/>
      <dgm:t>
        <a:bodyPr/>
        <a:lstStyle/>
        <a:p>
          <a:endParaRPr lang="pt-BR"/>
        </a:p>
      </dgm:t>
    </dgm:pt>
    <dgm:pt modelId="{FFCFC27B-4DA0-43AE-9C87-BF48DB731389}" type="sibTrans" cxnId="{EF11A09C-15E8-4F32-918A-0BA36B33C789}">
      <dgm:prSet/>
      <dgm:spPr/>
      <dgm:t>
        <a:bodyPr/>
        <a:lstStyle/>
        <a:p>
          <a:endParaRPr lang="pt-BR"/>
        </a:p>
      </dgm:t>
    </dgm:pt>
    <dgm:pt modelId="{39A00472-327E-4FDC-A695-F7D80782FBEB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Aplicación de conocimiento científico en los procesos de toma de decisión</a:t>
          </a:r>
        </a:p>
      </dgm:t>
    </dgm:pt>
    <dgm:pt modelId="{58D71087-7323-40B2-AA54-5AC06977C8B5}" type="parTrans" cxnId="{0D4ABF8D-D8B8-48D4-AAC3-7DE16F6191A1}">
      <dgm:prSet/>
      <dgm:spPr/>
      <dgm:t>
        <a:bodyPr/>
        <a:lstStyle/>
        <a:p>
          <a:endParaRPr lang="pt-BR"/>
        </a:p>
      </dgm:t>
    </dgm:pt>
    <dgm:pt modelId="{154237EF-19C9-4FA2-9678-6DF1FB7CD15B}" type="sibTrans" cxnId="{0D4ABF8D-D8B8-48D4-AAC3-7DE16F6191A1}">
      <dgm:prSet/>
      <dgm:spPr/>
      <dgm:t>
        <a:bodyPr/>
        <a:lstStyle/>
        <a:p>
          <a:endParaRPr lang="pt-BR"/>
        </a:p>
      </dgm:t>
    </dgm:pt>
    <dgm:pt modelId="{7FCA3BBD-FF63-4630-8323-87ED865B43E3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Desarrollo de portales</a:t>
          </a:r>
          <a:endParaRPr lang="es-ES_tradnl" sz="1100" noProof="0" dirty="0"/>
        </a:p>
      </dgm:t>
    </dgm:pt>
    <dgm:pt modelId="{6404BA1A-EE3E-438F-B83A-059C0433B22F}" type="parTrans" cxnId="{5A4D06FA-D798-4CE0-8CCF-07C490AFD827}">
      <dgm:prSet/>
      <dgm:spPr/>
      <dgm:t>
        <a:bodyPr/>
        <a:lstStyle/>
        <a:p>
          <a:endParaRPr lang="pt-BR"/>
        </a:p>
      </dgm:t>
    </dgm:pt>
    <dgm:pt modelId="{BE3CC1EE-C3B9-49AB-AE92-898414A5B677}" type="sibTrans" cxnId="{5A4D06FA-D798-4CE0-8CCF-07C490AFD827}">
      <dgm:prSet/>
      <dgm:spPr/>
      <dgm:t>
        <a:bodyPr/>
        <a:lstStyle/>
        <a:p>
          <a:endParaRPr lang="pt-BR"/>
        </a:p>
      </dgm:t>
    </dgm:pt>
    <dgm:pt modelId="{273488D2-C3ED-4337-BC8F-B8AEBC8A584A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Integración de información bibliográfica, datos de investigación e indicadores</a:t>
          </a:r>
          <a:endParaRPr lang="es-ES_tradnl" sz="1100" noProof="0" dirty="0"/>
        </a:p>
      </dgm:t>
    </dgm:pt>
    <dgm:pt modelId="{62608643-4F65-4421-ABD4-90ED8EEFD1FA}" type="parTrans" cxnId="{A5BF7FD0-13D8-4F8E-B52F-CC760110A8BA}">
      <dgm:prSet/>
      <dgm:spPr/>
      <dgm:t>
        <a:bodyPr/>
        <a:lstStyle/>
        <a:p>
          <a:endParaRPr lang="pt-BR"/>
        </a:p>
      </dgm:t>
    </dgm:pt>
    <dgm:pt modelId="{D79C22D6-7272-4911-B23A-36B8D14C3FDF}" type="sibTrans" cxnId="{A5BF7FD0-13D8-4F8E-B52F-CC760110A8BA}">
      <dgm:prSet/>
      <dgm:spPr/>
      <dgm:t>
        <a:bodyPr/>
        <a:lstStyle/>
        <a:p>
          <a:endParaRPr lang="pt-BR"/>
        </a:p>
      </dgm:t>
    </dgm:pt>
    <dgm:pt modelId="{B4796133-8B98-47F8-9FB3-E76CA941CA3C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_tradnl" sz="1100" noProof="0" dirty="0" smtClean="0"/>
            <a:t>Conocimiento contextualizado en los temas prioritarios de salud</a:t>
          </a:r>
          <a:endParaRPr lang="es-ES_tradnl" sz="1100" noProof="0" dirty="0"/>
        </a:p>
      </dgm:t>
    </dgm:pt>
    <dgm:pt modelId="{5F18CB35-C72D-4D8F-A07E-AD35EAA7BA89}" type="parTrans" cxnId="{39DCFE3F-6678-4F7B-8B4B-74C6E2B69FC2}">
      <dgm:prSet/>
      <dgm:spPr/>
      <dgm:t>
        <a:bodyPr/>
        <a:lstStyle/>
        <a:p>
          <a:endParaRPr lang="pt-BR"/>
        </a:p>
      </dgm:t>
    </dgm:pt>
    <dgm:pt modelId="{E065916B-E8EF-4894-9FA1-5F5DC621FFE8}" type="sibTrans" cxnId="{39DCFE3F-6678-4F7B-8B4B-74C6E2B69FC2}">
      <dgm:prSet/>
      <dgm:spPr/>
      <dgm:t>
        <a:bodyPr/>
        <a:lstStyle/>
        <a:p>
          <a:endParaRPr lang="pt-BR"/>
        </a:p>
      </dgm:t>
    </dgm:pt>
    <dgm:pt modelId="{6FE4DDB4-B194-46DF-8B87-4EF5086EFDC3}" type="pres">
      <dgm:prSet presAssocID="{4BC03347-A5F2-4380-BCCD-3176B12295E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AB9E0F8-6049-4250-957A-DA0BA0183003}" type="pres">
      <dgm:prSet presAssocID="{EB1B6CCB-FD78-43C1-B7B8-9016172AB534}" presName="compNode" presStyleCnt="0"/>
      <dgm:spPr/>
    </dgm:pt>
    <dgm:pt modelId="{41317277-3B0A-468A-8E71-08DE7E7F7DD0}" type="pres">
      <dgm:prSet presAssocID="{EB1B6CCB-FD78-43C1-B7B8-9016172AB534}" presName="aNode" presStyleLbl="bgShp" presStyleIdx="0" presStyleCnt="6"/>
      <dgm:spPr/>
      <dgm:t>
        <a:bodyPr/>
        <a:lstStyle/>
        <a:p>
          <a:endParaRPr lang="pt-BR"/>
        </a:p>
      </dgm:t>
    </dgm:pt>
    <dgm:pt modelId="{18444344-3378-4E94-B2ED-44FAD6C71E65}" type="pres">
      <dgm:prSet presAssocID="{EB1B6CCB-FD78-43C1-B7B8-9016172AB534}" presName="textNode" presStyleLbl="bgShp" presStyleIdx="0" presStyleCnt="6"/>
      <dgm:spPr/>
      <dgm:t>
        <a:bodyPr/>
        <a:lstStyle/>
        <a:p>
          <a:endParaRPr lang="pt-BR"/>
        </a:p>
      </dgm:t>
    </dgm:pt>
    <dgm:pt modelId="{34BB803A-FA5F-42AC-B39E-B5F9BFFEC132}" type="pres">
      <dgm:prSet presAssocID="{EB1B6CCB-FD78-43C1-B7B8-9016172AB534}" presName="compChildNode" presStyleCnt="0"/>
      <dgm:spPr/>
    </dgm:pt>
    <dgm:pt modelId="{30B76963-30D9-44AD-B6B5-868728234B07}" type="pres">
      <dgm:prSet presAssocID="{EB1B6CCB-FD78-43C1-B7B8-9016172AB534}" presName="theInnerList" presStyleCnt="0"/>
      <dgm:spPr/>
    </dgm:pt>
    <dgm:pt modelId="{AC068A47-6FEC-4F8F-8288-6ADB6339BADB}" type="pres">
      <dgm:prSet presAssocID="{C835F04D-D8FD-459C-84F8-06A022EC6CA9}" presName="childNode" presStyleLbl="node1" presStyleIdx="0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C5428A-59E8-4494-B515-4310DE628FDE}" type="pres">
      <dgm:prSet presAssocID="{C835F04D-D8FD-459C-84F8-06A022EC6CA9}" presName="aSpace2" presStyleCnt="0"/>
      <dgm:spPr/>
    </dgm:pt>
    <dgm:pt modelId="{7AB016E4-169B-4D36-8E37-FD3B99F65CA0}" type="pres">
      <dgm:prSet presAssocID="{FAC9B8D8-1DA0-4BE5-AE68-0E7B1C3818F2}" presName="childNode" presStyleLbl="node1" presStyleIdx="1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FEDDF5-1A87-4FA5-B36E-FABF7B841D31}" type="pres">
      <dgm:prSet presAssocID="{FAC9B8D8-1DA0-4BE5-AE68-0E7B1C3818F2}" presName="aSpace2" presStyleCnt="0"/>
      <dgm:spPr/>
    </dgm:pt>
    <dgm:pt modelId="{C912B07C-CD25-487D-BAA7-91972A02C1E7}" type="pres">
      <dgm:prSet presAssocID="{ED9EFEF1-CECE-4EAC-B19C-B7386A486E50}" presName="childNode" presStyleLbl="node1" presStyleIdx="2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51AF04-374F-42B0-8FF7-F0A722D03EB4}" type="pres">
      <dgm:prSet presAssocID="{ED9EFEF1-CECE-4EAC-B19C-B7386A486E50}" presName="aSpace2" presStyleCnt="0"/>
      <dgm:spPr/>
    </dgm:pt>
    <dgm:pt modelId="{4CCF911A-C1BE-4D9A-BD9E-27AA006DFD77}" type="pres">
      <dgm:prSet presAssocID="{E712D9A7-E9B7-4DE7-83E6-2AC996DD3FDA}" presName="childNode" presStyleLbl="node1" presStyleIdx="3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86C6A5-F680-42D8-80B3-255DE7BCA388}" type="pres">
      <dgm:prSet presAssocID="{EB1B6CCB-FD78-43C1-B7B8-9016172AB534}" presName="aSpace" presStyleCnt="0"/>
      <dgm:spPr/>
    </dgm:pt>
    <dgm:pt modelId="{83A48362-A9CF-4BA1-A03C-A8F968447D50}" type="pres">
      <dgm:prSet presAssocID="{29796CC9-2CC6-4318-B78C-FB3DE62EF6F9}" presName="compNode" presStyleCnt="0"/>
      <dgm:spPr/>
    </dgm:pt>
    <dgm:pt modelId="{F560EAC3-B749-4B95-9FF3-3BBF49BE5DD0}" type="pres">
      <dgm:prSet presAssocID="{29796CC9-2CC6-4318-B78C-FB3DE62EF6F9}" presName="aNode" presStyleLbl="bgShp" presStyleIdx="1" presStyleCnt="6"/>
      <dgm:spPr/>
      <dgm:t>
        <a:bodyPr/>
        <a:lstStyle/>
        <a:p>
          <a:endParaRPr lang="pt-BR"/>
        </a:p>
      </dgm:t>
    </dgm:pt>
    <dgm:pt modelId="{80BCCCFE-BB74-45FA-812B-8F4E8E555820}" type="pres">
      <dgm:prSet presAssocID="{29796CC9-2CC6-4318-B78C-FB3DE62EF6F9}" presName="textNode" presStyleLbl="bgShp" presStyleIdx="1" presStyleCnt="6"/>
      <dgm:spPr/>
      <dgm:t>
        <a:bodyPr/>
        <a:lstStyle/>
        <a:p>
          <a:endParaRPr lang="pt-BR"/>
        </a:p>
      </dgm:t>
    </dgm:pt>
    <dgm:pt modelId="{F69940B8-E1AF-4286-8E5D-781BA56AC0BF}" type="pres">
      <dgm:prSet presAssocID="{29796CC9-2CC6-4318-B78C-FB3DE62EF6F9}" presName="compChildNode" presStyleCnt="0"/>
      <dgm:spPr/>
    </dgm:pt>
    <dgm:pt modelId="{3534A679-8FFA-45BC-A9E9-F841F84190A9}" type="pres">
      <dgm:prSet presAssocID="{29796CC9-2CC6-4318-B78C-FB3DE62EF6F9}" presName="theInnerList" presStyleCnt="0"/>
      <dgm:spPr/>
    </dgm:pt>
    <dgm:pt modelId="{F8062C50-DFFD-4ACC-9396-51E676AEF298}" type="pres">
      <dgm:prSet presAssocID="{B4A16C20-5474-4BF6-B59F-D840E8BCE18D}" presName="childNode" presStyleLbl="node1" presStyleIdx="4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6C235B-3756-48D1-92BC-72424FF85961}" type="pres">
      <dgm:prSet presAssocID="{B4A16C20-5474-4BF6-B59F-D840E8BCE18D}" presName="aSpace2" presStyleCnt="0"/>
      <dgm:spPr/>
    </dgm:pt>
    <dgm:pt modelId="{F121C7CC-F05A-4018-849F-597192E89A67}" type="pres">
      <dgm:prSet presAssocID="{1746E2D8-BFFB-4E86-B1E1-C4E0D22EDD84}" presName="childNode" presStyleLbl="node1" presStyleIdx="5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440229-407B-4E50-9E8A-11CA07F1C696}" type="pres">
      <dgm:prSet presAssocID="{29796CC9-2CC6-4318-B78C-FB3DE62EF6F9}" presName="aSpace" presStyleCnt="0"/>
      <dgm:spPr/>
    </dgm:pt>
    <dgm:pt modelId="{3452EB16-A25E-41CD-855A-1EE0A106FB19}" type="pres">
      <dgm:prSet presAssocID="{5D9141F6-5DE6-4595-9FD1-B2AF52261EDF}" presName="compNode" presStyleCnt="0"/>
      <dgm:spPr/>
    </dgm:pt>
    <dgm:pt modelId="{8ECF30A4-F213-4AD1-8A5A-F817D3022A6C}" type="pres">
      <dgm:prSet presAssocID="{5D9141F6-5DE6-4595-9FD1-B2AF52261EDF}" presName="aNode" presStyleLbl="bgShp" presStyleIdx="2" presStyleCnt="6"/>
      <dgm:spPr/>
      <dgm:t>
        <a:bodyPr/>
        <a:lstStyle/>
        <a:p>
          <a:endParaRPr lang="pt-BR"/>
        </a:p>
      </dgm:t>
    </dgm:pt>
    <dgm:pt modelId="{5737CE1A-622A-4D17-8B3D-9E305BFDC91C}" type="pres">
      <dgm:prSet presAssocID="{5D9141F6-5DE6-4595-9FD1-B2AF52261EDF}" presName="textNode" presStyleLbl="bgShp" presStyleIdx="2" presStyleCnt="6"/>
      <dgm:spPr/>
      <dgm:t>
        <a:bodyPr/>
        <a:lstStyle/>
        <a:p>
          <a:endParaRPr lang="pt-BR"/>
        </a:p>
      </dgm:t>
    </dgm:pt>
    <dgm:pt modelId="{366FC0B8-0424-411F-94E1-E6C05F9B700D}" type="pres">
      <dgm:prSet presAssocID="{5D9141F6-5DE6-4595-9FD1-B2AF52261EDF}" presName="compChildNode" presStyleCnt="0"/>
      <dgm:spPr/>
    </dgm:pt>
    <dgm:pt modelId="{5E9FCE4E-F3D2-4EFC-A7B8-7A4FB896863D}" type="pres">
      <dgm:prSet presAssocID="{5D9141F6-5DE6-4595-9FD1-B2AF52261EDF}" presName="theInnerList" presStyleCnt="0"/>
      <dgm:spPr/>
    </dgm:pt>
    <dgm:pt modelId="{D121C6C5-C824-4321-88BB-6C3038D8316B}" type="pres">
      <dgm:prSet presAssocID="{86AE2F9C-671D-452F-8A96-354CFE423585}" presName="childNode" presStyleLbl="node1" presStyleIdx="6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4EB99D-4188-4688-B4EE-19DCE459C42B}" type="pres">
      <dgm:prSet presAssocID="{86AE2F9C-671D-452F-8A96-354CFE423585}" presName="aSpace2" presStyleCnt="0"/>
      <dgm:spPr/>
    </dgm:pt>
    <dgm:pt modelId="{71438F65-1EE2-417B-898E-867CE120D66F}" type="pres">
      <dgm:prSet presAssocID="{9D2213B0-9B55-4E29-82E9-A636D41F54BF}" presName="childNode" presStyleLbl="node1" presStyleIdx="7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488A8D-2277-4DFB-8E5C-532970E8CBB6}" type="pres">
      <dgm:prSet presAssocID="{5D9141F6-5DE6-4595-9FD1-B2AF52261EDF}" presName="aSpace" presStyleCnt="0"/>
      <dgm:spPr/>
    </dgm:pt>
    <dgm:pt modelId="{97671163-AA11-483F-AC95-2FB7EC8B2C90}" type="pres">
      <dgm:prSet presAssocID="{C832D9DB-B27E-4F5D-AE9D-0F76367101D0}" presName="compNode" presStyleCnt="0"/>
      <dgm:spPr/>
    </dgm:pt>
    <dgm:pt modelId="{51B6EE89-E177-4FAA-A778-44CD0E02A718}" type="pres">
      <dgm:prSet presAssocID="{C832D9DB-B27E-4F5D-AE9D-0F76367101D0}" presName="aNode" presStyleLbl="bgShp" presStyleIdx="3" presStyleCnt="6"/>
      <dgm:spPr/>
      <dgm:t>
        <a:bodyPr/>
        <a:lstStyle/>
        <a:p>
          <a:endParaRPr lang="pt-BR"/>
        </a:p>
      </dgm:t>
    </dgm:pt>
    <dgm:pt modelId="{08C8C9D3-2B34-4B97-96C1-5A8DE9E657AD}" type="pres">
      <dgm:prSet presAssocID="{C832D9DB-B27E-4F5D-AE9D-0F76367101D0}" presName="textNode" presStyleLbl="bgShp" presStyleIdx="3" presStyleCnt="6"/>
      <dgm:spPr/>
      <dgm:t>
        <a:bodyPr/>
        <a:lstStyle/>
        <a:p>
          <a:endParaRPr lang="pt-BR"/>
        </a:p>
      </dgm:t>
    </dgm:pt>
    <dgm:pt modelId="{E270D3F0-2EC1-4E9B-8B55-185B4D9F5BB7}" type="pres">
      <dgm:prSet presAssocID="{C832D9DB-B27E-4F5D-AE9D-0F76367101D0}" presName="compChildNode" presStyleCnt="0"/>
      <dgm:spPr/>
    </dgm:pt>
    <dgm:pt modelId="{20D9708B-1474-4CE4-9BB6-1C0086294DF0}" type="pres">
      <dgm:prSet presAssocID="{C832D9DB-B27E-4F5D-AE9D-0F76367101D0}" presName="theInnerList" presStyleCnt="0"/>
      <dgm:spPr/>
    </dgm:pt>
    <dgm:pt modelId="{30B595C1-A682-4444-8812-B9816C6E94B9}" type="pres">
      <dgm:prSet presAssocID="{6290410A-D5A5-48A1-9CD5-8D08B58C68C1}" presName="childNode" presStyleLbl="node1" presStyleIdx="8" presStyleCnt="17" custScaleY="11967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BE0A01-BC7B-4478-9D03-BC4FE963A8E8}" type="pres">
      <dgm:prSet presAssocID="{6290410A-D5A5-48A1-9CD5-8D08B58C68C1}" presName="aSpace2" presStyleCnt="0"/>
      <dgm:spPr/>
    </dgm:pt>
    <dgm:pt modelId="{65A7C577-C1C4-4418-A700-FF77251BFEA9}" type="pres">
      <dgm:prSet presAssocID="{0D2148CD-E694-4EDD-BF8C-F1913CEE2080}" presName="childNode" presStyleLbl="node1" presStyleIdx="9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212E3D-425D-4431-9219-3FA9FC17B04D}" type="pres">
      <dgm:prSet presAssocID="{0D2148CD-E694-4EDD-BF8C-F1913CEE2080}" presName="aSpace2" presStyleCnt="0"/>
      <dgm:spPr/>
    </dgm:pt>
    <dgm:pt modelId="{93EE97CA-B371-4A68-9FE1-A981DF87EEDB}" type="pres">
      <dgm:prSet presAssocID="{5F0A69DC-879D-4C07-8DEC-74B90FCE2578}" presName="childNode" presStyleLbl="node1" presStyleIdx="10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910BE7-9C71-4DFE-89C0-DCEA976E5DCC}" type="pres">
      <dgm:prSet presAssocID="{5F0A69DC-879D-4C07-8DEC-74B90FCE2578}" presName="aSpace2" presStyleCnt="0"/>
      <dgm:spPr/>
    </dgm:pt>
    <dgm:pt modelId="{EF5B2571-8592-494E-A387-69141F589280}" type="pres">
      <dgm:prSet presAssocID="{E6F22AD5-F7C4-499D-9539-4D292280CDC7}" presName="childNode" presStyleLbl="node1" presStyleIdx="11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BFAB5F-F60F-482C-9DB9-95641FA5FDBD}" type="pres">
      <dgm:prSet presAssocID="{C832D9DB-B27E-4F5D-AE9D-0F76367101D0}" presName="aSpace" presStyleCnt="0"/>
      <dgm:spPr/>
    </dgm:pt>
    <dgm:pt modelId="{5B7CCDEF-BCB7-47D4-8959-E0E0D0BC385F}" type="pres">
      <dgm:prSet presAssocID="{59D0CB3A-E4C1-4157-9547-1404A59D1E1B}" presName="compNode" presStyleCnt="0"/>
      <dgm:spPr/>
    </dgm:pt>
    <dgm:pt modelId="{681D5C22-9528-41C0-A0A1-0BCFF0BED5AE}" type="pres">
      <dgm:prSet presAssocID="{59D0CB3A-E4C1-4157-9547-1404A59D1E1B}" presName="aNode" presStyleLbl="bgShp" presStyleIdx="4" presStyleCnt="6"/>
      <dgm:spPr/>
      <dgm:t>
        <a:bodyPr/>
        <a:lstStyle/>
        <a:p>
          <a:endParaRPr lang="pt-BR"/>
        </a:p>
      </dgm:t>
    </dgm:pt>
    <dgm:pt modelId="{C9C42DEE-6E16-43DB-BBC2-5E3281C7F41B}" type="pres">
      <dgm:prSet presAssocID="{59D0CB3A-E4C1-4157-9547-1404A59D1E1B}" presName="textNode" presStyleLbl="bgShp" presStyleIdx="4" presStyleCnt="6"/>
      <dgm:spPr/>
      <dgm:t>
        <a:bodyPr/>
        <a:lstStyle/>
        <a:p>
          <a:endParaRPr lang="pt-BR"/>
        </a:p>
      </dgm:t>
    </dgm:pt>
    <dgm:pt modelId="{C78A48FC-A194-412C-B5B9-138CA99F3636}" type="pres">
      <dgm:prSet presAssocID="{59D0CB3A-E4C1-4157-9547-1404A59D1E1B}" presName="compChildNode" presStyleCnt="0"/>
      <dgm:spPr/>
    </dgm:pt>
    <dgm:pt modelId="{B35FE148-29AF-493F-A0A2-E725E793EFA3}" type="pres">
      <dgm:prSet presAssocID="{59D0CB3A-E4C1-4157-9547-1404A59D1E1B}" presName="theInnerList" presStyleCnt="0"/>
      <dgm:spPr/>
    </dgm:pt>
    <dgm:pt modelId="{37BB2304-A17D-4FA6-93C9-6E21CF1313A2}" type="pres">
      <dgm:prSet presAssocID="{0D430B99-8F01-4B29-95C7-0A0C1D356519}" presName="childNode" presStyleLbl="node1" presStyleIdx="12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B831A52-DAD5-4D11-B377-2398B07D25DF}" type="pres">
      <dgm:prSet presAssocID="{0D430B99-8F01-4B29-95C7-0A0C1D356519}" presName="aSpace2" presStyleCnt="0"/>
      <dgm:spPr/>
    </dgm:pt>
    <dgm:pt modelId="{42FF3200-5B9B-49E4-8D24-6AA2A8F312D0}" type="pres">
      <dgm:prSet presAssocID="{39A00472-327E-4FDC-A695-F7D80782FBEB}" presName="childNode" presStyleLbl="node1" presStyleIdx="13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9FD963-6790-4CED-8199-A6CEDDC24299}" type="pres">
      <dgm:prSet presAssocID="{59D0CB3A-E4C1-4157-9547-1404A59D1E1B}" presName="aSpace" presStyleCnt="0"/>
      <dgm:spPr/>
    </dgm:pt>
    <dgm:pt modelId="{92461A2A-243E-46B5-A68A-EB1AC6A828C1}" type="pres">
      <dgm:prSet presAssocID="{12C5B00A-C10C-4B69-9D5D-B18AB250DC0A}" presName="compNode" presStyleCnt="0"/>
      <dgm:spPr/>
    </dgm:pt>
    <dgm:pt modelId="{89956573-431D-4857-93D5-1B9A79CDD3B1}" type="pres">
      <dgm:prSet presAssocID="{12C5B00A-C10C-4B69-9D5D-B18AB250DC0A}" presName="aNode" presStyleLbl="bgShp" presStyleIdx="5" presStyleCnt="6"/>
      <dgm:spPr/>
      <dgm:t>
        <a:bodyPr/>
        <a:lstStyle/>
        <a:p>
          <a:endParaRPr lang="pt-BR"/>
        </a:p>
      </dgm:t>
    </dgm:pt>
    <dgm:pt modelId="{77DCF92E-3CC2-4413-916B-E6C8A918CC23}" type="pres">
      <dgm:prSet presAssocID="{12C5B00A-C10C-4B69-9D5D-B18AB250DC0A}" presName="textNode" presStyleLbl="bgShp" presStyleIdx="5" presStyleCnt="6"/>
      <dgm:spPr/>
      <dgm:t>
        <a:bodyPr/>
        <a:lstStyle/>
        <a:p>
          <a:endParaRPr lang="pt-BR"/>
        </a:p>
      </dgm:t>
    </dgm:pt>
    <dgm:pt modelId="{72AF272E-6B92-4A6C-87F7-A624A6A95663}" type="pres">
      <dgm:prSet presAssocID="{12C5B00A-C10C-4B69-9D5D-B18AB250DC0A}" presName="compChildNode" presStyleCnt="0"/>
      <dgm:spPr/>
    </dgm:pt>
    <dgm:pt modelId="{0D9F0516-1B90-4936-BEC5-AC724B3EF4A6}" type="pres">
      <dgm:prSet presAssocID="{12C5B00A-C10C-4B69-9D5D-B18AB250DC0A}" presName="theInnerList" presStyleCnt="0"/>
      <dgm:spPr/>
    </dgm:pt>
    <dgm:pt modelId="{389307A5-BDBA-427D-ABC6-2798873F7224}" type="pres">
      <dgm:prSet presAssocID="{7FCA3BBD-FF63-4630-8323-87ED865B43E3}" presName="childNode" presStyleLbl="node1" presStyleIdx="14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F2D7A1-520F-41F6-BCEC-2DADFB0EA2F9}" type="pres">
      <dgm:prSet presAssocID="{7FCA3BBD-FF63-4630-8323-87ED865B43E3}" presName="aSpace2" presStyleCnt="0"/>
      <dgm:spPr/>
    </dgm:pt>
    <dgm:pt modelId="{83803660-F652-4763-8898-EE300ACCB6C5}" type="pres">
      <dgm:prSet presAssocID="{273488D2-C3ED-4337-BC8F-B8AEBC8A584A}" presName="childNode" presStyleLbl="node1" presStyleIdx="15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7601D6-6296-45CE-A31D-D90E80D7E1E7}" type="pres">
      <dgm:prSet presAssocID="{273488D2-C3ED-4337-BC8F-B8AEBC8A584A}" presName="aSpace2" presStyleCnt="0"/>
      <dgm:spPr/>
    </dgm:pt>
    <dgm:pt modelId="{C026DCB5-85AB-4D2A-BC4A-CA12CBE6A4F1}" type="pres">
      <dgm:prSet presAssocID="{B4796133-8B98-47F8-9FB3-E76CA941CA3C}" presName="childNode" presStyleLbl="node1" presStyleIdx="16" presStyleCnt="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C349DB3-6772-4745-BD7B-6585EB9783A3}" type="presOf" srcId="{1746E2D8-BFFB-4E86-B1E1-C4E0D22EDD84}" destId="{F121C7CC-F05A-4018-849F-597192E89A67}" srcOrd="0" destOrd="0" presId="urn:microsoft.com/office/officeart/2005/8/layout/lProcess2"/>
    <dgm:cxn modelId="{6A3F539D-7310-4EAF-8F7F-47B21F455CDA}" srcId="{EB1B6CCB-FD78-43C1-B7B8-9016172AB534}" destId="{C835F04D-D8FD-459C-84F8-06A022EC6CA9}" srcOrd="0" destOrd="0" parTransId="{15F44746-7420-47FB-B61A-DCD9E7E9A0D7}" sibTransId="{84FF056E-F7B4-48A5-8694-89EE5CD5C278}"/>
    <dgm:cxn modelId="{5171B62F-C53E-48D9-8DA7-C1B02E7A7CEE}" srcId="{4BC03347-A5F2-4380-BCCD-3176B12295ED}" destId="{12C5B00A-C10C-4B69-9D5D-B18AB250DC0A}" srcOrd="5" destOrd="0" parTransId="{E40C9F00-6AA8-42E6-BFDA-1BB5FA86B2C8}" sibTransId="{D2EF0316-2EAC-43C6-AFD2-84A1AEF649DB}"/>
    <dgm:cxn modelId="{5A4D06FA-D798-4CE0-8CCF-07C490AFD827}" srcId="{12C5B00A-C10C-4B69-9D5D-B18AB250DC0A}" destId="{7FCA3BBD-FF63-4630-8323-87ED865B43E3}" srcOrd="0" destOrd="0" parTransId="{6404BA1A-EE3E-438F-B83A-059C0433B22F}" sibTransId="{BE3CC1EE-C3B9-49AB-AE92-898414A5B677}"/>
    <dgm:cxn modelId="{112302EA-4DC0-4543-9499-9ECA883916B4}" type="presOf" srcId="{7FCA3BBD-FF63-4630-8323-87ED865B43E3}" destId="{389307A5-BDBA-427D-ABC6-2798873F7224}" srcOrd="0" destOrd="0" presId="urn:microsoft.com/office/officeart/2005/8/layout/lProcess2"/>
    <dgm:cxn modelId="{1E2BA632-0E2A-4297-B660-73B5A81CB0C3}" type="presOf" srcId="{5D9141F6-5DE6-4595-9FD1-B2AF52261EDF}" destId="{8ECF30A4-F213-4AD1-8A5A-F817D3022A6C}" srcOrd="0" destOrd="0" presId="urn:microsoft.com/office/officeart/2005/8/layout/lProcess2"/>
    <dgm:cxn modelId="{0952D5CB-7619-4BA5-8836-702F55378C8C}" type="presOf" srcId="{39A00472-327E-4FDC-A695-F7D80782FBEB}" destId="{42FF3200-5B9B-49E4-8D24-6AA2A8F312D0}" srcOrd="0" destOrd="0" presId="urn:microsoft.com/office/officeart/2005/8/layout/lProcess2"/>
    <dgm:cxn modelId="{480F8C3A-E284-460E-BC0C-E232981204D3}" type="presOf" srcId="{12C5B00A-C10C-4B69-9D5D-B18AB250DC0A}" destId="{89956573-431D-4857-93D5-1B9A79CDD3B1}" srcOrd="0" destOrd="0" presId="urn:microsoft.com/office/officeart/2005/8/layout/lProcess2"/>
    <dgm:cxn modelId="{A3D7AACA-3C78-4BD8-90F3-6B0D1824FADA}" type="presOf" srcId="{0D430B99-8F01-4B29-95C7-0A0C1D356519}" destId="{37BB2304-A17D-4FA6-93C9-6E21CF1313A2}" srcOrd="0" destOrd="0" presId="urn:microsoft.com/office/officeart/2005/8/layout/lProcess2"/>
    <dgm:cxn modelId="{FD37DBB9-A43C-423E-AD88-ABFC3A79CA24}" type="presOf" srcId="{5F0A69DC-879D-4C07-8DEC-74B90FCE2578}" destId="{93EE97CA-B371-4A68-9FE1-A981DF87EEDB}" srcOrd="0" destOrd="0" presId="urn:microsoft.com/office/officeart/2005/8/layout/lProcess2"/>
    <dgm:cxn modelId="{E54113EC-61B8-487F-802B-AC1E0770F629}" srcId="{C832D9DB-B27E-4F5D-AE9D-0F76367101D0}" destId="{0D2148CD-E694-4EDD-BF8C-F1913CEE2080}" srcOrd="1" destOrd="0" parTransId="{03E5A27E-CC02-4BBD-A991-7F15C0C7A1C5}" sibTransId="{CF42D2DB-D87A-4631-8FFA-BBC88BE0A479}"/>
    <dgm:cxn modelId="{55911250-388A-450B-BBFE-EB4CD86B2858}" srcId="{EB1B6CCB-FD78-43C1-B7B8-9016172AB534}" destId="{E712D9A7-E9B7-4DE7-83E6-2AC996DD3FDA}" srcOrd="3" destOrd="0" parTransId="{894F1AE1-3E13-4353-80F8-2B5C6AC1785E}" sibTransId="{F1CB6B3F-F1E8-495E-9BD0-2C19AEB67600}"/>
    <dgm:cxn modelId="{4BBFA8E7-1EE2-4D75-83D9-F759BFD1F66F}" srcId="{4BC03347-A5F2-4380-BCCD-3176B12295ED}" destId="{C832D9DB-B27E-4F5D-AE9D-0F76367101D0}" srcOrd="3" destOrd="0" parTransId="{BF96AE74-8CB0-4928-8E50-A2106A485FFE}" sibTransId="{A00FDD35-DE09-41FE-8655-4314DAC31D30}"/>
    <dgm:cxn modelId="{7AB1C64B-19F2-4407-8FCE-6641549E9743}" type="presOf" srcId="{12C5B00A-C10C-4B69-9D5D-B18AB250DC0A}" destId="{77DCF92E-3CC2-4413-916B-E6C8A918CC23}" srcOrd="1" destOrd="0" presId="urn:microsoft.com/office/officeart/2005/8/layout/lProcess2"/>
    <dgm:cxn modelId="{CDD49E40-2B5D-442D-B32B-F1049E37914A}" type="presOf" srcId="{273488D2-C3ED-4337-BC8F-B8AEBC8A584A}" destId="{83803660-F652-4763-8898-EE300ACCB6C5}" srcOrd="0" destOrd="0" presId="urn:microsoft.com/office/officeart/2005/8/layout/lProcess2"/>
    <dgm:cxn modelId="{39DCFE3F-6678-4F7B-8B4B-74C6E2B69FC2}" srcId="{12C5B00A-C10C-4B69-9D5D-B18AB250DC0A}" destId="{B4796133-8B98-47F8-9FB3-E76CA941CA3C}" srcOrd="2" destOrd="0" parTransId="{5F18CB35-C72D-4D8F-A07E-AD35EAA7BA89}" sibTransId="{E065916B-E8EF-4894-9FA1-5F5DC621FFE8}"/>
    <dgm:cxn modelId="{191E3651-1419-4097-B7C0-9DB64A7BC5F6}" type="presOf" srcId="{86AE2F9C-671D-452F-8A96-354CFE423585}" destId="{D121C6C5-C824-4321-88BB-6C3038D8316B}" srcOrd="0" destOrd="0" presId="urn:microsoft.com/office/officeart/2005/8/layout/lProcess2"/>
    <dgm:cxn modelId="{1C2D4992-5A47-4B1C-BA66-2EE00FE31B79}" srcId="{EB1B6CCB-FD78-43C1-B7B8-9016172AB534}" destId="{FAC9B8D8-1DA0-4BE5-AE68-0E7B1C3818F2}" srcOrd="1" destOrd="0" parTransId="{78C9D109-4A4F-4F66-A72E-7E83BEEE2EFB}" sibTransId="{6412C43B-DB59-4F1D-88A5-62029AC298F4}"/>
    <dgm:cxn modelId="{F6AB05D6-3CBA-4F9E-B934-205BC31A07B9}" type="presOf" srcId="{4BC03347-A5F2-4380-BCCD-3176B12295ED}" destId="{6FE4DDB4-B194-46DF-8B87-4EF5086EFDC3}" srcOrd="0" destOrd="0" presId="urn:microsoft.com/office/officeart/2005/8/layout/lProcess2"/>
    <dgm:cxn modelId="{A6DBDC52-718E-4C21-9BF8-92578841268E}" type="presOf" srcId="{FAC9B8D8-1DA0-4BE5-AE68-0E7B1C3818F2}" destId="{7AB016E4-169B-4D36-8E37-FD3B99F65CA0}" srcOrd="0" destOrd="0" presId="urn:microsoft.com/office/officeart/2005/8/layout/lProcess2"/>
    <dgm:cxn modelId="{CE8B84B5-D4D9-4F48-829A-FA5168A18A31}" srcId="{29796CC9-2CC6-4318-B78C-FB3DE62EF6F9}" destId="{1746E2D8-BFFB-4E86-B1E1-C4E0D22EDD84}" srcOrd="1" destOrd="0" parTransId="{D0A0EA2B-1993-4AB8-B3CA-5E144789164A}" sibTransId="{95760FA1-A211-47BB-A38E-B014C6051FEA}"/>
    <dgm:cxn modelId="{2F397324-448B-4802-89AB-355F92E55023}" srcId="{4BC03347-A5F2-4380-BCCD-3176B12295ED}" destId="{EB1B6CCB-FD78-43C1-B7B8-9016172AB534}" srcOrd="0" destOrd="0" parTransId="{60C0000D-EE88-4FF7-A79E-19C82D29B8FF}" sibTransId="{66360B03-4EE1-44A5-9B59-42E9B8978BEF}"/>
    <dgm:cxn modelId="{9A11DF85-74E1-43FA-A347-5B43AFF22097}" type="presOf" srcId="{5D9141F6-5DE6-4595-9FD1-B2AF52261EDF}" destId="{5737CE1A-622A-4D17-8B3D-9E305BFDC91C}" srcOrd="1" destOrd="0" presId="urn:microsoft.com/office/officeart/2005/8/layout/lProcess2"/>
    <dgm:cxn modelId="{2AF93ACA-D180-483B-A4B7-26C198AB6BA1}" srcId="{5D9141F6-5DE6-4595-9FD1-B2AF52261EDF}" destId="{86AE2F9C-671D-452F-8A96-354CFE423585}" srcOrd="0" destOrd="0" parTransId="{04F8B606-25D8-49F7-AFBA-7EDA39186BE4}" sibTransId="{F0B714DC-AE96-4DD0-810F-667BEBA9E292}"/>
    <dgm:cxn modelId="{04DBA0FD-0324-41C8-BCF0-DBE9B0F3524B}" type="presOf" srcId="{C832D9DB-B27E-4F5D-AE9D-0F76367101D0}" destId="{51B6EE89-E177-4FAA-A778-44CD0E02A718}" srcOrd="0" destOrd="0" presId="urn:microsoft.com/office/officeart/2005/8/layout/lProcess2"/>
    <dgm:cxn modelId="{80BBD1F1-F81A-4BD9-A569-044774C1A209}" type="presOf" srcId="{E712D9A7-E9B7-4DE7-83E6-2AC996DD3FDA}" destId="{4CCF911A-C1BE-4D9A-BD9E-27AA006DFD77}" srcOrd="0" destOrd="0" presId="urn:microsoft.com/office/officeart/2005/8/layout/lProcess2"/>
    <dgm:cxn modelId="{36FD6D1F-5748-4AD5-8AA1-C381A161BB8F}" type="presOf" srcId="{9D2213B0-9B55-4E29-82E9-A636D41F54BF}" destId="{71438F65-1EE2-417B-898E-867CE120D66F}" srcOrd="0" destOrd="0" presId="urn:microsoft.com/office/officeart/2005/8/layout/lProcess2"/>
    <dgm:cxn modelId="{4A3E7B1E-E664-4628-8331-DE0DD543C284}" type="presOf" srcId="{59D0CB3A-E4C1-4157-9547-1404A59D1E1B}" destId="{C9C42DEE-6E16-43DB-BBC2-5E3281C7F41B}" srcOrd="1" destOrd="0" presId="urn:microsoft.com/office/officeart/2005/8/layout/lProcess2"/>
    <dgm:cxn modelId="{6254C218-35FA-4D12-B55F-6AE78FC3D8BF}" srcId="{4BC03347-A5F2-4380-BCCD-3176B12295ED}" destId="{29796CC9-2CC6-4318-B78C-FB3DE62EF6F9}" srcOrd="1" destOrd="0" parTransId="{75796F81-8C09-473E-9AA5-84B9CB935047}" sibTransId="{C57DF12A-CACE-4BCB-9F7B-1A56F7CEFE23}"/>
    <dgm:cxn modelId="{40004FE6-6EA6-49BE-804D-7B1A199F98AE}" srcId="{4BC03347-A5F2-4380-BCCD-3176B12295ED}" destId="{59D0CB3A-E4C1-4157-9547-1404A59D1E1B}" srcOrd="4" destOrd="0" parTransId="{2E7847DF-ED6B-4C9C-BA44-0B32A62D8E3C}" sibTransId="{978712AA-ECF2-4EF6-9887-0137019C657E}"/>
    <dgm:cxn modelId="{7D9A2B6D-CEB0-40A0-8E96-865CEEF73A33}" type="presOf" srcId="{29796CC9-2CC6-4318-B78C-FB3DE62EF6F9}" destId="{F560EAC3-B749-4B95-9FF3-3BBF49BE5DD0}" srcOrd="0" destOrd="0" presId="urn:microsoft.com/office/officeart/2005/8/layout/lProcess2"/>
    <dgm:cxn modelId="{794C90A6-E1B9-47FF-AE51-6AF014E0C64F}" srcId="{C832D9DB-B27E-4F5D-AE9D-0F76367101D0}" destId="{6290410A-D5A5-48A1-9CD5-8D08B58C68C1}" srcOrd="0" destOrd="0" parTransId="{A6F465BA-A567-4380-B594-8390FD2BB7EB}" sibTransId="{459CBE1E-290D-470C-AEEA-E54E7C7282B1}"/>
    <dgm:cxn modelId="{6F3B1996-F8DE-46F8-8DA2-3D1180135E7A}" srcId="{5D9141F6-5DE6-4595-9FD1-B2AF52261EDF}" destId="{9D2213B0-9B55-4E29-82E9-A636D41F54BF}" srcOrd="1" destOrd="0" parTransId="{00FF9BD5-93A4-4963-8342-A0B934A9C027}" sibTransId="{C6C3D70C-9C64-402B-B7AB-FFA3C91755AA}"/>
    <dgm:cxn modelId="{30C87AC4-86CC-4BC2-B841-EA45D6DD5A10}" type="presOf" srcId="{EB1B6CCB-FD78-43C1-B7B8-9016172AB534}" destId="{18444344-3378-4E94-B2ED-44FAD6C71E65}" srcOrd="1" destOrd="0" presId="urn:microsoft.com/office/officeart/2005/8/layout/lProcess2"/>
    <dgm:cxn modelId="{6E0282AF-7699-43A6-BFAF-E0ADD3FF47E3}" type="presOf" srcId="{59D0CB3A-E4C1-4157-9547-1404A59D1E1B}" destId="{681D5C22-9528-41C0-A0A1-0BCFF0BED5AE}" srcOrd="0" destOrd="0" presId="urn:microsoft.com/office/officeart/2005/8/layout/lProcess2"/>
    <dgm:cxn modelId="{8CAE0CB8-39C7-4EA8-83EF-012B64FE16D8}" type="presOf" srcId="{B4A16C20-5474-4BF6-B59F-D840E8BCE18D}" destId="{F8062C50-DFFD-4ACC-9396-51E676AEF298}" srcOrd="0" destOrd="0" presId="urn:microsoft.com/office/officeart/2005/8/layout/lProcess2"/>
    <dgm:cxn modelId="{74AC94A5-B0BA-4DEE-A29B-D0BB8CAFCB19}" type="presOf" srcId="{EB1B6CCB-FD78-43C1-B7B8-9016172AB534}" destId="{41317277-3B0A-468A-8E71-08DE7E7F7DD0}" srcOrd="0" destOrd="0" presId="urn:microsoft.com/office/officeart/2005/8/layout/lProcess2"/>
    <dgm:cxn modelId="{A77A2DDE-A3C0-4E38-B5D5-380BFC8987F4}" type="presOf" srcId="{B4796133-8B98-47F8-9FB3-E76CA941CA3C}" destId="{C026DCB5-85AB-4D2A-BC4A-CA12CBE6A4F1}" srcOrd="0" destOrd="0" presId="urn:microsoft.com/office/officeart/2005/8/layout/lProcess2"/>
    <dgm:cxn modelId="{62A55769-56D6-412E-809C-7980B86D09D3}" srcId="{29796CC9-2CC6-4318-B78C-FB3DE62EF6F9}" destId="{B4A16C20-5474-4BF6-B59F-D840E8BCE18D}" srcOrd="0" destOrd="0" parTransId="{A6D758A5-2231-46A2-8768-9A88F2D9FD5F}" sibTransId="{72CA388C-4755-4517-9263-D1C0105C5290}"/>
    <dgm:cxn modelId="{A5BF7FD0-13D8-4F8E-B52F-CC760110A8BA}" srcId="{12C5B00A-C10C-4B69-9D5D-B18AB250DC0A}" destId="{273488D2-C3ED-4337-BC8F-B8AEBC8A584A}" srcOrd="1" destOrd="0" parTransId="{62608643-4F65-4421-ABD4-90ED8EEFD1FA}" sibTransId="{D79C22D6-7272-4911-B23A-36B8D14C3FDF}"/>
    <dgm:cxn modelId="{463858D5-D304-494A-AD28-99E91C3D8A0F}" srcId="{C832D9DB-B27E-4F5D-AE9D-0F76367101D0}" destId="{5F0A69DC-879D-4C07-8DEC-74B90FCE2578}" srcOrd="2" destOrd="0" parTransId="{746C4D31-6DAB-446A-ACA3-52E174FA4F07}" sibTransId="{F545B113-97DB-467E-AC13-0658888F4087}"/>
    <dgm:cxn modelId="{D7624709-81AE-4DAF-96FD-9542D06E8006}" srcId="{C832D9DB-B27E-4F5D-AE9D-0F76367101D0}" destId="{E6F22AD5-F7C4-499D-9539-4D292280CDC7}" srcOrd="3" destOrd="0" parTransId="{0044FB44-2F11-4BD0-8C6E-3B8321B4EB30}" sibTransId="{8B8C90B4-EDA6-446A-9717-2A71DAC55C17}"/>
    <dgm:cxn modelId="{FDD85880-44D9-4A40-9BA5-7A92A5A68BB6}" type="presOf" srcId="{29796CC9-2CC6-4318-B78C-FB3DE62EF6F9}" destId="{80BCCCFE-BB74-45FA-812B-8F4E8E555820}" srcOrd="1" destOrd="0" presId="urn:microsoft.com/office/officeart/2005/8/layout/lProcess2"/>
    <dgm:cxn modelId="{A06D7C5D-D75C-418F-9542-37E57281C122}" srcId="{EB1B6CCB-FD78-43C1-B7B8-9016172AB534}" destId="{ED9EFEF1-CECE-4EAC-B19C-B7386A486E50}" srcOrd="2" destOrd="0" parTransId="{98A34CF3-98B7-43DA-9DA8-0931105F703B}" sibTransId="{9DCB785E-FA35-4A18-A09E-9DB00068F296}"/>
    <dgm:cxn modelId="{EBBD875B-54A1-42EC-8877-BC688D8CD9C7}" type="presOf" srcId="{E6F22AD5-F7C4-499D-9539-4D292280CDC7}" destId="{EF5B2571-8592-494E-A387-69141F589280}" srcOrd="0" destOrd="0" presId="urn:microsoft.com/office/officeart/2005/8/layout/lProcess2"/>
    <dgm:cxn modelId="{0D4ABF8D-D8B8-48D4-AAC3-7DE16F6191A1}" srcId="{59D0CB3A-E4C1-4157-9547-1404A59D1E1B}" destId="{39A00472-327E-4FDC-A695-F7D80782FBEB}" srcOrd="1" destOrd="0" parTransId="{58D71087-7323-40B2-AA54-5AC06977C8B5}" sibTransId="{154237EF-19C9-4FA2-9678-6DF1FB7CD15B}"/>
    <dgm:cxn modelId="{28D8449E-5475-4117-8624-8B8FFD7B5850}" type="presOf" srcId="{0D2148CD-E694-4EDD-BF8C-F1913CEE2080}" destId="{65A7C577-C1C4-4418-A700-FF77251BFEA9}" srcOrd="0" destOrd="0" presId="urn:microsoft.com/office/officeart/2005/8/layout/lProcess2"/>
    <dgm:cxn modelId="{C7DA18E2-7748-4D51-A0A5-F284878035A5}" type="presOf" srcId="{C832D9DB-B27E-4F5D-AE9D-0F76367101D0}" destId="{08C8C9D3-2B34-4B97-96C1-5A8DE9E657AD}" srcOrd="1" destOrd="0" presId="urn:microsoft.com/office/officeart/2005/8/layout/lProcess2"/>
    <dgm:cxn modelId="{DB763F89-F0E5-47D1-82BA-5336B5449C96}" srcId="{4BC03347-A5F2-4380-BCCD-3176B12295ED}" destId="{5D9141F6-5DE6-4595-9FD1-B2AF52261EDF}" srcOrd="2" destOrd="0" parTransId="{BBC47580-5ABE-4FB0-A2AE-44067C07D8BE}" sibTransId="{E21E14FE-0FE7-47AF-ADCF-9B709A3E75B0}"/>
    <dgm:cxn modelId="{9402B3E8-4311-468D-A28C-3A9E43CDFF7A}" type="presOf" srcId="{6290410A-D5A5-48A1-9CD5-8D08B58C68C1}" destId="{30B595C1-A682-4444-8812-B9816C6E94B9}" srcOrd="0" destOrd="0" presId="urn:microsoft.com/office/officeart/2005/8/layout/lProcess2"/>
    <dgm:cxn modelId="{EF11A09C-15E8-4F32-918A-0BA36B33C789}" srcId="{59D0CB3A-E4C1-4157-9547-1404A59D1E1B}" destId="{0D430B99-8F01-4B29-95C7-0A0C1D356519}" srcOrd="0" destOrd="0" parTransId="{9CCB8572-0D76-4106-A93F-DFF789B4D6AF}" sibTransId="{FFCFC27B-4DA0-43AE-9C87-BF48DB731389}"/>
    <dgm:cxn modelId="{E9C6AEC5-B5EF-4A7D-A217-0A3269BEF0C8}" type="presOf" srcId="{ED9EFEF1-CECE-4EAC-B19C-B7386A486E50}" destId="{C912B07C-CD25-487D-BAA7-91972A02C1E7}" srcOrd="0" destOrd="0" presId="urn:microsoft.com/office/officeart/2005/8/layout/lProcess2"/>
    <dgm:cxn modelId="{1552C600-53C8-4126-8C35-F92CB8BF09E5}" type="presOf" srcId="{C835F04D-D8FD-459C-84F8-06A022EC6CA9}" destId="{AC068A47-6FEC-4F8F-8288-6ADB6339BADB}" srcOrd="0" destOrd="0" presId="urn:microsoft.com/office/officeart/2005/8/layout/lProcess2"/>
    <dgm:cxn modelId="{22DDEEB6-DC1F-4607-898F-E40A30897D93}" type="presParOf" srcId="{6FE4DDB4-B194-46DF-8B87-4EF5086EFDC3}" destId="{0AB9E0F8-6049-4250-957A-DA0BA0183003}" srcOrd="0" destOrd="0" presId="urn:microsoft.com/office/officeart/2005/8/layout/lProcess2"/>
    <dgm:cxn modelId="{87BC453D-7977-430A-A564-3DBE02201C14}" type="presParOf" srcId="{0AB9E0F8-6049-4250-957A-DA0BA0183003}" destId="{41317277-3B0A-468A-8E71-08DE7E7F7DD0}" srcOrd="0" destOrd="0" presId="urn:microsoft.com/office/officeart/2005/8/layout/lProcess2"/>
    <dgm:cxn modelId="{D8B3A4F9-BFC2-4FBD-844D-5428629B77DD}" type="presParOf" srcId="{0AB9E0F8-6049-4250-957A-DA0BA0183003}" destId="{18444344-3378-4E94-B2ED-44FAD6C71E65}" srcOrd="1" destOrd="0" presId="urn:microsoft.com/office/officeart/2005/8/layout/lProcess2"/>
    <dgm:cxn modelId="{87CD6B3A-D254-4023-9EC4-3CD71B5BCCBC}" type="presParOf" srcId="{0AB9E0F8-6049-4250-957A-DA0BA0183003}" destId="{34BB803A-FA5F-42AC-B39E-B5F9BFFEC132}" srcOrd="2" destOrd="0" presId="urn:microsoft.com/office/officeart/2005/8/layout/lProcess2"/>
    <dgm:cxn modelId="{3EE72F8F-9C85-4FF0-A67E-07385D46A2A7}" type="presParOf" srcId="{34BB803A-FA5F-42AC-B39E-B5F9BFFEC132}" destId="{30B76963-30D9-44AD-B6B5-868728234B07}" srcOrd="0" destOrd="0" presId="urn:microsoft.com/office/officeart/2005/8/layout/lProcess2"/>
    <dgm:cxn modelId="{0BBAF70D-B82E-4397-8209-A12D917ABA01}" type="presParOf" srcId="{30B76963-30D9-44AD-B6B5-868728234B07}" destId="{AC068A47-6FEC-4F8F-8288-6ADB6339BADB}" srcOrd="0" destOrd="0" presId="urn:microsoft.com/office/officeart/2005/8/layout/lProcess2"/>
    <dgm:cxn modelId="{49B94266-266F-4CC4-8E23-F875D16AC6DB}" type="presParOf" srcId="{30B76963-30D9-44AD-B6B5-868728234B07}" destId="{C3C5428A-59E8-4494-B515-4310DE628FDE}" srcOrd="1" destOrd="0" presId="urn:microsoft.com/office/officeart/2005/8/layout/lProcess2"/>
    <dgm:cxn modelId="{9091C27A-0046-4C17-9F3A-7414FBBAC4E0}" type="presParOf" srcId="{30B76963-30D9-44AD-B6B5-868728234B07}" destId="{7AB016E4-169B-4D36-8E37-FD3B99F65CA0}" srcOrd="2" destOrd="0" presId="urn:microsoft.com/office/officeart/2005/8/layout/lProcess2"/>
    <dgm:cxn modelId="{955102AA-8149-4ADB-9B66-72D75EE585B0}" type="presParOf" srcId="{30B76963-30D9-44AD-B6B5-868728234B07}" destId="{98FEDDF5-1A87-4FA5-B36E-FABF7B841D31}" srcOrd="3" destOrd="0" presId="urn:microsoft.com/office/officeart/2005/8/layout/lProcess2"/>
    <dgm:cxn modelId="{B8404843-245D-4F87-A531-80A89F77BABC}" type="presParOf" srcId="{30B76963-30D9-44AD-B6B5-868728234B07}" destId="{C912B07C-CD25-487D-BAA7-91972A02C1E7}" srcOrd="4" destOrd="0" presId="urn:microsoft.com/office/officeart/2005/8/layout/lProcess2"/>
    <dgm:cxn modelId="{113362F3-7787-4306-BF1D-13FD14E176FD}" type="presParOf" srcId="{30B76963-30D9-44AD-B6B5-868728234B07}" destId="{8851AF04-374F-42B0-8FF7-F0A722D03EB4}" srcOrd="5" destOrd="0" presId="urn:microsoft.com/office/officeart/2005/8/layout/lProcess2"/>
    <dgm:cxn modelId="{FAB72F56-23BC-4233-9933-6368D9BE71BD}" type="presParOf" srcId="{30B76963-30D9-44AD-B6B5-868728234B07}" destId="{4CCF911A-C1BE-4D9A-BD9E-27AA006DFD77}" srcOrd="6" destOrd="0" presId="urn:microsoft.com/office/officeart/2005/8/layout/lProcess2"/>
    <dgm:cxn modelId="{7AAD195D-D944-4F68-A12B-0947192143B9}" type="presParOf" srcId="{6FE4DDB4-B194-46DF-8B87-4EF5086EFDC3}" destId="{9F86C6A5-F680-42D8-80B3-255DE7BCA388}" srcOrd="1" destOrd="0" presId="urn:microsoft.com/office/officeart/2005/8/layout/lProcess2"/>
    <dgm:cxn modelId="{33E8FC06-0DAE-407F-803F-377527C93AA3}" type="presParOf" srcId="{6FE4DDB4-B194-46DF-8B87-4EF5086EFDC3}" destId="{83A48362-A9CF-4BA1-A03C-A8F968447D50}" srcOrd="2" destOrd="0" presId="urn:microsoft.com/office/officeart/2005/8/layout/lProcess2"/>
    <dgm:cxn modelId="{FF4370CA-82C8-4EFF-825B-7E8347DF8367}" type="presParOf" srcId="{83A48362-A9CF-4BA1-A03C-A8F968447D50}" destId="{F560EAC3-B749-4B95-9FF3-3BBF49BE5DD0}" srcOrd="0" destOrd="0" presId="urn:microsoft.com/office/officeart/2005/8/layout/lProcess2"/>
    <dgm:cxn modelId="{A35809E7-5ACE-48F9-B6A5-C2D992C65DC8}" type="presParOf" srcId="{83A48362-A9CF-4BA1-A03C-A8F968447D50}" destId="{80BCCCFE-BB74-45FA-812B-8F4E8E555820}" srcOrd="1" destOrd="0" presId="urn:microsoft.com/office/officeart/2005/8/layout/lProcess2"/>
    <dgm:cxn modelId="{8CF062AB-AF46-4388-98BA-584E9B8A6976}" type="presParOf" srcId="{83A48362-A9CF-4BA1-A03C-A8F968447D50}" destId="{F69940B8-E1AF-4286-8E5D-781BA56AC0BF}" srcOrd="2" destOrd="0" presId="urn:microsoft.com/office/officeart/2005/8/layout/lProcess2"/>
    <dgm:cxn modelId="{D1F0B3FF-3188-46F1-B69C-3A66C515D6E3}" type="presParOf" srcId="{F69940B8-E1AF-4286-8E5D-781BA56AC0BF}" destId="{3534A679-8FFA-45BC-A9E9-F841F84190A9}" srcOrd="0" destOrd="0" presId="urn:microsoft.com/office/officeart/2005/8/layout/lProcess2"/>
    <dgm:cxn modelId="{2528844A-F86A-49F3-981E-6B6F4B686540}" type="presParOf" srcId="{3534A679-8FFA-45BC-A9E9-F841F84190A9}" destId="{F8062C50-DFFD-4ACC-9396-51E676AEF298}" srcOrd="0" destOrd="0" presId="urn:microsoft.com/office/officeart/2005/8/layout/lProcess2"/>
    <dgm:cxn modelId="{D6FC52A7-0751-4BA0-8D47-3091DC8A419E}" type="presParOf" srcId="{3534A679-8FFA-45BC-A9E9-F841F84190A9}" destId="{A86C235B-3756-48D1-92BC-72424FF85961}" srcOrd="1" destOrd="0" presId="urn:microsoft.com/office/officeart/2005/8/layout/lProcess2"/>
    <dgm:cxn modelId="{07A36C67-30C4-456A-83DE-720A9F7AF218}" type="presParOf" srcId="{3534A679-8FFA-45BC-A9E9-F841F84190A9}" destId="{F121C7CC-F05A-4018-849F-597192E89A67}" srcOrd="2" destOrd="0" presId="urn:microsoft.com/office/officeart/2005/8/layout/lProcess2"/>
    <dgm:cxn modelId="{68F056E5-E904-4F31-85D0-4DBE46FBCA80}" type="presParOf" srcId="{6FE4DDB4-B194-46DF-8B87-4EF5086EFDC3}" destId="{F7440229-407B-4E50-9E8A-11CA07F1C696}" srcOrd="3" destOrd="0" presId="urn:microsoft.com/office/officeart/2005/8/layout/lProcess2"/>
    <dgm:cxn modelId="{B17F02B8-D78B-4260-8440-76AE792F36BD}" type="presParOf" srcId="{6FE4DDB4-B194-46DF-8B87-4EF5086EFDC3}" destId="{3452EB16-A25E-41CD-855A-1EE0A106FB19}" srcOrd="4" destOrd="0" presId="urn:microsoft.com/office/officeart/2005/8/layout/lProcess2"/>
    <dgm:cxn modelId="{312B10DD-0C33-4CB5-8B68-108875DCA5B0}" type="presParOf" srcId="{3452EB16-A25E-41CD-855A-1EE0A106FB19}" destId="{8ECF30A4-F213-4AD1-8A5A-F817D3022A6C}" srcOrd="0" destOrd="0" presId="urn:microsoft.com/office/officeart/2005/8/layout/lProcess2"/>
    <dgm:cxn modelId="{683E29F2-4370-493B-A29C-1844305610E5}" type="presParOf" srcId="{3452EB16-A25E-41CD-855A-1EE0A106FB19}" destId="{5737CE1A-622A-4D17-8B3D-9E305BFDC91C}" srcOrd="1" destOrd="0" presId="urn:microsoft.com/office/officeart/2005/8/layout/lProcess2"/>
    <dgm:cxn modelId="{B975F614-CCF9-453B-8331-E157E044A042}" type="presParOf" srcId="{3452EB16-A25E-41CD-855A-1EE0A106FB19}" destId="{366FC0B8-0424-411F-94E1-E6C05F9B700D}" srcOrd="2" destOrd="0" presId="urn:microsoft.com/office/officeart/2005/8/layout/lProcess2"/>
    <dgm:cxn modelId="{7918D197-2F9E-4D5F-A339-65CB8E247D46}" type="presParOf" srcId="{366FC0B8-0424-411F-94E1-E6C05F9B700D}" destId="{5E9FCE4E-F3D2-4EFC-A7B8-7A4FB896863D}" srcOrd="0" destOrd="0" presId="urn:microsoft.com/office/officeart/2005/8/layout/lProcess2"/>
    <dgm:cxn modelId="{9896E166-B9BF-4813-A094-65DAFF45B324}" type="presParOf" srcId="{5E9FCE4E-F3D2-4EFC-A7B8-7A4FB896863D}" destId="{D121C6C5-C824-4321-88BB-6C3038D8316B}" srcOrd="0" destOrd="0" presId="urn:microsoft.com/office/officeart/2005/8/layout/lProcess2"/>
    <dgm:cxn modelId="{FF850778-123A-4620-A140-192DDD8D7A1C}" type="presParOf" srcId="{5E9FCE4E-F3D2-4EFC-A7B8-7A4FB896863D}" destId="{844EB99D-4188-4688-B4EE-19DCE459C42B}" srcOrd="1" destOrd="0" presId="urn:microsoft.com/office/officeart/2005/8/layout/lProcess2"/>
    <dgm:cxn modelId="{05E587F1-2842-463B-9012-0CE0C3DA3C9B}" type="presParOf" srcId="{5E9FCE4E-F3D2-4EFC-A7B8-7A4FB896863D}" destId="{71438F65-1EE2-417B-898E-867CE120D66F}" srcOrd="2" destOrd="0" presId="urn:microsoft.com/office/officeart/2005/8/layout/lProcess2"/>
    <dgm:cxn modelId="{B47E052D-33C2-473C-BA40-FD31663D14F0}" type="presParOf" srcId="{6FE4DDB4-B194-46DF-8B87-4EF5086EFDC3}" destId="{D4488A8D-2277-4DFB-8E5C-532970E8CBB6}" srcOrd="5" destOrd="0" presId="urn:microsoft.com/office/officeart/2005/8/layout/lProcess2"/>
    <dgm:cxn modelId="{09F94017-82B4-4DEB-ACC3-796C02796329}" type="presParOf" srcId="{6FE4DDB4-B194-46DF-8B87-4EF5086EFDC3}" destId="{97671163-AA11-483F-AC95-2FB7EC8B2C90}" srcOrd="6" destOrd="0" presId="urn:microsoft.com/office/officeart/2005/8/layout/lProcess2"/>
    <dgm:cxn modelId="{85BA23F0-6072-4C53-B27D-1127F8B047D1}" type="presParOf" srcId="{97671163-AA11-483F-AC95-2FB7EC8B2C90}" destId="{51B6EE89-E177-4FAA-A778-44CD0E02A718}" srcOrd="0" destOrd="0" presId="urn:microsoft.com/office/officeart/2005/8/layout/lProcess2"/>
    <dgm:cxn modelId="{7B7BA7BE-F145-4901-911C-F9C9079BEF79}" type="presParOf" srcId="{97671163-AA11-483F-AC95-2FB7EC8B2C90}" destId="{08C8C9D3-2B34-4B97-96C1-5A8DE9E657AD}" srcOrd="1" destOrd="0" presId="urn:microsoft.com/office/officeart/2005/8/layout/lProcess2"/>
    <dgm:cxn modelId="{9EDD8008-29C2-4A54-A7AE-8B5B116E6357}" type="presParOf" srcId="{97671163-AA11-483F-AC95-2FB7EC8B2C90}" destId="{E270D3F0-2EC1-4E9B-8B55-185B4D9F5BB7}" srcOrd="2" destOrd="0" presId="urn:microsoft.com/office/officeart/2005/8/layout/lProcess2"/>
    <dgm:cxn modelId="{9B5AC5F3-F541-45B1-BAFC-D589323A8E98}" type="presParOf" srcId="{E270D3F0-2EC1-4E9B-8B55-185B4D9F5BB7}" destId="{20D9708B-1474-4CE4-9BB6-1C0086294DF0}" srcOrd="0" destOrd="0" presId="urn:microsoft.com/office/officeart/2005/8/layout/lProcess2"/>
    <dgm:cxn modelId="{357F9ABC-926C-4A40-A965-01D42A920B2B}" type="presParOf" srcId="{20D9708B-1474-4CE4-9BB6-1C0086294DF0}" destId="{30B595C1-A682-4444-8812-B9816C6E94B9}" srcOrd="0" destOrd="0" presId="urn:microsoft.com/office/officeart/2005/8/layout/lProcess2"/>
    <dgm:cxn modelId="{429547D9-DE1B-4A7A-91D6-235E367D7293}" type="presParOf" srcId="{20D9708B-1474-4CE4-9BB6-1C0086294DF0}" destId="{A0BE0A01-BC7B-4478-9D03-BC4FE963A8E8}" srcOrd="1" destOrd="0" presId="urn:microsoft.com/office/officeart/2005/8/layout/lProcess2"/>
    <dgm:cxn modelId="{C411AFDE-DA76-48A3-A946-604B571F5C5C}" type="presParOf" srcId="{20D9708B-1474-4CE4-9BB6-1C0086294DF0}" destId="{65A7C577-C1C4-4418-A700-FF77251BFEA9}" srcOrd="2" destOrd="0" presId="urn:microsoft.com/office/officeart/2005/8/layout/lProcess2"/>
    <dgm:cxn modelId="{B6F1AEA7-8536-4638-A5E2-53B404E98FE1}" type="presParOf" srcId="{20D9708B-1474-4CE4-9BB6-1C0086294DF0}" destId="{34212E3D-425D-4431-9219-3FA9FC17B04D}" srcOrd="3" destOrd="0" presId="urn:microsoft.com/office/officeart/2005/8/layout/lProcess2"/>
    <dgm:cxn modelId="{E4CEF036-BAA2-491D-B02F-F54FA3C2DDCB}" type="presParOf" srcId="{20D9708B-1474-4CE4-9BB6-1C0086294DF0}" destId="{93EE97CA-B371-4A68-9FE1-A981DF87EEDB}" srcOrd="4" destOrd="0" presId="urn:microsoft.com/office/officeart/2005/8/layout/lProcess2"/>
    <dgm:cxn modelId="{6ED7A295-D466-4664-AE59-D5EFB442091B}" type="presParOf" srcId="{20D9708B-1474-4CE4-9BB6-1C0086294DF0}" destId="{66910BE7-9C71-4DFE-89C0-DCEA976E5DCC}" srcOrd="5" destOrd="0" presId="urn:microsoft.com/office/officeart/2005/8/layout/lProcess2"/>
    <dgm:cxn modelId="{8EEF5CBB-4ADE-4291-92F4-B3D61220F45B}" type="presParOf" srcId="{20D9708B-1474-4CE4-9BB6-1C0086294DF0}" destId="{EF5B2571-8592-494E-A387-69141F589280}" srcOrd="6" destOrd="0" presId="urn:microsoft.com/office/officeart/2005/8/layout/lProcess2"/>
    <dgm:cxn modelId="{CCCB8730-402E-45AA-A005-E057F7BC5E84}" type="presParOf" srcId="{6FE4DDB4-B194-46DF-8B87-4EF5086EFDC3}" destId="{1DBFAB5F-F60F-482C-9DB9-95641FA5FDBD}" srcOrd="7" destOrd="0" presId="urn:microsoft.com/office/officeart/2005/8/layout/lProcess2"/>
    <dgm:cxn modelId="{4720F667-86F8-4B1D-A320-AAD5D6223FB8}" type="presParOf" srcId="{6FE4DDB4-B194-46DF-8B87-4EF5086EFDC3}" destId="{5B7CCDEF-BCB7-47D4-8959-E0E0D0BC385F}" srcOrd="8" destOrd="0" presId="urn:microsoft.com/office/officeart/2005/8/layout/lProcess2"/>
    <dgm:cxn modelId="{F82F6713-B15B-4855-8862-417F8003FE13}" type="presParOf" srcId="{5B7CCDEF-BCB7-47D4-8959-E0E0D0BC385F}" destId="{681D5C22-9528-41C0-A0A1-0BCFF0BED5AE}" srcOrd="0" destOrd="0" presId="urn:microsoft.com/office/officeart/2005/8/layout/lProcess2"/>
    <dgm:cxn modelId="{978260E9-4C0C-420B-A061-E81050508397}" type="presParOf" srcId="{5B7CCDEF-BCB7-47D4-8959-E0E0D0BC385F}" destId="{C9C42DEE-6E16-43DB-BBC2-5E3281C7F41B}" srcOrd="1" destOrd="0" presId="urn:microsoft.com/office/officeart/2005/8/layout/lProcess2"/>
    <dgm:cxn modelId="{47AE8AF9-AE5E-4A52-921A-E2C4D8747DE9}" type="presParOf" srcId="{5B7CCDEF-BCB7-47D4-8959-E0E0D0BC385F}" destId="{C78A48FC-A194-412C-B5B9-138CA99F3636}" srcOrd="2" destOrd="0" presId="urn:microsoft.com/office/officeart/2005/8/layout/lProcess2"/>
    <dgm:cxn modelId="{2CE89ADA-3086-4FE6-A7B2-7CFA4854CD81}" type="presParOf" srcId="{C78A48FC-A194-412C-B5B9-138CA99F3636}" destId="{B35FE148-29AF-493F-A0A2-E725E793EFA3}" srcOrd="0" destOrd="0" presId="urn:microsoft.com/office/officeart/2005/8/layout/lProcess2"/>
    <dgm:cxn modelId="{0B52E33A-82F0-472C-BC44-77B403B39826}" type="presParOf" srcId="{B35FE148-29AF-493F-A0A2-E725E793EFA3}" destId="{37BB2304-A17D-4FA6-93C9-6E21CF1313A2}" srcOrd="0" destOrd="0" presId="urn:microsoft.com/office/officeart/2005/8/layout/lProcess2"/>
    <dgm:cxn modelId="{FA101E38-465B-480F-BB91-EA156CB34215}" type="presParOf" srcId="{B35FE148-29AF-493F-A0A2-E725E793EFA3}" destId="{AB831A52-DAD5-4D11-B377-2398B07D25DF}" srcOrd="1" destOrd="0" presId="urn:microsoft.com/office/officeart/2005/8/layout/lProcess2"/>
    <dgm:cxn modelId="{532BC1E9-D05A-4A4F-869F-E2C3B10C5A5B}" type="presParOf" srcId="{B35FE148-29AF-493F-A0A2-E725E793EFA3}" destId="{42FF3200-5B9B-49E4-8D24-6AA2A8F312D0}" srcOrd="2" destOrd="0" presId="urn:microsoft.com/office/officeart/2005/8/layout/lProcess2"/>
    <dgm:cxn modelId="{87077153-9A03-4FC3-80CF-7C19432BDFA2}" type="presParOf" srcId="{6FE4DDB4-B194-46DF-8B87-4EF5086EFDC3}" destId="{189FD963-6790-4CED-8199-A6CEDDC24299}" srcOrd="9" destOrd="0" presId="urn:microsoft.com/office/officeart/2005/8/layout/lProcess2"/>
    <dgm:cxn modelId="{819CF367-7662-4503-BF4E-86A7DE5E938A}" type="presParOf" srcId="{6FE4DDB4-B194-46DF-8B87-4EF5086EFDC3}" destId="{92461A2A-243E-46B5-A68A-EB1AC6A828C1}" srcOrd="10" destOrd="0" presId="urn:microsoft.com/office/officeart/2005/8/layout/lProcess2"/>
    <dgm:cxn modelId="{56972AD6-D30C-4618-BCBB-3E8395410192}" type="presParOf" srcId="{92461A2A-243E-46B5-A68A-EB1AC6A828C1}" destId="{89956573-431D-4857-93D5-1B9A79CDD3B1}" srcOrd="0" destOrd="0" presId="urn:microsoft.com/office/officeart/2005/8/layout/lProcess2"/>
    <dgm:cxn modelId="{4A478FE0-8618-43D2-8926-6A228E8C916E}" type="presParOf" srcId="{92461A2A-243E-46B5-A68A-EB1AC6A828C1}" destId="{77DCF92E-3CC2-4413-916B-E6C8A918CC23}" srcOrd="1" destOrd="0" presId="urn:microsoft.com/office/officeart/2005/8/layout/lProcess2"/>
    <dgm:cxn modelId="{D5852383-8C7D-452D-AD8B-6DD8F902CCD2}" type="presParOf" srcId="{92461A2A-243E-46B5-A68A-EB1AC6A828C1}" destId="{72AF272E-6B92-4A6C-87F7-A624A6A95663}" srcOrd="2" destOrd="0" presId="urn:microsoft.com/office/officeart/2005/8/layout/lProcess2"/>
    <dgm:cxn modelId="{F9E519DA-2F29-400E-8D2E-DFE2C0F927EB}" type="presParOf" srcId="{72AF272E-6B92-4A6C-87F7-A624A6A95663}" destId="{0D9F0516-1B90-4936-BEC5-AC724B3EF4A6}" srcOrd="0" destOrd="0" presId="urn:microsoft.com/office/officeart/2005/8/layout/lProcess2"/>
    <dgm:cxn modelId="{63EF287D-C124-4CA1-9E2B-DBD81AB83D02}" type="presParOf" srcId="{0D9F0516-1B90-4936-BEC5-AC724B3EF4A6}" destId="{389307A5-BDBA-427D-ABC6-2798873F7224}" srcOrd="0" destOrd="0" presId="urn:microsoft.com/office/officeart/2005/8/layout/lProcess2"/>
    <dgm:cxn modelId="{8BE42DE7-3E89-4C81-970A-C851717A4CA9}" type="presParOf" srcId="{0D9F0516-1B90-4936-BEC5-AC724B3EF4A6}" destId="{79F2D7A1-520F-41F6-BCEC-2DADFB0EA2F9}" srcOrd="1" destOrd="0" presId="urn:microsoft.com/office/officeart/2005/8/layout/lProcess2"/>
    <dgm:cxn modelId="{E8E50467-8581-4291-B5A0-52432EB74E6B}" type="presParOf" srcId="{0D9F0516-1B90-4936-BEC5-AC724B3EF4A6}" destId="{83803660-F652-4763-8898-EE300ACCB6C5}" srcOrd="2" destOrd="0" presId="urn:microsoft.com/office/officeart/2005/8/layout/lProcess2"/>
    <dgm:cxn modelId="{068E7700-E109-4FC7-A0E2-244F04D2026D}" type="presParOf" srcId="{0D9F0516-1B90-4936-BEC5-AC724B3EF4A6}" destId="{6D7601D6-6296-45CE-A31D-D90E80D7E1E7}" srcOrd="3" destOrd="0" presId="urn:microsoft.com/office/officeart/2005/8/layout/lProcess2"/>
    <dgm:cxn modelId="{58058484-1C6C-409E-9378-AB101BA6C9E5}" type="presParOf" srcId="{0D9F0516-1B90-4936-BEC5-AC724B3EF4A6}" destId="{C026DCB5-85AB-4D2A-BC4A-CA12CBE6A4F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A51105-C4C5-4A7D-A767-9D4D7FF8ACF3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1BC9423-5689-47FD-8034-16536CE219C5}">
      <dgm:prSet phldrT="[Texto]"/>
      <dgm:spPr/>
      <dgm:t>
        <a:bodyPr/>
        <a:lstStyle/>
        <a:p>
          <a:r>
            <a:rPr lang="pt-BR" dirty="0" smtClean="0"/>
            <a:t>Etapa 3</a:t>
          </a:r>
          <a:endParaRPr lang="pt-BR" dirty="0"/>
        </a:p>
      </dgm:t>
    </dgm:pt>
    <dgm:pt modelId="{8859B97B-344E-44D4-BCF9-1DD22347DF51}" type="parTrans" cxnId="{1EE86318-9B99-4A71-8517-9322775E6BDC}">
      <dgm:prSet/>
      <dgm:spPr/>
      <dgm:t>
        <a:bodyPr/>
        <a:lstStyle/>
        <a:p>
          <a:endParaRPr lang="pt-BR"/>
        </a:p>
      </dgm:t>
    </dgm:pt>
    <dgm:pt modelId="{6CF93215-42E8-42C3-A2DA-4B20B54097C2}" type="sibTrans" cxnId="{1EE86318-9B99-4A71-8517-9322775E6BDC}">
      <dgm:prSet/>
      <dgm:spPr/>
      <dgm:t>
        <a:bodyPr/>
        <a:lstStyle/>
        <a:p>
          <a:endParaRPr lang="pt-BR"/>
        </a:p>
      </dgm:t>
    </dgm:pt>
    <dgm:pt modelId="{F2889726-00CB-46EB-9140-99C316B90976}">
      <dgm:prSet phldrT="[Texto]"/>
      <dgm:spPr/>
      <dgm:t>
        <a:bodyPr/>
        <a:lstStyle/>
        <a:p>
          <a:r>
            <a:rPr lang="pt-BR" dirty="0" smtClean="0"/>
            <a:t>Etapa 2</a:t>
          </a:r>
          <a:endParaRPr lang="pt-BR" dirty="0"/>
        </a:p>
      </dgm:t>
    </dgm:pt>
    <dgm:pt modelId="{112CD816-9A4C-4C48-8027-85D20BB7BCBC}" type="parTrans" cxnId="{E37AB527-28CB-4CA6-89C8-4075B82D1089}">
      <dgm:prSet/>
      <dgm:spPr/>
      <dgm:t>
        <a:bodyPr/>
        <a:lstStyle/>
        <a:p>
          <a:endParaRPr lang="pt-BR"/>
        </a:p>
      </dgm:t>
    </dgm:pt>
    <dgm:pt modelId="{6AE3B47F-C694-41F4-82A2-6D6AC07429A5}" type="sibTrans" cxnId="{E37AB527-28CB-4CA6-89C8-4075B82D1089}">
      <dgm:prSet/>
      <dgm:spPr/>
      <dgm:t>
        <a:bodyPr/>
        <a:lstStyle/>
        <a:p>
          <a:endParaRPr lang="pt-BR"/>
        </a:p>
      </dgm:t>
    </dgm:pt>
    <dgm:pt modelId="{2FED0800-037F-4855-9242-9902AA853B39}">
      <dgm:prSet phldrT="[Texto]"/>
      <dgm:spPr/>
      <dgm:t>
        <a:bodyPr/>
        <a:lstStyle/>
        <a:p>
          <a:r>
            <a:rPr lang="pt-BR" dirty="0" smtClean="0"/>
            <a:t>Etapa 1</a:t>
          </a:r>
          <a:endParaRPr lang="pt-BR" dirty="0"/>
        </a:p>
      </dgm:t>
    </dgm:pt>
    <dgm:pt modelId="{9CAF369D-2F7F-4AF5-B083-E7968D4A081B}" type="parTrans" cxnId="{D3BE162E-14BF-474B-99B0-785437067E36}">
      <dgm:prSet/>
      <dgm:spPr/>
      <dgm:t>
        <a:bodyPr/>
        <a:lstStyle/>
        <a:p>
          <a:endParaRPr lang="pt-BR"/>
        </a:p>
      </dgm:t>
    </dgm:pt>
    <dgm:pt modelId="{BE8A1A5F-5BC7-48AA-9E87-61B0C2A08ABF}" type="sibTrans" cxnId="{D3BE162E-14BF-474B-99B0-785437067E36}">
      <dgm:prSet/>
      <dgm:spPr/>
      <dgm:t>
        <a:bodyPr/>
        <a:lstStyle/>
        <a:p>
          <a:endParaRPr lang="pt-BR"/>
        </a:p>
      </dgm:t>
    </dgm:pt>
    <dgm:pt modelId="{6AE62364-2142-4788-B009-3E9177F0CD15}" type="pres">
      <dgm:prSet presAssocID="{F1A51105-C4C5-4A7D-A767-9D4D7FF8AC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199EAFE-E201-4956-B297-45AB8B98342A}" type="pres">
      <dgm:prSet presAssocID="{91BC9423-5689-47FD-8034-16536CE219C5}" presName="gear1" presStyleLbl="node1" presStyleIdx="0" presStyleCnt="3" custLinFactNeighborY="6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5E167D-5A4D-41F1-87CC-04A759D9E1D1}" type="pres">
      <dgm:prSet presAssocID="{91BC9423-5689-47FD-8034-16536CE219C5}" presName="gear1srcNode" presStyleLbl="node1" presStyleIdx="0" presStyleCnt="3"/>
      <dgm:spPr/>
      <dgm:t>
        <a:bodyPr/>
        <a:lstStyle/>
        <a:p>
          <a:endParaRPr lang="pt-BR"/>
        </a:p>
      </dgm:t>
    </dgm:pt>
    <dgm:pt modelId="{DE0F4A9F-F619-4B15-8410-EFB804A1B78A}" type="pres">
      <dgm:prSet presAssocID="{91BC9423-5689-47FD-8034-16536CE219C5}" presName="gear1dstNode" presStyleLbl="node1" presStyleIdx="0" presStyleCnt="3"/>
      <dgm:spPr/>
      <dgm:t>
        <a:bodyPr/>
        <a:lstStyle/>
        <a:p>
          <a:endParaRPr lang="pt-BR"/>
        </a:p>
      </dgm:t>
    </dgm:pt>
    <dgm:pt modelId="{BAEA12C6-5A03-4242-B054-BD570C8DBC92}" type="pres">
      <dgm:prSet presAssocID="{F2889726-00CB-46EB-9140-99C316B9097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AEDDBC-9F2C-4E48-BD72-88D0C18B1AEF}" type="pres">
      <dgm:prSet presAssocID="{F2889726-00CB-46EB-9140-99C316B90976}" presName="gear2srcNode" presStyleLbl="node1" presStyleIdx="1" presStyleCnt="3"/>
      <dgm:spPr/>
      <dgm:t>
        <a:bodyPr/>
        <a:lstStyle/>
        <a:p>
          <a:endParaRPr lang="pt-BR"/>
        </a:p>
      </dgm:t>
    </dgm:pt>
    <dgm:pt modelId="{217DA1AD-C365-4AE7-AF1B-0FE82D6AEE42}" type="pres">
      <dgm:prSet presAssocID="{F2889726-00CB-46EB-9140-99C316B90976}" presName="gear2dstNode" presStyleLbl="node1" presStyleIdx="1" presStyleCnt="3"/>
      <dgm:spPr/>
      <dgm:t>
        <a:bodyPr/>
        <a:lstStyle/>
        <a:p>
          <a:endParaRPr lang="pt-BR"/>
        </a:p>
      </dgm:t>
    </dgm:pt>
    <dgm:pt modelId="{3733690C-7646-4063-B912-224CD8E5450E}" type="pres">
      <dgm:prSet presAssocID="{2FED0800-037F-4855-9242-9902AA853B39}" presName="gear3" presStyleLbl="node1" presStyleIdx="2" presStyleCnt="3"/>
      <dgm:spPr/>
      <dgm:t>
        <a:bodyPr/>
        <a:lstStyle/>
        <a:p>
          <a:endParaRPr lang="pt-BR"/>
        </a:p>
      </dgm:t>
    </dgm:pt>
    <dgm:pt modelId="{16D62615-F113-44D2-ACDA-D292D5B44693}" type="pres">
      <dgm:prSet presAssocID="{2FED0800-037F-4855-9242-9902AA853B3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001FE5-491D-45F9-A611-674403CB21FF}" type="pres">
      <dgm:prSet presAssocID="{2FED0800-037F-4855-9242-9902AA853B39}" presName="gear3srcNode" presStyleLbl="node1" presStyleIdx="2" presStyleCnt="3"/>
      <dgm:spPr/>
      <dgm:t>
        <a:bodyPr/>
        <a:lstStyle/>
        <a:p>
          <a:endParaRPr lang="pt-BR"/>
        </a:p>
      </dgm:t>
    </dgm:pt>
    <dgm:pt modelId="{79C56C2B-F2D1-4EC3-8042-EEB1DCB7D81D}" type="pres">
      <dgm:prSet presAssocID="{2FED0800-037F-4855-9242-9902AA853B39}" presName="gear3dstNode" presStyleLbl="node1" presStyleIdx="2" presStyleCnt="3"/>
      <dgm:spPr/>
      <dgm:t>
        <a:bodyPr/>
        <a:lstStyle/>
        <a:p>
          <a:endParaRPr lang="pt-BR"/>
        </a:p>
      </dgm:t>
    </dgm:pt>
    <dgm:pt modelId="{C48F9B16-FEC1-4316-B9D7-E543508A9A97}" type="pres">
      <dgm:prSet presAssocID="{6CF93215-42E8-42C3-A2DA-4B20B54097C2}" presName="connector1" presStyleLbl="sibTrans2D1" presStyleIdx="0" presStyleCnt="3"/>
      <dgm:spPr/>
      <dgm:t>
        <a:bodyPr/>
        <a:lstStyle/>
        <a:p>
          <a:endParaRPr lang="pt-BR"/>
        </a:p>
      </dgm:t>
    </dgm:pt>
    <dgm:pt modelId="{CDB150C6-99C8-412A-85DF-F5AC38EB7CD0}" type="pres">
      <dgm:prSet presAssocID="{6AE3B47F-C694-41F4-82A2-6D6AC07429A5}" presName="connector2" presStyleLbl="sibTrans2D1" presStyleIdx="1" presStyleCnt="3"/>
      <dgm:spPr/>
      <dgm:t>
        <a:bodyPr/>
        <a:lstStyle/>
        <a:p>
          <a:endParaRPr lang="pt-BR"/>
        </a:p>
      </dgm:t>
    </dgm:pt>
    <dgm:pt modelId="{68F7D5BD-6BC1-411D-8071-466BE2BF3224}" type="pres">
      <dgm:prSet presAssocID="{BE8A1A5F-5BC7-48AA-9E87-61B0C2A08ABF}" presName="connector3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059CC3EE-D40C-423B-AFCE-217221398BAE}" type="presOf" srcId="{F1A51105-C4C5-4A7D-A767-9D4D7FF8ACF3}" destId="{6AE62364-2142-4788-B009-3E9177F0CD15}" srcOrd="0" destOrd="0" presId="urn:microsoft.com/office/officeart/2005/8/layout/gear1"/>
    <dgm:cxn modelId="{D1E2C8E5-7BE3-43CA-9E72-F26FE8D7AD40}" type="presOf" srcId="{91BC9423-5689-47FD-8034-16536CE219C5}" destId="{6199EAFE-E201-4956-B297-45AB8B98342A}" srcOrd="0" destOrd="0" presId="urn:microsoft.com/office/officeart/2005/8/layout/gear1"/>
    <dgm:cxn modelId="{B71890CA-7581-4D62-ABCE-06CEDB046B0D}" type="presOf" srcId="{2FED0800-037F-4855-9242-9902AA853B39}" destId="{22001FE5-491D-45F9-A611-674403CB21FF}" srcOrd="2" destOrd="0" presId="urn:microsoft.com/office/officeart/2005/8/layout/gear1"/>
    <dgm:cxn modelId="{DA89E49D-4D8B-4D9D-A8C2-C6EA1E022572}" type="presOf" srcId="{6AE3B47F-C694-41F4-82A2-6D6AC07429A5}" destId="{CDB150C6-99C8-412A-85DF-F5AC38EB7CD0}" srcOrd="0" destOrd="0" presId="urn:microsoft.com/office/officeart/2005/8/layout/gear1"/>
    <dgm:cxn modelId="{5E8B4A8C-E6ED-4881-B1BE-670468DBB097}" type="presOf" srcId="{2FED0800-037F-4855-9242-9902AA853B39}" destId="{79C56C2B-F2D1-4EC3-8042-EEB1DCB7D81D}" srcOrd="3" destOrd="0" presId="urn:microsoft.com/office/officeart/2005/8/layout/gear1"/>
    <dgm:cxn modelId="{121D626B-C008-4B1D-9920-CC666A607E34}" type="presOf" srcId="{6CF93215-42E8-42C3-A2DA-4B20B54097C2}" destId="{C48F9B16-FEC1-4316-B9D7-E543508A9A97}" srcOrd="0" destOrd="0" presId="urn:microsoft.com/office/officeart/2005/8/layout/gear1"/>
    <dgm:cxn modelId="{D3BE162E-14BF-474B-99B0-785437067E36}" srcId="{F1A51105-C4C5-4A7D-A767-9D4D7FF8ACF3}" destId="{2FED0800-037F-4855-9242-9902AA853B39}" srcOrd="2" destOrd="0" parTransId="{9CAF369D-2F7F-4AF5-B083-E7968D4A081B}" sibTransId="{BE8A1A5F-5BC7-48AA-9E87-61B0C2A08ABF}"/>
    <dgm:cxn modelId="{CDEFDA1B-287F-4081-AD75-FF3DBF01EBF7}" type="presOf" srcId="{2FED0800-037F-4855-9242-9902AA853B39}" destId="{3733690C-7646-4063-B912-224CD8E5450E}" srcOrd="0" destOrd="0" presId="urn:microsoft.com/office/officeart/2005/8/layout/gear1"/>
    <dgm:cxn modelId="{E37AB527-28CB-4CA6-89C8-4075B82D1089}" srcId="{F1A51105-C4C5-4A7D-A767-9D4D7FF8ACF3}" destId="{F2889726-00CB-46EB-9140-99C316B90976}" srcOrd="1" destOrd="0" parTransId="{112CD816-9A4C-4C48-8027-85D20BB7BCBC}" sibTransId="{6AE3B47F-C694-41F4-82A2-6D6AC07429A5}"/>
    <dgm:cxn modelId="{B8416920-1C1B-499C-A274-061436A2E39C}" type="presOf" srcId="{91BC9423-5689-47FD-8034-16536CE219C5}" destId="{C35E167D-5A4D-41F1-87CC-04A759D9E1D1}" srcOrd="1" destOrd="0" presId="urn:microsoft.com/office/officeart/2005/8/layout/gear1"/>
    <dgm:cxn modelId="{D72A223B-074F-46C3-ABE8-191E2895AB25}" type="presOf" srcId="{BE8A1A5F-5BC7-48AA-9E87-61B0C2A08ABF}" destId="{68F7D5BD-6BC1-411D-8071-466BE2BF3224}" srcOrd="0" destOrd="0" presId="urn:microsoft.com/office/officeart/2005/8/layout/gear1"/>
    <dgm:cxn modelId="{DD45133A-9B4F-4E87-A4A2-5CF8FFD19898}" type="presOf" srcId="{F2889726-00CB-46EB-9140-99C316B90976}" destId="{217DA1AD-C365-4AE7-AF1B-0FE82D6AEE42}" srcOrd="2" destOrd="0" presId="urn:microsoft.com/office/officeart/2005/8/layout/gear1"/>
    <dgm:cxn modelId="{1459A5A7-3AF2-42FA-B6ED-1F1B56AD2C0A}" type="presOf" srcId="{F2889726-00CB-46EB-9140-99C316B90976}" destId="{BAEA12C6-5A03-4242-B054-BD570C8DBC92}" srcOrd="0" destOrd="0" presId="urn:microsoft.com/office/officeart/2005/8/layout/gear1"/>
    <dgm:cxn modelId="{FA549394-C097-4251-A622-0131548E3BBC}" type="presOf" srcId="{F2889726-00CB-46EB-9140-99C316B90976}" destId="{63AEDDBC-9F2C-4E48-BD72-88D0C18B1AEF}" srcOrd="1" destOrd="0" presId="urn:microsoft.com/office/officeart/2005/8/layout/gear1"/>
    <dgm:cxn modelId="{1EE86318-9B99-4A71-8517-9322775E6BDC}" srcId="{F1A51105-C4C5-4A7D-A767-9D4D7FF8ACF3}" destId="{91BC9423-5689-47FD-8034-16536CE219C5}" srcOrd="0" destOrd="0" parTransId="{8859B97B-344E-44D4-BCF9-1DD22347DF51}" sibTransId="{6CF93215-42E8-42C3-A2DA-4B20B54097C2}"/>
    <dgm:cxn modelId="{2EAA1CAD-9730-4EA4-8AEC-0B1B098B9316}" type="presOf" srcId="{91BC9423-5689-47FD-8034-16536CE219C5}" destId="{DE0F4A9F-F619-4B15-8410-EFB804A1B78A}" srcOrd="2" destOrd="0" presId="urn:microsoft.com/office/officeart/2005/8/layout/gear1"/>
    <dgm:cxn modelId="{AD08EA8E-3B6F-414F-8DD1-610CD6D08CD7}" type="presOf" srcId="{2FED0800-037F-4855-9242-9902AA853B39}" destId="{16D62615-F113-44D2-ACDA-D292D5B44693}" srcOrd="1" destOrd="0" presId="urn:microsoft.com/office/officeart/2005/8/layout/gear1"/>
    <dgm:cxn modelId="{45913952-E924-46A1-9A6C-76CD06D9F6BC}" type="presParOf" srcId="{6AE62364-2142-4788-B009-3E9177F0CD15}" destId="{6199EAFE-E201-4956-B297-45AB8B98342A}" srcOrd="0" destOrd="0" presId="urn:microsoft.com/office/officeart/2005/8/layout/gear1"/>
    <dgm:cxn modelId="{0ECCBAE3-B154-4949-809D-AA70EA9EF0CD}" type="presParOf" srcId="{6AE62364-2142-4788-B009-3E9177F0CD15}" destId="{C35E167D-5A4D-41F1-87CC-04A759D9E1D1}" srcOrd="1" destOrd="0" presId="urn:microsoft.com/office/officeart/2005/8/layout/gear1"/>
    <dgm:cxn modelId="{13D19628-FA01-4D5B-9DE7-E787FD7014D9}" type="presParOf" srcId="{6AE62364-2142-4788-B009-3E9177F0CD15}" destId="{DE0F4A9F-F619-4B15-8410-EFB804A1B78A}" srcOrd="2" destOrd="0" presId="urn:microsoft.com/office/officeart/2005/8/layout/gear1"/>
    <dgm:cxn modelId="{94A2F731-A108-409B-9CBE-5BBED088F0A8}" type="presParOf" srcId="{6AE62364-2142-4788-B009-3E9177F0CD15}" destId="{BAEA12C6-5A03-4242-B054-BD570C8DBC92}" srcOrd="3" destOrd="0" presId="urn:microsoft.com/office/officeart/2005/8/layout/gear1"/>
    <dgm:cxn modelId="{3D08C35B-46F0-4F77-A24D-AFA0EDA68A44}" type="presParOf" srcId="{6AE62364-2142-4788-B009-3E9177F0CD15}" destId="{63AEDDBC-9F2C-4E48-BD72-88D0C18B1AEF}" srcOrd="4" destOrd="0" presId="urn:microsoft.com/office/officeart/2005/8/layout/gear1"/>
    <dgm:cxn modelId="{830275A3-6BB0-4DE9-86B2-ED491CCF7AC0}" type="presParOf" srcId="{6AE62364-2142-4788-B009-3E9177F0CD15}" destId="{217DA1AD-C365-4AE7-AF1B-0FE82D6AEE42}" srcOrd="5" destOrd="0" presId="urn:microsoft.com/office/officeart/2005/8/layout/gear1"/>
    <dgm:cxn modelId="{F23B9318-36BC-4527-8CC8-B86D86962700}" type="presParOf" srcId="{6AE62364-2142-4788-B009-3E9177F0CD15}" destId="{3733690C-7646-4063-B912-224CD8E5450E}" srcOrd="6" destOrd="0" presId="urn:microsoft.com/office/officeart/2005/8/layout/gear1"/>
    <dgm:cxn modelId="{EDEC00C8-D62E-4035-870A-13E3AE359B7D}" type="presParOf" srcId="{6AE62364-2142-4788-B009-3E9177F0CD15}" destId="{16D62615-F113-44D2-ACDA-D292D5B44693}" srcOrd="7" destOrd="0" presId="urn:microsoft.com/office/officeart/2005/8/layout/gear1"/>
    <dgm:cxn modelId="{952BAE71-EFC3-42E1-A26F-26765FF56F4C}" type="presParOf" srcId="{6AE62364-2142-4788-B009-3E9177F0CD15}" destId="{22001FE5-491D-45F9-A611-674403CB21FF}" srcOrd="8" destOrd="0" presId="urn:microsoft.com/office/officeart/2005/8/layout/gear1"/>
    <dgm:cxn modelId="{A523CE7A-B558-4252-8887-AA35C68D0A13}" type="presParOf" srcId="{6AE62364-2142-4788-B009-3E9177F0CD15}" destId="{79C56C2B-F2D1-4EC3-8042-EEB1DCB7D81D}" srcOrd="9" destOrd="0" presId="urn:microsoft.com/office/officeart/2005/8/layout/gear1"/>
    <dgm:cxn modelId="{2CFCA69A-2BBA-4649-A8C5-5FCAEBA80325}" type="presParOf" srcId="{6AE62364-2142-4788-B009-3E9177F0CD15}" destId="{C48F9B16-FEC1-4316-B9D7-E543508A9A97}" srcOrd="10" destOrd="0" presId="urn:microsoft.com/office/officeart/2005/8/layout/gear1"/>
    <dgm:cxn modelId="{76973302-6859-4761-BD3A-82A5F205583F}" type="presParOf" srcId="{6AE62364-2142-4788-B009-3E9177F0CD15}" destId="{CDB150C6-99C8-412A-85DF-F5AC38EB7CD0}" srcOrd="11" destOrd="0" presId="urn:microsoft.com/office/officeart/2005/8/layout/gear1"/>
    <dgm:cxn modelId="{6E694643-8759-4482-8357-AAC14E654822}" type="presParOf" srcId="{6AE62364-2142-4788-B009-3E9177F0CD15}" destId="{68F7D5BD-6BC1-411D-8071-466BE2BF322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A51105-C4C5-4A7D-A767-9D4D7FF8ACF3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1BC9423-5689-47FD-8034-16536CE219C5}">
      <dgm:prSet phldrT="[Texto]"/>
      <dgm:spPr/>
      <dgm:t>
        <a:bodyPr/>
        <a:lstStyle/>
        <a:p>
          <a:r>
            <a:rPr lang="pt-BR" dirty="0" smtClean="0"/>
            <a:t>Etapa 3</a:t>
          </a:r>
          <a:endParaRPr lang="pt-BR" dirty="0"/>
        </a:p>
      </dgm:t>
    </dgm:pt>
    <dgm:pt modelId="{8859B97B-344E-44D4-BCF9-1DD22347DF51}" type="parTrans" cxnId="{1EE86318-9B99-4A71-8517-9322775E6BDC}">
      <dgm:prSet/>
      <dgm:spPr/>
      <dgm:t>
        <a:bodyPr/>
        <a:lstStyle/>
        <a:p>
          <a:endParaRPr lang="pt-BR"/>
        </a:p>
      </dgm:t>
    </dgm:pt>
    <dgm:pt modelId="{6CF93215-42E8-42C3-A2DA-4B20B54097C2}" type="sibTrans" cxnId="{1EE86318-9B99-4A71-8517-9322775E6BDC}">
      <dgm:prSet/>
      <dgm:spPr/>
      <dgm:t>
        <a:bodyPr/>
        <a:lstStyle/>
        <a:p>
          <a:endParaRPr lang="pt-BR"/>
        </a:p>
      </dgm:t>
    </dgm:pt>
    <dgm:pt modelId="{F2889726-00CB-46EB-9140-99C316B90976}">
      <dgm:prSet phldrT="[Texto]"/>
      <dgm:spPr/>
      <dgm:t>
        <a:bodyPr/>
        <a:lstStyle/>
        <a:p>
          <a:r>
            <a:rPr lang="pt-BR" dirty="0" smtClean="0"/>
            <a:t>Etapa 2</a:t>
          </a:r>
          <a:endParaRPr lang="pt-BR" dirty="0"/>
        </a:p>
      </dgm:t>
    </dgm:pt>
    <dgm:pt modelId="{112CD816-9A4C-4C48-8027-85D20BB7BCBC}" type="parTrans" cxnId="{E37AB527-28CB-4CA6-89C8-4075B82D1089}">
      <dgm:prSet/>
      <dgm:spPr/>
      <dgm:t>
        <a:bodyPr/>
        <a:lstStyle/>
        <a:p>
          <a:endParaRPr lang="pt-BR"/>
        </a:p>
      </dgm:t>
    </dgm:pt>
    <dgm:pt modelId="{6AE3B47F-C694-41F4-82A2-6D6AC07429A5}" type="sibTrans" cxnId="{E37AB527-28CB-4CA6-89C8-4075B82D1089}">
      <dgm:prSet/>
      <dgm:spPr/>
      <dgm:t>
        <a:bodyPr/>
        <a:lstStyle/>
        <a:p>
          <a:endParaRPr lang="pt-BR"/>
        </a:p>
      </dgm:t>
    </dgm:pt>
    <dgm:pt modelId="{2FED0800-037F-4855-9242-9902AA853B39}">
      <dgm:prSet phldrT="[Texto]"/>
      <dgm:spPr/>
      <dgm:t>
        <a:bodyPr/>
        <a:lstStyle/>
        <a:p>
          <a:r>
            <a:rPr lang="pt-BR" dirty="0" smtClean="0"/>
            <a:t>Etapa 1</a:t>
          </a:r>
          <a:endParaRPr lang="pt-BR" dirty="0"/>
        </a:p>
      </dgm:t>
    </dgm:pt>
    <dgm:pt modelId="{9CAF369D-2F7F-4AF5-B083-E7968D4A081B}" type="parTrans" cxnId="{D3BE162E-14BF-474B-99B0-785437067E36}">
      <dgm:prSet/>
      <dgm:spPr/>
      <dgm:t>
        <a:bodyPr/>
        <a:lstStyle/>
        <a:p>
          <a:endParaRPr lang="pt-BR"/>
        </a:p>
      </dgm:t>
    </dgm:pt>
    <dgm:pt modelId="{BE8A1A5F-5BC7-48AA-9E87-61B0C2A08ABF}" type="sibTrans" cxnId="{D3BE162E-14BF-474B-99B0-785437067E36}">
      <dgm:prSet/>
      <dgm:spPr/>
      <dgm:t>
        <a:bodyPr/>
        <a:lstStyle/>
        <a:p>
          <a:endParaRPr lang="pt-BR"/>
        </a:p>
      </dgm:t>
    </dgm:pt>
    <dgm:pt modelId="{6AE62364-2142-4788-B009-3E9177F0CD15}" type="pres">
      <dgm:prSet presAssocID="{F1A51105-C4C5-4A7D-A767-9D4D7FF8AC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199EAFE-E201-4956-B297-45AB8B98342A}" type="pres">
      <dgm:prSet presAssocID="{91BC9423-5689-47FD-8034-16536CE219C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5E167D-5A4D-41F1-87CC-04A759D9E1D1}" type="pres">
      <dgm:prSet presAssocID="{91BC9423-5689-47FD-8034-16536CE219C5}" presName="gear1srcNode" presStyleLbl="node1" presStyleIdx="0" presStyleCnt="3"/>
      <dgm:spPr/>
      <dgm:t>
        <a:bodyPr/>
        <a:lstStyle/>
        <a:p>
          <a:endParaRPr lang="pt-BR"/>
        </a:p>
      </dgm:t>
    </dgm:pt>
    <dgm:pt modelId="{DE0F4A9F-F619-4B15-8410-EFB804A1B78A}" type="pres">
      <dgm:prSet presAssocID="{91BC9423-5689-47FD-8034-16536CE219C5}" presName="gear1dstNode" presStyleLbl="node1" presStyleIdx="0" presStyleCnt="3"/>
      <dgm:spPr/>
      <dgm:t>
        <a:bodyPr/>
        <a:lstStyle/>
        <a:p>
          <a:endParaRPr lang="pt-BR"/>
        </a:p>
      </dgm:t>
    </dgm:pt>
    <dgm:pt modelId="{BAEA12C6-5A03-4242-B054-BD570C8DBC92}" type="pres">
      <dgm:prSet presAssocID="{F2889726-00CB-46EB-9140-99C316B9097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AEDDBC-9F2C-4E48-BD72-88D0C18B1AEF}" type="pres">
      <dgm:prSet presAssocID="{F2889726-00CB-46EB-9140-99C316B90976}" presName="gear2srcNode" presStyleLbl="node1" presStyleIdx="1" presStyleCnt="3"/>
      <dgm:spPr/>
      <dgm:t>
        <a:bodyPr/>
        <a:lstStyle/>
        <a:p>
          <a:endParaRPr lang="pt-BR"/>
        </a:p>
      </dgm:t>
    </dgm:pt>
    <dgm:pt modelId="{217DA1AD-C365-4AE7-AF1B-0FE82D6AEE42}" type="pres">
      <dgm:prSet presAssocID="{F2889726-00CB-46EB-9140-99C316B90976}" presName="gear2dstNode" presStyleLbl="node1" presStyleIdx="1" presStyleCnt="3"/>
      <dgm:spPr/>
      <dgm:t>
        <a:bodyPr/>
        <a:lstStyle/>
        <a:p>
          <a:endParaRPr lang="pt-BR"/>
        </a:p>
      </dgm:t>
    </dgm:pt>
    <dgm:pt modelId="{3733690C-7646-4063-B912-224CD8E5450E}" type="pres">
      <dgm:prSet presAssocID="{2FED0800-037F-4855-9242-9902AA853B39}" presName="gear3" presStyleLbl="node1" presStyleIdx="2" presStyleCnt="3"/>
      <dgm:spPr/>
      <dgm:t>
        <a:bodyPr/>
        <a:lstStyle/>
        <a:p>
          <a:endParaRPr lang="pt-BR"/>
        </a:p>
      </dgm:t>
    </dgm:pt>
    <dgm:pt modelId="{16D62615-F113-44D2-ACDA-D292D5B44693}" type="pres">
      <dgm:prSet presAssocID="{2FED0800-037F-4855-9242-9902AA853B3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001FE5-491D-45F9-A611-674403CB21FF}" type="pres">
      <dgm:prSet presAssocID="{2FED0800-037F-4855-9242-9902AA853B39}" presName="gear3srcNode" presStyleLbl="node1" presStyleIdx="2" presStyleCnt="3"/>
      <dgm:spPr/>
      <dgm:t>
        <a:bodyPr/>
        <a:lstStyle/>
        <a:p>
          <a:endParaRPr lang="pt-BR"/>
        </a:p>
      </dgm:t>
    </dgm:pt>
    <dgm:pt modelId="{79C56C2B-F2D1-4EC3-8042-EEB1DCB7D81D}" type="pres">
      <dgm:prSet presAssocID="{2FED0800-037F-4855-9242-9902AA853B39}" presName="gear3dstNode" presStyleLbl="node1" presStyleIdx="2" presStyleCnt="3"/>
      <dgm:spPr/>
      <dgm:t>
        <a:bodyPr/>
        <a:lstStyle/>
        <a:p>
          <a:endParaRPr lang="pt-BR"/>
        </a:p>
      </dgm:t>
    </dgm:pt>
    <dgm:pt modelId="{C48F9B16-FEC1-4316-B9D7-E543508A9A97}" type="pres">
      <dgm:prSet presAssocID="{6CF93215-42E8-42C3-A2DA-4B20B54097C2}" presName="connector1" presStyleLbl="sibTrans2D1" presStyleIdx="0" presStyleCnt="3"/>
      <dgm:spPr/>
      <dgm:t>
        <a:bodyPr/>
        <a:lstStyle/>
        <a:p>
          <a:endParaRPr lang="pt-BR"/>
        </a:p>
      </dgm:t>
    </dgm:pt>
    <dgm:pt modelId="{CDB150C6-99C8-412A-85DF-F5AC38EB7CD0}" type="pres">
      <dgm:prSet presAssocID="{6AE3B47F-C694-41F4-82A2-6D6AC07429A5}" presName="connector2" presStyleLbl="sibTrans2D1" presStyleIdx="1" presStyleCnt="3"/>
      <dgm:spPr/>
      <dgm:t>
        <a:bodyPr/>
        <a:lstStyle/>
        <a:p>
          <a:endParaRPr lang="pt-BR"/>
        </a:p>
      </dgm:t>
    </dgm:pt>
    <dgm:pt modelId="{68F7D5BD-6BC1-411D-8071-466BE2BF3224}" type="pres">
      <dgm:prSet presAssocID="{BE8A1A5F-5BC7-48AA-9E87-61B0C2A08ABF}" presName="connector3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EF0DA555-93E8-45C0-BA3F-CACA6BCFA6F4}" type="presOf" srcId="{91BC9423-5689-47FD-8034-16536CE219C5}" destId="{C35E167D-5A4D-41F1-87CC-04A759D9E1D1}" srcOrd="1" destOrd="0" presId="urn:microsoft.com/office/officeart/2005/8/layout/gear1"/>
    <dgm:cxn modelId="{5AED992C-573E-4ECC-8FCC-3F34AC1888CD}" type="presOf" srcId="{F2889726-00CB-46EB-9140-99C316B90976}" destId="{BAEA12C6-5A03-4242-B054-BD570C8DBC92}" srcOrd="0" destOrd="0" presId="urn:microsoft.com/office/officeart/2005/8/layout/gear1"/>
    <dgm:cxn modelId="{E37AB527-28CB-4CA6-89C8-4075B82D1089}" srcId="{F1A51105-C4C5-4A7D-A767-9D4D7FF8ACF3}" destId="{F2889726-00CB-46EB-9140-99C316B90976}" srcOrd="1" destOrd="0" parTransId="{112CD816-9A4C-4C48-8027-85D20BB7BCBC}" sibTransId="{6AE3B47F-C694-41F4-82A2-6D6AC07429A5}"/>
    <dgm:cxn modelId="{134D2392-E8E6-4737-90AC-F412729273A7}" type="presOf" srcId="{91BC9423-5689-47FD-8034-16536CE219C5}" destId="{6199EAFE-E201-4956-B297-45AB8B98342A}" srcOrd="0" destOrd="0" presId="urn:microsoft.com/office/officeart/2005/8/layout/gear1"/>
    <dgm:cxn modelId="{2955CCCF-137F-462A-9F97-7866E5C0A6ED}" type="presOf" srcId="{2FED0800-037F-4855-9242-9902AA853B39}" destId="{79C56C2B-F2D1-4EC3-8042-EEB1DCB7D81D}" srcOrd="3" destOrd="0" presId="urn:microsoft.com/office/officeart/2005/8/layout/gear1"/>
    <dgm:cxn modelId="{D3BE162E-14BF-474B-99B0-785437067E36}" srcId="{F1A51105-C4C5-4A7D-A767-9D4D7FF8ACF3}" destId="{2FED0800-037F-4855-9242-9902AA853B39}" srcOrd="2" destOrd="0" parTransId="{9CAF369D-2F7F-4AF5-B083-E7968D4A081B}" sibTransId="{BE8A1A5F-5BC7-48AA-9E87-61B0C2A08ABF}"/>
    <dgm:cxn modelId="{D62A2D0C-6B9D-4D1E-8D7A-14530D3D2490}" type="presOf" srcId="{F2889726-00CB-46EB-9140-99C316B90976}" destId="{217DA1AD-C365-4AE7-AF1B-0FE82D6AEE42}" srcOrd="2" destOrd="0" presId="urn:microsoft.com/office/officeart/2005/8/layout/gear1"/>
    <dgm:cxn modelId="{8444B316-6555-44FE-9C0B-190509DE1C50}" type="presOf" srcId="{2FED0800-037F-4855-9242-9902AA853B39}" destId="{3733690C-7646-4063-B912-224CD8E5450E}" srcOrd="0" destOrd="0" presId="urn:microsoft.com/office/officeart/2005/8/layout/gear1"/>
    <dgm:cxn modelId="{DC05F1C3-C975-4DC5-BD2D-977310DF66E4}" type="presOf" srcId="{2FED0800-037F-4855-9242-9902AA853B39}" destId="{22001FE5-491D-45F9-A611-674403CB21FF}" srcOrd="2" destOrd="0" presId="urn:microsoft.com/office/officeart/2005/8/layout/gear1"/>
    <dgm:cxn modelId="{476A6DB7-54CF-4D51-A9EB-6FA1902FBBCC}" type="presOf" srcId="{F1A51105-C4C5-4A7D-A767-9D4D7FF8ACF3}" destId="{6AE62364-2142-4788-B009-3E9177F0CD15}" srcOrd="0" destOrd="0" presId="urn:microsoft.com/office/officeart/2005/8/layout/gear1"/>
    <dgm:cxn modelId="{BAD41127-40DE-4DF0-8EBA-2B17699B621C}" type="presOf" srcId="{6CF93215-42E8-42C3-A2DA-4B20B54097C2}" destId="{C48F9B16-FEC1-4316-B9D7-E543508A9A97}" srcOrd="0" destOrd="0" presId="urn:microsoft.com/office/officeart/2005/8/layout/gear1"/>
    <dgm:cxn modelId="{1EE86318-9B99-4A71-8517-9322775E6BDC}" srcId="{F1A51105-C4C5-4A7D-A767-9D4D7FF8ACF3}" destId="{91BC9423-5689-47FD-8034-16536CE219C5}" srcOrd="0" destOrd="0" parTransId="{8859B97B-344E-44D4-BCF9-1DD22347DF51}" sibTransId="{6CF93215-42E8-42C3-A2DA-4B20B54097C2}"/>
    <dgm:cxn modelId="{E2E60CC6-7BE1-4ECC-961D-13E55E542630}" type="presOf" srcId="{F2889726-00CB-46EB-9140-99C316B90976}" destId="{63AEDDBC-9F2C-4E48-BD72-88D0C18B1AEF}" srcOrd="1" destOrd="0" presId="urn:microsoft.com/office/officeart/2005/8/layout/gear1"/>
    <dgm:cxn modelId="{AA1C385D-6B77-4932-BB72-F18D60662646}" type="presOf" srcId="{6AE3B47F-C694-41F4-82A2-6D6AC07429A5}" destId="{CDB150C6-99C8-412A-85DF-F5AC38EB7CD0}" srcOrd="0" destOrd="0" presId="urn:microsoft.com/office/officeart/2005/8/layout/gear1"/>
    <dgm:cxn modelId="{9FB5D99F-4129-42F1-90A9-7BE968409F3D}" type="presOf" srcId="{91BC9423-5689-47FD-8034-16536CE219C5}" destId="{DE0F4A9F-F619-4B15-8410-EFB804A1B78A}" srcOrd="2" destOrd="0" presId="urn:microsoft.com/office/officeart/2005/8/layout/gear1"/>
    <dgm:cxn modelId="{7B37CAD2-3A60-4514-97B8-72222AC427A9}" type="presOf" srcId="{BE8A1A5F-5BC7-48AA-9E87-61B0C2A08ABF}" destId="{68F7D5BD-6BC1-411D-8071-466BE2BF3224}" srcOrd="0" destOrd="0" presId="urn:microsoft.com/office/officeart/2005/8/layout/gear1"/>
    <dgm:cxn modelId="{7F7B8F38-6B41-4106-AE78-4F436769710A}" type="presOf" srcId="{2FED0800-037F-4855-9242-9902AA853B39}" destId="{16D62615-F113-44D2-ACDA-D292D5B44693}" srcOrd="1" destOrd="0" presId="urn:microsoft.com/office/officeart/2005/8/layout/gear1"/>
    <dgm:cxn modelId="{D191C0E2-BD32-452E-8B22-4A8015A2741A}" type="presParOf" srcId="{6AE62364-2142-4788-B009-3E9177F0CD15}" destId="{6199EAFE-E201-4956-B297-45AB8B98342A}" srcOrd="0" destOrd="0" presId="urn:microsoft.com/office/officeart/2005/8/layout/gear1"/>
    <dgm:cxn modelId="{9B809BB9-7FA2-445A-B54C-3BBF41CDDA12}" type="presParOf" srcId="{6AE62364-2142-4788-B009-3E9177F0CD15}" destId="{C35E167D-5A4D-41F1-87CC-04A759D9E1D1}" srcOrd="1" destOrd="0" presId="urn:microsoft.com/office/officeart/2005/8/layout/gear1"/>
    <dgm:cxn modelId="{8315B51C-71C2-4905-88AC-3F8E89B55940}" type="presParOf" srcId="{6AE62364-2142-4788-B009-3E9177F0CD15}" destId="{DE0F4A9F-F619-4B15-8410-EFB804A1B78A}" srcOrd="2" destOrd="0" presId="urn:microsoft.com/office/officeart/2005/8/layout/gear1"/>
    <dgm:cxn modelId="{9CC6B3F5-DBDA-4349-AA83-060E511FFF30}" type="presParOf" srcId="{6AE62364-2142-4788-B009-3E9177F0CD15}" destId="{BAEA12C6-5A03-4242-B054-BD570C8DBC92}" srcOrd="3" destOrd="0" presId="urn:microsoft.com/office/officeart/2005/8/layout/gear1"/>
    <dgm:cxn modelId="{AD8F6CF8-F80F-454B-927F-53CEF2A0E4EE}" type="presParOf" srcId="{6AE62364-2142-4788-B009-3E9177F0CD15}" destId="{63AEDDBC-9F2C-4E48-BD72-88D0C18B1AEF}" srcOrd="4" destOrd="0" presId="urn:microsoft.com/office/officeart/2005/8/layout/gear1"/>
    <dgm:cxn modelId="{13F45196-AE8B-4FDA-8433-83242D0A4AF9}" type="presParOf" srcId="{6AE62364-2142-4788-B009-3E9177F0CD15}" destId="{217DA1AD-C365-4AE7-AF1B-0FE82D6AEE42}" srcOrd="5" destOrd="0" presId="urn:microsoft.com/office/officeart/2005/8/layout/gear1"/>
    <dgm:cxn modelId="{12D406FB-87EB-49A2-996E-7A7AA551E9B8}" type="presParOf" srcId="{6AE62364-2142-4788-B009-3E9177F0CD15}" destId="{3733690C-7646-4063-B912-224CD8E5450E}" srcOrd="6" destOrd="0" presId="urn:microsoft.com/office/officeart/2005/8/layout/gear1"/>
    <dgm:cxn modelId="{59FD040E-6573-4309-AA47-4FA03B0DFE91}" type="presParOf" srcId="{6AE62364-2142-4788-B009-3E9177F0CD15}" destId="{16D62615-F113-44D2-ACDA-D292D5B44693}" srcOrd="7" destOrd="0" presId="urn:microsoft.com/office/officeart/2005/8/layout/gear1"/>
    <dgm:cxn modelId="{C34C5FB8-3207-4D39-B099-6CF51E8BAF6B}" type="presParOf" srcId="{6AE62364-2142-4788-B009-3E9177F0CD15}" destId="{22001FE5-491D-45F9-A611-674403CB21FF}" srcOrd="8" destOrd="0" presId="urn:microsoft.com/office/officeart/2005/8/layout/gear1"/>
    <dgm:cxn modelId="{53C2EAF4-2612-4163-8610-BED69992EB59}" type="presParOf" srcId="{6AE62364-2142-4788-B009-3E9177F0CD15}" destId="{79C56C2B-F2D1-4EC3-8042-EEB1DCB7D81D}" srcOrd="9" destOrd="0" presId="urn:microsoft.com/office/officeart/2005/8/layout/gear1"/>
    <dgm:cxn modelId="{0FB0F759-03FB-43E1-97D0-B6252AFC8D91}" type="presParOf" srcId="{6AE62364-2142-4788-B009-3E9177F0CD15}" destId="{C48F9B16-FEC1-4316-B9D7-E543508A9A97}" srcOrd="10" destOrd="0" presId="urn:microsoft.com/office/officeart/2005/8/layout/gear1"/>
    <dgm:cxn modelId="{DDBDA338-C81F-42A0-9CD6-5DD042EA713B}" type="presParOf" srcId="{6AE62364-2142-4788-B009-3E9177F0CD15}" destId="{CDB150C6-99C8-412A-85DF-F5AC38EB7CD0}" srcOrd="11" destOrd="0" presId="urn:microsoft.com/office/officeart/2005/8/layout/gear1"/>
    <dgm:cxn modelId="{5911C24B-DB4A-4A1C-AE1D-AF2EFA9B058C}" type="presParOf" srcId="{6AE62364-2142-4788-B009-3E9177F0CD15}" destId="{68F7D5BD-6BC1-411D-8071-466BE2BF322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A51105-C4C5-4A7D-A767-9D4D7FF8ACF3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1BC9423-5689-47FD-8034-16536CE219C5}">
      <dgm:prSet phldrT="[Texto]"/>
      <dgm:spPr/>
      <dgm:t>
        <a:bodyPr/>
        <a:lstStyle/>
        <a:p>
          <a:r>
            <a:rPr lang="pt-BR" dirty="0" smtClean="0"/>
            <a:t>Etapa 3</a:t>
          </a:r>
          <a:endParaRPr lang="pt-BR" dirty="0"/>
        </a:p>
      </dgm:t>
    </dgm:pt>
    <dgm:pt modelId="{8859B97B-344E-44D4-BCF9-1DD22347DF51}" type="parTrans" cxnId="{1EE86318-9B99-4A71-8517-9322775E6BDC}">
      <dgm:prSet/>
      <dgm:spPr/>
      <dgm:t>
        <a:bodyPr/>
        <a:lstStyle/>
        <a:p>
          <a:endParaRPr lang="pt-BR"/>
        </a:p>
      </dgm:t>
    </dgm:pt>
    <dgm:pt modelId="{6CF93215-42E8-42C3-A2DA-4B20B54097C2}" type="sibTrans" cxnId="{1EE86318-9B99-4A71-8517-9322775E6BDC}">
      <dgm:prSet/>
      <dgm:spPr/>
      <dgm:t>
        <a:bodyPr/>
        <a:lstStyle/>
        <a:p>
          <a:endParaRPr lang="pt-BR"/>
        </a:p>
      </dgm:t>
    </dgm:pt>
    <dgm:pt modelId="{F2889726-00CB-46EB-9140-99C316B90976}">
      <dgm:prSet phldrT="[Texto]"/>
      <dgm:spPr/>
      <dgm:t>
        <a:bodyPr/>
        <a:lstStyle/>
        <a:p>
          <a:r>
            <a:rPr lang="pt-BR" dirty="0" smtClean="0"/>
            <a:t>Etapa 2</a:t>
          </a:r>
          <a:endParaRPr lang="pt-BR" dirty="0"/>
        </a:p>
      </dgm:t>
    </dgm:pt>
    <dgm:pt modelId="{112CD816-9A4C-4C48-8027-85D20BB7BCBC}" type="parTrans" cxnId="{E37AB527-28CB-4CA6-89C8-4075B82D1089}">
      <dgm:prSet/>
      <dgm:spPr/>
      <dgm:t>
        <a:bodyPr/>
        <a:lstStyle/>
        <a:p>
          <a:endParaRPr lang="pt-BR"/>
        </a:p>
      </dgm:t>
    </dgm:pt>
    <dgm:pt modelId="{6AE3B47F-C694-41F4-82A2-6D6AC07429A5}" type="sibTrans" cxnId="{E37AB527-28CB-4CA6-89C8-4075B82D1089}">
      <dgm:prSet/>
      <dgm:spPr/>
      <dgm:t>
        <a:bodyPr/>
        <a:lstStyle/>
        <a:p>
          <a:endParaRPr lang="pt-BR"/>
        </a:p>
      </dgm:t>
    </dgm:pt>
    <dgm:pt modelId="{2FED0800-037F-4855-9242-9902AA853B39}">
      <dgm:prSet phldrT="[Texto]"/>
      <dgm:spPr/>
      <dgm:t>
        <a:bodyPr/>
        <a:lstStyle/>
        <a:p>
          <a:r>
            <a:rPr lang="pt-BR" dirty="0" smtClean="0"/>
            <a:t>Etapa 1</a:t>
          </a:r>
          <a:endParaRPr lang="pt-BR" dirty="0"/>
        </a:p>
      </dgm:t>
    </dgm:pt>
    <dgm:pt modelId="{9CAF369D-2F7F-4AF5-B083-E7968D4A081B}" type="parTrans" cxnId="{D3BE162E-14BF-474B-99B0-785437067E36}">
      <dgm:prSet/>
      <dgm:spPr/>
      <dgm:t>
        <a:bodyPr/>
        <a:lstStyle/>
        <a:p>
          <a:endParaRPr lang="pt-BR"/>
        </a:p>
      </dgm:t>
    </dgm:pt>
    <dgm:pt modelId="{BE8A1A5F-5BC7-48AA-9E87-61B0C2A08ABF}" type="sibTrans" cxnId="{D3BE162E-14BF-474B-99B0-785437067E36}">
      <dgm:prSet/>
      <dgm:spPr/>
      <dgm:t>
        <a:bodyPr/>
        <a:lstStyle/>
        <a:p>
          <a:endParaRPr lang="pt-BR"/>
        </a:p>
      </dgm:t>
    </dgm:pt>
    <dgm:pt modelId="{6AE62364-2142-4788-B009-3E9177F0CD15}" type="pres">
      <dgm:prSet presAssocID="{F1A51105-C4C5-4A7D-A767-9D4D7FF8AC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199EAFE-E201-4956-B297-45AB8B98342A}" type="pres">
      <dgm:prSet presAssocID="{91BC9423-5689-47FD-8034-16536CE219C5}" presName="gear1" presStyleLbl="node1" presStyleIdx="0" presStyleCnt="3" custLinFactNeighborY="6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5E167D-5A4D-41F1-87CC-04A759D9E1D1}" type="pres">
      <dgm:prSet presAssocID="{91BC9423-5689-47FD-8034-16536CE219C5}" presName="gear1srcNode" presStyleLbl="node1" presStyleIdx="0" presStyleCnt="3"/>
      <dgm:spPr/>
      <dgm:t>
        <a:bodyPr/>
        <a:lstStyle/>
        <a:p>
          <a:endParaRPr lang="pt-BR"/>
        </a:p>
      </dgm:t>
    </dgm:pt>
    <dgm:pt modelId="{DE0F4A9F-F619-4B15-8410-EFB804A1B78A}" type="pres">
      <dgm:prSet presAssocID="{91BC9423-5689-47FD-8034-16536CE219C5}" presName="gear1dstNode" presStyleLbl="node1" presStyleIdx="0" presStyleCnt="3"/>
      <dgm:spPr/>
      <dgm:t>
        <a:bodyPr/>
        <a:lstStyle/>
        <a:p>
          <a:endParaRPr lang="pt-BR"/>
        </a:p>
      </dgm:t>
    </dgm:pt>
    <dgm:pt modelId="{BAEA12C6-5A03-4242-B054-BD570C8DBC92}" type="pres">
      <dgm:prSet presAssocID="{F2889726-00CB-46EB-9140-99C316B9097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AEDDBC-9F2C-4E48-BD72-88D0C18B1AEF}" type="pres">
      <dgm:prSet presAssocID="{F2889726-00CB-46EB-9140-99C316B90976}" presName="gear2srcNode" presStyleLbl="node1" presStyleIdx="1" presStyleCnt="3"/>
      <dgm:spPr/>
      <dgm:t>
        <a:bodyPr/>
        <a:lstStyle/>
        <a:p>
          <a:endParaRPr lang="pt-BR"/>
        </a:p>
      </dgm:t>
    </dgm:pt>
    <dgm:pt modelId="{217DA1AD-C365-4AE7-AF1B-0FE82D6AEE42}" type="pres">
      <dgm:prSet presAssocID="{F2889726-00CB-46EB-9140-99C316B90976}" presName="gear2dstNode" presStyleLbl="node1" presStyleIdx="1" presStyleCnt="3"/>
      <dgm:spPr/>
      <dgm:t>
        <a:bodyPr/>
        <a:lstStyle/>
        <a:p>
          <a:endParaRPr lang="pt-BR"/>
        </a:p>
      </dgm:t>
    </dgm:pt>
    <dgm:pt modelId="{3733690C-7646-4063-B912-224CD8E5450E}" type="pres">
      <dgm:prSet presAssocID="{2FED0800-037F-4855-9242-9902AA853B39}" presName="gear3" presStyleLbl="node1" presStyleIdx="2" presStyleCnt="3"/>
      <dgm:spPr/>
      <dgm:t>
        <a:bodyPr/>
        <a:lstStyle/>
        <a:p>
          <a:endParaRPr lang="pt-BR"/>
        </a:p>
      </dgm:t>
    </dgm:pt>
    <dgm:pt modelId="{16D62615-F113-44D2-ACDA-D292D5B44693}" type="pres">
      <dgm:prSet presAssocID="{2FED0800-037F-4855-9242-9902AA853B3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001FE5-491D-45F9-A611-674403CB21FF}" type="pres">
      <dgm:prSet presAssocID="{2FED0800-037F-4855-9242-9902AA853B39}" presName="gear3srcNode" presStyleLbl="node1" presStyleIdx="2" presStyleCnt="3"/>
      <dgm:spPr/>
      <dgm:t>
        <a:bodyPr/>
        <a:lstStyle/>
        <a:p>
          <a:endParaRPr lang="pt-BR"/>
        </a:p>
      </dgm:t>
    </dgm:pt>
    <dgm:pt modelId="{79C56C2B-F2D1-4EC3-8042-EEB1DCB7D81D}" type="pres">
      <dgm:prSet presAssocID="{2FED0800-037F-4855-9242-9902AA853B39}" presName="gear3dstNode" presStyleLbl="node1" presStyleIdx="2" presStyleCnt="3"/>
      <dgm:spPr/>
      <dgm:t>
        <a:bodyPr/>
        <a:lstStyle/>
        <a:p>
          <a:endParaRPr lang="pt-BR"/>
        </a:p>
      </dgm:t>
    </dgm:pt>
    <dgm:pt modelId="{C48F9B16-FEC1-4316-B9D7-E543508A9A97}" type="pres">
      <dgm:prSet presAssocID="{6CF93215-42E8-42C3-A2DA-4B20B54097C2}" presName="connector1" presStyleLbl="sibTrans2D1" presStyleIdx="0" presStyleCnt="3"/>
      <dgm:spPr/>
      <dgm:t>
        <a:bodyPr/>
        <a:lstStyle/>
        <a:p>
          <a:endParaRPr lang="pt-BR"/>
        </a:p>
      </dgm:t>
    </dgm:pt>
    <dgm:pt modelId="{CDB150C6-99C8-412A-85DF-F5AC38EB7CD0}" type="pres">
      <dgm:prSet presAssocID="{6AE3B47F-C694-41F4-82A2-6D6AC07429A5}" presName="connector2" presStyleLbl="sibTrans2D1" presStyleIdx="1" presStyleCnt="3"/>
      <dgm:spPr/>
      <dgm:t>
        <a:bodyPr/>
        <a:lstStyle/>
        <a:p>
          <a:endParaRPr lang="pt-BR"/>
        </a:p>
      </dgm:t>
    </dgm:pt>
    <dgm:pt modelId="{68F7D5BD-6BC1-411D-8071-466BE2BF3224}" type="pres">
      <dgm:prSet presAssocID="{BE8A1A5F-5BC7-48AA-9E87-61B0C2A08ABF}" presName="connector3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A2A09915-FB5E-4E2A-997D-635CD44D365B}" type="presOf" srcId="{2FED0800-037F-4855-9242-9902AA853B39}" destId="{22001FE5-491D-45F9-A611-674403CB21FF}" srcOrd="2" destOrd="0" presId="urn:microsoft.com/office/officeart/2005/8/layout/gear1"/>
    <dgm:cxn modelId="{4605C2F6-A30D-4344-A2C5-2958691B4ACE}" type="presOf" srcId="{6AE3B47F-C694-41F4-82A2-6D6AC07429A5}" destId="{CDB150C6-99C8-412A-85DF-F5AC38EB7CD0}" srcOrd="0" destOrd="0" presId="urn:microsoft.com/office/officeart/2005/8/layout/gear1"/>
    <dgm:cxn modelId="{E7A592F5-9424-49E2-972D-8FAB0396D8EE}" type="presOf" srcId="{F1A51105-C4C5-4A7D-A767-9D4D7FF8ACF3}" destId="{6AE62364-2142-4788-B009-3E9177F0CD15}" srcOrd="0" destOrd="0" presId="urn:microsoft.com/office/officeart/2005/8/layout/gear1"/>
    <dgm:cxn modelId="{45BB564B-608E-4FB8-8EDA-85F39EF0422B}" type="presOf" srcId="{6CF93215-42E8-42C3-A2DA-4B20B54097C2}" destId="{C48F9B16-FEC1-4316-B9D7-E543508A9A97}" srcOrd="0" destOrd="0" presId="urn:microsoft.com/office/officeart/2005/8/layout/gear1"/>
    <dgm:cxn modelId="{2C07A56E-BC7E-4A6B-BD1B-56AEBCEABEA2}" type="presOf" srcId="{F2889726-00CB-46EB-9140-99C316B90976}" destId="{217DA1AD-C365-4AE7-AF1B-0FE82D6AEE42}" srcOrd="2" destOrd="0" presId="urn:microsoft.com/office/officeart/2005/8/layout/gear1"/>
    <dgm:cxn modelId="{D3BE162E-14BF-474B-99B0-785437067E36}" srcId="{F1A51105-C4C5-4A7D-A767-9D4D7FF8ACF3}" destId="{2FED0800-037F-4855-9242-9902AA853B39}" srcOrd="2" destOrd="0" parTransId="{9CAF369D-2F7F-4AF5-B083-E7968D4A081B}" sibTransId="{BE8A1A5F-5BC7-48AA-9E87-61B0C2A08ABF}"/>
    <dgm:cxn modelId="{EBF48EB5-56CD-4C5D-BD5D-D89EE0F35D66}" type="presOf" srcId="{91BC9423-5689-47FD-8034-16536CE219C5}" destId="{DE0F4A9F-F619-4B15-8410-EFB804A1B78A}" srcOrd="2" destOrd="0" presId="urn:microsoft.com/office/officeart/2005/8/layout/gear1"/>
    <dgm:cxn modelId="{E37AB527-28CB-4CA6-89C8-4075B82D1089}" srcId="{F1A51105-C4C5-4A7D-A767-9D4D7FF8ACF3}" destId="{F2889726-00CB-46EB-9140-99C316B90976}" srcOrd="1" destOrd="0" parTransId="{112CD816-9A4C-4C48-8027-85D20BB7BCBC}" sibTransId="{6AE3B47F-C694-41F4-82A2-6D6AC07429A5}"/>
    <dgm:cxn modelId="{CC42B4D7-EAA7-4B60-A6A6-DB32D2283E18}" type="presOf" srcId="{91BC9423-5689-47FD-8034-16536CE219C5}" destId="{C35E167D-5A4D-41F1-87CC-04A759D9E1D1}" srcOrd="1" destOrd="0" presId="urn:microsoft.com/office/officeart/2005/8/layout/gear1"/>
    <dgm:cxn modelId="{3B714976-5F07-4804-8DCF-A9BC3B8E6398}" type="presOf" srcId="{F2889726-00CB-46EB-9140-99C316B90976}" destId="{BAEA12C6-5A03-4242-B054-BD570C8DBC92}" srcOrd="0" destOrd="0" presId="urn:microsoft.com/office/officeart/2005/8/layout/gear1"/>
    <dgm:cxn modelId="{2D389C39-A03B-45E7-B5E4-FD6B07495FD9}" type="presOf" srcId="{2FED0800-037F-4855-9242-9902AA853B39}" destId="{79C56C2B-F2D1-4EC3-8042-EEB1DCB7D81D}" srcOrd="3" destOrd="0" presId="urn:microsoft.com/office/officeart/2005/8/layout/gear1"/>
    <dgm:cxn modelId="{28F42F25-65A2-4A23-A851-AEFBDDFC2B82}" type="presOf" srcId="{2FED0800-037F-4855-9242-9902AA853B39}" destId="{16D62615-F113-44D2-ACDA-D292D5B44693}" srcOrd="1" destOrd="0" presId="urn:microsoft.com/office/officeart/2005/8/layout/gear1"/>
    <dgm:cxn modelId="{3705E3E2-7B11-487E-99D6-E63D32818806}" type="presOf" srcId="{91BC9423-5689-47FD-8034-16536CE219C5}" destId="{6199EAFE-E201-4956-B297-45AB8B98342A}" srcOrd="0" destOrd="0" presId="urn:microsoft.com/office/officeart/2005/8/layout/gear1"/>
    <dgm:cxn modelId="{FFEECA9C-52BD-4C59-A5FC-2A2302BD8F26}" type="presOf" srcId="{BE8A1A5F-5BC7-48AA-9E87-61B0C2A08ABF}" destId="{68F7D5BD-6BC1-411D-8071-466BE2BF3224}" srcOrd="0" destOrd="0" presId="urn:microsoft.com/office/officeart/2005/8/layout/gear1"/>
    <dgm:cxn modelId="{B0EDA814-C960-4801-90E2-13AC21565E53}" type="presOf" srcId="{F2889726-00CB-46EB-9140-99C316B90976}" destId="{63AEDDBC-9F2C-4E48-BD72-88D0C18B1AEF}" srcOrd="1" destOrd="0" presId="urn:microsoft.com/office/officeart/2005/8/layout/gear1"/>
    <dgm:cxn modelId="{1EE86318-9B99-4A71-8517-9322775E6BDC}" srcId="{F1A51105-C4C5-4A7D-A767-9D4D7FF8ACF3}" destId="{91BC9423-5689-47FD-8034-16536CE219C5}" srcOrd="0" destOrd="0" parTransId="{8859B97B-344E-44D4-BCF9-1DD22347DF51}" sibTransId="{6CF93215-42E8-42C3-A2DA-4B20B54097C2}"/>
    <dgm:cxn modelId="{660FA408-8DDD-4B9F-A099-0A241E75E6F5}" type="presOf" srcId="{2FED0800-037F-4855-9242-9902AA853B39}" destId="{3733690C-7646-4063-B912-224CD8E5450E}" srcOrd="0" destOrd="0" presId="urn:microsoft.com/office/officeart/2005/8/layout/gear1"/>
    <dgm:cxn modelId="{D207490E-62D5-49A4-8CB0-1D5D55B1553E}" type="presParOf" srcId="{6AE62364-2142-4788-B009-3E9177F0CD15}" destId="{6199EAFE-E201-4956-B297-45AB8B98342A}" srcOrd="0" destOrd="0" presId="urn:microsoft.com/office/officeart/2005/8/layout/gear1"/>
    <dgm:cxn modelId="{1AEC0C90-BD3C-447E-9AB3-6C008ABC5694}" type="presParOf" srcId="{6AE62364-2142-4788-B009-3E9177F0CD15}" destId="{C35E167D-5A4D-41F1-87CC-04A759D9E1D1}" srcOrd="1" destOrd="0" presId="urn:microsoft.com/office/officeart/2005/8/layout/gear1"/>
    <dgm:cxn modelId="{0E852804-392E-4087-97F7-44EBFEBF9437}" type="presParOf" srcId="{6AE62364-2142-4788-B009-3E9177F0CD15}" destId="{DE0F4A9F-F619-4B15-8410-EFB804A1B78A}" srcOrd="2" destOrd="0" presId="urn:microsoft.com/office/officeart/2005/8/layout/gear1"/>
    <dgm:cxn modelId="{050568B5-1774-428E-A124-9A4057608151}" type="presParOf" srcId="{6AE62364-2142-4788-B009-3E9177F0CD15}" destId="{BAEA12C6-5A03-4242-B054-BD570C8DBC92}" srcOrd="3" destOrd="0" presId="urn:microsoft.com/office/officeart/2005/8/layout/gear1"/>
    <dgm:cxn modelId="{AC68BA02-3FED-4B45-A37C-51DC051AB345}" type="presParOf" srcId="{6AE62364-2142-4788-B009-3E9177F0CD15}" destId="{63AEDDBC-9F2C-4E48-BD72-88D0C18B1AEF}" srcOrd="4" destOrd="0" presId="urn:microsoft.com/office/officeart/2005/8/layout/gear1"/>
    <dgm:cxn modelId="{DBE81712-AD6C-464B-95AF-81210D10712F}" type="presParOf" srcId="{6AE62364-2142-4788-B009-3E9177F0CD15}" destId="{217DA1AD-C365-4AE7-AF1B-0FE82D6AEE42}" srcOrd="5" destOrd="0" presId="urn:microsoft.com/office/officeart/2005/8/layout/gear1"/>
    <dgm:cxn modelId="{A95971C0-B4E5-42C5-AC6B-299409740991}" type="presParOf" srcId="{6AE62364-2142-4788-B009-3E9177F0CD15}" destId="{3733690C-7646-4063-B912-224CD8E5450E}" srcOrd="6" destOrd="0" presId="urn:microsoft.com/office/officeart/2005/8/layout/gear1"/>
    <dgm:cxn modelId="{18EDD347-2992-4363-90D8-57E16A80BFE2}" type="presParOf" srcId="{6AE62364-2142-4788-B009-3E9177F0CD15}" destId="{16D62615-F113-44D2-ACDA-D292D5B44693}" srcOrd="7" destOrd="0" presId="urn:microsoft.com/office/officeart/2005/8/layout/gear1"/>
    <dgm:cxn modelId="{922E5168-E6F3-490C-A815-9E1C917EF0B6}" type="presParOf" srcId="{6AE62364-2142-4788-B009-3E9177F0CD15}" destId="{22001FE5-491D-45F9-A611-674403CB21FF}" srcOrd="8" destOrd="0" presId="urn:microsoft.com/office/officeart/2005/8/layout/gear1"/>
    <dgm:cxn modelId="{A342B8F3-F192-4213-8860-365AE5A03FBE}" type="presParOf" srcId="{6AE62364-2142-4788-B009-3E9177F0CD15}" destId="{79C56C2B-F2D1-4EC3-8042-EEB1DCB7D81D}" srcOrd="9" destOrd="0" presId="urn:microsoft.com/office/officeart/2005/8/layout/gear1"/>
    <dgm:cxn modelId="{46C139A8-4474-4AA8-AFF4-BE50A9FBE731}" type="presParOf" srcId="{6AE62364-2142-4788-B009-3E9177F0CD15}" destId="{C48F9B16-FEC1-4316-B9D7-E543508A9A97}" srcOrd="10" destOrd="0" presId="urn:microsoft.com/office/officeart/2005/8/layout/gear1"/>
    <dgm:cxn modelId="{51378894-7A50-4285-80B9-F987F1AA77FB}" type="presParOf" srcId="{6AE62364-2142-4788-B009-3E9177F0CD15}" destId="{CDB150C6-99C8-412A-85DF-F5AC38EB7CD0}" srcOrd="11" destOrd="0" presId="urn:microsoft.com/office/officeart/2005/8/layout/gear1"/>
    <dgm:cxn modelId="{88465864-B595-4671-B304-240A74D5D355}" type="presParOf" srcId="{6AE62364-2142-4788-B009-3E9177F0CD15}" destId="{68F7D5BD-6BC1-411D-8071-466BE2BF322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A51105-C4C5-4A7D-A767-9D4D7FF8ACF3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1BC9423-5689-47FD-8034-16536CE219C5}">
      <dgm:prSet phldrT="[Texto]"/>
      <dgm:spPr/>
      <dgm:t>
        <a:bodyPr/>
        <a:lstStyle/>
        <a:p>
          <a:r>
            <a:rPr lang="pt-BR" dirty="0" smtClean="0"/>
            <a:t>Etapa 3</a:t>
          </a:r>
          <a:endParaRPr lang="pt-BR" dirty="0"/>
        </a:p>
      </dgm:t>
    </dgm:pt>
    <dgm:pt modelId="{8859B97B-344E-44D4-BCF9-1DD22347DF51}" type="parTrans" cxnId="{1EE86318-9B99-4A71-8517-9322775E6BDC}">
      <dgm:prSet/>
      <dgm:spPr/>
      <dgm:t>
        <a:bodyPr/>
        <a:lstStyle/>
        <a:p>
          <a:endParaRPr lang="pt-BR"/>
        </a:p>
      </dgm:t>
    </dgm:pt>
    <dgm:pt modelId="{6CF93215-42E8-42C3-A2DA-4B20B54097C2}" type="sibTrans" cxnId="{1EE86318-9B99-4A71-8517-9322775E6BDC}">
      <dgm:prSet/>
      <dgm:spPr/>
      <dgm:t>
        <a:bodyPr/>
        <a:lstStyle/>
        <a:p>
          <a:endParaRPr lang="pt-BR"/>
        </a:p>
      </dgm:t>
    </dgm:pt>
    <dgm:pt modelId="{F2889726-00CB-46EB-9140-99C316B90976}">
      <dgm:prSet phldrT="[Texto]"/>
      <dgm:spPr/>
      <dgm:t>
        <a:bodyPr/>
        <a:lstStyle/>
        <a:p>
          <a:r>
            <a:rPr lang="pt-BR" dirty="0" smtClean="0"/>
            <a:t>Etapa 2</a:t>
          </a:r>
          <a:endParaRPr lang="pt-BR" dirty="0"/>
        </a:p>
      </dgm:t>
    </dgm:pt>
    <dgm:pt modelId="{112CD816-9A4C-4C48-8027-85D20BB7BCBC}" type="parTrans" cxnId="{E37AB527-28CB-4CA6-89C8-4075B82D1089}">
      <dgm:prSet/>
      <dgm:spPr/>
      <dgm:t>
        <a:bodyPr/>
        <a:lstStyle/>
        <a:p>
          <a:endParaRPr lang="pt-BR"/>
        </a:p>
      </dgm:t>
    </dgm:pt>
    <dgm:pt modelId="{6AE3B47F-C694-41F4-82A2-6D6AC07429A5}" type="sibTrans" cxnId="{E37AB527-28CB-4CA6-89C8-4075B82D1089}">
      <dgm:prSet/>
      <dgm:spPr/>
      <dgm:t>
        <a:bodyPr/>
        <a:lstStyle/>
        <a:p>
          <a:endParaRPr lang="pt-BR"/>
        </a:p>
      </dgm:t>
    </dgm:pt>
    <dgm:pt modelId="{2FED0800-037F-4855-9242-9902AA853B39}">
      <dgm:prSet phldrT="[Texto]"/>
      <dgm:spPr/>
      <dgm:t>
        <a:bodyPr/>
        <a:lstStyle/>
        <a:p>
          <a:r>
            <a:rPr lang="pt-BR" dirty="0" smtClean="0"/>
            <a:t>Etapa 1</a:t>
          </a:r>
          <a:endParaRPr lang="pt-BR" dirty="0"/>
        </a:p>
      </dgm:t>
    </dgm:pt>
    <dgm:pt modelId="{9CAF369D-2F7F-4AF5-B083-E7968D4A081B}" type="parTrans" cxnId="{D3BE162E-14BF-474B-99B0-785437067E36}">
      <dgm:prSet/>
      <dgm:spPr/>
      <dgm:t>
        <a:bodyPr/>
        <a:lstStyle/>
        <a:p>
          <a:endParaRPr lang="pt-BR"/>
        </a:p>
      </dgm:t>
    </dgm:pt>
    <dgm:pt modelId="{BE8A1A5F-5BC7-48AA-9E87-61B0C2A08ABF}" type="sibTrans" cxnId="{D3BE162E-14BF-474B-99B0-785437067E36}">
      <dgm:prSet/>
      <dgm:spPr/>
      <dgm:t>
        <a:bodyPr/>
        <a:lstStyle/>
        <a:p>
          <a:endParaRPr lang="pt-BR"/>
        </a:p>
      </dgm:t>
    </dgm:pt>
    <dgm:pt modelId="{6AE62364-2142-4788-B009-3E9177F0CD15}" type="pres">
      <dgm:prSet presAssocID="{F1A51105-C4C5-4A7D-A767-9D4D7FF8AC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199EAFE-E201-4956-B297-45AB8B98342A}" type="pres">
      <dgm:prSet presAssocID="{91BC9423-5689-47FD-8034-16536CE219C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5E167D-5A4D-41F1-87CC-04A759D9E1D1}" type="pres">
      <dgm:prSet presAssocID="{91BC9423-5689-47FD-8034-16536CE219C5}" presName="gear1srcNode" presStyleLbl="node1" presStyleIdx="0" presStyleCnt="3"/>
      <dgm:spPr/>
      <dgm:t>
        <a:bodyPr/>
        <a:lstStyle/>
        <a:p>
          <a:endParaRPr lang="pt-BR"/>
        </a:p>
      </dgm:t>
    </dgm:pt>
    <dgm:pt modelId="{DE0F4A9F-F619-4B15-8410-EFB804A1B78A}" type="pres">
      <dgm:prSet presAssocID="{91BC9423-5689-47FD-8034-16536CE219C5}" presName="gear1dstNode" presStyleLbl="node1" presStyleIdx="0" presStyleCnt="3"/>
      <dgm:spPr/>
      <dgm:t>
        <a:bodyPr/>
        <a:lstStyle/>
        <a:p>
          <a:endParaRPr lang="pt-BR"/>
        </a:p>
      </dgm:t>
    </dgm:pt>
    <dgm:pt modelId="{BAEA12C6-5A03-4242-B054-BD570C8DBC92}" type="pres">
      <dgm:prSet presAssocID="{F2889726-00CB-46EB-9140-99C316B9097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AEDDBC-9F2C-4E48-BD72-88D0C18B1AEF}" type="pres">
      <dgm:prSet presAssocID="{F2889726-00CB-46EB-9140-99C316B90976}" presName="gear2srcNode" presStyleLbl="node1" presStyleIdx="1" presStyleCnt="3"/>
      <dgm:spPr/>
      <dgm:t>
        <a:bodyPr/>
        <a:lstStyle/>
        <a:p>
          <a:endParaRPr lang="pt-BR"/>
        </a:p>
      </dgm:t>
    </dgm:pt>
    <dgm:pt modelId="{217DA1AD-C365-4AE7-AF1B-0FE82D6AEE42}" type="pres">
      <dgm:prSet presAssocID="{F2889726-00CB-46EB-9140-99C316B90976}" presName="gear2dstNode" presStyleLbl="node1" presStyleIdx="1" presStyleCnt="3"/>
      <dgm:spPr/>
      <dgm:t>
        <a:bodyPr/>
        <a:lstStyle/>
        <a:p>
          <a:endParaRPr lang="pt-BR"/>
        </a:p>
      </dgm:t>
    </dgm:pt>
    <dgm:pt modelId="{3733690C-7646-4063-B912-224CD8E5450E}" type="pres">
      <dgm:prSet presAssocID="{2FED0800-037F-4855-9242-9902AA853B39}" presName="gear3" presStyleLbl="node1" presStyleIdx="2" presStyleCnt="3"/>
      <dgm:spPr/>
      <dgm:t>
        <a:bodyPr/>
        <a:lstStyle/>
        <a:p>
          <a:endParaRPr lang="pt-BR"/>
        </a:p>
      </dgm:t>
    </dgm:pt>
    <dgm:pt modelId="{16D62615-F113-44D2-ACDA-D292D5B44693}" type="pres">
      <dgm:prSet presAssocID="{2FED0800-037F-4855-9242-9902AA853B3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001FE5-491D-45F9-A611-674403CB21FF}" type="pres">
      <dgm:prSet presAssocID="{2FED0800-037F-4855-9242-9902AA853B39}" presName="gear3srcNode" presStyleLbl="node1" presStyleIdx="2" presStyleCnt="3"/>
      <dgm:spPr/>
      <dgm:t>
        <a:bodyPr/>
        <a:lstStyle/>
        <a:p>
          <a:endParaRPr lang="pt-BR"/>
        </a:p>
      </dgm:t>
    </dgm:pt>
    <dgm:pt modelId="{79C56C2B-F2D1-4EC3-8042-EEB1DCB7D81D}" type="pres">
      <dgm:prSet presAssocID="{2FED0800-037F-4855-9242-9902AA853B39}" presName="gear3dstNode" presStyleLbl="node1" presStyleIdx="2" presStyleCnt="3"/>
      <dgm:spPr/>
      <dgm:t>
        <a:bodyPr/>
        <a:lstStyle/>
        <a:p>
          <a:endParaRPr lang="pt-BR"/>
        </a:p>
      </dgm:t>
    </dgm:pt>
    <dgm:pt modelId="{C48F9B16-FEC1-4316-B9D7-E543508A9A97}" type="pres">
      <dgm:prSet presAssocID="{6CF93215-42E8-42C3-A2DA-4B20B54097C2}" presName="connector1" presStyleLbl="sibTrans2D1" presStyleIdx="0" presStyleCnt="3" custAng="2045489" custScaleX="98602" custLinFactNeighborX="1556" custLinFactNeighborY="6613"/>
      <dgm:spPr/>
      <dgm:t>
        <a:bodyPr/>
        <a:lstStyle/>
        <a:p>
          <a:endParaRPr lang="pt-BR"/>
        </a:p>
      </dgm:t>
    </dgm:pt>
    <dgm:pt modelId="{CDB150C6-99C8-412A-85DF-F5AC38EB7CD0}" type="pres">
      <dgm:prSet presAssocID="{6AE3B47F-C694-41F4-82A2-6D6AC07429A5}" presName="connector2" presStyleLbl="sibTrans2D1" presStyleIdx="1" presStyleCnt="3"/>
      <dgm:spPr/>
      <dgm:t>
        <a:bodyPr/>
        <a:lstStyle/>
        <a:p>
          <a:endParaRPr lang="pt-BR"/>
        </a:p>
      </dgm:t>
    </dgm:pt>
    <dgm:pt modelId="{68F7D5BD-6BC1-411D-8071-466BE2BF3224}" type="pres">
      <dgm:prSet presAssocID="{BE8A1A5F-5BC7-48AA-9E87-61B0C2A08ABF}" presName="connector3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C48A9519-DDCC-40D0-A6E1-81D4DFC12DE5}" type="presOf" srcId="{2FED0800-037F-4855-9242-9902AA853B39}" destId="{3733690C-7646-4063-B912-224CD8E5450E}" srcOrd="0" destOrd="0" presId="urn:microsoft.com/office/officeart/2005/8/layout/gear1"/>
    <dgm:cxn modelId="{91CBAC08-72A6-42CC-BA56-7ECB2AAADF48}" type="presOf" srcId="{F2889726-00CB-46EB-9140-99C316B90976}" destId="{217DA1AD-C365-4AE7-AF1B-0FE82D6AEE42}" srcOrd="2" destOrd="0" presId="urn:microsoft.com/office/officeart/2005/8/layout/gear1"/>
    <dgm:cxn modelId="{5B5504B9-B897-4615-B3B8-1A3DC52DC0A8}" type="presOf" srcId="{BE8A1A5F-5BC7-48AA-9E87-61B0C2A08ABF}" destId="{68F7D5BD-6BC1-411D-8071-466BE2BF3224}" srcOrd="0" destOrd="0" presId="urn:microsoft.com/office/officeart/2005/8/layout/gear1"/>
    <dgm:cxn modelId="{43DE0331-6189-4C96-9DC8-F6D0259A77E1}" type="presOf" srcId="{2FED0800-037F-4855-9242-9902AA853B39}" destId="{22001FE5-491D-45F9-A611-674403CB21FF}" srcOrd="2" destOrd="0" presId="urn:microsoft.com/office/officeart/2005/8/layout/gear1"/>
    <dgm:cxn modelId="{D0D0F2D0-D5FF-43A8-8A6D-E59713948E49}" type="presOf" srcId="{2FED0800-037F-4855-9242-9902AA853B39}" destId="{79C56C2B-F2D1-4EC3-8042-EEB1DCB7D81D}" srcOrd="3" destOrd="0" presId="urn:microsoft.com/office/officeart/2005/8/layout/gear1"/>
    <dgm:cxn modelId="{396A786F-57A4-402F-B4F6-018B9C850D7F}" type="presOf" srcId="{F2889726-00CB-46EB-9140-99C316B90976}" destId="{BAEA12C6-5A03-4242-B054-BD570C8DBC92}" srcOrd="0" destOrd="0" presId="urn:microsoft.com/office/officeart/2005/8/layout/gear1"/>
    <dgm:cxn modelId="{DBA72DC6-9B7B-44CD-8B8E-86F1E2284143}" type="presOf" srcId="{6CF93215-42E8-42C3-A2DA-4B20B54097C2}" destId="{C48F9B16-FEC1-4316-B9D7-E543508A9A97}" srcOrd="0" destOrd="0" presId="urn:microsoft.com/office/officeart/2005/8/layout/gear1"/>
    <dgm:cxn modelId="{12597EE1-E6E6-4960-93DE-5E1F7B39C95C}" type="presOf" srcId="{F1A51105-C4C5-4A7D-A767-9D4D7FF8ACF3}" destId="{6AE62364-2142-4788-B009-3E9177F0CD15}" srcOrd="0" destOrd="0" presId="urn:microsoft.com/office/officeart/2005/8/layout/gear1"/>
    <dgm:cxn modelId="{1ED4B8A1-8FF8-4A39-BC86-04BA5C30E74A}" type="presOf" srcId="{91BC9423-5689-47FD-8034-16536CE219C5}" destId="{C35E167D-5A4D-41F1-87CC-04A759D9E1D1}" srcOrd="1" destOrd="0" presId="urn:microsoft.com/office/officeart/2005/8/layout/gear1"/>
    <dgm:cxn modelId="{42AA1828-764F-472C-9F19-FAEBD2BC2757}" type="presOf" srcId="{F2889726-00CB-46EB-9140-99C316B90976}" destId="{63AEDDBC-9F2C-4E48-BD72-88D0C18B1AEF}" srcOrd="1" destOrd="0" presId="urn:microsoft.com/office/officeart/2005/8/layout/gear1"/>
    <dgm:cxn modelId="{63FAA3B0-5503-4B52-A4DD-BD4B753C02DB}" type="presOf" srcId="{91BC9423-5689-47FD-8034-16536CE219C5}" destId="{DE0F4A9F-F619-4B15-8410-EFB804A1B78A}" srcOrd="2" destOrd="0" presId="urn:microsoft.com/office/officeart/2005/8/layout/gear1"/>
    <dgm:cxn modelId="{A1F2075B-B2DF-468F-B935-58C452D6317D}" type="presOf" srcId="{2FED0800-037F-4855-9242-9902AA853B39}" destId="{16D62615-F113-44D2-ACDA-D292D5B44693}" srcOrd="1" destOrd="0" presId="urn:microsoft.com/office/officeart/2005/8/layout/gear1"/>
    <dgm:cxn modelId="{A2BE4E17-00CB-44A2-8321-22B301CBCDFC}" type="presOf" srcId="{91BC9423-5689-47FD-8034-16536CE219C5}" destId="{6199EAFE-E201-4956-B297-45AB8B98342A}" srcOrd="0" destOrd="0" presId="urn:microsoft.com/office/officeart/2005/8/layout/gear1"/>
    <dgm:cxn modelId="{D3BE162E-14BF-474B-99B0-785437067E36}" srcId="{F1A51105-C4C5-4A7D-A767-9D4D7FF8ACF3}" destId="{2FED0800-037F-4855-9242-9902AA853B39}" srcOrd="2" destOrd="0" parTransId="{9CAF369D-2F7F-4AF5-B083-E7968D4A081B}" sibTransId="{BE8A1A5F-5BC7-48AA-9E87-61B0C2A08ABF}"/>
    <dgm:cxn modelId="{E37AB527-28CB-4CA6-89C8-4075B82D1089}" srcId="{F1A51105-C4C5-4A7D-A767-9D4D7FF8ACF3}" destId="{F2889726-00CB-46EB-9140-99C316B90976}" srcOrd="1" destOrd="0" parTransId="{112CD816-9A4C-4C48-8027-85D20BB7BCBC}" sibTransId="{6AE3B47F-C694-41F4-82A2-6D6AC07429A5}"/>
    <dgm:cxn modelId="{C75DED83-E281-425B-8EF5-667F3EF2C0D1}" type="presOf" srcId="{6AE3B47F-C694-41F4-82A2-6D6AC07429A5}" destId="{CDB150C6-99C8-412A-85DF-F5AC38EB7CD0}" srcOrd="0" destOrd="0" presId="urn:microsoft.com/office/officeart/2005/8/layout/gear1"/>
    <dgm:cxn modelId="{1EE86318-9B99-4A71-8517-9322775E6BDC}" srcId="{F1A51105-C4C5-4A7D-A767-9D4D7FF8ACF3}" destId="{91BC9423-5689-47FD-8034-16536CE219C5}" srcOrd="0" destOrd="0" parTransId="{8859B97B-344E-44D4-BCF9-1DD22347DF51}" sibTransId="{6CF93215-42E8-42C3-A2DA-4B20B54097C2}"/>
    <dgm:cxn modelId="{7B881F4B-59A5-440A-B801-046344DABD9C}" type="presParOf" srcId="{6AE62364-2142-4788-B009-3E9177F0CD15}" destId="{6199EAFE-E201-4956-B297-45AB8B98342A}" srcOrd="0" destOrd="0" presId="urn:microsoft.com/office/officeart/2005/8/layout/gear1"/>
    <dgm:cxn modelId="{0E3144E5-FE0D-4822-8C20-60EA71D58CF3}" type="presParOf" srcId="{6AE62364-2142-4788-B009-3E9177F0CD15}" destId="{C35E167D-5A4D-41F1-87CC-04A759D9E1D1}" srcOrd="1" destOrd="0" presId="urn:microsoft.com/office/officeart/2005/8/layout/gear1"/>
    <dgm:cxn modelId="{934EABEB-89FB-4ED2-B7D0-4E452F54988B}" type="presParOf" srcId="{6AE62364-2142-4788-B009-3E9177F0CD15}" destId="{DE0F4A9F-F619-4B15-8410-EFB804A1B78A}" srcOrd="2" destOrd="0" presId="urn:microsoft.com/office/officeart/2005/8/layout/gear1"/>
    <dgm:cxn modelId="{87ADCFE5-9717-43C8-859F-8ABA55C903CF}" type="presParOf" srcId="{6AE62364-2142-4788-B009-3E9177F0CD15}" destId="{BAEA12C6-5A03-4242-B054-BD570C8DBC92}" srcOrd="3" destOrd="0" presId="urn:microsoft.com/office/officeart/2005/8/layout/gear1"/>
    <dgm:cxn modelId="{819BE02C-974E-4E3E-B867-BB3B4B8219FC}" type="presParOf" srcId="{6AE62364-2142-4788-B009-3E9177F0CD15}" destId="{63AEDDBC-9F2C-4E48-BD72-88D0C18B1AEF}" srcOrd="4" destOrd="0" presId="urn:microsoft.com/office/officeart/2005/8/layout/gear1"/>
    <dgm:cxn modelId="{5FF2C4CC-7F4E-4395-9D43-93C55AF1C57D}" type="presParOf" srcId="{6AE62364-2142-4788-B009-3E9177F0CD15}" destId="{217DA1AD-C365-4AE7-AF1B-0FE82D6AEE42}" srcOrd="5" destOrd="0" presId="urn:microsoft.com/office/officeart/2005/8/layout/gear1"/>
    <dgm:cxn modelId="{EFA921A6-7C89-4F8C-88AC-FC8F3E716887}" type="presParOf" srcId="{6AE62364-2142-4788-B009-3E9177F0CD15}" destId="{3733690C-7646-4063-B912-224CD8E5450E}" srcOrd="6" destOrd="0" presId="urn:microsoft.com/office/officeart/2005/8/layout/gear1"/>
    <dgm:cxn modelId="{5E75B08A-4197-41C3-A06C-CF2799D9A103}" type="presParOf" srcId="{6AE62364-2142-4788-B009-3E9177F0CD15}" destId="{16D62615-F113-44D2-ACDA-D292D5B44693}" srcOrd="7" destOrd="0" presId="urn:microsoft.com/office/officeart/2005/8/layout/gear1"/>
    <dgm:cxn modelId="{6D53CBD2-2355-46D7-AACD-711BFE3F1B45}" type="presParOf" srcId="{6AE62364-2142-4788-B009-3E9177F0CD15}" destId="{22001FE5-491D-45F9-A611-674403CB21FF}" srcOrd="8" destOrd="0" presId="urn:microsoft.com/office/officeart/2005/8/layout/gear1"/>
    <dgm:cxn modelId="{CE1BBFB5-8624-40A3-9840-BD410507CC95}" type="presParOf" srcId="{6AE62364-2142-4788-B009-3E9177F0CD15}" destId="{79C56C2B-F2D1-4EC3-8042-EEB1DCB7D81D}" srcOrd="9" destOrd="0" presId="urn:microsoft.com/office/officeart/2005/8/layout/gear1"/>
    <dgm:cxn modelId="{DD1E8EF4-594A-495A-BBD0-EEE097C01534}" type="presParOf" srcId="{6AE62364-2142-4788-B009-3E9177F0CD15}" destId="{C48F9B16-FEC1-4316-B9D7-E543508A9A97}" srcOrd="10" destOrd="0" presId="urn:microsoft.com/office/officeart/2005/8/layout/gear1"/>
    <dgm:cxn modelId="{014C4622-5F48-4D02-BAFB-A9B3F41D287F}" type="presParOf" srcId="{6AE62364-2142-4788-B009-3E9177F0CD15}" destId="{CDB150C6-99C8-412A-85DF-F5AC38EB7CD0}" srcOrd="11" destOrd="0" presId="urn:microsoft.com/office/officeart/2005/8/layout/gear1"/>
    <dgm:cxn modelId="{3701328E-4800-41D8-AF7E-771DAE012906}" type="presParOf" srcId="{6AE62364-2142-4788-B009-3E9177F0CD15}" destId="{68F7D5BD-6BC1-411D-8071-466BE2BF322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17277-3B0A-468A-8E71-08DE7E7F7DD0}">
      <dsp:nvSpPr>
        <dsp:cNvPr id="0" name=""/>
        <dsp:cNvSpPr/>
      </dsp:nvSpPr>
      <dsp:spPr>
        <a:xfrm>
          <a:off x="3513" y="0"/>
          <a:ext cx="1388228" cy="49481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noProof="0" dirty="0" smtClean="0"/>
            <a:t>Visibilidade da produção científica em saúde</a:t>
          </a:r>
          <a:endParaRPr lang="pt-BR" sz="1600" b="1" kern="1200" noProof="0" dirty="0"/>
        </a:p>
      </dsp:txBody>
      <dsp:txXfrm>
        <a:off x="3513" y="0"/>
        <a:ext cx="1388228" cy="1484452"/>
      </dsp:txXfrm>
    </dsp:sp>
    <dsp:sp modelId="{AC068A47-6FEC-4F8F-8288-6ADB6339BADB}">
      <dsp:nvSpPr>
        <dsp:cNvPr id="0" name=""/>
        <dsp:cNvSpPr/>
      </dsp:nvSpPr>
      <dsp:spPr>
        <a:xfrm>
          <a:off x="142336" y="1484573"/>
          <a:ext cx="1110582" cy="72084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Indización en bases de datos nacionales e internacionales</a:t>
          </a:r>
          <a:endParaRPr lang="es-ES_tradnl" sz="1100" kern="1200" noProof="0" dirty="0"/>
        </a:p>
      </dsp:txBody>
      <dsp:txXfrm>
        <a:off x="163449" y="1505686"/>
        <a:ext cx="1068356" cy="678617"/>
      </dsp:txXfrm>
    </dsp:sp>
    <dsp:sp modelId="{7AB016E4-169B-4D36-8E37-FD3B99F65CA0}">
      <dsp:nvSpPr>
        <dsp:cNvPr id="0" name=""/>
        <dsp:cNvSpPr/>
      </dsp:nvSpPr>
      <dsp:spPr>
        <a:xfrm>
          <a:off x="142336" y="2316315"/>
          <a:ext cx="1110582" cy="72084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Acceso Abierto</a:t>
          </a:r>
          <a:endParaRPr lang="es-ES_tradnl" sz="1100" kern="1200" noProof="0" dirty="0"/>
        </a:p>
      </dsp:txBody>
      <dsp:txXfrm>
        <a:off x="163449" y="2337428"/>
        <a:ext cx="1068356" cy="678617"/>
      </dsp:txXfrm>
    </dsp:sp>
    <dsp:sp modelId="{C912B07C-CD25-487D-BAA7-91972A02C1E7}">
      <dsp:nvSpPr>
        <dsp:cNvPr id="0" name=""/>
        <dsp:cNvSpPr/>
      </dsp:nvSpPr>
      <dsp:spPr>
        <a:xfrm>
          <a:off x="142336" y="3148058"/>
          <a:ext cx="1110582" cy="72084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Comunicación científica</a:t>
          </a:r>
          <a:endParaRPr lang="es-ES_tradnl" sz="1100" kern="1200" noProof="0" dirty="0"/>
        </a:p>
      </dsp:txBody>
      <dsp:txXfrm>
        <a:off x="163449" y="3169171"/>
        <a:ext cx="1068356" cy="678617"/>
      </dsp:txXfrm>
    </dsp:sp>
    <dsp:sp modelId="{4CCF911A-C1BE-4D9A-BD9E-27AA006DFD77}">
      <dsp:nvSpPr>
        <dsp:cNvPr id="0" name=""/>
        <dsp:cNvSpPr/>
      </dsp:nvSpPr>
      <dsp:spPr>
        <a:xfrm>
          <a:off x="142336" y="3979800"/>
          <a:ext cx="1110582" cy="72084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Interfaces de búsqueda y recuperación</a:t>
          </a:r>
          <a:endParaRPr lang="es-ES_tradnl" sz="1100" kern="1200" noProof="0" dirty="0"/>
        </a:p>
      </dsp:txBody>
      <dsp:txXfrm>
        <a:off x="163449" y="4000913"/>
        <a:ext cx="1068356" cy="678617"/>
      </dsp:txXfrm>
    </dsp:sp>
    <dsp:sp modelId="{F560EAC3-B749-4B95-9FF3-3BBF49BE5DD0}">
      <dsp:nvSpPr>
        <dsp:cNvPr id="0" name=""/>
        <dsp:cNvSpPr/>
      </dsp:nvSpPr>
      <dsp:spPr>
        <a:xfrm>
          <a:off x="1495859" y="0"/>
          <a:ext cx="1388228" cy="49481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noProof="0" dirty="0" smtClean="0"/>
            <a:t>Decisões informadas por evidências</a:t>
          </a:r>
          <a:endParaRPr lang="pt-BR" sz="1600" b="1" kern="1200" noProof="0" dirty="0"/>
        </a:p>
      </dsp:txBody>
      <dsp:txXfrm>
        <a:off x="1495859" y="0"/>
        <a:ext cx="1388228" cy="1484452"/>
      </dsp:txXfrm>
    </dsp:sp>
    <dsp:sp modelId="{F8062C50-DFFD-4ACC-9396-51E676AEF298}">
      <dsp:nvSpPr>
        <dsp:cNvPr id="0" name=""/>
        <dsp:cNvSpPr/>
      </dsp:nvSpPr>
      <dsp:spPr>
        <a:xfrm>
          <a:off x="1634682" y="1485901"/>
          <a:ext cx="1110582" cy="149194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Desarrollo de capacidades en el acceso y uso de evidencias</a:t>
          </a:r>
          <a:endParaRPr lang="es-ES_tradnl" sz="1100" kern="1200" noProof="0" dirty="0"/>
        </a:p>
      </dsp:txBody>
      <dsp:txXfrm>
        <a:off x="1667210" y="1518429"/>
        <a:ext cx="1045526" cy="1426886"/>
      </dsp:txXfrm>
    </dsp:sp>
    <dsp:sp modelId="{F121C7CC-F05A-4018-849F-597192E89A67}">
      <dsp:nvSpPr>
        <dsp:cNvPr id="0" name=""/>
        <dsp:cNvSpPr/>
      </dsp:nvSpPr>
      <dsp:spPr>
        <a:xfrm>
          <a:off x="1634682" y="3207373"/>
          <a:ext cx="1110582" cy="149194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Recursos educativos y cursos a distancia integrados al CVSP</a:t>
          </a:r>
          <a:endParaRPr lang="es-ES_tradnl" sz="1100" kern="1200" noProof="0" dirty="0"/>
        </a:p>
      </dsp:txBody>
      <dsp:txXfrm>
        <a:off x="1667210" y="3239901"/>
        <a:ext cx="1045526" cy="1426886"/>
      </dsp:txXfrm>
    </dsp:sp>
    <dsp:sp modelId="{8ECF30A4-F213-4AD1-8A5A-F817D3022A6C}">
      <dsp:nvSpPr>
        <dsp:cNvPr id="0" name=""/>
        <dsp:cNvSpPr/>
      </dsp:nvSpPr>
      <dsp:spPr>
        <a:xfrm>
          <a:off x="2988204" y="0"/>
          <a:ext cx="1388228" cy="49481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noProof="0" dirty="0" smtClean="0"/>
            <a:t>Gestão de Conhecimento</a:t>
          </a:r>
          <a:endParaRPr lang="pt-BR" sz="1600" b="1" kern="1200" noProof="0" dirty="0"/>
        </a:p>
      </dsp:txBody>
      <dsp:txXfrm>
        <a:off x="2988204" y="0"/>
        <a:ext cx="1388228" cy="1484452"/>
      </dsp:txXfrm>
    </dsp:sp>
    <dsp:sp modelId="{D121C6C5-C824-4321-88BB-6C3038D8316B}">
      <dsp:nvSpPr>
        <dsp:cNvPr id="0" name=""/>
        <dsp:cNvSpPr/>
      </dsp:nvSpPr>
      <dsp:spPr>
        <a:xfrm>
          <a:off x="3127027" y="1485901"/>
          <a:ext cx="1110582" cy="149194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Políticas y estrategias nacionales de salud fortalecidas</a:t>
          </a:r>
          <a:endParaRPr lang="es-ES_tradnl" sz="1100" kern="1200" noProof="0" dirty="0"/>
        </a:p>
      </dsp:txBody>
      <dsp:txXfrm>
        <a:off x="3159555" y="1518429"/>
        <a:ext cx="1045526" cy="1426886"/>
      </dsp:txXfrm>
    </dsp:sp>
    <dsp:sp modelId="{71438F65-1EE2-417B-898E-867CE120D66F}">
      <dsp:nvSpPr>
        <dsp:cNvPr id="0" name=""/>
        <dsp:cNvSpPr/>
      </dsp:nvSpPr>
      <dsp:spPr>
        <a:xfrm>
          <a:off x="3127027" y="3207373"/>
          <a:ext cx="1110582" cy="149194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Productos y servicios de información orientados a los objetivos de salud y prioridades estratégicas</a:t>
          </a:r>
          <a:endParaRPr lang="es-ES_tradnl" sz="1100" kern="1200" noProof="0" dirty="0"/>
        </a:p>
      </dsp:txBody>
      <dsp:txXfrm>
        <a:off x="3159555" y="3239901"/>
        <a:ext cx="1045526" cy="1426886"/>
      </dsp:txXfrm>
    </dsp:sp>
    <dsp:sp modelId="{51B6EE89-E177-4FAA-A778-44CD0E02A718}">
      <dsp:nvSpPr>
        <dsp:cNvPr id="0" name=""/>
        <dsp:cNvSpPr/>
      </dsp:nvSpPr>
      <dsp:spPr>
        <a:xfrm>
          <a:off x="4480550" y="0"/>
          <a:ext cx="1388228" cy="49481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noProof="0" dirty="0" smtClean="0"/>
            <a:t>Descoberta de Conhecimento</a:t>
          </a:r>
          <a:endParaRPr lang="pt-BR" sz="1600" b="1" kern="1200" noProof="0" dirty="0"/>
        </a:p>
      </dsp:txBody>
      <dsp:txXfrm>
        <a:off x="4480550" y="0"/>
        <a:ext cx="1388228" cy="1484452"/>
      </dsp:txXfrm>
    </dsp:sp>
    <dsp:sp modelId="{30B595C1-A682-4444-8812-B9816C6E94B9}">
      <dsp:nvSpPr>
        <dsp:cNvPr id="0" name=""/>
        <dsp:cNvSpPr/>
      </dsp:nvSpPr>
      <dsp:spPr>
        <a:xfrm>
          <a:off x="4619373" y="1484981"/>
          <a:ext cx="1110582" cy="826034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Mejorar la calidad de datos en las fuentes de información de la BVS</a:t>
          </a:r>
          <a:endParaRPr lang="es-ES_tradnl" sz="1100" kern="1200" noProof="0" dirty="0"/>
        </a:p>
      </dsp:txBody>
      <dsp:txXfrm>
        <a:off x="4643567" y="1509175"/>
        <a:ext cx="1062194" cy="777646"/>
      </dsp:txXfrm>
    </dsp:sp>
    <dsp:sp modelId="{65A7C577-C1C4-4418-A700-FF77251BFEA9}">
      <dsp:nvSpPr>
        <dsp:cNvPr id="0" name=""/>
        <dsp:cNvSpPr/>
      </dsp:nvSpPr>
      <dsp:spPr>
        <a:xfrm>
          <a:off x="4619373" y="2417202"/>
          <a:ext cx="1110582" cy="69021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Minería de datos </a:t>
          </a:r>
          <a:r>
            <a:rPr lang="es-ES_tradnl" sz="1100" kern="1200" noProof="0" smtClean="0"/>
            <a:t>y textos</a:t>
          </a:r>
          <a:endParaRPr lang="es-ES_tradnl" sz="1100" kern="1200" noProof="0" dirty="0" smtClean="0"/>
        </a:p>
      </dsp:txBody>
      <dsp:txXfrm>
        <a:off x="4639589" y="2437418"/>
        <a:ext cx="1070150" cy="649787"/>
      </dsp:txXfrm>
    </dsp:sp>
    <dsp:sp modelId="{93EE97CA-B371-4A68-9FE1-A981DF87EEDB}">
      <dsp:nvSpPr>
        <dsp:cNvPr id="0" name=""/>
        <dsp:cNvSpPr/>
      </dsp:nvSpPr>
      <dsp:spPr>
        <a:xfrm>
          <a:off x="4619373" y="3213609"/>
          <a:ext cx="1110582" cy="69021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Visualización de datos</a:t>
          </a:r>
        </a:p>
      </dsp:txBody>
      <dsp:txXfrm>
        <a:off x="4639589" y="3233825"/>
        <a:ext cx="1070150" cy="649787"/>
      </dsp:txXfrm>
    </dsp:sp>
    <dsp:sp modelId="{EF5B2571-8592-494E-A387-69141F589280}">
      <dsp:nvSpPr>
        <dsp:cNvPr id="0" name=""/>
        <dsp:cNvSpPr/>
      </dsp:nvSpPr>
      <dsp:spPr>
        <a:xfrm>
          <a:off x="4619373" y="4010016"/>
          <a:ext cx="1110582" cy="69021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Análisis </a:t>
          </a:r>
          <a:r>
            <a:rPr lang="es-ES_tradnl" sz="1100" kern="1200" noProof="0" dirty="0" err="1" smtClean="0"/>
            <a:t>infométricos</a:t>
          </a:r>
          <a:endParaRPr lang="es-ES_tradnl" sz="1100" kern="1200" noProof="0" dirty="0" smtClean="0"/>
        </a:p>
      </dsp:txBody>
      <dsp:txXfrm>
        <a:off x="4639589" y="4030232"/>
        <a:ext cx="1070150" cy="649787"/>
      </dsp:txXfrm>
    </dsp:sp>
    <dsp:sp modelId="{681D5C22-9528-41C0-A0A1-0BCFF0BED5AE}">
      <dsp:nvSpPr>
        <dsp:cNvPr id="0" name=""/>
        <dsp:cNvSpPr/>
      </dsp:nvSpPr>
      <dsp:spPr>
        <a:xfrm>
          <a:off x="5972896" y="0"/>
          <a:ext cx="1388228" cy="49481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noProof="0" dirty="0" smtClean="0"/>
            <a:t>Tradução do Conhecimento</a:t>
          </a:r>
          <a:endParaRPr lang="pt-BR" sz="1600" b="1" kern="1200" noProof="0" dirty="0"/>
        </a:p>
      </dsp:txBody>
      <dsp:txXfrm>
        <a:off x="5972896" y="0"/>
        <a:ext cx="1388228" cy="1484452"/>
      </dsp:txXfrm>
    </dsp:sp>
    <dsp:sp modelId="{37BB2304-A17D-4FA6-93C9-6E21CF1313A2}">
      <dsp:nvSpPr>
        <dsp:cNvPr id="0" name=""/>
        <dsp:cNvSpPr/>
      </dsp:nvSpPr>
      <dsp:spPr>
        <a:xfrm>
          <a:off x="6111718" y="1485901"/>
          <a:ext cx="1110582" cy="149194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Búsqueda, análisis y síntesis de evidencias</a:t>
          </a:r>
        </a:p>
      </dsp:txBody>
      <dsp:txXfrm>
        <a:off x="6144246" y="1518429"/>
        <a:ext cx="1045526" cy="1426886"/>
      </dsp:txXfrm>
    </dsp:sp>
    <dsp:sp modelId="{42FF3200-5B9B-49E4-8D24-6AA2A8F312D0}">
      <dsp:nvSpPr>
        <dsp:cNvPr id="0" name=""/>
        <dsp:cNvSpPr/>
      </dsp:nvSpPr>
      <dsp:spPr>
        <a:xfrm>
          <a:off x="6111718" y="3207373"/>
          <a:ext cx="1110582" cy="149194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Aplicación de conocimiento científico en los procesos de toma de decisión</a:t>
          </a:r>
        </a:p>
      </dsp:txBody>
      <dsp:txXfrm>
        <a:off x="6144246" y="3239901"/>
        <a:ext cx="1045526" cy="1426886"/>
      </dsp:txXfrm>
    </dsp:sp>
    <dsp:sp modelId="{89956573-431D-4857-93D5-1B9A79CDD3B1}">
      <dsp:nvSpPr>
        <dsp:cNvPr id="0" name=""/>
        <dsp:cNvSpPr/>
      </dsp:nvSpPr>
      <dsp:spPr>
        <a:xfrm>
          <a:off x="7465241" y="0"/>
          <a:ext cx="1388228" cy="49481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noProof="0" dirty="0" smtClean="0"/>
            <a:t>Plataforma de Conhecimento</a:t>
          </a:r>
          <a:endParaRPr lang="pt-BR" sz="1600" b="1" kern="1200" noProof="0" dirty="0"/>
        </a:p>
      </dsp:txBody>
      <dsp:txXfrm>
        <a:off x="7465241" y="0"/>
        <a:ext cx="1388228" cy="1484452"/>
      </dsp:txXfrm>
    </dsp:sp>
    <dsp:sp modelId="{389307A5-BDBA-427D-ABC6-2798873F7224}">
      <dsp:nvSpPr>
        <dsp:cNvPr id="0" name=""/>
        <dsp:cNvSpPr/>
      </dsp:nvSpPr>
      <dsp:spPr>
        <a:xfrm>
          <a:off x="7604064" y="1484875"/>
          <a:ext cx="1110582" cy="97211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Desarrollo de portales</a:t>
          </a:r>
          <a:endParaRPr lang="es-ES_tradnl" sz="1100" kern="1200" noProof="0" dirty="0"/>
        </a:p>
      </dsp:txBody>
      <dsp:txXfrm>
        <a:off x="7632536" y="1513347"/>
        <a:ext cx="1053638" cy="915174"/>
      </dsp:txXfrm>
    </dsp:sp>
    <dsp:sp modelId="{83803660-F652-4763-8898-EE300ACCB6C5}">
      <dsp:nvSpPr>
        <dsp:cNvPr id="0" name=""/>
        <dsp:cNvSpPr/>
      </dsp:nvSpPr>
      <dsp:spPr>
        <a:xfrm>
          <a:off x="7604064" y="2606549"/>
          <a:ext cx="1110582" cy="97211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Integración de información bibliográfica, datos de investigación e indicadores</a:t>
          </a:r>
          <a:endParaRPr lang="es-ES_tradnl" sz="1100" kern="1200" noProof="0" dirty="0"/>
        </a:p>
      </dsp:txBody>
      <dsp:txXfrm>
        <a:off x="7632536" y="2635021"/>
        <a:ext cx="1053638" cy="915174"/>
      </dsp:txXfrm>
    </dsp:sp>
    <dsp:sp modelId="{C026DCB5-85AB-4D2A-BC4A-CA12CBE6A4F1}">
      <dsp:nvSpPr>
        <dsp:cNvPr id="0" name=""/>
        <dsp:cNvSpPr/>
      </dsp:nvSpPr>
      <dsp:spPr>
        <a:xfrm>
          <a:off x="7604064" y="3728224"/>
          <a:ext cx="1110582" cy="97211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noProof="0" dirty="0" smtClean="0"/>
            <a:t>Conocimiento contextualizado en los temas prioritarios de salud</a:t>
          </a:r>
          <a:endParaRPr lang="es-ES_tradnl" sz="1100" kern="1200" noProof="0" dirty="0"/>
        </a:p>
      </dsp:txBody>
      <dsp:txXfrm>
        <a:off x="7632536" y="3756696"/>
        <a:ext cx="1053638" cy="9151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9EAFE-E201-4956-B297-45AB8B98342A}">
      <dsp:nvSpPr>
        <dsp:cNvPr id="0" name=""/>
        <dsp:cNvSpPr/>
      </dsp:nvSpPr>
      <dsp:spPr>
        <a:xfrm>
          <a:off x="1710862" y="1295226"/>
          <a:ext cx="1583054" cy="158305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Etapa 3</a:t>
          </a:r>
          <a:endParaRPr lang="pt-BR" sz="1800" kern="1200" dirty="0"/>
        </a:p>
      </dsp:txBody>
      <dsp:txXfrm>
        <a:off x="2029126" y="1666049"/>
        <a:ext cx="946526" cy="813722"/>
      </dsp:txXfrm>
    </dsp:sp>
    <dsp:sp modelId="{BAEA12C6-5A03-4242-B054-BD570C8DBC92}">
      <dsp:nvSpPr>
        <dsp:cNvPr id="0" name=""/>
        <dsp:cNvSpPr/>
      </dsp:nvSpPr>
      <dsp:spPr>
        <a:xfrm>
          <a:off x="789812" y="921049"/>
          <a:ext cx="1151312" cy="115131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Etapa 2</a:t>
          </a:r>
          <a:endParaRPr lang="pt-BR" sz="1800" kern="1200" dirty="0"/>
        </a:p>
      </dsp:txBody>
      <dsp:txXfrm>
        <a:off x="1079658" y="1212647"/>
        <a:ext cx="571620" cy="568116"/>
      </dsp:txXfrm>
    </dsp:sp>
    <dsp:sp modelId="{3733690C-7646-4063-B912-224CD8E5450E}">
      <dsp:nvSpPr>
        <dsp:cNvPr id="0" name=""/>
        <dsp:cNvSpPr/>
      </dsp:nvSpPr>
      <dsp:spPr>
        <a:xfrm rot="20700000">
          <a:off x="1434664" y="126761"/>
          <a:ext cx="1128051" cy="112805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Etapa 1</a:t>
          </a:r>
          <a:endParaRPr lang="pt-BR" sz="1800" kern="1200" dirty="0"/>
        </a:p>
      </dsp:txBody>
      <dsp:txXfrm rot="-20700000">
        <a:off x="1682079" y="374176"/>
        <a:ext cx="633221" cy="633221"/>
      </dsp:txXfrm>
    </dsp:sp>
    <dsp:sp modelId="{C48F9B16-FEC1-4316-B9D7-E543508A9A97}">
      <dsp:nvSpPr>
        <dsp:cNvPr id="0" name=""/>
        <dsp:cNvSpPr/>
      </dsp:nvSpPr>
      <dsp:spPr>
        <a:xfrm>
          <a:off x="1575266" y="1064131"/>
          <a:ext cx="2026309" cy="2026309"/>
        </a:xfrm>
        <a:prstGeom prst="circularArrow">
          <a:avLst>
            <a:gd name="adj1" fmla="val 4687"/>
            <a:gd name="adj2" fmla="val 299029"/>
            <a:gd name="adj3" fmla="val 2473484"/>
            <a:gd name="adj4" fmla="val 1595649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150C6-99C8-412A-85DF-F5AC38EB7CD0}">
      <dsp:nvSpPr>
        <dsp:cNvPr id="0" name=""/>
        <dsp:cNvSpPr/>
      </dsp:nvSpPr>
      <dsp:spPr>
        <a:xfrm>
          <a:off x="585917" y="671955"/>
          <a:ext cx="1472240" cy="147224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7D5BD-6BC1-411D-8071-466BE2BF3224}">
      <dsp:nvSpPr>
        <dsp:cNvPr id="0" name=""/>
        <dsp:cNvSpPr/>
      </dsp:nvSpPr>
      <dsp:spPr>
        <a:xfrm>
          <a:off x="1173735" y="-114676"/>
          <a:ext cx="1587371" cy="158737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9EAFE-E201-4956-B297-45AB8B98342A}">
      <dsp:nvSpPr>
        <dsp:cNvPr id="0" name=""/>
        <dsp:cNvSpPr/>
      </dsp:nvSpPr>
      <dsp:spPr>
        <a:xfrm>
          <a:off x="1971501" y="1708265"/>
          <a:ext cx="2087879" cy="208787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Etapa 3</a:t>
          </a:r>
          <a:endParaRPr lang="pt-BR" sz="2300" kern="1200" dirty="0"/>
        </a:p>
      </dsp:txBody>
      <dsp:txXfrm>
        <a:off x="2391258" y="2197341"/>
        <a:ext cx="1248365" cy="1073213"/>
      </dsp:txXfrm>
    </dsp:sp>
    <dsp:sp modelId="{BAEA12C6-5A03-4242-B054-BD570C8DBC92}">
      <dsp:nvSpPr>
        <dsp:cNvPr id="0" name=""/>
        <dsp:cNvSpPr/>
      </dsp:nvSpPr>
      <dsp:spPr>
        <a:xfrm>
          <a:off x="756735" y="1214766"/>
          <a:ext cx="1518458" cy="151845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Etapa 2</a:t>
          </a:r>
          <a:endParaRPr lang="pt-BR" sz="2300" kern="1200" dirty="0"/>
        </a:p>
      </dsp:txBody>
      <dsp:txXfrm>
        <a:off x="1139011" y="1599353"/>
        <a:ext cx="753906" cy="749284"/>
      </dsp:txXfrm>
    </dsp:sp>
    <dsp:sp modelId="{3733690C-7646-4063-B912-224CD8E5450E}">
      <dsp:nvSpPr>
        <dsp:cNvPr id="0" name=""/>
        <dsp:cNvSpPr/>
      </dsp:nvSpPr>
      <dsp:spPr>
        <a:xfrm rot="20700000">
          <a:off x="1607226" y="167185"/>
          <a:ext cx="1487778" cy="148777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Etapa 1</a:t>
          </a:r>
          <a:endParaRPr lang="pt-BR" sz="2300" kern="1200" dirty="0"/>
        </a:p>
      </dsp:txBody>
      <dsp:txXfrm rot="-20700000">
        <a:off x="1933540" y="493498"/>
        <a:ext cx="835151" cy="835151"/>
      </dsp:txXfrm>
    </dsp:sp>
    <dsp:sp modelId="{C48F9B16-FEC1-4316-B9D7-E543508A9A97}">
      <dsp:nvSpPr>
        <dsp:cNvPr id="0" name=""/>
        <dsp:cNvSpPr/>
      </dsp:nvSpPr>
      <dsp:spPr>
        <a:xfrm>
          <a:off x="1806638" y="1395656"/>
          <a:ext cx="2672486" cy="2672486"/>
        </a:xfrm>
        <a:prstGeom prst="circularArrow">
          <a:avLst>
            <a:gd name="adj1" fmla="val 4687"/>
            <a:gd name="adj2" fmla="val 299029"/>
            <a:gd name="adj3" fmla="val 2505996"/>
            <a:gd name="adj4" fmla="val 1588336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150C6-99C8-412A-85DF-F5AC38EB7CD0}">
      <dsp:nvSpPr>
        <dsp:cNvPr id="0" name=""/>
        <dsp:cNvSpPr/>
      </dsp:nvSpPr>
      <dsp:spPr>
        <a:xfrm>
          <a:off x="487819" y="880497"/>
          <a:ext cx="1941728" cy="194172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7D5BD-6BC1-411D-8071-466BE2BF3224}">
      <dsp:nvSpPr>
        <dsp:cNvPr id="0" name=""/>
        <dsp:cNvSpPr/>
      </dsp:nvSpPr>
      <dsp:spPr>
        <a:xfrm>
          <a:off x="1263088" y="-156985"/>
          <a:ext cx="2093573" cy="20935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9EAFE-E201-4956-B297-45AB8B98342A}">
      <dsp:nvSpPr>
        <dsp:cNvPr id="0" name=""/>
        <dsp:cNvSpPr/>
      </dsp:nvSpPr>
      <dsp:spPr>
        <a:xfrm>
          <a:off x="1721125" y="1091959"/>
          <a:ext cx="1334616" cy="133461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Etapa 3</a:t>
          </a:r>
          <a:endParaRPr lang="pt-BR" sz="1500" kern="1200" dirty="0"/>
        </a:p>
      </dsp:txBody>
      <dsp:txXfrm>
        <a:off x="1989442" y="1404586"/>
        <a:ext cx="797982" cy="686021"/>
      </dsp:txXfrm>
    </dsp:sp>
    <dsp:sp modelId="{BAEA12C6-5A03-4242-B054-BD570C8DBC92}">
      <dsp:nvSpPr>
        <dsp:cNvPr id="0" name=""/>
        <dsp:cNvSpPr/>
      </dsp:nvSpPr>
      <dsp:spPr>
        <a:xfrm>
          <a:off x="944620" y="776504"/>
          <a:ext cx="970630" cy="97063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Etapa 2</a:t>
          </a:r>
          <a:endParaRPr lang="pt-BR" sz="1500" kern="1200" dirty="0"/>
        </a:p>
      </dsp:txBody>
      <dsp:txXfrm>
        <a:off x="1188979" y="1022340"/>
        <a:ext cx="481912" cy="478958"/>
      </dsp:txXfrm>
    </dsp:sp>
    <dsp:sp modelId="{3733690C-7646-4063-B912-224CD8E5450E}">
      <dsp:nvSpPr>
        <dsp:cNvPr id="0" name=""/>
        <dsp:cNvSpPr/>
      </dsp:nvSpPr>
      <dsp:spPr>
        <a:xfrm rot="20700000">
          <a:off x="1488272" y="106868"/>
          <a:ext cx="951019" cy="95101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Etapa 1</a:t>
          </a:r>
          <a:endParaRPr lang="pt-BR" sz="1500" kern="1200" dirty="0"/>
        </a:p>
      </dsp:txBody>
      <dsp:txXfrm rot="-20700000">
        <a:off x="1696859" y="315454"/>
        <a:ext cx="533846" cy="533846"/>
      </dsp:txXfrm>
    </dsp:sp>
    <dsp:sp modelId="{C48F9B16-FEC1-4316-B9D7-E543508A9A97}">
      <dsp:nvSpPr>
        <dsp:cNvPr id="0" name=""/>
        <dsp:cNvSpPr/>
      </dsp:nvSpPr>
      <dsp:spPr>
        <a:xfrm>
          <a:off x="1600262" y="900723"/>
          <a:ext cx="1708309" cy="1708309"/>
        </a:xfrm>
        <a:prstGeom prst="circularArrow">
          <a:avLst>
            <a:gd name="adj1" fmla="val 4687"/>
            <a:gd name="adj2" fmla="val 299029"/>
            <a:gd name="adj3" fmla="val 2450309"/>
            <a:gd name="adj4" fmla="val 1601123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150C6-99C8-412A-85DF-F5AC38EB7CD0}">
      <dsp:nvSpPr>
        <dsp:cNvPr id="0" name=""/>
        <dsp:cNvSpPr/>
      </dsp:nvSpPr>
      <dsp:spPr>
        <a:xfrm>
          <a:off x="772724" y="569326"/>
          <a:ext cx="1241193" cy="124119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7D5BD-6BC1-411D-8071-466BE2BF3224}">
      <dsp:nvSpPr>
        <dsp:cNvPr id="0" name=""/>
        <dsp:cNvSpPr/>
      </dsp:nvSpPr>
      <dsp:spPr>
        <a:xfrm>
          <a:off x="1268292" y="-93854"/>
          <a:ext cx="1338256" cy="133825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9EAFE-E201-4956-B297-45AB8B98342A}">
      <dsp:nvSpPr>
        <dsp:cNvPr id="0" name=""/>
        <dsp:cNvSpPr/>
      </dsp:nvSpPr>
      <dsp:spPr>
        <a:xfrm>
          <a:off x="1986929" y="1440177"/>
          <a:ext cx="1760216" cy="176021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Etapa 3</a:t>
          </a:r>
          <a:endParaRPr lang="pt-BR" sz="2000" kern="1200" dirty="0"/>
        </a:p>
      </dsp:txBody>
      <dsp:txXfrm>
        <a:off x="2340811" y="1852499"/>
        <a:ext cx="1052452" cy="904788"/>
      </dsp:txXfrm>
    </dsp:sp>
    <dsp:sp modelId="{BAEA12C6-5A03-4242-B054-BD570C8DBC92}">
      <dsp:nvSpPr>
        <dsp:cNvPr id="0" name=""/>
        <dsp:cNvSpPr/>
      </dsp:nvSpPr>
      <dsp:spPr>
        <a:xfrm>
          <a:off x="962803" y="1024126"/>
          <a:ext cx="1280157" cy="128015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Etapa 2</a:t>
          </a:r>
          <a:endParaRPr lang="pt-BR" sz="2000" kern="1200" dirty="0"/>
        </a:p>
      </dsp:txBody>
      <dsp:txXfrm>
        <a:off x="1285086" y="1348357"/>
        <a:ext cx="635591" cy="631695"/>
      </dsp:txXfrm>
    </dsp:sp>
    <dsp:sp modelId="{3733690C-7646-4063-B912-224CD8E5450E}">
      <dsp:nvSpPr>
        <dsp:cNvPr id="0" name=""/>
        <dsp:cNvSpPr/>
      </dsp:nvSpPr>
      <dsp:spPr>
        <a:xfrm rot="20700000">
          <a:off x="1679822" y="140947"/>
          <a:ext cx="1254293" cy="125429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Etapa 1</a:t>
          </a:r>
          <a:endParaRPr lang="pt-BR" sz="2000" kern="1200" dirty="0"/>
        </a:p>
      </dsp:txBody>
      <dsp:txXfrm rot="-20700000">
        <a:off x="1954925" y="416051"/>
        <a:ext cx="704086" cy="704086"/>
      </dsp:txXfrm>
    </dsp:sp>
    <dsp:sp modelId="{C48F9B16-FEC1-4316-B9D7-E543508A9A97}">
      <dsp:nvSpPr>
        <dsp:cNvPr id="0" name=""/>
        <dsp:cNvSpPr/>
      </dsp:nvSpPr>
      <dsp:spPr>
        <a:xfrm rot="2045489">
          <a:off x="1891787" y="1329534"/>
          <a:ext cx="2221579" cy="2253077"/>
        </a:xfrm>
        <a:prstGeom prst="circularArrow">
          <a:avLst>
            <a:gd name="adj1" fmla="val 4687"/>
            <a:gd name="adj2" fmla="val 299029"/>
            <a:gd name="adj3" fmla="val 2486671"/>
            <a:gd name="adj4" fmla="val 1592634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150C6-99C8-412A-85DF-F5AC38EB7CD0}">
      <dsp:nvSpPr>
        <dsp:cNvPr id="0" name=""/>
        <dsp:cNvSpPr/>
      </dsp:nvSpPr>
      <dsp:spPr>
        <a:xfrm>
          <a:off x="736089" y="745141"/>
          <a:ext cx="1637001" cy="16370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7D5BD-6BC1-411D-8071-466BE2BF3224}">
      <dsp:nvSpPr>
        <dsp:cNvPr id="0" name=""/>
        <dsp:cNvSpPr/>
      </dsp:nvSpPr>
      <dsp:spPr>
        <a:xfrm>
          <a:off x="1389691" y="-129523"/>
          <a:ext cx="1765017" cy="176501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CAB40-E985-4767-8E9E-6FB673BAC72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F626B-E98A-49B3-B411-74C7EEC9A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87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nuevos servicios ya se encuentran disponibles en el menú de la página inicial de la BVS Regional, como también …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F626B-E98A-49B3-B411-74C7EEC9A20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21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en la página de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 de búsqueda de la BVS, como vemos en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 pantalla.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F626B-E98A-49B3-B411-74C7EEC9A20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46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autenticarse, el usuario accederá esta página que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un panel de control donde se puede visualizar un resumen de la información disponible en todos los servicios, tales como documentos favoritos, temas de interés, historial de búsquedas, enlaces favoritos y mis publicaciones.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F626B-E98A-49B3-B411-74C7EEC9A20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84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resumen, como personalizar la entrega de información de acuerdo a las necesidades del usuario de manera sistemática y pro-activa? Como permitir que el usuario informe sus temas de interés y, entre los millones de documentos disponibles en la BVS, entregar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 que de hecho él necesita? Encontraremos las respuestas a estas preguntas en Mi BVS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F626B-E98A-49B3-B411-74C7EEC9A20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29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3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1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7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7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5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7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9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7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4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365C2-A1B6-164B-BC0D-5B5DFDE881F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ho.org/birem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50anos.bireme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ho.org/bireme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50anos.birem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bvsalud.org/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pusvirtualsp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492519" y="1850125"/>
            <a:ext cx="6526790" cy="2903517"/>
          </a:xfrm>
        </p:spPr>
        <p:txBody>
          <a:bodyPr>
            <a:noAutofit/>
          </a:bodyPr>
          <a:lstStyle/>
          <a:p>
            <a:r>
              <a:rPr lang="pt-BR" sz="2800" b="1" dirty="0" smtClean="0"/>
              <a:t>Ecossistema de Acesso Aberto e Colaborativo </a:t>
            </a:r>
            <a:r>
              <a:rPr lang="pt-BR" sz="2800" b="1" dirty="0"/>
              <a:t>de </a:t>
            </a:r>
            <a:br>
              <a:rPr lang="pt-BR" sz="2800" b="1" dirty="0"/>
            </a:br>
            <a:r>
              <a:rPr lang="pt-BR" sz="2800" b="1" dirty="0"/>
              <a:t>Recursos Educacionais</a:t>
            </a:r>
            <a:r>
              <a:rPr lang="pt-BR" sz="2400" b="1" dirty="0"/>
              <a:t/>
            </a:r>
            <a:br>
              <a:rPr lang="pt-BR" sz="2400" b="1" dirty="0"/>
            </a:b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1800" b="1" dirty="0" smtClean="0"/>
              <a:t>Mesa Redonda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Rede de Recursos Educacionais CVSP/BVS</a:t>
            </a:r>
            <a:endParaRPr lang="pt-BR" sz="24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753590" y="5226627"/>
            <a:ext cx="6120245" cy="1545476"/>
          </a:xfrm>
        </p:spPr>
        <p:txBody>
          <a:bodyPr>
            <a:normAutofit/>
          </a:bodyPr>
          <a:lstStyle/>
          <a:p>
            <a:r>
              <a:rPr lang="pt-BR" sz="1800" dirty="0" smtClean="0"/>
              <a:t>Foz do </a:t>
            </a:r>
            <a:r>
              <a:rPr lang="pt-BR" sz="1800" dirty="0" err="1" smtClean="0"/>
              <a:t>Iguaçú</a:t>
            </a:r>
            <a:r>
              <a:rPr lang="pt-BR" sz="1800" dirty="0" smtClean="0"/>
              <a:t>, 20 de setembro de 2017</a:t>
            </a:r>
          </a:p>
          <a:p>
            <a:endParaRPr lang="pt-BR" sz="1800" dirty="0" smtClean="0"/>
          </a:p>
          <a:p>
            <a:pPr algn="r"/>
            <a:r>
              <a:rPr lang="pt-BR" sz="1400" dirty="0" smtClean="0"/>
              <a:t>Renato Murasaki</a:t>
            </a:r>
          </a:p>
          <a:p>
            <a:pPr algn="r"/>
            <a:r>
              <a:rPr lang="pt-BR" sz="1400" dirty="0" smtClean="0"/>
              <a:t>BIREME/OPAS/OMS, Gerente</a:t>
            </a:r>
          </a:p>
          <a:p>
            <a:pPr algn="r"/>
            <a:r>
              <a:rPr lang="pt-BR" sz="1400" dirty="0" smtClean="0"/>
              <a:t>murasaki@paho.org</a:t>
            </a:r>
            <a:endParaRPr lang="pt-BR" sz="18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" y="1599906"/>
            <a:ext cx="2409393" cy="22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4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053">
            <a:off x="405494" y="1"/>
            <a:ext cx="9259155" cy="4644736"/>
          </a:xfr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00" y="2774372"/>
            <a:ext cx="7829889" cy="3927764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8" name="Seta para a esquerda 7"/>
          <p:cNvSpPr/>
          <p:nvPr/>
        </p:nvSpPr>
        <p:spPr>
          <a:xfrm>
            <a:off x="2171701" y="1474065"/>
            <a:ext cx="1101436" cy="41563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0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450">
            <a:off x="69938" y="-677431"/>
            <a:ext cx="10099296" cy="5066182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6733">
            <a:off x="3847644" y="25082"/>
            <a:ext cx="6394786" cy="4525963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61" y="2589512"/>
            <a:ext cx="8355041" cy="426848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4184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 smtClean="0"/>
              <a:t>Há sinergia?</a:t>
            </a:r>
            <a:endParaRPr lang="pt-BR" sz="40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21964382"/>
              </p:ext>
            </p:extLst>
          </p:nvPr>
        </p:nvGraphicFramePr>
        <p:xfrm>
          <a:off x="4852555" y="1527463"/>
          <a:ext cx="3709553" cy="2878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936213595"/>
              </p:ext>
            </p:extLst>
          </p:nvPr>
        </p:nvGraphicFramePr>
        <p:xfrm>
          <a:off x="114300" y="1392381"/>
          <a:ext cx="4322618" cy="3796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90060" y="5268189"/>
            <a:ext cx="4401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Processo de criação, publicação e gestão</a:t>
            </a:r>
          </a:p>
          <a:p>
            <a:pPr algn="ctr"/>
            <a:r>
              <a:rPr lang="pt-BR" sz="2000" dirty="0" smtClean="0"/>
              <a:t>de cursos EAD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919191" y="5275115"/>
            <a:ext cx="3850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Processo de gestão de Repositórios</a:t>
            </a:r>
          </a:p>
          <a:p>
            <a:pPr algn="ctr"/>
            <a:r>
              <a:rPr lang="pt-BR" sz="2000" dirty="0" smtClean="0"/>
              <a:t>de Recursos Educacionais</a:t>
            </a:r>
            <a:endParaRPr lang="pt-BR" sz="2000" dirty="0"/>
          </a:p>
        </p:txBody>
      </p:sp>
      <p:sp>
        <p:nvSpPr>
          <p:cNvPr id="8" name="Raio 7"/>
          <p:cNvSpPr/>
          <p:nvPr/>
        </p:nvSpPr>
        <p:spPr>
          <a:xfrm>
            <a:off x="3990109" y="1724891"/>
            <a:ext cx="1922318" cy="2971800"/>
          </a:xfrm>
          <a:prstGeom prst="lightningBolt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81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1901"/>
            <a:ext cx="8229600" cy="1143000"/>
          </a:xfrm>
        </p:spPr>
        <p:txBody>
          <a:bodyPr>
            <a:noAutofit/>
          </a:bodyPr>
          <a:lstStyle/>
          <a:p>
            <a:r>
              <a:rPr lang="pt-BR" sz="4000" dirty="0" smtClean="0"/>
              <a:t>O ecossistema precisa resolver</a:t>
            </a:r>
            <a:endParaRPr lang="pt-BR" sz="4000" dirty="0"/>
          </a:p>
        </p:txBody>
      </p:sp>
      <p:grpSp>
        <p:nvGrpSpPr>
          <p:cNvPr id="9" name="Grupo 8"/>
          <p:cNvGrpSpPr/>
          <p:nvPr/>
        </p:nvGrpSpPr>
        <p:grpSpPr>
          <a:xfrm>
            <a:off x="1465098" y="2119751"/>
            <a:ext cx="5850064" cy="3200394"/>
            <a:chOff x="1467338" y="1392381"/>
            <a:chExt cx="5889192" cy="3796145"/>
          </a:xfrm>
        </p:grpSpPr>
        <p:graphicFrame>
          <p:nvGraphicFramePr>
            <p:cNvPr id="4" name="Diagrama 3"/>
            <p:cNvGraphicFramePr/>
            <p:nvPr>
              <p:extLst>
                <p:ext uri="{D42A27DB-BD31-4B8C-83A1-F6EECF244321}">
                  <p14:modId xmlns:p14="http://schemas.microsoft.com/office/powerpoint/2010/main" val="2291562591"/>
                </p:ext>
              </p:extLst>
            </p:nvPr>
          </p:nvGraphicFramePr>
          <p:xfrm>
            <a:off x="3646976" y="1506681"/>
            <a:ext cx="3709554" cy="28782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5" name="Diagrama 4"/>
            <p:cNvGraphicFramePr/>
            <p:nvPr>
              <p:extLst>
                <p:ext uri="{D42A27DB-BD31-4B8C-83A1-F6EECF244321}">
                  <p14:modId xmlns:p14="http://schemas.microsoft.com/office/powerpoint/2010/main" val="2726429155"/>
                </p:ext>
              </p:extLst>
            </p:nvPr>
          </p:nvGraphicFramePr>
          <p:xfrm>
            <a:off x="1467338" y="1392381"/>
            <a:ext cx="4322618" cy="37961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6" name="CaixaDeTexto 5"/>
          <p:cNvSpPr txBox="1"/>
          <p:nvPr/>
        </p:nvSpPr>
        <p:spPr>
          <a:xfrm>
            <a:off x="90060" y="5403272"/>
            <a:ext cx="4401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Processo de criação, publicação e gestão</a:t>
            </a:r>
          </a:p>
          <a:p>
            <a:pPr algn="ctr"/>
            <a:r>
              <a:rPr lang="pt-BR" sz="2000" dirty="0" smtClean="0"/>
              <a:t>de cursos EAD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919191" y="5410198"/>
            <a:ext cx="3850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Processo de gestão de </a:t>
            </a:r>
            <a:r>
              <a:rPr lang="pt-BR" sz="2000" dirty="0" err="1" smtClean="0"/>
              <a:t>Repositorios</a:t>
            </a:r>
            <a:endParaRPr lang="pt-BR" sz="2000" dirty="0" smtClean="0"/>
          </a:p>
          <a:p>
            <a:pPr algn="ctr"/>
            <a:r>
              <a:rPr lang="pt-BR" sz="2000" dirty="0" smtClean="0"/>
              <a:t>de Recursos Educacionais</a:t>
            </a:r>
            <a:endParaRPr lang="pt-BR" sz="2000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2373886" y="1444336"/>
            <a:ext cx="4322618" cy="7169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Gestão de Informação e conhecimento</a:t>
            </a:r>
          </a:p>
          <a:p>
            <a:pPr algn="ctr"/>
            <a:r>
              <a:rPr lang="pt-BR" dirty="0"/>
              <a:t>Preservação dos Recursos Educacionais</a:t>
            </a:r>
          </a:p>
        </p:txBody>
      </p:sp>
    </p:spTree>
    <p:extLst>
      <p:ext uri="{BB962C8B-B14F-4D97-AF65-F5344CB8AC3E}">
        <p14:creationId xmlns:p14="http://schemas.microsoft.com/office/powerpoint/2010/main" val="37713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 smtClean="0"/>
              <a:t>Publicação e Acesso a documentos sobre </a:t>
            </a:r>
            <a:r>
              <a:rPr lang="pt-BR" sz="2800" dirty="0" err="1" smtClean="0"/>
              <a:t>Zika</a:t>
            </a:r>
            <a:r>
              <a:rPr lang="pt-BR" sz="2800" dirty="0"/>
              <a:t> </a:t>
            </a:r>
            <a:r>
              <a:rPr lang="pt-BR" sz="2800" dirty="0" smtClean="0"/>
              <a:t>na BVS</a:t>
            </a:r>
            <a:br>
              <a:rPr lang="pt-BR" sz="2800" dirty="0" smtClean="0"/>
            </a:br>
            <a:r>
              <a:rPr lang="pt-BR" sz="2800" dirty="0" smtClean="0"/>
              <a:t>(</a:t>
            </a:r>
            <a:r>
              <a:rPr lang="pt-BR" sz="2800" dirty="0" err="1" smtClean="0"/>
              <a:t>Jul</a:t>
            </a:r>
            <a:r>
              <a:rPr lang="pt-BR" sz="2800" dirty="0" smtClean="0"/>
              <a:t>/2015 a </a:t>
            </a:r>
            <a:r>
              <a:rPr lang="pt-BR" sz="2800" dirty="0" err="1" smtClean="0"/>
              <a:t>jul</a:t>
            </a:r>
            <a:r>
              <a:rPr lang="pt-BR" sz="2800" dirty="0" smtClean="0"/>
              <a:t>/2016)</a:t>
            </a:r>
            <a:endParaRPr lang="pt-BR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1" y="1449098"/>
            <a:ext cx="8254166" cy="178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5" y="3293918"/>
            <a:ext cx="8593512" cy="282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4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4" y="107996"/>
            <a:ext cx="7739917" cy="67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2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734">
            <a:off x="-364721" y="375219"/>
            <a:ext cx="6624142" cy="3872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55" y="2971800"/>
            <a:ext cx="5080298" cy="3813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2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" y="244212"/>
            <a:ext cx="9132014" cy="523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4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801"/>
            <a:ext cx="9144000" cy="54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4" y="597509"/>
            <a:ext cx="7304808" cy="309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7" y="3901025"/>
            <a:ext cx="8603673" cy="289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4572000" y="3512127"/>
            <a:ext cx="4499264" cy="3345873"/>
          </a:xfrm>
          <a:prstGeom prst="ellipse">
            <a:avLst/>
          </a:prstGeom>
          <a:noFill/>
          <a:ln w="3175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41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/>
              <a:t>Top 100 documentos + acessado na BVS</a:t>
            </a:r>
            <a:br>
              <a:rPr lang="pt-BR" sz="3600" dirty="0" smtClean="0"/>
            </a:br>
            <a:r>
              <a:rPr lang="pt-BR" sz="3600" dirty="0" smtClean="0"/>
              <a:t>(agosto/2017)</a:t>
            </a:r>
            <a:endParaRPr lang="pt-BR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" y="2480828"/>
            <a:ext cx="9144000" cy="9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" y="1569322"/>
            <a:ext cx="9144000" cy="91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data:image/png;base64,iVBORw0KGgoAAAANSUhEUgAABPgAAACUCAYAAAAOPpeoAAAgAElEQVR4XuydB5QURdeGr4EkSBARkCBZoqggooAkkaDib0QFs6KYxQSYM4oBEcWMWQwYUMlJBAREQImSxIQEEURFDMh/nuKrsba3e7pndmZ3dvfWORxgpru66q2qnq6nb9ht+/btOxctWiSUZs2amb+1qAKqgCqgCqgCqoAqkIwCn3/+uT5TJCOcnqMKqAKqgCqgCqgCKVXAPpMcdNBBKa1XK1MF8lKBL7/8MvBZe7e5c+futI2rXLlyXrZTr60KqAKqgCqgCqgC+VyBH3/80fRAnyny+UBq81UBVUAVUAVUgXyugD6T5PMB1Ob7KhBvXivg00mjCqgCqoAqoAqoAilTQB+mUyalVqQKqAKqgCqgCqgCOVBAn0lyIJ6emrEKxAV86qKbseOmDVMFVAFVQBVQBfKdAuqim++GTBusCqgCqoAqoAoUSAXURbdADmuh71RcF10FfIV+fqgAqoAqoAqoAqpAyhRQwJcyKbUiVUAVUAVUAVVAFciBAgr4ciCenpqxCijgy9ih0YapAqqAKqAKqAIFSwEFfAVrPLU3qoAqoAqoAqpAflVAAV9+HTltdzwFFPDp/FAFVAFVQBVQBVSBXFFAAV+uyKwXUQVUAVVAFVAFVIEQBRTw6RQpiAoo4CuIo6p9UgVUAVVAFVAFMlABBXwZOCjaJFVAFVAFVAFVoBAqoICvEA56IeiyAr5CMMjaRVVAFVAFVAFVIBMUUMCXCaOgbVAFVAFVQBVQBVQBBXw6BwqiAgr4CuKoap9UAVVAFVAFVIEMVEABXwYOijZJFVAFVAFVQBUohAoo4CuEg14IuqyArxAMsnZRFVAFVAFVQBXIBAUU8GXCKGgbVAFVQBVQBVQBVUABn86BgqiAAr6COKraJ1VAFVAFVAFVIAMVUMCXgYOiTVIFVAFVQBVQBQqhAgr4CuGgF4IuK+ArBIOsXVQFVAFVQBVQBTJBAQV8mTAK2gZVQBVQBVQBVUAVUMCnc6AgKqCAryCOqvZJFVAFVAFVQBXIQAUU8GXgoGiTVAFVQBVQBVSBQqiAAr5COOiFoMsK+ArBIGsXVQFVQBVQBVSBTFBAAV8mjIK2QRVQBVQBVUAVUAUU8OkcKIgKKOAriKOqfVIFVAFVQBVQBTJQAQV8GTgo2iRVQBVQBVQBVaAQKqCArxAOeiHosgK+QjDI2kVVQBVQBVQBVSATFFDAlwmjoG1QBVQBVUAVUAVUAQV8OgcKogIK+AriqGqfVAFVQBVQBVSBDFRAAV8GDoo2SRVQBVQBVUAVKIQKKOArhINeCLqsgK8QDLJ2URVQBVQBVUAVyAQFFPBlwihoG1QBVUAVUAVUAVVAAZ/OgYKogAK+gjiq2idVQBVQBVQBVSADFVDAl4GDok1SBVQBVUAVUAUKoQIK+ArhoBeCLivgKwSDrF1UBVQBVUAVUAUyQQEFfJkwCtoGVUAVUAVUAVVAFVDAp3OgICqggK8gjqr2SRVQBVQBVUAVyEAFFPBl4KBok1QBVUAVUAVUgUKogAK+QjjohaDLCvgKwSAXli72GT5Dnpy8TC7pUF+GndeqsHRb+6kK5LkCX3z7sxw9cIxpx8R+XaVp9X3yvE2pbkBh6GOqNfOrTwFfbqis11AFVAFVQBVQBVSBMAUU8IUppN/nRwUU8OXHUXPaPHvVRuk0cIx0alxFXr20nRQvskc+71HyzU8E8P2z41+54NlP5M3ZX8vo6zpL+4aVk7+wnpnrCmTKvH97ztdy6mOT5fpjm8j9PVrIbrvluhQZccGCBL8++WqdjPxsjZx8WA1pc2ClmL4FqY95OWkU8OWl+nptVUAVUAVUAVVAFbAKKODTuVAQFVDAl89Htd8bn8n9H34pb13RQU5pUTOf9yZnzU8E8K1Yt1U6DhwtNSvsLaOu6SRl9iqas4vr2bmqQCbM+z//2SFnDftYxn75vUzo11UOr10hVzXIpIsVFPj1+5//yGmPTZbRX3wn3ZpWkzev6CAli+1ppC4ofczreaOAL69HQK+vCqgCqoAqoAqoAiiggE/nQUFUQAFfPh7Vjb9uly4PjJXftv8jE/p1kerlS2V8b9wN9KNntZQrj2mUsjYnAvie+3i5XPjsJzKwx2Fy43EHpawNWlH6FUjHvF//yx/S7t7RsmztFhl7Q2fp3KRqaEc4tuPAMVK/cll59+qjpXSJIqHnFNQDCgr82rlT5NaRn8sDH30pV3VuJPee2lz23GN3BXwpnLgK+FIoplalCqgCqoAqoAqoAkkroIAvaen0xAxWQAFfBg9OWNOwHDruofFycYf6MvTsI/OFe2AmAD7bhjmrNxbYeGFhcyc/f5+OeZ8M4BsyfrFc9fIsSTWozo9jU1AAXzztC0Mfc2PuKeDLDZX1GqqAKqAKqAKqgCoQpoACvjCF9Pv8qIACvvw4aiJCDLlLhs+QV2euylcx5DIB8M39+icTt7BDw/0LfdzC/Db90zXvEwV8W//4W04cPFGW/bhFJvXrKvX3L5vfpExpewsD/CoMfUzppAioTAFfbqis11AFVAFVQBVQBVSBMAUU8IUppN/nRwUU8OXHURORb376TTrcN1rKlyouY6/vLPuUKhbrybiF30uXB8aZGFIvXdJW3p27xsTpW7l+qxTZY3c5qn4lueuUZtKy9n6BVn/fbvpNHhq9SEbMWi0btv5hzjukRnkZ0L2pHH9Iddndk03ABXfDex8ldSqWlmtfmy2ff/2T/F+zA+TsNnXlhIcn+KoNHJk6oJtULFMi9v32v3fIazNXyVNTlsn8NZvk7x3/mnh5BL6/pktj2b/cXtnqiuqie/f7C+SWtz+XF3ofJee0qRurJ6wPaLlX0V3xuP7duVM+mP+t3DvqC9M+/n9g5TKmbb1a1fFNduI9hz7tV7qEnNJiV5/QzK9w3swVG+TOd+fLjOXrZdtf/5iYgZ2bVDHjWK9SmWynWesybxwxe2AQ0LIQo0TRPeTDa4+RacvWyX0ffCEcP+zcVnJR+wOzjNErM1bKI2MXyVc//iI7/t1pxghN+3ZtLHsX93dZXbt5m5mPdm6F9cXtXKrnvdXJT/cg7TjWJvnoclBVeblPWym2Z/bkNt5+Bq0h1lqngWNl1YatRnPq9BYbM3Lj1u3ZgP7ydb+Y+Txu4Q/yy7a/zBxtVa+iSfzRsdH+WdaqO8dxRWa8bn7rc/lowXdmXrGuerevH3f8/LRy4df4G7sIfXLXxkHV9pHbTjrE995h1y2u8ue3rWesIictXiuNqpaTCTd2kX33Lm4u+ev2v+XxCUvk5RkrzXyjsObOalVHLuvUMPJ8s+PQt0tjOaHZAdnWatB9JJ2AL9H7bT792TLNVsCXn0dP264KqAKqgCqgChQcBRTwFZyx1J78p4ACvnw6G178ZIWc+/Q0A3huPuHgLL2wgK9F7QoGPJAV0lvY5A7u1VL6dGyQBfIRg+rN2avl4uEzDCzwK0C25y86KkvMMRcckGxg4XebDTCgAEqIZ3Xly58K9X//8+/mO+BWuZJF5YB9S8mrfdrFNvJ8f/KQSTJn1UZzvk2AYdtDrMFRfTtJ0+r7ZGleFMD3829/SpdB42TTb9tlcv9u5tq2hPXBBtzHeou+MAZ+BYA64rL2UrnsfxAy7BygzBuXt5fjDqmepUp0uv71OfLU5GUGoEUdx5wCvj//3iH1KpcxgNYW1xXVO0bedjWuWk7euepoqVspK7ScsOgHOfOJqfLTr9uz9QUNhpx9hJx/VL1A8Jzqef/CJytk4AdfyD87dhooBXStUm4vKVW8iIFkj519RAzqug0OS/IBMOs5bGrgGgKiPdLrcFO3tUokLuSlRzfwdbe32XoPq1UhBvRZS89PWy5XvvRpbK15RWXdDTqjhQH0FHeOA9NGfLra91zuHSOv7ChV9ykZ6Q5p4RfzBjD32eqNvvPV2x4qt+u2YZWysmXbXwIYpbjgn/q7PzzBjBGlfKli8sdfO2JtD2pvvPlGPbyseKVPuyz3stwEfMnebyMNSoYepIAvQwdGm6UKqAKqgCqgChQyBRTwFbIBLyTdVcCXDwca67aeT0yVyUvWmuydzWvum6UXFvDxITBs6DlHGKugPXbfTZb8sMW49mIJVnavojLm+s7Sss5+sfM/XrZOug0aJ2QIvajdgXLvac2lXMliBny89/k3cukLMw2ciQcOqKxJtXIyoPvB0rpeRWN5U7diaROsPsxFl+/p2/vzvjGA5fmL2sQs1Gh7j6GTZdH3m+Wk5jWyuddGAXxTlvwo3R4cJz2PrC1PntcqFkDfCz+C+gBiA7g9Om6x0XZ47zbSrkFl2U12k3lrfjJQB+uiK45pKA+feXisfpvUAwuply5uK+0bVjaWVQCLG0d8ZqzZqA/rJ6ySKGz+b3prrrGgA3I+fs6RctrhNQ2s2fz7n3LPqC9k8NhFBuJ64WBOAR9jzHw5tUVNA4Fr7be3ATYAUWBlr2FTjQXjoTXKy4sXt5VGVcqZNi9du0V6Pz/dzC/m3BuXd4jBk/nfbDIxI7EGdOcWEPPu9xaYxAbMtYn9umaDt9SdznmfiItuWJKPoH561xCAnSQzGMPauIJA67E3dJEK/7Nao98AwAue/URemr4yC9C3ST5o+50nN5OruzQywBA9n5nylQx4c65Zx89e2EbO/Z+lqrv+GN/zjqont590qIGajOvwacvNedTBOU9f0DoGB+PdKi3gY97QBu4b1E3iEfTCYpO5SnHbw//tuuXflcqUMH3B8pC2Y2HIXGfezFuzSU5vWUseOvNwY2nI+pi69Efp9eRUAwWxWLy/R4sYHLbjxHlYnt7f4zDfe1n/45vKPac2j52Xm4Av2fttPvzZijVZAV9+Hj1tuyqgCqgCqoAqUHAUUMBXcMZSe/KfAgr48uFssJvpFrUqiLUqc7thAR+ubeNu6GIgjFuwvjr+4Qmy4JtNckHbejHQZQHKO3PXBG7uP5z/rfQYOsW4pI6+rrMBVV445gU77rXDAB8uoZ0fGGvc5vzg5btzv5FTH5tkNviT+nXLYiEWBvgAApe/NNNYw/m5QrptC+rDrJUbpOugcfLXP//K6Os7S9v6lbJoa7/fq9iesdhswJLTh04xQMzP4tK6aOJq6boNuwDn9cvaG9jmFoCRhY2MsQuGUgH4XADlXteOQZVyJbMASXvMmp9+k6PvGyNrfvo1pjNt7f3cdMFirkfLWqafjLEt7vdeUGOPSde8p/5EAF+8JB+uNZ5fP7nWW3O+ljMen2JA7qT+3QzUsjAKiO2uK4638+PHLdvMmsBCljJs0lID3LEYHXVNp5ilK9+57WDeWDdid45jLcgYW+s+zmONDJ2wRK55dZZxefVbg363TDs2wLhHeraUyzs1zGKF6Y4vsS/drMN23WL1Sd+rlc9qNWitNnFF98sWDjzEotK1bqSNuPlyLwFKe611+T7ovNwCfDm53+bDn61YkxXw5efR07arAqqAKqAKqAIFRwEFfAVnLLUn/ymggC8fzga7McUSBkDnLRbw+cW2s8daAMSmevKAbsZiyCafwFLLBQlu/e6m1HUnDAN3to6w49b98odx77NxxFwIRB3x4mCFAT4LSkoV3zOblRR1h7WNY6xrpp8FId//tv1v4148fuEPMViHJdJZwz42YMfPKgqoAhgBguAaWrLYrjh/dpz9AI7V04WALrTMKeCjfj9LOteaLMidlP5cPHy6sSKzbr3xYsjZvuDWiqWWF9TY79M176k/KuALS/JhYwTyd1A8PUBdu3tGy8+//xnTGM1ufGOODPpoYTZLNAtU29avnAWMWfBVe7/SMrF/V6nhuJvb+cx8BOBhGYmlYJQ5zhrseN9oY+37xLlHGgvOsBIlPp2NW1isyB5Z5lbYumXukMwEt1xeamAJ7Jag+537ssBrqcz5rMstv/9lLFWJYWrjiuYW4MvJ/TZsPDL5ewV8mTw62jZVQBVQBVQBVaDwKKCAr/CMdWHqqQK+fDbaxKHr/sgE+Xrjr9ks2GxXogA+v822BQYu9POTx8KjY5pUMXG6gFJRwEFUiBZvSHIC+GwcM4L5D+xxWLbLhPXB/f7hnoebxBh+xU0aYK+D5dqFz35iDsc6EAunNgdWisE8bz0uFMTdd8hZR/heK6hN6QJ8NoYhENabpMSvgQAxgIydk1hhTb2pW5b4hPY8N8GH1zoznfOe60cFfPGSfFCPhUoVShcPXJ+2v0C9nbIzBpas+3iTavtkibOH1ekTE5eaOcvctQVX8GPuH2ss/ID5V3RqaJLQENvSkwMndk7YHOdAF+Je0qG+DDuvVRY3WnecLcCNAvgs2MRSlQQfnZvsSiYSBvjCbtFB9zvchY99aLyJ5YmVJGuuZ6s6Ur18yWxJgtxrJAL4gpK0oNslHRvI0QPHZIs3aV+8YAlKHNVk7rdhmmTy9wr4Mnl0tG2qgCqgCqgCqkDhUUABX+EZ68LUUwV8+Wy0LQQgFttzF7bJZs1Cd6IAPr8NeRgUslL51R8FHHB+1OPI+AvUGPPl97Jq/VZj3eYW3I+9FmbxQIG1PCTofpB1YljbXAgUZdpYOMKxuDQ/N3W5XD9iTpbEC8QYIx4gMIA4aLaEtSUMSISNZVgWXer3s+CLCsK8+sTLVus91m9s0znvuX7UftlYin6u1lHXXtDcsfB04Xc/G9d6LDetNd2Grdt9xwM3+7Of+tgktbHFZiW+rlsTaVZz38Asum7SFG+bvGvJjZPnHpsI4HM1fuuKDnLK/1zOowA+YCixDR+fuMS43hJmwJt0xs9i+btNv8v5z0yTiYvXxpptrYOv7dZYcBd2XZQ5KLcA3xuzV5uMwfGyNed0TkW5T+X2MQr4cltxvZ4qoAqoAqqAKqAK+CmggE/nRUFUQAFfPhpV68b38JhF8tYVHeXE5gf4tj7dgM+6Urob6qhAKuw4+khssatfmWWgHrCCBA7EmMOVjlhl73y2xlgNJgL4rCtr/cpls7g5ugKGtS0ngM9eh3h8ExetNRl4py9fLxu2/mG+AjKQPOCyTg0MkAlri63PdYd1gWJBAnzpnvdRAV9Yko9UwJi7318gt7z9ubHUw2LPgk1AlF+8Ta4JPF7wzc/yyoyVJs4j1r0Wfv1fswNkeO+jTEIdStR5FQW6uWsnigWfu35c68+wa3EfwDWexDb0CwtFrN5I5ENZs/E3k5QnKCQB82f1xq3yyoxVMvKzr2XZ2l9iLwzIvksiGNe9ORHAl5Ofj7A1auv2u9/m5Lp5fa4CvrweAb2+KqAKqAKqgCqgCqCAAj6dBwVRAQV8+WhUrTUPTbbB+f2aHwXwxXPRDYqBZq/1yNhF0vfV2ZIOF10bl4okFmTwPOOIWlkskJJ10bWb6XhWS2Hww7qJ4oYZxT01bGoBHr7Z9Jvc/NZck0UXyGcTLLguukEuxdTvxvxz3YbD4EGyFnzJamDdo8Pmlp9m6Z73UQFfWJIP6rHrqmzJoqEuun59tfO/bqUyMvq6Y0xmYeLyBcXb9KvDZsO97Z15xlrUTVoSNsepz89FN2wuRwF8ybro2hiEFcuUkFcuabcra/Vu/7Uoyv3ObT9ra9S8b+XKlz41FpLeeJq5BfhsSISwNeF3vw0bj0z+XgFfJo+Otk0VUAVUAVVAFSg8CijgKzxjXZh6qoAvH4223ej27dpY7u/RIjDOVpQNr3U1dOM/WTiBJHmVZMNaMLmZP90hSgbwATxOHDzRBOqf1K+rsfTxK2HwI0qCiSBARcw6AF7LOvvFrKnsse51XZhntUgmyUZYPMVkAV9UDV6ducokS8HyrPuh1WPgy5tgIcryS/e8jwr4wpJ8UE+UJBvMx8FjF8mv2/+WizvUlzoVS8dksHN15or18uql7WTgB1/KD5t/zzZvsSacsXy9YBGKVWrdSv/VYSuzkNcFSGFznHNtRt95azalNMmGjU/otb6NZ8Hnzrcg0O13v+O8Oas3yqbf/hSyPXszidNPmw3Zm5E7twBfTu63UdZNph6jgC9TR0bbpQqoAqqAKqAKFC4FFPAVrvEuLL1VwJdPRtpudN+c/XUsPldQ0+2Gl1hmxPLybm7d4PNk4X3yvFYmlp+7+ffL9mo3xSc/Osm4BVprMz6PAg6iHHfly5/KY+OXBMalwhXv9KFTEnLRtRtpklu83KetFNtzj6QAHydZ2ERWUj9tOQYIibUSSQSwNFr8w2bpeN8YY03lamYbEQQxLMwkw+7rl7UXoKdbOO/GNz4TXLYZ47E3dDHZkCnEKev8wFiTPdUvlt6slRuk66BxsmXbX1kSHkSxxLIaAE7G39hFDqxcJku7iHvW7cFxsnTtlpgruQVXk5esFbLvDu7VMlvsM1wxAYPdmlY1bpiU3Jj3XCcsBl+UJB+2vZcMnyEA9B4taxlLT28maDuHq5cvJRP6dRH+dosFc4wpmWyPP6R6tnkL2GMd4JLrWui59fhZTbrrNGgcbEKYvYsXMaC/ec19Q++Sdt5wb2FsrzymUZYXEIxt7+emC3UDfd+9+mgpXaKIqTce4HP76Ze1GStY9MKl3+uia+8lQRmvg6wtcwvw5eR+GzogGXxAQQd8K1askLPOOktmz54tAwcOlGuvvVb23HNXZvRMKnfddZfceuutcuedd8ott9ySSU3L2LaoZhk7NNowVSBfKPDqq69Kr1695OKLL5ZHHnlESpTY9ayrJe8UUMCXd9rrldOngAK+9Gmb0pptDDmsfUZd08nEpgsqFvDxPfDlqfNbS5sDKxpXVzJuXv7ipwYM+AHAj5etk26DxglubBe1O1DuPa25gUQAPeKBEdB/7eZt4gWAUQGf63oKsHruojZC0HsKMfYsPOL/V3dpbGKRlS9VTL7d9Ls8Nn6xgX/AAgsfDq9dISaD38bcxm/DzdEN7O+nXZQ+cEzPJ6aamF/o98S5RwpxzrDOo13vf/6NXPHSp8ZyCIhx7MHVzOcWbnjHA4DxzJSvZMCbc7NBU9p+01tz5b4PvjDj/fg5RwrJVbgW5w0eu1huHfm56YoXADLOnQaOFTKWAjafOr+VAUm0/8P538rlL30ay+7pZjSNAviAdb2GTTVzCAj14sVtTZxEYCbXO/+ZT4x1GdclvpkFOVhMAYcNtGlZS+4//bAY3KK9aICrcqfGVcxYYemVW/PezQ7c//imcuuJh5j5yB/WTZQkH3ZOkQziuIfGG2joXUPMbwBgEAijDttn1hklaN6+NedrOePxKQZYs04van+gWUus1U++Wi8XPz9dyLQb5KJL31hjN3VvatY485QXCJe9ONPA6CAA6Ld2XMDH/Lz5hIOF7M/Ui0Ug1o9YLfrN1bAYfNZykr7Rz/OOqicliu4hK9Ztlbvemy/oQGy+WvvtLZP7d5MD9t0FTC3ExlLS7SfrCvjc+/npZp7mlYsubUz2fpvSH5dcriwVgO+PP/6Qa665Rp566qlIrc+tzdTvv/8uN9xwgzzxxBNy6aWXygMPPCAlS5aM1MbcPkhhVeKKp1qz1atXyzvvvCNNmzaVo48+WnYLSn+eeFP1DFVAFchABTIF8GX6vWfGjBnSunXrXHkBpYAvAxeKNinHCijgy7GEuVOBdakl8D7QK16xgI8NcbmSReWH/4EC9xw24Vja9OnYIIulDZvfN2evlouHz8iS7dU91xu4n++iwDFbh7UQsokA3KypwCOyXo78bI1vF7s2rWos5IAfH157jAFotviBAutu+Nv2f3ytpdyLRO0DiTEufHa6AVx+BXByz6nNBVdqm6ETi77TH58iuCkGnXNV50YmsYKb1RMYdv3rc+SpycuyZQ2lHm9yDrdushBjxeTNNsoxgMZ/duyUVRu2JmzBx/lkMT15yCSZs2qjb3/8khdEmVu4jL9z1dExl9PcnPcWptoOWYswrAlvfGOOsZSMl9zGFYLECD2HTfVdQ8wPLNyAVV7rPuqwyTzembsmG7RyrwGQu+u9BXLvqAW+Y8yxjMPIKztK1X12QQZ3jgPCWEfeDNV+54Xd5SzgK1lsT2lRq4LQdu+8o99+czwM8MWba9R5wqEHCNmxi+65u7FWPfiA8qa5zLfnpy03sfZYR34F6D2qbydpWn2fuPcRvowCv8N08n4fZU343W8TvU4mHV9QAd/OnTvl9ddfl0suuUQ6dOhg4GPFihUzSfosbUk1rMrYjqawYanWzNbXuXNnYeNfvvyue5cWVUAVKJgKZArgy/R7jwK+gjn/tVe5p4ACvtzTOukrWffGL7/72dfd0luxG5Pqg76dZMwX3xs3tpXrtxogREy3u05pJi1r7xcYx49jCe7+9pw1JtMr5x1So7wM6N7UuAxi1eSWqHCMcwAKWJ/d/+EXxtKtXqUy8t41R0uD/8XGA3CQEZTrY4HEtey129SrJCc+OtGAMm9MLj9QYC0CiXU29OwjA/tLuxLtAxAH67r5azbFMv52blJFbjyuqRxyQPls16JfWPg9PHZRlnM6Ntxfrju2SeB4YJGFyy1WiDbuGhZ9XItxRD+/Ajz4aMG3cuvIecLcAbjUrLC3nNOmron9dsEzn8joL75LCvBxPe848Rng8JoujaVXqzq+8IpjsNZ7aPQiY63H3ALScN4lHRrIuUfVNdaZlNye91zv9nfmGZgKEGpVr6K8d/XR5t9YQ+65x25xk9t4xwB4hvWZ7SfAnTrvOPnQuGuPemwMRdeFPmiMsRhkLY1b+IMBinatXty+vpx5ZO0s4+DOcQB/mwMrycAPvhDmMv0kHl3v9vUNnLbjEOXGZeEXsH5y/64m/t29o3atDebvQdX2kdtOOsT33hEG+Lg+VngAVnQhS7CrZeWye0nH+0bL6g2/+ia/8d7L7Hw7q1UduaxTw2z9zC0XXVfXRO+3UcYkU49JNeB75ZVXpGfPnmnv7qZNm8x1xo0bJ9OnT5dWrVplueaGDRvkwQcflIULF8rgwYPlwAMPTHubcnKBVMOqnLQlv5ybas0++OADOffcc+Xss8+We++9N9o80A8AACAASURBVIu7XqaAgEwem7A1mcltT3XbdL6kWtH01Jcp4xTv3pOenidWqwK+xPTSo1UBrwIK+PLBnLCZNYldReB9P6sftxtRkmzkg27nuInEb8MdkrhufrHvcnwBrSCtCmTKvI+a5COtYqSo8kQgdoouqdWoAlkUKKiAL78Nc6phVX7rfzLtzU3NMgUEJKNTbp2jgO8/pXW+5Nasy9l1dJyi6aeAL5pOepQqEKSAAr58MDfueHe+sSwiYD/WV2FFAd8uhbD0aX/vaJOwYez1nWWfUsXCpNPvM0QBrA/vfC/v5z3Wpuc+PU3e+WxNaHKbDJEubjMU8OWHUSrYbVTAlxnjm5uwKjN6nPNW5KZmCgLCx0sBnwK+8FmSWUfouo42Hgr4oumkR6kCCvgK0RxQwFeIBlu7GlNA5334ZFDAF66RHpFeBTIF8K1Zs0Yee+wx+eijj+Srr76SAw44wCQ6uOCCC+Twww+X3Xff3QhhN2R+qrjJO6ijR48e5rA33ngj5qJrP69UqZK8/PLLsmjRIhk2bJhMmjRJfv75Z+nYsaNJyNG9e3eTbdfbLlx9TzvtNLniiiukQoX/kkpxHbsJCorh5iYj8boyh8GqrVu3mr7Tl48//lj23ntv45Z84YUXynHHHSfFiiX+wowkJCNGjJC3337btJ1CnaeccoqcfvrpgQlJ/v33X1mwYIFJXjJx4kT55ptvjL7HHnus0aVGjRoJT1piJvKG+/nnnzdu14wTdaLl+eefLwcddFC2pBdhmtFOtLLj+/fff8fVzLvZ37ZtW8wN3K9DXtfwnPSB+XDMMcfIc889J2+++abMnz/frIGTTjrJJLCpVq2a/Pnnn/Lhhx/Ks88+m2W8yAxNnEm7Rrxt3bhxY5Z6442Vuz5o0w8//GDWpR3ntm3bmoyjtMvOuahr0rYrlXPZrjnaRJZs1rGrD+v56quvlqOOOspcnjnm9ueQQw6Rc845x6yjoAQ83AMYF+5NdlzatWsn5513nrRp0yamuws4o8wXjklmbGjn8OHDhXv3o48+KkuWLDHrhnXr6vHQQw/JnDlzss3/sPny448/yosvvhibh/vss4+5L/bp00cY/6B5Fm/Rc6956aWXYvcve3/nfuGu7X/++ceMI5nEuQc/88wzst9++8WqZo0x38iMTjIc4qw2aNAg9r13jfz666+mzfwW4HrvHeMgwBcG/sJgtndcrYbcy9q3b5/tfu13PeYc8zJeUioy//bt21euvPJKk0TK/R1I5Tgq4Ev4J01PUAWyKKAWfAVwQijoKICDql0KVUDnfahECcWZDK9Nj1AFElcgrwEfG7Z3333XbFIARX6FDR+bUoDb+++/b8ASsOaLL74wUK5ly5ZSunRpadGihdx0001SvHhxA4jiAT6Ob968uYEBbAK9hc1Ss2bNDOyjLm8BOgII69b9z4o/XYBv3rx5ZgNnIZy3LaeeeqqBFokkEaFPwFNbZ5MmTQTwYscgqE4gJeAAffx0YyP7+OOPG+2jZqFlU89GFWBHndRRs2ZNAzAoQXXGA3wABeLo8cevAAjohwtpvZvs7du3myzM3377rQExFu4w5kAO6maOUHLah+uuu04+/fRT3zFmrgEpgS4AHb/CeLCG9thjjyxfUydghrXiLUCWhx9+WE488cTYWNl1s++++xpge/fdd5s15i3JrEnqSPVctmuO+VqqVCkDvrwFGE6SHebjZZdd5tsfNOAYdz5wbwKo23Oop169erJ8+XIzT/k/IAoAy71p8+bNkecLbUx2bADPrFcyPttiXxhYPZjfgHbij3rXKe1+8skn5YwzzsiyRukvcB0g6nfP41pXXXWV3HPPPQllI1+xYoVcfvnlMn78eN+xYR2RDAkNKevWrTNgC6BK+7n32XsJsLVXr15mnXD/JQ6r/W79+vXmBcNbb73lu0aYz9ybmPe2pAPwxRtXruuX0d2vHYsXLxbmddGiRbO8pLJtZ1yZm+jA7yJAlJKOcVTA5zul9ENVILICCvgiS5V/DlTQkX/GSluaOgV03odrqRZ84RrpEelVIK8B39dff202mlihAFzYvJUoUUIASSNHjpSbb77ZbMjZxJxwwgkxMcIsKMIAH8ADCxBABdZPbKKweAB4kJyDTTDtwHIFyAFw2rFjh3z22WdmQz979mzTXv5tN5jpAHzuhpaNIXpUrlxZsE4DlgA02Tj7bRqDZg6wCqsQwCpgCYgF2GBjOHfuXLNJ9usf3w8ZMsQAAKzA6D8WdmzMgYNPP/203HnnnQbIAaOwnIlSsCLs3bu31KpVSwYNGmQ0B6AB6fj/HXfcYaw4sdZhHGwJAnzANtrWr18/Y7HHvw877DAzTkuXLjVjhmaABfpuoVg8q50wi56c9oE+MRZou//++5u5NnnyZNM+5ipjzhxlLp588slmbgKUAH5B+tBXrMxYW9dff72BM4Bt1hZjBZxCcz8LV67JGrj11lsNCC5XrpwZY9YH18NqCpDSqFGjyGsyHXPZrjkagQUk+mCVx5hyb2G9MG+wAqPfzHtAKHr+9ddfMnbsWAOQANvcb7BMtIW6bcIg6gW2YCGFlRhAjXkEVHzvvffMywW3hM2XVIwNfcHStmrVqma+MG9cPQBZtBt4ieUa97fbbrvNWMVhHY1FHTrYwtrHCpD7rTtfWE/uXHThbtj6BrrRTgCUe/+iTgAl85txYP1YK0vqZH3SFuantdLjHNrPusUaj5cazGcK9wrq4uUP/b3//vulTp065jt3Hlx00UXmZYK15Es14GNNsl64t9JW5hpt9GroBZd+7XAtvr1zk34BDNCoSpUqxqqR8aekYxwV8IXNdP1eFYivgAI+nSGqgCqgCqgCqoAqkCsKpBrwhTUaAARYsAW4wCYVixOsK4AKtrBpBSYActhMs7EEclByCvhWr15tXFOBAm5hE8zmEZdELD6w8MOd1y3WdYrNFd+XKbMrc3qqAR9Ajc0o1oveDa1tjwUFADm/TaDfeIwaNcrAUr9NPscH9c+FsX7auWCNTTb1AIbilV9++cVY61AfWrI5DhoP10qFY4IAHw/SzCksnagXS0232O/ZeLvQMFnAl4o+BI2vHQva77VY4jN3vrr6uDCE+YPVleu+537vgmoLxgF8QEDGxrXEdAEGUMZayYatyXTNZbvmAI60B3dPt1grKNaJF+5wXNA9BugEIGb9cb8C1rjWkQAlrNJeeOEFAz25P7kl3lxKxdj4zQX3HsR91G+NumsYiIb1MwVoCSAD4A8YMMDcd61Fne0X7u64M6ONH9T0rnPGnDUNvAeOYiHp3g/c770upn4aAa4ArnvttVe2scY1m3sO4w989YYJwNWc3xjqGDNmTCzreqoB36xZs8xvCpa9LnSz2gTdW4PaAQQF6Pu54Nq6+vfvb+6FzM90jKM7r7y/33Fv7kl+aZ9JvGs5yer0NFUgIxRQwJcRw6CNUAVUAVVAFVAFCr4CeQ34LGwiLhGbVqwR3IIVA6CGzSZAxsKGnAI+ruFaLtlrulYTWIqwefKWIJCXasDnwhs24506dcrWFhecxIvV5J6ItRIb/bJlyxpXP69bZ1A/7IbSD8ba+l2A4G6kg1YSG1JcX3GHbdy4seAa6h1/4AlwIGrcwnhxqaib+YQ1G/DBhWLJAr509MFqYMcCYADAslZJfvPV1YcxPvPMM804B8GYadOmGStLF1QHWb76XQ83T+acLfHWZLrmctiac9vkBZK23X7jDvhbuHChbNmyxViNum6d9rx4LuLx5lK6xoZ2JaKHe0+xIBSwBhj0gysuPKLvWA/Hc8N3wXfQy4dly5aZmKYAyddeey2Lztbik5cxvPxhHmN16LV+Y6yAsPfdd58BXX7t4j4JtOSPu05SDfj4PT3++OPNvdUPOANHca3FQpkXQ97Yst57uL2fMrbuywgLmNEVa0GsninpGEd3XingK/jPhNrD9CiggC89umqtqoAqoAqoAqqAKuBRINWAzwthwgR33fZw9zz33HMNyMLNM97mMTcAX1Bfcgvw2c0irld+cMcLgbDIY5PsTf4RNgbe7/3651o0BYFP6nEBKW66WKblpCSamCTq9S2cca2vkgV8Yf1LtA9ufWHAJqhue168OWFhHu6KFq4kAvi8m/14azJdczlMn7D7BFqHudMGjW+ygC9dY5Mo4HPvb/ZFC1bLvGgJsry1WmHZiXs41nRBxc4lwgmQOKZ+/frZDrXjw+b3gw8+iMW0tAcC4HmhYOMI+lkCuiDRa+Xr1zaAYJhbfticCJpXWLgC6XBfJyyATYKEFXi85CRB13Ohqts3qy33etfVOh3jqIAv7A6v36sC4Qoo4AvXSI9QBVQBVUAVUAVUgRQokNeAjy5gxUHMJzKE2mIzfRJDrGHDhtk2R2Eb97AYfFwnzIIvrwFfGLywWoVBGb9pgkULugN2cL0jK643GL+bDTgepPLWH5bd1q89WKSwwWcTi0WfX5D/KBZ8YZlMvdd2IVVOAV+q+pAKwBcvs61XA2JR2rUQNpfceZAI4EvXXA6rN+w+gRbxxh3AgqUj6wS3ZeZmvDlkv4syl6LcvhMZGxfEBGXydvWIYsnmbWOY3n5zN0o/OcablZrP0B+LPNzIsaJEV+JquiXKGAe1IdUWfFyHJCG0mczGttiswfyeEU/U6/4cb75YaOeGqbDHey0Ww8CkbU8i4+jOK7Xgizqb9ThVIKsCCvh0RqgCqoAqoAqoAqpAriiQCYCPjmLlAVwA8uA6NmfOnBhwIukDMcTc+Hxhm7rCBPismxsWIn7Q0juRvBlfSUoASLAWNt9//70MHTrUJNBgw1i+fPkslnnxrDRdV7iom0E3oy+Wm1i+EDeP8SZbMokQ2JBmMuBLZR/8IEkQsAkCr/kV8CU6l8NARdh9Aq2DoIiblZW5ePDBB5uYdawHCuBv9OjRJrGMG1c0Xp3ud1Fu8JkG+Kxbd9B89Ju7UfrJMX6Aj8Qu3P+xUguKKxhljHMT8HEt7oPcR3lpxRyZOXNmLHszVoiEEXDDUcQDc2vXrjWxB7GiBjRjDUi8RDJGe8MgRAV8iYyjAr6oM1iPUwWCFVDAp7NDFVAFVAFVQBUowApglUCmQgJ/YznFAzzuqPFcUu2mgY1DxYoVTYwk/ibLYE5KpgA+bx+whiK2EFkggSfejLVhm7qCAPisWyMxwLzxqVy97GYtqouuDUiPZSSZKIFp7twLc9H1Sypg2+PGt4viousmKyCRAZacNsMldSbq3ooV4mWXXWbcDKO467k6RrG68otzmOo+pALwTZgwwQT79yaCCbtXpMuCL11zOV2Az02+QXIOXjB4Xd+TddFN19i4ICZRCz5rJRY2XwBtJNqI4qJrs7yiW7z7V9Cc5LeONYmLrs2CzL3KG6s1HWs+DJSF/f54+wScmzp1qsnqTCZ2b9KMeNdz5yL3NOKmknme0A3eREbpGEcFfGF3Tf1eFQhXQAFfuEZ6hCqgCqgCqoAqkG8VYENCoHXAHqAPiEEJg3xsePhD3COsSAAhRxxxRI50yEvA5yYnCApkbzc+3o1n2AYrLwBfWJyxRGGVtdxgY5iqJBtuQPogUBcETUh0cckll/hmPLaTMNEkG2EQIFHNogTcD1owyQK+VPchFYDPtol7RRSrTnvNdAG+dMzlRIGWn4UYdfiNu22vtSomyYm3JAv40jU2ierhWsTaNlFHqpJsWA25L0ZJuOPVl8zHgCwSnZDRGetuLIvRnQzH1s016pr/6KOPZNGiRcZFtl27duZyQWs+LJad3++Pm5iFl29kdvYW7q1du3Y1kM6FnmFA0b6UAazym09iEu9LL66VjnFUwJejRyw9WRUwCijg04mgCqgCqkCAAn2Gz5AnJy+TSzrUl2HnZY3DoqKpAvlFATY+s2bNMplDcYt0LUP8rPjcz3BlZXPBxpONj5vFMpn+5yXgo//XXnutPPHEE76bFfoTZO2SiYBv5cqVcvrpp8vy5ct9N7RYbGKNMmXKlEjupmwYH3jgARkwYIBJVoG1HZmE3bJixQpT5+zZsyUoU6V7vKu5X8ZJ12rGawVk4Q9ZLYEAWIi5hfYCDXEfO/HEE7NZl/jNT9YB9WCJ6geiiGfFppbNeRQXXa5hN8PUSeZJv402fdm4caOJ52XXV7KALx19sFqFWagFAVDXqtALRGzduGqja5s2bUxSG0q6AF865rILHqJYrCUC+MLWMvoSE+2ZZ55J2EU3XWOTqB7uenLnEfcbss1648QxF62raFBmZu/9gHqYf1hB4pbqWudyLPcbXl5gTVytWrXY6a6+dv5yrwP4bdiwwdwLOnToEDvernks2/muRo0aWW439j6CtbObdTZozYetaTbr3OuBkO68IpMv+nkt9Gxjgl4GhAG+n376ydznyUYNPCTDs19SknSMozuvooZdSOZZxJ5jn0n8MjnnpF49VxXISwUyGvAlGrwYIf1itZA1jwdVHix4mCCYdq9evcwDbPXq1fNS/1y59idfrZORn62Rkw+rIW0OrJQr19SLqAIFQQEFfAVhFIP78Pacr+XUxyZLrf32lsn9u8kB+5aK2+Eh4xfLVS/P8j1mj913k5oV9pbjD6kulx7dQOpUzApGOCne+d5K9927uEzs11WaVt+1Ec5Jwcpp4sSJBiwAN/jdA9zh3sjGBnceihf2YY1TtmxZ49rL+d99953ceuutOWmK5CXgo+Fs7rDOAzDgjnvyySdLiRIljB7z5s0zwco5xmut4GZOHDx4sLEsIzMicej4kxcWfO7GnWyUbGjr1Klj4sjhik2cLvri92wUZA3kZhm+9NJLjYtX5cqVzcYYCAFk4FkqCAD6TQ7cuoBmBH5Hc2BcsWLFjFXpk08+KVjqYWWKlQsbT1zBKFxzyJAhcvXVV5vnNsYEsAIIYGPJ8x7AluIHAP3awoaVtjOf2bwDBGrXrm2uz8aZ/+PSRqFtLtAO0oy2ABmx9iGGGZAUGEA7gVoAVubVqlWrzGb/qKOOMvVHCXQPDHv22Welbt26pq4iRYqYTXeq+2C1Shbwcb4FMozrddddJ3379jVzh0KbyYIKXAdUsIa4v+QE8IWtyXTM5TB9wl4EBI27u5a5R7NOiFXJWmY+Dho0KJYUqH///gZi2cys1GktwPzmS7rGxtbbunXrLPEz3XUXlGSDY+bOnWvuxViV4yp/1VVXmRcK3IuJicq650VCEAD0W9/uCwjWNzpirc1vG/H1uBfxGbENiSmHKy73GcA893QX2Ln3H+6vrEPi0VEYL9Y885n72f3332/uvVyHeUebqdMLGoPWvLumOYf7EGuHewtJibAgJOkKxQV8FvwRf4/f5t69exsNaTu/+9y/aUciLrr23svvib2/Avsef/zxLHFprf7pGEe7zhTwZZ3ljCvJVPr06RP7gtAUzHVvseuIeQ6Q/vbbb01cT9YcyVe8IQD81pN+ln8VKFCAj4Co7psSFgLBklkIPHB4Cw+MmGHbh638O4zBLf/9z3/ktMcmy+gvvpNuTavJm1d0kJLF9iyIXdU+qQIpV0ABX8olzZgKt/+9Q3o+MVXembvGtOnZC9vIBW3rxW1fVEC3V9E9ZcjZR8j5R9WT3Xb7r8qo53NGugBfp06dDODDGo9NAdCBDRaQygI+65pbtWpVwVWMTQaWbQA+b3D3RAc01YAvyvXdOGZAEsANGzBvFldbF0HJeSmI5YIt7mbPfuZa8eQF4KMdLlTxaoG1GIA2EWs06gB0siGkbr/iF7Q93ji4yQO8x/HcxmYDl7rixYvLm2++GUu+wbHMPcAe0MxvvAC1jBXQiDkcVhhHLPeIm8e89xY28rRpxIgRQow+/th1Ec9FkrpYG2z4/Qp1smEmnpi1VIoH+Fw4ZeuzL7DT1Qc7n+IBm3guzLRr3LhxBsz4ZSWmfvQFFAB7KTkBfGFrMh1zOV2Aj7Zi7QWg8dMON08258Bwv3h08eYLdadjbKLMl3iAL0qb/BIeha3xsPsXWjIHrRs0VnHcg5YsWWL2hNxLbMHqlt8P9pYDBw40wMuu33j3Nc5PNLkF9xzG3+8+B/QF9vKywAV8aEjbgOl++1zawe8AYJM9ry1hFnwcB2T9v//7PwPnvS873DFIxzgq4POf5SQFwkDJwhuO8gN8AGigM3PWrwCyeSEF6NZSMBXIaMAXVXJ7E2KiugFA3Tc5PKRxA+TNBjfs22+/3TyIcePzM6+Oeu1MP27nTpFbR34uD3z0pVzVuZHce2pz2XOP8IfgTO+Xtk8VyA0FFPDlhsp5c40vvv1Zjh44Rn76dbtpQJQXIBbQ+R37945/Zf6aTdL3tdkyY/l6AfKNvKqjdDmoaqyD8c5Ppwps/niDS+nYsaNxTQLwsSFgU8MmjI078ItiYR8WBCRSAHBYCz4sAnJS8hrw0XY2JDwoY5FhLfsBRWjDm/Bu3boZCzNv4aGZjSHPDmjHsfy/XLlyeWLBZ9uH+xTwiIDogCYsf4iZdMEFF5iNGZYdUd1NbZ3MCSw/sIzDggRAxfMScOG4447z1SfevEA7AuYD16gPwMPcYgO/7777mk0Lsf/8ElVgiYAlD893zEO0Z7MKLOJ8r3tc2Pxk/Hn4BQza+tq2bSs9evQwlnFohTWPNw5jPMDHNVk/9A0Iw3pjLGw70Q33eNdKNmyTjeUWFixkxkQvxhhrITuH09GHMIAVD/BZ3QECbDqBtfPnz4/NHayATjjhhCxukzkBfFwv3ppMx1wO0ydZCz7bVq/HkbuWscoF9Bx55JG+SSTizZd0jA11JqJHUDZsLIu4N7zzzjtmvth7McYZrMso4N675rHWY33Z+w3fUxdrmvu2zUzsWuIFWSW7Vt/Ma+qxhbiurE9+S+wLkXj3yXhrnvsSkBfrVu4fgD57XwIW8tvLvcXP9durob1f01+ApddVOezeQ/+shezixYvlrbfekkaNGsW9taZyHBXwZZeaucZvOb8DbvECPpu1HqvxeKVFixZm3tps9mG/m+n6HlbDM0yXLl2MVXdhKXjO4PbOM0Ljxo1T3u18D/jcbD9MVB5oKd6MVN5YDJs3bzZvZbhp+QUOTbnSWqEqoArkOwUU8OW7IYvc4Ps//FL6vfGZHFm3ovyw+Xf5ZdtfMqFfV2lec9/AOqIAus2//yknDp4oHy9bJ6e2qCkv92krxfbcw9QZ5fzIHUjgQBfw4TqIyxIPgbzsApYQL4iHc6AfBdcvQASukpkI+BLouh6qCqgCqoAqoAqoAvlIAQV82QcLLwpgrdfC0wv4eGnLcbzEpMBFeFHEizResGJhjWEUBddvoKE3/mVuTRXcznmxx/MmL1Zxc6fwUo/vsMalv8BvQqkQ3xYLXKz9o5Sc1MMzMl4rwEesdXm5Yi3P7bU5ZubMmeYYgB1txNIaeBr2YoLY2LzQBNweeuihKfcmzfeAz779K1WqVBZLPAAebwu9AU7dCcHbIuLvQI1Jg87k16IKqAKqgFVAAV/BnAvAvO6PTDCWdh/0PUY+XPCtPDFxqdx1SjO5+YSDAzsdFdDZ4+rvX1amDugmFcuUMHVGPT/VqgPxsFTiIQkrNQAfBesFwB6uujYJAJ/b2HJY+nE8BYsCHnYywYIv1fpofaqAKqAKqAKqgCqQGQoo4Ms6DiR6waoca1Fv8QI+Yp0S05KCKy7Zk+vV+y/8DDH5bGxZMiTDP/IiHwEvnvGgAJIRKg1rZQr/Hz16tJBci2dWbyFuJpbsYdZ+ydSDGzwu+2S/5gU4gJBC7Nvjjz8+G+DDuhcLV2Be0aJFDayjACHRNqxYwMlxvHwn23WqSr4GfAy8DQLqtcILM/tHQJu1ClPuoDTtqRI6VfUQN+q1mavkqSnLjDsYbmEEdieBxjVdGsv+5bKbtwZBiqcmL5MrXvpUTmh2gLzQ+6hssfl+3f63PD5hibw8Y6V89eMvpgsHVi4jZ7WqI5d1aih7Fy+SpVvW5a1E0T3kw2uPkWnL1sl9H3wh63/5Q4ad20ouav9f/AfqfnjMInnxkxXy9cZfjTtbq3oV5Y6TD5WWtffLErfKXoS+vzJjpTwydpFpz45/d5q+9zyytlzeqWFsEx2mtRuX8NGzWsqVx2Q3Ox+38Hvp8sA48W7Q7ee46L1+WXuZsnSt3DvqCzMW/+7cafQBEvxfswNkdzf41v8axb1q1qoN8uBHC2XSkrXGaqjMXkWlY8P95bpjm6Ss72EggTFpd+9oWbZ2i4y9obN0bvKfGyFNXbt5m2DhNGLWatmw9Q8pssfuckiN8tK3S2MzX4oX2WWRFLWgzQfzv5U73pkvX363K+7RQdX2kdtOOkRa1KogHe7b5Srpl1SAOf7Rgu/MXLJzfr/SJeT0lrXkxuMOyjLnt/7xt7GemrxkrQSN7c+//SldBo2Tz1ZvDI275q6dW/7vkCyaMG7ntK6brQ30zZ1jw3sfZRIuXPvabPn865/M3HjpkrZmzoeVZOcL9S5f94vc8vbnMm7hD2aeRVlj9nq3jZxn4Ne2v/4xa+ycNnWlb9fG2da8XQ+H1apg4ns+PXmZPDFpqWz78x8Zd0MXmbN6o7GSi+f+yvfMtZOa15BXL20Xm1vMmZkrNsid786PtQXNOzepYtZYvUplssn345ZtctKjk2Tp2i3yxuXts81re8KUJT9KtwfHScMqZWXsDV1k0Xebs/y/wt7+bwfD1pWtP+j+EfX8sHmR6PdAPN7+egEfv324RwD4eNjCvYw3qQr4ElVYj1cFVAFVQBVQBVSBVCiggO8/FXluI16eTXhCnEasxoBQFBfwEUKBBEdk26acf/75JtO8C8OwNiMcBQyEAkzDUyM3y/bt241LPpZxhNgAnlkrQgu9gGt8RmIbnkkJ/WATwuHWisVfvJJMPbTJL5alH+DDspAwFLwox1AMiIplJHOXNuMez3k8f+NWD/QjoZe3oD/MihByuOLzdypKvgZ8NusQGf688QEs4MMqj1gDbrBsK1yUWBmpEDlVFM2FRQAAIABJREFUdXz/8+9y8pBJMmfVRlMlm10Km3dK9fKlZFTfTtmyLvoBPjbupw+dYqAL1iWT+neVRlXKxZoKrOv+8AT5dtNv5rPypYrJH3/tMBt+SovaFWTklR2l6j4ls5xDTKs//94h9SqXMTDDFhe2LPp+s5wyZFIMGrr6kIlyQPeD5Zb/O9hAJVvYuJ/++BQDDf0KYBOoeMgB5UPlTgXgO6p+JalbsbS88MkKAxq9fXikZ0sDHV3GB6gCZjw6brE5h/7tU6qYAaAU/j+4V0vp07FBlvOS6XsYSIgH+CYs+kHOfGJqLDaZV1CyhL7Sp52ULpEV8AYJ7+2397iuTasK8+2vf/7NBviAixc+O93MU7/CGni1Tzs59uBqsa+t62UQVJq9aqN0GjhGypYsKpP6dZO6lYJvpnbtNK5aToCHdj24bfGbe+4cO7x2BVn43ebY2okS6436k50vQLphk5bK1a/MMnV4C2vsnlObG2DnrjGOveu9BXLvqAXZ5jR1AK/fvrKjoIUtFmSREKJy2RKmn7YAjsuXKm60Ju6nH7y1lnSsa14yABIp3Geuf32O8BLCu77irZVJi9dK5wfGmnOuOKahDDkr+xs09LnxjTky6KOFcv2xTeT+Hi3kp9+2S5cHxsqSH7bI6Os6S/uGuzI/ekvYurLH2+PQavKAbmKBYdTzQ29iAQfwQMRbSx6efvvtN/MwBLDDFQBXB9wHeEuImwEZdPmch7yffvopdjwPUjbDLg8pWPBRh1rwJTsqep4qoAqoAqqAKqAKZKICNi4w1m6ZWAByPXv2NC63xDAl2zRuthbgxAN8ZGR+8MEHzbOfLcuXL5czzzzT9/zc6r+FbwA8ErlUqVLFXJrwaiNHjhS4DgVXV2JaUsgKjcUfVnbElASGEf/YryRbjwV8WONhKQiA5Hp+gI+QNsT45Htr3Qd05WU6GYoBfFj2WZBJUja/eIf09b333jPP61gxtmvXLiXDkK8BHwGXCVzsTf+NMlEs+PIT4AMYkPHx/XnfGEu35y9qE7NgYVPaY+hkAZx5rWDQIsiCj80wm+iTDqthrJDsZh+gdNxD42Xemk3GSuqhMw83VlJsjKcu/VF6PTnVWHjZzbGFWG7QeiAC8aeAVbX229tsuA/Yt5QAKY9/eIIs+GaTAIqGnnOEAZPAhec+Xi7XvjrbWMIBEiy0cTfkbJixnLMwEkud3s9PNxY+QMePrj3GZJ+MV1IB+Kgfi6h7T2su5x1Vz8Au4M/Fz8+QsV9+b8ZmQr8upm+24AJ45cufSrmSxeTJ81rJic13WflhzYh11zNTvjI6T+rX1VgOUpLtexhICAJ8G3/dBToYeywu7+9xmGkv4/Pe59/IpS/MNOCv//FNDSTyMVLMJv1bc76WMx6fYuYA8+n+0w8zugDMhk9bLgPenGuAjjdrKBab5z49Td6YtdocP7x3G2nXoLLRDK1vHPGZsTD0AjY7D4vuuXsWLW3D7n5/gbFsO7t1HXnuwjZxk87YtcO5rDvGDasv+jL9q/XS54UZBlR75547xzi3SbVyBly3rlfRjDdwOCzZTTLzhWt9OP9b6TF0ihmzu09tZkAzcxWNmWPozRobcXl7OeHQXZkMmWdDJyyRa16dJaWKF5HHzzlSTju8prknYGHLOADhvHDSAj7q4FjW+7lH1ZUyJYpKqeJ7SsliRWJZvP2y1FrYWqF0cZncv5u5R9CWm96aayw2AbhuW4hvd8+oL2Tw2EUmrh1WescdUj0255hTN46YI0vWbjHnuTDSHsTc6TRwrJlDFua564xMuoyz3/iErSuu4d7jvHVFOT8nv+w8IPBWkZdfPMRZizyAHw8jZMUF8BFgnLeUPDDhdssDCtlWeXPIm17eSPI9gbrJuquALyejoueqAqqAKqAKqAKqQCYqkMmAz7XIs9ndeUEbBOiiWPDlNeDjeROvSWI/u5ZuzA0Su2AVxwtqEp3hikuyNwrPsRhz8UKaF9FuzD7vvEq2HjxagIYYh1mAx8twP8DHczLtwRMmyIIPkIn1Xq1atUxSMNrtLcBIAB+WflwbcOlNipPMusm3gI8YewSOJK4QKcJtnCArAr7TLAC+x0eaTYq3uMf4ZSVKRtB0ncPmGssUXCP9AsG/O/cbOfWxSf8DRFmtkhKNI4bbLBt6P0hF/6yFFG55Y6/vbKzQKC7gwxIN11cXALGJZtPO5t0Pxrnfu6AS6NTh3tEGYL51RQc5pcWu+FG2zP36J2MlBBDCLRDrunglFYAPgAloBGK6BZfXjgPHGKs82tKx0f7ma9ctdGCPwwxQdYuFDrhVupZMyfY9DCQEAT5rAQVoscDFbWfQ2Afp7brM9mhZy/TNde91wRIg0bXysm6UHD/m+s7Sss5+WS5D3b2GTTXWfe58YR4Aw9+ZuyabC67bHr+55O2HXTsHH1BePujbKYvFKsfOWrlBug4aZ6DdW1d0NNCW4s4xsqi+cXmHyBaPOZkvbv/8IKy7xlxYt+an3+To+8bImp9+NZqd+z9LOquH/Z5kFK6FmwV8jJELDF0dAfcXPvuJ78sHO59c2OquIb81BrjkxQSWsIfWKG9cbINcav3mpb1XHlpj3yz3L3uPBSZ74bytJyyLLm7fhD0AkPtZdtrzw34nvKEBwo633/OgwUMCbwR5COJhDzjH3xbw8VsJzONBhiyfHA8Y5KGRN5YAPh6OsOwjti1xRHggUwu+qKOgx6kCqoAqoAqoAqpAflAgkwEfWVbPPfdc8+L2mmuuMckyePkaBPhw57377ruFjO8Uvxh8Xhddbwy/dI8Z7AXAB7Br1qxZluQSvHAeNWqUeSblWRRXYp5XbXFdaOE6QdlnU1FPGOCjTfFi8NWtW9fwKQqgMl6eB+YgOSOw+Auy9Et0XPIt4GOzgWD4jWPJ5zXTdLPoEkySWH2uiSouSPioE7SSkumAb90vf5iYYTaOljcGmoVr9MXrCpco4Fuxbqss+3GLccslPprXkiUovlS8NnihhZ81D8dg2Yeb717F9oy5T7pwDKsxwIULDrFG4hisqnC7tBkrgxZDKgBf0AbcBWcuQAI62ZhmgNFK/wu6b9sY1KZk+54s4HNBsh9U+/OfHbLl978EwAnY9Ysz6Opu58Rv2/8OdH30mzf/7PhXLhk+w1h1xrO0sxAQqzN33gdBJQuDieEXBHHc9oetHdp5wbOfyEvTV8qlRzeQoWcfaeZmlDkW72ad7HyxFnHFiuzh6xLrrrEKpUvEEkBYqB8EzACDFw+fbiwAgdNAakrQvcDtmwV2fOZap1oY+fGyH7PAUQv9APWjrukUC0XgVyfrDdd8IGqUwvw9a9jHglWpN6GG6y4cdH+KCuhY37ixW8Bv2xb1/GQBHy63s2bNMkCPGCU2NAUx9qyLLoCPzzmWN5O8RSUwMPFD+Jw3jIBCrAB5a0lCDl6o8ZtLPZpkI8pM02NUAVVAFVAFVAFVINMVyFTAxzMacI8ss4C6V155xbh4hlngTZ482ViB2Wy7GEORKRdruVWrVkn//v1N9lZbchvwkZQCN1ZePnthFvASqMlL5TDAF8+dNRX1RAF8QVl0mzdvHksU0rp1a+H/8QoxsOk39TVt2tR42uS05EvAh1nk5ZdfLi+88ILx1T7ppJN8dZg7d67xgcZKgYwyffv2NWaPbF6efvppQ8LtAsh0wBc20KkEfGHXShbw2TbyhgEYg1WUt1hAtmbjrzFrPNdlDzfAM4+sLZd0qG+SPoTBPL++RIEvYUk2ogC+oCQPibQp2b4nC/hwvz32ofEmziOQAvfOnq3qSPXyJUNhnl+/rI64aftZBHKO39x1weYT5x5pXD/9igtUAT3WrdtCJUCkG2fP6hLPDdO9Thjg41iSvvR9dXYW99WwORYEepjXw87bFW8iXgmq34I6r3WtX13MrZ2y04yr7Sdu2U+d19rX9dq2GavVl/u0NWsvCuBzLSpd61Q77vuULBaDrS6AC4qhR1/c/j/c83CTYChKsfOCJCB+ltAWLvqFOqD+KIAON/Snzm/ta7EZti6j9CHeMbjcYrXOgxNvN7HKo/CwwwMVhc/JjouVHuCOh5jixYubY61bAA8ZfM/bxDJlyhiLQOoF8N1yyy05aqZ9mObNrRZVQBVQBVQBVUAVUAXySoFMBHwYKQ0ePNjAOAqJROEePNuFAT4YBzH6AIJRSm4DPoDl/PnzTdbZ7t27m+dRW1IB5uwzb05BYRTAF6Qv8RLHjRsn+++/vzFGswlEgo7nWZx4fryc51k8iGtFGU97TL4EfGQpIShjo0aN5KWXXor5Z3s7Dkh6/fXXjZWeBXn2GHzZ+/XrJ2PHjjUbHHy+/YIfJiJmbhy7cv1WITbXmC+/l1Xrt2YLou+NY0abokCK7NqJzP9mkzw+cYngtklcKW+wey/kCrPgc+N1RdHKze4KJMC9975RX8T6DLwh8P8lHRpIr1a1Tay4KCUMvlBHugAfrpwvT18pr85cJYt/2BxLkOK22wsGk+l7GEiIl2Tju02/y/nPTJOJi9fGmmUtR6/t1lg6NNw/S3KGeJqT7IG4ffEskvzmTViWX3vNoLF0QZGFSvZYxjaq1VeUtWO1di3OwuZYVMCX6HwJG3e/sfLGCwxbQ65rbxTAR30WPLpw0LY1WcvHKGPj7Yu9JnP43auPzgbhrIUn5/kBwHj62u9q71daJvbvKjX2/S/+pm1HMuMTNh7u90GAj7eD9o3pMcccI9WrVzeJNHCD4E0pII+3pTw82sIDJp/zGe4OAD7+5k1wTooCvpyop+eqAqqAKqAKqAKqQKoUyETAR5twTyWEynHHHSdPPvmkCaFCCQN8HMN5ZN11LfWsXljNAX/w0qDgndGmTZtUyRlaD21avXq1r4VeQQB8xA/EBRlYR1IUIF9YcWGiTdDBi/eclHwH+LAsuO222+Tee+81RBufdHdT4hUDyAcpJosMNJVis9CwoTnjjDOMe+9rr71msp5kavFmxiT4PIkmcKkDdBGr7Z3P1pgA+Tl10fVm78SdkWD1JAqgrNn4m0n2kZuAz44LQfZHf/G9PP/xcvl8zU8xQIYeL13c1iTuCEv8EAZfuFY6AJ+bmRhLxNoVS8sRdfYzkAHNP5z/nQn8H2T5l0jfw0BCGEBjvq3euFVembFKRn72tSxb+0sMrBI/kZhyfgDDu34s2EkX4MP1l8zS4xf+kE23t+d8Lac+NtnEScTi7OsNv5r4iGX3KiqT+nfL5ibtt/ajQCSrtWs1F2WOhd1rkpkvYePud83cAHzf/PSbdLhvtJlDWFRWK18yljTIha1RdXNdhqNaPbrxCcO053u/WJnx9P1h8zY59sFxxiI1KAlNMuMTpa32GEAeD2sUXHFr1Khh/u113eVBkd9GChCPfwP87Gd8zu+q/UM8Px4qeXAhsVVOigK+nKin56oCqoAqoAqoAqpAqhTINMCHlyKZcjFgSqR4LfEATLyYBagB8wjbctpppxk3UDgIhk9+MfoSuWYyx9o4en4uuAUB8E2ZMkVIrnHooYdKnTp1zDO5TXhHtmDcb/fZZ58s0ingExF8t/Etp5C9BCu+ZAsWDVgzAAkHDhxozEUztVjLkr/++VeevqC1nHFErSwuk6l00bVB6CsSR+qSdiZzqQvNknXRtfHBiJPnuk0mqzmx98ggfPmLM+XjZeuyZaANqjcKREg14HPhAm6QZCbeu3iRWBOjtMntT1jfw0BCGODzaodF3Kh538qVL30qxIMMcmH0nmd1JGHL1Ju6SeWye2UbljAXXdet03syGZ/b3TNaSE7iuuhynE1c8sff/5j5Nu2rdSbZgzf7c7z5FwXwJeOiGzbnk50vFmpGcdG1bXDjCLrx9cLayPdRLfjcmIqM5+G1KxjYihu4myTDtbyM1xYX7EZ10bX3H6wioxQ/DcPWlf2eRB3jb+xiLIzdEnZ+lHbFOyYI8Pkl36Ae4B5/KAA+/lAs2LP/50GMAME8lITFEgnrgwK+MIX0e1VAFVAFVAFVQBXIDQUyDfAB3q688kp59dVXE+p+FFdb4B7hyWAelIsuusgYQLk5ChK6aBIHxwN8qUiOQZNSUU8yLrpYTuIaXLp0aZM8ZMyYMcaSj4zAPE/jMYNRGeHjSGJnS6EHfFgXkCwDs1Mm/wMPPGBES6ZAyAF7I0aMMG68pC/O5HL3+wvklrc/j1kjeWPPpQrwRdnsJwv4rBUPf0d1kWRMbNKPoAQjAKeO9402sC8eDLLjGyXOV6oBXxjcDAJ8yfbdWs5heTl5QLdsWUb9AB9jP2f1Rtn0259SpVxJYx3qLWO//F6Oe2i8b7Zmv/WDG3LH+8YYS0s3+6p7bFCSDZu8IpkkG9TvQqUnz2tlXM3JuBvUDr/2hwE+dy4l62rqd91k50uUJBu4YD8xaakU3XN3E2ORDLT2/uK630a5H0YFfNRlXxwAh0k+QRIVP9hq25LKJBsYq934xhwZ9NHCUDht4/QRB9I7V8IAXZgVX9j5UTSPd0wQ4MMVl4dG3uJiiWffJpJcg9gfFB46vC4BFvCVL1/eJOHg78qVK+eomQr4ciSfnqwKqAKqgCqgCqgCKVIg0wAfQOi6664ziUATKWGAD4ZCnLfLLrvMPA8SqgwGQlzm3CzxXHSJ/UzINLxF4DvEr7PPnGTdxfWVLLwkg+vWrZuxkPMrqagnUcDHczbwkvZ17drV/E3SO6z2iKlH+zFM44W7N7lIoQd8BPo+66yzhOCF7733nrRo0SKpOcmm5uGHH5YBAwYYa8CnnnoqWxbepCpO40lXvvypPDZ+SZZA/u7lcJk9feiUHLvobvvrH1MPIMQFFvZabJTZpF79yqyEXXRd4ELWS9w8cU91C/WT4bJZzfJCLCsKYKbzA2MFi0I3C6c9z81+GQXwcV48PWkD8f5uemtutj6GAQ0XnLmutrYPxAn0ulDTHqBLtwfHyaLvN2dxNU2272HXm7Vyg3QdNE62bPtL3FiHVpcgC70w8ORdAi647NGylgGwbgZotB46YYlc8+osE0PR1eajBd/JKUMmmeP9MvpSd88nphp38aD2WiBZp2JpAy5rVthbxl7f2WQAjlIs4AOUAntwLXWL1RGrsLeu6CgnNt+V1CBRi0xvW8LGL2i+uJZ/fm6i7vp149BZC2HiPY64vL2ccOiufriFOJyffLVOTmlRMxaDMWw9uOdbEL9h63aToRvQP+6GLgLIc4sFvrikv35Ze/NSwy3cR2584zN5eMwiA6FdC8CgMSWEQZcHxsq8NZtCXwIEQVvqjgLo7DH7l9sr2/0qyvlR5mXQMUGAD1DHm1seMHhw4kEEKz1cd13gxoMID4HWVdf+zYMWD4NYuSf7Us22WQFfTkZYz02FAl999ZWJb0Rhw4PrkpbUKnDXXXeZeJ1Yi+Q0MU9qW6a1uQrwsqdnz54mhFEqkw3q+Os8yy8KZBrgC9MtSgw+WwfPfsCulStXGovAl19+OZaT4NJLL5X77rsvV633aFe8JBvEfobvYAlHgfO0arUr8aDrvktCOPgNL6b9SirqSRTwkdiVeygvw4GPtp82268LKIGqjRv/lxyw0CfZeO6550z8H9JGDx06NJbxL2wx2O+Z5AwAmWk+/PBDOfzww2X48OHSoEH2DJ1QV2L8EdyyV69ehhbnZbHWL7Th6i6NBfc1NsnfbvpdHhu/2MA/4lvh9klweFzgbAmyQgIiXP/6HDnpsBqmPuLCUWwmSSzm7j2tuZx3VD0pUXQPY0l313vzDYAj4YY3M2pYkg3qXvjdZukyaKys3bxNWtWrKE+f31oa7F/WuACzoR/4wZcmKykuneNu7CJVyu1lPj9x8ETjhut3zj2jvpDBYxdlA4DAjhtHzJHVG3+VoWcfKXUr7QKGFFfPO09uJld3aSQliuwpG7b+IYNGLzT10Udv7LgwoBEE+Ky7KK6k9AGLsoZVysqW3/8yCVOue222cX2l3HVKM7n5hIPNv5Ptu3s9YOpT57cS3AYBTx/O/1Yuf+lTIWMuxQV8LrBint3UvakBb4ChpWu3SO/np8uM5euzATXA5GUvzpQWtSrI7ScdKiWL7RnTGsh28qOTBHDCXOJ7xpXxGT5tuQx4c64Alr0JYoBN5z49Td6Ytdq0fXjvNsZdnKyv6ALkeWbKVyamnh8ApAEu2PFqaxsYb57YtcOxwKTHzzlSiEHI3Jj+1Xrp88IM+erHX6Rt/UomaYNN9JJTwJfsfKGdjG+PoVPM/eDuU5sZKz3WMno+NXmZ0RsXbxfkudDMrntcyfk3x37y1Xq54qWZZv0O7tVSruq8KzRC2Hpw75muFR2fB1nouZmjia2J5qcdvgsqMk8Gj10st4783FTtBYB2LJes3WLOA8y6630XdOuW5V7gttH+27o6cx+a0K+LmX+UKIDOteIjE/DDZx4ue/7v3hrlfL/2RP0sKMlG0Pm4MYwfP94APTfrbtTrJXNcOgAfD4PEq/noo4/MG1NKy5YtjWX+2WefbZKKuIW3rCeffLL57Y8a6gPvgb59+8rRRx+dLbkXHgG8lcYbYObMmfLzzz8baETgap5XeNbwZlHjLT1eBLxgDCr0getdcMEFsXiKyWge9Rw2ADzv+BUALw/bJDgjdjHWnJlemGvEIEJDN2tzMoBvxowZ0rp164SAVTw90Y45csQRR5g5wlyx7vKZrmuU9iUKeMLWA5kFWUdYdBx//PEJP/9HaXOixxAonntJ06ZNzRyLFw880bpz6/j8DviizpvzzjtP2rdvn+UFVSb8DuTWOOt1ghUoqIDPCwJdBXj+gYVUrFgx16cGodZs0jevJRuNsRlogZM8N1WqVEmKFCliPFCAZPa3E4hG2bZtm3zyySeC8Rb94XcimXq8QiQC+IhT/e6775rfALQFPH766aeRLfh4OY9rLy/i+T0hTl9OS75JsgHd5CEXAUeOHJlQCmH7oOGKBbgbNGiQb+Zc9weDHwQe2vNiEbjtZeNKZtORn63xHfOuTaua4O6AM28sMj/A51rqGcu4/l1N0g4KljokLpizamO2a5HQA+ueCYt+MC5+WFwdfMCuB/0ogI/jpi9fbyyvgBh+hU3465e2z2LZA0DCmguY4lfY/AMe+nRsEIsX6Gbt9QbMd62/vPXRR+JvLf5+s1TZp6RMHdDNwENKGNAIAnzeJCneawIiSpcoKjNXrBfAylPntY71I5m+Uz/ZlrHI82Y/NjfHymXknx07ZdWGrVkAH+18ftpyE2uPOeJXgB2j+naSptX/CxJq5xiwzZt9FNB013sL5N5RC3zb0qzmvrL8x1+kWJE9slk3AlwvfHa6sSj1K2HJVVyo5Ae/3THl3955Yvt1estaMnPFBt8566dHTgFfTuZL2LmsFWJAXtapQZY4now3wB8I6Ddn0Kd3+/rySK/DDfiLsh68YzZlyY/GUhXY6IJs73FhbQnqg7V8pP3AtSFnHWFctaO4e7ttcAHrW1d0MFaLlKiA7rmPl5t4j15oHZQ92W9u+2VE910EzofJAD4sNyzgs0k5wq6Tk+9TCfh4GMKN5eabbzZQza8QN/Cxxx6T008/PQZQeBN85plnGhj37LPPmmeLeIWXg7xcxD0EayQSfdmXfvPmzTMhQwBAQQXPA14Yuom8wjambl30Aa8DLG28oDAnY+E9NwxI2eMBU08//bSJMZOpxdX34osvNuFdbJyhTAF8rnZYU/Cs6g2+nan6hrUr1YDPvR6xs3nJX7du3bBmpPV720c2qayd/AC9vYIUdMDn9heLH34L7H4uE34H0jpBtfJIChQmwMeLOlx0r7/+euOVkRcF11WepYB1vHjzPkfwXAcA5HfaTfxm20qSOF70EBua4oI4XgThDktJtB6vFokAPvr08ccfG5fhgw/eZaCzYcMG8wLIxuDjMyCkXww+5uC0adPMM6of9ExmnPIN4OPtOA/JkFne1CcSB8j+CPM2HGDHW32/N+pWQNdPnbf/ZOzNzQCUQQPJpviVGSuNhRugC0umQ2qUlwHdm0qbepXkxEcnyrRl64w1HqDCliALPjbyV7z0qZzQ7ADjtuZaXeFyiAscsdy+3vir2dBjeXbHyYeaRAnEvFu94dcs7m5RAR/twgJryPglsfr5DPfJnkfWNhZHFqi5WtCmF6atkCcnLzX9ZxNPht/jDqlm+oy1jVssqOTYNy5vL52bVM3yPRDhwY8WylNTlhkwCjSwegJtjrl/rNmgpwLwcWHAy6xVG+S2kfOMFRzXp8/ntKkrfbs2lkfHLTZxFv2C+yfad3u9jxZ8K7eOnCdffvez0cte7+IO9eWCZz6R0V98lwXwWYFWrt9q5tnbc9YYq0agJ1DwrFZ15LJODbMkCOEc3Gl7DptqrDHfuapjtmQaWIEB6e54Z75pC+WgavvIbScdYqyj0Jri577MvH//82/k4bGLZP6aTcYyjXEHujHuAOF4hTWBi/eRdSsaKzuvW3i8eWLXDu7WpxxW01i3jpi12mgCXDyndV3fNuQU8OV0vnA+1qLMp3ELfzAxEGlv5yZVDFjzrhWrH+MEyLzz3fmxOWrXPvHyiJ3HfceWMODtHRfi2nUZNE5WrPslGwj2HktbAHbEzbPrJawPJF056dFJxtrUrnkbU4817sK6eHPGDSfgun9HBXyu5egFbesZi12s+NIN+LzZci1Q8j4kWUsTHkp4iOL3jd/H/fffP5nniITOSRXgwwXj0Ucfldtvv91c/6abbpJzzjnHbN7oLyE9Hn/8cXniiSfM97imkDmOwrl33HGHASpRPAJoM1ZDuDcTNNm6jKxYscI8l8yePdtYtfXv399YBQLheKjjrTLw8bPPPjOWhGwuCb5McQGUnxsjb695qwvIAE7xMO72ISHRIx5sAZ8XiHE6D8uLFi0yFmy8aPWzZIx4mVw5jDnA+DPGN954o8lKaKFsbgO+IADEi2u0RFNgA/Gl77nnnhy7wScicLwxT6Qe77E5AXyvvPKKgdldaAGbAAAgAElEQVRuwUp28uTJBrCToZANHtavLjTPSXuTOReLC+4fmbRPSLQfBQnwBc0bXmIRkol1776gyYTfgUTHS49PvQIFHfABqsiWi8Vb9+7dBUCWl4VEEwC+devWGes8Ek5goecWnn+4z/MClXiB/J4TI7pWrVrStm3bLPGigwAf9SVSj1eTRABfkJ48k7tZdOlvx44dTdI6W1x3YuAfLyJwQc5pyTeAL6cd1fNVAVUgMxWwAK5C6eKR3CczsxfaKlUg7xUIypbrdR2zwA+wx4MGsfdwY7XwKZ09SRXgI9wGD4ZY7j355JMGsHn7CZTCcq5fv37ZgBQPXUCCqlWrxnXTdZN7cTyhQngIC/rcq93SpUsF9zAgoOt9EAb4bD30AYtBXjS610/HGEWBPRaO8fCNe3duB+hORb8zBfDZvqCjzaqXk/jSyWgTZcyTqTfVgM+2gU0L1risK178s2HVkrwCBR3wWWXsPG/Xrp2xtrQvs/L6dyD5kdMzU6VAfgN8qep3XtYDuMNiDbBH2A+eQZMtrkWgjXeXbF15cR4vo/ndJza2G3Mwp21RwJdTBfV8VUAViKsAFnckZ2hzYKVYnMfY5nXHv9L3tdlxE8iovKqAKhBNAb9suZzpje3lzY6LRbxNohHtSskflQrARz+Bdli24R77wAMPBFo94bYM/AOwuUCAmClY340dOzaum64bHgRYSNw8QKIL6HCf5XO/AgjEWpA/HDNw4ECTrCQq4KNOHtQAQLzxBgZhbZmOEgX28DYdFx+sCf0sZtLRrlTXmWmAz9UUkIslaG6VKGOeTFvSBfgSWTfJtLuwnVNYAJ+9h+LW5ybWyevfgcI23zKxvwr4cn9U3IQTWOURNi3ZXAdLliwxLr085+KhSX35qYwePdpYF/OCHeu9VL1oV8CXn2aBtlUVyIcKkAiDZBS4OpL0oW7FMrGkKoPHLZZ73l9gwF9Q9tZ82GVtsiqQJwp4s+US74MSZMFHRtxSpUoZdwfcSnMjyH8qAJ8bOynMiswFAi48cS3w4rnpzpkzx7xhRifcSnB1oUQFfBxL4g/is2AlSQDmRAGfuwkfMWJELANsqidZFNjjxiP0Aj4LdQCeWBuiN1aLJJAgoZnNeIe7Jf1ATxu7ELdnICbWWUHuKbypx4LyzTfflPnz55t4dbi7nH/++dkC6KNNEGTKNMDntpVYfIBk1qQtWOYyNoAJ5hEwHr2IC8nGyJvZ2p2bWAZUq1bNgGVgNlrdcMMN5m9cF/2KN5sqa4XNwvPPP2/OQT/iMOJ6TD2sCe89Jl2AL9648p1tK+7wJFjhXoFLF1mTcaUNm1svvPBCrH/cF4jPyT2G5DNeV/qw9YL1LeOFKzGWYlgbY2Fy2mmnmXr93Iutbqwt7juEJLLjTnwpNAcAB8VL5Z7PhpHY4faa9J8QA/Tfe82cAD67Hv00w6o6XhZlwg+wlkmMxFqmb1jXYe2cSMIZd67He+FgwyzgnugCvrz+HUj1PVzrS1wBBXyJa5aKM7gHsP65TxKHj3tjooWXvcS5IwEH3hg8d6QzTnGi7Qs7Hk8Isu1SSKzRpEmTsFMif6+AL7JUeqAqoAoko0C8pC3UR3y/e05tbuIQ2kzOyVxHz1EFVIHMVyAVgA9gRqD9evXqGVBEYON4hdh5bHwBmGXKlImBTAvvypYt6+umG2/zx3fESyOmEzF9AVjE34taErFEyiTAZ12jebD2upNaONGlSxfB8hGrSYobgw44BNywYI8HWgAWIIbiDYRv9SQjXZ8+fUxcHr8CGMOS0wU4BQHwhSVx8dPLnVvAJMbB6kt8RVy+gS9knwbSWMBC0grWCGDWZh1m84WlLFpiaQhUrVmzpth1zP+JdQhAcyFfugBfELBnTtBWwBLx1mirtwQl5/DOSfc81jZB04F0iQA+YB73BhsD1NuWoEQ1Vre7777bzHWyfHtL0P1m/fr1csUVV8TO4RoU+kcBCgPV7Od8lizgI/7o5ZdfbuCnX/uA+QBlr2ZujHM0AlZzHyfjJ2PG/9ENa+coG/UogI9rDhkyRK6++mrfMAd5+TsQ9fdCj0ufAgr40qdtWM0WcPG7w8sqflsSKTyHEON41apVxnovPyU6Ij4fXiU8mx566KEpT1qmgC+RmaTHqgKqQFIK4KY79svvTeKO2Ss3mgQjNmHCjcc1lUMOKB/LGpzUBfQkVUAVyBcKpALwYYGBpVdOs1e61mh+2XRd91y/7934emyaSaiBhV6UpFyJAD5rcbZ69eo8c9HlQZokB7hG81CORRhJIdxNuIUTTMTDDjvMWIrhTsy5xNgB5AGYSCxx3XXXme+xKGIDDjgETgCjXFdo6nLHATjVt29f48YC0KFN1EObBg8ebFy2LWjKL4AvCFph4YDlGDAUgMn8wp0eS13AH4llACxeuOnN0MzGCbdqLCSwnsRayrpDhVmhAdB79+5t3J4GDRpkLCbZjFEP/8f1HOCExZi7OUsX4MMijmQ6wCHmEe2hMIdowyWXXGLiqzGHuD8wP7///nsD/XAr9yaQYU4y77CUa9q0qYHEWFLQRzaNzDfqpUQFfGzYGBvaAFTjb9YDdWJpgoXrgw8+6PtiwF1DAElAH+PGuYAoIBVrxJvNmzFnHZCUh5AEQFpr5cd9g3WBtYw3pEEygI+xB8CRwZz+0ZfmzZtH0oy5bBOo0DcANRaoaIYFHvViLR01FmUY4OPeAdRk7IDRL774orHodEte/g7kix/tAt5IBXx5O8C8LFi4cKHwYtBmxs3bFuXO1XkuIlETz46NGzdO+UUV8KVcUq1QFVAFVAFVQBVQBfwUSAXgs1Aip4CP9mGZAxTwc9O1lh1ety63X14LKzaRvEnGoglXs6B4KlEBX7xEIameYVbXePXyMIr1FyDT6xpq4QT9B4iSMc4to0aNMpmMgzLwshHH7RRXXc7H2pJiLTaxKnMD5Nu6g87LL4DPD1q51qPeDMy231ESuFx00UXGAi/INTUe4AsDH8Aq2oYrrDfhRaoBH1DJzYbqhZoEKiemJqDYL9u0/X7ZsmVZ4JFNssC6xWUcUOUWrOKAgvQvKuBzLcIApNat39ZLX4BxWPd5gZvVrX379qYf3uDzuKOx9lhjfG/d3q0LapA1su0nFrOvvfaagbyUZACfm5jCr39BmrmxU72AkragC1aBuPzGi2vqjo8XZgfdu4DcwGhgqdedPC9/B1J9D9f6EldAAV/imukZma+AAr7MHyNtoSqgCqgCqoAqUCAUyDTAt3jxYmNFQsEdrlGjRubfLmAJS+TBxhQLoGHDhpk30bYADQAsnG+zNtrvwgAf12ejjMUJrsC4rz399NMGgPltUFMxOaIAPq7DZhnrrfr162e5bBjUwU2UpCdACECDN6g21j2tW7fOZpnpwgs/oGCTy3hdsDMd8DFvsEAEdmCB6II8F54FxZl056hrmRZm1eQOWjzAh1UV7rsERMfCgIzbQXAlKB6jF4oFzdOooIbzifuHBakbT87C46BM026yGwuPXDf7eGs8aB75abdjxw4DkjiHWHn87Rc8PujlQdgasmvEmw2WZBGLFi0ysRuBWF74HhR3MlHA52rmJg3yjqtfP9CG++OWLVuMtaeFjO65Yf33XifqvMH1F0tNLJD5t7fk1e9AKu7bWkfOFFDAlzP99OzMVEABX2aOi7ZKFVAFVAFVQBUocApkGuBzN4iuG67rFkqiiJNOOil0LLC2A4gAG4CFNvYVVm+4j2JxaOFc1I0pF2VDisUPLrFh7r+ui5/b4CgZb8PcNTds2GDirWER1rBhw2xxBxPdnHsFDQJ8jAUAC01xdbTJJbAQjJcYJlMAX+jEETGxwdDVQg8LNQHD8eJMWs2wisQyC+iVKsAX1u5410l0LkRZD1jSMv9Yi95xt9fDpZY/fhDczm8LpgBO/BsrXmL3Mcf8SiKAz7V6jJcQxwVrWHASZJ4Sppsdb9yJ3WQRYWOVKsDnjhMvH4DSiWgW1s6w/scDfH73ONzZAZ+33367cen2i9VJnXn1OxCmh36ffgUU8KVfY71C7iuggC/3NdcrqgKqgCqgCqgChVKBVAC+VMXgswNg3d5cN11rYQOc83MLDRs8YB+JIYjp9eGHHxpw47oARgEaWOLgqgfQwlouiuVeOgGfdyPsdbOLsjnHAgg3SWAUYGPBggXZEiL4uV6vW7fOxDUjk6staArYIvMmceC8QfkzHfDRftpN+xln1+oqCHZ6550fuEk14MPSkFhBuKkCsC24dtuSSgs+b11uf4ilh4WcO9ZR1pLbVmvtiGUibr3EposHwBMBfFEt4oLGKGwNhQE+EqcAFrEMJfg8sQrd4gWDUdtr63CPj5fBPF4/sAydNm2auQdgucqc8pZkLD/jjaEbx9SN3eheNy9+B8J+R/T79CuggC/9GusVcl8BBXy5r7leURVQBVQBVUAVKJQKpALwJZtFFyhATDwvKMNtlMD0bIaBcLiPYk2FxZxfrKhEBs6NR+XWFeaim8g1UnVsmAWfvY4FrN44YGFwwpuRFYAJcLCuviRDIElAUGxF4CDHAExHjx4tM2fOjAEM3KwZMzdmWaYAvmRiRUYFfMBSMuVi0WYtulIJ+NwMs7icY0FJnDqsSv/++2+TKZW2phPwMe8AQiTWKVq0aLZYeckCPly7gees+dwGfNu2bZOrrrrKxJp0rx22hoIAnzc7LS8mWF/WFZ57GzH7vPFEcwL4XMtD7z0oqB9upl/mEBmKScRjs18yzqztVAM+YC73c+IekoAE92lvyYvfgVTdu7We5BVQwJe8dnpm5iqggC9zx0ZbpgqoAqqAKqAKFCgFUgH4iOV25plnGsATz4oE4YIylLqiusHfcdUjiD2WPWymg6w9gIxscEkEQaZTMj8GFZvIw00ekZ8BXxB8CoMTNjg/7r2PPfaYAUUubI0KtazOjNvUqVNNdlmslYISFnhhQZC7YryFZtsWFTxQV06SwVgXXWKVuUkRvG0EiJAVNB0uum7SA9xer7/++izJOtLlousH29xrAWqIS2ktHnG1BZ7fd999kZMzeO8Nybib+gFx10XXm3jEHbuNGzeaexgJSlLhomtjyAEOcWPu2rVrFjfmdLjoJgpF3fiExCZlDN04iugTdg/xzv9EYHZY3XnxO1CgftzzaWcU8OXTgdNmx1VAAZ9OEFVAFVAFVAFVQBXIFQVSAfhw8SIm3ZAhQ7JBHW8nrFXG7Nmz48LACRMmyDHHHGPAHpZC/GnVqpWxevEmF+AaFqzgYvn666+boPFBhQQc55xzTpbssPkZ8Nn+eC3T4m2go0AYP8DnBuavWLGiNGjQIJvMnAfQ8GYIzc8WfGvXrpWePXsagJlXSTbYIAClgTB+kDE3AZ9dc0FWfBaiu8lGotzQgIK4/aYyyYaFjelMsuF1tbX9D0p8kSrA5ybZiNc/v7Vn5zRtweWbrNjeEgbhkgV8rsVkPEif278DUeaoHpNeBRTwpVdfrT1vFFDAlze661VVAVVAFVAFVIFCp0AqAB+iAXUAILieYXWHi63X9RaX0IceeshkTsTCCTBVuXJlX81t1lKsA0lsgFUN57Jh9ot952Y5JaMnVkXeGHBcaOvWrSZ7I9d2N8T5FfC5/fHChHibc9dFjuOIp+fqCjjAIgrA6gWHYRAmCETlZ8AH2CR+I/DJza7rTt4VK1YYvYDXbiKYRKya4rllW1f4WrVq+SZ0IC4iLq5+MezSAWrcfnmBnLVgI0MrlmUdOnTIts5xD+X+A8i3a9XCYdyP3RiZ9mTXxd4LhoK0s+7EZIv2y/pMP3hBgTt6VKtT254gF127RoIAJzH5sDTOqYsu7bCWuFWrVvXtX5BmK1euNC9Oli9fLmPGjDEvUNyCxSj3lGeeeSblLrrcI7j20qVLTSzJ7t27Z8TvQKF7AMjADivgy8BB0SblWAEFfDmWMHcr2LlTZP43m+T+D7+QqUvXyYatf8geu+8mNSvsLae3rCWXdGwgVcrtlVSjlq/7RW55+3MZt/AH+WXbX1Jmr6LS88jack2XxlKnYulIddK+Fet/kTvfnS9l9yomQ885ItJ5HLTtr3/k3bnfyEOjF8rw3kdJ0+r7BJ7r6mDbu1fRPaVJtXLSv3tTOf6Q6rL7brtFvrYeqAqoAqqAKpB+BVIF+Fx4x+YcN02SZJQrV07InLhmzRoZNmyYyZBJwRLvhBNOCOyg6z7GQYDA9957T1q0aBF4DhAQyzygIBAGyEc8OeKE0T42kw8++KCBe/GSbCTi9pnOEYoHe9B01apVcvfdd/v2h3aFQZ3nnnvOACG0oB4yx+JmiX5AWsbq119/lXbt2mVJbGI358Tfu/XWW6V3794mliJQEAtNxh4ryqiwJD+46KIncxgoA9Qh+yf9ZF7Sb2AJMAS45gWAiQA+Mj6zLtq0aWPiwdWtW9fM3SJFiogLsQHoJLeoXbu2GaPp06eb/+MaTfFmoQ2bC955HLXNFp5xPvDMZp9l/T788MMGnNn5has9WaeZu/PmzTPtJX4j9wJ0pbiwDeDEvGzdurVxb2W+/397dwMkRXnncfyvgLssCCISF1RAiYh6KvJmggqEPeVNUiYG90y8JB5wguLF0xKhrDqtukJBKglq1IvhlJxlJcCFSqICCwJGJaeIArIoBwUeICiiLPK6vO7Vr60ms7szs90z3XTP9LerUhqZ55nn+fx7Z9nfPv08ejRZ95YurwGfVhgrwNYvCNSn/qm9C9WnAnKNU2PRatSGAWBTbpkCPjd00zj1NTJ69Ghn+wCFsPq61i8h9MsQ1VdB5pVXXunMye8efA3NFJbKTPv9NWWW+sh3ajvt5aj7aPr06U59dGVbHZh67zR13zR8jF97depzRt8n0l2n+vtAmJ/n9O1NgIDPmxOvKiwBAr4CqpcCsAd+t8J+vXS9HT9Rl3bkCrme/PG37Z8GdDev+ZbCstnvbLbRv3nTCdkaXgr6Xho/yEb0vCCj1om6OluybodN+dNqe2vDTmd84wb3sGfvqP8bunQd7PzqkP1q8Yf27JKP7Mv9h+2cM0vttUnDMgZ8R4+fsF8sqLaH5q7M6HBL3672/NgB1qZliwKqMENFAAEEilsgqIBPSvpB+rnnnnN+mFbokO7SD/v6gVphUlOn0Lon5yrY0Moo7WWljeAzXQpaqqqq7N577017sqjbThvez5gxw1mZ5o4hziv4mroDM5k2FU6kbrDf8D3krNNktbKntLTU5syZc/LwDTlrL8T77rvPCQPTXQpSFCDK2r0KeQWfOwcFUwouFeyku9IdLtJU6JHaT2qI6P53d2+1hgc3NHx/HbKiuimkUhCm/7n3d1P3QsO+vI459fH8hqvV1IfCNK18zPR58MgjjzghoII/99JKyAkTJjiPQje89Ai+wiAdJuI14FMfCtP0qK4OdUh36T5VKKr9E1M/l5pyyxTwKTzT5+ATTzyR9v0UiuvEWq32TN3zL5eAT2+gr8O7777bCZjTmZWXlzsr5RqaKaDVWNKdxCxrHbqhAE6/CNBcysqyL1jwc8CKQkWtmlTIme06ld8Hmvqs5c/DFyDgC9+Ydzj1AgR8p948p3c8dvyEPTj7XSfYUoj38PevtjsGdLcOZ5aawrWPd+2zh//wvv3+7c1O/7+7+zs2ql/mPYFSB7F2W40Nnb7QdtQctLHfucSmVfa1dq1KnP8/7oXl9vKqrda5fWtb9OBQu6Rj23rjd1fdKWzb8sX+en+WLeBLXek3552PTaGdezUV8M16c6ONmfmmlTRvZo/e2scZs0zUxx/f22J3zfqrfbGv1qZW9rUHb/r6t5RcCCCAAALRCwQZ8Gk2CiF0kqhWHy1btsxWrVrlhA5aeXfzzTc7J4zqsTQvV01NjbPyRWGS+tO/e7n0w7X2lFI7/QCtH361qrB///42cuRI59AO95RIt79CDPh02qVCHa0Y69y5cyOapsIJNZCVVjTqxFcFDQoL9fi0HmPWXodaWaV959I9Rrd161an7bx5807WWcGe9onT43etWrWqN6ZiCPg0IYUwWkWmlVcy0/2teSsEuemmm04eNpHu3sp2EIL7eq2eUhCj1VOqh04jViDufn3pBwUdiqIDIXRvK5SqrKx07gP1P27cuHr7S6qdl3shtVheAz61cQOY/fv3NzoER6v1Vq9e7QRr7njde0xfzwqRtNKs4aVDLxQQz5o1ywmfFMBpRbDaKIjTqjg/AZ/6Vxipz6Tnn3/eeaxVoZ9WuukzSf02PGDCi1umgM99P9VQn116nVZhVlRU2Pjx461Xr17O15hWL+oXHlr96d5b2upAv6jQqsyGj81m+/zTgSIy0y9ZGpopLNXXcrrVyQqVdT8pHFS7VBPVTkGcPjuzHS6T7l5PN1b3c1grULVSteFnRLo2p/L7gJfvL7wmXAECvnB96T0aAQK+aNx9v+v6HXusYuoCJ3SbOeZ6Gz2we6M+FHBphd8TVeusV9f2tnDiUCcAzHYpOFSI959/2WBDrzzfZk8YXG/Vm4KyET9fZCs27bIHRlxh0yr71VsZ+OSidfazF9923qLLOa3tzsE97NXV22z5hp1ZV/Bp1d6gR+eb5tWi2en23V6drWeX9s4jwtkCvr2Hjtr3ZrxmSz/cYVNG9bHJI69qtFJRc1EA2PeiDrbwgSF2dusS3940QAABBBAIXiDogC/4EdIjAo0FcjlFF8fCF0g9WTU1GCv8mTEDBBCQAAEf90ExChDwFUhVq9Z+YkMfr7IL2reyJZOG28Xl6ffEW73lS/v7qQvswOFjVjVxqA3oUZ51hrv21drgR+fbRzv22Nx7Kux7fbo0er0bmF123lm2ZPJwK2/7t0cbnnntIyds00q53heeY4eOHLdbn1pq89dsazLg++Ezr9vNvbvY7dd2c1YMunPMFvBt/GyvVUydb3sOHLHFk4bZNd06NBrvO5t22Q1TF1hZSXNbMnmYXX5e+r02CqT0DBMBBBAoGgECvqIpZaImQsBXvOXWijJdXbt2bTRJd7/GzZs3pz0YonhVmBkCyRAg4EtGnZM2SwK+Aqm414BPK9xmLKy23QcO25hBl9jfnZ893FqzdbcTCOrKtO/duu01VvHYAjt4+FijUE0rAJs3+9vjDgoWvQR8ekS3zurqHYThJeDTKsU9B4844z2r7Axn9V/D6431n9mQxxdahzalWcPQAik9w0QAAQSKRoCAr2hKmaiJEPAVZ7n1+LP2hNOBGnqsWI+LuwdzVFdXO6cY61HSsWPHOo8ue3nEszilmBUCxSlAwFecdU36rAj4CuQOcIM4PTL7syGX2/Tb+qUNt/xOx+1XYdnrD41IewJv6uO0CycOsSFXnJ/xbbwGfOk68BLwNTU/BYfaD/Cxl9fY9/t0tZfuGmSlLZo11Yw/RwABBBA4BQIEfKcAmbdAAAFPAk0dJKJOtO+kDtzRXn5cCCBQXAIEfMVVT2bztQABX4HcCan762nIA3uU2zM/vdYu7XSW59Ny003Vywq+Qgj4FOx9svuA/XzBWudE3nPbtrRX7r/Rru7SvkAqzDARQACB4hcg4Cv+GjNDBApNQCdn61AHHZaTepCJTtP2ejhDoc2Z8SKAAHvwcQ8UpwABXwHVVSfW6hCNXy9db8dP1Dkj79SuzCqvuchuv/ab1rPL2fUeefUytU/3HLRBU+bbhs++srn3DLYfpDl5N/U1cVvBl3rIh+bb7PTTbNClHe2Zn/a37uX1T/z14sFrEEAAAQTCEyDgC8+WnhFAAAEEEEDAuwAr+Lxb8crCESDgK5xaOSPVSrW3N31uk2e/a29t2Hky6NOf6RTbqZV97Za+XT0/vpt6iu7wqy6wOfcMtlYlzU+qnKirsyl/Wm3/9of3nf8W94BPY2zfusSm/UM/u2PAxb4DzwK7HRguAgggUFACBHwFVS4GiwACCCCAQNEKEPAVbWkTPTECvgIu//aagzbv3f+zF97YYB9s230y7Bt5dWebOeY6+0ablpb6eG3qVFNPqv3L+s9s+PQqO3zsuI0ddIk9fls/O7O0hdUcOGxT/rzGObTDXTEYt4AvdU5a4fibZf9rD8973/bXHrVf/uhbNuGGy/J6hLmAbw+GjgACCMROgIAvdiVhQAgggAACCCRSgIAvkWUv+kkT8BVJiRX2/WLBWntq0Yem/foqv3WRzfrnAfbVwSM26NH5tn7HnnozTQ34tCpQ+9b960tv11sRqAZ65HV8xaX28qqtTmimk3Z7ZtnXLupDNjTmuSs+ttueXmbdvtHGFk8aap3bty6SKjMNBBBAoLAFCPgKu36MHgEEEEAAgWIRIOArlkoyj1QBAr4iuh9SgzqtwFs8aZj1ufAcTzNU2+Ubd9qk2e/aik27nDYDepTbv/+gt7UuaWE3TFtgbVvqpN3h1vGssox9xiHg87NnoCccXoQAAgggEIgAAV8gjHSCAAIIIIAAAnkKEPDlCUjzWAoQ8MWyLPUHtffQUecx2d0HDpsev624vFPGUW/5Yr8Nfmy+bf58n7OC7yfXX5z3DP97xcc26qmlNqrfhfbi+IFW0rxZZAGfHiPec+CIs7Lw7NYlaffY83Pqb944dIAAAggg4FmAgM8zFS9EAAEEEEAAgRAFCPhCxKXryAQI+CKj9/7GejT2lieX2KK12+2BEVfYtMp+GfeVS129FkTAp3Cx8ldLbXH1dvvtnQPtR/27ZR142Cv4lqzbYUMeX2h6xHjJ5GF2+XntGo3HNdj0+V6rmjg0ayDqvQq8EgEEEEAgXwECvnwFaY8AAggggAACQQgQ8AWhSB9xEyDgi1tFMoxn2isfOI/PdmpXZq/cf6NdnWEfPHf/ubIzmjuP6F7TrUPOM6w9etwm/n6Fs69fv24d7NX7b3SCtWxX2AFf6grFmWOut9EDuzcaDnvw5VxyGiKAAAKhChDwhcpL5wgggAACCCDgUYCAzyMULysoAQK+AimXVtLd/uzrzmEXbcvOsITWn1IAAAgHSURBVIe+29N+fN03nZNyTzvNbNe+Wpv1xkab8ufVzsEa7iEbpS0yP06baeq79x82naz78Lz3bO22miZDxdR+wg74tFfgQ3NX2mMvr3Ecnv5Jf7v1mgutRbPTncNF/vjeFrtr1l/ti321NnnkVTZlVB9O0S2Qe5xhIoBA8QsQ8BV/jZkhAggggAAChSBAwFcIVWKMfgUI+PyKRfj6z/cesjEz33JCvmyX9umbOeY6J/zzc41/Ybn9x9L19ZpccUE7+687B2Y9OfdUBnx6L4Wd//Li/9hv39yYcXrae/DJf/y2tWnZwg8Br0UAAQQQCFGAgC9EXLpGAAEEEEAAAc8CBHyeqXhhAQkQ8BVQsTRUrWBbteVLe/q1D63qg09se81BZwYK867rfq6Nq+jh7Dl3upb1+bzcgO+8dmVOHz/s380GX9bJWR3n9Qp7BZ87jhN1dab9+Ka/utaWb9hpB48cMz2WfG33c519CnM18DpPXocAAggg4F+AgM+/GS0QQAABBBBAIHgBAr7gTekxegECvuhrwAgQQAABBBBIhAABXyLKzCQRQAABBBCIvQABX+xLxABzECDgywGNJggggAACCCDgX4CAz78ZLRBAAAEEEEAgeAECvuBN6TF6AQK+6GvACBBAAAEEEEiEAAFfIsrMJBFAAAEEEIi9AAFf7EvEAHMQIODLAY0mCCCAAAIIIOBfgIDPvxktEEAAAQQQQCB4AQK+4E3pMXoBAr7oa8AIEEAAAQQQSIQAAV8iyswkEUAAAQQQiL0AAV/sS8QAcxAg4MsBjSYIIIAAAggg4F+AgM+/GS0QQAABBBBAIHgBAr7gTekxegECvuhrwAgQQAABBBBIhAABXyLKzCQRQAABBBCIvQABX+xLxABzECDgywGNJggggAACCCDgX4CAz78ZLRBAAAEEEEAgeAECvuBN6TF6AQK+6GvACBBAAAEEEEiEAAFfIsrMJBFAAAEEEIi9AAFf7EvEAHMQIODLAY0mCCCAAAIIIOBfgIDPvxktEEAAAQQQQCB4AQK+4E3pMXoBAr7oa8AIEEAAAQQQSIQAAV8iyswkEUAAAQQQiL0AAV/sS8QAcxAg4MsBjSYIIIAAAggg4F+AgM+/GS0QQAABBBBAIHgBAr7gTekxegECvuhrwAgQQAABBBBIhAABXyLKzCQRQAABBBCIvQABX+xLxABzECDgywGNJggggAACCCDgX4CAz78ZLRBAAAEEEEAgeAECvuBN6TF6AQK+6GvACBBAAAEEEEiEAAFfIsrMJBFAAAEEEIi9AAFf7EvEAHMQIODLAY0mCCCAAAIIIOBfgIDPvxktEEAAAQQQQCB4AQK+4E3pMXoBAr7oa8AIEEAAAQQQSIQAAV8iyswkEUAAAQQQiL0AAV/sS8QAcxAg4MsBjSYIIIAAAggg4F+AgM+/GS0QQAABBBBAIHgBAr7gTekxegECvuhrwAgQQAABBBBIhAABXyLKzCQRQAABBBCIvQABX+xLxABzECDgywGNJggggAACCCDgX4CAz78ZLRBAAAEEEEAgeAECvuBN6TF6AQK+6GvACBBAAAEEEEiEAAFfIsrMJBFAAAEEEIi9AAFf7EvEAHMQyBrwrVy5ss7ts2PHjjl0TxMEEEAAAQQQQOBrgU8//dT5J3+n4I5AAAEEEEAAgSgF+DtJlPq8d1gC2e7r0wj4wmKnXwQQQAABBJInwF+mk1dzZowAAggggEAcBfg7SRyrwpjyFcga8NXW1tZVV1c779G7d+9834v2CCCAAAIIIJBgAR7RTXDxmToCCCCAAAIxEuAR3RgVg6EEJsAefIFR0hECCCCAAAIIZBMg4OP+QAABBBBAAIE4CBDwxaEKjCFoAQK+oEXpDwEEEEAAAQTSChDwcWMggAACCCCAQBwECPjiUAXGELQAAV/QovSHAAIIIIAAAgR83AMIIIAAAgggEFsBAr7YloaB5SFAwJcHHk0RQAABBBBAwLsAK/i8W/FKBBBAAAEEEAhPgIAvPFt6jk6AgC86e94ZAQQQQACBRAkQ8CWq3EwWAQQQQACB2AoQ8MW2NAwsDwECvjzwaIoAAggggAAC3gUI+Lxb8UoEEEAAAQQQCE+AgC88W3qOToCALzp73hkBBBBAAIFECRDwJarcTBYBBBBAAIHYChDwxbY0DCwPAQK+PPBoigACCCCAAALeBQj4vFvxSgQQQAABBBAIT4CALzxbeo5OgIAvOnveGQEEEEAAgUQJEPAlqtxMFgEEEEAAgdgKEPDFtjQMLA8BAr488GiKAAIIIIAAAt4FCPi8W/FKBBBAAAEEEAhPgIAvPFt6jk6AgC86e94ZAQQQQACBRAkQ8CWq3EwWAQQQQACB2AoQ8MW2NAwsDwECvjzwaIoAAggggAAC3gUI+Lxb8UoEEEAAAQQQCE+AgC88W3qOToCALzp73hkBBBBAAIFECRDwJarcTBYBBBBAAIHYChDwxbY0DCwPAQK+PPBoigACCCCAAALeBQj4vFvxSgQQQAABBBAIT4CALzxbeo5OgIAvOnveGQEEEEAAgUQJEPAlqtxMFgEEEEAAgdgKEPDFtjQMLA8BAr488GiKAAIIIIAAAt4FCPi8W/FKBBBAAAEEEAhPgIAvPFt6jk6AgC86e94ZAQQQQACBRAkQ8CWq3EwWAQQQQACB2AoQ8MW2NAwsDwECvjzwaIoAAggggAAC3gUI+Lxb8UoEEEAAAQQQCE+AgC88W3qOTiBbwPf/LCYr6Fv7p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" y="3406802"/>
            <a:ext cx="9154390" cy="106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2" y="4317744"/>
            <a:ext cx="9175172" cy="92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5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9" y="219299"/>
            <a:ext cx="7450282" cy="4952982"/>
          </a:xfrm>
          <a:prstGeom prst="rect">
            <a:avLst/>
          </a:prstGeom>
          <a:noFill/>
          <a:ln w="9525">
            <a:solidFill>
              <a:schemeClr val="tx2">
                <a:alpha val="32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61409" y="5476009"/>
            <a:ext cx="2965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hlinkClick r:id="rId3"/>
              </a:rPr>
              <a:t>http://www.paho.org/bireme</a:t>
            </a:r>
            <a:endParaRPr lang="pt-BR" dirty="0"/>
          </a:p>
          <a:p>
            <a:r>
              <a:rPr lang="pt-BR" dirty="0" smtClean="0">
                <a:hlinkClick r:id="rId4"/>
              </a:rPr>
              <a:t>http://50anos.bireme.org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70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746">
            <a:off x="18121" y="134141"/>
            <a:ext cx="6150625" cy="5413287"/>
          </a:xfrm>
          <a:prstGeom prst="rect">
            <a:avLst/>
          </a:prstGeom>
          <a:noFill/>
          <a:ln w="9525">
            <a:solidFill>
              <a:schemeClr val="tx2">
                <a:alpha val="43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003612" y="5696344"/>
            <a:ext cx="256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http://bvsalud.org</a:t>
            </a:r>
          </a:p>
        </p:txBody>
      </p:sp>
      <p:sp>
        <p:nvSpPr>
          <p:cNvPr id="6" name="AutoShape 2" descr="data:image/png;base64,iVBORw0KGgoAAAANSUhEUgAAA7YAAABkCAYAAACy5KwhAAAgAElEQVR4Xu2dB5hU5b3/v9PLLgtLWZbeqyAdlCKIDVETjSY33fSm0Ri96f/ce/Okx8SWxFSNN9EkVzTG3gULiICgdFA6CLtsn52dfv7P950949nDtJ3ZGWbW33keHmD31M/7nve83/fXLJqmaZBNCAgBISAEhIAQEAJCQAgIASEgBIRAmRKwiLAt05aT2xYCQkAICAEhIASEgBAQAkJACAgBRUCErXQEISAEhIAQEAJCQAgIASEgBISAEChrAiJsy7r55OaFgBAQAkJACAgBISAEhIAQEAJCQISt9AEhIASEgBAQAkJACAgBISAEhIAQKGsCImzLuvnk5oWAEBACQkAICAEhIASEgBAQAkJAhK30ASEgBISAEBACQkAICAEhIASEgBAoawIibMu6+eTmhYAQEAJCQAgIASEgBISAEBACQkCErfQBISAEhIAQEAJCQAgIASEgBISAEChrAiJsy7r55OaFgBAQAkJACAgBISAEhIAQEAJCQISt9AEhIASEgBAQAkJACAgBISAEhIAQKGsCImzLuvnk5oWAEBACQkAICAEhIASEgBAQAkJAhK30ASEgBISAEBACQkAICAEhIASEgBAoawIibMu6+eTmhYAQEAJCQAgIASEgBISAEBACQkCErfQBISAEhIAQEAJCQAgIASEgBISAEChrAiJsy7r55OaFgBAQAkJACAgBISAEhIAQEAJCQISt9AEhIASEgBAQAkJACAgBISAEhIAQKGsCImzLuvnk5oWAEBACQkAICAEhIASEgBAQAkJAhK30ASEgBISAEBACQkAICAEhIASEgBAoawIibMu6+eTmhYAQEAJCQAgIASEgBISAEBACQkCErfQBISAEhIAQEAJCQAgIASEgBISAEChrAiJsy7r55OaFgBAQAkJACAgBISAEhIAQEAJCQISt9AEhIASEgBAQAkJACAgBISAEhIAQKGsCImzLuvnk5oWAEBACQkAICAEhIASEgBAQAkJAhK30ASEgBISAEBACQkAICAEhIASEgBAoawIibMu6+eTmhYAQEAJCQAgIASEgBISAEBACQqDXC1tNA2KahmhMQywGRDv/rWkaYhqgsQ9wJwB2qxVupxV2mwVWi0V6hxAQAkJACAgBISAEhIAQEAJCQAiUAYFeL2wj0RhCEQ2BUBSBcCzxJxSJxcUuxW3n3xVuG4b0c6FvhV2JXNG2ZdCD5RaFgBAQAkJACAgBISAEhIAQeM8TKHthS2Mrra/KEht91zrLn0diGiJRDeGohmA4pv6moA1H46KWx1ksFkQ7f+6yW1Fd6UC/Sgeq3Ha4HCJu3/NviAAQAkJACAgBISAEhIAQEAJCoOQJlL2wpXilRTYYjiIQiqEjFEWQ4jUSQyRK1+N4G1gtgN1mhcNmhdMOOB382wqnjQIYaA9E0NYRgS8Qhcdhw7ABblRX2tX+sgkBISAEhIAQEAJCQAgIASEgBIRA6RIoK2FLK2s4oilLbIzW2M4/FLG0xIbCGoKRqLLMRiIxxKIRIBaGTYvAbtWUBdbtcsLjcsDtdsHlcMDhsCGqWeAPRNDYHkFdc0DF3db0dSnrrddpg8NmUW7J/MPYW1p5xU25dDu13Fl2BHbu3Kl2nDJlSnYHyF5CQAgIgdNEQMar0wS+CJeVti0CZLmEEHiPECgbYUshyxjZ5vawsqoGwhSwcddjKlFddNptgM0C2BCDLeqHLdQMa9gHSywEi9UKm9MDm7MCVlclbE4vLDYnNEtc3NLi2xoIq795Xgrhvl57XNzaLcri67RZYeM1JAb3PfKK9N7HlMlE721beTIh0NsIyHjV21r03eeRtu29bStPJgSKTaAshC0ttYyRbe2IoKEthPZgtDOdcaegtcazGNNr2GnR4LRE4NCCsEd9sIWbYY3ErbAaaHalKnVCs3sAuxua1QnYXLDYHIhZbAhrVviDGloDMWUR9jqs8LqtStx6nLa4+7LdqoSulf7NsgmBMiUgk4kybTi5bSHwHiQg41XvbXRp297btvJkQqDYBMpC2FLUNvrCaGoPo9UfhgUW5SbMLMZ2iksmgKJ7ciQCLRyAJdwGW7AJtkgHLJYYLHYX4OobF7ahNiAcgKZFAP6fv7O7YXV4YXF61b+DMQfaQha0B2MqmzLL/1RXONDHbVexuW7G5zoopCW5VLE7rFyv5wjIZKLnWMqZhIAQKCwBGa8Ky/d0nl3a9nTSl2sLgd5FoCyEbXsgimNNQWWxjUZj8LpsGFTlRB+PXVlNY7EoQsEQwsEORDt8QKgV1lAbrBS1zgpY3H0Bd7+4kA02wxL0AdEAEAsCsWg8ZtbmgNVBgetB1OpGR8yB1rAdTQEropodFW47Klx2dW2vi+I27p4s8ba964V4Lz2NTCbeS60tzyoEypuAjFfl3X7p7l7atve2rTyZECg2gbIQtq3+CA6e7EBHKIZ+Xjv6eh2odFNYWuMJpIIBBNubEPW3IBZqhzUWVr+zuStg9QwAXH1ULK1KABUNwUJrbSwCC623/hOwBFuASAgWRGGxxl2VY3Yv/Ja+aEJ/tMW8CEQscNhtylJMQe3pzKpMa248sZS4JRe788r18iMgk4n8+MnRQkAIFI+AjFfFY13sK0nbFpu4XE8I9F4CZSFs6YZ8oM6vROzw/h5VZ9ZhA7RoBIFAAGG/DxF/IzSKWi0Km90Oh6cSNk8/WDzVyhJrUVG2nQKUQpQ1bEM+oP04LIFGIOwH6Loc6QAQUxbcsLUSbbYBaI5WoSEct+RWeuLClhbcRFIpxvhKvG3vfUt66ZPJZKKXNqw8lhDohQRkvOqFjdr5SNK2vbdt5cmEQLEJlLywZTbkBl8Y++v8ypV4dI0H/SvtQCyGcIcPHS31CPtpce1QMa9OdyXs3j5K1Fpd8azHFku8Fu0pNlVabumSrKy4MSDYCq39BBBohiUaUOWCIjELfJYqNFiHw2etRkhzwul0oH+lA1W03LqYUCqevEqMtsXuvnK9fAjIZCIfenKsEBACxSQg41UxaRf3WtK2xeUtVxMCvZlASQtbitpQREOjL4QjDQGV9XjMICf6uWOIBtoRbG+Bv60V0XAQNpsFTpcXrspqOCqqVDkf2BxxMRs31qp/d/4z8YMuYpfZk9vroHU0wRJuhxZsBvwNCMKJNtdINFtq0BytRMzmUq7QFLZVneWAlEuylWmtZBMC5UFAJhPl0U5yl0JACAAyXvXeXiBt23vbVp5MCBSbQEkL23A0Bl9HFM3+MBraIqqMz4h+MVShDeHW4wh0dCCouRFzeOH0VsHpqYTb44Xd6QKs9u7HvdJqG2FSKcbgRqH566E17EYs6EPEWQ2fvQYNllr4tEpEojF4nFYM7ExixZq3zNAs4rbYXViulysBmUzkSk6OEwJCoNgEZLwqNvHiXU/atnis5UpCoLcTKGlhGwixzE8IrR1RBMIxeNCBwc5meCPNCPmaEYoBIedAWDz94ayogstTAZfLoVySe2LTOhqh1W8H2uthsdkQcAxEi2sMmrV+quwQ7b99vXZUeRyo9Njgdlph66yp2xPXl3MIgUISkMlEIenKuYWAEOhJAjJe9STN0jqXtG1ptYfcjRAoZwIlLWzbg1Ecbw6Cf9utNlTEmtAv8DYcER/C1gqEnf0Qcw+A1V0Fp8sFl8OusiH3VCInjTG3TfuA9joVixtzViPUbxJ8lmo0+ELwByKgu3SFy4aBVS7llswSQLx+d1yS1x+sxw0PbjilH31t2VR8aNbopP3rty/vwt827Ovyu74eB26/cgEmDKpSP2/0h3DN/a/iYKNP/f/yGSPxjeXTeqy//t/mA7h19Q51PvO1e+wiOZxob30rrntgPVo6uPiQeuP6R02lG3NHDMTH543DyOqKxM6N/iCuXbUeBxri7Ib29eDXV52F2ipPyhOaj5k0uAq3XD4f/bzOxDGBcBQv7TuB+7ccUOf2BVlPGWqfcQP74IrpI7FwTI0qJ1XorRiTib/933o89NjmtI9SM6gKw4f2w7JFkzBv9mg4ivDsubJtbQvgJ7c8jr1v18XfqUtm4eMfWpDr6VIeFwyG8dTzOzBl0hBMGFvT4+cvxxOGQhFs2XYEz67egX0HTqK5hXkXAPafMaMG4rxzJmPalKFwOu1l93hHjjXhRzc/jvqGNnXvX/nsMiw/Z3LZPUchb7gY4xXvn9/0Q0ca8dRz27FjzzEcPdasHquiwoVRwwfgrLljsHDBOPTr6+3xx2Ufv/OuNXhp3V517iVnT8CXP7O0LPt0d+AUq231e/L7Q9iw+YDivHdfHdrbGc5mxbgxg7B4wXgsPnsCqvq4u/MIsq8QSEmgN4zv4XAUW3cexbOrd2L7rmPqnXE6bBg3tgbnLpmMs+aMgdcw1z2d3aGkhS3L/Bxp6EAgrKGqwok+0ZPwNO2AJdqBsHcYot7BgLsv7A6PAuywA3YrhW0PIQ35oLUdg+Y7rhJKwdUXGDRVWW6bfWE0twfBe3TYrKitdqGf1wGHw4J4CaDsxW0qYbt8Yi2+v2ImnAwuNmy+UATfeGgjthxt7PJzEbZxHNkKWyM8Cskblk3FpWeMUEnANA345Qvb8eAbBxO7/fDSWVg+YUjKzvXqgXrc9O8NzGumto/NHYuvLJ6cSCq280QLvvPoJpxoDaTtoIOr3Pifi2fizKH9e6gjJz9NMSYT2Qhb493Nnz0aX/z0UvRNs4BQUCgZTl5oYcuPx+ath/C//1iH4yda8YNvvw9TJw89nY9cEtc+eLgRt975LA6bxjzzzY0Y1h/XfG4ZxpfZYkBvmPgUuqMUY7zyd4Twl3tfwfMv7U77OJxvfOpji3D+0smw9tiEAxBhO6Wg3YiLFq+sfwv3/H1dYmEs2QW5aHH1R87GogXje8xQUtAHk5OXNIFyH99bWjvw+7vX4LXXD6TkPGhAH3z1C+eqxfjTXf60pIVtczuzIXcgHAOGVLvRN9YIy8kdKltxuM9oxLw1sDvcsHdaah22uLW0xyrvhP2I+U4AvnfiVltnJTD4TMQ8NQiGY2jxhVDXEkIMGgb2caJvhR1Ou02VIorfR3Z221TCNpWVMJVwE2Gbu7DlkZUuO265Yj7OGNJPnej1ww34+r82IBSNK9UVU4fhuxecqdzNzZtZCHuddtx+5XxMrY2f651WP65b9RqOdlqZMo3CFLe3XbEAI/u/a0XOdEx3f1+MiWJ3hS2f4ZILz8TVHzmrRyeM3WWTav9CC9sdu47h+z95OHF5EbZAQ6MPP731Sew/eDKrZqS4/ebXVqC2Ju65Ug5buU98isG40ONVLBbDPX9/FY89/WZWj0ML3/VfOh8L54/Nav9sdhJhWzhhy/Z99KmtuPf+9Yh2ftPTtQnbl4us5y6eeNon6tn0HdmndAmU8/hO74bf/WUN1q5/OyNgerV887qLTvtifMkKW1q9GF9LYavBglGD3KhCCyJ1uxEORxDpMxKoGASnw6VcFylqE5bS7PRkxkZiCSHN3wDNdwxoOaKEraV2BiwVg5VVrrk9hGONAYSjmir/w/q2dpsVTjv/ZF/bNpWw5ULwze+fh7NGD+pyr4/vOIIfPnXqx7fY7sDl7oqcrAN8YMYo3HjuGcrK2uwP4YaHXsPuE61q1xHVFbj9A/MxOIk10eyGPGfkAPz0sjmo6HSL/OuGfbjz5V3qPLQOf2nRJKyYMhRVbqeyDtf7OvDHdXvx2PYjidv6+Ly4xbdQW6EnirzvXIRt/2ovvnvjpRg1orAW61y4irDNhVp+x9Al9I//+5I6CT+cV3/4bJw1d6xye9I0DU0tHfj341vwmGFM/OhV8/GBy2bnd2E5uqQIFHq8olfAj375KBqb4i7uFy6fiisunYUB1ZVqoToQDGPD6wfwp7++rNzwuJ15xnDcdO2FPeaCJ8K2cML29TcO4We3PZmVqNU7Pr9F37phJcaOGlhS74LcjBAoFgHj95eLPZetmIHLL5mJygqX8jChS//d965NeEAsmDtWWW7dLkexbvGU65SksKW7CMViQ1u8zA9dfUYP8qDK0oZA/V6EgkFEvbWweAfA7a2A0+GE3VBLtqd0LevbaoFm5Y6Mpv2Aww1L7WxYKgerskEt7WEcPtmRELYVbjvoNMw4X6/LqkRuNptZ2I4dUImmQAhN7SGYxU00puFHz7yJJ3ccRXVFPHaT+3ETYRunbbZop4pVpiV2zVvH8YvntiViXc8eMwg/vGQ2PA6bEpyMZb53YzyWmQsNP7pkNpaOrz2lWc1uyF9ePBmfmBdfye8IR/G9x17Huv316v/GaxhP1BoI4RsPb8KbR5vS7pdNn8pmn0JPFHkPRmE7YVwNvn3Dyi6xS5FIDNt3HcVf7lvXxc30ui8uxzkLJ2bzGEXdR4RtUXFn7ZrJVeXbfv8cNm2Jhw68V2ITi9sap/dqhR6vnn9xF37759XqIelW992bVmL40OouD82FlMee3oq/3Lc27X65khJhWxhh62sP4pe/fhpbdxxNNA2/Rx+9agEmjR+sYpj5LXpz+xHcde/LKgxE3y5bcSY+8R+l6UGUaz+T44RANgT4Xb3510+r94JbKm86o/hNNXZmc72e2qckhS3L/PiDUTT5wqhvDSmBOHKgBxVoQ+DkAYQCHYi5qmGv7A9PZV84XG7YGdNqjdeq7bEtFoEWagfajkJr2APYnLAMobCtVcK2yRfC4fqAclUdVOWE12VXwZlMIEWRS8ttNptZ2J47oRZN/pCKoZ05rD9+fvlcVHZa/oyWwcXjahCIxLCx00Wvu67IRosrxdYPVs7C9uPN+NuGt9W1Y5qGkdWV+PDsMVgxZdgpsb7JLLYuuw1/WLsba/fXIxSNquM/vWA8+EyMfzZvvMbGww24b+M+7Dje3CWZ0sRBVfjcWRNwxpDqRJxqNjyzFbY8l1l0muOaze7Il04bjm+eN72LO7LZDdncDuZr8PffOG86lo4fnLW7ejbP3d19Cj1R5P1kErb6PXM1/ce/ejzxCMbkOcYJJwXLR66aj3888Bpe3bAPDqcdi88aj/+4Yl4XwVx3sg3PvrAT61/fp5K/cKVx1IgBWLRgnEp0kC4xCBfWtu44gn89uhk79xxXbT1t6jB86PK5qBnYBz+59YmUyaMyPW+qybNZMJvbMtmiABNMvfLaPrzw0i68va8OoXBUJVKaccZwXHzBNIwYxvcmmdu8hsNHm8B7YTyvnhyHcYOjRg7ArDNHYtniSepZu7tx4s9zP/HMNrWSywRPtLLOmDYcF58/DZPG13YrZs080edH8/OfWoKZ00Z06zz6c+jMmIDq7f31ynpDzwAuoqTqF9n0vwqvCw8+8rq6zPSpw3DjtReqFW3j1tjsx89ufRJv748nHjNalbNxVWO/ZNKOJ57d1iV5x5RJQ3HOwgkqqRGrAiTbjO3yxvYjqKtv7ZL4Y9H8sSmPZd98ed1erNu4L9HPeI1hQ/up9jx3yaRut2t3+xX3L/R4ZWxnjhcffP8cUNSkYprpGXJ5P5MJ289/cgm27TqGVf/ehH0H6hPvExPXjRk5oMs7bj6e4+iQ2r7KosJjh9b2xWUXz1CJ1vTYYLYvx5AX1+4BrdZ6EqXzl01Fun6R6fm78/tCt635+8K8BTd8+XxU9zs1ARjj+H9x+1M4drxFPcLoUQPwnRtWor8huSR/nus7ZR5Pvvjpc7B773E8/MSb2Ln7mLrm7BmjcNX752D0yAHq/wcONaj2f70z5wffeVrNmCwvVTwj8zW8se0InnxuWyJBFmOHp04ektNYzPswf6cYKjOgfyUeemxLYrxnH7tw+Rm4YNmUlO9OLuOwfv1cxyK9vR5/ZivWbdinvC74veTYefH5Z2DTlkOJhS3zwmimRa9MIUSZxnfyeHXj/i7JzPi8icSISydj+pRhSRNr8ruw+63j6ruwY9c7XZIqjh87SCW4NI8TydqxubVDzavY78eOHoQPXj4Hw4ZU48e/ekwt9HjcTnz/m5cmTWZpfL9E2KYY+Ri/2tQeVomZfIEo3A4ravq64NbaEGo8jEjQr9yC7d5qeKr6w+n2qrjaLENasx9vWdeWVlsmkKrfBljsCWHLEA26Sh+s70A0qqG2n1OJWVpU6RJNt+Rche3lZ45UovLhrYeVVfaOKxdg7ID4JJOC82sPvKbE9FeWTMbmIw0JS2A+wnb6sGoM6ePBs3uOJZIfGUExO/O150zuIk6NwpYlj5aOG4xndr8DZv41b8mOj8Ri+O3Lu/F/m/cnvSbPQS18/dKpuGrG6KzbN1th2x6K4Lndx3Drmp3qnnmtH1w8C8snvpsgilZUZqxm4iduydyRzW7Iy8bX4r9Xvpv0i33iZ89txaPb3nUz5rnGDazEJ+ePx5Kxg4uSBdncJoWeTPB6mYSefk/ZCtsZ00bA4bBi4+Z3k3oZXV8YR/X4M9tw3/3rldBLtvHj/qVPL8WcmSNPmRTQ3fC+Va/h8ae3nnIoJ3wrzpumRC+zpnIzZ0XO9Lw9JWx37nkHv/nTC10sC8Yb5r2+/+KZuOr9s7tkVOXH/cW1e1UiiFR8eB4yuv5L5ymRlu1G9s+u2aWS76Q698oLpytBl62bEs/513++ikee7Bp6wQQVdImaOW141hljKeaYcdZotTE+Gz/I131pOaYY3n/+3thmqfrfReedgV/c9hQ6AiE1AfjeTSsxaUJXz47Nbx5SscIU02Z3+0wTnzZfQFkJ17yyJ2VzcLJ+/ReXq4mmcWOf/scDG9TEJ1VsYaqkW7yvX/76mbRJu9jXOAm/8rJZBY2LL/R4ZWwfnd+AAZVYef40LF00sVtZkHN9P83ClP2tup8Hq18+td25EMUYUE7MdXFjPv6CZVOVR4wu0vhcFMrsr9ze2leH3/xpdcr25YLaVz+/HEM7805kOxZ0d79Cti3HPI4hDz/xhrqtVO+n8Z4pBt/cdgRLFk5U73F1X0+Xb0U+75R5PPG4HXi10yvMeA9cEPzPr16EllY//nDPSwn3d30fvndcuGDfNG/H3mnGnXevwc7d76RsCh73qY8uRJ/K7LM/mwXRpRediRde3n3KvfGi7LvXfv7cUxYPch2H8xmLMn33OHaeMWkI7v/3JsWrmMK2qdmPX//xBbyx7XDa12b50sn4zMcWdfl28vv4wCOb1aJHqrE9Wax4pnbkMd/62gq1yJ1p4/3fcuezoLjnlmphN9N5evL3JWmxpbX2eEsQ7YEImFvY47ShyuuAM+pDuPkoYqF2WOxOOL194ek3GHZ3Rc8ljDLT1WLQaLE9vgU0CdNii4ohKlNzky+II41BZaUdWu1Chdum3JLtVgsq8xG2M0ZiWm2/RBytMRvv3evfwh/X7lHW0x9fNhsPvHGwR4Rtpk7F69165XxlQdY3o7DNdDwTM9125QJMGdw3seva/XX4ziOvK5E+qn8lfnTpLCXgT7R2KCH46oF4spiaPm7ccdVZGJFkdTXZdXPJiszzJBPf/LmxtFIyd2SzG/K3L5iOy6aN6HJrm4804saHNiQV/Yy5ZWKqD88agxH9KrIW8JmYZ/p9IScT+rUzCT1OxDgJNLsi0+J1dqcrt3EiYH4mfvy/8pmloLjlx+uFl/co0ZYpOQiPY2ycUbjxeK48M7lIttvpELZmi0K6e6XViSuvunXGHEeY7thxY2pUEqb+Wb53a1/bh9t+92xG9uZ7ysR6z9sn8KNfPp508sR25OSd1oGaQX1SWi/oinjLb5/NOHmgteE/r7sIFHr6lk3/mzF9BO74wwtY3zlB/ciVjPGdlbgfs0A3xyGlE7a0vNx97yt4+oV4abV0G62nFC56ySNe9/6HNiUmbOmONT87J+/GZ0p3bHcmQpmeIdXvCz1epesjfL45M0fh0gunY/JEeh2k9sbK5/00C9NMrMzJWjIdT6FKSyUtQcfrWpUHQaZM4+msm5nuL9vfF7Jtudh0x++fT2R05bj2na9fnHPm/XzeKfJIN56YeTGPQCQcTblQmGyMNguNdG1Acfv5q5dkvdCYybPIfK0Lz52KT39sUcLSmOs4nO9YxMVMutTqsfGZ+mWxhG2qhdtU92dclOI+fK6fdy6oqkWoL5ynvDLoHXTPfWtVBnBuDKlgn+d7zy1TO/L7xDJjZq8j833RC4T5L/Tyh8nmVZlYF+L3JSlsWztY5ieAQCiKSrddWUJdrE8b8SHSehwItYFevg5vFVzVQ+HwVPWsC7KJtLLYHqebmQXWIbMR9g6BryOiXJEbfWHYLBYMqXbB67IhEo0pFznWtmWsbTab2RWZ9WYvnToc1z3wGvyhCPSERoHIu7GatBzefPk83Lp6e48JW4rPG5dPw3kTa+EPR3H7mp143JDMyByraha2tBj/5/JpOGf8YIQiMdz+4k5ldda3m86bhg90rgBRzP7gyS14fs9x9WvzuZ/f+w6+9+i79U9v+cA8LBjVNYlWKrbdFbYUll9cOBFXzhyV1F3aaCXnNY3uyGY35FQinNbpu199C/dseCuldZrnphX38wsnYfHYmoK7KRdyMqG3TS7Jozgwf+fGSxJZbc0TAQ6etCaa3VHN4oDi5AufWqJiqLht2XoEf7znpUStUNY+5aqkbuHiSvKPf/UEeB5uyu316iWYOX24+j+txFw51+un8mc9JWx1XplcmswTV1ptrv7oQrVq73La1WSVIogWcG6ckH/z+hWYPSO+8mpkyefnij9dtDlm8WO46qGN6vn4YZt+xvBTLBWp3jke86vfPIsdna50/Mh++TPLlDs0kzut+vdGPP18XJh1NzlYttlMacW96n2zMX3q8FPclM1uph/+wDxccuF02O3WU/qFOaYu2/5njDOaOH4wvnX9ClR1JpozuyHf8JXzVSkRfUsnbI2TF+7PpEZXvX+uWnAwT2DM1ijzsVzI+ewnFmNobT9EIlG8zDHpH+sSE775c8bg2s+dq5IhGe+J5/3MxxcpSwaZsR+uWbtHWZDZt+bOHK1qUfdk6RtzXyvGeMVFttt/95HM4ncAACAASURBVHxijEjW32nFveyiM5O6Wub7fiYTpnyXKA7Gj6lBKBxR7zDL1eiLd6x3zAkvk2gmO57ClJYzY2gB36n/e2gjVv077j7PMfWzH1+kwjoYa2ruF+YJdTbzmu7sU8i2NU/i842/z+edMo/B+nfmK59bhjMmDwXdQX931+rE+G1uG39HGHfd+wpe7PTcMLuHmtvVnOxHjfGGsZjn53vNMJFsSrQkE0Qcx/gNolX7neMt+O1dq7Grc15nHo9yHYfzGYvMolj/Zp67eBLsdhv2vHUCv//Li10WeIolbM086c1EryZ6NLEtX3/jMB54ZBOmTRmGuTNHgQsZHH+58T39019fUnVluZlrn5u94IwVFpK14zmLJiqLcCYxy2vRCLD2tbe7eBKk84TrzljQE/uWpLBt8XeW+YnEMLivS4lbCghaajV/HazBZji0oBK2zv6jYPfGS6oUatN870B7J/4BsA6dg4CzVrkht/pDCIRiKgOycpV20GIbUzF5HpdV1bfNZjMLW4q88ycNwbWr1uNAg09ZOSnsWgIRfHXVq6hrC4CxoN++4Ez85Jk3E+IwH1dk3qcx4RH/v6euFdc9uB6tHWH1GFfNHI2vnzs18UhmYWs+fl9DG776wPpEcqvuZPk1MymksOUD0X38k/PGKddgc91gszvy6AGV+PVVC9Df64LZDTldSSC6l7/49gnc/Px2NHZm1UzVPxg//e3zz0R1AQteF3IyoT9XLsL2Yx9coOKH9A+tWVh84NLZ+MhV8075EDPGkW7E3FJls9yy9bByreQqvvljYP4QmMUH9+cKKC1/+lZsYbt3Xx1+8LNHE/efbFLCycuvfvN0YnJh/EgbWS5cMA7XfHZZzjGExr5LQf4/P39UTbaTufqZhe+nP7ZQJaLIdmMc0ZZth3HX37omdkl2vNnFzjzZNwoB/XgjF3NMXbb9j4sKP/7lY8rtkxPK//rGpYmyB8a+ZV644T2kEracQPx91QY8+Gj8+5PMQsNVc75nSmDOGo2agcziaz1l4mNeyOH5lJfDS7sTsWXG+zbeE8Xc925c2cWSnW3b9dR+xRiveK8n6lqV2H9t0/60t57MfTvf99PcV5O9S+ayREZrjPl4cz/UH6i1tQM/ve1JNannlszDwCh8WV/8q19crt7tQmyFbNueFLZmMdHdd4rszOOJWZCYf29uGwrr//nZI4lmMAoW8+JssmQ/FHp3/nlNwppnXoRL175mlsmef9/Bk/jpLY8nsovruQTyGYfzGYtYJu6HNz8G1mLlxvAc5sswLsIxxvmHNz+e+K6eLmH7X9+8rFvhP+naKt0iubkduxsX+/qbh3Dz7U8lPAm4+MZ+bPR0KsQ4ke05S1LYMr727RN+cDLDpFF93HYEwjFEAz5YOuphCzXCFW2Dw9MH9oETYfUWtiyI5juuhC1jeOmK3O4YjONNAbQHwsrtmJbavl47HLaeE7aMs9UtmnpN1ONtHQkr5ucXTlRJmX7+/DY81GmdyUfYmuuusgM1+kO45v5XcbDRp/oTLcnfWD4t0beMwjaX442dlAsXFJB769uwdv8JPLv7HZw0iL9CC1v9Xj48ZwyuWTz5lFq1ugs49zOWYTK6IafLmmx8VlpvNx1uUNmWaQ2ORJmK7NSNixvfu2jGKUI725c7036FnEzo1+6OsE0VF2r+0H/n6ysTFkj9Oky+8Js/r07UWku1Km/O8rfygun41EfPVh85ozBOlTCEokVPpqDeiUtm4eMfWpBAncn1Ot8kFFyd/d3da9T10n2MUj2L2a2XVk4mTZpxxjAVC5WrxY21P5mghlsyVz9OxuluzsQd3M5fNgWf+8SSxOpzpr6q/57noTWAcdRMpJIqltfoAtfY1I4f3/I4DhxsUKdhfDWvb9yMkx+zFSSb/sdz0WWYblncn5tu+eW/jc+eLMtqKmFrdqM09tdMzDiRoweCnqwq1YKQeTKsLzqY3QYpbpl0aMGcsRgyuCrr2OZM95nt74sxXun3QsFfV9+G59bswvMv7eripWG8X3PN5HzfT/PkP1U5IeNCCcfN//7WZSo23Hx8qnHMPNlPNqE2XsPsyphtm2W7XyHb1jyJz2dBL993ijyM40nfKg++d9MloEDUN7NwNbdNOsFiPDbVogavw+RJzBLNLdk9pGo3M8v3XTxDZYw2WnvNYxYXGhkL7vMFch6H8xmLjM+aKgGSeV5QLGFrDjOh5wQTNy6cNxYjR/Tv1kISx6x2f0hZntkPmGTLGFufzmLbnYUrMyta7D/3ycXditXOdlzIdb/SFbbH47XkxtZ4lMXW1xFFKNAOW/AknKGTcIYb4XBXwlYzFRZvYWuMae0nVIytEra1M9FqHYTD9R0IhCPo67GrRFEep1W93OFI3GLrdbO2bu4WW8Z7/uP1/codmButuIea2vHgGweVsLr1igWYO3JAjwnbZKWCuiNsczmez8VnYhbm1W8dT2RETtaZ8xG2qcr9MHnUugN1+OXz29HSaZVOFgvM+2HGZt01nP+nezit1796YYdqE27p6tymekHpkr3tWBOe2HkUz+3pmngrWVxzri96suMKOZnQr5dJ2PLjO2xIP4wfW4MV5087JXufeSLA/xsHaP062ZbhSVdOI5Mo5bUyXSfTOfIVtpnOr/NIdZ10br16NtTFC8aDkz+6FmW7ZWpn83nymVzq56L1hKJt7YZ9WG1KYGKcwJhFYzbPZJxMmoVtsv6nn9OYgEi3rkbCkYSLe6pY1FTCNlN/S/csmRJSZfPupHPNZbwWJ0SciI0c3j+nLNXZtIW+TzHGq2T3wwX2kw1tKkaTfUFPHKfva8xune/7mW25n1Tixnx8smzq6nu26xi+/5OHs8ZfaIt9IdvWPBHPJ8a2J96pfL8B6YRtpnPrDZ4p5CVVxzCPR8kWCVP1YVYq+NHNj6d18zdf1zgO5zoWZcMk03uX6RyZeKbrN0z0dccfn0/EqRoZ8BtMT5xliyamjO2nhwkTAzJ8wBgmZWaZTth2xz3f+CzdWRTJerDpgR1LUtg2t4ex70SHEpJjBntAa2CbP6KErSPcBGewHu7gcdjdlbAMng6LN7vYy1x50f1ZO7FVxfHyes0YiP0n2hGORFFb7VLWWqvFojIZhyOaErZMJJVrVmRdiG081ICv/Wu9islk1uK2QFi5JhvjOHvKYpuLME1W7mdCZ3A6WWcSxo9tP4JfvrA9kVCJrtzzRw7EJdNGIBSJ4v891jMxtqmErd4fHtl2GD/ptCTxZ8ZYYH0fXyiCbzy0UVlYudEd+b9XzMR/P7lFtQm3j80di68snpxz8idmZr5r/V78bUO8bi63TPeea5/mcYWcTOj3le1EL91zZFrh5rHZCoD3urAlq2RlD8z8GYf00Q8uwMoLpmVlxe2usE014c61P7NdH33qzYQrOs+ju/jlImxTlZvK9CE3xtLqIjYQjCSsI6kyRpaqsNXfLZaDeW7Nzi4WAGNbLZw/Fp/9xJKcE/Jk0+7FGK8y3YdecumOPzyXcLU0TgqzHe9STZQzTbD1+8tW2KayxHRX2PK66RZ0MnHL9PtCtq3ZWySbRGdMhMf+vuis8ap8WtybxZIyZMD8fOm+R/mKpFIStsZFHZ1BTwpbs5u2XpqqO2NRJt6870zvXaZz5CNseX29/NGTz25TZbmSbfSu+vKnl3bJUM44V8YH60mxaPFdMHs0Fp89QXkQ/eSWJxKnSidsu+MJZPxW5bNIlGlMyOf3JSls6Yq874RfxdWOHuRRyaOYrCkcDMAZaYYrVAdXxzHYXV5Ya88EvDX5MEh/bCwMFWNbv0NlRUbNDDRiAPbz/mIxjBjoUcKWJV2YEZlupfGsyPkL2+OtHbh21as41hKPDdC3+aMG4seXzoHXaStbiy0zH1/34Gs43NSuHmvR2Bp8f8UM9Omsw9iTMbaZxKE5UVWq/f+6YR/ufDnuZkir+aVnjMCj2w+rhQdaV391xTzMHhGvO2fcHmQ8wnPb1I+SuWwb9zW3eaZ7z6fjF3Iyod9XthO9dM+R6aOifxjydUU2utOmcr0zu22WmyuymTMn6syiSRflbTuPYvObh1WNU26cAN54zQVgQqFMm9H1uSdFK2tr3v7759XlM4pKk8uxPikyt5l5spTp2bLpf/o5uGjw4COb8fcH4rHedNXjBIMr6tzM8XL6cdm6InfHhbsn3CbNbGj9OnDoJLbtPKZinvVawNyPJWQ+/dFF3XYvz8Rf/30hxytziEG6GHCzUDIK2552RU4V/2h0EzZ6J2SaoOsszbHAhRSt2bRvIduW1ze6o/L/6TI9m3MUGEM+euKdyjSeZBJJpeSKnEwQmV2R9TGrscnXJTljd8fhXMcio3t2Kldkc8x5sVyRk70bfIcPHmlUXhVvbj+qahvrITcsv8Os5kzuZ05IyORPn/vEYng98Tj47sTYmucx2byzpbxPSQpbJmbac6xdicSRA92o9DgQDmuIRYJwRH1wBk/A7T8Eh8sDS+2MwgnbWBgItEBrOwKtYQ9iVjciNXPQaB2ksjZboWHUIA+q3HYEIzGVCZg1bR02Cyq9udex1d1u/aEovvPoJrx2MF72Rt+MSZiMpWjyibEttsU2k3BlKaCbHtqYeOZCuCLrbsC0eh9qjAtsbsbySkburGV7/QPrk7pM6wm+qpIk10jmxvy1ZVOSZmB+/XADvv6vDaoEErfvXXQmVk6NZ+Xt6a3Qkwneb7GELa+VS/IoY4KoTMmjzIl2eM10wtYsjjkh/vPfXgGz53JLFiObaVKTS3KaZMmSUvUl88Qt2w+eeaKdrI5rLv3XHAvIONEPX9k18Yd+XnMCEL1klHmi1R0ePHemiaj5uYxt1L+6QiXUItd0wjzb5FF0+f3ujSu71KrlBIeZVJnd2pg5M5dEN9nU+NSf11wftCcXNJL1lUKOV+Y+wpI+X7/mwqSlrhjvx/hEvR6ycbEh3/czWfInY1ZzcjEnjzLG0WYrbM1x56kWXHJ5Z3M5ppBty/sxiwD+jBYwJhFibLKe6ZsLNnfd2zVBnXG86Il3KtN4kukbkO73uSSP6k7dUbMlOlkiPHNJOd2qm+84nK5fpRuLzGNrsr7O79fPbovXGOeWTtiaxTGv/djTW1WdcX0zLxRl68Ke7BlTLZZl6ifpkoxl6+GWy7tcCseUpLBt8UdwsN6P9mBUJY6iZZJZa+2IwhHzwxmsg9N3AA6nE9aaKbBWDgGs9p7jSRNcpANasAXw10Pz1wMdjYjYq9DRbzqarQNR1xqEwwIMH+BWFuUga41FNGgxDQ57fnVsjSLOKFz1BzQKr3TuwJlcgfN1Jc7neLOwvfnyuVg4Jm55p/X7tjU7sWrLgUSb5iNsu9MxBla4cMdVC1RdXfPGmNxvPbIJmw7Fk9AYNz2ZV7JrdYTfLdPE39Pau3zCEHzmrAkYWc0azBbw3C+9fQK3rdmRiPdNdy/deaZU+xZ6MsHrFlPYmrMxZir3M3XSUHz9mvMTsaTmyQ/jW75w9RLMnTVKIWSM3Z13relSC88s/IwfIR5z5ftm48rLZqvjn12zs0uZjmyELVe1GcMYDIXhcjoQCITx6z+9kMjYmqncDz/C37j+okSmRVrc3tpfp+JxOLnlpGP0SJb7iWfR3bD5gEpOpbs2JXM1S9afzOyMJUoATbF74OHXMW/2aFX0fczIgVlZ9pJN9M9bOhnvu3imKl9C90Bm+WS263vuW5eI3zJPuIyleGiJZi1dWhv0le+//XOdYrtk4URMmlDbpcxRpomomUeqmovm2rXG47pT7kcvr8FyP2zPVQ9vwsNPvJE4nbHNzBO2TOV+jBM69oej7zRj/aZ9ii9LgrD94qUoNBw73qz6il7aI1Wio54Yq3iOQo9X5lhqs/ChoDx0pAn3rVrfpRyLcXGM7ZHP+5msXI+x7BjbxDyOGJORZStszfUz6cJ49YfPVuV+WDaIZVv++NeXMKh/Jc6aNw60HGdTBiTXti502/K+sq2zbXwGc51g/i6fd4rHZxpPMgmWdL83L3pkU+6nO5bTZGViGAPKclSDWRv5RItKoKcv+phFYK7jcD5jkXk8NvZ1LmgkK+NnFrZmkaiXxvF6HEnnBdkKW7ZX3UkfNm4+oLwKzp43Vn3v+a5RMPMb/b//eDVpPVpzPzDGI5vLPrHfpXNFznYBm+cxfqsKvZiZ63hSksI2GI6B4rbBF0KTL15qprrCgT5OwKEFYA/Uw+E7CLtVg3PAKNj61MLiquo5ccuyQm1HwWzIFLbQIoCzD4LOwWhxjkBrrFJZ7Vx2Cwb1dcHjsKqkUZH4Yo8q/8MY21yTRxlFnNlNtrrCiTuuXICxA/qoa5WrsD3c7E+ULuJzzBk5AP+1YiYqnXaseuMg/rB2d5dswd2xXHa3jq3x5fnk/HH44sJJKeNkje7I+nGpEk4Zz8vSSTc9tKFLpud0Ly3F7/VLp+KqGaNzjtnNNCgUYzJRTGHLwfyBRzbjnw9uyPToqm7jTddeeEpqfdbl/O2fVydWbjOdyPxBMFts0h2fTNimigc1fkD4QfvZ7U9lVWyeAu6Dl89RwtWcgTHTs5ERrYMTx8XrAKfblDX75T34/d1rMrLjZOv6L50PxmVmszHL4y9ufyplfKf5HDw/s3Ceu3hiIlsn3a1vufNZ5Z6VaZsxbQQoVvSJfKaJaLLzmUUS90k3gUwnbLvTbuYsvRQ6nGiypE+mjYsB/3ndRYmSDd0VAuYyXZmu193fF3q84gSYda45BmS7MeMra11T7Otbru8nj08mbNPdi7msWbbClufszntlzDKeLZvu7FfotuW96N+HVf/elHGM4v4cR2jRveLSmV3yDOTzTvG8mcaTfIQtz3/0WDN+dtsTWY2XyfpvunZLJmzT7W/uN7mOw/mORd15J/k8ZmFrtoRn6tvZCltzlYJM5zXyNN8TF06/cPVilUn5hZd345771napGqB7MPEa+VhsRdhmaqUUv+dqMONVG9vDONYYQEcwCq/LjgoH4LFF4Io0w+Y7AicCcHkr4fD2g8XdD3B6YbE6AJsD4N/MPpXtpsWAWARa2A/4T0JrOQR0NAFaGHBUwNpnGNrtA1EXroQvQh92DW6HFX29DuV6TCsji7bYLIDDboWn08qczeXTueWaa8HOHNYfP798rhKA3MpV2DJ+etUbB5SFkgZy88ZEUmy+jlBU/ao7iZlyFbbLJtTiuxeeiYpOtsnaLtm5Kcp/etmctMfxXG8ea8R/PbEFJ1oDabsFvROunj8eV88fl9RdOZs+lc0+xZhMFFPY8pn1eMZ/PPBaylIw6QqJZ5r8cCLgdNjxzOodCrFZ2PL4+x/ahPv/vemUJuBEiW6LG7ccREODL6krciprn9GtmSKSGSIpwI+fiMfDmrdUpZPoEvvnv76krBfpNopaWqsXzh93Sr3gVMdlYsfjupuUSr/WW/vq8Js/rVaT8XRbuvPzg8waxunOkSxBR6aJaLL7Mda05e+TuewZj8vkqubvCOEv976C59MIVC6UXPel5cq10rjx2H8+uBFPPrct5YQ+WU1WtifLKt13//qU75J+nZUXTlfWf6PAy2YM6s4+xRiv2nwB5VKYjbhNlTArn/fTLEy5MLV99ztJF2T4jl7zuXMxb9aoxDvaHWFL9rRE3fa759JmU+1NicE4t2Qt8nv+vi7tM3Mc+dTHFuH8pZOTJs/L9Z0i80zjSb7CltfgGPeHe17Czt3vpHzFzPW+s3kXk5VOioSjympp3pi4jAuMDMEwj3XdHYfzHYsyLbxectGZONngw/qN8e+iWdhmOp7u6vxG6RnTsxW2PO+61/bhrntfSdsfeU9mnpnuieMDvQE5pnEzumCLsM2mtxdgH2YYZu3alvYImCWZCaUs0NDfY0WF1Q9bRz2c4Sa4NT8cNsDm8sLi6hP/Q5Hr6QdYsywmrtGFOKzcjbXWw4CvDqAbMgVy5WBYK2sBT3+0Rtw40hRDIAJUum2qxI/LblOupRS1LO5jt1uUsHXZrafUQk2FKZ2wZW3XGx7cAMZ3cnvf9BH45nnTE5q9XIUtn4Vt/PK+Otz16l68dbJVCdwhfT24aPIwXDVzNJg1WU/W1J1SOt0Rtv28Towb2Af/MWsMzho9MKOQNLsV8zm6k+CJmY8ZP/yvrYfw9sk2NPtDql0p5If382Lp+FqsnDoMQ6qyL7WS6+tXjIlisYWtzoKlBVgChh8qxvxQ6DEGcdGCcapua1Ufd0ps/GDs2nsc/3p0M7btOKoWrcaNGaRcVxfMGYN//msjHurM2J3MhYfiev2m/co9lBkO9UyFKy6YroSdXvIgVR3allY/Hnx0S6KEDYX4WXPH4kNXzO1y38yk+OrG/Xhx7d5EggmWYGEWz4svmIYRw6qTilJO7na/dVxZ8fg3V/i56Yzoek13KLr6dnfTMy4/8cw2vLH9SCIR1bCh/TBr+kiVYKi2piprsWy8PiftjIF77sVdYOytnuSKfEcNH4D5c0YrV64BScII9PPo2SeZ5fftfXVKsPH4CWNrcO6SSZg3a/Qp9VkzTUSTMTLH4mXKOplJ2KrxMqZh+65jKhEV/6a7OPvTuLE1OHvuWJUJM1W/1tuFz8JJKNnpx/J9WDR/LFwGq6PxmfR3iaWMDh5qSIhc9rVpU4YqbpPG1/aacj/kzAkqx483tx9R7tiMvdNLk9Hlmtlyx40elPaZc3k/zcKUVn6++1xIYyI1jmXsr+znV1wyC4Nrqrp0v+4KWx6sZ5p9Zf3bOHi4QT0rxxy65F+0fKpq41zrW2c7fhTjW2S8F7qMM+zCOHYa36Vsyp3l+k5lGk96QtjyWfkd2rrzKBgeo48XbNepk4eosIJc3tlkguiD75+NZ1bvxNPPb1dWYi7icZy/YNnUlLWucxmH+Uz5jEVsr/2HGvDgw6+rGuj8rk+ZWIsrLp2l+vrv734RL63bq7pJsvI3HBe27jii5gU79xxX8/uZ00fg4gumq3JnP731iUTJnmyFrd4nyZV1Z/k9P3ikIeGNpb+HDL+ZPmWYChMwbuZ74rs7akR/nLNwoprnrHvtbeWxw00vP8cQFhG22Y5MBdhPL5/T3B7BsaaAst65HRZ4rGF4Yu1wR5rgiTSouFu7FbDZ7bA4K+Juyd7+gKNSiVNlxbW74lmNjRvNhsx6HOlQQlbz1QO+o0CoPS6KvQNgqRoJS+VAda7mDg0H6toRCscwqK8TFa5343ppXWTZWgpdxtgyMzLjv2QTAqVKoNiTiVLlIPclBMqFAF357rxrNd7YdkQJEE5iGG+85OzxBRcfp5uRjFenuwUKd31p28Kx7ckz5yOIevI+evpcuSwI9fQ9yPl6jkBJxth2WZEwWG5ptW1uD3HpGv08FvSxBeHVWuGMtMIRaYEt4ocVYVgoYG0uwFUJuKpgoUD1Do6L2y4nDwGBZmjt9dDajql/0x1ZHVM1AqiogcXZB7C7AasNjb4I9tX5EY3EMLS/C5Vuu4oDpT6m1ZaWWtaupbC1WSzd8oTuuSaVMwmB7AjIZCI7TrKXECgVArQEc7PZLMr68IvbnkJjczu+9bUVKilXb95kvOq9rSttWx5tK8K2PNrpvX6XJS9s2UA0twcjmnJHPt5pufU4GXOrodIWhAftcEVa4Ii0whppg5UWWC0KWOwq7hbualgqagBXH2WJtSjfYQ1ayNcl6zF/pqy9lbWw9B2pjqOVl27GTA7V0BbG4ZMBdexwliFy29R9MTzXbqOwtcHloLXWqozDYq99r79epf38Mpko7faRuxMCXdZhY5paLLVYLAm35Dv+8ByCoWjWSb7KmaiMV+XceunvXdq2PNpWhG15tNN7/S7LQtjq4rYjHFMW22ZfBK2BiIq5rfZY0ccFeO0xuBGAI9oGa7gVWqgNCPmBCAOntXi8LF2TPdWw0JqrRaEF2+JZjxlfa/co12Nr5dC4GzP/TxdmAJGYBl9HBI2+MOpbQso6O6y/GxUum0pyRYstY2sZV0uLLX3vu5O36r3eCeX5Tw8BmUycHu5yVSGQCwFz7B3jrxgTnC6eOpfrlOoxMl6Vasvkf1/StvkzLMYZRNgWg7JcI18CZSNs+aAM9mZCKSaTOtEcBMsCuRw25RJcVRG34LoQgD3SDku4LV6HNtASj5mNBuIxtg5vvCxQNAILBS1jbCliKwZDqxiMmGcQYnavil+ipZh/eM22jgjagxFVq5Zlfgb0caqsyDEtbpmlG3LcFdmSddKofBtPjhcC+RCQyUQ+9ORYISAEiklAxqti0i7utaRti8s716uJsM2VnBxXTAJlJWzpEqzFNPhDUSVumTG5LRCBzWpF/0oH+nrt8Do0OG0xWBGFNRIEIu3Qgj5ojJ+l0KUll1ZcLQaLwwtL5WBoFLPuAQjbKxHUHAhELOgIRpRwDkaiCIY1BEPMimhBldsGr9sGt90Ku80K5oeihZaWWlptJWlUMbuvXCsfAjKZyIeeHCsEhEAxCch4VUzaxb2WtG1xecvVhEBvJlBWwlZvCFpu/cG4uK1vDSEUicHrtKHSY0eVxw6v2w6XwwqbJZ71GGE/tEArYv5GRP0nEQ36EIvEEHVUQasciqhnIKL2SoRhR7hTzDLzMd2M6YZMqy29md1O1q21q9Is3ChqWXPUYYtbaylsJWlUb35detezyWSid7WnPI0Q6M0EZLzqva0rbdt721aeTAgUm0BZClvGtEZjMSVum3xhtHRE0BGMKgtqdaUD/bwOJXLpFqwUaSyCWDSMSCiIQKADgWAYgWAUgagNQbgQhgMx2KCBSZ80JU7jyaDiMbNOXbiqxB2svwqVDZnC1umwqj8Ut3psrSSNKnY3luvlQkAmE7lQk2OEgBA4HQRkvDod1ItzTWnb4nCWqwiB9wKBshS2esPQUqtbbpmxOBztarml4KSujXbG51KMMkY2GIkhHOa/Y4hEY4hGlZMzrErQ0q3Yoiy+LqdVWWeZFIolfLgXyy3wHErYc+3rpQAABW1JREFUWi3wcD8H3ZItsDBp1Huh18gz9goCMpnoFc0oDyEE3hMEZLzqvc0sbdt721aeTAgUm0BZC1u6CNNVuL3TcuvzR1SiJwpOr8sKm82qBCjFazgWLxvEUgk25UJsVfGwypW4MzbWZqV7sUVlPVZ/W+J/6xmOoxrPFY/z5cZjPU4bnA4eE4+3lU0IlAsBmUyUS0vJfQoBISDjVe/tA9K2vbdt5cmEQLEJlLWwTVhuO7MWt/gjaG5n5uKYcgumQI3GWHZWQwyasqZS0DqUVTZuaWVmY5XR2EYh+67FNS5d48cyppdGXQraWCzujmzttOy67TYljCmYpcRPsbuvXC8fAjKZyIeeHCsEhEAxCch4VUzaxb2WtG1xecvVhEBvJtArhC2FJzMY0y25tT2C9lBUJX7iFhex8QRPyiJLwdspQpX47bTM6qKUAlXfGMvLIrX8SxfIStRaeT5aeuMuyszKLNba3vya9M5nk8lE72xXeSoh0BsJyHjVG1s1/kzStr23beXJhECxCfQKYUsBGtPiJXl8gaiqN9sRpI1Wi1tmmQCqMw7W2klYt8jyv8Z/G72J9X/z953ex8qNmWV/VBZkW7y8j8TWFrvbyvWEgBAQAkJACAgBISAEhIAQEALvEugVwlaJU5WpOKZqzgZCUXSEoir+lhZWZjmmGH23FA/TG8chGN2H+SP1J/E73TU5brWNx+fGz5UQteKCLO+TEBACQkAICAEhIASEgBAQAkLgtBLoNcKWFPVkUpHOzMd0UdYtrXQVNopWqtcuIhbvxsgmfv6u/u0UwXFhy9jdeGkfias9rb1XLi4EhIAQEAJCQAgIASEgBISAEKARUmN2pF6y8Un4OMp1OKYpK+4pmylzsTnhU+LXnb8wJzpW/1eCV0RtL+k28hhCQAgIASEgBISAEBACQkAIlDmBXiVsy7wt5PaFgBAQAkJACAgBISAEhIAQEAJCIAcCImxzgCaHCAEhIASEgBAQAkJACAgBISAEhEDpEBBhWzptIXciBISAEBACQkAICAEhIASEgBAQAjkQEGGbAzQ5RAgIASEgBISAEBACQkAICAEhIARKh4AI29JpC7kTISAEhIAQEAJCQAgIASEgBISAEMiBgAjbHKDJIUJACAgBISAEhIAQEAJCQAgIASFQOgRE2JZOW8idCAEhIASEgBAQAkJACAgBISAEhEAOBETY5gBNDhECQkAICAEhIASEgBAQAkJACAiB0iEgwrZ02kLuRAgIASEgBISAEBACQkAICAEhIARyICDCNgdocogQEAJCQAgIASEgBISAEBACQkAIlA4BEbal0xZyJ0JACAgBISAEhIAQEAJCQAgIASGQAwERtjlAk0OEgBAQAkJACAgBISAEhIAQEAJCoHQIiLAtnbaQOxECQkAICAEhIASEgBAQAkJACAiBHAiIsM0BmhwiBISAEBACQkAICAEhIASEgBAQAqVDQIRt6bSF3IkQEAJCQAgIASEgBISAEBACQkAI5EBAhG0O0OQQISAEhIAQEAJCQAgIASEgBISAECgdAiJsS6ct5E6EgBAQAkJACAgBISAEhIAQEAJCIAcCImxzgCaHCAEhIASEgBAQAkJACAgBISAEhEDpEBBhWzptIXciBISAEBACQkAICAEhIASEgBAQAjkQEGGbAzQ5RAgIASEgBISAEBACQkAICAEhIARKh4AI29JpC7kTISAEhIAQEAJCQAgIASEgBISAEMiBgAjbHKDJIUJACAgBISAEhIAQEAJCQAgIASFQOgRE2JZOW8idCAEhIASEgBAQAkJACAgBISAEhEAOBETY5gBNDhECQkAICAEhIASEgBAQAkJACAiB0iHw/wFH7ol4B8JY7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Texto Explicativo 1 (Ênfase) 10"/>
          <p:cNvSpPr/>
          <p:nvPr/>
        </p:nvSpPr>
        <p:spPr>
          <a:xfrm rot="10290137">
            <a:off x="2904565" y="598374"/>
            <a:ext cx="3119717" cy="536856"/>
          </a:xfrm>
          <a:prstGeom prst="accentCallout1">
            <a:avLst>
              <a:gd name="adj1" fmla="val 18750"/>
              <a:gd name="adj2" fmla="val -8333"/>
              <a:gd name="adj3" fmla="val -211412"/>
              <a:gd name="adj4" fmla="val -27826"/>
            </a:avLst>
          </a:prstGeom>
          <a:solidFill>
            <a:schemeClr val="accent1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77" y="1835524"/>
            <a:ext cx="6370779" cy="692476"/>
          </a:xfrm>
          <a:prstGeom prst="rect">
            <a:avLst/>
          </a:prstGeom>
          <a:noFill/>
          <a:ln w="9525">
            <a:solidFill>
              <a:schemeClr val="tx2">
                <a:alpha val="43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Seta para cima 12"/>
          <p:cNvSpPr/>
          <p:nvPr/>
        </p:nvSpPr>
        <p:spPr>
          <a:xfrm>
            <a:off x="3213847" y="2353235"/>
            <a:ext cx="800100" cy="1398495"/>
          </a:xfrm>
          <a:prstGeom prst="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6549">
            <a:off x="392130" y="264789"/>
            <a:ext cx="6544093" cy="7021205"/>
          </a:xfrm>
          <a:prstGeom prst="rect">
            <a:avLst/>
          </a:prstGeom>
          <a:noFill/>
          <a:ln w="9525">
            <a:solidFill>
              <a:schemeClr val="tx1">
                <a:alpha val="52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utoShape 4" descr="data:image/png;base64,iVBORw0KGgoAAAANSUhEUgAABDMAAABKCAYAAACmVR+hAAAgAElEQVR4XuydB3gUVfvFf6mb3iuE3ntvUkRAOiIWQBFBig1UitIELKA02yfSUUGFT4pKkSKCNBFslIBAgEAI6b3tZrPZ8n/u7G6yCQkkED7A/x2ffRLMzOzMuf3c857XzmQymZCHREAiIBGQCEgEJAISAYmAREAiIBGQCEgEJAISgfsEATtJZtwnJSUfUyIgEZAISAQkAhIBiYBEQCIgEZAISAQkAhIBBQFJZsiKIBGQCEgEJAISAYmAREAiIBGQCEgEJAISAYnAfYWAJDPuq+KSDysRkAhIBCQCEgGJgERAIiARkAhIBCQCEgGJgCQzZB2QCEgEJAISAYmAREAiIBGQCEgEJAISAYmAROC+QkCSGfdVccmHlQhIBCQCEgGJgERAIiARkAhIBCQCEgGJgERAkhmyDkgEJAISAYmAREAiIBGQCEgEJAISAYmAREAicF8hIMmM+6q45MNKBCQCEgGJgERAIiARkAhIBCQCEgGJgERAIiDJDFkHJAISAYmAREAiIBGQCEgEJAISAYmAREAiIBG4rxCQZMZ9VVzyYSUCEgGJgERAIiARkAhIBCQCEgGJgERAIiARkGSGrAMSAYmAREAiIBGQCEgEJAISAYmAREAiIBGQCNxXCEgy474qLvmwEgGJgERAIiARkAhIBCQCEgGJgERAIiARkAhIMkPWAYmAREAiIBGQCEgEJAISAYmAREAiIBGQCEgE7isEJJlxXxWXfFiJgERAIiARkAhIBCQCEgGJgERAIiARkAhIBCSZIeuAREAiIBGQCEgEJAISAYmAREAiIBGQCEgEJAL3FQKSzLiviks+rERAIiARkAhIBCQCEgGJgERAIiARkAhIBCQCksyQdUAiIBGQCEgEJAISAYmAREAiIBGQCEgEJAISgfsKAUlm3FfFJR9WIiARkAhIBCQCEgGJgERAIiARkAhIBCQCEgFJZsg6IBGQCEgEJAISAYmAREAiIBGQCEgEJAISAYnAfYWAJDPuq+KSDysRkAhIBCQCEgGJgERAIiARkAhIBCQCEgGJgCQzZB2QCEgEJAISAYmAREAiIBGQCEgEJAISAYmAROC+QkCSGfdVccmHlQhIBCQCEgGJgERAIiARkAhIBCQCEgGJgERAkhmyDkgEJAISAYmAREAiIBGQCEgEJAISAYmAREAicF8hIMmM+6q45MNKBCQCEgGJgERAIiARuLcRMJlMRR7Qzs7u3n5g+XQSAYmAREAicF8iIMmM+7LY5ENLBCQCEgGJgERAIiARuPcQEESGwWDAaDQWPJy9vT0ODg5IUuPeKy/5RBIBiYBE4H5G4K6SGQajCUHei4FPcPjK77eBppX3t24A2NvZYW+HMnjKTYHbAFZeet8gINqS0dKQzK2qYg47REMytyVxKG2qYm4t7yIRkAhIBCQC/yIEBImh1WrJy8tDr9crb6ZSqXB1dcXBwVHM9izzMjmK/IuKXb7K/3MEFDWWWM8ZDZhMRvOiThzip2jqdg5gX3GEpvg+2zmpdW76/7wY/l++/l0lMxIytOTlG8nTmz/5BiN6g5XguEF5WMc/aztRFlfgID72djja2+HkYI+7yhEPVwfcVA7Kv8Xf5CER+LciYBATSF0+2rx8ZQIpdsaUAUUZTG79re0sO2qOjo44ODri6OiAysEBR0d7SWjcOqzySomAREAi8K9EQKfTkZaWRnpaGllZ2cpY5O3jTXBwMO7u7lhVGuKn+MhDIiARuL8REFNMg15PviYLXWYKek02JkM+JqMe9PlmEsPTH3uPAOwcVbc3KbVAZSUzhOJLzE+dnJwU9ZfsU+7vunQrT39XyYwj51PI1OjJytWTqc1HnWdAqzOiVxQbZlKj8LD8o4CPsPyiqDlMigJDEBbOjvbKQstD5UiIrwth/ioCvVV4uzqhcrJHqDXkIRH4NyIgiIzUrBzSMnPQ5mrR6fIwCkJD/HcbZIYYHJydVbi4uODi5oabiwuerircXRwVglC2qH9jbZLvdDcRMI9/hZ/bfRaxeyUmeFLif7tIyuvLgoBarSb66lWuXLlCzLUY1Bo1oaGVaNCwIUFBQcpYonJ2xlnlrCxC5CERkAjc3wiIdVu+NpecxCgyIk+SmxSNMU+NKS8XY24Wdg7OOFZtilO15ti5+5gVHBYlx+28uRjXhOpLfARR6ubmJvuU2wH0Pr32rpIZ//31GhkaPUYT5BuN5OaLnWWDos4Q+8nFDaQKMC6uzDCBPSYcHATLbwcmoc5wINjHjVAfJyr5OlPJV4WvuyQ07tN6Kh+7DAiotXnEJKaSmJaBvZ09hnwdJqNRITMKD9F4iv+7lJsrDIg1BMwOBycnvHx8lUmot4crPm4qVE6OODpIQqMMxSNPkQiUGQGhrMrOzkaj0RTI9Mt8sSUMzHq+GEfF4tHLy0v5KQmN8iApz70VBLKysrhwPoJ//vlH+SQlJhIcEkKTZs2oXr06gYFB+Pr54unhLuvkrQAsr5EI3EMICOWVLl+PRp2NNjma5PN/okmMwqhVY8xJR598FTtMuDXsinvzXjj6BGMyGCpEnSFgEOOaCG3z9PTEx8dHUWjIce4eqiD/g0e5q2TG4t1R6PRGKge4EuLjoiyKRKiJ8IxSllsW1cV1OCjrMdv9YDPDJ0iR3HwTqWoDKTkGTEYHXO3tCHCDOpVUVAt0wcfNCWep0PgfVC35Ff9rBHLUuVyOTSA1I5sAP188XJ1xcnQwKycszcVMOxTSGzejIcQAodFqSUvPIleXj8rVHQdHJ2US6uXuiqebSgnnEqFd8pAISAQqBgGxGLx06RLR0dHk5uaWe2Jm9omyU+T94hC74fXq1SMkJETuWlVMEcm73ACBzMxMzp87z4kTJ/jj2DEuXryoLDhq1a5N/QYNqN+wETVqVFfqpZenhyINl4dEQCJwfyFgVQ/m5+crxHtGRiaG3ExyU+PIz8kAQz6GjHi0F//ATpOBf4uHCXjgMVQBlTEZ9KVvWJcBBitZIcY48UlNTVWUGYGBgYpKQ5IZZQDxX3TKXSUzZn77j7K0alPLlybVvPFwcSTfaCYlihwlSOQLyQ6rgaiZ0FDrjFxNzycyOY/END15agO+bo7UraSiRrAzlfykQuNfVH/lq9ggkK3WcDEqltSMDKqEhhAc4IOr6NSVcwqNkoqDVjycy9rcrBqO7Bw1sfGJpGZkYcAeJ5ULHl7eipzP290FH3cVLk6OOEijXVkfJQIVgkBKSgq///47Z8+eVcY1s3FiUeO0kpSLYgInCEhhvCgMGMW/xbWCxBBkRtWqVZXdK7lzVSHFJG9SCgKKMiPiAn//9RcHDx7k1IkTiAVPSKVKNGrUmDbt2tOwUUOqVAnDz9dHWXzIOHdZnSQC9xcCyiay0YjwyMnN1ZKSkow6KwO9JhOjXoewwzGmx6I5cwD7zCRC2vamctchuAoyQ6iGraEmt/DaVsJe9CtCxZiUlKSQGWKskwrEWwD0Pr/krpIZk74KVxZAnRv406amLyqVE9k6E3qjZb+4WDiJWalh2Vc2oZAeRqMJg8mEgz14qszXxWbruZSsIyYlj/SMPOyxJ8BDhb+biVqhzlQPcjGHnDhawlLu80KUjy8REAhk5Qgy4xopGZlUr1yJysH+uKqczenxFDfpQvWEbdMqGFCUrEJicDITgyJsS8Qza7U6UtPSFZIkKycXncGEm5c3zoLUEISGhyserircnM1Gu/KQCEgEbg8BMTE7cuSIos6oUqUKlSpVUshDWwKjJDJDLAjF5C4mJkZRdXh4eCiyfmdnZ4XgEMRGjRo1lPtJr4LbKyN5dekIiMVFZGQkJ46f4MAvv/DXn38qCx7/gEDqNWhAqzZtadiwIVWrhBEQ4I+Hh7sk2GSFkgjcZwjYKjOwsycxPo6MhGjUCVHotRk4OgHqVHIjjmOvySG0fT8LmVGpwC+jpHGsVIsBCz5W408xhonxTpCnCQkJCpkRGhoqyYz7rB5VxOPeVTJj/BcnFQPBhxoG0LqWH3YOTqRqTOgUZWzRdKoFSgzBBFoMDcWiS/hr6I1GXJzsCPVyxNvVgbRcI1Hp+cSl55GSqSUzK59ctQF3Z3vqh7lSu5ITYX6C0BAy/KIZGfSZ0Zy7moou35IFIqAGjSr74OJYhkWaSU1iRCQJmnz04oGDa9I41BvVPbDA06tTiFWrqOTvLhecZWg52pRLXIzNRqe3x6dKLaoFuN/zoRSCzLgQFU1qehbVw8xkhvC0EBI8QWiUJLuzDkbi77a/i3+LgUIw3OLQaHLJys4iJS2DzBwNBjsHnJxdcff0VAYQQWj4ubvg4uSAXW4yZyLjyNOZU/KV9/CqUp/qAW44/Y9DVwzaTJLSjPgGeStEpwycKW/J3eb5+RlEn48mVZdPYK3GhHqpFJK6Qg6THnVqHGpVKP7uThV33wp5uOtvYiUzrl69SpMmTZSP8LywtmXrFcXT0gn1hghLOX36NCdPnsTPz4+2bdsqC8Vz586Rnp5O7dq1qVu3rkJ0iDZeEXJcU76GzIx0MjKzyMnORScIUZxx83DFzcsHX18fxZS7xCatSebMpTjy8t2oUq86Ae5OJZ9XkViX9p22dbBmY0J9VEqWNHmUD4GcnByioq4SfuqUQmb88ccfSr308/Onbv36NGvegjr16lI5tBKBgf5KnLu7mxv2Ng1e2biyUeUKLl4WRfnKQZ4tEbjTCIh5o/B4MmFHSnIiaVcvkHk5HF1WAk4qI+Rlkxd1HnudkZB2/an04JO4BoaV6Jlhq9QojdCwniOIezF+iTFRkKeJiYnKmCaVGXe6xO/N+99VMuOl1ScVGVL3RoG0qW0hM9SgNVhSEps5DYt3hnlgUyqysnsMBkFmCAddgxFXJzuq+Dri7+5Alg5iswykqvVkaXSkZOaRlCoyO0DVIDcCXHXUDnGlZrCHEu9vm+Akefs42oxZy9UktbnEBi3lr2XP0jzYnZtFdZrS9zK7+3A+DU8gSxAyEzdzaVY/avmaF4R35zCQHX+JE3vX85+Eziwe24lKPnfzee4OCuX6VqOa3xY8wpMLD5Ph3JSRH6xkzhNN8XO9t13XrWRGSnoWNcIqESbIDGdH9HqRotUcZiI+xQcJQVzYkhnWGEQxUIidXOturyY3FxFykpWtJlujJU9vwN3LRwk78fZwI9jHAw8XJ+xOLqX2gNlExqaVC3bryb0+Ocaa0a0J8bhZi7ul25d4UV7aFU4f2caXh4J4eeoj1A+4eXuvuG+Xd1IQSNjGuPbPs/ZqIi98F8nMvjWpkK7TkE3CheP8vP5Tkh78jNGdQrnXu0ArmSHUFa1ataJFixZKWxShI6J9Wtty8Z9mJZVWITKOHz9OQEAAXbp0wd/fn9jYWKKiopS2LogRsYMlUmUKif+tHzqyE2K5/M8xftm7h72/HuPkn5dIzNNjIJh6zevQoN2DPPxwTzq3aEDNKv64ORUjCk8upVa/WVyOa8PHR9Yypm0wHne6q7X5zo9+XcPYdiHm77Stg5svMat/LXxuB55bB/a+vlJkMxFEnCAz9u/7hT//+EOJqffz96dOPTOZUb1GDQIDAwjw91Pi3L29vXFyMhe8mOuJ+Z3BZPZQE/NAkYlOcB3mcEZJa9zXFUQ+/L8GATGeCHWEaK/JSQlkJsSgTryCITcDB0cTppxUci/8jb1GTUjbvgqZ4SLIDLEgKyHN3s0IjeJkhvh+SWb8a6rTLb/IXSUzXlh1QhmYujcOoG1tf8VYMDUXdHozg2EdrxQSwzLAmdNMmjAYzSEmgszQG4y4ONpRyccBP3cHNHo7UjVGcvUm8vVG0tU6YlNzSc/Ow2QAZ6OWJlU9aV3HTwk3sR0YryMzGMiyv1YwvHkw7jdcW5lI/3kG3Z9dQnhCNoq45J4gMzLZ93ZPnvnkOAmjvr0HyJVbrqv/swt18duZ1mcMqyPt6DzjK5aP60qYl/M9vytkq8yoUaUSYUEBqFRmMsNKVpgniubtLutPWzJD/G7d/RW7uULaLn6K/yfYd/EzV5tHSlo6KemZIPKF2zvi7+tFlSA/PN1dsT/3DT1eXMy1xMzryiwv4wqxqfnoXQOpGmxWLRWflnaasZEFTzQm4MYNrkLrw4W1g3ji9V2cbTufX78YQ5tgj5uSlxX6APJmd47MyNjHO32e4eO/Ehi9oQJJkjtYZrZkRsuWLWnWrJnSDtMzMsjX6bCzt8fewUFRNlpTroqfTo5OSjiJyCARHh6Or68vHTp0ICwsTGm78fHxikJDmKUJhUbz5s2V3axbWxya0CQdY8N77/D+Fwe4onPG29cHb08XRcVmZ9STp1GTlZFCZq4XjQe8zNSZz9O/eRietoSGJDPuYE26O7e+jsz4/XcEGe7nH0DdevVo2rwFVatVx8fbU1HtBAeH4O/vpxBrYnTSGYzk6gxo9ebsdmKQEAbxQjHn4uCAk6MdDnYi1bCi4VX+fkfpDaHkKYPa0NHFQ0lf7u3pja+vB84ljG+3XCLFVUPe5VOu3d+qYw3JZy4Rl5ePf3lUezaYeZRb8akn49o5olN15AdUnMpak3SGyPg8dO5VqF8t4Hpy95YryP/+QlvPDF1+vpK1KCcjjXxNFiZDHvYOYEiLQxN+ALv0BMUzo1LXwbgEVVEMQEsiM0qao9q+mZXMEGOWIO8rhswQ9SuSuDwdZj2xB5Xr1iTQw6lMyjxd+lUirqVZFP1eRRWGBX1HOZWH+ZlEn7+qKFUtcQIlFLAjKnd3PL198PXzw8PZ3kbVaEKdGEFkvIZ8g3ifGmV+H/FFhqxYzkUlk5fvTEjt2oR4ORfFwpBHdlYaGWnZZGep0SqZE8XzuODu7ouPny/ebv8DlaUFlbtKZoxdeUKZjPVoHEC72v44OjmRlmuHWZ1eqC80+2TYKDMsmUusygwx2KkcIMjTDl83ewwmOzR64alhHuHUOj3JmXnEpWq4lqQlIzOHljV96NYkiEBvZ4Xxtx6FZAZ4euajVufzyOI/WTaiOSE3WlyZ0tkzpSUjViSTbcolV2PE+Nq9oMxIZtsrbXh+zVUSx94Lz/O/73DL941a/lnxLL1mH8Ku/WS+WPwiD1bxxPmOzpTK94SlnV0SmeGickZv0Cu7tULmqzDoBrNSwzpoWMkM609FMmgyKeEjYmdX/LQdYMTfhZw8JT2DXJ2R7FwtPl6e1KgcjI+nB/Y5sYRfSSIv35xJwfa48N0gJi2LJan5JL6c8QgN/NwoHkngUak+tYM9cPof6rtPfFaLAW9dJrb9xxyVZEbFVMjy3uVOKTMStvFyu7F8FZ1UsYqP8r5fOc63JTOEKkOQGWLilpqWRp4uT0m9LEJKBIHhIIgNy8fqjSGMQwWZIa4RISVCgSHIEBFbfOXKFeLi4mjcuLFCdAhD0FsiM7Tx7Jg7ktGLD5CtqkyNVt157OHudGhXHT+VA/a6dGLOn+XYzxvY9dt5zsdm4dF5Bv9dPZmHavjgbG34EZsYOGEZsckNmfT5uzza2A+3Oy3KKvKd7/BoY3/zd0plRjlqaemnKmRG1FVOWcJM/rSSGQFWMqMlVcKq4OHuhre3FyGhofgHBuKkcibPYFI2oBKytWTl5pMndq5E+kVHeyVUydvFCS9XJyWkUZDhImOXCElU2sGdGqeF2rD/rJuqDX2rNqVawwZ0adOFbn260a5JbYLcSwmvKi/SxermzH61yqVcS97+Mm3HfkVU4q2pjmd1e4bFpxPNquMJm4ic3Z+aFSKdKwsQJ1hSqz+zL8cxsjyqPRvMOn18lDVj2pRD8Xln5s4nPqvNgLci/xVzDSuxIPxw8vV6hczITklEm5GEUafBXigzMhPI/ec37LLSCGnXl0pdn7SQGUKZUfoyvTRzUFtlhhgDK4bMOMHS2gOYFRmLWU/clGnbtzD14er4qG7Wqeg4//kwek79kWupWqAXRdR+J5ZYlMptiv7/m1V7m7prabElXOFLWJOGtHqgKz17D6Bbu0bUDraGxOsIXzWIx6fvJTK1CdO2b2bKw9XK8D7iawzEfzeO9i99Q7S2JfO2bGBc51A8hQcKJrSp14g6e4rDR3bwy56/+eNoONFaQQSJ56lGk0bdebBPd7q1bUq9GiF4qixZFW/2zrfx97tOZogwk4cbBxaQGem2ZIalDolYLMFmiGpfGNdvVmcoygyjESd78HEFLxU4iUmJnXnHyt5euLub0Or0xKTm8vvFbC7FpCtkRr/WoYT4qkohM1rw6EA1B3/5h4we/+GPZcNpcYNQE1P6Hl5vOYJVOc3p2PQwh4+pUb9wL5AHd6ZDvo06d49fepktE8ezOKI+o+fN/N9MrCsIkZLIDFcXZ2WQEanyRIYEIfW1Ki+KkxjW/28lM4Q0XZgFirh70ZYUI1FLGxTnaHLzSM3KITouEXc3F+pUDcPPx/OGrvT3Kmlwrz5XBVWN++M2kswoKKeSyAyzMiNdMVI0j21CmeGg+AxYxzonJ7PRp1BfnDxxQpHfipAS4X0jzlHaraUPECSJ8NO4VTJD9/cn9H3kXQ7FOdD9rS/4bGJPanirriMnMSRydPVbvDj7G/5JduaxJXv59NlmN94cuFs1VpIZFYK8LZmxXxiAWsNMFDLDHGYSFlYFNxcVnp4eBIeG4uUfgNHRmQytniupai4kZpOYo0Wbb1DUF8Jg2tfNiWBPF4I8VPi4OeOpcsRT5YSbyhFXJ0ezqbvYwxKhKBXyJpab2JAZvpVq4Cd8d0r4AqM+l+z0FMWrzRDcg2kff8hrAxoS7FYBk/mKJjPKqTruNnwJpxMtqmNJZtxy7fo3kRm280GRiCE1OYm06EtkXvmH/OwkHFVG7LQZaCPPYa/NJ7RD//uEzICmU3ewZVoPqvvcRJWtO8+qYQ8z/ccYFC7jDpAZBFYl2Ft1vW+fQUeuJoe0tDQ0ukB6TPoPH04aQMNQN3P/dGUjz/Ufz8bzyTSYtoPNb/Sg2s3eR7yCLoZvx3fklXXRGHouYdeKEbQKckcEAeoyL/PzkulMX7SdczlGPHwD8PZ0w9lR9LkGdLlqctLSSdPoCHzged6cNYGnHqyDv0sF9IE3aHX3BJnRo3Eg7S3KjAwrmWFnUWZYVBNmvwwzmWG0UWaIBiQIDXtMuDqaP84Odjg6UDDBc3YA8UlI17LvnwxORqbSqqY3A9tWItTPpRQyoxMfr+zGD+8u4lhsJz4+tpQRrUJLCTUxkLbzDVqNWoN62LtMTZzLwq2JJJWmhDDp0WSlkZaaSVZmjiLPcXDxwN3dG/8gP7xdhVqk5FIzaLNIT00jPTOdHK0Ro8kqM/LF389XMTm1Ck3McrZE9r4/nLnb40kbtIAtYzsT5lmFmo1D8VaZyL52jqupOvyqNybYWUNyYgJJGbnYOXvg7R9MaKBnoYFpqbIiL7z8fAj09caleDx0gczPj+qNg1FpkklMTCJDY4eThzcBIaEEet7EZM0q03INVWR5LiY16UlJpGRkodEZcVB54u0fREiAl8W40UBeVirJyWlkZGnQGZ1w9RbfFYy/uyCvSsDWZCAvJ5O0jHSys7NQK9iCkI16efni4++Lt2vJkqnylMktj4BluPA6MiM4AFcXlbKAETuyQlpuXchY5YFWQsOW4LAqN4REXcjTxU8rmWE1EhWxzQaDicS0DCIuR+OicqJu9aoE+HpVGJlxHa4OKjzcRVkH4uftinORghSS90gi44VpqwvBtWoSKmS4xcpalxFNRLQw+FURWLMWQSRy8Voqp78ZwMQVsSQ1mcyatwbS0C+EaiWYEYqUY2mpKWRmZ5nbn+WZfPwD8b3umcpQaDanlPi+Xr6KNNvfw1khZq87Su1LfPAPEnW2hL6kwtpTCP7uxe5fIKn0V/oYT5OatJQkUlKy0RqMOLl54eUbSHBBW7V5o7KQGcLIMyOZNGFEm2U2mnRy88DDyw9/kRWhiMzSIk2O28fcEXPZkZDG4wu3MrpTZTyrlCAbNujIzkghNT2zwMSy9HuXr2zLe3ZJZIZQXWRmZaLT5ReSGQVEhpm4F4RHXp5OySTxz5kzpKWmKqpGq7eGaL+iPxA7WiJ8pU2bNrdMZlxZN4gHJ+ziWvZz/Df8PQbW8cO1tBWkLpyVj/RlxuEUtAMXc+jTYTQLcDOHcpVmxnmn62lJpqM3JTNMStrBjPQMMrJzyNbolPkIzm54eZqlvn4ltFUxFl+Kz8M1tD7VvUxkJMeSlKomz8EVH79gQoJ8cC0YO8X4JcL40slMu3Pzg/LWyfKcfzMyo3mLFoRVroKryglXEZYREIyDlw/p+fZEZ2q5kJzDhcQskrLzFG8mUX+F14oYgwM9XJQ5g4+rs/JvPzeV0g/5uznj567Cy8VRUW042legibMNmTFs4Q+M6lgZT+frEclPv8yf+75n3fe/cPJyGvm1n2LNhg95snHw7auNKozMuDXV8bPLk8nBojp+9f+DMiOdgwuH8972BPPceUxnJdz4do9/M5mRkpRE+rVIMqPOoc8xkxnkpqO9dBb7XJ2ZzHioYpUZVgNQMWbeugGojTLD0xNPtRp10yls+24qDwsV4Q2YUd3ZVQzuOY1fM/NI1+RiND5cVIERsYlHJy4jJqkRkz5/u1AFeLOKZNPeW0z+kpkDG+DnWkzHrE7k8rkT7Ny+iX2HzxGfU5unVv+XD4c2UQhUSGTnpB6MWnWWxNqT2bZpBj1r+XAzsYnu7Gqe6TWN7TF2DP/6APMeb4C/+G5DFsdXvMKIWZu5aPSlapMW9OvzGA+2q0+op1CgqUm8dJYTP+1m26+/czYqhdxaT7Fq/UKeahaK2x1UW99TZIaYiGVo7SiiTlcqkdm0UMwZxMRBMYeyJTQsqSQFoWGPyNpgNoxSJnGYU7aK+PtMdR6/nM3g+KVUWtbw5pG2oYT63oDMODQdp7nP8daBKNrNO8yqse2o5FmCM5khge2vtmPsehdGfLGWRruGMuW/JYd1mPLSiYsM5/CeH9m+/RBHj5zkWp4Oz2pNaVTpO3gAACAASURBVNi0K/0G96dflzbUreyNS5GCN6FJjuLskV1s2bKTvUd+4URULjq9VWbUk379+tPjgUZU9TXHUhZ0mtf5ME5i06WZ9K+lZ88rbXl+TRRPLTnGYJfDrFnzOev3X8IpuBk9Rr3Dgte6U83bBX12PNdO/c3+X39k33Wyora07/0Qj/UewENt6hLkYSOrLGiQQ1lybAguR9ay9vNv2H/BmYAWPXjhnQW82q0aXqobpC2wTiSazuTQJ31RXTnM9q/X88OB34hIyMMzrBWd+g1l9OjBdG0cBMln+XX7Br7dsIP9RyNIyPOnTsdOPDpyDMP7d6auYBhtv06XTXzUGf4+dIAf9/7E338fIzwqTwl38q3WlLbtHuahgX0Y0LUtdUM8bNhRc5n88+sutm3dxZ4j+zhpUyYtH+hJf2uZ+N15V/wSyQyVMwZLHnARamJVXVgVTlZSw5bcsJIZYvEkQkzET3FYiQ8xsXR1FTu9DiSmZRFx+Souzk7UrVFRZIYBdVI0Z4/tYtsPu9jzqwVXzzCaNm5J175D6N+vE23qVsa7QL6mI+KbV3h6xjpOxYQxdMla5g9vRWUPx8IdOl06f6wYx6C3t5Dh2JGpaz5nmHoePcZ/XSi9LRhgehU1IzTmkR4XRfiRXfy4dQuH/jzGSVFHCp5pKP37dqRNPdtnutloZf27juz4a5w59hM7ttq0bXHvNj3o98gjPN6rE42q+xfJqlTYl+xg+/aDHPvtpCL186zalIbNu9LvyVL6EqvssdksDn3cp6A9bTnwG+dFe6rcik79ze3poSZBmJKub0+1O3bisefG8ky/TkXbU4GkcgTrjo+iesxhtn77DT9s+YsrGh3+9TrQrsfjDH+mH12a1CbAraS+omQDUOv77tuxgd0/HuDQ7xdJyNMTUK8pLTr0o/8jj9PjgfrUCnSztNFCafJ1XWAxPyNDTiLR506xb+cGtu77jeN/mE0si9y7Q31qBVnvXdayvbXzSiIzVC4qsrMEWZevhJmI9qeEmTjYWf5tdncXbVx4YwizT0Fi2pr/CtWGyGgiforQldtRZpxd3Zae044T6/oi/903h0fr+OJyg0nf+fUDmbjZjtCaT/DKjEE08TPv9FCaZ0Yp9bSg37+denorBqBGLSnXIjhzdB8/7/qFw38d54+LlnC60Hp0aN2Vbr3783jvDjSq5qv4JVgPMRb3nx1Jk2k7ea9RIt9//Snrtp0mxqcW3Qa/yfxpj9M02A1Ho5rE6LP8uXsr3+/ey8GfTxCde/38oH5lb2XTpvAonB9s3XL9WNTqgevnB7dWM8t21XVhJsWUGc1btqCKhcxwcFZh7+5DloM7EZl6TiepiUrTkJSZS47WbCwo5nSODvaoHB1wVTkq4SauzkKV4UCgpwth3q7U8HOnpr87VXzcCPBQ4e7sqIQxV4hKw4bMmHRTY1g1Ed++zuBXvuafFDXdFh3hyxfaUrmkuWPZ4DSfVWFkxq2pjlfmtKBT00Nm1fHz/x/IjPIUTtnP/TeRGSWFmWSlJpGXkYLIcKWEmWQkoDl9BDJSCWnfm0rdBuOqeGbcXpiJaNeClBfjnehvKozM6PMoj57ax96EGozbsoVpPW8UaqLj/MohPDz9EI3bt+bwwSOo1Z3KF05SWtUpFiK1dkwbgkszxU86yNzhw/ngQAyZnT/k2DdjaR1i9n1L3PMGvUes4HRCIM//dxdzH62D340GakSo/XB6v/kjCfYvsfHILPrW9lUIEFPcD7zY4QXWRWuo8fzHrJr9NK0rueN43biv5vK29xk38TP2R2XR+PVtbJzekxo+qopVzNlgd/fJDDtQlBl1/HFydiZLSxEywyRGMWsWE6sRKBYDUEFoWLKaKOSG5Xexoy5ID+GELRqbj6sdYd6OaLQ6DpzL4ERkKi2qezOgTciNyYwja+l0dhRPTtvL1bYLObx6NO0qeZgnYDaHIX4bE9qP5RvVSL7YPQb9Rz15ZW3U9R4VugwuH/qc96a8x4YI8AoNIcjLVZl4C3liVnI8cYl2NBrxFnPeeIqudQIKCA2TOoatC15k2qe/keYVQLCfB86W9JFGXTbJMdeIz6zGUx98yZzRranq5cjFjY8yYXkUF8+Y1Rd6q4mR43AWbBlD5zAtuy1kRodBz5Cw/3fSvdxxc3EAfS5hI5eycswDhDhlcnT9W7w5ZS0n8CUwxL8gzZ7RoEOTFkd0XDrawG68uWIZE3vWxM9KThQ0yPYMGp7I/t/T8XZ1w8URDNoqPLd0BaM6hFhisUpp1daJRO0xfNj1Kuu++Ru1SjynI/YY0KRc41JcOh6dJrDkne4kf/kenx1NR+XiomBkys8mOfoK8Vl+9Jq7kaXjO1DV08nSqLSkHP0vb705hbUnjPgGVlJ2wUWZiPQ3Ok0qcdHxpGv96TZ9Ocsm96Gmn1lKLcpk28KXmPLJEdK9RZl4WqRWYFsmQz/4gvfGtKGKYC7LPuaV+8zSyAxlN9ZgUPwyihuBFiczbEkN279ZPTbEYkmQjoIBd3BwJDkjiwuXo1FVmDJDKCxO88OH03hn2a+kuAeYdy2Vum5Ep0kj/lospkbDeXfhmzzVoQY+Qo0k0NJG8PWrw5i5/hQxYUNY9vV8hrWojLvS0+pIP/YZYx+fy44MZ7rP/Ipl47rifvIjRszdQeT5P5Wd03zFlEtkXOjI5IL4fR2Zlw6y+r3XeW/TRfCqREigl/mZTAZys5KIj0vErsmzvP3uFIZ2qUOAa1kldSbUCYfYOOdtpnz1FzqPICoFeeOm3FtPTmqM0raqPfoOn77/Eg/W9DMvYnSZXD64mvemmvsS79AQAkvqS0a+zZzXh/JgnQBcrYsf6yKx9lg+7Bp1fXtKvcalWHN7WvpuD5K+mFtye8r0o9d7xdpTAZnRnUlTDOxc/ydaV2+8PZ1xxIROk0Lc1TjSq/Zi5pwFvNyvAUFWCfaNlBmWvnPuG+/x/RUHvIJC8BP3tLPtO0PoNu0d5o/rR4NgNxzsI9g0cALLoi5yRjHS0hNYszEhQq75TOFOm0koAL5bxNR3l3MoyYWA0BB83J3M99blkJYQQ2xqFXpOmcm7Lw2gWZjnHU/TXBKZIbKZZOdkK5M3O4XMsP2YwyodRQyxwUhWdraixBKkhZWIFO1fhJuJrCaC5BDpXm+HzFD//hFdB8/hxLVgnl28mgkDGlIrxBs3kZ65PBr/m5EZd6KelpvMMJB9+Sc+mTKZD3+KxyUwlGBvN7Ovj8mIXptFUuxVkrI8afTMXL6YN4JmNpM8K5lRrc8wvI7/xhXccXNzxsGgI6/bTDbNfIS6PiZST/3AohnvsPxICu6BwQR5Wb7DqCMnNZ6YOBMNRszho+lDaV/DpyB99fXzg5LHItv5wZ0ci8TiQpBp4afCldSsBdlMAgKoV68+zVsKz4wwhQTX2zmSZe/KNZ0TfyfrOJWsIV2dj9FgwMFEASFhVeHqLPNAQVSIbHTBHiqq+blRN9CDBkFeyu9Bni74ujorf3dVVBpmT43yVMsiA3C5yAwxFv3OwvaDmHc6nox+n/H7qpG0EmHKZTIDLDQj9LdND1yczOgVgikziaT0DEWh6uQqVG8BBPp542odE21eotAzoxMfrejGljm3pjpesCWR5LGlkRkWVVFaOpkZOYoar6yqY+HOr81OJcVWUevrR2BwEH5uZ1hW+3/tmVGaAaieTKFoTjErmkN9HNFn2yqBHXB298I3MIhAX7diClKbTcYS/bl0ZMREEp2SS77B1awwtU1RXoIy0eTspszHfP0C8fMsIRSh3DPJsl9gawAqxheRHjUnPQ2dOgOTQYe9gwljWhzqkwchPZGQdr2p3L3iyQyRCjo5OblilBkTPmNl3qfM/uYSQc9v4fuZPalZ2iJc+w/Ln+7Nm4eb8PabrZk7bwlJScW8McrU5kvAvDxkBnB6eVf6vHmE2LRX2Rw5i341fVDyVmb9xoIeTzL/eBx+Y9ez+71B1PZzKb0v1P7Bh/0G8d7hNEImb+DHqb0KSAjNwXdoNPQjohJasPDgt7z4QAilc7RCFfIwo1ZdJLvGa/x3xzR6VfHhTiUHuyfIjO4WMkOlkBk2ygyLukKUh+JXqKRlNSsuhA+GktFEIS3E73ZKWIBCaFjJDJFy0mRU0vBVFmRGno4DZzM4cVmQGV4MaC2UGaV5ZnQy78x672HooxP5ObIdCw+vYnS7SsXSxlmNUr7F9bk17JzemtOzOvPCmuJkhoHsk6t5ZfibbLpiT3CHEUyZOZohbWvj4+pIftZljm5cwaKP1rLvYjLVnlrB+vlP0zTUTWG9Mn+ZTtdhSzit78ikj2bz2iOtCfUyhz3okv5mw/wZvPXVn6S4P8mnO99ncAN/3JTZyo08M8TfzMqMxBxPGg2byaK3XqJbTU/sMi6TaF+FUG9H8v5YyBOPz+eXbHd6j5/H9JceoVVlL2UipVMncm7nEma+vZS9EWm49lnMT6tH0tLqL2JrYuPZmKdmLeCdsd2p6WNH1pVEHMJC8XC6ySLfOpHQmPA1etBs1AxmvzSEjjV9cEbD+a1zeHbiMk5cy6JW3cZkGRsx8q0JjOvfSsFIn/Y3G2aOZeo3p0kIfJENP7/LgJrmXUST+igLHn+cBftzcO81jnkzxvNIq1C8hORXpybx/I8smTmHpT+fJ821F4v3fMnIFkFKuFHmvmk89MxSwvUdmfjRbCYUK5ONC2Ywe+2fpLg9yeLd83iyvp+lTMo+WJTnzNLCTASBISaXIn5eqDNs07AW982wJTCsKVqt5wiFho+Pj/Lx8hKmgQ4VT2Zo49k5dySjFv9KnndrhkyewWtPd6VOgApHo47EsztZvWAuq7afIqfVq6xaPoM+tf1xsczMdREbmTRsCmtPXSNsxEo2vPsUjULdyE87ytLnH2fuzkxU3d7ivyteomNlT5wss9sbeWYYsk/y+WvDmb7hCg7BbRnxxmxGP/kAtf2dccxXc/nYtyxf+BFf77tAUrWhrPhmAU83D8Xterr6+uLUxvPDm314YeV5dL7tGDr5TV59+kHqivfNTyd86ye8NWcVu88l0mLid6yd1odafo6oT37O+GemsznKgeD2I5g6azSDbfuSDcv54JOv2RuRRLWnV7Bu/tM0t8ZRWgmHUtpTxLa5PDNhCSevZVO7bmMyS2hPG2eN5Y2vwkkMeqlIe6KAzEgDxwCqDRjL3KnjGNAyFC97PUlnt7B01lxW/XSORIHVOgtWYlFYKplh03dGOdKg/4tMnvg8fVuEKO20aN/pxxMfreX951oQZlXl3NAAVEv8rvcY+dynHNB60qLfy0x54zm6Nw7Gy9Ge/KRwdn4+nzkrdxB+zYEHpq7n88ndqOnnfEeJyeJkhsg6IsiMHHUOBr3IXW4OK7F6ZZj9M8zkhqjSwidHeGuYhGpRGHZptYoiQyg2rl27ppAat0tmoA3n8xFjmf/Tca44NOShwYMZ1q8jDaoE4efthbeXNx4ebspi8obkxs3IjDtRT8tLZuhi+G5iP15eG4Gx7lCmvP8Go7rUw8/NETuDjvSrR/n2w9dZ8NVJruXUYvIPu5nRp9BszUpmxKU7Eth7Eh+88ypPtAjFLTeOGK0fIf6u6ON3895zz/Hpb1q82w7l9emv8kynuviK79AmEr5zNfPfX8WOUzm0eG0lK6f1pba/UJYWnR+UNBaVPj8ozwhT9nPF4iLqyhUzmbF/P3/++Se5IjWrhcwQIU5hVcJwdnQkW2/HVa0j53PsCE/LJyrHgKO9AwGujvi5OuEl0n0rRu4G0nN1JKp1ZGnzFV80ob4IdHOiup871f3cqOrjpoSSipAdYRQa4u1KiKcLPq5OipJDZM+7paO8ZIbtvMt1Etv+mEnP6r6oCu5zIzPAQsn7SFsViE3/OHrNUUZUuciudevYsOcg5+K1+NcWqrcBDHmkH53a1qeyd9HsA0XIjIPTcX6vUHW8+vl2hJaUD9lWdfzlVzTaOYQ31l8lqSQyw2BVFW3j+917OPTzSa6WSVUk/AbVJF45y5E9m/l+0w4OWBW13Xsz+JkxDO1l4qcHhjAnKv4eMAA1z5vHfhnFM1+c4aVmuUT8solvN1qVwJ6ENmlLj8eGMvTJh+lQLxRPy8ajqHulKzN0ZMUeY+2MF3l78zWcQnrx+sr/8ELnSniKOAddFrEXTijqwd07CpWJhtD6NG3alId7DWFArw60rCtSW98GcVeOBmJVZgiCXWSVTElOIj3uKjkxkeg1aTg6GUGdiibiFPZqNSEd+lO5+5MVpsyw+kBZlRnC/ykkJETxiCqfqbVNmMmETfzV6QjPjf+cf1yfYd1Pc3m0tl+JqkPtnx/Sf9B7nGj1Ljte1jBk1AKi44q17QowABXmtTdUZqDjwudD6D51Fwn2b7D1z9fpUc0bs6Zax6klXRg46y+ifUaxbvd85X2KR6xYi13z+wIGDJrP4ZwmzNm6gZc7WY0/IX3PGzzw7HIiEjuz8OAqXnigEp43mOcm7p/P6Hl/4V21A6PeHkunyl43DXEpR/UrcupdJTPGrBDZTMCWzMjW2qE32ikTMIXEsDyuNR2xmcwwqzAEoSEIDEFe6I16dPkadIZc9MZ8JZOJHc44Obrj6+pCqJc92bl5HFTIjJSykxlt1fw4sjevfn+JNnNLCDUxxLP5pQ68/L0bL3+zh4ndVBycbCEIbD0z8mP5YUJfXlz7D/mt32Tt55PpWcOLotEVOs5/O4Fhk77iVEJ9Jv2wkRm9ayjuswWToYFfEv7BEBr5uxadTMf/zJzZW4l38KDzi1N4pLEf7oqEpIxkBo/w6U8rGdU22HKdtZ5kc/D9foz57G9S2i9i9/JCI5jCmqTjxNJ+DJh1iNi0sfz3/Ls8WtfS+G0GYAYsZu+qkbQOvl7dcsMKbDOR8BtkNqNpGWiRKCsXRrLuqYeYsOUaKfp6jP9mC+8OrIuvdYUrTjmziu59pnM4pjKz9+zk1a6V8XKC7EPz6Dt6McdT2rNo53JGtAkq9v6gO7mcfv3f5FBsGmO/jeDdgWaZVsEC+JE1nFr0JI0DimXmiN/Lu7O2kCDK5CXbMrnV5nrj625EZojFi9ipFZ2+lcwoTmTYpmgtKfxEDBBBQUHKR5i2CWPepHSzMqNiPDNMqI8t5InH5vNLTmVGfPYV855oir9bMS1U0iHmDh/GBwdiafvuQb54qQOVvazhJDoivp3EsKlrOXmtHi+t+4qZvf0IXzqS4Yv2k+vZm3e+XsmYjsF4KM7M5qN0MkNP7HcT6ffyGs7kt+bNtauY3LPmdWFRuogNTHx6ImtPJVB/wlY2ziybpE7z+3weeWwBh9JCGb78axYOboa/q+376ri8fhwDpmzhmsMTfLZ7Lk/W1LJ7cj9eWHMGfes3WbN6Er1qel/Xl0R8O5GnJq0lPKE+E7/fwJt9apqdrG0Ih1Lb09CuTNgac8P21K33NH6NDSvSnmzv7dtsOqs2TqVfbe8CskkB+8oPjH9iPGtOxVN/6nY2T3mYat7O2JVGZtgsJE2d3+brZS/zUDWvYnGsOs5/M54nJq7nnOfTfL1rHoPq+JsH7BuRGZrfmf/YIBbsT8flqU/ZuuBphYgtWuMSObhgFM/P38cluz58unspI0v1T6qYtl0SmSHSJFs9b8wG12YJvTmjiTXkxKwIEpmLcnLUSiYjcY5QaAg1htg5i4mJqRBlhjJNivmZFbPm8PnB80TGp6LOM2IKESEXrenUrhPNmzWgVmU/AvyD8A/yx0tVQmaHm5EZsWlUeD0tJ5lhuLiOMY+8ydYoN0at38GbfarjW1yqG7+dV7uO4cuLSbRY8CsbXmynxBFbFzAizCQuvTZTfviJ6X3M43rBYVJzdNETPD7vF3LCnuWzrxbwRBM/ind9iYfm8uwzH3Agpg1v71/DuAcq4eVUdH5watHgEsai0uYHFVNfi99FkBmXL1/m1ImTHDxwgL/++gutkprVn3r1G9CyVStFmSGURCl5Rv7JhPBMiMg0kKqzI9jLlUZBHtTydyfIy0VRZ6RrdFxNU/NPQiZX0zXK3E/4ZlTzdad2oAdhgshwM0/fs3J1ytwy1NtVITqq+LoR7OGiGIWK7HXlpjTKTWbE8/3z7XlpfTRJQTPYeeANulf1wbmCyIwHnx5G+p+HiDN5KqmQnexNCM+lxJirJDk049m5nzL76TZUtWx4KTPBgmwmZhl853OjC1THv34+mrahN1Ydf7l7DPkf9WT8mqjryQyjhuTwH1g4/R1WKKois+pYUS7ZqoqefZeP33yKdtULVUWKavL0JuZNfYflh5JwCypUPQllXEqcGy1e7U/w4iVsSEljzF3PZlJIZvSZuhjfo1+w7aIaV3d3s2ebUUd2cgzX4jNx6TKR5Uum8EjdwAKVdclkhgF14u+smzGe6d9ewimkJ6+v+A8vdLEQGQKjP9cy5aVpbLrshF9IsELQKTZaRgO5mQlcjU7GudNrLF86lQF1AwuVmHemiRd2XcK3UK8XAf6kJiWRejWC9EunyM9MwEllgrxMtJER2OcZCO04gMrdKo7MEGObNcxEGNxXiGfGhE1cGufGqsdHs/SMG8PX72bOwNolhGZo+eOj/gyae4LWc3aystnvPDDkHS7/T8kMEwZdLpkpJ1j3xmDe3q6h8qtr2fpGL6p7F4Z06E6vZtCgaey9bOTpLw6zcHADAs273UUPk5pDc7ow5MNTqLt+zM+rRhUYf5rnbpsY2W8cmyL0dJ26nLef60K9sAA8hEq+3J1qxVbMu05miGwmVjLDxdmZnDx7mzATK6UhCAyxjV5UmaF4aCiCDTs0ukxSsiNIVUei0aWByQFP1+oEeTUl1DuUIA97sjQaszIjMoUWNbx4pCzKjLbBJG0cTp8J33Gx9bzrQk0MMZsZ13Ecmyu/xobN4+lSKY9dVrWDDZlhurqR4Z3H8/21PIZ+eYRFQxqaDVWKH7pwVg3sx/RfYvB+cTN73upHTT8Xzq1uQ8+pJ4ht8BprPhhN9zpV8fdyVYyublyHykhmPPAxR9aOoa3whCjyTDHsXbiEXRcisOvzPtP71MG/hLx56oNzafLUB1yJ78JnR1cxsk2w2SzVZoHS/sPf+GZsG0LKGztaMAHIY+zaY8x/smExIxwdvy9qwGPvXybOexpbD02lV9VicqZSFkoxe+bz2Z5LXLDvzfvT+lLHz2JKZ4uB+jBzGw/mg6gEuiw+xqqRrZXYtbOrWtNr+kli6k/gy0Wj6FG3rGVSsY3YercbkRlicSOIDLGoKR5qYqvUKMwWZA7Rsv23CDERzLfIjuDm5qpMJiuWzMhi/9tdefrjcDI6f8CBL8bQKqhk4uvc573oOfUAMfXfYv+34+kY5kUBN6GNYOPkYbyx9iQxzSezeoSWr2at4Y88bwZ/9B2LhrRQvBpsj1LJDFMMG0Z05JXN0eQNWcORRU/SsDhppdxIR/iKgfSd8Qux3i+xee9b9KtxYw8Bcc3RBR14Yv4pkuq/y67vxvNgJZv3sD5g/F7mzN5CvIM/3V+dQG/VHl7o9grfR5v7koWDGxJQ0sBkNV3cH4v3C5v4+Z3+1PB1wa6AzCi9PR1bVJ/H379yw/ZUYrrTgnsbGbXmV2XQvL6f03Fq2QD6zTxAbPVp/LRlMl2reOFcShs1XPiKp7pPYnuMD698t4cZfWvgU1LMZ+pepnYdzrKzeQxZc4T5T9THXzhS3oDM0B1bSIfH5nEquQFv7/6OV7sIVVYJ7TN+J5N7jWLlP4m0/+Co0o+VGr9aAc27JDJD+NfkanOVMBKFzBCLMvFRJPQOSvywNVXdpYsXCT91ipTUVOwdHJR2K4x8xflCnZGRkXH7ygzre6pjOLptHas3byf8UhoZ2VlkZ2WRlW7JPe8bRpfuTzBw8KN0b9OYelV8cbHxk7ipZ0bsHain5SQz1MfX8f6GP7gUWY9xS4bTPtjTsutlW9gXWPt4d17fGYNh/FaOz+hFdV+zqLZgM8Iwno1/vcuA2sX6hqz9vNN1GB+Fp9P5o/18Maq14j11/XGOL3v3ZMr+GOq8dYAN4x+gipcTZ23mB18uGn3XxyKhAoy8FKlk1Dl08CDH//5bUQf5+vtTv359WrZspZhLCzIjWWvitCAzMkyczzSQZbCnbpAXD9byp1klb6r4uCuLYuGOfzYxi30XEjkZm65sdIV5u9E8zJc2VfyoGeCJh8qJlGwNZxMyicvMVdpIsKeKxpV8aFLJW1FpCKWQUDGV6ygnmaHLPMSHg4aw8NcEDEO+4ODHQ2gqDG8riMxQO3oT1mkoU2a8wbAu1fFVGdBcOcrXH7zBovUniLLrydzvljKuU1WF7BJHcTJjrM/PharjX1czum3oDVXHu6a3JnxWZ57/8noyQxuzk/dHjeI/R/LwajuEKTNeY1jHOkVURfPeW8XO0zm0eHUVK6b1oY5FVWTIOs6nzw1gzs4MnBsN5vW5r/OcRfUklHFblr3N+5uPEXc+iTS9gdfuITIj3zkQJ7+ujH7zFZ4f1I4qQg2Tl8jfmxcxY/ZKDl7NpvGbu/h+cjflb6Ikricz3MlLOsMPCycyceXf2Af24PUVn9gQGUJqd4EvhvVgyvY0Qh6fzaIZo+lW1w+V2BXXqbl8aDVTJ85jb7Sa5lO3sm58ZyqVOJCVq9bf9GTr/FCEmAhlRnJSIhkJMWiSojHkZuLoaMKYnYzm7F+QnU2lB/pWSJiJeDCrF5T4bkHyi4wegswQachvV5lxaXYnoj/sw7DFp3Ed/g273n2UOsVDM6zhGOFtmbNtBSOdNtN04Kw7QmY0nbyGdx4tvu4RKOSjTorkyHcr+M+OKFxrDWLOZ2/xmCDCi6Q3v8zGEf0Yv+kC+oFL2fefZ2ga5G424LY5RFbOGd1HsCQ8jx6Ld7Hi2VYEmnfFLUciP88ewuTP/+Bsgjdthz7LUwN70bp2IH6+3vh4euHh4a5sbt5Br88S6+U9QWZ0s4SZuKqc9SZQMQAAIABJREFUydGayQyLVUbBQxcqM8wGoMrHQmQIoiNTE0dk0s9cTT1MpiYWeztHAr1aUCOwFzUCGhHq7UZOrt5MZlxKNpMZbcoQZtI2GI9r3/Js71fZfLEN84qEmuiJ3TiOjuO/o/JrG9j0ShcqeWUUhm7YkBmFsUYP8dnvKxnZyhyqUNJxemlL+s46RUzdeez97iW6VPJEd+wj+oyaz9ELKfg378PjAx6la/t61KoUhK+PH96+3ni5m2PIix5lJDOe28ylt/tRy0+JsrrpIcx7DPo8tNpcNGo1mX8sp/uLS7iW2KGo+Y3NAuW5jZG8M6AmZfyKwmcomAA0ZP4vG4vInqwnFQwQ7T7i6JdjaRNsNr8pOMqSKcF6stGAwZhPnjaPXI0adebvLO/+IkuuJdHhk2OsGd1ayVWuFmUyej5Hz1vKZOCjdG1XljK5Kby3dELJZIazOSTLYDCz55b0quILrD4YJf0sTnBYs5hYPTNUKmelDSZWpDLDcIplvfsx82AsPsM/4rNnOxBkK5+wQSX/5Jc8Me0rYlP6seKvT3mmRWCREB4RbjJ52BusOZWDk2cmWRoPGj/3KV/MfYKm/m7X+d6USmZoDvNOo8F8HJXAQ0v/YsWzzQkqreGeWkKLfrMIj63PvH3f8VJBXu7SivMK6x9/kAk7r+E2aReH3uhGVZ+bu6WLvqTxUx9zJV70JStu0pe0oO+scHNf8v1LdAn1xKmAcLhRe6rFgLcuE1tiXO8N1A42nhkr/1rCsOaBJbr4644upPHj87gU340lfyzn2ZaBuCdvY1z751l7tagBaOquKbR6bjlXEzsze/0ketb2Kar0sBlo9749mgU/J+A7aQv7p/Smqo/qhmRGQUYO94lsPSxiOr1LielMZPfEdoxcfZXEp9YRMf+x6yc3t9RqS77IlswQISYijaq7h3sBGakoMuxE5iprqIn5d9HOhQrr6LHf2bPvF65cjsRk0Cu74MIfIzQ0VIktFhM/EWbSrl07ZQJYPkluaS+qQx1zmVP/HOXPo39wZN8JrmRmk5GVRmpyMpm5XjR+8nUWvDWKrvWCCgmNmyoz7kA9LSeZUeIbm8Q4IVLRadHmqlFnR7HtzSeYvTWO1BeLpmUvIDPafsShtWPpUEydaAhfRu9+MzkY48MzH3/GiPZBRZRjhd+fT/iax5m6No7kfiv5+9OnaR7oTq7t/KBZHx6/22NRVhaXLl7i+PHj/HroEKdOnCBXq1XSfNet34BWrcxkhiDfUrQmzmSZCM+A8xkGckwOtKrix8BGIbSt5kdVX3dl0yYjN18hMTaciOZwZLKiTKovSI/aQfSoG0ztALOPWHSamgOXkvkrOp2YdLWyW96hhj/d6gZRJ9BTSenq5HCzTaBiJV5GMsOkzyMnPYHj387kpbe/50KWC48u3sXS4S0JEouCCiIzDPVHseybhQxu7l+0f006yPxRz7Ng7yX8hn/Fj/Meo16AWcV7HZnRTlOoOn7vV1aNaVvU4L6Y6nhSNxUHJpvDK4qEmQhV0cIneGL+L2SHjWDx2nk82azYcwkjwkNzGfHMB+yPacvbv3zBeJFVytFIwvfjaPfiN0TrH+C9bz9nfNcwvGzTRxhi2DFjEM8vO0F8toGJ9xCZkWRowOQSlVqJ7JzYnedWnyOp/Qf8+s1Y2lnafFEyYxSN7OLY/ckrjFvyF/YB3YuGllirYcH8tRpTfvqOCQ+FFSPddYR/PY7Ff4Jd7ad4e2RHxWvjTm+W23pmiCxbSYkJ5Ij04ZosxTPDQdjvpcaiPrEfU2oCoe37EPZweTwzlJmqkprZ9lCCJxWfRBP5+TpFiSjCKCuOzOhPyD8f0mXwB5xyeZqvd89hUJ2ioSZKiMmjczn94CJ++vRpmsSsoW6/O0NmqMswtwju8CKzP5zNsNYheFvjp22uS/xxPD3GrOGsri+f7V3Ms80sG84F5xhI2fEGbUavJsY4lC/3zePxRhZ1q+33Z4Wzbv4cPvn+KJevJZCRa8DoI8zq29O1fVtaNG1GzSrBBAcGEhAYgG/xjHdleJdbOeWukhmjl5/AVpkhyIzsPHv0YuPJJsREvJi1MlusMyxERuF5aeoYzsZtJTLxJ3K0CTg6uODuUg1/j6bUDGxGw9CGmIx+HDybzd+XEmlRw5OBZSUzHC/z7fA+vPrdxaKhJvlRfDOqCxN3VmHips2M7yx29Wx8KGzIjOTt42gzZi1Xk16wZBLxNZuzlHDEbhlHxxeKn5vIwY8nMHvtMc5FJpCqzlP8QqzZNjr17ELHFnWoUbUaYX5mU1HzUUYyo7Q0stbn02vISE8nIyOT9Bwtedk55KRFc/XqFSLOnOHgwR2cvKJGp+9VKpnxQnkGIVtcyjABuC0yQ0lvmaF0hopplTqbHE0q0deucvncaf45dJAdJ6+i1unpZUNmiLRHhz6ZyMw1RzlvWyZVm9K2/cN07NmFTkqZVCXM785nQbiRMkPEz4udMcFil0Re2P4/WyJDFIM1/EQQGSJuX8jdVSqVMpAkpmdWXJhJxj5mtniGxVEJZJW5NytW3wqu0xH51Vj6Tt7MxRQNpkpPsnLbEp5uHlgiiVgqmXFDv4ViDxm7jZcfGMtX0UmUra4XZttoU6Re3fjlCyelZelLXqbjC18p/U6BKVQZYjhv5CGiPF1puFjvnf08P5ycSp8apRg+nVtFN5HOLMaHydsOMLVnFXzSSyYzzqzuSe9pB4hNzS9zrUBIRWf3p5avyw3JjIJFZvuPOPblWCUErhSOmRP/qU3/dyKJK8O5ZX/Qks8siczw8PRAl6dT2qPijWFRZlgVGaKNX71yhbPnzxNxLYFL8Slci7pCesxlwgL8eKjbQ9SsWVMJNxOSXBFnLcgMofi4M4cOddI1Th7dxY5N69l24BQRCbnUHrKEdYuepWmoxQX9pmRG6f4Ct1xPb4nMMKDLziI1I42MzCxyc7LJycsmPvIqUZFnOPPnQQ4cvkC8Vo+hWLacm9WzzJ9n0vzZxUQllL3no+/HHP1ijIW4v9X5wZ0peRHSdCHigqLIOHL4sKISKlRmmMNMBJkh6nGK1siZTDidaSIi00gujjxQM4DBzcJoV82Pyj5uCpmRk5fPyZgM1v99lf2XkhR1RcMQL4XI6FkvWCE9RDjKtXSNQmYcjkxRyA+d3kDnWgH0bxRKw1BvJbWryIpSroVekdSsWxjTKazk1KwZMZzau4bFy34iItMO/1bjWfrNdPrWtRCwZZjLwM08MzJpNudHNr0qNs+ul5El7niNrqO/IEL3GCsPfMjTjQMUov96MiPkllTH15EZQlX04NN8fDqDzh8dYPWoVgSXoipa06cnr/8SQ9239rPxlY6EeWawc3xbRq2JIvfJL/ntgyE0KB5CLXSP4SsY0HcGB2LTGF+eeWQxE8U1Y9ooG1FlO0qbOxeGmSQ1fIc9WyYoisri2xCxm0bywLiNROtfYuuJWfSqZh4LC8mMD9i3sBtp66Ywbskh9L79mLbqU158UKT9LVY7U3/ijU4jWR7hRp+FS5j+WEtqhHjj6eKs1Pm7ddhmMxEm80mJiUoig9yUeAx5OTiIbCaZieScPoZdVgahHfrakBl6ixliKU9v2bBWklMWbNKaV4YKkaGQGUbFGyo3t1CZURGeGcrcweEv3u86mIXhrjy9bhdzLeHl5qfV8scH/Rn03ml6/+cXFj7ZAP+I5dS6Q2QGgVUJFsblxcvaqCcvT0NOWjrp3k14ZPiLjH+2H23rBl3vmxK/mzf6Psfy0wl0/+QPlj/XkhDbjTmFvGzPuPVx+I7bzM7pvUvPPmJIJ3zXt2zcsIFf/kkmNUtNdlYGmVnZ5OqEqjuYVn0GMOCxQfTp3JwGNYLxcC5nn1vOSn1XyYxRy04ocTbdmwTSvq4/ijJDhJlYyAzxLtZFltFkwCQ+Vi8NizrDOiKlq2M5G7eDqOQD6I05uDi5k28wkqeHMN96tK/ZB3fnJhy9kM/JyBRa1vBioMhmIjJT2KgZCkkHiwHo/7F3HuBNlW8b/7Vp0713adnQspfsvUFQhjjYIKhMByqiKMpQhv4dCAgoCk5AUFFBGaLsvcospXumI2nTJM3ud70nLZTSQlH4cORcV2yxJ2c8777f+7lvwcxwgoRvxtD/mU3XpZpYr3zB+O4z+KX6s3y7aTpdwgRF/K+DGdk/TqXNk+tIVpRfrGhJO/wzX63ZyE+nr6DML6SgMF8CGKQKFNqKwROf5/UnBtK4mlDcvzNghlD7Tzy+mx9/+YVdu/ez+3QyJkcXXF3dpImwh5cnXlY1lxIzMZh6/rPADJHrGX+c3du288tvu9i/6zTJJgdc3Fxxc/fCw9MTT08r6ouJZBpN9Lxh0XljmagL81GVKZNBE55n7pMP0KiasHW9zRZ6G6ffDMwQOcyCWi4Q7PICoGXTSSpyMCkFMwR1LyAgQPoIUMNisZKlzOeysGZ1kVO/5l+0ZlX8zLS2E1mbrMApMpoage5X1forD0P7ir27rTrSfp7L6Cc/4oCiEFPUSJaueYtxbSLwcr6xEO4ImJH5I1Pa/b3AjOwfp9Dmyc+lvuT/FcyIfOkqq6yirA3SNjOu42S+TdEx/YdzzOpXs1Iw4/TyaAa+dpn0wmDqNgjDSy67tfjmiGtuJTdLM7nVIrNsvTv1YV0Gvn7vwAyRKiKJehYXX7ViFSkmYkEoGBkCjBVii/uPHMXqG45//ebkZaZx5cB2vDDSqWMHataqTV5uLkqVikaNGtG69X14eHjesHlwS5pukZLErDx0+Y4E1atOoEdJ/nZlDdUiFttPMOWtHcSqGvPS1u94sVckvmLS/o8AM4TLQAzHtu9i885f2Lv/CHFZxcjd5Li5e0sx9PCUY8i6TIpwDnumEmZGJUBYzs/TaDNxLUkKZ6pHVyfA/RbxFHHuOIPP5gymYUBpauSfmR/cxgBzG6cKdlBsbCwnj5/kwP59nI2JkVhFNs2MaBuYUS1CAiQEmCHSTASYEVdoxeQop3PdIB5rHkmrCF8CPV1xdZKhN1u4mKVm05lU9ifkSou4qBBvutQOomvdIMK8hRiqg5ReIlgZBxJyOZCUK2ltdKwVwINNwmkS5kOwV1XSc8u9bBkw49ZhcMLFJ4DQ0M5MX/YeT3Ypszi9I2BGGDO2/czzPavhUxGR7/I6hvV6gZ9TvXl2y++83Lc6Pi4Vgxk3ZR1/O42OUzfdwDouD2YIVlHf+19lb7ovo95fxti2lbOKzq4bxoufpZM7YBUnl42imc9ZFkcPZXFCBt2WH2f12EqYj8YTvHvfgyw4n8H4b+N59f7aCJz6lsfdBjNGfcWlt4ZQ39/tBnCs7AZmWXeJq2BGg6eY1fwK3355gKQCPX0X7WHllA5EeJWxk7/6ggl8/9SjPPflKVJdwug0cCSD+nSkZe1IgoP88PPzxcfbSxK+/bMat7eMZWWYQ6lmRjHkZmejTL5MfvxZTGoFMhcrDkUF6K5cxFFvJrzTA0T0KmVm3BzMEOLVwsChuNiKVbK0lFaEJT+KJXFrAWgIZoZeb6Agv0BKp7xjYIafhQNvduHht8/gNvILfp1fxgVEd4TFDw5l0dn+fLBzMQ83DsAtZsVdAzNaPP8Zrw5qUC69XqB8+aQlX+bsju38uPcgMckqavd7nXfen04vYXJw3VRXy8GF3Rm2+CSZHd5m/ydP0Fbo5JRgYcbk9UzvPJ2vcoJ44YcdPNc9ouL+pVw9MGYnEHP+LMeO7uHgwSNcTlVToM5HqciVNt2DekzlzTdm8FCbGvhU4LL0Z+td+e/dUzBj/IqT0uDTS4AZUf64urhIYIYk1l4GbDSaiyjUZ6LRZ2O22qzmbAswm16GqOMaQw4ZqlPkaWJxcXbCw8UHjSGfnMJMPFz8iA5rj7tTUy6lBZGU6Uy7eoEMahN0azeTEjCDxPKpJoGkfT6K3jN3U+vFDWyY0oUwLzFtrxjMUP7yLC3HryFZMZqvLi5gqHjfCgHVYhLWj6bb09+Ranim0t1NozqNhHNnOXhkD3/s2ceF+AxSE9LILfKi35KtrH6qtUQZdPirzAxLIck/L+GJJ5dyQOtCYESIRBsKrNGUmrXr0rhpE5q2aELLvO9pNXIBCRlt/kFghrDb+4klTz3F0oNaXIIiCPH1QB4YSbPatajTuCVNmjSnSdM8vr9vBAuSMmlzkx300jI5dGQPv5eWSXwauXov+r29ldVPlpbJnWq+11/nVm4mYrdM7I5VpItxrU3Z0O6yTI1SgEOwMUTevXAzcXN1lXIks5SqEmbGHQAzVL/zcpuRLI/PpMP/9rHuiXaV7PDcKn7F6JK3MXfM43x0TNjtysjJzCV86Ht8vmgcbaqXAn3XrlMpmJGzjWdbP86aZAVjvollvkDnhQ5DBUdxwkZGd7Pp4jyz5Qwv9RX+5Dd71tN81Gggr15Mp1E5wcDrv6Un90oSKqsDroHVcTk4i7YTPyVJMYavLs5nSJQ/FT/S9X3JD2dm0a+mDy7/H8yM9DFsiJvDg0IboIIQWE4tpc3ANziT0YzFe77hSWHxlVsxM+Pyp73oOXMvadbJfHf8De6v7Xd79l43YdecXdmM/rPPkd5kIfvWT6ZdqNcNKUi2xzdy+K0GDF2SQGb3ZRxfNY7mFeSc3qpmVvXvFTEzxETNXMKsktxLBFXe0UFq05kZ6VyJT+DkuYvEZ+XiVbsJkU3bkJt8hZit6yV7vIbRUQSHhqERmhaFGmrUqE79+vUlam6xaPM4IFmhg5SSIgDLSo9znzPi5dUc3OnEpC1fMKV7JN63ypBS/8brzUfxfmLWdel6/wQwQ593iE+en8jr3yZQ7FOtxJo5jOgW4dSNbkvjJs1p2tyH07N78vT6VLKfvD0wQ7XrZdqMXk58Vgfe27eWCe1Cy+kXVLXmlNTWKs8Pbu+6VT1bLCwuXbrEieMnOHRgP+fOnpXSTHx8fYmKiqJFy1ZUj4xAONjlGeGMysrZfEjQFVPs7Eq3esE82jyCpmHeeLvKkcvEvLCYRKWGHZeyOJGWL22E1fT35L5IP1pX9yfI07YxlV2o50KWmiPJefwWl02Guoj2Nf0Z1LiapJsRIsAMwcy4nQ3tMmCGX3gt/D0qzgmXyV2ROwdRs+uDjBv7CH0bBUsLzKvHHQEzmjN//1qeaFtJHSnrerI+ljckMfRKwIwS1vH0zXG0WbCPq64mgnU8oSvPbY24gXVcHsyQWEWjPyRJcRusov4lTLji3TxdmlpY1rnlhoqWzqbxHZi6MYVRX/yNwIxKLWpFvK+xsSsEM5TiJd0JCvVCn5uLttlkvl73KoMaBONaAdvCGPstr057mx/PxZOak0+RRfTZIUR3bEvX7t3o1L4jjetGUrtGMF4ud3cXvGzxiPmhYPwKYCEnOxtVagLq5EuYNDmSm0mxLp+i2LM46vSEdxZgxqO4hURK6Y9i3Cl/CBaGmIPqjUXoDBq0eg1FBsH6FqxESwnAYQP0nR3lyITRg4Mco96Mn68fIaF3QjPDxurUHniLzg8vIcZ1BF+WcTXR7Z9P50f+R2r/pfy+5GEbm6gytl8V5lsV9qu3Zc2qJXb9iwyf8TkxWXL6Lv6Z1ZNsaWNluznjqWV0HjyHE6mteOuPdUyW3Ehs85tLa0bR+6WfKGjwOj9snEpnkZJc1Q6/zHlGVRoXz+xl25cb2fz7fmJSVHh2fpF1H79En1p+5YTq/8QNKvnKPQUzxi0XYAYlYIZgZpSAGVL9tlVWcRTqs0nK2U+a6jh6Yz4ODo42mpHkamJD54SDicWqxcHBiq97AN5uAeiMhSgKUtGaCnF0cMZsroaqsA1mXTTdGtXkwdbBhPnJq8TMgOtTTT4Z58PWp+5n1h+NeX3LZ2VcQCoGM4zH3qfN4HmczYhm7s4NPN01smKhuWIVu15pyejlSeT2WM7e1WNpHeSENjOLXI0GeVBdwiS6UdkSNaKK3cmH0ybw7l4FBb0+YP+nj5fk6P21NBNL+k88O+AJ1p7TUH3QLN6Y/Th9mwpv4eutn3K3zaT14ytJUnT454AZzln89Ex/Jq49i7bGIGbNnc3jfZpKAqXXjSV525nZaiwrkxV0KAUzPMzkZ2aRd4syWTr1cd7bl01Br6Xs/3T81bzJO9eEr13pZmCG0MsQu7piB1dqXSUiNFX5WXqO2AEWgIawaHV2di5hZtxBMIN41vbvzgu7U/GZ+PX1SPhtBKxYk8KPC8by5IojmGs/y/JXAvhi/tv8dtGTBxetY/ETbajh43zd7n6lYIbxJO+1fYD5MRlEz9vNhumdJMG9G49iVNtn0WLsRyTn9WD5/tWMFbo4FWn4Xf1yAl+P7MWz3ydhHreBwwseqFiHwXiCD+5/kvVqGfc9+ymzI7bTf8SbkjbHrfqSnS+3YMyKZHK7L2OfcBIK9sCpCoPrn6bvX712D1YeW8aoFuXzMm19e/bPz9N6wsekGEbw9YGFDG7gj1t2xWCG6vfX6DxiKRezOvG//Z8wsW15obpbVI6bgBmKLZPo+OSXJJiGs+7gIoZFBVQMDBkv8cnwPszamopp2hbOvNqXmjdHqm6jxt54amVghrWk/drcTBylSV92dg5//L6bU+fOg08wfnUb4xNZD5m7N2nnTxGzbT0FybF4eXri5u6B2WySJp+CTeDt442zk8xmfV7mmDt3LkFBQZW/w1VwP4eOc3exenoXavhe36Zu+LL+AIsaPcyihEy6fHiMj8e1sImo/u2ZGUK1fihD5v9Ghqw5z8xdxKRHO9qsmcvOFC2nWd53AHP2ZqCcdntgBnFr6dfzRX5P9WbCN7+wYLDNMatKR7GBgj89P6jSHW77JMECvHjxIieOH+fwocOci4mRRPpEnatTtw7NmjWnVs2aksV3gdWJU0orMUoLaXpHnNzc6FYvhIebVSM62EsCMoSlqqiiikI9J1NVxOUUSjnGwZ6ukg5GVLCXZMnq4FBMvs5MkkojnffrpSzJAUWkqzzY2MbMCPqLzIyRS77n8Y6CbXFjWDxD6hAW6Iu3q2PF6v5VBDOW1X2AOfHpjK/QmrXqYMYja87w9mONCXB3rDDNpJR13O/pTVxpvZBSVxPrlc95vMfzbIu8kXVcHswQrKLWE9aSnO1E9egaVWYVrX19MA2Mu6oIZmTz47TWPLkuhZHr/i1ghjshtfvx9DMdiP34AzZfTKPp9G9Y8/IgooJslss3HKoYtn2zkS/X7+ZSXh4F2kIKVfkoNXosVl8iujzGS7Of5dGudQj8fwA0Sje6xHhiNAnNDAWFyhwMBUqKTUU4ysCqykBzai8ocwnvdD+RfR7DLSQCobtXCmaUzjGlV3ZwwGgyoCzMRZGfjkKZTo46C02RGpPFhEV8rFacZc54uvji5xZIsE813GXeBAeGEnoHwQzUB1jY/WGWnBGpJiWuJi46yfHjsXdTGbLiD+YPibYxJu4pmCHwiNOsHDCA2XsyULZZzN6Nk2kfXm5zxhjDJ0OGMmtXAi3LOgHqz7NyRD9mb9PS9b2KhD8BcyFZqdmoNGo8IxoS7uMiOUZVfmi5tOElxry4jlNpzgxZ9TvLRzQhyOPu0NPvKZgxdlkJmNFUMDMCcC8BM4RYuyT6IgmcgUqbwrm0H4hT7MRkLsTVyQNHRycE+UhUavFxcJDh6uyOu9wbb7dA3F28MJmNKHU55GrSyS5MI1/rjMHYCrfi5vRp0pJBraMJ9XWvIpgBCRvH0H+aSDVZxO/PW/lg3AL2N3uDH9eUtRutGMwg73dm9x7Dsph02szZzsrp3ajlV37yV4wufQtzBzzFR+c0RMzezI4ZPYhwS2PLnJdZ9ttRAsZ/y//GtCDcszzyauHou/UZMj+BjAZv8tumaXSWnBH+GphRsOs1mo9eSlJWI+bt3MwzXStQ+zcWsOedoQx/ex+Z+T3+OWCGYTevNR/F0qRMGs3bweZnuhF2w0LVSMG+dxn6yGL2ZeXToxTMkCfzw5yXWS7K5PFNvDO6OdUqLJN6DFmQSEb0W/y2aWpJmdz23LBKX6iqAGjpwFEW1Ch7g/KsjNLzxOJJ6GaIj1wuwME7zMy4zg97DJ/88CaPNQrF/QZZ5GJ02fHE55mRO/kQKnYiSlMPrFpSNr7Gg09/wiVLHaav3MDsB8KI/3g0Y+b/yiVzP9787l0md6yJT5kds8oX7yp+f60XY5eeIa31HLavmk63Wn6Uz1Qp1qWz5Y0BPLXyHJqIV9m8YwY9Im7Moy1fkJfWDeTBF3ZyJWIK67+cxYM37MoUozuzirEDZvNzXggvfb+DGc3iWDJwLB+eSbt1X3L/U3x0XkPEK5vY8XxPIgQv+f8FzCjm4fd/4f0J9xFWrl1ci9UlzAOX89vS4TQRSv+VifRmbmNa7/GsvZhNh9d38tH0rhX0nTbKZUpsBhpnGR6B1anm72rLMb2Z7knsFwx88Dl2XvFh5Cff8+YjjaQ80uvnkUbyj63kiSFz+VkBg1fu4sPhTQmswNWpSg21CidVBmZICu4lEz7ByBBCnnFX4tl3+CgJmTmEN25F/bbdcPUPRKs1kHYphssHd5GTdAVTiX2esDK3iE0AbLbmwpVI0uEw6JAV5eNo0rN58yaqVat2kydNYNPjg5iy/gI51Yfz7vLZDG9fn2A3WcWTcKOajD3vM2rMu+zPd2X6V/t59f46NnvTvz2YcYGP+/dl1u40lMM/5cL/HiU6wP0GSTpd/Nc82+1Zvk7LRXubmhkYz7Csy2DmHE/Gb9QnfL/wMRqFut+oCG/VoUi4Qp7ZBWefUGoGe+FsSbpufvDOmBaVjEUVzQ+qUBn/xCkCzLhw/gLHjh3l0KFDnI85K9kBu7i4Elk9UkpxqlunDuFhYejlXpzMs3BGaUZhcsLd00NiZgxpEk5NX3fMQsDaaqOX64wWsgqKJGcTUQAecplkz+rnJpfsAYUAqMlSLP39bEY+P5/P4EqehjYRfgxsFE5jCcxwxeWWLnDlXrqKAqC3DFUZtaFfAAAgAElEQVRVwAzTERaWpF5MqBDMaMK8fV/wRDuxqVTBHdO+44mOk/k6Rcu078+W2ABXxswQdovrGd13OpuvtGGh5GoSQNq6kfR56XdqVsA6Lg9mCFZR61HLSVB04L3965jQ1paaXaUj71dm3DeOj5MUjP7qAguGRlcC4iXy7ciuTP0+ldFf/kvADEsv5n+9kqd7RZC5cRqPvfg1ZxXNeGHjGmYMjCLI9foNw+viaTGiSI7h/JljHN/5B1uPx5KZkSxp7pjqTuCrH0usyauIh1aprCo4qawAqMlklgRAC1V5GApVFJsMyGTFWJQZFJ7cA3nZVOt0P9X7DsctpJrNlUtKI7Eh6ZI7pdUsMTAKiwrIVKWQoUwiOz+DfG2uxNQQgstiXVdk0kob2a4yd3zdAonwr0uAWxg1w+tQPaImHu4etylqfU2nRllWbwstR9/uypC3TuM60uZqUsdhH2/0HMPSjKGs3r2AQdEl6Rz3GsxAzR9zmjHigyQy1TMq1WZM2DCOgdO/Jbb+i2z/8jm61vDBIsRMh7zJ3qKhfPJHSdpMecwh7w/emrCQb47soc3iEyx5WDhy3qqCXWbdsF48/3MqeVOuB/j/bJ2r7Hv3FMwY8+GNYIbWKPJ/odjBxswQoVJqk4lJ3US84jecnRwJ8ozExdldYmYIIEPkVQmBUCcnwVgQ6LxN4EcMf2aLmfyiXLLUyWSr88nXu+JkCaFv474Mu28AIT5BVxkg4juVaWZIF0z8lvEDprIxtgOjJxSw4dvzdFnwE6vHlhU8qgTMQMuJpcMZ8+YOLnk+yNz3XmFk5/pE+tjEOostegqyk9m9dBqTV+xF49qT+Rs+44mOIXg5K9gxcwCPrzxNRtNn+GLpNPo1iMSvxNtXqAZrlXFsfLkfM7/JxWn8OnbPe5Bof1ccyWPrs62YsCYZxegvuTB/KNEBpfl9lT3rteoidkW7jlzK+cyaPP3VOp4f2IhwL1s+r7hvkTqPrDPfMmfKXL6/rERn+QcJgBbt4bWuw1l6PpOa079m3QsDaBTuZdNpKBYq9Wrysk7z7dxpzN0Ui1JnKSMAmsuOmfczYeUZ0ps+y+cfTKF/w+o3lMmGWX2ZtSEP2bjP2T3vgZIyudPN2Ha9mzEzxMJHWLOW5tyX18koBSxKf5b+vey/BRtDUN0FLV0wNMxmy51NMxHr0bNfMHz0TLadU9Bi6hreeaofTeoE4Sl3sjkcGXXk5yaz8/1JTP9RRf2m45n3wUQ6hgmrRJE2tJk5Q6axJtZI7Slr2PDaAOr5ueKYd4jF4yfwzo5YLPe/yQ9vT6J9LeF1b4vd6RWNGPjaRdJbLOSPdVPoKDRnSopJe2wZI8bNZ/slLx6c+z9eGdWF+tV8bPmpxRb0Bdkk/b6M6ZOWsVfjRs/53/DZk50IqcSJ5brST/yeJ4dN46szRdz37HLem9qHhpF+V/3qtXlJ7HjnSSatPIq11QI2fPUEncMciflwBGPmb+eSl60vGdW5PhHX9SVJ7P5wOpOXl/Ql6z/jyU4hNoeE/xcwQwktp/HpsmkMbFabADcB3FowFOaS9NtSpk1axkFjDZ5a9S2vPVgPP5HcWanjkIKds4cwddkx4gOGMPf9lxjRsQHV/UqEjostGDR5ZJ5Yz6wRSzkZUYeBz7/Pqw/Ux18ADtlbebr143yWks2Yry4yf0hUmVShBL6f9ggz1p0hpdkkPlk4lf4tahMoOUOJ+qYlL+s4X782mbmbErDWmcLH619jYOkE5u40ZSoDM8TtSsXQUpKTOXDgALGJyRhcfXAPrUFgzbr4h0eCsyvaIiPKbAWKtGRUSiVag4kikwW9uRi9xSr9NFiK0VsdpX7BKS8Zj/QzyAsy2bxpE9UiIm76dqq98xk0aSmHL+fh2XIkLzz/FH2bRRDsL1IDBLvNAYupCF2hEuWl3Xy48DW+PqTHo8scPv90Ct0ivJB07v72YIZgjPXmhd1J5A14m92Lx9C+ViCuUgUpxmzUoFIk8vtHM5i2Yh85aiPcLpghrJ3XjWDMS1s5l92CyZ++w+S+jakb5IW85D7GonxyE3by7pRpbFFF0WzCfFZM6ECwl+q6+cHnH0ytcCyqeH5wdyqwADPOnT3H0SNHOHjwAGdOn5Fy2kVqVFBQIHXq1CE6Kpro6CgcfUM4qSomRmlGaXXG19uTbvVDGNgglCB3FwmYEOKfgpEudgIFYCGXbIgdpIWQxmBGaxDAtiN+7nLc5DIpVflyTiFbzqZLdq73RfgyoGEYjUL/AWBG6ibGd5rKhpRsJlcIZoTwzM9beLF3DZvmTLnD5rLwJnuVrVny2zomtrGlo1QkAGoDHQTruB9Pb75Ca+FqMsabbZP6l7CO197AOr5BADRuLX17vMAfaT5MXF+ye11VVhEXWNmmL7NPphE15xc2PtuDiIry1fQHmNvwYd5LzGTC30kA9K+kmZR1CtPH8MnwUbz6ywWMHV7g449eYEC9gKvpJmZtDgpFAWqrN5E1AvAoD8ap0zi08XUen7WBy3lypm06zusD/oRz4G12B6XzRMH8FYCjlGaSJtJMLmPW5tnSTLRKtBdjcNAWEdnlASL7Dse9DJhRektxLb2hiDx1NlkFaWSoEqSNaDMGXJydkTu74CxzxWAqIq9QITE3NLpCsDgS5FGdQNdIGtZsSZN6LfD19rtuXXfr16oMzADt4Xfo9tBbnHIZzhe/zqVb0vsMGPsh6cM/48BrA6jjV+Iac6/BjOJstj3XmsfXpKCQzWLLqZfoW5EAu7Q59DhrL0bw9JZNvNQrkAvvDWLYkkOYhq3m90UPVSjCi/Yo73QZwptnMvAf/ylb5j9KwxBBBrhJdC3JfDO+C09vSqFo2g+cfcUmKno3jnsLZiw9KS1QejULom19fxydXMnTOUiinQLMcMCm2F6gSyIuYxOZqr34uXsT6d8QN7kXFmGNZjHbcqgk3N4BS7EVvakIg1l4jMtwdnLBYDag1CjI1mSRrc3AYDTRpkY3ejccRr3gxni5+ODs5CwBIjcFM1Cw7emePP7ZRRQaK3g9yIfbP2Zca6EcW1o8NwEIsvfwv2kvsGLHaZI9ujPhhbE83Loevm4yzOoEDm5czfIvD5HrFkyvF1axdHJXwr1s3tTG058ycsJcfo1JI6LfFJ4aMZi2dXyQyxwwaRVc3LqChav2ofLswAufrWZy11J7Ky2HFrZn2JLzZDSawqpXH6Z5UDVqSXRAFT8/3YYn1yahqMzNJHMHLw+ewuqTiRS3GMELT4+mm/C3Lrlv/MGf+GzdNhLNUJicgdLUnrd+38DkTmG2XYPbsUStrIZXYTfjz7mZKNjx8oNMWXWCRJoz4sVnGN0pSloAOZi0KBIO8OOadfySZBEvR4bSRPuF+9gwqR1hXk4YT69h1IT5/BKTSkTfKUwaOZg2Zctk2woWfrQPlVcHXvxsNZOulsndaMo3BzMEkFFYWHjV2rG80GdF4EVZBofYuRXpJaWaGULfxnQXwAyRuxezdixTFu7gaDw0GDCBSeP70aKatwQymbJj+eO7lSxZfwKzZzjDF63nrYebEeDuhKUwjvUvDePZz2Mx1RnHyi/eYlAjf9xKxMtVBxYxduJidlx2oOecjXwwvQu1pTQziP96BL2f/YEkz4HMWzyZHjX9qV6vAWHCN95Bwd53pzNj2XbOpLjT/fEXGftQe+oFyJGZtSQc2sDqZZ9zKNeN4J4zWfXeU3StXrJQu2VRi0XMOCa/tZ1j8SH0nvoU4x8UaTByHA0Kzv60grdW7kPl3ZCpy9fzXO/q+IiJYvZe3pk6g492niHZoxsTXxjPsNZ1r/UlG1az4qtD5LgH0+v5VXwwqSvVvG19yf8PmGEgMEiOU90HeHrKSLqKPgMdace+Y/l7n3JY6Un0qCWsemMoTYTTj3ium/UVmTuZO3omHx86R6Zva8ZOn8zwTlH4udnaalrMz6x+exW7s5wI6TyDj1dMp2sNb9tiWXuIRe0fYvH5TBpMW80bw5oREF6L6BoBuIud3NhvefmJuXx9/BLGekOZ/PQYejYOkVLpzNkxbF3zLh9ui8fRvwkjF69k7pAm+LtXdevxlhWgwhMqAzPKWqgKh4hvvv6a2NRM6nXqTaMuffH088NqKcZoKabIbEVnsKAxminUm9EYLRQazBQabD/V4nfx/ywO6IsMyFPP4HdpB27ZcXy3efMtwQzh5nRo6UvMXLmdU3HZ6Mw+VGvdiS7d29CmRoA0RmizE7hwYhs7d8aSYXYnuHpvnl/5AU92Dr+m2P+3BzOMxHz6KCNf/YWLWTXpO+Npnrq/pcTic7SayM88w+7PV7DuhBa5KZu0bA2mJ77i0oLBV4UBqyQ0q4/hs/GTWbTjGPE0YOCESUzo14LQkvsorvzB5o+WsOGkGa/wx1iyfiEPCQtMp3Lzg4rGokrnB3+uft7qWwX5+Zw/f57jx45x5PBhzp49izJPKc3nPD08pBSmenXr0qx5c9xCq3NW48wFNWgd5AT4etG9Xgh964fg7iwjSamVdDCMFiteLk7UCvAg3MdNciQRQEZ8bqGUdiLERKv7uRPq5SoBGslKHZtj0ojJyKdZuC/9o0MlN5NgL1fJHeVWe4rXveOdYmac+5iW/V/mTFr9SlIEjeT/togeo94lJquAZyoEMxQ0nb2Vz5/vZRu/yj6oMZ+9/3uIx5bsQ9N4Pt9vnGKz467QmvWa5kbChtH0n76ZuPsWs/t5K0vHzmd/89f5cc14yeHJ1tuVcfEou4g3nuHDzoN440QKvqM/4bu3HqNxpayiePLM8musIlkRx/7Xg2ELTpDa6jV2rH6GrjWvbTLYXu16duz0fyOYIYapY8sZOW4ev14y0XbWOlY/14d6AUIHBpSHl/Hq/E38nt+Zt9c+R+86/jdqD1xl5Kh5bN1pljxcvwo757dqybf+u5gnCjBDbCnnZSvIS7yM8vIZjOosnF2sIARA4y7hWGQhousgqvd9FPdQkWZiE/e0HTZguECrIj7jEknZseTp0jA6FOLm7kqgTyABXiH4uAWiN+lIzr1Mcu4VKQVFq9Hhgg8ehNCqXic6N+tFsF+YlIZZ9aNyMEMs4v/XdQgLTrsy6qv1dD76BM+sVfDY6r3MGVDXxi4Uxz0FMyzo0n9irsTEzYaHVrFn2UiaBnlU4M6mYPsL/Ri76iwRT2/h2yfgkyETWBbnz9SvtzJT0nqrqHfUcnBxL0YtOkaSQ0dmrHiPaf0aUd3HVkdvOCx6ci98zcv3v8Q3aUa6Lt3Bp+MrczqqeklVduY9BTNGv38CIYvRp1kQLeoFoLLIuZTnQL7BRjsSaSbiBIMhEZXyW4y6vYR5+1M9oDFyJ3eKjDpMFj0WSQzUpnwrXE8EeGG0GCRkzkkmUDPhkGKi0JCPQpOMUpODp9yP6v4NaR7ZiTY1OhHqLZS1ZbcAM0B49facuJaLCi2eg5axY/U4Wok89KsRvjnbwZi2i1VvvMm6/fGkKpQUqHUYrcXIXD3w9vLHL6g2nca8zBuTu1Hd26XMQGXk0qZ5vP7+jxyPzyBPXUhhkU10x+nqdxvw0Mw3mTFMKEJfE35R/PYGI19cx/HYVAqFJ3BxT97d9yVPtJOx+7lbgBkYid00j9fe/o7DSZnkCUs64Zwic8HDyxt/v0B8ox9gxnNNuTT9eVZeNvLwZwdY9HC0rSP9W4MZIESV5r36Nt8dSSZTWYBaZ8RaLMPFwxtvf18CfevzwPPP0fTCMzy/6jLGYWs5sHhYCbvFFps57//IifgMcispk6EvLuCFR1oQ5F6RSvVfb8SlV7iVNatQk5cGnRLRpfIAhrhOWcZG2ScT/1/sqglbViEMKFgad4OZYbunghMfv81Ln/zKlZQsVAUqNHrRtkHu7oGnpz9+gbXpPuVN5o1tQ6inMw4mNbHfvMLDz6/jgqkW45d/zeKhQv25rA2bgr1vDuPJtw8T59iH1798n2m96uAnd8R09kvGTXqTXTGJ5GlFHfBl6sZjzHtA7G44gD6Nnate460vDxGfokBZoEZXth34B1O74yhefn0K3Wp636bIkXjfJcz8+FfiBCBYem1nd7y9/AgIbsCwV9/m5SGN8XO71tMY03ay6o23+Hx/PCmV9SVjX+aNSeX6kv8XZkZDps1uR+Ku7cTEJ5Or1KC3OuHm44VfYCgN+0/njZdH0TrMg6uW6LfoK4yJP7Dwlff44cQVMrLzKSgskvrOYicXPDy88PHzJ6Dtw8x/7QX6RvniejVUCna+PoKX1p0gNq3QJpzW+z32fT6RdqG2ibr29Fe89eYKfjqZQEauzX5a0Fjl7t54+fgTEBDN4Ofn8fz/QzsWLaAqYMapkydZt3Ytl1Iyadp3CC37PICHjyfGIjMGs2BeWCmyOKKzOqAxiR1sCwUCxNALIMNCgfTTjNriiL5Ij0vyCfzOb8U961IVwQzxpFpiv1/Kwve/41iaGB806HSFaEvaK3J3PDw98PcNwDeqJ9NemcnINhF4yK8XRSy1tHvvgNhJLqGp3816ervWrNmHWDZrFmv2XCY1pwCVtmz98MM/oDYdRs/gUbdPmTzvV1KiZrPrm+l0jvCW6neVwAyp4E+wetEs1uyIIyVLRYFKtBuxWSPH3dMTDz8/gut0Z9KCeYwTO+5XG8+1+cHNxqKK5gd3bgS6dqVCtZq4uMsSOyPmTAxxcXFoCoXOhQMWs0nKlQ8JDqJho8Z4htcizupNotENs7M7IX6edKsbTI+6QRLgcD6zgESllkK9CT93Z+6rHkCjUG8pVSRPY+BYqpLjKUqcHB1pHO5DvUBPyQElo0DHpjNpnEhV0SBYWLgG0yjMhzDvEjeT20Ez7hSYkb2Ll3qO5qMLWbR95UfendyD6FCba9c1Fth03vzhAjmFFp779gqvDaxjE5Iu0z9qaz3M4hWzGdE+mnAxT3QolnbC0098zauT5/JdijMDl/zEsjEtCCoRbqqcmSFYxxsZP2AaG2I7MnpCPhsF63j+j6wed18ZEe5KwAyJVTScMbO2cU7Rgslr3mFKvybUDvLEpRyr6L0p0/lBVZ9mE+axYkJHgr3kGM9+zmMjX+KXCx48sGAls0e2JjrMW/pusUlLXuZxvpkzhTe+tbFjZ/xJMKP9ot9YObYlwWXtKCuo/GI+7So04RyqYM16p5gZ0nOoOLRkLOMX7iDOoS2vrPuY5/rUxd/FEePZzxj2yEx2XPbmwcUf88bI1tQN9pQ2MyV2mKGA7H1LbWl8Rc1Z8N03TO4chuRJcBeP0vmi0MwQ88HsbAUFinR02elY9GrJmtVSkI3mzBEcCgqI6DyQ6v0fw11oZoh+rWQuKjaSxbWy8zM5GXeQyxkxFDvr8fZ1xd3DDS93b0J9ahLmXQe9QcuFzCPEZ59Hrc1Dp9OjKTBiLHSiTXR3BrR7mPDA6tJ6rurHTcAMtBx7pzuD3zxJ4NAJNN29kW2uT/LJ1pe5XzAfSvuRuwhm3KzuWkwaClUpHPjkFZ5esZ8csx+Pvv8TH4641vbLx0F7aDHdHlrEqbAprJui5q3Zn5NcZyZbrrpyVhw5Y+xGpo18iY1nUlDX6cdzzz3FI+0bERbsg5e7YLM6YDUb0GnVqJJPsf7t2SzdnoRD0HA+2PIOw5oGcLeyc+8pmDHqvRMSM6NviyCa1AkgsciZg5mQU1Qs0QllDjKKhdinORGLeiMuxj1E+AgwoxFOjq5oDGqJhWFB2LZeAzPMVjPC81hc29HRGWeZXAI1jCY9WYXpZKnTKTQUStdoU6Mrg5uNon5wI5xkzqj2LmL0/K1kqZoxY808Bjf2vz74mbt47YnF7M5SIexy5g1uWG7BpGLvkjEs+CkT5ZAy9oBl64ZFxaUD29m25Rf2HI4l02DGu3pT2rbtTd+H+9O2ho+0q1XRoc08we+bf2L30RMciVNgMFnxrd6Etu360GdYf9pV+F0tCVvX8OE3mzhyRYfR7MvId75gYgdXTr1/i2cteQjV2V1s/nUbe4QlXaYBs3cETdu0o3ePofTsVJtA1zx2z5vAoh1Z+D/6LsvGtydYcNrz9rBo3JtszVQydMkWJnaqWDjrpp1O7LcMfu4j0rIbMmPNXAY3vrFBxG4czLMr08hpUt6uruTKN3sOVQy7vt/Jtj17OXJZ2Mt6E9GkLe36dmdoz07UDnAl7/d5TFi0gyzf4by7bAztQ64p/ZaWyW9HT3C0bJm07XPL8qx6Z3vrM2+mmSEADCH+WZleRnkh0PJ3E38XSLcANMTHSSbDZLGQlXd7AqCXNgziuVXplZdTmRtrEw+x4+df2XlgN6eTijCaISSqCS2a96HPQ+XaSd4h3n32DX6IzUPXfgar5gymWUDJjn/Zl8ney6LHF7A1S4lLt5f4cPZA6vu5Sei14vBnrFjzI7+dS0dvstJl5lpefeB6QEQVu5ftP23hl32HiS1pB01at6NP/8fo3zYSn78gunXDtUOiaNeqNw8+2p8u9YKkCdYNh0VF7IHtbN2yjT2HL5f0JbfoD662p0YV29oCtyynvL0sGjufrVmq69t1uQXoiLBYfl6/iR2/nCCpyI+6HdvQZ+hYHmwXiW/5WFWlrzCqiNn7HTu3/cHeI3HS+1p9I2jSpCUdew9kYJcmUr9zQ6S0CWz7ZBlfbj5MvM6IxXck734xkfZlFbu1Ck7s3sxPv/zBb6eTKTJaCIlqT5sufXnggZ40CXW7QSvl1q3yz51RFsxo0aIF4iPSu0oFfMVVhUOE0La4nJJJjfs6Ub9dd7wDg3GQOWMuBp3JgrbIQIFGR2GRQdrF1hisNqaGxNiwoDFZ0AgwQ2/AJf0cPnG/45qbwHdVSDO57s3UaZw4sov9B05x4cJxzqYYpPZKWBRNmzajd/f76dk+mkAPpxvLJvZbBj37Eek5on8vM+bezXp63T3LjCll6+DiH5jYOeKa0KM2jUO/buHXXXvYfaa0frSjbdee9O3flxbh7nDhS56YuYaLOe148fOZUjqS0IYrOz5Jwof+pXaqFdQPi5aEo9vZtvM39u48RXKREQshRDVvQbPevXmkbzsihfhaBVOESseim84P/lwdvdm3hNhnWmoqiQkJJCQkkpGRIaUyiTmZOj8fhUKBs8yRiIhIXIIjSZOHoHD2x8ndiwh/b7rUDaJzrQD0RovkSnI+q0Cy+RPpX72iQmktmD9OjqTnF/HHlWz2XMmWHEo61AqgeYQfEb5uZGsMEphxLFlJnQAPutQJktJMqvm64yaYGfcCzEDBjleGMHXlMRJoxogXX2R019rSgtWcfZata5by5Vk5vtYzXEzWM/WbisCMInwiPdB4t+bJqRN4sEUY7s4W8s9uZcW7H7IzRU5gjxdZ/f4kukReYwjeFMwoYR2P//Qi2Vob63jpr6sZXwosSoVdGZgBSKyiKSzccZQEGvDAxEk83vdGVtHGk2Y8w4ezZP1bPNS8dB6n5cSKx5ny7q+cTAqnz7PTrzKfLMoYtn78LqsOKnEoUpBXYOGZP2nNWueRWYzqWB2vCnedr9Xm6O4jaFfbG1en/28wQ4CZe5k3eCLvHovHsffrbFw6nS61/ZA7Ktj12sNMX3mYOGtThj8zmce6NCbY08nGDks5yDdL32TzORl+w/7HDwsfotFVy+Y7375Lr1hWM0MIgCqystDkqzDp1BRbTDg6FmPOTafw6G8U52YR0fl+avQfYUszKQEzJB0osXFdDOm5SeyJ+YULqcfx9fegVvUatrRmJzdCvGoR6dsAvVHH+cyDJOWeR2/WotXpSE1PJytDSduonjzcdTzVQ+rcQTADhAtIp4FzOJmhwoIT9V/YyC+z75dSJq52I3cRzLhZ3dVmn+XYrp/5+Ug6Bic/InrNZO2ySXSo5nVto6h8FbjKpgqncZckjh/R0WrO5jKunJXVGQGaz2X2wvXsvZiMUm8hqH5vOvVqR9toAa47Ys5P4+LZw+z84QBJBhm+1Zoy4s0VvD60Mf5lNuPudK28p2DGiHePS/SUPs2DaVI3gHi9nENZUGAETycHKQdSMDNMhgR0qvVQ9AcR3v7UDGyK3MlDEoExmoWKr0gysWlnCIEYg0UvicSIBiJ0NBxFtrbVilqvJk2ViqqoAH/fUAJdw2ka3orOdXtQ3a/GbVb+O10U9uvZI/DXInAzZoakNn0LN5NbARoCxCjrZiIEBW8XzPhrb2j/9t8+AlXYTf/bv8Pf4AHLghmtWrWiefPmUppXQUGBBGiIiaBYIJ4+dZLEtAyKZG64BkUQWq8hQTXrIXPzQKMzkJOeSvqVi5J2ht5kklI4BWvDYBEfJGaLodhBsnyV5WfgpriMsyanRAD05poZf4Mw2R/hbxoBMdYInZa83FxyhetCgdqmbVYMeXm5CL2XwgJhr+qA3sWHLPdqFHiGSeyqOiF+dKodROtIH5RaI7vjsiR2Raa6SEohGdosku71giWHk/hcDdsuZrIrVoGH3Ik+USGSnkntAA9URUa+P5sugRmRvu6SPWuDEO8SMMOmwVTl404xM0TSROI2Fr78FpsPXyE1N9/GBnV2k1h4QaGNeei1F2m4cxwz16cxal1FYEZzZq0eSNoXa9kVG09WCZPP2c0P/8BA6nYdz+zXp9K91vUMwZuDGTbWcY8Ja7mUfXPW8Q2aGaVBzD7BqkUv8emOK5Wzimp3Z9Jb8xjbOhSvq6wiAYaksWvVHBZ8vo/LKdnkS0w+R+Qe3vgFBdF42OO0S3ubFT/lMu7zPycAqq1iYc+4mtpzD8AMsamy4xUGTVrOiWQZfeZ8y9KnO1NLpBMJdtgrs1m3/wopinzUai2GUtaWjxe+fgHU7TyOV96Y+ifYoVUMTrnTrmNmWCySm0mBIgOdIhVz0fXMDMcCNRFdBlLj/hLNjLJghpRmAinZCew48R3nUo8SEhxI4/pNCPWPwMctiAD3avi7hUmOJhkFV8hSJ1BQlE2WKp1z8edITEylbVQPhvd4ghohdZE53k4q6KP6Nh4AABQlSURBVM2YGaLRnuHDTgN442Q6SocoXtq0jVn9al2fjnEXwYyb1V2JSeTugZ9vALU6DeeFmU/TO9oH15sSU4zEfDyEh17eRXyekWK/ISzfupKxrW/lwCcqgJG0vV+y7MNP2R6TjkKlQqstQlOSKUApU9bXD/9aHXhk+gs83T8an7sIZIinuqdgxmPvHLsKZjSrF0CKyYUTOY4UWR0IdAV3IbDnAFpdIllZX6Mp+I0QT28pzcRd7oNFYmCYJZ2MUs0MMWAKvQyDWV+imeGK0WKkQJdHljqb5NwcDCYnWtfuQoda3WgU3oBqfsKX2e021W//XOO3f8segbsVgZuBGUVFRZI1nkg1qciOtbL0EvGspeeXFQAVv9vBjLtVkv/g69rBjDtSeKVgRnJysgRkCPcH0Q4zMzMRbbk0T1lo4WRkZBJz/jyKfA0RzdoS1b47HsFh6PRmUs+f4uIfP5OdEEux1QKOTsInTEpPdHB0xNFRsB8dKBY5XBYjjkYdjhYTX375JeHh4XfkXewX+e9FQIBtAtAQ44342FgZtgWLSqUkNTWV9NQUsjIyyNSYSJOHofWJICg4mKhqgRIg0TjEk8wCHdsvZXI0RUlGgZ4wH1ceaV6dHvWDpWtdzFbzy4Usdl/OwsdVTv+GoRIQUjfQU0qh+vViJmfS8yWmRptIf+qHeBHm/SeYGVdZQmpGlmfs/JniFSyfnzax+dffORSbiSGwnsTCe2jsMDpUN3Hkf2OY/1Mm979Rhh10lTVUn8lr5jHAN5btmzezdc8hiSUYUK8X/YYOZlCfllTzkt+QKy9Yx2MWbCVT2bxiRp5gHU9cxG5FPi2fX8vcweXTNG2sY/FcqiGL2fJEZ+k+1x2CVXRsB9u272TvrtPlWEV9eKRv20pZReI6qrPbWP/DVn7fIRhJ7oQ1aUuvoY/xUK9QYj8cz1s/ZdF/7m0wfMswrYqqWE7XylfFniWjefOnrHIs6yrEQbzLVZb3UBZvmUjnakKk/HqW1mdzBtPwBgZFAj/MnMaH+7MpcB/MvNXT6VnLx5bOUMrE/GkPhw6eIcVQwtrq2IZufR/ggcqYiVV89z9z2jXNDGFYoiA3MQ5V7BmMBVk4uVgo1hVQdPkSjnorkd0GUeN+kWZSTUoxEf2E+AgpAHGkZF9h29GNnEk+QlhIEC2iW1E7tCFh3rXxdQvGReYmqSMWmTSodFlkquOJzzrHiUvHiEuIp029EjAj9HbBjEt8O/g5PkrLQT2iIka90HIbxsx1GeTKRrL4i4l0lkTnyxyVsf2qwDCsMO6C/TpugcRqv1ndFcz8mg0b0rPboBKWfAXsx4pukPgDM6Z+yKHsAkw9Z/HVLCGW73Yjc7KySmFUEXt4P38c2s35c3GcuJItZQrgG0HTJi3p0LUPfbu3JNxb6M79mZp1e9+5p2DGo0uOSmBFnxbBCDAjzeTGiVxHdBYHfFzAzUlkUoGuKJEsxReoVb9IaG6gZw3kzh5XmRgCzBBnOju54iJzQSZzllgZotILsENjVJOrVUiTvaw8FxzMYfRo0JUhbXoSFRYhUQ5v7pd7e0G1n22PwL2IwM3ADDGhFIsgwdAoC2aUTzsp++/Sdyj9f8KS1cPDQ9LNEL/bwYx7Ucp/83vawYw7UkACzDh48KCkNVC7dm0iIiIkvZu8vDypHYuFYalVcn6+igvnzpGWlY1nWA1CG7YgoE5jXHyDSL94mpifvyIv/gLubq54eHpKDETRpgMCAggMDMTFRW7rE8SYKW1XO/DMM8/g7+9/R97FfpH/ZgRKAXKJTl6Spih+CgBOMDbSUlNIjI8nLlPJxSJXcuSBeAeFUjM0iKbVfKkT4EZeoY6DiXmczcwnU23EV6SZ1A/hvkg/SdMmIU/LocRcTqQp8XF1plOtQFpG+klCoMK552iykmSVRtLRaF8zkHpBXpI1q0hJuS1mxn+zCO1vbY/ALSMg2rSYVwrtwhyFAlVqIurkOMzaXGRyK9ZCJdpzp3HU6iUwo+aA4bgHh9ukAcqBGUmKOH489DWnEvYTHOxP06hmRAbVJtAzkmDPSPw9wqTxSQAZuZo0cjWppORe4czlU8QnJNGm/p8FM275mvYT/uYRuKdgxiOLbGBG35ZBNK0fSLrZlRO5MvINSLk+TiUIg8GQQKHyG3QFP+NgKcBZ5gEOMgnMEPoYAswQziWuzu54ufji7xmMt6sfJosZlU5JgT4PtUGNWuuGWtkAJ2MD+jZrzkOdGlAr2BvZTb1l/uYlaH88ewRKIlAZmCEGDUFNL6WnlwcpKvt3+cCWamYIIEMmc8RosqeZ2CtfuQjYwYw7UiVycnI4cuQIFy9elAR3XV1dpclfaapY6eJQgBoiRURdWEiBWk1+oQaTzIXgRm0Ia9wGZXoS537dgDY9kfCwUGnnW7CqhPNDVFQUDRo0wMvLU2JmlAIZ4gXq1qsnpbXYD3sE/koEJCl3AZSVWAqXjkVGg8GWbpKYyPnkTA6kabmkccTRO4jA4GBqBngS4eWMyMNPztOSnK8jW2uUtJpECkk1bzdMFis5WgOJeVpS87W4y52oH+gpARlBHi6YrcUkK7XozWZaRfjRrW4QdYO88feQIxdgxl95Mft37RGwR+AqICGlMZtMUppJYV4uRrUSq1kvGTyY8zIoPPoHxbk5VO82gJoDR0hgRinIaWNm2ED0xMxYthz6muNX/sDX3516tevg7eUtuVfW8G9Eg9A2wuqSWMUxUpQX0ZsLUWvUxKckkJaqoF1ULx7pPpEat62ZYS/Mf3oE7imY8ejCEjCjVTAtowPJd3DhkspRAjNsh4NN/dqUgVGzG4PuIGZTHtZim/Kt4BkKrQyBCAr3Eq2hAIvVRIBHCIGe4RjNBnK12ZiLzXi6elNsikCR1YgiVU16NKvFsM7hhAe44mgHM/7p9dj+/NisWeOSUshVqakVEU5EaCBurnKJjmubTt65Q7QZG5iRT1xCCq4ucurXjCTAz/s2LbHu3DPZr/Q3iIAdzLgjhSC0MQSQkZCQcJWJUdaWtexNSlkaAujIzsokV1WAQ0A15GG1KMzLIeHoHzjpC2napAm1atVC5uQksavq169PdHS0BJTYD3sE/r8joNNoyMrMICYhje0XMzmZpcPRO0BKb6oR4EU1T2eEGUahwSTpXyh1Joxmi8SkFRtdwm5YgBki/SRbq5fGHT83Ob6uTpJ+hlgeqfVG6fcutQMl4dD6wV74ujnjbAcz/r+L236/f2EEygqAit8FCF+QlY5GkY5ZV4gwFDGrFGhPHaI4P49qXQdQvf+juIVGYjWbsJboP9lS0BxIzUlg18ktnEzcj8zNSHCoL67uctxcPKgd1ITG4R2kyeyFzMMkCgFQoxZ9kZG83EIKlUZJM2NQp5FEBNW0ayD+C+vbzV7pnoIZowQzw9GB3i2DadsoAOQu5BYVU2QSjyyWXza0zmrVYjWlYzErsFqLJItGgT84ycCpxH4nV5vBydQ9XMk+jVwmJ8AjDJPVTKFeQ5B3KK2qd8DbqSExl32IS7LSPjqEIZ3DCfN3sYMZ/7FK/299XRuYkSotZmpGhFMtxB83F1fbDtSd3IYqaZqSerVSzZWk1BIwI4IAXzuY8W+tX1V6rz+bH1qli/93TpIEFFUq1Gq1lF5y00G8JOVE0inQ61GKtJP4FE5dvExeTjYF2RmEBfjRr29fWrZqJYn4ioWfr68vPj4+dvDxv1Ot/lZvKtgZ+co8ziVn8vPpJE5nqAkMCaFpvZrUC/GV9BiEbpoQeBeitTqzBb3JIjEyhE1rekGRJAAal6shJV+PzmSVmL7CHtDZ0TZHFAusEC9XKTWlX3QoUQLMcJfbwYy/VU2wP8w/NQKlqWRijBKMXXVBAYoLp8g48geazERkAo00FmFMTUZW7EBw5/6E9BiCi2BmmIzXHPZKdttyCrI4nXCESxknyLdk4OhqwMPThQCfYCL86xDpX0+azKar4khTJZCXnyOJT2J0Q272o01UV3q0GkCof7ikB2U//jsRuKdgxvTlZ6SBqlU9XxrW9EEul1FkFKkjxTbmRZntZMHBkEQ+JRsfYdsqNDLEoOUsCZllqePYm/gVp9K2Yi7W4e0aSLHFHbPJg9oBjekW1Zdgj0acT7RyMTGX5nV86N8mjBA/O5jx36nu/+43LdQWEZ+aLjEzwoICCfDxxMWlnNH4X6VoXAVFHCTNjAJNEWmZCtxdXahTPRx/HwFm3Enk5N9dZva3s0egogiUThJvNzoCpBBCv4ePHGHHjh0kJiZIFF6RTtKvXz9JTFSAGRK118HBLnp9uwG2n3/HImAyGtFoNFzJyOG38ylczimkRngI90XVpE6wLyGezrgLC1VsTFwbA9eKzmiWbFqTVTqu5NjAjIQ8DZlqA/lFRjQGi8TgEIeTzIHqfm70jw5jQMMwooK98XETYIbjHcX371hQ7BeyR+AfFoGrgEZxMQatluyzx0jdu43ClMtQbMKh2IJVW4STmzd+rbrh07obzn6BWE1mrFbLdWs9jXCczEskJS+OtMJY8o0ZOLuAn7c/vp4BeLn5S+tCjUFFviYPpVqJyWAlyKMGgS41aFq7DS2j2uLnE4CjyHGxH/+ZCNxTMOPd7xMpLLLg5SrDVe6IyVyMzmDBZLaljlzHjZcqpuwqX0MMRY4yB2QOYrBzpMCUwBX1RlK0v2AiGxeZDzJTHeSm5oR5NCe6WkNCvEMxmJ3QaApoUtOb9o0C8fdyluzB7Ic9Av/0CGiK9CRnZpOXr5HE/gQoLu1O3YUXE01GMKREtqNGW4SXuys1woPx9fKwt6e7EG/7Je0RuJ0IpKakcDk2FlW+CkeZE0FBQdSrV4/g4GA7E+N2Amk/965FQOTZa7Q6MlVqYjOU5GmNhAX6Uq9aCME+7njKZTiVA8aFC49gZmiNQg/NSK7WKAEbWWo98XlaLinUEltDpJ5oTVacHIup4efOwIbhPNAojPoh3ni7OktpKvZZ310rWvuF/2MRkAANod9kMKBKiScr5hj6nHRMGhUmvXDfcsDJ0w+3mtG41aiPzN0Tq0UIA1ulSJXI6mC2mNAaCsnTZJGijCW1IA61IReT1WBjXcmcpQmt2WoTsndCjo9bIPXDmxHmVZva4VFEhtXEw83DDtT/x+rgPQUzNu9PJ1dtoEBjQlVoRK01o9WbMZpsYEZpBb+hTK5bnQmQwwGzYwZFTn+gdzqE2UEBuCI3NcXd1ANPWQN83D0k4MLPW05YgBvRkd5EVfPE0004n/zHSt3+uv/KCBQZjGTlFZCjKkCnK8JsNlIsBoy78bYCKHF0RCZzwsVV0AC9CQv0k0CNynL778Zj2K9pj4A9AtdHoFRkUVKYt1ik9iiTySQasPjYD3sE/g4REJpLuiI9hUV6CnQGzFbw8XIn0NsDN7nYZBJg/LXJmU1M1PYfAWqI881WG5NXozdL7IwTqUpOp+cTm11IplovOZqEebtKrIwHG4dTP9gbLxenq+Lyf4c42J/BHoF/SwQkt6ICFflZ6agVmehyFZiKtODkjMzdC5lPADIvXxycbKBEZVttOoOGjPxkiaGRkZ9ErkZBkUEjmT6IQ4xpbs4eBHiGUM2/FvXCG1E3vCEhAWF4eXlJItf2478VgXsKZpxPUaMpMlOoNVGgNVMkgAyzFbPFNliVLsJuwBrKkDaKBb4uBEFlanBOwOqUhNVRa0MCLZHILQ2REyzRCt1cHfDxdCLAy4VgPxfpp9zZjtD/t6r8v/dtTWYLGp1tciisWMViRtDJ78Yhqdk4OOLkJEMud8HD3QVvdzfkznZw8G7E235NewTsEbBH4N8UAYvQeDGaMJjNmC1inHLEVe6Em4v8th3mBKiRqzGSqNQQl13IJUWhlLaSkKuRrtU7KoRBTapJYIanixPOJU55/6Z42t/FHoG/QwRMRgN6rRa9phBjoRqzSQ8yZxzlchycXW1AhqRnceM2myRm7eCI2WKmoEiJUpODSpuDuigfvUkwPGzpY4KN7yJ3w9tVuFcGEeIbTpBvKB7unhKQIbQY7cd/KwL3FMwQKSXCK1zoZoiPWHdJdKXKAbtKS6fYwQIOeooxgEMJelcsx6HYDQcHZwRkITJVxMAmKIaS3oagGtrr/H+rxv+L31bakZXakpVi8ZFAv7vCyyhBx8WgYsu7F1aPjjJHe4rJv7h+2V/NHgF7BOwRuFMRkJwQSj6lLFzBxBBjye3Oy8S1TJZiiswW8jR6kpRazmXkcyAxj1ytgY61ghjQKIx6QV542dNM7lQR2q9jj8ANEZDatXApsZhL5qFiPVaiz+RoY9JXpYELZ0qTxYzFavuIlJSys1kBesgcRSqaM05OzjjL5BJbWHzsx38vAvcUzPjvhdv+xvYI2CNgj4A9AvYI2CNgj4A9AncjAgYJ0DAQm61mz5UcUvN1NPq/9u5YJWIgigLo07BRF91FFFysBCt/wv8v/AotbERZFDUERCb6FXdOmtT33KleyJvdtu5vL+vm4rQ27WrWoe1a8xAgQIBAgoBhRkKLMhAgQIAAAQIEOhdoX4bbrSfP+696eHytp7fPut6e1N1us7w37TYTC0A7PyXiEyCQJGCYkdSmLAQIECBAgACBzgXep3nZmfHyMS1LP6/Ojut8PdZ6tAC086MhPgECYQKGGWGFikOAAAECBAgQ6FlgueVkmut7/qnV4UEdrYYa27604f///Z5xZCdAgECQgGFGUJmiECBAgAABAgQI/Am0pYH2YzgNBAgQyBUwzMjtVjICBAgQIECAAAECBAgQIBApYJgRWatQBAgQIECAAAECBAgQIEAgV8AwI7dbyQgQIECAAAECBAgQIECAQKSAYUZkrUIRIECAAAECBAgQIECAAIFcAcOM3G4lI0CAAAECBAgQIECAAAECkQK/zzsRLZa3rEQ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02" y="3570185"/>
            <a:ext cx="6466765" cy="445154"/>
          </a:xfrm>
          <a:prstGeom prst="rect">
            <a:avLst/>
          </a:prstGeom>
          <a:noFill/>
          <a:ln w="9525">
            <a:solidFill>
              <a:schemeClr val="tx1">
                <a:alpha val="52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o Explicativo 1 (Ênfase) 6"/>
          <p:cNvSpPr/>
          <p:nvPr/>
        </p:nvSpPr>
        <p:spPr>
          <a:xfrm rot="10290137">
            <a:off x="651841" y="3166866"/>
            <a:ext cx="3119717" cy="268428"/>
          </a:xfrm>
          <a:prstGeom prst="accentCallout1">
            <a:avLst>
              <a:gd name="adj1" fmla="val 18750"/>
              <a:gd name="adj2" fmla="val -8333"/>
              <a:gd name="adj3" fmla="val -215510"/>
              <a:gd name="adj4" fmla="val -44770"/>
            </a:avLst>
          </a:prstGeom>
          <a:solidFill>
            <a:schemeClr val="accent1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cima 7"/>
          <p:cNvSpPr/>
          <p:nvPr/>
        </p:nvSpPr>
        <p:spPr>
          <a:xfrm rot="10800000">
            <a:off x="8027894" y="2131201"/>
            <a:ext cx="800100" cy="1398495"/>
          </a:xfrm>
          <a:prstGeom prst="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1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4" y="-2346"/>
            <a:ext cx="8675354" cy="7115665"/>
          </a:xfrm>
          <a:prstGeom prst="rect">
            <a:avLst/>
          </a:prstGeom>
          <a:noFill/>
          <a:ln w="9525">
            <a:solidFill>
              <a:schemeClr val="tx2">
                <a:alpha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8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ta em curva para a esquerda 23"/>
          <p:cNvSpPr/>
          <p:nvPr/>
        </p:nvSpPr>
        <p:spPr>
          <a:xfrm rot="1788067">
            <a:off x="6447277" y="4150835"/>
            <a:ext cx="2278219" cy="2173131"/>
          </a:xfrm>
          <a:prstGeom prst="curvedLeftArrow">
            <a:avLst>
              <a:gd name="adj1" fmla="val 19443"/>
              <a:gd name="adj2" fmla="val 50000"/>
              <a:gd name="adj3" fmla="val 5014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ta em curva para cima 21"/>
          <p:cNvSpPr/>
          <p:nvPr/>
        </p:nvSpPr>
        <p:spPr>
          <a:xfrm rot="3423650">
            <a:off x="345862" y="4272476"/>
            <a:ext cx="2601260" cy="2157433"/>
          </a:xfrm>
          <a:prstGeom prst="curvedUpArrow">
            <a:avLst>
              <a:gd name="adj1" fmla="val 21784"/>
              <a:gd name="adj2" fmla="val 50000"/>
              <a:gd name="adj3" fmla="val 47934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6882644" y="1265283"/>
            <a:ext cx="2023782" cy="3173506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  <a:alpha val="8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87406" y="1351429"/>
            <a:ext cx="2023782" cy="3173506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  <a:alpha val="8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Disseminação Seletiva de Informação</a:t>
            </a:r>
            <a:endParaRPr lang="pt-BR" dirty="0"/>
          </a:p>
        </p:txBody>
      </p:sp>
      <p:grpSp>
        <p:nvGrpSpPr>
          <p:cNvPr id="13" name="Grupo 12"/>
          <p:cNvGrpSpPr/>
          <p:nvPr/>
        </p:nvGrpSpPr>
        <p:grpSpPr>
          <a:xfrm>
            <a:off x="2223255" y="1498486"/>
            <a:ext cx="2183098" cy="1796525"/>
            <a:chOff x="809342" y="1646404"/>
            <a:chExt cx="2183098" cy="1796525"/>
          </a:xfrm>
        </p:grpSpPr>
        <p:sp>
          <p:nvSpPr>
            <p:cNvPr id="5" name="Elipse 4"/>
            <p:cNvSpPr/>
            <p:nvPr/>
          </p:nvSpPr>
          <p:spPr>
            <a:xfrm>
              <a:off x="1005716" y="1990781"/>
              <a:ext cx="1678783" cy="1452148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 val="49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aixaDeTexto 6"/>
            <p:cNvSpPr txBox="1"/>
            <p:nvPr/>
          </p:nvSpPr>
          <p:spPr>
            <a:xfrm>
              <a:off x="809342" y="1646404"/>
              <a:ext cx="2183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Profissional de Saúde</a:t>
              </a:r>
              <a:endParaRPr lang="pt-BR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4857139" y="1438357"/>
            <a:ext cx="1678781" cy="1807551"/>
            <a:chOff x="6060651" y="1621449"/>
            <a:chExt cx="1678781" cy="1807551"/>
          </a:xfrm>
        </p:grpSpPr>
        <p:sp>
          <p:nvSpPr>
            <p:cNvPr id="6" name="Elipse 5"/>
            <p:cNvSpPr/>
            <p:nvPr/>
          </p:nvSpPr>
          <p:spPr>
            <a:xfrm>
              <a:off x="6060651" y="2015736"/>
              <a:ext cx="1678781" cy="141326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aixaDeTexto 7"/>
            <p:cNvSpPr txBox="1"/>
            <p:nvPr/>
          </p:nvSpPr>
          <p:spPr>
            <a:xfrm>
              <a:off x="6233095" y="1621449"/>
              <a:ext cx="1324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err="1" smtClean="0"/>
                <a:t>Pesquisador</a:t>
              </a:r>
              <a:endParaRPr lang="es-ES_tradnl" dirty="0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63" y="4579993"/>
            <a:ext cx="1131795" cy="123082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285916" y="5738540"/>
            <a:ext cx="2897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26,7 milhões de documentos</a:t>
            </a:r>
            <a:endParaRPr lang="pt-BR" dirty="0"/>
          </a:p>
        </p:txBody>
      </p:sp>
      <p:sp>
        <p:nvSpPr>
          <p:cNvPr id="11" name="Texto explicativo retangular com cantos arredondados 10"/>
          <p:cNvSpPr/>
          <p:nvPr/>
        </p:nvSpPr>
        <p:spPr>
          <a:xfrm>
            <a:off x="174821" y="1559199"/>
            <a:ext cx="1674158" cy="1136276"/>
          </a:xfrm>
          <a:prstGeom prst="wedgeRoundRectCallout">
            <a:avLst>
              <a:gd name="adj1" fmla="val 88806"/>
              <a:gd name="adj2" fmla="val 9244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enfermedades infecciosas intestinales</a:t>
            </a:r>
          </a:p>
        </p:txBody>
      </p:sp>
      <p:sp>
        <p:nvSpPr>
          <p:cNvPr id="12" name="Texto explicativo retangular com cantos arredondados 11"/>
          <p:cNvSpPr/>
          <p:nvPr/>
        </p:nvSpPr>
        <p:spPr>
          <a:xfrm>
            <a:off x="174821" y="3106739"/>
            <a:ext cx="1674158" cy="1136276"/>
          </a:xfrm>
          <a:prstGeom prst="wedgeRoundRectCallout">
            <a:avLst>
              <a:gd name="adj1" fmla="val 96035"/>
              <a:gd name="adj2" fmla="val -50518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colitis ulcerativa</a:t>
            </a:r>
          </a:p>
          <a:p>
            <a:pPr algn="ctr"/>
            <a:r>
              <a:rPr lang="es-ES_tradnl" dirty="0" err="1"/>
              <a:t>chron</a:t>
            </a:r>
            <a:endParaRPr lang="es-ES_tradnl" dirty="0"/>
          </a:p>
        </p:txBody>
      </p:sp>
      <p:cxnSp>
        <p:nvCxnSpPr>
          <p:cNvPr id="16" name="Conector reto 15"/>
          <p:cNvCxnSpPr/>
          <p:nvPr/>
        </p:nvCxnSpPr>
        <p:spPr>
          <a:xfrm>
            <a:off x="4552964" y="1284194"/>
            <a:ext cx="19036" cy="2440641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 explicativo retangular com cantos arredondados 16"/>
          <p:cNvSpPr/>
          <p:nvPr/>
        </p:nvSpPr>
        <p:spPr>
          <a:xfrm>
            <a:off x="7167262" y="1510993"/>
            <a:ext cx="1674158" cy="1136276"/>
          </a:xfrm>
          <a:prstGeom prst="wedgeRoundRectCallout">
            <a:avLst>
              <a:gd name="adj1" fmla="val -85089"/>
              <a:gd name="adj2" fmla="val 23446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tratamiento metástasis ósea</a:t>
            </a:r>
          </a:p>
        </p:txBody>
      </p:sp>
      <p:sp>
        <p:nvSpPr>
          <p:cNvPr id="18" name="Texto explicativo retangular com cantos arredondados 17"/>
          <p:cNvSpPr/>
          <p:nvPr/>
        </p:nvSpPr>
        <p:spPr>
          <a:xfrm>
            <a:off x="7158301" y="3055164"/>
            <a:ext cx="1674158" cy="1136276"/>
          </a:xfrm>
          <a:prstGeom prst="wedgeRoundRectCallout">
            <a:avLst>
              <a:gd name="adj1" fmla="val -94728"/>
              <a:gd name="adj2" fmla="val -49927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/>
              <a:t>difosfonatos</a:t>
            </a:r>
            <a:endParaRPr lang="es-ES_tradnl" dirty="0"/>
          </a:p>
        </p:txBody>
      </p:sp>
      <p:sp>
        <p:nvSpPr>
          <p:cNvPr id="25" name="Seta à esquerda, à direita e acima 24"/>
          <p:cNvSpPr/>
          <p:nvPr/>
        </p:nvSpPr>
        <p:spPr>
          <a:xfrm rot="10800000">
            <a:off x="3691203" y="3550037"/>
            <a:ext cx="1734670" cy="881250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 descr="C:\Users\murasaki\AppData\Local\Microsoft\Windows\INetCache\IE\7QEAKXNJ\document-1287618_960_720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43" y="3416812"/>
            <a:ext cx="1102659" cy="11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murasaki\AppData\Local\Microsoft\Windows\INetCache\IE\7QEAKXNJ\document-1287618_960_720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73" y="3422559"/>
            <a:ext cx="1102659" cy="11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50270" y="4728993"/>
            <a:ext cx="6389428" cy="1077218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pt-BR" sz="1600" dirty="0" smtClean="0"/>
              <a:t>Renato Murasaki</a:t>
            </a:r>
          </a:p>
          <a:p>
            <a:pPr algn="r"/>
            <a:r>
              <a:rPr lang="pt-BR" sz="1600" dirty="0" smtClean="0"/>
              <a:t>murasaki@paho.org</a:t>
            </a:r>
          </a:p>
          <a:p>
            <a:pPr algn="r"/>
            <a:r>
              <a:rPr lang="pt-BR" sz="1600" dirty="0" smtClean="0"/>
              <a:t>Gerente de Tecnologias de Informação</a:t>
            </a:r>
          </a:p>
          <a:p>
            <a:pPr algn="r"/>
            <a:r>
              <a:rPr lang="pt-BR" sz="1600" dirty="0" smtClean="0"/>
              <a:t>BIREME/OPAS/OMS</a:t>
            </a:r>
            <a:endParaRPr lang="pt-BR" sz="1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55127" y="3886197"/>
            <a:ext cx="3584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Muito obrigado!</a:t>
            </a:r>
            <a:endParaRPr lang="pt-BR" sz="4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95" y="1469593"/>
            <a:ext cx="2294659" cy="18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740728" y="1620982"/>
            <a:ext cx="38818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hlinkClick r:id="rId3"/>
              </a:rPr>
              <a:t>http://bvsalud.org</a:t>
            </a:r>
          </a:p>
          <a:p>
            <a:r>
              <a:rPr lang="pt-BR" sz="2400" dirty="0" smtClean="0">
                <a:hlinkClick r:id="rId3"/>
              </a:rPr>
              <a:t>http://www.paho.org/bireme</a:t>
            </a:r>
            <a:endParaRPr lang="pt-BR" sz="2400" dirty="0"/>
          </a:p>
          <a:p>
            <a:r>
              <a:rPr lang="pt-BR" sz="2400" dirty="0" smtClean="0">
                <a:hlinkClick r:id="rId4"/>
              </a:rPr>
              <a:t>http://50anos.bireme.org</a:t>
            </a:r>
            <a:r>
              <a:rPr lang="pt-BR" sz="2400" dirty="0" smtClean="0"/>
              <a:t>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45978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4135"/>
            <a:ext cx="8229600" cy="758131"/>
          </a:xfrm>
        </p:spPr>
        <p:txBody>
          <a:bodyPr>
            <a:normAutofit/>
          </a:bodyPr>
          <a:lstStyle/>
          <a:p>
            <a:r>
              <a:rPr lang="pt-BR" sz="4000" dirty="0" smtClean="0"/>
              <a:t>Linhas de ação da BIREME/OPAS</a:t>
            </a:r>
            <a:endParaRPr lang="pt-BR" sz="400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68496356"/>
              </p:ext>
            </p:extLst>
          </p:nvPr>
        </p:nvGraphicFramePr>
        <p:xfrm>
          <a:off x="140875" y="1128535"/>
          <a:ext cx="8856984" cy="4948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35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393">
            <a:off x="10198" y="-111411"/>
            <a:ext cx="5654337" cy="371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gonzalezd\Desktop\Carpeta de BIREME\Reunion gerentes Lima 2017\lilacs_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87" y="3199920"/>
            <a:ext cx="4492225" cy="300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onzalezd\Desktop\Carpeta de BIREME\Reunion gerentes Lima 2017\decs (3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 bwMode="auto">
          <a:xfrm rot="938043">
            <a:off x="5527964" y="392297"/>
            <a:ext cx="4073236" cy="27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63682" y="5590309"/>
            <a:ext cx="247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hlinkClick r:id="rId5"/>
              </a:rPr>
              <a:t>http://bvsalud.org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9427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png;base64,iVBORw0KGgoAAAANSUhEUgAAB6gAAAfMCAYAAAALssP1AAAgAElEQVR4Xuy997MkWXbf963Myixfz7v2Zrqnx3u7i93Z2V2CACGBAgisKBCiBDKgHyRFiP8JFQrKhMQIBUAEQQieMLtYLLBYO3bHuzbT/br79fPvlc+qSqc45+ZNU+/1tJ12c2qiprurstJ87s17857vMbnt7e0Q8hICQkAICAEhIASEgBAQAkJACAgBISAEhIAQEAJCQAgIASEgBISAEBACQkAICAEh8DkTyIlA/TkTlt0LASEgBISAEBACQkAICAEhIASEgBAQAkJACAgBISAEhIAQEAJCQAgIASEgBIQAExCBWjqCEBACQkAICAEhIASEgBAQAkJACAgBISAEhIAQEAJCQAgIASEgBISAEBACQkAI3BICIlDfEsxyECEgBISAEBACQkAICAEhIASEgBAQAkJACAgBISAEhIAQEAJCQAgIASEgBISAEBCBWvqAEBACQkAICAEhIASEgBAQAkJACAgBISAEhIAQEAJCQAgIASEgBISAEBACQkAI3BICIlDfEsxyECEgBISAEBACQkAICAEhIASEgBAQAkJACAgBISAEhIAQEAJCQAgIASEgBISAEIgF6vHxcaEhBISAEBACQkAICAEhIASEgBAQAkJACAgBISAEhIAQEAJCQAgIASEgBISAEBACQuBzIyAC9eeGVnYsBISAEBACQkAICAEhIASEgBAQAkJACAgBISAEhIAQEAJCQAgIASEgBISAEBACaQIiUEt/EAJCQAgIASEgBISAEBACQkAICAEhIASEgBAQAkJACAgBISAEhIAQEAJCQAgIgVtCQATqW4JZDiIEhIAQEAJCQAgIASEgBISAEBACQkAICAEhIASEgBAQAkJACAgBISAEhIAQEAIiUEsfEAJCQAgIASEgBISAEBACQkAICAEhIASEgBAQAkJACAgBISAEhIAQEAJCQAgIgVtCQATqW4JZDiIEhIAQEAJCQAgIASEgBISAEBACQkAICAEhIASEgBAQAkJACAgBISAEhIAQEAIiUEsfEAJCQAgIASEgBISAEBACQkAICAEhIASEgBAQAkJACAgBISAEhIAQEAJCQAgIgVtCQATqW4JZDiIEhIAQEAJCQAgIASEgBISAEBACQkAICAEhIASEgBAQAkJACAgBISAEhIAQEAIiUEsfEAJCQAgIASEgBISAEBACQkAICAEhIASEgBAQAkJACAgBISAEhIAQEAJCQAgIgVtCQATqW4JZDiIEhIAQEAJCQAgIASEgBISAEBACQkAICAEhIASEgBAQAkJACAgBISAEhIAQEAIiUEsfEAJCQAgIASEgBISAEBACQkAICAEhIASEgBAQAkJACAgBISAEhIAQEAJCQAgIgVtCQATqW4JZDiIEhIAQEAJCQAgIASEgBISAEBACQkAICAEhIASEgBAQAkJACAgBISAEhIAQEAIiUEsfEAJCQAgIASEgBISAEBACQkAICAEhIASEgBAQAkJACAgBISAEhIAQEAJCQAgIgVtCQATqW4JZDiIEhIAQEAJCQAgIASEgBISAEBACQkAICAEhIASEgBAQAkJACAgBISAEhIAQEAIiUEsfEAJCQAgIASEgBISAEBACQkAICAEhIASEgBAQAkJACAgBISAEhIAQEAJCQAgIgVtCQATqW4JZDiIEhIAQEAJCQAgIASEgBISAEBACQkAICAEhIASEgBAQAkJACAgBISAEhIAQEAIiUEsfEAJCQAgIASEgBISAEBACQkAICAEhIASEgBAQAkJACAgBISAEhIAQEAJCQAgIgVtCQATqW4JZDiIEhIAQEAJCQAgIASEgBISAEBACQkAICAEhIASEgBAQAkJACAgBISAEhIAQEAIiUEsfEAJCQAgIASEgBISAEBACQkAICAEhIASEgBAQAkJACAgBISAEhIAQEAJCQAgIgVtCQATqW4JZDiIEhIAQEAJCQAgIASEgBISAEBACQkAICAEhIASEgBAQAkJACAgBISAEhIAQEAIiUH9B+0AYXXcu+jOA+iQXAPxZLvpGb8Bfhwhz0XYwrp4c/SSMjji6X70XfULpE8vREYPMcXLXctyrP0PZUggIASEgBO4yAvF0oecnPY/xPJOjGUvNW/xnDrlQfa4mOfrMV/MeTP5/kN0hDN5e/URtPzJB3WW85HSFgBAQAkLgC05gdAF4BRxhtH7L6fWbXpcFen5Uf+r5Vs2TOf6PJ8/o92G8/lPrOv6e5tiRaVWvRw018SJ7fD2fI57PM9P0btei96+/i0472a/aIIx2pK8z/pm+/vg8R54LRq8vs95VFOT54Qt+z8nlCwEhIASEgBAQAkJACAgBIfCZBESg/oJ2kGg5Hi2cI/tAGNnhI9NB+g9tQEgEamVeuLpXGBsgtLwd2zniHY/sTxsQRkQBvdS/uuPKVkJACAgBIXCvErgZArWaUww2lMem71yozOt8gBzb0KO/RSivdu67V8nLdQkBISAEhMBdSeCGBepkTaevP6sBxyu9aJ2oV5zZ6VP5faXmUtaqs3uibxO9Ny2Ea4E62UUiBOuziheS2WYaFaijY9Ksz/N8tECNz0X7V2f2knJ00wJ1dkUdOXqnV63XCP6u7Fxy0kJACAgBISAEhIAQEAJCQAgIgWsnIAL1tTO7R36RjQaLDQBxdNllLjOKVEvW4SOG+h2e6WyB4J0lR1Se9SwHxJ75bBbYKXqPer6P2B3ukcaQyxACQkAICIGrJTAyLyRm31EDcCQ5x5lAopgsVp71O4ri0rNUlCVEnQrNUurN/9JOXKJPX21LyXZCQAgIASFwLxGIplnlv5VaS4Y6anpEkI62S2bnUeE4ndUkWTNqrZpmYOUoptaIeopOa9t6tmaJWwvKOpNK1pMtiuyOGkRvHM33yR/q2UEdWT8NpBsxF0Vch8jRCcWaffSswNp78tyQuqo4Qdm91CXkWoSAEBACQkAICAEhIASEgBAQAjdCQATqG6F3V//2MgJ1Eto8ks5UL+b1Sj1joUhIRKlQ4zU/2x1EoL6ru4qcvBAQAkLgTiKQEqjTWnWiG6fmJ9afo4gusmjvEJfTKUYp9Wh2j2qmpAjrlKFaBOo7qTfIuQgBISAEhMCtIsALPJ1ZJJtyOxsvrJViNYsmYi+ViEpSf4/OyXGctP65Xn5eo0CtlOD0/B49B4weML1gpWPpdexINHf8FV9NIlCTYs4/4czl6hmDXbB15pX0cjlVQetWNZccRwgIASEgBISAEBACQkAICAEhcKcTEIH6Tm+hz+n8shFnIzXA+JiJQWHXyGa9TcZTXf9Om/j1fsnDXF1IbB4Y8WhX3+6QF7IieUo3yOjonxMj2a0QEAJCQAjcgQS0wTcSnuMI57jytApniqs/xgK1nmaU4dqL/LTyZC9PzVDZzB6UYlRtQPZnipbScWJ3IBk5JSEgBISAEBAClyWws6b0tcCiuTVe+EUZRrQDmF7JaWU2qUtN8rTKRULfaYFa1aJWSz8tSyfrxh3C9UjItE7BnS39FGayho+cUTTNJ+cfXzk/MkTXEWdcib7lUxo9L+V6reT5QF1VEOUGi0Ouk2jq9PPF1ZfHupZ2kW2FgBAQAkJACAgBISAEhIAQEAJ3LwERqO/etruhM08E6mg3u36QLP8vu6COU3TTQjxRkLVgEKdoG40423G87OWk95SyYMSHEIH6hppffiwEhIAQuHsJ8ARBhugokkun4OYrilRnzj6qhGjeLlQlJbpugM1+gOYggOOGsM0cZsomxgsGSpaJvKEiu3jPsaE6MkZroTubJPTu5ShnLgSEgBAQAl8oAjdToI5zZGVSZRPOXMoxWWUmSZaBkUdYUlsqU+JpNKBZT+s7l5G7R0QrHTuJ2M4K2Jmi1pl2H3VMU+tXFREdPXJkt49qZrP4HoYwQlVCJNbRU8K7ziSWWc9+oXqdXKwQEAJCQAgIASEgBISAEBACQuDyBESg/sL2jjgELbteTkUp8xe7eJJrY0H6+3hhn/nRzpLSCW51oLTJQn1wmRRsmQhs8T//wnZbuXAhIASEgI5dinNojk5UOktnEskVBCGGXoCzjQF+dKmHT7b6aDo+pooGnpov4sGZEg6MFVEr5Hek+dbW6TCnIr5yOgJMWkIICAEhIASEwBeGQCqlNy8QlXobLx1z2rFZZTCJtOLUnJp8P5JaS6XFTgm8cSByOkV2qkpHKpA7op84pyVryx3y9I7E3aPCt9pZyk06dqiO6l+nl8+sSEcZW9ijTdcC2bnGHY2n/sJ0GblQISAEhIAQEAJCQAgIASEgBITAFQiIQP2F7SJZgTpbK0tFpUWW+OxafVfBmiLT9OYjS/0o4mznzrKRb3EziED9he2RcuFCQAgIgasjEBl/RzJ1JiblyBScytThuAHWuy7eXO7hz8808PZqD+2+j5mKiWf2lvGlfTV8aW8N++qFywrUiATqOEXp1Z2sbCUEhIAQEAJC4J4gkM6tlc6nrQOO9fcqnvjaX2k/6XgP0bI0WZ2m1p1JqpNMWah06Y/Rs0g9Glz7Ce66s9RZJ6o8b6ndrpOiIzd+SNmDEBACQkAICAEhIASEgBAQAkLgXiIgAvW91JrXeS2Jz7lK1pZNRUY7JQ/5qD7YqP6c8UVPvtS+4+mlefr0wmh/uZFc3Wnf++jII1d1U80K10lMfiYEhIAQEAK3i0B2FkiFb0W1IpPvExP1Rs/DO2sOfnC+hb8808DHGw58P0S1aGL/dBEvHazhN09M4YmZcmRU1vuNK1lDBOrb1eJyXCEgBISAELiZBK6U6vtyCbXUOex0TE6iqD+vLFfpMxoVqPXKldJtj6wer08nv2rUat2q6lCrK9+Z0UXVsI62+JzP56pPXDYUAkJACAgBISAEhIAQEAJCQAjcIQREoL5DGuJ2noZaWiuDA1UGuz6BOrvi/myBOpdEXF9WoFYL/Z3reBGob2dfkWMLASEgBG43gR2zQKqWZeJipcRpbTReag/xgwtt/O25Fr57tokL2wO+DNM2MVYv4OVDNfwvj83gSwuVaDZMl5yIrjjOCJI2Qt9uGnJ8ISAEhIAQEALXRuDGBOokCXZmnRYCge8h9FyErovAGyJwXYSej9AP+I0gQEjvkN4hcoFKi80Oy4YBwzCQM03kTAs524JRKMCgPy0LubwJlcFEV5lOVorxc8GuIdgRGzqu5yJwh/CHLoLhUJ1n9A49D4HvI6Rz0g7YuRxypgHDNPkcDLsAs1CEWSzyueUKFp9TLlpJJyJ1ah/s76aeG0aWvdfWaLK1EBACQkAICAEhIASEgBAQAkLgHiQgAvU92KjXeklKoE6SkCVp2XZJ3R1ZIpL1f8pbfVev8KylQAvXSgTfxcjPG+gaXvT3kZ2OKBNXMrBoFle73bWyk+2FgBAQAkLg5hC43Dh92fE7mg9UYFJSdXJnbUrgQquPv1ts43uLLXz/fAcXmi7PL3nbRL1i4+WDNfybx6fx4oKKoI5moky672Q2khCom9PishchIASEgBC4EwjoeXZUQR2d7Ubn4yTtNkACr9ttw2u14Laa8JoNuM0WvE4Xfs9BMBggHA7hk0DMArYL+D4fkkRp07ZgFgowS2Xkq3XkJyZgT0/DnpyEPTGOfLmKnGXH8zMfWy8Z0+tT+mz0xIMQYb8Pt9OC22hgsLUNd2sL7vYW3MY2hu0W3G4HnuMo4ZrEdNp/Pg+jaMOqlGHXx1CYnEJhbh6lhb0ozM3BmpqCkSeROvuK17vxMliflDw/3An9Xc5BCAgBISAEhIAQEAJCQAgIgTuHgAjUd05b3LYzUT7eWqDeLWr5cqcWpUDV6dT0mvuq1t6XiYQWgfq29QM5sBAQAkLgdhK4MYE6lf1jdE5CiKXWAH+/2MLfLrbx/YsdLJJAnQMKdh4zFRtfP1jH//ToFJ6eL+1qZk4+vKoJ7nZilGMLASEgBISAELgmAlcrUMc7DQL4wwG8Xg++00PY68FtNtDf2EB/c0MJv9sNuI0mvE5HCdT9Pou/FMHsuUMEngf4Kj22kTc4QjlfLMCsVJCv1ZEfJ4F6hoXg0tw8ijMzsCYmka/VkKMIZopmtuzdo5J9H8FgCK/vwCfhudXGcHsLg/U1DNbXMdjYxGBzE97mJtzmFoYkqvc68Pp9jqoGR1EDIUV1F2zkyyUlUE9NozS/gNK+fSgfOIjy/oMozM4hP1ZnYd3I51kdT5az0Xo38+ggzxHX1DllYyEgBISAEBACQkAICAEhIATuaQIiUN8jzRsbFq7yemIZWnucc8hZqFKs7ZJYO7vbKG1ZyHYFcD1pvf7OhTDIE55zhe+2r8ul6I4MAfF+6IjpBfzuv7vayOir3e4q8clmQuALRWB0fBmtHf+FgiEXGxO45nlntKRDFOp8uf50uf3H219uOtmljVY6Q/yEUnwvtvHt822cbVCK7wC1Yh5Hxov4+sEx/PcPTeLh6bRAnc4Akt7pzTUuX4mj3G9y0wkBISAE7g0C1/o8daX54VqpjM4nlzufZN1ERxjJehWGCHo9DDY30L1wHv0L5zFYughn6QI6S0ssUrvtDnzHQUiptDnNt4eQ02erVN8Bp/lWmbo4CpoyfJs55CyTRd6cTqddLMMan0BpzzwqBw+idt99KB88iMLCHhRmZlGYmERuNII59BB0ehhubMC5eBHdxUV0zp9D7/x5OJeWMNjahNvtcbR06JBoPuCI7jiaO0rrTc7bPp8rrY8NmHkloOdJQB+robSwB2PHTmDsoYdRe+xhPi+rNs7nowVqbh9aF/Nfksxk19puevs79XngWvv19V6//E4ICAEhIASEgBAQAkJACAiBe4+ACNT3SJteiwGDxeld7OtUc2voBxgEIQZeyH+6PtS/gwAupUdjY0LIi3USp7mcWKgTdlMNayVQk5HBMKjWlgEzl0M+F8I2crBNwDYN2IaBgpmDnTdgmzlYqqRY6rUjqVz0XfJ5+pqvtGC/lm3vkS4hlyEEbhoBMTzdNJT31I6ubd7RTksJgiuNy5cXqGkfOycxLwhBb9dP3mxWN4Btx8PJjT5+uNTFn59r4uR2Hwh9zJQtPD5Txlf31fALh8dxeKyAgRfAD0NYeZqzaH4ykDdyyJs0v9EMenMFajb+RwlJdusgV5rf7qlOJRcjBISAELiHCVzr89S1zLNXhS1eAkaSqa6JoVdZkSMZHze1XOS1H0VMt9ucGnuwuobuhQtonzmN3uJZDC9dxGBtFYOtLXg9ByFlyI7qNuesPNeWpn/DoLehJmblzQxeRVLEcuAjpKJTVMeaUoBTtPXABUwDVq2KwuwsKgcPsRBM79LevSjNz3O0dS5n8vmGoY+g78DdaqC/dAndM5+ic/YsuhfPo7+6zOm8/cEAoNTdJIJzbWubRWX6u2nbMOl88yZnF/Migd0feggHQ4TDPoJBn9OUm6USKvN7Ub//BMafeQL1Rx5B9ehxFKZnYRSKyBm0KlavKKaaBfkbed2pzwPX2q9vhIH8VggIASEgBISAEBACQkAICIF7i4AI1PdWe97Q1QyGAbb7LjYcD2uOi03Hx1Y/xEbfx8bAQ8v1MfRImA4RhAHbEvwwB5Wcjep/Uj3qQNUSi4wPRs5A0cyhlgfGbANTRROTxTwmiyamShaLA/TZWMFE3lT7SV4pESBTa5Q20xHXKur7Sgt2Lazr7a60/Q2BlB8LgbucwJUMonL/3OUNfIecPkVQ0VjO8wUZqTMZPVIzQSbyevc5wg+BjuujPfDRcnw0+x6ajo9hELI9nHZB2UTf2ejjj8428O6mwwbxA1UbX91bwbNzFZyYKKFoGlh3PND+Joomxosm6qU8agUDlUKO5zOLjerX/8pGpqXnvZstfF//OcovhYAQEAJC4PMncCuft1Q5p+yC6nIR1TkKa07ifuF7HgZrK+h++AFaH36I5sen0Dl7Dr2lJQyb2wi8ATsp5y0bVrkKe2wc1sQE8pPjnJLbKhZhFktAsYhcocCCMNWdZqcvcoCmSGXXhTfoc0pwr9HAcGsT/fU1/tNrt+C7HpAvwKzVUJydRnFuFuX5OT6WaStB2Pd9riVN0d395RX0L16Cu72NwO3z5RiFAuyxOorT0/ymFOKcNrw6BqNcYWHZYIHaUGtNz4M/HMJz+hhSrerVFY7C7ly8iMHmFoLeAPlyGZUD+zDx5OOYeflljD36OErzezjlN7/IuVuX0rqqTGWff7+7WUe4lf33Zp2z7EcICAEhIASEgBAQAkJACAiBO4uACNR3Vntc4WxG3a6vz5hNEWZ9L0DPC9B11bs9CNHoe9jokTA9xGbfw9aABOsQ24MADdeH46t0bJyKjRfbQBDV2SJDBn2mXOZJoTZZuPZCcER1wQhRswxMFExMFkyMF/L8J4nVU6U8pst5FgJqdg4Vy0DJMlGySNw2dsSqqbRpiUBNygOL4pFQvltq8GQBrZjdfQLbNeSyvav69M052eujcxlnCGVNGjmx67vXbuzqru+qdh7z2vfDDh2piI/RaNW77/65sZb4ov4623Ou557I7oEimwd+iJ5L80TIYi9l0siblGkjCYoejTDa2d9CeH6IrqvmsiHv00dzSHOZj+7AR4ffAcVioWTnUC2YqOZNfNgY4PdOb+PNNQc0Qd03VsAvHqzh6dky5ssWPB9Y6rjoeyEqtoGqbaLC4jT93eDPynkDJXpb6vwtmuR2jare5d7jQDGVrcRxVWYSyjZSMGnfZKzXve2zxqfRbXYfn3Zvv2sZy6597Pii3ivXf93Xc19d/9Hu3F9erq9JH7xz2+yLfmY3p29eVuCL1zXXx3m3s9MCtQqOjtZDUZh0PBLROk9PE5SGezjEsNlCd20FnVOfoPnm62i9/wHaZ86iv7HJonHOtmCNV1GcmkJlZhalmTkUp2dhTU9FAnUVVrHEAnWORGrbBkdVa4Galo++D3/owusPlEDdbGC4SQK1EoSdCxfgLK/C2dyGNxjAsAxYpQJHVudLZZj5glp7hr4SubtteJ0uC8gkhNuTYyjMkKg9z1HXJGwXZ+dgT0/DGqe61mMwSmXk6Nwoupr80IgTCeeeC7/fx7DZwGB1Bb2LF9A+exYdis4+/SkGG+vIBT4qhw9i5msvYfpLX8L4Y0+htHcfTKvAC+GQ18d6/Xkt8/D1tb/8SggIASEgBISAEBACQkAICAEhcLcQEIH6drXUiE0y8axWJ0TxyLyQjS0M2us9bXKgBa8WXLVgqw0Oyl5O+019wjW/WgMfl3ouLraGON8c4GzTxZm2h5Wux0b9oe/rrGucvpv+QdHNZJCv53Mok6CQA6fuZrsG153Wx9c1qQ1ODd72A7Q9H203YEHBygF5Motw3WpKFQ4U8wYmKib2VC3cV7dxZKyAg+M29tYszJfzsMzISqCIRKXQonTj+ur4VBI2igsZWTQ3/a0SEm67aSA61Wy7x/9KanrHonvENw4xHO24upWj7aKvd0RG6M8z/Srimt6lPr8IVJrtLptl2EcdWG2WdGDdsdXX8X6jvV3l+ezYXyQlJ+SyHHYeSJ+96hdZA54WmchSFvUb3h3nBlD9ZtTit0Nb2N1gmeqZ2ft7JJIl6Zjp80vEL91vr3TY5Hvd/9V17Oz5I/0lakkS9YgPRcOoOykbMTq6n1H+sQNJ1F/ZeYXbPT0aqZEu6ijqe12TWEft6H6y43657Xfw6A14l/17xw2ePf8o3XRyn6oMGdlXMv/oG0P3C9WMNP4qgyxgcOrthhNgtevhUseFaeRwcMzGTDmPcj4HClZS+6G36vPqiOneFncEbPd9nGsOsdxxsdUdKmHapxTfdLQQ+ZxKzU2i8mTZYAeokm3inc0+/p+Pt/Dacg8Yhjg+UcSvHB3DCwtl7KlY3HWX2+SoFcDxQ/R9EpF9PiXaX9k2MVbMY7ZiYl/NxEyZMoDkYUapSvX4l45UU2U1oj5LAnUQYsvxsNjsoznwkTdNTJUtHBq32UFL5ftOj0/RGJDsIs5aEpHOctql/VJPFUlUXFwDXLds+gDZsYPbIxoALz+D6vFkZBzWA9vuw+Nddu/czNP9rHkodZz41ov+MlLL/Wae0bXtK7kf0+P76D7i1Lbx0+huE2l6FlH9R99D8awR/0zG/2trJ9n6ZhJIRrn0PJqeIbP9e+ftmp1/k3VAMvep89X/vtazH7lztMdXkqIks3f1jJd6PovqQfMZDPpw1zbQ/uRjrL36E2y9/RbaJ09hsLIKf+Bw5DCJsOUDB1A5dIBrRFf2H0BxltJuj8EskxhtcV1p08gjZ+aTFN9cBio1m7CPM6X39hF4PteEDiidttOBu76B3rlFdM6cRfv0GfSWLmDY2IDXacF3+ggpstqnZxK1vsjRM0XB4lrR1vgUSnv3oHr0CCpHDqO8/xAKs3OwanWY5TIM24ZhqRTfuTylH4+yckVgaNrj8wqUUE3pvd1WC4P1DbRPncL2m6+j8fbbaH78CUJviOqhA5h6/jks/NIvYfyJp1CYnoNZKEWPu2m4ejxXzznX/rrWCfVat//sM7ravcXbXe0Prh2E/EIICAEhIASEgBAQAkJACAiBu5yACNS3qwGzdr1YqBnVH1nI5bWrNhanVnhc+1kL1EoIICEpXuZSZrKAjOwB2kMlTFOU9ErHxWJ7iKX2ECudIZZ7Pi45ATpuiHwIlCkdd8lAzaYoZhNlK89G8yq98zlU8jmUTFWTk86LztkgIYLSfbPwrAwObhii7ano6w0SD4YBAj/EkKK3ByGfU4ME8SBEPp9DvWBgvpDHnkoe++o2DtRtHKzZmC6TsKCEhjHb5KjqxN6tBOtECFEL/VigRpBa96eExtvV7vq4cftrCSYyecUKZFpMjNo+p9wN2GQV/17/IKrhFqfviwTVSGAdOWz0ew6Fj75KRFDVkSKTWSwo7m5Z2GGoi4QlpSztsv+sXS6rx8b9fBdjzWdYOFTiPM1RCamxqTC6f3YI4hGnrPkvzSB9v12PQJ29hoReQkxtEQl4fIK62J8+tpZvr4C1K/IAACAASURBVEagzhq69PEis2PcxllhSW+VdmNR5NQ3lAMhLVAra92oxKxkBL2vaPzRgnTUGrFAEfXHxBSX7VeJQK1OORa0R++XO0agud0DyfUcP2lh5cCRKjIZzSKqHjIJkuo+TsvFyRGVMThq4qwxPbbBBkqYHgRY6ng4sz3EetdjZ6XZsoVH5srYV7NQyudgGrQzLWin70XVW+g3naGnsn4MA2z0fJwnIbnnokc1IjkS2YAdRzcbqORN1G0TEyWKoDaQM3J4Zc3B//7+Jl5d6gLDgNN6/9rxCXxlXxWHxy3kAax1PGw5Pjo+0HV99DyPo52HvqJBtalrhRxmy0qgpnIVJFLXLJMdrniKitgpRtF4HnV8csyibCUnN7tYbA2x5oQ8z56YKrBoP12iKO0cpz5VHiLZdhodd2MHmtRAH7dy7Lw1eu9S+0XjZpzKNTpBPX5nHEh2E6hH54WUk1UmA0M0Hu4+jVxPJ75HfqNaKYslmdPji4zbQ99v1yNmfB7I4oE5M16PHikRqFPDRTJwjLiZUZdX83hGZtOTOHelO+X6Pw+mss87ncCO595ofE7u5PQVJKUrkk+vYiCkWsyeh4BqMdOEwfWZlWMuT7x6buAMUmpuo+hhg7JOkchqUv3k5D7J3DE8vyfPf/HqIbqv+O4jMXbQR395Ge33P2ARdu2Vn3C9abfdZUG3NDfDdaBrx4+jcvgIKvv2c03o4sICrPFxGHbp+nTXCFTyHBsg6HQwWFlD7/xFdM+dRffCIvorSxisr2Cwvgm33UEwIFYh16vOl4sojNc5BXhp7wGUSDg/fAjl/ftRnN8Lqz7OEdyf/cquEDLbhgHX2XaWLqL1/rvYfP01rP/oJ+icPo3A6aJ69DDmf/EfY+YrX8X4I0+iOLewy7OW2iMJ8qHnssge+D6zV8NjvCAcOU31LK6fl3i81Gudy8wntCuq7Z2MwHofGnbk9B0/uyXfx46HqV+nniJVL4uc4vicqNQXnb5hcjS6USzByEesPwPpnX7fy/kJASEgBISAEBACQkAICAEh8PkREIH682N7xT2nTZNajkwMH1Gq7BHhKl6wR39RkVlsTYiOl0Q6Ujaxdt/DUmeID7f7+GS7j9NbFDVNIoGLQRCgQBHRhTyqtoXpUh57SyYWyOheMTBZsjBeJvGAosNozanSqlKkG6VLtU2KU1P/sQGSzykSCHl1GsIPKaUrOBKNUrtSbTBn6KPpBNjsB1gdeCxebzs+G+zXu0MWH2ixPWbnsb9mscH+wEQBxydtPDxVwELFghnVLE0g7yJspI3ssaKrap1el7P6FVs0FQF6BQNqYp6KjE1RxHcspO6oUaZS4sb9IxKQAuLN22rpWhkGqB0y5oWMowNbPjIGDhUhm5ghsrF7UdR6+vp3WLvSBrdE2NIKlork3iUGM7FA8d7jf0b7v6wZOvO7MInsC6P+n9ZZ0nG6nNZwR9xuxokh08w61fVl2jNOzThaI1ffn6O/y9jzdYR/IgGqY6eiVfX9r08q7sdpMtoRQFt+0uKe2l8ikukdxQNItlfHRi51/8bCgs7UkL5xYsZqO3W7pfhTmsh47xF4/nfiWDN6WdrSleWqsi3wL0WYuIpR6EqbpE2LkRAU377qO9VuowK0vk3SrZq+70cMpryXAJuOi5+tOfjpJQc/Weqxgf25uRKeW6jg8bkKFmpWnIFjRKlLid45bPd8nN5ycK45wHLHQ5vTd4NTbE8UwZHY81Wbo5sLeXKgMqIo6hxsU93zVNbi+5e6+F/f28BrFzugyemByRJ+/cQUXj5YY4GYxPLtjsfzlW0ZXL+aRPbOMMB618c6lcHouWgN1DaUnnysbLHQfnyigD3VPDt3UYQ43xLpfOVR/6VzaQ8okryPN1Z6+PbZLtZ6Pg7XC3hytoSv7C/j6LgNO29m+nwiKI8YrndzxIkNximxfOT2TzydohYf8ZDbETGd0VV0SQ+arqN5NdWAmXs/7pIiLGbmuZFhOJ7f47E13c5pB4O7hOPIPI1URgUeTUb7k/5gdB7neyh5KLhLrv5KA7F8f7cSSM+XPGWqp0oeL3dNy717j810/zSLwEfQ78Nrt+E7XfiDAYLhkAVMFjMjgZrqLVNEMqejzlswbRtmqcRRwwZFLuetXQjr50H6KlkvqAwZyaNw4PQ4lXXjrZ/h0nf+Gls/exO9lUs8ZZRm51E/fgLjTz+D2gMPsChtU4rsEtWYLsKgt2Vx9q3Peqm145XvZkZMQn1/CN9x4PW6XI/a3d7CcGsD/fV1uK02gsGA16mUNtyslGFPTKAwM4PC7Cys8QmY5QrzoTTjfH43+OKI6r4Dt91E++RJbPzwJ9j48U+w9ebrXO96/METmHvpJez55V9B/eFHVd3tFBO+LvI76Krr8RrbfG3czvQltW/KwUyd7sizPzuEZ5/JqB8mfYu+TZ7LEzfn6OJpjUPvgDKapcp4pbMd7Za5S9fU5kOrNYdPxyWB3Ruycx3VBLcnJ1Hct4+j6fXcd+UWv8GGkZ8LASEgBISAEBACQkAICAEhcNcREIH6NjaZkgIi4SVVQVkJBDqyMiuoKhEo/l/KeK32Q87jjhdim+pJd10st1ycaQzw/raDsy0SplUkM0nLNdvAnpqNBXpXC9hbtbC/YmK+TLWhDZQpJVve5JSpvaGPztDn2qFkeJ8o5TFWynN0mrLDJ8vhgRdgxRmiOfT5txRVtq9mc9Q1Qh99rnkdoDEMsOkG2Oh7LJhfbA1wZnuAC80hNnoBBl4Iy6RINROzVQtHJmw8Ol3A0bECR99R/WoSI2wuXjpq6skogYgNo2z4vNME6tTpcxShSpPOgRKREz2bF+JoZ53+lYQ+I85irYVNZSqIxJHIoJGNxNcGhUSoykbgpSNio3Tso/dJxsKgU2KnhFbdJzIpZD9DmNS2En2cxBa9+x2qm1vbrXWGgUThj40hmQi1qO5eytzNWQaoX5N41ScnihDshEH9lYQmqg3L/hA71bNEfBqNdNDCQ4ZTYpCPe6tOjT9ipBuNAFcQUiJvOposjlRPX5U+sDrmTkNo+gSTfqBEgzT8lMKQ+iuNM3wbjUTYayFcC83ZEgVJ46al60zXjksFpM8vEaiTW1dMXDc2daUaMyNEq76wU6DWn+ijRuNUfBKRgT4yeJNBlGo4kzj94bqDfzjfwmsrDj5uulioWvjWsTG8tL+K+yaLqBfM+F5Vza/GZ3Zuomhpl7J/BFhp01zWx2rX5ahmMoBOFPKYKucxVzEwX7Wwp1bgSGaq6Tz68jmtto+/vdjBv2WBug0MvEignsZLB2q4b8JG0QSajsf7n61ZXBeaXlQreq3rYbUzjN4u1ns+ul6IwMhxCvEDNYvn0dmKhYkiCdUGz2EqIwXdv4nBfhgEaPZdvLnawx+ebOGdVQeBG+LIuI2vH67iyfkKDowVeJ6jGtd0SbwPjnAaub7omSCbKWJUAEw5AMUpX6NxJS4VEiujqk2icTw+2ujYENXUZAenzBg4KjvsFhl/Yz34bv51fPfpYW5k/tMZYZLSCtn78nPzsLtuqDtnmMTbLDVmjGZs0XPTqAgzmjFgZPcy+l93Q8kPbwaBdH+MHp/U+K6f0bIux7vdrxQpS6JzMBywyEniKr39vvq312nDa7bgdztcT5kFaoqyJYGaHsBy5DxlKnGaajlbNtc6Nktl5GtVmLUKzHKVayqbhYISjktFGCSSWla0Rkhl8Eml/6bjUM3n5ttvYf2HP8Ty3/4NWqdOcjR3YWIcY8fux+STz2DqK19B/cGHuaYzHdMwSZQeBTzyfBk/SScQd0bopn+TrCuyuw4RkFjdaXNdaK/XY0a0CGaBmupd12qw6nXk6zXkjCRaOnlSTj8HRc8eqdOPptX4knZmYko2Hja20HrvQ6z/4AdY+sv/jPbJT2BaJiaffBIH//l/g6kXvwx7do7Z+yRI93rwovN3Gw24mxsYbqzDb7cRDF0lGpNAzQnDwmT5l54r4jrimoziFiUyi7ZUfVFFyetY+ZTDMyvkhI0ynCmBmt2b088ZHH4dsUpNXmkZnLIdBSRQUzkUz4Vp5mFXa6gePoLxZ55Gcd9+gPvH1bgk3IybVPYhBISAEBACQkAICAEhIASEwN1EQATq29xauwtHWfEgHXmqa7lmRdbYQoK+Dyw2Xbyx0sE7a118vNHHhfYQW8OQjdx7KzYOUp3ncZsjk/dVbEyV8igXKJW3qjNdMnOwDRKlVVpW+j2Jx9sDjwVwSmE6zfUyC3hwuoQJsuinXudbQ/z1YhPvbPTRGoa4f6KAbx0fw/HxYhzNSZHYlAKc0nuTob7vknDuo9kPsNb1cZGE9eYAJ5sOLrZdbPUp2jSHqbKJo2M2npwu4YnZEh6ZL7MwkZj9tVitBZRYaokX63eScTdu/9hiooSMgatqqZKxgPQNEkk5Ii8TkJBEQlwutioJnB5RfLWtYbSmaEq40MYZBW5UoBq5cSKP/cz1sLgeGUyifSihPHEQGI0ITGwf6m87TBlp/SQblBvlmNOp8dIRfbulUE0MOq2+j8XmENRvL3WGnBKf0tlTmvkHpsuYr1gsWGfrcO8uEOlU/DsSYcfC26iJLU13Vw08bY6K3VlGFed4XEhyv6f6e2TgSx1651mkBSRyJMn8PD4HSqNMwqEX9VfbMFQt+kxnSYy0yW7SO9wZka/vVn3gROvS/SXtNKH7hcgU1z19Re2VGFzTLFNtNdoPYoutNiBHTidcboJeUc8Pwamrf3ihgx8vtvDG+Ra2hz4mJ4p4bn8dv3ZsHE/OFnnOIb+lKCFkZN9X40PXC7Da9nBue4iTmw7Wei5chJyqe28tr4RgTq1tcsQ0zUv0tmiHmZfqrDTnbDg+vnexg//tgw28utQG5eymFN/fOj6J5+bLmCpSWtQQzYHL5S2OTBQxU7FiJyhyvurzm1J/B2j0Xa6pfaHtYqPn8Xc0h5JQft9EEQ9MFTFZpvlx95ne8wOcbw/x2koPP1hs4wdnmmgMPByZKeHZfVV84+AYHpkucxpxihRPu7SlLzFJzD9yn42qBelHi2hYT0okaDO2asck8b8+qnZWSo3fWjDP5kqIrzcWHqLI2dxIZOx199+7/ofpBLvJE0ky340I+vH9eoV5+BZxyfZmPRZojwb9DBZ1sIyfRPzgoUYLHenHUYCpzCFxxpXoOeCzlKFbdM1yGCGgCeyYFnW3Tp7QkqfmeGpN5lgSp30SKLe2MVhfQ3/lEvqrq5yqetDYwrDTgN9pI+z0EPSHLAwHlPI7JAGR1EQaM0igVum8DcvkSGojl+e01bmCDZNrL0+gODWN0uwCinv2oLB3D+zZWdhj48iZ2jFMZevSYw+JvO52A42338Klv/gzbPyU0nqfg9tsIpcH7IkayvsPo37iQUw8+SRqx+9Hed9eFKdnYY2Nc01nSi+efSlBVEfaxk/3IyCT9YMeU6LfpDIwZZ5UOA26So9NjDg1NkeXk7BL4r3FqaV3pvLe9QH3qjv4aFYUHvF8H16rhca77+DSn/8p1n70I7TPnEVhZhr7fvEXMPvVlzD28GPIWTZ6Z8+it3gOvUsX4Kwto0/i9NYm/K1tBN2euqYwhM/LGD02pk5vdB6P1lT0m+iJOUpQkVq1pCKtVWaU6Jk6Qq0yxytnY+VnoX+rF13RE1507MSJVjuyqecC5agRIF8oojQ5hcmnnsLCL/+XqD/2GMxSjR0q5CUEhIAQEAJCQAgIASEgBISAEBglIAL1be8TuykAo+a/RExLAlCSZTqlH232Paw5HpbaHj7Z6uNnK12c2naw4XhwQ6Bq57GvauPByQJOTBVxfLLANZ6nCxZKljEifCooy2Q4X+rivXUHi+0Bi8njBZMjw6aKFu6bKODJhTLmKipVGq1tXT/Em2s9/O5HW/jpcg8tN8TTs2X8z49N4sU9lUxkG503ieAdl+qKerCNHKaLNu9nuePidLOP97YcfLw1wNltFytdn2taUw3sI7U8Hpoq4vGFCo5PFjntN50X1cpW4pauya2W69nk0neWsMXcoije9pDqhKs3CTQkBlq5HKp5Fc1bLZocUU6R6xzYF9f6jc0Sibc/YdACNHcpXc806fTKmJASgjORdUmNUh0dp3aXjvuP9hUZoeNvtBGDUSeGEJVq7iYJ1Omg8ug4VPuMX3GkopbNoo/Vl6k0eSHXZH/jUg9vr/TwyaaDpusx50dmy/jHR8ZZZCJx6LICdWwsSlJtjwrUcYptPs+k/+0wk13Wbpa9jmyUc7qUuLY26TZWx9K1nLOf6n+p3zhUL77vc7Sq41JdeUrlr2q/l/MUERtw9CptR0IgCYPkqEKCXDwAqL/El6gjALPsslkg1C+0qBGZLjWnWJjQ97Nux3Qb3vZB/O47gVgnSjrcjlExbQRNpqCofbMCGmV80Lc1ORotd138bKWH75xu4dULbZzd7GGqksc37p/EN4+O46v7qthTpXkj4NGBBGqdiJLmkO2Bz2m8FxsuLjYpYnkAHyEmKnl2HKH015RSe4qii1mQzp69HwY8F5GgTEIypeemdNxemMObGw5+55MtvLrcxXBAAnUBv37fOB6YKHIfJ4F4a+ChbBs4NlFW82SJ5j0TdSvHogBNmHTejuuzcL7YGOB8y8VKx+MMJeRMNFex8cBUCQfqFibLBsp2DmacCjvpMpS94WJniH9YbOF33lrH26s9GHkDx6ZL+PqRcXx5XxVPzNIcRwJEdD+nHIbSVeO1EJ5kxMg0XJIdQbsTxPuLJYPoTlRjQvLr6HudgSQaxqLpIJOvIxoB4pFWjT/RfZueh+6+u+YmnnEynkcSTMRrpL10C8T3a3oeu4mnc427Gn1CjUvMRA4I8ffROK6eC1LuZlHpjChQjzuI7sfqJ7qf634Xjfd31qPbNVKTze8VAqNPwOlHwMTJTgt7NM358IcD+E4PLkX8NloYbmxguLzMkcq9pSX0V1Yw3Nzg7z1vwKIrhh4tqhC4SoD1fR1BnQRr5yjDTyxU2yw8h0aOI3XzxQoK45Moze9Bad8+FA/tR2n/fpQX9sCemkK+WuWU10ahGKeedre20Hr/A6z/4Pu4+Jd/jtapUzByFovgZh7I2SSAl2FNTqNC+9q7F6U9CyjNz6M4uwB7ahr58TFOp03R2qZtwbDVee3qHJwaAONxgx+YUw8gWqCOJpwk47RifM3DQqBqVfMMp2t609ohrs2d45reLHJT+iSVQinzUiJ1kuZKZzXpry5j8yc/xurf/T2Wv/f3HC098eiDmHj8MYw9+AhyOROdkyfROXMavYsX0N9ch+tQ/WwHGLgApcgmh79cNKrSo1W6TEh0xQpF2ktXkSAW+myD2HdUnafBmU7iFVnCmEOuk8uL/Vz1fB1B1k/pektNX22mvg08D/7QYceA0uQ0Zl58EQd/819g4rnnka9R3e8bT61+r4wjch1CQAgIASEgBISAEBACQkAIpNYh29vbvLYYHx8XLrecgKr9pNZ2kQEuY/lLomziBeEuBl5K503pQSkK66fLXXzaGMAZBizWHhizcR+J0hNFHBqzMFvOs6GdxE4Sllh421HvmFe+OL3Vx5+dauBnqz1suz4LUg9Nljjqupo3sadm4cQ0RYgpj2gy7q/1PLy+3MMfn27gvY0BL7Qfny3hN+4fx7MLZRa8OOUpgObAx5mtAT7d7uN8a8DR0V87OMaCABn+266P1jDARs9nEfH09pCjsinN63pnwPuYrRbwyEwZXyMj/lyZr7dopY282tCprikxZFyzSeOm9g72dI+sLCRONxwP55sDfLA+wOnGABc6Q444HJJATSnVLZMjeQ+OK+cCEufnSvnIjqtFyHSgXlp4SlkeRlNDZ4QKipCLjC5aIMyIh8oQlMSyqog6/mwEZ7ZUcjo93WduOCJkZHRk5p8cJ2siT/aaGP75vorE9HQKc942ZRQ72xjg22ea+OG5Nt5d7mG976FQNvHCgSp++5FpvLBQQZFq0abS6mYNaepICkSKtY5qiJslFd0wIjxoR4JY2E7vJtq9MoZFX+x6z+ouOnIOqZ4bjyjxbhQ5khsvtod4fbmLTzb7WO14sMkRZMLGkTGbo1UpPfKPLvbQHAT8GQn3D80WOQNDIoypg+3grmt/xw2l+pkSJfTYl5i/VDsnRjOd8jbpILf3/r2pg8Ht2FnU/jqCUUtHmQwd8X2ijaCjnVK1ukobmSTpPEf3E0UDL7bx1oUOLrSGGORCPLmngt9+fBYvH6yzQ1ExH40mkZFV72Gz5+Ht1T4+3uzjQqvPfWR/3eaxfd9YETMl5YhE8xeVdxhNd01yd8/1sO14LBifaw5xassFGWv3j1nYGPj4m8UO3lpzsNX3cN+YjV+7r87j6Qebavxd67uwDAOHakXcN17g2tLk3PXgZBG1aL7j+4bSkPt0PCqBEaDVD3C+OcT7Gz1sOj5KpoXD4zae3lvA4XFy5qCSGFlBneYC2scbK138zgdb+MG5Npa3hmwg3zdbxJcPVvFfHx/HkzMlVCz1eypDQC+aSnWWCj1AcptE94+KhKKUn766L0MlEhAjNZ6qey/OTBvdyZSqk15xHoq0408sJsYDUzzK6q6czkCeKljCsr5qZ7l/9e2lGiIiMoJl9zsuI/XejtEjcYzLpHVPakmMPqZqISNTq5dHj6iHxReqHeYydKIO/fmVZrk9EOWodyeB6BmZn8eUFKhLIWTv40gm9AOumzzYWEf34jl0z55F58yncM4vwllZwmB9A8NGmyOqQ28Aw7aQH6uxwJszLYSuirbmVN/0J6UCp1TMFC0cBNEzew5m0UZ+rAqjYPN3wdBD4LigrBUU1WyN1WBPj6O0dw+qh46iduw46vffj/KBQ7BnZllMplf35Ce49Cd/hNXvfQ+b77/Lx6JtS9MzMHIB3GYDnaVLGLY7MAwLZrkEe7zGkcLl+T2o7D+A8sHDKC7sgTUzBXtqBsWpGa6Lnc0AFbV+9lE+9WE6h0dGCo0eN5WIm8xCSW/adZf6axKmKR04if6U3ZqjsEn4pwhsEodpbUaR6XmYBUqLXoJRLF1mytJr+OQ5xB8OMdzcxNYrr+DC7/9HND98H7lCHvl6FYXxCa4v7VxaxmB9C26nw+2XLxdhVVVqdjpeLm8Dhsq8Qt/r5zKetVlTT0Urx+m/1Tnwf5HQnmSoSNsZUnddDCo18ehn9Xg5E+03l1MO5lwFSG+knPWiOl8s+rutJvdrqqFu1+qYeu55HPoXv4nJ556HWatzVLu8hIAQEAJCQAgIASEgBISAEBACowQkgvq29ondBOq0AJXEqmoZQIs2FB1G0bYUNU0R068t9fDueg+nWwOulblQtnFsooBHZkt4eKaI+yeKmK/oes0jxr90fDHXnVJQSOj+9tkm3l5zsDnwUbMMPDhRxGwhz4vgmbKFB2eL2FO3WSigaO231noslL92qcdR0AUjx+L4Nw/VWEAmUbtC+cMBLLWH+PHFLt5bc7DSHeLQmI1fPTHJEd6JO3eOF72tgc8Rau9t9PH2eg/vrXU5JXN3CMyULDw9W8JjsyWcmC3i4LiN2UjESCJxdEPvSL5823oA1UTt+wFWui4+3nTw4ZqD91f6ON0YYqnvouH5GAIgvb1uGpgr5nFwrICHZkp4ZqGMExw5nkfVMiPDj6pbza2bS0uyaYE6utzI2z2OwE5CEpRR5KoF6kiXjWsRR/uPbNVsQOKaZulXyoEgo2SnDE6jFqb4uvR+dtY05V2lI7kjcYY+0xGasTSSEqhPb/fxZycb+JszTbx+ocfCllk18fKhGv7NE7N4aV8NBRKoUxexQ6DO8EsJ4JlohWzsdtRQkTqh9hi32pUEaha/02rG5UXpNHlVw1ZdvG5jiizdGvh4Z63HQv27LNz5nFZ+fz2Pg3UL+yoWtvoBfrzssFD/tb0VvLi3gkfmSphmwS6JKaLjZQTqyJalHBn0daptdMuoHqIdJJKIb6VdUn9MdwARKm540GKcqlZh5s6Mu1H0BTfAaJSOGp2p31B0Ms0F5PBEv2g5Hl5b7uI/fryNH5xvY2lrwJ1+/wxFA9fxrx6axtPzZRZWow4fh/+7fsCC8ZntAd5aGfD8QELqbMXEw9MlTpm9UCtw9H7yW9WdaSylGvKNgY/tvosth6KZXRbHz2yRQD1ApWDi2f1lGIaB15YdvL/Zx6Wei0N1C79+tI4xy8RPlnt4m8piUMR2AMwVLByo2bhv3MZD0yU8OVdmh6+Zcp7nMboXSKT2SRBgY3cOl9oufrbawentATadkMsFnJi2cGzSxoF6ARNFKhmgIpmSV8hZSr5zro3vfdrGj8+0+frNYg6PLZTxrRMT+NqBGs/jNN63hwEoAwk5mFEmjbxJNapV/fhEoNZoqf20QK3uM323skAdORmp01HfkJhPLyaddrqJt88O0GGUwjudyTzdxCqFeyJ4i0B9mTs4NS+p1sj2Ef2v21vFM3GUClM11VU/icb3EeEoEaj1uBPNQUrtiC8yEZySfUWKiNpG/BpueOiXHdwoAfXcorq6eqLUzzXJfRlyPWSv3cVwawuD5WV0zy+ieeYUup+egbN4jusNe/0uAs8HcpYSReFzxLFZrbAoStGmoR+y2BdSbWqqWR0E4PuOoqZJMCTBdeir56SiCbNSglWr833lNjp8DiSQk/gd5jzkyxUUZ+dRPXgYYw8+iNoDD6B67ARHVOd8H423fobF3/sP2HzjNbhOD+UDBzDzlZdQPXwYBpVjWl1F46MP0T1/AcOtBnyniyB0YVgW7PoYitNzKO/dj+LCAqzZKRRJtN57AIWpaRgVEnspqtrmqGrTsvl3HFW7S5Ty1bQUjyTEhGpzU11venueEpxJePY8Zkxpszm613EQUG3vvsP1kn3PVaK/S/WrfSUIG6Y6v3IFZqWKfJ0iwqmWt61qW9Pfi0XkaO0VrW6SsZraa4jGG69j8Xd/B5uv/Bj91hYCz4VhklNxDiHVJeNlTQAAIABJREFUbzJIAC/BrtdRmp5igd+enVYirl3gc2CHBxaodQYhJdrzm8dCdVTeJloT8J/x810002ccW6NhNDXXxONzasbRK2XeMy83aA0UrTtylPlGzeh8vOhzKgHkXLyArTdeQ395mQX+qWefw+Hf/JeYfPY5roe+M/371bSybCMEhIAQEAJCQAgIASEgBITAvU5ABOrb1MKjqZAjmS+ReTIpivVKUi0jqZbmds/DB5t9fPdiG28s97C4qSLNDk1aeHCmhMenq2zQn6uqlNyUppciwtRLGf/UGjZamkaLXW02pPOhmtMnGwN8sjXAqc0+OiRSGyQYg9MAz1ZtvHigigdniixSnW328YenG3hjtceRZAGlAkaIfVULj86X8ehsBQ9Ml+KIy5PbDv74ZItTeJMY9tB0Ef/kSA1Hx8mTn+WsuHVILOh7IUdUr/ZcnGsO8NG6g3dW+1jcHnCK82rRwLHZAp7bW8HX99ZxfLwAiwwIOlUaL+TVLjPaHtvgRxXBbMcYjdK7UrdJIuP1lpH5PxU53XF9ru/9JqXC/bSF91YcbHVcFh+cHDAk+4ShjMG2DxTCHCqmgYW6hQfny3hhbxnfPFDlCD8SXeii4svQgrFOAR6rBVkA2UjnlFvAZXBk4xhIONSGE9W3VI1p9VJV51Rf48g5tptkowdzUSRf1CoqMiDVPtl20aKq3rveXySixJ7/Olmoit1TQYI7BVB9ptRv/+pME98928aPLjjYdDxM1Ex8/UAV/+MjM3hxTxWWRen+dJdMhL0kbjQyFKWifiMgqYhzFfmmenZqe/4kncI6FY+aSbme9N9YHoqF8ZHfZyLbmGh06+tfak+UHNZ7Ht5Zd/AP59v4zpkmzjaHKFp5mIYB3w+QR4iymQPJhVt+iPsni/iXJ8bx0r4qp1sm4U/LCZrpaCnsWPxKGbZUf9GRnNn2Gb1BdT9J7GzKMCyv6yWw2w2e7pXR+BuPHwlvuie9MOCI+ostF/kcRdoXWDClTB7fP9fCX5xs4N21HjwvxJ6JIn7+2Bi+ebiOn6M+U9s9gmatPcCrl9r4eHOAjX6IsWIej84WcWTc5jmjZpkoUgSyUk2jC8/xcSmtONW8/tlaH59sDnCxPcBqx8VG1wVFZLcclx2Xfv7YBGqlPDtdfbDpYLGjBOpvHR3DVMHE62vkAOXgVKMPZ+DBgoFK3uCI7fm6jfuoNvSeCr6+v8Lzi50zWKhv9l2eQyoW5UAFaGynevYntwZYbLo8plD2Err+E1Ml1Ismi8rRTcnX03YD3vb75zv43fc28ealDvyhj9mqhcf21fCNI3X8s/vGOJsBcaeobZrXueRDIQ+bhPs4dbK+3zWmVH3f1FHV/B+NYlwPODueIyThg06PDNFpUT0b8qt/l4wzqv/EVxh5DyWG8Ovtt/fK77ICf3xV8cfZ7+PnCTWp3OahL8mhEodExkkWorkxMwGk5PTYkWF0/B65phE8o6OVjPz3yn1wl15H5IwRa9TRfRk/D3ouR0x3Tp5G68MP0Hr/HbROn0ZnaRXDRgM5z4FVKrAgWZydQ3FmHoZdZCHa63TgdZrwB07kS0gpvPMsmOZLZRb5zAq9Kyxk073gt3sYUj3rrTVY9TrGHnkUhclp+D2HU4n3li6gt3QRzvIShtsNBH0XJgnKU+Oo3n8cE8++gPKevcBggNaHH2LpO99Ff20F1YN7MP3CC5j/pX+K2v0PshBK0cHdTz9F79xZTlHdWzqP7qULGGxuwu/1EXohjHwkQFcKKExPobbvINfAzlP962mKqJ5GcXIK9uQE7IlxPudckRyTd6bSvlIPCUMPYW+AwOnDc3rwe1143a6KOCeW3Q6G3S5HK7vtNkf4+o0mAo5Ydzn1utfvK4GaRG2a6UxTpScn1tU68uMTsCenUJqZQnnPHpQPHEZxfp5TmY9GBJPwPVxewdZrr+Lin/4xtt58Hf2tDRbHqf0Kk1OcYr28bx9K+/bzfgpTFGk+BWtqituVxWlmkc4+RWOr8vyNczHxsBmNjtnOmJoj0tK5XmmlqaZG0xEhO8s+KuOSGXyTZxhKNU/n1XzvXVz4T7+P5rvv8HWQQH3kt/41Jp55ljzp4ue2K7WrfC8EhIAQEAJCQAgIASEgBITAF4uACNS3qb2TVLvpWJhU8uRRBZV860Nw1PRy28Un6w5eX+ni75e7uNh2UQlzODpm4fkDJRaB58sFlK08ckbIEVaUkptrGNsmSLNlgzKrSpFBIBUlp1Nw9v0QG32PI6nfW3Ww3nFhhiG2HR+fNoaYKOXxzaNjeHKhgvlqHh9tOfj3H2zgo00HMwULhRzQH3iccnv/RBGPz1Xw1X017K9ZfHwSZn/vowYudXwWp5+aK+OpeTp3ishMFr4kQJA4zbVE3YCNNhSxvd718M5KD28ud/HWShcrjgujYOD+qSJ+fn8NT89VsH+swCnIKdKMhJTIsfwWCdQ6EjkyKpMpITIAULTd+fYAP77UwfcX2/j7cx2co7SuIVhwmKpZqJVMmDZY5Ol2PTS6HrYoutfIYe+YjRf2VfCrx8fw7EIFM5wyVy3+owBZZTLTtouRiGmFV6XoVhsqj/gkgnengLVTXFDRlaova4FaX6uuLstnxAK1PqaOOlFbamkz+teIA8EupdcysmQsgUT147QsktQ0VgI1ef+rSKzozuNUeOrcVjpDrkf72oqDt1aHaAx9TJcMPDNXwi8fHseDU0WYpKlxLTiFK4n0iqVXvpIkVbLad5K6W3+bbB+1QMoZY1QgTDlOxLXEo5SSdB0UJa+vI7quWPZOXV9miMsIIEokoCjT759v44cXOnhzucP32sGJEizD5CjUza6LDtXGM4F6NY/n9lTwG8cn8OxcORba0sm60/0ufWxV7zyJvFDbKYNbEKUa5n4Sd6HEEha7HMTR3yJQX//Ulb7n4mqF0d2g9xr15JRArfs2jcPL3SEudVxOBT9um3h8rozmwMOffNLA33zaxJtLHTT6AWZqNp7bW8WvnJjAC3sr2FNTzlLpscRxQxaTT22Rw1EXVLKiXrRwdLKIp/eUeb4wR1La0ziq+zptf7rhsOj80yUHH20O+J4mJy5y9qFQ6IIBPDpXwn9x/wSqxTxeXelxJo7F9hBH6jZ+49g4DtdtLHY8nGoMQM5Tl1ouWg6l7vbR933k8wZmawU8vaeCf3qsjqdny5ix8+gMAnyy7XDmkv31AvbVbEyXTc6OQVHUH230uXQDOZaRkE8R2JQ6f6ZC85LB1xaGKgJ76IOv4/c/2cY/nGvj3HoPjhtgomrjq4dq+O3Hp7i8w1qXUpj7XGN7rGjivimdaj8V2JcdqCLmOvPEbuPtbsJjFHnN47t+VojGtuRGzTiTqbqeUT9ih6zIIYft23Lf0i1FUff0XDPkOqgUgEbPJ+ByHuy3oCcaPUvF07F2Jrj+u/9m/HK0+Ex8umn3q8jHRUX26aOmMp+o9Cqp5wLVr9QzWjRCxBk3spK0CNQ3oxVlH9dLQE2LI88qNIYPhvBaLQzWV9A5cwbbb7+L5vvvov3x++ivrcP3DOTLZZTmplBamEVxYR6FiUnky1V+Fve6DtxWC25rG4E3VCIppeeu1WHVx2CNjSFfq7OISfWj89UKO1/63R565xbRePdtrik9+9WvoXLkCD/vuo1tOEsXOYK7s7iI7rlF9M9fxGBjDZ7ThjU5idqDj6I4O4uc56G/vILtDz+BWS5i/isvYu7rL2P6a99Eac8+xhUMBnDX17lmtrNyCb2L59FZJLH6Ivqra5yy3N1usjDsu33kbQvF8XFYk1MwJqe5dnV5ehalmRkU56ZRoDTgk5PIV2vIUUpty+b02izSUlR5NEzwnE9vjpSmqOihelP0c8dB0OnxMb12C267qTi2OyxMK4G6Da/Vhtdtc4rv0B2qYhcUcc01vqP03nSRhgGDnOHyFnJ2EblimfkXp6dQ3rcftfuOMV+KLi/MzXGENW3v9/twLlxA8+23sPXqK1h/5afoXlgEeXVTuxXn96Jy4BDqR4+icvgQSvv3ojAzy9/l63XkazXkDFUy6259Nd59C2f+z3+HrVd+yuP41LPP48i//m2Mk0AdP2XKCH63tq+ctxAQAkJACAgBISAEhIAQ+LwIiED9eZG90n6Tcn1qSxWmFHtDx0JT8iVHLX+02ccrSx383dkGPt7qo5fL4UC9iJf31PDUbAmHJkz0gwAfbAxxrulie+ihks/h2FiBhbYHpouYKKnaVlqgVo7XSZFYHS1MNaU3ey6oRu/7GwOuPVsvGFjtDvHKxQ6KpolfuG8cT8xXMV4y8eGmg//w0QZW2y4emyxzauqPGg4afoCxqo3nFsr45/eN48SEzZHQr1zq4Q8+anJ61v/qeJ3TVk+W8iiaFAkWAaRotKGPCy0Xp7b7OLndR9028dUDNeyt2iyKUM1TSk9MIuOPVnqc5nV/zcYzcxV883ANT86WOOqMapYmr+wC+ZojqEcifHY2txKB1H6VUV6nVCbDNF3T6ysd/N7Hm/jh+Q5WGh48P4d6hVLBFvD8gkolWyuavO3pTYdTob+52ucoazuX41rULx+t4auH6nhhT5Xruqr1f5KSN9uPVB9TL20o1hHNOyN41ZaJIhtp2vEhVNdMg0iSwsW9OaVzq9+P1CDVeNLHSle5jh0okmhsdbvoVLWaPNXi0+dLZicV7ZdEaKs2SCLME5t5d+hxinmqV7vmqNTF5CMxVzZxZKyIyZKJnBEJ3TsiPLTgnJBV55eNWFTH1XXqdkntf5nxIonE1+2g7g2VUnI0RXNa0E1LgKlG2EWgppq5f7fYxocbDtoDFen51EIFFTuPxRbVfu/j0y2Hj3lksoBH58p4Zq6KAzULlqFrqasrjj1A4uvRDhDqAx3tkdTajmLso5p6USulBI3o97ptM/1NjFyX6TZX+HgXgTqOZFfpnxPMuh8lrKlW+Q8vtnGh7cI2DByuF3juWWwM8G/fXMV3z7XQdDzMkah6sI6XD9Xxc/urODhGaUxDzgZJ2Ty06HymMcR3Pm3jzFaf5wwSpJ9YKOPwZAFjBYqaprtdj1fKCccLAk7BTRkXPt7u4y/PbuMnl7o4vTXEWsdD3/Ux9EJQysmiZWJf3cJzCxXO0BEaOfzFuQ5+utzFpfYQx8Zs/HcPTOK5+TJsK4fmMOA5hSKx31/vs2B9qdvHwA1gwcThiSKeP1TBs/NlPFIvshD+7QttdLwAT81XOIX5wzMljBdMjqQmR6qLzSFHhr+z4aBo5/Dl/SUuv7FAjmR5k0tf8v1hAOuOjw/W++w08menG/hwtYtgEOCJ+RJ+88kZPLuvglLOwErbxVsrPZSsHL5xtIbjU0Xko8wruvakwem70+lA0zOCblPdH3TNzySDQ/SQEPWn3cTl0YlQj1PaUUr3Hy3mJPPh9fXdu/9XnA3GDdAa+tgcuCxSl0wTddvARJFqqyf1TNMuS2p81cLtbeYQj8dqzs06kul+dTVievb5gRwX1Sfa4S1KDh87mKW64m1GIIf/4hBInsNSLpW6dEnU3SlN9HB1Dd1Tn2D7jdew9e472P7oFJzlSwicFqxKGdWDR1C//wGMPfowivOzvD5wG004Fy7C3dpGMHQ5ExIJ09bkOIp79rIAak9Nwx4fg1WpwqDU0pQqmkRcFnINwPfR+ugjrPzVX7GAO/eNb6D+4IOcUpsdYpw+3HYLg80NOIuLaH/wAUd2N099jP7mNkC1pCmldcFSTpxDD/UTD2D/P/sVTH/pSygeOMSpwflup5rNwyGnxSZB1ut0uS71cH2dI7Q5qvrcOThLS3DWV/m7kCKbXR8eTORMG3axCLtWgT01BosiqOnaavSuw6rWkK9UYZYohbZK/c2Bw74Pf6BSdHvdFrxeB26vA9/pAc4AQa/P37m9LtxuG27Pgd+nCGkPgetxtDSl/M6FPmdhMa28qvds2wDxNOg5X6nhqr63z4K9P3DhUoR2AN6Wor3Lc7OoHT2KiUcew9jjj6P+yCPsNNC/tMxtv/yX/5kjp53VVW7L6tEjGHvoYYw/9iSq9x1HaX6er9soFblmOEWcUyS2kb+7xWnqH403X8eZ//vfYeu1V9gBfvKZ53H0X/0PSqCmDGyS++iLM3DKlQoBISAEhIAQEAJCQAgIgWsgIAL1NcC6qZsmdtzIMq3/SIRCHW1EgiZFiZ3cHODHFzssUL+11oUbhrh/powX99bxj/bXWTBquy7OtYZ4d72PxTaliybLd8j1NR+YKrCwe2zCVkZ/UkwDXbOSVt+kH5LHurK4DL0Arb7HAvXb632uQ10tmGgOfJza6HHK1ZcOjuH+yRIKeQOfNvv43mITzjDAE1NU6zOHt7cdXHA8uLkcHp0p4jeOjeFI3cJSx8MPLnTxhx81UDRy+K1HJ7imbdkyOUKYK1uxPTbkWtNUq/qDDYcF88PjBfzK8Qkcmyyi53rMZrXnc5ri7y628Q6dq+NjpmTiSwsVvLCnjCfmyzhYtzl6bzQaj40u15ri+5oEamVw1VypTS6QKHi+hf/3/XWOJIefw0zFxkNzFU4h+3N7yjg+UeBoahI5zmz38cpyF98518H7qw46HQ9jBQMP7Snja0fq+NVj43hkusRR4vwaicDK9t20QKVFh0jwjO2/u4kRV3MHpPetIqG0JMIOGLHOlRIXd4jU9AHdB7QNCbKR0YivSdW8TVczTYXrRYL6bueeCMkctJUKhfbJSOj7HAHpBgaLXkYu4Gg26tfkL0GpzNUetKB/pQ6gOSQCK1+mDgeJzTRXEln1cbRHixKB40zqHMHODR7/f2d90pRAncpMoEec1a6Lt1cdrHWHfM376xYemSmhYptY7nqc8vvT7T5HeR4cL2B/3cZ8pcC1dXUid81F3UeqQfmMdmSC2L0P6YjYVHLzjEidZB68Ever6aOyTcYDiAdAnWo9MiBmUj3qaGrwPULOQP/fyW1ODf/wdJlLDFB67PfWe/i/3lpjR6WFmo2n5quc1vvR2TJmy5S9w0AhD85mQdkeqPTmphPg9ZUe/uRUg6P1j9YK7Mj09cM17KkrhxslmwYY+AEa/RADSiFKaU1DoDsMOVX3Xy82ODX3RtdHw/HR1Sm3i3kcGi/i6YUKO/08O1fCmuPhdz5u4PsXu1htD/HARBG/9dAkvn6whr1jFgvo6x3KHDJkx6yfrXXxxnoH57cHGFBN6UIeh2YLeHqhjK/NVdEbBvijT1tYdlycmCjgS3sq+EeHazgxWYRpGnD9EGttFz9e6uI/nWyg6Xp4YW+R56VHZ6osUtNwNPQDdD0fjh+CdAoqrfGdC228drGNcys9FjCfv6+OLx2o4cnpMra6Hv70VIPb5BeP1dipZKZEmTRIzlftSVF5VydQp1N77xxBOB9GCPR9gCLeKYqeztcPleMOlQMo5w0+x5KZEljV0J0E0EapvlOffOFuxp4bYK3r41yT0tH30Bz6qBUtHlsfnymwo1niOpByKOC59E4SqFXmFfX8FD84RJlKkmwiFOXfdGl+BSwzx46C5DRJv6FnyaEfIm+oWupFC/x3Eai/cLfFHX3BuwrUOgmz53PUrrN0CZ2PP0KDomdffxWtM6fR324hpD4/PYnakcOYfPhR1O47jsLeBRbr+mtrXKt3sLzC0dckclr1cY4otudmUdy7FwVKiz0+wRHTZkGXP9qJq/3xR7j4B/+J01rPvvQS6o8+CntmGkahHOU1IKG6h8HaKnqnT6H18UfYfv89ND/+BJ0zZzHc3uLnYqtWQ2XvPky/+GXs//VvYezxJ1gUZ1WXnhNSmTDiJ0sSn7ttDDc30F+5BOfCefSWL3G9amdlBYOVS+hvbGLQ7MLrOcgNh/yMbRTyyNl5wLJgFErIlyoswtt0rSRQ25FATU8Anq8E554SqH0SpwcOR1HnyOvHpzrUAUdC+77LWSqCkKKwSfi1OE26Sc/zlol8Mc/R59b4BMxqDWaxzCnUVWptiqp2EQ4HCEnwbrXh0Lk3WnC7Pa4DTjMsRVOPHX8AE08+hckXnkd+rI7e4gWOnF7+9l+gu3gO+bFxjraeeu45TDz1FOoPPcoR2BQxTSmx9fNN+vldtWzqeV//mx/9k+f8aCuQch66JKQ7XNOc2sQq0zWV1DG4tvmNvrJrRuWfxE8W6ux0nwhCNF5/FZ/++/8Dm6+/wo7CUxmBWuVIuvHzudHrkd8LASEgBISAEBACQkAICAEhcKcREIH6trWIVqjjClIqgnqXCMENx8Nrlzr40fk2/uFci1OrVst5PDpfwT85PIZn5iuYq1hc8/JvzrY4Ze94Mc/vcj6H5a6LV1cdlCwDv3iojmcXSlwHVAlMKu10mNOpPM04TXFIKSi9kOs9/2Slg3NtF15goGAYmLTBgu9DMyVMlyyOaNt2PCy3h7z63FsrsDf6JcfjOp8UbTdTzHPtzvGCgY+2+ywm/8FHDY6a+28fGMdL+1UUMNXTtPIGR5MNwgBvrPTwu+9vY6nl4qFJG88vVPDl/TU2iJ/a6sHxAsxUiwhzOSx3Bnhr1cHfLnZwcoPqigU4NlHgGqgv7qvgxFSRI7Av9xoVqq+29nTagBUbGNIR1JxyWS3LlzouXrnYxffOtvDt/5+99/6S676vBG+lVzl3V+eAbmSgkUESzAQBSKZIkbIlrSzJSbbkMOOxZ3b27Dn7F+wPOzs7Y4+9li15LQ1tSSQlWZYlkgAYAZAgCRA5d86hcq73qmrP/bxXoRukGMQ5I4lV5/QBurv61fd9vvF97ufeO5bAeKIAKGaMRNz4/MYgHujxYF1AETY5k7VkmOe0Ci4s5/Gj0SROTGVwYykvcucBjxX39rvxle0h3NPtgZ+xE5PWVajAu9xuA7gkKCsCr8Jw1pPL7w50/qz0whqAui7p+i7AYg2LZgtlONb+vpbG0FljRhrEYGDX3sx/myRDa4mc5hSIDGsiKM1tbrRR97w2UJTbomR4rtWvW3vD2mu9Uzxqn2Gw9iXf1AzQG+2qXXLtbdfJ/o1fNGooatLsuua4vMNQUb2tz0RCu6onF1e9Gv1BwC9R1ITJR5lZ+u1SKYFxKZcJRlWlSIJ/wTWEAAMl9kWauAaP1+Ra9dYYwPTaQoGqjiryJVOwOW5GQUK9P/h7fQzrV1ydmGsluD7qjasxj5pKIvQkpOFzSKCJhT8EWp+8EhNJ6s9vDKDLY8PlOP2jM3h9KiXFT59YH8CBXg/W++3Sc1Ppkqxlm0N29HoUKFaLyFSz6IZfZ5azstds9jlwV6cbBwe86AsqTTepy4DTyiFRKCPssEKrAtMZVQqYplJFKaDKlU1YSpcwsZKVfW044sLd/V48OuTH3g4ngnYL3l7K4y/PLePoZAbRXBnbQg783vYwDg16MejXi5gKahUEEgmgnV3K4elbCZyezWAxURKFBafLgl2dLjwx5BcW+bHpLK5EC1BLGna32/F720OyR4XdigBwLEh6bS6LH46lMJ0uocdtlvYcGgxga5tTfK4TBVVUUdLFshSUMUYlMsSjBTx3U1dMqSqQAqavbAnJ0vfNyzHMZVXs73Thrm439nS4EXGThaUzUVlwps8ko3/rlgBGaFcVzDStb0YFjL6u6DOQ/b+QrYqayXiygJW8ilK5LAVlLsUi0ubbgg5RK2Fhj7DRqkY7jH1AV35ogJcf9Sj+Zbge/cgvRvN4fTKNl24mMZ1V4Qk4cKDfi9/ZFMDudoexNDal8mvHRR0d+p+f4K9vH83WIHq76mszt55KVc6f56MFJNQyQnYbej02DHltMo8urhQRL5Ths5kRcVvQ4+P5Tz+D6iCIUWixasF/pwK0X4aeb7XxlzUCtxWw1kFaQE0kkLl8GfEzb2H5tVNIXrksTNpKpSIe02TPBkd2wL91G7zD6wUwzE6MI3PrJjLjo6gUC7C3ReAeGIRnw0Y4u3tgodyz220wbO267LXFZjB8m6PYWCPoHT339FMi6R244w5h9boG+mDz+OuzUgBcMp9zaZRiMeTm5sQrePnlF0WKPL+0BLs/iPC+/Yg8dBAdRz4J94aNjQ/UJ6VxLlt9Dq5qms6sLpDJnBM2s/gxR6PIEbCeI2C9jNLKMtToCrRkQpfkzqZRpBx4oYRqmecNs8iCUzJbzq21IsdqFWWtAvkclUzoivzarFiFpWx22GFRnAJsC7hNdrSTMfRCcfuEAW4VxrINZlpd+bxwtEdgCwZFYt2s2A0roKr4RVdKRZTzWZQScQHac/MLyM/Ny71kJ8ZQzmZhc3rgHuhHYOeIyHPnl5ZF2j119TLMNhtCd9yF8IF7ED5wAJ7hYXmPxeEQwLx5FV/1dNSkrlZThVq9b9aeV0ysL0e1WEI5mUR+cR6pmUlUzWb4Bofh6uiC1e2UdtQP0u9ycL79+dXo8sYjYpP6VnN5o3HB2nXLVcTfOI2Jb/4Nom+eRsVUFYnv4brENwFqnuY/uNf4L+va0Wp3KwKtCLQi0IpAKwKtCLQi0IpAKwKtCLy/CLQA6vcXp/8B72oA1MYjv564bQKomdheyWnCTDs6kcS5hSwWU6owG3f0eCQBfqjPi24vH0CrkgD/+/MrkvB7qN+HnREnQg4LbiZKeGo0KX7SZF5RyvSOLhc6JZGtf3otgV2TTq7fcBVYyjDBmMUEPTlLEICq32NFt9sqIKpiNgnbWmXyo6qzZNx2i84eq5pEcns+o8JlMWNLWBGgYjRB/+Usnh1PIVcq446IEyNtDvR7FfT4FLR7bPLwPZMpCiDyg+spkVj79LBPpFXbXTYs51S8PpcSJvh9/QEMBxzCdOW1j09mRDr74lxOgIqRDgfu7PXg/n4vNoYc8JJJLUyd1a+PBqDWE/oNeW9du1X/tCquRIv44Y2kANTnF7KIUU7PY8P9/R58bVsb7u32CEBIBnrzi4UJxydTODaRxouTGUwniwLqUvr1KyNBHOz3idy722aR/kirZcSKGuglbmXSwmZGuwF6U2KdoCRumA9QAAAgAElEQVQZ8gQaQ049MUwygyihV03iRcz3pIsVAWvI1OPnUYI05LDCZ7PI/3n9xZwmgDmb7LaZEHZY4LFZ6vdAqV0y7jICdvKrIoUF/Blz0IwOvdFJmPDYTAgoVvl7xWqW/q35dpLtzL+NFsoC2hOI8dAb1qmIn2u+UhbVAEq/k8lfLptkvLnsFpEL5nwggFZLsTBVopaBrFoWEJZy6sRQrWbds533YbeaxD+W8YwWNPncNULlOognU1oHbQnnsv7Da7GI0gDnLOsi+DvOk6wKkQSWOKgVFDUSQHRZcMZfsZnhIlBsMwtgxjjzPlaB1DUoQIaJ7mkqPu0lPUY5TfeoJZOEDEfFYhZ2Jcd+yK4zHgWErlaFncr7Yt/wGvTP5fV4T+xTK//WYhKFA8abTEmrAfqvkoRuKowggEh2KX2AU2oZ2VJFpG0ZJgLc7AfeI9vjV/S2rV5/ah7nNYC6Ab+3AOqfd0tqTok2CjZqzMW6G7HR/+yBWKEsfsovTWfxL6Mp6bM/Ggkj7LLguZkMLq8UoBY1DPpsYjvAdZzziRLXi1kNYacV9/Z4BMDkGKN09muzOYyniiiCigWAz2zFgEfBjjYnBgMKAi69mIh7GpU8LizlBPAd5LXVCl5byIliCNcRfTUwI1ssI5bKi8T2nl6vMI7v63WLxzTnD6W9/9vby1LERMB9S8iB390exkP9umw91wnxBObAN0H2k2duJXF8IoVzc1ksZViEZcKGdic+sykgBVqXlou4sJjD9aUs+r0W/O6OMB4a9KHbaxfW8Y1YAbcSRZHM55rK5HqH04ptbS5saXNifYhAdgUXF3Og5D7nIgvMNoRcwjyllDdVU64liljnt+ErW0OilvHfbyRwJVZEm8Mq++KvbwiI9UM9hVxPdhvAsC5L0vh9HaBuOoXw94J76PfPdnE9ZeHbtRVV7mUsUcBKjvLUFdk/uL71+xTsbHdJEdiA3y7WCFzThSjWBHjrq+THdwYvZFW8vpDF0ZsJ/Oh8FDOpEqxtDhxZH8T/vjuC+7tdgHkVZFGnKOth/AWIXr15RoHUKgUPfSzxXMeiEsrVn5jLYDFfRtBlw4BfwUa/InvT24sFAapp+8Jxs6HJS12uYgBiOkbVHJOP7/j5eVf+1t9/8Ag0PxfUilYragGleByZ6zcQPXkKsdOnEb94TmS0LQ43XL298I9sQ2DHDvi374Crp1f8pPNzs1g5dRLZWzdRzuXEV5rAtHfTZng2boSjoxNmh+u2KpRmrLAhNM6f6ue41OXLmH/mafl8705ddtq7YRhKINQAKGtvl7lVgZbOIH3tCpaOPYvlV19G/Nx5WN1edB35JDoePoTQ3ffC0dXVCFj9sbXp+dWYm6tLCBt/wnssLC2iuLQkbSPLuhRbgRqLQo3GUIzFUIhFUUylUM4WRV6cMtyU2K7w4aBe70irChY+UY3KAotig9Vhh9XlhMXjgoWe3G4PbB6PSIXze5PbDYvLA5tLB6gJXBPQ5qZkdbvE/5uS3WRQi5w4q6K56NCXWlMFYNcyKWljkRLmCwvIjI0iefkSsmOjIunO9ji6IjArNpSSaWi5nLTdO7wBHZ98BG133wfflq2w+X3GCmaoMRnPC/rKZlQdrQKE9RgapcPG/43iHCk61UdBKZFA9uZNxK9cxsrVy4DVisievQhu2Qp3Xy9sHp9+oSblpbWr5/sDqJuHQWMtXiWSpFUQf/MNTHzj66IiUDFXEbzzTgGog/voQd0CqD/46tP6i1YEWhFoRaAVgVYEWhFoRaAVgVYEPh4RaAHU/5P6ee1z6DspMpON/OJEGi9NpfDaXFrA331dHuzvcmNnpxvDAbvIWBNnIghM+e9vX1qRB9Hf2hbGgR6vAErj6SKem0oJw6tUAraEnPj1jf7Viex6HGoV+Y1HWLLJyO6KFzXESjqwSLCYoJ3IfBJk5KOnkdQn8MvkvtNKkM8qbXBYAa9igl9h8h/IFMuYSau4FC2IhHAsrwqpsttlw6Y2B3Z2OZGvVPDyZEYY0XPpMvr9dnxmg0/Y35PJEs4sZnFiNoWgw4ovb2nDvk4PFAFMyfRjYjSPF8bTOEuv0UReWOaf3BjCfQM+3SPU8e5M6g86LFankwlONzyemdDS86xViRUlbf/2chwvTqYxnywKWLe+zYGDAz58aXMQuyLOd5TCTlFaPV7Asek0vn01gcuLeZBGuCGs4DMb/cIA3BUhQ92KWF7D1VgBpxZzWMipAnSS3fZQj1sA7IuxgjCyr6/k5ft7e73Y2u5Eu0sHcMtlSOL87GIW12MFzFA6t1SBhiq6PTa9oCDsQJ/bKuD0s9NZ3EzqLMlhvyIS5WSuE3TkzRe0snjDEqRhwcStVAmLeU0kbQkI20wWAbaDDmCdVxEPcxYctHk4fvRqe0rlEvC6niiK1/hEqghTtYoNPjsO9frEO3kur8p9v72Uw1xalc/m/XV4bdgWsuPuThd6WNAh4Is+xikRfzOWF4YiQTOCxwGHDZtDTtzT40KXy4JUUcO1WBGvzmdFSYAANMe7xWSW9KDIFfLfqhkkbRNwC9jM2ORRsDnowAbD+53ygyw6GU2qehySRcxmVSRFMpcMZvqRksFsEabp5qBTpN7X+Wwir88XAWcDp1gFVaQLmvhF34iXcD2pYi6nIlPSZI4SRPIrVgEHt4Yc2N/pFJ92shz5nvl0Uebh9YSGiQwl8/W+4ZglmZqs6g6nTTy5eT/bwnYEDfBQz3wZM0Biqsc1WdIwFiviRqyIq/GiMAX5M9YV0L++zWHBgMcirNqRdhe6PQpsFiYfa/k0XdpZz60Z0uo1YYAWPvFBl6im99fh54ZahtF/evKdhRCMuw5c1342mSrh+YkUXpnJ4Xy0hH6PDV/ZHECbw4xXF3JS3LAlZJfCJdYujCWLOD6dQbJYwdagC3d0unFPn0sKNd4mmBstCouaY31Hp0Okv29FS0jkNBlz9I3e1uGSfe/CQg7TaVpFQADhjQEFMxkVT16P4exKXoospJCiakZQMcu4Ish9V48X6wIOURLh5xLa47r35LUEXpnJiPc816nf2hrGvT1uRJwsrDHLOOS6w0IrAvNnRZUjjR/ejOP6sr7u0iP78AY/+n12ZHMVXFvK4+R0AlarCYfXB7C/2y1zjGD8hZWCtG9PxCnjniA1Pe/nkvTqtuHwBi+6PFbMJ1Wcns3iX8eTSKu6p/WOdhcGvTbxxn5tPies1P0RJ1RUcXw+K/fPAoBdbU78+a52kTJvzKCmRHId8DMgTsGhV8Mexka1qt8p5U4Vk9NzWWGRj8UKyORLuse3SWe7skTO5zCjy69gV5cbhwYNaXd3rSCoebj+6k7e91PgtpDT8MZ8FkdvJfDPF1YwnSpCCTlwaH0Q/9uuDgGoRWm2+WUAtTVrh18AiHp185qXf2PFZgHdy1MZvDqZwZszWSzkNShOCwJuq+zVWrmCuVRJVHMeX++TM8j6kEPOL8YlGlYWxg9qRWAf4/qGn2Pdb/3pB43AO1n/1ABqylZHT7+GlZMnsXTqdWTHxlApZGEPhxEY2aFLP++/E57h9SIlXSkVkJueROraZcTPn5fiv9COXeJJrHR0wBoMCrhqtjt0X+mmVbzpm9W30MTkTl+5gtlnvidAqndkB3z82rQJSjBkHNH0w1OzKhS9lgtzM4ifeRNLx49h7l//Vfytex7/DDoOHYZ/z1442tvrLamj5mvqZ+oTtt66pjW+UhG/ajK3yUqmRLawk3NZlFNpqMkkiqkk1EwGlWxeQHthX/O9akkkrEXPyWppYks7BVS2OJ2wEKB2Gf/n904XrE6XsKoJ1vJ+6O1sttBjmpRrnZVN/26C3PR+Nll4OGhqM++vQi/qsnhXl6XNJbmHYnQZmfFxpC6eR/z114VNreZz0MgcLxSgBIMIbN2GtgN3I3LwCLybt8Lq8cJk1eWt+eJzi/G/1V1bTwTwx2uLlBrCGlQLqzU3MzWJ+WPHMP/qq1g6f148rbvvvQdd992HyB13wdmpFxjop75GGcHPtwvXzpD6ebF+rbKG+BsEqP8OsbfIoAaCd96B4a/8IYL0oGYBQOvVikArAq0ItCLQikArAq0ItCLQikArAq0IvEMEWgD1RzYs3vGJ/V2vfluhdK1KnBXR5Yr4e56Zz+JH1xM4v5gTsGgoZMenNgQFpO522xB0kMGqixxTipSJ7X+6GhX27KeGg7ij24N2Aoh5DS/PpnFxKY9opiKA129uDWJL2FFPPNDCiwBZvlwWAJrsWQJ1TJKT6UJptWK5jJRWFjAtVaQ/dQXpoiaMUAEHCEwzCSAsrSocFjMCik2YVGGXzpQky5UelV6L7oFdqJgwn1MFBCXjhkyw4aCC7Z1OkGn0T1fiuLZSRNBhw+4OFz4x5JXH7J+OpQSgXs6r4oH6hU0hbA07kRdfTJ2FStYdQZDTMxkcvxVHslDGxja3MKkfXOfD5jbKfZsNz0ODNPYhx0Nz70vSfy3gQ8/UMllFGl6dzeAvLkTxykwW+YImTLo7e/Sk/qPDfqzzr2bA1TQ9OS54Ty/NZPDfLkZxYiaDaqGMPo8NDw16cXidFw/2+9DmtGIupXuePnUrLiAox8r+DheeGPQJG/eVuSxem83i+lJeEsSf396G+we86Dd8XynjeoEFAFMpXFrOYyZXQbxUgVqFANR3djkFJBkJ2QXM/N5oEheiRWFM72134bc3B4Sl71EsKFYqwqS6upzH6akMzq8UcCurYamkoVBlfwGWqgkuiwkhxSRMx53tHunvXR1OAaooK0+AmvKoZJ/9440ELqzkYa5UsT3swONDAWGH30gWcX4pj7MLWWHtC6NbsSDisWJvxIlPDfiws90pTC6ylPmiNP5rM2m8NpvBm/M5xAtVhD0K7un14ktbAtgQUMSfmfH+zvUkzq/kZQzyXgWgNnEslwWUs5gscj+854jDgn1hJw50u4XFSSnkdEHFjWgBr85kcXYpj5upoiTu02XGVmcs05Pdb7Wgx6NgS9iJPR26fO86v+4db1jX1ZNCnLeMy2i8iLMLOQHgCFILQK3pHp9MIbFIgeD8PT1u/C8bQ1IIwVwd5ZFPzKTFC/1atISpjIYlMqm5KFQrsKEKj5kAtVWKBnZHXLin14NNYbsUebDAoiG1bhap8HhR900/M5sTz+KrsSJmcqrcJ5nVLEgIK2asc5uxvc2B/d1esQsgC1PkxQ1mZ0Pc3UiEfbBl9kPO5l/1P2sA1LXk4loGDb+vs7QM0PrSSgH/cCWGV+dyiBar2B6y4/c3BzDgseIapa8rBJUVKcK5tZzHW4s5KZBxK1Y8PhzE/b0eDAVtiBU0vDCZwnxaFeWDrW0O3NHjEgb1RY7dlQLm0iUZAp1eynybsEDrCJjQ5bcj4lbgtepA8zcuLuNcNA+7wv3FgoCVRQ82jLTZsT3sxIaArihBn19ej6zviWQJPxxL49R8FtOZohTUfGlLCPsjLjg59AyBbKdiEaUOgtXxfAUnZjP4uysreGs2ywkuTNAH1/uwIeSAUjZhNJrHsxMJxEtlbI64sSnskLWMwHtKq4oE9pF+D/q8VpkfF5cKeGk8IyDcg0Me2Y+cMMv69Q9XVkTaO2y3Yke7Ew8OeNHmsgmozTWiy21FXC3j5FIOJxeyOL+Yx6aAHf/Hvg4c6veK6oMu/69PGD2FrNt5yPdGdruRZq5XhRiDX99HeQ64slLEj2+l8BLX7uUsUvkS/FYTfFYL7DYr1IpJCtiowkBwfkPYicNDAVEr2d3hkLY2cv8/X1r8tqR9/QTTfJ8ffP6+97Ly3u8QEKAhcWHEeW1bTKLCwbn02lQKx2/EMZ0pweO340CfD7+9OYw97U4QL2l+1ZjENXndWn9+8Dt9v3/x/u63frVVb6f3K0Tt4LtX4zg9k0U0pYq3elUxQTWbRCGAiizmahW72h348tYg7uv1oNtjl4JGeRmMv1rJpIzbD9isdxsv7zcKrfd9XCLwLoBh03yuM6cLBWH/Ji5ewPzzz2LltdeQunFLpKc9fT0IjGxH+K4DCO7ZB++WbVDCYQkipbfTN68hM3oTuZkZKP4A2u68RwBss4uM6dvXxpo+wW3AcK1bmgHqa1cx+/R3hans2T4CvwDUW8TPms8jsjYZ9YPNEstqPIbUlUtYPPo8pr7zHRC07v2Nz6Lj8BH4d+yCva2tvso25rvR1lVNrqlGcZ42CkDfvZikimq+AC1P72SC0gVUCwVU+DN+T0BbVZsAarMuz005bzsBaidMCv9vfCmKyFlTDl2XtX7/rw+yrFTLZRRXViRm0ZdeQOyN04hfvYL88pLE2bdpI3p+7VGRSA/s3g/FiB8Ly+rxrycAmpnTtFjS26z/09i9a+thbf1rBqhTN65h/OmnMPP881g6f0EkxHsfvA+9hw+j++FPwDMwWL/aOwPUH+TujYW5fsUa4G00XNMQf/M0Jr7xt4i+9QaqFjNCd96Fod//QwT37n//HdJ6ZysCrQi0ItCKQCsCrQi0ItCKQCsCrQh87CLQAqg/ki7XmWb6M1stA/DOD33Nnq21d0gCrslXcDZTxPGJNF6YSOHUVBbkk1Ay9a4eN7a0O4XVRbCVfrDDAZt4KhMUIxD0zPU4bsZL8DsVSZzv7XAIWEZQkz6YPguZZQ48Mqwzy6TJ1arI8BLkmsuWxOOaX1NpnU1JNq6qloXxooIsWrJZKUksuQMBsShNrt8Dq8R13iMfpilDqpgBkmJEsthuRafTKoywQb8dA34HPAqT3BUBlQkYE9D2OSySqP/6uRWMJ0py3/s6XNgdcQpz7huXo1jMqriH4F83f64DHGSQLmQ1lKoQP2b6ZMfyZRwdSwlQPcakv9OKwxsDAsjWZNAZh1qb2YN1z69axsDoXyYGGgmExuC5reDgNtdciLzxUk7FC9MZ/PWlFbwxlwURX7bxyKBHGND39lIWVvdebdS7G1zGKqCqVZycz+IvLy3jxckUUhkVbXYr7ujy4tA6Hx7b4BPAeSpRFknaf7i0iEuxPNxOBdvanHio2ylJlBdnMri0kEMqoWJrmwu/c0cnDq/3YyigSHHETydTeGUyjYszKcxScrbCprJfTXBQ+tpjxaaggv1tDilgOD6bxo1kSXzA7+7y4M93RvBQnwcehxnRooZzy3mcGE/hhasJAV4ylM22mWCy6femlSowa4DdVBVAOeC1Y1+3B59b79cl3Z1WiShl3V+czuBvzkfx1kJWeLWDfhvu6HILe54yw5OxAhKZkrTLRCk/sietJinMeLjfh/v7vNjbTa9WxrmKyWRRxseL42mcnkpjqVCG32vDwSE//mxPO0bCTkynizg2lsI3zq4ICMzBrZMxTMJC1r/075mIKqtldLis2E0/3UE/PrUhIP0ykyri1ak0nroax9mFPDIsqOC1bPSTMwmYTATXXqnqctwuG3Z2uvD4cEBA6n6fVYC45pFHIP7EbA6nZrM4M5/DRLyIdE7VZbrpYW6sS2ZTFXYFeLDfi3+/txMP9HphM1VxeiGLv7oQwyscT5RbrlSh2W0oW0y6xKJWhVVl3wBuu1nY4Pf3+QWk3tPllPtsfi3lNZxZzOG1mSxOTGRwM5pHmkxuRttqlvskQ99aIfBdQafbho0Rl3gWf3LQi00hh9gECMtFUApjgTRmhf5ZPy/Q9ZEs/L+0F2kwZ5vj2GCs12NcMzcHZJz83+eieGU2K9G/p9OFPx0JCaCWUiuYzmi4Ei/i/HwOZ6dSIgHtcSvY2+PBZzcFRbGD8vvXVvJSoGEzm3BksGFFwaU1VdJEylsvtCjgerwkzGeCWLsiLmxucwm4SpWElydS+NHVmOwHnSEHBgIK1nlsouoQcVrF15lDp1QB8pWqSH5vDNjEHuBfJ7I4tZDHRLqIIb8NX94cxI6QA8VSFYm8huVCUdaMQT8BVju8VivOreTx15eXcWqWhUE6QP3QkA9b2hxwm02y9/x4IomxZAlem1Xm+1DAJgzoAz0+AeIJ1lIpguDczVgRL0ykxUOaagS0nuAeR2byS9MZvDyZwpnpDErVKjZ3urG704V9EV1RgWD1XE7D0ek0jk+m8fpsRhjtf7anDYcHfPJ72iOIF7XkxdecS26T3DaGchMaSLWDqUQBJ6ezeOpqSgoOUpoGv9MsbO1hn10sE9j3l+IFjCcKiKc0sQAZanPjgQEvPrfJh13tTilMa2bu1abvWiJZIwFfm1oG8GzIktfPT01KDTrI3nif3OsavP221aLpeNZ0epP1Rvb/GtNM3tf0jprCQNPnNZajJoCm3r7a39YCa0JWrco5azRawJXFrBSduV02DAcdoo5D1r2lKRByBWmUXjTSzIG7zdO7+Rj6flbJehz0/zTCIqch49Oa+dqrz7WNc0+toEWIhyJrT9b9k5ejIg2/wadI8WHZBCmAOrNcQIYqBH4Fd/e48Ng6txSa2S20Ban5ptec1KlMordhNYCzusXGYdYYOHovrka0W3vGL+2G9RE3/PZRvPr5be15vhk7Ls5MI/raa1g68SoWTpxAdnJSihO9g+vQft/9CNH/eds2OHp7YfX4YLbxfFRFuZiHlqDvclaYwWRKK6E2kaVmRco7js5VyjTNT4yNuaob5ADpa1cx98z3RE7bs227waDeCjsBarEc4nNa7VMaTFZ6UacvXcTCsecx9b3vijx172fIoD4C/649sLdH6ptDzQoK1dVM2MZ1jXVkVQD19fid768MAr5UFuKXPMiWy6hWVAHK+VBWD4GcsQ2Jb1bwmBuMaJ7zhR1tSIB/sOFi7B+yTxoVau9xgQrtc+ZmkDz/tkijzz73HLLjY+JxHd6/H4Nf+i203XM/FMq12x36/mQUCNTAZ/1oqysD1ay9jF2svmzp610jmKaaMFdTwiB5/TImvvc9zBw7htiVyyJj3n3vveh5+DC6D31CvM3lKvL5xu5RH+76/lTbUxrzYs0GWhsBxr7U6MvGviZv0cpIvPE6xr7xN4ideRNVqxWhu+7B8Ff/CIGdu95XtzQPnbXngVrBauv8/75C2XpTKwKtCLQi0IpAKwKtCLQi0IpAKwK/VBFoAdQfSXfxkcp4cqw9uN/2NK77OkpCsZ4wNh49jYd3Jq3jeVWAt6evxfH2Qh5FtSIsys9sCopXpVqtCGOVSXACWPs6nSJRSjCWjONXp9N4ayGPWykNdqsZI22KMBwpt8qP3ui3i+fm5rBdGM30IiYgSVB3PlPCbKYkzFN+Bj0DF8XrtwpLhazkqlyLXzYzmcdmAaCZTKX3s+4TbIJWMQkblKCzqun+tmRV8sU2BxSzSDzSb3rY7xBpX7/DgqDTgjaXFW0EqBWLMEJ/cDMpHqPtbptIx7Y7LCIN/tx0WmSHKYlNaVayhnNqGbeieWEnXYyVBEi9u8ct4CZ9UM/MZfGT6wkBTiipTUDsE0N+ARicZFITEDMS0qsTVAZQVk+Q3i6weVtC6x3GVbpYxlSqhGNTaXzjahQXCXRqwPqQHU+s9+HQgBd7Osl616v/V6eMDZChAry1mMX/e2kZxyeSmE+U4LJYsLXdg8PrfPjCFr8A3pMJDc+Pp/B35xdxYSUHi10RafTNfpskqi7H8lhJqXCoEGn0L+6N4N5Bsq8tAv78/eUYXppIYSaag6pW4HVY4XfQn9Uq3meZSkXYvF0OizDrryYKUghAeu993V78r7sjeLjfKwD1fF4VadqXxlJ46Xoci2kVAfrLem1wOXQJ8ExeQzyrYTmjCtuQ1QqbI058cVMAh/u92Bx2CrOKAP+xyRT+4mwUZwnwAzJ2ev1WAZTi+bKA3c5qVSTo41oVmbJeXBF22bCrwy1S6k9s9AtgxKhOJIr46Wgax24lcXIyhcW8Cj+LBtb78R/3dUjxA+fGyck0nroUw6WlvORHyGSWXLpZB+4z9IxXNRRoKF0sSz/u7fHi8JAfT2wMiMT8rVhBQKnvXonjZqwgYz7kssDnsupy28UqYjkNy+mi+L5y2gyEHPjU+iAOD3pxZ7dLgC82QPfF1qQw5Yc3U3hlOiNy2tmCBhfZonYLAi4bHDazzE3OwwLK2NPlwr/Z1Yl7uj0woyKA4/91dgWvT6fh0soiwx/w26HYLbLeZPJlxNJ6/2RUDUG3Fbu6PHh4nR9PrPdja5je77r0OP1EWSTw49GkSNifn88jmdcQtJvQ7rGi3WsXRirnwkpWxVK6JEzNdo+CO7rd+OwmP+7q8aDTo9Sl3XWAujahVqeWP5Ll+2N4kbXrlR6CJta0sG31IiTGn3378lwW/+fZFbyxmEPYbsGhPjf+ZCSELUEHptOqyGC/SJbtQhZz8YJI9R4Y8Ilaxf39Hl3aeyErnrRzmbKw+R9b78dwkIoRjRfl5snWPT6VxquzWVHieGSdBwf7vTJ/CX69OpPBiak0zs6kpbiqK2BHj19Br9sqQBh90qmewOIsLidMXkdcFqz320RR5AejvHYOlC1nUc7vbAtid5sLZY17sIaFXFH+nioGYYcNNrNFlB++dT2KN+czqAqD2i5FPXs6dRsAKlU8eT2Bc4s5sEKK3vEDQQUPD/jwO9vasafDWbP4lpvlPnRuKY+rK3lMp0uyPhwe9Mv85j58ejqDH12LyX6mWU0YCjlwpN8rPt4s2CIjlUUplF0/Op5E0G7GV3eEcWjAhx6vAq94aetsaQPeqwN21XohnR73VdPL+GYqXcTJmbQU5jx/Ky2FAAGvFdsjTjzU58W2kEM+kwD1xXhBZNvPTdOjW4OiWLG/24Xf3aYzYzs8ihTUvdtr1RSvv6mJ310vlHjn+a87kNegmtWHr3e+9s9qSe13hhd3DaCWyxpA/1r51aY2r46oDgA09FlYnABk1LKMs5WMzjy3Wy0IOK0yBnguYzFRo1dWF5Hcfv2mHjTQHGHYvd91TT6qcdrQC+MawMPqK73b+ttYUbhWFDTIOYKy+Hm1LEUKtJeoVKqYTGk4vZhHtlwVUH6k3Y697Yqc0wp/zLEAACAASURBVHSWvz5m9ajp1yVA/S4Il3GXNUCluaCJF2pYrbRAjfc7IH7137daWWLt81vD4Vn+Z8wlyjuXVpaQPHcOc88+h5U3TiM9MSFFkMENGxDetx/t9z0gwLCjuxtmZ60AuKLPLyn2I0hsBqzNZ3wj3k0qWu+6nNTXneangxpAfQVzTz+F4jIZ1DWAeosu8S0Adc0apraG6Z9CT+jUxQtYOHoUU99/SgDivscfF4nvwO59UCId9QYKQC0f/W4Atf7Wd5JGl1WqSbmjed+pAbOr9qKPahgaz3TSrqbyHrl88zpbraCqasLaFjlvTUVVI1hOqxujMTzzk6HtcKKcTiM7ehNLr7yE6aefRm5qCu7+PkQeeAD9X/giArv2CsO7yk24lh9oYkfrcdLj2LC1MVb3VQVkjbVVmitLc2M9TN26hqkf/gCzx48hev48rE4neh48iO6HDyFy34Nw9/XV+6ReSFB7zjUA8LUAda2krQkb18dQfVNpPBM3uskEaBoSb57G2De/rjOoTRYE9+7D4Jd/F8Fde+QaUohQGyMckybAbLXARLl1uxOmur+Frigl760XhrfO/x/VtGhdpxWBVgRaEWhFoBWBVgRaEWhFoBWBX7QItADqD9kj9cek2sNvLcG3luJRk9Tkg/Ht9A8BrGsPh0sZFa/NkjmdxtHxtOTTDq/z4O5eHaArlKt4cy6DiysFTGVUSUDf2ekS9ihlQOmduZRV8fZSHs9PpTGW0D2BKWva4bQI84rJdMqW5kpVzKZLAlRei+VxK1HCQlpFpkCP2ArMVjOcNjKZreLxTNZxiICX3QK/zSLsNIfFJOxUSYJXKetYFX9ZglRkb1LGMVuqiCR4rFgRGXL63fJfSq4SNHRUAa9NB9K6fIrImBNA3x5yiIc1ZYHH6NcbKwpImBfQrgqn3SIAIxmXmw3GZYUexXldQvuvL8cwmlaFjXl3lwsHe93yeT+htOtMBpMrBZFJf3xLUDypN1CuWLwPjQRnM2/KkNFrVG83UXlq42dNNrieoGlKFDMhfSuWF1/Wb19P4AqBzkpFpGA/tykowML2dofEWmcvNbEH6kmMCi4u5URql2OEfqAcQetCLhxZ58PvbQ8KS3A2peLoZBp/ezmGt5YKwrGgtLrbAtDKmAQEL32F7Tbs7XDhkfVBDIfs4pdKqetvXoiK32hR0wRE3Rx2YVubC1tDdgHyR1Ml3EwUMJrIi8c1/WeZRKDn+H3dHvzJjrBI+rodFpBRSx/xt+azOGd4qI50ODEUJAOPgHkVy9mSAJsvzWTF6zlbKqPba8NDA2SW+wRU7vSQ/agKwP+X56N4Yy4H0oNZIMF76nBbZYwPeOxoU6xIFCo4G81hNFFAsqBJcqzNo4j07FdHgri72y3MvqmkKrE8OpbEK1NJaW87fa2HfPi3u9qxt8Mp3teM9dv0M09TR8AM8Vq3MPFHdrxJfLVfWcpiJlmkXr4wg+/p9UnhwCeHPQg7rBhLFHF6LocXpjLIqmVsb7OLRH3EZRO5cPr1Xo4V8OJMCpeXc0imSwjardjV68WhIb94x2+iUTeAaL6MK/G8FKX8+HpCJFXZfyzcGAw4RMJ/pM2JTpdN1hiCIisFFZ1eGx4eIDDoEHCYbOd/vBrDeLyEXqcVQ347hgJ2+B1mAfgm0yW8tZjHxcUcxpbzKGgVhIN2PDjgw9e2tcn8osQy57uwuWey+Mcrcbw+l0WqoCHgMMv6xDjuibgEAKf6wdvLeRybzmAsXoSFYEXAjgeGvXhw0Id7e7wiJd/M6dMTjEYC70Ou260/MxJ+tTjWEoC17+saulWR1M+VKsLoZfHUibks/uuFKK7GCzJGDvd78KWNAdljnrmZxEuTKdxayoPr8EBQV0A4ss6PHR1OhJxWTKYK+OmtOJZymj4+2xyyhoccXO8aCe+pBBVEUiLlT1UGFkTtDjuwL+LCzk63rHfnFgsiIb+SV2Vdd1oghQ9Vs1kYvEGqPIi1hEUKWLhXUjreazPhUjSPb16KikrJbFLFxqADX9kVwX19XvGHZkvSalmkyqkwwDl5M6nh9fk8nptMYnQlL7RselB/clMQDw56sbvNIXvofzq7InEo58kkNqEroMg8+f1tbdjf6UKz8ihjyr2Q1hvHJlIkH4mtwOY2J/x2E1ayJbw+k8Er02m8PJvBSr6MbrdDlAs+t9kvCiSz6bL4/H73+rLsw1/eGsaDfR4pRuK+zaIea83X3chu60cWHbSuM7fq3u76RsY9luD5k9eiOD6exK2lnKyVu3q8uK/fJ8VHGwJ2YcHTeiJWLOONBUo6x/DmXBaZQgVDfgWPbfDL2s1zR0Tmc+21diav/b4GLHIPZDt/Ntxag2sa71rN8eKn1plrqxaBd7puAxAwqMtN57QP56FZg9oJtPLqXHfZ/yzgE7sIwyLFZuK+UrPqfDeQ+mesYuIdryf060UJTWBz4y+bgNv6x+h7WW2drZ1L3yP0t3WpwH1U5VH14kfea9BhFh94xpMFjyxmY+GIrqpjhl/RCx9rBQBrlNL1vntPxN1AbyTGfDPBD2NkNJAVae97jafWPvGrHIEmpQNZ7Xl2NSDSpsIdfWay9JCnZxMKC/OInngFiy+/jMUTp5Cfm4HNaUdgyxZ0Hv4EQvvuhGvdOpF0tjjsMon1tVYH4fSJpU+2d1diWgOhvtuBpwlgrBWQpK9cwuzTT6O0sgzfrp0i8e1Zvwm2YFD/bKNIWH8UbZSdlFYWkbhwEYvHj2LqB98XBnXfY4+jkx7Uu/fCXgOom4BeYxI1VvPbrA3efbLqUdVvTFdGeLfik589BhsqMPrisKqMZ+0CsuYz3omJSya3lkxCjcVQjK6glEigTLZ7saizudlMqxlWnx/2ji5UyxXkpyawcuoU5v75R+Kd3X7fPeg49DAiBw/DNTTc1OWrD1pr16UGQG2Mw9sKoZqGT+1ujRvOTI1h7thRzB09ivkTJ2BzujD46OPoZoHB3j1wdnS+w9JZ2zGN2BnjUsZGU9hX76JNEV+Ty6i/jxLfZ97E+Le+KQUclGn3rd+E3kc+Dd/mLVLMy+c97g+VSgXVsibgtOJxwRYMQenogsXpNtqrF703evfDjZNf5ZWsdW+tCLQi0IpAKwKtCLQi0IpAKwKtCPwqRaAFUH/I3rwdoF79AKln04yEmSQmagnDZmKM/nutUkWmVBUfyR/diOOtuawkowlcfmkkiI1tDiznyphJqZiIF4StNm8k+MJ2swBRZCnxXwLI81kVL89kdCnlUlW8ZzcEbOLvGnZbJUF4Y6WIK9GCgGEEoOgLSp9pj9kk12j3WoX11OVRhNVDxjOB04BigdtihmKibLdJ2JlWJhbJsmPCtaKzKAlQ57WqgFZkacdKun8yGeJketN3kYC8SBGrFVQILPBz3TpANhJyCkgWctvEC/dmtIipRAlRysYqJkniE8ylf23YqSe+Va2CaEYVedS/uRLD1XhRQOgHel34wka/eABfjlNiOYOjNxLCDN3R6RJ/4AfW+bCeoDiV48RDW09hVIzElZ6iko40OnpNAuZ9ANRs+5WVnDADv3szjWsrBUkGbWl34Dc3h/HwgFf6kH7RqwBqg1mhJzEqwrj7p6sJHBtPyf/JKOwKOgSg/uMdIWwLKeLhemwqi69fTeDNxTyqWgWWahU2kwndHit2RBhfBZ1uRRj4u9pdUMwmXIsX8cJ4Ct+7HMWNaB7saHqjHhkMCON2S1ARUIKMfHq4/ngsIeNI1QCFTBKXDff3uPHV7WEBgF12XQKWICRZ/zOZkgA3lPMc9BpFAVUgVmBhRQ4/qhUQRPPCiN7W5RIG8uc2BwUQ4fuOzaTxFxdieH02B9LRLKhK8ntLmx2fGPTLvYTtNlEFeGmWigJZjEaLiBcrsCgW3Nvnxp/uDOFgn0eKEmZSmoBVxyaSeMkAqDt9djw86MMf7gyL7G65UkWqWBYvajI2CVBznCjmKvJqVbxhTy/k8c8TKdyI6YUHBJ4fWRfEwwMe3NntlEQ8fXcJZF2Ll4R9vT1sF59agtcEJ9KlKi5G8/jxZBInp1K4PpcVAKi3zYlDw358daRNpI75orIAC1HIcHx1LImFVBFWuxnDYQfu7fPiji6PFHpQUp9jJ6dWsFLQhPlOeX8y9qhsMJEkaJ6V++vx2DHoVUSCn3L7ZFBPZ1S8tZyTefPCLUoYF2FWLLinz4t/t6NNwCqfyyK+uvQFPjqWxtNX4rhFII/jp92BR4f8eLDXg90E3xQzlvMaTi3k8I83kyK9n0gUhTm4tceNh4f8+PzGILaFnU0SrXqaqgVQf8gNa82frd6/mpKSBqOmNt4XyPBUq7I2nFnO4+uXo5hMqxihb3QHJaddWMyp+O9X4ri0mIULVRn3d/X7cHefV2TpCUBz3F1YzOGliaSsoWRV03OcwBWBTwLUFB6I5jTcihfx9mJW9rGqFNSY4DOb0eWyCrBNtinfR6nupFpGgSyncllWaCY7CcqGHRaRnmdRC0Fqr90Mi5EFPruYwV+dW5b1czGlSuHN1/Z1ikVCj9sifveMD4tkYjkVl6MFvDibw+vzWVxZyiGaVkWKdFO7E7+xLYSH13mFRX49XsR/JkA9kUY+r0rhjM9pxa6OmkS/S2TB6duuY3E6IDeWIHCfwHxaQ6dHB+53d9I72yRzk/LdPxlLiDLKfKYq7OhH13uFke23KrL+PnltRQrLPrsphLu6XAg7zPI5PrsNHsWiK4QYTK5mgLrOMBUQWJ9j7HsWz5yYzeKvL0SlaCeTo1e3HY9tCuPQYEDAdqqd1F+0GFmmd3YMx8aTGF3KC4v9zj4PDg/58KnhgBQkaVWedSpIFzX5HBYTuPhF2fMqpE+LWhU2c1V+Rql0xapbGrAwhoA+118W6/HFvUS8x8kWZxFOSZMzR6msFyxwzeVnsJhIT4xX5HzCwjmeg+S9BimQnyJFXLym3SJqL1SJ0eOin20KalXWURYCcf33G9dnaNmmGBVnVCbWK7If+uz6eOSaS8V1erMyOU91mbxakfWe5z/eIuPAYj32U4G/Z4GfWpZCEV0GtnbIqJ0t9XnLsUSVAcaCMRN7hKpZ1va8qiGr6W3iOUEzpNJZeMECQ7eVkvMWuBQdGG/U5zVkeYlr0S6D7WGhFpn7vDbBA54nGDP2AcFmgsxyHdo4GGfBnMY+K8vf06+ccbObTeAxh20ms55f+vw0Tlm1ggnjxMVr8UyZLlb0+9GqAnwzVrx3Fmfyy6VQ0Ue/ji5pa0DVLYD6o9k4fiWu0gxQG+OtDiAbUKcx5wWk1lRoqQwS585j9kf/jOVTJ5EeG4fFoSC8czsi99yLyMNH4N28FRaPB6a6gXwNYFtdYPPOAGDt+dGQLKm9SepljblIUPlnVItkrl7GzFNPoRSLIrhvH3w7dsA9MASr369fXGpS9InFa9bWtSJZ4RcuYOH4MUwLQF1ZA1AbEt+cT7ViljXtWMuY/lntrAPUhpKYvhWyURVhLBPoLSXiAm5S7p8e01aPR1jLZqtNj6/sZT/7VWvqO8e7osuKl1RU6IGdzqAUj6K4uID8/DwK8wsoRmPQMllUSjWAmspOFigBP5zdvTArNpSiUaSvXUf89Juwut3o/vRjiBw8KN7dde/pJmZ8Q7G9Vjij34Mer4ZVxVrAvXan+t/X+k7/aW5+FsunXsXs889j+rnnYbE7Mfz5L6D78GH4t2+HQyTem1+NvISMLcM+QW+IMQ6Nt783QK2/o645QID67TOYePLbWH79FNR4AvZgGKEdu+Hq6pF9gcUJshcToK6WYbUrsAcDcA+ug29kF+xd3TBbqSjVXKBt7A3v3e3vNSxav29FoBWBVgRaEWhFoBWBVgRaEWhFoBWBX9AItADqD9kxjQS/8aBpJHflcvXkmv4gqOcEG8m32kOgAYEKOHwpWsLLExn8y7UYssUK7urziofjvf1uxIsanrxCaWoNd0ScIme9XKrieqyAM/NpSVDe3ePF3T0e7O0kwGmVRCkTweUy2Tk6O2Upr4OAF5byuLacF8/QpGaC3WYWadRhn00kwAlcUjI57LLCabVKApDyrAQKFKsORDN5bzaZ4XdY4aA8lyEDq1UrUqgvVmKVBlOICU1+MdnK5LDIGOd0r+vJVBG3kgXMpDVpN2XCybIkQE2P2w1BBe38HItZfseEM4FsMnuZSGayky8C35Q5PrOYx2hC9yCOOCwY9isYadc9SultTWCPgMCbMxnMp0oYDDrwuZE2AfV63DZhoBrdeDv36DaEbM0PfgaCxvu9uJQVgPrpW2nciBKgrmBruwNf2qpLs24I2YUxW3vVEj/NLIOr0QKeuRoX1t3FpQzSWhXtfh2g/ne7QhgJOwQIPTadxdevJPDGApMsKlwWkxQd7O/04IlhP0banZIY9hjMeLJf6Y99fCyJl0cTIjPr8tgkLn+wrU2k1JnwJ7DKhPebizl8+0oUJ6azWEzqctRBj1XkfL+2PYwDBKht9EfXPc6zmg4O1Fj9jDNBBPYek/RkF780lcYL40kBXOOlMvo63DiyPoA/2B7GSFgHqOm7+l8vxvH6dIaoBXyKCcMhRZiFj28IYaTNJWOCY4ssXjIMX5zMYDqlgobod/S48G9GQjjU5xEfarlvUS1I4uXpFJYKGiJeOw4OePG1kbB4YFvMZmkj5VjJ/BJgAEyGQwA6jjnKEj87msZ4sigKjvu6XPjtLWGRw+3z6SAF53ZGrSBX1v2qCdYysU6fdiapSNSYzWg4u5AVD/qf3EhgMlNEyE/5X/ZvBPu7PTI8LkUL+PblOI6OJnFrIYs8ZcwDCu7u9+DLW0LSbjLaCS7yJYBBRWfrEfwiaEO5WSkiKZRlzgrIIaCRRf6OKTMCQ/ShZ9/81fkVnCJzvQrs7XQJU57e6WRlz+c1HCVgfiuFE7eSMn4cPivu7ffij0facX+3VwAdAij02j4fzeOp0RReHEvhxmxaClXa2+x4aJ0ff7g9jDs73VL8osu9rrZGeG823Ydc2D82f7Y2QaqveExYcpyzz6nCIMUn5Sr6vTaRsP7/riZkvtB3ustlE29nekazqIpFSwcHXLi314OdHR4MBR0IOc2iZEA/6WsrRcwli7J2H1znFdUKLrX66DTLdVl0QmsHjknuPyMRhxSfLCRLsufYLBYpZCD4SsDrVkLDcl4V4JGFPUMBB7q9iowzri8EGbn36eCsvje/MZ/D1y8sC9OZ45oS/n+yvxMPDXgRUOgKyfey3WVcWS7gxFwGP5lM4eJyDpmchhInjcmM3V1ufG1HCHd2u2UuEcj+/s0kzizkpVijoBIR1KT4ZHO7HpdfG/Rhm1hKWGARlFqX+r68mMX1aAHTmQq6PHY8st6LwYAiIOZ8toQbibzIef90NIuJpAqfo4qtYTvu7fIip1bxL2MpWZMeG/JL0RaVHQhAcn2hYkq3zy5AtYSgxpbSBTflZ80y4LTKmE2reHEqi29ciuPNhax4gt7Z5cTXdkSEEc3CNVqINGsaUC79+cm0rEec/4lSGes6HDgy7Mfvb2/D9janKKeMJ0u4uJhHrsSCGDMGfQoGfXYkSxWcms+JvUjQbhEwn7YmLIxjm1l09fYifcmLmM9pYonQ67FiS8iOPW1u2EzA9VhebDTipQoCTgt2tDvQ57PJGYX7EMcQ1RvGEqqcA6azqvQVf0dgutNhxZBPwZaQSwoBPFyvyPwlq75YxnSyhPF4Ue6B978j4kKvjxLwVdlvWKTEOJQrZWn3lrBLCja4/uvxN8u4iOVLmEqWcHWlhFSxAp/TIv3NPZnjmyoDk8kSxuIFKexjsl4HcfQJwxVREv0VAvlmUevo8ylYR+ULnh8qEJbyRCqP8ZTe3oV8GRlV1yrw2SAFH0M+u/wNpegJMtdqKoVhaUyZglaVmE0mi6JGMpMtIVYkQAz4LGb0uW2ihMD2t7kscj7jWGR/1s938SLmeN4s6YBxwG5Gp8uCAZ9N/m6d3yF7Ve3cVRdyoGqsFExomE2VcH2liFEWuuVKsvZ4rFZZhxjj9UG7eFq7uZkaq1mDgmecv2uKRu+bFv6x2RA+XjdaZ9g2nt8EtDVGTm1P4rdk09JreOnlVzH77PPIjI7CxqKYbdvQ89ijCB84ANe6IWGAwqKPYR3fXg041jegurrBmpBXNFQ0TZeU5mGaIJ5xNcoem/nFNVcA8NuRusz1q5h56rtQk0mED9wN346dcHT1CHBam1e1/zQ/rhajS0hcOI/FY8cw/f1n5LP7P00P6sMI7NkDpb3daHqN91wDVD8EWlir763DsTq7XCJPwDiXR3Z8HNG3TqO4MA+r3Q5HpAPO4fVyL4o/KPdjsjercbz30F37WFYpq9AyGQGh89PTyN64jszYKLIzE8jPL6C0HIeazqKs8bnGKBqQgmUTbC4n3OEgbC6H/qyby0FLpuAZHEL3408gfPc9cA0Mwur1NtazNU2sDz8jhI31zmAp3/YcyTbUcgir2eKUdGe8Zp9/DuP//C8wKQqGv/ib6DnyCQS3bIPiD6z6dH3/1z9Av1KtEe8Vx4bChv4njf6vzRuoJSTOn8Pkd/8JyydPID87i2pRhdXlhYVy5wJO6yfN2kSxupxwtrchuHM3Oj/5Kfi2j8Dq98GsKLWJ9H7kM96r8a3ftyLQikArAq0ItCLQikArAq0ItCLQisAveARaAPWH7CAjrdHwSForIVYvlTYc/dZUPvOBjo/7pXJZmM7PjaWFoUjZZ3r1fWmkXZhZ/T4bzi/n8J/eWhLQ8eE+j0iSUsqUidjXZ1OSwOz02LG7w4XDgx7xhKU8N58BU0VVkp0zGQ3nlvMCwDERns5T8tgMv8uOPr+CbZTWDtpFPpgJXSYayeph8pusJXr7kkFks+rsn7QAWmS/6AA1c4LCqDYALo/NIsw48ehdlR7RH2WLlP4ulsXvlwA1ZcbpnzsWU8VjeqVYhtNmwsaAIon4bW1OrA860Ou1I+K2CUBRwxzI6CHQQAbX8xNpkZXs9yjodFnht1E+kkC6RSSj1wUVAT/emM+KpPO/3kjKfT007MdBSgt3eeT+mTV5R6x51Q8bD/r15MF7ANTnF3WA+vujKQOgrmJrxInfIhOPAHWgJjXOKDUSAno+QI/dtRgB6oRIr15YyiBJMMfrwJEhH/58dxg7CFBnNJ1BfSWG0+KZqoq/9I4OjwDhv7FeZ+Y3v27EdYDl2FgS52YyAiaEA3ZhMP/5znbs7SJzt3GD1+N5PEmgfCyFq3N5AV4Dfise6Pfgq9vbdAa1TWcLCpuhyTeNhRPiTS5JPP13TGZTBvyV8SSO3ohjPldGJOLC4eEA/nRHGLvbHVLMcWw6jf9yIYbXBKBWxf/1rl43Dq3z45HhAAZ9NQlserzmcHw8jWeuJWV8wW7Gnm4X/mhrEIf7vOj2KVjKajg+nsLRCQLUaR2g9ugA9VdHwrizyyXA2NqcIFvOIgh6bT47mcZLExmcnclJYUhP0Ir7Bzz44uYw9ne4hPXPOIhSIBNyxsQQ1QEjDkz4M0lKKfixWBGvTKbx9PUEbiQL8LnMAlD/h90R3NnjkYucns/iL99ewbHRFKKJosyXDV0uHFrvx+9uDWJz0PkzVjedxcDPZAGLqAbIqyLe1kVh2+mkG4Ig9OY9MZvB/3NhGa/MZMRjd2fEiT/cGZJ29frtmMyoeOpGAsdvJXFpOouUWkYgrODwsB//fmdEpOSbX1Ru+CmZ62NJnBrVgU+714YHBnz4tyNtuL/HA7ed61AzQC0T4X3IvX7Ihf1j8WdNDBqDWdjsgShM+6yG67ESziznZNzu73AKEPytK3FMJEtY71UE9J3KaQKwKYDsH7827MG+bjf6fXb4pNCmgvFECS9M5GRd51pMIGlft1PYzRzxBAfJmr26UsDz4xlZv+nvTHB6d4dTVC3oE0/AnKBbqVKRQikWQBFw4z7Ej+rw6BL/BOtYeNMY041O5bZ8abmI79+I48x8FrmShg0hB57YHJRCIfJ7WDyRK0EKps4v5QWgfW0hg7lUQRQb7DYL2nx27O9y4zODBGutmMiqApqy0IPS+7NUPEkWMRPLI1/S4LVbsbvTjSc2BKSQhmxiKhjwRY9eynnT2/7V6bwAn4+s92Ek4hSFEjKjWaRG7+7jk1m8Pp/DtXgOVEbf1845ZcLbywUBGB8d9EtBV6FSlr+jHUOvRxFpdCqhyK5iFNAZ5XPyMx2g1veceEHFtWgRxyYy+McrSdlvnPYqDva78Ge7I7ivxysxqDHw9Ojqqghcb4+NJvH9y3FRWggEbLJ//PtdEZH3j5U0sRT46c20APPrgxax6FgfcGAlW8azYymxjOgP2GW/eaDfJ2cRAua0tjg5lcVFepjnNerDosdrxe52Jx7o9gsgf2E5hxuJApbyZdnHHx32YWeHCz7FglSpLEV9V5bzuEKJ+EQJMwUNcbKUKxWxv+hyWLDB78COiAfb2l3YGOZ5wypnjeWsivMLOZyZy+LsQl6Kq1hI2BdQBMRgocZr0ywgKKJcraDNbcWWNjf2djpxoMuJQb8i+wjbMZ7M4+25HF6dyGAxW0bIp2BvtwuPrfch4rSKpcnZ+RxOz6TFisVkFOqIy7bsH9xUdRYaz0K0a6CyBveGDpcN6UIFN2MFnJ5PS0zGUkUsFirIsjAKgN9SlfMRCzq2t7vEL3xdQIHHSga3DoLXmPRU7GHMr6zkxaKE6jfRUpV4EvxmYH1AwV29HukvAtWc99wDWXBG9ZKLy3rB4HxWk2I6XtxnNaHDRVDeKqD8/i6PtIVjmAotNSY32eaU8b8Rz+PyUh6XFgu4wbWgoCJfhqj5EKDeGHBIMQLbMBjg2sPr1M5QYkKvD9MaLtICqD8WO9273qSMg6Z9cM14kJriSgWVQgGpa1ex8NxPsPTyK4i9fVEOcaFtWxG5/z50fuoR+LZuh9ntopGuIeldexp4F4Ca11VVkY8uxWOo5GhVo3sdVww1FneR6gAAIABJREFUECor6YoP+rmfrGGzhUVNVmHxggxTmwKLogiTlwtU5sZ1LPz0J7IxRg4dQWDnLtjCYfFMbhr6+nqvT0N5FVeWkbx4AYvHnsf0MwSoK+h7/NcFoPbv2QN7DaDmE+uq+fPhAeoaRNmsUFVlTJIpxM+ewcwPn0Hq+lVYbAocHZ3wbNwEV/8AHG0R8dS2+nywOJ0wKVaYGAuLRT9Ti+JFsw1DReJKhRX5UjWU8wWomTSK0Sjyc3PIjo0ifeUqslMTKMaWhTVdFRUMM6o2qxQEcHjwrE7A2lytwGauwEJLEatVWN1Wu0PYyt2PPo7gnXfB2dsLq1svJG0KdX0Bom2F3hHGP03PjfrQbH6Q1JUg9LcbxTdUsNA0lEtF5GemETv7FhZefhnTx46hajGj95FPouPuexDYsBnO9gjMdgUWuwNWymfbOE71AghhTzc9l73XotBsXdX83gZArSIpAPV3sHziVeRmpiSeZrNN+qV2VyyAYn9U1BLMFhNsPi/Ce/ej//NfROiuA1A6OmBxrX4+bX72fK92tn7fikArAq0ItCLQikArAq0ItCLQikArAr98EWgB1B+6z2qPWjV2tHEhvXS+/oDJ51CpzK8/bzaqn8l4nM+pODGVwZPno7gVKyDis+FArwe/sTmEPe0uOMwQ2dxvXY3Kv2QJtTutWOe3o91llWQ2pYtvpVRhHR3u82BXu1OkvCmreH45K0DWydk8yLxdypWESbvZ7xQJ3W0RnflCCW8yr8nyYeKVCVuCgWTN0BOYSX0yyjx2yhozn1IRNmahostgBhQzIi6LgOuUEmf76KtLdo9IPtYfTfU4MfFCZh7BBgIi9PyMZTXMpVT5vDdXcrgZLyCR1kSysdPHJLsLhwa8AsT3ehVhdPPFBOors1m8PpfB5eU8Ik4LPrsxiJ0Rxk9nihLkIoAnLCFUkShqODWTxbcuxIVVbrFUBYj8/e1hkUa22ZjoaDLkqudi6qUJRofXOQ56tsHo52Z/tJrcHRnw5xcp8Z3C90eTuE4J7Sqwtd2FL28jg5q+norIldYztKtyQPo3TLI/VWdQ55BSqwKYECj8891t2NHmELCXQC49qBkXMo2ZIP/EcEA8ne/p8YjkefOLDMDvXIvh2Fga1xbyKFaA/jYC1D6R7KaPcHOSYCJdwrMTKRwdTeHUWEoY8QQk7iewK97EHnhEOnQ1oEhCAkFYjq9ESRUmFJ3+FvOa+Kufnc3grakM4oUq2kJOHB724c92cj44pBiDzPD/cn4FJ2fSAlCT8fbJIT8eHvTL3KndV6KgyZgn0/w7l2O4Qkl1u0WS2F/dGsShfi96fXYp4CDYT8lf+r0S3Ih4FRykV/WONhkX9HE1MkRGyCgPW8ZMRsXJuSy+ez2ON2ZySKTLwkx7cJ0bB9d58ECfT+ZCQ750td5fqqAiwQIQSs6WqyJzy3ucTBCgyAuLkbLo9HE+NODBf9jTLoxNJu5fnMngP59ZxovjaeRyKno8Cu4e9OHhIR8+sc4nzMTGq+Y5WmOSNfVk09guqmVkimXECpyTVeSrZNNWhfl9bjmHH0wkZE2pFsvY2U6Aug1HBv3o8TmE2fatyzpgPrpUoD04+iIO8fL+g21h7GhbDZiTlffGXEYkgX98M4mxeIk68TjQ48GfjITxUL8HYbcNDi56BvOzvnq2AIYPvXOtSswbDJrmZYby2deXizi3kseZWEHG3qMDXuRLZfz95SjeXsiCKU5iTZmqLhf/qUEf7iCb1GNB0GmFg8oWZC6jiuvRIn58MyM+9VQv2NZuF5sB7g1cM7PFMuYyJdnfTk5nRRr5yJAfOyMO+WzOHe4RlBu/FS/I+84u5ASA5lrN4qUenw0hJ1mqZrEG4JIjTOgaBlHPWZukeOft+RxmkiWU6dluN6EzYIXFapK5N5chgKgKEE+WKxnM8YKGQknjpoVOvx33kqnc7kKnzSLrx6nlHLwOMz47HBAVjptx3Wv+xYkUxqJ5VDQyo23Y1esRz+pPDfmxMeSA2aSDENwLafnw/K2UFPrs7nJiazvvyy57fjynivJIoWoSW44fjyVxcSUHsp35fgKCGwIOfGYoiOGAgmSphBVZY6vo99vxyLBPWKb6RDIEXWogjSxJtTW6ImxZgqMEqH94I4mpjIpOvxWHBj34Y0NRAmYaK9SkPXlRM1JFDWPJgviH/8P5uKzlNqdFCq/+464I7ux0IqFpssZ+81xcWL3r22yilNLhULCcLOHkeFKUIEb63Dg47MejwwHp/+cmU3hlMoMLs1nMJIqyZ1TNVdgVCCC5r8MHl9WK8XQRk+miqM1sCzvw1Z3teLDfI2cjAuY/GE3i1YkURudyUkig2ixQLbQU12CuVOBEFSG7DT0hgr1ePLHeJ8AnC/4IFJ+YTOHl8RROTqZRqpiwrccLn8eGaEnDQrKIuaUC0mR3WwBFMcPnsWJ/txtf2BjEXV1uhFw2kaU/v5LDK+MpPHs5jqmUikDIgYeGfPijnWH0e2wCXr84nsSzt+IYjRWEOVkrauK/ZmM/YpKfXus8Q9zf78VjGwICUNNS48R0Bj+6HseFlRwy5TJUKnTwbymNXdZE8cDjVLC13S37BeX4WeAREE94IFWg3H5BvOCfn8qKmkAmW0Ke45ClHCxYLJeliPKuAY5rHw4O+hF22IT9fXI6jR/eiEvRQlatQuV8NMBnc5l2I4DbYcbmNrvsIVz3aSeie9JDCqWyJU3a/6NbSbwxl8VcQrfqyFtMsr9YylWwrMRrM2NTyIEHBr1yBmBxB5WG9CK/Zl9fY//7ENjaz7Hgtv70FywCOv7HcVGr1qn5ltfrQFHOZpCbmcTKqROYeeZpJM6dQ6VQgnf9RvQ+9mm03Xcf3Js2Q2lvg74eGoOqWmXtTP28WHsG5A8E+C4UBJjOjt5E8q03kZ+dkSJA/pbnYNkQKpouec2Gmk0C4smiYjIAU5sVVo8b9lAIFo8bVbNJwNbUufMiqdz7mc8iuGcvzF53vTijDpSuRkxRWllB6sIFLB59HtM/eEqA+d5PP4GOw0cMD2pD4ltKqvV7XM3hfe/OvU0C3ODQ6vLl+tWqxSK0WEyAzbF/+AZW3npLimSsLjec4RAcbWE4wmHY2yNwRjphD7fBGvDJ/ZtcLpECt9jsMFloaWN4i5OVrpZQzRdQzmShJQ1genEe+fk55OfmkV9cRH5lRbymbTYFNp8P9vaweHebKS1OJi9tPwhu53JQ43GUlhagphLQVFXarzjdCGzdhs5fewShAwfgHh6GzW94f7MI15DwrpU963HUi4wknmsAanl/A5eGeFY3VRGWC3lhyueWFpC+eROxs2cRO38OsWtXQQMi/4YN8A0Pw9vXD1dXNxyRCFzdvfD2DUnM9DHJzzU+vzZ06/27pk+b0h3Nz0ENMRZjLmkakm+fw9Q/PakzqJf+f/beA8iyszwbfG7O+d7OuSf35BlljaQZjQIy0cYgwAgBEhljg/3Xequ2dqv+rd2t8u+ECcaAMZggQAIEBkmTg0YaTc6xc+57++act573nNt9Z0ZCowFsDfRRdc1o+oZzvvOdL7xPmpa2szQ0w+BwCjuK8xcJBaVMBtngDIrxGKqVElwrV6HzvR9A4K57YG5thU5V/s8tWq6gjC8M4K//1C28YqEFFlpgoQUWWuBmb4GjR4/CYDDIT/0x57B5E9XDxBGRayLuy646bxKu+bNq1aobumX8zCLXIMk0ZsIRTM+Gkc7mYFTbjk6YsvKfIwDe0Nf8lt8kq1/5zHK5LD88P6fdhtbGABp8HljNV5P1fsunsPBxCy3wJmyBBYD6hm9KPcP5avxVqYrLK1Ql7qsB1LTAPTCdkczfXZcTUix5YLEL93c7xa67kQW2CgQkfnEqhUPTGZwJZUW1yYzYNQErbm91QKfX4uRsTja56/xmyd7MVipSLGZ+JYv55yMFsVimvepSFnQbbKI8WuFnzrQeBiqu1U0z7Zhpf3lxNouTwZTYs54NFxErVuAwamA3MENQyU6MF5RCIS2D/WYd2qwGyaqkOpcFw163SQqoc9vJuY3wXP1m7g6w4JnIliWr+MhsWtRrF6ayorxLVSGKuzubrZK9ucSvKJIaLAax1PzZQFyA5my+LIrr9yzziP1mvdSSeY7MCqZimtdAK9ED41kpmL88mUDAosWHVvgFwO32mMX6Wikg1Clw1Ilkrhh1hVXafD+4EqBWSjphArDBrADUT/dHRTnPxlvRYMX7V3gFoF7KAvHrANQXwlk8pQLUVIOlS1U0OBWL78+s9YvFNwGfHaNJfP1cGAfH0wzIlEzzP+3zStYqM6BpQVp/nArSsjuCHcNJDITyUkhY0mjB1m4HPrjcgxVeTpLz/X4iVcRLk2lRwL5wMYbRZAFul6KAfbLPh7tabEJ44JqA9u4EUQgAUbE8lSwgmKG9agkZ2mZrNIgVlLzjkWgeI+GcqHh9bjMe6HbiL9Z4xFY4mqsI8P7Fk7N4cSwJho0udpnwzsUeyYxe12QVxRsPAtRUTRMw+d7ZWZxVAeqNzTZ8dPk8QE3FpgDUw3GxiCfg1FhTUK/249ZmxWp67lBJKJPpIl6aTmP7cALPXY5jLJyHXqcTpfB7Vzhxb6cdvR6LYrkqmZiKKo0K/ki+LID+VDIvf/K6UqUqCrSSLVZErcd+fTFcFIUqLVG3dtjxl+sVRTef5Z1jKfzd0aAAN1R2Euh5ZJEbW7qduLXFJmQRdTU2b6kn/3BlkZFKdtrchrNFhFIFAXeYeU+L1ky1Klny6UIVo6kCTkaphM3L9wlAvdqPh7qcaHUoGbzfPDWL7YMJjEbyMOq1WN7M/uPEo0s9WC79Z/6IZBVr450jCfzwYkxUm1S6rad18kpmstvR7KxZtipuAgsA9Q1PWFe9sTZC1frC/K/HE0UcGE3hlZkMzibzQjj64GI3iqUKviIK+oSogqlK7fJacXuLA490OgVY4zNH7IwEDwLQtMO+OJsTogWJKg8vcqCPgJ+uptrXYCZVxPGZjDh7zKRLYq38ll4XejwkWMyPNwSoD0+l8OJ4Sp5TKi0f7nLhnnY7+hqsEvmgzLuqK4MUYJUisOQHUxldqiKULWM0VkA0U0JJsnnLSFVJliljNlPBRLKEoYQSP8HxieABDRSsOi3cBq0Ax/f1OoWAFSShKpzD8XBWVNF/uS6ANX4LJpNFUdnuHkvh+FQaY9Gs2KYzAuGOdjse6/ML0YSgtmLBrxX76H3DCXmv26JFj9eMNY02+f1AOCdZ9A12g6hQjwazeHkqjZcmU6LcLRbLWOWz4NFlXlGoz2QKGEzQGryITqcJj6/0YF0DCSKqOlXdE13hE6KOaxOJPPaPc1xXyEfMD+9usAhR6cMr3FitqravXAFpRAk+ncqLQ8hXT4ZxbCYn4MrdbQ781ZoA7mqxIosKdo8l8Q+HQhJR0OY2yHht1eqQSZcxOZuVNcatvQ7c2+3CPa0OyaX+1pmIjONj0ZyQ4wIkIzBX3ADJqLYajELumc0VZZ4lOW9jkw1/uaERD3Y5JJOcdvX/fi6C/XRZiXC9pIHPZYLJpEW+XEIsW0IoWZCMZaNJLwr5D67w4h6Snhx02igKaEwLc/4ZzlfQ4rXCZjUghwrKhQr0uTJyuTKipTJSlPhrlPn9A5zfu5yyJspVqzgczGD75Th+fnJW1loenxkPL/bg8xsCWOw04vRMBvtGE9gxEJP7q9Mp2dScS0kcS5Qg15jPFYWYsabZJqSOP1nqFbIhiXokR5D4M5zIw2XWwmHWyTqP68dIOi+uM0y9aHaYsLnDKQS3LZ12ed752BGc3jWakPu5dyItee1WDSR+xW0xiLNCoVCC16xFX7MVd7U7ZO3qNhpwaTYvFvo/uRjBYKwgUTBOsx4mZo2XKwiny5IjHyvQrUSJgeD3cy6h5TiPOAkP0Zysz56+EJO1U7lSkXVZg9Mo80smW5bnmPMl41s2tNixpcuBR3qcosxnnMScuk8+VSHFXO2G8tsaVRc+5+ZogRpAPadMVRWt8yBzBdmJMUQPvYyZXTsx9cJzojR2dPei4e570PqOd8G1dj10LpcomXkoYF1V+chazJNE/M6Psux95UwWueA0EmdOI7x3D7KjI3OKaIKrXAPJrqpGruJnqhvIckVZR7L/6swmUZ5qDXqUS0UUIhHkxiZEZdy49UFRdutdDuhsVgH7dMxwNprmgU71VhGgTp6kxfc2jP706XmAWhTUG2BqaFRfqbiBza8gr/9eX1sQrJ89VIC6WEQpHkf02BGMPvNjhI8eQTaeEOBYVylJJIbWZIbR4YTJ64fR44Ge18/cb6tFflcDqBk/xQasUD0tAHUW5VQGxURSyAG50Iz8WUomRbUOI9vSDVtTC6xtrbB0tMLU4IfOZhfgm/eEimWq3fOhEDJjI0iPjiI9OYFiLAZtpQrnkqVoeetb4bv7blF8G9xq9vMVALVCFJ0HqJU2rNUHasLqeoBaarjkLRQKKCYSyvnPziIzNYnU6AhSw8NIDg0hMzmBfDwsqx+j0w2Tyw2T0wGj2wOj1w97Zze8y1fB3t0tpAqd3Sq28cr9VInXqvr8Gvj31wHU6gXIZ5TKiB09ipH/+DZmD76EQjIOU0MDfBtvg7WtXXUDoCOAXp6n2NmzSA5clvvhWLQY3e9/DIF77oOlrV3aXjlqD0Ktv6kNcv3db+GVCy2w0AILLbDQAgstcFO2AAFql8slPzWA97UupAb6vh4IW/ucq19f//lv5DW/yfnUvieVSoE/NwJQ83rzhSKCkSgSJCMS7K1UpL30Or2IjBTnsTdrF+B6tSrnXCyWBKRmPZlAtdtph8tuF9eehWOhBf5QWmABoL7RO11Tyqo7ObW2O2/hVdvFq69TCgwsLqib8UoVr0yn8dUzszjITNdSVQC4D/R5RQFCNbNiYa1mwOaohs7huaEkzoWzKJXKAjK+Z4kXy3wWpNViqF2vEaCQiiMCk/3BLHLFKgIOA5YHLLijzYHlPrPk/7GwSJCBhb45djYgVrsHxtM4MJrEwfG4AMYJaFHWMj8WIP7nMkLsQ+m0SQArx4mAeYgVAtV6dHrNuK3NJhabtBw3iPXa67OeqZqhKixaKImSayxKe0kW4zOiZqsUK1LQ7mux4s42G7a0OcSmmKAlM6hbrDqxnFzmt0r25lwlslrBxUgeLwwnFRDEbkCn0yiF57OzGXzleFBsZNcEbFIofecSN3o9LJSWVaWYUticK6tcxU+odaPaomDOwU1YYvytVlTDtMncOZbAU5ejOB/KAmUNlvuteO8yD+7vdIhFZk1BJOWgun5Waz3e/++dJZCcEBJBoQK0ui14kNm9q31Y4TFhMpXHjtEU/vVsBK9MKAD1cr8Z71ntlyJyn8cEr1kpTsiMXYGou6mQ3DGSxHAkJ4X/Vc12AYj/dIlLwPN6wIj35/h0RoCMn12MioLWZSdAzcxhr2RW24w6sfFmMfxSNI9D01mcCeUwEs8JkFAocUIGKlqNKDJzlaoAHdl8SRSNfpdJLMk/t9qP9X7F4lsyqE/NigKe1Xraw76TxI4uB9Y32lSAuiqKf9rTEtj4/rlZASjoDbyh2Y4nlnkF8G1zGsVSeNdwXM2gpoK6JJb5zFr9mApQ1/Ji6yTyOBHK4dtUnA/FMTiVEcVXs8cs1/9Ynxu3NlthNeglv5qHkr9OlWFBwL9TszkMxbJSXM/mKxRnoqLRoqSpolCtCFCSLtJ9QSPA2NZ2G/5igx8bmyyI5CuS9/yPx4I4RKvzCrDYZ8a7lrilH61lO1gVBZka+qbc6dp4JQCVslhjNujRIAkhGZD8MJ4oIE6VWokq2SrKUi7VyDOeLJUEaENZK5ayH1/txYNddnE0OB/O419OEKBOYiKel7zyDa1W6T9vX0Rlp6rgVHsdAaFLs1nsGE3gexejYr3L8yEoRycDXkcHbWfnsnPnofUFgOFGJy71ia8bv64elWkv/NPLURyYSmM8U8RKnxWf6PPLff9/jk1j53gCmmpFSE4fWh7AxgYrdNWqKEyPhbICHHIsopKTSko6g5AsRSCNZIXFHmoelQmSxXaSSF4YiMtz2OU2Y5nPjOV+k7xeGZ2UMaI/msfukaT008lMEUaNBktcRqxrsClWy64au3geoOZ3lMoVRDIlmR/GkiWMp4uYzpREQUvVbzhTxEwmJ+SofJGW21UhgGTI5uUJ6jQyjtGC+NYmO1b5zehw6kXVfTyYw2giL0B8j8skJCECY3poxImANuHHCEaOJnAmlEYyXcAyrwnvWxXA5m4nery1SAeNjJHnQzkMRgjUFyXXfXOXU+ZmAoV8LklUIYDPdppMl/GT/gT2jyQxEk5jscuAD6/1yzjANQBJa4eCOXFS+MJ6P+5qVQhbonVS1yFzCsK6B4qEuO1DBEfj2D+YQLJUwdJWm1j1/xmt0H2KE4J0IRF2KZ1JAT6LQpz559Mhyfrm729ptONzqwNi2a8zarBvKoW/OzIj9s8ktpll06WBVaNFg14nmdJU5JII4Dcbxdr866fCkgVeqJbQ5NRjU7NN4khonT6dLUl2NftHJl8SVxbanN7RYsfn1gYkFsVj0mOACurLMfm8ahnitLLcZ5Ls8kwRuBQrYO94StZXiVwBPS4j3rHYg61dLqxtsshcRTLQdoLUoyRkFWE06BGwGdHhMQhBo8WkF2D1UCiNgUgB2XQF7Q4jNi92CsC/uY326Fp5Tl4YiOFnp2aFiNTst+ChXhc+vcYvym/GuXDuOjmbRihdhlGjEzcYo64qTiPHZ/MSERJM5EQdflubHVt7XHjrIrcQzy7MZmRuPjqTE3LGCo8RbXa6UWgRzJXFHYHP0fnpDDic9wasYsX+4T6vZJhznnppMoN/Px/B3tGkqMNNWoiVOB0LVvut4kZDYhO7ToDrLq8JqxvMMGk1GAxzbZDFwcmkEEOW+azSDuTEkfRxhtcWzOLUVEYIau0+kxDhnujzY0OjkplLq/Tnh+MSv/HKSAoxEgKY091oEfKb16STtSo/Z+9EEpPpEtwmvbjDPL7Ch7vbbPCIy5AaEaF4Gc0RMX+zEXTh3Td3C9SITMpcoYxASsY7XQnK+TTip05g4pmfIrhvDxIDl2D0edHy0FvQeN8WeDbcKjbOGjJk6gDouTZRB8eaCZOqU5XvKedyyM+Gkeq/jNiJYwIsM6+Y2crM6aUFM+ccUQFXtbKv0lSKqJaLog4pEXDNFQS4reSyovQmSEplbzESkwxiS3s7zC2tYu9saWuFrbsb5pYWGH0+aAzz6zCeV342iJRkUG/H6E8IUFfR8TYlg9q1YT2MNYBaBcZv5L5fUyydF43I+lZpLtpWFyV7On72NJLMhR4ZFYV5fmYSxUhYcqFpj64VixQtqlSV63SoavVgTre4TNRnfHP+Zq6OWKiXFJvvShHMoKaK12C1wRxogK2jG/aeXth7FsHc3gZjgx96At8Gg3yuQuxSPqeUTiIXCiJx/jxmX3oJ8bNnkJ+Zgr2rG+1/+h4E7r0Ptp5FcwrqeVi/btKs7SQFEH4V5606tXTtr4VQENHTpxA7dxbx/stIDg8LQF5IJER1xE2ARlOBzmCAzmyTtqgW8igXiiiXALMvAM+KFQhs3IiGO++CvbcHeotV2kFR8HOvqsQ7zNMXX4tRfnUBRCXlc+9++BCGv/UNRI4cRLlahmv1WnT86fvhWrlaaUOJqNAhPTyE4O6dmH35AOIXzsHW3oHex55Aw31bYLpCQU0nAXXFKH+8fh3hRvrownsWWmChBRZa4M3YAvlCGalMXgCsm3b4oxmMVgO71QSTWtN5vbbm5caLrC+/aVHF17uEV/0993Iug+L0dj3HkSNH0NLSIj+vdtwsSurXO8+ZmRkEg8EbAqjzhQKi8SQGxycFqPZ53PB7XHDYSMQTP703/6FGyeTyeYRjCcxGYihXyvA4HehsaYKdRMz53NQ3dD1cChNbYazszTGIqKRJ9Wzp7Ms4WQpdrute8oJLOeVHHKl+gw3MG2rp3+TFqlMS9zV6E6A3yz7n5rhfv8l1v/p7FwDqG23Tq/ZntY+pWWYp1mU1Wv18EZf/mC1WRI2zbSQpVsVUot7TbMPmdjs2tdolQ5M2l3wQCSIS6GH2FDP89oylJT/5ciSDNptBrCOpCLWatGL1SWvH/RNJKcTSMtRQ1qDTYcTGNqsUMW9tdkgWM23AmFGp4tryXUZmQanZ1rtHUqIq3T0UA5XeMBkgoX4agLimU6eBVa+Bnpt3DURNnWaeY7IkW2+f3YBNHQ58ZJVXsojtRr0ogK4+JAZLEZrLIe2n/p1qU2Zf09KaYOThiTTOzWQkw9Ft12NtkxV/1O2SDO1okblgQKddL8o2JbtWK6AhgWHmdTOj+sUJxdqTuYVUYt/XaRcVz3fOhOU7UvkK1jZY8OS6gADgLKiKu55awnpjADUB5pqNiQbxXBkD0ZyA6d+5EJFMRQollnoteLcKLK5qsMIvwGLNgk0FAqiiUBuPBVkqyqj4HY5kxeq2x0cg0IXH+7yS202FsgDU56IqQF1SAOo1flEaXwlQs2pWwYmZDL55Noydw0mMRHNia7qmxSGf+8eLnVgiisa5ni7K31O0LB9K4JkLMSnwO20GsWb+zBofNrXaYGRBPFsC1dmvTKbx4ngGF6M5hPMluR6v0QDmlRv0ihI/VaqItWg8q+RuCkDdRYA6IO4ANYD6n06FFGV4nhmYJrxDBaipXmZGOVuNam3axbOdfnBuFudpqW40zAPU7Q60uQyiGN5Fq3L297GkKCybaPFNgJqWts3WOuaakp0dyVQki/nr7DdjKWTTRXEu2NhBoMCJt/U60euuKYaVahwBKIIOR6Yz2D+WEkX3TK4kqmqXTgubXifZrlUtkK2WJcM5mlfAObdeh63tdlHYsd+GcmVsG03gn44FxRKdYPNSv0WIBLTUXVlncaoIENQioKhxlHtI6+7ZTFmyb3n9h2dmCPd5AAAgAElEQVTSuBzPi4LbqtfBptfCoteICo0ANRXeoXwRdFggsYIANYkIVCjSYpkW8V85riioJxN5IcDcIdngTrylxy1W0MqhPEV8Hi7Tgn00gf+4GME5Pg8ViPPBh1WAmvEDDnEUUMDMeQX1jQ7cC++TOzBHnKq1x/zi7XQog2+dC2P/ZFqIELcEbPjcqoBEOvzfx6YEfGux6XF/mxOPLfOjwajDoYmEWPmOpkvodJvw6HIvfGY9jkxmMErFvaYqVsBU9jfbOI4QOK5KX6MryPbBuNSR7+uidbYFHrNWgCUenC8JLl8K53FsJoNwrqSM7xqgWCgLIaqvwYZerwmNNr3kT7OLEUCO5FVgOl4QJxKSnAhO0yaYiukE7ezpHJAtigKWzwk30ezzBPOsRq1kRTO/mUSw21oc8pxnCnxPSebkTKEM9mzaDHusBrHy7nQYxGKY8+lgoogXxpLYP5rA2fEEXAYtHlriweYel1ieN6ntwfMlSE/S0ZHJlBAzCFpyDOVYwyzhUKooQB8V5k6zAceDSlb9noEYvCYNPrTGh26vCf2JAg7NZHBgMiMA9f9+SwBb2u0yJ8pMMs+gukYTNxDN4z8HEtjRH8Oh4YQQjPra7XhgkRvvXeIRgF15ipXJu1YzpsI+lilj13gSXzwTEnU3SpCokk+vCuDeNgesFh1emknjb4/N4BWOW5UqLDqtAM3dThM2+i2i9GYeuMOoRzhTFtv3756N4Hw0C7NNiw3NFvzJIrcQI/i+y7ECfnJZmeemEgXkyhXozToBKD+7yi+gsMukWLEzT5z3zKTToZluMi69AJ25khZnIwX8ciSJfWMJnJ9KwGnQYHO3W2IxtnQ6ZB1AZ4Ftwwm8MBYTC3gq0JZ4zNjSZZdxudVmlAzt50cTODKexmSwALtBi7WdCsD/x4vc8Fr0ODGbE1LGM2dCsjZp85lFAf3xVX6JaCFBgv2LRIw01zbQwaTRQKep4FI0h58NJnFoMiPAMa/jwV6nEIHubLOLA8t4PCfA90S6IgQAAtQtVr2s8aj8PhXNC/D8Kyqc43nYbUYBqP96fQPWBczikrF9JIl/Pa1ktRuqJIIZJb6DOddU6/P+RIvKfMgoGj6zTQ692BvPJMriCDCSoquIFsu8FiEF8nUkH56PF2QO/MWFmDhv6K1abO504K/XBnBfm12Y7keDGfzbmbAQ4MZmSXjS4fZOJ+7rdGBzq1UIBryXJNL88FIUR6bSyOcqWO634PG+gLRHr9coympOLPMj3IICb2EWVPqDCqupq3ulEFBO0dp7GLMv7sfID58WAFJr0MK9Zo0AkP477hILYr1FVXjWIhPqlajK5u8KQmdt9VIpFFFIJpGjtfTYKMrZrApQWyVTmpnKIGmYRbUaQF0uCahaKhVQLhRQyeYlw7qYiKMU408UpUQCpXQapXxOVMEanRYGsxVGrw+W9laYW1tgbmqC0R+A0eWBzu4QALYQDSPJDOrt2zD69I9QLVXQ/vZ3oekBJYP6dwFQ100/ajMRkFeYAgTeCbbng9PIjI/JT25iDNmpaeRDYRRiMZTTCbGILrEd8kVUqG6W/G7O4Yo1OgnR8iOW0npojXpozQboLGYhA1CBbWloFGDU0bMItq5uWNo7YAgEoHPYoaWa/VWPCkqppPSLqV89h9CL+5C8cFYIC11/9hgaN98Pa2c39A5Xnf+LGrHDxb38q6qkVgHqOSJyzf1FXaSzSSqlIkqJJOIXzmNy107MHjmM5OAg8tGIrKu0FgsMTpd8ZikVk6xpe2sXDA4HKqU8srNhJIfHUc7lxSLdt3YN2h5+CwIbb4GtvR16u0Plsap7g2sA6qujrur69VVZ2lXuWQ69gqFv/gsixw6hqtfBd8fd6P3YZ+BetfqK1kyPDGPqP5/FzM5topq3NLdi0Yc/hobNW2FqbYHWSkKd+oTK96h9ZGHwWmiBhRZYaIE/oBY4fXkGT/3qFJJcT3NtcBMepVIFDrsJjz6yGqsW11xZfv2FRAtVfH04j0MRpa78pnJmvoF7UEvSutWrx5NdJniYs3Qdx+sB1NfxETfFSwhQ82f16ivXCq938rTFngqFMTETkjWf02FHo98Lm8UiAiES+G4GioOy7FP2DoViCdF4AlPBMIrFInxuJ5oCPrgcNWeZ12uVK39PovqO/hmcmIqjWlVcbRkqpNRyXv3Z+u/kA5JsKXetWoWuCiwLOHB7VwA+q+lVsaRrWqOYB4YPAmOHgeS4AlTLeltxNFWOWvTl9bbl9T2v1/tpKsqjlsR5LmVAp0fV2ghN8xqg41bA7pN/+0M8FgDqG73rcwD1tVap3GzO/ataFavWAYy0X943nsZzw0k8N5KSQvZnVnvFcpuq0uk0LXZpnagTG9BFHrMouAgCz2bLUtBnviBLzfe0WqUgZzHqcClawDMXomKteDGahdOgxX1ttAt3YG2zVdSIDmYuyucUkSgodtcEp6m8dhqZQa1HJFsWy9U9Ywk8NxhHfzyvFEwEqdVIAVJfqsJp0CHgNKHJakCDSYt4roRjoQyC2aIUJe9otuKJlX7c224Xa1LLFQurWgPO1SfkTgigK39Rhk/amjJ7k+1yiRmloykpRFKtSdtlgtR3dSj5h1Q8swBKZTe/n1aS0WwBx2ayeHYwif5YUUAPFmxZ7CWIcEuLYg1Lu2/m4f7yYkxe834qjbucWOQxwi1sP9UaVe0vryUGn7OXVRUUwkpXpwJexwSVzWMpfO1MGKemM6D8m5as7+hRlK/rW6wChsx9Xw24r/XTShUHp7P46qkwdo7EEYrnYNdrsbLRLkDge5a50e00YCrBDOoUvnE+LkAAFRfLfCa8d5WqoPZapH/VOEqaSkXAn38/ExbAeSRSgNmgw6oWAq4OvHuJUxRrysCunBQBaqqwWED+6fmoAAVOu1GUzH+x1o+7W+2SjUdiwFPnw9g3khBlNpXBLrsePR4L1gdsAjCzqM4c8nPRrIDepybTSBQrCHjMUjj/89V+KZwTdN4+nsQ/nA7iFSqHc1XJXhWAutOJ9QSoVWtrqrvOi4I6ju+fDQlhgwD1+mY7nqwpqF1GAajFunU4id1jaczkCFDrcT8zqFd5VYvv2qagKtbkh6cJ6ibxy0vMElesbKkee89yghl2AbM8ZgUoV6o/kHP58UAce4eT6J9KI5mvwGw1oNNtxnq/RdqBmctFVDCezOF0OIuDUxlMpcvy3D7Y4cBfbWjALY1WhHJFcUn4p+MzOEqFfFVR4r9b2sEhALVPHARqLvXziGTNyYAW5S9PpPDiSFKyX/tjBWR0WjQ6jWJTTkv3doceVr0WuWIF5yIFbJ9ICehfzpdlvPr06gAe7Hag2WXAmXAWXzkewrbBOKYSeVEm3t5mF0eCt/Q6RYEqFUhBmqlwVy3YR5L4LhXUKkDN6IIP9/lwf5cdnR6DClArwFp9Vt+NDt0L77u6BeoL6RDF75dPz2LPRBqpggZ3NNjwFyt9spgj8DiZK2Jzu0OUsR12I4YjeTx1JoiJRAFLAzax66WSmEXibYMJUSgv8ppF2dvlMglYyIPzxVA8LxbZZ4MZyb4lSLfMb5ExvDbGUiX5ynhGyFe5SlliKlY2WEXdfGI6g+lkUVSbVHBu6rSh1WFCqaiRzz44k8LxUEbcG2idncoWxK0gX1CshguVMgokWvLLtFpZB9oMOlFiNlkM6LQbRElL5Wgbc67NOrHnZxsxtmCZm5tMHXIyttNSm84TwPomiyhNO5wWyRWlevfgeArPXY4hllXcLO4k6NvjkIxoWSozi7pSxTlmUQ9ExRmECupmu1HJuZ5I4ZmLUSGWUG16e4td7JAHInl862QEzI9/1xKXjF1nY3kBqA9NZdHtNOKvN/ixtcMBq5EMVAXAlxGhbr2t/LUqbfXMpaQoqE+OxmUts7rDia29bry7zknjSoCa7alEdOyZSOJLp0PYP55CucBxgkSWAO5rd8Bu0eHlUAZ/eyyEgxy/i1U0Wo1Y12STDOS72yxChCIYSfLM4SllnH2+PyZW410+s2R4MzJgTQM3nxohHRDs3DOSkj8n0kXoLBpsalcB6lY7nCa9uEFIljjJfxoNzHotnHotTCpoz3iJl6ez2DkYx/MXwsgVy7ij04mHFrnxR70uIebtHyORKYEXhhMYT5fgtRhwVxst2z24rdkGs04nlt2M12BW9ZFhZlVXsaLVhgcXufC+pR402ow4GVZcA358JoSRRB5tHpP0fRKi1jVaZYik8jhXKouziJarvSo3rWUcnErjG2dj2D+REZV+n9+MD/W5JSOcMQ82vUZIE4ySyFc00GvolKMVW30Cv1RMM25j71gCXzw2hRcn0yiTANXpwv91SyP6PEacCGXw/GACPzkfx1CsKKSvu9pteP8KF25ptsJpMgiTm/2V/ZSjMy33aeHNPV++QAeOikTN0H2Eamuu/9ju5WpViGj7x9L48rEQ9k2kkdNACAV/sz6A+1ptMk28OJXGPx6fBcmSuUwJy70WvG+FT8gCS71GyafnvTwyk8H3zkWxe5gxG1khwLxtaUDWDbe2WNBkr23u5uiFC1PAH3QLzM93c8rMuT0HkJucwOy+3ZjeuRMTu/aIJbd/9Uo03ncvGh9+BPblK8T2Wck5Vg5lXVL3uaKqVoBIrv81qLkVET+lUriEcj4n4DRVvQKg6lUFsKiAlbFZUXWri7hqFRWCryy2UQlcKgt4WS0oP5V8FsVMWgDnHMHcqSn5s5SMS64dgVmjLyBKYc+ataIWNvh9KKVTSJw7h5ltL2D0B98XhXLbu5QMave6DZL5rBzzFI8b7T5zSmp1ITe3plMdPeRyeZ1FRSFezmZEIU4r7mI8gWIsikI4LKpvWl0X4kmUEim5BrZlmaryEmM5ylKo1BoMkiGts1qht1lhcNlh8Hhh8jeKdTkBapPXB4PbLSQBndUiCnSN3vA6Ko2qKLynn/slZnbtQPT4EZibmtHz+BNo2PKAKNj1Nvu1ALVQIZS2VG6r0qY14mVFbRct20Odm/PRqIDT0wcOYORXzyFy+jTKyRQsfg98a1fC2d0Fo8ONzPQUZg4eEKvz9gcfgW/NOhg8LmSmJzG9fz9mT55CanJaQOqWTXej5d770HT3JsV6e26jcEWHVpXL85EItTVClYO8SnyV85fLEqa6ANSD3/wXhI8eQlWng+/2O7HoiU/BvW7tFd0mNTwkAHVw5zbEjh+FtaUVPY9fC1BLXqVaD5Ao7qvWLTfaFxfet9ACCy2w0AJv5hagcvrSyCy2HbiMZ3edh0ZnkrntZjzomlEt5/GOLcvx4F2LsaTT/7pK6qlcBZ85kcGzkwy/U+Ck3zZE9F/Vlpwua7P/O1qM+NJaK5pZsL6O43oB6lfLdb6Oj/8vecn1nNuNAtQEcieCs5gJRyW3uaWxAVaTUfoKLbO557w5EGpCHxqp0VAoUSqVEIomMDE1g2KpiPamBrQ2NkCvn99PXM/NC6eyODEZFkezkXhRCO/KDqUOuJ+HZOY+cm6t9VoP3fWg/jf4wBI85zmyvsD6c4vDjI1tHqxtcaHNZYH+16ni0xEgeB4Y2gskLwPpIFDOK08g1cm/DqCWJXkNuHu1AecGLuiarZPYCCk4Fwt/ak1cvpeuXCY3qrZuaDo3AS2rAMf1EXqupy/cTK9ZAKhv9G5dA1ArH1Tbas5ZWdQ+X2UlsyhOpdkPzsfEtpoMsdUBC55Y6UGTVS850yxQs6hPm2/mIK4KWNHtUoq2PELpkqioadfALGoCqqFsRSw1f3oxhoFYTtQsVPS8tZeFXCucFq0UOgnGEQCnIi2uAtQUnLGAyKI88wNp7TuYyEmRkjmXtAutCLtdfai4PmIetUGHZpcJ3Q4jem16UTbvo4ouVYBFC9zeaMVH+nyS4RggQM0vkuNaBrbiNqw+qNKO87bjteGA9qEEJA6MpQTko1UyC66rmyx4b59Xye22GWDSKSr16XQBl8JZaatd41lRzXW6jZJfaWLR1qAVxV2Hy4huj0le+/VjQYwlC1jfYsd9nU480OmQom/ttOeypWvFo7r+o3K9lX4wN3DPp7bRIjScK2L3eApfPh3GSwQWiyV0OIy4v90pSuF7Om1oc/D7almhygexX1FhyIGaysYvnQpjz2gC6XQejWY9bmtTlM6PLHKKupEA9c6xNL5xPoqDk7T4VgDq9/T5BMju8xGg1tcRKao4PpPGd85GBKAeni0oyqcmK7b2OvC+ZW41Q3h+QUUb2sPTVFDH8YsLEQzFi3DaTaJc+vy6AG5tsiJRqmLPeBJfOxbEgbGEgChNdiM2tNlxS4td7DyZWU7rWuaHHpxOY89QAjsvJTCVKaPBbxbl2Z+rBA5mNW8fT1wJULuooHarFt8EqBWlN8Hs81FmUMfxgzMhnJ+lglqvANTMBBUFtQJQ75oDqDOioG4kQN1px5OrfLitSVVQa6piF0ylMDPPdw8lcWoyIxnRJGrc3WETa28CLcydNop1LXNFKnLfmNf9lTMR7BlOIhHPi3JvTZtT2uHWRisWewhQ66WwT4eEvWNJPDMQF8CIxJEHOx34HxsacWujRaxVqaD+h2NBRYmoKvHfrgLU65vnLe5rLDRlsaFa3VQhgPKPLkUFiDo7nhLgq8VvwVrmeHbaxUmAtrBWPk/5itjo/uv5qFxHMVtUAeoGASMJUJ+N5vA1FaCeiGdFAbqhVSFOvHORS4g2CkDN86iIGv7CbB47R5L4wUVa3tMSWIM1jVaxemX7t7v1Sha8QCALAPWNTle//n1KIb02gx0JZvCPJ2exaywFmmfcFrDicyu98Ji0+OVoAvlqVdSwPrMBQ/ECDowl8Vx/RNSZjy73yThEgsZspohfDcTEGnxTu1OIVFQzcnzmMZ0q4PBUWjJ2qR5udxpwb4cDbU5l/CMAXShDAOwdA0nJSO/2GEVdu6rBIgvXI1MZXJjNIpgsoMmmx+Yuu1guTyarqvVvXADq4WRRMoaZkcgFoUmjF8DOrAeMRi0MRgMsJh0cJo3MuwRNW20GdNkMCJj14iTA5yhVKgtAPZurCNDOWI4Gsx6pXBmnZzOinI0XSwIabmiyYWOjTQBmgpSXIjnsHk5hIJKTwvRS5g73uuTPedcmjbhs/Ko/KuMK7e6Zbe0waoVoRUCP7dHjNOCeNhvesdQtc8N/DiSRzldwa5NF1t+HZjM4OEOyTxaLnCZ8YX1ACDcui07U4XPzWR3TqlZ8pqL1R5eS2N4fx5nRuKyh1zAjeJEbf7LYhSVq1MMcQC1vJCGsKu4X+8aTQnDgn1S4UxFcD1AfDGbwt8cJUHP+A5Z6LHi7On5vaDIJYY8HCQa/6k+Kuv7l8aTc7w109Ohx4Y+XuNDjVsZ5KuDPhUhESuGpC3FciOagNROgtuKzq/24r9UuuckktNUf+VJV1joCsnJdxQiOSB77hxP45bkwkvkyNrQ7BFh+12KPRJu8OJbAC4NxbBtSnDa6PFQ+O/HEah/6/FR8Qey5CZTzvLddjspYvbTZigd7Xfjgcp/EipxWAeofnQ6JlXWrdx6gZkzF/DEPqqYKZSUXeiSJ75+LCmHIbjLgzlYbHl/pxp2tFiF6Saa5WKnyepU1I23rOa9QDS+YSAU4OJXEl07MYO9UShwy7utw4n/e0oRepxG7xhJ4vj+B3f0JxHNVLGqy46FeBx7vc2FZ4Eqi2ty51k61BqjV1oxQYjsIuItJgeqGwWf/X06GsW8ihXSlitubrfjf1gdwT4sVRVSxZyKFvz8exit0SqkAtzfZ8Om1Ddjc4YDfNu+wcCmSxY8uxrC9P4ZTk0lY9Dps6vbKumFrpx104agdCxD172YGufk+dW4DV5v2pEjAnN/4qZOYePpHmNm7F7HhEZgbG9H5R29F0+bNcK5dB2MgMKe8rgGL885Z80RAFYIEmIPMiYwjtU4vlsqShfc7OEoEqWMR5CenkR0dQ3p0BLmpSeRnZ1FMk8hYFUU1834dixfD2t0jGdbZiQmE9u3F2FM/ENC75Z3vkBxrzzUAde2kb+z857O/r7r4OufSOfexutoQAXkBrFXVOEH4IpXjiSRKKQLUaZRpd57PC/gvRXytBlq9AVqTEToqaWw2GBw2GCSTOQCjxwejyy3gtaau4FcfEFKTbNVnNNeuPD0ypADUO7YhfOggLI1N6P7Ik2gkQC0Zyso4rlh81ypU8+2mDJPKuqtGYiaRfe7/uB1mrM7AZUzs3I6JXTsxuf8lZGaCsHi88K9ZhbaHtsC1eBG0FQ3CJ09h8JmnhTyx5EMfRcvWrbC2tiIfDWPmwD5M7tqFib37pK18fX1o3bIFXe96N9x9faqypN6CXN2CXqWQngeoa9FBCpNirj+XqogdfgUD3/wawodfQVWrhe+2O9D7xCfg2bjhipueGhhQAOpdOxA7eUwBqD/8JBruux/GllbJTpf2E4BabaUFgPp3MGosfORCCyy0wJuxBcKxDP7+2wew/+iwMg5eDyD0ZrwQ9ZxEQazRYNOGLnz+Q3fB51bG+Nc6CFB/8rgCUMu25vfg+olHEaD+6rrfHKCuB32vBwD+7+4ar3e+N2rxfa5/CNl8QfpHe2uT5DVzbUVwWmzxb7aDIjstgWoNiqUypoKzGBqbQlPAi/amADwu53VdEduDtaf9/RN46vhl2OxutHq8sEttuoKSgMAKXqEIK+uO2lJV9iqvvt6X179O815HsusV16J8XBXaKoUEOpSqGnE9nEmQzFvEI8sCuKvLB5/lVZTUXE8XcsD4EVTP/wKa7CigKwNGkt6JKV0dkXDVPlD97utq3N/kRRo9oDUAWj0kf0f2KxSBGpW6TYHug1pUrR3Q9NwPtKwBjNb5dfpv8t030XsXAOobvVl1la4rgFWV6ftqhTAW6pk3S2vFb54MiT3hxla7KGYWu02i8DkfzWEyVZRMS0JJtD9e7rOIYqqLwc8ACrStzpWk4FgpVwV4+/nluGRZExxusRvw1kUu3NNuF9UrWTJnI1kB1lh8Zi4mM2Z5PmTkcxA06fWwG/RiP8rxPFgoIpgvCchAJY4Cs6qbUdUkgUV7j1GLZoseXXajWIwfCeekINtk0WJTsxUfWO7BLY02UaXRxvnaLF914JM/lBFyHi5hRketBFQVBTltgYeiBbGdpLXy/vGkWM+ua7YKEMZCd6udAEURx4MZ7B5NiIWmSUeQQQuzQSPZps12vbQvLURpyUrbyFSxLErflyfSiOdo9W3FJ9b4BXCUzDOemWZOI30F8702Ts8r53neV2ahEnBhW1Kx9NVTs9g7mkAiXRQrXIKmW7sceNcSp2QqK1w7LkjnM6yZ8TmbLglw9NUzPM8UGJrKLO0Hutxy/Zs67JJByevfOZbEN85F8AqtVnNlyXadB6iZQa1mFKtg+OlgFv9xLiKZzQOhrEBWnQGLWFZ/ZKVPbD3rj4lkEfvGM9gxFMOOy2GMp4pwO5Qs7M+v82Ol34LBVBHbh+P4zokZnJ7NwmY2iEXoB5Z5pV09Fqr2taK+ojXqoZkUdg4k8atzcYynSggEzHhwkVMBqMXiu4LtYykoFt+8/jIWuUx4+2IC/A5saKLFN58TrWLxHS5g50hCFNQKQK3F+hYbnlzhwwMEwxyKOpEgO5Vxe8cyYp9N1RWVWh9b5RdlHJ3saWUazRZxYDKNfz8XwYHxFGLJggB1G1qconb8o16qp82iAK3N6SzOTycL2E3L9VNhIUywZ6xrsOLPlvuxqc0utvtuC/PggUSujP6wCkRciOJsNC+WxrTSphLy9mab5MrTwv3vjoWwZzTJVYiQL3ivmDFOUgifA+VZqqrwLu8ePRTJi6iIEu+rZ0KiUJyNFdBiNeD+Hic2ddqxocUqxA3a75JrVyxUsW8yjX84HcKusSRKuRLW+i345OoGPNTtQovLgIuxPP7tZFSAmaFoCqz5LW9ihrkL71vmEQVc/RHOlMA+R4D6x5ciuBjOSFGRasqPr2rA/R1sF73YLNfGntfLsLnR4fwP9311ZCFpBK1Y6zJ6gipQxiOs85nxqT4v+rxmBHMVKRYSlCWwTGDo0HQaiVIJ65us+DSjEZodUnBllvXe0bj0g4d73AJQc/yvFTkHY3nsGEpiJl2SOWuJ1yS5wxy/OPYRtJ4RC/ocDowmJcKB7gyrGs2ituaZk7BC627aYrOY2+MyIFkC9k/lcXQmg/7ZtOQ5p4lLc2KrVGEwasVumErLBpteAFESSnxmHQIWrfxbo90oVsx2vU7mbLp2nJ2lhXkRjXYDHu5yiW0xxy2h7JSrkl387FACl+MFiUdY5TPh4Q67ZArbzHqZp4KpgoxDnL+o3N3SqbSLzUTXD6UXjsXz2DeawkxKUehSJb3cb5SMXRLb9g0nMRWhdbcBf7zSixUNFlQqGlGRE4gdzRTx3EQSB6YyGAjnsdxjwefXNWBrhx1uK6M8ar1dyaKuDVS1jQSf4x9dTigA9XBCRpDVXYrF97sXe7B0jrB1ZbWY5LtEtoS940l85bQCPBKgpmX3J1fRScUBu0mPlwWgnifWEMR/crVfSDG8L4rTikYA/Z8ReByM4/h0Whw97utyS5bz/ULkUhwq0oUyRpMl7BxJ4ZunwzhBJwajFpto8b0mgM2tNriMim177VozBSXegG42kUIZ6QoQEkV/Dmem0zg6mpLohXUtDlE2/8kSNxwGjbhN0CHi+aEEEoUqVjZZBaB+7zI3FnuVCINQuiBxJHQWebY/JhEXSxrMeKjHhQ+u8KOFAHUkj20DMfzw1KwKUJuxtdcpFt8bGl69aEPr9Z8Oqu0xlhQyz/pWp2SZc96hqpiRK8rzVdMaaJErVDGWZM56Sey1aRmeKZVxPpzDC8NxXIjlUNZCFPb/58YmmQd+xmvsj+HoUFLGhPXdHgWo77Whx606vMj3XLVxrd+sqr+iEn0skcdMpiiW4GlmypWq4sTBuflcJIdctYw7m234q7WNuKPJilSphN0TKXz5ZNjVlOwAACAASURBVESyrA16Le5tteOza/0ytzHnvhYZMxLL4/nBuERLvDSalHX0hjabEBne3usW9wZZn4kV8zzh78Ygtj/cmeL36cqvjbgAKrkM8sEgZvfvx9C3v4PY6VPQ2izwbrwFPY++D75bbofe7YbGZBY3Kao6ldgRrtFrmdYKkY4uU8p4WhXgtBCNif20zm6D3mKB1miARpj813fU6GOvp7epVkuoFoso0/o6k0U5k0ExkUBxdhaZ8XEk+i8jOzmBYjIOo9sjtsuW5mYhtMTPnMb4T38i6uzmt70djVu3wrNu45yCWoDWKxruDT5BVxey5nhS9cyW2pii/LIGDMvfyNBVVePlQl6U3vz/apHZ0rV8adp719n2cf9IQkDtx6BXVNUGoyirtXqj/K42jNWKY7WiG6fHWgFPlbTP3bD08CCmfvULye6OHDoES1MTuh//iAJQd3RCZ69ZMdZnKF/ZZqJElm5S+3flC2W3ybzrTAazR17BwPe+jcl9e5CamIbB4ULD+o1o2rQJTVs2wxLwIzs+gek9e9D/vaegMZqw9GMfQ+uDD8LW2gpNtYL02Aim9u3GwPe/i8SlS7D4G9C06R70fPBD8G3YCC2zz+tyr2sXWTutWo72XMROPVKgZrDLFVBBfZgK6q8jfPiQPAu+225D75NPwnPLLXUaMiDVP4Cpnz+L4O4diJ0+IWB6z+MflQxqBaBWiVpzAPV8MXTuXK/v8Vl41UILLLTAQgvcdC0QiqTxP7+6Gyf7IygXczfd+b/aCesMZqxZ5MX/8cnNCHjrybjXvroeoFYWBDcxSl137r8tgPr3okPUXcSNKqh3vXIENosVXrcLjX4fDHq9qI9Zc59z7bmpGkuJmiM2Q6eyRCqNy8Njogp3O+3oaW+9rqtJFUp4fjCEo+MRJFI59DQF4KWzZ6WowBm1/+aca+c/tlYZVNxrXvt4Pfj/De4SlOWw+qwz4ohr41JVi8FoFgOzCaxsNGJTtxu3tfmlznbFUcwCw6+gOvoiED4FjZ7gNHOcTeqGjOvt+rpVbbFdf5Y10Lr+k1/vKq/rdigv4lcJOK3+lHkvKoDeCOh4npJzBOTSqNLe0b0UmtZbgY5bAMOVNfQ38K035UsXAOobvW1XINDzg6CycZrfVtf6I/+kbfex6Qy2DcXx7OWYWDE+vsonhc2xVEkKiGlaOpar4pLPOC2qbllge+tiKhBVJa8Al5DXE+DZPZLEzy8yK7qIdpcBd7TZBailZTBB4/5oFgcnkqKIvpwoIZgri9pJ9sZSYdEAOirbtLCJSrqKdLWC/JwPqMquUUcsFpB9Vr0ovtvMOgGpDRoNJmnJGcpJtmezTYcNDRY81GEX8J1gMFXazQTizDpR2xF8rimFFcnxqwDUMoCSQV1TImulwMqi5MvjKfzsUhTMTKU6fHWDBY/2+STDtlyGZHY+OxCTzNzbmmxosOgRL5ZFcU5Ql+ACAeqAVS/ZjRw4qPp6YSghwAmzTT+1NiDAJ5XZBLcVuG+eDa/CE3O9qB6gVgba+YIoP59WIwROvnMuLMDgaDgnr+jwKtaljy13Y2OjFQYWTWQkqxWaNYjlyjgbygpw9NSlKC4EMwK4CPC81CsKbFo7U6lOgJpA4jfOhecA6qU+C967UrEuX+kjQF03uFc1OD+bw1MXo6KgPj+dRrpcQYPXhC3dTnxypV/asL4ePRQriHX6jsEYDo/GxIbd61QAalp80x79JAvxg3H8+GxI1JaNHgse6nHjM7TsbrpysJ1MF/DiBK1lk3jhQkL6UyBgUgDqVV5RKzI/nAD1F0/Nyv1HvoRetxFUDvM+bSRAbb0KoB5O4AfnQjhXB1B/bIVPCvIEqGlVvmOI1q1J7B1LKRnUTsXi++OrAmKzTyEaXQ1OEVAdTeLpS1HJRrdoIED8I71e3NvpENtZEiDqD+bc9kdyArR853REzkNv0QkA/oV1jZK5SRVnrW0Jgp+byWLHcBI/vBDFhVgBDotOru8LG3yS6U5Aau94Bn9/LCSKukymiIBVh/XtNrm/b+9xY2mtMK/SS2qzY7VcFbXlnrEk/uFkSJTa5XwVK31m/NkKj5BhlgRMku/KgySYbJ5K+BT+/lQQu8eTqObLWBMgkBzAQ91OtLkNGIwX8b1zcWwfiONCMIlitYJ2Ehy63XiyzydtU38QOHx5PC1t/9xgDIMxWrAzt9qOT61qEBtpv7WmlFPHVbUwtlCgutGJ69UWXbXxTJmtjoey+PKpMLaNJDCTzKHPbcInVjJT3gGHySD2vEOxnBAjfng+iql0EcsbLXi4x4nH+rziiDARL8l4ciqUhsusxcO9bvSIgl4ZQUk2ovJ5W39SxvMNLTYBakkMsYnTRlXGEypjqbKnypTZz8xeXuzjIq52HRpEMiVcCGcxmyaDlhbVBTw3mpZogXimIECj2aCX/kzbeQLQJD5w3KdrSKPVIFblnLN8Zq0ooxmpwT7GcyOQx4x2Ep5msiV5rj7U58PagJUO1fKdnBpIhKIt+tFQFiOJkhC33tZplwz7ZpdRdQKooj+cxXMDcVFIr22wg+Nys1MPmxAxqphJFXBiOouRWFGAPFqL39Vhk/N5cSIjwPH2i1HkS2Xc1qlYqlNF2+lU5tnjszl8pz+KvZNpTCdJMLDgr9YrALXTXAPClXtelUxMteystunlWB4/kQzqOI4PJ8QBYmUnAWoX3rPYLYrnuV1E3bqecRyJTEkcM75EBfVEGtViRWIXPr3aL6p7RpFIBvXxoERq8JsJPP75OlqA22WNoACPGrmnPzpPwksCZ4JZuMx6PLxIIWJRLUxSA9uLRLtgtoxdowQ0Z3GE0Rk6De5qdeBza/3Ywlxmo6LIjxUqCKZLmEiUMJ4oYjxZQLhQRqpaRaLEKJEiJuM5jEdyMGu1WNNoF4D63TWAejQl1twvDMaQLlWxvpWKbifeObc+qwqh4cRURghPP7kUw0y2iCV+znsufLDPixanoqDeNhDHD09RQV1Ai0+JsiAhauNV4ySflVS+goOTKfzb2bBkmUeTefS4THjXciWyY02DWdZkBJO5xmDfoAJ8NsO4iCIGYwUw0iFWLCNJ6+1SGdOpEi5H85jNl8Tafmu7HX+zvhFekx5PDcTwQn8c50eTQi7ctNSPrYtceKDdik6HMi8oPahGN5nfe5EIQhIl112zWbZzAQPRLCbSBURLdCGA9GveB65NGQlDa9u7Wmz4yzWN2BigQ0hR5pt/PRPFqVBO3IM2t9vx6TU+3NVqh4l24aoKdSJewL7RpMzfO4YTQjRc1WwWJ5c/XeKV50vOdwGg/m1MGr8XnzFvNT0HuaEQDiHBLOadOzH29E+Qmw3BtaoP/ttvR8Ndm+DoXQS91Q6tzSYZxbSCVhQE3JsoxK0aFbBGqeOvi/Eo0sMjYklNkNXodsPW2Qmjxyus+XoVwtzzpI6rNVXD3D6ixnuUddD8PkRRHdeUuvzWOii7XJF8aqqk4xfPI3HxAlIDl1DJ5WD2BSS/mBnb6ZERhF7cLwrc5kfeioYt98Oznhbfir2cAlCrgKqanfy77Ay1tlUKSvPkovrvvJHi1zXnPLf8uUqhdo27yJXvTF26iKlf/Vyx+D52ApamZnR/6HE0brkflo4u6BwO9Q3zn3vtulXNAFTrCXL/1e+lzXkxHkfw5QMY+O63EDl9ChqTBY7exWi6404Ebr0drtWrBWBPnD2DiedfwOXv/gA6swXLPvVJtD70EOwtLVLgzM0GMb1vNy7929cRPXUSRrsTjXdtwqKPfBT+W2+H1myed1eqDe4qbl4D7euobPOqmTqSgZx7qYzo4UMqQP2KzBBeAtRPPAHPrbeq/VJ5U6q/H1PPPosZAtRnTojVeO+Hn0DD5i0wNrWIsn1+npmjDtTNOr/L3rfw2QstsNACCy3w39sCoWga/++/7sWRczOoEMh4Ex2vqeiurVHmxEVXnrRWZ8DGFY34m4/di4Dn9QHqT1NBPaWoY3+LMNF/S0vKHKoB3tFsxJffgIL66NGjaG5uRktLy3/Lef9XfemNKqh/tnMvmvx+dLY0w26zSK2Ebpc3+yF23zot8oUipoIh5AsF2W9s6Ft2XZcWzhbwv17px6VwBsu8LrTaLbDqNcgX+TwRvdApZFpZ6yk41tyuorYOfa1Fdn3Z8LrO5vpfJDsqAWo10Fc1sBk1GE0XcGImCau+hDvbHXjPynaJGrviyEZRfeVb0MRPA6W4Ak7rzAqMUimRQUnmp/qWeZfe+f1Fbf2tRivN7QF+yyMP1dJUT5OkTOIt25jgMwFq+XdK31OopmNAXgs03wLNhj8DLO7rb8Tfg1cuANQ3fBPrt211kLRKOZaH/SqNLQvd3zsflQIubbNX+80C5NkNWjx1KSGWlrQV9Zt1MGuZHajYPHS6TQLaUGXJJ40FwEwRODKdxXfPh8VOciZZlILlu5e7cGebTYruVFxtG03jyGQa45EswrkSUhogX9tpSo1jvhLCv1FXzGVAiefPBYYUsBVLXoXBDins03b89iYr7mywigXwhUgOB2cy2D2RxnimJIrPVocBi51GuA1alMsVdDgMuLfdiZUBi3wGMyBrG9A5KzU5HRXgV20npDSiqYhKgYWXSlUj6vGRWAGvTKWwbzSBPSNJ5MtVATqYCXl7k10KpD8fiqNQqeCBDjv8FgNGEkUpngYIVFj1kmfqtxrgs+jEQpQg/7ahBL52IoRIrowHu5zyc3e7Q9Rd9QC1kg9XG73V/qAOaDWL76sc0qRtL9PCdTCOnUNJHBpNC+hhselwR5sNH1nhxT1tCiCuWETPH+wzvxxMiCKZlqfTiaIQCwigsrC9pcMh+aNcyE1SsTuWwjfPKwrqaq6IpX4L3tMXwNZuF1Z6rwKoUUV/NI9n++PYOZjA0bEkQvky7LSS7XDg0yv92NRih82knbNzI3j09fNhAV5HghlQ4e1zmAVA+OxaHzqdBhwL5aQ9n70YA7NkO3xKoZ5ZmyvFKnT+oBLyPwdj2DGQwMsjKURonS0W31RQ+7E+QAV1SQWow6KgJ0BNIsbblrixtdOJDU0W6fvsQ2LxHclJ0fqpc7OKgtqgw8YWO55YToDaLuAPiSO7hpQC9x4qF3NFNLkM2NrpwCdX+8VmnxPYxUgeP74YFUCVOdlUhpEQsqnDgUeXe7GxyQanSQttXTYhr45uB8yN3zEYxw/PhMXFwO4wSAH9C+sCUnCv8/jFdKoo10aA4/mBuIwVLpsRW7oc+PN1PlEGMv+QOdj/fDwk6u/ZRA7sLi1ek1jTf3iFT5wLjFczzDhF04EhUxag/Z9OhBQL+EpVogCeoAV8lwMdboOqXKY9LBXgJXn9104HFQCowsxtGz620o8H1NePp4t45lJC7t/J8SSihTLcHiPu73bhc6sCkkmvOM4qIyOzV385EBel4cERWrqXYHWwvznx2dUB6W9WE+S65guuVzCDbnj0/kN/4zxxRhlv51alAE6Fs/jG2QheGExgNJzGEpcRH1/dgAe63Wh1GnE5nsd3zs/ihaE4LgWzaLYa8O5lPjzU6xIHA70GAizTqjqYLqLBrsc9nU50iHU3HUAqiOXLuBjK4qWRJHQaLe7tdmJpwAKrgcpI5e5QSbx3JCHZ1jaTQTLM1zcTxFYXpbRkrUCAOOZQjybzILhKAhAVyIPxPCqaCkwGPRpsJizzWMSuv8uph1mnWDunCxX4LAaxlW9zGkVdzOeD+fBUMFNRy88ZTBTFdYTQHOfoVQ1mseSn+wYBbZ1eI8AYwTjmxv9yKIViGbi/xS6OByR8BOx6mdl4XQT3CRCSzUoLbxKLOCfyYDb7YCQv2dIE5v1WvTgbUHnLc9o/mhKiy/HpFHTaCm5ptuDx1X7c1eqE06DHoWAGf3cyiO3jKbm+O5ts+JsNAdzfbofZUBu/1flKVVArU6vyb4zOeG4wKUSTV4ZiYs28os0uAOX7lrqwTIgGNWBSjPfl/wulCmIcS8eSisMFx5VyVcbFP1/bIAC1Ua+RbOG/PRYUJwmSxTZT6UxlbKsdVircVLcSrpdoZb1tMIkLwawo2h9Z7JRxk3Me255HrlwW+/Zd43TWoEMFnRiAO1vs+PyaBgFeXUatgKUkD3D8Oj6dEZJbKldBrlpFkU5LJOsy74gq43QBboMeaxodeKDLhXcvc8Fu0GD/aFLA6RcGosgUCVC75HzeucSJxWq7EKA+NpXG9qE4fkaAOlOSbPaHepz4YJ8HzU6DqqCO40cnFeJWi9ciAPXHV/plDqtHAKJZzmNZ7B5O4pmzYVHqG0waIdV9fHVA1gsuix4Gdb1A5wHGm5AIdWAiLXPPVKIk4HxBV5W4Ft4xWpyzn5PcZzFpcX+bDV9Y7YPDpMP3BhLYNpBA/3hSAOutyxWAmvbbbXOZzvOjaP1elWszkr5IUNk/nhYSJZ9hEhcL3I9p2WO0Mg4k80VxJtHrtbinxY7PrQkIoYIqdEah/NtZWpnn4bNosaXDhk+s8uGOFjuMktcr22pMJop4SYhOSVG2xwol9DUoUSOPLvNK3MD8OlM55zdqO/aHPl/8fl2/kr2mHKT0KPuN9OAgZp7/TwR37UT46DHorDY03b8Vtu4uVAsFGJwO2Ht6YOvqgbmlbR6ArFPsKiC1Mh7Wtln54DRiJ44jfuYMMkODAvi2PPwInCtWQmNhAUWNPZFOqtgZz+8b5hBA6es1VfYV96PmgnHlNH7lS0pUVedQSiWRD4eRnR5HZngI6QsXkJuYRCGRRDY4g8zEGMyNTWh+yx+h4b7NcK9bPw9QC5m5ZkmtQPBqhPJrGABe22vmo6/mHYZ+bd+qofe1KG71m14drn5jvVSZ7ZQsZaVda3u514a9y6WCMMc1pQqSFy9g6oWfizV6/Mx5WFra0P3BxxDYvEUU1My0ro07r/2JPAsqrJWzUVT1Sn+kpXkxEkH05AlMbHsO+WgEjiVL4Vq2HK7FS2FtbYPe5RIQO3bmFMaffwH9P/gh9HYb+j73WbQ//DAsjc2o5PKI91/G1K6dGHjq+0j2X4alwY/me+/Fksc+Av/GW5lzIo0wt7pWC5U19QyV8/LbWjtdsbGtkSWU6K/Y4UMY+NbXET5CgBrw3Xobej/6cbhvue2KgTfVfwmTP/+ZYvF9+iSsHZ1Y9OQnFIvvhkYBzeeDZ67gRr+xG73w6oUWWGiBhRa4CVvgzQxQz6+hr57danvLV2/wBYD6jQPUx44dQ1NTk4DUv6/iDK6BgsEgQqEQVq5c+Yae1md37kdzwI+OliZYzIobDO29b/aD1yFZ1OUKIvEEorEYUukMNt92ZVzKa10nAeovHr6EC+E0Olwu+AxGmKBBuVxFSUBgRWJH8j6J7cSWajbsxJ/43fKc15Vdr7HZr0FIdS9TVtPKG98otFv7OmW7oZOSscWYx1Qhh4vJPMqlKu5o9uBj6zvhoRq8/kjPAjv/PyB5AXA4Aa1RatVKjZNKZQL8BKlVtkv90CWupwStCRCzVWoA9q9D6H+DHjb3sRpFTW1gfZwAtU4B0csFIJ8CklHAtQy49wuA1fcbfOHN99YFgPqG79nVALX6QXMsr/pQLY2Apy+Op/DPx4Oi7GIm85YOOz663CMDxH+cjwuYRjUyszE5ILHw3eMyC7C43F9TyFTEAvhyuIBtI0l8+9ysFDi7nWYB1D7Q55bCOYuk+yfS+I/zMcnpzOXKyg7PpIUgCLVnT6moKAWbKwBrJcNQKyV5DjJlFaDWoMFiwLomqyiT3trpkPNlVvXOsRR2jKcwmixCY9CI8sZJi+BqFaVSWcla7nLh7jYl37bJRps7dex7NWXkHGVOUVDXguuVgU8rdtm0jnxpPIWfXIhIIZaXsDpgxZ8s88JnNeDUbFYKoIvcRnhMOpQrGoqrYNMrVq7MJ6RaTq6RpJVyVYqqXzoeFLUsgeJN7Q68f7lXVEpKW9SVoOYsUuv6gyJmmCtO1Czbav/C4i2V9FRQ//xiQjJFoaui12/C23rdUnDm/SbQSpWQWIMXK9JvnumPSubraCQr+awBhxn3djjx0ZVeAQCtRp2A95MJtcCrWnxXC0XJOn1vX4Pcg2sU1KiKmmzvWFoUazsHYgK2aK16rG+y4dHFbmxqJaBrFFuNVL6Mg1MpfPtiRKy246mi4Bteh1H64WfW+tDlNIqaTwDqCzFxCWhxm8VO/bEVbtzSSLW3MkqTcEFr1mcuRUUhNjCbQ64CBLwmKdx/drVPMo8J9m4fS+KLp8Jy35EjQG3G25Z4REG+obEGUKsZ1ASoR+J46iwB6pwCUEsGtU8U0m1OvQDUuwnIDCexeyyJmVwJTU4CyA5R/jETtFiqijX7v5wMCRmCeejMhV3eaMVmWrMvcolFMZ0JJGezohGFPt0Gatmhu4cT+N6ZsJA5bOxXHXYpuN/dQuWgHnqtFsUqrYJz+OVgHHz9yam0KOe9dqO026fW+nB3qw16vU6y6r8rCsMYLgXTSBRKsFn12NBsw6NLvFLIZx63okhV5uQSOSZUuBXLcj1UyjJTmr+gEv/RpV5RdjOv3GfVSV8nseB4MItdIwn84nJUgDNOoqubVKv0Ljs63EaEc4qKkQA1s0vHU3kY7CRekBDgl/7jVRXRBAf5bD59OYa9Q0n0T2XEArnRb8bmbhc+tsIvebpie6wSU+qeqGutZW94HP/DfOPVAHV9NtDFaA4/vBTHtsEYTk8k0WEz4KPrGrGl24VGmx5Hg2n83ZFpef6sWi1ub7bjQ6v82NRuF7JPJFvC4cm0jM0cBjlmMGe9BiimChy3C7gczuJcMAOnUYetPW4s9pvn5gMulKmg3davOGCsbrRhmd8in8VIAB7MdSeZI54tidMIx69js1kcnk7j2FRKQDKdSYcmhxHLPDbc2miT2IkGC8HKIsaSBQwnigJQP9DlRK/XJGMtx4NLkbwovC+FFMv/ql4Lq0GHgEEhj5VRFTcQjmG9HhPsFiXjmCSdEzPs13FMJIrocZhlrruNCmc3x3MIeMg5mQQrgnR0cSAjtNWhRHiItXmqiIvhHE7MpGWceahmVczs+FAOT19U7s+J6QRa7Xo8vrYBb2EbOs04OZvF/zw8jZ0TKWh1BIDtku3LLGYSW8S2VHUsURTUfMSqcxwQKsHpysJs+j1DccQLFSxqUiyTH1vuknzteYB6XkVLVWwoVRSHjy+dDOIYgWKNBne0OsRinM8/+8O+yRT+19EQDs+kQbMLAtSfWR3A3a12mVsUZaximf7dc7S0TuJCKCvEvUeo4u1xqAC10l6c3+PZogDU/3gqjFems3J6/Lz/sa4B97XYZM7nPPuLgTj2jadwLpIV8N5v0sNFQuD/z957R8l13WeCX+Wcq3NGIwONzEwiEAwixSRZTrIsWbZsSZbj7Hi83vWenbP+Y/Z4d205ypZmbMlKI1KUTFGBJEiQBEESJJFz6Jy7unLOtef73VfV1SApApRkpX5HEIjuCu/dd98Nvy/RTcSgU/Ep2RLm4znYDVRQq8zrX1xHgFqPl6ZSQhp6ZiQqVtXbOz2isH5krUvL5tYLKYMW7s8SoL4UE3X32lYH3iMW3150agA1ldiPng6BTiSdAUaUeMWpgHNYYwFRBa7Ei3hmksSfBF4ZTSJVqmBVu1Jc/8bGALa2MJuoDmTVhGT3xnxW1puMEWE/00MPu0UPj9MgxCOu6ghO0xo9Wa4JWfDObjv+0xa/rIe+NMLs7yTGZtLS7vcyW361R1TOnQzjvuqor4nY8PME6BeyODyVFlB9LFaQ/kIQ3OM0wWFVjjsklkylChIJo9PrhZD0nwhQB62ST88oE0ZpXIwVxB3kzh4C8n4hfBCgVqSummR+v8KokXE6cSTFxnxj0Ip7Blz41Q0Bmdfq81/znvDnc+RfuWq1hm8yza7pJHs6duIYpr7yRURfexWlZArWjk4Eb7sDJpcLzBs2OhwI3nIz3JuGYOvsabJwrue6kzys7NqoTtDpjdAbjShFI0ieP4foG68h+sor0BuMYmPs23Uj7IODMPl9TUsbLbm6kUXcDFAvjdvL7+ISoq1wwzeXhNSnaKSiagWldALZ0REkjh5F4sxZpK4MIz0xgVxoDrauLnQKQH0nvDuuBqg1ILVZoc32pNU2LRVLJWlL/qmVivLvWrmEKnOhKxWxOVdrDT10Br20j85oBIyqrZiHLdbbZouy4RbbO5Udp2BQdQ3fz+q8+err+7CrEfT6bm3pE6+CvAnQ0iqdudb5rFhtM7u5lEoJ4ItiGdnJcUSOvorEmdPITk7D3tOPvl/+FbTs2SfZ3kYtJ7CZvLP8vtXPQsKm1R3SCmMi+CgWUUkkkZ2cRPz8GcnVdq9bB0ffACyBoLSTzH/xGBIXzmP22Wcx8uijYiG//rc/hvY9e2B2e5APhxE+dhxzh1QOdTERh3fdasmgHvzAr8A7tBX1fJElB7B6OUDrOTWVVXjtAPVnFUCtI0B9MwZ/8+Pw7rpJInzqR2r4Euae1ADq06dh7+nF4Mc+riy+CVDb7LIeE4cC+aPeKQV6uV2a2mWFbbQyqK+0wEoL/Ay2wE8SQM09OevSFBvZbWas6vGho8UNt4OAoLaEqUGshGlNPhdOI5MryuubjxWA+voB6rqCuhmgvjru7qfFyroOsL/V+ROg5p+hoaHrepq//fwraAv60d3RBpvFIuRlOr/9LBx1sD2VzmBuMYxoPI737rntmi4tmivi716/grOhNNocLrjNJtl7KyBaJ6I8Ol3KOov+T0Iepx+UisTjco3Ed9J45dBed7VT8NsSMAVbul6Iur5TqaAq8LQRFlMF4VIWY+kMqmUdbu8M4JM7+yUCb9mRXgSe/r+AzGXA16oUyix6c/FosgIWlwKCuYOgI0W1qP7wvwkIy880y21Zk2ugNUFjflZDfHb1NV3nNdZfLn8TjzNoFt8kilI5XlFAeqUApCOAYw2w788AR/Ca7vvPyotWAOp3eSeXmMbaBzTXEeobev4KugAAIABJREFUKel7ClycowJxPInPUplbKIuKlda4t3c7JDvyVKiAM+ECLkdzuBLPYzKVR6fDhEdW+3B7lwsDPrPYHPIYjeTxzUtxPDWewOsLGcnjfP86n2TB7mizSQHg+EJabEmfvJzEpVhRiq+y0effwopZAtBVhrZSU3Mo4lHVVdT+jwOE/Lqk9tAVg4BpPW4Tbmq34f4+F7wWPc6G8zgynxHQayZdlAmCDByC0xwFaRNMwH0gYBPA9xdXe7G1xQazkYrTJoJOY6RTA2bDya5uYdeoOOhlgM1VlN0s7Z6ptntpLA2LSY/71nuxlYpWkxEJWizHcnCZ9NjHtvSa5fyYia0sResDr9r08loeuxgXu+fxZBEbA1b8wU6VfUjX48YeuwFONzg/jSLQEutIKwo1CQYIrCxkCAan8S9nonhtJiMEAiqXVrVYBfwniL/WZ5Xzo80sr/HYQgYvTCdxKZJDLlsWRfiubpcoVN+7yo31fgI8OmRLFQVQi4I6htcIQBKgDtrwKxtp8e3BJiqol1lR10SdfCFcxAGxxA7j8mJOFNqdHgt2tFtxY4cDN7S5xAr+UjQrQNBLM2nJouXClbbtzJTe3+fGH21rEUv6c1EFUH/tXASXo0VY7Gbs6LDjA6tduKPTJlbrLDqNJspiX8vMzlMLGWSLZcmdbHFbRNH7e1tp8W0VVfWzVOidCuNVUVCTfGAVS3sC1LSTJamABxXUtOFm4forAlAzm9SAnRpAfVcPAWoqqEt4nhbf40mxr15gBrXbIsr5T20NYihgVZneE0l87vSiqPY5eQedZmzrcOGGTgdubrNKET1Trko+NCdRAho8FxI4MoWKEEb++XQEp2nNbqAlvRUPr/aKsnCd1yav59hwZCGDL1+Oi/K9DvyTbLG714nfHlIWp8xjZa4oVc1UdL8wFsdMogCdWY9ut0XagcA6laF0XmAtnyBeplCDRQcErXpcjOXx3y/EcXg6g1RGWSjf0uPGnl4X9vZQaWoWtwLew38fjYt68HIoi3iuIgXFLe12fGyjV9wJen02IUxQOUvl91fPRXBpMQOYahgMWCVrl5a7fOa9FoMQDd5YyOLrwwkcnUkjkSgKULmpy4m7BpWVMJ+7hvW/Ni41Efne5ci98ralFqgzncme5LimYhcI3B6cSOPASBzPD8dl3P7Q9lbc0O2EQVfDsdk0vnBiUYgL27vcEgHwwKALGwMkFOgFfCY4xd8zzoEZynXXDH43bfrPhQsYiecRSucF9N7b60G/ZBsrZTPVyBcWaa2dksUxQcmNQRJaDI3xl59P9xDmu7sNOlE4n43ncTaSE8YogTyP3Yx1ATt2d7qws8WGQbcJ+XIFJ0J5HFvM41y0KMD5r671YGvQilJVh+FkAS/Np3BqPo3pcEHmoDafVRTM7RZFzuH5s13eM0Cw1I5+nwVem1FcR6iQPjKTxsVwXkgbfR4LHhr0iGMEAWOOsySpkOgxl8ij1W7Cnau86PUohTnJbAmOXZE8XplOwWLQSWzC+qBVNhC0PuccxQzjr5wJiRr91lU+3MN85k47JhNF/LejIbwSysLrMuLuPhf+aCiIG1sdci20WNfplRpPZfxoERoyVekll5nnT8eH7w0nMJ+roNuvLJN/e5Mf25sB1CaogPdsMlmSdc5/P7UoBC+YGZXgxp/sZDa5A5lSBc9NZfDp42EcXcjAYa5KxMHvbmmVdY6Ap00A9ZfPx/HMaBKXFrPwW2nx7hXi0C3ddo3woBdSAGMRqNz+21NRvLagLL739rjw57vacGOrDYuiPE/iK2fDkrFe0OuEnEbwngBvm9Mi+xiS/Y7OpvHiaFzm0S1dTtzD8WidBy6jAS9NZfD0aAJPj8SRJkDd5RaL7/evqQPUOoTSBKjpgJEQ5xDOJ2vb7OIc8uENfiEinI3mxSr8a6cXMJYsoiPgwN0DHnxyU0DWcEL4ramsZirN//VcVAhLc1H1vNy9hkC9R8hsdWID72O5wr6dw5cuJYRINRHOK6C93YGtHXZsbCPxjZu2mvShx0dTOBnJS5/Y223Hn24PSh77l5hBPpLAKAFqiwH3bPSLgpqgPx0E1Ga1vm5jX9I2c1Xg5GIeX74Yl/XnRCgHi06Hjdr3D9Hu3mmArlLFOa5jR1PissI1zm0dDvzp9jbsbLViLluQ+/n5cxFciBQRtJsFoP7EFi9u7rSLM4gCc3TiFkMwnvMgXR+43mMuO7PB6WzCdVF9c62skFfUeD/3s2CT9JdKVdp7hw+/hPEvfB6pK5dha2+DrbNTqYd1erHItvX0oP2+++DevBlGu0sBqxoczJm0WiqgkkmiVigIa58gq5Esfp0OpXhcgMyFp7+HzMgVGEwWuDcPof3Bh+HeuBE6YeLVjzcl/r75di3bgDZvoBSBtvmoK8SXzMyBSqWIKvOpo3GkL11G5PBhhI+8iuiZkzD7vOh+4AG07b8LHmZQtyqL78ZDfxXaW6uWUEllUEokUYrFUYpFUYxFxNqcWdflTBqVfB6VAgHrqrj1KIc7I3QWswCRRocTJqcbZo9Hvt/s98PsD8DkC0BPq2d9cxr1dfTeBlG4gW5e1TbL4OylqywW5Z7l52ZFVZ6ZnJDs7vxiCOVkWsBjUaNHw2LdXsnkxAK++8GHEbxjD5zr1sPk04gHb3m6SxB5vRPVr7Cuwq9VyZguo5rLopRKylqY6mij3SF9q14sK2dSSI+NYP7QIYw//jj4vr6HH4F30ybJ405NjGHh5ZcQPn4SyZEJmN1udO65HV133YXO/ffAObCqMT4uX29rCnnZFmtW5E3uAMsvS2tHsfhmBjUB6tflvomC+qOagroJoE5T1a0B1DEC1B0dSoG+e69YfOvtDrkWKTwQoK4qkFqKo3TQMBnFZn/JJp/zUL2AsHyncHX58G0LqtfRtVZeutICKy2w0gI/yhb4SQGouVyyWY3we+yyB/U4Ldi1uQtr+1sQ9NobcTusi/GcR6eiODscwshUFOFYppEkybZaAajfPUDdbPH90wJIX8vzUZ+3363F93dffBUtfh8621pgt7FOov+ZAqi5rydAPbMQQjgawyN37bmWZoUA1EdGcWIuCZ/FBqfNLEKKSrUiZkgUUhVrVZZpRAhBp0KDwaAiugoF5Ipl1Fis1hmk0qMneCuLMIqXNJqoll/9VisvWXe9SXL9TqeuFH56XRllGFDRmWAxGhEtZDGViguutLsngE/uGIDfqkiajYMA9TN/AaQvA96gWiOXec5VwN0N+NcArl6VSV3OoVbJAeUsdMUsUCROkgJKKaDIn+cVaC2W4LxmEmXr4U0aobUO/bwLEF69pWklyljXOggu38kbVAIyScC1Dtj7pysA9Tt1nZXfL23TpXtdhZjUt506AS8VCExFDe24aSH87eGYKBp/a2uLqLZ6PEZY9HrE8zXJCWTx9PX5NI6F0vK6e3upqHVKfisL4uFcRex/v3xmESdDWegMOmzvcOCDmwJi+cjc5HC2iFdnaFmcwHevpCTjkMpRUU7X2cd1u64GcVwxZ5Sldw01PR8QZcWogOKKGmeqBpj1erEyHvSYcUOrVewzZ5gnmCjgQiwnAIR8LIvh3GAS/SizKK4Ti2jmBH9wfUCKq1TE8Wf1cWyJDN0EUMsvFYu+bjGnzk2dPIvetId+aSKFR8/GREnXF7BIu9zS6YJBr8epUAYuox73D7gk87vGgoeWa61EB0s5Z/OZsoC6TxPgH0nCY9HjE1sDuKffJWAfgcSlcVcbYK7y9FYKNe28FfYvh/SKmspoZKYpM4YPTaQxHi4gVayIdWeP1yw51LRsJymBSq+RWEHA1ouxHJKFEhwGvWQf37faJxbT7B9UAvLIFiuYSbLAm8bnzsdwjAB1QeVg/tKmoFhwM284YGtWQtVEeR3KVKTY+2/nwmLRmsoTeNaj1WUQhfC2gEP+PZwqSLZlPFsSIDhWKoM9hn2U2c5/vK0VQy02TFJRN5HEF04zGzQnxYQOtxm3dVoFcGZ+NLn5V5IVnA4XcHw+g6lEHqVSWZhbfpdFzvePtvmlcB3NV/HMVAqfPrmI1wlQ52ti/fvwWi/2DzCD2rEMoL4QyUnh+iu01tYA6m2dDslEvrvXLUQLKiYJxjwznsCLU0nJaG9xWgRQ+MPtrVjns+ByJC/Wrl84E8YFAsxGLtLNWBOwS+ZuL5VpRoiqv1CsCQmLhINun0WAkAGnWYginzkTEQVfvsDMaCN2tjuwrdWOjX4rnCYDIoUyzsbyeHEugyvRPLL5iijT2a53iKUrFdROybOlsvFitCCqPmaxnwplpdDPfM5Wh0mUnbwHHQ4TmHRIq15mmZL4cmunTTJUvzFKi/wURhczwqLr9duwtd2O2zrs6HaZUK7pMJos4qXZNM6Hs1hMlSS/mj15U6sNH93kFQBslc8Gs8EgYx3ByX87F8Grsykk8iXJ1l0dsGFzi13cDbxmA6L5kijFD80oJamhUhOr9n2r3KJIJwhfz5hdmnPeZZFyZdJ6mxZQYxQV9VShEqDjMEjF/misIOrH/3k2ylQHPLzRizUtViQLZVxayOGVsSTsRgMe2hjEngEXNvpNaHcYxaKS8w2BZVoq97jNQlThH+Y/86Dq+Y25vGQ2l6plcTGgyrbLycUmCV0VURBT8coxgySdB1Z7sFpzKEiXqkgWKzizmMfT4ylRUK9zq7HvTLQgTiRjiSy4tO702iQrfW+HA+s9FlD8GcpW8PpCDkcJUMeK6HQa8Wtr3DKfzWaqOBfL4/VwWkhNsURR5ucuv7IW95v1Yo9P8NVqNGBPr1MUrwNuk4w7DqtRiCBzybwQiU5HC/K+D60PYEe7Xda3BM5JLrkSzuNiKAOP2YA7B71YE7DKnMb7kCvVcCmaE9IVe/3eXjfW+q1C6KJ6myr0V6aT+JeTIZwM52Gzk5TiwPv6nEjmKvjH01FcSRWwoc2C/X0ufIAAt8cqtuOc0u1mHUwkq2nrFIFENICa6nJGGJDY8/VLcQwnSgg4TOI48ckttFi2w0QXpEYuqFrrkFxzLlJQUQZnwhKJ4OL4vUpFGexqtYu6/pnJNP72RATHQwqg3tPtwCe3tAlAzbGCzhP8PN7//3lBAdTnFtPSTrSZJ1B+R69dA2b1oqQnyYhkHcmgJjBu0su49H/c0IZNPovcr6euxPHY2TCm00UMtNhxa68LDwy6Za5tt1uQLtZwKpQT4P/rZyMI50vY0u3AvWvc+KW1PgGoDxOgZgb1SAKpMgFqlUH9/jVuTUENAaiPzinAVAHUZaxpp8W3Bx/Z4EOXoxmgDimAOmjDPZqCWgBqUdJXZI59fjKFz5+JiOsKn6DtrTZ8cJMfe/pcQn7g8yHPcaWKdKGMF6dS+PuTEbw8nUW5VBOizyPrfNjb7xRnFsabECg6NJPGX52K4OBsWtwr9nU58Oe7WhCwGvHVYarEk7g8lRJi3961XlFQk2zQoyn9FUDNfqPWaiSsk5x1aDqDvzkelnmplK9IZvtD63zY0+/CkDiciI++2I9T8X5gKi157DfTin5Hq9jwh/JUxCfxP86EcWaxAI+VZAIXPrXNh9u67EJCVFEaOuX8MplUzi9jKtOe5CkC1B9Y55Pnpr5gWwGoVyZD1ReWagPFeAyZyxex+PxBTH79MRQWFuBevxbW1lYZLA02OyyBFrg2bkTgjtth7x/QrJg1koaGDxcTMWTHRlCJx0X5S4DV2tMDE0FqPs9TU4geeRnxY0eRunQJJrcbwX37RaVs5+s8HnES0OSh3/9GXc3UWwZYv4VmQduANNQrQgtVm5L87CwWn38eCweewdwLz8JgMaPnwYfRftfdcO+4GqBmUasq6uhKLodKJoViLIbCwiLyCyHkFxZQiIRRikVQThKgTqKcVQB1tVhCtcRNoUaQMhpEBcz2NdgJULtE8WvyKoDa1tUN5+Bq+dsY8MPAnGRypAmsx2MoZzMCYOoMRhjtNsnO1ptN0JtM0BnNks38jkeVym+eF1XfVH+XlFI6FpV2SY+OIk0r9Klx5BfmUYrFxCpdbLhF3VtFlQWwagWu1WvRed8DaLl9N5wbN8k11I83EysblQJ5SaOOIFQhTstqbyupG8vQ1KVP4n1gWzBfOj0+iujxY5h/8UWUMll4Nm6CJRBAOZdFZmoS0bMnkZtfgE5vgWftevS852603XY7vJu3wOLXbAObLNyVRr1hb9Y4wWb7+rds23JJA6hp8V0HqG/G4Ed/R1l8NwPUI8OY+/a3xFI/fuqEOBV03vseeLdthynQAp3VJvl8orhnq1CJV67CYDbDyD7SEoS5tVWyquuF0CWAerk5+ApA/Y5PwsoLVlpgpQV+wlrgJwegrmHT6jZ8+KHtaAs6ZUx2Oy2wW80iJGlWxXIfEkvmMTIVwYGXh/HS8QlRUavophWA+oeRQV13vPvZAamVlfRCaAGhhQUMDW25rifxOwSofd5lALXKSL965r+uj/2JeDHbhc9UkgD1/ALC0Tjef8/eazq3SLaEvz0yjqMzCTgsRqkbs+5D1XSlTMBZD5vJhH6PGeuCFnFkNZmMUnuYiqcwFkljMllGvmaUGC5TJStrsYqewjIVR6MXd50fZkB8XUBZRplEA50JVp0R8VwBM5kULOYa9vT58bvbVn1/gNpDtTEbr6jA3tbNQPetQHAjYHapTGr5UxSwGiX+IVCdBPJJIBdHLbMI5Bagy0WAckaRJcUC3KT9/ZaGVdd0bxr7UNkAaG9pAGBVtVZm/82lAPc6YM9/WQGor71lf85fWccfr6LiKghlKX+aPe9yNI+vX46LopWqsQ1+K/5gRyt2MxNS20OXq1S+MpuzjPPRPF6cSWMyUYJVr8e2FhseWu0RdRGLilS2HLwSk8F3zyov9g54cEuXQxSPVB+xCEyV5rPjKTx2KYHLtDbmTpcdvgFIawpqUVRzgaEGmwZbpO6hJsAw/6dldWl57lxsECT1mVRBOVetIsNMwUoVRWE6a9bhAmoToJYKqgwI/R4L9q/y4s5+r6hCCYTxaN6LLwH99V9oLStWb5rllzzYtMCm03NNFGtPjSZEWTscyYmF+MMbAtjcSpU6BEjvcBpF1cfBVmH1mrV5gxnDTMsaFjIlPDOelIxfAu73D7hxb78Lt3Y50ClAyhIzSIkxlpcgVNG20dhaj6gb1ClmOq0wCSqy6C02puEccuUia+vwWkxiZcvJhIBFuqAsOZOlCpwWHdYGrGKp+9Aan2QHE8AkM4oH1bqzibxYrf7z+RhOzaSBXEUApl/YEsBdqzySf94igPZSByZASSvrs+EcnqB6ciIl+ZEEgERtbtDBY4ColyoWE3w2E1bZTciWyngjkpVCvNtsBJXJf7ytRaw409WaKIc/ezIsCtxkriyK9YCW/x2wGlDT6xGp1MTSm5B5NlfCQiwv98HpUkqo/7IziJvabIgUKnh6Iom/Oh7CsUkFUA/4rHhwnUdyWm/sdMh958HMdarEaLVKwOSKpugbYgb1kB/39LnR5zUjlCkr29bROF6eTEpmqNdpwj2DXvzJDe0CULNNnhpO4KtnorhCZblZJ/bBTqNe7OJtNChgdjtzPFiEK1bFNjbYYsWt/W58cI1PXAT+7XwMz44nMErr+XJV2pC2yC02g7RxtkozfQUeJYtVAfEICvJ5u72TWa4t2NfjhJsDh04n5AUq5mj9/tJ0CsORgtx/Zr2SEecxG2FltlylJouSoq6GXR0O/M6WIDqdFrw+n5fc7eepwE4WYDMb5d4wN9hm1klOCQ+y1lj4n8mVEcmUUWWuqt+CXxvyC4FgQ8AmCtJiherSHL5Nm++JFE7OZxFjJr1JB6/NAI/DKEr7YqkqKtHFNM02dQg6Tbipy45fXuvGLZ0OtDmVlbwaF5YWmc0qoJ/zGegHvPylNqVil4AvoyNS+YoQFZgN/NpcDn97LIKZTAm39NoRcOgFOI5myigWgaGgDR/azOgDunYoBwW3xSi2wXRNIHGFxAtGTpCI5BIiUk3yaF+ZymI2VYbDopSsW9rsaK1nMOfKGI3kMBwrYDxdQpDgaL9brKyj2TKG43mcWMwJyHxsISeEoXt7nPIsHg3lcWYxh8l4DkaTDmvanNjSYsMOjwWtFjJDIZbd46mSEKrGUgW02fS4r88pc+fB6SzOxoqIlavIlisolUpiOmI1mWA16EF3cQLQVGma9Hp0ui0C+PkMNbTbDejz2hC0GcHl+3y2hJPRPDrdZnyUythWWgtxKK7KnMJ5+dhMRj5z94BLxnSC3uzjpTKEoPLCZAKlSlVcGga8VnGvoKKa4wPzsZ8eT+CFmQxORErwmvR4T7dDMrSfGE/LlHv/gAO3d9ix2mOGx2REqaKT56rdZWwQw7TJrNGf2BeYz/zcZBr/41wMZ0M5GX/u6HTgU1sDAsp7rEYZYxRRTD2ls5kiDs1kcGAkiQMXY1jIlNHZYhUF8ie2BLHZb8NCpiLRJH9/OowTCxk4TTUh4DFL+fZul4xZCqAGrkTy+MalBA6MJnBiXinJd/dROeyWMYfgLA+C9VTR0uHisyTuLeagt1Ld7saf72xFj9Mk3/m9K3EcupIQi6t7GWUg84VdXDxIruE9IemP5//46ZgA1Ft7rLh3tRu/uM4vbiySQa0B1CRKbOuuK6g9TQB1WSy+6STxxOWYKKhXawrqj2zwotthwlkSnkaS+NppRrQU0ElL6kE3PrE5iO1tqp/MpgtCZiLQ/dwI56UKOnwWAaY/ssGPG9rtYs1dr/lz/TibLOC5sSQ+eyKM05E8vC4rdve68FubfLi10y5rCo7l1UoVL0yn8JfHQ3huJiNEJEa2/NcbWtBuN+JxqpGHEzg1mQR75M5+N+4e9OCRQQ8Gxengar60stwPZUuinP7H44s4HsrDYVMRKb8jxCqHkLYk1aNawyszKfy/JxaEcEa79Jvanfhft7dIZnqqVMXzM2n8A+/nQg4GvRH7upz4ox1B7O5xwCZZ9eocJpJFaSOuoQ6Np8WB4cZuu/STB1d7MCjZ4HXFtxr3flZz3H7ASeHn6O1qfc7/z81MI3LoeSy+8DzChw+LjbNzoA9mn09IEMycbtl7J9xDW2Bua4HB4RDgWmy8pTOpZkuPj2Px2QMCbJoDAThXr4Z3+zZYWtvl9xUtUzh14TzCL76AzNgIqrUqnGvXoe3e++DeuEnAWn0zsKoV2Bo7B22fsbSTWD56q1/Xd09vfkzfqt9TPR4/cQzzB57B9BPflFpOz0OPoO2ue+DZsRMWAeqXDtpel6NR5KankR65gvTICDLjk8jOzCAbCqGUTqmiUKUstt+1alnWBwIm1826+CXClzZArzeI7TmBZtmHGmj1bYajrw+BW25C4Kab4N2+E5a2Nrm03NS4gKCZiXGUCwVRX9u7emBtb4PZ7xOA2+TyiDKbn/n9jmomg0oqKWrvQjSKQjiK3NyMEA3SY2NIjU8it7iIciEj12OgK5jZCqPTKZ9dtwEvF3JwDg6i670PIXj7Hrg2LAHUUijVCk9147KliJVm5rK21pWuqX6+tI9881WU02kBppMjV5C8fEXA9Oz0jFh+F8tFVPIFVLN5VLJplPMpmD1u+NYPoeXGm9Gxbx88GzbC5PFKW9d7Ud36XhHTm8b4RqFX29NeVfdonN31ANSjo5j/rsp8jx0/Jg4ErtVrYGtvF7IBbQ8bu2oavYjlOrPgvXCtWQ/Pli3w7dwOS5t6vpZvwzWAWnM5axDE38wU+Dka81YudaUFVlrgp6kFftwANQVGrPdtXd+O/TcP4t7b1sBCueU7HLl8CWeuLODbL1zE86+PrQDUWnvJ7Kl79wpqWnzXj+ZYtne6H+/0e66EtZ1RXUalosCacA49S+VS1q978qhPXSLXLQmx3vr7NOCR6yGNhKevUihWf3UVocUFLIRC2LJ56zud8rLfP/n8K2jxe9ElCmobDAZlY/2zclBBnUwpBXWEAPW91w5Qf/rVCbw6E4fZvOQYW5DYVcBlMGK9n06bDmxqtcNrUwpqEtYXkhlcXEziyGwK05kqijXAjIK4LBI0VvbbCkMRImVjFbn032+3TPz+90UJFBikV5EHxgArTEjmS5jPZmC31bCv//sA1Af+AkheAtxUUGsANYHljh1A3z6gbQtg5h6u6aCijGA1FdPlggKrCymAwHRmHkjPAtl5IB8DuBcQUqqwbZqU1W8BVqtLebvHoennzQC/FmcrZGVuUDWAeu8KQP2z8jz/6K/jHQBqbeiWMPojs1n806kwji9mpUBHdeBHN/uxOUClzNU7ppooz46FcpKDuZgpi6Xi3l6nFGK/ejGKFyaSmI3nRXH461tbsKfPI1bFdiJ/NQWuElh8fjKNbwwTFC/AY4aonlnYo5K5WK4iXa4gWqwizxB5gtRy0nU7AzX0NNK+RG2sFRhULJSy32IVnAdHKLER5ySkMa85EWn2/0ZmEKIGF6rodZuwtdONW3pccl29brVBXsoxVMOTnEHTxlhNatrrtMwulZOtNs20Tj29mMNzowl841xUbGLv6PdgX79b2rxXA8KJRVOdK9beqKJSpZUma6YqN5jFf/LYD89k8FdHQ5L5ySL23h4nfnmdT1RIS6PxEiGhfs/lvJsAa3Ut6nXaVcn5EqCkXSsBlWfH0jg5n8FsModoroRMme7VLBdU5fpMegNsBoOAMQRVd3Q5cEuXU9S0zEJtPrKFCuZSebxEJfTlOE7MZlHLV8Tq8sFNPtzR78YmZgxbudBkn1HtWp9MRAG2kMErM2nJmaWFd75YQ6Vcga5cgdtuRGeLA4N+G9Y6TKKafXIigeFkEW6rEft7XPjDrUE5N51Rj3PRAr55Oa6ysyNZhLMl5PiFep30WafFCJfTiBaHCZ02I3K5Es7OZsQtwOGyYG+fG7+/jQCPFfFCFS9Op/DPp8N4bTqNWqGG1R4L7lntxu4+l9ijUz3MgzbSF6hGZtb3hahkUOtNelHW/+p6H/b0uNBuMcnAAAAgAElEQVTjMYuC+rnxFF6kZf5MCou5Etx2k2Qhf2pbqyiRz4dzoih94kJclIF6AtSaNTzBXz4LIkDgXS7XUCtWYLYY4GuxYu+gB58cCqLFYsDzEyoX9JgQUIrI8rU6OuHqJCPUZTWJQm29zyIq+6OhLCZSJVls3dBmx8eHAqKkZm4qmas8ZtMlyXV9dTaNk3ME55Qan4p45mHT3cRcq8n56s3AbT1O/N72VmwO2gUkfH0ui+8MxyXDnYB3mf2BdUIDwSydnM+WgB0GWrunipiM5ZFMFDDoMuGRjX7s6XdjfcCmWcZXpf0Imr86k8XhiQyGI3lkimXkq1UUGK8h3LsaLNDBoTOKve5gqw03dzlwX59dCAFcJDWCjbTRoT4iXSUp+dGP9T+T37C0aiK5h4p2Zs6PRgoCBG5us2EsWcLfnYxJpnHQrhN7b4LOLpMBW4J2IaDc1uWA38Lc3aI4a/T7rFjMVfAUs3ILFVF7UsHY4jDCLs4TNUzFCzg0kUE4WxZ1MeMrqB5mPAAPjidn57KYTBSQqVYF4KXCmu9nLvXrc2m8MJ3GicW85Nqv8pjxwbUeGc+OzOUE0BqP5cRdZLDdji1BG27wWtFlMwoZggD1pXgBI4kCZjMq33ZPp10IGI8OJyWKgBb24mykUwqehh1PYz6iBREJRAYYaoCxUkaPg44ITlGLU2kdL1ZwNl6Q8//IRr+cBw8q1gnIEYA9PJGWz7+51y4AtctiFOCbETQjsTwOTSQEKB9qdYjFOAvkXBfzGSXQTUIb1wrfHEliMVPCGqdRlKznk2V0uUz46AYvNvnNSBQrKJQBs94gSm+q0X3LIh7qnbwqFuOxXAUvTmfwmTNRvDydRrlQFrLBr23yS5QCVbGepvdXqlWci+bwxGgKB0eTOMXrqtawpcchylsqkAfcFsylywIW/8PpsIDBTpMOu7sc+Lg2X3CNYtQW5qOxIr43ksCzo3G8OpUU4tvWTqcQrN6/1ocNWrZwNEc1fU4U349eiuByPA+T3SgA9f++oxWtNiMeH0nge1cSODGeQovFiF/eEsQ9qz3Y3GqTiBQec9kSXhYCYBJPXUhI/90mALUHH1jnl35PVTCBW4LUBKi3dznFavt9awlQq3VBKF3GsfmsKHoFoM6VxeKbQP2HN3hlPXcmUpDPePR0BOOJArqCdOxw4+NbgpJZzj5Ch5VHL8fxwnhKyFXs/zcTKF7lxgP9HvRcNe/zfOm0wqzqfz2xiEvJItpbqAD34A+G/NiqtRfnklShLBbanz6+gJe4PjDQit2F/3NXC/pcJhyYVkD84dGEWOcPtjqwb8CNX13nlWfa0rAkXlq/ZooVsbcnIeyzxxdxJlZAwGfDewY9+F+2B7Fd6/+cKOky8uJ0En91Yh4HZ9Igp+uWDif+ZFurZFFXajqZ0/76VAivkmBX1uGmDgc+tT2IO/tcCNqNQtbgMRzL4/HLJJglcWI6AyuJDP0u3D3okngQRWTQaBTa87sCUP9MTmrXcVFSXZBhPXnxAub+/euIHD6E1PCo2DdbWoKwtbbC2tIK37btaLv3ftjXrK0vlxuVOIGotYVz8tw5zDz6KLLT07CvGoBn6xb4d90Aa/tSUZEnWFxcROz11ySTOnbqBPRWi4Cavh27BNSm8lqU1LKPalB11X5omdVyMz1I231cVQyhS1QzcKdwz+Vlo2I0jOT5M1h49gAmH3sUtVIFPQ+9TwOod1wFUNdQWJhH8vQZsSyPnT+HzOgYCvPzKMbjKOZJhtbBbLfBSKtFswU6swk6UTUznkMRnrmvoQJYJjKC2AQfCwVUsjmU08x7zsLW2YGW3Xeg7c79aNm3H/beXlHUJs+exuy3vonYieMoJJPQW2ywd/fA3tkJa1sQlmAQJl8QRqcLeotV2ac3cGDlGiIp5IU8KknakkdRXAwhv7iIbCiM3Nws8lMTyIcWUEykZb41eZww+zywevwwexUITvCd1y2vj4bh6OtH9/t+AS279wnpgK/hca0AdbPYp076Wk581nbotB9PJJAeG0Xk+FHEL5xHenJKfsb+UspmkY2GReFu0Jlgsllh9rvhGhxAcMcNCGzbCd+WIWVfr5E06t/3HwlQZ8ZGMfe97yB08CBiR98AnQxo726029X+mdnw2vPFbsP+UU7nYPYH4d++Cy27d6Pt7v2w9w00dggNgkYDW9eurH7/VwDq6xgjV1660gIrLfDjbIEfN0BdKlclY/r3P3QLHtq3/pqbIhLP4tDRcTx3ZASnLs1J/aq+5l6x+P7BAepmZTDb9d0ohdX76isAWak0KtRqsbmchqzm1mZAubk71AGRt+siWrRSfT2rrUOV06xCufkJodACFiWD+voU1ASogw2A2iquqT/tGdTNq/RSpYJEKos5AtSx6wOo//rVcbw0HSO6DKfJCINOj2y1KnXhbrsZ9w34cEOnCz1eq9ReBOmp6VEsVzAWZ1QZ49jSUmemZshAUBaspak+w3vXLBz6YdACiPsICkNdZU0Pi94gNYtwPge3DbhrIIBPbn8bi28BqC8CrrrFt2bT3b4D6N+jAGqLcrVafjT3YS1ahmC1ANWLQHoKSEwA8UmAVuIEqgXg0nKqmwSJ1zxQvt058GHjHlAU1EnAvR7Yt2Lx/e7b9efsnVc/hI3BRBHz5aDyiaq0gxMp/O2xEOYyZezpc2J/vwt7epyapembKRbFahXxfFUUsyyacwygyurEXEayHZlf2eEx43YCphv82N5KJY2abArlmthdvz6bxkszWbw0y3y/Gjb4jFjjM6PbYxEQNpIt41KsgNdCOVHIKTY794Sa1adMXOqHDT5+nf4lKLECn0W+rE1mfK2yqNMGl0oVtUoVJp1e1JW9DhM2eSwCvq0K2rDab8WgzyyZtHWYV0DwxoOutY3gA40KQ10Kow2O9eZmrgLtU6tiMcys76NzGclWuK3bgU9sa8VNnQ4ZnOsnLDUgKo6LZcwkS6KM81qMAv5R2ceMxC+djwtQTTXu9hYrfm97ELd2OrTr1AZojREmLaaFT6uNPq9qybJPlUXqPDVOoECpWgUL7BPJkthIn13I4kqsgOlsGbFCRRSprK9QId1uN2HQbZas120ddsl2JSijlGxLCvR8qYLFbFFszZ+aSONSuIByoYp+twV7B9ySAU2QW2WaL5Um6uA5F6XMNSWx4dh8RrJQ55Nl5Ai66iAW5Nu6HWh3mVGignc2g69eiONivACv04x9fS787pAft3U6JCuZVtQEg86Esjg2ywztPOayVeQrgM2ol+u4scuONQRNaBefKOD50ZTYm7odRlH8vn+tR0CRbBk4GcrhW1di8nnFYk0U7bf02LGjwyGvqQNdLNhPJGkbnsXzYylRBZpMNawPWHFPvwfbWh0CivNaj85lcXQ+jTOLGfm3x2rCDR1OAUKo8Kda8dhcVkBqqpopzGB9XHM31R4BPhcEl2oolyowm3QIei3Y0enAA6vc6HaasJAu49xiTkCfM4tZTKYKSJZof6RHp8siatStQRvWec2I58s4MJkSG2+aD5Bg8Mhar2TA8t6JRS8za8s16Z/MTyUxhUDz+TDBuxIS5Zo8721mPXwWHexWHba02fDgKp84OVDBw/exjxPYG4sWhBiQAzNJDBjwGLG9xSZW+ezbr89ncS6UwUIiLxblBPF3dTqxymeRPsqD4xcVpmPxIo7P54QYMJ7Ig9b50VIFRSp0DUDArEefwyznsaPDKQAd80n5vfUxYLnyYUlLvQIw/DAmXDUW5ctVAaiplCUYxmfywbUeVPV6fH04JePpRDwn9sEEpvg8/vqmgDxrJIEQGI1llGX9Ld0u5Mo1AagZvcAxl881x1WqsnnwOSRpJJEvY4D2936L5C8TnOXBvPc3ZrKYTxdhM9XQ56HC2iHP/jMTSbE8ZgQDredpfbQpaMWH1/vQajPh9VAOxxeyuLyYR7pShd9jFMDv/k43dgXt6HCZMZst4+mJhJA/5nJlUT7v6WQ+chWPjSRxiQC1hGTSZaM+M6m/64c2zEMnpiDKfpJW//cyPiFoFccAjt+X4kUB4X9xvUf6uRpvye5VCmHmCrP9d3Y6sDrAHGs9bBrwNh4r4KXxhBDT1gYcYrPNZ2s2W8KleAlOswG3a8D641fikhsdSubFicVgNuHWLhc+udUPv9UgamgCsN1Os4wjzIKvK9bVtnSJRMXL5CW9Np/D585EcHAsIY4WdLu4rd8redjv6eeGRhHLSPCKZks4MpfBFy/Hpb+EaJ1uNwk4yfzw23ocEikxR3X9RBqfOUOAOiexG6Kg3kqFrR0us05yzDlvTqaKolh+bjSO50bimM+V0Baw485+D357YwC3tDugN+ok8/w7o0lRLJNQxddZHEbcO+DCn21vRYvViG+MJvEUAeqJFPxmA9630S8ANedCOkbwGE3m8e900hhO4thEWu7Rtm67ANS/QItvk14B1CNUFyeFALe9i0pdF9631qsB1MplgOOeANQXIwjly1jX5sC9gx78+gYfOpxmnIoqgPqx02GZo7oDFnEKEaV5wIr5bBkvTGXw+fNRHJlNo1goY0vAig9v8uPOfrdEKpBs2HxwvTgczYvDzhdOhXExUUBLUAHsf7w1gG0Bpcxm/+B3PjeewL+cXBQ3Atr63tXvwZ/tbMV6nxmnFrPiIPPvF6OyDnDZSRJx4kPr/bi92ylRJ+p5bgKo8wSoixIt87mTCwJQ+71W6QP/mQB1i2Itc+M7nyrJuvgzjOpgZrhZJ5/7R1vasK/LJdf28nwa/8/xBRycoE1wGZsCNnxwSDnACEFCszY/tZDDZ86F8cxIAjPhHDpsJrxnrR93Dbpxa5dNi4qox7Jo66+lLJkfxkC68hk/dS2g7WqYmXv8KCa+9HlEXjuCUorEGsBks4kituX22+HbdSNcGzbCHAgu+WNpxbrGlqhWRfL0Kcw8+jUUFsNwbtsGD/+s36BZKC89JwQ2aYudPHcGCwefRfrKJdRYCF63Hp3vfQiezUPQ26ySs7u0Pq/vWurK0MZMpIGMb92v66BnY5XfBNzVHwFachP0XXj2GUx9/TFx2+l66H1ov+seeHdQAa5lUPMrqOQ4ewbTjz+G0MuHkSAwmkwK2ddEUNrrgzUYFBUsLaYJ0hpdLhjsDhgsFg0s1s6mXEGtUBSb6mI6gVKcCuYI8rPzyM7MikrZt2sXWm6/Q3KJbd3doLVI7PgbmPjKF7H48mFk5kKoFEsw0obd7YLF74LZ74XJG4DB6YbealNZ1/qmvZm4HJVRzeclH7tMYD2yiGI8iXw6pyy8i3mZQy1eWo13wbl6APb+ftg7emAJEPx2oBCaR/i1I6L+TV2+LCB53wd/Ha1798E2MCDXXT/eDhd9c2G5Xuqr7x+1gkKzw9fCPMInjmPxyKsIHX4ZqdERUMFNS3PaZBusNmlns8sNe2sHnN3dcPb1wtHfD0f/AGxt7WIvT3t1zRtb62ZLRLyG4vuqK7hauf+mx/46FNR0EFAA9XOIHj2KYjQKk8cNo92qXEHEDV5VBLifLmdzKMRTsPj8CN6wA23770T7/Q/AObCm6TQa1YrlRIwVYtJP3Qi9csIrLfDz3gI/boC6UCzDYTPjTz+2G/fdsfaabwcB6hfeGMPB10Zx+qcVoK5P2suYY02o7TW3xtIL6+vFhzvM+IftdnRYl+/h3u4jjx07Bqqn29uVW8iP5tBqHY04mOUAdTOxcUn1vPxMmtXUjbWPLGE0sK0RJda8fuV/q1p5A6DeMnRdl/it519G0KcU1A7GvRBo5Qb+Go+3xXOu8f3v9LIflBdXKlfE4nt2YRGRWAy/cO++d/pK+X0kW8RfvzKGF6ZiKNPp02SS7Oh0uSwRfUN+O35pXQDb2uyCe5AQyDUXQWG65i1mCnh5JopnRyM4vpCWtbRJb4KhRiC7KnhRVbrwctLrNZ3cO7xIAGoxWtILhpQulhDPF9Bq1+PeVQF8fEc//Nbl4jwBjusKaqcWXUOQmcLLzl3AwH6g9S0U1G93LiJOKStHKFp8U0GdCaEWHwfiY0B8Arp8QtyVoDeJ+1NzKe3dtYumdGtYfKcBzwpA/cPoUz83n/HWA1qT0koHJAWkKYjd6b+ejkjbfHSLH/cMsMCosgNp38wCLzeq7I+0aaaFQnPHZsHzJDMhx5L4xoUoaM9w9xoP7lnlwR4WCzXFKBWX8p2xAo7NpXEhSs/+mhT7NgfMWOs3o6cOUOcqOB7K4TvjKZwO55AqlMQCmKgbwR+lXNbOQ1TLHIyU3YIAsWS4aOB0E2y0pHqsVaGvVmGGDm12I9YFrBgKWLHFb5Ns5RYnLaKNku/MOqP6qHoOphqUlp504uEafKqNg/WNfV2pLHZ7WsXlcqyAr16Iid336YWMKOw+tatFCusdDrMAMJy7qMiiypTKwfOhLNKFiihzqKolgEtg9fB0Fs9NpHFoOoUulxF/vLMFd/a6BExRFpPahrhesJLzY4tQic7/UtdR16c32qpBABBRgNhZM5v1UjiP0UQRMxpAXSBATctvq16sq1e5zAKEsP84tAKtYuhrd6umU8SIYlnAT1pcz6VKYucRtJmwKWhDv9cCv12p6ettvNxyTjUy24PA8kSiiPlkSSw8qVqiWn9zu1X6Km3VCSY/di6G4UQRAa8Ze/vd+MSQH7d2OCQPmd2I1zeTKghoTsXTQqYqQBY/j/kXN3faMeAxi+X9TKqEI9MZATSdFgLYZuxsZwasGcWqXu7XyYWMKJCp9mO2LUEwWgW3O8yNdsmVKmJ3z0zcc4sFMI/DZKiKsnBT0I5eN0ExgwBT4/GCWK1OpAqiamYeNLOtd7bb5fOp9qTSjcAvM1qJoVDNWF9wagnuippBYUilIgAyiRl9XouAVi12k3QXPs9U+jNjdjqdl37G56rDaRHgaAOJJA6jANSvzmcFQKZtL7OkCcITsKPyXAwThBShhl0CD+MJNVYcmkrjYqyAZFm1z2Z+ptMIh1WHbpcZmwN2dDkJMii74suxIq7EiiAoRkV5rkrHBQNWuU3YxGe31SaKBkYHEAQJZQrSzhtbHNIXqcpUCtmlg1m74/GStJv0IQKZxYo8dwQ3Aha9qE7XeK3YGLSp9tE3xSOwOFXnpWgDbqOfrgAMP6S5toZiRREKCHB++VxM+tMHN/mEzHQxVsSLEyl851JMngHm2N+/2ouPDgVgN+rEyp0RFnaDDhsCFuzpdYvFLvNrmWt9a48TayRfXQ+DZsk7Hs/j0HhSxhe6UazyWdHmMguZhQczZV+eyoqdd6dThz6PCT1uKyL5Kg5OpvHaXAaXYyQ9FCV7mNnRv7TWK8/FRLosOcKvTXH8KMJkg8w9+zs92Nvlwo3tdsSLZXxzOI5X5hVAzedqf5dT5oKvDcdxJpLXFHIEqbV5hXTTZjYKx3ZxEKmJgtppMEiW/CNrPBgKWmHW68Ti+0w4L5ESDwwqC++GIwkgTgfPjiaRLlawtc2OQb8FQYdByGYcNGm5f3g8KQrWfo8dfocJNT2Vynl8eywtit7f3OgTAI6OFwfGqRKOKWv1NifuX+XFhzb4kK9U8c+nIphIF7Gzwy5K1J0tdpmX67OVDNIy51e1eVQvwOQ3r8RxYDSOo9MpZEs1rPI7hITwwCoXNgatEktAtwaOxUdmM3hyLCHZ8rqqTog2dKrY1+fEoN8s4yEV1Acm0vgnDaBmPMKeLic+uY2OG7SgJkDN69cjRHeRUA7PjSXwjQsRXIrlYbGbhTj0wTVe3NCmrJ5HCFCPJYS0MBErIlmuwmwzSAb1/7azFR12k6xzGNFwZCQh7g13DHqwZ4AApooYYZ89Fc7i68OMeUhjMlyA3aDH1k6HKJ8/sNYLl0knADU/5+mRlAZQqwiKqwFqKqiZxf3ExahcBxXU9w568eGNfiFJnNIU1I+dWRRCYVfAIgD2J7cEMei24EKkgKfGU/jShSguhXOy72HExUfW09rbAStJPHoVb0LLbptGUIzlyjL2f+7UIs5EcuJMckevCx/b5MdN7Q5hSDPSgpncL00m8cxwTIgeZptZgP//vL1FCElzmSKen0ri82eiQlLjvLXaZ5Uc7Vu6nRLvwHmFLHXeLboniP1usSrOLf94MoQT4SwcNqNYfP/25oA4LpAsxTmZ+eIvTqbxrcsJ6Wc6mwKof3+oFXd2uyQO4mQ4h8+cXsSBkTjmonlRwu9Z7cXuPrc8xyTs0dmFxIh/uRARy/BspiREkF/Z1IL9jJ4ImoSgUX/uGoDdyvzxQ5o/fno/hjnK5VQK0ddexdgXP4/o8aOoliswWKyweAOinO544AF4tu+QPGGqgRvjZX0/Ij9hJnMBiVMnMff44yimUvDddgc827bD0dMroKGyKVJWz43s59CCfDfV1Hyv0WpDyx174dt1A+yrB2Hy+xsW1XXYrUFFbayH6nvFNwPU2paq6QZp1nFyEUv7pUI4jOSZk2LxPfX447IZ63r47QHq+InjmPjiFxB6+WWkIxEBQ53tbXB0dQmIbOvoFPW5OeCH0U2A2ikAMm2bJReaxC+2RbmKWrEoOcmldBzFZBylSBT5uQVkZ+bExcQ5uAruDRvhYVZyMChq6+T5c5j/3rcRPnIEybEJ5MMRVPMFUVwYJXrHLPnFOqq3BZzm7ktbm8qWrYoawfFKGdVyGVUqt3NZVEsVVPVGAbUtbjfs7e1wDawSooJz9SrYenpgbemAyeuDwWoWi/bZp76L0PMHET9xUq574CO/idY774SttxcGp/MdH46rAeo6wbk+F8sHyFilCq4E1eMXzmHqu9/BwuHDSF64IJb0RrcTBrsNMJkFwHX39cPVPwBXXz+cPX1wdHWLEt7k80qbqI7cRLprIi40NFVNFp/1+uM7FlqvB6AeHcbc95TFd/TYcckpd/b3w9raAqOVfcUoSp5KuQzayucW5pEaHpN+FLxxO9ruugudDzwM56o6cFInE0qjrQDU79j7Vl6w0gIrLfCT3AI/ToCaUV8Bjx1b1rbjA/duwvYNndfcVOFYBk+/PCwg9cXR0H+8grpevr7mM16+TFK2M2rXQHEYZxOStun0VP9d4x1NpfJ3+rqfVIBaqakVKU7Vkrmf49nS71CtQergM2vujfq71A2WwMlm4LpZ2a0TQLPZqbNOwNOU1WpZhtBiCKHFRWwZuj6A+omDh8Xiu7OtFQ6x+P7pV1DXVzFstzpATQV1OBbHB64DoP7/XhnFwYkocjoDTCYzytAjWSrCZzHixjYXfmNTq8Tg0UiOzmXEUigRIsifKJTw2mwcT1wO4cWpOGA0w2IwwVzVo6aroKqrgga8Qmh8O9bCOz0UV/9ew1CkL8pnsnZIIWEJ2XwRPQ4T7h8M4uM7et4aoH72L4DEJcDu1x7cAkRJ0jqkMqhbNgJWr1r/Ug2uNypwuW7X/f3Ol520lEGNtt8EqCOXoIuNA+kQUMorIFzqnAYRqzVwvEbk67U0hjbICEBNBREB6g0rCuprabqV17xdC2idqrGD04klwsvTGbEPfm4yhXaHEX+4swX7+1zwWIxSXKTqJVdSNtMWLafVrCmo6t90KVLAVy4yuzaJy5EcVnkt+Pi2FrE65GfWC9oEqJj7yGLxaDQvyiy/zYRWhxHtToNYeloJFOh0oDD7fKSAb42mcHia+ccZUcPRw0EnIHXDlVqdhmYtVxUmlJZBIROz5vetXqTGKFXnhs2gQ5vNJJaQ99F+udWKVrtSSJqMBrEyZR6h0lxr0JOEdNXhvrp6u3nx0FyIWZoo6+/hK6P5ihRgnx5N4mvnosiWq5LveO+gG3t7HKJcJ4hIpShVnqcXsjgymxTgkSov2n7u7nGh1W6W3Edm6X7+bFja5De3BHBPv1tytHkdss9vOr2lAlJFm5CXA9Tq9UuFAU7cPDhd02qXxX4CpgRLCPDQ6pPfy/xTu0kneccOk17AQUVk0NpNOwk2Hz+rVFPge4rWyuWqXC/BYJdZWe0yL5b9QJ09FyV8F9t9aVDlApXqPfYrnhv7qEFfk+9nBimzmg9NZ/DsSBLPXY4JINMatGD/gAcf3xzETe12BUrR0k9ywpUlLT+T9uZUvEuWuUkv9tD8my/n88C+yNfzHB1mPbwWvYDdLIcTQGZ+cb5ckevitfA1vC5eI79TLPyqNZQqBG7ZrlUB4vj5fF7cZoOWY6mui5+p2p3/Jk9D2Y97rFoOuHyOak8SQZYUvDyjOpFDux9UaAjhRAc+y3aTQb6P58mDimcSSdKlMrKlioAjZBgyf5Y56W4zVZQkGtQkc5v9l9fC86aym9ep1y19rxBKZDKHXMe5cB7fG0uKcplkhQFmvvcSKLTAZOT16wXcqueXso/xntCyludD0L9C4EOvE2CR507rXR4EMgmo8f6xjZg5zvtGwFld3lIhsFKrIVusyWey7ZTluDpP3ne2B12dSQYgGK7aR1sQa/1waem7MvP8KFqAT79EHJRqeF4sf0PyjNKxgICSz2qUnOS/eX0B4WwF96/14f7VHtzR5RAngU+/EZIM2Fu77bij14kbOhzIFqoCvLL/3s5+F7CqaAkZ/GoYjdHaOiGEl6FWJ1b5bfDbTQJ28phOFfDCREYA7PV+MzpdRolkSBaqAkBSXRovqXz5g2MpGR/vHnDJuE0LoyuMFLgYx0g0C5iq8DmM6Pc6cEenC48MOIUEc3A6g6OhHKYzJbFcfm+vW0g0Xx6J4dhCBuUCCUY6NR/KwlUbK3VqXJeJjs9tpQqfxYB1Xjt2d7vw8Bq3WGFzHCbwxrmV0/mdvW4BysUdSav2Um1K8JVOD5ta7FjtN6PNYYRFIw7NpQp4ZTIpDhudLpsAm167AcdDWckG5/j4kU1e3NJpF1vjV3if3lhAKFcRsPO+AY8orGn7/H8fWRAw/oF1PtzZ78LWgA1BAe60uI7GTKbGSC6wCXaeDWVwYCKBr16MSb69zWhEv8cqDh50P/FZ9TJuXIoUhVw1spiV8dVnlHAAACAASURBVCpAh5deFz66ISDnx/xxjr+z6TKenUzhn05HxOKbEQK7u5z43S0toqR2WnRa9IYatwloH5xI459PLUquM5uOkQM72hwSDcIxYzFfxlkh+5QEIC1WdRItQSLZn9/QIq4jL81m8PRwHE9fiMq81dNqx45OJ/Z1u4SgQLX72UgOB2dSAghnc1VxJxlqcwih8BfXeuA26XBoMqllUCeRLtewTRTUblFY1y2+ScQhQZDPwJPM4s6XMdhmFYD6NzYG0Om0SD700yNxPHZ6UQg87UEqjb341JYWUZ6/Mp3F02NJfGckJmpni82A1V4rbuV1O82i7OccXyxDxl+C7LT8Jmh7OpLDp08sCmDP543EEa59trTa4TObEEqTjJLDqYUMxuNZxEsVmKxGWfP84bYgbuuwy/z5ylwG/3AqipcmUshkCjLvdAfsWBe0CdkwYDGgQFcVvQ4tNiO6XGZ0uy1C8PirEyEBjHXVKtb5rLhnlRdbWx0I2vQSa/L6XAYn6HQQKUrb6y3ArV0OfGpTEHf2uOC3GzGRKuLJ4YQowt+YSiJVrqInaMPWdoe4swQtRlnv0kmFYPtosgCdUYebO5341NZW7OtxImBXc9NyJeoSSPijGFNXPvOnowWY4ZufmkT4lZcx/c3HED91EpVCHuZgC7ybtyJ42x1ovftuONeshZ4W1TJuK9s56U8aQZGK6HImhcTJE5h/8luoFksI3nW3ANSWllYYbSraQe1xVDVTVmylgiip0+fPIfLCC0hfvoJKqQTHunXoePAhuIeGlBpWc6VqbtX6nqOxCtRI90tAYh3B1lZQmoXikhfV0jNQDC82AOrJxx8X4lXvw+8XBbVnx3aYmzOoazWkrlzGwlNPicV3IZ0UlbR3w0Y4Vw3C2t4Jk9cjIDEVujqTWYHE3FNq82hj7cy1IP9USqiWi/KnViAYScA4L+2rd9pFiWxye2Ag4EwLa+Zfj40ifeUK4pcuITMxgdxiGKV4DJVMCtVcRgDNapHOQ/zsClDS7Cw1Nz4Vd2OC3mqH3mqVPwSUzT4/rG1tooam4tg1MAhrWzuMbqrA7aICr+cjZ0auYPa73xZr9PjRo2LlToC6bf9+2PoIUL+VjeDbPBvLbld9T10nbHN1r0c5m0F+fhahV1/G2GNfQ/zcOVG02IJBAXZhMCAzPy9kivY7dsO/eSvsHZ2iAjfwGnnuprriRLMw1LqyUkZrfaIpDq85g1K6/Ds92tcBUKdHhjH37Sew8Pxz8uwxS7x9313wbd0GS0sLjHaHSiLMZpEPzSN+8gTmDhxAKZuGd+d2tO2/C13vfQTOwdXaWS05lDWeMe03jeuoO5itEJTe6U6u/H6lBVZa4MfcAj9OgJqg2J03DeL3PngzOluVg97VB4HKq7N+CQ5OziXw+DNn8drpaUwvJJSVtPb2/wiLbylLL221r+su8r2GWk2cKb1mnTj9cU/M/V6owLqquuYlr08WtJjL20hkedvv+0EAaqqnmzOo61/y/ey9v5/9d/13qn6oau0CUjdbe2s3Tn4vtstLmFvj3418SPVGtZSpr1C1en3986XCTAxhCaCWt2uFa4LTi4thDA1tvq57RoCaCupOTUF9rRbf9cib5uuqn7qsJpqL+9d1RurF0rZXPTb1z3wnW/bmtymL7wzmQlRQXztAHc4W8ZevjOLp8QhSVR30RgtKOj2S5ZK4ld7USvJ4O3a1OcUhrk5O1LQkIgB5bjKGbwyH8NJcHDCYYNObYKmyvxOclrCeNxMC30VbLXtLXRQp0j6CyDXkiiWUiyUMOi14aDCIT+zofjNAnVkECFDHLwI2AtQ6oFJSwLG7C/CvRc3bLxbfOp0RMFlVHrXZBZjtgNGqAGsKMbU4ouWr3nq+bQUoZ5XVd/gCMH8aiI0ohXWtAujMAD9/GZD2jqvnpibQrMP5E1qJrwDUKi9p5Xi3LVAHqOszsQ4Xonk8dimOw9MZzKRLGAra8PvbA6JkIUBMRRqL/LTnJUhEq2uqRZmhK+CRXuUUH57K4B9PLOLofFaAOCpNPrYliBva7dA30ul1yJVqWMyVEc6URS1q0eukiCv5n2bab9evTW1GeU4vTqUF+D44kZCCIG3lWExo4EzikrHEvJcpahljSl13PUuClg+CkFZqaLGZxX6c2c3v7XdhgwaQaUO3GtTUrNiY1ISJs2wj/Naje8NKe0kS01AmsBAez1dwaDKNz56IiOq13WXE7l4nPrTZJ4A5r4O23rTipCrqhck4ZjJFuG1G3NjhxK+s84sijiDc4Zk0/uZoCKFsUXIimcF5Y7tD1LrNU/HS3L20+VdWafXNf2NJ0bD6VmD/2+/8pWWkS9XbocGAWNZu9TZttNabXt/crxurCLWiElJAVfCWcpVW6UqZxWtX5IfmQ1t+1ICzkQL+fTiJg6MJnJlKIlepoLvVhrtWefFbm5gZbW/c4rcfmuuT29XPXdN1aowH9RNOWM2f1rwQ0hZZ8jpl76K062/37RqTQnvlm1j3TUVFWVQtu9tvcT+W/f7Nk7YCtrTaZuNym69zqX80VteNU6+TGshEVMQMtURW58UFXh0oH44X8MQw3QOyyBcropRm7jQzW2lnS2KFAqffqh2v6ifLzvOt7pUG3DVWXXUp//dr86UnpemKl5gtjftR9x14c/+7hlLZ1R1q5d9v0QL120YiBwHqvzy6gJFEHjd22HFnjxN7u5yYS5Twd0dDAiS9b71P7KhpYf3GbBZ/d3RRiAe/PuQTdSVB2MVMGd+9EhcSCZXBdKNQCmoIuYMW30fnUuIKsCnoQJ/bKuMuwUqORQS8CdDxczln0HqI0Q3MRy+VFPmDvB6O609ejgvgtbndhp1UBrc6kC5UxWL8RCiDSKEolvJWowk7W234pTVuIXWdjxZxLlrEWLIo1vsfWOURIOup6RROL2aRyBQl7z5KwqSyDlHPl15zEqkPHdUq2uwm3NjmENCeoFivyywklCsE4mfSMrff0ObEKi9V4sS8+Xl6uc6Xp1NIFisY9FrESYJqX6eZRBw6SRRxYj4t5IFBHwFhK7o8JhxbyOG/HVkQYHN3jx139TrFrWIqWcLfH19ENF/Ge9d4xf3BbdLjjdkM/uFoCNlqDR/a2iLg9XqvRYB1GZLq9XCCGEJ84dnp5RriYt2dxlevxPDqTAbRdEXaIeA0itsI88dJXhpLVhDLlqEvloUQt6HLgTv63XiQ+fR+pTwkUYUA9QFaO1PhG8rCZNZLHyOgSICaQDadIThQCnGoBLw+n8MXz8dweCqFULoooIbPZoLbqtTmJDZw/CMwTpV9vAiUoJPP+/MbgpK9fCVekHiGb5wL40w4h6rZgC63BTsDdG4wIlPRIVzg+RUxly5KDjoJShuCdtzb78YHN3jhNetxaCKJp0ZUBjX75LZupzjZfGCdD+t86jqp3H9jNi1Z0E9eSmA+V8ZguwKof3NTAF11gHo4hq+dWpT4iPaADfet8eL3traizWrCQSq+R+M4OJ7ATLoIg82EoN2EHptZlNyVmiJc8XngeE71Pa33qUZfLFTw2XMRPDeRRChZgtOow8agBb1eWu2bUCrrxGp9Ll1CKFdEolQmfiOElD/YRoBY3YeL8SIevZwQO/5RPkv5MiomA3wOEwZdZrgNOhQKzKTXi4sG7dJv7XZhPl/F585FxJp7IU53BT3W+TkOWBC0GVCu1TCbKUpfWMhUEGWUCarY1WbF7w4FsJ/kQJcZyWIVp7g+E1KAihAp6vXi1rElYBF7eBII+ZzMJQuyLG33W7Gn14UPr/NjV6tNMrOaDYmWyiXXs1lcmTp+FlugGI6IXXX4pUOYe/q7kkVdq5bhXLUK7fvvRXDPXniZIV23uNZU0ApqVk5TstIsFiTHWADqp74nP29/74PwbN0Go8ejQNqmtaS4ZcmaTYtECYcQf+MNxF5/HdGTJ6C32dCybx98O3bC0dsPk88nhJvm9Wl9NVhfPXIbWC+yLTlacTrVzrHJ/WNpN6J+pwDqE5g/cACTj39DA6gf0QDqHcsAan5fIbSA5NmzyM1Mo1rIiSrXtXotbF29oi6WzOcf4lG/Vs0vCLpKBbVcTs47PTGB7Ows8othFCIRAa8JVJcTMZQySZTyGVQKJVSL2r5URxc+HYwmo2QdG1xuGGlD7vUJsGsN+OV+W6kGpxK8vQMG55JVd/NlMQN67rtPYuHZpxF7/Q2xzh74DSqo74Ktrw9G1w8KUNf3Ckp9VIxHkbp0EbMHn8Po176K3PwcvOvXwz+0RQgCpcz/z957hkl2XFeCJ703lVVZvquqvUN7WDZsNxxBEaBEAuRQHHFoRFEzI33a1Uij3R/rZqTd2d3ZXZEaeYqSSIrUJ5EAKYoA0Q3fABquvTflbZpK71++3O/eiHjvZXU1upskaMRKfIXuzsp8Jl7EjYh77jmniPnXXoUjGMDIL30E3bfdAV9Xr5DythK/pFKKcS+8HbSwPdSHZf05/1NuY68ZNW8EoL50CbPffRILzz/HxQ7UfsMf+2XE77oHvv4B2X42NAt5VKankXz5BUx8/asoJxYQJl/4/Q9g4BceNQDqtsJvuec2dleqAGAFoP4RjsyVQ620wEoLvJct8JMEqOuNJj5wz0b83mfvhoe8Epd5LeYqGJ1ahKZTYbOYHQignk8WWN77wngKmXyljXT8XgLUdAW0vSZVKSJDMHiu0LZrPSi5pydQekPQjt0xJzaEHIjTntQGtssbLzVxLNvE6ZyGdK2FiMuGAZ8dtRaQqutIVKR25lUmSp5GbT+YBzUB1O+VxDflEcU6qwW7VFbhXD69lL2IJEux7afykm7Lv4s8tTqOUg3i1QWvMYS3sc0mFHSEopDySRSJiGQihVQyhZu2b73W02r7/befewVdsQ70dwuJb8pdU57o3V7WFLnIp8rb5XtWOXfxIK8FJi89j9obqDytOrgBiMuTX+u4MrsqGNSFImYJoM5m8fhD+66rfcjq8w8Oj+K7Y0nuny2nF7rDiWpLg6/VxJawC7+yqRv3D3ViXTTYlimn9jubLuEb5xbwzPQiTuUrjA95bA44m0RGFGx7iQC157Zlsptb1ZKbtj4Rqxw8v2+CF3K9Sn1R5d1aqDU08gfD5rAPv7SuG5/fNcAEzLYXAdQH/jOQPQv4OqS0PJFNiHFFYHRQ/NjdgjHtcJOfE1ruAGwEUhOzmoBt/ukAPEHxPRM8az+fVgUqi8KXOnESSJ4BcpOARra5JPntWgJSX9djk5ibfPr1EhDdAty74kF9va33c/+5pRsfSQ+zbANteH2uhC8cJY+/MuJeF+4aCOKXN0exLuzBQqHBHseHF0osK0zJ2IGAE7f1+FmGeSDi5WA/VajjudE8vnQ0yYn4u0fCzFC9dyjI0qfGq0XAYgs1nRKXxKwRkwKxXiiJS2C3iABmiCAP0AvEQpss4OsXMszq4QmDPiuZryJumCkCEZEs3tSSWd0OUHNWnxlFH17fgf1DIZY9pcS1GYQE8GomDM0zWQHxqwG4SyW+zeSNuFZaMB1PVPGNszm8MlnEbL7GMsv/9uZu3DMUZAbybEFjv0xKpB4cz2GsUIPH42TZz8/f1IV7B4OcBCev0j86msTZdBmrI+I5Pra+A+uiihkhJnZu4SWaxIoxoUB9Od1xcBdRWKaLrjDvMFc4y8GCAlVQh1ALCdm8KtovWyUuGaqWIgOR2GoxY7tQFUAQqU6TFHpP0GV4Hau+RnLvmUoTh+fK+Mq5DA5N5JFMl/nzG/uC2L82io9virE3LL2Ic3glTGzpU/wpIRFqvNoWeCbzRPSSpas/dSzVuqqbmwyEqxzYLHlU2b0lkU14iQugW7a2NdVjmVWXLoas12j+bqlUvXnT10r9WJZP/OgtigOq70loiZib376YxVtzJfb6pK7S5XdgQ8yLm/uC7GFObLuAZEW335dqABUv1L+Vn8uVccTon3JRIhps6efU/bUtA83wZQmoig1uPmsl9S3c6MRr6fUteXAr/7y+FpDNSYz512ZL+OLRBPuMk9IGsRQ/vbmDAa5nxwtcOXz7gJ9/d2KxyoU95O3e63PiN2/uwcNrwugJunEpU8PfE+M2U2OWbtznYJldkvelY8yVGjifq/LmcU3Iw6AsgWwEEBPQSIDeqUUh309zIk1Fc+SLrunw2WzMFiZG9WyhjremC1w4FPI5sbs3gMfWRtlnmfzrj6WqeGW+hLFMFa2qhnURFx5YF8FQ1ItCvYWJgsYy+ARQ/8qmKFaHXRgr1FmOfjrfwNlsFW9lKlxIhiYVeJGuPzHBxGaKN7+aDT0BB/b0uLGjy4NNEQ8CTgeydR1jhQZOZaqsyLAh5Ea/X6oNsEKKjRnNJxYrICl8ktumduj1uRjQo801Va+O52usMPC+/iAXTJHvM60b/r93Enh9tgSPw4bb+vwsHU3qCy9NFhi4vLWf5K8dOJOp49BkAQcuZ9gj/jO7e5jxS/dKKgo8uxvhiTYTwpqCGNQUq8jjm9Ygby6U8PpMEa9PF9m2hMRWaARS6ptkoYp6i+P/UMCJ3T0+7Fsb4ecxEnZLb3oCkJtcFHdgPI8/OZbCqYUKXG4H7l0Vwr/foRjUCqDWOTTSselZvjFXYenoV6byzMBvNMAV7h1Bimse3NrtY7uUl+cqOJtroNQEg/a/d3Mn7u4PoKYBR+bL+Mb5NB+HfKu1RhNRJ9lnOBEK+dAT9GLE78RipYEXZ3PI1HWe4x9eHcGntsXYg5vYxCTx/fSlLDPHdw4Kb2kBUIv5br5Uw5sz1OZ5/NPZPBJVHWt7fXh4XRif2trJFgsk/f7MpSy+fiyJ0VwV/Qqg3hlHr9+JFyfy+P5oFs+O5djyAi4XnE4H/HZKvlASREeTlDUaOtuNrIr5sG84jH+9JcYFDt+fzPGYPTRVRqJQR9DeErYQbid7YG+NeXgTfz7fYOZxslxjVv1v7erGA8NhZjCXNJ2l9N+YKeHgWAHHUxUs1JtccBGw2+DUW9yGXT4ndvT5cd9IGI+sjbCH+IFJKnws4NWpAubydfhZBcYGt8uB/rCbLR0okUW2IGRpQpLiW2Nu/Dop1AyH0Bd2sxx5pqIz0/57oxmOTxcyDZTrTUQcLVbfqZLUGGwcO9bEPNg7HMbegSBu6fGhn9abcs3bvve91lx7faFz5VM/2y1QmZlF+tAhJF98EQsvPY/y9BRcAR9iu3dj1YcfR+fevfAMroIzIAFKWRTIqTZL4WmzUkItkUDu2DEknj/ILNuBD/0SIjt2web1MrOVe5xct6nVi6JWtLQ6GpkcA+TJQy+jNDYKm95EYPValosObdoCRygEm5NY3OYWjsI2sXboZcKL1kSbWYiqy/2FcPRtXz8pgHrhwLOY/OZTDFCveuxR9DCDeg9LQ1tOy5LY5DutVyuA3oTN5YIrGIKdZLwNhu719Y1l9zbLfJV2LYqzJOylmtBrJA9eEYzrWg16uYJmsQStkEcjn0OjVIBWLfP1spw4s3YoL+WE0+NmdrojEIAzHIaro5M9r+1eDz8/B8lEMrPaAxsxKoyXecXFcQVQP8vFBb7uGwGoxaR75X5AnshImJrFy7XkAjJHjmL24AGMf/spaLUq+u+5F9179zJAXZycwMWv/DUX567/5KfQe/d9AqD2esxVs5LxlKcx1Z9EAtl6n6LLyD2V8av2HfsVj+pGAOrLFzHzHQFQ50+cYNb6mk9/lj28PT19/Gzo/M1iEfXZWSRfeA6jX/5zlGZnEN6xB937H8TAowRQr5VtKVgnyxcwr8T86xuRK59aaYGVFvhpaYGfNED98J3r8TufvguhgCi+VS8Cr+eSBZy6uIDTlxJsaacAaso150s1XJpII5Uto0qbL8vrvQKoKcITON3jtWN1wI5kVcd0WUe5KbNs7zYFSBw7aLdhd4cDD/a6cG/chY0hBytnEUBd0lqYruh4bVHD62kN0yWdGdZ9PjvGSjrO5DWMFXRQLZyRLlzSkThr9VMIUCt0kdLCdot1MxNQbWSeAvAqSKpDWtn0bbLeS9OgYmYWCo8qZ0cJHWlrKtSBFMqpI5mQDOodN8agfuq5VxBnBnU3/D7vNSW+rYSvJimVktWLTITQMyJ5a4fDwT/0WbKyut6XFZymcdGkgkp1bJsNxO52kqrQNUBqM2Nq4+vLFYqYSxJAnbt+gLpSx39+YxRPXk5gntSJHB62zqH1tE2ro9fVwv2rInhoqAu398YQZetSsPIo5dXenM/j788v4J1MEclmk/NfDqIvSIFBUawg9uDi8TYZA6EfYQurmPKW52xJBRt/ZZKcWvsKLIDf4reJLUeYbxOOehM3Rfz4yPpuwaBeClATo/ng7wuAmsBm5X3OkgpN3q8we5+X8YR10Y8DLQcpPfkBTxTwdwHBbiDUAwTiQKBLHMvlF1Lgy+EqJO9NDOr5Y8DcUSA3A9QrJhtbki7EHV4jEKmORuehftOQAPV9KwD19Y7Bn/vPLQ9Qi2As5IyB54mR9s4Ce9ve0evHA0NhZuNQ0n5skczni/juRB5nFiugILk+4sFDQyHsHQxhc7cf1SY4Cf3saA5PX8gwU+WTO+K4nxLMUY8huyvmAOr0Fo+xKwaBhHaYjSuunhJ9cznyGizgS2czeCtRZmlfAU6bLGrxsCVQZwDUgsmppL+FZ4WUCKGMfFNnScnPb+vihGd/yAW/lMQW1yuOZ05uSl7MCrwpwNfiRatimBHwjdGsfmNkcCgZ/vJUif1Qn72cY8/Ez+4SDDJiq5G8+puzZbw+XWCWGMm92lx2Zn1/fH0H3tcf4EQteX7+9ek0ex3WtSb29Pjw2W1d2NMjNtAy1SBCjwFQi8tRAKcBRMt3l1YLqTokM4BZwFb1HUXOV52vDeNWQKr8nkwumJt1eZVS6s+4ToUlAsJLNF9nJh4BmwQoUdKXGGYkVU1HpomNZJ6nig2W6fzu5RxOLpTQqDSYUX7nSBT3r4ngodUhlkGnF0k9CxkZaeMqGkrU60mv86Wgs2CeS3off178b2lot0LXRuKNDy3v1zIxWBNz5vhV7SJ/q9rU6FZLEzLyusXTlnL3lhuzJnUs96nOreQhzTnOuqJrvzv+jaxDUGPW+tzEqcQCwLw3OzPjXp8tssT3QlHDVL7GIAQVq5B/KxVg3NEXYO9aWmfQM6UhT4t7+hFQvMWzT/U/S3mLjDayldRzWeJNY8ibmANdLFjo3yY7uq0FZAa2zeNGWQcIh295ziWMD/W8Vv78wVqgBby9UMZfnUpxwRL5pJP3+K9u68KWTi/SNY03oD1+ByYLDTx5OcuS0vPFOnbF/fjtm3uwfyTMoChJb3/jbIZ9ZsNuG7q8TmZOkk8tyzaXG7hUqDHAOxJ0MyhLTF9iF9N6kRigZ7MNlBotdJLyhw1IU/UngIiLqpltzCompurFdBnz5ToDmUMkZb8qhO1dPo71yZqOw4kqSzYvZivM9r15MIj+sIeVIuZKGs5na+gLOPHR9RGsibhY/jlb1VFtAJMk1bxYwoVcDQsFkuNnWQn2/uXITl1Rs7HM9cZOBzZ3uLCRfO1dxPhuYbqk4UK+zp9bHXSiz+fk35ENAQ3YhUoTJzNV9kwmEJ/aoc/nYnl/KjAjy4nJQh0Rj51lsPcQ4NvhYdb3355O49mxPBcBrI968Kvbu7A9TsB7k+N2t9+FmZKG74zmcWi6iNHFMjZ0ePDru8VzIlCdAGURYpS/FEMecj4zGYJUGEB2JadTZT7W6WSF5weSJqf1PsV2p8uG3qCTVRpu7g1wjBmJenjeEAXsLZYkJ4UX8qr+h/PUPygmOfjzj2+MYnePn2OUsAowN4RK6vt4soIXJws4kyojU2qyV3VvxIVtcQ/u6PEjXWniKxdyeGOhykkCmr//w64u7BskWXc799vnpvN8/jMLZSSpDzYazN4f7Aphc2cAOzq8yFUbeHoqi9lSA/0hD/b2B9ljmhjnR+bKeG2qiFcnCyg3dWzq9rInM6mqDIdpvmshXWngdKKMw1MlvDRewmJNx1CnB3esCuLRdREuRricbeC1yQKv68hzvTviwd6hIJ7Y1IFO8l+eL+G16QLH8amCxn6cPIeSf6qUGSZPUkLlqQ27I3QdITy+IYq+gAPnMhW8PlfG8xMlXExVUa9SoVILLo+TJffvGwwwsH0m12AQeq5QxZqQCx/fSJLsQXT4aaNKqjwaLmZqeGmqjMPzZV4LUeEESXd7bTYuXqF5ZGPci9sGArh3KIywx4kLizUudHlhoogLqTIqFRoHLThcDqzv9OE+srnxunAxV+fjT+ZrWBV04fH1Edw+EGCpe4olNFBoPXJ4voC35so4Pl/jYsNaXTDpHQ4nwl4n+sMubO324c5VIWzu8qGHFBmk+guLxBjz+Q8WHle+9S+vBUrj40g88wzmn3sOycOvo57LIjg4gJ4778TQxz6G6J6bYQ8EhWev3F8p+FcxIahnkbw3gd3kI518+UW4gkGs+shHmUFN4HQbCGv8Q8khKuUboLaYRvb4UWTffgvZI+9wn43u2YPort0Ibb4Jnu4eBldVnbFYiYplKK+txYpaRXQz8cfLL3PTYK6ixaiwMqinvvUkq18NMkD9gASoeywrQNEP3jXFQknMRo0BZPKYFn7PuvB8pvdJck8m7Si5xet6nhKFLzbHOpeLJakVSEwFOuxfbZQmioY0W0/2z1qDvYzJU5rB6bqI8Rwr1Z6Rko9uN+zEbKdz+P1wBsNXYX63Pb22QUAS1bPf+w4WnjvIEt/EthYe1MSgHoLzKsxruQAWbaq8zK/c2JhtLn9XSybY65oA6rGnnmRwvveeu9F9+x3MpC6Mj+Hi336ZC+k2/urn0XffPnhjcROg5qJmIeGpnqLRFyTzyfyNdXOp9umqx72LRcINANQFkkj/zpNIPPcccidOIDA0hDWf/Ry679sHd08vFxDwSoDY8rNzSLxwEKNf+lOUpqclQP2ABKiFxDcVIJiFI2LNammWrAAAIABJREFU0V4A/G699l9efFu5o5UWWGmBn+0W+EkD1O+/awP+w6fuvAKgJnD6j7/xBo6fm2NilJB7NuNrU9fZ/ofy2kuZrO8JQE0AM8CFqvviLvzKsAen8hqemWvgdFZj6zveWF5tCtBbCDtt2BNz4fFBNx7rdyHmtvFeWjrzcV6fUgAFUhZrtFjhicDvuaqOp2breDWlYYFyB8ItcdkXr9N+KgFqSslRnl3k5dSPmkXplpQujpWqom5y6SrJyK+2tYLMtcqDUqEhz9n8tmBSCw/qBHZs23FDA/epgy9Lie9u+JlBbedjW0nUJnsZDDhrTQ31Wh2NRgNNsoKxkL7sDjucVMjocsNFBZhOIkqIvA2zoi1JS5XLVZLpmt5EtdFATWuApLmbVEwpv0A5NIeNbCPJys0FLxWe2wUIbrLS1erMWKYxgzqXL7DE92Iuh8cf3n9d7ZOsCAb1ty4nMVvToNmdgmhh03n/7LHZEPc4sasziL29EayNORF02xgbOZWkPXwRR1JFpBqasFRWPC2d+gkp5xIb3gGdGOuEWtvqcJCUuO5E065BFMbaYRNG1YY9klCNFXlnym3T5wzohCza5A/vW6hiwk5K3TrcdR3boj58ZEMcn9s9dBWA+g+ADAHUEQlQK5DcakerdhLWwgO1kSIiikswrQmgjg4DsfVAxwgQ6GbG9bK67c06QN7UiTPA5OtA4jzQKIukJjG1jZ3gtdahsnMpcJ2O0bEZ2LcCUF9Xp1/5kKWK3dLX1F8pEZsoaTg4UcQfnUgjX9PwoTUBPEQ+zL0B+Bx2XF6sMoD9tQs59uJrNZrY0uHFhzZ04IHVEezo8TGT7GtnsyzVOJ6tYkvMg9/cTQzgEDOA2d/X0u0FWCerxK1TDFezmC8VUAmgns3X8cJ0EX91Ls1MYZJd5Spk6RcmgobFE8uYTFRyu8ljlWQ76NQ6ld4wyg32qfzN7V24fzjEsuXkIWxcr0TfWCZCQY+8n5QbaJ4oRWUVv20wAJavj1Y3aNwpVbw1dMzkGgzw/8nRJEvUvn9dBx5eG8FdgwGWnR1drGM0W8NMscZSlwSM9gVd2NUVwJqIB2GvHaP5Or5zOY/np4o4ma6wlOfv7Inj3oEAs3zEYmS5DT29rwA5CSGqTmJNVBmPpu0pLTPMLJ7b1ufLbSOkWS0ziPx+O/NXSLktB/UCiYqGI2liTBVxeLyAaqOJTXEvA82dXvL7tKOmNzFb1phdeGGxiol0GYulBt/++i4//tWmTjwwEsKWuAcxMhjmScnMoBm3L5+/Al4NpRieuES9nZqmrc175cLP0mbWUr42gPpKoNuAdJd497UnNMxHYFyNZeXVJqUoW9X6BM1xY2nvpZlyNQ7Uqa6SSb9iSms7kbUwxc7MU/KPpf7f0FrMpP7y6RTOZ6voDboYuHl8fQc2xXyosJcOmF1HgBUl9QmYaAsY1v4pL0ScXvZp+XsRf6QkvZJEVp9Xcy4tjHi4GH4DYuwYewd1p7LKzaotyBlY40Ar09AP1QJXbiHOpCr4+vkMDo5mcW6+xB68H9jYibuGCfTxsDd6vqrjtekSA6QUCwMeJ6t5/MbOOG7vD/DjOZWs4jsXcsyUHoqSh7SL/Wpddjv7ThMjl2S0yeZifdSHVUHhZRx0c3En5soa3knUsFjVEXXauDCLfJmJGUpe6OSXTt61l7JVjBVrSJQb/B6FQWIRb4h6cMdAgJmqTdjZs/pCusIbgDURkht3sJ81AeWkXhLzCplpAkdPZwk4t2FT2IsOjxNFvYkzmSqenSzgQqbGxTYczmjXSrGtQYxuIBawYWunB/f0B1khxWGzYZ78cUmVBMIHmLyD6dwEUNOcSUU+xAzON1qsaEA/BC4GXVSxC8yRykqqzONje5cXN8X9WBvzsS/902NZLro6NF5A0GnHhzbFcM+w8LmmeS1T1VmS++/OLuKdRAkadNzRH8Bv7OphxjK1pVJiVbXN5piX21M5FOlaqk0dmaqQwCb28VSuhnRZ40I8wg0iXhsGQi6s6/Byu8c8LvYd56p6GcDJCpTAZn7+KcFMJw9psiAg/3CadykhYEYG0UdpOUFy46QgM54nCe4Gsuq7EbJEcXKbvb1ACgApvLlQYXDznsEQfmNbF+7qDzDrv6oLgHw8W8O5VJXlwqm6Oep1YE1XAKvCNM85WZr+RLKCxWqD+9twxI2tXX6OjyQnTQz7ySxtPnV0Bx0YiriwtsODKFVYgEDdJkuET+bq7P9NyZGo34nhiAebOr1cjJGt6JjI1nEuXUGu3mSwmMbK1rgXfpeNCwC4nfMkNd/kokFjI6yWZBQimy2elyM+B1ZF3NzPItIXnJjnZ9NVTOZqyBOoDBs6/C4u5NgQc7MyylRRSH1nqw1E3Q5s7/KzLYzfTZto2si3WFElVdaZ9U0FAsTqJ/Zyb8DFYPCqiAthjyiKIB9qn9Mh1l4FDecXa5jO1ZApVbn0IeRzieuMedlmYr7U5EIR6gs0Nm6K+zAUdoKwfooXtJ4hCfnFmobZQgOjmTqPi0y1wex+undicNMzGAy70BtyMWPfTdXv1gKpd4XUfqhAekNftlbSL/fFq/1+6fvXexxjWbGk6vta37+hm/oZ/TB5GM899S3MHTiI5NGjvLbo2rkdvfv2o++xxxDavEXsg9TyXsZ+tfRROxFiE5enJxlcTr12CO5IFENPfByR7SrJxjsYackjYit7+pl1exzzCMBtFAoM1i08/c/InjjG4Hd402asevzj6NhzCxyhAAO46pqs2wixCxAxU3AaLHZMaklnFPbS50SkJYA6d/IoeylPffNJZresevQxBqjDu3czMH4jr2a9ivriIuqLadTTaTSLBbRqdTRLJdTzOWilkmQ1E7NKVt2S37TDAUpeO3x+9nx2xeMste3t7mVvaDsBlnINyH9YQFVjzuBGoMIpDS1ifOiSvdK2tZL+4XYpN0lsFlp43MhL11E4dwYz3/suEi88j/zxE/D3DzBAHd+3H75Vg+xprV5XrrbaT3bF/sIYuCbM2shlUbp4CXPPP4fLX/8qitNTCK9bj8jGTQivXYN6NoP5Qy/D0xnHhs9+Hr1338N90e5yynW5NRln0bTivmHuX9v2GsY/VB+WbyyrzkUFew1k3noDo1/6C6TffpPnrc5bb8faT30O0Vtua5NbLVy+gLnvfJsB6vzJ4/APrMLqT38G8fv2wdM/wP2A5/9yEbWZGSRI2vyv/1IyqE2J79Da9bK1jNFgYSyJ+zL3vdd6EjfSCVY+u9ICKy2w0gLvXQv8JABqWiI4HDb4vW48tHcdPvfELQj4hE2Eek3MZvE//9FzOHp2Fj6vVHaxRmEW4RQFZ0tf7wlArQv8udNjx4cH3fidDV7kGi0cXGjgn2bqOJ5rIkdVywx4qTnMcmU6sC5ox2fWePBovxtbQte2KSHAerHewvliE99faOD5RAPHM00UOYe+fJ/g1d8PCFD39PS8NxLfuo5WrYFWk340nsPJRoWSEIaKilxX8UqBc/ZiQSlWsSYOIYhtYn3Fe1aZz6X3heiQDS0CZEkNiNYlLiq8FsXwtJ5LpBaQSC5g5027bmhQfevZFxEnie+eHiHx7bBfwXpWIDCB07V6DaVSGdl8GYViFRUqbKTnJm+HVMC8HheCAQ/CIT8iIT/cbg+vUZcaU1u5VHVNQ7lSQTFfRCVbhF6iQk2NwWCmAtCak7CboBfeSAChSAh+nw9uZlSLW24Dv+kNG9BoaMjmi5hPJLBIDOpH7r+u9iGJ7/9dAtQztSY0STy02UjX1AnoTtgbQJfTgeGAHfFIC153C9V6CzO5FmaKOtKkPuSwwUabftJDZeVA5cUsc7nsMUR0pwYrDtntHuh2um9aEzpFEocYzEZ/kSt2+oOW3pwTszEzm/sckeyNxL+oPiG1OAKot3d48ZGN3QxQk9Vb24sY1AcUQB0WXtJ8EZQsIYCKGNRSUkHlppSEvVwpCoY14VAkV+cVUt+hPqBjDRBbC8QIqI5L0HnJY9AbQDEhWNTTbwOJs0C9IOXEiX1N1/MuhTLGOpzaQKrKaiUgtgW473cFm/vn6GXLZDK8Yo9GVzyob+i5m/s542tqTsqSdHa6xgD1185n2Xvz05sjeGBYsIooEk1ma3h1toQnL+dwJlnhAb8h6sWDayPMoKYE4rnFGv7waAqH50sMHJHH5ed3dLG3ZNukYKmeFwkKJalsJiiW7s/poov1JqayBFAX8NfnM3gnWYZO7GcGqAl4tYCvhlGljJhc8cQ8MlFJw1ogQKvRYrZSZ4CksgMsnXpbXwARj9OQiubpTSlUWxiVIj4IgJoBbwOgNr0OZL290ebGfQnUywhudA8UR6mKj2RP/+s7CWb/kI/nvqEQPrqpgxnrlHSnBHBFa6Ku65zg8Tsd6PJSolP4ohLQ8tpMGd+fKOB7kwVmQP3u7i48OBRC2ONgJtfyALW6OrpZtSgib02g1iAZcjOhZGXUivgs/iNMn5L2bgnu8zf4sFYQYSmzVLSFbBHZVqqsTyXIruztBAwdTpTx7Gge/3Q6zQl88kQfDJN3pASomzoWqg1cytcZGNLqTQY0YwEXM69+eWOMn3tXwC4KEqRJxVJvcXEP1G/kdRp5A3lfSwBqSqiStCiBr42maEP6LrcNSYcyU8+6Kmy/f9Hn5MKRE1sSXG0DqNtGSVsDycuVCzbV/FaIWjFYlrSrIRuzzKKYm0At7uS5r1jYyutUj9QK0vKpTACowZ6tLZZRJvCEPkpJemL+f+FIgj15Yz4HtnX5sG9VCANBN/uoUtuRLDIBTAQSBVyykMQieWOsuOV4tXK2rbGoHaA2K0mNRdeS561uV/SDJTcvc2KimaQ3vfEgrrIDuKEg/vP84SsTdQTcPT2ex4HLWbx6OctjbQfJ/6yP4qMbIyw9fDZdYw/er55IMUN4S18AD60Js3XFpg4vx6bTySqrVpC38rZeH895EbeQ+BYe1FW8OVNk4Gljp5gTu3x2hEh9yA5cztVxYLLMctCdbgcGg06sIfAp6ELQ60CirOGtmTLOZ6pI1qk6WsTEbEVjBQiSyN7V42MGOLFaabOyUNH4Mz1eJ8cPkhUez1cxV66jg5jV3X6+35fmSqg0WtgV82MrSeGHXUjUGjgwVcSRRJn9iUn6WJRV085B9CG3CwwOPjIU4WMReJetNhkcppbe0+fH6rCHQTliklN/H8/VmZlaqOtYH/OyfQQxm0NuMW9P54SXcanR5N9t6PRifczP8t9HEiU8eymHb51e5EruO0bCeHhdFI+ujTL4/OZchX2Snzq7yIBiPOrC/tVhVjS5vS8o5mI5f5uTqaX4i4eXpVBFVg6T9QMBuAvFOrKVJqrEYrXbQGIZ5EndG3QLhrgxBcnzyKpjAv+p/cgnu9LUeW9ChQFR6UFu6iKYcdESAfm7VIxQrGncjt1BF8f9hXKdpcO/eCTBxQ/xoAv7V4XxazfF2VuZfKpVeCEvbJJwp/5CXs4ht539qEnqm9YxFD9JeYI+53a0uD07vE6ufC5pTX5epXqLN2qESVNBAAHZFEdpzcRWK3ydtLbQ2XOZ2oSOE/E64baTZFeL74OK5uh50nsBKsDwksS5jdnm5boAhxtUIaCmxbZiPrGZpRhPNi4EKlPfIelz+gJZdhDwu1jRuEiS2qnD60Knz4kOn3hG2ZrG/Yeu12WzMchO90PgtHqM6uSX03U8eSHLoDrJjJPv9N6hEPtf+51iHiZQWQDDwm9+saKzZHq+WmcQhNjqtKkkFSH6HLWlaE+d+1HURx7sNrjtumQu0LEkkNZsIVVuct/J15qg+c5jAwPSxN6nZyBIluL+BUT30wVIXAsYXgGof3xzMvnezvzDNzD33EFkzp5nxmv/vfei74EH0HXfPvgGV8k4Zq7jDRlkDieinzdyOZDcMwHKmTcOwx3rxNBHP47wViVTyNk9ERJ5vSdYKry8kcsYVbrbqtWQO3kKM995CqnXXkF5YhTevn4M/MIvout9dyGwbg1cXTHYnZSYscZZtdRWBb+i91+h6NSmPCVOXiMP6hPHBED9rW9xYtIEqEni+yoANcV0rcks5Wa5BK1UhFYucXvUUmk+LslSa7kcs2BbVAAsGoEVthT0arDSmUFt5+QlvB544nGWbw6sWYfAyBq4ZI6C2VqG16F4RNZyR7MH3cjYX/6zBHITE5wY2cTMJrlwvVaFXi6jOHoJiVcPYfHIOyhfHkVwaBhDH/8ES1T7RkbgDJne1de6EuP31i2ICmWy9zSJSZxIIPXG6xj7h7/H4skTQhUjFIKvpxstrYHy9AxLZQ9/+Al03/E++Pv64QqHmJEu2szYeMvksZqqzcLSthEo+6fBzDf2sVdZf/8AAHWSPKhPnIBvYBBr/s2nEL9vvwCoWeIbaJYKqE5PI0ES33/zJfYcJ/n8nv33o/8XHkVo7YYrgobVAkw0qdr3XutJ/Pjiz8qZVlpgpQVWWuDdWuAnAVAT29PjcqK/O4wH3rcOH334Jgahra/JuSz+05++gGNn567qT321+3pvAOoWy3D3+x14YpUb/8NGHzOgSXr7WzN1fH++gWMZDUWtxepayshKLMrA+507Op34g5t8uC3m4mNdzytZa+FsoYm3MxpeSDTwUlJjhvV7BVATSN0mr21FM6/ngpd+hvL8lSr0qRnoC7PQk/PQkwmgWAIadQatyU/LVteFpZkE+VotjVW0xEvmU4m1TKo0bg9sHjcnRWxuN2wu+rubiw9tbi90UqvpiMLe2w3H4Cq2weHcLIBkihjUC9ix/cYBavKgHrgKQK3ajKSyS6Uig72JxSLGZ0qYnCtjLlVFpaIzSE3b11DAie6YB8P9fgz1BdDXHUQkHGYwWclzW/dq9PdyvY58sYj8Yg7aeBq2Cyk4z6XhSJRgJ5s4Qkt8LjS7/Whu7IK+sQvO1TGEYlGEAwH4PR7eo1t9qVWNNQHfikGduQGAOsUA9WV861IS0wqgZnyFkGAnbLobjpodDpLPbjXQ8tQBhyQZNl3QWy5oTgd0AqeJb9Zqwq7rcJKFrEXlTqzlSS1BR9PuRpOksKExm9qle+C00f5eg43zx0IWnGogqFU0ewsaJRtadjjJOo4KIBz0nhicNul9zgxqTceODh8D1L/6rgD1GcBDADUdVyWSRdGFAUBz15X5Bca66EclWhSgrYnP211o+TsZoLb17QDim4BwP+B0C9DZ+mo10SouAPMnYBt9EVi8DNSLAMmrs13QdQYXuha6dK28AlCvANQ3Ft2NIKJwJ6MqosVJ7MMzFRycLODZyTxLJP/Gjjj2DwXR4XPw3jxZ0nBxsYqjiSLmSw04Ww5OapM331DEzUnTN+fK+H/eTuBito7tfX7sHwnhF9dGsL5DSCdbIR1jX6uYowZpVSZ6LROZCtaFahPjixVmBv8NMblTVTkYpeKGHLziCKZEmkiyUMWT9ITlipMWl7w4Wg5OxBNDmX7eN+jHSNjDyU+xQbZWcYuKNlHpL8BMZkobuWRzM3nFvt3KluVAo6jW8jmqKrlWi6Vr//LUIg7NFlCsN3BLjx+/ubMHd/QF+Woo0UkFPsLnTBSAUfKbEq6Ux+eCgxSx6Ir4yoUMJ2E/tzXG0uVDIfcSL19xfkN6WuGOKqHSanFCNlFqcqK/wRX+uqw2VJO9OIbbDgSclPx3ostPHpTMs5APXjx9k1DaDsgaCTBLw1kT/SpGWnHBZFnD0WQFB0Zz+MeTKYynq/C4HAgQI8np4Hahfl/Vmuy/SXI3JF/RF/Fib18A964K4r7hINZ1CHaWAB1VQkRJRluDs0USWoLG1icu7kH8n4AEkpRdKDWZHUjXQM+GJHMp4U5jTEiCWhj5RgrMTFmrQaMkxA0rcJnIVjIwS8eTig5XeIyr2zEp4GLJJg9gnEcdwHjflLoW86Qap3JSNiZylVhRTanGjGCeyDQkH52S9gR6EfiyUG4w65GS/hcJeBzLMeNxXYTAQAdadvKE1Rlk6vQ4cVtfkAtJ9vQFhFe8EJKVy09qPyOFKp+KNdFjoidt0tztj9qACrhYgB+rJVmmDmEi2bLF2C1FANRSipgPe51z/NWi+rWAgh/1925sdvkxfHqZRCipfrw9X8LBy3k8dWYRY/kGYlEPA5+/vbsLq8NOvDlfYv/db5/Jsk/9/g1RLqq6b1WAmbDUriTd/NwYeSG3WPZ3XczNICQB1HTascUqXpvIo1hvYUN3ECMdXvQE7BzraBN0JFHBV89lGKgmH9ntnR7c3uvjeS/gIRnuJgPcEznBaKYiof6Qm2XIX5kugTzYia3b7XXgpk4vs6YJsIz7icntZqWIV2ZLOJUuI1USPtm3dAcYqCPpcjpvp9uJm7q8uHsoiJ6gC+lqEydTFbw0JRikht4VV5KKNSqNrf0DYdw5EMK2Hj9quo4354ocN0l6eE3Ey6OINiH0Hl3n8+N5Zptu7/ExC5cYvNRWNCcS8/XwVJHVEAiAI0BwXaePwU5i8lKc/tOjC7w+WBP345F1UXxmayfLnP3DxQyevpDFsbECq6JsGQrg/nURfHRDFDd1kXSmGs9W4ETGSUMOVqpfWAuJYGN/IgJQCeinPSsNTQq95Iet2OEGJ8uqgMChjWK5LDJioEEArFSxLKTUVMwRFiLUn/hKuWBNvOi8VKxEsY3maJpPzyZrODCWw9fOpDCWq2I46sH9q8P49E1xlg63xgtKwFRo/qLK8VaLVVCI7c1qKLTSYYsW4TFus4vEB4HGXINH7iWMr4gZnt6j39H6RrDFxZxM5+D75KWRAFT4c8QQp+pgPk6LwWn6vN1G90PTqZC+ot+LvZRF/aYt5qnYKW6NPbOURYOMpXQfdHxqLy5YoufE6xoqkhDzKq0/CEBvkiyXTYDjXLvAazAZp2Vy/2yqhq+fyeAYKf7oOhdN3D0SxPZuH4+/oKvdq5Xah/oKxQE6P73IO57WBtQOdA56jvRD7UlX5HQ4uEiFzk09QDw3sYmkI1ARCR1PyQrSSKF6Kir8UIoAopfIzd2SeeLHLcBhTTZYo/pSZsnVPne9M8GP6njLMV6u9xp+Zj5HEtS1GrLHjmDyG19F4qUXUZycgq9vAIMffBQ9+/Yjsms3PF1xcUvcaWScFL2SEy0CoLajkc2ieOkicsePI3f0Hbi74hh44mMIb9kim0TtBhSobRb+CGUocST2sp6YRPboUcy/+AJIArnZqMDhcsMTiSGydRu67t+P8NYtcEUisDvlPpCHiVw/Sjas2hsqMeZ3W+8wQH38GBaeO4DJJyVA/UHBoI4wg7rXbAejCLTFDOVmpYp6Mony6GWUxkdRnpxAPZ1Cs1yBViyilsugUShCr1ThDEcQXL8evr5+Bm9JZpuDQEuHTpLfjTqDwY1SEbV8Hk6vF6GREYS3bGVA0tND1yGZG5b54N373bUASbVHkS1mPS7FpXKJGeal6UlUZ2dRX0gKdng+i2pyAcWpaVTn56DlswitXoOBD30Y8bvvQXDDJhNQtzLbyZ9vmfWrFaRvux95WXyVVEBdr6Fw4QLmnnseyddfxeKZE6imkixjQnMAzUH+/n72Ue/ctQexbTsRHFnNRRN2am9jZ6qipCpyWNJOlrgpWsi6F3iXxfcNANTFyxeZQb3w/EFkT56Ab3AQ6z75GXTfuw9uBqglg7pUQG1mSjCovywA6o6du9C9/370ffAxBNdusJRjy2vjyzXH3Y96//AzE+tWLnSlBVZa4Ge2BX6SAPVAjwCon3joZwOgpuwf5bZIovt/2uJD3G3jHMV8VcfxbBOvpjW8lmowoJyq8SZNLutaiPkd2N/rwv+2xYdN18GeVh1qoqzjUEpjEPxwWmNbMc6LXmWK5K3ZD8mgJoCUXqT+RftMkrOmuZ+YwfRzQ3sJsqDJ5aAdeQfa0XfQvHgerWwKqNaELYuucTuxp7DNIfaEMmfN51E/9FnK8Xt9sPl9sAV8QDgAW8gPW5D+jMIRjsDmC0K3ezjf7+iIwXnzLbBFI0SP5ZxpMplCMpXC9u3bb2jMfvP7L5gM6oCP9/JLpeUZnC6XkVrMYnQqh3PjeYzNVjCfriNb0FBviH03PSMvFZOHHOiNubF2lR+bVocw3B9FvDOCYCDA3tTqRRnKWr2BbL6A4kQSjZOzcJ5JwnMxA9d0Hs5cDQ5SQaPu5nGgEfWgMRhCfX0M2tY4nFv7EBiOoyMSgsflbiNa8fKY9vENAVDPS4nvJ66TQU0A9f/xugCop0h1jBJVzGwX1+OBA3GnCx0uspZzoOnQ0WQpXLEfr7ZaTALJ6xrqpEfYaiHicCDuJilwO+dgaGvPq8iWHZWmEwtlKiTXYGtVEffYMRL2oyfsQcRvh89B/ZMK8IF8ucnY10y5jkS9xrZ2driEMjBJettljkXmiQRA3cKuTj8D1J+5GkB98A+AxTOAOyTyRlxIoQswmeS5CSimtaFWA0iWW6vDRn9SMQbnHEiSm9qJ7koy5pn9TQkKH1qhXqB7C9C3Hbb4RsBH5N72ElkeNwxSn4SN5L4XTgF0Pj62UNprA/BUZzKBBzPn1VQA9YrE9w0FhZ/nDxt+AQoItgDUJBn99KiQhD6eKmFd1Iv/bncP7h2kAEQJOx2Fqs6AUaJcA3k8OmzEnBJenTQ+01WN5RT/8niaq74eJSBgTRi39gbQywDS8gC1CYyZCITCgtTzUiAcSXzPZOt4caqIL53L4u1khf0SODI5FGgmN9S8S6WE9BJkg05IGVuNmLR2dPo8uLnHj19aHxEyq2EXQuQ9zUxaIQ9iXIdKQPJbIqvKYVEmR1WyWv1ObTn508sB1Jy8MMEytUggKdhvj+bx7EQOR+cKWBdx47/f3Yv9wxGEicnDydqrbbopmd1EotDggoM/O73I4OyH10Zx/1CIJSk7/e3ycOIOFRKpcqwi0UyJ1alCA+/MVxhgIY9HWlRQkp6uQLd4WFPynaRLCVgh+VFipxEDliRAVRJZeZj0AJNOAAAgAElEQVS1U3tFwoq9MgxY0PT85cuTtytYxeIfBHBS3yXw55mLWZZBpWQwYTAN6a1On6cUHV2v2+2Az0fMPj/2DQRxK4FILDGqJm8zsScknZdKW1wNoBaFD+Kq7JzALjc0llY9slDBZL5hANTkd0lS7Ht6fSwvSs/SJFKbAL55y/K5GHoqojdaudDcdqo7LOnvJsdQPmVV4iY91U2dFtnLZcLLgBmuohxgJBjl1SivZQHPqKSLTKZZijiUVgJ9bbHSxLnFKnv/XlwkiVohWZ9v6CzjStKrW6IeBq5fWyjifLqCKoFfATf2j0Tx4Oowe4OSBOuVALVMgBrXdw2A2pLIVMNBFRuY84YJskhExKikNDuoAKgFH9zGCySR4HuXJNl1TEwrAHV7I9ESjvyLZ/J1vDRZxN+cSOOt+TKn5e8cDOK3b+nGuqgb7yRLeHEij+dHCzxffXxbF/aNhLAm6kLMS3OXjX2RD44XGRijOWBDp0dISsuiIZL8fWUsj1xNx+pOP1bHPBgIOxnznc01cGimiL87T0BxjT2vSTp7b58PO7v9WB0l4LfFHr8E4BLzkuwjdvf50bQBr8+VmME9XxDyQnGfna+L5Mkphm7u9HOFM9laHGVGdBW9Pif2DYZZRvqp0RxLRVPhRk/Qib2rgtjV42evbGJ0f/NiFsdTFVbbIKCN5Jrp2CQtvibswe54ANvjfgaSiW371lyBQdT9IxHpUSzjTavF7fTCeJ7ZqzcP+LEu5kWUlEYkUErqJocm8wxQ0zxKoOtgxMMM11pDxyvTRXzhaAJvJivweZ24b1UI/3ZbFxy2Fv78dAoHL+WwkKyhz+/CA5uiuH9tGHul9DmLwPJGWgHUYoFNRUUqVikZL/H+dXq/q8SwuRBpi/umh7wRYGVHFMVX1kQ9zT3EQqb5lmSyac4hJj4VMlCcp1MxI588imdKeGmigBfHs8w4v6nHhwfWRPDE5k72xTZi0BXFb23RyLIKsMYXq3dR+xxmREHjLz9oXBKxXfEK1XxlOoItDWrqhNZsiNzNypa80o/TMvHzpGe1hmhfA4lpT/YFWRx0OVvnde2JRAX5SgMeB1hhYFOXF7t7gxgihQCXjT3irR7iV66trLxmOacZtycAQCHLZep0iHWhKSjX3srWNlDrLrXAaX++ajn0Q04f1zHDmON8uQ//qABldewf1fF+HgDqlqahWSxi8a3DmPi7v0Xq9deY9RvauJmlueN33wv/8LDJgFUScVx8ogotTYC6nsmgeP4c8idOIH/yBNzxbgw8/gRCmzcbj16MbAUXW/pkU4NWKTPIXZ2aQuncOZTHx1FJprgo09kRYsZubWoGTq8P4Z07Edm+HaENm+AlNg2xVJRsnDwsrV1NqW+xsrw2QH2cGdSTT36TEzqDjz6G3msA1ASWNrI5lEbHkDt2BOWxy2hkM9DrQuavkc+hMDGKyvw8tEKRCwDid9/N3tzElnWFw6JomZKqlGxt1JmlTF7g1WSSr8Pf2YnAmrUIbdsGT5yY3JRY0tCsEmu7DK1Y4Dhm9/lYEtrh9QhvaUowXfcgp8yhLo5bb3DxgkYAez6HxmIK5ekpFC5eRGVqEvVEkvtKo1piD2itUkWzSgpoDQTXrUX/+z+IrjvvZvY8gcIiiloA3mUBaus+Te0ErEBruyogeZXnzpxl5nbirdeRv3QB1UyW247Wxy6/H554J4Kr16Djpu3o2HITwhs3s0e2w+fltjH3O4plb13Pt2+H266/zWl0mch2QwD1Jcx9+yksvHAQmZMn4LcA1MSgtlsBamJQM0D9l6jMzrAve8/+BxigDqxdbwGo5Ry3AlBf9xy18sGVFlhpgZ/OFvhxAdTkGc0MWVq5kzKR2wkCqB/aux4fe2Q7/EsY1CTx/b/8t+dw5MwsvJ7l7TFoJqOCWy66tbzeEwa18qB22PALfS4GqDcGSbVNnJg8oy8UdBzNajiRa+JSsYl0VUeu1kJR0xH12nFPjwv/cYMPqwPL67EstwMj3+mvTtbw7HyD2doyTXXVzvTDANS9vb2IdcSwmFnkYuJAMACPx4NisYhSqQSfz8c/bmItX+/ax+mEnlhA7XvfgXb4MPS5eTiifgHmMSgNtOp1tMoltAol2Ej+Wy5qaA2hU2GcPwh7KAQb+RCnEoKdEwwAkQBskQDs0RBsnXE44l2whSNoNR1oLeTgcAbgeughIN4lwEECQ5NpJFNp7Ni+7YYGJAHUXR0d6O/tRpAlvh1tEt+0/i2VS0imsxifyeHtM1m8dSaPVJ5Afhu8HrKXETLkXDyu6dBImU9voj/uxs4NQezaGMb6oRjinTH4fF4uCqBXVasjXygiO52C/sYkAt8fg+9cGu5cHQ5SXnM6YKNjs/uMzsdu1jXUw25UN8VQ2j8C3DGEjsEuhEOEEbkM+EAB1ELiu4D5ZAqZXA43AlD/FwKoLyYwWSGAWkiw24jl29QRcztwW28IN8XC6Av42YOcCtYVVjNfqeH1RA4XF3PIVqrw2J3Y2BHCrX0RtnLzuxysBEulC5pux0LNhiOzBZxdyKIv6MC2Tj92dofQH/Uh7HfC6xAF+TUNKFSamCnWcTFbwYkU5ftKWKwSPE6YDK1RlcKUUFplgLoJ7IoF8JFNPfjMnlXLS3wTQJ0mgDooQF6Srac9XKRXyHMH+5jJ3CJvZ/qplWCrFYBqDqA/GyVAr8v8CO0jKDNJHaMuLIOIBU0gdXwjbAO7gK4NQLD3CslvAVInYJt9B5h6A0heAGrEpHYye12A2kvwNF6+qvdkHGpWgE6S+F4BqG8oKPxcf1hiK0InX3Q1NQ2fSVfwtXMZvDJd4AqRnXE/fmtPD3u/UofUdJ29OCm5yqoZMvlGrBJiIc2X6jg8V8TBiTyeGS2wF+bnd3TiwZEwS1GS/7TxWtK/jY2nAZyJDzCgqy5QDgAKLMVqCy/PlPEnJ1M4NFtEpa6Ry4AYk8pLQskQc8WZKethHI8O1GiCwMKt3X7cOxzCY+siLCVMzBZmFi1hmLaPS5WkVLCkBa4TaJTxcWOpsyQPaTKvlvjn2lr8DN6YL+HZsTz++UKWE/yf2d6FB1dHOOkftLbnFQ1LgbeFYq2Jl6YL+KNjKZb8vqsvwIAAgTf9YeHPIvfE4ggGu1wlSs2E+pGFMv7ubAZvz5VQrAkvRcEiFxLpfCDyUCRGmtvGADix0nd0+1g+e00HTQzSK9gCJ8gTy2NJANUKUKsLNHLR7SAjAwINjUEqYqQRIEyFErmaxmALSYbSYySgiTyLY34n+sJurI56sDHiQ3/QiYDbel2cGhPNIf+/JA1yRYA2U9KmJHmlrmOh2GCpamIGnkxWeHKlfuVxO5gh94nNHbil189sb8GEM89kPpf2hLt61EaKnMBP+TVe4BldyXxfFVCo74rFmpS+4Ru1S288dd+WAg/p32I+J9ky7R1HHtpy/ez5oiT4ltZSyKRnC+xlOpav4WyqiuPzJWZZEpgXcDuZ4UZKBsNhNy5la/jSyRSOTBeIkoaekBv3rYkyoHP/SIi9UMVtmVJFV4w7QwlBRD4D7zckJMWzNxQTVOGIApiNYgURsXRZoNEOk5hP0Qwfsl0laPKDzkFLq0yvtaC/VlXqtb7/g17nj+N7LJ2vqWKRFt5OlPFnpxbx/Fge6XQVGyMe/KudXRiJebmo5niygrcTFVaP+Hc747ijz88lBB6XjSWMJ/Mavj9KDGkdu3v92BDzIh5wsocvvWZydbw6WWJP4d6QgwFq8i7O1Zp4caKI58cLDL7S4tXjaDF7mLyViZn8yOoIS9GTQsDFxRrOJKoIeRzYt5rmRhd71earTVTqAClCEMh9Nl3B6WSZJcof3xRF3O/GsVQNx5IVXMpVMBhw4fF1UUTdThyaLePV2SKOLJSQaWjoCrlwa08AHxqK8tT3zbEc3looswcySQtv6/Zia5cXG6MerI64WTafvHSJwT1dJK/tEquh0NgaIR1sTgAQ4KrjYrqGVyeKXN91+yo/1pM/sdvJlhG0nr6cqeKl8RyokGxLN3n9EoNcALR0pBOpKr58IY+X58rMHt8W8+IzG6Oc8P+LUykcmilBa7Swp8ePz+2Ic/EJKU0QQ5s2uDy925cqOch0tKVQygQKVSQ347qKZe3TphX4VPO3mgEs6wc1a/KQVvOkGfeoP4zl6riwWMP5DPke27Cjyys9km2sfJKW3sjPTRVwZK6I6VQFUY8Dd41EcP/aCBfdjMiCmyuutf2iBSP6yglKBiF1fe1WGeIQ6kt8hLbC2CuOR5t+uT6w/GGAKaYEqwXWvSLZQEdY+gzMSCGK1qxx0nqN7YUBV96uvH7uBqKgUJzezvPLaL7Gvtqj6SrOp0QxVKfPxQWUdwwSSC3UfxQs0w5Om7AIAX0iWWOu/dRnZQ8UxczGfs2oBJU3qu5DANlcwGRR1msH55f39fpxxNZrzRvXew2mwkr7c73W8Zd+71rn+1mex651b+r3BEA2FtPsFz3xlb9G5vgR9pbruPlWjPzrz6Lz9vexBzJ75PHQod4l45ZKVlhGOTFqC2fPIHfqBPJnzsDb3Y2BD38EoU2KQa1KT9oBakpg6MUKShMTyBx9C7lTJ1EZH4PD40Nk2w4ENm2CZ7CffajzR46geOE8qokEfH2D6Hnw/Yju3AVPPAa7hwpwLKxsXk+JfmK/CmPX2la1VIolvudZ4vubLBPBEt8PLGFQL2lg9gaeX0D+7Fksvv0GtEKBQUaSJHeFO1CemsLcgaeZqU4s7cDgKvS9/xEGcEObt8Ld1WWC59ICghJAzVqVvbhJ7pxugySsPX19cASFZHazVER1dg6lsVEULp5jYNs3MMSgt6+vD+6ODjj8AZaXvNaLYw3taxtNbud6egGVuTmUJ6f4+ivTk/xneXKamdPEuqBErN1Ncn12TmDqjQYzjYJr1qHvIXF/YQLUO02/uKVx1vi38RdVUiBnqSuUR8wpks5HgH9lYQ7F8cvIj15C/vIoCpdHURqfQC2zyFKMDp8Hnq5OdGzdhr59D6Bz5x4EVg3Bxd7Yak9hJAXa6oeNQjHDgmjJ7NmOOZjNfCMA9aWLmP3OU0g8fxC5kyfhZ4lviwe1BKjpuVCBBn1ujCW+ZxDduQfd+x9A/wcfRXDtOjkNW6VVl85zcv2x3Px+rU6y8vuVFlhpgZUW+Am0wI8LoCZA2s0KhAKgpr/3xUO479Y1+ND9m+EjZpXlNT2fw//15UM4eWF+WYlvWpfScRpaEw3KD1te7wlArY7fBO7ocuK3NnhxZ5cT/V6lFEZqTaSWCcxVdVwoNHGp1MRoUcdUucmA7vYOBz417MGgtD+61uOmfftXJmv4/bNVTJbIqumqXiPGoX4YgHpwYABaQ8M3/v7v4fV6cdutt2L9hg049MoreOONN7Bnzx5s37kDg4ODxvnerTCRRUfdLjTHR1H70y+gOZOEY/0W+D7wEBzd3Uw6o+lfm5hA/e030HjlBbQW08wA5R0msU5DYTh2vQ/e+/bB4XOi9Mf/L5oTE7B5AwwC2tgDywdEg7B1RODoisFGgPRiBTZHGO5f/CXYevuABok960ikUkikU9i17cYY1P/49AvoikUlQO0XHtQy10htUG80kM/nMTaziFeOpnHichFz6SYD2V6y3XI7YSfVT5nOJanvRqOJSpWY3U10hh24bWsIt2yOYc1QJ2KREFxuD7RmE4VaBbn5NJqvTsDz0gRC7yzAU2vC7XPBESCvbYdZMEDjotFEs9xAo6qh6rSjsLsbtXuG4XjfMML9nQh7/Qx+ixWLWIkxQJ0rYj6ZRCaXx0c/cH0e1MSg/i+vEUC9gMlKnQFqJmAREbHZ5Bzex7f24KHVcWzqCMNpc3A+itfZaOHMYglfOTuPl0bnMJ3OIeAJ4L7VPfjEtn5siwfQ4aHPE3mA2NMtjBUbeObiLN6eTuLWgRjuXtWF7Z0hRA0FWHOpRhLflFMYz1fwylQKL0wm8MZcGlmNrpD6mASGOf+tQ9daDFDv7iSAuhefvnk5gDoFMEB9WgDU9NIarFKL/m3AyF7YiP3sDqLVqAJaheW3bQROk3d0YRbIzwDFJFrVPGwEbtOTYMa8UHsitj//6QkBXeuBVbcA/XuAYLfwrLa+iHldmAPmjgMXDwCLY6IYgyTQGaRWC1LLlwwQQnpQM0C9Fdi3AlBfKyav/F61gFKUVnlLC250LFHBn59KMqBGCPTtvQH82o44dnSTZBWB0jrLbvIw5Erv9mYlb81/vJjBgYk8Tiar2BT14nf3kER4CH4PGdBbvrCkfxsbSwlQt0nuMihkwHF8xSTteHiugj8+kcSLk3mkS3WWUbQ5bbBRopzzHsIT00MMJpcNIZedk9yUSKfqo2ZTZwP7DredWWC3DQbw8Jowg6pm0tEE7BhrM4BAlYEUbyj5cOMO5V+u2FfKN1QevV2CzCi94fst1DVmBh8YK+DLJxZRbuh4bINIXu/pDaAn4OLFC3lOFqvCE5IwTo/LzmA2eSkTOPHqTBF/eCzJ0uybox7cMxjCB9ZGWHrVmEosXtNqsuNbkNKf1LbEEPzi0SRemswjX2kyoMBoASlIEFjdskG3OZkRSNdPoG+/342d3T7sWx3CLX1+rI2SZ6YMmkuYZyKQqga2NFRbI5qbeQEKS0CR5E/JI7TcYnA6VW0IgLrR5IIKBVAT2ERsbvKF7fY7EfO4mClo8gWurEIUv1VAxdJQIp//MlB2ptLE+VSFPUa/ejaNC+TZzm1Kchk27OkP4Nd3dPL4IDleBYSJZyJfBnDKX5RvqiWAXAYwrqISwMpjXf5b0A2l1PSSa7cA1OShR6xla1PzWThemMCNWApZx7F6Xup65XVKyUaTEbMUmpALGfJA0XQkqg1MEqiTqjKoTx6x5Pm5KebDcMSDDq8DJxJl/OmxFA5PF6DXxSLl9qEw7hoK4U6SapYFF3zN8uJNBng709GQGOeCDAsQoOKPTOwKxQOq3LO0jBrbzPgRL2uhj2g29SEVt8RzoPFkstmtT/pqmbO2VYMxPNS7yyfmzeC6VDhiae81v3/VVORP7dzJ471CSg4tBF3AZFnDs9MlvDCWx1sXs3DbbLhzXRR9ETfIFoIksuerTWzp9OJXt3ZifdiFcZIxcgDrO33sq/v9y3lkqk1s7vSxdzIxLVUhUKJIHtIV9g0OuoHhqBtb437MFTV87UwGB8byrN5A3rXE8HWTikTAxfH201s7safHR24SDFwSoE355TuHQtjS5UWnjzYDYI/fS5k6Xpkp4bXZIo4vlNDjc+CJjVGOWacWGzieruB8too1IRc+u6WTJbovZet4eaaIb49mcXKxyl1tV7cfn9vYycDzt6cKeHOhgkxJw3DIjUckK3l91I2+AIG/Dmaijy7WMZqpYapQQ1fAiftGwhiWQGlNEz66F1M1vD1dYXnrO0cE05xUDqjwhtjnF9NVvDCR44K2OwZEbCMZchqLUacNC9UmXl6o4bWFMo4ny4i67Hj/YBB1Tcc3L2Qwlq9jIOLGvqEw/s3mGHtq09xH7dOhPJ+lnLMZsNQ8bOmuRm2bWAcYUbWtFkz9QykctI9Ja+GRWgnw6DaGmIyH0tqAvp0sN3EiWcHrM0UcGi+wBNSOXh/3F7/Xzm2ULuo4v1jFWwslZtS3Gjo2xnz44MYY7h0JY2ePl0H5dsDUcg/WbSBvaK+WwVYLPQlQtym1XLnJkFHKrFpTYaklGcIqrhrTs5wXzQlLrimsU5U5r5sFQXIqNNZJan5dch8ygAmpU1PLYglH2SgnE89FxFwWyNFtLFlfapLNRgMXUjW8NFHEk+ezXFT5ye0xPLw2gk2dPi4QaNt4yXnEqlJC/Yj/syjqtAPU4hBSLETepJwDxIJKto+wl1FrGGNmtxQwGbdi+Vb7mtucM6729K8/eLcfwQSQf7h5QcwvYv3Fd6/WGMtMTGbztK8v2tp/6aZDdTNL27bPmPK8198QP7WfJC/f2sIcki+/iPG/+TLyZ0/D3RlD/K57MPLJz6Fjz628/6GXWHdRnLIqt7Sv3Qi4zEuAunDmNDw93Rj88OMIbTQBatUYnLglhm4hx4BnbW4BpUuXkTt1HJW5WU4cBUZWI37Pfcw0dvX1QisXUTx9Epk330D61Vc5wdWx6xZ07N6DyLYt8Pb3wUZy31wILEYeXzcp5V0HQE0S1tmTx7Fw4ACmJUBNDGoCqKO7d8OtJL6XPFGSJCdGcWlsDLlzZzgJFFq3Hn4GQSPInzuL8W98BclDL6G2sMDS030PPIzuu+9DZCcdtxu6VoderwuQl5KUjQYD1MSOJla1zeFkqWxvfz97hNOrkV5E8ewZpN9+C4nDr6KezyG4agjB4WH4B4fg6e6GMxKBk6QYPV4uNKANHa3NRdAQxXi61kSTWdt19sgm9nd1fgaVmSmUJyZRmZlBdWEexJDXSlU+hjscgCcWg6erm/dsxGauL6YYnKfn1v+Bx1jiO7R5C9yx2FXHgBEN2v5i4TUvB1CbYU/chqahkcugPDON3IULSL3zDuYPvcL9yElsGF1HrZCDr6cHvXvvQs/euxC/9Q4EBgaN/aa5HG/fly0FqK+4kastsy0A9eLbb/J5YrfejrWf+hyit9xmnJeOR7L4CqDOS4B6tQKoBwbg8AuJb/I2r00JBvXY3/wlynOz3H+69wmAOmQA1EY109IqXvPyf/gA/1Mb11YubKUFVlrgX1YLvNcANe35XU47S3nv3TUsVjukSGK3MSjd2xXEqt4IA37WV7nSwOnLCWTzlSsY0rQ2rTeaSC6W8NbJaRw9NyvskuSm5b0CqGlKIhh9fdCBB3td+GC/G7d0OOB3CFsl9aJcb05rId8QP6RQSqzRiNuGdUEHgsJr6povUpb88ngN/+uZCuYq5L/73gLUqwYHUSqW8MUvfhGFQoEB6f379+O73/0uDh48iE984hO46+670D8wwDkEanNSRBXP05QBp+dgKGw6HdAuXUTt//59NBcycGzbA88jD8K9bRvsgQC0fAGN4ydQf+VFaK8+y3LgcHmZSQqtCnT3wvX+j8D3yKNw2BrI/4//Htq5c7B5IwKAo3MRa9brgM3rgY2saQb7Yau1YO/ohfuXPwnH4BAzs2lPmEgmkUwlb1ji+x+efh7kQd3fE0cwIAFq2ed0vYlyuYKFZBYnLqXxzBuLmEo04HI5EQp6WH2uraBZJjIJpK6RvDURfep1bB7y4vatUdy6tRP9PTF4vD7UtQbyuQJKFxfgffIcgm/OwZ+rwRXxwNHhhYPs2tgb00gAiLVnQ4eWraKxWEU56kXp5l5UPrwJ/k19iAaDcLlIGUmqzhoAdQELxKDO5/DRDzxwzf5JHyCA+v989TK+SQB1WQDUvPUj4LXZwkjYh8/uGsQvrOvG1s4A22sJ5VXKU9hwKkm54mk8e2EOE+k8fN4AHt7Qi8/t7sfuniBb0rHNG6vZ6Zgv13BiIYOpfAm7emPYEAsh6iaynYof7XsnvdXkfNkkKzem8I/npnAiVUSmTsRljyTbkaqvaDO3bsPuriA+srkXn16WQZ0CDhBAfUrIedOLAGWKbAQkr90P9G4HvFHxPvVjYjpTsQWxqQmoLiWBwgKQnwMyE0BhHqjlxJrSLpWZ6Hu0eKaxEFsD9O8CBm8GosPiPeuLzpObAcZeBqbeEiA1g94EUlsW9SpRwZUjcqHKpNAq0LUN2P97QMAser2uDvAz/iFbJpPhlljxoL7BJ2kkFsX3rHm2d+bL+MKJJE4ky+jx2Nmf94nNMWzspAFjej4ywLKMFAcx1P7sZJolwgkkvLXHj/+4J467B4JtG7zru+LldmQy0SdBMgLUv3wyjecm8pjIVFlSkwz9OEkjJRmg29Htc2Jnpwebom4MBgXgoBFATRNhk0B3MUmTRPD7hoPM2CT4jMZa0yZSPXZCFqRHI10/sYTb8HYZyI0lgvGXq+8sxbgW9yR8sWncm1AXXVeuShLdRfzXI2mMFxq4rdeHB4eDeGQNAQceFBotTOXqOJ+osKQqVRASc48kq4kZ7HXY8cZ8GX94NImjiQp6vE7c1R/Ex7d0MFBjQGzMkDLZ6uqqOS1NXhJaC6/OlvDfjidZWj1X1nlx5HADfrcNYSdJZNpR02wsX1usacwW9tptzM7b2uvHPUMhfHBNBOtjlJSS995G1TInQ5UoFm1kONK1SbypZK+IlbSoYUIBy9gSa5oAe6qSkk1s+IaSxK2P2HwOId/LTHl1ZCsQyR1VtMRSZtMVfXiZxzxbrOPQdAEHx/J45nIOU9ka908GqFstbIn78MtbYtg/HMTGGAH3UgLfCrAazF3RL65WyGFOFxKIle0q/jABavMICoOQ9ydlHJWUvZKit0qGt+eArYthq/CeeSVGwrENwDV7lmhesciu6U32Vy3WyCtc8JfJ9zNMcuwkDQ8C9qr43uUcTicr3B+7fEL5gLxEl0rWmxWY4nzSEdZgFKmrsFQCGAAy/c4KSMv6xLZHrlpNTNTmxGz0ExVn5Qna21Uxt9slEhkIXwI0md1Kxgn5hlEoYB0yRkBf2hmFbL7Rj9WCwuhnomeJoaYSftaJYqnE/fVF8PfiU/xs5IGzNQ1j2SoXotDIof5CMpBvz5fxV0dTLEU9QOOKwN8m4HXY0BlwYlfcj/cPh/g7L08XuWDpwTUhjufPjxWQLGkYinixjryTY262U6CzZqtNnEpUWXaeFqjEiN7RE2AJ7b84nsaz4wVM5OsoUBCSCBWRMomp/fltXbhnVQhRn5M/8/2xPMg7eyTsxuYuL7Z3+7moiIozzqSreH22zMd12VsYCLiwpcPDHlFvJqsMUI8VRLHRv7upC3viPuTrwp/6S2ezeHWujEajhW1dHmYmh7x2/PNMCccW6yjXW9gV9+HXburE3v4AAi7hh0zS03OFBt6aLWEq1+DxR+D8rQMB9Ido+ywKpkjdgBjUZxM1lkrftyaIdZ0elrGm+bTaAM6nq1s2Qw8AACAASURBVHh+Ks+x9aGRMEIuB44nKshWNMS8dlYnqQI4tVjF02NZBnSHw16U6zqOzha5iOz968OsaELPigoNxrJ1lmDe0u1BT8BpFnnI8ScikNlnjXlU/d4YNzI+GePGAn9ZAG0xXiwKCyZ8ImwcjES82sCYDOWFsoZ3Fkp48XIez5xKYzpfRyTqQjDo5I0fFbHWajoK5SYXDNDaoyPowm2DQXxsS4zVRroDTm6n9sIp8x6N88voZpUYN0qBeJ+oblyNawUWW8e7tWTG0o7GALZuVM1FoxEDZQjkGKKk1yWcvNTSpH3ZaKkUuNp6SV4Ox09Vp2ixsjAAaRWHRZTj/5O6Qq7aYhWVequJfL2JuaKOQ5NFfON0Gk57C5/aGcP710awgaS82iT/rD1KxGVxCnmhRr8TjWTMl7LN1PxhAuvtz0FIgUvInfudWP2Zy4/2GC7is2ktIS5DyNzyb4zLUgVX8nkvmR8sdYjywsVVEHNRHFHEOjFfiR/edxpeVUIO0LpO5SOo+UVFZ3leawGmOcssESZSz9W6pFB9r0Xrb8WGN5+tFfBun2eMEy/bLubs8V7MTu/tMbVyCZXZKSQJ8PqrLzFQ5hsaRve++zHyK59CdPsO0ad4Xpejk4eNKjCU41gOwvpiBoXz/z977wEd13lei+7pfQaDDqKDIMXeJZLqhaSortiObbkXyeW53Kybl9zlmzjJjVPvW+8meYljO65xjatsSbYlFpGiWCVWsJMAiN6B6b29tb//nJkBSFmkTDnxMkeLAsiZOeWv3/n2t/c+h9DJLoRPHYettgZNb3sHPIuWzrmRgkhIE6yNnj+LyJmziJw7J+xixjv2hnr4ViyHe9EiuFrbYamqFk8/snNzkRBiFy9get9+hM+cRWpyEk4ykh98ABWrV8PirxbGsIw0LS5RM6F8npVdjqjjqPfSUxPiAVwEqDWJ78s8qMu/rgGkBHaFeRwOC6BMCWkT5SFzBQS7jqPv+9/B1MG9SE1Pwl5ZhZp1G1F18wZ4V62BpbIK2XgYafpUB0LIBoPIh8PIhoJIRyJy745WelAvQcXKVbDXUuIbSI2OIfjKqxh7aTcGdm5HbHgATo8LjspKYWVTWttS4YetogJWrwdmpwtGm60k+51nsiuLbCqFdDSKTCQkEuuZwIyA0fw9F4mAhQz0xjbY7XJc57xGuFvb4GnrgLOlTbyyp4+8guCJo0j0dEt/tLzjCVTffS+cHfNh8fpUixWD5NfGTa/xg8WeEDZ1KCRg+sSBfej96Q+QCYdRs2693O/E0SMCojtqa1B7ywa0v+X3Ubl8JQw2PjtenZTpNc1GAahfwaWvfhnTAlDjtQHqnm4MawxqyuOTfU8GNT2obUyyawC1MOZF4rvEoCZAXScANT2oNQb1NV3ojQ/faIEbLXCjBf5rt8CbDVAzN2q3mvHJd23A2+5fdt0ag6zpi/1TeHrHGTy/96Lkh3Vi1ZsCUGsS3yRQLfGacE+tBffWWrDSZxJS1dVgznOzPb+qMfhZMkYJUP/1uSTGEhqF5Eqxd9mBJCZ7gx7UZFBn0hl885vfRFdXF/x+Px555BHs3r0bx44dwx//8R9jxcqVEktm0mlYbVY4XS7QszrBosxUCk6nUxTcMpmMsIetbg9M/b1I/v1fId8/CNQ3wbh4IRxbtsKyaAmSp04iffAV5E6eAAJDQCzOZD4KVjOQiMLg98Pye++C494tMGaTiPy/f4bs+QuA0Y4CrV54s/TMJuFNUgEmwE3FPQPMbZ2wfuyTyJEZHo+J/3AoEEQwGMCyldfGoP7hL3cWJb5dZRLfPH8+lxUJ9FM90zhwahqHL8SQTBtQ5bPDTJxDpa0lTLssDch+TmURJ5MaWSxtc+LR2+oxv7kSdqcDqWwG8ZEAckeG4P7RebgHQ7DVOGB0qHueFfuVDyi+RanveAbp6RTiDV5E3r0EpjVNcNX6YLfZxVtcyGvsT2FQhzE2NSU/rwWg/vt9PfjJhXEMxFIlgJqgbBZo87nw1OoWPLKgBkurnTAywScXTYltI05OxPD5o0PYfmEM/dNRAeW33lSLj65txDoBqEvKCrQJiKepuppCkuxsrxtOC1WMNP9mvahce9ambZw8U7EAvmDCifEofnB6CD/vGcOZQBwFi11l0ylHTvwoUxCAem2NB29bUo8PrnkNie9tfw1MHFdS2jxngUQXAK23Agu3Ag2rAJv3ytObwDMlvpNh5SE91QNMXVCgcmJG+UgTpGZgqxdpWJ2AvwVovQ2YtwbwXwGk5vco8X3pZaBvrwLCeeOUC5fxJ6CYdk0sutf+sP8LWaB2FbD5TwB3zXVbo38bDnQDoH6jvTR3N9PzUHmIVPY/dU3iYiAhnq93Nrpwf4cP7RUEMpWPc5qFGxyfxIANShZZFnMydUdj+Mdjkzg4Fhc2KIHpT6yswupaVRFSvpC+scvXL1alMC4GUsKE2UXG9kQcE8kcYDKiYDKAjgAqaWbEEr8dj7d7saHOgUYNoGYaTzFs8ginspiK52AzG9BepYDCPGXMqYpgzAvwKYoJIhNNhrIBTqtJGMpsAz4u62C1ngaW+7tC0nTufatrJECt5LJnJf4KCkDfPRTD3x2dwrHJBFrcFtzX4sL7lvhxU6UdE4k8Tk4ksKc/gqFQGg6rEQv8Ntza7BIPS8qss3DgC11kxscFeN9Y78JHVlQJs/nKAHUpaV8EqHPAgZEYvnhyCrsHogjEGLgBlV4jmnwWdPis8DCgyBRApmF/MImxcFqY1hwjtV4r7mrx4oNLK7G+waVAR1Hm0UfF3AhJH6ja+9pf9SvTGbBanvaNDSftW6U8zBzPzrIszev7YmoHK7sNAmTP9Aawsy+Mw8NxTCZyUvXGVyKdQ4fXigc1eepb5jlR7+KmqZLUKn2d1+rB+HsZR7e8qbghFP+u5oV66RK4WuJbG48lAFR9qrQcaEFJmQervKfnCbXk4exzlTf75WGyNrK1qVAmf1+aHMUkeOlIV0o+FUS5gZL3Z6YSwlglo99lMaHRbRYP73lui8gI63dVSmDPHV/lWbeyFiiCtaUE9+VJ0l+RsZNEelkhQ/Gj2oidlW9Vf5kNgej3Pff6ytfNMiaaBmiU+uPy76m2KA0WdT5dul0FWOXAhlzTbxFAHUhmcDGYxKVgSoDTarsFtzZ5EEjl8Z3TAbw8EsUE5YhyeVhhwHyfFXc2ubGm1oF2rwUjkSye7Q3DZTXiAysqUW03Yf9AFOPRLPx2izB/GzwmWVMpgzWdyCn7gERW2L6U/15a7cBoPCvWB/uGYxhPZJDghiF7IiucclhR48CHl1Zjc5sXbRU2kQciO5pMZTKmOXbXNLjEfqAvmJKqzLF4VtZNSttT4ttrNmIymRXf5rPBpEiFd3qteGenHwt8VkzEU9g7EsN3zodxdDIpBVhraux43wKP7FM/HYziBM+XL0jh2X9fXSsAdfnrUiAlMuXjsSzmua3orLQJeF7lVMxSMsPJ+u2ZSWEknEWN04J7OjyaBDhjgwLCibz4yTOWINDMgiTukc/3huXevDYjWn0WLKqyYyiWwbfPTOPYeEJVvuYNKOQKWFpjx9uXVAgzO5KmHHYWU7EsquwmbGxyokUkx8vXq/JCD22Mi+dqeWGFvoGUTUSdnTtrmpTksmbvLXrsUbbOif2I9pRY1pDTyZwUGexjYdKpGZFqT1oNyJgNyGnVxaYcYKbaEgzSjp21TmxsduGBDq+0DYsG9JhCnVE/T+k+VHih0L25hUV688yRfNEfteTBQoYnq5wJmGeokEsgMC/+Z3aLEbRu0V1OqDijbxY6ybfUPuUMaR141a65WOGkrUaz9qpZGxAytJDJlixkGKuwqIQFZYwVWEhWBLyL+5TW8JcxmlWhHPcKMqcnE2lRSAilgIuBJA6PROC3G/H7i324ZZ4LfqsFdk0FQC9gY/F0ialdbnlRWlZLjL3Za62+uuvDorjvFtmQuvRy6RPinVZsZH31Lk89zF3jGSvoe4k+3F8boH6t/VzJs8/RAinGrnMAaq2QUsUjs/f/4p5bbIrywjUtDinGcfp4UPsQl0wWFlIVg3E5vcE4BxiTs0hn1lgrgpk6UM57L5fgLzFyS/ubiKlrHTc31pxzK/9F/0rf4thgHyZ2bMelr31NJLa9ixajbvP9aHni3fAuWlS88suYpMX2KfUbPYmjPb0IdR1H6Phh2Kqr0fT2d8K9cLHyVY5FkY3FRLaaAGhyeBixixcRHxhAanoKRrNFwE0Csf6b18HZ1gaTwyHJi3JDgUyQUuJnETj8KqYPHEAhm0Hl6jUi9e2mZHZ9g4DUwtiQNa204pV1vPZWidFEBnWIDGpKfP+45EEtEt+r18KmAcOzR6mcQPbmQo7ezfSjDiA5MiJAcyGZRqT7IsZffhHBs6fFt9nicsPbsRDeBQvh7OiE2eNGNhEThmwmEkM+FkOBzOlkUpjNZvpPL1oC37Ll8C1fDnu1Ss6kJycRPtGFif37MbjrRUR6LsKcScIkeuAWkd822u0wO52wetzykzLoBGylZQhQkz1NgJp9E40ISz2fTEkxMBOr+ST30oKA086WVvjXrYNvyTK4m9vgammFY14TkhPjGNn+C0zufhGhY0fhrG9A+/s+gJp7N8He0lpkfF89QH31E6Y8B1BIZZEJBDBxcC+6/+PfBXCvv/0eedYZ3v0iIpd6YbZaUHPLeiz8wIdQffN6GG0cX28iQP01DaA2vA5A/awm8d3VJcxuBVDfB1vjvDKAOobk0CAmd+1A7zd0iW+dQX0DoL76UXPjkzda4EYL/Da1wG8KoP74O9fjHQ9cm+/vr2rHSCyFrvNj+PmeC3j5SN+bD1DTB9cAVNsNeKDeik/Mt6PVaQRTWS4+91znUJXs6alUHl/tS+H/uZBEKK0F5K9zHone3wBAffToUTTU18NiteLg/gN44YUX0N/fj5tvvhkDAwNIJpP4oz/6IwGjT5w4gZGREbS2tmL16tWob6jH6VOn0dPbi2XLlwkLe2JiHBV+P1oXLEBtNILk3/01chfP8YFVxTzv/TAsd29G8rmfI71vN/LhGZhXrUFhfAq54VEYFiwERodgCAdheeBh2DdthsnnRfz5Z5Hr6UVhYgK5ntMoOL1AUyeM/goYkvRdm0B+rE/iPNOiZXD89/+BcbcbE8PDcFicKt2DLJYvv7ax+INf7BQGdWN9LVwuh/IwZmxKvCWXRSIex54TE9h1bBoj01mYTGZUuKwq/aGTr+YMaOkr+mrTAi+dw0wkgdY6K956Zx0WtVXC43EIIShzdgLGPX3wvNwPRzgFEy3vOOB43Nnq9qUzkMgsIHUBufEEki4bwpvbkd/YAuvCWjgYv1KNUyskTc8BqN95DQxqkfg+P4aBaDlATQY80OJz46lVTXhkQTWW1bpUDC2tZhRV2RMTUfzrsUHsPD+BoekYrHYrNt9Ui6fWNmNDgxc1dovWzupbLNDOazlzs9EsuQYp9C2SFPh3hSkJmVBq8Q1isTQWTWNffxBfP9GPHQPTSDNxILkTzcaLAHXOgLV1XmFQXxmgngB++RfA6KsltT+C8Xwm6rgDWPww0HSzYlBf8aVhF+w4SnHTkzo4CIyfBoaPAjN9QJrKirw2YhBM+KSVZHdlO9C6Aei4W3lUU9VKf7ERqDhABvW5XwJjJ4FkUPlWy6AnSKYD0+wDMrS1f+NAbLgZeOAvlIz479DrBkD9Bju7mDLSlZJljBWQSBfw0lAU/9I1ieFYGreS8drkwR1NHgGA+GJ1CZPFqVxO5BEpC0oWFRekZCqPXUMR/MPxSZwLpMTbkl7Hb1tYgYVkzJZBYb/q0l/Xm07YADyCESPRDPYPxrB3KIoDIxH0RzPIUKalQCZXTpLxVqMBt85z4xPLq3BHIytjKPFN2TQF4RGgJnMrnNSSYwQPszkEk1mR4mSykmzNYIJ+HwWRh6Zsa7XTCq/NJExcJtJog8JEvMojF/k2JaL55fhdMeEivxQZD2WRgvYrgeV/ODopAASZbnc1ufEHq6uwrNqOwWgW+0fi+Fl3ULw/KfOyrNqBre0+kQEnuEHvXkpMU6KbzHZKv356dZ14H2sXMUs8U+8fPSnISyf4wOv4ctc0dg9EMBnJwms1Ynm9DesbXbi9yYNmt1USzJQlJwPw8GgcZybi0nYWqwnr6l14zxI/7mp2o8VngUc8tOcCiHNGx6ysZ2kYFZvzMib/azT0ZYNO/5w6/ywp12IeuARmlOBVHaiQTisifHPz7rwtytx/69w0dgxE0BMk6xICRrG6bDichM9ixO3zPNjU5sX9ZMRXaJLrZeCmnOWyg5ffzOz7uCJD6PK8dtkBygGXsn2p7BNqHJQf5Oqj5ssTpXM74vWOq97nMCAoTVkVnWFNRiUBDPnDYpFyne1i4l5j3pUBta+5wZd/ZtYwmtPnRbBIGwOl3byYXFVAr1Z9Oetjpft9bRZYORims560k8jX9YcKdQ6d6aY+of/ba92lnvwt6teWQDZt7ZIz6OvR67bbr1rNr/97pQRnXryi6ZfMdem5nogAze9fWonOChv6gmlRevjhhQBOTVHOC1jPwpzllVhZ7UAoncXh8QSe7Y2IlPIf3lIDyl13jbKwJiOFPJx4WWMBkWxOgO5AMotIOo+UFCsZRBKYxTkEvrg2E7wNZzLiMUyIRSZ8Joeb/Ha8bWElNrX5sKLWLsU53Lso9U01AFaDc+6z+fsDaendtgorWnyq8IKe0Rzrk4kszswkMBhJyzxgFSjlr1m8cWgsgv1DERwaikmhlsdjxfp6N97e5pX3v9UdwuGpuASQt89z4Q9W1eKuRg8cVlVgxoeis9Mp/Lw7LEok3DsITlOFg+3KMcZAnGs6/bwz2QKavFZsaPagSYsP6DlNcJ8ANdU6aOXw0Hyv7KPfPxcQFrXJWBDFg8c6/Yhk8vjiiSm82BdGIKoKDNY3ekTi+u5WtzBfn74YkqKAeS6zAP13NLpE6WRu4cUcovAcGf2yOaOPZ62gpFSBo31Gl/QvxwXLwLrSeTVgcM7+xJ2ERVqTsZz07d6BMM7MJDGVLiCU4dqVk3jLZjDCZTah0mEWRZH185QKRKvXBh9lxYrn1C9k9g5ULJ3WYTeduSzTuwyYn3s/+pQkKFjII5GjbHseo6E8Yqk8TMY8KuxGNMt1UF5NU7jIKC80KSw3GGA1cr01wGAsX4vKlCfK9ixtBS+uTldmsRbEy30knMFUIotEJicgOdn7VQ6OQXVOfX0Tb6ZiLKgviZrSirZhhlN5GTvsh6OjcfSF04hm86Bybo3ThCVVNtw6z4VKuwkTsYzsKwSpKx0WUUdgMYUOGSuZ3SsxvsvHVmmhV8u0XhKk37GyninfZUsWFOUDrmwdv2yrnb1fSlmUbHGzv1/0cL6sFF59Tmdkzwk1SpdWPNyc42rr4uUru1YQKgUTerygV0Dpe1K5hYuuTpAHJekS2YIU/gxF0oilC7CbTOIRPs9nhs9m1ODw0uqv72IlAR69UG/2/leannpBwK/eH6//jnX9jpiJhBG71COey5e+9g0kR0dRuWYN6rdsQePvvRXuznJG5uvHwQRY6VlMFmjg0H5YK/1oese74Oqcj9T4GOKD/Yj194k/cJx+ftPTKGQysPgq4OrogKujE672+XDQu7myAiYHE1xakaDW9WxtJtpykShivT3CUg2fOY3U8DDsdfWouX8rfKtXC5hsIjv2ssK90lzQoyK9B9PTkwh1dQlAPfDjH0mipPmxx1G3aYuS+K7RkiKlYTOrM3KphHh6i+z2vn1I9PdLwUc2EUdqZhLpUAj5eAoGs0Wk1C1eD0xOB4wEk+mJZ7YANjuMDgcs/EOJQ58Ptro6Ybbb6uth9vlhsqv7yifiAlJHursxc/QoIhcvID0xJtcgTOhIBJlEXNrLYKYajBkGYT3oyjpasUhO849mOs5ihsXlgc1fJYm2VGBaQHejwwn/qtVoftvb4V+9FhYnr90Fs9MhfTq6/RfSbtOHDsFRW4f5H/yQMHsJUItntjR2ia1+/cLA0rgkqJ6NxDF99FX0/fh7SIwNw9OxALlEEhOvHkJycgK2Cj/qNt6Gzve+H5Vr1sFAZsvVP35c/eTTGdQEqF+9Cgb1DYD66tv2xidvtMCNFvidaoHfVoA6EE7g0IlBbNvfjVdPDUnRrlJYJAHRgnVL6vCZj9yFGv/s4u65nUu/6E8ci+Nno2kN6HqN7tcY1MynP9RgwZ8udqDTbYTNqMDp673VkT19NpLHv/el8OVLSSSYy7iKei+Jud4AQH3kyBHU19fD5/NhZHgEP/j+9wWkJova7Xajvb0dDz/8MC5cuCCMarKjvV4vFi5ciK1bt+LlPS9j34H9ePSxRzE1OYVz586iqbkZG+68E4ttViT/5nPIXjijrD1zBjie/BhsDzyE+I+fRnrPLomj7B98Ernz3ciePAXLow8jf7IL2cOHYbnrbtjvuxfm+e3Ijo0hOziI7MmTyLy4DQWXD6ZV62Be0AkkkshdvIjcyWPIjfTD1NYKx//4X5jwejFMH+xkWoBZl8uF5Suujc3//Z/vQE1VJRobauF2liS+yRansk8imcDzr4xjx9Ep5HImsVa1irJamTraawwtMv8Zwk2GEqirtOCh9dVY2l4Bv9+JDJ+fXx2GeXsPXJemYU1nYXArVmxRxetXrFiSKoxmkbGaEV1Yg8ydbTDc0gi71QYzc1/awCVATe/psckpBMMhPPHQlqtaB4se1AJQJ5HlIBXQhgxqA1rIoF7VhEcX1mBprVsDqFXYyjzFsYkIPn90ELvOT2B4Kia+2psIUK9rxUYNoGb+Q9nAMluX14R5jFKwH0llEUqliYWLUkOlzQqbMQ9jIStkQirzGgtmGV8shD87mcBXjvbh6QujmElnkGVuhDgTCw00ie+1tV6NQd0i9pWzXvSR/sWfAcOHNOK25hnNi2u/DVj6KNB+B+DwX1X7CUicjimZ7zGC1MeAkRNAbEq1IVnaukw4JbtrFwHz7xGva1S2Xa5SFBgA+vYBZ54FJs6p93WmAgFq9cCgyXdpzw58dJm3AXjoL28A1FfXazc+VWTtlXl8UYM/lMhh12AM/9o1helUFve3eXBfsxtra12odliUT2wsg4FwCtF0FsQWq50WkUJ1m02IE6AeiOD/HJ8QadI75rmwqdWLe1o9aBFv2NdPmFzNoqvk6lTSIpTMoyeYFlblsfE4+iNpBDM5UGKzL5ASmWnKt5I19+k1Nbin2QuPzSRAFxlq9Cfm8SiDTZ9OKrNOxjLCTptOZATgln/PKxYX76HKaYbfbhY5SCaS/TYj3Db6PRvkXOqlA5da2lDHkPRcS9kwnOv1NyvRqC0AlFz/t65p7BqKYiqZw4YGFz6zrkaY6QPRLHYPR/H9CyEMhVPocJuxrtaBO5q9kvCusZslMfvTiwGRs+2NpLCkyoE/WF0nyVkd3yoJTqqFpiy/LD3HNjs0GsdXTs5gd38EE5G0MNpua3IJM/DB+X4BLAj7U9L00FgCLw5E8UJvCD30RC0YsKDajrcsqMCmNjdW1TpR7VQ+EAS/yUjkxkBJbmFfcNMwkD0DWM0EIDWmflEGU40nsvq5IfEYlIrmf2R+Oc0mSaDz4jm+YxozS7HglcQ3j6v2epXyUnkstcjqraCGWnmvlIOVyntcfVtrMW2DZ1HDwZEY/u3kJF4ejSGaMyhJar8V2UwOr45GBcyn9yXnyTsXV0p/6cyrcolttglBHo5HJnOZfOY9sHiC98rv8B7ZRwLekpBhJHBrhMNCkEFmVnH/YFtxPvOY/EceiyxLq0ieaz6RZdIxJYlICdO1IED1Ge+B18UX25vHYLDNog3df1JFU6p9pL9YQJKjJLsaZ3KtFqVGwOCIbUfPWX7WZoEqAKFsDAwi3S7n03JnZqNRFGkkmC+bfuXLDY+Z0dpQxolIv6teV2NMjQX+ZFCnmksbXxLwFJCib16e3zVqiiaF0ndNRrl+RQBiNZnGRGahClUQyFDkdWsegmxjKkywUIZXQcCKQQ6ZvmQqEhTi+krFWatRefvq4IiwY8rWERWQFaRoiP2ZyRnkGFJLKOME0h8E8NnPsyVXywo+dOa0tkzPUrK9yrX7N7G7ls9RSviTLU0g+gsnpgVYfetCH+5qcqHNYxOJ76+fnMLOgQhGElmsb3DiT2+pwyK/Tbx/dw5GsWMgJizlz26sw5oaB/oCGQyH0ghwD0hlMUkQPJbBpUBC+V1zLSA4ZzBKsRPBk0S+gEvhjDCc0/mMJgxkkkpPbirtXiu2dlTgvlYvbm10osFtkfWqJ5jEPq7JgRSSGaXUYYJRgOkNTU6xaaCahxQ+ibdxFt2BhIA400m1XtoMBozGMnhlLIoLMwmEYlm4rCbMr3NieY0Lq3x2kQ3/7oUAumbiMp/uaHLjUytqpdCJexfH5UwihzOTSbw8FJPz3dOmvLEpO851huOaDOiXyDAXNrMRHRV2LKtzCgOYL8YQLJLqnknJnkOZ6k3tHpE8/+apGewfjQkgenODCx9fQfDAgH89MYWdl0IIRtJY6Lfh7Uursb7JI4VgVP748vEpAa7ua3NLv66tc6KWFcSz9tDy6ELtH2quKmYm1xGDqFGoNYrzgH+kWFgHeNUiVbS54B3LvsLnoTxra/UAXAGzdGrQjyErsI7L0ftYpM4NovhwLpDAQIRjg0VwOSTSyjOd9hLsJ7/Tgo4KC1ZW20TdxUa2XHGequuZtb8Ur1MDP4thlT5x1eKgCkxKjOMredVzTQqmM+iZSePwcFIUBUymAuZXWHF7s0fk5/kwxvbv5ZxIZmVNqbSZRJKdPk4Ee/XlSZ1P65hZBU2l/imHUud2IpUDDo7ExcM8lMiIL/uqefQ4t6POaZKCSP3JV1eemY3LzgaouaayEISS80dHEhK70o+a3urL6x2iNFPvMGM6nsHB4QjGohl4bBYsqHRg/Tw3Wrz0EWqLKAAAIABJREFU09KBzSsB1OVgsX43aq6WgN/SXlW2DRZvvRhnKURbA935r1QUKIgaA6XKGZsyDmADy56lMcv5kwUDumevWrdL8Zu+jpeib3XGEkCtoXdFb/Ly0vny9Jgab3wWjYt0ek7iDc4Bp8UAn52WKYrRXVyjRRtc27uKhSHq1ktjhntrXtafi/RkpwoF1zDpBzs2NLnQ6rVoTJJS26rm0m1xyuuyyq+5tI+XGnzO+7+JTes6nSMTJuO5G2Pbd6DvG/+O1PgEqm5Zi7pNm1D/wINwL1yozlSWYSpCm0IH0JjDTH7lM8IOTgwOIXyKPtEHBWCu27JVvKGTo5qn8dAQkhMTyASCEs/ZqqrgbO+Ad8VKuBcshKOhESa78i6Tfi+OY+1SpK9Vm9MXMNp9QUDq6d27kUsm4F25UgBq39LlsM9rFAaxClhLcXa59k5pPaTE95TGoN4mDGoWfjY/+jjqNm+Bb/Ua8XSWVzmdu6wveP7M9JQA1FN7XxawnoAwvZ8NXODZZNxkCUYzoSQbRg5Gowlmi0MAX6PXC7PXC4vXC6vfL+1j5Z/KShgpc64/YMkWmhfP6szMjIDhieEhJMbHRDo9OT4ukukEmDOxmHyOMt0SbErfqQIMejIy/pAYxGaD2eMRhrajvhG5RBzBc6eQmJwQEL1q/UbMf/Kj8K9dP2sExvp6MbrtFxjbsQ1T+w/AUVOLzg98CPX3bYGdLHjNM1uNo9JzzfUZxqpfhZgRjSE+NoHA8WMY3fk84kMDMLncwhCPjw4LO8Xb0Yma9RvQuHkrPGQ/6QUQ1+diSke5VoBak/imPP7rMagndu3ApRsM6uvdYzeOd6MFbrTAf9EW+G0FqOk/vf1AN3a/eglneyZ+Ix7UKrAu4OYqMz7RacddNRa0OPR80vXt4FCmgJ2TWXyvP4WfDafENmyWV+VrnE6i+DcIUNfW1oJ/KNX9ve9+D9/65jcRCATEi/ruu+8WsHrPnj0i971u3TqMjY0hl8vh05/+NF7avRs7XtyJD334wwJwHz1yBPM752Pzww/j5qpKJP/mfyF34RxgtlB8G84PPwnr1q2I/ewZpHfvgcnlgudP/gTpo8eQPnQI7k9+HOl9+5H82bMw37oR9nvvgaVzPnLT08inU8j1DyD5nR/AUFUFy4ZbYPR5xZYxPzmF9CFKhr8CY5UX9s/8DeINjZgaHcLUzBTIunU5XFi+8toY1AqgJoO6Dm4WP5pMImXOGCmXzSEUSWDH0Um8fHIGhZzKGeo4w+sBycICRgHheFYA6rtX+rG03YfqSidyZAEfGIT1hW7YJ0IwUSJWnq+v4ZXOIWcyIVlXgfS9Hcjf0SoAuklTlhPJ9kwWM0EC1JMKoH74/qs6wSyAOqID1JwnCqBu9rrwkTUEqGs1gFo9gTDeZj5UAdQD2HVOA6idFmy+qQ5PrWvBhnofahwWZEGfc+Z7+fysnm+JEwyFk7gUiGIwHEcKBfhdNtzk96LVbUWVjYUqORio0FewSK6GIgRD4Qy+cXwQPzwzjEuBCFLMhViZFyuT+K6jxHcDPrjmtQDqzyqAWiYln9XoQZ0DGpYDHXcqr2h6OXMymu3qD32j+VN8oa9QacLnhsgEMHoC6H5RAdXhEY3EwHugL2oMoPd6w0pg2eMKEHdUapLgWnfR53ryIgpHvwv0vgxDIqje4HmL2Y4ySU6OARK1mzYAD37uBkB9VaP+xodme8VpySx6v1JC88X+GP711LSwTN660IPNLW4sq3LCYjCgL5RGdyCJ3kAaM0kF1jZ7reKbSF/ndLqAXQNR/MPxCWHpPtLhxZY2jySj6zTp4mtp/tdkUheryhRoF5Nkmbp+JhgHIknxIN1+KYJBAqOGPFY0OPHuZdW4r82HBRU2YaK9QL/QUApeqwELK+2SkPTbLJiIZjAVy4jsN8EqAgRchAh+MPFM4IhzOp4pCBOu0WNGldMIu1VJYqoErAKoZzk7zn3OL+aTtQd2bZILPDYryWiQBOsPzwfE2/tiMI3lNQ58Zl0dbq5zCND+8mgcP7wYERDsgWaH+FS3VNikgICJ8P5gGtv6QgJQd80kMb/Chk+tqpMiAgFoKRFaTLKrCytPs/JfmCQlQK0zqFmsQElcysVubvNha2eFACt8cTyNxbIyHr5yktLiMZEEafVZsbndi02tHtzZ7Ea9y4popiCJ75lYWrxkuUFQhoaidgTV6P9KhiNBHd6Lnm/ib/SOIEgaTuUwlcghllFehT6bGY1eC1wWI3LZPKbiWfF9ZaKdoIPHZhbWH4/rsimwYnbZWNGRt9QWs5jaep8VhbS1BLEanASJKT9MpvkXjk+IZ6zfZRVm++11LkSTOfz4QgDd4RQqXRbc2+rBx1dUi1etAMQaJKGnkSl7yTlHhlkiyaIKA9w2k4xNAjkMVKbiGUns0teW84Lsr1qXRdiGigGpmHvpnEHaYYCAQ4IJMLaHCXU+qgJQEcEk41hPD2qCt0X4ntdE8CecpCx+RuYc2Zz8PAE7jjkCVjwWweryGlCeX3zVUzmRQmbfG2ESJmqj1yj9RQ/zqVhOxiyBoVoPj8liELMk6en/y3PLXJTxwWIREzwWlbQvYamlO5DrTZEpqBQghAWbU5KfHGMcLwQtyPikzDJVFyRApDd2FpKMZ8BED+JoRvmcczgwIe+zGkXqucFrgYNJTXmpBBz/8DrZPhNyXtUHVB7g+OS1E4iIJrMCUrL/6FJgYzu62H9mCaT0cS/yMsJg04peCfYjj0gqJ77JlKAOp3nNimnD4g76w7OoRjFxzUU/Jf06JYAqKgiURp6eIC4BG/qq8J+c4C9bNwVELECktf/l2CROTCVkTlOh4b2L/ai2mbB/KIrn+yJ4YSiGNp8Vf76xDs1uC56hPzCl98fjWFRpx5+vbxDJ60CSYy+J85Mx9IVTGEvlcSmQxrmRmOwxBhZSWMieUgVJ9EemTHIsb5BgtmCg7wyHgBGFnIHVMWhy097AjftY9NVC4Eutk6NkJI/FsLc/ij19UZEvvqvVh1tb3FhVb5MxQqYWb5mgEIHmnukEzgdSOBtOixT4dCQt+xX3XO5X9W4lO75xnge1DqvM8RPjMbzQO4OBaBp+jw13t3jx8WXVuL3RJfsW1wN6a5MBPhxVwPJ9bV4BiPSaK85Fvr+9N4xIKi9s5puq7GjyWeEWJQzI3nliLIaBYFr2R753a4tLgP5vnJrC7qEoxpNZ3FLvwh+vrYfLZMLXTs9IsQ6dg1i09PZFlaJQcnwyIXLjv+wOyxx7apUfm9qUmguBXZllc/BBfdXm+htMc50hy56FNDkYkQOXQYfFJPPA79Q9nvUD6TteqQCO69NELCfzK5vlw4xK2PMYFQ6jrJtc8/T1UgGDau6zSIRrTCSTlWKbFNfeLMQbnB3KpdFiZmGQSdY9UWOhrLcmc6uLlus4bxFgLpcllyk5FyQtSZSrKh4N0il6ZpeisGgmh5FYBgeGYvjR6RmcmkrCYDNiY6MbH11eg3W1TqQyeZyYjOFnvQGcDSRlr1xS6cBD7T6sqHbIPqQKGPSJqf1e9DBW64aSoi5RAi67bD5UTibwzbMB7B+MIBBMos1rwUOLKnFbi1fk5rk+l9Yt/bdSpDILyNfWXjIGZO2PZxBL5aRggUVblfQDNxoQSmTx6kgUPzo7I5YxFU4bNja58Z6llVhdR8k1vb3Kxkc5AKy9rXuCF3tDXyaLHsBqXygvpSjfG2ffl7oTFq1wPk7EMwgmVPEZm5A2YT6bQZjl3G+VipEmx653RTmzf47KTGkFL8UxRSBZFONLXtfF8WVQhVCMsbg3HxuNy7rBc7f5LVhRZy/G+frX9fPIz7L20HbIYkEZlTAYn9Fe4ekz07gQSMHlsmBjsxsfWFqFdXWMi0oVaOr4aoOlqpEK0mbHGqXe0ttcvf+fvHuVJt8b+E0kubu7MbZjB/r//VtIjo+hcs0q1Nx1O2ruvReu+fMFwFPPEPypki9UG8jlc8LIYPDCRFw2EUFqcgLxvn7xk6aXcyGbhadzAawej8hH51NJGelmj1fAY2dzs8hG2+pqYfZ5YXK7YbZT3lCbJNIvqsCh1M6leU8AmbLhsZ4eBA7sF+/r+MigAMl1992PijXrxMOX0tZqfdcZvKrASMXDpeeq1NQUwl3HMb59G4Z+okl8P/Y4ajdthm8NAer60rSSY82+Mt5vIZkQr+PY8KB4IHPfJghsNKvnPlHD4k8ymvlHe89kscNoscJgsQigLZ+3ajLdlOoWyXIFtM/apxjDpdPiE02APJdKIksJdTKog0Fkw0Fko5RWTyCXSCHPa8xlUaCfG+M+swUmslQcDphdTpEbt/qrYPPXIN7fh+Fnn0bwdJf0deW6m9Hx4Y/Cf8v6WcmmCAHqF34u7TZ94CAc1TWY/74Pgt7djvYOAdz11+W7yxsYuLO+QvnIPPK5NGKDQ5g+fAQzx46JnDrHcz6bgdFqgdXng5cynhtuRcWyFXC3tMLirSiXk/p1L2T2928A1Ne3PW8c7UYL3GiB39kW+G0FqIfGQviPX57Eoa5BjE5GZomIvCkMan2E5AqosRuxvsqCd7dasaXWctUe1NcyyCZSefx7fxo/GUzh1emsspx6kxnUOkDNeO65Z5/Dd7/zHVw4fx4PPfQQHnrkEfT39eHggQMiZ/3Eu96FgwcPChD90Y9/HEcOH8ahQ4fwnve/D6MjIzh+7Dja53fg3q0PYG2FF6m//SvFoGalNExwfugjsN7/AGLPPIPMrl1SROj57GeROnoEqYMH4f3UJ5Hatx/xnz0H0+23wbl5k8RS0S99EZbVq2FdvRqxr3wV5qVLYF69Cqnv/wCmzvkwLV2G1Iu7kNm/AwaXGc4/+Vtg/iJk4gnxxQ6Hg4hEwlixYuW1dAf+47ntikFdXwu3yyn+zWT2CvOW+YNYGntOTGPf6YBgLMwDiHLZNZyFz5H1VTbctqwCi1s9qPE7kDMCpleHYdnRDfN4EMZ0RiUlruVFNTirBZk6PzJ3dSB3a7M8b7Cmm7Ezr1EB1BGMTU0iGArhiUeuAaDe160kviMpjUFNvJdSbjpA3YxHFtZiWR0Z1MWnSslPH5sI41+PDGDX+UlhUFscBKhr8eTaFmycV4FaB8lxikzE5xdOg3CGRdIxbDs7hP0DU+iJJpEs5NDgduDWhhrcP78OtzRWwGXNkSMOFOg7Rh6KARPxPL5/ehQ/PDWErtFpxJgjtlHtpwRQr6PE95IGfGDtawDUv/wsMHRIMSPUA5DKF9g9gLNKsadtLoDe0c5KwNMAVDQr72hvPWDzXBmkJqgfn1Ge1Od3AL17gNCwArIo1Z1PC/BfIEi94D5g8QMwtGwArO7ZoyE+hcKZ54Fzz8MweESKdQUg14twZ31apPaApvXAAzcA6muZVr/Tn9WBX1k+tFUuls6JrOn2/ii+eGoG6UIe713qE4B5oc8h7L5DwzF0zyQlOU1J00Amh3q3BXe0uNHps8miRDbYPx+bRDSbwzsXV+D+dq8kyysFiLmWJfVXyFdIsk1PTmkJh4KBVp8IJbMYDKewbziCH5wL4chYDPF0Fg0ei0iRrpvnxk2VNgEsf9Edkp83VVolIbu5wye+m5SjJgBGZijBQoKZrFoi84YJOq4Z0RRBz4wUntW7CFCb4LKTgaqSJ/KfeGCWXvKgfyVLzGJiV1uUNH8t5aagvkTm2gu9YWECvjqRwHyfDX+8tg4b5zkRyeZxcjqFFwfjkih/qM2JFTU2OKxkXqojDIfT2DMYFYD60ERcwNlPrKgRuVQyk3lK3WKy3KO4mOQTFjI0gHpKmPITsTSqbGbc1uAWZuDWBfQqL0lUUwKW5/s/Ryfk88l0Fi0eK+5u9eCeFi82NtJz1YQLwTT6gylMR1OSLI5pDFluwgQCvA6CzVYs9NvR7LEIe53sZ15bOqf6isUTJyaTAoozucTCiXV1DpHGpSwtwb+LU0lMxjPIGgwCULT67Jjvt2GBn0A1Qdky/2ANrJfWL2aX5naezrJWoAUT1DqIwIR4XyiF7X0hfP3EFPojKSysc+L2Jjc2N3oxE8/iSyencXA8BqPJIEDRf1tZjbs1RiNZwWq+qB6YSmbE05QesZPhjID3DV6rgM9NHoskrgku9ARTmKTMfa4Aj80ofrer65xo81lAkiOLLHpDGfQEUuiZTmImTr8IgxQBNPot6PDbsKjShlqHRQVBWkJPHwd6gpqenmSnst+GwynpAwGobZS/t4pc8UK/VcAkAi9KmpV2vAVQBvhSKIXDkzEMx3IwGcxoFzliftaIgUgWF6fTuDiZlD5Z0eDATdV2NHisoLfrvmHFOKUXX4XNjI5Kp8ghN3nM8AgQr7/IoFTS/WPxDHrDaQxFWHySFSYjWVu8L7vRgCqXGa2Vdrl/zi2yYjm26Et/KZQVb/exSAoBqi4Q8FKkGmGdEyggkNhZ5ZBxR0CZIDcT+yyE5HkoyXxknAy+tBRMUK54XYMDdW4rYllIscCJsahU4aVyBtitJlS7zejwW7Gsyo5Gl0UxzPXCAQJgeUriZsWOYZD3FkxLcQJlbQWghmKeO20G8VLm3Gzz2gSoZp9wrKrkvsaM08ZbKc1fBl5cKeH8n7WLlgF0+nw7PZXE109Pi1Q01zqO4adWVQtjmvtS11QKT/eGBUx7anmlyGd9+2wAv+yP4EIwiVU1Dvz5zQ24p8lNZxb0BBI4OBQShnMsa8BEJIve8YQUY0QLBSQMBaS19VwGPsc35XyobGRUOsjiqSwM6jzqHGbQY56FOY90etHusyGTy8t4ODoew8GhGA4OxIQ9fWerV1iDS2ttqHPTC8eImVRO5jbn/+BMWsZydyyD4VgGwRj9JwuosJpEDrmj0ibAcqfHLuSr88E0zk7FcW6C9g45WOxWrJ/nwZNL/VIQw3HF9XNXf0zAMI5nSk5LYZlbMaO5nrC44uxUArv6I7L93t3iwZIah4C0CqDkPpPC3v4IRiMKuOL6unKeHWOJDL51ehrb+yO4FEljZY0T/2NtPeY5LfJvA5G0yCzz8wS+Cao/czEoe9alUAZLq+34g3XVuKfVLcU2+jxQVhraSlmGeHIPp63FpWAGw9GsAMwEqIlv+uwW8cxeXuvU7q9Y8aBGtEExVcnOH4xkcHQ8IYognLd5UZxgwYcFN1XbpOCBRUBUQ+Brtu5GESnUuYXq4HmtiIbS2BrLeW5spK6oDCQsg9aKFi36/JsVVqlj62cWwFxnAM8CiNWX+EBGYHDHpTC+cnQCZ8bjYCPd3u7Dn97SgNvr3YjEc9g9EMIXusZxaCwK7k0b57nx1MoaUaahHDbVJ0rXq5+d80C1l5LR0oEqrQCuWD+k3UC+gAMjMfzDiSls6wkiNJMQqf4nVtRic2eF+JJXOhlHzgZ5dYkuFV+VMWqLlTXa9WiqG0JEZOBmMsiY7p5OYltvCN84MYVzMylUuK3Y1O7Fp9bU4LZGl1JhKdtT5ipQFAEcrSBxLkA9m1F+OUBdYvBr7xVUgRsZ93wwvzDN8ZdBIE61EnV0xmwVdsh+s7TaKQUvfodZVHxk5MihyoDbslu4PArXRlu5ZIY+NLUCh+JzQkYx0o+OxLG9OyTxA/e9NfOcuL3FpSnoqDKNYqGYNgLmhv98DtHjC8ZLjEm294Tx9aMTODedhMVjxqYOL/7vNbQicMPE5IkGtKtCLW0clRp4VsxUjF01wFRl4a4tsfOftcW91nkVQH0R4zt2ov9b3xYGrnfJTahYvRIVq1bCPm+eyELzXg0CUCsWjgDUuayAnQSoC/SXTieQDgWRHB5FbKAf0UuXGKDB1dgIm79S2LmUriZYaW+YB3fnAjjb2uFobISxTIq72KLSHeX9oi2m+vIq4bPqlWw4jNiF85h59RAm9+xCNh6Hd8kyVKxei4rVa+BoalFy31q8o0ZUOQ1aHUcA6hPHMb5jG4aeVgzqpkcfE6BVAdQNqilnIcTaDND/jWBpNoNMOol8JivjVhgVYl9ghFi1cD/XJPuM9KknW4eb/RVecwHd2YU7l2Hk2uXlkU0kkBcf6zhy8YQCqJNpKRqg5Dc98jiEjSaztD+TqvT7NjnssLgp3+1F+GQXLn3jK5g+uA+5ZEqkvTuefAqVt2wAyqSxCVCP/PLn0m4BDaBuf+/7pd2c8+fD7PWVrXizb/LanuKvPJIJzKdmphA42YXh7dsROnMamWhU2Ue43bDX1sLd2gr/4qWoXLMWruYW8edWgP/1uIIrXNcNgPq/2nJ343putMCNFvgtbYHfFED9yXdvwNu2XJus8q9q0v6RIP7xm/vRdWEMKVYUl73eVICayo4AamxGbG2w4IF6C5b7TGhyGOHW4vrrMRQuRHP4+/NJvDCaxmi8II+jbzZAXVNTIwxq5mv279+PZ376Mxw6cABveetb8fjv/R727t0rALXZZMKHnnxSWNN7XnoJH/7IUzhx7DgOHz6Md73n3RgdHcWJ4ycEoL7n/vux2udF+m+VxLewfw0WOD70UVjvfxDxn/4M2V27YXI54fnsnyB15ChShw7C+8lPIrV3PxLPPAvznXfAcf8WYc+G//zPYbvnHtgffBDRL35BwGr+PfPyyzDW18NQWYXET36KzL5tMHitsP/Pv4FpwVIYMhkJSSanJjA1NYGVK1ZfUzcJQE0P6gbFoKbEOdnjWtiJXLaA/adnsPfkDIKRjOT9+Cx0LVGQ2LHV2HHnqip0NrpQQWU0KkWeHod57yUYeyZgiCaVOs3VHpiBbi6HgtuO3MI6ZNe3Ire0XhWVkvwj+UUDKPFNBvW4MKjDbxCg1hjUbFkyvXNAs48M6mY8clMdls2S+FYEqmPjYXyeAPWFCYxMxQWg3rSQEt8EqH1C3pCCXUaUJIEYDLgQjGJX7wSePt6Hw6NhzORNTAbBZTFhcYUDb1nWhEeXzkNHhVWK3EU9lXleADPJAp4+N4EfnhzCwf5xRJiDpbUPAepsHta8EQSof18DqCuuJPH9S0p8H1QMKHVlZYX/cqHKP5oe0VaX8qOmt7O/BajuAKo6gIomBWYLs7nsxcRHMgQMHwd6XgJ6dgOhUXV8HjeXkedEVM8HOu+BYcVbgcqO2X7UuRQKI6cFoMbJnyoWNZ83eU0ybopJF3ViJvAbNwAP3JD4vqZF4Xf3wxxAenVGKeETTecwEEphW18EXz45I4m+J1dWYmu7F20eO0YiGTx3IYTRSFoAsVShgNORNMxmA9bWOjGfrCajEUdHY/jSiSmRDH3/ikps6fCiw2eHr+g1rE+669ED5YlltaoykU4ArGsygZ/1hrB/JCZS3/SYdlqNkuCsdlvEn3pgMokqm0mu8Z52L25udAsDhMegXDKra3hUJmQplZFDXmSBc3mDAPbBBJmqeWFguq1GVDhNsmjNEuQUHF1PpGkpsyt5TWvJaPlkkb2qAGoebziSxt6BCHb0R/DiUAT1Lgv+26pakWq1WAwic0uvRebJF1fZUOs0a2CpOieBlVeGY3hpKIKXRmLy/sc0T26PnQC8WgjVf+o7Wjq5mHimdDAZ1P92cgovDoSVxLfNJMlqeihv7fShQwOo+f18tiDMxn86NoUX+0MIJ9MCMG9ur8DGRo+AIBOJLJ7tDuHkeFyYwZkMZWvJQiTmU4CJssQCvFixosYpHrK3zXOj2asS1fQopecppbR/dCGIU9NJMIFEpvLj7R54LEYcGIvJ8YeluCKHAuXCrSYpmlhV48RD831YVWsXJjIBR/3Oi0vtHPyiuBDr1U1FdpIeNBREivfYeAI7esN4+mxA/G5vbnbhvnYvNjd7MRHP4Z9OTOLFwbAUUFBa+GPLanBvq1cxcbmwF18G9IZS+OWlIA4MRtE9nmTaEYvrnFhcY0enzyLSwr/sj+HMTAoZbm75vMiAsj/uafHg5noX2iusAhQ9cymEV0diGCfLMU3fDbaHERUOs4DZj3WyPZwC7hN40gEgXg4TyQSmqVCweyCKc1NJRBNppCmDyPpF+r04LGjz09vTiVsanFhZ6xDAmy/dy/3ASBTfPj+NE0xEm81YV+PAOzs8EojvHIni1dEYBqdSaHBa8OiiKtzR6kG734azoRQ+3zWFA0MRamajzW3Dbc1ebGh0Y3W9DbWukgQs+zFAz96JOF4dj2PveFxkapP0ls9QKp0FYAUY8zkBqDsbXLi11YOH2nxocpuFMU1Q+ReXougaTyBMj9JUFjmuDTJPjVJcYLUYhHF6U5UD6xpcuLPJI+3OtiN7mm3M83/7XEDaLZ3OYnGFDY91elHntqEnnBWP5FOjlJhNC/JtMpvE94QewA+2usUrnsUIBAP5oqdwLEU/4iS2DcRwdCyO0WAS4XhGgDViMcKeovyrxSjgRYvPJvLIW5pVkY6Nvp5l4Eu5dKacZFamtYhYzFoZrscqfm3HYIGQvp6WVimCbNv6I9jRE8K+nqAAjBvaPbivw4ctLT6Ruj9C8A3Aqhq7SC9/7UwA2wejGE5mcEudE3++rg6bmt3SZhcDSezsC2E4nBGLB8rnsqiBUt/nwin0x9JSvMDAXxAASV4zziuxtASg5oaRzYkkMtckrpPvXORDu88qIO7Z6SSOjCvJbKtB+Uxz3a1zmbCUks9eK2wWM7qDaTzXHRDW4kw0J6ohGTK4LQZ4bQY0Oc1Y4rOh1UOgyiRy9jz+eCKLmUxOVCaMWTJJ8xhOFdDut+JdN/mwvt4prP/uQBq/6AmL7P5tjU7xiGbxGfdMvrhuDoUyAlAfn4hL8csD8yuwuMoOU9HWooBLgSRe6AljJpFHp9+BRdV2zK+0CPD9/XNBvNAXxpnphKiYfGp1LZZVOaQv2KNUIuGoHYxk8cpwFNvOzwg47fJYcUerFx9bUYn1DY6iipEO9ZXGbek3Fqm91B8WueiuyZRYkxDgIJBc5bLglnluvH1hBZbXOuYoCqjRyP2fTHrKpn/vwgy6JuLyUESMIJ83CJC+pZ3rjgsLhdnLa9f8+YpHAAAgAElEQVR2UG3e6MVhJY2N0o6qzlK6g9JuW1YepskXlwf96htqr9ZgX+3vWvFUGf5ZsjvQgU8NiJQxpq6F0uuUvd7RF8ZXj0/hJO/TZsSmdh/+580N2FDrQiCawfbeIP758BiODEflYWZ9iwefuKUO97b7hMXLGKjEFCwDqFX1hlaZVxQbLsYUchcGzV84X8ArOkDdG8JMIImFFTa8a3kNNs33YUm1A35nGShUtj4VCb8EqHVAvgiHzXniLm5oBtnPCABTFeCbXQGcC6ZQ7VOy9J9cWSVWKqxoLwpmS59o7VnmJ6GwuTJAuGwBFWa1KF9p65a+sEoRS6m/pUcU9V7k8XePxnFoLI4zkzGMhzNSPS/Kb9pzqsVUkBjqvlYfNsxzYVG1rQzAL6+w09mt+nWrdVMx2ssIiVo9hFynttxLT5ZZZ7DAj3vi7t4wXjgXkGNsXuDHPR1erJWCKyX3NRukUw1+5byH+leuL4zTd/RGZByenk7A5jFjc7sHf7iqBnc2uqXwUB2kKLZfZr1SPhi0c2mFrMqrnPdRAqivNgdzbXvTm/9pAtSxnosY37kDfd/5DmJ9l+BsaYKzqQm26hqYXW5NrVHNb/m/INR55ISJmxMQlzKCRptVJOSz8STSgSBSUxOwuF3wLV0G78Kb4GhugbWmBib64pEp7fbA7HQJKFryUilbneYEzPpo1556yhrHINeRi8U0T+pDwqSODQ6ID3X91gcFWKU/tdFhLxX9lJu3a3NPZ1BTqnrwacWgbn6kHKCu18aiNumVtIka98URqWIKtos+VtT6qrWhrkUvfyVoPXcdf+1+11Zc7QO6FtHlOUCZmZzcknzT+ol9leN16ZZDWkEH2R5SEGeSfqTPHdna3BhDXcdxiR7K+/cjF0+iYo0GUK/fAAMZ3Vq7RS/1YuR5xaAOHjwIe3U12t7zfmGeu+Z3wuxTALUqItFmS7F/f/1xnpqeQejsGYzv3YPB559DbLAfdn8lfIsXo3bj7fAtWgJ7TS1slZUim26yOzQZ0jexwOQGQP3rd+yNI9xogRstcKMFaEcViOFv/+0lHD4zjnyOZd/X98U8jNVqxvseXY3H71ssB1dWTgZ5JrVZzXDY9Dxo6dz8HlmpmSwpjrOvic/ap7vH8U/f2o/eoQCscySP31SAWoW2oiS2yGvCnbUWPNpgxaoKM+rt1ydiDdN2cDqLz51NyE+mJ2Rbv4rDa+EPHmuw4vOrnWiwXx3b9sjhI6iuqS4C1KdPncbO7duxc+dOvOUtb8Fjjz8untT79u4VgPp9H/iA/L5/3z586KkncfzYMRx59TCeKAeoOzpw9/33Y43Pg/Tf/aUA1AULnz0scD75UVi3EKBWDGqqzHj+lAD1EZH49nzqU0jv3YfEz56B5a47Yb9/s4Szkc99DtY774J9y2ZEvvglWFeshP3hh5EfGwPSaeTHJpD4+S+Q7ToAY50fts98DsbOxUAqJe1Hme+p6UmsukaA+nvPbtM8qDWA2mgUiW/2i8VMezUTjl4IYt/JaQxNJCTXatYK4q9qRmlKYvMb3bj/ljrMq7bBalX+yKaBIExHh4CjA8BUFAZNme6qjsv4kKy1Khewvh25lY3INPqU0lxeAdTETdKZDKYFoJ5CMBTGux69egb1/97XjR8Lg1oDqNkoXEuyQHOFGx9ZS4C6FstqPWUe1CWA+l8O92M3AerpOCx2HaBuxcZGBVCToS4pO0qRG4A9/ZP4Xlc/Xjg3hqFIVjGS80YpQvAYU3hoaR2eWNuK25qqUGm3yJOo0jeEqPU9c2ESPzg5jJd7RhHK5GGwWwFjQQHUBSNupgf1UsWgfk2AeujAHIBaHg6Ut5Yuy8lzFpMBJsDhBSqbgXkrgMY1QP1SBVzbnKKkVXzx+6kIMHYKhRM/AvoPwUCPaqMGZhOk5rNF/VIYVj8BtG1UgLeukEUVrkRIAdyvfhOGqW4gkwQsBOJLz1bqfAYypJTE99YbAPXVzqnf8c+VZTDLMk/CYAgmse1SBF8/NSPFSP/X6moBqMkqHo5k8Xx3CKPhNOqcZiQKBZyPpWGxGEUGspmekPkCjozE8K2TUwJ4PrWmRpK4jW6r+FheVl1xXXqiXIpQ22XzBQxFMzg4HseJiYT4GZIBRflbyj1SlSFOycdwSpiJDy6owOYOL25tcqPBXe5tqXvx6bu3WohyBYMwWcg6Z+Kfc54SvB678qEtpT50z189caklNnTGh+4BXlo95DddwlctfuqBnIzVwyMxbO8P47lLIQEPP7a8Gve2eFDpVmzXZFp50HLFtdB7mCAXNzijQZjDR0fjeGkwiu2DEfhtJnxkmV8YUBVOq0gl6wnzknuhngxQ98F47tBoAl/SAepwSjyob210SUJ7a0eJQc3PpzI57KX07nHFuCZAPd9rxcOdfqyud8FjNwnA9t3TMzg3mYCbXobigay4EvQqjdNbt6CYuQsq7MKkoYf1qlqHSHPTs5esWAL3LIw4NZEQvxCyYbc0OkUy9dXJBC7NJBGPZ0QyM611Az2Nl1c78FhnBe5udmNprV2S7Xo5YZGhoyXGiilQGQ6afnPRD7hcepDMuzR29kUl8f1Sb1j68N75Xtw/34e7mz0iy/4vXVN4oTeIiVBS2uWJJTXSjgSdCZaXz5fzMwl8/3wA23tC6BqOI5s3YGGdA52VZNeaEEzlcGA8IYBORnzrxHgV1W4rbqlXft/0FSWQ/Yv+EE5PJpFKkEVcgMBDspcYihK7bI9Ov0081nkd4oGdBXqDaVXkMBjFvuG4AD8eyuZqci7xPBDIFeBzmLC62oa7ml3ivbu42gGX2SjA6nQ8hx39Yfzj8XEcJWhoMWFFlQNvaXbDagC2DYfFTz4UyWCB34EPrKjF1vk+zK+248h0HH92aAz7ekOgFnaz144HOvwiG39rswPzNJCLRQ6UDb0wlcKe/gheHo7ilemkzCOCAHaDAU76+NHfM5WF22FER70L93b48O5FlWh2m2U95Lj61tkgTk8kYec45Nyi2gA4Lg0yPmO5nBQ2tLipxODC4wsqBKimzDnblLKylDb+x+PT4pWcT/G6LdjS6hFAgQD1pWASI8GEyMKnZbyp4iEy4Le0uEUCnusTGXN8kZVNWWfOr2+cC8nakE5mYCqwYEZJAHGM0Bs5QhDeaEC13SzFRI/NV+oFLX6bMKm10VxchYrPKuXKARJvlK+HV/FEc13W97kHmQtQ832jSLefmUpgZ28IP+iakiKKGq8FG1s8eOfiKiyvccoctBkhlg6Uj/5CVwC7RqII5fK4bZ4Tf7qmFvc2uyURymItyksToPZaVDGLz2FGNJfDuVASp6eTODuVwnAkgwiLHUQqR7PO1BLaUt7E5HI2C6/FiHafXaTH33FThew7tMpg4clYLC3jh4Au1+qRcFrGKIskqIIRzALHJhJ49uKMsD3tBqMAonUeC2o8FmHac0+up9y0ySjgNFmOpybjAlCzIIf3UGezCPufRR6c11vb3FhZxeIxevCqoi4C0mR5L6qyCytWL2CgdDf3D7IcWWxD4PyeVm/R0oGJbIK656YT2NYbEVl8Fo0srXGgxmWU4qmfXAhj26Uwjo5FRe3gI6vIUHXDYWJhEKWuIUxuxiAv9UVwbDAsfbG61YstnRV4a6dXPIPVq7yYSgdjSqVVvM6fXwwI8HpwNCmqEhLkmw3wiQS8RxREyJAVpRGZ06XndBagcQ3fMRDCl09OoIvrFOcly81zBWGNvmMxJce9AnKrfaMcoFbVw2qrKPcw1sezvpvo+4jG0tMzBbos9JzZORuWVgV0pTI2rWWK4UYJkJaoQq6DxV86QG0EJb4JUO/sj+CrXVPi+c2HV97XH61twIY6F0LxDPb2h/G145M4MhqXMbFungvvX12D21o8irmrF7gVsx1lcWYR6NFXGu09CSsIUIsgsTx8HR6N4x+PT2H7pTCmQ0ks9BGgrsamDp/IyfNcc8Il1UKzwDHF3Na51GqlKskCs95ZB5+ouHNhJokdlyL49skALoRSqPFR3t6Nj6+owoZ6lwCjxb1/VtFAGXIr13Clfp5b6FOeC9Kg7qJ3OZnTeUxFFQjMQjJ6tvcFk0im87LH2uk7y4d+7m/ZvBS6PNThE+n7mxudUlQyO84uW6fLJL8VoK4VnxXHacnmpeTtrPpHjbMCzs0k8Vx3GLsuhXFqJIp6pwVPLK+RAk+qj3glacXItXw2lbd/OXRdujaqMg0GU9IPXzkxhZPTSbjIoG7z4A9XVuP2eS4FypXJxguztQxkVDEZP6IdVygIpf1C//zVw4tvygb2ax1UAdQXML5zJ/q+/W0BdT3z24Vhaq2qgclmB/KM/7QYUABqbV3Q1J8IsJrsyrvYYKPKhgGZ6Wkk+vtgdrvEt7hi5Sq45i+ApaZaAZu/IoM5B5cudsnleGYJri0yqSMRxHq6EThyGJN7XxLZa9+y5ahYsUoY1cIIt1MqW8mVq9oQrShMGNSTRQ9qSnwLg/qRx1FfZFDXzQao5Rg6QK3GZblwQGl11tev0rpxeSSi1jP1OHeFeEh7Tigf8bNnv76TzT7yrxNZBU8eRx8B6n37hIFNNnrHkx9B1caNMJCBXAZQj2oAdeA/AaBOTkwicPw4RnftQP9zP0VsqB/OhnoBp9vf9g5Ur9sAa2WVJFFn75h64cCvNY2u/OUbAPWb0Kg3DnmjBW60wO9iC7zZADWfOUUtsd6L+mqPNDEBaovZhKoKJ9YumYc717UJUF3+mpiJ4bvPHUf3wMzlALTBgHAshd7BGcSTmcuKl38TADXZvCv9ZjzUaMUTzVZ0uqhAeH1G0OFAFk8PZ/DdvhT6qEHM57arDDjeMED96mFU1ykPasZe586exYs7XxSQ+rHfexyPPPYYtj3/ggDSJKu8/4MfxMt79mDfvr344JNPCoOact/veu97MD46KhLfLe1tuHvLFqzxeZH5u88he/EcClYzDAUTXB9WDOrYT59GRhjUbmFQJ185rCS+/+DTAlDHn34G1rvugH3rFunnyF/+Fax33Qnbls2IffHLsKxaCev6mxH77n8gNzwKA7GDkWEUpodhbGuC7TN/AeOChQJQM80zMzODmcAMVixfcU2d9V0BqP1oaqhXHtQ6QF0owGoxw2m3oGc4jsPnAjjVG0Q4lhVrsNd/GWQ+8GWzmLC03Yut6+vhdZmQzeeEqW0JJWHunkL+pYvID8zAIM/xVzEm1AOkym81+mG6bxGyndVI0+o1Q8WfvLLJKQLUIYxPTCMQDuPd1wJQ71US3/0CUGvx/yyAugWPLqIH9RUA6rEw/uVIH3afJ0CdgMVuxqab6kTi+9bGCtQ6rUIgUrSyAuLZHH5+fgRfP9aPQyNRIf2R7FbIm1HI5mAqJHDfgiq8c3ULHuyoR53TJtZ+RsknQNTYnr0wie93DeOl7jEFUDuotFQQsp61YMC6Op8A1B98LYD6+T8DBg8I+Uo9zOpKZBrOxfaeFRDrzynMP5oBO4HqdhQaV8LQfitQtxhw11w+VKITKAwcAs78Aobul4EsiyxE/hGg1zQZ2O13AMseBjo2AhYC3dqzE0HqkS7gxI9g6N4DBIcAKwtINcyiHChhfrl54w0G9etP1hufKA3sUuJSX+borcrkE5PD3z49I76Kn15bjfvbPahxWmXynRpP4ALB3lAa0/TCpQd1BUEoj8hzMgm9ZyCMn5ybgddqwifW1WFzu0+S55Rkvt4vXU5TjqsxBvVzELgMJPPCZB2PpiXZ3BfJYDSWxUxCJWUvzCSELbeizikJ2bcv8OEmv66nP/uxWP2tdA9c9wmCcQOQQEksytSCrD6lMw716ncFOinwWU+Q6KnTsnOVJTukfkB7iwDz8fG4ANQ/6QlKe35oaSU2ESTw2uG1mUX6gwxMggTpHP2e7ah3WwXMDqay6JqMiSc0GaEETJ5cSrDUjSq3TXwwVSZHZwBefr9ZzYP6S6emsaufDOoUaigH2uyS9tvSXiHSznwRKA8kMtg9GMHnuyYFSKN1xKJKB35/IQFLO6L5vIAilFoPxrNYXGUVCXC31Sw+vEOxrPTbUCQtjHeXxSBM47ct9OPOZg86qmxSCEEwhjKxXzwxjS4C1CYjnDYj6siINtK7VVUeOQ0EtAsYJTCbIoAL1DvNWFVnxz1tHjy+wC9e5KoV9IWfCSg9OlQdUtoi1HGLHKgyD8TzgSR+cC6AbT0hnByJocpOJnAl7p9fgZsbnOK//PUzAbzQHUTvSExky+9bVCVMsbsaHcI0L9+JyOh8+mJIpFhZBMJqrUq3VUB+yhWzvoCVl7zXyVRO5iu9nll4UOW0wm8zw2tRjF7OXYLNToMRqVwBY6mMyK8z2GD7397iwX2tHkkOK6/cgniKT0byIsH6vQtTIk0+k8xLFdnqWieaXBaY8gYMRzM4PBXHZDwNr7Eg3pFvW1Qjx2zxWWA3GURCn1L1/9/xCRwYj0sSihLIC1xmuYYLAUq1E1AyYHGNQ8Y5rQLaKm04Mp3AX7wyhpcuhQWgbvXY8GBHpTDeNjY5xKdcMadzwk7dPxjF8z1hnJhKIpDJ015QwPN6hxmtTjMshQKmY2lhxczz27GhyYPHO33w203CFH3+Uhg/PB/EZCyHJX47WsU3mmLBBczE8xiMZnAxnBQPaVvBgCVVNmzt9OKuVg/W1LnFD5kyUS8NxfDPJwLYPRQXwNppMqDRTf9aA5JSFZeHTeu/4aRiXbMihIzpjko77m3x4t2L/FhT65QgUgC0cAY7B6P46pkZXJxJoclmQpPbhHqvWfr9/2fvPaDkuq4r0V05V3V3dc5o5NSNTAJgBsEoBgXLkkUlU6IkWhrZ/vLM/L/W/Plrzcwfe6wZf0uigmlbEmXJSkwKJBEIZgAEASKjERroRudUOee/9rnvVVUDoASS4lhe7scFIvSrV+/dd8O5Z5+9dzJTkvdBQJJWBpZcCR0eKzZ1uHFTt0fsGwhw6D26jF/ozLM5TCNxxNFmwX/ZFH+Zn1clEUvRgEgqJ4UTjxydFaUBVnfSymBTpwc3dHulmGdRDZPtRbwylsD/PBQQNQlWON7Y7sJ/WN+ILS0u6T8TMaU4QUntdJ5WFlasb3MJU55sP8rt7xmOC0P39GxKrCVgMSiPStn0cXPAHbOqfCSxn+ocfH93dnrht5sxGM7KGtLmJbvdig6PTQqd6HfOKllDsYihaA4vjKfw+mQCpwNJmA0lYYCzoGNZrV3kpY0WA4JZFphlMRhRMvYsHAklcsixX9lNqLVb0GS3SmHVuUhaKswpHb/Ia0OTzSyFRvT3bfdahIlJz3ddfpftQUn9X58LS4EHlRiW1ZMdXQFmU7mC+NGSYU0rEALut/X4RJaZ6yKf9dfnoyKlTPWDZrcJf7ymXtaNNpdN7DPOhFLiF75jIIqjk0mRr6dqwv3LWYDiE/Z/I30K9HWqzNTU5ucqCVne73Pnwth9MY59kykpAhCg2FiS9trc4sIXVjXi5g4P/G6LJo2sF2AYEeSzELgciuCf+wM4M6vJX/G7C0Us9tvxkeV1cv+0MNEBam0FVeNEWyhKWmGHBsNWo6lz1tsKCFph2qk1oBrsrazLUsYle4aqorhLgFpF3tV/rq1VZV9XoxTxSDHVxRj+/jgB6iTsdoNYcPzZmiZsbXaJYgSLP2gxcjaUlRiH6yT91LmOUz2mrMAyB6zRJZz1lUyLZqok+vWwStbQUglvTKTw9WNB6SezkRSW+Kx4oNePbQt8WOJ3yjpZnq+qwUkt/lOPrzFsNXlxqh8Id1vHLaukgjnWBkIp7B6K4TEC1OEMGr0meTYWAF4jDOrKWyi3vgauy981IKr8nspS5npkoBdRVmtUVIAyAYC1azCWeW08qYqqhiKyFjLOdtlM6PZYZZ2kLQoB3cFYTgpVbml3SRy3qd2lFVjqHe+SGLbc/NrP5e+KSa3+WKWsJD9R/UvfgmeLRewdS+A7hwM4NJmEw1zEpmYnHlhRLwotLPQwUbZ+DkCtpN0Vd776e9V36/EtLXNGIgSoo3iUAHUwDa/HKjHIn/fWY2uLU+I61ocwIaAOXTq+cl2FX5dfdLmQRZ2u1q3f/U6kKlR7j/+oM6gnd+3C4GM/QHZ2Fg3XXAP/xo3wrloFS20t8kyYZTMivydznixHZN1axCfZaDGLLLTR41YSdACS5wcwu2ePzG3+62+Eb3UvbE3NwpxWwL7WFaq6Vtn7+0oIb3neqsxX+iiS4a8XPYgndQKp4YsIHz2MWP8pJIcvwlpTi/rrboSvbw3s7e3C4lZDmwU2KnHD/8j6jhw/iulduzD6xBNSPNR2z/1o2r4dvvWU+G7Uvlb3sp47JqoEyatKWOa+xPKUWv3P8gzV8/KVYqLKzyt/0qyApFm0fbg2Z2rNclX9s7w/0fzz9FsjE33ouwSoX0E2HkfNmrVY+JnPw3/tFhjt9jLzPTE4iMkdv8bkrp0I7tsHu78B3Z/QJb4XVXlQy11dYQJ85x2dV8yGQ4iePYupV1/C8NOPI3KmX1jg/nUbsPDDH0PT1utFVl6Y4Tyqvc3nFKa88/u47JPzAPXvsDHnLzXfAvMt8G+5Bd5rgFpvW+a5uEeRZaIEWK0mtDf5cPt1i/HRu3oF4Ks+KOH9n7/xPN48NX4ZeC27JebTKKFcVkiqfPo9B6hZe1cCejxGbG+y4sFuG1b5VB7z3Rxcc6O5En46msVjFzM4GsyLBLFm3HtVl363AHVDY4OEPASoX9j9PHbu3In73v9+Aal37tiBV156We7j45/4BF555RW8vn8/Pv8nD+Po4cM4sP91fPijH8H42BiOHT2GRUuX4JY77sA6elD/1X9F4Ww/wNgWRjg/83nY7rgbiSeeRPaFlzQP6v8LmcOHkTnwBjx/8gVkX34Vyad/CfONW+G4/XaYTGbE//qrsF63BdabbkTike/AumE9LGv7EPurr6JES5VFC1Ho70fhwikYmv2w//v/DNPipUAui1LRgAAB6mAAvb3vHqCmxDexBavZBJfDhkS6hHOjCTx/aBITs0lR9dIlwH/Ty8tpXsZdzW6sW1qHa5bXwmgoSPGFyWKC02iCLZBCfnc/8icnUEpm1Q6prIp3hauzIxCsJwjttsK0tBnm21ci0+BCMqeUCXTlHY4lAtaBMAHqWZH4/ti9d1xVf6OC5V+/dh5P9E9gKJpSADUPqgzpDOoNHbh3aRNWNukAtSpMp6DnYQLUBysAtZU5dgLUG6oAao2ORpWieCaHx0+O4u8ODeFkMCfWqVRxVVZ9BRgKOdy00I8/7OvAvYub0eKySx5Y11eLZYv45dlp/PTYGF48N4VIvgCjlq8QgBpGrG/RAOp1b+FB/dx/Aob3SW57LkAtGwYt9aEAdcWg1nYW9BJkUTL3e1YHSjXtMHRuAhZsBTrWA+56BWDrB/2mY5MwnN4FHHsamD4H5MmEdgC5lAKqfW3A6nuB1fcAtR2AWWEjcoRHUTr3IgzHngRGDis5cQLUZUBd2zboAPVd8x7UV9Xp50+qECz0DTHbhN6UlEfeMRjFT0+F4LMa8WfryYAmQ8YiDEr6m9ILuX8mjWBaVfF01VixvsUti/kbk0lJ6D47EEKDw4wvb2zB9m4m4xVD6nd9zAGoqwl+spirhAFBW0rhzqTo1ZrHZKIgzMPzkQyO0tsvmZN8FkG2Ty6rFalXMo/J4uUcTaA3mi0glaf/tLoqWZGUYCYrfO5zMdmnb+e1iUNPQsjkoiUsy/mzSpuUZSN56zogWtVkTP6fmE1i11AMPzkbEkDykytqcVu3Fwtr6LVsFgbbyZkUnj0fQSJXwMZmxWBr91qRKhTl8wRVfnk+DpfZgAdX+nBzhxuNbhvspMzLLVdpO2ptKLckRMAi9ovEd1B5UMcyqLcbsbXdJR7Uty1QDOpsCZhN5QTUeGk0ih+fDeEkgeOiESsbnPjk8lqsqLchki8J05HyxFzQCBQTMCsD1HEFMh6ciAkDOpXJo9trxV2LaoRpvLndLYyqiXgWu4Zj+OaxAI5McXIlk1G9v3qHSWRC290W1BCoTxdwbDaNi+EsEqmCMBYJ6NHb9KHeBkm4KtagSrTKoQEAczNHetpKgYtyaAA1n4WSzo+emBUG9XgwIzL3H1vVIAxqSrBPp3J4fCCCnefCOHIhJknA3oU12L7Yhw/1uOWeK0dJ/GcphU4gQeS5kzmYGbxYTfLuOzxmrKixSr+4EMthKJYVWV16TjOlS1DBIu1hFr94qhrUWswIZQs4EkziYoQM84KM+2UNDgF8P8r35FeLEgs9jkzQUzuKn5+ZxWAsA7/bir5mF27t9Aq7nQA1gfRdw1EcmYwjEE2j02PD+5b4sX1hDa5pc6LRYRKpZClcODqLvZNJ5EoGYSU76OlsoEgPBGB12c3CcL+n240NzU7Ueyx4fSaF/35wUtitXMQXeG24a0GNAEXXtilZYo6zc6GsyAk/PxTF3uE4puN52OxmtNLLvJ7+2BZ0uy1g+iuQzElA43VYsMRvF1lXMgKPzSYlIf/KaEIsQQi2L6yziVICwcdQUhX17J1M4OxsCrF4TgCErV1u8c68s6dGPGrzoiQQxzeOh/DiSBKxdEG8uDmP+J1GdPnU+2uym0Ci57FwVpikkXhGPO/ZDpQN/2JfPa5vc8NpNSGZV/64+yaS+MUgJZXzWO6zCQDb5FVepIl0EecjWeybTKJ/JolAMCP9vbvRiW09XnxqZR3WNjrmLAhqTVD9v+K1qubSuX//Xc/mV389La1bYUJx3MlwLQrT+LunQ8LEG5pMypzVWmfDDd0efGxFHTa3uoRBvXciib98YwavTSTF0/imdhce7qsTxiSfld6qZN9T/ncwnBGm+/aFPpGslvFAIGksIR7Jr47EcS6cQYwyqgQDOH9QvrdKjodFJPRHJ8jUV+eQfsJpg57RG1qdolZAsIlgLlUGMrkiUpmCzLf/cCokNgWZfAFdXrPc61rO6/RdGxQAACAASURBVA4bPFYT8gaCzhnsHo7hzemUrHPRbFHYZATXCBzxvBqrRdaziVRW5nPaRHS6LOh2WbCizo51TQ6R5q9xmIRJrVixENY1lSmevRCWz9/Y6cHqBgfqq7yX2f/OBFIYCKWFdU4gn2OAxVM8BkNZKY4iM/bFixGZlz+7TgHUzS6rzFXPDkZEVv3gSALBZB4epxnXtLvxwMpaXNfulvPoBVTGa6uUSFTsrgN9kHe2Q+bLOPZOJTGeyAl4xv9o3dFb78SnVtRjW6dHntkrGQA9GW9QlhgTCTxPxZLzYVGOMGiV+KVcQTzO/3BZnax7K+p15Y0r9eGK3HEZGpMOfClgohdFXRlCq3hb67ENf6/yZBUkWgfqtPWL3kdyltJhuZSLxm9iIQwl1dl3Hj02g6OzCdjtRtws800jrm9xiUoT5/+TgYxYU/BqtAhZUmuV4kNh2lfhMyoGqq7C1uGZ6pMqhV4VoKuEAxNJfONYELsGI5gJp7CkxoqPr64A1EpKvTwDaA2uvbdqCWC+Z92PWnyiqtutAjlFM3kMUCljKIbvHw/ibCiDZg8Z1F58jgA1GdQiMqE2vpcIcld9fzVYpYGkIuGtvWud3asxxlX9YtX70gBqxuA/PhvB8xeiOD0WB6136Be2sN4mxS2cP5xmoxSonY/kxBJgVZ0NvY12rGp0oJ4FHPqhP2YZaNYDyqrYpQzyVgLockFe2dtZMcgZA3M9fPQopfczWN5gwXVtLtzR5UOHt6JsUL12qE21XqOuguMquLN8q3zOkXBWFA8ePTojALXPY5X9w5+urpfCIRZ4E6CeCwXqsdol+4vys1+yjl0h6Xj1K8+//Jm5KD2oBwRYHPr+Y8iHw2i5+RY0bdsG/9brYGttQS6tAdR6woLNTgayicVMFpgs9DC2Ag5HpUDgXD8mfvYz5GIx1G29Dp5Vq2FvbBZgWGaR8raAhR56v9UKLt4OQC2X0j9fmesKqSTSoyMIvXEAkzueRTYQgHvRUtSsWYfaTZvg7OqGiQCriX1RfX4OQL17F0Yf1wHq91cB1Bp74Io4q67CoV/tkuKFsvxluTNVWNyiRKHGdqU/V/fBufNB5W9vBVBX5qfyfKg9pa5GUBm9FfUm9amKVVf48JsY/Pu/w+y+V5FLJ1C7bj0WfeYLqL92Kwx85xqdXgeoKfEd2LcPNn8DFpQBat2D+pJ5uzJtvquBwMvk+b6nJhE8chjju55D4PAhJKcm4WxuQfu229G4eSu8y5aJzDtVAQwmU1mhQsWnv/t8AuYB6nf1Xuc/PN8C8y0w3wJ6C/zvAqirW5ygHmW6Wxu9uG3LInz4jlVwXAJQD0+E8V++/QKO9E9cAaD+ze/vPQeotbo1pstX+sz4VJcVtzRasMitlDC5h6tyZbvqzkZw+mS0gH8YzOCnoxnE81VY11Ve5R0D1JrEd0NTowKoT/Vjz+7dIutNgPpDf/AhvPraa9i9cydmpqdxy6234syZM5gYn8AXHv4CDh08KIzrG2++CZMTExgaHETv2rXYfvfdWOvzIP3V/4b86VNShGk0WuD67Odhu/1uJJ94Cpk9e2B0OeH9T/8J+YkJ5Pr74bjvfcg8t1s8qE03bBaA2uKrQ/KnP4d52WKYujsRf+RbsK5dC+vmLcj8/HEYly2BcfkyZJ58Ctk3Xkapzg3HV/5vmBcSoKZ8vRGBQACBYAB9bxOg/uEvdqDRX4d2elC7mH82igc1+zKBaLvVApvVimCsgJePTuPMcAThWFZykCrVdHksxNwTyUj8mddpwfplfvQt9KHFb0U2l0UynRUGtdNphytvQOnwCPJHRpA/P0t5xrJt3WVhlpZnky5jNcPcUw9zXzuwph1JmxGJeFLJk/PeSNjTAepQBJP0oI5E8cB9d15VjyNA/dXXzuNxAtSRJPI615lMt5wm8b2hE/csa8KqtwCoHzk4hBdOK4lvKz2olzbhwY1d2KJJfOs6a8SJ4ukcfnJyBN86OCS5v0SeluaMrQso5fMwZKmC2oiPrunE+5Y0oslt1bICKjDmGFMA9SheOjuFSK4Ao8MMY5F2kiVYDEasbVUA9YMEqC+ZlxCfBp4lQL2XUmpaGyncaM6hEZoEqNcKkCVJQR9ovrBCRnnR2WuBrmuA1e8DOjcAvuZLrlMExo8Dp3YAJ34FBIcVE1rAb01xcNGNQN8HgJ6tgMtf+Xw6itJkPwyHfgyc2QNkk2pvQaC6bH1aAqjA2rkFuOu/Ksnxf0OHIRQKSc+oqan5N/TY7/5RZcNbBlJVxmc6nceR2bSAOk/0B+G3mvCVDY2SIPLazWqiKRSRzBWFvZFldb6hKOyZOrtNEpcvj8axcygi8r0tLgv+fH0ztnd5UeMwChgjR1Wi4B0/ibZRnpsXUQl5OVhdVJWO5eTAxDoTbGSM8jnI0DwZTAsz7eXRBFwWIz60yCeSo60em0hgU26YifdTgYyw0hLZvACAOtNsYQ09by2SoC2nzXSvwWoisp5SvSQ/WJbS1hOpeuLmCgA1CwLOBNLYeTGKH50KycLziRV1woKkDyGlvGfiebw8EsNjJ0OIZ/O4vdstzJpVTU6RRzwxm5aE/VPno3CSgb2iBrd0uNDsscFxBYBamDVV/mP02359vAJQT8UzqLUasaHZJT7HBMvJBIzmiwJU0hd6/3gcB6eTmIyRwWZAb7MTn++tlcQv5Vii2ZL0PX49wTy/Q/mw8k2yiIiM6CfPBrFvJIaxYEYkiTd2erG9x4d7FtEr2Cqs+J0EqE9M4/BEHESJKN/ttpuwttGFDy6qEeY1WedDEfbxiLD8BkJKntfpNOGGDhe+1OvH9W0uAQBVEFidkbk0+VT5eeUsMpQJ6BTw8ngcXz82K5LO2VQBvfUOfG6Nkrwnq3MmlcPzw1HsGgjj5bNRBDJFdLS5sX2RFw+tqEWvAMOV7yRA/evzYQFcCZwor2IDWrw2bGpxY3OLG5ua7CIFRLYbQdM9YwkMR3LinUrJZ8qkU+r7Awt9WN/oEMDsQjSLXw2G5V1dDHJRAjpqLcIg++PVdcJaZPBFJtfPzkZEYvzocEwS/mu7Pbi+24PtnV4BvRk8nwtlsHMwgpeGIjg6mpBH6OvwCEBN5vziGiti6bzMFd86FsSr4wkksyWRJeb6xkKCaxqdWFlnk77U5bOgx2cVgJAekq9MJvG/Dk/hpeEYSikdoFYSp/SDJdOV7FMCt4+eCuBFMv3DGfEQbq1xiDTtnd0urG6wC7DPaYlS9Cwm5bxBxjJBFwZ3o9GMgMDsX2SEcryTEU1vaR4cDwSonxuM4bWROM5MpyQAX9nkFMnxj6yoFankYqEgEuPfOD4rvt2ReE58bJ02s8gD39PjxoYmh0hwT6WKeHksif0T9E2PY4bMT5NBPEYf7m0QFnCDyyI9k0Urw9EczkWy8veFPpvcO20GeIt8hsFoVtQLXrsYw8GLUcymc6ittYl37BdX10u/0dmPFXxOPd+lgHTF+/k9SA6+g8VgjgS/dkvjsSz2jicEoH52IIrhYFrmlpWNDty12Cf9mn2fTMm/PDiDA1MpNDrM2NLqwh8u9WBNA2W2jaIwEE4V0T+bxqvDUVHaoPw7r1NjNUkQTtCOChCcUwkgn4ykEZLAUnMJlrVOqmU0hQ1K9AJekwGLvTZsbXEJQ7OvxYlWj7VctKra2SCxJ/vN/3xzWgpeOPctp7d7MwFuC+JZxdK2GYoiEb+ToFYoi4wJKLADaHlrU4lFHwaYDSysKCFDWSMjBLRud6nClr56AtRq/PDu3TYjWtxmsbA4G8ji5Gwap4MpURa4o8crQD3biYUvPEaiWbx0MQa2P8FeejSvbXGh3mFBJlfCcCSLw1NsqyieuRAWC4MvrmvGdZRUBwsLErKukUEdimdFgWVlkws3d3txP72i+V5MXNWrQIRqgFqHELV+wPmSTGwqNfDdTKcLUojAhSWeLojdwQeW1YqceV+DXeT41aEuMBzN4gUWuFyM4cWxuID+9DPjq2Gh1NIaGz6ytFaUJmjJUM2gru7K+gboygn1SzL+l8VGlZ+r61yKEOgf0MarViilwGGleKDOeCuZWipj0A6FlgsxfIcA9UwCDqsRN7a78XCvKoihcgmdQ1jsxPiJV2M8xyI3FjGUr657EJWnh+qA5wqBX/lxKrEh17ZvHJvRAOoMlvpseGCVkvheXG8ve31XVQKWcfky01OLvcrzgzCD+R2X0xDI0qeiAGPWx44FMRDMokWYu158bpUfGwmMahba2qic00/mTlvVzN7q8GHueyuXFZTlwtXzF0oF7J9M4pETIey5EENwNiMFY30dLmzudOOGdhd6fDaR+GYcPpsqyBxPNRzGTQ1usygf6Ud1DHxV02uVBHjl/MpcTzuQ0wFVpEZpeILiLGDr9NrmfO/cAoLK5y/vv/q3FCVmYqzCeftReqEHU6jxWqQA5MuU4m91yh68Ak1e+kRXWpN0IE8VDJT7x+/H8nVVr+TSk7LRCGIXzmNq1y4Mf//7KISCaLzxRgFkG27aBkdXN4rFAoqSvFDy0+U2ExY1Y3qqfBjnZDrjp09j7Gc/QyYwA8+6PnhXr4anZxGsvjr1+aqCCgLUou4kP6jsES6bneYUzFQUJcpodzngUMVBxXQa0VMnMPGrXyD4+gGkxibh7OhC+wc+AP+WLbB3VDGptYYRie8TRzBFgPrnlPguof2eD6CZDOp1ZFBXAGp9v1i+T32e0JQWyvUYVVvVSvvrn9LW9vJsfDkjX4+eKvsHdRXl+V4poipfe07DVfVZ/T4uaefyCymXv6gCEFqJBPbvx8B3voXAgX1iZeW/5hosevBz8G+ixLelCqC+gInnngG9u4P7FYN6wcc/iaZt2+FYuBAW8aDmF1dWsCuXlryjboxSsYBCJoPU2JiA1DP792Li1ZeRDYfh6exC3Zo1aLruOtSuXA17S5t4n2scubdczd7ZnVR9ah6gftdNOH+B+RaYb4H5FmALzAPURfzJ4SSenlAF4foyf1W9owR4zQYscZuwpsaEdbUmLPeasdBtRKtd5Xeu9qBY5JFIHv80lMWuqSzOxgoqFn4b11CRnkpnvF0P6oMHD6KhoaFK4vs0XtizB7uffx533303/uhjH8PY6Ciefvpp8aXmF9XV1mHNmjX4gz/4A+zduxc/+9nP4HK5EIvFBPi85tprsf2uu9HncyHzN3+JXP9xIZSajTa4/vgh2LbfIR7TqReeoz8kav+f/w5TaweK8SiMPi8yP/wR0r/4FQybN8F+222wrlyFUjCEQjKB7JlTSH3v72Dq6oH9zvtgaW4CfDXIj44j9fePInv2KLC4G44/+z9h6lkCA9UnUcJsMIhAKIi1b1Pi+59+8ZwA1B2U+HYpiW/xcdbanCC11+UQBaQL43EcPR/GqaGI5CF0kFoRSKpoJJr6NsHpBS0ubF7ZgO5mB3KFLFKZLLLZvOT2HU4qoNlgCadROjmO7P4LKAYSYBG+qBRdio3KRpXeyhYYG72wbuyGYVULMm4LErks0slMZf9poBe8URjUs8EIpghQRyN44L67rqrrzmFQawC1dEJKfFMNssaDz5JBvaz5CgB1CYenYnjkQDVAbcatyxRAvbmtBk0OHWBWUujxdBY/OTGCb70xhDOBDJICUJMVnEcpl4Mha8C2hU346NpO3L2k4XKAOg/88sxUFUCdFwY1JfsJlxGgXtOmAOrPrH0LgJoM6ot7gSSLHrRDt+LlCyZwzOcXS0GdtayxyjkADGaNxVxQ53kaFYO6916ge5MCmVXFvTqSIWDsKPDGj4Ch14F0DDBpUt2U+q5fgtLS7TCs+xDQuLjiF8VrRydROvKEgNuG2QuKwU0GthxaRTMJBV1b5wHqq+rx8ydpXUdtPMveWQYDptJ5vEkZx6EonjodQr3VhL/Y2Cigo1s8GhX4RkafVPYYSrCZlAcIE3/DsZywancMxfDCSEw8Nr+yvkkAakri6qDOewFQq4fiM1EWgbM0BxhnskuAeH2VJfiZL0hSnQy1X56PCLN2ld+BpXU2kQn2MpldAibieRyZTuNiNItktiAsrBo7WY9WLPfbRTKXAD6lJynbqjyotZp3LSLRU8sVplB5CGv3q8cKGmRdloisdFgCH5Tx3TkUxQ9OBWWT/kkBqL1Y7LcJw53Mdkq0//PpkDCot3U4cXuPFzd1eYVpS5Dh+eE4nhiIijfzp1fWCIOa4IhTAGrthqsSI2XmET2ICyW8Tgb1sQBeGIljOpEVyWZ6p9IT+hqyXJ0mRLKKufnmZEJA9fF4VqS13TaTeH5+trcW1zY7YTOYRSCDHsgE+enzeml14IVwBj/qD2LnQAQnKRMOYCmB3IX0Cq4V0HAiUcTOkSi+eXwah8djsnh5rWb01DlEqvSB5XVY12iTRr4YyghAQsbUvtEkJpJ5GB0mXN/uwpdW1+Kmdjc8Nosk8liEwf6uKpj0gE5JurNdWNEoTHvNF5Jvi1LYBI8JjHzrREDY4UaDEde3uvHFtfW4udMtBQ4EFw9NJsQz9+n+sADFvhqbMFv/Xa9fwCsBf7QIge2gA9SvjxOgzoliR2+jCx9aUicS0Cv9TF6XxKeWPuM/OBvGUTLKsyUZw+21NtzY6cYnl9VhU7MDJosR54NpPHEuLMz8wxNJeXeNwiBz4+G+BlzTqhilByYT+PqxGew+H8VsIINujw33raoTSfKNzQ7p+zxmEjnsHY2JtPkz5yLSvm1+m7yvz/c2CADIwOolAagDUhwSo08uDHDaTehrdOD9PT5sbnGi3WMR6wC7RSWXY3kIWPS1ozN4ZSSGYqqIBWTUL/BKIc217QTEzAgk8nh+JIavH5/FvtG4VKMRgFrb5hUv5/ctcAuL3Sjardo8UZSiPDn4Tgk+R9N5kUyn5zwVE3ht/qz6GI9nBKAmOPjKxRjC6aLIElOS+I976wSAphTOq1rBAqXxw1EymY1oqXHi+k4PPr7Mh2tbnDJGpxMFYWwTMGKxz4VQSuYTFnY8tLpBADUqIrAghWOcUt+JfEkAdEpIWy+5v2A6hzcmkth1Poqn+4MYiKRh95hlTvhybyNuaHULIFVVh1IuSpmbcGa/16ar3xMWWiXRXKkGIog2Ec1g31hSCipYiDIby8JnM2JNi0uYke/r8SKSLeDbJwKiGtLKCtMmB27tdKPbS5YxYDUqn+eRSFZ84slIXt3kxIoGpxTSeDTG7WQshzcmVUHIaxNxUNo/nMoLC5oqAJzQqCghXkDiR62k21kEdXu3T+wx1re4pBiDcu+V/qX62dHZFL5zfAZHplPwmM3o9FiwtNYqRTwXYwVZw7vcJkzHsnj2fFRkqTNculg0JdWfBuWdxO/W8TNAACUWW3R7zFhZYxWJfpfNLOoVXrsFbR4LFtdaEcvk8crFhKx/XMMJPG/tcKHVraQ3edlcsYjTLG47r4CrtU0OLKqzoYYFIEYjkjnaPeRF6WLveBxPDkTgsZjwcF+jsI8vJtJ4bSyOX5wJ42IgLex/etYTlLyx04uNrU7p22qZr/KgrMY/9TVX+zfOl5T2JyDOd0M/oBaXVdb08WhOnn17D20M3Li+1SVFQ9XczDPBNB4/ExalhzNhVpwXZU3he6V8eo/XIgA1gUzKXNPTm2xkrnMstmECwWFWLHSpfNfAW64nlFmnhzx9hAl+UrJZP08AcP68wCLAohTE8Z3w53x2WpdQ0YXfw0e1mUwC5nMdNrLQTZ6/ApGUvV7pRZ8tynymX5dFeVzbQumSFFI9cnRaCgXIuFcAtV/WLQL7HGv8LCXpeU0+Ewu+pIuVMx1qo0cpaD4DVR74HLo3M2NIu0kpz/B39uEKGY7+3hAVnq8fm9IA6iyW+uwCUG/r8YnyhWJQa/HeZRK56rm11VqbrGRXJ7FLJMv1uSRrOlnhZOPzXseSGey5GMP3jgZxJphRAHWXYlBvbGZxX2XG5/On8lTU4btQ1+LBaZfjg23Cvm2VtaUCaqkrqHZUZQNlw5ey0g+LQV4aj+NvjgbwwlAM2WheirPuWlqD7Qu9UqQkEvfaQb9qrlPcl/LrbBbGIqoFpCVKBplu5t6v+jD7pygBafcrRUqS4VB7A34uneP74/tUfY1zYiRTEPY039uiGhvqHGbtnZeQzavzuFZyDEtBSVkeWl2X7RfPqr7Be2f/9ljV3oI2GlRG+c7hWVE38nkota7WKQLUsm/W3rB8U6koY4lzM4tPWURB8N5uNsj8xsIKZY2ujwetf7zNxFzl7f/L/4kM59jQIKZ3E6D+HrIz0/Bfe60A1E233wXXgh41PH7Draq+UW5K+UP89BmMP/UUUhNjsHV3wLtqJer61gmLWk7XUWr9g1XtqhexvlW8oAcXFQBY9YVKtbIaYJQlj/WfxMQzv0Zg72uID1yAxeNF/ZatqLv2WvjWrIWjo0PkyckI55GdIUB9VIDWkSd+LtKD7fd+AM233gbfurVliW+t5quqbbj/1aXtL2mwMkCtnkg3XFB/qwaoK/NNdXNXupf+jOoqVzS7vuxdzAWoy82u87TnxF56ChMC7mcmJzDz8su48P0fIHqmH9bGOjRcfz0WPPBJYVKThayvDfHBC5jY8YyS+N6/D44rAtTq5ip96crP+25GRT6RQOLiMKb378XwL59CbPACbL4aeHt6ULd2Der61sC3cjVs9Y1zuux7MoTnAep38yrnPzvfAvMtMN8C5RaYB6jfAUBdvWXQ/tzuMuLaOjNub7ZgS70Zi90mUUO8miPOotJ4Ac9N5vDYUAYX4oyTNfWuq7yG/j3vFKA+dOgQ6uvr5RdjqanJSZw7dw5nz57FihUrsHHjRqTTaZw4cQKHDx/G1NQUOtrbsW79eixZskTO4zUKRe51CrDZ7Ojs7MDSVavRls8i+82vInf8GAqZHIwGMywbN8O0aBlyJ08gd+EUN2Zwbr8XpoZmYcKimEfuzcPInz4DQ3sbzD0LYaKNjMOGQiiMzMAZ5I7tg8HtgXVZH+zdiyR2yo+NIHVgLwqJKMy9vXB84U9h7F4oDGrCw4FQGIFgCGt6V1/Nqymf809PP6sA6taWsgd1vqBkstVhgMNmgd1mRbFkwkQggzMjUQxNJjAbyYjaHkl4cqaWprZZTWiosaGnxY3F7W401VphMRGEzSCXz6t8EHOdZjNsVgtcFgusBKkHppE/O43CWATFREblq6ojQErfu+0wddTAvKwF6KlHrsaGeDaDTCaHQl5hMNwT8FcFoA5rADUZ1G8DoH5Vl/hWDGoJg/NZkfhur3HjoQ1duJcManpQi73UXInvR94gQD1VZlBv0wBqelBfCaD+6YlRfPPgoMagNsBoNqJEgFpjUAtAvaYTdy+9EkBdxaA+QwY1sQWzWPUV6QBoNGGNxqD+zFsxqOlBffE1sty0Zq/KZpAVTYDabAMcNYCnAbCT4FFCKRkB4gEgGYVBZ1VTspugMf2kV94FrLwT6FwH2D2V/sk+Fp1QQPOp52AYO646EcFv+lLbPCi1r4Nh64NA1wbA6ipjEkjHgdM7UTr2CxguvAZkU4BN+7nOonZYgC4yqP+bAsv/DR3zDOp39bK1jbAsUkZMpQhQJ7FzKIYnT0dElvsvNjYIQ5cJUDI1IumieG0mcnlJmLbQ39huFjDvIgHqkZgAXZSRZsL7LzYoQIUA7qXAzru6de3D5Y1z1R+UBL4GOmmDROVs+f8qkctSSWSvR6NZHJ9OiXdnKKUSflZjCdlSEcFsSdiT9Nbmz7gGKGCyKEwysneZqG92WsSHcku7W3x21VFJRVJiU7WyluzQZO7Ky085UND+pSrTo5IjyreXSfOdFyP4QX8QTDV8erkfdyzwYaHfhlCmKEnNF8jmG49LUnKp346buzz44NIaSfDTK5XA1+PnwuJ1SolfMp8JUKtktZaM0JLclTS3ylDl6EE9qRjUL47GMZ3MSptQgthvM6NR/JCNAphFMwWEU1lEUwWkM0VhplI6mlLaH17uE+lmArf6ksLEqqk6E6y1IpnrvxyIilfz/sGI+EJ0t7hx2yIfHlxei6W1Noyni8Kg/vaxGbw5FpNFlYDDTR1eSXCSddrp5XspiR/5vvGkMHWeORvGYDQDs1P5aD+8ohbXt3ngttuIcYMVXGT2MHkqvUf6lkpKM/nKcUFgwmMzawlpCBDTP0up+yj+uT+Ic6Ec6t02YQI9vMaPzWQCGQ3SPvS3JSP6eyeDOD6TFG/U69vd+FJfozDfyZi0MIMLQAeo6dEooFuqgFqXWby4P7vaL8x/sh55r5SsJuDwzROzeG00gUI6L4oGZGGRQXo7ZeE1r/WxWBYvXqT0bgR7hqMYS+RQQ/Cm24c/XdsoctcMZvaMxfBXhyeFLVpMlbC+0YU/WUuPeQ+aPGQVqxfGIo6BQEpYVt87EcSJYAY1LrMUUvwf6xqxqcWFbD4v/efrR8lwjiFBOV+LEYv8DgFsP7CkBn0a453zBn1AGCcxEf3CGIHyWbwyEkeRYLDHirsJUC/w4Jp2p4AfBN3Zz793OoTjU0mQHr3Ib8f9S2rl+Snn30S/6/KheroOHIiQa4nfqYJ5/p0MdILKlx4EgPeNJbBzMIpfEZCP59DuswqD+rN9DVK4we8nAPe14wE8fzGCcCQlnuBr2mtwywIv7utxi3c1C2sof85CE97/P58N4uRMUsbeqkYXPrWyXubTBbVWYamyTTgvM9bk+FEqFXN3HalcHudYsHBB9bMTgRTMDqNIhn9pVaMUZLjt9JBVfVulPHWeqj46ZQKtKmj6Xcze7+Ia+jSpZdqpt8A7L4ilA603CzgfYpFIXObD10YS4sHtdVrFe/jDi30CHj83wv6eFa/6lXV2bGxywWEyYSiclWKaa9sd8v7JDCajloAjAdpNbW7N61ypcbAogcDWq6MxYauTlR3OFtHgovIIEBCPd1Y0KnCaevJOmwUL/W6sbXLhujYn1jbaxWucgE8lcQ+MxLN4YSwmTO5EUq1sqoygcAAAIABJREFUTrsBqWIRE7GCSIXf3O4S4OcX56Ng8cp4LIMkv4uS1KLuoa31OkhdMIrH9OoGG1bWWrHIZUE0U8SrUykUjWTre7CpxSls7dlkTvo1GZtc33qb7GjT1wtN9peWGSdm0nh5JCGFE3cv8qLFZcbFcEbmqWzJqAA0E727U/jZuRjoFvXA4hqRE98zmZD7HphIgF493X47ru/y4EP0XG9ywm0zSOGFyFmV1/IyiqBt5DRwVkM8ReL7fBS7CFCPJ6R9VlKe3WDAydmMzN/XtjoFoL5zgVuYqfoKza84NJXEN4/NYp98lh7iRtRZzYhnCuKVzSI2WiCwMIYgO9npZIBSmSWWK8BhMaDdbRMpbI5VNTbpc1TAWDSLyWRe4gv2w06PGc0uM2psRgH5RmMFTCbyCKRyonKxvM4ukui0IaBU+YlgCtPJvKyXTU4Lltfa0eq2gHsB3S+5Mg+odqLXcn8gJYUGLHYjiEg7jUaHBRaDSRQb/ubINA5NJ0Xe/eY2N77YR+YqJb6NCGcLuBDJIJThKDOgjp7IPovEiZwbdVuAdK6ImVQBo/GcxIRUfskVCxI38Tq838VeO1pdFmkXpd6gcYpLyibmG8emRIVjJpzFkioGNX2va2R8aLCJHt+JnL76pbpHpWBFj2E4/o8HsqI4kczkZe1eVOeQ/pfJ5/HaWAx/dzggMubNHosA1A+t9st6JQ4CEs6VxBedY3I0wXddQCxHAF7ZNfhsJnS4rVhRozzcVehWDRWqeEfVTaoKYx3yYYU1LRleGovhb4/N4KWRGAqpvBRNfmp1PW5d4MXCOrvMS/pB4F/q5zTxcVXPpj0x61EKQDjN+01jNJ7HVLKEOAMblKR/+h1GdLgtWOKzSzwr5nda68Yz7Ie0xMkjlM1JvN/pscq6xfhFGPRW1V9ZLMdffO+MA+hjT/sAqiSwEEEBcyoeppXQmWBOikPD6azEnbTVqLdbpIhg72gCj7w5I3sRj9skCgUEqK9rcSuAWotNpdYnz2JApYQ0Fs9JAQXnH8Y6XV4LFtZY4NJk+XWGgVrJ/vUe+XgcyZERTO15HoPf/UekxkZQ09uLplu3o+3+D8KzeHGlf2iJpUocr79ftROpwJtAYvACpnbsAIFLg8MOz5KlaLz+Rjg7OrQeURlzcxUTVNGQNvDUb3pCS/75rZg6VZsckXxOITM5jsiRI5h6fjdSoyMwe1wy8LKxGGzNbWi44SbUrlkLV3cnzC6VZBGA+thRTD2/E8NPPi42H+333K8B1OsFoFbfpJ5W9UQ1BvSxV6nL1XqGFlfoFXnVIt7Vz1N5bP0btCvOebTLC/uqTR/UrentVx5+6n6rqwb1Z5Cv0BjTVd04Mz2J2ddexdTu3ZjYuVuk2mvW9KJp2y1ou/d+eJcun9Pp40MXMP7cM6DEt+5B3XOZxPecUOSyoobfxSgqZLNIUxrzzTcx9swvkZoYh7ulFda6OpGhdy9YgIYtW+HuWlBmfrxn43ceoP5dvNL5a8y3wHwLzLfAPIM6/fYBalUfqmVhDJBiy26nEdfUmfC+Fis21pnRcpUMauZhB+JF/HAki1+NZ3ExUUCSCdt3ohGuF/6+AwY1wWW/3y8ANSOXXC4ngHQmk4HdbhdmNA/+eyKRQCgUgtfrlfPZEgnGvKkUTGYS5ZQ3OH/Z3G5YZ6eR//FjyB48gNzMrIrurE6UTFYFmBWy6nyrW7aZZMLy+ZWKLCM7oxLjMhlhtFvFa7iYSaEIEkOYubfAYrTDJNZgGWSQE6Dbvn4LbB9+AMa2NpQKBKiBYDCMYCiM3rcJUP/g6WfRVAVQU+00TyBdDwdFLtsAO8kDLgfyRSNmI1lcmEhiIphCLJlHOkNJcJJrIDljj8uCdpIpmpxorrMin88hmc4glc1rRf6VCYogstPlgMNkhiWRQ2kwgOLFIIrBBEopMnYVs4FtZHBYYPC7Yeyqg2FhPXJOM1L5PJKJlLC+q2MztrvZZJJ872xQA6gp8X3/2wGoB5QHdYQe1Hz39L7OXQ5Qv5UH9YEhvEiAOqgkvi8HqIuyK2DbkUFNgPpbBwdxRpP4LgPUuTwMOQNuEYC6A+9begWJ7/xbAdQlFOhBLQC1Fx9a1fobGNQaQE2FVJkGNBlEKmJxQ282Aw2Lga5NQMtS5S1dKqAUnQIm+lG6sB+G8CgMlPkmyMzPMbnQsBBYfhuw4SNAbedcP+pMAhg+qLyoj/1CAdMEwWXLngfquoAtnwGW3ATUts1lUQ+9oeTB+TmysQWg1hMmJbI0FIP67nmAej4keFstUGGCctPN5NIRYVDH8PjpsEhc//nGBtze7ZHkVTJTxGAwI1KiTNAxwbukzoEFNXY0eSyY1WR7yeAluEJW2lc2NGC7BlCXGdRv6x5/88l6sk8/S8tdVRISoqtSYRVJoqHM6FBJCzKZKNU6QqncUFakqOlFMBzP4lg4I0lWgkZSGCSTBT9XEMC9xmJGLSuV7CZhSt7aU4O1TU60us3CTFGQly6RViWFWQaoVWJCfqIRWMrJCu2hdL8tAT41ie8fng7AYjDgwRX1uKPbhwV1VgQzBbwwFMdh+m3GsyLjymQm7+e+RT40OE1lgJqMWSYOP7XKj5s7PGjxWBSDmvdazlpVS9epdiwD1CcUQE2ZarKINCMMGIrKg1tQ61JRsBG7AXAZTcIEurbdja0dbmxpd8l38qAfKMEPehDSw0GYNaK3XBL2DRPy+ydSODAax5HhKOKFIjqaXMLI/dzKWknej6cK2Dkcx7ePzuJNMqgLRWH/fWBRjQDDbAPlzcjkeR5Hp9PYfSGGJ04GcC6chsVFgNqNh1eSueyG1WLGZLKAI1MEe7IoarKmBJso7ZsvKGn7jhq7sGUX1FIuWiWOef6rYzHsPh/BjnMRBNJFLGxyiff0p3m/mqczmXiBeF6Y6I8QSB6Lo5TNC6D5md4GuW8CnXpCeg5APZJAOFNEa41NWIAP9/nRJ1LcZCKVhMlHCW1JdA/HkE3lFNNY8+4WKWyyCQFJ8O4Xxm4Ez1yIiLe0x6EA6q+sa8LmZpeA9DuHo/irI1N4fSwuXuLrGl34/MoGYcTbrZoqiDDIC5iO5wSo++HpiABSZotB2Kn/cUOzMPPyJSbi4/hfh2dFRjeVzKHZYcZmSoEv8OHORT50C2BUDtGkKIAA9YujCXztWACvjBKgLiiAuocMag+ubXdKgHZ0kgB5DI8PhHE2kJYxv7bZiQdX0zPWgw6PTdjKOiRLJo3MBlXRlf5HYS3mi0jkSgJG8Hf+nSObcAPBnjOhDA6MJ0W+m0AIfYUJXD20pl7AcALU9O782+Oz4rEbCqckgX/9wjqZM27rdKLTqxicBLCGBVyN4R9PB3GEAHuhKMzdj9MzVyT9reKnrh+0L0jmC4hlCyLDyzEkMaWhhFS2gOlYThjwlPYfiGRgsRqEGfnwykbc2OaGz2mExfzbAGpeTgPo37MM4VUuDlUAtUqGq3k2X9JUPvIFUcQYjudwaCKFHRfiODSVwmQqL0DebZ1qTRuIZpEpFdHpMmFZrQ29ficYF75EywerER9a4ZW5/CwrVgNpDEcyAjxtW+ADwTL2NT3JTdY0i0zIfn9uKI6xZF7OpRzqRCIrlgtmMjfBOZGKBhbUuhxo99qwzGcW7/AODdhS7D+jAOIEmkcSWRmngWhB1qqpbE6eZTqRR5fHgnsWeIQNum8yJcDq2ZmkFJpEiIWzSTVgh563LMKkBQLVAFY12LChwY71dXYEUwU8MRhDKFcUWX8WiCzwWmRupjQ37+f2BYotzE2zzowkiHpyOi3tMxLPSbHT3Qu9sp49MxDBYCQn8wnlwlkJfjGawY/PxRBPF3FDk0Pe3PPjSZwPZWDOFuV5NnR6sKXDI3NLh4dy9hqD06SsChQEooFeaqlQgIP8SP18iAzqC1HxvCZAzY9t5fxgMuLQdEbGMWW+b+5w4sPLfFjhpzSRUk1hNTLnp78+PI0jM0k0O81ocZhRZzZhNpHHoekE/E4z/milX7WJ3y5KBntHkzg1kxJgmf1rXbMLy/wOtHjITFeMWsYXb4wncFKURQpS3LSuxYFV9TZ0eC2IZQp4fSKNEzMZjEcyAgDzvllgFswUMRDK4PBkQoBwstPbvFb0NTqxot4hz0NQsJJ/oApISWxKztHOZCwuPuHBdEGUXrrrbALMtzmtOBfO4runAxID0uOYHtRfXtMg3r9c0+mx/uJoDBciWWl5KpfQC31xrU2uxSWf8w8L/k5Op3A2mMFQPCvfRYCfG0vGHM1OK5bVOcT6YEkdLRPINtbea8mIg2RQH59WAHUoowBqAWjVmLscoNZeuQDUetBUwXaoaMIiC0pTsx8MBDNIpApSNLmowYEOnxW1VuB0IIUf9IdlLm92W8Sb/HO99dhED2qjkjefimUxGErLmkbFk4mkmm9ZwMWCPxarsT1pIbCk1oYmt0WKxtT70GHCcqAnc4Pqrcp3Pi72Dixkmharllw6J97wD6yol3VxSb0DXgLJVetiBTXSFjAtvmU8NRHL4Xwojf7ZhLy3ySTEe44FPQyH6h1Gud/eehcW1drR7DFp/ZRxTA4HxlNiFzIRz4gCxYYWN1Y2KGUTsYRh/JDgHJuQd04PaRY+9LY4sZIFNz6bFhcZlLJMMiv94s2JlBSRhVIZ+b6ljS50++yos5okxv3+ySCOhVJwO03Y1unGn+oAtcTUqiiL8zsLR1l0yfmJhRcJAagNot7EvtXb7EBPrQ0NDou8HzVL/OsGqAvJJDLjE5h+cQ/Of/cfEB88D3fPQjTesg2dH/0YfMtXqN7Bub6qOEJhrlohiKZZX90WqfFRBPa9htjp08iGo3B1daP5jrvgXrSw3G4VSw0N6tXigLcGqKsB3yuv7ZR6zieSAkhHjx9F/OxZpMYnYLTb4Fm6CMVcFqGjx5CPJ+Hs7IZ3xQrUrSNIvQBmtwfZYEgB1Lt2YORJMqiLaL/3fjQJg7oCUJeLOKqephxdVgV+VUO1DBy/FUBdIZaoYhN9NCtv+Qowf2n7XIb0ahNX2bKqKr6RmaPM9FZ7diryMNFKxnkxkxZwP3q6H1M7d4jEd2zgggC8zbduR9Mttwj73NHSOucFVADqHQju3Q97fQP+9wHUlYm6kM0hEw0jdOwYJp57FvlYFHWrV8NaU4tsLAJrbR3q1q6Fq6MTRgu9qC8vEr3KqPG3nzYPUP/2Npo/Y74F5ltgvgWuogV+vxnUL+JI//jvhwe1Biw22JR8d6vNAJ+FSkwsBDaixa5A6qUeE5rtRrFW+k0pGKZPhxIFHAkX8FogjxemcuiPsVC8sj+6itd32Sn69vqdSHxXGNSqoJF7JuZSlU+x2nczF8B8MAkGJqNJAGkePI+/9OJbHaDmxqwUjaJ4+E2kX9qN1LFDClDTc+qkLEjOSs9tE6Em24ixMZM3RhiESawVNAuwphUIlAUzeS6TJrp9qAW21Rthv/E2mDZsgMHrFQDQgAJC4TBCoTBW9655W81bDVC7nLrEdwWg1vctzLlYzCbxpLZarMgXDUhliqJAGUvmJG9utRjhdpjhdZpFGdFoKArYTVlvYU6/xZ1RTdJmscBOJjWMMGcKRGxhiGaY1FWxMCvgvXYUPXYUbCbkCOPncshkaVmo24lVvqAMUFPiOxTG1DQlvt8+QP14/zgulgFq4rEaQO1z46GNZFBT4tst6qF6uTaL+Q9PRvGNA4N4kR7UcwDqTmxprUWT8woS3ydH8W0C1DPMERlgtJBBnUMpT4lvelA3Kw/q3wRQH9U9qJXEN/cDAlDrEt+rKPHd9dYe1EOvQRKROl4l6os5xV5uWQks3AIsuBaoaVX/xj6dTaAUGAQGXgUu7AWmzirsi4wdAbYtij296QEl9e2t8qNme4ZGgBPPAAf+CYhMqJdoZpFHUsmCr/+wYmG39VbAbX7v1Bmgfxdw4IdAZFx9RpcQ58+d1nmAet6D+m3Nh2W5tkqCzIBAmgwTSkjH8JP+oPjafXl9gyRgmeAhS2r/SBz7xuI4PJNEwWDA6kYXNrcpbzzmxegn+9xgRBLDDXYL/owS391eYWoon+Z3uUJqj1m+SjkjqT//3IRI2TNV8/9QALUCbrTfpC0I5lKykUm9YDKP0VBWvKmfHIrgVCgtrLwyhVZlFIUYYy0aYC6VYEFRQKk1rR7c0OnFHV0ekQBXR4WXWAbC9MVOaxI93LjS4qFLdlIS+gQZ7hdj+MmZEOxGIz6zol7YsF21FqSLRUmOE7TgyxBpx0IJjS6zyNcyCXxqNilSlk8PRERW9I9X+nFTpweNwr7S2D3VMYx4H2hPQUapSHwnhEHNBP5MsiBMPkUNZ+JVX+ALsFAK3WxCq8OChR4L+pocAjrQu5TgCJkubBv6epNJzOKAM5EsRsjYYUFAsSgyNkw6jieYbM1iJpIRhlh7g0MYRZ9b6ceKWrskSXcMx/HNYwG8OZGQCXmp34YPL/Lh1k4PVjW4UKdJYxJUPzydApnIT54MSMLf7DLJe/vS6gZc2+ySBOjBqSR+dCogEtnGgsZZMBpQpKRmLocmtxl9HV5s7vLg+naPJG15DIQzeGogjN0DERwaiok09boerzC+P7jQiwXeCvBayJTwyngC/9/xAPYMRRGLpbHEZ8UHVxC49KG3kcC6YowpgDqC3RciODASRzRXRIffge09Xjy4qlYxdTWAWjGx4vj6iVm8NBJFNklJWjvuXeKXdtvQ4hSvYh6U3eWYJuP72cEYhmJZuOwmYST/xfombGx0IhDLS7/72vFZHJpKyPte4LPhtlaPAHs2swKo2QUouRlMFtEfzOLV8RTGGOAYCiKh/h83NWFbh1eKO/jc/+PQtEjwEkDv9lpxR49P7o9FDM3uaoBaWQsIQE0G9dGASHyTGU6pXQJiZCxf06bAlP0jSQGonxmMCEOeOrRb2ijhXifAS62TvvGaFH/VHFIZh3pRixFkBJLxSPYgpX6HYjlMpyjxWoDFoCRQyQqbjOdBNjrjXYKgLDD4XJ9fAdQFYO9YXAHUg2GEwmmRG75psZJI39buFiCO44EA9cVwViTKv3s6hCOUaM8VRfL4jyip3u0R1QAWEPF9E4CaSeYwHGPyPy3S+iPC7CuIvCkDx3i2KGOEftRk7rMYZWuzG59bWS+M/RoNoNa5RWqeoqy6HhrrhTTvYXLw7S1hl5yt7o8gGYuJJqJ8DyXUuczCbj4wlhb7iZ0jESmqofIFgR6OTTJTV9Ra0ee3C1uRIOtj/WFRBXmwzy+2BVy2CMDuHozIJoqqDKsbnfIOdClfzhnRTF5sFFikdT6cFeY/5+CZtJIYdhmNqLUZRXGg0UX2qRVWjhlKNufVBpLgNNm5lNhmP+J9CgmxBGRzJVH6EL/rYEb6YbPdhJtb7WhzmRHNQeZP+qKfmE3j2GxG+ib3Z+J6oRdnF0tSQEXZ+83NTpkna61mHJxKYyiaQa5IhRSIRDcllWudZnR5bVjpd4hfd7lOCyVhSe8YiAuDscljEj9melkPRnP42uFZnI9k0NtoE4/rxT4bqIjxk7NhDITSqLMakc4SdM3Jekp7ja3tbinmWVBjE/ll3rbPqgBerlEcthVMWqvs1Rj/Agto6xVliJ87H1EA9WhSnve2HhfcdhMOz+RkTaFKO60EPru6DuubWflJX/kSEukC9gzH8NXD0zgXzaC3wYFujwWukgGjkZwAnVSZ+Phqv/hx875Hozn808kQXr4Yw1Q0LSDZHYtrcF2nWvMUM579KIWfnwmKHcDFYAYNDituW1yDG+iF3WQVJZsfn4niJRY5zKbApMWNC1hEYsbZSA7nWQgwnUI0lRf5qRq3FZ31dlzb7sG99Ej32yXW0kHqCVoujMexdySGA8NR+c5sjt5KRjjdZnTV2tDnd4hE8ksTcZkjKOV8Y7tHFC9oxUFVDHqD/+PxgHihG0wGbGLBDwu6RLnDhCi9ysMZvD4Sx+5zIfTPpJAoKrlzzoncpNELnYVB9V6ryO3f2ePFuiaHyK07RMLBoAHUs9g1GMZMOI0lXhs+tqpB1sMl/iqJ73JnrkIcqwMorR9Qov/lYT5/HIfG4xgNZ2nVCovVBLfXjM5aK1b4rCKb/vx4QiwpuDZu6/Dg86vqlcUFrUGiWey5GMW+4RhOTMQxHs8hVVLAPDskN8dkFTeQkdzglM+xKGtJrXofqgCxGnnSTXzVqsMiOIK4r2gKIS8NR5GIZ9HuNuPmHh+2L1DFdowz5x7l0aAqrDQped6v2JiMxHByIi5gNe83L0oYLB4sglh3g9uKxY1ubG73SNy6uE6tuwThf9IfwqtDUYwGVUHV7UvrcF2XF6vrbaiV/mwQS4Mnz4TxymAEFyZTYl9y45IaXLfAi41NFWl+WgDtGonjteE4To7FMRGmNF0eVqsBdT4bumscWFZjQyRTxM7xGIYSWXjsRmxr9+DPehtwXatb+l2RsXquIPPbM1SMGEtgmGA3CyE0lRun0YB2nwWr213Y0uHGze1etLvV+qqOf+kKq3e+2FHKOT8zi5mXX8T57z6KyJlTsDU2o+GmW7DgU59Gzerq5JjW4yobpjlfrFpBrenZwAyi/ScRPXEc8f7TIu3d8v4PwrNCA7zLRN+qQTan2Pc3NG+52+txRKX984mYsLdDhw5i5qU9KCRT8K3sg291H9xLyAYvInbmNCLHjiFy/DhMDgfqr78BdRs3wr14sTBe+O+TO3di9Oc/EYWStvveAqDWgV61EpYBfMY7cmdz1A6qksCaAkAlHlJ9SM7QiqNUt1LPV3lKffOkrVn69rQi8KDOr0qsqctoxSzl8xmPav+Wz6MQjyMXCSMXCArjODp4AeHjxxE8cACp8XGYuGb3rUXHB/8Q9Zu3wN7WCpPGUtI7gEh8P/drxaAWgLoe3WUG9SLNg3pO+cvvaNSwT6oNNQtzCukM0uEgQseOYHLHDvmOlttuh7u7C4VEQuYzS20trN4aKUgwWvV99TsfQ2/5yXweoTdex+A/PorAGwdkaNRtuhYLP/0QajZeM9ez/fwAxn7xFKb37Ebk+DG42trR86kH0XjTNtjaWmF0smAY8gzp0RFMv7Abg9/7ByTHx1CzZh0ab9mO1nvug3vhovfgQeYvOd8C8y0w3wL/si3w+w1Qv4Aj/RO/NwA165cXuEzo9ZmwrsaMbpcRHVQ4chpRbzPA+Ram04w1uAehQhi9psmQnkwXsS+Qx57pPPbO5jCbYfH+HAHRd9QxfhcAtR4g6RFgpXhPuyWNHS0gtpab02OfS29adj7ZHEqhEHKDA8iPXYSBYFxZWUsvwWRuW1kCKTC6EpepuI0sWn6fliSRrRm53mpvJXQUidEYsZhhbuuCuWcRDPV+AeS4t+W5wVAQoVAQvX1r31b7/uCpZ9BY70dnawsEoDawYJlM56pb1UhtvCuLxSyS3/zdwHPztFdSVk+ibqXZKxVLBfF/JoCcpae1VjhZ7RKjmlg9G5nUZgLUvLbJBFOhBGO2AAPZefx+sxFFqumajcgVCsgR9M7lpaCgTNWo2lpVAOqcMKgnZ2YRjkTw8ffffVXtQwXT//HqAJ44NY6LUZ1BrQHUOaDD58ZnCVAvp8S3u0ri2yjjYS5AnYLVYRYG9Wc20IP6NwDUb2gMapLtLcwT5jQPagVQf2RtJ+75bQC1JvFtcJhhpBJnXllkiQf1bwOoB1+tANQ6OG2yoFS/EIY19wOLb1B+0GRIVx/ZOEqTp4FTO4BTu4HwOEBgnV6g2bgCtFfdCax+H9C5HjBqKqIcM5k4cPZFYP9jwNgxIBNTbOhcSoHgS28B+u4DltwCWOzqWzmeCEqfexnY+11g+pwq5KB6gSQ8JKEJdF83z6C+qh4/f5LqV9oEruOP3CpSuvG05nH8w1NBSeh+cW0j7ljgleQUQZpnByKgh+qb0ymYTAZsbHULI5E+0/S/2z+ZwHMXIvjlubAkvL+4rhm3LfCiyWUSZsPvKkF0GUBdXu0uBajVC1eLj3CsLgOoqyvdea5I7E6nBeD60bmAMDqI9BgZIFAaRAOoZY9Nb0+W6hQKAri2+lSC/Q+X1GFjs0tYjgLMV8zXygNbF9Mtd8kqMPhyoIwM95ywoylZ+uRAFC6zCQ+t9OPWLjdavRaZDwJJymmWhE3Hmi6+U0oztrnNyOQLODaTxAvDcTwzGBWfxM+srMeNHW7Uu8zy/uYyBXRGjnbLVQD1o2RQjyiAmhK4lAgWqWs7vXENMJYKcBoBv9UiUu+LfRZh3q1odJY9FIXZlM4JI4kyzEw4nqZEKiXBi2RPAy6xxS4hnCvJe0mk8uJt2O63CyD50Mp6rKy1KYD6YgyP6AB1qYRlfhs+ssQnieYV9c4yQD2dyovPJgHqp04FhVFlcpnF6/TLfY24pskpYBEZTF8/PIM3xhICMHKxLfGmSE3N5NDqteLanhrcusgnY4RyqTyOzqTw/VNBYVAPTqaEXbZ2gQdbOt24scWJTrdFEvbSkVjlNZvGY2fDAgBEwgQ2zNi20Itbe7xyT8obFTgfzuCZKoCabN4u+rQu8OJTK2uxlgC1wSDsv1i6IF6WZGbzOTKJHBb67Lh3KQFqHzY0O0R6lof4wo5FJZn93GBcAFin3Sjj9t9vaMS6egfGIznsHIrj2ydmhVFI1KjWYcIiStjaKW+uPFc5vLJFrq0lTCeLGI7lxceZBQPXtDnxHzY1YXunFw6TEa+NJ/GXh6aw+2IUuUxO/CzvX1yDbQu8wjwkgFedSK4GqL+mS3ynlBdsBaB2S2HGSxcTAkyRrUwlBIvDjBva3fh3q/3CGHbbzTJ/SdBVgbtUwlGit6IAzxw/w5EsTk6lcCqQFoBaCiiyirHrMSnggT4/9Hcl+EtvVrJuhYHXpzGoCVCPJ4TR/vwgGdRpkbi9aUmtMKhv6XCL1CoPev7SJ33PaBzfOxPGYdLeBKC2449WK4CaiXxK1JK1ScCPPspkupEtPhjLYTyj/G0O1QAsAAAgAElEQVTdZojSAv9MkDqUySug1GzElmY3Hlrlx/VtBKgpJV81P6ts7RwGlvoX/fg9TfCXIAU6Z2dSUkDQoDH9Mjng+EwKvxgM4c3phKgasB04N3Z7rAJC02t2ld+Os+E0/vbIrGz0PrHSj9u6vMIEZIHMLwfCUgyw2G8TxirZsZS8rU7jioXAWAJHp5MCJrNfsOqV57W6rAI+N3jMUqTjs3JzQanunKheUE6X74rvlkxYytD7HfysSdYSzuuU6n1hNI6js2lwLqu1GrCp3ir2CvECN6gQVYuBcFbUBlgwkyVIqK9bsv6z+McgFgI3tLnx+V4/ltc6MBajukQSe8cjmIxn5T6W1TtwU5c2h9rohawKO1hAxIKukzMp7Dofl/GyudOJlQ0O1Dss2D+RxP97YArDsQy2dbmwtdWNpT6HSKU/dioghS6cSs0lwGYwisLD5g43NrS6xC6Dw5NzHg+CfIxB6LMuYL3+n2wMOWSVJH31hm4wksaz5yMivb9vJCly0vcvUcVYJ4N5nA1lMZXIorfegS+tacB17W5YLIrpSaYs549Hjs5gOpPHzV1eLPTZUMiWRC7/1ZG4SEN/vLcedyzyYmmtXQqdvvnmLJ47H8ZYKIUurxUfWuHH9p4a9DUrEJbHsekk/vH4DHaej+D8dAotLhvuX16POxf7sLHVjolUDlxfdwxEMUjmuhFY0+qEx2nGeCqPIIHGWE5A9BgXEosRPrcVm9vd+PQKAsYsxjJL3ME+zvf5s7Mh7BmK4Mx0Eql0QdZlh82Mos0AF9ntTrPEDWQFc86zmAhQu/GV9U24pskhFdpsj68enMKb4wnREdvEn69txG1UyHGYpZ0obc/57Zn+AEbJ/nZa4LGS0W0QP2MyuVlwxpe7vMGB+5bW4qZOtxQA+FmdDVQA6gvVAHW9BlDbKx7UEshq89ElhTSqUEt5L3P+/OmpMF4ejuFCMCUbeb/4eZlQtBrhshnR6DBKYdXZaA6JQkkB1O1u8aC+pkUB1Jz/adnx4mAEQzMp8f3yOS2wWUxSPMVxPpvKS4zY4LVI4eZHl9SIRYaf8ZVZk5WTRUdJLOsTqrp92gWUZNx8+3hA4uzZcFoSU4tZ3NfuwZ0LaqS/su8xzqLfshadqRRDuUKjhJOBFH54KqTsCQIp5HIl+Bxcq7keFGStYtEjWQhNXhtu6GAcUYctrS4pUGMR6qNHZkQFZngmKXL1719dj+2LfFjfZC+vzydmU/jeiQB2ng3h3FgCfrsZt6/yS9EFx1Sb2yJtfmAqicdOhcSGZng2hXy2gHq7SQpGTBI7mtFgM4s9TH80g3C+IDElAeov99aL1DzblnMOLRg4Bn92OiRFmaZSSWIKOwte8kVMJXJSRNNRZ8MNnR780TK/FELYLXrhxu9roVV5gX3LPwhzNhxBYO+rOP/9v0fo6GEYHU74t2xFz4MPoW7jJhj0xINcpSIxXVnAKyCzbiGUj8eQHh9F5OgRBF5+GWaXGy0f+BB8fWsUKFglHV8eeO8AoC7vbQoFYcsmhghOHxKQL3FhALb6ejTffjdqN1wDe3ubxN2U/g4dPIjJ555BempKfKhr+tbAv2ULLDU1SA4NY/qFPbj44x+ilM1ekUEtu78qprQusS9xTbkgT2PJlKcVbdGcA7BXJp0yhD1HorvMM9ed4LU4s8qCeg5AXc10V+OZ41hSnlXb2WImg3wkgszMtLDNM5OTyM7MIjk2hvD5AcSHhpAZG4fJZoV3BeXZr0frnffCu2IVjA57tfeDfAeLAnSAOrBvP+z+BnR/4hMiFe9c+PYA6rdT9qFap1JYRoA6EwogdPSI+GEbrTZ03P9+1CxfgVIhL8XAZFsZrFZYXB6R/X7PDmFQE6D+ewQOHpD29/8mgPqXT2H6+XmA+j17H/MXnm+B+Rb4V9sC8wD11Ut8MyL1ipy3Cb01Cqhe6TUJa7rJboSzWjipqkcw3xYhiSJVxNlYEadiBZyMFHA6msd4qoRovkS7XnW8y7TNOwWodYlvynyXb6WqzlHFYnNv7reC09ren5+Tcwls02pKL+6TCEpXMOWzq/23qNtoEsTMgwiLWuIR3hCFvLkvK2ope63UUCtg5KWNsneT5L+WL1e5B949AepgKIC+vrfHoP7+k79Gc0M9Olpa4HY5JeatlviungAqtjIaoGw2yX6dVln8HEFqKnzSw5qS2/TtZvu8Fch/6eTCc8loJ1hNANxkMkm78mBxMD2mC/m8fAfJL9LubzFD8TuZ+6J0+zQB6ukZRKLRtwlQn8PjpyYwrAPU3M+Q8ZsDOjWA+h4C1GRQi0UV37lB7NAOT0Xx9TeG8GL/FCZmk7BR4ntp0//P3ntH2VWd2b7z5BwqnMoqVVJOpUgGkUQwYAzY4DaGdmNjbLftbr8bx+u+f7wx7hi3w+1gnCPO3Q3GJpqcBSigUMqpSpXjyTm/Mb+19zmnhGyiG7u7jocsIZ06Ye+111r7+31zTnx6czfO66hDE9W9LO5XLL7zuP/AGL61a0hF6lGYJkImitIKMBTKYvFdC6jVjbfaz8YLZTx6fAb/un8ML+iA2q4B6qJm8f1WgJoZ1ATUUVX7EuU0LbfrO4GlFwObPwG0rlRK5Tc9qGJJojy8Bzj0pPoVnYKBQLlA0GwHWpaq11h9ncqiFrUzFdolYHg3sPtfgWPPApFxwEZ3AGZeW4H2VcD6m4D1twA25l5rHcvpMDC0A+Xt34dhdK8C4RYnFRAKYNOptXvB4vuPdhH/9//gemeSuktWk4sRUWbiRjJ48nQMPzwYFivMz/UHJOOYKg5mxj14LILtYwmMxbJocJilcE0gywIjC+AE108MRfDgkZBYgn52fTO2yc9bVMaxDOr3vlC+q2OmqajnFQUrL1S9xWa2445xlSH86GBElJMsyFK9IZO8HDA9w0LZO9IylQufDSUpVlPtclGHV9ST7R6z5nhQ+8VpNaK/jn5Q1H8rTKSgNv+np1cTwu6YTIh9OpWuBBb3rK7H1kUu1LF4b1JZGiaofEBOu6k8FxvOEQYpDu+ZUjbEz4zEUW834zMaoKaCUhSlWmHkjL2COmk1Ft8soNOamtbBDhZQ62xY0+xAf4vK9qVNC+0sfFaLfE6/1Sj5mixCqixOiD0jIdzr4wkcmkpgNJaVzRRtXRpcVgE4DVZmQ5RFKSgZh3GqEg3oaHSI5eXdq+qxUgPUVPh+nRnULKCXIRaitzJzuNODlVIAVxsUgn5CqmcJqA+FcUIU1GYpZH5xbUAsrfPlkmSPfvdAWDIxy2IvozoQqXRCtigqzHMXe3FJl0dyvKmA5Rz/6kQK3xqYUwXmWE6gSlfALpbjS7wW1FlVTrQ6/UaMpQp4fSatrEeTBQRsJmxqs+OKbg9u6PNXsqIJmp6gMnsoJpbcBNRd9XZRc35qVb3YmPPzERxVAPWBObw8QkBdQJ/PhuuW1SsFdYurksE8mcjgVVqS64A6lofTYRJl/n/f3Iz1jQ6MUCV5OobvHgoJgCeg5vzgMBphMxpgFntdVQgVB2GOFa6VRXb20c4HUmD+yqYmsexkzi+P799pgDqbLaKvjoC6TgAs7bibNAty/RIlQInmi3iByvCBoBSoS+kCejwWfIgKsy6vWMhThfrc6TieGozixdNhiSNwu1io9uILaxpxUbsLTpvKTdXVL5W9cs1mazKVk+vt9Ykkdo+nMBTOiYKbm1SH3SyKyFa7mXwIkXxRlI8T8YJs4trcJmkcuWdtAP3NLtnPbp+gNTkV1FGEQ1RQm7F1qV8U1Jct8qDTrTYcAqhDWTw3msB9JyLYS8V6rihj+BNrGuR7LvXbYCyXxSb19YkUnhyJi3KXIInH3WgzC4xodRjhZrdjqYy5VFGAKZWCTotBzsc9GqCmOpObXP1RvTnQrSPUNTv/puE93u28q0m88gm1tUSv4Fbn79lEAYdmUqLcnckUBEhe2O6B02zAwGxSGgWeH03hqGQ656QxgArFCzo8WNNgw7FQBv+wZwbTqbw0nlzV7cOFHR6Zh9mscjSUFtC/yGvFVT3+M6zo1fk7EUrjlbEkHj4Zl3V1Y8COTS1OrG1xiQU250DeUHDscH7L5mkVz9zhPCaZFZvIK+tgZtsaAbfJILmqXX47MmVgD5sRolnMZvLwWgxY67eJ68OeYEbG9eYmlUn9/EQC+2czou5nPqs4WLP6XSwL+KK7xmWdHhmnzMJO5kt4ZSyB7w3M4GgwJbb7VMjesqIBawLOGiAGhNJ5aYrgL9pzc37d1uNDl9+GWKaEZ0/HcO/uKQSzBVy7hOuhB70eO04E0/jG/hlx4jAaTKLMPrfFgfPaXZLt7bGZJG6D+42ZZF4aaS5Z7EGP31a5ESpVGr60lqpK9nB1UDGDWgfUVM/W2024dWWdfL7hWF7mMaqBaa3/pfXNkjlM8Mc4g+PBtFhM//hQUDrPb1lWjx6/Q2IfBqaS2H46hjq7EZ/sb8DVfT4sq3eIw8V39ilAPRLNYJHHio8tb8SV4oRhF0twPg7OpPCjQ7MyP52Yy6LFacNNyxtwda8XG1sdmM7k8dOjIQHrx6bSSObKAkIJnelEQ2cbW9mgogWiKuObfd39jXbcttyHy6iCbXSIBfNsMi8NSj8YmBMVNccA1+dzm1xY5LVJw9VMtijKZ0ZpEP5x7rZbzNi6yC0K6nOaHEhkitIY9/d7ZvDGVFLsMggfv7KuEZcvcsFjN2EqU8Srkym8NBbH9pGYOI1saXaKc4fVZMJEqohdMykcn0sjGM/J/mPzYq+sR4xo6PGr+Y8W9ffun8HTQ1HMhLNY4rfhdjpHUEFd75wPqLXTXZ2XqvMAv8twPCeK9l8cDMveJ4uyOBMQOrNRhE0Vk7T/jmYwmSwgxUxwo1Hg66WL3JJBTcAsgHoug58fCWL3RFJs1RjrsipgFyVxPF/G8UgOr06lZV/DjmmqjG9a5heHGjazKMUxF369GFO1JK/db+2bzeAnR8Jy/ZyaTcl4dDtMsg84p8Utn2dzmxNdPqtAWe6Hqhvr6vjndf+zIyHsmUqL802zw4Q19bTcZuNiAYfDWc3hJCdNIpuaHPjk6gZcJo48VpyI5vD9A0E8eSqK0zMZtLutuEkaLnxY32KvNFxQaf3zwyE8dTKMwxNJWRevWV6PbX1+nN/uluYaxp68MBzHfQdmJeucjRPNbisuaPXI9Vc0ANPpvDTIjiXUOsuiCPeBXBu/tKa+omRnhjibR7l/2346LoWSDW1OrAzYBYYzwoVr57EQoXxRgP4nVgXEoaDTb4Fboj0+yLXrPS18UkgoZ9II7dqJ0z++D3M7d0hmnn/9BvR86tNoOO8CmNxUm+uNU9XE4+oCrzWjVZZPoygE8skEInv3YOKhX0lTYes1H4J//UZYJA+YdzfqoR+9ylGsVs20fYL2vLMNTe3v8pEo4ocPyfcIvrodhWQCnqVL4e9fj7rNW+Bc3C1qab4ZbazTo6OI7n0D4b1vIHrooIDpliuvhnvJUvnswZ2v49RP7gMt0BfNy6BuftPloYQkBMNUzujRJRVPx0rni1aefLOi+XfexP52XFv9F/UnPaZCWYJLp5V2dKv/rh/C7NwsYgP7Ed67B6F9u5EaHkEpmUI+lkQ6GkOpUITV6YJv2VI0X34JGs49V+C0LdAsRajKe2svSAU1gT8V1MHXX4OtIYBuUVBfoQC11/eWA1V/zUqmt5QUqjFa1RfQvk+lQUAVNvnguc2FQogcGMDUM8/AaLGg/bob4F+9RhojRG+dz0sTmslmg4EZfO/xUVFtaSNZ3dJzX6QA9eD3v4/g7l2yV6rfcg76/uyz0jBRm92ZoIJ6AVC/xzOx8OMLR2DhCPxHPQILgPrtA2qOAe5MCalp8y3qaaqoRUHN+z4DHMwXJoTVVNN0/qQ4Yi5XwkS6hJFECUPJEkbSJSWi0BtW36d+zPcTUKv8Z62upNootS2QBpxlOzS/7lTZe9bAbX1DWm3mYwVc7W9LoixSdVYyxPkRKtzN8pcCzGwaLrJYrloDK69RUR3rF6koQ3VArTKslQNPWey9w+EY1vWvfkeXNAF1syio2+ByOuWeTuy4dQhf82q1X119NcUl9NvAskRdaVEw/L3mZ9/qrmfec2UbZxSWX9nxCwZgPVfZeVcOyVm/rWoYsJpNouKeCYYxNTuLaDSGO256+wrqv3nlBB48MoGRaBpFTdVe0gD1Yp8Hn9m0GNevbMaqljcD6j1TUXyNgPqoBqhtFlyxvBV3bSGg9otYroiijIBS2YB4No/7B8bwnR1DUudjnCgBNaNLS3k2uJaxtTeAj69fhOuXBtDstinHeLmXgLjIPXJ8GvcPjOPFo9OI5goQBXWxKMIx1kH62/1vkUH91wpQU5whBfUcUMoBizcB624A1t0IeLV7mt82ysJjKFPV/Np9MEwcURBa6g5lwO4GNt0KbPgY0NhdVUPztWgLfuBRYN+vJM8aVo8a67RH9bUoQH3uHSr3WgYGi/xpYGwv8OoPgFOvAvEZgHnvRqv6Wda1uxcU1O9oQvjP/eQaQF1ZBIxSnByNZvDU6Ri+czAs9qd3rWnENVSHei2YTOTx8MkoDs6mUWQOsMcCZtmy+NbqtoqVKVUbTw5F8fNDczAbDPjUugC2dfkkr5BqLHl8UIBaO+lyzROgEZ4VFXikrSpth6mEYZHs8cE4XhiJY89UUsCThCmbjPLcWnWzTP/aTXmZACBXkOxJWkpvanFLQbHbZ4HDyvcwwG01y3uxVq0AmbLVZqFEloGStrTKaqOs0Dh58l3H4jm8OKryvV8cT4nq6YvrGnB+m1MKzQRz+YIqevLj8vtQucQsVRbTqe6hHeKLowmxV+bkfM+aRrFnpwKawISzrL6nqV4j2lI0L4M6iOdGEpiJ5SWDm3afF3e6cXm3B11+q3Rt0abEYabijkqf6hrHY0zLUGbC/uJoRAroI5G0LHwcR4v9dnTV2SWzlBawhCYslh6bS+PEdEoAXEfAhW29PnxmVZ0AahaXnxqO4Rs6oC5BlH+3LqkThT+Ll/MBdUpA4a8PhTRAbcGFizz48zVU6nCDACk4U1F8LJQVixcdUJdFNV9Go92MVc1OrG1ySIMG7XCZi8jj+62BWWwfT4ptPCEUwQezZOotRtgFInNB4wJulK6riXQeIao682UBED1+Cy5b7MInV9QrwAmDqAnpYKAAdUIA9eJ6O64goF7ZgPXNDtnh8rWj2YJkWX7jgLLCziby6PUSUFOx6xV1PzNN+WC+5Ktjalw9MagU1C5NQf0/Njejv8GB4ahqXPnewbAC1GaOKxMarSb5vLRi5/GR6HFu+YxKsCEZvRJHbpBC8cdX1Eu+LeeG7RMJ/OMbM3huJIaMBqg/zPPV5cEGaXSoUVBrFkaxfFGgGwH1y6MJlNMFdBNQd/tE8S2AugQ8N5zA04MRvHA6JAVvl9OOizt9+PzaRlzY7hLVHK8PfT6q3Ryz34Rg/cBcCr88GZZGg8MzGVFWMj+Vma/MCm73WNFsZ3BzGVOpvFid7p3JCABud5tw5WIP7llXC6gTClAPxhAOZ9FG1f5SnwLUHR50akp5ZtAqQB3Hj46HsYeAOl/EqiYH7lgbEEDd57MinCoIxGAkA90M2MDBRpBWj1WU9R1eK1ocJjiMBrHvPRlmNnpS5hG71YAL21z43JoGXNzuEfvgKqCuKq4MMi+pi1dmgXmWS2+13f19rrKqYWa+BFFtpKOZIgbDGQFdL00kxIL72m4vVjbY5VoknKSNLnOAT8wkZX5a3+7BljY3NjTaBbb+094ZAdwch4y4uGlpnQCakUgOB2ZS2D2VFEXk1k4vVgcUfOJ4YmwPFdanQim8McU86rSMm9X1FvQ3O7CuxY1FPhs8ViqBNUig3WFxPQqni2IdPEy4TmCWL4r6kJmTXFd6/HaJ1jgWy2MwnhWow4zic5ucsp69MBEXB4FzAy5x9DgYSWN/MI1DM1kBN3IHzEehJGOlt84mAO3WZfVY4reLHfie6RQeH4xIhrPXasDqRjbB+LCm0SmuCWajUcAeG3teHomJrT3tt5n5SpUnVd7H5jLSTPOTgRlxw7h+RYNYCLfZzQKof3RoTpTd7W67zG+XLHIJ7Kt3WASUcm0h1GqwmURNzbWF41kNQV1+VgMCauv72ldUgDomIJjuFFSiE8BxXWBO/K6pJH4zFBPg+bn+JlzVo9wqaNO+Q4sqeeRkWDJ0P7O2Cd1+Ow6GstIc9NpQVL1efwOu6vNheb0dQ5GcgOAnB2MYimmAmg1BXV6sbqo2SB2eTeEnh+cEQB8noHZZcfPSenl/NubMZfP4txMhUSwfmEwhmCrBbLVIlu75bcw2tsJtMUnjzQtjCZmbkskiuj1WXLfUI5EPBP0E1FR78/v/+EBQbricTrOM6Ru6fVhRz0gIrnNZPDWSwMBsGuF0Xiy5XTYzLu304ivrG8VRhGptNrX9/b4ZOW6EBJe0ufDldQ24rEMB6mC2KKp+Nsqciirl75YmJ7o9NuminmAj1lQKr40lsHskLs1zfU1O+bx3rqzD6oCyjXpjJoWv7ZuRzz0TyWGJz4rb1yrnj6X1jjcD6ooLxvwmfF6He2ZSeGYwhgcPR8S6vNFrwcY2J67t8UnDFlXQdJ94fDgqDi7pTEkAdbPHIk1nn1nTgHNaVUf76WhO3D4Gw1lYDXTJsGBVg7K6jhdKMjaeGE5g93gSE8E0WpwmXL3EJ+stm1/apAFJn7f0pac6h+pRLoTqXIufH6Y9dwKno4yY4TkxCexf1+TAeR0umXe4ZrCRj9b3tfMJLwdGpjxDS/dYXuzT6dyypt4irg2hXEGcWx4dUp93LpSRPf5HVtbLeN7Y4hSr8x9SyT9IUK4cP25aUS/ni3EievTI0WBGIoG43h6cSso8de1yPs+P89pcUlDbP53CU6cieOBgECejWbg8Fmxoc+MjPXVYUW+XZhqC7sdPx8RhIJEuShd/o9cmtuZfXEtHImWZy+iVH9HBZziOyUgOi70W3LjCjws6XAKoJ5IFPD4Ux4vDMRyZTIii+4blDbiylw4FDnFi+KMG1DwIpQKi+/Zh+Be/wOwrL4rNM+Fu952fQuCirbA1NcFo5/Wtxwup8abt7sEilvoLfW+v7jJKxSKi+/di9P5/RT4SRsO556Gufz2c3b1i+VyrL65s6TU3LvV6mgtTzdQ8b5fAe690GvlICAR8tPVm5nVmcgq2xgACW7cKaHcu7oLZo3Xpa/N5MZ1ClmrhfW9g+rlnkI9E4O5dCmd7ByxuN6InjmL4oQcE1C669gY0X3Yl/Bs2iP25vs/TdyQ6/tWVD7zvEQeOiiJc7sr0kmn1MCmS+R7bG9Rry1omHWOqIKqfIfXitZBbHcH0+BiCr7wk1u4zr74swN7InzdbUbbYYG0IwNvTi/r169B4wfnwLF8OS0MDTDaH3oepiq/ad1SA+jFMPfMUREHdGEDXJ+9EyxVXwNXbB/M7AtTa/au+NFdAu/5ddEBdUynXvicBdV4A9QFMPfuMrC1t13wIdWvXwuRio4URJWYy8LVFzfPeq+1nAmo1dMtAIYfwrp0Y/MEPNAV1GfWbz0HfXfegbtOWBUCtX0ALvy8cgYUjsHAE3uIILADqdwao9S2ZkY4hBNZGgzhbEk77tUxq1g+5AymUy0gVgEihhGi+jGSeNW3V8C564IqY6v0bpu8VUNfX17/5w6jCkrb9qe4W36T61WtPZ919Vfdq1TfQ9hxV01TNlUaP99T2xlKG4f7XiJIWj6Qsu7UIQINSYSvLb93VRm80ruEBbBpnBnUkiv51a97RQb+PCuqKxbe63ySgfquHvo+prc3pqkN1rt5dja729WotwLUtfuVjvdXr89+tFrPYgAuglgzqKO686bq3+mry77T4/ptXjitAHVGAmsSEgLpcYMykB5/e2I3rCKhbCajVWOLnZz1MAPVOAuoZTAZTsNktuHxFiwDq89sVoM6XiwL3+T1ZN39gYBTfJaAOp5EsFMU511i0olTgQCpg65IG3NbfgeuXNKHFZVe26hqgDheKeFQD1C8dnZFasMFu0gB1CVaTWQHqNW349PrOs2dQP/FXwCABdUYBXsJ4/r7sUmDTLcCSS1Qm9O96pMLAyB7g5W8DQ7tkXyt24HIyi8CKbcCGjwK95wFOf/WVIuMoH38Rhl2/AE7vpr+5Kqpwz21zAms/DFx4F1C3SFNw84auAEweAnb8BDj2HBA8DVg0QM099TxA/RZg/W2Nij+eJxnC4bBcSwsZ1O/spFXBqvZzBoNAQ9r9UinzzQMhyWX+JAtWWuYpLZZfHkuACmNaIBJQd/pYILNIMZwWh1RgU3n0/YNBWSxvW9GAbSzQNtq0DMZ3N2G+s2/3u59NpRkVa5FsATOpnBTQCA2o8KbtIRV2LMxR8Ui7yywvaq1LqTr96QuTDpK1wmNRWep6CYqcFvQQEjnNYi9KBRwLrIT1i3ymipKjWp5goL0sgUrpphUz1SJgAC1LHx+M4tmRBN6YyQhQ+G8bG9HfZMdYKo/BWB5D0QLimbJkaxIcBhxmsZ5mBmYyXxQ1EQHqzpm0FOO/sK5BsoFpQ61sPKodbeoo1kIABfRVBnVQMl1n4wU02sw4n1bvXao43lNHC2sFuUwGo0Dy2mw3KgqZW/riSAL/QmXTTAp5QxlL6u24ttsvsHuR3yIWtywWE1i8Np0StcyOUxFR13S2usVqkoB6BQF1SmUkf33/HPZSQU1A3WDHbct0BbU+/qigLojS/9nBKH51ZE5lUDtpze7BPavqcXG7Ez6HUeAyLW+jGeJpbZ7WFjJ2QxFs0RqZyjja9xLaEIowu5TKO+ZcM+OBX5+G6yyLWsv6tkfrQKMlNwyi7CJ454m3mAzy/rSi/vwaAlW32LUORnJaBnUMO0bjVUDd7cOnVlJBrQC1KI0zRbw0kcQ3DobxykgM2UQGvT4LrqtYfDu1Qi0BdV4ADhXUTxmojkUAACAASURBVFYyqGnx7RGL7/6AA6PRrOTqMnucyixYTOirs+KKVgdW+KxwWqlINirwrm2MeN5l4dYKoy1Oi+T2Mvc2WyjLXPLVfbOSkZ3N5OW6uJ6W16LwrmZX6m2PyuKbCuokvirgnQrqvBTWr+lRgJq2qsWSQcYWFXjPnA5LNrPFasVFbEDob8Ql0pBhkutef9TOSrSinU0W8PJ4Aj86HMT2iTiSmYJkf17R6cO5bW4sabCjxW2G3ciuu6IombePJ/DwYBRjibzACDbmfK6/Ef1UtpfKAuS/SovvwRgioaLMB1uXenFFr1dZfFcANS2+c0pBfTSoFNSFMtY0O/Gn/Y0Sp9DltuJ4MItvDszi6aE4JiJ5gZ7rWx2Sw31Ou1sUdnYTrYLKiKQLMq/9+EgItGQ1m42iJP/8moBY+TJPl+NO7HEqHSraXFQzC8gGVQ7aBzyPazcrujVU9TOVxdqH6uMdU0n85HBQgFKHw4INTU6BsYu8FqSKJRwNpsVNgoo8h9UoLhDnNTkxHsvja/vmcDCcQWedTa6DT69pRH+jQ+xjCV9fHImLyplwiDbfmztc8NPmOFWSjOE9E3FRGHutZpn/koWCHF/mjvfUMerALlnOtceRX4nXLpsJOFcTnnGTTWBK1weuWz7autOKOJLHyVgO48mCspJmhrTdiN0zSYxH8zAUVaNS3lDCyXhWQCYzYGWjqd4IzQ4z1jU7cW6bCxe0KpA0MMss15LYMnPuj2Zzsg4R0i6tt+NcKiLtZslvJsgmROPzqNqlgwNdAdg4wfnkyZMRPH4sDKPJiOtWN2J9qxMeA8T6+eWxuNw8Ub29qdWNTr9NGtwIp7juvjielEaum/v8YkHOhh3akUtpX+yq9DAKzSq5tp6vXdSci5/QAPX20bgAtTvXNWJtk1NspneOJ/HA4ZA00Sirbj+W19sQShelQe03p2N4dSKGHp8F/31TkxznF8ZTeP50AjuGE7K23t6vW3xbBWD+cCAkjTx0XenwWHArHRK6vFjVZJd9Es83LYl/ejgo8ynHEoHZLcvqBFCziSGYKeDBk2EBtPsY+5ArodFnx3mLPPj4cj82NDnkXB0MpsW6++XTCYzNZOW8XLzEi219Plyx2CNzE78jFbCPnAhjJp1HX6MdWxd7BYgT/PPBhgw2uvCc8JzOZopi+31Zpxf/z/qAAtTZEp4ZjeHv901j12RSQAHXpy+taxSlNVXvuSJvKAuI5ooCuTn31IstPfcAqoAyTnv6EWZZz+E4m3TcNmzrYhQCM8AJIA14YyYp1x8t0GcimoJ6rWbxXW8XRxb9JrRq56YupdpZiY4szw3H8fRgFM8NxpEqFLGuzSnfn+sFbePZUEXrbjZespGLyvlssYQWrxWXLXbj7rWN2NLikk7yeK4ozRhsmLObjLJ/4z6PjSpseDwdy8nYfWEwhpdORsRZ54Ier0SAXNXtR7dPZTvrTT762jMvVoVxEbmSrLd8rV8ej2D3ZBKhVF7s1Nx0l3Fa0OGzylpKFTth8WKfTZpE1H6tjFLJIPukiWRO9jHcnzPShXCah48OMSciOTw9oj7vrsEoeMlfusyPq5b4cUWnR1wQCII5fnhc2DB48wq1PgugZtelZKrrgDqqALXDjGuX10mO/LmtbmQLJWl65Xzw0okoEvkilrW7cEm3Dx/p80njEKckAupHTkXx8nACR6fTErHQ4LfKnvKL6wLY1OyQY8Pxcy+V/NMpeC1mnN/uwh2rfdjS6pSGSDqF7J/O4JnBKH59JIhYvoTNXV5paLyh1yONCR/4+vU+3NDEjx3B+K8eFFgbOXgQ9tY2dH3idjRfdjnc3X0w+7w18SUaVNUy+JQvU82+nLaF2sUTP3IY4w89iPToCBzti+BbvQb1W7bA3tKmja6qVbZ+t6DWYamKqm9WUxirvSapdE6NDCO063VE9u9B/MQJGC1W+NeozGnP8hWwt7TC5HDCYOZ8ryZ2+fTMcctkkJ2eAr977NAhxA8floxfq9+PTGQOc/t2S9Zy27br0HTJ5agTQK0XRaqqj9o9TG3Ei2oHphuWdjg0iCpWkJWCX/U+6d2dxiqgruRF6QrqytaqtmCrPm1mcgKh117F3KuvIPj6q8jNzcDq9cHaGICluRWunl5RHbt7e2FvaRHATFtsqif07yOF1gqgPoXJJx8TW+3g6zvE4rv7k8rim4B6voJaB+pv3v2pf9FaF/Smwd8CqPW884qJBH8yk9YA9QAmn3tWznvbNdegbs1ayZymE0BFYH7mJP/uTsC8n5q3dcgrQD30wx9IBjWdWhq2nIPeuz4rqv7acb2goH4fDv7CSywcgYUj8B/2CJwNUOvAS5933+8vz3231WpGe5MX2y7ow8euXgOnfX5W68hkBP/fN5/H3iMTb5lBfSboM5os2LSyGf/z7ksQqKN45Lc/JjPvHFBrm6yqkov1QwPryuqXHkUtxp0UU/B2vmZLoW2Yfi9b3PcCqAmnafFdbQ5Tx03/bzaknu3fuF/RLbSredVaIVbbaiokz5qHUYulUxbdvG+T96DQS8RXCjArDq0JMbRsaT3qRu1lyjCWtXqDkftGvp7aM1eaG+U5xKX63teIcDSCcDSM/rXr3tGwvu/Bx9AcaMBiZlDT4psW1W8DUL+jN/kAnqwAtUUB6rkQpmZnEInF3gOgZnwobwUUoF7sd+OuLcygbsXqJm+lSZvnhEKNfRNxfG3HMJ47OoOJcBpWlxlXrGjCpzd34rw2H5ocVjEE55nlPXw8l8f9+0fx7R2DOBqmxXdJrM5RsqJY4H1PGpcuqcfH13fg+r5WNLtcmiEafUNpp1/Cwyem8W/7x/HSsVmp3dDN0lBkTjeb383o73grQP3XwODLQCQtLlZUUFOxjhVXiPLZsOQiwHWWRo/a85uOAqP7UH7xmzAMvg4UGFNr0xTZWaBzA7D2emD9RwBfa/Unk0EFtl//CXD8ZQW2pVPGrFTYq65G+cI/g6F5edXmmz89cwLlnT+H4dATwNQRwOxU78efZV275yItg3oBUH8Al+Ef31tWbspq7s5YEA8m86KU+fqBIOKFIm5e4hclILM5eRHT/pQgjkoFWvnRVprFUpUxWMJsUqk/vjkQFLhLZeOVXVSnUbnAgtYHDDZEPFZGOkcIRRvRjMC/ZY1OKaQS0D87HMO39gWxm4CRtVDd2ls7zdWNVU3ehaaArmwuuEkyQtTFXjNtdg1SiCagpg32OW0OsYaluo/HTm8i04+O+hsd9qmqxdFQBr84FhJ12WCsINbL/3NzQAp8B0Np7JpJY/d0BjOJAhwGiD0rod+6JqdYQqbyJTw5GBW1JdU+vXVWfHm9UpRKHm/NudGLplLQ0HY83BzkiyWxaBRAPRzHXDyPgF3ZwLIQz6LkYrHq1JVCehda9XWYD0h14TOnYvj1EaVsqvNacGGnB3+6okE+T4OLiiC1uRhL5vH0SBxPs8B5NCzjioB62xIfPi2A2q4A9UiiCqiLZYHyt9Hie7EbKxupztMtvplBzQJmpAZQ20X999mVddja4ZRMbtrwsi7FtYGddTwOAts1BT7PkNFYlmNH7DxDxdZ0Cs8MRfHQ8bBkwBpsNine+01lUB8mrycnWxV0pHOLeSPMhBMLa5UdzEXx/FYnPr+aFqoeNDhNooR69FQUTw/GsFMD1GLx3e2R7MgNYvGtckdj2ZJAnm8cConKMZfMSlbz9VRQSwY1AbUqME/E83htLIVnhwmoYzgdz4qCmlbb/2VzEzYGnJhJ5ESp+439QeyZ5nVhxMZmB+5a5pPP6bVbRIFPiKZMc1jwVM0bSvpQhsNsFPUbmxbYCPIiFd7755TCWwC1FdcvVYrDTa2OisKbah++FG1KCYNfkCznkFjJlnVA3esTy3fmZ3IH+vp4Ck+djuLxoQiGwllZXAmW715Xj0s73WL77JRskTcbOhDunwxmBdj/+HAIh+dSMFjKoqS7c2WjgJtOn00yQPmIZPI4NJXG06dj+JfjIclxpTKU0QYKUDvkpNNGXQfU4XBR3AIuXUJA7RM7WTb88NOIgjqSk0aH+46GsJeWukVgXYsTd60PiGV9i80i4OL/7JpSkLBkEFB64zKvnLcNzS5RsvFBBe5UPC/fh5m6HKMmKqjb3WJ5vrXDI3BVZVCfCaj1M1gtFH/wM3gV8lRtnbRPVVP5PBDK4N+OhvDKCAE+FetWXNPrF4Df6TNLTvORYFYyvAmECdOY7X0qnMPXB+bERtvvtMjx/PL6AC6k1a90dRYk15ZwkdnRVBVvaXehzqnsZUejOXEcoIKUcy/VjbymqIjO5EpyDSwN2MUinOCXaliOxZp+iWpLQJnAqoipFEFTCZzBZtNFHAhmcCSUw2i8IGD9U6vr0eu34HQ0K+N9PEL1Ne2JDDgRy+Ax2gUzqsKgWf3kSgjQ8rfZhTUBB1b6bbLUSf68xYSNzS747UZMp3IYj2eliYWfdXObS+azkVgBg1G+fw4tLrMAv1UNdrl9Ixh+jPPUySheG4rDbTPh+jWNYsNbZzIgmS0IzCNQ4zVFxT+zs6nEfGEoLg1L45mCKJ0JCAmoqeSmQl1mzQqg1tcs3ap//vaCiuYnmEE9GMX20RganRb86boANrer80i79vuYNZ4v4SMr6nBNn5oXeXx/ciSCJ4djOB5OYX2THf/rnCbZ8zwyGMeTp+J4YySJZqcFn2QESp9XVM089gpQxwVQ83q+lQ4JXR6sFKCnADUzu2m9LIB6loDajFuW12Fbjwfrmwioi/jVyYgA2j1s3imW0dfixrZeP/6U652ufA6n8bOjYTx9IorDI0mJ6NhEGLrUhxu6PdIQ9Qw/r0QdRKXj/pxFLlG2Xt9XVwGmtFGnIwfnr8eHojJ/EVBfTgX1hiac2+xEKlcSNS4B9U5asxuNcl6+1K/mD0Z3yE01LbEMUHEhnE2kF6KEQqkorhTJHPD8WBL/vG9GmsQabSZs6/Tgz9c3SqMEH1RQ37tvDk+fimEmzEY8G25fF1AK6gbb2QG1zsVqtuIE71yHCah5rjlfX97rlXWC6nA6Ycj+Ip4XtTp/vTQSw2ymgFavRRruqKDe0uoWNxgpCGlRH3QR4INNnFzzOCYZCbBvJoXnhmJ47FBIrP43Lvbgij4/PtxXhyV1SiFeC6h1xWZFQCDHTMViHKGyeyiOV8cTOBFMyd6UcwHXN7vFhO46Noy4cH6HS+yv2YjoYC619hYVAzspaqkDRIcHvj4/w2iigNcmU3juVAzPHgvJfLi514url/pxY7dX5qqfHAyJTf7xUFoasm5e7hdAzXktUAuoj4bw9CkC6pQ0Fl63ol6A8DktLkSyRWmkeOpEBPtHEtLYd1GfTxoMGSPS6SUwLouzB9conveXBqOYShfQWGcV5fOX1gewrtEhUQV0aLr3jWkB7MsbneLwdMcqv9js8/riWKXTBZ1mvkMnjHgOS5o57r24c4Vf7mX+EO5Daobqu/ojM4SnfvMoJp9+CjOv7YDF60XnTTej9cor4VvbD1sgoA0rVbxTNtJ6eU2NX7GmkzGpqnYcJcnh05h97mnEjh0Va2V33xK0XnUNXD192n6J46d2zq1mKLNh5ExVBVXZxWRMFNm5mVkkThxHaM9upCfG5O7C3dOLpksuFTtqqoBpJa5fJxJHUdEsqzFcyueQD4cRO3gAM888jcTxYyhlssiEZhEfGxIg3X7NhwVQ+/v7YW1s1I7vmSXx2p0M8wS5+1FFSBbB9H9VjcI1gHoefH1Xp65mfdffRc/80V5PK5qqJgL1HNpgJ44eRuzQQcQOH0IxEYe1oV6+r62lBY7OLjlXzPAWSz4Di6fa3ZteQz0DUE88+Zhm8a0B6tvvQIsGqM0+3eK7ei+qjsqbFeR6M3XlaNRYlVfvIdWZlF+qa1Wdz0xGzmf0yGHMbH9ZAHXLZZfBt2IlzC4XDFR+/N7qBnr7rPYO+TzCOwmomUFdtfj+rYD64V9j5rmFDOp3exUs/NzCEVg4Av9xj8CZgJrWxXRTsllN1brn+/z1JRbLYkZLowdbt3Tjw5etgMM2PxZibDqG/3vfKzh4fBpW3dnzLJ+DKx33/OlMXu5tpAb4+wbUZ34Ofdsi+/Yz/lHW0JrO3N9zcea9AmpC6jMhtNqHVj/4mcrpef/92yyrtfq7cgZSx4N7UQWldaV0de/LNkSpVGoZ1FKvJKSUfZeC27znU4dcqak1XbqorZXgin+vW9Ipt9NINIZIJIp169a+o1H9wwcflQxqAdROh6agLp71WJ35wr9NxXy24/yOPlTFTWj+T1WGYG1T5dmuHd5P1Cqo50KYnKWCOoY/fScK6u3H8SAzqCMpER/JmaNqt1jG4joXPnNulwLUAf+8XSI/597JOO59dRjPHp3GeCgJq9uMbSubcPeWxTi31Y+GeY0rZSRyBdw/MIpvvT6Iw6GMZvHN5lgLSvkiDMUkLl/agD/Z2Inr+toRcCpXLxVsCaRLZTx0fBr/sm9MbMUFUNst7wxQ/+Z/KUAdptCOwCCLciEP9JwPbLgJhjUfAnxvAXqjE8CJ7Shv/yEwtg8GjnOx3CbdzwKNXcDKK4EL7gIae6pnLxMHpo4qQH3oKSAZURtjs1Jfl5dvBc67E4bOjfMgeTk0Auy+H9j/CAxj+wGzHTBZ1b0L7+97FwD1O7r2Fp6sH4HqikelXTxdFIBJQM1C3bbFHoEnG1udYpXHAhnrcYRN/EnCFBa8+N9MfsjlS3h5LImv7pvDSCKHLa12XNbpFkhNlQfRVc296QdyGthZQ1VJMFnAeDQjIHJJox1ms0GK+8ye/uFAEAfmGCovXtmVBU994Koh2/xQC60AJGuc6soxG4yS72cmsDYZ4HEasaHFhY8tpXWkCwGXWYqKnEDUT2uFo0ppoapG2DObFstmquGoJCEY/B8bmySPlv+2fTIpKs1JFpgNBslWXd3kxKZWl6iSCXZ/eTwsPz+UyIl161c2BHC+gJcawKMtveqr1ux4WGzWAPW3awB1o90oxWWCxWv6/Oj26wUmvRahCqLqpYwYiWXFNpnWm8+dSiKSLaGv2YbLezz4k2V1UqRnfUUvZpyO5/D4YAzPnIrgtVMRgbidUrDXFNT1dkwli3iSgPqApqAuFs/IoKbFt+qipBpx30xaFDa/OhwUK0yzi/a0btyzsk4UtlRF2yQzvTa4/Izdn75AaxkdI7EcnuP3GlJAYDxVhMvjEFveTQ02sbdllxZBAf/HQj6hiyiemf8ez2FfMCWNEwRJVC7fsbxO1EzMn6RzwaOnIniKgJoZ1LkiuuqsuLzbjTtW18m4YqZroWgA3Q5enEjg6wcVAM4lC+j10QLWJ9nWzKDWG0YEUI8mFaA+TUCdg9tmlCzKv9zUJEVmKojZuPKPe2cFZnB8U7H05/0BUaUScLLRg92rekmxVqDDP/PmhN+XBX1C3ZfGkvjmgbBk3map7vPboCy+VRYr83H1kioPMRtLON88P57EPw2ERPGHdE4s9K/trcOVtPjWlKC0FH1mOIEHTkQl85SbGVoIf3yVshAnzCUorJ0F9bPL479nMolnhuL49XEFbOq9RlHUMav3/DaP5IrrD4KJNybYmBDHQycjoqBu99rEivuefs16vVjCa+MJfG3/nBTOg9GsAOqtVIz30OK7FlDrCmodUKfBDob1rS7cs6EJFy9yw2Uw4vWxGP7vznFxNIDdJhb1X1zbgEs73JJXqyxfIRmmzM/m5/uBNq+ZHRDnBDZAiILaYYGl8p1q74L0Vhlt5tMzcd6lddDvfcKvWVwIiw/QKWGITglBsYxeVOfA6mbVsLOiwYEOp03gcE66VZW66PXppGTgEqAZzSZc1kElaZMcV9ptcfzyeiVAemkkjqlkAfU2MzicCuWSzOfMsCWA5rVPy2uq+AhuByaTmE4UpAGlyW0WW2xmKxOW6Q0TZ96FFotApkgXB7U6jCaYHZuQJpvRWAF9frsAambepvIFhFIFMId7Jl3ETKYk3+PRoYhYaouCmrV25tpaTFhUZ0Ov346lXis6PRYE3BZ0eC3yuRnJwfel3TivB84/VIGzgSaUKYjFP+M92AjU57fCZ1XXEzf2vzgaFXB6ZDSBJqcJN65twEVdbvR6rNKsRQU74V6hVBKHg52TaeybTOPUVFqm/SWtDly42IPre/1Y2eCodI2rhgR2sqqRpI/Us92kiYJ6MCagl5nIjHi4s79JGqH8VoNYvH9195ycP86J19LJYLFHIj3uHZiTpqhIpiDq8v/3nGZRTN9/PIInTkYxMJoUy+M7+pskg3pJg1Us0b8/EJQmH2a90375tqWqQW9FkwP1TrX+HJxL4WeHaeEdx/HZjDTi3LRCAeoNTXaEMkU8cCKOp05GsW8kKuvERlGA+nFjnw89mhL3VDSHX52MyXHeOxiR09rf5xdAfXOPB6YSu3ljooDdMR4XFe22Pi+29fjFTUJZTrPBpogjc2nZ9/ziaAhHwhk47WbJ5P7KegWo07kinhZAPSuAmjarW9tdSkHd4YHbrizuK/0hGoNgTjZts9K5kij/Yzlgx0wKPzsexJFgGn6zCVcscuPLG5qkyY1nlC4A9+4LClhmBjX3N7evqVFQa4038weANrPUXP9sePgFj/NgBIemk6Kgv1Gsp33Y2OyWvZfaDxQkn1rm+xNhDMeyaCGgXuzB3WsCoqBWDXy1j7JcG7PpkuzF6KjCBrWjkTReH43juZMxcSTq76CFuR83L6sXxbbeuFdpANSLABXFphrR3GNTwTwaZVZ6Cs+PxSX7+yS7utPMVTOKw0CdyyyuGR9eota+Tg+vW84Suhmztk6Vy+IaEEwXRcleLEHG/YG5jKznLw9GxIq/v9Mr4/mWPg8K+RJ+fIiAOiYKagLqm5ZznfWJzXhA20+JgvpYSCy8D06kZJ/14ZXK+p623LRa/8mRkCioj06lpKGRjXI8D2zs4VzJ40KFP/OyuS986HAIQ7GsKKi5z/uLDU1YXmfD8VBGmk5+NBCUhoBNbW5czQiGJXXorlcNAIlsUfbA3M98e2AORyNZLPLZZT2+Sxr5VK7xH/sjPTyMmeefFkA9/sLLojTt2HaFAOrGCy8S9bOaI2sAqwY8VSFP312pwae8fQzIMidu/z5E9u9F7Nhh2Ftb0fmxT8C7SsvVq7nNkdeXmmBl1/cmfFmIxxA/dQyxQwcQ3z+A9Ng4irkc7G1tqN/CnORVsLe3w+KvEzW1WDhX5vcaQK3N/RzbpXwB2ekZJI4ekUzm4OuvI3r4IFLTE3B1dmHxjbei+bIr4F69QvKz3/KhxwRozcKy69H399pnUbXgs+Urv+Wrv+kJlXWrcoY0y0gd4Gqnp6LqYY0sl0MhEUU+FEZuLohyoQizxwWTywmj3Q6Tk392S26z2FVrSYpiX14Z79UJkhbfk08+rhTUr70OR0MAvaKgvgIOWnxrgLpWYa7gtJrn9f2S+gp68Ve7bat8Qe3vK/tGPe+xyqn5vfLRKPh5Qvv3yZ4rsGULPN3dMNroCqU5ZogiSitAv/NDfpaf0M6xdl8qT8gXEdm1A6d+8B1l8W0EGraci9677lYW35oiS+YZZlAvAOr35UwsvMjCEVg4Av/xjkAtoC4X87BYTPC67WiqdwmofgvG9a4OCMEc36exzonNqztw2Tndb1JJTwcTuO/Xe3FiOCgZub/tQVfJbK6A0ckI4qmsQPV/d0D9ro7C7+eH3gugrqurw1ktvjVArbYU1dpTJX/6jL8/6zerdhNq/6xlSBNQSxMmayd6q5zmHiRQkfdJJlFCi85arJpVfUH2w9o+R99AvXkvpLtWKdV1JBITSP1OAfUPfvkIWgIBdLVXATVzm//YHzyHNmtVQU1AHY5G8ambr39bX00svrefwIOHafGdQqGktQqUCuIq2VXnwqfP7cSHlrViZaNf4ufEvVWQcRn7pmL4+o5hvHBkAhPBBGwuM7ataMVnNndjU6sfAadVns/hQzcCuns9eGAc39t5Gofn0ogXizAQ4FApny3AUMjg8qUBfHxDF65e0oo2j11qWNLUQJe1IvDY8Rn82/4xvHhkGtF8QVl8l7QM6rejoCagPqkBalG05YBcBmjqA1ZuA867A2hdpo7f2eqw/JnhNwQWl/c9DIRGYLA4tBxqdqjnUXY3AEsvhuHyvwBaVlTPRT4NzA4BO34KDDwGhMfVRt3MrO080Hc+yud+Aoa+C2HwqugkuUSik8CeX8Ow99fKUtxsU5bi/Hw+uwLU1/1vwLOgoH5bA3/hSZWhVe2qLwHZLK13k7j3wJxkt57T4hSAceEit1hC88ECPa12p5J5nKZKFBClLq2sLTDg1YkU/pEWqcy185mxtcOFW5f5saxBKRw+aEAttihUmWaKCCXzUlht81pkuRqMKED944MaoKanigBqXS1dLS3I99AkfKrTv/pLcnflPxnMqzI/VVhBGSubXfj06gCuWOxDp19lArKTS/201vFeQcbV7jhaPv7d3jlRvTDDmsCEBeJurw0Dcypzdd9sEnOpvKh1eT766h1iaUr71clkHj88FMTLEwmEc0WxTPxyfwBbtIxj9X1UJ7/6Wtqqrykr+H0KGqD+lmbxPaflhLI4SvB37RK/wA195qqWLXRrOWY5ZvGbwYiou7afTkmzwPJWO7b1enD7ijos0wqN+jXKTMsHjkXEkvvgZEIKqZ2iiCGgrsfKepsA6qdG4/j6QBB7JhIcpFjWYMetVFB3erAqUM0AnU0VROlEUPjrwyGxGrW4rKJEuntVHS6hgttpFdvz6jnVd0DzQX7tInE0mMUvT4Tx7FAEA5MJsaxtb3BhY6sbV3V4xO6dcJqQmsdFAWqVlcEi/r7ZFB4eikgWJjObaeH+YSq+FnuwscUllt46oN4xlpRmka46pfT65Op6AdQmAdRAPEMFdQJfOziDl0YTyKeK6PXRQtsnz2fTgp7FSHBXBdRRBajtZly62IMvERy00rBvUQAAIABJREFUuVAqlsXymoCazQXZVAGrGx0CDi7v9qKvziaKy+pDHScW7gmWeQmw7ki3BQF8AqhT+OaBiALUmZxYb97YVyeNDuvbFKDWZym+miioafFJQH1AgXdkaPFtxYd6qVT0ikrabTFKBjGt8H98JCpqV2bD09p5a48Hly724sJ2jyjOJHd93rsAE7G8AB3a3j5+Mi4K/oDPjCt7PPgCFZgtNQ0dVJ3GcgKbOJ74mQjv2lkQ7/binnUNYofK8fjaeFID1FEB1C1uWnzrgJoZ1ApgUXl3OqwyqO87FsI+Qrs8sKHVjc9vbMKFHS5YSsCrozH8065xue7htuPyxT7813UNuJSW8JxTtM3LXDqP3ZMpPD0Yx0NHo5JlbncZcOEiF+5ZzQzqswHq2nmu1uFBm6H+kAG1NnVxjg+nC6C98w/2zYgSkeOn3mVBf4sLm1vd2NLslsYN9tTYLVToGqTR56sDM5LhXiwacH6LWwD1Re1ucbkhpCXs4/rH5gBCcNo7p/NFeM3AEmYxL3LLesdMZQutqwCxB97H3OsQ86CZsQq0ugmyCYWtAlDJ3tj8wIYvZoKLY8MZDwJq2i3vnkphNEpAbRMHhbUBlTlaKhUF0kwkijgSzouV/sMnwjgVps0PoxyMsJUhivHFdQqQL/PZsLTOhiUNNvksVN/rmeRzyYLYOu+bTuFoKCtrv9dmkAzcK7t86PLbpHGJcxmh94FgFt8/HBZF5eh0Gj0eCz6xvkEaXro8VmnUCmWLkqF8IpyR12Uu8VAwg3ymJPb5N6ysx9YeL9YFnNIsVFlP9CXpDIChq/9qD5UC1FEFqIdjci4+sS4g89Uilwl7p1P4213KaprQilnjN/b5pTHvb/dMS0SCzWjApR0e/MWGgNie//xICE+ciOLQRAIdLivu7A8IiKOyl3sHHVBzPDDz9+PL/BqgdqJO+x4E1D/XADUV1ATUHxFLZAWog9kSHjiuAerTUVGcXkAnm14frlrsEet+PgioH+O8cyKKnSfDnCKwrlcB6o/2eGTOuf9oRIDePi0b+MP8PN0+WZP4vjLf5FQTAvOVab1NaKkAtacGUKsGpb8joJ5KSbMRM6h1QE0FNRtiONdTkU4wzeuDe8i5dBHpPK3ry+ISciKWxfbJhCiCfWYjLu9Q68xFHSpzdvdMQhTUbMSajWSxlBnUqxtlvefYqG0sqnYovGkax4HZNO47GMTTpyI4FUzJ/vVjqxtFic21i9cbH5yvj4eUY8bPDwdxMpJBi6cKqM9pUdc91y2B7NmCZHUTkI4lCOBLsl7T2nw0lRXL60MTKdkArm1VGdu3LK3X9jUKRGkpaGfs95TTSLVZ0CDr53Ash9emktg5lcS+qZQ0uoRSBM1UUwMddVZc3UvnDC8uaHOjQxoPStrnBaKZAmZTOTkfk8kiErmyAuC0Ek/kcTyYwcGphKwXazs8uKrHh1v7PMgXCKjDcg0dn0vJeLl5Rb1m8U0FtTp+dPb5t2NBuc4OjitA/ZGVjZK/TZeVyWQOPzgUFLv9obk0OlwWfIyNAt0+rGI2u6zzJZkTToRyEoHxs4FZsVir81rFlecrGwOyP+A1y4aLB45GpLFgdZMdW9rcOL/Vgw6PTZp42JAV5Jo3lcRDp7ifyaPJZZV94OfWNoprA3PF/tgfmYlxhF/bjslnn8HoE0+hkE4hsHmTAOrWD10Hd8+SyldUFtVarp64I84H1GqZ4f8ZUUgkkRkfQ3jPLkw/+xRMDgc6br4NdRs2CQylvb9+qyN1Pe1R2UlRMZ1KoZBMoBCNiVI6fvwwEidPIDM8Kk2MtvZ2UXkHLroYru4eGCxa3IV+C6V9nGq5Ur9zLGn7GiNK+awob8N79ojV+ez2V5AaHYazfREW3/hRBC65FK4VS2Fp1FQ7Yl00/7yL6aPRCAPBuNjY6Vbn6gZOGm50zbDA6fdn1JwNUMusUGuRLrnY2i1I5b1VswGLZQKLRQFS/VD6/ZZ4jWiWlvK83wGopwmoX30djsYAejSLb0dv71kBtQ7MlTqnahdeaSjQ30grNItCXy/ySj2tJpJD+0xsNuDYzczOIDkyLJEg3t4+2ANNMFC5IfsndV/6+wPU2oCrAOrvaoDaoFl8fwZ1m85ZANTvz/BfeJWFI7BwBP4THIF5gLqUF2Wz32MXdTP/LG4+7/NDALVZAeqNq9pwyaauNwHqmWASP310H06OhOS5v+3B+5xMNo+hsTBiiYzc9ywAauDDrVZ8fb0TrfNqfr/9RL7xxhv4XYD6dw0BpZnlPqJmv/GmH9Ab1/g8VnH0jl9l+S2AWv5Ks/mWPymwWC5TWqd2Ufr2S3aKJbVHVj1x2t5RgHdRPY95yNo+uqwpuAmoo1EqqN+ZxbcC1I3oam+Dy0mLb5YsC29LQf0+Xz7v68vRaY2AulAoYHo2iImZGQH4n7rlhrf1PgTUf7v9JH4pgDoptW0ZDWWCVtbPnPjQymZc2FmHbr8TRYMZBdnv8p68hFPBBB48OoW9IyGEImlxS9i8uB7XrWjDyoAHfrtF6u8KUPP+voiXB0N4/OgMTkcySJWKMEj/dEkaQg3FEja11+PKvhac0+mTuC0FqDkujEgVStgxGsULp+awZzSERKEAg9U4H1Av8uOW1b8jg/o3f60AdShZzYym1bbVCbStBDbfBvRdCDR0KmVz7SOXBuZOA4efBA4+BkweBbJpwGJX901y3ArKnrvvAuDavwJaNNitv05kAnjtR8CeB4GZU+pez+JAmVbjPecA5/wJDCsuh8FbA5sTQeDA48Cu+5U1uNlaVVATUPddvACo39aIX3iSdgSq6FD9hdZxVAS2M+N1YBbHwxmxPGVh/poeL7o18Mjs5mPhNPZNp/HGZBpeiwnX93olA5e5fDumFaAmSGVWHwuZX+hvFGXsH8JDzDjErpq/VCoWgQPzRamCfXYkju8fmsO+Waq5KP00qa5+eaisAb1swUWPD1nLKoD6DA2cQGrSXULqoliX3sVCaZcP3XU2sU4VnYMGqfUudd6M6wsz1e0vjCbxt3tmMTCXFrhGZS2BLrNrT4bzUshk7mmmUJTMR2ZAsqi+yGvDigY7TkSzuHf/LF6bTEpONpXT96xtQH9AZT/KNKt3us+r/FYLIATUhDLfOjiH52iHGc+jwWrGea20+PbgmiUeTUEt3tU1xROpLsixIqB+gvnAgzFsP60yNhc1ElB7cffqOqzRPg+PSTpfws6JJO47EMSLwzFRxhjNRnQElGXj3QTUdTZMicV3DN8YmMUbAqghlo8E1FSCUT1bsfimRe80lZW0GA/heCQLq9OM8zqcYhnObM2Aywq7loGnd9/JOdd3MLpCSevoZ4F693Qa3z84h2eHoxgLp0XJtLnNjUs6vQIPmUEpWyLdqqcixihLPgWVad89GBSgFEurjGI2hjBbmTnuhNuP6ArqUQ1Q19sEON+xMoCNzSweqhxbAuqXxhL4mmQ1x5FLFcRC+wYqlPWMZ7da3KigZmYsgewTwzqgtki26Bf7G3AxlaNGk3y/bx2YE+X5VCgLv82MLV1eXNrtwdWdbiyrs9ZYxRs0FVhBFGZsKmBWZ6PDKGOPzSEvjCXxjQMRUULnBFBb8ZE+Kpx9ogqjDXflIZcPG2PKeEHLchaL70wR3R4LPtTtlfN8TocHAadZAAKvFzZSbB9LIJNWGc1dDQ6xcr+xV2W50jrdJBdxCaWyAYWiEZNxjo+EgPhHT8UEQPtdJlza6REFNS3o7aJSU+OZDRTMHKdynlasPP7tfocU4D+7lhnxBNSQDOh7B2Zk3Icjyhp5KzNqe5hBTUCtwBOPjWSZj8bx42NhgRLsFtzQ6sLnNwZkPmaW+aujcfzjG1NSiIfdIvnbn19ZL2rsgIeW3erG63QsK5bBBNRvjKSksO9ymQRQ372qUbKofbrFd6VjVCeAVRt0vlaljv0BT+SVAq/+Mc8Al5puTKZcAiNaTtN6943xuEDrOpcFbV4buursWNVox8ZWm1hUL/LYcTiUxdeooB2OgQ04jFL4cn8TNjW7xPKH8xibMbhmcDXgfPzA8YgoaFttFmxuceCaJV4sa7DVAGaDZNtG0iVMJfLiIjEez2MuWZTx4rIaUO80ikqRWeetLgXiCKtr2z542Al2nx1NSGPCWDQngPrOlfUCjPW1nBffZLKAvXMZPDcUx68OzWEwREcQE6x2szQvLfHZxDaXFt/LG6nitkimq4LjelHbgGSuJHCb+4JHB+PyPbYucuGCdhfWBlReEtXkvIGkHfOpeBbfPBgU4DkTy6G/wY4vbWzCxR0egfXjyTx2TaXExYKRISORDIKxrDRHNXnMuGCRFx9fFcCWdg98NqPWRHIGudCuPc28q6KorlVSK0CtrLK3j8TleN62phHberxYUWeVRqC/2TWHN2bTaPeYJQf+9qUNoo7/mz3TYvHe6bHhik4v7ljpl4ainx0J4zcnIzgykRaHkjvWUSnqlXxuqqa/f0ApqIcjWQHUt9ESucuLFYGqgpqduUpBHcPR2axYhd+03C8Z1OtbHALq6Pzw5PEo9g3FJAbkQq5jS7y4erEbXZo1NW3EHx2ilXoEO0/F5MZsXY/KEP5orwfFfEkB9VNRHJ5OI+A04SPLfAJ617e4EdAU3cxrp801z9d3B2YxMJuGi4C604O/pMV3ExXUBNQx/N1+KqhTEr9xcZsbf76uQdYJn90iOwZGN9CFZvdEAvt5fqMZzGVKkoksy6ephEShJOp+Nhz5bUZptPvz/maZ1/gcsfjePyPW7MygXuq14fbVDTKfLqHzhQZG509B85EP/40w87sHlBJ7LJjGYp8Vt60J4PIeL1Y22MQRiG8okQ7hnKx/Pz48hxORNJo9Zly+2It71jSLgwgvwliOtvZ5HJnLYGAqiRPBNMYk47kEm1ndGEd4jWeKiCXz8FuNEstAR5Cbl7DxTllZS1FE3y5qqlVVUKkNVNEvZYO8fijLZtCsZCvz2nl1KiFrRD7HvHgzljQ6BBzfvqIeawKqQZBuI2xiODSbwhtTCZwIZaSRT1+LGVuSZHNcuoBwIisZ72vbvQKob+n1CqD+0aGIAtQzCVmvbl7J8+DHuoBD1lk+CKj/9RgbAaI4MJFGwG7BTavUdUFAPZrM4TsHQnhyMIbRUA5dvC4IuuksINcF16mSAP6RSF4avX64fxaMaPB5LLi6x4f/srFJGl12TCTx5FAcj5yKi0NTo8yZFrQ4bdIcQ8BHS3l2wk8nGHeQEZDvdVrE1v2L6xhp44aVzYd/qE1Wb3Ntzc3NInHgAKaffw4jD/0KqckJuHu6JYN68Z98Er7VymZQNZ7q93vq9yqQrn0ztYiWiyUU02mE9+7G+AP/ikI8jqaLL4V/wyY4u7ph9nq019XuGc/4vMV4TEBj/MRxJA4fRmr4NHLBORjMZjjbOuDqWwLP6jXyWraGRsmbrjJW7XNWszuqa1qte4t27srFolheT/z6V5h+/llEDh2QXOa2K65Gwznnwbm0D+aGOgU4NUdH/c243hjKRZgdDljqG2ByeUTBLZBaU55XsqiVxPz9B9SV/Yta3yozQFlTGle/vbx3JQFRK7bWAnN9BlSgWz8pmt1lzevod3NULE88+ahYfIdf3QF7YxO677gDTVdcCWdPLyy6xbcaQFXJs8xVyqFBb7RR76fyHdWftJ1IBUCon5+vilLjkvuGcqmIUi6LQjopzzE73TDa7JVzUfUse386BOavFlrGJD9yoYTwzl049YPvSQY1F31mUPfd9Rn4JYO6uhtbUFC/zYlq4WkLR2DhCPynPAJnA9Q+jx3NDdyDmX8vAG4+oG7H1s1vBtRUUP/0kf04ORL83YCa0ZW5Ak6PhxFLZhYU1Nre8V0D6rp6BYJl86CAs/7n936BVF55/ktVNiPv7R3m2ZBr9fHasBPuuyLR6LsC1N//5SNo1QC1W7ONzubzbwHl39v3+ff4aR4zu00B6qmZKqD+s49++G29vSioX9UU1CEqqDVAzcpb2QSv1Y6VAbfElTY6TMgZrApQGwmTCwgmsxgIJjBO2JwuikBqkc+BFU1utHlscFjMyBfVuKFHIWtbFDcdnUkjlM4hz3sEM9+TTsG8XzCh0+3Csno3FtdZ4LQaUGTTgmSRG5ArFjEazUitbSSeQZaA28j9eAmlAmNfzVjPDOrVbbhrQyfq5lmM05ZnBvjNXwEnXwKCqYp4VKzoi3mUnT4Yes9HecklQNcmwNsIg0XLlqbKmorn07uAo88BI7uAQlYcAmCUL6EyrQmpmQ/Nn7/yL4H2VRoI1wB2fFbZdVNBPQ9QZ1FetA7l/htgXLYVhvpO9Vp87dg0cOx5YO/DwMnXlHq6YvGtAerrFxTUb2vQLzxJ3VpWbzDVzbHeHU1l1tcGZrF/VmUE0kr6tuV1YonKUU6L5ANzKQE/LwwnpTD0saU+XLTIJXmSh8NZfOtgEM+NJhFOFbG5yYn/ujEg1sm0TPngHyovQn2SKmhi5t5ssiB2igSwO6aTInqWrm9KaMS2sgqoJXlYuzF/E6DWb9T5M7yXL5YlP9RrNmBzsxMfX14nhbJWWrtWrKR1e2T1uXRAnS2UpIhIy8Kv7p3DSDwvltqEltf0eEQJO5koSmFU8hDZLcZJUTvLtF6lUm//XBr/sHcGe2ZTaLVbRDn5iRV1YqHKhwLUehFEBwJ6VUZ9IRaVX5tM4JsHZsXOOhjLodFmxrltXrFJvabPg546FmJrYe585QHBDOEiQSdtTMcTeTR6bThXlPY+rG9yChxm9ibzXpm1S+tNqsCoDLRbzWhvcArY++zqeqyqs2EylReg9HVa804ws9cgCsZbl9aLVeeqJlp8q4Iqs2D3zGREqfPQEVp8Z2AioF7kFEX21g63KG5qAbXqu+NCpI9fbfwwP7rEXNUyXhlP4dsDs3hxNIZYJocujxnX9lDZ6xMo2qxZqp59/JcxMJPEN/cr5dhEOCeZmStaXQJUeJ6oPHyYgPpUFDuHafFdQmcDLb59+NTKADYxg1oAdQlxDQDfOxDEyyNxFNN59PhUxjOfv7nVIYVdPqig3j6awDOno3jydBTD8Tzsdh1Qq+PhtFokU/vXAjqj2CMW4yW0+GwCTq/qcmNVo03yZpXy0iCQfDqucjOpWOIYXN1oE+Um7UuZRfrV/UEZC6VMTgA6FdT8fBtanfOPF63RS0AsX8bz4wn888CMUlCnCahtuJaAmgrqRW75XoVCCbumkvjRkTCeH4ljNJxBJl+C22HGikanwAc2zHR4CeSAbKEoEMUEs3TpxbJ57JxK4BfHI5KN6zAB/U1OfGRZHba0utBEC3gT4UFZmh2YsblzIoFgMiN5ny1iKerD5/sD8nO8uF4ZT+Cf9s+K5XQ0nEOb04KLablO9RtzrWsANdWYz47G8ZOjIewnoM6XRPV7z6YmXLLIDa/JKI0b/7B7WpTtrDgvbbDjui4vzm9zo6feBp/dJHbMh4JpPDwYBVX3Y8GcKBydTpNY6n52daMoF/0Ok8qgrpITraWUI+SMOfsPYAqfD6hpy6Suqoqjhd75CgNC6QIGZrMCKZ8+GcKBmRRCedUwQ2jZW2cTQE1XgXUBZqaW8QjzaEfjOBVMi4Lz88wSb3JJvAAbatgERGvadc0OyVh9aDCKw7NZGIsG9PgsuKjTKdDXa1PjpHoMFXDiNTciedF50NEhXSzCbCzD5zCKMrHFRUcCi+RX87o3c6NvUsrqiWQer0wmZT5nww4dBG5bxvXZjlShLJvsUomZuAWB54wDeP10FNPJPJxuC5rFetyGZXU2rPTbxf2Am21aeler8Cpbl80ltPZmU9GhYAb7ZjKSQX1Vl0dyl8nraVl+PJyD22zEOS0OjKdy+OcDs3KdZvMlbGh04M9WNmB5nV0aiQj4dk6k5PVo753LFWE3lLHYZ8aGdicuXuzF1d31osxWj9rSuxqP1VlYP+/a7zXQqaKgZgb1SFwA3EdX1eOaXh/WBewS7fAPe+bw8mQSZjOwpcmJT/bVy/Vx78CsRC5sbnbLOvuhHg/ShaIA6idOxnBkMoVFbjPu6G/AVb0E1A4MxQioCeKiFUB96wq/AMqV4uCh5lsCaoLjp2oA9c1LfQKoeY2HckX88kQETx6PYN/pmED985fW4colPly92CXnm8fgVDSDRwcjkvW9czCOogaomSF8S48HhUIRPz1EQB3D0ZmMWK3fvJwRD+p9aG/FBwE112CxRN5PQJ16E6BmkYaA+m/3z2iA2oRL2rQM6kVueGxmAesHgxlpEHt9JC7NB6FcCWWjAT6rupkzmcqI5YsYIygtlFFnNUpDzRf6NQV1BVDP4qnBiALUPhtuX9WoAWr7WQD12ZsX3pjiehzE00NRTIQysv7dtlYp6Fc0WCuAmg1Bp5hZTEB9aA7HIhkB1LSE/tyaJrGpZg4dLfJfHEvitfEUDkynMJPMiW2cy2qUa5VNjJFiGcF0AaFEDh4LAbWKPrl5iV/s/PUmxkoQhkhQuT+qBT76zrx2olXKdM4XVFI/ORIVW3LuE5gr7XNZxKHgyxsCOK/VJcprfl6ura9PJMQxhvseziNOqwl+h1HUIGwWCKXymItn4baZzwDUZfz4cBi/ORXB8ZkkWjVATQU640eY6c4HAfX9R4PSUEBAzaz1j6ysF6vwDc12UWl/m9nsQzGMhXPo9ljx8RV0SvFgRaMDdRqgZmTJWLQgjYPfHZjBQDADj9sqgPq/bQyg223B9rGkxJD8Zigh16fTZpAsexdzDQ0K6rEXlHugfKGIfI7lCsBpN+H8djc+vZrROoxqoJPEH8BC9h5uhgqJOLKjY5h75SWc/pefIXrkEExOJ+rPOQ/dt9+J+nPOhdnjUergd/E+BMxTD/8KtBK3NTbBs3IV6s87X+y45X6hkEcpnZFfxVwGxUwGpVQKWYLz4SGkTp9GZmQUxWQSJrsdjrZ2eFatltdxL10qn01N7ypGR91K1Xac1UBh7b5GZv6aLrlSqSBZ1OMP3I/ZF55D9NhRGC0W+NeshWfpMtha22DyuJXNuWTF17Z7MXG6BKvfD2d3DxwdnXA0t8LkclULqGcet/epqaHCj9/UV6NZ84t6unrW9GiL6seZnwM9b4XU4bUogioIubKSVgD16VOYeOIxzDz1FMKvEVAHsPiOO9F8VkBduxQrQK21Oqj1uOIkpq3D81ZuDU7XHMvq/k3701mO65sOzbsYw2//R1SGIMdiZNduDH7vewju3CHjpn7LFvR9+u4FQP32D+bCMxeOwMIRWDgCWADUJXxhbwoPTeb0bc4f9aiQSobh3SuoqaKW/YcY1GiKaD1Xev7tzh/WcZoXdVnZvamGO+1zcxsbjb1LQP3Aw2htCqBbU1Dzy+uA+g/rQLyzT8N7TLvNKrWIydk5TM7MCsD/1C1vF1Bn8X9ePY4Hj0xgNJSWWrs6FTTwtsAEC+zMuUYB5nIBZZNFlMwGZiKWiiiUisjAgLzBhFKZVu6AxVCEzVACy52Uf5RJoGU3y9csIQsjMmUjihQM6q49BhUBSIpjKxvFoZavI5+lzLoZ88rZbFlAwVBGzmBADnxP7r+VUp9s2GowY0ObTwD1n21YjDqtJlQ5qgTU/z977xlmV3VmCa+bc6iqWzlJFZRQDgQDBhMEBtsYB5zbHdzu6ewOMz3T/X1/vv4xMz3dPd1uu4PTOGE87RwBSYCIAoFCCeXKOd6c8/esd59z762SBJKANth1/MhCVeeeu/c+O77rXWv9/C8VQB2iChsHnBYjKOaVqpPdBTT1ClhsaO4DXA2SaIvoPDA3CEyeAMJTQDYB6KpQFbsize6JeFZgLcrb75G/YbSovkwQPBkEhg8B48dgiC6qohktwrwu13egvGYnDJ07AEp887xGMDoZAsaPwjB6GJgf1ABxguKaB3X/zcC7//uqxPeVDZ9f4buXnf50+QzpicIc/sLJkDBtyZhl0Pn3tjVgZ5OStiVLhqy852dSeGQ0hlyhJCy8t5FR1eTEYqaI7wxFsW8sLjKLDPD/6fYAbu9yw+MwwywA1i/yUmxltbCowc//ZFAvmdWZp4sC/DDALiEDem4zoFWRxiNAyX/rAUYtGKBPBPqixQFMZC1XkoDodkqmd3pwD4PWDXbxNK3EySrZ5hocqi2KlEMeiaQVs+RkGJkCcH+/X5i19Oqts5sRy5YkgElAnZLllKsVT0jmzxgMIr3O9/m/jy9gMJLFpjo7bunw4J4ej4AV2p6hykvTJNzkFyLxreqeK5RBqfHPDyziibEYIvEMGsmk7fCIl+69/V4BfDQ0X73kSjq/AmpC6SJO6Z6Xp5YwuJSGyWwUhtP2VqfIkjc5rbRJFWCEvosEkRcSWeQ0gLqlXkln/u6Wemyut4l8+aPjcfzz8UUcm05VAer1BAg82NRkFw9KXgRuXpxLi2T4T08F5fnUTN/T6cbvUbK6U7HLlMS3WpZ0sF9P69B93fhzSm/TC/bgeAJfezmIw7MJoFzAhkY7PryhAXd2e1UgVgBy3RtSGqaWa4BzoTQePBvGgaEozkwnxTMy0OAUCdnP7GhAvd2EHw9H8ehgFC+QeZ4tor3RJoDDp65RgXQC1ByzHKOPTybEq5ngDBI5rPVb8U4Ghnt8uL7FJYAxL0oPPzNB7+yYsPrGY3mY7Ga8vcuNz2xvEA96t82iAIhFelXHhDF6djEDa8mIRpcFaxtt6PBb5b8dZpOAvcFkHhOhtLDDKXl9bZsL9/Z6ReqcoAA9Xv+e0ssi1U2GNyXIFUC9u82FFh3Q13QWyTSlvPBjUwn8/cASXhjXAWo77urzC/BwY6dTq1e5wkJ+bCyOg+NxAfO41pMt3Oi1ocNnwxoC1AYgQcllkMVqEUbqtgabBMA/ezKEwwSAcwUBePpbXFgfcKLPYxUm+FwyJ+DG2XAW07EcUtm8+OU2uK0iJfvHOwLYRQn9cglPTiXwd8eX8PhwDEkC1C4zbiZA3eeLuxzTAAAgAElEQVTDnV0+dGvMSPEjj6QFMCLA/jITLnIlbGlx4bd2K4Cl3WnBiYU0/vHIPB4fiyGRLgjw0N3gwLqAE9c0UM3CiGAmJ16eZ5aymIrlkMjkJcmE441A9u9tbRIGJOWHyXCvYIH6jFA5NKjfVZaNq4l4vwFTvu4JpBtHVMOxVdBKEg7yZQFGmYTxNNnHCxlEkgQvyvCYDALYUM1ie6tL2KCLqZIAbMfnE2h3m/FbWxtEZj9fgkhCE7wmu/ejG+rEz5yWCedDOZFSpwRwq9MoFgM7WpmpaV3GgiaoS5CagCfZfQS0puIFLCTz4s3O9ZRztpXySBYytU0CTHP9YFIDWY8DIcVO5WcIlN7b7RVPZMp6L2UoqVwUT9fRaBYLiRyymSJcVjM66x3oabChv84qgJPbYobLovxsa2zVK+s82ecEVJnkwJlrfZ0dGwN29NfZRBqZ88VQmN5cJmGI3t7hwkwqh/9FBZX5pIDWlA+/odklCVr0Fx4KZhGOK2nkdLkMG5UNfBaR3r27x4vdLS7JbqXHdWX+lb5X4Y+Jxyb/pdKEqgHy2nMkAeqH6UE9EsVzkwlRUHj/Rh/u7iVw5sJEvCAKC49PJRDMFdHnteB9XUra+KHBKFLFMt65xidg/PVtTpn/vkXJbM7PM0lhUH+CADUlvoVBnRcGNYFnMjcp2f+hDVSEUAB1QEuQOh1M46EzvC+OM2RQO8xQALVP9gehbAnfG4pg32AYx8ajwma/oY+yUn5hUHP+5DVMBvUwGdRRvDgS55EM2ykD3u8TBjWTdB48HRaAmgzqJodZvK6ZSLajxakxqA3CNp1OFIRB/QUBqNNw2kzLPKgrAPXxBSXxbSDz2YM/pzd7p2KkElB88FwYT07EhLFM+bM19Xb0cU6qsyFAxnIZOB3O4CcTMYxQmcJkxu20KtnRiJs7FFP5yEIanzuuA9QZBVDTEqUi8b1Sku/iAPXR+XQNQJ0WK5QPb1WWFGRQ1wuDWilWDEU5N8TF2uVcOCsS39xf/f62ALY32hFM0SoggW+cCuG52ZQkqjAxkP2aygutLpOMj4lUEScWUjg0ERMbmW2tHmGsf2Ad+0gVoK5V4dFSm7XZUe39Kp6uNRgdl0EBqaMZHJpJ4KmJBA6OJURm3OowiiUHrQho2cL1n8D0Q2eWhHGdLBgk6W53kxMb622yRvIATr/tE/MpHJ5KIFcGtnZ6RVL7Q/0+6T9fPx3Ew8NRnF9MSX0/sJHS3F5sbWJ/Vv2QvtDfPUsP6igGZlKiVHP/NfUyLsigZvLDF44H5awwGc2JAsBH1isrj02Ndk36nskwRUxFCpIo8MWBeZwIEaC24e4evwZQmyUp9tHRKB4eiWIymUedyyZAeaPDCIdJWSkI3sn/4Ba/RFsRwGUxCLP8XnraBxzSX9/i+DTIHi6l0ggdfh6jX/0Klp57GrloFJ6+PnTc9z4ln93fB0sgAIPpykHqbHAJsWNHEDsxgMTgkHhRt73v/cJ+JtZbiESRm5pGZnYG6cU5pBfmkZ2fRzYYRD4ehdFkhr2xGe7uNfCsWwd7RydMdXXCzDW7KZuvlKOUzKLOxtWODJwIavNaBaDWM2jVnF/KZpGLhKT+Uw89KD7UuVBY9AnMXrcAzUarHQajYmoRRK0A3EZNe8NggKOlFf7t29Gw51phXdtbFQCv9v1q519NHdbWm9e6l1kJyNfA0fJdFdxW32itdD/U46IK/K3dm+lFk7Ggnb1U6sbyTVtibBhzj/wc8/v2IXToeQGo13zik8KgdmkS3/p5R32yGpitgtPqHLPsiFfTNpVEnEoUt3rkWf7sN8mGknZ6x45i9AtfQPD5QyiVC6gjQP3bvwP/nuuWJWuuMqhf6yBY/fxqC6y2wC9zC7yixLfVLHYfr/dFUIge1I11Lly7pR3vuK7nggS9cCyDr/3wKM5fhgf1qsR39Q29FoDa7/eDf9RWoiaYpD2+wv2pDRm/3p3jap+nqZnKx7U+S0CvwgCXI1sZsVgM8Xj8iiW+v/TvP0RbcxPWdrTD5XTITiubyy8Px11t2X+Bn6NFncNuRbFYxNxiEAtLQcQTCXz0Pe+8rFKRQf0/nj2H75+exWQkg0JRw0uMlFk3oVwS7y2gUACKBc2ih71UWWnJnpVKkiYzDFTCLZdRKhbVvbrljwDAegyBgKtRPlPdkWoJ5BpeVK5Rw1UvSLetUSC3BIDNJjnfKAIjD6JlKbsA1K0aQL2r6yIA9Tzw878CBp8EgkntzMPnG5VFLFHuUg5lqwPwBABvE2D3KIWsVAQg+zke0tqCzGkSK3WWpD7QtDODw41yQyfg8ILSqwJQE4SmTHhsAQaCzmRlc2CyjQiC21woexoAd6OSHJcEDaNiasfmYYjPA5mYPK+CjflsAAHq9/yPVYD6snr96k01SIN2FK/4OxhwOpSRQCwBFUoYbg/Y8Gc7KW1Lj0CjyC4T5CPTmtKpZKgx4HdtqxNva/dIf35mOomHR2N4ZCQGv9WA395cL0ykLr9dWJa/2EsB8qrmSmdZFt4yx3UZL5B5c3IJT0zGsRjPIsMJiZK+AqxzoGqTjkipqclJV7PWpfT4TPmOchGmchlOgxEb6+wS/KPU6Q4yqgQwrZhVq/JoktE6AMqfzSayeGGWgbkYfjYUE6bbp7c2CgOlncFqA0Q2lsAW516CGWT3kRXJ/2YxEtkSDk4m8LmBBQFzb2n3CDDFpAJKyi6/9PbRmYkGAe/IHiab+9mZFD5/fAkHx2KIJijpaMKedq8EkN/V70NvXdWDWkUuarMhDNJ/6IdI72F6PpIJSsYvm7feZRaQs9FhFSZukt6VxaKwAqPpHOYjWWmjVgGoffi9rfXY3GCXOjEh4p+PL+Eo/R+LBmH8P7Deh9suAlAfnk/hseEofnYqVANQe/D7WwJKItllrgDUetuommh1KVcTCyiZTLDwsdE4vnc2jPPBNIjG7Gpz4rc2N4p8M9+T26ogFc2BWgP9dV+1MkaiOfx8NCYA9QuU0U7mYfXaxHv0L3Y3CqC5bzyBfcMxHBqJgVL77QGbALq/vZneyDUAdaYowMs/nAhqAHW+AlBT4pSS7JQQ50WA+umJmDCXKANNgJpmuAqgDggAQYYcJcbp7fjiXALfGYzghakUFiKUlAdMdiPcDhMCdhMcJpPkZJD1PxfLSHB4e4tbGHDvX+8XGeBoSnma/t3APA4JQF0SgPredQpo3kN1AZcKgOtGgASoKQPKetFC4PnxBJE+9Hjt2Nvnx209XtzY4UKbW40r+noPhrN4bjop44bAAX+WFi94EyxWI1odJljLQDJdFDllevLe3OnG+/t8AgR+4UxEpL6XwmlhZdkZDHdZ0O20wmkyIl4oIltSwU+CAlPxrICPBMHJ3P+TnQEBt7gZoqft3x0L4vHhOBLhrLxPYVD3+YRB3e1ViSIs42gkIwD118+EcUIDqK9pduKTOxql37OtKBP9rVMhAaiHltICoBmtJjS4rOglwGcho68gEtJmDdyYTWal33AsU7qWAPVtXR4E3GaRrNYmxcp0oAc49eBmJf/mTRJPXA5Q862rOlQCqrIXU0HlYIbS7SmZ35+bSWNwiSB1DvF0Qdj1LptJmOdNbitsZpMAx2eXUmjxmPGRa+rxtg436qxmYSN+cWBJLCE+SmlmSjgHHEjk6dOexJmlFGLpvAA1W5pdYo3B5BJ6ozMJYLmvdBmpAvtNAdOxPOYSOYRTeQGi+N5Ybt7PZKMGm1lY9uT6nItnMSb+vgTDTbitzYV6qxkjkTwW0gXpk3xuPM/Ei7L8jgBTZ50dnT6bgO6V910zwRVBdnhJwOPJaB6nFtOSjBZmMozHIr7ETGjKlct4cSaJb55Ywkwij83NLtzQ5sb1zYpJ/DfHFsTqgzYAbQ4zWm0m8VY/vpRCOFkQ8NJlMcHvtKCrzorNTQ5c1+oSOwEyhOldxDW1KnlaG4Rn5nVJ7bs1TymdwbUcoM4JkEVFiucmCFAbcP8GnzCed7V6xBv5oXNh7JuIS4KJx2LAjU12Obc8PZMWxvXH19cJQE259qlkAQ+djeDRoShO04OaEt+6B3W9XXzIv0QG9WgUYxpAraSMvdgQsNcA1ClhUBPcP0MPagLU/B4C1M3LAerj41GROL++vw539vrxTgGo1TxBgPonw1FZL8igJkC6vccrADUlmpkY9G3xoI7h5FxaEhzeu6EOd/Z4sLOFSWDKv5R9ZDJGBnUMXzqxJKz7CkBNie9mJ9LZvOZBrRjU9KG9o8OD/7KzSZRYCI4/OZPA/z66gGen4jAUipLoc/tav9hccM6ncgb3J8/MJfFPJ5dwdCENn1EB1H+8M4C3d7pk4ApAfYxKImRQp7HOb8XHNjfJ/oIqEX4atV9w1e4x1C8pIf8lTeJ7khLfXis+tCUgz9lUT8sP9Rx6NA9GCFCTQR0SZj2VgOhJ/vs7Auj3WXE2mJbEhK8PBMUSpN5nFQ/7+3rqsKfJgSaHUfYp56M5PDkexw9OBxFKl7CtwyPr9wfW+0WxoHoQ1mepKgC1skrV/YYCl/Q7o9k8zgRVwuK3TkZEXh8OI27r9uA/b2/ClgaH7CUeG4viWycXRHq+3e/C7lY37ur2iuUEkxWS+QJOL6Xw1HgcPz0XQThfxpYuN+7u9wtAXRQP6iWR+KZXOvcLH9ykAGraCZApzYtJLN85GxaAmmsV97X3aQzq3S0OmR++NBDEoyNxSTjs9lD6XgeoKfGt1msmWY6LxHcUXxmYx8lwBj6vXQDq/7yzUaTBX5iOS3l+OhQRmfg19U6Rfe+vs6DObpSxyz8CyJWpiGIQgJpdpsNjkQRaJgxVLQwu0pXeYj+KnjiBiW98DfOPHwBBR4vXi8YbbkTd7t3wbNoIW3MLjCa7eCwbGHgxkT1uVF7S/FvmWsVM0Ix+ZF6gtHd2agqRY0ex8ORBGO0OtL3nPng2b5YM+Xw4gsz4ODKz08iGl5CLRlBIJkUi3Gi1wd7UDE//Ong2bIB3/QZYGhuXnQR0cFq2ePpZTIax1tflXLYikCmDQI2EXDCI6OkTCL3wPIJPP4Xk0DAKmQwKuSyKhSxKErTSXJn0oKdUUsnpl4p5lPJ52BqbUb9jl0ijt77r3XD3Ku9ulf6kgldvBEAt31HV4tb2LdrOpeLhXF2cVRvp+xstXUtrr5olvLp300qt3uvFAer5Rx7G/P79CB46BFtDo0h8C4O6tw9mr1dLp9XTwNSjVRJg9T1cdCtYUh6AYlslyQHL8O1lbHnFQlF7tCqgXTMI5QuWnyFfnyHKc27Vn1tsvAwGhI+8hPEvfxnBw88LI4YM6t5PaQD1qsT369P0q09ZbYHVFvilb4FlAHUxL8Cxh0mFdS5YLSY9D/N1bQeuNyRB1fkc2LKuGddv7YTdZhZVMV5msxFzSwn84MBpjM9EXlHim2tTNlfA9HwM8RQTsVc9qK+WQe3xeOD1erVNxFsLoK4Fz3m2kB1JbTBM2wQlEgnwz/bt26+oT//rt76HjpZm9HR1wu12yrjI5HI1SZJX9Lg3zc0cL067DflCAbPzi4jEYshkM7h/722XVUYBqJ86rwDqWFYY1EwsNhgL6hhAaW2NjX/BZFJDrllGgNe2kxpMu7wc2g9JgFh+WNEepueOXyqvhgxnLbFWoUUavqMprVqMJuxurcMHNrfiN3Z1wn8Bg3oR2P//AeefAGYXVRkIMutkNv6bHtLFrAKqZXPPUy7BZY38ZrZp8tpaArBI+F7k4t68RFa2+r1gV/p5gqC+yIIT79LrrtWFQRyC1aJ8UAPj88UQxJHMb6OyteVnA15g3S3AvX8NeJou673/stxkCIfD0qSVzJxflpq9wfW4AGhQWgbyrfQ2ZDCJHqhHlpLo9Vnx5zubhDFj1aSXCUoz2E8Aej5ZwBq/BbtaHLipww2fzYyRcE4A1S+fWBLj+ff0+bB3rU/kcXVp4Te4iq/yeB5Oa+YgDaQWhk8wg38fjIiX8Km5JMJE4GxmlYmjXSquUAW6a72pKjdxwigWxIu4p86Jm9rpfevDjkan/Iyggx6a0ecFkdleFk6gVGMGPyBzdiyOY3NpCfb+lz1kLnlEfpz+kS/Nx0UyNp+HgCHrAg6RbqU/Ndl4s4mCMFa/8PKiAGgf6PPjjm63sEn0QG1lcpLZSgGp2tRVAajJ7js0Q+nMkEhZR1MMfBuxu9kr3sH39PsqjOzqC1BhBz3Eyn0igW5KQ5Lh9sxkEi8vkCGdk2gSE5DYz8igJfDT5rXAagamolkcGo8hlCmird6BvT3K45cA9VySDLA4/vXEEl6YScFQMsjPyVx6R5dbGNS6BzUla48upMST9ifiQZ0TD+rr2z341KZ63NLhRoAANRml2mKm16V2XdIXvSkN4OXzHh9PYDxBiWyTAFqf3hKQAD6D6iQElsqUEWFjaJwGSQzhD4wSyH12Oo3HR6LYPxgWCVezg0CxF3+8vVH8UJ+fT+HJiTieGY1Kv+yqs0u7f3ITGZ4O8csQBnW6hCenE/iXU0t4ZjKOTKKAXp8N95JR3uPFtS0uNFcA6rwwkwh0Mug9HMsJ4Ez/6z8iw7bDDa/NCJPRgHyRbPGcsLKen07i0ExSpL8ZXKYMqo3sFa6V9HOmLDeK6PBZpQ704WYQvcNlEfCaCSCf1zyiC5ki+nw2vLPPJ57W17a5BVDT259tli+XQRlQJs58fiCEZyfjKJB57bUKeEOJ0+vanWgXZriSKE7mSxgK5fDUZALPzyYFIKN3ZZoSz0WKxJRhKJVRyJfgdZjQ3+wURvrHNjbAbTWJzDYlwskw4/giq58bD4LT7E9tfivW+KzodZNRWsSB6TjGKD1qMYpP7x/taMDN7U4JlD83m8Y/DYTEEzgSzgqD9ZZ+n7wPJgFwrPISBnU4i4NTCXzzXFikXMu5ArYGnPgovevpxVpvkzHE3z05mcC+8biMp2SuAGOpDLfBKCCTzW2R8XhdwI58sYiDc0mcDaeRzZWwq9GJ39naKN7azW6zyEnLhk/65/Kur8KHK/Zsv9gJvKaAommpusrKhU2X6GH/KRF4LQij73woL0xR2geQATifyCObKyu5ILMBZptBQN54qogunxX3rvNJ4gTlqs8Es/jrQ3MgE3Znox13r/XggxvqsMZvx0KyiHPBNI7OJjGbyMlBmevdpoBdlCU45pYDw/RqL4tUPBN3CA4nc0XpA1QLoKIHZbZT+SJsRoOw+Nl1h5MFTCYLCGbyaLGbcHOzE3UWE8ajecRyJVgtEOlht90Mn92MOptJGMQOqxFOs1Hetc4OUy2nykFQezKew8vzGQyFslIf3ku5ctaBoCM9bF9cUPPUvrMh2I3AB7YEcHOXF61OqwCDf3d0Xsabld9lAGxFSu6WEGa2qzDWzVjrs2FHwCWWDltbHOjxW8WGgUxIrUiqL+rB7cqJQgHU1alZ97ZUAW7VFQwYjSiAev9wTFQamCDw3vV+7O1VCg2pQgn7xqPYPxaXxAKC8pT856Z/OlEUSfLf31yPO7s5PiwYimU1gJoe1Al0eKz4xPYm3N3nF7lz5UGtvHbHIgoQ/eimgCSSbai3oU4DRE8HU/jm6ZAwu88tpcSD+v0bG3DXWr+0BRNNvk8P6sEIjo0pgPqGdX7c2eerAagp8Z0VywcC1C+OxgSY27GWDGo/3t/nBTN9v3NOMaiPz6VRZzPj3ev9uHOtB3tooaDNr+xn9Dfm+vl/Ti6JNzclkWmD8Gc7m3BDsxOpTB77J+P42+NLikFtNOCOTg/+684mSXShlDc///kj8zi1lEKHzyx7wQ9uaMCOZjdcZq4fkPXj8ekE/ubYoijw+IwK6P6jnQ0aQG0Q4PqfCFAPR7EQTQlA/HEBlv3ob7CLYkzl0vPFtNNkVQIYOLmYxldPKunpEZbJY8EDGhN7c0N130MlgLPBpADUD52JiG9zmzB3vfjd7Y3i3c014JHBMB47F5V54bq1HrxjrQ+3d3qFHc61nevx6TCVWWL494EgFlNFbOtwC/OdCQgbBKCu5FtV+ni1I+vzWA0YozFLaw/YHKPTiZys1f92dAkD82lBYKnU8t92NqLLa8UTs0xki+DJwbCAQ7f21uHWtX7c0O6ScUfbAbLCTy6mpLzfPxnCUraErWvcuHudDw/0kUFdxDdOagzqpQxa3VY8wP681otrGu1iRcDBSYD8W2diYtdyZi4hXmD3XaMkvve0OGRvRuWfR4djGF5Ko8NlBqXvmSiwucmpAdSQJJhzwaxYvzx4YkGk1uv8Sh2FzPBetwVHZhPiqf6Dc1FEcmVJfrixy4MbO5zo9JplDhNbHv1/VFrguZkWCWYjfDaT/P2WZ0/XcDkTg4OY/dEPsXDwACKnBlDIpOCg13NnFxwdHbD6/DAYLDCaLTA5bDDZbAIgy98OO0DfZZ5tGHzVLX5KZZHszkWiiJ87i8Vnn0Exm4VvyzY4OzthstlRyuWQj4RRzKRhMBlg8Xhga2mBo7Vdvt/a2ASL3y+AucXjhsGqJRyugKkv2FtXl/MawFIlEtdeyfPnMPXj7yF++rQkChNszsVjyCUTyKdT8m8mQvF/AjNLQpMCTNlJKJGeCy7CZHfCu/4aNN16O9ofeADe9eu1ryELQ2NXiD+8vjFayUV+LRshBX6rfYtax5Ralfq2irS39ns9UKVAXX2/o4GsGtitl1QJD2mrod52NVG55Ngo5vc9jLn9+7B06BDsDQGs/cSvax7UPQJQqxOgSsSWdIGaV3BRYJqFKhZQzBL8z6HIJAFK2DBYxd9VPlRtTbWOK+UIBdhr/5Ky6sD18unytbR47Wf1+qigs0G8sMMDxzH+rQcRGTgm8wSZ9b2/+Sn4d18HWDjnqUqsMqhfr7ew+pzVFlhtgV/GFqgFqJkQRsCK6m2M79V6+r6+dVfS0RazEW6nDX6PXc4r+q6ac3o2VwR9qDPZwquWg2sz72N8i5fRZMHuTc34b5++RVjar3TNZlYlvtk+R44cgcvlgttV017LgqkXacVLgYCvb2d59afVbnS0eFIlziRbFH1vWkYymUIylcSOHTte/bk1d/zzN74jDGoC1HV+MlqBVDb7higMXFHBXsPNbBeT0QiHzYZsNovx6RnkcjnZ0u29+YbLevJSMov/+aRiUI/HsyhSipoYaDkDs5zzKMVNox6N6LuizyiweMULvEBP4cKiVGcL/XfVZ2g782VqOiufIHEo2aMrUJfnqkKxCIuhjOu7m/DBLZ34+PZ2sQZbdqXDwAtfBM4/Bpw8qtjhZu3cVCEv8rlkUhcq4LJ0GA2sVqxp3bpWJ0BerLkVPqUA6hpwms8SoJkJm2RCa4cNvT46QC0s9WqsTu7XkjylPHniOQD6+oH1twO3/InIkf8qXasA9VW+7RVK1OopMgbLmE3k8eJMGo9NxPDwRFSYP3+wrRG3d3oElOE4YBCcAWyyXxmYYwC3r96GrY1ki5kRzZRAad1/PLIggdStzQ6Runxvnw/9OsP2Ksv+un1MxmR1RtM3TAIUziRxcCKGJ8diErDMGQ0oSeqOSo+pANSXyuyWTBclJUFJw1vX1AlL8h0dbrRp0sq1GT9SDgJ7NeC0mg/KeHE+iS+dDAornYzi61qc+MyuALYHnJhLlMQj9+h8HARKyVwlMEEJR4LPDB6TRX02lBUJ7AfPhEAC+6e3UHrag3aPVe5fPkGpvqAAahXR0BnUBBlOLmXxo+EYjs3ThzgLn8WIjfVO7G5x422dZGTrgajqm9KBBuli2lxPf+kTiyx7WljPZI3GMzkJYnNhI+Dztk43euttcFgMmKAH5GhM2Pv0Ub2uwy1S5z0+G8KZooCmPxiM4PRSRjLjCci+o9MlwO2aOvrBqgQD3kuZ3pdmEnh6LC6AjI1sx0Yn3rXWg22NDmGfWzlJ18iuq9FRM1S0etBP9vmpuDzv5aUMwtkSXA4Ltje7cH+fT8YEwW52nxKzluQR9BhnP1JMQP47nKGscA4vzSTx1FhUpJmZxLSt0Yn399ejzW3FUCyHgYUUjszEEc8WJZBOJtc7e7zC8jOYSigQmM2WBSj64UgEA/MppNNFtLutuKnLgz3tLvGrrQD2yQJeXlBg3eHZJKaSeZisBmxrduKBvjrsbHIKC1olVCiZ0Zl4XhI5XphLSoB6NloQJmpJFjwuzkZYLQY4NelklnFns1P6pN9qQiJbwLGFtCRenFjIIJ8rot1lER9yegErz1YNiNA8agoaC5gWBD84H5V65fIFkTa+vt2NXW3uZYFz/U1FMyrwPbCYxtGlFOjvHE4XkMoUUeKAKap3QPZ+X6MD13d6cPcan3z/cDiLo/NJYWEPBjPC/qTsP+9v8lhwTYsTmwMOrPPahHH7yEQCg9Gs+AbTf5MM/h2NdvH+PL2UxfeG4nhxJoVIIocGuwm7Ot3Y0+7ETrLaNE9PApRsX46LfZMJkZou5Ivi0b2XjMRWl8jhMxGAvqIDSxlhlROQCZLBzYQagtR2C1rrHdjS5MCNzXYBaPdPJ8T7N5MtivTye/v92N3iFNabkrRXGYlvLYC6unYtB6irkuVq3lHBTyboLCSKklhBH2cC1JQ/X4jn5f1SWj9rLIlyRi5XEinkXe0u8aS9r8cnygb//cUFPDURhwMlkab+ta0B3NjpEZ/hUKqII3MJnF3KiLIDD+UdXosA3QQtG51mkV+np7RZZE6XXzwHk9XK8U1lCTLzmZghcuRWI2L5Ek5H8yKRTPUGMpT3UnHAYZZkMapNOG1GmcManFb4HIq9rZjby2Yw+Tcl3xO5MsLZAhYzOYxHcxhcysp8xDJ2++nP7ZSyk2TPtYTjlgk5BGr7/Vb84XVN2NXmQTyr1FO++vKiAPgWqwlOI2Ap8FkGuBxm1LstaPVZ0O+3Y0udQ5RFeuqty72FKwF67R1qxVYzkGLALZuPtQB8VZbVIPLmDw/HsH84KgxqtsF9G+oksWk3VQ1QxktzSewbi+HHI2qd568SjXIAACAASURBVDrDpALOXze0uPCHW6kg4ZJkjzOiLEOgLYozs4pB/YntzQLEkR1LBjUlvglQcy2jBPgHN9RLv+EaQBl9fifXTQLZ+8dimIhk5Dnv21AvDGoBqDNFfI8WKecjODYaF+zohvU+Aajv6faKVDUvBVCTQR3B4dGoJAXt1AHqXp9k7/54kAzqKA5PpcR6YW+fF3t7PLip01PZhwiwupgWgPbb58I4GyZArdjyBKjJoE5mlOLF3w4sVgDqOwlQ72qSMk8nCyJt/qWjC5iIZbC51YG7e/346MYG9Gn7PYKHMXpZE+g+uojDM2n4zASo3fijXZrEt6EKUNPLeyGSEgb1x7XEHCbe0Te+cr0CQM190UOnQ9g/EsGphZSMu/fyffT4sJMS51r28kIqj5dm4yL//6OhmKgZtHsJUPvwn7YFRPHnB0MRAaiPjsYlufA919SLJ/i1rW40ac9ZSudwZCGF/UMR/ODlsLzHbZ1uUfd43zq/JDxIn63FafRzbyVZUu25mFzFPZdZDnzL54dEoYjxWA6PjUbxpWOLktxntFuE8f1XuxplLv/3kai891NjMTTbTXhgawB7+/3Y0uSsAPz0pOd6v3+QVidhRPIlbO3x4O51XnywV0l8f+MkPcwVg5oJDfdr7bejxaEB1CXxpf/iqYgkgkwuJmQ9fvcmJX1/bYtDVB6+eToq4+bsTAKNdiPevZGKAF4BmPV1b5HWK/MpHBiO4sengxiLZ1FXb8NdvX78yY4mWa/OLKQk4eKbp8NYTBdl73N3rxf3r/NhjZ/7zpXz2+t2WnhTPahmiUZ6egrBZ57BwpOPY+GZJ5CemYbJ4YKjmfLaXbDWNcBIiW8GG4wGxaA2mWG0WmCyEZy2oMy9LgFqYZ4rn7JSsSQAY2Z+AfHzZ0U+m37W1ro6uFpbxbsZNiuMNhssTgdsgUY416yBs7MbjvZOmH2+GlBZDkQ6p1cLGulpbyuaVj8sqBRg+aU6m6mBQGnv7MI8IkdfwtzDP0M+Hod/y3ZYGgLIJ+LIJxPCpKaUH+vDdU8FEcuy/+bPy9ks0hPjCB8/gmImC3fvBjS94w50feQj8G7YoBWoNoNZX29UOS4Ozl5pF9GfuQKgrqDAtczt6huvJOGUqWql7XKFFa5/f82ptlbWXBpPUyTkPn58DPP7H8H8/n1YfO5Z2BoCWPPxX0fz7XfASYlvAag1wFiYxstrLRLz6bTyHs9nUSJzPZNGMZUWJn0hlUIhk0U5l1d7bH3iI9i/bD3ne9YUU2Rd1xjbGsBetfbQ4fnXI3KtQpAl7UivpBgZ9ysiPjKM+YNPIDk+BrPVisC116Hnk7+J+j3XAjabxmhZBaivtLev3r/aAqst8KvVAouhJP76X57AwFAIxXymsv+t2Fi8PgvphY2qLd2UENeB5dqbBDwzXbimXfAgbdmtVT0zWezY1leP//d334HG+lcHqH+XHtQzGljDNbQSU3yL9YWast/XZsW/7HCildnpl3ERoHY6HHA6eO6uXnq85o1LVriMwl3BLRXfbC02r8t8649IpdNIZ9JXDFA/+KOfw+10IVBfj/bWZlgtZqSZAJovCPN/xdbrCkr8i7vVbDbBarHAYjIhGkvg3PAonA4b6nwe7Nl6zWUVjPamDw1M4vunpvDCZAgx+j2LVHcOZlGuJDhtkH2cJDdeMunhjZpoLlYNNWnQC1vLioWhmIfZUEKdzYB3b+7G+zZ34pbuelERXHblU8DkC8DJR4DjB4ClSXrPUvehepaqqPhoftIaRqM6iRYvqDlDXbqhl6v3VtuuxldMZ25XHlL7GY0hLb+rTSBWSaowlgCHA9h6J7DzvUD/nYCNKsy/OtcqQH2V77oKGFYDvfokSEBnMJjDgYkYvnkuJMDaJ+g91+VBTx2lio0i68v7FlM5SfKgBLDPbhJfTgJ7DLI/O53E544s4vm5pIBVN3W48AfbAuLleUHU7SrrcdUfq5nIlgdBUJGgfmE2ie+fj4Jy0PTzTDMLXAvkVNwwawKMMkz1RZyNUi7BbCxjV5MTv76JgW4vOr1WxVSsFTMjoKfNDsr1TE0QnJcS+RKemIjhs0fncS6cwbp6B27v8gjwRQBtYD6LoVAGwUQeGX6nxSgSxgQb+nxWvK+/ThjtZD0/MhbHI6NRNDvN+LNdTbijywOPzaQRw2sDMHqcTwVIdDYK/4ssLQYSCeoQqMkWFLMv4LQKw4YMNI9Nz96piRdWMnT0rHgyGhmwLmE+kcN4JCMevotp5ZHrsZoF6F5HaVSXWabJpWRBAqVk63rtRnT4LCKdSnZyuqhkzgkiLiWLEqyvs5vQ7bOgxW1WDGaRMDYgUygjnFYgIKVYCf7Qk7DJZRYQkH+TZSNEvkq889LBNEqEjkVyIpXNIDWDy/RsJqBMpiu9rxln5rV83VBAi+pCBmSLQCSjykVgNJTOS1CHgfT1DU547SYwOM2AOuVOsvkyfFYLOtxW9DZY0eBk5lQJxXKZlskCXursUHqHu61mdPtsIukecJkEjOGCxj62mMiDQDvZ+PTUJijCgPSmBgdaXGaRyWQWKi8+P5Nnkoryz2W7T0VyCKUo960Y4tyUsG81uEzyHPYNBs4Z3BcmXaEkYBp9e5lwQNY3JdDJSqS8KkFBVb5qkE5Y2UWD1IssVfabnHzOiA4v62UTaXayl2svAeDyJUmk4XeRLbuQyIv3KNuFBwZKL9c5TQJMdPqs2jg1IZXT2jtKD+c85uMFATjJ6G/2mMUvnUkeHsppZ4oCQjNwzq7W6jYL65Ttx2mBjLXzwZy8X5aHSQvtPvZzi8iZ65sVqhTQj3MuURBGLAP8TDog4Nhbz3FmESYYAWr6nAYzivVKkHU2mpPP8lXRT7vbb0cHQVG7QRij58OUkS4gly+L5C6Zsfx+p9Uokvorr0r3X8boef1CtFc9f68AIvRyrvQ8rEhLajgnQTKylAn6ch5gfkI8VxAvcUqm0098Mp7HYqYg4yyYLAj5p8FhxS2dHnxqS50cbL9xNiwA0dRiCo12M26nd3qPDze2uWW8kpXJhCGO44lYTuZK9uUWpwVrfVZJ5uL85rWZRZlg5cX3zT/5ogKQqR7Au5j4MMUEqtmUeP7O0Fvea8WH+/3YVGeXvknlAiaTUMbWZuJ7ZSZrLaRR833lslh0DIXzGAxnMBpLy7i2mUyS0EJ/3TU+m4CCbDu2E60ZHjoTxouzaVkTb2xz4c/3BLDWb8Pzc2lRkXhiLKbkx31WNLvMqLcape5rPFas8duwtt4qiW90RrUbDXDYDLIu8nvJdlRgRg0woR/qa+WGtH1xte1qlTp0gDqK/fSgHk/I+LpvQ70GUDvgMBlkvaCyyNfPh0TOnAuch+odLitu7fLgt7c0YE+bkp6m9cmD55TX7tmZpADLH98eENuODfV2GatfJUA9GsNIKIOAw4h39npFOebGDo94AOfzRTw9ncDnTizhiYkEoumiJFK9b50Pe9dQelsxqL83SA9qMqjj8v6u79cBat8ygPonZIgPRfDicFT66bZevzCoP9DrE+Y6QVdKUx8cicvv39btxt5eL97Z58caDejmfEiGOQHqn4/FMBbPw+VUFgUCUDc5kciUBKD++4F5SUpinyVA/Re7mkTZYSSex/5RSmAvSF/f2eYRYJHS1lRw4JUuqDHBfeW/DYREwYCsbu5D/kA8qN1yCGNizmcHaiS+yaC+AKDW3rXWH2T813rWEsAPZ/Gj82HsH4mJHD371x29XtzZ48UtnW60u1W5OO4fGY1I+ekzzQSzdp9DEgZ+d2sDHFaTKOo8PBTBifG4AKwPbGkQawYCvgEtC5rr/2MTcUmIeGIwImNxW6eS+KbH+DoBqFeO9QrCLtgRD9uc/1O0azAYZN9ipKRMZfdgkD0S7XXINP7xmZAk2lhdNgFq/3J3QPYJXzkXw8NDUYxMJrHGZcLHt9PD3If1AafMObzG4xmx4dk3GMVz5+PiQb2tjwA1Pcy9Ynfz4CnFwCcw7LeZpK9TIv7mLqVwwoDNk9Mp/MOJJUlYiUczIkH/ro0N2Nvrx3UtDlEm+O75uPTn4+MR2ExlvL3fjzv7/djb7a0oh1CZ5VGquIxE8SyVmdIF1NdbsbfPhz/e3oSt9Q7ZI1K16Z8HFiVRhmzwu9d68ekt9aAFxqUjFLrM2SX2cVe/EP2CP1lGLhpGfGgIi08exNR3/x3xs2dgsjvE+7lh1064utfCaHcJ+JaPxZBPJVHM5+XfRmbPl0rg/yRYqEt9cw7mJlBnPWezyMzOIzY4KOzpxj174N+2Da6+fgGGKRcurGyXE2aHCyYH1XxqEkm0nRy/h5ex4tummq9C8NWlrWWcVLjAatRogZn09DQWH38M0YFjyM7PwdHegea774Grt09Y08V8TslLlxTQqU8Myi+wLOA0md/BFw5h7NvfQnpmBp6Nm9By+150PfBhkSPXh1vV4qQ28eH1CHZp560LsNZKiStjvrIDlrOC7out+jETcVUNtf5dE8lcdtbQi1wyVMS+CFAvHHgUCwcIUD8jiQzdH/skmm+nxHeveIXzUmCClphd09sLiRgy0zPIiO/4InKhoPzJh0PIRcLS13KJlDDvdYBavUf1VPl/tchLCrRu6VHlUytazPLT8WsHp1XLKaWgkpboVpkVymXk4zEk5+ZQyuZg8/kQuO4GdH/810Tq2+RyS3IHr1UG9S946lv9+tUWWG2BN3ULBCMp/P3XnsXTR8Zkf/FWxWb1RlZkWQNu3rUGf/rJG9HgXw64rnwZZFDrADWP+b8M9WcM+EoB6qMvHYHdbpc/r3YpY5fXvs6/2vdcye9fqUy14HomkxG28PadV8agfuL5F5FiMl/JgJ6uDvi8bkmsIAGH8tiV683VLBc2obbPpEWbzWIRoD2fz2N2YQmDYxPoaGnEmo5W8dq+nIsqkacWY3j07Ax+8PIYhqJ5xIlGE4flcaWk9RUmPa6wy7mc579x93CwMx6vbNRQSIH509c0e/Ebe/px57oWNNnNFdJX9f2SMJUFJo8Cx76P8qmDwNwYDGVNbruyd65NSH3janFlT9bJJDx7FWBw2oGOXuDtvwNsuhuw1VWSO6/suW/du1cB6qt8dxcADzVBAk4KBPkOTCTw+RMLEmy/Z40Pd3a7RRqSgSkG9hlAL5VKElCmZ6emaaCVyCDMSgay6W1ImeqN9XZ8ZhclZb0in3uxwPxVVufKP3YRgJoP0UlmBAXIhv3uYEykiM8FUxI4lqANWQj6AVswnRVMvWIJ5bxivFmtRvGc/pNtjSIdbbeaNKBvxRKsARC1mSjxbAkjEUqlR/HlgQUk8kW8u68Od/f6cEObU0CwgfkMhkNZhOJ5pIollKwGpMtlJLJF9NfZcH+fX97PT4ZjeHwiLvKdlKT8012NUi7Kh6qrmqhQ80/5eTVkompNUIzPJ9BDMIQsBb5/MrUdVgWOXNaCqgVTuBBH03lhtbKNibPTZ5tSng1uc4XJnMyVEEyVBFSkpKbTaoDHTrkgA4rij03msAIdGbhh3cj8tVkUWCNZkGUFsueLDJiXhMnLfsy25H0ENwlWss2WEw4vBVCX5XsJmlOGN19S4KDTpIBSAn+qjXUJfdU2aqNalapVwSalhJfKK69l+uIaiiVYjUqqlwA7F+FssSie4mwnm9Ekkr1uaQc+kYFG5cNIAJtsXD6HzyUby2khMM06AiRv8u2x/rl8SdpD975lkfk+yTqv+OZWNgC1bVFGOlvEQqIg8slknbJqVpNJgGMmCTBhQc0Pqs48qLB8fE+UL+Z8U6A0uBFSF7vFJMCaENg1BodqNLaRUe5P0ks6z/6n2PYuq14vJUW+rP/V/JPsfLZdKFWQv3OaL5HNApmT2OeoKEAWpf4YJhwQqI6kCwLIZ4sK0KZMMeWb7SL9z37A55ZEPpwJCQ6zQbWfRTFuCKansur3WXYH1tfCPwbYTfpmRUmU8p2wX6VzJRlv8v7MBrgEyDPAQraTFu0jcMhnxzIlLCYLAkTz3TIxhWw2AiyEPvicSKaEVI7JLxxDBnhsBhlHijVabahlIdiaSGcFH3ydOERXPnHrn6gNGFdhiarEszbkasrJT3DdIoAfTOWl/yggV+UdJfNFTKcKmE0WJAliIZmXBKxwmtLbRmwO2PGRjV5JxDo4k8SB4RieGgyD89L6dhdu6/HhQ/312N7klPbneJqM5sTjnix4JihwuSAoRzY1Ew2YFMFEDrJbdTBZkkFeIWWW5XtmJimKAJT6JUD9oXV+rK+/1OFPjTnOF6w/+0G6qMYd53D2mdFIXhJsIrmCzKdMauDztgQcqNOUDKisQtluAr4/OxfGZKKAJh+tFrz4/W114j9/YDKJF2dTmIoqKacOv6onk6laHGZ0uiyisGKzqHmH48poYPIF5xoznGYTLPRE1c0lKsy5Wgmiml5T6ah8uysA6kgWD49EROL50HhSAOr31ADUVHJYiCtG77+eXsQLMwkgwyxXk1hLUMr4I5vqsSHgkC88HUqL5P6+oQjOzaQEoP6oBlBTkWI6nseDpyjdHcPZhZS04+4Op7CVb+nwCdOWnkrPzSbx7cGISFmX89DWaQLZHuygB3WOAHVYAXoaQH1dHwFqP+7p9oliCK8helCPKAb1i0NR8YHe2uPHXev8woCtsxhweDopDNgfnyXjtIANzQ7cssaD+/rrsKnBLnMqExPoh/30ZFxUN5ayxSpAvUMxqKsA9QJemE0IaKozqKnwQVCbTPSvHl8QC4iNTW68Y40X9/f7ZNwwQYLA9bGFFA5OxPGz4RjGYjnpW5QS/8PtTbi53S0HT7KQP3t8EWRQL0WyWOez4eObG8TaQDyoNWlpwTY0ZPpiADXL8cR4TOr22GhcZPS3tzlxa7dbfONplcJ59WQwgx8OhvHMVBxDwSzyJaDNZ8NdPV783taArAvfH4nh4cEIjozG4DYb8M4Nfhnvu/T9cLGMU8EsfjoSxVNjcZyeTcgeYis9qHu8eH+/F+uWjU9tT6BttnSgiZDaYkol2jGJifL8TEbiPobzAhNVKCX/zFQSz03EcWQyjki2hEAdpbB9+Mz2BtitRnztbBQPD0YxOJVEs42Mb5bXi21NLgScFlFZGFhKCTP8qdEYhqbTIrtIBjU9zB/o9Ym83HfOKubzwCyTEoBdbS4Bp2/pcosnNWW5mSzzdVpRcPykC5KQcO/6BkkEoboEbTEOjCfx6FAEB88HEc8XsLHDjVvW+nBfr0qsIUvgVDCNHw5H8cxEHEMLadnP1vutuKOHFidN2N3oFLCbCZufG1jACzNJSXDZ1ezCR6+px3VtTvi519D2tNyuU22C6zd/RgUFv80MmyQq/nJcnPGKuQxyoRCCh57D+De+jvCLL4rEsqujA4033oC6bdvh6OqB0WpFjuBhPCbMVkowG+gJREZxiUmd1MxTmfAGnnEsFhgcNpgdDphtdqQnp5XUdzKFuo2b0HDd9Wi49VbYmltfoTF1KwYFCOrzukgq1zCFK8u0tqxXAWs9SQlS3nwohMjx45h95GfIzs3D3dkF/46daLjlVtjb2i7rpZYyGaTGR0XaeujLX0RychL+rVvQcudd6Hr/A/CsUxLfCrCvPnIldHxZX3bJm7TzXwVgVjeqNqoIdWk+b1Wpbx2IVqLlVSFCYSfzqmGaV+ogP6/mbuj7vOTEGBYP7Mf8gX1YevYpWOvq0f3RX0PT7XfC1dsPi18B1Oo5ZK5nRBa9mIyjkEggMzeHxNAIUlNTyBCgDodQiIZRZP9KxFFIKwZ1KU9VJY39XMmTq93Z1zLZtHVeS9zV58VqPqLeQlff+mo3rp3DlnH6+TMG14oo5guiDGAPNCJw/dvQ9ZGPoW7Xbg2gVqwXAah/8kMsPH4A9IF3tXeg59d/S6Tibe1tMDoVeFFMJpGZmsTiEwcw8tUvIzUzDf/2nWi67U60vfs+uHv7rr4yq59cbYHVFlhtgTdpC1BK+/z4EvY9O4gfPX4GBpNN5te34mUwmlAuZnHfbRux98Z+rOsOwCaxlUtfBKj/4HiVQa0sHN+aF1defedMgPpz2y+fQV0LUK9kTV8gl63vvd5CzaTvqQhOE6TesWvnFZV+eGIKY1MzmJxdQHdHm/hRu90uwVdyOZK2ChIzfbNf7NsmE2PRFvF2Z/kXwxFMzcwhGo9jQ88arFvbBbfrlRM79Hoytsl43Vg4gRcnQ3hiZAknF2NI0DyyTEsiIwwlBr4vVBrTdq6/kKQQtoNRlD/LKBsZay1jU7MHd/Q149Y1jej1E795BSUmSn0vnANGDgPDzwFjRwATSY9ay9QkeS7b3F91B1mOA736Y2rv1w8XGrvaZAU8DSgH+mHYdAfQcxNQt6aSYPzqz/7luWMVoH7N77IWmNQGDMGjYhlPTCbwNy/NC7i8o8khTJd7erzo8TEQrkAT0dfXvLNqM6M5aChveng2oQW0IwLkfGxrQCQW19fbhJHxi7ouyNCSA746PavgiEF8tPeNJvDYeBzPzSYwQ2THrII3lQNuJdalhS8E/SyhLN4mgN1pwS1dHvzp9oAA1PRFqQBBEgBRQtrqoryektrjRbYRGTkMMNPvk0H+39nZJIFTMrHZ7mSvnl/K4NhsEuPxHBIowWM3o9/vwPZGB3Y0O4RlRy9wMsIJm+9uduI3N9dLMLyyXVqO91RfSy1zTZuTWFoG/fhHF6w2G5SErNgQaDJtep200IT2zGo718JKtCljIFMAQwFTGZClH2yVXUGAhcAybxExYmPFOk9xCEStWYGf0ppaeRivlLiblkigl0ABgTpTryyAn0nqUcPoWNlB9YCSJoEub0+pRMv36kEtBqfleWwP7d3yL/qb1l6VEFNNoJ0MZUn+0P0r5DnVfsOfFykVzgUaZEeqP4K/60x1Tf2DwK88R2Ne8DnynjRvRsVQYNlZDwVisUXo8co66O9VVeJiW+uS1J9gMwP7LDtvE68h+vnyHbFsNaCxwjtVNi3v5x/5TgqZSNnYjxRvv8qI1bYbmqwhkxo4/1Q+p4F6FTnHmt62vNSKkcr5jWCd6itlAYtZTiYDsAz6TlwtvRq4VyTIy0Au66cYx2RBq/Gs2pn9k23IH7H+fC+qrVW/lPYt6WHGsgA36h59s6LARM6qbFe+E+kGLKa8Z9XvGe6tBEylTdj+er1YHzV+KKusM9/VPQqkVDLsrHNFFEILeFbDsFKrWkbTm+lktWK+0llGeq+peDgKrbKaUMS2FwWIYBojkQxmkjkBLgkqd3ltsFnV3M6kDgLYTDpZShUxmyhJosWOZiscVgOGIwXxEv/WwCLOh9Jwui3ihfqpTQFJ/KFyAPMWmPDBZB6qLNA6Yjicw0KqKOAw295rN4hiQ7vbjiaXRRiTTOxgEoJimV14Uf2BoNpQJCuKAC1OM27rdolH/YWXaijOr6wP1SLIbJ5J5uWzTAoiwE62pMeiFARavRbxJG9wUBHFVEk4OrmoGMT7h6I4Ox2XsbKz2ysSxvf3eeG3GgV05XMJNPOzVE1gfQgQUWnDaiiLcsLRxax4gZNR1+4xYVezA91eG+xms4ybagKPFkiutVqoYcpWuoE2jhViqd7haCSLnw9HhPF8aDIpiSfvWU9pYZ/yYHZYkMiWcZCM5oEFPDUeRzqeF4WRa7vcwrZ9V68PPX4F/J8KpYQ5z/qfn06L1/1HCFD3+QTsZb/6Phm7tL+YTiBWKKG53oqNjU5c26h8mEfjGZHQPh3KYoms+kIZ6+pteG+fX6TAd+gM6vMKoB4Yo8S3Adf1ewWgvnetTxiqvAhQ/2g4IgzqI8NRFMoGAagp5fxAnxftTjOGQnnx/v3qiQUB2D1uM3a2uPCutV5s8NtlTqIyyyPjcWE0k9FNEJTWDPSm//Mdjbih2SWWEQTy/+4YJb4TgAniQf2Xu5qwp9mJuUwJ+8bi+Ncji3iZzGiXGde2OsXiYkejQ5JgRsl+HYvh0EwSw8EsEoUSvE4LbuvyCAD59nZXBaD+h+MLUu5gJIf1Pjs+RsbyWp/YWFBJQlsNLjh81i6vBOQJuJNB/b3TYQHEG30Wqf89a7zSjkzUeDmYxsNjUZxazCCVhSQfNXtM4tX9h9sCooiwbzyBR85H8eT5sADHBFhv6vbgLtqkuM0IZgp4aSGNn47GcXwuhXgyD7/VjM2tbvGu/+A6r+x5ZcXS0fSaJbUytZYh0vjfHYqIpLzFaJJ+2uu1wWMxIJEvYDCawfPzaZzj+4rkBHjd2OYRhvTHNvglGe+HQxEBhF8aTbCLYWunR+w9but0S/+eSxfx0nwSPxuJ4sRsAolEHnUOC7Z0qefQg5rg78+GYmr8TMURzhXQ7LfhmkYnrmtyit3ARCInygK0mViM5WSi6amz454+v7yvG9pcsBoNeHkxI57Y//fUEgYjaXg8VuxsdeM9PX7ph/l8CadCafx0PCb9h5YkXBf9Hot4uH9mW0CsLbhfOTyfxP85tYiDozHMhgpw2cxS7p0tDmyvs6LVYZL1j/PcuVBWVB6aXVZJBKF9C6Xe3+rXciZOCaVCHtGB45j89kNYOHgQ8dFxmJxONOzagaZbbkHT7Xvh7OpGKZtGMasYxtoGQ3mQrVDH00FqZlqRCW00m5GZnMDSs88gcf48SskMPBs2ou2BD8Dd2/8KzVkFqLVtXwVWrYQ4au0aRJJ6pd20ujM9P4fws08j9OJhxM6dgbUhgLZ770P9rj2wNjUKoHg5VzYYROTIi5jbtw8TP/whcuEwGnZsQ8vevei4/wNw96+rgOkG2e9XF5zXawtUG2usfWZ1mVN3qN35pYDoam2r26EVJVwW1NQSuLRJkhLWcwceEwZ1UABqP7o/9gkBqPlO6R+uX+V8XmTV44PnkBgZEnnw5Aj/jCO9uIR8JiOsiYoNnX5AY/8xmmFkxp5IHi4HmKvscJ59NXl5bV6sYNnqZKxtgl97lLbyBI2RLnUkQ0VkGUsoF/MCxtOjxvUFVwAAIABJREFU3dbcIgzqzg88AP/W7YDVVumcqwD15Yy21XtWW2C1BX7VW+DlwXl8++cnEE9kYX6LJgjS8sbjtuHD92zFlv7my3ql4VwZXxzL4nCIkbhfDgY1dxjX1pvx22tsqJN4yatflwKoRdVGYoHKN/zNel2qfMvAdoMB2UzmqgDqeDKF4fEpnBsdg8lkRnNjAC2BAOw2WvOo+KwOTr72HdAb08oabFKx1CkUioglEpicnUM6nRFp7/7uTrS3NFdikpdbEsZ6SRY5NLaEk/MRxMt5MM3FUDbBWLJoXsiX6D+aReTlftdrv0/FG03lIkospbEEq9WEDc0+XN8ZQLvLKqqBr3qVckB4Apg6Bgw/CyQjNR7Pr/rp/+AbaqS/zTaUPU0wdO0E1t4IOBuUl/Wv4LUKUF/lS68eaGsBag746mH8pfkUPnt0Efyb0t2U8vzkpgZsaVSMIl3+uXKI1Zh8HHqU+E0Xi5iOZ/HYaAxfPhqUwPT1XR4J2N21xiNSn69+Xeoo/+qffKU7qvnbClyq1V5WC6VRPCUfGVHSl4cEoM4rKwBhaGiBc31WlgO0RoEl+JAvCvOm2W/H27s9+M1NdQIMKzatNjlpALVqSQ0cJyhBKeNyCcfmU/jW6RCemkxgNp4XNtsf7m7C27s8EmxnXId+uOPRrLDW6EkZLxTR6LJgV7NHGHD0uT06n8Bnj8zjbEhJhN/c6ca7e33o1QLv2stUzbVy3ly5Gl4Q/9ADKVoAQQdJa0B3yYLX/L6VpJsC16pAsN4mF5u0VUBDb50LC7nyd6/SL1YAW9W7L/mLmuZRUnf6K1dvbYVkYeWBldCLxh7Q+8vyOtYGpi/a/stTpmoqd/HyVn6q5zxUMK5L1E+9kOp71wNIetCwRE/iioCgeneC3xKY1TeWLNalWEnLv/fCUiwPWFXfr9ZeWo2XtdNF1/ZXaY+a93Kpjr68j+n7wZr+XcvmvqC+l2pfvQKX6l+1P69tC21MXORjtTO2CqCubKQVY6A20nfB8Kh+py4gqU8DMjPqAPWb7fCwol2qiQz6fK61klbuiuJF2YBQuojhUAbHF1M4PJcUpjp9kHvr7Gj3WoXVSfY7AVWC/GS8B9MlCb62OA3i1Z3IA8/PJPG1gUU8QxZjroh1DQ58ZFODAI0bG+2otytmvZpAygJ0nw1mhQFJhnYyV0DZUIDLYkTAaUO93QKvjUxio4A/dhNl3JUigMmkEhlMMCCZL0liEgHRSK4kLP319RaxEtCTILihZ5ILE3byBcqaU02hhGiuIGAaP0uVBqoBkI3vJzhNS4IGh0i+00JBV3wXBYF8Sbyl/21gCc+Mx5BJ5tFXRynfety61ivJUASiRmNZYaoS7CLwbzKoBBSyyeX7KSceyeHwfFrYjZ1eM7YEbLi+TfO4Npg0mwxtlFaWSq0dK+9Ta9Zlw0v3plZjhxLPP9OAuufpQW01ifctJYOvbXVpEsW0IkkLQP3YcBShYBZtbjPuWO/HnX1evL3TLbYDvE4G0/jq6RD2DZJxqhjUH9oREEltsoTZRmQHk7HLhLKJWB4mmxHNTgv6aO1hNiJYKIrXL++NZwpIpPIiU0xGs3hjawD1/z0fwaPnwnh5NCaA47WUAF/nx7vX+kQSnNdgJIvvD4Wx/3wER4djklG8uUfd9+F1XvR7bVhKlfDkZAJfObGIZ2fiiBdKktBA2e4Oj0VWrwVaukRzkkBBRQsm7xjNEBnsv9jdjBtbXaL8IB7URxbx0iwB6jJu7vLg/9nVjJva3UiWy3h6KoUvHlvCs1MJYb92uM24udUlii1OuwlLmQKOL6YxGM5iMZlHqlCGxWoW6fw/29Eo4KnRBLw4n8TfH1vAo0NRhMN5rPPb8VFJbPRiY8COugpAXZ2f9N5QnaYI5tL6II+nJxL41skQjsylkCmXJLHgumb1/lnuuXRB/MpnEwXERdoCqHMYRHL9T3Y2SXsfm09L4sGPT4cwEsnC7bKKvchNbU6xEAnnSxiN5/DyUhpjkSyiyQLcFjPWNbmFif/xjUxi0AFqfUKuZsJVE9WULzol4J+eSiKXLaPeYkKfzyZzAtnHU8kczkZziGUKsJcNArzevMYrjPWbOtyyMh2ajkli6L7BuFgC+N1WabsbWpzCoF5ieWM5nF5MYSKcQSSRg9tuwqY2SsD78dH1dfK9z00lRfqcSgQj0SzMFpNI9a/z2EQhJlgoSH9OZjm2i4imc+jyWEVCnomob+twyR50Lp7Hwck4vnpyCYdmk5IARND4ba1udLqtyJdLmE/nMRhTiStUA+Ec5naYcHunSpS4UZOAH49lsW8siidGY3hhPClgu8NtFTuXHXVWtDnMAlBzjjsXzMhGc1OzC9e1uyRJtNND2bW39lULUOt9Pjk+ivn9j2J+/wEsPPOcMKU9vd0CUHd+4EOo27ELJpfrqh2UKYsdP30S4SNHEH7pKMxuD1ruvQe+nTvEv9hoUfOktlmvrn2V/6pVmtLnc303o2mfLAOo1eRP2e5sKITYywPC+E2OjcDgsMO3dRva7n0vPOvWVb62lmKwfJuoAij0n04MnsfCvkfFZzj40hGUC0XUbduKltvvQPv73i9S4aoaupz2699XLrkb1LcLFenpWklvrRzL9nN6+6naXrA11r9I/6icvdRdCXpQH3gM8wf2I/T0k7DV16Hr134NzXfuhbunH2a3W9i/fO/ZxXkkRkYQPnEC8XPnkJoYEwZ7PhJHiRmPdhtMbhdsPg+sXg/MHrf0NUq9k7kvsti6xqmUSXmCV/eyqm9UvKBXbGsr6Zuvk0aq2jaLaZVqj5JJkkIZTBSAOpeBkRKV9Q3wbtyEpptugXNtD6DJe0v7DQ9i5sc/wvzjB6RvOts7hUHdeOttsLW3S4IIL51BvfDEAYyuMqhf/8G0+sTVFlhtgTd1C5BJnUhlJeH+rUwhZrK/28lE9ssDXFjdaL6MzFuB/noFPYgAm49J9BeNxV34IHpQ222U+LbVEIW02NqK2NKbHazWa1clb6iMStaGDOpsLnvFHtR81lI4IizqofEpkfdua2pCoN4Pj8slXs5CNFmZSHoF7+wNvVULIbMNisUi0pkMwtEYFkMRRKIx+L1ubNvQj8aGegHdr/SS55YYx6JCqhgSvQImcKVPf4Pur6gaqeQLWt+SpPmKzOllRdG8nAtZIJ9WicRviYsAgQkw2wCLXZP1vsyJ4i1Rv8sv5CpAffltVblzGQwi+wUR868wj/QdBGVJv3M+gqemEuJxurnBgc9sbxSgWgxQVwwmkbhNF2T/Qf9TDkjKEdOz8l+OBgVEdZjL4kX9O1sD2NNGSceqOe+ys3TlAKmX9pVAzKtphGqARP9ede7XmYlGnAlm8eDZCA6Mx3AulEIkWxDKoaFiTlwDIjFLh5sQsifLgNcIrPFasbPNJUFDspHoPaquGjhFD0gIa1U9j3K9oUxeGF1fOLaE08EsWr1W3NLlxcc31QmbvSI/LT7ORUynC+KxS6lmAh4dXrsE5AmuHByP4R+PzmIpnce9vX7cscaH3a0uNFFf+PW4pA5a1KQSg9JSADTWKLMPi5QgF2njsrALKStcYejqu9aabqWFrGrCLst6rvr5igBMpTpa/6kkEmi/WGZTUVNW7bXoufrq7ledUwnQqkXDIP54+gf0ctYG3bTf6YCLBnZWw0qv+mVX/qYqUbBlEa1KH6wA/xeAnFrYiCBX0SjsS3rhMovPYNLk0MXXtlplJTl4sWtlKO5i/64t36u1w6VCe1fePFf3iTf6+9/o51+q1vrsd5ld/+oa7z/wU7UTg0qk0GtG4DaRK4vdwc9HopIIFEzmBIxu89rFU7zNYxYgjz7JHhsBa5MwYH1mgscG2KxGYTL+8LxStxiYSsh6dwM9Wvv8uHuNR6S39fmefxMojuVKMl/TAzuYzmM+mRHAPJE3CLudo4i4Nr3aXbRNsCirAJcNsIvMrxpnJU0BIF9SqhUOq1KuUBLeSl48lSsLsJjKlZDOFUX6nYAcxzGVDchwbnYrv3fWk//mmmE3G4XdrZ8bybom+5S+0l8fCOLMUgb1TjNu6nTjk1vqBezlgVXkwjMFxIUYrDzPwxklk87kNHq4T0bzCKaLyBlL6Ku3C+B6bYsT7R7lT6/Lb8rqITFsfd5cMS70dbMy5eqHXX0uUdLVPz4fwb7zERweS8BtM+Ld19Rjb78P17crD11exxYy+OKJIPYPRjE+m0SHx4z3bw/gzn4fdjQ5NcZlGSeWUvjKST4vipGphACwH9wZEEntrU1OeTfcM1Fx5aEzIZyYS6GcK8OCMkjaJKu40WeH10E5f2ApkcPZ+SQaHBa8a30D7u7z4/o2F4LZAr55NoxHz4ZxZiQqUvx7Nvhx5/o63NfjQ78GUJ8LZ/FdelWfjWDgfFTA5mv6fNi7wY8Pr/dJ0gUVGygF//3BMB4fi+HkXArJTBENZOlbjShZlFVBt8cqhMrBSA7TyYIwi9/W4cZfXd8izGbaODw2FsffvrSAI9NxAaivI4N6TzPu6PbCbDHiFC1RzkTw+Hgcp5cySGcLCFhN8NhNMNHqwWFGk90k+xsm01GqPl004m3tLvzXPY3Y2+0WGwsyZP/XSwt4dDCKeCiLPr8NH9neKJ7PmxsdqNck53XPXHVqV2tuNQtfWXkQCD2+kMJ3z0YkeWBoKYVMroh6SkFbTchbzKhzWtDjtkm5jocyWEhTAcCAO7s8+Is9zZJYSD96Jgp+81RQZNOT6SJIHghQot9phlWzhvCagXAyj5fnKVFtQGfAJRL4n95Sh22NSnlIvy5MCFJ1IJD+2eNLeHw4hlAwB0OhBLfDCIuFc0QZqWIZcdpMWE1o91mlz7xHS7podfM9ljERzUh5Hzobw7G5FHLZHOxG7svN8h6sNovYYnjMBoQTObw8l0AWZfQ1ewSg/o1N9ejxWjESzuLAeBzfPBPEsTl6F5dgLQGEwf1OM+rrrPA5zXCaTFhK5HFyLiFA+l3r6kWpgAke7R4L8sUijiyk8dC5CJ4Yi2NoMYVspoQA51abUaxpaHew1m2RZJpjS1ks0BLBZJDEBXqdcw9tMhtF8m0imsWhqYQwxY/NpkBVCUqqUcWBFibcj9EeI5YqoNljxc39XtxK7/EODzrdr9O+9z9wNbvgqy6CUGfDQcTPnMHCE49j8jvfFZax0WET8LXjvvvReNMt8KzbALPXe1Ulp2c1pZujx48LMJeZm4W7ey38O3ei/qYbYW+pldiu7iHV/ljPAa4BUmUzrt+nn8eUBkrt5ps+08Fnn0Ho8GHEzpwS8DPwjnegbve1cK/tg0Wrj55rKZW7iPJLKZdDIRJG5OhLmP7+dxF88TDSwSBMDie8/evQdMutaHvfB+Hu7b3y9qlV+BClpOXr1QX2eJdAkpkMKq2ifUBtsV9tT3zlxeUnkhPjmD9wAAv79iH41JOwBRrQ/Vu/gaa9d8G1pg+UDU+NjiDGpISBo4ieOYP40AQyCwsop+IwWsyw1Qdga2yCtbkZ9pZmOFuaYGtqgqU+ALPXD7PTBaPVgpJUpKzCDDV1qt2lvTG1fKW20TcRtfsMdh0l880DDv3W6cVtb2wUwF6kQ7SCJobPyzhYoB+6ANTtWCsA9e2wC0Dtki8vJpLITE9CAdRfQXpmGr7tO1Ylvq+u265+arUFVltgtQVWW+At1AIEqM0WMyxmi7afWe5Hfmn+AxfblbuE2r1Vbexw5c/VTqMmY7LmWbXPXfkdKxu2Nq6rP7OWvKHu57dTirtYKF4xQM3P0286EotjfHoWC8EQUumMANNOhx0upxNms5a8/yZ+74zxZ3M5JFMp+ZvnML/HjdamADpbm+FggsKbjezyJm7P1aK9tVtgFaC+ivdXDQtoRvOXAKjJqHluJoEDY3EBaVscFnxmRxNu6/bA66CEKb1/KWvLzJaSeHaSXcLAYLfPJt6T9Dj9/9l7Ey45rvNK8GZG7ntm7XsVCvu+kAQ3gAC4SbIWa7PbbbVky+6enu4eec7p/zFz+ng807ZleZO77VGPZYmyFhI7QIAgSILYd9S+ZmVl5b5G5pzve+9FRGYVSAqgW6SdeU6RhcrMiBffe/Hei+9+9967yTJ+cDvFCdJb8RxGwk78u10dODIcQnfAzYw0ejUW1wk2lEXczAKgP8JFN31FSYhKE0OLYK4AqAmUuzBfwB9fXcbJ6TTiuRKKlMElyTJiQasgUkKBq+PqLKfb4Xai00uyjBo2RFwso729w8dsM/KEVV+U6XR1egHvyombgAtKqpIH4w9urHDC7pXRMF5dF2ZWE0k0JgsVBiFIDpUYVuR1TVHUqzVmxPndGrKVOu4uk4d1Gn91Y5GT4v+WmEjDYQyE3AxGPOpLppUa2s9Lt7wGel9444JlZKdWStxm8qwmP8XOgIOZPBGPi71X1QJviDobeK41bdEwcj8AoDYF3K3t4fZZ9zpUKGBJJDUkgtjHWUg7i0p7KT3dEDLZHiZWi6SaaC1fvfiNARZ23BMvCZwb8TP+2JyeaUJgVDv5z6Jcjdsn5arJU5LeYplqh51BDSGVa4w00R55ftXOVePQYG4IT+9knjxqdcl406E5gTafhqGQixmiSp66uRDAvNzGRJ2Ki2JcG6UaprmxZUg2dFbTUP2fn8561Hul9b1fVQSMSbpBClgpZExnKlx8dXoyjbdmMuwhbLMLn1KS7SWP1Q6vg2Wqoz4CUB3w2YWvekdAY5bo9aUSiJ17+l6Kmcl9XV4cHgnhd7fEmFVssIRU4TgLbdRRqtXZ03w2I5ib8QIB1zVUqjq/T9MM2Q1oGnlTE2tbeIaTjzxbH5A8O0mX22wsdVSu6wxesQ1CDXx8kt0vk8VoleT7a3zv1zWSMLYj7CJmrwP9YTe6/E4Gpx/m3T6fr7CCCEkl//TWCoNBW7r9rAzy2ZEgA7Xkr00/xOgmZnSuTH7nVSzlSUq8zP7DBFIvF+vwOTVs7HDhQH8AX1gXwbY2L7xOYbHAXkKWBL0JUJs2GNbCJNPGVM5klol2PFViGfaz4xm8P0Me1Da8uCGM54eD2NVFwLMAqkgq/cd36XNp3F/IocfvwJe2t+G5oSCGwy5mqNOcTlLYf38njbNjGUws5NHl0/C5rTE8PxLEpjYvF4YtF3W8My+8fd+byWElXUWpREx5Hb1hF/b0hjjmJO0/kyrh3Zks3A4NR9ZFOJ57ur3Mxn/tQRqn76dxZ4qk1G3YtS6M59eF8OJAgMFkeo2nS/jFeBZnHqRxbSzD8/+WoQB/7nMjZMUiPreQr+Dt+TzOTWdxfiKL8UQRJfIisANun4YNbR4c6A2wYsDleBH3V8pIlWvY3eXDv9/Tjie7vSiWa3hrJovvXV1maWgqMqPChN/f3s4FeD63nfv3wkwOb07nGDwcT5ZQpg0AjV8CgWMePN3t5WKGm8kixlIVJEs17Ozw4n/ZEcWBfj/cTo1ZyH92bRlnxjNIrZS40O/zW6LcHxtiHkQ8QqL54QC1GgTi/3PpMs7MZPn6L05nmDFcqdZgd9jgDbixqc2HAz0BXrZPL2S5GIP2UM90+/HvdsSwr9vH1iMkq/+T+ym8RdcWLzIQrdvqCNB9FPXyHm9TSEO2WMXZqRwWizV0Rrx4biCAf71ZyMCLl7n6W4wajL3DrUQRf3d7hcftNCkN5KvQNfKyEms/rfEel4busBObOn14qtePQ/1+jEbcbDtBc0CuVMXVpSJ+MpbFxZkcppdzWCmI9ga9TgxFvawYsT7oQrpYwZuTaSyXaxhoI4WdEL66McKFEFT0SApKNJ7fmc1iOU0eazrqVaA75MLO/gAGox4u3plLlXFhOs0SbweGwyyB/kQvMdXFvncmV8HpmTzOTWVxaSqLqSSNQ9EP/qATm9rdONDl4+eA07MF3EtXuOjmqS4vfn9HO57u8bGvO21pShVxPxKrnwoGHsQLDJDTHr3GHsp2OOqAt27D+jY3DqwPYf9gUEh8ywKHX9Wq9LGcV+7rjEIe2KATeyORQOL8eUz+zfeROP8mCLT2dHWi8/kD6Dp0BO0HD8O/bhQ2p5A0tjKOG9slx6jab0qQmT6Tn5pk32KSFK8uJeDt60fnq68itHMnnJEo7A6aV8XaqzyEGaA2tnOCPWvulcV7/G+5j6Y/6IUCSok40tevY+nUSeTHxwCHA8EtW9D1mc8ys5UARPKGNOcDdYuZ+071DFBJLCNz+yaS71xA4vRJZO7dRaVUgp2YPZ1diOzaI8DZ0VHYqPCUN/8yAcrAsSxCJksWsqLw+eAKhaF5aJ03VYisl6n2xYZH9BqFuObDpNigM6+Xu6YGG3kPFvKorKT5OdMRDDKgTqCvjWSzH+OVVwD1G68jceY0XG0xDH3rW2g/+ALLp5eXk1h55x0k33sHyWuXkJ+eQSVXgd2uwRUOwNfbg+CGjSwd7+7qgrujA96OdmYda5EYHIEQNLcXNvIitOmCka4UqKyqTY9xDY/9VfV81PSoYSi7y341nw1Nr8PsPQlQnxAAtbe/H+u+9XvoPHwErt4+Bufp1QKoH7uXWgdoRaAVgVYEWhH4lEaAAGphudhIZLEq9CnmtJL9/qRdqmorXYPVN9vaTvX3PXv2PFLziTm9nEzh/uQUbj+YQLFUgsvlQsjvh5P2fGp//FBm1iOd9vG/JDf4JOtNct7ZfJ4B9c5YFJvWDaOvu7MFTj9+lFtH+JRFoAVQP2KHqRSZUWmuqloMiW/B9hpPV1gq8HuX48zM+OaODrwyEsb6mAtBl8bANAGQJEF9M1HAxcUCS0RuafNgW5sHG2LCQ+H2smBg/eB6ArmKjkMjYQZdiX2jJDQp0S4Krdn1la+skZn68YBSJsxpATzpwVl6lVL7V0gak5jf1xKcnC/plGQm1MDOyS8Dg6xKdp4N6A+5cKTXj30dHpYb7A240Olzsa8oseAISFaevwZAKJnrVtbA7aUivn9rmf0abyaKLDH5H3e14+WhIDPeiIF3fTHHXp92zY7ugIvlIynxVqvXRAztNkylqzg2meMk3ptzaQwGHfjPe0lKMwif07Fqs/DLDSWVgBLfEkCvYD+oh3kqXCDJUPIU/Nn9FI+PSk1n8Ofpbh92dfkx2uYzEs6C0auSQoo7sDZwq9JbRtarScpXrN/kKSbaZxzFkLBWV6syE4oOLP5NbEcCaCmBSkAwgUUE/BLbR0nfyitvkBoxUs+GHIeVWW0yI0R7VjPATQDZClBT0koxtc2rIcZXuqCzagH5LRL4T2AKsaQ6fEJSlo9iUVUyAHkL0G2Nj5W1vpyv4tZSiT01353PYr5QgcetMYuNAJBt7R72yqXYGNfyEJxdAfNGQlQm4qwESZGgtPaLmTWypBs/CrX9lxvKrU//s4uA+QBhmePlVYqpgtQ9SHa7imtLBRyfyuCt2SwzP0mq1m+3w0eSPOSdTMxl8lF22hlcpcKawZBgHXs1B2bSxK5M40G6DJvDhuf6/PiDHe14vs8PJ+XqOTkvwACSxadXrW5jv3JaP6nQiNpCRSblqo5cWcdyvoZUqcZMyaIuClGINU3HYX8bG/0IL3I6YpkS+mLBZCkojT2f6Ro0BBiQtiFIDGmPxgVhBMAR8O1jf2gCvdVtpW5A8967u1Jkpi5JV1+ZK8Brt+NAfxCbO4gNrDFTeixZYonoZJEY2zr0apWlmEryGosVHZrDhojfhZ1dfnxmOMTM6aGwC2GP3ZAKU56fzfO2Mf81seuaBy4DHfISaE68FS/i5lIJ95JFBvh3d7pZ6ngg7OF4UJ8QsH49XmI54Ml0gcH65waC2BjzMBuUQDHqRAJgL80XcGupiNlUiefafb0BbO7wostPTHdSP6kzGE8+wjSW7ixRYVYVTkcd6yJuPN8XYolp8jYnqeIr8SIfm9i1W9s9GIw4USRf5HiBPZHJq5n87jd3+LC1w4PNMTdiLHFNsvNVVnm5ESc/4iKPg/VtHmzt8PIcTeOTPkfg6kpRZ2n1d2fzuJMoIp4rC8n6sBOb273Y2+Hjogg61mSqgmy1joGQC4cHAxiOOPkY95IlnJnKYSJV5v7i6+kPMDBLrPtKjRjzOu4uF3FhNsfnoWIGAlS7Qi5savOw+gsVWNxZLmEiXUaqVOV4EMBKliTExJ7JVFlOnuKczFfR7tHwZK8Xm9s86Aw44XVKYMaQOzMLUcR+UYDXYhyIQisq+rvD7Srg3nKJiydo7RqKurGlzYttMS8XeND+dSZT5lisCztxoN+L4QjtYe08tsdXKrixVMDl+TymMyWU6jV00JjuDGBT1I0+n537m3y2yWue2Nl03QQiE5NYNM78X8P6p8ZtvsJs9BvxIu4miljIVpCr6VwMaq/b2dO9w+/AuqgLOzq93A9txOB2igp7OjwlOij2or1FXF7MYypbQrmmc0HK3i4/NkUFWEvj6MJMlosrOqV0+T7yaPc7UOXxXOZ96M2lAm4lCojnK3yekYgbB/pDPE7ouFOpMq4sFJiJv63dy+NqmAozpdUBzW8kOU/j6L25HI8T6hfaVw1HPdy/29tcPC9enC9ikqQYbDUuEqH5hvrDZRf9Wq/bkSlT26os5X99MQ8qSCEZeZJTJKZ1xKWh36Px/nlrlw8DYTeiXprvxP38aX6J9c20kbHVheVPTa8woDvz47/H4okTSF2/hnqxCP/AANqffQ59X/kaIk88IYBkl9uq5WQdmnwsPrrp3GPs7KuFPPJz00hefBuLP/0pquk0wrv2IPrUfkSf3M9sU/Eiv/WmOBsbOSsiqGxzzM/Wy2WWlF568zRWLhM4OglXLIaOA4cQ2b2XQVFithpsDMuyJdotn0coLsLEj6W953/xM5Ypr2ezKGdSyC8vo1ooQLNp8PR0I7B9G1ydnbATOK2T/LPCqG2o6TXoFVrjNbgCYfiHhhDZuQue3l7YaKHne09NSuJ5snHfS+u3mJ8MwNNgkatJQSzEHPdqFXohx37PqUuXUKtUEdi8Gb6v9ulUAAAgAElEQVThYWYuax5V8PJoI5lkuhfJg/rYG0icOwtnOISBr/4Gwtu3Q6+UkLl3DwunziJ9+xaqmSSD4t7uHviHRxDcuAnBTZvZr5vAfQLpScpbc7mFpLeU9ebiAYtSFV/3J/LWa0Kom0Iq3jWe2vhf2Xt3MfujH2HhxFGkrl2Fr78fo7/ze+g8dASunh6WOKdXI0D9Z8jPzvAY7jzyMnq/8CUEpKT8o/Vi61utCLQi0IpAKwKtCLQi0IpAKwKtCLQi8EmJQAugfqyeMKVPjcocA9Gqc8KOkkAnJjL4w4vz7A333EAIL5Lf3aDwZiQ/zOlUGVcX8pyUPDub44T15pgH+3v9eGHAj8GwixPw56dz+O77cVyLF1gC/Ln+IP71NsFQIRCAPYlVVX9dAtQsqfXxPtGq1I4InQkEEvODXilOspZYqvP7t5cZwGBzLEpsyQQo4cp1Msmr1eF02tFGvs+dPvz6SBD7u8jH04GQ28GMFvWEbuH1yl5TLHH6J0kp19mjk6QZ//jKEt6LF+BzazjY78f/uqMNezq8yFXruJEo4uRECvcJENE0bIh68NJgAFtiHk6SCyZcHZcXivirGys4N59HulLF3i4P/tPONuzvoQfnh0kyf9QBpRjCEpI1AGIToCYGX7JUZYn3715ZxoXZLKq6jg0RJz47HMYhYrT0BNgzW/WFAiJEMsA8VnOrjFiayKUlhWDt1sakgpICbQRCReEAeaeSjHuypHOiPS3lcalfmLXktCPotTOAEXVrCLmE7C8XHsixZALUqsUqGSpbbADm8pdV0oBqTKrkmGKXyxSJBcUlcI0AhXvLRUynyyBC/MZ2KgqhAgkPjz96NSgTGExsS0bP4h9Cn1fJM/KNvDCTx6mJFI6Or2A8U4bb62Lp139LDMM+HxepUGwaKwFEctBQGRAHtSTrFFNE3n2CUCMZNCpujcCimT56+Jj4qCO39bl//hFoBKit12sZSTxn2bm4g1iCF+ayzI68lygilReeyQQWUoEKT5caCWhoiLg19BBr0u9Cb8CNPLErlwt8f5CU9p52L/79zja8OBhEV4gANVHQxMUfhmJDY+GKMX/UdWRKQrVguVjDSkVHjjysmF0tGNKCOUrzg2Ba0z9ptaSkNlX3krIJg+kOO0JOAqc1Zn1ToRTJla+dIDZmLjmPCkUGAvcuzOXwvasJ9pBdyFZ57ntSSl9nKnVm6E6lK4gXqqzawfIjcv2m9vgcGgPk/QSGdvnwVF8AR/pCkvHJFWlGPbABUMs5w/AON8qAPngvYDLxwD7PNEeS3/dCUWfW8oBPQyex4T0OZi5Tr5AM9HJe5/YvlSrwOGwYDXsY4KXlWxU00HhYyJZZepjWCJJ0Hwh5+HjEzla4KRUOpUo6M/JJMnuFPusAe+3uaveize1AtlJlieuJTIUBvV6/hi6/xmAejTdins/ldMzldd5z9PqczERt99pZ6p1ehUqNwUUqVCNZbuqvHvocSdP7nLwXMBmSBOjVGKSeSpexlBcgc3fQyfuz4aCbP0pKJ3Q/EPGZAPjhsJPbRPy3RLGGiZUK748oLjSmaA9Inu00xJUfGYHOt5aLDFgSME6s/64AFXW42OaElsvpDPmgV5Aj0MVpx0jQxW0mSWcaUzSeqN8ylRpfx1BAY6l1kqUmaxBVeSUK1cy1QlhNKOCO/k4AlVhTaU2/tVzGZLqKdKnKPvNDISergZDcO10zsceXi1UhF+0hqxRx32h26hcbyhVRgHBzuYi5XJmBewKHN7f5MBhwgVT9Sb6frp/OJ/zlnextL5j4ZnMZhFKKJVxYIfqVxg/FjQoiaHzQuMxXdfaUJw96ihdJi5OX8mjEhQANLlH+0nBr07giyxcqHLmRLGEuT+2tocOrYUfMh4Ggi+emlWKNpemp3bSnofHcE6JYi70HWxOUqpjJltn3fKmk8za4P+DmwoYOjwM5vYqFXIWLG2iOovmxk5QZvA4uXrAydclfmuT3JzMlBqhJ0WEo5OHx0eMnCfg6HiRF0R3FhwpY6L2oxw4Hz6GqcFW0b7lQw/2VIhcWJEo6F/TQOIq47ej3OdDnczLwTn1hswkliWYZ6U/bitgAUPPeSQKxNrD0duKtc4ifPI6FY8eRG3sAu+ZAaOtW9H7+C2g/cIBZyK72DvN5Rs76Jn4s5uSaoajTGLMarVM3rmH+Rz9C5sZ13tz5Rzeg48iLCG3bBlckAhszqRt94sUIN+d7Pqp6viMFkHwelWQShflZpG/cQOLt8yguLsAZCSG8fQe6XnyFZcrZ75orFSwsZzkVmAA1KRfZUSMm9uwcs1zjZ8+wp7K/r48Z2olrl1GYnYWtVmcA3Dc6wuC9TdfBEzNPLcIrniXOyZvY4YA7EuN2tD3zDHsTEyhLEyAVCIuCULM/zGpmVahm2cM2AdQEYKt46IU8ez8n33sP87/4BfRSGe0Hnkd0714ERkbhDIUfa9gyQH3sGBaPH0fiwpvsudx58BC8Xd0oxheRvn8PK1dvoJLJwNMeRWBkiPuWmOuBDZvgH17HrGHNI7yWH/oytlzyl4/5ef6xgmB8Wa0ha+8vjIJoS2lL9u5dzLz2D0Li+9pV+PsHMPqtbzNA7ey1AtTZBonv/MwsIiTx/WILoP54+q51lFYEWhFoRaAVgVYEWhFoRaAVgVYEPhkRaAHUj9oPFiBaHEIiSMbfBQBJSTlKUP/J5SW8t0ge0uQZGMC3d7Rhe5sP5C1MzCPyOSbP5PMzOQb2BiJuHBwI4jc2R7Cn2weX085JvR/cTuL0eBZjSyUMhdz4rZ0xHBoJYDjsYLCLq8flNYnciEL0mpDIR71uI0GiHkgt8ssyDlOZCk5NZXBsPI3jk2lMZsrsPc2UI0L7CJiuSt9DzY7eiAvP9QVwsD+AA70+jIZdnORm4E7GVUmKG15spnickVakhO1FllJN4Se3U8w+e2EkjJfXhXB4wMdAw51EiQHfHz9Y4XiSGf32di++vD6M5/sCGIkIZnu1WmdA4f94N44bySKDllRU8NUNYWyKPl7lfaMknUy6qOd6S/KBEq3EJjoxlcUfvb/EEpv1Sg0bI258YX2YJd739fo5ea2OaTAuJBBrKlurGnZ1ImVm9pCEgpJuMyRRxIAxgCtrIT9jKnUGFGiMX1su4kGmjMUCsRmF0h9JTVJ+OeSmpLYLu9uJdeVhkCXMkqOq7EH830yAWhPmYjzze033n0iAGOUZRkK32YNVQL/i+9fi4n56cyqN2XQR/QEnPr8hjGcHSArVK9ulRLUlUC+BYEHoNCX0BdFFHFclyCge5yZzOD62gjceJHGf7gOvG88PhvAHu9pwpD/AvrEEiDXetDIBSWxPo/5jDeaEiRUaifVmwo34vmDymPPUJ5SE8VhzUuvL/zQRsAwyNfcbsvc05O3M2CMQcTpTxp0EMVcLuLpYwF1iBRd0lq2uU7Ka5n7Cqkk6ln2FSVFBg67ZkKrVWBmkXqgx4/LzmyJ4aSTMxUCkcGG+PmwdYwRaMqqFXDf5ShODmuYugo15hmmS7ue7hKcQUehFaw8Rfwk4JMYqFdGQR7Lp/7N2O2hWFSKj5GOts/z4yYksvvd+HBfmc6jSMZ02RIl5XQcqRQJ4gQLJiiupBrppNcBJALlLY2B2e5sHuzs92N1NdhcC/CXg2th6yAnEmO/E7sNiwdAI6Ddaf6wdXmKcChZ3nVmVdE0+kjgn+wONWNtivqXlnNQ+WBK9VuP4keIJMa65aE3SCPUaSbPrKNVqKOviPWLzkjQ2YaZCr0KUWFGfkTUHKYhQoR/7hDOTXeO+oGPR+1TMR11JSwi1i/qKDkPAJwFt9EM9QvsJYrrTFomsG+hDLOdOnk96HQUaH+xfboPbYZMWDyKG4ipJ+tnGBYUEdtLaTC8CD+kaqNCKXsR+J4CQhjp1D4HD1CaKHv29UBGFi9QE+jsBnPR/U+GWfNDFddO1kfcwjTmPQ+P7hY4nxpZQDKDP0jgV8RbVAPQ3ig1dF8WRlhfy8OZ+U2NYKpQoaw1ReKbWG1H4x+uGVMahk9KxSBWIFAtovadCPgKp6dwUNyoMoGIQuk5qI10XFQOwH7tlH0ftzpSr3EYKI7Wb2Ph0bfTZKr8v4kSXRBLtVAwh4iTuO6vFjLmzEWehdlBb6frzFRpzIk7UY7RbpXjROKB4EuhKMRGrZNO6KP3mS1Uhu09jifqV4kj3JY1HGks09ul9Oge1kfY5HoeIDyv+1G2o1iludWQrNR6b1FCvRixlBx+P1FsoLoWKzu30aEqZQcxHJigs+oHmSlIRoGuj9/0OUiCgfhDXT/uusrRXoXFI/URzmdqmyN2MKOysgX2pqV+pbey4I+c+Gjd8T2ikGETXYioz/VN5+/7TrGONR20uwOJ5U96EBPIW5meQOH8O0z/4ARIXL6K8kmLGcXTHdnQePIiuz/0aA412N3nCWYtVJYQsgV+jgEKY3MhBJmZf8nPO372H5MWLWDx5HHqxiPC+PYjt34/oE/vhJgC84aX2hWYpBd2/xo6+UEBhcgLpa9eQePst5CbGUatWmC3dfvAgA9Seri5o/gA/94iXWJOtjGT1ZEdjg66sMD2FxaNvIHPrJqrFItxd3Yju3I3SUhxT/+Nvkb51A05/AP7BIYS3bmOp6lqtijpXg1me4Wo6apWSYFAHQ/ANjSC0exe8vf1C1pwAaioV43o2+Swri2PMQitzn6/uWXUNYg03nxwqyWVk7tzEwslTmPjhj1GrVND/mZfQfegQwrv3sffzo74oRuRBvXT8OBZPncDShfNcHBAYGYZNcyI/M4dKKsVzt7+3F7E9exDdswfBHTvg6e+HIxCEg6TGfd6m8aMeBdTGn1qoGPIWxv9jF0g/6pUbo2bV2BQtNf9r/YBVilT9PXPvDmZe+xEWTxxD5uoV+Pv6MfrNb6ODAGryoFYM6hwB1BMMZI/9+Z8jP9sCqB+v91rfbkWgFYFWBFoRaEWgFYFWBFoRaEXgkxmBFkD9qP3SiAKbR1HAmUCq+JHt3koR/3AvhROTGWZaEMD5nb0dONgfZKlQ8p0+PpZi38Hr5JlXrjND+qk+P76+OQqSC2SPwkIVb83lcPRBBj+/leYk6fPDARweCTDTel3Exf5WlnSDBchTTVwbkPzlwmCmMExqp0oc2pgx/YM7KwxO34jnmQkjMtAiAUpwg5+Sak47Qj4HtnR4cWQwhCe7fdhAkoYMtJvJajNxKthi4qUehYWPNyWOr8bz+Mm9ZZyfzGIiUcJgyIPf3NGBQ8NBltksVXVcXSji+GQGP7q/guuJIicPCaD+2sYoe4OTfKlXszGw8POxNP6vS4tIlnV8aUMEr46EsL/bx2yhx381JiAMGMjSPQxQF6s8bv7w/QTOT2UZcSFJyi9uCOOl4RCe6POz5KRK0hiV6g11Cau55wYiagDQyqNUAsIfClDLpEldMJ6mMmVm9p+bzuHKUgFjWWIK1VDQKXFN0arDiTr3+2hEsP8PDATwbK8fvdITVCTERfLWTDMJMMF6BR8GUIuzGciuGC2WuLKyQamGN4lpfymO8zMZZqbv6vLiG9va8MJQEP0ht8GAoiaJRD4NPwmCq8SZ8jKUmV+R6BSjgxhJ5KV57EEKr99PsiQrfC7sHwzjP+9ux4v9fgFQS+oc54UVMCAuwnTlfghrwuoJzldsXKdM20tkuvG9FkD9+Pfvv9QjKOBKAlp8s4pBRwAlFQk9WCkyQH17pYSJLDEYdeRKNWbaVio69EoNelVnywteE0i1wi0kVm3lOjNd9/T58NxgEIcGQugLutk/koAvkuImEIWAZ5JEJqCSfqgQjPHvuoKgVaGIAEIV2EyAGYOKmrrvhLkneU4TgJQnkFUCf8z8rgsGuCqAIYCLLtduJ89nOq7wtWZAmwFSAWARqEYg49hKmeeZf7iVxM1kAXaXjb1wCYTTy3XYSkJ2mCR16cfhtMFFbXTZmTFKQPRwyI3t7R62odgUcyNoMD4NpM6c4Aw7AtlPRoWLBKjVumBWxDTtXSzjWs5xa0B3cn5Vk00zVCX3AnKdNkhuPKHVTJ9UC1/VABwlSC+YvGu/RG+s3scIj07LPucDtjrm9k3+ZplfZQmDse6I9cZanCAnZ8s+5GEtNdZZw5RzrU9aodHG/Y0qj2rcZ631eXHc5t3Rw4OoFElkkOQ6YXi9NgDBYsx/sBKPEfgmmNcstjLXYbV/lOCV9XKkFYepUKP2lfJKpPeukvyXi6RFYmS1K/XD+0ZUpVjXRjVkrONRSZ2L43yU/TMdsZE9KgamAusaW2SV1W/uQUbi1f7DAOvWuiKxT2q0bLG2VRRyGPWqBhy/dpvM0WSOKO41WdhAoOw/D4DajKUBrtVpbi4iff0aZn78Y8RPncLKzZuoZrPwxmKI7duHni9+EW37n4ZvcBCOYKh50pRxUoUeqihSxVruEUldpFBE+uoVzL72Y2Tu3IKdpOY3bET7C4cR2rKNWcnMdjZelk4kAapqBcQUrqZSKMzMIHfnNjK3b4HAv5quwzc0hOiefeh44TC8A4NyXMr1zDLnicIm1V5RKlSrVpmNnXr/EhZ++hrKyWUEt26Df8MmeDq7kblzGxN/9efI3LsNX28fItt3ov3pZ5kVXKtX+fw8b8pBx2uzXmWVEs3rZQa6d2gQzmgMNrtDELqVFQ9LeVsthtSa0giBGrOOsQ83nxxK8/NYfvs8Zl//BSZ+/I9sLTX8lS+h95VXENn7JNydXQ+dHj/sDToveYnHTxxD/NRJxC9IpjqBqmQ/ks7BEQggsmkjojt3oe3JpxDath3edSOiQOBDXur5ZfXKKvf1H2ke+rCz/Grfzz64i9nXXsPi8aNIXbnEY2iUPKgPvdgCqH+1XdM6eysCrQi0ItCKQCsCrQi0ItCKQCsCv5IItADqjyXs6jFZJt5UxkuCf0uFCi4vFtiD8oe3U8zc+PbONrw8QkCYE5mSjnfnciDv5Hi2yiwbkrYejblxYDCA9TE3M1EoOU+SlGenc/jzK8t4b6EAp1Zn0PR3tsaYmR0kuUhp8mtNE6vkWhO+++hXv0pamcBFAVJcmM3jT64tsQf1Uq4KYqBQwo4YGMQEj3kc6A+4sD7swrYY+T97sLndh56AkBEUZCQBSq5+HDcTfYovy5KYKyVmoP/oZoIl0weCbmbCfnlzDDu7fBzzdJn89ooM8v98PMMejwR8UMHA50YjeKYvwL6E2YqO8zN5/GwshZ+MpViS9T/u7sSrwyH0BART5aMlKj9ieOXwEcPGvGIhVUls9Cz+6HKC+12v6BiNuvHF9REBUHf7WApSJSY5PdtAtrUevLnZxIgRsTaYSRIYUIlqIz1pJLMsKXD27KvjdrKEf5zI4NxMFrcX85jPlJnhQ6CP0J2X8arUYCtW0RtwYvdQEIdHQ/jS+iAzArnRCiO35kxV841ca3OCWMZrlVm2KnFQI9/ssVRZZ0/VYw/S+JtLS5hMlbGu04sXRoL4+sYodnV6WY6cceOaBLyELqYFOLcm5FU/WwwHUWdJz/MzBRwbS+Pn95IYZ4DaiQODQfzvu9pxuDfAHq0EbhlehQwwqQQ+94w8rzqHeM8YJQqAVjgDf0wwu0U+26BfyUBY+u8jDs/Wx1oRaIyAdeyb9yPP/zoxoYVEc6JI8tBlxPNVJArCxzddIlliHQUCgaXFA0kOu10OZlI66nUEnTZ0Be3sF/xEVxBtXhfLhRNLe7lc5YKhZLnGADB5MxdJwrsiGJPEKNQZpK4JINlGFgJCrpukhjt9Gnr8DvT6XcxepKmcfKzjxQr7sc5mdZbGJaZokUB0CVDrdRYdhcsumMHEsiW1bwK7ybuWwGRaJ2IeO2JsX+BAqQpMpiu4lShy8dRCoQK7VgeJSZPVBEn/2qqAg48rLBBIbjjktrPXa7tXY3/eNq+D207WCOSfKxjAchZoWIfNvuA5RIFiPGXI78i5dRXMphL8sqMVE7tOnrXGfCS+bN3tqP3EamY5L2bmTCXXGWMcGeuJPJ66Dm7Yw6Ev08JCKbc0zWeM9llAnAYgzoiajIda98w9hWqzCcSZoNJHgSYbAUbLDsYAqJvnXwlkWsHLhhOttSg2z0d0TGUZIoBky10pWbyyP8x6EjGGGHAU65oaVWJkNQOXypN6jcIBa98aJ24YJcbxbHQ+CbSKX5qPZ71eE3G3ihqr9jas8NI7WjDeCail4yrK8MPnb4n/GqPaiALL5pt91awTpPbWZqSbNypC4p/uO75c4zJVgKy7c8lc57eshYLSX4S7TgCIdWlNYILdsp/4QmR1StNeydxNqMiZ87dgyIv74oNfEijnD1lkpT+VS6MJ5JvSw6owUl5QvYbi/DxWLl1B/PQpzP3ip8jcvcMd6e3tQ9u+feg4+AK6Xn4J/vWjwr9CvXg6se671Vgy7zKDJ0uFV4kEMrfvYOXdi1g+dxrVUgGB7TsRe3I/A76e7p41o8yS2akV9lheuXKZJb1zY+MMAnv7ehHYuAnhnbsQWDfKbGw7ey5ToQK1TQLHsu+N6ZfbLQZrMR7H8lsXkHz3IrI3r8Dd2YG+X/8qM6jTt26z3PfcL37Gkt/EJu94/iB6P/tr8K/fAL1eZdUUO49/3kiLa+DY2NhaiWS97T4fS2MrFnrzE59xBz5s29r0AXM8A4WJCSy+8Trm3vgF5k6fhiMSxrrf/m30vPQKgpu3sBT547wYoD55jNnv8fNnkJ+ahs2mweELwBWNMpu869AhRHftgWdwCK72dmg+H9hX2rjjrAU1j9OaT993c2NjmPvJa+zhvXzpXXh7e7H+d38fnUdehKu3F5pPelAzg3qSgeyxP/8eCrMzCJMH9YuvtDyoP33d3mpxKwKtCLQi0IpAKwKtCLQi0IpAKwIPjUALoH7EwbH6eVmlgVRiwmQsUQJ8MVfB8YkM/vj9JfZ1PDwYxEvDQQagKen8IFlif0pKWpNUICUMol4NozHyFnTA5ZCAGYDbyyX88F4aR8fTeH8hh5jLji+PRnFkMIhtXV50BVzM5rKksU3GsZmJeMQrVwkcy/9ljowkAuNZAah+91oCb83lme1Gj+Neex0xr4a+sIfly0fCbmwMO7Et6sJQ0Ik2n5slTcWTO6UplAQ1/WFVGpDl8ijRQpKad5JFnJzK4sxkBu/OZBmMeGV9GC8Oh/F0X0AAuCTJViFfyzJLz16JFzGXLaNWraE34MLebj82tXnQFXDgQaqIv725glPTGUzlytjW5sV39nTiYF+QpUQNv/HHiuAaiXWJI4h+I+lIAqirODWdw/9zeQlnZ7IoV3Wsj7jxJQKoh0LYSwC1TwDUnNyRRRENCWp5PBlcS6sVQK2YuxIQbciviXauJvDaWKKTChAI8P9vt1fw1mwWS5kydL3GIFOIPFu9wquUerBc1JFPV5iZvL7Xh+eGg/jihiA2RChxRvLvsmnW3LhlvD48hWphzjUw4RrhAhUT8r58azaHEw9SOHo7xac9vDGCI+vCeL7Xjx6WTJfsRD4/JYZFbE1mn7X/1oIu6uxdeX42j2PjGfxMAtR2rwMHB4P4g53tONTnR9BJ/pw21OQhhJe0JaXcJLGukvJmXk6CRvL7psSw1YPb0r6PrULlsQZ/68v/AiJQrdWQKlaQlAB1ikDfmo5irYYSyW5TAYv0hXVRwtomZIIJNCOpT/KK7fK5odnsrMJBwHG8VGHgmzyMCaAulGsolQmglpLO9RoqfAwhC00FUT4CkF0a+0mTYgF5xA4E3AwAu+1ArqrzvUoANbG9k6UastUaS+iS5K6QbLZBqxOQrGSg7SwbTYVjNJ+RX33Mo6GDgWUHg+rUbvItZiCdpKhRh9shgJBynWSqRZaa1keyOyZ5YALpqUgr4rKhzauh3U8+t1pDPZQFXoJZSNQEKEqmKX/RMp08lMhrMNCk5CsDfOShKhYDEl+l2a8RuBSfNRcI0/JAAWhWYLEBB5NTkgEQrdqXyHXHMs1aIT11fGqXmKvl3oEY2tZXQ/ssMFwDY9C0lDA8mZsURBrPbQL+fBmGQ4PVadMsIxLtk0CN0b5GYN7k/ZlroFx5RHjldSg2b+NaaBYRiGYr0JFPLIrQaoIVydiTUihRewYDolYnou9YGfcmoLdq72M0RDXQGik18EwgWoxXYTlhjiV19epgag9t3cU0bg4aV1xVkWfuG7nAQsk2yz5qHhfNMZSRk+NZAMxK4F0op5jXpoRSVJGkYC+bJzKPLYBlUTBi9dC17tfUeDIZtwYArcYh7+YFQC2OpyIgZKNNCV3reDT3c9QeMUM0Fn80fE9uecSAU9ES5xVexeYAeoigS+O994n9lxWgXj1vqAgRM7k4H0fynYuYfe2HSLx9Afm5OQ6On0DqJ59C7xc+j+i+J+Du7BaSxLJQwggfD4S1Sm3V/UJMZR3VbA6ZGzcQP/YLZO/fRc1mh294GB3PPI/Qps1wRqPQvKKQUy9XUMlmUF5aQnlmGrkH95C+fRuFhQXUKlUhwb17N4PTwc2bTa9leq607P/4Oo152OzyWqXMoHn6xk0snSXgdRIOjxPB0XWIPf0s9HIZ828cRfzNM0jdvMHM5MjOXeh68WX0//pXEVi/fpUOwgcNBTU2RaTk7Sf/b+5z1RtNnzDWDTVnyKKUWh3p61cx8/f/A4snjmPl7m2WFF/3O7+LrsNH4O3rNwDQRx2mhalJBqdJonrh7ElmsDs8fvgGBhHdJVjT7c8+i8DoBtgDQUCjUrTGF5uOVHXUyxXUKwLUFzL6lgm/2bfn4y2PftTL5+8199eaB7NuE+gDrKZmR+7BfSy8/jrip09i5er7zLwf/Z3fQ+fhF+Hu7WMwn146A9RTEqD+LnuetwDqx+q21pdbEWhFoBWBVgRaEWhFoBWBVgRaEfhERqAFUD9CtzQmDhvZKiIBIP9mPFiSLCkYwPuvl+O4tJCH36Gx5/Hv7WjH1nYvlkvCA46kSEW9eZ29A73kHUj+cRQh8D8AACAASURBVJommVM2BmWnMxWcnsrir68v4VaihDaXA/t7SRI8gid7fYh4nezVaDxFGpXy4pHycUFWTjwrCWJ5mqV8BVcWCjg2kcYP7yqPZxsD8EM+B3a0e/H0YBhb2r0MEhDbjIBMH3s+aqJNfFhi2ZiPvhxNazZRZsdINnZ8pYQ3JzP4+5tJ9pR2uWzsy/zb29sYnCZWm5JQzldqWMrrzFhX8rAkM0uMuKCHPLzJ9w/sGf5f3l3E1UQRAxEXe4H/5sYYdrR5BavWmlF5hPHTgBgoppKRAFQUpzp7G64U6jg5ncX/fSWOs7MZVKtVBqi/vC7KAPXubj86/eThrEvGj2BGNKbKG/CNJraMZYxY37EApqvaK+O/kKvi4kIeJycy+Pn9NHupk5dixKthQ8yFLW0ebIn50Ol1gJhTBDKNr5RZnrcn6MDWDg+e7vczm97M8stErkzlrIZ+10phySS8ZVybXtniCNZUN42Z1x+kWVL/QaKEnqATX9kWw34qZvA52FtS0p+M28fglBnsRZGwFYD1WgA1BEA9k2Mv9p/fT2IsXYbmc/J4+oOdbTjUR8UpAqBWc4qRQG5gFDZegUh4Np1fJoFUCp0Y8So1brC4TFzlIS1+pMHc+tK/xAgYjFt5f60qfKiz9UK+XEW2VEemKLxNvW4bnFTkI5UB6D6lQ9V0wWROl4l5LcBisrRIFGtYLtSQZOC4gmRJqDNUyPNVr4NUROmHLK7JvbXK0DbdT3Y4nRoCXmI32xGme1oHUoUqF9vEfMRU1tizlc67kKuw5y+xuemHZEi54CpfYfY23aB28vOt1aDR2kwypeSd7CCvYbE+E1gdcNkQ9mho8zoR8TgQdjvQ4XWg3+dEl4+Y0HYE3BoD0cqjVrGdyb+Z2Oe0JpFMOAH0UY+Ti9PMOaZx/msEmERfWCFC9T1Dulnd+Y3TfgN7VhxEAtRybCuFDcPjumnKM+adBqBZyKebuN0azOgGLNIEKJuHk5Uobs7odHxVyKZ8hBsBarNMT86XDcCrBZFTktYG1dW6glq5tJbVULJjFUhtnQZMprcJzor3G9tnAodqjv+g9djSpiblDFOau3EykviYOX5Uv9UNKF4MEQseIo5gHUu0HWtad9dc8sQqJsaPks5uAjYtVWiibUaD5L5UnpvPZ25C6nTzGjtrS2GdmkfUOFWj38D/1DFUXIyRagRKbI2br08x0uld5X2trs8s1BDDRgGQjb1pxtEs3DA8vy13qtj0mgFVwGHDc0YDw90KDKkCDdlfhhWJ6gbVuXLfb+w3Zbstij2qNM5smnk/sjQ/f0UUG37aNxCrtZms97iMJalxlEvIjT1A4s0zWDpzGvHz55CfmYbmdME/MIT2J55C+3PPo+3AAfhG1gFsvyD59qpe1HLfW3tBzQe8BpJffDaH8uIC0jeuY+ncGZTicXhiHQht3Izok0/CM9DPAHhxaQmZO3eQvX0Lubu3QF7LNpcLnp4+BLduZ4CYWN7utnZooQDsGhWwyjoDfmgzfCDYsob73dKlxBxPnD2D5KV3kZsYgzsWQ9cLR9hbOj87zWzt+JtvInPvLiqFHFzRMMJbtqHz0BH0/frXEVy/oXES+rB/Ndc5WT+vphPjAVBGsEHRSR6A/2YHMcv1Qg7LF97C+F9+j/24a6UqInv2YeTbv4f2Z5+HMxSCzUF99egvAu4XT53E/LGjWDx5AuXlZQSHh9D21NPoefWzXCTg6mhnSW9xruZJs84S7dTvleUkqukMasUC6tWKYXVkVAZbl43mKe3RL+GxvimmPmOifajuicoVqAme2PM2zY7c9BTi595E8r13URi7B//QEIa+8S10HDwMb9+A4UFdzeVQmp5G/PgbGPuL7/IYJA/xFoP6sbqv9eVWBFoRaEWgFYFWBFoRaEWgFYFWBD5xEWgB1I/QJQ2JIyXhJ7M6IhlrScQq2T3pRf3/3U3i+HgGN5dK2BB24z/t7cSBgSC8LpIiFQwt8RIJfp0y71x0TAzqRqHBm/EC/vp6Aq+PZXAnWWYg8EvrQzg8FMD2TiGZTeCrepYXD4rWB/y1gbUPD0mTdKU8wYOVMn4xlsKxsRTOTWUwl6vA7tHYM/n5Th+e6w3gyb4gRqJuBq1VStmK+IrmmTKdBrPIkq+kkGQqOh4ki3h7KouzE1m8OZVj6dQnBvw4MBTEC4MhrI+6OdFPMq7EziMmXJqoeyQj67JzrJnEB6BaB7JlHQu5Mo5OZvAnl5dY5vXzG8J4dSSM/T1+9BJTWTbv8RJ0lkSuSoiTLK2RZxEJUWLYpYpgdvgfXl7EmdkMe7duiLjxlXURvDgYwu4eHzoYoBaMn0YmlkjkNpPTFNggLqY5IS4DbeaGZdLZksCV/X0/VcJrY2kcfZDGxfEsqwQ4PQ5s7HDjyGAAT/X4sDnqQ4eHmAMEMOnsSUs+r0GHnaV2RyJuRImWbsRVncfSNn5PJhD5frJKTJqxFG/JhJtMwK/lmzmbLuHMZJb94KloYTDsxosjQWyIeXiciLaYGXs+g3HfqLtDcavkKJadZ/XqnM9WcG42x0oHP7+3IgFqx0MAavO6G2AcyXJTfWtK6VoYZRafaZHXF9K1BkBNo0Il+j4hya0Pn2Nan/hER0COdwNXMRLcJuBESiBk75Ap1pDMiwKsmib83CV5GrpNKIboFaGGQXYN8UIVM5kqpjIVTGYqLBFORUXZShX5akWg0UTtlQxJumeJZOzRbPBRwRMB024X/G4H/F5hGUG+1+mCjoVshdfVmN+BkIcKkmwMTNO9Sm31sxQ4KXo4oWk2XmeypRp7aOeKOgolsuDQUdLBTG1rIRXNNQRYe4mpzXLfJNFNbG0X1gU9bG0Q8QqAmtpI3tV0k1LRk8Mu5jFilbtsdoRdQtI76NHglpYdzYsP3+Gr5qXGWi6FPhrC3E0UautsK2ZcKwhnzsEfbaew1romR/FDD2BZV/ijTQzoNW8CMceb8bCuFWb7zfWN/tYIlK4+7FrrTnN0zG8ZrW5uvoH2Pux8jce0bGs+LFBN19u0Pv6yk8Wqdq99gI/4MUvb1BUpgNtaSGXtX4u09+ogNFHzVP/R/5slwR/uVf7LXZGFAS0Q66b+UOPKen2WMWjs8639Yh30TdLdYpPRdJ7VN8nDvGjNsW8d75b7gptvApFi/Kv3zfOYhW7We8qsz1Py3w0FcVY085cdd5+Qz5u929jPDfe1rIstp1eQv3cPyxfOY+71n2Pl8iWU4kuwO5zw9w8htvcJdL36MsK7d8Pd3c2e1OQbvUY5zkOuvrENufv3MfezHzNzuzS7CFc0htj+p+AdHOC9b5n8pienUFpchJ7LwO52sQw4S3rv3Qff4BAcXj+DgOqZzwpEC6UlpV9g7l+JMV5ZWkL65g0GqPMzU9A8bgTWrUPsiadRK5Yxd+x1LF04L8Dp1Arsbic8nZ0IbdyEjgOH0PuVryM42gxQm3Oe+I32o403vRGB1RiuvFPUJ9QRaO20zAs8JkUhVzWfRX5qAvFTJzD+N99H7t49+Hr60HHgBQz81m8jsmcPy4o/bpUFAdQLJ08wm3zhxHHUKxV0PrMf3S+9jJ5XPwff+vWr+rterUIvFlHNpFFJp1FOp5itXlpYZL/vWj4PYrAbzztWgr+qY/kE1Yd88PxkXS9Ff/MsIwHqYiKBlVu3kBsfg56M8xga+u1vov3gIQlQB3iG1AmgnppG/MRRPPiLP21JfH9C5tBWM1oRaEWgFYFWBFoRaEWgFYFWBFoR+Lgj0AKoHzGiqxN3ljJwg2EggFzxzG3DclHHtXiRvaj/7kaSk8G/sTWKl0dCzKImadCGRzoLuCjs9BpTHolcFZcWczg6kcEP72fY77LHY8czvX58dXMUT/X6mRFKIDUlqDhFJREFE+h6lAA0o542kJ3o+/Eivn8jgRNjKdxfzLPPaCTswjP9QXxzUwzPdPsQ8TnYa9NhVMA3MYqaMhUmA8pMJ6RLOq4nCzg3mcYvbi/jbqIEOJzY0eXD1zaGsTHmRUEn5rkdfUGSW9UYNKBjkewspd8ItGA2tIVRMp4qM/v79YksTk/n0Ot34jt72vHScIBl1ul4j5vUUNG2jgv6G8liMyNQStNSjOjpnICRE1M5/J/vx9nTW9d1bGQGdQQvDgWxu9srAWrlf2xhzNSBapWuWQDxFHKHBmgaXbuZaBWqmyLRqQBWc9TKDlH/U/KgAG4sF/H928s4+iCFOzN5bms04sZzgwF8a1uUvdHJU5WAGLpekiwvVHUeKyR/65FytiRt29jtZkJLMKvrqFZrQvqeOMs2YtzbYGN/azOi4rfVALPMcBlvsQJBuszyu8RiJDCpy+9kqV4jMW3JJ1tbY+03426s11Gq6OxnTmxKB40Tm41Zmedm8wxQ/+xeGmPpEjSvxhLf39khGNRBg0FtJqutRRkEWBHbn7xwycPdQx1ouUYBUpncJ4E/rZbabfCg/dhG8aPMHa3v/LOIgAJArCTIpvWJ5LrJhzmRr2B8uYB7qTLuZiuYzetIFXTkqjWUifVMxTnEgpa+zKUKSXfryJdr/FOiubFOP7rwzGU/eJrENDhJwttlR9hjR5fXgWGfCyMhD9ZFPcySpnkuUaji/nIR89kys6XpPu8Pu/h9p5NA6BomUyUs53TUKnVW3RiNutEbciHo1VCo1DCeLLP6A4HmM7kKFgtVrBBYXSUKt5AqF/eYKAgTct3EhCbbefKOdsLjovaC5weNWNrS154UUiIuoNOjYcDnwmjIg00xD3qDLvg95Hm9epoziadypjYYwOaaJpRHxOylpF0bCr7kR60wmV2uA+r4au/ywYBw84i2oAyNOMQawF8zcCeZq8auiVtvehh/2M3TXI1lLCxrAYTNB2sGDC3ryZrnta4M1s82RPQDWvyw74srFkdsRGzMfefDv/thIWp4f/VGVrxtWe95X2B86WGVBlYA6YMKCD5KP6wxTNb0/1jrShsvaM19unWf8JGDJfpUwXpWiNc8xEcr42gIsCHH01Rw0XgDrtHKj9L/lnHIH28yILceVc3nxiU8BCl8vMrMjxzt/zkfFFYQHJkmK5WGPR8xcvM5ZO/cxtKp4yx7vfzeeyguLsLu9sA3MIDYbiHpHH3yafZgdkYjsBFz+UNexl1DhVe6jnq1huLCPFI3riBx/k3Ej59gIJrYy45AkJcYYm+7AgH4B4cR2rMPvpERZgQ7wmE4ohFoXh+vL2rmFHi0YP1b94fWYla9Umap8OVTp5C5eZ1BcFdbG6L79sIVjqI4v4iVa9excOYMMmP3UdMrXATpcDrhjbUhuG4D2g8eRM/Xvo7AOhOYlatPQx1XY/FH0zhrmHcsq46FqWsqAinJe/qc+WxWmJ/B0ptnMH/0Dcy9fpSB9a6n96PrpRfR9cpn4B+l9v0y9+ranZifnMDC8aOYf+MNLJw4BYfPh6GvfAndL7/CEtSujs7GqVbXUctmUJydZUn2zP37yE5NoDA/i8pyAtV0FrViiaW+1fNY3S5nHEtcRH3I47f/w8bmB7//sIXjw49KfuP0o5fKKK2kUC3kYbfpiO3ZjeFvfBMdBw/B3UsMagFQM4Oa/L5PHMPYX/wZ8rMziLAH9cstD+oPD3frE60ItCLQikArAq0ItCLQikArAq0IfGoi0AKoP5ausiaCzOScSAqrRCOYwZss1HBqMos/eX8J4+kitnS4cWgwiM+vi3JS2iDgWNJh4llUsGGJUb1S1DGbqbLUKSUJxjNlHJvK4+35PMaWC8xY/ey6EJ7vD2Jbhwf9QSeCbgUKfxwPthKglu3S6zZkKzW8OZPDn15ZwtnJNFLZMkudbuv14+WRMP7Vhign/cVLJfqsQLfxlviliS1Of6L4kf8oMV9JnvnCdBrvz2YYsNjbH8aR4TA+NxyA227H+bkCS8RGKekfcmJD1IMOL8kpi/NbkyQU11K1jnfn8vj+9WWOY7EGPNnjx3/Y2Yanen0AM9xEP3wcyQ06UqVWR6asc3+STysxuEnmlYDwNr8TEbcdbhvw9lwB/+X9BEt9lys1bIy48OXRkAWgFhLZJAlObEAaF/mykKbNlckrmjCUOgPy5Jvqc9kQdJP0rcZMPWIRKub6aoBaSTvKhJfF2/RKooDv3Ujg6P0UJuYLqFaBrjY3XhkN43/b04YdHX7j7hI4xRqJe67rsKYDbQxIUVzoOshblgBl+r2ki3HjtAufVmLhB90Olsmm35WFuRxizI6mohBiX9J3NZtgzvucdo4x/2iULAEXB9A5aXzR+SgfLqTfNfjdGvxOjUEn9oxjPN+GQqWOJPnh5qvstUvxdxHY5HGgM+BArlrHlXgBJyayeO1uCg9SZWheOw4OBvCdHeRBLSS+RbtVBookh+vsg0vjgjzIyQuXADoGstwkHexkdiVJ45N8vRWnF3ntJoBasSYtYOLHMQt8LFNn6yCfzgg0ARprwWk0p1BRSbJQxWSqiDvJEq4my7hLQG+qgsViBamqjgIBANU6y3yT1Cnde/aaGMMaSWvbpW2hJpjGTgfJaVNBiYPtBGJeDW1+DX1+F4Z9bgwF3bzmUV1WPFfGbJZ+KlwwReB0m9fBbOaw1wHNYWO/6flMBUvZCtL5Gmy1Oq9d3UEnBqIunh9XCjXMZausAEH2GrM5YnYLP+wMAdU0d1dJctwGnQuNatBrOheWkNZC3aahTgwvrQ67ZuMfkgV3OzRE3XYMBOwYDTqxOezFlqiXi6y6Ak543DZonKSWIGGTtLNRnLImQN0MNFoS25blrGE1NIAAAd4Q7k5KHtYiJ+uANc0JxNpoFJRZyZsNeLV54jXXA7kaNBdImf+2zlx1CXw0/k1hcdwiOU5Npn+TXYhc0014UBSwmWu8BZo1likJ9FjmWcNP2VroxVOx+L6BD65xt6+V6n/Y39TfpaP0Khjb+F5T/6rTrqHEb2xrjMuTfcfjgsMl9g70XbMf1E5OHVm9o1Z6VdpgrmuWcBh7qWZlDzNYlu3Wql/p2B8cITGmVd9ZyxybZyrVP8qyxjyyAoKs45TuZYMJ2LyPtPRtw/q6VlObLtS6AxLjVpzHLCxpHjhrdbAal2af8NXIwSe36w2tNPZeTQOHbWIstwF9l4r5aA+kcWHNp3PZamy1CVAL1as1yg4sMt0kpZ2+dpWZ1CTtvHL9Ostt2xwa/L09iGzdjrann0Vo6za4e3vhCAYFq1dsGHk+5QIrCix5DdfqqNUIlK4ApRJqpTJq5SozgMsrS0jfuYXEufMMaBIjmws1iwVoTid8HZ2I7N2Hrs9+gb2mHZEw7B7yqDZuZznC5HiXY4CER4wnmJrObN7yygoKC3PI3LyB1MULqCQScMba4B0cQnDDelSzecTfPIfl9y4hc+8eM3xd3R1weNyoF4pwOF3wdnYhtGMnOo4cRnDLVjjDEZZopjbZyHu5YXw13xANC4Rot/yTMS83ANTiDlRMcLHyUJzrqBXyWLl2BdM/+iEWT51G6s5deDu6MPilL6LrxSMI79oNV3sjcPyoIzk/MYHFY29g/vXXsXDqNNzRKNZ98xvoeull+DdshCMc4UPXdJ0Z0+X4IopTU8jevctgf/r+PZarrqSTYgzQQsvKMGbBMN3/FAOlE2EIx/zKb8CHTmofGk4x/uxi/HO1sgZn0I/Yvj0Y+trXEXvqaTg7umH3eiVAnZUS30fx4C8VQL0HXUdeaQHUHxrt1gdaEWhFoBWBVgRaEWhFoBWBVgRaEfj0RKAFUD9qXzVllOrSo008KFtAN+PZW3yBEr1XFgv4u1tJvDmTYUlp8jb+D7u78Vx/kH0sKSEvkkqWCvG6nZ9fs+Uq3l8oMOBFAOTTfX4MEf3KDlxeKuDvbidxe6mIkKZha5sHR4ZDeKbfj23tHvbD/LheAioUF0dA4Fy2jBOTWfzZ1QQuzufp8RM7Orz42sYIDg8G2XeaQDWZNbEwhBRcLBMpSh59DRnB2UwZZ+ayODuZxdvjGSxkKvB5Nezp9eErm2J4utePbp+GmWwFPx/P4N2FAhbzOoZCLnx5fRh7Or1CWtwwkhbNIZbedKaMkxNp/OXlBEvMPjMQwOEhkksPYihMwLpIeYrXxwNSEwB5Y6mA60sF3FoqMABS1OsIeR0YbfNgc8yNzREnxlJl/OnVJE5N55Ap6tgQduDL64N4iRnUAXT4CaAmOXAd4+ky7q8U8WC5gJlMBcvFGgOl5A1NYGbAYWemfn/Ijc0xD3Z3utHtd7DsLveoTGCJKzWvWTAU1N/Eb5cTBfzF9WUcvZ/G+EIRlWodPTEXXmaAuh07On1NX1GohSURSAiIZG6LAgxgMV9lP/EHK0XMpiv8b5IHL1Ayg0B2jYBajSXs10e8LM29MeZC2N0oG0qKAmdn8+yNnSqU4NOAdVEXNrV5sbmNpNGJ4SJkdYlNfXe5hPOzWUymyqhX6+jwObC5w4v1bR4Mhl0IEZWR2O4kXazXOdYXZ7K4lSgyAJavCIB6XcSFZ/t9iHkcDGS9NZvHD++s4O5KEZpbY4nv7+xUALUFWKd5o1bHdKaKdxaLuJbIY2KlgOViFdW6jUHyHr8ottjd5cVI2IUoyxQL9oh5R1rVHMR4lfnJX3la6+Oaf1rH+dVGoFnyvpG4apac0N+5cKZS54IL8pYmpYpbySIepErMRl4u6byWkcQ2qSzQsWlEE8BMQhJOzQ4Xg9JUmGJD1O1At9fJ90Kv34HugAPtAfJ3diDg0KDBzseaWCnhndkMM50J7B0IuzEUcaPd54RXE5YadENQ8Q4VKKWLOuI5AtPLuLtc5DmTAGoqrBoNu/n+I7Z1qqRjpVDlz87mqpjJljGVL2G5QBLgNl4P83oZJQLeayRhboNeE6oKdo2uxwavg4qEHGj3ujBIwHTEgfURFwZDbnR6naysQAU0NgKnjaKTRmjMnI7VZxRh2uIxaszazWtWI1CnVjYqv5HQGLed2OPZMhUMkZKDAKnE9kSB5sKfW5XECCaiAGNEYl0BbaJtJhCsMGAhPazYfKodav0xIUa5lCiWunVtshTgiPy+krBVADbto9TqLVukmOUGq9QEMRsLptS/xOyqFGjUfGqC2UrJYi0GeEM5nIiBxftVtY1ncI6RhCT4JNQjNRCTjmdyq6Y+vyvGsORHGku26AUBWFrBHuUlbe5kLAAtf0n8WwHgFE+15bHUW/I5rbxqEVU6qizgYmCO4iUBfwWS0j5D9hH9yW4A+AoVl+1pOhmNOkv5wyqGOSvE8D5C9Jcu92pkJEPnMOBztU+X6Cv/XbaHV0kSaKAjya0E9zoVyRhKBGI8iziKcca/qdtLBlZ8XVqsWPZN5vgX8v58QmVfIpm8QvlAfFLoHhmuxsYNJN6l44vzG/+2+gnTPWi0W0gi2xo8wOlbdH4zPqb0s/Ad53leqid7uZjGJdSIPp4t8K9wETMf4KyPcgaQqmYqQ2kIIHnmaiaD7N07WHrzLBJvnUPivXdBns0EIHti7fANDsI/NAz/8CBcbTHYpJQ07evo+3W9Kv5fqaJWJkC6xD/1Upn/Vq+Koqa6ne6jOuj2ISlxkuzWiwUU52ZQSSV5zPgGBtH+3AGEd+yEe2AALvKc9geUA3ZTbBuuUoytYgGFmSnheX3xbRTmZuEgpY+OLgRG1rMUc2FqAqmbN7B06SqKCwtwODV4e7oR2ryZr43kmQngttvtcIbD8PX3I7R5C6J79rHkuLunB5pPFqoaA9VSoGy0Ut4ZspkN64Qxvk1rKfNG4FmEe4ukoIuTk4ifPYOJ//dvkbxyhVWWYnv3MTOXvMLdnZ0NQP7jDMAcAdRH38DCG68jfvo0XJEIRr7xDXS9LAHqSJQPX0mnBPh/+RLLtqdv3UF+bh7ldBr1WgmaxwVPNAZnKAzN4+e4GtN809Om9Qn0cdr++N99nJaI5xNRoFGHzeWGKxpBeOs29Bw5wuPHHgiS1IyYy7M5lGamsXjyKO7/xZ8ygzq6a28LoH78TmwdoRWBVgRaEWhFoBWBVgRaEWhFoBWBT1QEWgD1o3YHP5+pJ26RABUpI5lga5COa5T6Jm/m8zM5vD6ews/up+B3aPjG1na8PBzGpnYXM1tVkpcTYAzc2VmqlBLnZ6ay+PGdFBw24Oubo3hhKMAA2nimhP9+O4mTExlMLlfgs9uwq8uLJ3r8eLIvgA0xN4Nmgm1qgoSPEgIzKQZmeRII+MZ4Gt+/tszA3VDMg0MDAfzmxih2tAtmOCW3fQ6SLDWBUAWeiaSyJREni8gZOCjpiOfLuLKUx7HJDK7M57GUqiDicmB3P/laB/BEj4+B1rKuM6BJ4MfVpSLej5fgsttwoC+AvZ1erAu7WBLbSzKrFIN6HeOpEs5OZ3FiIo3TExkGQL6xI4bDwyEMR9wMFoiX9aH80eNHiX8CZKgvT05mcHGO/JBLmM9XUazZEPA4MBx1Y3u7G7vbXQye/nwsi0sLRQZG1oUd+AoD1CHs6iEZdxePkQfJEk5MZfDOfA73lwsMBqWrQIE8Xut10FV4bTbE3A70BVzY1enF4SE/trZ7EPU54SFApOlK1TWb7BIz0XU1UcBf30zi6IMM7s8XmHncFnKyxPfvbI3h2b4Ag0bk5WqETh2f89mCQc/nJBYzxaVUZ8CXZLEvLeSZ/Zgo1ZAlUJgSGgBcNiDksKHb58Ro1Is9XT4c6A9gfdTF7GjuVwBX4kX899spnJ/OYDldQNhlw85uP0vOHxoMoT9EwD6BzTUGl96ey+EHt5O4ulBg2d7hEMmVB/FUXwA7Ojxo84kCDwKoqGjg0kIOpyfSLNu/UNDZW5skvocjTpbZHwo6OcF7O1nC6+NZjGXK0Fw2HOwngLoDh/r8lnuxjmxJZyYntfvUVA6Xl/KYyZWQKlOaWkiit7tsGI24sbfHj71dXuzooAIDJzS7ZjKALPi00Z/G/PQod3vrO60INEagURrV4tEu5/HG9KUEW+pAsVxjT2man8lfei5fQbJICgkk/0lSrwAAIABJREFU/1/j+ZukwWm+oWmD7icCqD2UGHeQd7MdMZLk9xJI7eCCJGJEE5OaktHpcg2zmQruUYFLsoSZVAlep43tHza3ezAU8SBAhtVrvEhFgYpB7idLeHc+z3LeOmroCTixr9vPhSFk9UDzD8mQp4o1LoCazZcxXSghwR7VpKxARUEVFIk5pUv2MVPXSPGArCcIoBY+1W0eJ/oCToyGidXtQMzrhMviOa0UG+QUuQrIVfOqmkNVvyjKmglcqSOodcwKUJsgpXKqJYCtWNGRyFexkKty8VSuUmdwXUyvEqBmAJJgLgXJifcUGC3AdQsAZlkIrCA0SX7yNw2GuAQAJW6p5jHBYBWAoYJEFcCtgEKxl6hJsFet3LRHU+BiM1DehLapagsDBBf7O8VqZSaxapAEsFS7TYl0FXmxbRDnFoBhA5hoYckqyFeAtgohVQC1uA4ReuPksrDM3EUxyCpDR+PNClDT3xl4trbf2LgqoNMsFTCAV3lmAzNWy7nRAebugABQ8T15lbzGm8u/3SagbyropLd4x8HtMc9v7DDkCcXRNYMNL0eYLH0QUWksC1COyeL4gm0pwyL3HSIOFB/5nhovqkBAYsRmv6oJw7pDMtE0BborgNPax2aHNALJlpFpPErIESp6mvByihMx2CUIJxiVolDCuCZ5P3Ac1EQg1QOUeQr3B31X3q9qxIhyDjX+5Rjl8wnwmwFyaVnQ5nNiJOzlOYpsYgyXnk/l4tgI2BqS+sa9L2NiUPy5eoCvtLIiAMfli29j8ewpBnhLC3FmQBNj2B2LwtfbDVcsxixQzeuF3eNj32MCcrkggYDoShl6ucjANKl2cEGH3c6e0vaAD45YFJ7OLjjDUWheP7ODi/MzLAldisdZltzb1cW+166ubmYGk1+1MxCE5nbD7nLz/20uF+xOB3sa0Xn1Ugl6Novi/Byy9+4gc+cW0nfvMnDu7x+Ap6sHzlAExXgcyxcvIHXrJgrzi9B8PkS2bkZ023b2C65kMyz5nR2/z9fk8HnhaWtHaNMWtD/7HELbd8IzMMDS5GJyN4UpVpcHyPtKPlc3rlvqvmkCqNUAJEC/VEZhcgIrF99mX+jZN95g4Dy0aSO6Dh9G31d/A5Eduzi2H9fAzU0SQH0UC6+/jqXTp+CKRjH8b/4Nul5+Bf6NG6H5vCglEsjcvo3lC28xOL1y9TKKC3HY7A44/H64OqLwdnfB19sHd5uQcaf+UgUyYvipOce80dSK/am89cRCjzpbFwE2p4t922nsRbZugae7G+yFIvcENFZLMzNYOHEU9//yu8w6bwHUn9qebzW8FYFWBFoRaEWgFYFWBFoRaEWgFYGHRqAFUD/y4BDpIZXmVenDRglF9RhuyuzRw3FZr2EprzM4+SfvJ3BvpcQsLfIU/q0tYQaS1bEpGVXRReKdANefPkjh7dkcplNljARd+FdbIni2P4B2v5M9PW8mCgzsXZzN4UGihEy+wonwLT1+7Ov147k+PzZGPYh4SO569YPvRw6HJdmwkK+yPPYbD1L40c1lZp59dlMUL68L46luH0sRj6+UuFp6MOJiSVbyJWYPTotkaXNrSDJ1Pk2+3Xmcnk3hnfks7i4VGWjd1u7FU70BPNsfYiYagfPEViWQr92rYXeHF9U68NZCHjeWS8x26/I5cHhAAHsDITfLK1MS/twsSZPH8c58niUMn+rx41vb27C/xw8P53VksooTmqqnP3KkVn2QmM73lks4N53Fa/eSuBrPI0sS1nUbqnYNmsPOQH6nz46hkJCqnclUGXBeKVa4378yKjyod3V72T+5XK1x0cN/vZzAmakMskUCVwCby8n6uAT61IidWNGh1erw2uxYH3XjwHAAzxMIS+xzycRuaPBDC+XruJks4m/vrODoWBo3Z3Is5ev02Jkt/8pQEIcHgniyhxjea3jxyUSpGEaCxUSS2fPEep7M4G+uLOHd+RyKdCeQZ7lbQ81uY4Y5+fQ5qzrctjpL9u7o9OOLo1E80xfAupgq8ADeXszjj95fYk/01EoJMZeG3f1hHB4J4dfWhxjopRcBY/FCGaemsvjTy0t4ZzZHFCxsjHjw6miEwex9PV6W7aYXFRP849gKzkxmcGMhj3mSD6ZKfxonGjGd7ehglicBaYJ1eWWZJI11OJx1HOjz4w92duIF9qAmQJ0QnjruJUs4OpHG2akMLs/mMZfXoROFlAoHKJFO/VeqwqfZ0BlyY3+fnz3X93X5WLKdgDyZ+xFJZ4sSp3lvPQ7z4dHHfOub/zwjYIwmWWzCV8nTupozKR+soBRSNiUJ/zoD0mRHQPczWTdUyX+6JgFqlvcWvqAEXFIxFYG6BI6StyZZxZPsNikpkHoAFW5QEQzJ7V9PFPHuQo7XP5KP3NPpZyWP9W0unifJD5olag14RzZYsh2pDST1P5+v4PJiAccn0rxWE/uaCmFeGPBjJOTm9lV0kuOna6ixTHmZCoFqNgalaT6u6jW2cSDhB4oAgT50LXQdToeN1RaoeIrY1DRn0HUQOG0CP7S/UBYLNEsq1iXf5eJel0CWMbpUrOVCZcBpAtlcXYAkM+Gqj5SsL52NCsMmkyVeq+4kShxfKhhwSHyfwVZBoEaNZV9E4lkwgUURmpAopr9IZRkCAhVSIcEI0QMChrTsmOQlmRsN8Z6AqFUplVqPrWxeAQQ33m+rZz0BTvIZm4eD5asK4OOPmJbeZiFiA2or2LYcBmI8U8GdpEcrJrJitDaDDgZrW/mLmrdME5vOCpDSmSxesyZPuLFgsslGY+04ixYJprIAkK37WwbnLYAujRf+nKxEUOodggGuGOsmMk2xFsCquW+WmKnsVRV0E3oR7bEC+uqutYp3m99Td4Q5mugIAuAVHSOOKNooXtarVNE0AG1xgQ2xNBn0ArhFXRW7iCM19o6cA/mPyntbjnY1ThrAJ7PTFSPdEJw3JgVV1CeOrQBpVfhg3A/ydLzFl+C/Ar3NCFtnQbuMi4Kr7dBtQBk67LTPcmgYCVNhXIDnQpq7Hufx4ZOxGlphUnFXmAxz6WlszFFK69vGks16JoP8xDiS773DQHXy4kUQYKmXigwEO7xeBiAJcCSQ2Tc0BG9XD/s5ax4P6nZRykEgHa1xBF473B44fQE4g0FokRC0YID9pAloJjZznSW58yjH48iPj/NPYWoS5XSK5zICkAmgJpDY09HJbGF3VwfLdRM7l0BR8vstzs0jc/sWe2pnx+4yUE6gNDHAnf4AKpkM0nfuIE0eyZNT0PN5OIM+hHdsR89nPoforj3M+M3cvIkHf/2XSN24BkcoAN/gAEKbt4qfjZvhHRiCs72NAXpjbWiuamiamKUeQWMhjqWgxvy6uaMlZnl5bgHJ9y5i7h9/hKW330Juag6erm70fOZVdB05guiT++Hp7eNYW4HyxxmH+clxLBw/hoXX38DSyZNwRdsw8u3fRferr8K/fj0qmTR7YcfPEtv+beTGxlAt5uAMhhBaN4rgxv+fvTePrusqz8afO8+TZsmSLMnzPCXBdkY7TgCbAHEItHbhK3VKvzah/dHQfqtN6B/U4VuLJtAFCRQSA00+BwqNC6UxEMfKbDuT5ym2bEmWZA33SrrzPPzW++4z3SvJlofETnxvltdS7j3DPu/eZ+9z3ud9nmcWXLNnwj61BZbqWvYR11NBAVd/aBYwnro0Uhil1b6XchFXdF/5wUgPHasE2HjsUwzEY4lYMwigTveewdBLO3HqZz9B7OxZeBcvQW3Zg/qK9l755OUIlCNQjkA5AuUIlCNQjkA5AuUIXO4IlAHqi45oKUAtXpjHePzJL5PKi7j6Yn1oMImnj4zg5Z4IBmJpzK2y4CuLqnBLk4MBZAJLkdfDn8ix5PE7g3EGU/vCGZDb2Gwf+VeLhFGSrJz0OnjNIrFMifoD/TEc7IsxM1dn1qOlwoqbGhxYXGNHq9eMGoeJZYuJOashbU0uIiUA9d7BBHaeDuP594YZOPiThdW4vY0YyFYGgY8MxVkydDYxPp0mBtO0vBv5pEIONo9QOouz4SxO+tN4dzCONwZC6I0kYS3oMMNnwS0tBM460OiwMtixzx9ngI88h4lJfUujg5lvwUweh4eJqRxlqdnldTasaLBjaZ2D/T87RpP4XWcYWw75EUhkcXOjC59s9WBtm4elweUUpnhjvhCAemIgkKRnSQ6dgN32rjD6IymYzXpmMVe5LLCZDOyJTMxeAXzkkcsRgJtjIHua24K727xY00wMahuq7AZm7b16Jorv7SVgNw6HvgCv3QivywKr2cAAdSSZQX8wjUAkjWgyxz6r8+vtWN3qZin2+VU2EMNJ+WiT/OqwlX4uoDucxgtnIsx2fo2uI5RmgJb8s+dWWhjgv7XRjdmVNvYCJzCZgCYlQcrylARkiGRrNJVHdyiNVzvDePZgACdGE3A7TKhwm+F1EmuHvM4LGIml4Q8lMRpLsyTwFLcVd7b6cEerGzc3OdHoFoD4m4Mx/OveIbx4KoiRYBoVZiOWNXmwZpoHn5nhZkYkfQigHoqnmZ3/xD4/9vYKgLqtwoq7pvuwpsWN6xtsqHEYmfm+uz+Gnx4J4NUzEQyFM3yH+xxG+OxGuGwEYusQTpCvbh42Q4FBuIEkEMsVYDIXcHODE3+9sIY9qAmgJklHYsa/3R/DL46PsL/6UCQLi8mAlio7qlxmEOkzmMig0x+DP5phye8FNTZsmEtMfxem+6yS8oJETJcZbFJvqUlp7bgc06mTu/fLW5UjoMwCMsYng1EC/dEC1Jz4L1oYJxh3DPASq0aBu3h+oAIdxj+LEBEZzNEzAJzM5HFiNIn2MxHsHYyjL5JGk8uMz0z34YZ6O9+7VpIcEZiThFBppfC1BR0FpAsFtl/4n5Mh0No2ms6j1WvBZ6d7cF2dHZVWoyStz0fUjAfp2shOMk/KJxKjVGo+geNsMaFMs+OsE5r2yQC1Tlp/VDxLhuOk8ymHUZAv8Twiz7YKG1U0VWylJr21ALWYOvSIpHLoDaXQNZpiNjopRxBATX3Bm7CEsDgOFQ9xs6Xv5KIjWRmF1k/uMRmgJgBb6gue/UuGhHw5MqFRAJz0bbELsIzPa6FBCZNTmMLFEZaDKy5CtmZR8EPpZ+lpThspjpgMMyqeoDLAzdcuxVMG5iXfZpXtqmmldL0KoF10XnVEKe2Q/Z/l/WTeq8Sk5XZJoDEDktJ2rAwuME0N8VoDpEtFlgLglMoEZAluGdhkiWv5+UeFYOU1RfSruH5JiVzEVQL0Of56CQDVMHjFyJHHcTFuJDOXZXl7+QYrutP4f4S8vSLhLfWDbEnCCgTcFhFgWT67qO2au1eR5pbuEmX8KneTxICVOk4nAdR0Hq1OgDxOFGsUSVpcO/XIkKi2WEEcR/1GnuVU5FtbikEAtfrewbEUBxVznHxfSSpMKnAvFRFoZe6lE6hGIXqWSc/o8gKgNhjQ7DZjQa0DDS7zRwSgVmdCWY9BHo9yMYMYnkov8Lomz6nZWBTxzk6EDh1gue/Q4UMMUhNrNp9KMhuagGFbwxQBRrZOg6OpGZbqGug9bujIM5qUbwxG6M0mGK02mO0EajthcDqYSTveJ5eII9Hbi1hHB8LHjiJxthfZWAyFXA4Go5FZ0wRW83E8bpi8Xpi9FdCbrchlMkj29XGbox0nkfQPwOh2wzd/EYPa+UQKse4uDL/7DuJn+1HQGxjo9s6dharly1F9+x1wTZ8Jfb6AwK43cPKJ7yF45BBsUxrgWbQIVTfdDM+cebBU1rAPtd5BzHGjMqGJZ33Np2T5Oz9Are5P4D6B53Q95A1OYPDAi79HvKcHRncFfMuuQ+Pdn0Xl8uWwTmmE0e5UF7/L8OirANQ7dsBPHtQVFWj9X3+K6ltugamiAtGuLpx9/r8ReOMNRE+dZva6rXEK3LNmoWLRYpa0dsyYDms9+ZULD/EPtyrBuMP1gr8UdxvNg+K/fCyKZM8Z+Nt34tS//5Qlvj1LFqPm9jsw5VOfhXPa9POeY5ynrPPuU96gHIFyBMoRKEfgYiKwG4/oVuLhC9h18+4CHlp+ATtcVZsmse/7m7DxW8/imHMt7v/rB/Hwn69GXXI7HvCtQ/+z/Xjuj+suc4sH8Ozn67HxVwC+uQuFb6y4zMcf53C9z+Kepo3YNukzrcfWnuewoXHSO7w/G2raPWacBdrx8Oc34pGelXj8V1tx/2KRF764jzru178vfX6RrfpnHVb+0wXs+0GNpwto0tWxaRDt/3QPNv5zJ1b+4Dls/csljMWVP+9PBMoA9SXF9dJee4ZiWU6m7+gK4b9PjDCA+8npXtzZ6mFv6Vq7CblMAQf9CfxXRxAnQin2pfSZ9agz6VFjI1DMhNFsAftHUnCZ9PhEs5O9LDMFoCecwb7+GPacjWHXQJwlwsl/mBjU19fbsajWjjmVdkxxkedlSf5fzogVm4uOGy1KXHcE03i1J4rfnBjh3PvnZvhwY6MT9QSeZwvoGE6wvOTsaitqnCY1P68k98lju4CRRJbZ1geH4jgwmMDBgRS6I2lE8lnUuYy4mZjgtXZMq7QhX9DhxEhKMHf1AtANJIiZV4DBUMD0CjNWN7u4av613hh6QmnYdMCcSgv7S5P09X+eCGF7ZwjvDkYxxWHCVxZU484WN/tOE6Aqp6TlhL4KqotQlI4ARfpWy3BTwELBYiZv7H8/Oor27gi6RlLIFvKodZuwsMbG8s/NLgt7oh4fTWFnb4SBF2LkZSRP05leAVDf3uzG4no7S09H0lnsG0jg1ycj6I9k0Ow2ocVjQqPHDJdVMKi7Qyns7o3xdiSBG8nm4SEwv8mJv1xQhRsbHLCbjSqzXkv8l3teybCCGXXvDRPrN4Ktx0Zw3E88YsEOdFp0DBAtqLBhcbUdS+psmF5BxQkysKMmpkXSmPzV82LMDsbxcleIr4n8ogkormWQVhRfHB9O4LXeCA4NJZhxTQUWs6psWNPqxsa5FQy002fvEDHKh5jZf3Y0zb7VNzS5ebtPTfMqDGpiQfoTGbT3RPHDfQG8yQzqAqZVWPHZaR72+iYGNbEce0IZBsGePia81nPkVe0w4fp6G5aSjHC1nVMrR/0JHBqK40ggBpL0T+fJ11IHi1mPm6a48DcLanBbo4PjRB65x/xJvNwVxn+9N4qToyk4rCaWJaZCiXnVNpB9PMki//50kH2v+4aTqLSZcEurANxvn+rmBDKz3riP1AyclLPmmGg9KLWJ8UuaBss7X7MRUCSlSyIwJhE9Hog7XtQUiVUxWpXPmISyCgHFs0B/LIs9fVH8+sQIaF0lj/nr6x24sdHOtg7CVkLj2Vp0PAWuVU5HiXJSuugMpvF6Xxy/PhVii4E7WpxsJ7CQCkdIXuNcH2lxGPOUcEHJ8Ut7xihungrvqcu6DNpLMeD/Fd8Rsz2azrIqCRUPEUOcWa+ag6pwZfGZxn6v/UaziEi7CZCaubfKoqoFIxlc40MUB1UGJ+lZgEFSCaSV8EDh41pEp5bT3tJ1MwhLTHAtZKnAiuJskqwyn122buGTaaWppaZJ826R0opM4GUgt9jhuiiaivy3dJUMhkmwosSC5mbKYDKTOmXYXvIKlp5K5NjJEtoyG5rWID5i0bnUmJf2m8yAF8CzCp2OfxVFFHONP7MEomoKOJW+lRjX2scL7UiSJbi1THZl/BXdGpqWaw1cpf4bf3RqxtOEE00RJK45zHj3pXZcjx3jJRB88fxW1MDikS9+Gv9OU/nlJRHUSLdPeGfKTZSKHEQ05OIgsZfwpC+w8oPDZGB5b7uZVCgum1LyuefQD/zX4n4dd32T7/F8Fvl4AqmhIURPn0TwwAEM796D8LEj7BVN3tIENFuqauCYMhXOtmnwzJ4F54wZsLVMg6myioFpZsxSAYdeB72BAGsDdEZR6Kh+1HYxMJtIsOdyJhwGAeX5eAzZYBDpoSGkBvoRG+hD0j+EVDDIXr/E5DY6BCM7G40gfqYT6ZFhVhkhEN3R0MiAemKgH4mzZ5EcHGLmtmvGdPiWLhVe1wsXwtbUBIPVhmwoDP+rr6Djx08g0nECzmkzUH3Tzahf9yl45syF3mQB6cDrCICX5hweX9IlTbQEKutSyTzGsZALcKS4EDidYBb7uxja2Y6Rd95GtLOTgfnKj61A9W23oWb1bRxvvcXKbbnY1VQ7DuRnG2LQD+7cgcGdLzJYb/b60PL5L7CHciocRvDIEfS3v4RY12kYjDq4WltRtfJWVCy7Hq7Zs2BtqOc+Yda00STF6QMf8FfVCQU4LRcuifUvRwB1bw+G2nei82dbEOsngHqRBFDfDVfbDHENWqa98pwgWzhIs6isnnFBz2AfXIhKrXM+uDOXz1SOQDkC5QhcrghcWwB1cs8jWLniYewbN3wr8PihXbh//uWKrXycMkA96YieA6De992lWPq3Us998Tn0P70eF19KUAaoJ90nH8YN9z+GpUu+Lt3nG/Bc/1asv/jB8mGMwAfa5jJA/YGGu/hkAlDN4o2eCJ4+FMCJ4SSzmpdPcWH9LB8WVttAaYrD/gR+dXIUgwlKvNtQYzMgR5LQ2TxieSCQyqMvnkODw4RPtTgxy2dBlr1y8xiMZXDEn8TrfVEcDSQRiGc5Wd/qMTP4N7fKhjafBfVOg2C5moS8tN0oMbgn8SJHDFF/IosjgQR7OZNc6/XVdsyutKLGbWbW0VAkw0mtZq+JpbVJ7pukzhPZLAPK0YyO/S57wymcHE6w3/Sp0TQCMWJw6FDnNjLISWDhrAorM7CPjaTw244Qs1pXNNhQ7zAhmi7gdDiFA8MJ1NiN+MIsL0sTno1lWeY7lswya3Wq14LOcAb/fmQYB/wJliFfUe/Al+dV4vo6B8wkq8x0Gq3vmcxIU4MyWYCa9sjm84incnitL4rHDw4zoB9P5hjoWFBvY6D4k1PdmOaxMDiw35/EL08GBWs+kkI8Tb0KLjC4u02Akkvq7KiwGxHL5NAdyuDgUJKlsps9Jgap6x1GuCzEMszjTDiDPX1xvNwTZVC5M5TipM91DQ58dVE1bm9ysVQ8FUGMfeGXxq6Sdy0wiB6M57CnP4at741gd38cw7EcEmliLOVhMenQYDMz453aSQD8nEormlwmeCx6BpyltAEnF4g5T2oBZ8JpdIwmODE602fjYoEqh5EVBWIpoSbwwpkwXjsTxd6+OIKpHCrcJtze6sYDi6qxssHBhz3gj+Opg34GqM8EU6wWQP7TBFCvbfMyI5I+JDlM4/elMxH88GAAu/viLLlNEuh3t7mwpsWFpXV23nZffwIvEJB8cpS9anVmAxZV23D3NDd7rtM9RaPk6DD5SEfwm9NBvi8yVDGi18FsMTJL/28WVGOVBFCfiaSxozOMHafCeKUzxPfD/EYnbm9xM0C+sMoKo1HHADUVU+w4FcKergjHa2atHWvaPNgwp4LboVCoNGx/ddYpZl9dwamvfOqPSAQmD1BLU4oM8F0SVYgykZLELvSIZoC+aBZ7B2J4uSvIEts3Nnl4zpnmM/B9zylPjdRx6elV5pzmbimQjHcB+4eS+OV7QZCVxbxqMxeiUNFNjX0c64IPSb9O6CEugy8Su5kKm2jborqB9+EaxxDrSjC6iX4X3+u4WI3BDwYxChppbWn9VsANSblFg4TIftlqgltlAudlpqw8s5Zih5IfcxF8yCCyurQJZrX0hezfrOjMqsC4VnpaC+SIy5KAaJkJL3sly/zOEuBHPb1UUidJVave0FrIU6skUNy5xe1QGq/hPSsruGbtEX/KbSgF6+Uz86MEb6TR3NbEl8EKzfOnDI9P4pH0fRihH+1DqkoFUn8WjXNJtl+yXKDn8Uuavj9EoZxofdMy8vOZDNLBEURPncLoO+8gdGA/IieOITU4gFwqwQxpo8PDktPOtlY4p0+HY9pMZlabfB4Y7Q7JM9osAGuTCTrj+Ozp0tCxT3gqzSxTAqcT3d0MGIdPHEXk9CnEe4ldHYfebBaS4243e02nh/3MPs7r9DCYrDDZ7ChkMkiNDiOfycLocMHR0oKK65ah4vrr4Vt6PYPTZBlEHtbkue1/5SWc/smPWLraNWs2alatQdPnPgfn9JnaR071b82cMCFArSlikWYGZaKS98lnUsiESWK9G+ED+zDy1psMECf6zkJvscE9Zx7qPv4JVN64Eq65cxg41n7GKx2ZzJAsXTNj3d3wt7+IwZd2IvDmLhgtFtTftpoLEqK9ZxDqOIVwx2kGnn1zZqBi2TJULb8F7rnzYW1ogN4q3j+uzU9JIYjS2WpdhtzfuXgMyb5eAVD/9EnEzvbCs1hmUN8N17RSgFrMV/zhdVP6P1nRRDwyXJWfMkB9VXZLuVHlCJQjcEER0ADU1wAbU4CcK/H86ONYmz2G7T9/Ak987wlsj67Ggz94Co/e3XpB0ZvcxlcWoL6aGMLnjVcZoJYY1Juxq/AQPgCu/Xm75EO5QRmg/kC7rQxQf6DhLn5NppcR8rE8MZrCDpJJPhPBof4oJ76/ML8StzYLViT5T78zGGMm8jSvFaF0Du09ERweTiCczqLKasKyGgfmVlgxxWlAOpfDiWCagbc6uwlOE7GTga5QGnv6owyeDUYzyBUKcFsNmOI2MRBIgFybx4IWlxmNDgsD1gYlBz8GipUuhpLDBWaXEbt1JJ5juVVi3JAvbrXLxAxXYgDTO6GdWMmFAgOzw/EMemJpdEWy6AjlGPDrHElgIJpCJJeF3WLAdI8V85iFa2PAe6rXzGwOAt5f74vhF+8FYTTo8b/mkWe0nf1Jjw0n8ZuOMEZTOSyutmJBtRXTvcJ3m4BxYrQe8Kfwem8E7V0hmHTAumk+9nQmEJykwWVmkrhqKUHHf6ssoomHjprQ1zIJ4+kcBiNptPdG8KMjI3i7Pw5k8swsvmumF6ub3VhSY0Od3cigQCfJXffGWA6c/JF7w2k+/cxKKz7b5hbtrbUxg5eAlFimgEhaSOTaTfQ67MYEAAAgAElEQVRPD5vRoMh2k+frUDTLY+dHhwLsZU7a4Qtr7Ni0oApriIXrMXMBgZwvKPXMFAljEQ9qYzav43a+3hvGq71RvNGXYNYhSdvSx0aezGYDPDYTS2rfWO/gflpSS6CzSVS9S0l2Go/JrJDrjWezrOjrMhvZN5aKKuTPQCyDQ/4E2jvDeO7oME4G07C6zFjV4sbXFlWxdDaxuA8OJfDkoQBeOB1CD8mFKwC1B2uneYoAavKZZQb1IT92Sx7UM7wWfKbNiTunOrG0wYl4poA/dEbwwukwXj8TxmAiA5/LiFuaXfjzeVVYWe+A0yySIVQosWcgjp8eH+GijeEQ3Y+AyW5iGfK/WViJ2xsdHJvDgQR+dngEL3QEcWowznLEn5pfwcDz9bV2Ljyhjg8msyw7vKMrgp8fC+JkMIlqhx6rm534iwXVWNFA1y1L58scNxm5kMBpHtAlNMgrNgeWT/xRicBkE2sTJvwvNBAyA1RPntZAMFlAIJ7BYDTFhVCNVNRip7kDwipDmrfl+bxYA1dIU3MxkgR4yqVI9PVoIo/OYIa9qa2mAipsBtQ7zVzoxLPheITH81zPWIb5hQbg/dl+DHAtXeA4uOxlbMA4tDoZuFTW3GISqQIyaMFgBjrVxLSKbMgrjLx+y6sbfa8WY/G3fDxVArvIsJiLHMTxFcfsMci0xFVW0VdhYSHPu8rKKs/PdH61fTJnWpyEvieTb8H65hmc2yd9L/WAtBqrEt1qev7ceXhtkr4o3mrXqveDFE2NZbe23WIPTcFZ6egYcy6FKle8q9QOdbypO47BFK5SkOEy3hgf3KEmerxXxquqWCFbsnxwjbvyZxpv3ZJtDKiYMZ/NsMx2ZnQEsc7TGN23V8hoHz+GxGA/sqk0Cjo9jDYHzD4fbHW1sDc1wt7cAntDA6xVNbBWVcFcWcny0AaPTzCrJ/gQyJxPp5FLptijNzsaRDoQQNw/wBLIiTNdSJztQ3o4gFwsLlQXTEbobVaWAs+FI8hEI8jE48il0lQ9C73BCJPdDntTEzyLlsBDMtQL5rN/tslL3tk2vsXJ8zk5OIjAKy+j66dPMUDtmDEL1atWo+nez8M1QwWoSy0R5LKV4vu7dP7TzD+K9Lwy2THwP3rkIEbefRsje3Yj+t5xpAN+ZoJ7Fy9F5YobUXXzLXDOmAk9eRqThLoyji/PpEEtJinxwEvt8L/SDv9bu5nF7mltYz/xyNl+pONxLj7wzJ2Lho9/HBWLl8BS1yCkzzmWl6ctV/7uuLQWFD9bFBfR0m8kaZ/uPwv/Sy/i1FM/5qIL76KlzKBu+PRnxpH4VscTH61IUUNav8uxv7ROK+9djkA5AuUITBiBawugvjIDoQxQTzruZYnvMkA96cFyrg3LEt+XJYyTPEgZoJ5koC7vZsUJ02Ayh+MjabzSHcavj40glMhgWb0DK5pcWN7oYklsAn/pdZZAtoPDSfz4yDAOBhLwmHVYXGnDJ6d6GMgajKVAjMzeSJoTmsRWJQZxi9vCEp1HhxMM7pEEMTFVR1IZZnb6bGY0Os2Y5jGjxW1Gk9OCambfGmA362A1AGZigBr0DBATyZaYFPRPzk0SMGCCDslMgZnhmXwBNrPwtyYAlQDzRJZA1BxCsQwGY2lua2c0i9MRYntnEY+nYdTl4XUYML3SguvqnFhabcd8n5BY9qez7BlMBp+HAkk81xFGMq/DnS0e3DTFjpk+E7pCKTxzJIRTwTSmuoy4rs7GUt/kfU0gH0kzb3svhHf7Ywil0phbacOX5lVjZaMTPrseAp+VpMGkjldh6cklFcYDbEKJLE6NJPHimSiefm8ER0gSOw8Gxb+8oAqrp7ow1W3hggL6YTSZwVF/mtnOvzgexPFAkvtqRiUxqAmgdioAtWCBqcBjrpBjFnY6xxg49wUBwOlsAbv643jiUAB7+iKk44p5VTb8yXwBUBMoS97U9GG5RwV9ERHQAtRyx0fTOXSFEuzV+lJPDIf8SQxEMhxrAsXZdlKng89uxtIqG0uJ39riwNwqKyqsRh5TQvqU0Gq9SCZJQAN1NY0bYttT+4kpR/cCscFf7Q7jPw77WQrd6DDj1qku/H+LqrC60ckylARQ//jgMF7oDDJA7TEZ+J5aQx7jRQB1HgxQ90bxg0N+lsQnCQKKxWcJoG4hiW8nAsk8/uN4iAHvw/1RJHN5NFebcWebB1+ZXy1Ji6uZ3uMjKTx9fIQ9uk8MJljRwGg34ZZmJ762qBKrpzhgNenxZn8c/7pXML2D4TTmVFjwxaVVWNPmxnSPBV7S95Yk0AciaezsieLfDo9i/1AcJmMetzTY8cDCGtzS5GIfairYkFEzVQK0JAM9uWF8eae98tE+shG4YgC1TodcQYdUVihU0GRDfu3k305rk+LhXFRYJIprxLolbgSa53hVVpYzFkcWnwJ5SdMaBiSzWd6FCq0I+L4IbFo67dV5A07Uj9rrvBpaXoqniY6ihUb+RXgmqx8tVKKqoqiWHZojMuNZXvhVpr68JoqngyJkWj2XjI9LoLOod1CfHtTjll6BCgAWyzlrt9OeU76Gkt4gMFspsphgutH6UU+STCakn+VPKdqsLYaS7if5xpHuH7GzZr9xO1DbB+eZKq+GQfiRnc3HuzB5fGrHwLXTCaUA9Zj7XwN4ZYKjiLx3nD2pwweF13O0vw/J4WHkwlEGiI1WMwPRtimNsNY1wF5dA1ttHexTGmCurYWpqhp6u10Ut2iUBlgFhMDpVBK5RJLB5yyBzSTvHRpFMjSKVHAU2ZER5CJR5NNJFNIpwbLOZoUeVC6HQoYA7hSyqRQKhTz0RhMsvko4p7awh7Rn2TK45syFvXkqDHZhmSN/sgmSNR8QAPXPfoLY6U442qaj+rZVaLz383DPmSPu/jwJxIu5gRQghP2CuMelbxWpBdmGoXhE0fuGnoto6RoIiM8MjyDScRKBd97EyL53ET56BLlIGBavF+6581Cz+nZU3LAcrtlzYfL4uFi3kM9J1hTy0S9x3OoF3B0/cwbDL78M/6svw//mG0gND8HqdvPakIxEYfR44Vu0GDU334y6NR+HY/oMlnLn6xdyLtfsp3T1VAMh5UZ40OiY4U/Af2aAAOqdOLXlScR7++BdtAy1t9+B+k/fNYEHtTzOpDMpsS4D1NfsoCtfeDkC5Qh8QBEoA9Tvf6DLAPWkY3wugHrSB5nMhle7xHeZQT2ZXixvc3VEoAxQX5F+oNdzwSimpB0lv6OZAgN7vz0ZxNu9UQyGUsxm/cycCnysyYkpThMDTyPJLANpPzroBwHbn2hxMyu1zWVmiewdZ8IYiGZQaxdev4lcDm6LkaWHp3rMqLQJFvFgNIsTI0nsHYjjyEgS3dEMErkCXEY9A6R2qx4+qxE1djPqbSbUOYyosunhsZBkqp7BYqtBDwP9I+80HWAkgJoBA2Lz5kHAZZjA6FSOZZiHElmWYh2KZzGSyCCUzCKWziFG4LVeD4/ZiJkOI2Z7zZhdZcU0nwVNbgtqHSa4TQacDqbw284Qy1Xf0eyAUafHy70JHB5OIUxMZJ8Zd7W5kMnlmVndF8litteCG+rtuLHRwcy6N/tieLErghdOhUDewzc02nFLsxu3NLnR5rXAaBDQtOqxKJLLio3lJCuvx0v0U/8cGkww4PyrjlH2z6bAkbT4/15UiVXNTlTbBeMcyHH8zoSzeLE7ip8cCrAnN+mOz6iwCenpqU4srrMzg1r7oVdw8jWm8TEazyGcyiKWzSGRE/7ch0ZS+J/uCI4HEkAmizmVNmyYW82M7Nk+MzPn1WRyMQdCTSGr2RXq70Qmh8F4hosCDgzF2Q/2sD+JnmgWCULJAR4nBBKTRPlNzU7c1OTCxxocqOP2yzGXgaECj1PyFB9OZhFKpnlMpbLk2ZxHXyyLA0MxvNIVRG80DatNMJMfIOC3yQWn2YgD/iR+dDDAwG/vaBIeswHLG50MUK9TAOoCA83UN8Rsf/ywH2/1EUBdwAyvFfdM87An+ZJ6B87Gc/jJ4SCPndODMZj1BcybYscdbR780ewKvi7tpzuUxvbTIbzYGcbuvij641kYbCbcNtWFry+uxK31Qjb81b4YHtsXwEvdEWSTWcyrtOKLCyp5O5I3p/uNfARpPAzEsnilL44tx0fZp51AGWJZ/wUVODQ5Ues0sUT/WDBAk/y/xPzcFZkyyyctR0CJACV31QQkpzRJylFiltJapOdEsJoOlwEFdV4WB1PuClnJQQaombWq0Rvl45M1vdiDDq8UZ30Ee2ayBQdX6tJFMZPcR9SPMjgtA6nyHCjLa2sLEjRMaF7P6TftOlcMUEs9LilRS+NO8ocec/3KuBTPdqVQrlJDNgagFYl5eSzzKqgTHsA83sZwoUvQDUWJJM+gluqiPX4PSWfS8BPlay5+8lH3FtRpxg3GqMjIRysF7jVt5D8FE1z58J8SIFH6ACMz20vXqnGB7Ss1Cq+182r7SlN0ca2FYexNL92lkq5CLotsJIr08DBSA2cR7TyN0LGjiJw8gURXJ5JDg+wbnSPg1WiFzmSByWqF1eeFvb4WluoqBjcZoCZFHLqfeYoisDUvAdRp5JMp5BMpEGCcTUSRiUeQpuMmkyiQipXBAKPNyvuSnHcmGkMmGmeAmqTEDTYr+zVba6rgmNrMzGfX7PlwtLTBQiC51wuDzcbe1NpPjny3/YMMzHb9bAtLm9M+Vbfcisb1n2OJbRRyAgiXAWnhlwQ9F7oI4FrMBwZJhlm1YhALswROE0CZTCATGEL89CmEDh5EkID/995jv2xic1srK1GxaBEqbvgYfDfeyGC50e4SntMEyhfyXHjGvSNOq/6bzNiV5hylDEcvit8SxKB+7TX4X3sV/t2vIzl4luNtsFihN1vhnjUHdXd+AhUfW8E+2EaPB/l0BvkcWTWNM+9Npi0fgW3kd+nicitxYbLlA0eHHuQIpCZlgrN9LCnf+cy/I97fz0z5mtvXoOFTn2b/czFmaI0qXjDUFUhdOMqvPx+BQVS+hHIEyhG4iiNQBqjf/84pA9STjnEZoC4zqCc9WMobXi0RKAPUV6QnBEDNL2Sat2V/PIu3+km6OIQ/nBhFKpvD8iYnbp7qwsomNzOAw5kc3hqI4T9PjPLL3D0zfMyyHE5k8d5wEm8PxPi4S2vsDFR1RdKIZPJwWAyYXWnBqiYnM61DyRx6QhmWwz46ksSx0RTORtOIpnKIZvOIUNU5AYpGEyotRlRbjfBZ9exn7DTp4DTqYTUSk1oPPQHUBEDqdMyWpk82L0DqkUSWpbYJpA4kcxhMCNA6k8/DUCjAqgecFgM8TmJuW7DYZ8UMtxkNTvKqFskZm1EA48dGk9h6fJT3/ew0F1rdFgzFhVfzSz0RBiiIRU3XTT7FtC9Jg8+qsLAfdW8kg+0nQ3irL4q+SJoLANbP8eHmZhezzAnUVIHSkv4pMlI89yuuSJ5LL9waVvNQLIN3zsaxs5u8iYnhnYLJpMfNU5y4f2Elbm1ywm01MgOQDpDM5jAYy6H9TBQ/POAXkuAFAqituLtVYlATQO0UADUB7lQIQCDmmUgG/ZEMRmIZBjaT+RxS+TwS+QJ6Y1kcHE1jIJqWAGorNsypEQB1hRk+y3gAtcjqlOaHBbNKfEt9Tn1LhQQkH75vMI4jwynB1E8SUJ1nKUGP3YS5tXasnurG52Z6saDKyuA1HSXHXtQ5HjdUaNEdzoAkvYPJDLPvc3kdYtkChpLkqZ1Cx3AcwXQWNvJ2bnLirxZWYFWjCy5LKUCdEgB1EwHU5EEtChI4bgxQZ7jw4/HDAR4f1M6ZBFBP9+HjLW4uBOiOZvFvh0bxQkcIff44XCZgWbMTa6Z58JnpPkyXjidPKX3hFPtk7+wKY8eZCBeB6G1GZsr//ZIq3FhrRypTwEu9UfzrgQB7kxMwPtVt5uKDhdWi+IDGPyXZEnQ/JXM4FEjhhZ4IukaTrCQwjyTamQFPgLZJ8dxVpzYNW2OSBRZXZFosn7QcgUlHQAIKlXlW2lGtJBp/virxwFbW4QKlzjUMasbjNJLR55IvnnSbPzwbXvUAtVZquwjolBEI8XQlL1gKuCCxmYsJ9JKnOe8iAds8rmTJd3VgsKIIq4ZqmcLSaXi4SOOSZeWlhLvMWFbaydM24hlSScnyuk0/kSUH2ZDYTAYFyNWutwylK57YJRw0oU3O/5FaCq2Vqaz4m54xLUb6R0WFQv1Gy3mWLojbq8LT8vOLPGZlYF76Xhh+S/toCjmKmOWl96hU7Cd1jXo+DTtbQRSk45cB6isyaUxcB1CuECjtELU8Qx7Yqu87AcPENo50dCB2qgPxrtOIn+lGvK8XicAwUuE4svEECpk0DAYdzA4bjARMW23QWSygill6j9Ez41YofxAjmBjQ4l8O5IGdy6WQSyeRSyVRyNK7mxFGqw0mtwt6s4UlQHLpLHKpDHTMlvbCWlsDa+MUBqedrS1wTJsGR+t0WCqr2bNa3J8C+CP2s4zqMkA9NAD/ay+j++mfInLiBCx1dfAuXIKqW1exdzXyOfFPzIJSOTa9J8prKssqQS8B1ArXWrnfZUsDHXLxKDKDA4h1dGD0wH4GxFN+P3thG6xWOJqbUbF0KTwLF8IxcxaMvgogneU4MPtaftuWPIjHANSaOpoxN5tUvyTNZPyzXkfvvHqkhvwCMD+4H6NHDiEVCEBnoqIAOyweLwPU1besYn9ug8vJa0sunWbQXFhHKMj3FbnHr8hJpXjKpUpqAYMYbMS056iQohYXWumQTySRDQwhuG8v+n73PDKRMLxLJYB63afhbNMC1JrFRSlA1PL1y/D0Fen38knLEShH4BqKwOUAqIM49l9P4LHvb8XzLx3DAIDW5euxdsP9ePjPV6OuiA8ina/ufjx/7HGs9QLBw9vwxHeewNbftePYQB3mrFqHjV99EPffPQfeCXoi2LEdz/14G5793fNoP8xnxIovb8LX//Z+rJ8/dq+Bn9+D+g3b0PrtvTj9d0uAYCe2P/kIHnta2n/6Cqy/+wFs/scNmDPRSSkH2duOrd97tvi8d6zGui9vwqZ7V6COUtNjPh8+gPqyxGtgN559cgu2/FLTR/euxca/fBj3r6obv2fPBVCfF7y+iHEIQPboHtizBY9+Zwu2/Wo3OiHG4aZvbMaDE7X1fZgldv+z7uIAajk2dZuxq5+8q4M49vPN+Pq3tmI73R91c/Dgj3fh0bs0g5v655mteG7bdmzb0wnQNd91D+7/2gT9I59j+qPYe/JBLEEQnb/bgkf+ZYt037dixb3r8cA/PYwN49yDSriSA2h/cjOe+K927CqaLzbhwS+uRet499+FthXnu+cuZKy8Dx39ETtkGaC+Ih2qVk+L9KF4aSKAL5jM4+3+GH51bBjv9kcRT2Uw3WfFZ2ZVYXmTCw0uI2KZHMt0034LqmwMAP/3qRC6wylU24yY6bNgSY2dGc4doQwOkaz3SIxZ1V+Y4cM0BnazLJvsMBv57ORdTL7OnaEkOkIpnIykMBjPIpHKI0vAYIG8pgXPiF4hTSjAoCvIPBcBtUsvlJzALYh9srSflNpg5UwD4DDpUGszosFmwBS7EU1uM6b6LOzrWWE2IpcvYCiaQU84jTOhFCduF9Y52OeaQDwCOxvdZsyusGJOhY3BzN92hHBgMM6gOAGRBOIuqrVhWZ2NJbuPDyfxRk8ML3SEmVk8t8aClQxWejCrwgq7UbDAZRCWEsETc0RKkrNFRDs56aCp2JaS2QS4EvhJks//0xlBZyQNh0WPWxudLNF8c4MTNosOwnpOyFqPJHJ4qSeKJw4M4w2J2Uvj4bPT3AxILq0XHtQko90TSWPvUBzvDCawbyjBBQippGCWmcw66A0kkQ1EcwUE0gXE0qSLm8VcYuwSg7rZjRkVZnhlgJpzUgKoF1dTwoCSpeqkWFGSKZcDs7Qpxp3BFPYPxPHWQBy7B+IMVOezOWYfuhxm3NToxFfmVeCmKQ5m+VP1ezxLAHeaZbb3D8bw3mgCQ7Es5Ztg0Ol5LFBlfSQLBsPDySxL+1otBj7eXy2oxKpGJ0vTH/CTxLefPaN7R9MSQO3AmlYX1rW50OqlJ1zysCX/WqFM8PihYbx1loDiHGb5LAxQ3zmVAGobOqMZ/OAAeUWHMCDJ61/f6mKv6LvavJhWBFAX0B9OY1dflAsSfi/1t95mYID6/yytwYoaO8JS//7gcAB7BuMMwNNYrLLpGGi2GEyCqanLs683yQzTNQ/F0kgkMgxoz65x4EsLaxh4V/tPJotos29jCwyuyPRXPmk5ApcaAXmaLWFhFnNWi5OVmolMIzAgMWcLkvTmmPylXKikJuiL1Aku9Tqu0P6lOfkPX9pWMwDO2Xj1WUusYzIbsGgAKWCBMn6KjMUlawsJtOZRJRf6lAZS3k8CqIul5EUxF7HwUzkdukMpvNMX4UIysrkgtYzrGhz8bEPH15xOhYKl9Vj1zi5hfuvIjz2LzlCKC7yiyRyMBh2qHWbUuUyodxj5+YtjwUO6+ClnIjxYRfpLIHPN/0qPT5oRXSxjK4P62ruy2L+dgDDtDaEeXHUaKS4MuEK3T/m013oEJlh/xLuO/J+QuSY5bmIvkxR1NhRCqq+X2dSx7m7EB/1IBvxIjwSQDQaRDYcFM5retYg9rBNFuoJ5XKD6VKlIRSoMVZTXaQcqAM0w05puJL1ReE4bnS6YvV6Y3F7oHR5YK6vgaGiAo7UV9pkzYamvh8Fph8nugNHhhIHAaelGVIFZ+cr0zMZODfQj8PqrOPPsMwgdOQy9zQYzyZRPaWZQHIUs222oLdeq+og5Wfs0qk6j0gTAz7x0iBzyqQR7ZqdHRpH0B5h9TtdKzG69ycxMb5ZGr6yEwW5neROSM6eXEQY8ZfsOOqd2frmQRa9o7tfzufOJBPdbangYydFRZBMpEXdqk8MOS2UlbA1TYHa5ROkPFQkQA54Af0Zjr9GbSLajKiq4Es9XpITDgZEWE7qTqNCAYp3o70P45HFm/1csuw61t69B/dq7mDEv1vaxhU5F9tMliiZXc/RLCwSv9oLBqzmW5baVI1COwAcdgUsFqDvx7JdWYuMzBBKP85m+CVt/9zg2TJdRavV8m3cnsP7YA1j3Z1tA8FjpZ8VXn8fW761Fq/aHbCe2/f19uP+77QyEj/20YtMvd+Kpe4v2ggy44t6tOPrNBB676z5s6Ri/vc+99BTWN5b+lsS+72/EPX+9bdy28tZ0rTuewoaW0n3PB5a9D32uAXNlAPZCznKp8UrueQTr7n4Y7RMMi6K23LsV/b/cAIasLxqgvvhxuP7pvbj/5Nex8Z/HG1N1WP3t7Xj+75agWHfzQqI5+W0vGaDGemztfBTWb96Oe36qvauW4NF9e/HgYmpLEPu+v+kcY7kOq7+1Dc//w4ria1b6Zj22HtuMxLfX4b6ic8jX2YpN23bhqbvHFiEk9z+Bjfc+gG3j3Xu0e91aPPq75/DgYjnaF9nWcwLUFzpWJt9/1+qWZYD6ivW8/OqvvqXKfxG7t707gvauEHb3hLkQ/fp6F25scmFFkwNT3CaWBScA2mczYJ8/gSf2+3E2msHNU+y4scGJRdV2BojfHkzgzYEY9vsjqLQasH5aBWpsJpwIpmA16bCywYFau4mB6OFEBv2xDPriGXTHBHOVGLhBZj2TxDBJROeRyuWRpcQBv3BL0KUke6Z95yavapvRyAxQYgXZzDrYLXpU2PRodBjR5DCh0WFCjc0Ij83I0taUxCSP4Z5QigFnYqBSUuHmJhc8NgNOh9LoI1ZwrsCSyp+b4YHXrMeevhgzjIkRTgA1sXMX1NjgterZj3tHZxjvnI2hJ5hhGeRPTHezzDT5L5OUucjWal5x5TwJj4/xSuwlQEMaP3IxfJ7/IO9m6Qf2XhMv3P3RNPb0RrCzK4LtXRF0RtNwWQ3M+H1gQTVunOLkPtELC2iWKieg9+WeGB4/MIzX+6IM8BJT97PTvAxQL6u3M6ud/LtJWptkot8ciON4MI14Og+f0YAKqwFeu5HjTy+6o+QZHc8x0I9MRkhKSwD19DEAtRwXapGcvld7WU3AqxC2nHkh5vbJQBJ7+mP4fXeUPZP90RQzgYnGRbLZ9y+owBr2B7cgmS/gxGgS7/TH8XJ3BIf8cQwk0jzGfBYzqqwmlqjXG/QIZsk3OgvyZCZA3GY14CaJib6q0cGsfAKoSQp/R2cIvSMCoF7BRQkurFUAaj0zzQIJwaB+4uAI3iQP6lwWMyss+Nw0L0t8U7FDVzSDx/cLgHowkIDPogcD1NM8+FSrZyxAHRFAO/f36TA6IynorQbc3uLG/1lWi49V2zESzTL7/0dHA3hrKI5cQXjbmvV5kBW5AQK4L4CYIIJhQMoDhkKe7798FizRvn5OJW6Z6sI0n5nVBuRRK8pDRN/JPST+r/wpR+BDHAEZIODBLJijIrUpA25aIE1znWO+LjqQcmOo+WjBdBJ3j3zsD//dU7qiffiuSLAJSXEjmRVqLTSP03ek5EKMYVJ4sZn0oOcQ+aNetxZhkhPiYtZUah6keZO/lb8sYuBrpMDHnEECWFRkVWIhCksJsq7YezaG7e+NsJpLg9uKpfVUPOVmaxMx56sMbKVRSsGYeP7QUWUaf/QKqNQdTuOlMxEcHYwhFE7z81dzjZ1VS5bWWFlNhq+pCKAef3UoHieqtL56uRJgLCM/YxBu6QhFgJe0Gin4teYZuCj44wDU0uI1thDlQzyXlZv+4YtAEUAtxrNsUiM/pzFMXXo/5PLIjAwj0dWF+Nk+JAMBAVD7h5AcGEDybD/SwRCyqTRLgJPNDUll6xh4ziIvyWOT0AMXBBOb12CAzmSC3miAXm9g8JS+Z/a12czgtL2hHpaaOph8VbBW1cBeWwt7YyMsLa0wOB1K/IvnPs28p5QZC2A2E/BjZPcb6P75VozuexfZTAZUWWuw2rkdOuSkCYbmKaFOoq6fYlYOQPcAACAASURBVJ6V121xcpl1LhXNcLEzscWJCU2e22nkyTebWNGk2GU2CwCert9sgd5uhc5o4G1Y1psZ3ARIq4U+ijqEMt2P91433lCUO1HeXhQNCM+PDPL0LpwX9QF8WQYCzk3SP6NQ1chkuB9lIwq+YuUl8cM3/C+txSxBInW7eL9Utde1cvKi0EPYt+SRjVGRwjCP58obbhAe1AxQTxPrmfyWo+lWFaD+cBU2lQHqSxth5b3LEShH4EpG4NIA6s6frkPbn20H6lbjoR88jq/fNQdeI5AcOIb2Zx7GA9+px+OHHsfaKvkaNd6/X9yAXTsGsPE7j+Lhu5eAeCjJwD5s++b92Pj93czo3PDLfdh6rwp0Hfvh7Zj7V+18vge/tRn337sCrU6x39a/XYv7GCjfhOf8T2G9ck6oAPXiFVgxsBsDNz+Kx7+5Catne2HNJtG5YzM2rn0EfNZ/2InOb60uAuc6f74RKzc8iwHUYfXXHsOjf78eS4gaTvu+sxWPfe0+PLGHdr4fzxddL133hxigvph4BbbjgQXr8MQAsOKrW/HEP6qxGji8DZv/cqOI1fJNeGj9HLSu2IRNN0m02YsEqC9lHNbV1WEAc88xntbiqZPPY5Oor3tfP5cDoH7oG8AjTyax+dnH8eDNrbAakwge7wdmt7IiQfJ3X0fr2scwgFas//bj2Pzl1ZhTZQWindj+rY1Y93/pLtAC2tIlK32zBCuW92N3YCUe/d5mbFo1R9y7Xdux+Y/X4RG+Dx7Czs7NWK1F9buexcYVG/Es3aLL78dT330QG6+j9tF8sQ/bn9yMr/9TPza93Y6HrhM7XnRbz3HPXfhYeV+7/CNx8DJAfaW6UfsSxW+rgktNH2LOEmD27kACv+0IY9/ZOELRDEv/fnyGByubnZhZYUWVQyQa9w3F8G8HAgwu39Rgx8oGAl7tGE7k8ZuOMI4Ox6HX5dHsMmFZjROJPPDy2Tg8Vj2+ONuDRrsRx4eSDIa6rQaWAzcZdaRyzJLfMfqXIcZtHtFMjv2MY7ksg9XpjJC7NBoNMJF8pPSSSEAayUkSeOwyG5ipbTPrReLYpIPFUGAfa5fRyInl3kgWI6kcUoU8S1w7DcCxQALPHgsxi/hjdXb2wY5kCiy1fDyUQovHjK/M82FZjRWpAjCcyOFsJMsS37MrrcxIJ7Dz9d4odp0JI5krYH6NHcunOFgOmgBIl8nA8tJCDVT4o40HRIjukl+khTid+EZKvUjSZKoEpwCp6eV6fIA6zIxcp9UoMaircFODA3YzJZmkcUCS3QRQ98aYQS0A6gxm+Aig9uCOFg+W1dlBytmv9UbwancEu7ojOBNJI2fSY4rbjOtqbJjls6LeaeF4Z3I5HBlN4tfdURwhD+qU8Dz+k3mVuH2qzMAVvahcMo9P+frlG0b8rgxjZgXIjCwpMgUqaijg5GgKr/RE8VpPBG/2RXE2nOYk04I6O/5sXiUDwK0+CxcebDsZxEtdEbw3kEAknYPToUerz4wlNQ7M8lpRYzUyQaQ3kcHewThe6gyznLnNZsItkgc1MahpDAuAeggvdIbQN5KClwFqF4MAn2zzSAxqCoHwuWYG9cFh9iknBjWNj/XTJQ/qWocEUA8LgHo4CZ9ZhxtaCKB2Y90YBjVYMn9PX5wZ878/FURnOAWDXQao63CDBFC3nwnjh0cIoE5w4sZtMWCqy4Bqm4ELPGg4kKw9JS3Ii5T/UeItz1Z/aHGbcdtUB4PoDS4THCQZoPjtaRnwoiPLyf0rNemXz3vZIqBOPJIkpDgyrTs8+2jzn5qTFjNq5B80zBvtvCej1DIuLc5w2S6hfKDzR+BczCFSzkhk88wUPjmaZKWNTBasQFHnNPL61+A2w83WHfJqLcNIEiTCPtYSQ5q3UQt6lDlUARNK9lUYX+Ndh/RcwECGZqXUgW0ajgVSeOV0CL8+HEA0k8fKNjdWtbl5DWtyk/WE8DzXuqiLDLw0n0uergRQ04jklUEamvuG4vjxwWG83hFCdCjKz1/T2zy4aboXn25zF1lRyPj5+RRjiiXRpThpAGZ+Hhrn1hjjaK3EQjxL8VqkQfGKz1Oi+CEVEYrbsOimPP9AKm8xfgQmwujK09x5Roz8RiABX9K4LgXExlsxCukMsvEY+yfn0ilmJOfCYaQDw0gMDCIdCjHrmn5jUDYRRy4aQS4RQzaTEhLe9LxNxYoERpvM0NmtMDgc7CmtJw9ko4nBab3VCrPPB3t9HcwVldDbHSyLbbRY2V+afa4N4+hHygC84lWkgrMEtuYjEYy88xa6f/EsAm/uRnJ0BIVMhtnXOpKAUgpzShQrlPtWzFoFaT6jZ1p1NRZRo7tfz+9QZMShmZf1ehTYS4qKNQVQXzCIuSJPEk7ErubNVYsGGZ5kpXSW6dbMyeedG4oBavH8TC2W3gf5fw2K7YM4HPsoqEA9vbRIVg/CAkou3NGOkMkC5udt8FW+gQoWy2+Reck6Q/tezdGgvpXGDBdGBEOsAFB5w3LUrlmDuk+ug1MCqKUlvvjaS+cxOcRXyfymFHhLrVaUWa7yHiw3rxyBcgTKEZg4AhqA+jxhGsvEVYHX1T8+jZ1/XsxaHv9wmvPVbcDW3VvHYRx34tnPt2HjrwAsfhR795GcsPSJ7sOWb+9C61/dj9WlBM1oO74+43Y8NqDKNsu7KYxgApi/tQ3P/cOKMfLhnU+uQ9tXtgO4H8+PCvlx/gS24b7qe7AFwIpv7kL7N0qYpbSN5txjAe4rC1Cfb/Rv3l3AQ8uLt7qUeA38aiPqP//s2L6TT7H/MSxd8nXsK+1b+v2iAOpLHIcTMd81fbrkO3ux92vKKDxfSC/690sHqOnUK7B5dzseWj4R57sT2/9lG5Kf3DSOHH4ntqxtw32/A+q+uQv931ihXoumb+pWbca2bQ9hRakcd8cWrJtxH/gu+u9RPK5Iigex/a/mYN0PB4DFD2HXa5uxwjk2TMloElantt0X2dYJAeqLGSsX3Z3XzI5lgPpKdXXRu6jkhClVdssAEgHOr/TE8UpXBLu7Qkhm8phbY2UZyJWNTsyptqLSbkRnOI3fnCSJ7zRq7QY0ucxodFkwlMiivTuKWDqHRdUWtHksLKXcF8vhtYEY3BY9Pj/DA7dBhzfORJDOFXBdPTG0zVT/zh+zjticOhh1JPFN3oZ5CaDOMeCbIhIuKctJbAFSj7ToCZzWc918Pp/n/V1mE/sru616ZmD3RlOcJGh0mJHICB/p94Jp9CcyqLTp8bFaK8iz+aeHgugOpTHHZ0GjywSLwYCuSAav9Mfhtejxp3OISezAVK+F5Z9jKWJTFRhIPxJI4venQjg4GEcwkcVUjxmfnOHDTU1OzK6gWEhMU+nluFR2TlvxrwLUIi5yH2kBavpeBqgFi1rm3YmOJc/nt/pi2Nkdxv90hXE6nIbFLAPUlbiFmL9mowDM2VO6gOF4jj2Kf3AggN0kPZ3PsoQ7A6dTPVhc68BgIoutx0bwh1NBHD8b51TO9DobrpviwK2NDsyrtKHKZoFNr0c6m8Pr/TF8/4gkGZ4UAPXG+QRQuxiUFRLf0qfIe5uvUHPHlLzlixL2MduQPzrJdb/YFcG294I4QcA4gPm1dnxpXiXuaHGjzWdhj/Hv7Q3gxc4wRiIZZvwva3TgY4123FBnx0yvhSXgKS6nIilmiz97OMCseYvdjNuaXfjqIpL4dsHOAHUc/0YS3xJA7TMbsLKRJLnd+ESbF62SJDcVhMgA9ff3E0AdZc8+KgRYP8PDHtRLah1cGPGDg8P4Q0cI/f4EvARQTxUe1J+aVirxDfRFM3i9R3hQv3A6hO5ICka7AauZQV2H5dV2BONZ7DwTEd7X/TFmfZDEK/mS0xglNjQxALUANcsmkmc39U2+gCor+cub0ew2wmM1steoClCL/lDzMuXE/pWa8svnvYwR0ADUYt6VZmU5sX5BALUMBGqyl2otkgq8See4jFdRPtR5InAugDqeybEtydFAArt7Y2wpQXYkLrMeTV4z5tfY8LEpLjS6hJ+qmAcnAqjlFV4ClmW2vAQ8ia4v3peZXSVPAwrOolkm1VVS/HUqmMILnRG0nw7jra4QPFYD7llYgdVtHsyrsqKCSn8lgFpUuUmtF8q94koY3xEgjvhTfSIhxZzH3h3Gi8dGEDwbYeWQebN8WDO7An8024PZPpu6vMvKMcqz5/gdIqRXpeceSSVGAC3StwrIrAWa1KcmBZKQAWqqrmJsugSYks+jMK61EdYCO+V17LJMHmWA+iLCqC4Oim5HyWOxPMzlm1cM54lQsQLyqRRykRhSJPMdiyJPQHSGWMMZZiwTQJ0loDqVYvlqAmAJvCUGsc5khM5mhd5hh8HphIH8qwmgNpmZXWxyOWGprIDR4QD0pWB0sQy/OsGoM6YSIPkaiCqcSiNy8j0M7NyB0UMHkBoO8DUQq5kZ3NJsoeqaSAAz37Yqg1Z+X9LyZoWyg2TTLMk95/mRVsfez+TlnOdJD9ATGE0ANikKSR7dAhiWoU/RMWyTQwC2Mr9oi9ImMQSK7hMVYBXCFToGqOmFVgGfqcFMq5aY5IrChORYLl3ktfxIoczgbB0mA/ZSv1Ffsg819btQBCiQqkA0BpPHC8+8eai47npULl/JMurS8q55z5H6tPSWKwPUkxjs5U3KEShHoByBS4nApQDUKpi1/unTeO6LFwZQn2uf5I6vw3bnYwBW46mTOyfJXiUQzId1PwTwjV0ofFMF11TAdTN2Fcijd5xPxxbcPuM+tKMOm9/ux0PXiW0UxiUexM7Eo8WsUM1h1O1KAO4rzKA+3+g4N0B94fFSYv0PO1H41uqxp9dKRfc8hw1aOfWLAqgvcRw+24/n/ng8T+wk2v/ehtv/BcAXn0P/0+uFDPn7+FEB6vOdZD22amOnBY/HUQA439G0v+/77lIs/dt9wN1bcXrbBlVi/7we4Hy3YMudbbhvB1D3rb3o/wcJ1Nfsu2nbKJ66+xxG7xfQ2AnbOuE9dzFj5QIadI1uWgaor3jHi6Sb1klQvFvrkc4XQODeYX8COzsjePdsFD3BJFwmHW6Y4sBNzW7c2OyCy2Ji396jgRSzYocSGej0AkwmBm6bx4xPT/ei2WVm2W4CsrsiafY9nO2zIpLM4uXuMJwmPe6d44XXZmSZ6HAmz6A2eVYT6E2/Z0lqKy+kNdknrQCW5Cb56niGwGiSHTeixmFCLENtjyOUzMFrNmOKy4KpPjMG4xn8/nSIr/uTU52osBlwOJjGW0NJvD2QYJ/EP53rg0UP/OfxIDqCaVQR8O40Y4rdhJ5IFttOhRggv2OqE6uaHbi+3oYau4l781ggif/sCOGVMxGc8Mdh1+twPYP6Liyf4mQw1MnMadH5Iu0smEiliQ3h9agTMm30mURGQSSn1IyGnJsghtfegThePBPBb07RdaWgMxoZjCRg9bZGBwOSJqlh8UwBZ2M5BjB/fGAIewei3NpZlVbcS9LTU91YWOPAyVAK3903xAD1SDjDcfrELA9uJWC1xoZGp5n7hRJa6WwBL/dF8e2DfrzaEwWSeQmg9kkAtZWBfxnUFIxEzVs+/zkxSC0uW8umJhZ1Dl3BJAPUPzk8ikP9cY7P/Fob/nR+FVZNdaHeZWKp+sfe9uPlnggnnBZW27BxThVuaXIw+Oqz6vk6SG6epN4J+H1m/xAODydgcRhx61Q3vrqgGqslgHq/P84S3y90htE3kgYB1Dc2ksS3Gx+fRgxqYqoJr+/hZA47e2L4/v4A+4TTAJcZ1B9vcWFJnR1nYln86NAIXjgVQs9gHC6jHstIMnyaB5+Z4cF0kmbVfMhDvb0rwvfuy2fC6ImlGaCmQoC/X1qLlbUOlmFv74niuweGsasvIiTXq2344rwalnyncW8xEK+f5GvlkgmRvZOToESYdpoNzBwkFQORjJOrBeT+K0XurvjEV25AOQKXIQLFSLKcdlZmLGkeVtLR0g/y78WMTbrLNCuxxK7VKmeUmZuXocsmcYhSZpF2FxnUJJWZw0MJ7OqJ4YWOME6OJHndcFj0qPNYcGOzExvm+tjuRKsoIebNiTLX0iIvLdq87kvMN/5FGThiVPBoUcBdFewRxWnSPMy/i7/JrmLPWVqXRtiWhBh/y+ps+NOFVVhBBWomUZCkrLLFJs3s6yqeQySJb0ZjtGt0Hvv9CTx5KIidJ0MYGIzBbdJhcZsXq2d4cNc0N6Z51HVK+LMKKVw1ImNjw9tJbMWi7pNlahV8QbRF7T8JYJaem9TL0T5PyVerAldyvJQCQPkax1K5JzGaypuURmCyOM1kt7u2IqwtVJEmAO18Uho01e9H8yxdco/R/ZXNIkdS0OSfXMixfzX9Iy9lYk2TRDR/x9I54rw8CxBoS+8MJPFNct/0N93PBJrqDMymJklsksCWnwuLmqjWmaj1NVorA/nRUatMks8jEwoi0dvD4HQmFhPtNgj5a543WV5ben/Sso1lFR/5EVUqoOSZQ7oueYrWlgLIBS1CXlvMp2J+LpZXl2YccSzNMzPtogLipXPcOUawWm2gzssKBE+FNnQsinkBeaocIOC8YFD8r0UjZHFvcdEqcK+1l7h27iJ5/PH4VZZN0WHyEJD/T0jl6/k+yKfT7EFtqqyAtaYOtroG9k0Xx5CMXjTFVsr6UVa+uXYGV/lKyxEoR+AKR+BSJL6TaP/HVtz+fwfYO3bzs1vw0KrzQXgaie8JgcFiJm0xE/Pc4VIAPq2vMYls//we1G/YBuAcgOu4ANwAtn2pHvc8A+Avn8foD9aOYV4rLVIAbuCh1wrYfJP8y5VlUF+SB/UFxwsI/vYB+D79xPkZ1OMB/hcFUL9/43Ci8fR+3bSXA6AuHnsX3tIJ75VJAdTjj3VlTGADnuvfivXnmyYm2eyJ7+uJ7rmLGSuTbMw1vFkZoL7inS8lO6SXNMXrkhOG4iWavKHfGUzg9Z4IXu8MoT+SZtbN3GobbmvxYl61HT6LkUG2dwcTLHc5nEwzqEVgIwF9d7R4mUlDADYlcvuiaQZ4rSYDCAilYza7jPjsDA8yhQK2Hh/FcCrHftbX1Towwysza+WUgZoUJYnNPX1R9lI06vUsvb2s3oFQOotfdwTRSQCz1Yy5lcRocjBI/tNDAaQzOXx+pgezKi0Yyebx1mCSJc0rLEY8sLgKTU4Ts4aPjiS5LeRVvbzGjmyugJf6Ygil85hTaeV/07wmlhT3xzLsefwfJ4IsEe7QAwuqbFg73SvAaa9FkkCWXowlaW9KNVNCQ5UYy0m4rJBLVgBqORt9nnGjTbDLSe2RRBZHAikGqP/jxAjeCyQ50XxDgwP3L6zE6iYnqh0miQFLwH8eJ4NpvNgdxjNH/DgyFOftZ1fb8IXpHtzR7MLcKjsOjyTxyNuDzBQuJLI8Lr60qJqBWPLpJkYZffK5AqKpPHb2RPDowQB29UaBdIFZW38yTwDUMyoIoKZrFjXt4wPUIqtAjAVmJBQoLyX77Y1NaUbSGXSMCID6348EcWRAANQL6+3484WV7C9OntFv9sfw3Xf8eIeYxCbhO/61JXVY3eiEy1KQZPl0GE3lcWwkhRdPh/CLQ34cG0nC4jTi1mYCqGuYQU0gxYGAAKh3nA6zBzXJuZNCwB1tbnxmhpcLFeiTyAppeOqXHx0KYB+1Lw+OxT3T3bhTAqj741k8cyyIP5wK4WR/DBSleXw8D/5ojhezKomZpoL3p4NJ/PpEGC92RrB3IIbBZBYmm46Z3n+3pAa31Ds5hq/0xfCdfQG0nyEZxxQWVNuxaVEt7mj1oM1rZkn88T/aQgEp0yODIko7JDa1fIByxvmKz/jlBlyuCGjBaTqmnPjVDHaZjiUnKM8JUNNaLGuHiKSzmP805ylLC1+uzjvncc4NUIu+pgKgl89EsfN0GDtPhdEbpPUU0Fn0cDvI9sCFry6uwI1THKy8UuQHK2fBlYIrGYWRxlCxLbVoq3YaVjdXC7KkOVcUEol1kRPkvJ+eQdskKZj0xvCD/cO8ts+qMOPWJic+M93Lz03KRwGFxNgToLyW7VgKbMiNy6MrlMYfumNsDTM0mmTLk1n1diyut+P6OgdbpYiPAJ350saY5RZ3j+gPBVFS4qGGRP5N841Gklt8WyLZXbSslSxM0n03FqCW2nUB+NIHMmA/ZCeZ7GPAZLf7kF3+JTdX4sEqg1G2lpBuq+L5ogig1k4kJffDJbdKe4Bxek5zP6oAqTQPnHNdFMg0Y8HSax9vns8zw7uQTSPHvs8CrKWpRAaohf90aYGvmB/lW1gDS0KvUWySZ5ziWMv7avZWitDU9rG1kjQPKzU03HZJuaGgFRU/d+AFPl38rC1kpyWAXJnbhBQ5E6r5+DTny2gpPVeohQVy4fMkXycv68i40gfTPrWNmcYLEpdadsaQll1+L6c+yOfEGDQZ2OPbYLKIQgxpaRT9IhfyKnB32dboSnd6+fzlCJQjcA1F4FIAapK23o1H7liJh8l3lqxn56/FPV/aiI33rseKlvEkhicJUGM3HtatxCMYK9d9rs65/AD1PjxSvxQPk2/uN3ehoJU8Lm1IcDse8K3DE2PafG0B1Ei24+HW2/GI7EH9T+uxhDyOkURw/zY8LHlQj+f1fXES3+/fOLxyAPU5CinGuwEmBR5Pblp7PwBqhel8roKHyTWvaKsLB6gvZqxcRMOusV3KAPWV6nAlwSlev9U0uGDI6AokkS1ebjO5PILpHEtY7j2bwFtnY3irP8LehS0eC4Nua6a6MM1HL2t6Zk33hTP8slzvNLAvbY3dwlLaxwJxHByK44A/ib54Bhkd+TWasazajkVVNszwmdAxmmAPQ2JQE/OaPK0JLCYPY8EZ0iYjdSyx/P+ODrMnMOUoltbYsHFuBZL5An54aBgH/UnU2ky4scGBe2Z5kEjnsOVAAIFEFquaXeyjXOcy4cRIEs8cGkY+r8OGuZUMaI+mMyBPxd93RZghumGWhz2VR9N55KBj0J1AUn9cMM1f7Q3jkD+OwTjJnZuwqsmFFQ1OzK+2YYrLDLtZZpjKDmJSAlhKaKg9IQHUOgFQiySFJsWqvFkXv2JP7ClVYE/lrmCaAeKfHBnGocE4M3UX1dqxaX4Ve0BP9ZoVAN0fzzBY+2JXCL85NYpTI+TdbMCcaju+MMONNeyjbcOhkRS+9c4QdnaFgGQaC2rs2LSkDmtavWhhT2LRRpKI7wul+Pz/dnQE+4jJnAPmVVvxJ3O9EoPaBo9FJLBFPXpJCkGTo6ZxSax5InRYjXqQ1aeeaNr8UWXCSYb1jb4IA7W/OxVG10iK8zPLpthx/+IqrGhwsET8rr4YfrjPj/0UF4seq6a68XfLakGe0lYym5NSD0NxKkKI48XTYTx/YoTZ1DaHGbc0u3D/wmre3mnR42AgjqcO+bGDfKqHU1w8MbPKjjvb3PjSvArMqhAPunS/HPUnuBDgFydGuLCBskwzKmy4u428vl1YWmfne/A3J8PYcTqEd3qj3J+NFRbc2ebBXyyoxsJaVTqVokfSs08eHuHr7h5NI5LNwWjV49ZmB762qAarpjhgM+qwZyCG7+0PMJA+GkqjxWXGp2ZX4M5pXiyvt7OMv+qNqhVD1E5e0jyimVdEJ0oJm/MAEFdqGiyftxyBi49AaapTBgVlppSYrAQGOdZ5nfeWstcEMIg7RU6Xyxl76f6Rk+CaBOjFt/vq3fNcktpXotXjAdUymHpiNIVtXAAUwv6+MIZjGcBkBEwke6vHinoHHphfgdsanaggJQq2Pij9jLO+8QPYxV6tvE6pYITsoZnJU4FYFvsG4/h1R4gVbqgIa1mdA61us/R8JeHQ0gOHTgJUxEosN+pcjaNz5HA2lsFIPItEugCDTgevXY8KuxGVVhNs/BynBVy0xysGYrSBUI0iqDXFz4ATRqsI2JGeoyYkDWrOPQZfu+gOudiOLO9XjsDEEZCKT0hqWr4zxTuc8gAm7Sv9Pw9f1Y9eVWKQVx3pvW8CL/eJGjK5AoISWwOlHTJleZzfSwsdJWSa52MGeqX7MU9FLkJemwFbaZYizR9xGmk7DfAsr8fF11RyJfJuypQg/6G+gMgqC/KqLV4PiucQUShEPsbSVjqtxsoFzCnyC6A4iaZvi9utFCRpLRGU5wwCtLX7X5vsaW1/la48ciG40ovyY5iiUCAD2OwPIQ1DaWVkxn5xn15AD3+ws13pMquMKPHD+QrGPtjGls9WjkA5AuUIXEgELhGgplNlB9D+w8147HtPYHuHeu7WTz6Izd/ZjA2ztUD15AHqR3Qr8fBEAHVyAPteaseul9qxbf9RdO7YjU7tZV82BrXa3rU/OY3nv3wuGfOJru0aA6gph318Cx646z5s0YwHbfewh/F/PzTWh/iiGNTSkd+HcfiRBqizQRx7px27trdj+55jOHaoHceoEEP5lIDkkwLBxx/rF+2tLbflQtt6Pln9CxorFzKfXpvblgHqK9Xvch5DYdioqXGtLBmnP6SX61gmj+5QFm/3x/DC6SAOB+KIpvOod5hwc6OTQbRWZsAauVCcAN1qpwFGlozWccLymD+BPWdjaO+Noj+RRaXLiKW1dqxr8WGmx4JUPot3BmL4+bERftUjoJgAap/FALOBXvZFIoXTBBKb7OBQAk8dDuCN3ihiqRwWV5N0cwV7cv3saBCHh1OosBhwc6MDX5rn40ro/3dkmIHFFp8V19U5cGODHQPhNH68z49gKof/n703D5OrLtdF3xpWzWN3dXf1lJ7SSTrzQCCBMIVAILB1Ew64haNnC+q9W9R9FI/PuVvPP+dBz70KnmcfRd1I3NsBHBDcbgWRQAIEEhIyz1PP81Bdc9VaVauq7vN9v7WqqjsdCASEQJdPTOhe9Ru+37i+93vf79a2CmZhe20GdEYVPNMZ41j8zXM9WFJl41xkSbWAiXQOXeEMDo2msX8kjQNjSSRVFY0eM5e7scWLpVVOBOxmWMzChaQDQ0+PLAAAIABJREFU7FPgDQ2gFsNCr7nCwcIMgDJdT1Zq4zdInRnF3priLHozgFpR8wzKv9SfwI+PkKRzAnmFJNituLXdx8za5dUO1DglqIUCzoZlvNgbxY7+ON4YTWI0oXIOuY6AHZ9o9+KGRheDrEfCCv7ffWPsqC+kiZVlw52La7C+2YsOvwUBu4l7PZTI4MBIEtv74/hTTxxdYYVxz4XVdnyKc3m70e63cx7j4hhPXx8l/xCiSg59MYXze1MFBLb67CY4LEaYWYKUcicXcDoiWOM7+xM4MpRCKKXCaDPimkYX/nFFAJfVOJgNT3Z59OA4B1DAYsLaBhf+r8UBBhho/IjYTTY8FVawtSfOEu4ke0+51p0OiZ39X1gqnndbTTgeSuPnxyYYoD47oUDJFVDjteCqRjc+Od+PFdUOZmUT83/3UAqvDsaxYzCGoXiGpRGJQf23BFA3ubGy1sE52nf0J/B8V4zZ6v2JDHxOM65ucOPehQGsqXPBZTEy9zyeUbFrOImfHZvErqEkYuk8shT4bzVgXYML/3UZSZFTznEDKwT84hhJh8dweiTN62x5gwvXNLlxwxwP5vutoCEhoIFmZiYPlganFAD0P5tkZNa73UyMTzFgAngradPOOjzer41+tt731gLTHNtFJk1pn78wgLoIZWt7nw4s6AC1vq607f+97dT7VvolA1AXgINjafzr8TC29cbQF04hpeZhsUrIGwyQ1TyWVNrw2Y4K3DDHhTk+C58JeogZ9ZNSlchZ8Tcd4RajgfdQOhPkfJ7LkFUxFKTOYjMbGOSmFAq5QgGKWuB9mL5Pe7PVbODgMpGho5yJL/ZtBqgzOXROytg9lEQuDywL2jnI0M0pGoxcB+/VjG9TuwrIUltyBWSpyIKBzweHJNpJZxKda/SH2uAyUwAetS0HJUe/FyCITSpw+yxGM6udlABqwYykNBdKTvSZ+kYfyWiE1ST+mDl1hLgVEBiVy+dF3Sp9l+Ps+J5qNhT4nmU3i1Ql54QEaBgd2YzSjcjZHNuFEqyQUrFE3zcZmPFO99ZyLOx9WxSzFc9aYIZ7MJ8wOoBWDDKefh5NPUd0/FoPj9XfHYpKAeLFSgBtOn55Dpilv3uUr+KpUJzAU0UgicBE9Yu7BiHrgKu2pqdKIevvNGVvSMVUP9obUlmglv4U/V3S65ne6HcHKiyVKvpTDhVrJ/Q5EOXUEZk2Phc9s2cu75whK6vn3bHERTf8A1XAW41Kgc5oWhV0SGgfMYW1wA49AKQszJCn/Qeql+c2hvpFdxGWxS9njc8GFH/AR262ebMWmLXA+S3wLgDUZYVHTm7Ds09uwYM/fEIDu9bioQM78cBy/aELBKjlbfia/QZQFuqpEtUR7Prufbjn609PBaSnd/BdA6hnGdTnzdn9poBlN5798j249ckI1gbC2HVUIJ8ta+7DfV++D/fduRZBXSCsfOwuBqB+D+bhhxOglnHiV9/EF7/6MLZNAaSnL6J3D6A+8L9qsfKfqLK3yQzHO2zrWwHUb2uuzJ4fb2WBWYD6rSz0Xv5ecxJor/xaTWWv3GUy37pjMJUFs4VJPnj/aBKv9MfRHc6gkCMwWkJHkABfB+e3pVyDFmbPijIJoKacjQRQ/qEnjryhgFta3Liu0Y2llQ5+7EgojTdGktg7nEDQbsanFwewusYpJJy5lPJXb/ETkhT/w+kI9hBYmFBR5zRzXmFy5u4ZTmMgobKDkwD0uxb4mOT0H11RzpWYzhewsMKGza0+JOQcHj04xoDj+jkeXFHnKub17Y1k+EWuySvBJRmYuUsMqleGk9g3nEYnlZUpwO+QsKDKhnVzHFhabUOjSwD2lKdXB/p1V02JDy3k4IruGHYMiWj3Uu5S0e/pAHUpHl+3jm4fLQOlJvFG1iPHbkbNY9cwSU9P4KXeOOeMdlhMaA/aWIL8pno3mlwSkmoehybS+GN3FAfGU5hMZ9khTi1bUGnHXW0+Bk5JzvtERMH/t2+Umb1yIoOgQ8LqOV5c0+TBtfVONLktDGYeD8n4U1cYO4cTOBvOIJoWTnQq41ML/QKg9tmmANT6eJ/LPwT64hm8PBjHkbEUJmIZOExGzA84UE9sezPYcT+h5HE8ksGrIwmcGpcRixJMC/g8FqxvIQnWKmbuU6DB1t4YHjkwhkMjSSZgz62wYVOTD9c2Uq5tB4O5o4kMz88/dMU4IGEymUW2kIfdZsS6Rhf+YUkVA9Qeq4nn5VOnIsxgPjySxoSiwmI3Yl6lDdfXubHQb4PTQsB9Fq8MJnE0JGM0nWGmOQpGtPttuL3NjQ1ziEHtZAY2gd5be2J44gRJtKdhMBuwsMKOm5u8zAQn2XCSyD8yIbM8/ct9UXRHFeTIdWcywmIxYl29C/+4NIDr611wWg0YjGexozfJDOqtXREMpjLwuyVmwm9odGNFlQN1TgkemsS0jmUVXbEsQrLKa7jBLWF10IUGl1TmsSxGUkwNoNDW70zj+V5udbNlz1rgPbHANE9wkWhznly1uqhqidmln2na/i4gsXNSFBeJWaV/vCfdmS30AixQEKoyFGj3w8PjeGUoyWoWBIhW2iVk1TxGogrmuCTcNb8CG5o9WFxt15QohBYFnU1ROYfhaAZxQnKNgM9mQpPHygDpWCrDaVCGEjlGoehOU+eSUO2SIJkNSGZyGE2q6AkrHCTokEwcWNbit8Jj05Vm+MZQ3H8J+E1n83xH6gxlQCk/DMY8q7qQSkaNS0Kty8LgLscWFQjmLiCm5DCcyHB7czmtnV4LA86Uh5vug6F0gQHu9go6ew2YTOcQTucQz4oUtV47OHjMZ7XAJhD04ofuFZOpLKdHGU1lWZmHmk0pMYIOC6ocZvgoQIxTTRQYmI7LOYRSZIMswkoO6ZwAw1zmAgIOM+o8NlTYJVZW0VJqa/WJgIC4UuD6hmMyfz8LIySTAV4JHIxW67bBYzODYgoJcJ+qz34Bc2T2kVkLvJcW0M6dcoB6yutREWwqQW8aFlxcB+LkmTa39dzP+jmkPa3jb7rctRY2pd33ZmDiFt8tS2C2KEp7v5x2bk7Fw8qlx98MOiwB2GL1662aymOdQYdpxpE5X01FEYYi2khPlpTGuO5ioEB53RxmXOz1ewFWUmhNyara3aFMEa2kfFQ6B8pG4b2coR/wsi88bIDe+yn3NE12o2QpgdR6Co2iQcV7PK+rssCRD6ohqKlqVmW/Br1bEvgu1uFHl1n/QR2r2XbNWmDWAm/HAu8uQF2sObIL37pFSH8H/+dODBelsS8QoJ4xn3MEz36hA7f+iICuFmz+b9/APZuvxJULauFz+Zgc8u5LfM/moH77ALWMA/9rPVb+k4yHDuwvC064gHn5LgHU79Y8/DAC1Af+95VY+dVdJMiP9Z/7Gu67fT3Wrm2B3+aDz/Ym+dovgkE98uQ9qL3rCQD345nwD7DJdwFzAcA7buvbAKjfeq5cWFs/yk/NAtTv9+gX82dNd5CX/ze/chVftemFJqXmWBL7pb44dg+mcHxMQSybg9dFDFsbyxwvrhBOWb/NDI/FyOwYyttIeaq3DyXYEfs3bR6srnGg2i5hMJnFcz0xAYimspjnt+Kejkp0VAjp4hklnwH0RhW80B3DwZEUxhMZdjTO8RLr04hwOo9YJs8smY4qOzYv8LGjdM9oCrtHkyzD7JFMuLHBw+/yz/dGkcsXsL7Jg8uDDrT5rHBJJnbsEvuIWLvjqQz6owqOhGTsHE2jN5oB0UoJxFtV58blDU5cUW/HHI8FZg5LFo5VtqDmJZruSikC1GUvtvytotm18ZjmRZnmfipK/BXDDIoPlCBBkn5+UgNOj46kOVe3x2XC/Eob1tU4UeuQ2Encm8jgUEhmpi6xm8gGajaPuT4rNs/14aYWL1YEHRhIZvHoUZKIjqJvQuaX9Aa/DYtrHFhT62THOjmVKTfl7tEETlOO8rSKuJIHVGBBwIa7F/nZkb+gwsbzpTTj9Hl4rlvldETGU50RvNIbQ+dQEqaCAfMCTtSzXCkxvwoYl/PoSWRxIiIjnFJBNOJqhxkdQQfWt3jwifk+zPPZ2KH+cn+cJbmJyRxXVPgsZiyucGJptROLa+ws2z2WzOBUWOY5TLnNCVxQ83lYLMBVDS4h8d3oZrCBgOftvSQtnsD23gT6YwpgLsDrMGO+x4Z6B8mfg4MBumNZjKRzSOZyws6ZAgd4fGyuhyW+L6t1wWs1sQP/lYEEfnZ0Eq8PJbh+n8WEJZV2LAzYGKAmV8qRkIKusIzxhIKIrIJwjhwFnJiNzKD+yjJditzAecG7JzN4tT+Bp0+HsW8siXguhwq7GSsDdl5/9W4rg+40jynQhNjvxDq32YwsLf7xNl9RspwnbRFImwpGTGXKvN+b32z9HxQLvJkb+s3aeP7vnRvINLWc6d+c5jGfzn3R0+9O9929BUCtO/xKj2mBQ7ozvdyRX+RklaSI9TaL5VS+rnSH8/n6cXHucFHqdMHKYmvexrSZ7rF990f6zRvzTuubXmqpHDVXQExW8XJ/Aj88NIb942k4bGZUOS18B0imsjgyFIfTZMSNFMjV6sW6Rjfq3RIXSmxfUuKge8OeQToXMsy6pnOSgqVICfxUJI3OiIKhOCWfMKDBbUG734oFASsH3g0ksrwHn52QEZNzLJvd7LdiZa0TbT4Lnz+sOKPNMyKARRQV/bEsBqJZDEWzGElkMCkrrHZRQeC2z8apSOje4rGYIRkNUPMUCKZwqg9K8SKrBQTpnlPjgF0y4ExE5nN9LJ1Dg8uCjc0ueC1GHJ2QGQQf14IDGysktFZYMddXOt/pfKbziwKkzkxSOQpGE1m+ZyFfYMZ5g9eK+QE7llU7UO00Q8nnMRTP4viEgu5JBaPxDMKyygA1AckUPEhAe3OFnfvT7JFQYTOxA57OHmJqjyVzOB3O8PnYH04hnM4iUzDCbBQAdbPPhuV1HrT4bfBZiDGum/Hi1tTbWDSzj37kLPAW588F2UPP6a6rXpUkv4u3f/2FgqrTX0247FJgckmlugwoLuLK5ffxN0Piyk88UfrUHpbVN6V+0dEL37XL3kuLNiqdW28XnJ7RzPrZO4VSTpoLZEBxvyWpdXFeajWSrHeZec6XGOeChnXKQ9rAaT+bAlAXo+NKlxT99/rLp/h2aX5ceP0XPiLnNLd8el14he/hkzwy2kSbGhBI/0V5zdVkAtlYHNlYjJ+TPG6Y6Y/TDZMkznE9y8SFWebCnjq30291jz2fmabOE/2pQi4HNZmEMjGBbCrN9w7J5YI9EIDkECSBC/+807ZdeA3v3pPv1P7vXgtmS5q1wKwF/loWeI8AagDdv7gDrZ9+GpjCZr4wgLr7X29F673PTgW0Dj6MlSu+hgPYhB+ceAb3LzjXRu8+QA2U2vIAXkw/hPUzpdam/s7UZm7iR0ziu8h+/wZ2Fh7E2rczld9tgPoi5+GHDqAu5kkP4oFnT+ChW85Fit+LHNQoCzh54Pk0HrrxPIuofK5cTFvf4Zqbec96OxP4o/nsLED9gRn3t3eBzxfyIMlvYs+cCSnsaN0/lsaJSAYJtcDgFjlKCeBaFrAxCEnMFpKnjGZyLPdM/250S6hySOwMPTUp48nTEZwIpWGzGLG0yo7bWrwM1E2PBC9//SJH74vdMZYPTyoq5FweGZJsNBnhMBmQzwlJ4vZKG+7o8KPFbwHlESYm7B+7IhiIZzlHtc1sgpIvMCh9W4sHSwN2ZhfRh1hKVM+BkRT2jyRweCyJ/kQWqYIBVXYJqwN2rKp2YEnQjia/FRU2M8tllil6C+k8zcyGouTd1Anw9kbhnU0eYh3tG0nhhZ44/v10BN0hGTAW2LFcaSdmlJElvkm6meS5KUZ/NJXDWCKDcDyDOW4zbpvn49zHa+s9IJz5xT4hO729J4bheIaDA4j1VOG08L+JtSSZwCxccjKTg30srkJO5NjxfudSPza0erC0yoFKe5lGig7gFIH70hv0yYiM354J48WzUZzoiiOeUuFxS3A4zMyYp3Yr2QKS2RznM6f/tlvNWBRw4JY2N65tdLHjmxhTag44PJ7C06cnuQ9Hx1KIy3lmfFE/3A4TyC+hQkSbu0wmdq6TXGpUJpoYsLrehS+tqMaGOR6e60k1h1OhFLb2JPD48ShOjqV5HhOBzEXSpUaao8RIM6PBY4XRZMBQWsVwLINJjYF363wfNrSRnZ2cq52Ye4fG0njqFNk6juNjKc4rShLbHpsJTpsZeaMBiXyBpVHr7SZkMnmcCskIyznOj3p5owtfXVXNEu1eq5BBJVD8yLiMP56NcdDJ0fEk4nIWfouRGe12GzH3yFOfhyLnkIhnYTGZ0Fhtx9UtHtzd4eOc7UVHSJHZIVxzxXn915jg72xZzH7rr2qBkoNQOHI1x/e0XM3nY6IU/ez6vjAl12xpxhUB4hK1WfSySHUR+XA51y5BWFQ/f6nMpVwgvEzLsa5JIRaZ0OeUW84Qo3L1I0ALSZrGrC7lPBRMM8pFXe7O19M76JKsWiu058oACE5pUOZ41Zmzb7HwzsmxrFHZyply5YFS57PndH0TXS1EUHFLnnoeZ52lUyaRWto3tOHRdoxSgBaNDzGUdJbYtI2kOA/E9/WcnyX76g+UgJEp0+A8ub1F/SIwQP9mMlPAQCyLF3ti2HJoHD3xDOZXOzEvQIopFoxGZTx/epKB1pUNbtzU5sPftvuLaizEQk5n8nz/+OXJEPaNp6EWDJjjsmBNFe2hBbw+nkRXVIGs5DnIze2wcADQVUEbA88HQgrfl8YiCt95TCYDA9SUPuLKehenTal2CEd6Pg++E50IyfhLTxz7hlMYjFJqjCyUHJ1ogFUyo63Cxmkq1tQ5+e5F53AhB05b8sTJEF4fSSGs5DHHbcUN9W5YTQZO/XEqKiOm5rA66MB/XVbNAVNPn41gR28c/WMyM7KXzHHhyjkuXN/oQqPHwu0iYPnYeBp7RlKsINIZViBnclCVHAqZHKwWIyoqrLiqyY2/X1iJDr8NkwqlrkjhNycjODCchJJSoao5IfFtNECSTPDYJdR6LVhRY8fGRieWBAQbWs0bMJbM4sBYGn/ujePwaBKRuIK0onJQIl3OzDCgo9qJTYsCWNvoRptH4jNSP8FKy/dtefL/qjvrbGWXmgWEzK44l7S2a/tciVn8VhcnkW5F7JL0R8jTnwv1itz0Yjc7P1Cp73viNWWqosfMM386IKafRVPvfzqop49QEQIvnqMacF52kxTY77QN/u0haVMmxJSWluOUZebXMg0XrTgFz5xBulk/L8UQ6md4ebUzj985P51mRnH8CAlm7WTT/p7GMtfNrT+mP188v7TUWAyo6zmTywMYtNKL76fa7CkewNr97IJylGud0FQ42CbGt5q/594AymevCHp9a92ltw6AFYYqAfuaKLymNEZ1ZqMRxDtPI3byJOKnTsNotcF/+Wp4FiyALVANs630nnNhO01pfetpyS74ezNw8C/IClqudtoHdDsW8nnkZRnxzk6Mv7oD6ZFRWPwV8LS3o2LVKtiDNeesk/ItaWqbtbzx2lDr9Uyf8SXFoNLKOLecslp0BYfiHXH6rC//b1KZO18eAtGwYjionhpOS/01e3pf2AycfWrWApemBS4SoJYjiEAwL6d+ZDz7ZTtu/f75GdQr/sdO7Pyfa3HOVxPb8LX2G/DwCBD8f15E97fXi2de/xYMaykr9XmAT3UET3yhFvf8BNNA8TdhhZY3+nzg6MTT+GzVHdgCYO3/3Ilt/+NttJnL/4gB1GXA4qZvb8FDn1nPirEX9HmnAPVFzMOpEvJTW/mhA6iL9t2Mx7ufwt3N00eFJPTvwJVf33auHPdFMKiBbmzZ1IrP/hnAmoewf9cDWDHDhIic7QbmtoBh84tp65utubc9Vy5o5n6kH5oFqC/Z4S+9cEbZ0Zhi0HP3SBonwxmMyio7MNucEub5iPljYwcqSUgSo4WAY4ckcibqL9/EoHmuK4aBeAaVTokdssTUqXEQYCkABD3LWDmbui+aYbCuazINegkjgHxEyXO5NXYTyE2bzOQ51+It83yYV2nlHIbEAH+hN8ZS3VkVsFuMDAISYEpMpgqbEbFMDpNyDmPMGs3g8GiK2T7DSQVGowH1HhuWBBy4qtaBJVUETluYzaS/FU7BI6YA1O/fwBMYOZzIYvdwEk+fjnBe6ERahZKlPMUEmhq4D21+C9bWOuEwm3A6kkEXO8RlVNuNuL7Ni2ubPVhd6+ZnSc6aclr/uSuGYxMiUIBY0zmjke1E+aFbvBbOy03A6cmwgt5JBdFYFnM8Em7p8OKaZjcWVc4EUGuOlCIxQLxedsczeL43hh3dMRzqirFcatYM5M1G5DlXmAHGQoHHn+ai125GkNhRQQc2NrmxNGBjhj8B6HzdSmSxZziB1/rjeLWPcmRnOAcopQEtmAjcNiBATDOvFQu9Nga/Xx9OoCemMIOC5uq9iwO4psGNAGmMg3KUZ/D6UAq/ORVjYCApZ6FkcyAWHtVKc26u34Z1DW44rCacjCg4G0pjZFJGld2EG9rILh5cVudkCVfqE8mMvz6Ywqt9Cbw2QBL7MjPyuJ1GA5dT5bai1WfBQr8Vspzj/NvdsQwlOsXqOic+vzSAdfVOeC2Uq1PMRQra2D0kY9dAEq8PxNAdTiOVyXLO6azRhAJJwKEAUy4PS7aAGqcFC+tduLrZg1vbXGj1USCJ7hbVHVpUcpkz7UL9VO/f8pit+a9igZJnWOCX2nyZAlAXZpBK1B2n+hZbPs/KG679XMeLmdFErj3dAzvVM10EqCkVQp4FMZDOUs7ePK9TL51ZJBes+TOL7uJzAGqtDZpqhg6EFwGBciCiTP20vP9TAWpR3tRVpQPZ5QC13qISRCEocrpNyqVWS+65cwBqgZLr8HDR1T4VVy8FWumll9znGhDPjabKNUBEY5pxjgp+pMxRXjZsorllDLjiMBFjjTc4bRSLHdMMpA+0Vhj9Jzn2dYUY3WFf7LoAzkvAesnRWdYDLaBsKkBNahtHxxVWDPn1sQnEM3lc3ezFqjon5rgldIfSePzwOLpjCpqrHQxQ37uoEsuqHNy4XK6AlJLHK4NxfP+QkAiXKUWKzYzFfguI63siqmA4mUVeS6thlEyY46aAPwsD1KeJCR3LIJLMIpNRmXFc4SYFFycrkXy8zV9UtCD58d5YBjsHkvj9qQinWcnk88zUdpgKkPMFjMp5eKxmrCJlkTke3Nbm5dQnZAtS6njk0Di29sUxLucQsEtYU+0EnXAHx1MYSGZgkMApP755WZDzWf/kaAh/puC3wSSckgmr23y4qd2Hj7e5Gain848A8+d7onipP873RmJb06BIFMym5iBJRji8FlzX4sFXV1TznWwomcXW3jgePRzCkdEUPAYDnEaS4aa83UBYNfA56LQYsLzahs1tHj6PWytsnBP7wGga2/rieKYrwvc/Qz4POrXsJhqXPAcyzq104PYlAVzf4sWiCgo2FMohegALT+3ZHJ1/lVPio1FJCcAq4bC0H5VDUQXkcypyssIMT8odS5K8JskCI0VO0mI2aqdboUDxpqAk8/Qd3k9NZhhM9K6lAcD6fsxbND1HqQS0ICBaTPQspVUqU38q5HPIUyQn5+I1cXlGPhALKFCgSy7PQDu9g1FZnNfWZAbMVLcIOmWlKK5PFfJQ1E2qh8rTwKNCIY+CmgP9LeoyivYX8/8WkMuqyGeyKGQzoi6zCUaqhySYuZ9GAfrn8yDWKLWd6zJJMFCEqG5buhdQffwMtVs7+7S8AELdn3T+hT34t/x8nvdc/o44SES9Zkm0l24a1E8aK7ItZbmncgxCjkHgxhQ0K24lRm6zQUQT6Sc+2cUkckNxoBvVR3bWx8lg5H6z3RgM1vpb0PrLwLDWHpoQVAaNO29ledE+zS7Gon31QAD9HlN2f+BKqI3Ub81eWg5jAnx5HKkcGgujpoLF5uHJyPWJnMdaH8vZ/NxWrT8mkpoW94Npp7yYq9kschmZ5wg9x223WGCgFxm2sQaXanNN1CvuHTT21M7yIDnuD0mF8LXEAHlsGOFDBxA5dBCx4ycgeXyovvEm+Jcth60yALPDIeYCl09qH2X9okAnntO0PswwUj4x7U7D48NjTOMo1ps+f6bEAVD7yX6kgMJd0hetmANT6iNb6qAu1WeRxNyne5c2P9nm9JNMBrlkEtGjRzD03F8gj43B2dgE/5IlqLziCjgaG0Q+Dp4f+hhr/eN88twxsTdYKJSLL1nF9oh20TrT5oEuGa5fQ/XB5H2J1jftS7S2tTk8Zb/LI6/SfpdBXqX9juaXEUaz2O8MktgPxJ1Q2JH3J239GHm9mkR/KLhQWzP81n0BgQ4fjXNntpezFviwWuBiAOoDeHjtSnytZz0e+PaDuP/OtWhxEUupG7v+9ZvY/OUnMILz56Ami6790mN4+Kv3YG2zDVBldO99HA9/5bN45HVSIL4bT73xODY3aLYvsjCD2PS9p/H4P6wVwHhiBCd2PIWHv/sgnjkBjIyMvLsANflQf3UPrryb+hPE+q88jIe+vhkrCHQ9p83345kjP8CmQPl8+YgB1CiXYp953bSs2YxNm+/B/Z/bjI5yEu87Aqgvbh5+pADqstzua7/0FLZ8ezM6aM3KEXQffBZPfO+b+MGOtFhD0/NFXxRADch7v4X1q78JEhdv+cxjeOo792GFvk7kEWz7/v347NefRvB7+7HzKyuAi2nreQHqdzJXPqx7/7vXr1mA+t2z5ftWErFPSCY6lFIxnFBxOqKwTPfpkMygIQF5TqsRtR4L5lc6ML/CjgVeAvosqHVLsGqALskqd00qnN/Za5OYhe23mzjXYTEyeprjnxzd5KglQJFYQQREKgVgIiOizqttJhABhsDXoFvCFQ0uzPEKJzAxa0eTGUymcohlCpAMIhcj+S/Cisos3zPhDM6GFfREFIwnVSi5AjtgW3wWLArYsbJtvzH3AAAgAElEQVRayIBXOEzwWI2cC1L4NvSXcP1FW3O9a+/Gbx0F/d4NJ7EBSbJbyK0ncXhUZhb8SEJFKpdn6c4Gj4RlVTZcVe+CZDSyjOnJCRmjUYXl2lfWObE86ERHwM7S08Sm74ooeGM4hcNjaXSG05yfMlMAXBYjmjwWZkevqXXBZDBi72iacyhPxBVUOkxY0+TCsqATrR4rlzcltr8MZBFAEhnYyIxgcjIfHkth/2CCcy1HszmkWTlcPGMxGOAyExPcyPNtUbWDpcybvRZU2kzcNz0lJtmEWF0nQ2ns6E8wo3g4nuW+0XturYvyMtuxuNKOuR4bBy682B/FqYhCvgCWpL+lycusbJKRJ99EJifAgb0jop1nQmkGmAn4Jsd9o9fCz19Z52LW9/6JJEiCfTiaZen5y2sdWFHjwLyAHX6NWU55xGnOnpiUGeQ4Op5mNjoFYdDcq/NasLLWhY6AFfUOE8veb+uJozOagVkyoKPKhlubfVhcRXm1SdqU3/I5oCAs51m6nIIWyA4DMZnzcydyBhBWQkuVgDpiybV4rFhe48DiKhvmVlrhZ0f+zKDYdLHg2Qj29259X1IlT8WJy3hRAhAqukd1XFl31rEPTWNxaE5eduRp7LAi4KtzKIqef23n1R3Ruju4bEKm1TwmUln0xTLoDGdhl0y4otaBRg85/zR3o96eKdCxLsHNIpo6pCVIYxrwrjOLS4RvcSAUs1VqDCeRG7QUzVGSXZ3eYB3SFT8vdUOHtMvNKBjd5U9OAYS5Udr3pvmpi+Mww7d59yiOj+YsF1sKW4FMf05+0BkYYaKc8sACfTwLRQlVEUqk27dsjujM8+k2KweoGR0pd3mLckp9K9m8yIIrdkz/nhGD8QxeG0zi+a4I/nI6DJPBgNvmVTB7udltxvGJFB7ZP4oDE2m4fVZsaPHiK0sCWFfrZMc2YRvEoH5tKIkfHQ4xe5hkuumMIWluh9nAvmmS0w5lClAIYwJA26vXSueZARajkYMoIkqOFTQUJce/r/VJuL7Jg88tDvBZS/5YOn+e64ljW1cMe3piXO7cagfv2Q0uE8bSKl4cTKIvloXbbMTV9S58blkAVze44bYYGdT90aEJvNgbx3Ayw2NJdzM69EIJkZuz2mPBxlYvvrQ8wOfYT46F8NzpCHoIoDabsEoDqG9v86DJLXEe7B0Dcfzy5ATn8g6nGeKAgxQ7JCMqJcBuNsJsMbEyyX1LKjHfb+W73o6BBH53KoKRZJbB7lqnBAsFbqVU7Asp6InKUGQFjU4J1zX7cGOLF9fOcSOpFlihZ2t3FEeGE5xao8Zr4ZQgDU6Jnf90hyT1k/UtXlxR58S8Cjurk+gAtc5PvaT22NnGfmAtMHW/K0/po4cp6ft4nuWG08MjyEQiyGdVmKxWWP0VsHj9MHtcMFlJmYASx6vIK1nk0jKy6SSfP2aXnZmfJotVADcMKgtgLqcoUNNJBoLoDKVyTU4njFZaVQI0LWRV5NJpZBJxBhiNdicDdWabjYM81FSSf5/PZrhtVC6BTyaHDSaHAyaXm4FExrNkGWosjhzVZzHBaLNCstthNIsATALSsvEk8kqG9y/ql9npgpHy6NCblapCiUWhTIahhie5v9ReyeOB1e/n+kB1MWNU4XbRH9pgJbcLJruNU90YGCw2MtCdTcXZDtxuAsK0ugpqhu1ldDgZAGegNZuBmpKRUzIoqFkRCGUyw2S3Q3K7YbLZ2Y4UTKBEwlDTKcHlpHJMEoN8eYMG0qs5BqdNdgeMZpMAoAmMKxhglKwwu5wMOpLhcpkMMskkCpkMh3eZLBJMLheD8nzSqjnkswpUOc3jSYe95HDBbLULUI/HHQyO5jIKcooMVVa4v2Zut41VzQSQrZ2tDObpQCQFSeR4XNimZC8OTKA2qzCYzTA5SAZbzA0jA6XQ2pVFXiGbaXOE5pQGqLP9QPPOxjLaZD8ONiiqwog1kM8XkJPTyETDkMdHkUulYTJJkFxuSJWVMLvFHGGwn+ulOUt9lKFSDmmTEZLLwfWYiuUDOSULleZbLguYDVAmxhA9dhTJzi4oE+OwVlahcs1VcLW0wmSz8HykNtIdjdqgB43Q+gH9IaDeYuM5a/F4eVzL7zYMsNN6kQlkJ9vlhEKPBqTTOuBxozlhE/3RwfACg/MZqGRL6lM2C5KI4zVud8BSUcFt4/WtUj1kc4XXGtk/n4wj0dWF0N59XL+nfR5crXNhb2iAtTLA64jnSZaeV9je+YyiBbpQiigzjDS+Pp+woWZnsjE9W5BlMZ9cHp5PvM70wBkCj3Mqzzmex3mwrDiPBwUY6C/iBKarWZZYT4+O875H/aaxlfw+WHw+WLwe3svEfM6KuayNNYUnkP2ofs7PYSKVMI1trYdczr6AfmDPxNmGzVrg4i1QBlBfYGEP7irgG2sAqN14+qv34I7vE+Q00yeIux/dhi2f6yhjSZfqW//fvoHgL76FJwgLm/4JrseDv38G31hTzryVse3rLbjhuzN+AZu+9yyeWvss7MSyniIrfpEMam6bjAP/+w5s+uqzmKl2fmTufXh862MzsFLfX4D6woZ1Mx7vfwp3a8EA55V5Li/sTQDLyMFHcN+KL2Ln4rXwT+zCifMZbc2D2Ln1G1hLICl93glAfZHz8CMFUFOwxU9uRevnST7/3M/aLz2Dx78awdda7sHT7zJATbV1P/lZ3HDXFnTrVc9di/WBEWx7XftJcBMe+vNTeGC5WPfvuK3nA6jf0Vy5sBX0UX5qFqC+REd/qpuXOiF+klELnEuacjsT2/gI5WiOZBjwJQam12FFo9uCDq8FrV4JtZQj0CHYaRajAaYCsVmM8FnNzMwl6Up+Ty2CFfqbhR5pbsRkWsWxsTTnErSRtLMBiKlC5I5zCBrBEtOUQ7fZZ2Up5FyhwD9Tc3nEmSGdAwET9II+KWdxMizjTERBT1zFGOVFlFWWIa92WjC3wsag4fIqO5ZU2jin8NT2MS1BG1lNYksHYrSfMrvgfR17kUecmNQ90SwD1KNJyuWYZ2Z7g1tiwHVxgJwtwIlJcvxmOI8zBQE0ea0M9Ne6LXDpAQbE1IpSbkcFnVEF46ks25ic3ARQEyN+YSWxyAw4NiEz6E8yo3aLAa0BG+e+rLJJXP8UgLoIehLAUgJtCFCNpEkuPAPKRz2YyCCqqEirNLYaQG00cPsqbaINlOM66JJgkwgE0Jx/RTk0GhADA+tHJmScDWsAdSbHzxJATUEJlIObJOEJIN8zlkRvPMMOhBqHhEUVNp7fFJCh+SVY6lvYOSMA6iRJqwqAmnKlz/Pb0FFpZyfWiXCaGdkTqRyvg1aPhdtdQ9LlTHXWWAwA5/E+FEpxAAUB1MT+YoDabcGyGicHUbilAo8DsbeJfUbgQZ3LgsUBB+pdEsu5C2KKDiEZWZq2O5rh3O4D1Ja0ys59BqiJsSaZmI1OOVXneSycO5X6S7nfRUS7sKPOLCkvXZ/y7+/cf18X3mzl5RYoLedpdik/YaafNrrTXgCODAUXgesSMKu5NfUddwZhzpmHIpYhtYw0Tk8qOBvOosIm4cYWN9r85BArB841ZkuxmHN/JxILkBu8fMaL50hOXEeMywU7SwzqoqD3BbT9vIbk+ksA8rnPCVi6/ICanmh7JjuV97X89/qeKsBlMTZEvJoKBZf6OG1HKJNSn16rHqRWHG7RM802GpitM/H5d2XBMkXzk2Nc/O5cFmyZ9KcWKCDaoKPv4nskRf2n7igD1Lv74qi0mnH34gCub3KjySXh0HgKD+0bxY7hJDtIr25w4WvLAri+3sXqFmSJdDaHXUMpPHp0Eq8MJDCZzHItboeZ0550eK28Ix+PZtFPQVKKyncVs6mABpeEFQEnB8qNpHPojykYCMsccGe3GXHdHDe+sqIa1za4YJaM2D+WwmNHQthK6jShNOeK/psFFVjb4EK9y8zn15NnIsywHotlsLjShv97VTVubvPyPeBkSMFPDoU4JQiB8/Fsnh35TrMB1WYDA8RNfjuX9zdtbiTUHB47Nom/nImgdygJl2TCZZSLmxjUrR4ErCYcG5Pxl+4Injg5gTMTaQaUqpxWzK2wopnOO7tIz0KMJ1p3xAqvc5lZovvEhJAFl3MFzK20CYDaYEAvya4PJLF3KI6e0TjsRgNWNPpw81wf7pjn43b/4NAEnjsbwchkGi6LCYsbXFhW5+I+Ww3AYEzme+jCShva/TY+K0nlp7Tu371ssrMHwUfZAlpoUHE71mBA/Shj4EUDcwiMnRiDPDSE1MAAlHCYwSkCwJx1jXA2t8A9tw1Wv6BsqIk40vTs4CDSo6O8DdqC1bDX18NR2wDJSV6zAoPOBOoo4+NI9PUgEw6RjACDXK6582CtqWEQlEAnZWwc6cFBJAf6WWnAWhOEo6EBzoZ6Bp0SnV2QR4Y5dy8zm7kfRpDyg6WyEo6WFtioPJsd2YkQokePIhOLwOz38c+dDQ2QXB7eXzOTIcRPn4USCjHAZa2qgqutDWaHE9lYlPuU6O9HengI2YlxBlwlr5fb45k/H7baOgZ8Od9uJIr00CCSXd0MrDuammCvq4Wlwg+zTbyLKJMTiJ8+CSU0ARglBteslRX8fWV0hEE5+5xmWHxeSlCMbHgSib5+ZMJhDZwVahwmhwv26mrYa4KwVlUzYBc7cxry6AiDfMyUttgYKM8T0E0sctrTnU7YqoMwSBLUZIxBdbKd1V8JZ0urqJfSFU2GEOs8i0woxPd8W2UlnHPnwuKr5N9nEwmkhgaQGh6CPDbC9dmDdXDU1sMerGWwmz65dApyaILHKz04DKPNBk9HB2zBoMivzEpfQuSc2qHfcigwQE2leb4ke3uQiUyWGMS5nGAN22yweMWY2qqqIHn9fM5molHIY6NID/azhHZOZ6wTGK+xpwkgdbbO5e9SMIUICBBgpZpMQ5mcRHp4EOmhAaRHh5kNbDRZYauugWv+PDgaG2GtqGTAk8qkuZLs7UV6eBhKJMKsW1ttEI5gLezVQQbR2a6hCcROnmbg2+iw8noh4DlPfygYwGyG2e3jAASezz4fA7rEok/19PD4ZnneU2IxLSDPaIbkdMNeVQVbVTWvAZNLgL8UYJKk742NIpdIoEAAMMWBUGBJNgvJ7YGzsRmO2jpY6Xt2G88vAoFpzcjj42LuR6MUrcFrltpidrlgra2DvbYW9qpq7huxpKn/6ZFhBrJtPK9VDnQhNQRLZQBGq5XBaGKK0zojwF+NJ5DhegbZjsyY14IWzB4v7I1zYAvWwub388/liXGkhoYgD/TDZJbgnjuf22Fykc0Ei5wCV2juUXuiZ8/w+nI1tXA/yabEpKZgjkx4ktcdSZDTn0wkykEZFHhiq6+Dq7kZnrntsPj9Yt7Ho0j19Yl5H5rkQBhnTT1stM6D1TA7HcU5XHw3nX0B/SgfvrN9/9Bb4CIAas02kYNP45H/8wge//M2AUTOXYvNN96Be75wHzYvnp7jdloO6huHseU7D2LL75/GrrNAcPF63HrX/XjgS9OYtcVxiGDX97+JBx99Cs8eJQ3wDmy6/X7c/9V7sGmuDyB56Y5b8cjVj2P4t3cjqH3vYgFXvXp5YBse/z9P4Ik/P4NtVD+C6Lj+Vtzzuftw351rESzLuliaOh8lgFoH8vdj/aPb8MjnOoRcc9lHjozgxJ8fxP13P8Js2rt/O4zH79RG6p0A1O/GPPykPlOmtvVDJ/Etbjs48fuH8fB3tmALA8MtWPuZ+/DFz9+Hu9eQHU7gkbUL8cXXH8TOwjdKOcQvkkGtWzZy9Gk88u1v4ge/OlEK9pi7Fvd9+mszrPt32Na3kNV/e3vWh/4QuOgOzgLUF23C96cAPfJfdzwX7/sFMNAbyagMHI8nCbRUOK/0sbCCk3GVZVP9xGyVDLA5DAxQNzqsaHZZ0UqMFqeEKruZmbQkgWxhRlGJwTS1xwXOHxhV8sjmCjBpzmShjGlg0Ezgb0JSWTIZmdVLzCP+k1ZZ2rknrmAwkcVoMsd5tSfTWe4HOUgCNhPmeQRg21ZpR4PHgmqHmaUfSSLZRN4CjX2m5wwVcnlF/KEIEDAooeV+e79VIgk8JkZ4Ws3xmMjEpshTwLGBAwaIXUs5o+ntOJ7NMbM9kxNymvR7CiAggJOAe47wzxf4GWIcJ7J5LpsjuxnUNMJNf5iNBJZOJ0CVQGZiixHASeWRc5ieL+WI1UZbA6CEtLv4UNQ5KbMRIE31UT+yeXLkU7Q9jbZgRxNQTLLixExzS8TIF8pfPD7FyVQCOqiPMSXH/SCbkJ0IGLeZjBzkQA53AulJJpVycqaoEQXCIkQfmflFiotaHTQXlVyO8zwLOxeYDcB2lkzsKKfv0YfkWKm8TE6AzQQGk61JRYADzItYnRHZfJ6VC6hMUimgsaNgDpIs91rNcEiiHVRWRFa5LxTNzv2wkB2IRaJJ0pVlLdTHkcaS1gAxy7NalD6x300GE69JqofAf2LumYwldmZRzrho3xJQdL6cwu/PLjZb6/tugTfHVWdoXgmsnvrVmTxO0wOFLswrRefW4fEkKwlE5TxqnRasm+PigIwSUKXvF9MBK/3nWtNn7F8J3NVB6hKsPtOIzNzuqTWVS3vzgadvnGV7RvmGN9WOFxQuNaXC0vdLu6iwN/9GP+emBA+Ut0s0T5RSXrsAkAV7aoYPH6sFCA1bfQcvs4+ovGxjn247XdlEc7uXXVyKebd5eIgJbuC/irE2WswN5U3+5YkQ/tITw6kJGa1eKz6/IoCbmj18d6Ecx9/ZP4YX+hKcU3lllQP/sKQSG5rcqHFbYDMbkMoQQJ3ET45N4uW+OEJxhc/IeTVOrK13YkO9i/MqU67k14dTnMaBzrcKuxFrap34RHsl6pxWTglBaSa298ZAqU7IgU4A9QMrA7iu0QWz2YAdgwl8941RbO+PI1MosFrHV1fW4PoGF58rBLj/uSuKF7ui2NsXR4XDjLuWBXDzXC/LkpPSymMEUHfH0RfJIq7mYbYZ0O63YEO9E8sDDtS5bByw1uQzcXDalmNhPE8A9XCCgfQr2v3Y2O7Dbc1emFHA1u4YA/wv90Y5cMpqt2BpjRMfb/Xisho7Ag5SvjGwHDqdgZQahu4HaVXlMzKaEeK4HgsFMhpICRV98SxeHkxhe1cMr50N8/m9oMHNaV0+tcDP3/vu/nE8dyaCSERBndOCa+b5OIXG2qAd1XZSgiHpYTDrm855qpOCukqKONPnzfu+g8424JKzgNj/xf9r7wNF5YjSfqUmU0gNDSN64hgm9+xE4iyBaBEBnuVUmD0+OJvbULnqMgRvuAGu5ha2RGpwAOOvvYLQnt2IHz/J89m9sAMVl1+OwFXXMBhMtRCzMjM5iejxYxh7eTviJ48zE5oYlcHbPgb/ilUMemcnQ4js3YfQnj0I7d/PQJN34UJUrrkCVVdfxeDryHN/QfjgAQaXCcg02ayCnZ1IMTAeuP46+FetgnNOE5Kdneh9/GcMHjrb2uFbsQpVl6+Bva5O3IHPnsbQf/wJ8dOnYLBK8C5ahNqNtzDLl+qgPyRTTGC9mkjyCwmxpz2LFyG4YSN8S5cxUEnAOQH1k2+8gZHnnoWaSsF/xRpUXrYavkWLYQ0IHb7oyaMYeOo3SHSehcUXgKOpFc5585nlGtmzmwHqwHXr4WppgSGb4faN7niJ2280GRnoy6ZkmKwOOOvr4V+yDJVXXskA3PgrLzEbVwkLuxiI9UkvBvkcg5nEjrXW1MLdsYgZoqn+XmSjYZhMZrjb56Fq/Y1wNTXzeMXPnsHIs/+B2KmTLLPsXtCBups3wdXaXhz3sVdeQuiN3Zw7mc5Qb8dCVFx2OaquWgc7BRMw0D2B+KkTmNy3D5O7X4fF50fjf7oL/pWrmPFObHCGjTV5c31GMkA6MYnI0cMYfWkrUj1dQsaaWOH05s0s3RSzXN0LFsK/fAX8Ky5j4DQ5NIjI4UMIvbqDwW0hbS1WAQHYBGK657aj+voN8CxcBKvPz0x++nBO6O5uRI8cxuTe15Ho7oSaIEBYBYxmBvGrrrkGFStXwd3axgA5fRK9vRh9YSvC+95Auq+XFQFcHYvgX7UaVVes5UAF+sROncDAU79DvLsTlkAA7nnzULH8MjhoPhbySPT1YmL3G5BHh2F22uFun4/KtTTvVYy98Dwihw8gExpjNjQFPdB7aTaVZLl3R1UQ3kWLUXX1Orja22G02pHs7cPI9u2IHjqE7MgQ8nIKsEjI0btrOskBFlVXXg3/8pVwc4CCAGKVaAzxnm62P81LeWRIA/GBgpyB0WaHpa6W53/w2uuYzR89eQqhvXswses1mB12NGy6lee+wWrl4JT02BjiZ86wbSWfD3WbNsFe34D00DBix49hcu8boh5SJKCAmWQcktsLz4JF8K+8DBVrroDRYUfs7BmxP7z8MswWG+pu+xgqVl8Ga00VB4vQDY8Y2xQYQWUO/fEPzPavuWEDKlZfAdecFt4PE7093Jbwnl1IdnczA54Z4FmF1z+NdcWqy1F7w41wNjWxXZJ9PRh94QXuJwH/xKz2Ll6KistW8x5FwRniQ0Gh2q3x/Xa+XHJn1myDZy0wa4HzW2AaQH0eYHDWgpeoBXQQc/lD2H9g5jzDomcl0P7NGMyXqBVmm30BFpC3fg32mw7gBydexP0LLuALs498YC0wC1B/YIfmzRtWBKiFPinjiYKFNZV9RaAxMUZPTaZxcELG3pCM/mgWSpoAzxyiUJklXW21oNFpYRnmoMMMn8XIjk0nAYIWA5wmA4OCZpJDI6Y1AWrs2ylwjmNiPjN+p/n+6SWRMn+VmNIExOYRZ2A6j0mFQLscYnIeIVnFSFrBeFpFOC2AbpIFJ4C82i2xhPeySiuzb5tIzttuZlBV/7At+MVHY8SxI1trCD9X9nsNoRP5yN6fwdd9+NxivX3clBkaVAQlpiMt4r9LP53++7fq3MzllZuqZLdSHq7z16fbslxafYYuaZ3XJXSntpKYAzMx6/Selj89I/IkbKKPvWbg6XWcd9SLRZYALJGrVa9fn0dlY1Us/HwAnf7zc9sr+ILi5yWexPmmJa0m+mgJq6d0Qmce6uEDmtNVm1PlU2wWoH5/1vwHttYy0JMCKWKKCHChYAqz0cDyurTv06omdQcKHKFzxmczc3AESfQTk5LUBOg7xPCn5yn4gvb+BEkVkioHsaDMJqHOYBBBLSSVT8EYIlBH7BX03WQmx1LCFLhEMv4kXU9S9s0+CwftiIAoEdSj5AscmFJhM2tBKwWuj84oswGcp5fqIhWCbL4Ap0UE/lBwlllLaE0/p6AVYsASiEZnB4GV9IcCWIiwSmoNFDBCK4wCQ/xWE/9NdqHvkXpIVs3DYjZxgIxTojyGBg7gIfUHKovqof7Q87RHUQCL32ZmO1PwDNVD5xIFdZHqCO2/1C46WylIhuqi85PK0YN+KNiF+stlgso0cI5kElXkdW8QATJxhfqXh0xsN5OB2+/g/Jki3zepNtB5TukjSChCydE4UABOjseHlFFovCmwhr5PDC+aD9GM2HPo5/QMncuiXjEO1CfqA9mOJbStRg5WIv84tSecFmk7CISkvMVe+j3nYdQ45RoeqSdDJ/bg7uEkfnwkxLmMSQp+eZUDX15VhY0tHs7PfHA8je8dGMdznTGEIhnM81px96IK3NjqwYKAjec0AdQ7hxIMUL/UG0MolkGN3Yx1LR6Wyr65yc3BW787E8Xz3VFOuUBKHE0+CwPhn1tSjWa3FcdDaTzfE8MTpyI4MSEz+HF1owtfv4wkup2g1bKtP4Hv7B7BG8TotptY7vqrywK4ptbFo9QTVfBqfwzbu6N4tSsKi2TExgUVuLndh3V1Tg7Y23JYMLB7JjNQCgX4vWasqXfik/N8uKLaCZ9V4nlNZKlDE2k8dnQSW89E0DechNdmxJUEUM/z45YmN6db+c3JMJ7vjOLYSBIJNY+A34pr5rjxXzoqsSbo4EA2mg95irqiuyXlm+Q5mRfjSoGQ2QLPRxpfNZ/HUFLFgQkFr/cnsLMzilg2j9ZaJ25p9+LeDj/PgYdpXM5GEQ4rPFaXt3hw1Rw3rqq1o91nKe43Iveufn8ok9sv5lL/wO6osw37wFtg6s2LA3TKAWq65uVyzFYOvfEGQrt3Ibz3dSihcWZXEhBFG6fZ5Yatth7+FStRd+NNcLW2cc+jp06g//e/w9i2FxE7egwUsUngWNV169Fwx13wLl0GE52P6TTkkREuf+Dp3zFwRExXAgib/stnUHP9emZIK0NDGPrTnzCydStCb+xlafCKFSsQ3HgT6jd/HPl0Ct3/9q+YeO1VZvESU9Qxp4ljOtI9fcwA9V22ApVr1zIYleruxpl//h4DY57Fy1B1zfWo3XgzA8D0ofy/XY89hvCB/fzdijVr0HT3pxlgHPzD05jY8QqS3V2C9ekjZqqLgWz3vPkI3ngz/EuXwRaoZBCU+jf20nZ0/+yn/G8CJ2uuW4/gjTcxwJXLqRh/9WWc/eE/I3H6NNyt8+BZuhyepcuYWTvyH39gELn+zk8wsFdQFEQO7Uf/H57iQABHXT0MkhVySAQOELBMz9V97GOQfF5EDh5kdjYxXgmcI/sSI9hsMUPyeJn962hugWt+B0uGRw7uhzw8BLNVgm/FSjTe+Ul4FyzkMy1y+CB6fvooA64Fs8S2bP7038O3eJlmt4Po+80TGNu+DYnObgYvPYsWofr69Wi4fTOD1fRJjw4hvG8vRre9iNHnnoMtUIX2L/0jqtevZ5lsAlY5nLuMzU/fI4CfmLfjr76C3l//kseAwD9bVQ3MTg8D+umBbgbircE6BsYJQLc3NiIdGsfE7tcx9NTvkDx7FmavlwFRAh2JwUsy2DR/q6+7Ht6ORbD4K4oAdWqwH2OvvYaJV19BaNdryIZDzFA3OZx89hObt+rKKwVAPXceA7qUi5gCGfp/+2sOEkj3kj0kuOYv1NbBHbZMwJIAACAASURBVPDOF97DyX17cOYH/4zI0SOw1dUjcNXVmHP7nXC3C+A/evI4un/xCw4UIWlpqid468eQT8voe/wXCL3+GtRElJnwjoYmDh5IjQwjG4nwBYQA77rbbkPlFWtgb5iDRE8ven/7W0zS98ZHue/WYBAGqwXZdIqZ7ASA+5etgKe1FRZvBbdDDoUQPnYM46/twPgLf0EmNM7rjPaEfFrh8SH5bAoeabrrExwYEjt1CqMvv4ShZ/7ITPz2f/gCajfcBGt1NbLxOCYPH8bYqzswtv1FVg1o/fv74Gqbi3jnWQ5wGX95O7LhCAeWUHCzPNjP685aUY2Ky9eg/o7NsNbVIdZ5BqPbtmHgyadgtlrR9pl7OWjGPqdRU0YQ8yc1PIzRF19A12OPcmBL0yf/DsENN8LV1s6S3qOvvIKJna8hdnAf1FgUkr8SRrsN+YKQ8ScFCAp6qL1poxaQU+D9ou/Xv8LY9u1IdnVyQIl34eLivKf9TP+IHPK6P+EDf1DMNnDWArMWuCQsMAtQXxLD9E4bufdbqF39TYwEH8CLZx7Cel26e3p5iV345tVX4lsHV+ChA/vxwPJ3WuHs9y5VCxz47kKs/PoJBBdvwj3/9BAe/GR5KoBLtVcfzXbPAtSX6rhroKxgDGsyq9QXXba0jJmkqHlmzBJjmYDh8YSK4VgG3bEMTsYVDKeykDN5dhqL/M2CsGI2GVmKmZzGAYuJAWOSyKScoMTaJOauifIdGckpTtCZAfmCcMpnCsT8FLLd5Igm0IGYcWMplcEFOUssVnJok8SxAQZTnhm2fosZdQ4JzT4zS07XeayosksaYC4AA3KQF194GEvUeWBllGl21+s5Uss5YiLfVkmS9r2dAHogwbm16Kw1QiXot7onvvQqx/8q4prTAVCNBVLM6VmWz3NKdLJegF7u+QFTvS4ueQpwXsrhqmPopdx9FwqE633U+6QHEGhAezGHqQ7Qvkk79QnKf0+3mwCRBFO+7LcMxJUkfafSGmeaAzpyJ8rRwwFYSKAcaz5vJHgZU/BNosWLsrnlbOepA681bjrAXR4IQP3V5tE0qeXpo/7ezvbZ0i8VC5w774BQSsXRiTTORhSMpnKcg315pZXVKtIoYCCp4sS4zEDw5UEHBw4Ru5KUL3YMJTi3u08yotpOcsEWBq7PRNIMQNY5RQqBZq+ZgS4qK8TnTg7RdA5jaSHGXWE3sWKGXzIhKudwdDKNbCHPdZEMP+Wvz+YNODia5hQAoUwWAbsZq4MOVNrNCMl5ZAlgNgs1BQqsIrD7lYEUg61tPgvmVVjR5rfAQ1IOMCCeyWMonuV+U953UleY67VwnSSxTOoQ+0bTnCOYgDiSOqb6alwWpAoGdEUU7BuIcfqFKoeFFT6avCKNAYF0dF42uy0MqBO42h2VoeYKnIrgijoXB4L1RGRWITGTU9tmRJWdyEMUXJbjIAAKzMrkCzg2kebzk3LQVzskBF0WDgw4G0kzcNjqt7H6CZ3J4iwv8LgeD8noimQwksryd1fVONHskXgsKbjg1KTCIPHSGhuf85Ry40w4g8NjaQavgw4j2inlRJWDFVdUNc+M2UMTCoOwiyutzHC3UxCbFtND4x5RChhKZNEdVfh3lJqjxmnmewGlonhjKMXgP7W5hcY4YEOlo5QzknKZix3eyIFrMUXFSwMJfP/wJHYOJTn/6tV1DnxlZTU2NHlglUw4PinjR0cm8JczUfSPyKhxmHHzAi82zPXiqjoXS1LL2Rznsf6XoxPY3hPHZCzLY/Sx+V7c1CbyH6eyBTx7No6/dJH8dhTJXA7zqx3Y2OLFf15YiRa3hJ6wjOd74njseIRtRY1d1+jEf19VhbV1LkRUYFtfAj/cO4YD4ykYHBKWB+3422Y3llfYYDeaGIA+OJ7AvqEEDg4lOfDhulY/NrZ5cUOjCxFFxZajITzfGUPPRIrHaX6dA9e1eHBHmxdLK+2QSFmDBtwgAOqfHA0xQN0/nOZghKvm+7Cx3Yubm92cb/tfj05yeV0TMkg8pKPWhvXNHvyneX4sqXRoYLR28pUFsdBPaF2PpFROEXI2lOb0GfEM5evOYzCtoi+qoH9C5mOyqcrO/fjswgpmtv2YxqUzikGaNwUg4LewTPiqSjsz3ZdXO3ifoGAFkRJTu+cUN1Y9C/qlstPOtvODZgGGp8sAabFNau8QlLeXpJQTCYT27UXvb36Fyb27kUvEYKsJouLytXA0t3LuZ84rLEmw19bDt3gxbNXVyBdyCB/cj75fP47xHTuQGhhk4JRyvVZesRbNf/9ZVF55FSweN+cDTg8Q2/pVBvJCe95AJhZnueemez6J2htvhHfefJbP7f7Zv2F461bEz3TBaLbAv3gJgjffjDl/dxezKrse+WcGIAtWK7Nnq69bD5NkRfiNPUh2dyKfTcO1YAFqb/s455/u+cmjSHb3wL1oKaquvQ71txITWADsBEyf/eEjmNy/l2Wpqb1z7vl7lswmIDm0awcHTRFzuOrq9bDVN0DNpCF5ffAuWARnfQPMLgfvRdlkkgGvri3/gvjRY7BVVqNq3TWY86lPw93RwbLZoy8+j7M/+gGzrauuvIqBN9f8Bcxm7n3ilxx83Xz3p+Bbuhz5dJrb1f/7Jznvbc0NN8IWrEN6eBSxE6cQOXQQFr8P9R//OHxLl3JuXZKiJjCbWN8Te3YhMzkBe1UAnvkd8F++Bs72eTB5vUj19WPs+ecZZDM5rKhcvRpNn/wUfAuXFO3S+eMfYHLPbh77yjVXouWzn4d36XIe44lXd6DrsR8jtGsnM0+Ndjts9bWovGodmj5xNzPiScKbAOrQntcx+vxWDP/pWQaY5z/wAGpuvIGZ6ARQT1VFEW8yairBNhp98UV0PrYFyvgEM4P9K1cy8KrGowi/sQvRo8fYHo6mZjRuvgO+FcsBqwWRA/vR+/N/gzwwAM+ixfAsXgJX+zxI/gp+f7B4PHA3NwvA2+HguU2rInLyOPp+91uMb9+G5JnTnCs5uPFmljcnJjpL3Tc0wtHQyLLSxFInKWwK7uh/8tdsL5JFpyAQS0UlAldfy3arXLWaz3YK0Dj5ve8gcugQg+lV11yHprs+CY8GYBNw3fXTLcyEt/i9rERQ97HbeVx7tvwE4f37GGQnxnvllesYdCfANkJs/zfeYPZx4JprUL1+AwLrrmUJ697Hf47Ivt1ALsvt9l+2hoNNSCacpawbGmAPBlmS22wT0uwk7U3za+zllzCy9Tl2lgQ33sI2JAns2LETGNu6le3RePffwT1/PjLjIUzu3o2BP/6BAybav/hF1G7cCHt1DUtnT1CgwssvYeylFxi0bv/8F+BsbROqDbt3YfK112CyOVBz860McEePHETsyBHEu/oYyG6+9zPwLl7E6QEI6O7+xRMcGNF+772ovYlYzi0MoNOHAxyGBjG89Xmc/fG/cF7p1k9/CsEbN7A8e+z0GXT99KcI79nD0uX2hkZ4V69mkNsoGRnIN5rtcNQ1wLt4CcufZxNxTO7dw/td6LVXOQiFcrGTpDqt85Z7P4fKy6/gXN7iUlF6L/+gnQuz7Zm1wKwFLlULzALUl+rIXVC75V341tor8c2DQPD6B/Dgt+/HHYtb4NOAapL37t71FB7+7oPYsn0EwX94Bid+uOkcGfALqmv2oUvfAuoInv2nTbj1u8P4xrZuPHh9ec75S797H5UezALUl+pIlwGTwomn51wW7lyGYYsg4xREDelMDiPxLAPUp2IKO5qJAUZsJgKxyQEeywj5acrNRE5sj5kkmo3M7iF5YQFOC1CUHIkWA72vCYCaHOXEniMJ5EwuBzknZJXJ0U9lk3PeAsEK81olzknttRvYSV3vkNDktqDFJ7GjP+CQ2EFf/GgMXN11qTOrGKQvAr30W8FNLWUR1V6MDOVSrG8Frl785DgfQK1lvNPaJxwQ5zolSp5hYtaVsFHNac/5QvWxLb38cWlTAObzs42LdZbh2CWAutR/TYm69HhJq0s8VKxC+wczoUuFniPtxYHUBKrqz+ua35qjUGdQTUWDS0Bx2b+4fi1QQ18HMwLURYa9brVS+2aaCWxlfqTEtmemzTRzUlNFJjdd+bYsV3cZ8M5mmiYlqQPfuqXPbUc5QF5uaI3ZprVRMNK1OVSWb7YIrAsjXfyEni3hQ2GB0r4hAnYovqEzouDF3ihOTMpIqWAJ3jVVdritRvSksuiOZzAcUxmAvmGOi4EkCj46Hlbw8kCcZexbnBJqHRLnjSVwtjNK0sgFVNot/Hy7T2LFjj4GtXIw5zUAdVJhVmarz8r7f5VFgJhno2nEsjlmhzb7rFhe4+RAqr3DaZwJy4hkVQTsJqyqtjOrO6TkOVc7MXU9JH9PeW3jWbw2lGL2cr3TjA4CxGodaPJamOlNAOHh0TQOj6dxcpKAswKDtwRSN3mtzBIlmWdidBMDm1JNXFnvhMdmRldcxfGJNI6PJplB3eyxc7l1HhMvtzFZZcCx3WdDXMnjlYE4A+t0BjZ7rLim0c3M5NOTaQ4KyJtMDOAu9Js5XQbl4LZLZm5vIpvDM11RzkNMQVzzK+wMGNMYvDwQg1ooYG2dG3N9Ng4g42OzUGCp9Jf6EzgynsZYWoXfbsYVNU7M81vgkwwMIO8YTMEqGXHbXA+CLjO6wxkcGZcZmJ+UVVRYDegIWHF1oxvNlJ85X8DRCRl/6IzxuG1sdmNZlR1+m2BI0yZJwH9fTAQ9EHuYmMub5/nZPoMJhe29ayCFdCaPBX4bFlfZsaTGhiqnkHIXc1Sc1wRQE6N7MK7ghb44/uVomL9PbO/Laxy4e74fl9U4ORjgVFTBv3dGsKsvjqExGV6LEWta3djQ5sWtrV60eKw8Vq8OJvCjwxPY1hNHOKbyeN/Z4WOAekmNA4lMAc93kRR2FDv6Ikjl8lgUdOKmVi/+boEfzW4J/RECqBN49FgEh8ZSfJ6ta3Dhv6+qxuqgE2NKjgHqLQcncHgiDaNdQr3XgiU+CY12MxxGkrXOoyepcOBCX1iB12LGujle3Nziwc1NLg4u3HIsxMBuz3iK1+MVzR5saPViU4sHbV4hxSo+BhyaSOFRynl9NooBBqjNWDffi43zBDOcAgV/dCiE57viGAxnOPhvbaMDG1rcuKXVx+tMnOn6mSJOEQ4Q4DHN8JjSvD87KXOAAcnZKgUDorkcB0QQI52mQUOlDTe1ePH5RRUcMPIfnRGWF98/lOR5VzAZ4LOb0eqSsKjCjuVBF5ZU2TGPA2NIvUEETU4/qS9IEv9DsVPPduLdtgDvKsV7mHYr0uY6zSuSrU4Sa/Slbej++b8xwOua04SKVZchcN0GZgoTQM1XL5LTtjuYiUsMYyUWZUB74MlfI3b8BAwSAaQpKCNDcLe1o+nT96Lq2utZ3piYvMSCHX91BwaffgrhAweQTabhbG1F3d/cgprrroNv8RKk+/vR+dOfYvSl7ZBHxmC2O+FbsBDBmzYyEJaLR3H2nx/G5L43YA5UoWLtOmZqUx5hklgO7XwF8dMnGPxr/Lv/zFtq/y9+zoCsa+EiVF1zLepvI4B6Lps6vH8/A8bh/XshuV2oXLsOjfd8mtnHp777LYR27oDkcqFi5eWov/1OBjoLJiPnCKa8zZLTyZLRpLpAuY7DB/ah9xf/hsldO6HGU8w8bv/yP8K9cCHinZ0M9vX+4ucMDjbcfjsDv9ZAFTNne375M178Lfd8mgHqXCrFAPXA73/HOY3nfOIeBgiVsTGEdu3C4L//nu/YBFBXX3cdg5yUd5vyFBNQ3ve7X+H/Z++tw+Q6zzTvu5i5upoZ1CKLWRaDIY5BdswMSSbeZGZ2rt3Z/f74/p7dL7OBcWzHdsyMMsgWWGyLqVtSS81MxcxVez3PKeq2nXzxBOSkKpciq7vq1Hue9z2nTp3fc993eGgQurp6WJevYPBH4J6+53ra2jHy9jvwXepgK2nrsqUMxg05QH2K6+I6fhximRzWlatQ/8ij0M2cJSib9+/j/Qx0dUFuK+Fs6WQswg0H1bfeAcvS5VCYTIg67Ayox3fuwjgDahta/uW/omzzZkj1Om5AyF7pZ3xECgD1CMZ37Ub3k09zE0XVLbfAtmE9tC2tbNnsOXMK9gMHMPn5Xr4AoCYHsoFW1tayRfnA889xvjDNgXnJUlbQy0tsXDOpSgmV1QI5uQTQGMjphNZD+zn0vfw8JvfsYUU+WZ7X3HUXg2JSfFM2uYz+6PT8b7IiJ6to14ljGN+1E4GMqjYdjyHp97P9c93DjzGoVqg1DGIv/fzf4D53FqrqWtjWrEMNAepWQWHtaWtD7/PPwceA2sjvW37jzbyt3mee5sYDUnSbFi5B+bXXcoY22YKT2nvso484C15ZXg7r6qv5uCAYT5by3rYz/B2V1MO2tZugqalnu3ixXAaZxcxqbV7LmfmgNUbNJwSox/bsZuBcd/+DrOhORWOwHzyE3ief4saJ6rvv5AaJdJjm5DSGt7/PqnUG1Fu28hgpQ91x4iQmDu6H/eBePoc0PfYP3Cji6WiH6+gRuI98CZnBjMpbb+cseO+507z+3GfOQVldjYZHH4Vx/jy2YbcfPoy+l17hnO2mRx5iVwcG1PosoA4yoB7ftQtdBKgTCTQ+cD9K1lzNanr3qVPo+s0T3KBB5x3zsuUwrVgFdX0txHKp4DIRT/N8K0pLec1Q7rXrxHGM7fgQgU4hziAVibD6Wj9rDjfkUN1JHS5W5G8SF7+J/qk/1YrbK1bg77kCRUD9tz77kbNP4O7bHsd73b9vT8uw4Z+ewLP/6xbUf21u9996lf7O96//DPZGyrGwLIy9/3Mltj2JIqD+Di+JIqD+jk5eAU/M0EHySM3AhrQ4l62WVVEV3sCkLxakuqIbo/64kOFLN2xJKeUKJeCIJDEZScIRTcIdTQhZxQmy/UwjkhKyjclmlJTSdDOf7+2kBSjHeVZkUyoi+1dSWadZ8Uw3reWU90U5wXIRrAoxSpRSVr+RzaleLVivqjirWLBX5UxkCZlgZr7OZKybp+57gQXzNECdvWEr3Lb9Q4rcP89C+EYFdU5Vm20sEEaZuzMxrde4UPFY8EzhJj7z0wyczPLe7C3dTE2+HnOStWHmLQtgcmHdsreG83OQqVPhlOQGVNgokZ2XqV9Fc7PAnJfGnskKJ6DNym0Cr3TnLwPcp5FxvmGTWXM8kgyUFWA4rcVCYE+/ziDawkzWHE/Pgmdhm8K+FjYKZNl0tvo0rsIO8AKNPkPhqb/L3mQqXH05LXbOaj6bhZipOh1Hwo5NAcpckoIWBWEcBc4Jmedn/AEyDQrZEeTHP9U69c+z5otb/Q5UINPok1318STQNhnC+5edGA7EUGNUocWkRItewQBq97CfYSupfq+yKhkK0k3+w6MhnHWEMRyMMQhcYlXBKJNgPCjYc5MFdziZRihJ2ewilKul3NzkS6SglUpQr5UzAN077OfnLi3TwKqUwh2hzxz67CBb6hQcsSR/HjQZFSCXcMrlJTtyiVhw89Cw6DaNELlySMj1gzJ0wUpfsmqOpAS45g0nWBFO6tY5JUqU6WSYDMSxr8+HDmcUgbQIcTLYFKUYHFuUMs6XJ1UojXu2VcmAm0C6I5zEzn4/q4PJ/aNKK0erWQ2LUoJYOglnJI5hf4xv8pZq5DyObneUAR49zEoJR2rQ0IcI/oeTrLgl1fbmSjU0UhHaHDHo5FJsqtOy0vk35yZx2RlhKLm8XIv1NXrOJH6ry8VZ9d9rMLLlNY2dLM5J8U0g8cMuPyuLEyJAqxCjTC1DtUaKKpUEI/4EPukPQKuU4KGrzKjTS3HZHkG3K4qRYBL2SAL+RIIV0gTUZ5mVPHenxkN48oydFbX3zLZgbY2Wx06f3fSwh+IMxQ8NBbBnwI8yjQw/W2hjQH1sMoBz9jCGvQmY5BKsLtdgbokS5XoZj++rzVpi3v+OyRBbe7/R6UGHOwqpTIwKrQyzTApuqFBIqEkhiQueMAa9EYT8MW5UmFmmwqZ6Pe6cYeaoEFLJHx4J4olzdnze54fbn0CjQY5trSZsadBjXpmaGywICu/u9eKLoQBCiTRmlqqxtUGPO2eaUKslBXUUuwZ8eK7DxftKYQ2rqnT4H4tKuGliLBzHviEfnm934rwjylmXSpkYWlEadLtWSs18ZBOPNFttx6IpVuET5Ca183V1WnhjCVZE7+zxYcAZ4fW1noB7vYHnv5oBdf6q6Jy9AFCPh9kif9UME65pNmBrrR6OcBy/PmvHzl4fJn0JlCml2FCjxcY6PdbV6bgxkLdHn7MF1xYOauSYDOPoSACHBv3o8kQQTqVhUErRaFJyU4o7nsaoL8bjTKRTqLQosKVejx/OsTKE7nSEsX/Ih/d7PDg7GUYwloYolYZWCm5UNGsVWFCmxfcbDVhUpuZmGDru8599uU+4YsPVd+Bj5kodonCZKFw/ZVoi+VqSrqoikxNwnM5YMO/YwdfI5ddcyyBXz0rpUogkEuFaM5VixSIpOAls+wf64Dz6JcY//YhhKuW1Mrw6sI+zWStuvJkBta51BoMygqGOL77AxM6d8F+6hFQ8DkV5KatiTYsXwzD3KkQmJzH89ttwHTuOmMcNmUYLfcsMzo+tuv0HrJzt+fUv2M6arJ1JJVp16+2cqTz66SewH9gL38XzrBStufM+vk4dIovooUGGs9ar16DyuuuhrRcU1KQ87fntkww7CdARMK668162D+/65c9hP7gPSCYZipZe+z22Q6b8YlJUUvYEgWn6DphtqiWL7bEPP2Crb8/FDlbvzvzv/4NtzymvmSA6KU8VZjMaH/sRTIuXcF4uWZ4Pvv0GRBIxqu+8l1WbqXCQAfroB9vZMrrq9jugnz0T8YCXgd7wa69xvctvvInV1aZ589muOu73gfKhu595kjO4Dc2tsK1Zi4obboS2dQZnirtOnUT/K6/Ce/48ZKQcX7IUtXfcBUPGopisxbt/+xQ/DzIFLMtXoPGBh6CproHnwnm2WJ/cuwfJeAzGRYv4I8xz6iRbT5dfdwMDbW1dAxLBIJwnjmNi9y5MfPIJlCUlaP6nf+b5zCqop7abC0cR5ZOHxkb5dX1PPYVkOMT7X7ppM8NcqVaPqMfDFuz9LzzHzQ+6xkYYFi6EYfFiRBx2DL/+KiKjYzDMnstW8pqGZsgsVlaEU/21dbX8t1hMDXZCtIun4wKG33qD58h34SIUJjPKr6PjYQ10s+ew8pjgNq1vOi4i42NwnjwB95mT8F24gFQqCVVjA6vffdT0YDCh/ObbUHL1OuhqauBrP4fOX/xvBtHKylqUrF6L6ltvZQUyPQhA97/0AmcyS00mXh/l19+AhN+Pvuefha+jg63B2dKcreobkAwHWXE9/umnXOvg8AC0LS2ov+8hhrET+/bAe/E82+OryipgWbKS/6a5I8iuISV5aWkGUFPDHBC1T8J17gw3lFCGtdxsRtPDD8O8YBGSoQgm9u1D569+jUQ4hNq77oJp/jwgFmdAPfTBu5DpdWj+yU+5sURhK0HM44Hz1GlWPjsOHeBGhcaHH4Wmvh6+zg64jh/lzHDKGbeu28jrONTTw/NKNab9qbnvflayh4aHYP98LwZffZ3nsuGRR1C2ZQtbg1MWtrB+QogQoN69Cz1PP8mAuu6B+2FatJhz7WldD735Op+Xqn9wB2xr10NTJ2Rwp7lLTPiszp7vyPKcmjrodZ7TJ5CKx9iNgGrqPXGcleRlN9zElu26JsomNwgLOdf4dqV+OhTHVaxAsQLfrQoUAfV3a76+5WgT4zjy9qt49f0dOH1mL45kYHX98g3YcPVduOWxbbiuyfgtN1582Xe9AuPvP45b/tsTvC6KFt/f9dkEioD6OzqHXwXU9FVSgFukHuUMq4yKWhDTZl7xldbVPLilvMFsRjQBAbrRS2obsh4le1JSQJOKi5RtBLjphjuBDcoEFdge5VGD7UUVIiGTklxU6QYj3bzUyqScVUmWkxaVGBYFZXkKuZYqhZhVONMfwn0k1vgJ321yN2KnwUSRkIX5dZ25f021zTcD6sI9zcxbbgazmeL0nPyeZ+dXeKVQqymAumBR5OqUKUhWsZ191ywG/YryOQNp888vlAsXSJlygDozL3wjOw9Ms8as+b0shLfCcswr5Gh/qREhjbRYUAYLgFo8jdNmtp/hyXmXgCzOKMT4UxXZmWIJ64Nen21myBH6Qi2zAIeF/xfyL3OlzSmis2Q/r8jnXPMCUJDfYn57uRWcPRwz2+Y9S9MeZ2aGf59XbpPV7ZRjPge4s7eyhOOdv/vnXprFjwVtBsUQ6u/oGf9PPOz8gmarXcqAppzdty46OK/5qjIt5lhVqNHK0e+N4c1ON9yxJFZUarCiQoN5FiUmgnG8cdmDy54IjGopmo0KLLSq+CbW2YkgJoIJbjCKpAAHRUik0zAwOBVxjm6lRs5KXvpM+XjAw58rq8q0UEokOO+M8LE0y6zgCIhL3gi8sRRbd1NjLMVH0Hb0cinn+EbilGWcYrtpyuqjHGZ6P4q3oM+XBrOcFaAXJiOsFqd9u8qmwswSJVzhOD7r8qLbHYNUJkVSDPiTcS64RiJFPJ6GI0hW4gQftWgyk0JZzLB5R4+XleALy9SYXaJGjU7B45oMxzDkI1VslH9P2dQEuGmsnI/NEZNCDjc5mpDamBrCJqIptqDeWqVhcNvlTUCvkGBttQbOcBzPtDlw2RVhlfnScgEqUpPZa51ubhq7pcnIYFQnFwA15U+3T4bxQacX3d4YVAoJpFLB5cQsF6NRK4MnnMSBkRC0CinunGlAtU6KXleElefkpELNamPROEwqCVaWa1jtbJBJeLsvtjvYHeWmGSbOMCbrdGoOoAcpzk+NBXF4OIBDwwHerx/Os6JMK8PBMT/anRE4Qym21r6xQY+rSpRQy8XcYJD9fCu0q6DxHBnyY++ADzsH/Oj1x+hiQ7i+kIigkki4MS6aBtyJksJUowAAIABJREFUBELxBGdQ0pqp1MuxsVaHR+ZasNCm5vGRxfevzhCg9sEViKNRr8AtM0zY3KjHgjI1/PEkPu3xsIr6yFCQnQBabWpWBN89y4RanYxtyncO+PB8hwPnCVCLJAyo/3WhDYtLVRgPxTKA2sGKdJBjjEIKm1wMHTnQ0HFIp26pCBTXIkkLzQPzSpRYVq7C8lIl27IzoO71YcgZ48a+LY0EqPVYXa1nRfZXAbVLUFCPh2BUSrC6hTKojaygJtD/H2cnsbPPh3FfDDaFFOurDdhUp8f6eh2q9YKCvbD29E+ygd/e7cGePh9OjgYYLlcbFZhVQspnclqQYiKUQoc9jJODPvjiCVRalZz9TYB6vkUJfzjBSvNPBnw4OR7CiCfGOeL+WIKbH6l+M61q/KDVzPNFDSFmldAKL1zh/WUdcP7EZ93i5q6UCmQAda5hkL8rCdeowcF+jO7Zybmw7mMnoLKVo/7Bh2FbT8rnCkhIPV3QzpjdJQLJrjNn4PjyMByH9rM9duUNN/HFLil7SeVoXr4CJVevYehLimuyL3YePQLHwUOs7BVJJZBqtazgJItmUucmI1G2CQ50dSLh87BNtKq8goF59e13MqjsfeoJeE6fglRnhH7OVbCt38jWAxOHDsDXcRHJYAD65hmounEbg/P+F59FYLAP2tmzWclaufU6hqf08FAG9XNPC9tTqtiavPqu+1hRSxnLjoMHEB4Zhlilhm72bBjmLYB53kJWfsqsFkg1aobHBKnpQc+l/GLKXB4/sJ9hYst/+RnUNTVs70xKV++Zs9A1NKL5H/+ZldKh0REGgaPb32Or6ao77ub9SkWC8DKg/oBBdMmGjVDX1iAR9iLQeRmuI8cYjJEFNIF3fWMLQ994KICJA/vQ/cSvWOFMudKUhU0NA9rGRnZzch47ht4XX2DYLNcbYFm6FDW33Q5D60yhLm1n0PPcM2z9DlJQL1uBxvsfZKA7efAAHMeOcMOBzGTi/F3K+CUwT/bfJevXM3g1zV/ETQ2OkycwuWcnJnbsgNJqRfNP/wm2DKCGVDrNN0pYYQQ+w5QhTID66SeRioRQdcedsG3ewvnWcqOFn+c8cwbd//ELeE4dZ6U7QWTLuvVstz7y3jsIDwxAVVkFVUUVFLZStmaXqDQMZS2LFkJdVcW53/RNgs62waEBVoc7DhzgJolUJAxdcxP0c+fCMG8+tM0zoK6ogMJsYRV9sK8PY7s+5Zzt6PgY5CUlMK5cydB44pOPOa/ZsnYDW3lbFi5GqK+bGx887W1QVdXCumoNZ3ZTdjQ9vBfaMfDqy7yOSYVsXLgYFdd9D3F/AH0vPgff5UtsM08NBZVbrs1lqYdHh2Hfvx/j1ABxaB/va+OjP+L15zhxDL6O84hOTLAjgb5lJteBbOwVpTaYFy/hpguCs2QTTw8C/KQmJ0t+yhmnn1de/z3om5qRCEX42B/+6CNuVqm7+27Ook54PKwkH/7gPV6HLQSoN29lhT0BateZs7w9AVBbOYOaHBT8PZ0MqB379yERDkM7aw6v6/jEBGdrp1MJzmmvvvMeqGpqEOju4gaC4dff4HHVPfIISklB/TWAemLPLvT+9imkknHU3ns/r4+oy80gndwMFFYrmv7hpyhdvwFyg5Et0r/ufBccHMTE/v3cSBLs7WJgb127ntf9xCcfIhkIwLx8NSwrr4Zl6RK2TBc2NC1c/Ur5TCiOo1iBYgWKFShWoFiBYgWKFShW4K9egSKg/qtPwbccwFcslqcDXEFdypgtd69RgG3CI4ty8ypSugGYTArKaFKzxShLmiE0/SzzJ51EMpXi5xGYTqYEW2+6uUo3eEixSveXc3/EQjZiNqtaJhLgAWVW8x8G2uRGJnwhzj0y+5eHcgVq1+y3pYx6uPDmrAA2Cy2fM/qIaVbL37Lqf5KXTdPM5qEps/ip+tmpQL6wQkw4MrQ1M5+5Kc0qibMQPz/fua1nWXNuOWThcka5m9l2Tl+SyzYuLEFeQZzX++YbHoRNCGMQbv7lAS5bcOduEhbsl1hYrIJFd349FFqW0zNozWWnOSeyzg1N+J3AeLMgOfvLwvVA9c6R4sxhIvybdfsZlbJwazzzuozVer4KeRW6MCABGE+ByZktCp6Q2d9m3zezpZyluTBmtlMTNph52bQb8wUWlXk8LzRzCI/s9qeu/yKf/pMcwn9TGyFYGU2k0TYRwgeXXWx53WJVY5ZVhQajjDOc377k4YalJVUaLCO1q1mJEV8ML190wRNLYn2tDvMpX5hyoMNxHBn2s+pYlBIjkRYhSCtZDOgkgs19IJFGjUGBTTU6DmPYNeBhC+d5Fg3bXx8b9zN43FpnZGUl2SN3uqOY8CcZulJGrZ7+kMuGWMSQPZnie7+s6CU1Klky089Jpby+Vs3g+OhwCOP+BAPWFosSy6o0/Fn3eZ+Xba0JcBIwDHOzlQgasQShWBLD/ijbV6+q0nDuMzVt0fMvTAZhUEpwTaMBMywqbrIKxdKsUh3xRdHjjmAsGIefbc6luKpExVbnZPtNgP/kWACTwRgUYhGP2x5OMlBfYFXBopIhkCBlKdmKyxCIJnFw0M+Z3wQ5G83KDEhNY+dAgA95snyeayU1K30GpxFLAh2OMIPWIX8ceqUcSbEIjkicM6GbtTJI0yL+nZoyx9kqXQxXJM4g0x0WGtWcyRRMaikWWNWo0si4SYCUsqdGg+yoMsOqxGwC/lYVzGopj2WMMqonwrhoD2PAR/WT4OoqDTQKMS64I7joiqKfsp/1ctw708jvnc0pLPhYyn0MkAX9J91efD7gx/GxIINb9n8WA5KUwHnpeofsWhN0HuaPGxGkIgk3Mqyv1uK/LDRjTZWaLcOPjYXwf07ZsavPB08ghka9HDe3WlhBvbBMxdB0B1lSTwfUDQbcRYBaL+c1sKvfh99dtKPdThbfWQV1KbsBUNPB3kEffntmAm2ZDGqyZb++WoeZRgUklHlLERGZiBQ5qGFPjBK1mC2uKY+9wxnBsxdc2NPnx7AzwoCaoO+mBj2urtExfC98nJsM4+kL7gygDggZ1M1GBtTX1urYiv/Zcw7O1h7wRqCVSbC0Qo/N9Qbc0GRAvTG7vcz1A8W1JFL4cjSAJ9od2DvghzOQQJ1Oge83mLC6Wotmq4IbQ3o9cRwe8GH7+UkMBWOoKlVjc5MRPyJAbVWxNbwzkuBYmUuOCDfFtDvCHDVDDQ2RUBIVWjnW1BkYwG+q1bLiPv+Yfv36N3UqLu7MX6gC+aiVwvUkXDv5uzsxsv1dVvz6LnWyBXDjj3/MQJjAJQGbr1uFoaFBTO4/wGDVc/YUFFYLKm/exrB27NMdnIOsrK6EZcVKVN9wEysiCXiRRS79iblcDMmogyrudEAkl0NVWw+JVseqRLLNjXtcDCZFYikrRuvue1CIcXjhWTi//AKJQAhSrY7hbzKVhK+nh5XUpvnzUbJiFUqWr0J4oB+dv/z/OKdXv3AhStatR8XGa9m6mR6ettPopmxfUv9KZGxNXfvAQ1CWV3AGr/PYl3Ad+xLB/j4kojHIDAboGppgWrCYYbeueQZbg5PNNz1iLierXMkaefjjDxh0V9y4jZXogcsXEbh0EeHBARhmzUHT4//IGdr+nm7YD+7H2Efb2Rq48o67YZg7D+loBN4zpzD63tsID49AVV0DkUKOiMvOlukyrYEhcNVNNzHopixlOufE/F5WUPc9RQrqblaw22i/b9rG1usE6whQU9a3t6ODYZtl2TLUbLsV+paM1fS5s+h5/hm2UqdGAsuylWi8/2FuWBjZ/h6rwSNuF1SV1Shdux5JfwDDb7+FqMsB07KlnAteunYDZzQ7T5/AxO6dmPx4B2c6N//sH1GyIaOgltH6Epq++VtQ5jthIhRGhAA1Acann2TgW3X77QwiSeUtN1m53u72NkEBf/I4JBIJtDNmwLx2IxKRKMY+ep9BPjUekFWzWK2GRK1h9bVx7lWouP5aGGbOhFim4PsHtM4pZ5hs5klZT2DW13EBMa+Ha0BWzzRvJavWwHTVPKiqqhAc6MfQW28yYI173Qy+bVuv5UaL4bfeYrt1/VVXcT0qtl6H6OQEOn9BgPocNDU1bAldeeM2zpSmh/diGwZefQ1eAtQ6LUwLF6HyuhtY0d/z4rPwXr4EdTmpoJehkizb64VGi/DEOFzHjnKdyUmAjremx34MVW0tnGdOwdN2FqHubm50UJSUQiSVIh70s4K54vrvw7KYoGo5ryF6sGL4YjscXxzC5K6diDkd0NTUce1I8R/z+RAL+LmphJT3tC+Bnk7YD+zHyPbtkBtMaH38pyjdshWyEgFQk60/ZZczQC+xoumBR6BtaoK/txvOY0dZkU/W4oqycj6OU14PuyxArYZp8VK2uFdX1zAgJgv24dffhEguQ90jD6J0yxZoq/MZ1PFgCJGxEUzS+nmGAHUCNffcC01LKyJj4/C0t3PDiLqyCs3/8FPYVq/htZ3XDUwVAZBl/PAH78N59AuER4bYoaH8hpuQTqUwuv1dXqu6plZYV61G+TXXcV1zX02/TknwFzr3F9+mWIFiBYoVKFagWIFiBYoVKFbgyq1AEVBfuXPz+0f2tRnAWYyWzWOmTWRsibNgrBBQZ9kdZ+gKbsmk4JwCr78yCkGpzX/4PzMgkb7FFDDvfCb2V1XRUzeZNzObooDOZP3meFvOEjvz6izAzlg7577v5Kyh6XmZcfJ/ZmD9FfHFqAB4Zucna2KZkb9m1btTQefX2D9PyUQuaDbIAc7Caufhd85NvMBqOvfMAshZYA6dDbbOP22KyiqvOc59C2UrbqFb+psAdQFKLlBLF1pqC1ubCqips194Jaek8Y2czMRm6pe9g5gD0LlCZoBt5vl5pblg9phd/cJqEWzNcqrn3DgKtWXZRoHMepsGqLMVzynKc+PIrPvsfGd+TqCCts6W+ZkdF36VfWHmeJqWZZ19Sk4Zn52bbFkyjRtFQP1dPeH/+cZNS4mUvOcnw9je5cGQL45ynRytViXm2ZSsbD40EMBIMAG9Woo6gxyzTQq4Qwl82utllfStM02ck0zuGWOBOA4P+dBhjzDIooxilVIKs0qCUrUE8VQKw8EEyrVyfK/BQK6g+HzIA28kiRl6NWcSHx/3s/Lz1lYLrGoZyLaYwNulSVIkp6BTiqHk+9+CQpqglloqQSSWYmvx0VCcLZoJmpGV941NOgayhwZC6HZGubmq3qRgS2MimwcGAqz8DERTfK7RqiSs3CS7cU8kibP2EEdWLKtUM2i2h1IY98fhDMVQrZPh2iYDbKw2j8MVTvLx64sm2Ip82B/HRDiBUq0Mm+p0mG1RQSOTotcdwY4eN4a8UVgUEkhEInhjSc7utalkHH2hkUsZ0BuUYvijCVx2RjmGg2peoZOhxapCKJXG8fEw5GIxNtfoMdOsgFImuJkkk2CL7096XOjxxKCSyyHjbMkUlGIRzKRoBxCKpyGXitmGm96LGs2o0aDLGYU9kuQusmqDHEtKNTDLJawotwdo/xM8n+SAQvVcUqFlgE8NbAMEsMfC6PdEEeEccRFqdDLolBJWOff745xxrZaJsLVWg/k2NdtbU4509sEf75lzGOUev9zhxuf9PnQ5wrwuaT3S/KvFYpDul86q1PCQFKUQSKZBrtrhOCBLi7C6Uo3HF1qwsVbDOc8nxkL4+WkHZ0x7AlFWUN/cauaM6YVlSla+f9rj5d8fGQqwgnqmTY3NBKhnm1nFngPUHXa0cwa1oLL/10WlWFWhRTAJBtS/PjmOkxNBkB892cs/MtPCtuaUY04RKHwpRQ4aKUFdr5CluXmP9v/0ZBjPXXCzcpkAtU0pwaYGIwNqUq1XsuI5+0izdTpldLOCeiLIGdMrCVA3G3BdnZ4bLl457+L9uuQI8mdpU4kW62v1uK3FgPklKrbjZ0CRBhLJFEIE2od8+F9nJ3F0OAAkRVhSqsXj80uwpU6PMr0M3ngKp8bD2NXtxrttGUBdpsHmZhN+ONsiAOq00NhIdbIHyQI+hJMTIXw5EcKFyTDGXBFopBLMq9Bwxva2FgNmmPPZlUU8/ef7HPh72nLe2UiIJSpshgz0dGH0ow/Ystd74SIDrcZHH2WgqbSUcP5w9oqs8OuEv6sTIx99DMehQwh0X+K8XOu6dQwk3ceOIzw2CrFODeuKlWi490G2FKbcXefJ46zOTcXibKmbikbhO3saUYcDYp0ByooKVoVKNUokvB7OMKbf6WfOQcMDj7AF8MCrL7JKOeZ08b/lpTZWHsdDQaiqqtnu2rp0GfR19fC2t+Hyz/8N3ssXoZkzByVrNqDy2u9BVysAJBpL1zNPwnXihACol61A/UOPQDdrNkM5sux2nTrOsNp3+TKidjs7HulbZ7FinKyvNbU1bGlMD7KmDo9PMNgbfPNVROyTMMydD5negJhjkiEmkgmY5i1A7T0PQl1TC2/nJQZ745+QIlXJCmoBUEfhPXsKI+++xbbGqvJq/goaGh3ic4u6ug4lq9ewRTSpiumRjMbY+tp+aD/6n3kawd5u6Ga0sNV6xc23QtfUglQyCdfxY+h/6UX4LrRDqtfDvGwZam+/Mw+o286hh+py8jjnFFuXr0Td/Y9w5u/AK8/DcexLxMNhhprmBUuQCoYZBsa8bmhnz0LJ+g2ouuEmbkJwnjmJiV07MbH9QyitNjT/y39ji2+yAy/sKRe+Bwjf60j5TgpqUgQzoI6EUXPHHWwZTVCUACi5xpAiv+fZ38LXdhZyvQ76mbNgWrWWge7IB+8i1NvDNt1kyS41GlmxL1VrOVvdtnYNK+EpOz2XE0QN6dEYqAHDfeoEPO1n4e28jGB/P2L2CahKy1C6fjNbQpuXLGYwTNnt1DBB+ei0/iyr1yAZS2Bi52dsla1taoRtw0bU3Ho7K4I7f/HvrNxX1VTx/FXdcjsrmOlBgLrvhRfguXiB1emWxYtRed33GZz3sIK6A+qKKliXLkfFNddDk2m04Bz5fXsxufdzXnvKsnI0PvIjdkFwHD/K+xEZHmZLelJuE6yntaqqquRGAsphJvt1yjCnR8TlhPfiBQFQ7/yUnQFkZisk1ASRBiRaDWddmxYsROmGzQy23WdPsuJ99KNPoDRbMeOn/4iyrddAWmJF1OmE+9gxtv+fPHwAyrJSND36D7zfvu7LDIvpGCBLeN2MVlZgJ7xuRB1ORD1eaJqaUb2N6tTExxGddwZfex1ihQwNP3yU14WmqhYSlQDYSYkdHhsRFPikoE4kUHPvvdDOmMnZ9u62c5zTTvNJIJ8s8OV6PUR0QZJ5FN4dovPIADkqfHEI0Ykxrm/J+k38zMn9u1mdrqqoYUV8NTkRzBKOxym3mP6ePnSK+1qsQLECxQoUK1CsQLECxQoUK/AHK1AE1H+wRFfmE76q0BR8j3P6yRyYmkKNc4pSfmbWD7hgY9nM3t8PqQvfPY/0fn+lvunW4tSfT+WIWUiXVdTmBaLCLaV8glz2vb+SsUuQtGBg2W70v+6sTgXneQWskPnIgDJrMs2DL7gN9nWAPdesUFDLguYDYYtZMCvsudAbn81Unqa6zTxjirQ7+wU19/6Z/5hmHT8lqzrnNz1VGZ6rfcFkT1dqf/1qyVjJ0+hzQ86i6kJAXVizwvkvtIrPo+O8QroQT9OXcvp3oYV2VhFeuP3pczMVJ+eGWaCQFsBz4R5m/5uMBoWHcEtAAAS5tT3VdJV/nAPOuedlFdfCGsvPbHaLf92VX3z3K6UChecKcs4QrKDfvuxBhysKlVzMWcuUTUuWw45Qkn9+YjLE8Q7NelLeAsPeGGwaGa5r1mNOqYoVO2TtfXQ4iCPDAZweD/DzG00KzClRYa5NjRgB1YkQW1ff2GRkR43dgx5W7NbrlCCByPnJIKwqKW5uNaJEI8MFRxjnJyPodEQZQBN8JZX0eJhguhTX1OtRrZHDGUxi2BdHnz/KwEwuE3O28Q0NeqjEInwxGECnM4poKoV6kxwb6rTs7nF4KIgjI0GcJxvmdBpzrEoG241mBSbDCezo9TPwXlhKEFWKYAwIxBKIxhOcu7yiSktu0qwupViMRoOMraXdZNsdTGIsmECJRop1dVpWpuukZKMdxac9blZalygpu1mCJNl+JylGI8lZztV6JUPMpAhwRBLodcfgiySgEIlQrpWyCpxypTs8UWjlUmys0mOGScnRGtnEAZrX1y+7cGYyzHnH5WoZrjKTTbeI1axk3U7vJ5WIYdbIUaqWokwlxpgvhp19fowGEtywsLhMg631eo7uODESwKAvyjfEE2SljjTP8dZ6I+oMCoRiKXS4YthPz/PGIEunoJYAOpkYNQY55pZq4I2n8VmfD73eCHQyYLZVhU21BjSZVJnzX0FPVDqNo2NB/Ee7kwG10xOFQS7BVWQ5blGhTiNnNX2SxpJKIphIotMXx8HxCAa8MbKCwUKbCg8tsGJznR41Gikrd/+dADUpqP0RNJGCeoYZmxsNWFCmESy+uwVA/eWQn7PQZ9pUDLDvnGUVALVLyKD+HWdQh4QM6kot/vuiElZs081vqsG/HR/HoWE/H/xkLX9vqwUba3RoyFmii9ithpozCLDT/CkkZPktwqnJMJ5hBbUXI64wbEopNjaYGOCuyeR+588qKW6meCYDqIcmgjAoxFjRJADq6+v03DzwQZcHu3p8ODkchDOagl6vwNJKDe5oNmB1uRqVWhlUUjGiCXAjQDCawP4RP37ZbsfJsSBLvq+u1OFfF9u4njK5BKPBBNuG7+r24GC3C65YClVlWmxpMuKx2WbMNSvgi8T5M41yq8mhgHLk6dimOSB3gLPjQXY9mFWmYkX3Ha1mzMwAau7FK/iY/7pLoSvl7FocxxVegVzEjHDNV/i9gJTO9oMHMb5nDyb2fc7WurW3/0DI+iWlqj6TpVqwi3SV6W5rw+Cbb8Jx+DBio8MQySRQ1tawYjgyOoqEP8BqX1Kbtvz4cairaji/lQC190Ib2yNblq5AKhpn+2fKQiZbZnVdPcqu2cJK1GQogNDgICuS1TV1qL//YVZ0D7z2EitWU5Eo5BYrdLNmMdiWqBRsB04qV3o/mUrFkLHrN7+G53wbKzMtq65G9a23w5ABgqSU7Xzil5zdK1WpYF2xCvUPPsIKW7IWTgT9DHwDvb1wnjwJ5zFSgJ+BRKFE+aYNKFu/nlXiqopy4Ro1lWBQTorQ/heeh6+9HVKVWlCEUrqBUc/7RrbKBDoJtPo6LwsK6h0fsYqTrKwNZPEdjrAV8cgH7yEZDLF9MCm4A33dCI+MIBkMs5q45p57YF68GFKFAkmK//B42Ia775nfMKClDG9WUN+8TQDUpDw+dRqDr77I1uYEu01LlqDhoUe4dvQgIE8W4QSoycac6lZ730NIJ5Poe/ZpBuCxgJeBoLqyFiI6nw8OsLJbUVkN69p1bP1MIJIaEwjWjr73DivJZ/4//y/KNm4RHEGy37Uyf7ObErmCMOgfFzKEn3oS6VgM9ffcj9KtW6FtmQGxRoOY08nK/55nnkKov4/V0JQxbFywiLPVB15/FTGHA5bFS1mJTEpyubWEHcxonZO9s0SjFhzR2EUq/xnMKmGvh7fjH+yH88iXGNv+ARJOJ4xz5qF00yZU3Hgjz3X3C8/xcZDy+lihrayu5iaAcE8PZx+TLbttwwbU3HE3K827f/V/4D5zCoqyMobZtXfcw3PEdW87i64n/4PhMFl5U4NHxXWUQe1D7/PPwN91GdrqWliWLEfZ1mtZUcyv67iIwddfYQvtyKSd10X9Aw8xdJ3Y9Rn8lzqQEqWhqW+A7ep1/DqCtmS9T7brnAcuk2UsrkWIOu3wXrjAimeag5jPA13rTKiqqyHRGaAqLYWuro6dCCiXm3LPXce/xPiunRj76FMorKVo+ad/Rtk110ButSAyPgr7vn0M0O1HvuDGjJaf/jNns3svnIXz+FG2VCfrdMqE1jQ2Ikz53kePYuzDj/icVXHjTTDOn8dNM54zZzDw8ssQKxVofvxxBuHULEGZ1PRIRsOcYU5j73syk0F93wPc+BHz+flYHvnwAz4P1d//AJ/vaH9orU9/pKMxuM6cQv8br8Jx5AskHJMQK1Ts+EAK6nBfJ6vK5WWVsK5ei7q77oNp/oIc7C5+dl/hn4/F4RUrUKxAsQLFChQrUKxAsQJ/pQoUAfVfqfD/2bf9WkDNykthy1l34nz+cj7Pln8vPCs3jDzYLYCn/NupCmh+RUHObaG6lH6V3U6hYzH//GtN8b5ahez2s7/JAvMsqMvfoJyeqlwwLuENM4XI/pUBtNOV2P/ZifjWr59GkLN674wC948C1Lm5LFgVWcVsphZZW3GhLAVK7GlW2nlr6GlfIaco1vOKk/x6ywOvDGOfUplvVO5mJvz/H6DOL9kcyC8Es8ICzLzv1AVQqD0vXPnZemTRcDZ5Om9H/vsAdcGqnl6u6aPIDCv3iinrMA+osxpuQb09/ajJw/YpjShZlQXvf36PCud5+v5/62VbfOHfSAXyxwndjCWVJGXDvnPJgx5vDFa1lIHhqkoN6g0Ktry/4Izgg24PK2ItcjFDUoJqpORdUaPBTMqLZZidwpHhEI6PBtgCO5pIolYvQ6tVhdmlWkRSaZxgcCbBzY0mVozu6HfDGUmi1ahCIgG0TYTZavqGFgMrr9sdEbYEHvbG4Y8KKuNgIs3wuFQrnQLSyQJ7JBDjbGaJRIxZFiWurddBDhEOD/o5F5res8mswNU1Wj7UDw4EcXw0yPnOdAS1mJWYYVYwxHZEktgzEGAr6+WVWs5SpvxdUhjbg1EG6SuqdAjHU9jR4+NM3RajjJXWCcpDjqYwHkywFfiiCjWDXK1EwurqAwM+VpKWKuWs1lbLSUWdQJcnzKCywaBkmBdOg+tDdutk9S0XiWBTSVi1LJIAw6E4W4KvrzIwoCYFLNWIPnbPToTw0kUXzx+psZsNCiyhrPB0GqfsIQzkSn68AAAgAElEQVQGYgx2pVIxtEo5ytRS1GtF8IYT+GIoyLnCJSoZNxesrtLwRg8P+THijzHEjKXTcMQTvF8/mGFGi1HJ+3zWHuF8ZhqzSSqCklRg6TRmWJS4vtnESulDQwEcGQvioiuEar0c98+ysDU2KcSz9+pJcRuIJnBgOIBfn3Pg4GAAsUgcDUYlvt9iwspKHaufDXIC1CnEUikE4ymcsIfxSpeQl5wMxdBiUmDbHCuDz3lmBbrcUfz8DFl8e+HzRxlQ30QK6kYjFpZr4Iul2FJ8V68HR4f8DGpbSwVAffdsC2p1Cm4y2M0W3052IKDrpeVVWvzLIis212pZAX9iIoxfnrVjD4H1QBQVaik21hp4Lc0qUcKikSKZFvG8uoJxBtN1RhmvM61UgjP2CJ5sd2B3r4cVxgSoNzQKgHpdrRbVukIL7BTO2EN4uo0yqD0YHQ9yI8jSJiO2NBszjRrAoeEgZ2vv7vJzxjwUYjRYFNhQrcWiEiXbrpP1dywlYvt5ykNvc4bwxAUHvhgNIB1LY7FNjUfmWbCyUguFVMwZ55/2+fDloB/d40HE0kBFqRabmwz48Wwz6jRSXHCE4IpQrroUWrkEMqmYHRsODPo5X7x9PMCuB6Sgpnm6tcWEFlMm85eaDadFoPyNnIyLu/GXrsAUQC1cN2W/K8VcbngvXsTEvr0Yfu9tVnhShipBV7LVVlVUCqMViRj+EMSik5X77Fn0vfQSvOfOQSqTQGY0QGYr4dShmN3OVr1xtxfmBYvQ/PhPWenpOn2agaf3/DkobTZU3nQrX8IOv/MW7IcPIjQ6Dl1rK+oeegj6WTMRc9gZrLlPn2Ir6YYHH4NIImaLbwKrEpkC2uYWhqFk7SzXaVnJrbDaGCDTw3PuHAZee5kBNAFtUt9W3XobDHPmAvEk3CeOo++V5xHo6+EcbFYk37QNmtpaRB0TnIUMiQxRu4Ntme2Hv8DY5/t43OUb16N882aGv2Qznn2kkIT7zGkGaM7Dh7kWqVgMIpUS2pYWhpUEwo2z57IimQH1gf0Y/fgDiJVK1Nx9jwCogyG4T53CyPb3WSle/YM7oamrR3h4EJ6zZ+E4epStnGvuvBMlV18NdXk5z0/U7eb57HnqCQR7umCY0YrS9RtRue02Vg7T1ZDvYgdG3nubgVt4dJQVqnX33scgl6Ab1WXghd8h0NvDdsXmlatQuvlaxDxu9D37W3jOnIRYreAGAYWtnL8Lx+2TbOWcTKRgXLwYjY8+wmp4Up6TkpXmmay2m370D5xpzRcfYgnvM2eRG4yQZjLPE9ScwIBxN3qffJKVtdXbbmPreVL507eDUJ8Ajkd3fIR0MsGQ0bxkKds2U037X3qBreRJ7UzWy4Z586AssVFmEjdTsaWzQsE20QStaTipUBhRt4uzzqkOyWiE/03vM/jqy4iMjMAwczZK1q5lKBoN+NH70ovwtrdDrqH1Z4bUYkI6EUd0hBo1/GynbVq6FHX3PgCxRIyRN17jZo1kIgH97DmouuUHrGBOp5Jsf9/34vM8J4YF83nspes3sZq/57mnWfGuspXBNG8+StZuYGBManGyqB969y0Ee3sgt5YK1vo3b+McmJF334bv4nmy9oF+9mxUUHZ1YxPvHz3ouKYsZ4K9Yqnw+Rp1TPKxYz90EGO7d3G9SzZtgvGqeTznKpsNmvJyKIwm0EUZOQu4z55iQD3yznvsBFB73/2wrl0Lpa0EkbFRTHy+h23IA319vN8EqNV1dXCfOgrHkcNwnzoDZVkF6u9/ULD+7u/F5L59GHnzTW6krLxlG0yLl7AC3tN2jo8vpJOovesuWFeuEmpPmfByGTdd0LE7efgQep96mqxR0HD/g7AsW460WALXqVPoe/kFXs+29etgXbkSxtlzoCixCc0KEgnDe4qxSUUicJ0+hb43Xuc6ypQKzuuWWUuQiscQHRlAzO1GKi2Bcf5C1N5zH6zLV0BuNECSAeZ/6VN+8f2KFShWoFiBYgWKFShWoFiBYgWu/AoUAfWVP0d/xAjzgDIvbC0EVllwWwAT+T+nwutCa+x0XsspjGNKVm7mRwVWzwyoWZQwjdhlBbeZvZneQZsDlNOUoNN3frqzee73ucxqYV+mbp+2LnzxFE2xAP8jSvsnfup0jJqvZAakTyG6hc/OzGfW4nmKtXWhdXih9XRhQ0IW1GfmPfM+3wSQCzBWgTdXNku5UNw9VaOdhdR58Jwp4BTJ7xQD8a9fGV9fqLwifNr6/crTp/UBTGngmKJNzz5RqEteyV7YypFv98gC36/MzDe8X1aNngfhQmLq9HWftSQXGj2ycjHBHUFYwIULMa+wZpTNmXHCE4T9/JriFVvX/8RH8nd/cwQNSXFKecEfXvawzfXSCg0rPUntSlbTBAv7PFHsH/SjyxlmGEu51RFSQ6okaLIoMMuqZLUjZUkfHAqi3x2DKJniDMgE0qxmNmrkiKTTGAnGUaOV46Z6A984e7/HzZbKy0u1DOsOjAQglYiwtU4HrVzM0K3XE4UvKjRh6WUiVigrRWJW9BKQTYrS8CVTQv50PI1IPM2qZoJtG2o0DGQJbtpDcVRoZaxkXlSuYfD4OSl53RFIxUL2dEIkYStsjUyEUDzJSvFSjQxbG/UMUsnamoDk4WE/lBIxtjYYOcP5xAhlXMegkgFqgvgyMYNtypam7dUaFLBpJDxmRziB8/YwgtEUyhUyznam97DHEtg/FuCc6Eq1mJXCacq2jqfhCsURop0iS1WFBGVaKVukkzU42XOvqdSh1aKETiGBXCri2p8dD+G1i25Wc6+s0rAy3iiXcKPBjl5SMEcZNCtlEkgkUhgUIlSpAa0kTbwCobgIgYSILcBtWgmiySS6XBEet1EuQzCZQn84yjD/gZkWtJpVGA8lcWoihN19XkwEYgxlKQPcExXU9NtaTWg0KuEMJfHlWAjv9HqgkIrw0GwTVldooJNJ2C6eHgRuB70R7O334/k2J06Ph7hvbn6FBj+ZT0plPTcD0OtJf0wPcpE+Nh7Gk20O7CeFtCeMCo0M65pN2NxgxPpyDYYCcfzvs5MMoEO+KBoNCnx/ppUB9ZIKNXyxJLZ3ebGr24sTw2TxnUJTqRJbGg24f44Z9XoFul0x7O7z4YV2O85PkMW3BIurtPjZIrK+1rFNfK83hnc6fQyYz474WHlfqleg1qxEo1UFvUqKWAo8txPuKKu7b2wxYEWlFmUaOdqdEfyKxtnthd0VRalSirUNRmxsMmBjXTajOX9iPz0Zwn+0ObC7043JsSCvn4VNZmxuMeGmJh3K1VJ0u6Ocaf3yeRerlqlgKqUYNr2Mlf7cLEFzIJFgpkmJa6t18MaTeKrDif0Dfvh8Uc6bX1qrQ5NFCbVUhPFgHMfGQ+hxRhAKJhk+W60qbG004KdzLdBIRHijw4XTEwQ6yMZcDLVKyo0kNJ4hZxgebxg2lRSrSSHeaOAa0vGbu4LJfC5eMX2G3/3T/9/lHgiXU/R/max6rgK1YYmQjEbZfpcA3NCrL7GCMy0RQ1VdC/PCJQKgFgESpQIyoxlyoxESrRre9vPoe/ElRCYmYFm8CKaFC6Gd0crXeGSL7T55Au6jx6Eqr0TDY49BXV8P74XzcJNd9pnT0NY3ovkn/wipSomBl55jK+fA0BgM8+Zjxj/9M3QtpKxsh/vkSXjPnWXlZ+MPf8IXe91P/Yq3obCUwrxkBapuvgX6ObMhlkgYBlKetZhsR+h82tOLsZ2fsdLWe/o0WxPbNm9mpTYBYP/lS7B/cZAV4KWbtjAQJNtiglKU4xwaGIBYIuN/k7Wvv7cLLrZfNqPq+u+jbONmWJYsYcvfwoev8xKGt7+P8b174WlrR2xyElK5BOYlSzhL27Z2HZQVlUhFI/BdusTq9eH334FYqULdAw9ypjSpbQkUD733DqQ6HRp//DhnBSf9fkwePIju555D3B9A1Q3fY1BuXrgIcrOJc7Cpnpd/9SsEOjtZWVy2eTOqbr8ThtaZPMzg4ABbQk/s3YvJLw5DrFCgjHJ8m5uAWAz+S5dg37eX4wko35eUyYrScgQud2LglZcRc9phWbUcxoWLoG1oRiqegL/jAtzUhHDmHKvEm37yYxjmzEZoeAT2Awcx9NY7SPi9sK1azrboBEjJapq2S6poy4JFbLlMD1JQk7qfAHXfk08hTOts9Sro5xBEtHINAhcuINDTjbDTweC/7q57GaCSRbfz6JfofeE5hEdHYJw7D4a5VzH0lBlMDG2F7PJqKMvKoDCZOKea6zI0BMfRLzm7OxkKsgKaPi8oa9p+5DAfRwS7CURqamoRGBjAwJtvI+ELoHTNGpgWLoCyppoBt6+9jZW+nvMXoa6tRcPDD0NTU80w233iGOd7SxQq2NZt5MaDeDTEa8Gx/yDPR+WNNwi1n78IocEBdD/1G7hOHGPoSc9nWKvV8Vz6Ll6At+0s7weBa7IUpyYIssfvf/kFBt+Uw6yuruacdbL+JgU1NXIoS0p5/aoqKyDTarkOZFntOn2S18jors8gMRhQ98BDvO9KoxEytZqbCURSUiyLEKf56OvjzPD+53/HynPz8iXQz5kLVWklK9kdhw8gNDwIsVrDjSCNj/wQCpsN9sMH+FhzHc/UY/16yIxGVot7z7fB39HBDSq19z7Idad4ANfJExh8jRTyk7Asns/rTaJQQ6rR8TFAeeFyWwk33/Q8+xxAzkaklN6wEcrSMng7LqD72afhPncaUo2K16NxzlUMyCnznuznSW1Pf5NrAK3pgbfeRNznRemqlXy+o3MIWc9T3Wnde9svQFFahpq77kDphvWcVS/XG/8uP3OKO12sQLECxQoUK1CsQLECxQoUK/CHK1AE1H+4Rt/JZ2Qz1rLWdbnMtSnyVrLwykKw6buZBXMZ4JUP9RWeOAV0FYDRfGj01A3+sYD6m+5AfgOwzAK8QoVNfgDTx/cVgv0Xn+Nv2o0cVJwGcvNF/32AutDKe1rBeQMFdcjm7k0HqtMqMRVQF0z8N5DgryiVc1nJmQ1/I6D+BnL6BwH11PX77QF1dnzC3/nDgrZYCNKzDR+Z52VelsPJ3xpQZ7abIeh5ITj9/PcB6szxmXnBVED9Ncu6CKj/4sf6lf2GgkVzKJFG22QIH1/2whdJYmG5mhXR5VrBejqeTLPi9+R4EBPBGGR0/hCBlb1RypVNpxn6Liwhe2YR2uxhRGJJ1KhlnK08Ek7AHU8hRjf6UgI4nmFS4IY6A+LJFN7pcjMA3Filg1QsxsHxEDzRJOp1MohFaVb5BuNpqGViKMRiiJGGRS5BrUbOwHrAF4U9mkCIgIOY4LWEP9sicTBkrtJKEEumWCFN47nKqsIcmwqNJiVbi+/p8cIejKFGL4NEKsZIJA1vLIVkMsm51oFYkhWtq2o0aDDKQSnJXaye9cMfS2NOiZqB+agvjmAsySpYhUwEmUzMwJuAaTyVZlhN/yN1M50qCACL0yLoRCKUqWSsnHXEktg9FkS/LwIV0gz2KF9bJZVAIaF7wyKEk0IN6XCmDGj6t0kpwRwLKb+VnBNOKnh6H4Lg73S4kUwB3282MiAmoE3WyvsGA5xpXamTs2rZEyU1fRJqSQrlagkaaV/FEgwFBbW6LxZHOJngbGu9TIIKjZIbAs65grCqJbi12cSK+9FgEh3OCE6P+VlBT/CXzk093jjD87XVpMyXI54QocMdw+7hIKvH72rVY2mZClqZALTp4QgmcG4iiD29Prx30YVOdxRyjRTr6/T4rwtLsLZKCznlVueubYTXnXdE8CyB2h4PBu0hXjvzqnTYVG/E92r1bG/+i7ZJtgz3+2Kswr6h1cKK3yXlAqD+sNOL3T1enCRAnUyhgSy+G/UMqOv0CvRkAPVL5+04lwHUSyq1+PECK+eNU8OBN5LCyYkwDg34sK/HhQ5XGP5UGjK5FCVaOZRyCaIpsHW7NxDDPIsSP1pgZTv1Kr0C550R/PqMnTOlCVATwF1Tr8fGRj021OtRayCAmz+xk5X7b9od2NPpxsRYAHqZFAtIcc2AWs91d4cTODYawusdLs6Utvuj8CeSSEmIvImgEIm5XlqVDGurdPjxbAv/++1eL/ZSBvh4kI9Xi14Oq4by0iVIpFIYC8XgDCYQDCVZGVdiUmJzgx4/vcrKDSK0H5/3++EKJriVQK2UsH29N5pEPJaEMpHELLMS17SYsbZWj/mlSpSQN3zu+lNo7JrWgXhln2KLo7uiKsBXdBlALWbHIjojZ6/g6MScZuDjv3QB4zs+YkWtr7uXG6lI9UxAmhYgAVJVZRXnzpJK2d/VhaG332XlatVNN8K2fj10Myh3VQRfZwfb+Y5+8AErf6tuu42VkqT8JeDkPXMKuqYZmPEv/wqZQY/B115kEBYanYThqgVo/tnPoK6uYmhOVt5k8U1ZwQ2P/pA8tNHz2yc4W1phq4B11dWoue126FpacnUvvC6O2O2stiRAOvHZZ4i5XdC0NDEAo5xj+nfU6WDAVXXzrTAvXc6Wx4Hebgy9+zbDRLKv5g+UeATxSBCxSBjqhkZUXnsDSlas5LGR+rfwERoexsThg5jYv49hcmR4CAqNCiUrV6Hh4cdgWbWaVcMxvw/+zsuYPLAfIx++zxnAtffcz0CVICxZlJMVsVRvQNNPHkfJqqv5moO2efHn/47g0CBsq1ehbONGlK5dD3VFOe/TxN7P0fXEE/B3d0HfOoOBZdWtP4ChpZWHSRDb23ER9kOHMPLJDkQcdmga6iE3GZCORRB3uhAZHWcr5qpt26BpbGJLbffJUxjfsYMty6tvvw0l69ZBTVnikSg87W2Y3LsXo598DJlOh/qHH2LVctzrg+vkKYy8vx2R4QGoy0sg1aqRSiQh0emhIoX2kmWo2HINdHUNPL5EKITQ6Cjs+/dh4IUXEOjvg6qhHsryMkjVKob3EbIUj8chLy+DedlyVN94C9TVtcLrDh3AwBuvINTXx7bv1Gght9m4AYA+0AlSEuzUz5gBNYNZnaAsv9SBkY+3w336JOJ2O9KxOCRyJRLRMCLOSSjKy1G2iSzoG/hn3rbzGPt0F6QqDeruuhu2deugqq4EKcApZ5qy3Ud3fMbK8fp77oZpwQIGw97z7Rj9aDuikxPQ1tZDatAjHo0g5nQjOm5n5TnXd80atuP2d3ah93fPClnX4RA7FmgoP1sq5XxoAsDpeBy6xiaUX3s9LCtWsfI9MNCP/ldehvPIESS8Xki1GmgbGzh3PBWNcTa6tmkG9DNnco65wmLm+pPqn5wLCByP790DmcWC+sd+xFnNSr0hYwWeP9JoW6Q0J1X/4GuvwHvpPCRqJeRmMxQmG1vUU1Y9NduRipsgeuV1N/B6n/zyIOwHD8B17BiS4Qg0DQ0QSSVsGU8KeDpd0Xmh5va7oW1sAR3TZKE/+sH7CA/2QVli4mOJGhklWh1U5eVsHU4RBaGREfS/+irSyRTqKMN84yboGhoRGhvD0PvvcnNKaLCHz4sUCyA3mtkxgdTY5KigsFj5HOaldfHhh6y2r7vjTpSuX8+/J2tvOr9QA8z4JzvY4aGCGgs2bmSVu9JaekV9HhQHU6xAsQLFChQrUKxAsQLFChQrcOVUoAior5y5+AuO5Jvx6LcfxJ9jm99+NF995ZU+vt+3r3/Ksf8pt/WfnZ8raSx/aF9orF+lu3/8HvzxrxBGln1d4TiLtPkPzVrx97//vEI20rS2kikRLkxGOJu20xWFXC5CjU6Guay2lcITTqHPF0O7K8zgdWW5hrOXI6kUuj1Rzm8mu++rLCqYFRIEEnHOBCa7aZlYgr5gAiPBBNtiE1gl4ErW25tqNJzt+0GPF7FEGpurdazYvuCJ45IzjD53mBW0pOYkiErqX1JWD5JKWSzCXIsK4jQ4T3goEOPxaBQSVjkTQE0lRLCHEuh2h+GJJlhl22RS4OoqLQN4UiGP+GLY3++DJ5xEvVHBUHk0kmSAGYkm4Y0kMRmi9OY0SjRitJoVWFSqglgkxrnJKC67Y5gIxBGJJyETi2BVCu+vkUsQAfhvyvQlAHlkLMCZyOk0ZUjLsMCmhkkhgT+cZBBNKuRwOoUTjgi6PFG4A3FIkmm2deYc71I1tEoJ79OgP44edxQToQSrmBmgSERoNsixhvdPBYNKih5vBB92uhkqb6k3oUQtQ68/gj5fFBOBBHRyCebbhDqSCrjXE+N9pqztZRVqtiYfCSXR6Yngoj3IILLJqGIL+FlWNQJxUsz7uNFgSZmaVcNkC05jpMxhs1KMOTY1Q9gvR0KYDMZBrs109nJGyI6bMmDFaDErsLVBzdbqUlEGRAIY8cXZknpvrw/7ut2YDMVRRvno9Xo8MseMRWVqcCj5tEePJ4rtnR4Gqm0TAc4+b7CosbZah5sbDLzunu9wsr20y5tAjU6O77UYsaFBj4VlagRiKXzW7cXePi9OjAa4iaPJqsLGej3unG3i5/e5Ytg7EMBrl504ayeLbxEWl2vw0Fwz1tVoUZpp0HCHk2ifDGFXnwfHRoPo9ApZ6sKDlN/UcgHIRMCycjV+ON/KtvUlGgkuOCJ4ps2Jvb0BjLljsKokWFOnwfp6PdbU6BhiF7plkB3+8xed2NvtwfB4kHO/F9Ubsb7JiGvr9WgwyDnnmRT0R4aD+HI4gONjfnT7YvCSJ30GPrFiXq/Apjo9fjLPyucDsivfPxjAnn4vq+gTSRFbdZfr5ayuNyoBfzSBzskoW/CXGoXXPzrXwvP93AUndvZ40Ucq60iSbWXJop6cQ+g4qdLIsbxMi5ubDTyvVo2Ej9lcuEXGAaeooC5+sn3bChS2HApHXToDrKnxIQOq02kGloHeTs4edh45wcrhVCLC6kHqqiDFsKapEaqaasgtFs6ZJltqqVqN6m23wrJyJZSlFXxuI4tvB1kiv/0G4j4fwzJ1VTVSkTBDJ+8FUtjWsyJaZjJh7LOPGYZFnR7oZ7SyZbXcZOJtkLVuoL8fmrpa1P7gDj6uhl5/A97LHZCYTWxJXX3dDQyJc5eOuUtFwaI55vbAfa4N45/thK/jIlKREFLJOFKpFCRqNefpmubPR9nGrQxiCSCSnffw9ndYAZvwhyAimCoRMxiU19QyeC1dvQb65mZWWWaVpNl5ovf0dl2G49iXmNi9E9GxMahs5bAuW46Km26BYc4cPh/EfF62F3cdP4aJPbvZGrnyxm3QzWhFMhxgkEk5upSVXHPHXbAuXQaZSg336TPofvZ38Pf1Qt/aBMuyZShbt4HtrRNeHzca9L/yIgKDfQz8aA7Ktl4PbX0D1zAdjyHu9XLOMKmUSWlKKthULIR0MsbKWrm5lNXk5ddsZetk56mTDBG9Z9tYeVx7z92wrFgBmd6IZCSK4MAgHIcOYvi9d4BUEuU33Ajd7DnsbBIgCL9nJ0L9vZDIpFymOMFfnQ7qhgZYl69E5XXXQ9/QxL9LhsIIT06yJfzoh+8zaCcrcLIwFxrQRZBIpVBVVcG8eCGM8+ZD39QKsVyBwMgQW7pPfLaDldASmVywa6bXkiFWKgV1dR1sq0gtvwCa+mrOWqfrQ1IwUxY4WVGHBwcZrErkClbeS0wGtoYv27CZGxI8XYL9vPvYKahKylBHltZcDx0SkRACg/2wHz6M4ffeY3hcec21bP1M0J8A6cgnH7H6Nhn0sgU8OW5LVFreFmUYl23ZxPnqBNX9ly5j9J134TxxDGHnBNLpJGRaPa87ahKh8dMxYJg9l48JOl7EGhX8PV0Y+egjuI6fRGzcDsSp5koSxiMZjkJutsIwfz6/xrJoMWeE04OaEbwXLvL7kf22RK9D1W23soW60mDhmgrth+Q7R0WlRpcEq6jJVpsym+l8QlBcLFUJjgaiJNR11WzTbl60BNqGFiSiETjPnuRGFO+JE+w0IFJSqyKQCgY5K5waIChjndwN6Lzg7+mD6+RJ2A/sQ2igT7gcosbReJIV+cqKcgbu5gWLObJg9OPtXKOya69HycqV7N5Aa8Df2c3nF+fRg7yddCLJ58a0RMoxAbrGFm5sIKgfGh7i3HVqbKkjC++Vq6EwmLhBIjQ+BscXhzH8zpucFV6yag2sq6+GedFCKEunOit82/N48XXFChQrUKxAsQLFChQrUKxAsQJ/exUoAuq/vTkt7lGxAsUKFCtQrECxAr+3AtmbaXxLnlTIHgEEdrjD8MYTMCrEmGtWQS+VwhVOYTgYx2CI8qkl2FCtY5hL6l1SJe8b8LNyslqnRIlKApWMcoslqDMoIZFIMBZOcg6zIxhHIplmFW2DQYF5NiWiqRS+GA2yIGuxTQWzUoaJsKDAPTbiZ7BbqVWg2SzYiFNGLUFxcoCeaRLysS+7ohgLxjl/WKcQszW5USFlkDDojeHoaICznQly0zYIfhFEJh4xGYjh3HiQc4srtApIZWK4Ykn4okmEYwKgtodSbEVMN0HrDDKsrlTDqpZhLJjGJVeMbZI9kTjD5mqdjJXZarkEgaQA3ur1cngjCRwY8qGbwF5ahBq9gjOdyU55MpDgMI0KvRQpURr9gTgr1sd9caQSaZQopGg2K7GAgLFKCns4gX5vFBcdEYwFEwiTijqeQoT2UUPjEwC1SU2wOI6jIwEG1AtLtZz93OePMICnm9plGilmWVRs89k+EWRl+GQoxTnBC0pVnAHujCVAwJcgK91cJ8X43BIVmi1Kft+To8H/y967AFd1nXm+f70fCCHAIAEGLLAxYBMi23HbVMZpQydOcJJ2m5t7J6aSSgdPpVJ47txuu2pqylTdurfs6jtVMN1zO1QqVSbJJIUzt9M4Tjom9qTBY3eCHb/UBBswNsg8DMLiISTQA0lHt9Z7rX32OWcfnaP3XykH0Nln77V+67m///d9C139gzKKXpxHLKLPRQr48hKgcUa5vE7osW+198py9w8O4Er/oOQqHBjEWdvCYWDN/CodMesE5/arg3jjXC/e/vgq3j2nzoJeNKcady2agQduqsNNDfZ+91UAACAASURBVEKgVVKTTCShxRjhNPD2uWsyJfihCz0y0nv+jEp8el4t/nTxDBnV/ttTXTK1/eWrg5hfW4F14gzmhbWStXiOSO39zrlr8uxkEf2+eJZKC7+huQ7za8txrmsQred78c+nuvDhlX453kQE+5eW10vRXzhbiBTw4udct8pAICKchfPFx90D0vlCZCcQxmrRLrNryuX3Ni6fhbXzqjGzskSemS7ONn/7bC8+uTqAWVWl+HRTNVoWzMDaxhnS4cAXqMX1L33ULXmJM6trykqwauEM3LmoDncvmCEzAYgfIcCfvnJdRtL/4Vw33u/sR4dwGOhPoWQwhbqKUjTNqsSfLJqBh29pkGddn+0eROsnPXj5dLcUzjt7hlBTVoolDdVY2lCBRfWl6Lk+iEPn+3GlP4UbZpRLwf7BZbNkNP//ONUl++KJC33yvO1UqkQa0ysqSjB3RgWWza7FHfNrcd+iWhnpXSaCp00SEdu0wqGBzllc3kZOwDo82Mh8fS/vLGoh4Az0dKPn5Cl0vnMQ19pOoL/zgkxzjEHICN6aJUtQ1dSIciHAXbmCqx8ckymBRVSlEFTLZsyUAvVwXx+63j+K8/9zn4yqnLG0WUUilpZi4PIl9Jz+CFXzG9H0hS/JSE6RVvzaRx/JiGaRElyIfEKMvHL4PXQfPy6je6sb58voYzHnXfz9azL9c8mMahklOvfOz6C2aaGslBAv5WiR/6dc0oTqJNJMX3zzTZm6uu/8OZlCWgzGyjlzMbO5GbNWrpZRyyJycuDqNXR/eAwXXvsXdH9wDIPdgsEQyisrUDVvHmpuXiHrO+vWW1E1Z66GGTp1ikjQvksX0PXB+7j85usYuHwZ1TcsQP2tqzD7zjtR3aSEQBEp3PdJu4xIv3LooDwDeM7d90phLHW9D9dOn5ROAyJiWZyTKyLFhUAtxOD2f96P3nNnUXnDHMy85WbMXtuC6hvmS3G3+/0j+ORfXkZfx3mZ7liUt+HTSoC0GZAA9LWfw+XWf5XnRIto04Guy6JUqJg1C7VLbsas1bdjTstadT7yO2/Ks6v72j+RUaqNf/ZnmHnrrSoF+vUBef60aLOOV/bLlOizRMruxUtRIs7w/uQcut5tRf+5j4HBYQwNDmHw+gBKa2pQvbAJs1bfJsXbGQtvlFxkRK7oYyc+lFHkQiAUjgNCREwNDkgeIl133bJmzP70WhntX1E7E0MDA+i98IkUtLsOHkTf2Y9lmm5RfvGfSHM9PJxCTdMizFl7N+pXrkLNovkom1GnzrU+fUpH7R+WEeRCoC6tKJfCZJUQPm9dhTmfvlNGLncee0/28962U5J70xcekA4WIvp3aOA6rl8xPF6RfXvOmjXyrGlx3vfAtR5ceOMPMo19/7nTGLzaDaBMCsYzm5eriOY1a2T/FD2r9/QZXP7DH2Ta697LFzDY1yvXhdKycpWmu7FJ1kWcLV27cJF0aBDf62k/Lc9b7j52HAOfqLO1USI4DiDVPyDrJdKj169aLcdA1VzVn0Xq+J7Tp3FVcDx2FKU1VZjzJ59B3fJbUFU3C6UVlXp0mXwMqlcNdHWju60NXe8fQdfhQ/IIAOEEJhwHKmfNlNHbIs29SNkvzpK+fu2qPGv66ofH0PP++9K5RZzNrcZxCarm3IA6Md5W3iqdQcR52ddOnZbjpevoYfSfb5fOFqL/ibZHZRUqbpgj+0PDilVyLrr8zhtIpYbQ0HKHHAc1TU0oq6zB4LVeKahffvsPuHbiAwx0XsHQ9X6kSoQjymzMuPEmVM8XfaMWA52X0H3siHRMaPz8A5h162ol0qdSGBDp3I8exvn9/ywF8fqbb5XR6KLMov34QwIkQAIkQAIkQAIkQAJxBChQs1+QAAmQAAmQwDQkYJKbCsudODv6/DUROTyAqwPX5RnA86oqUVFaiquDQ7g2mJJRp+JMaCGuishakW5aCK9nrvTJs6vLS8tRU1EqhbW6qhLMqCiXKa6FuCeEzJ7+FIZSw6gsh4zcFYLcEET66AGkhocxRwp6ZTLKWqTeFuKySM0tRFwRmSueKYyM4jxlEVc5p6oEpfJs42F5NvPQcAqVZZCR0VVSGCyVkdEnO/tlim2Rjlikvp5TLUR0FeUiIp8v94nI7mFUV5TLFOCDIntpalgK3n2D4t6Qf14fEPUvwaJZZVJkH0yVQkTHiihscVa1OAu7oaoMN8wQKbNL0Dck0nmXoL5SpRgXKcA7ewdlOWdWl+HGmZWoLheinjo3WaS5LikVqcBTMlV4d19KRhEJkXNWdTnm1qqzlkWa9O7rgzJV89WBIRn02j+YkoK6iE5fNLNKXivqKO7VcW1I3l/wFeXpuj4o6yfSqYvUzaIthJFacBDplq9dH5Ypv+fVVKCmvAQDwymZcv2Ta6K1gPm1ZZhbU4a6qjLZniJNuHi+EKeF6j+YElGJwzLaXZxvPbOqXJbxYq8W/gcGZf2EQCvaqamuSoqZwrlApEf3s1WIfnm2e0Ce7X2h57o0mjfUVqCprlKKpqId7I+XoKJ3YEg6TYiIbeEcIdpCpGEXkeGLZimR9kzXgDyTXKSjF/12QX0VGusq0FBdLh0pxPnZ4r8LvddlloFZVZXy88WzBBfRbil5/1NdfZKbcJYQ/XRpQ5XsZ6JugrdQQEQ7dEpnhwF80j2AC70DcuyIyO7yMtEG5ZK3qNfCmRWYVV0qBX6Rcv+jK304f02MS9G/SzB/RrlMHy7EaSFs+wk2hGOFiNIXAr34rnj+vLpyWW5xpvWMSiWYi3brHRxGZ59wHLkuz5AWZ4cLR42yYUiBWpxHvWhmBZY2VMpI6d5ByLPTT17px7nuAdn/RP9dMqsa8+tEWcSZ5Sl8fGVQsplRWSLLKVLOi3Kf7x3AuavC8aJfjkuRdUH8iPPZhTPFovoqNNVVyL4lzrVW/UCNU/EjIq3V6QJhH5mGUzerXAiBYS1RGz+HYT3j+I4P4prUkBRMhVAzePUaBgf6pBhYMpSSglTZjBkoE1GsZSVSLFTiXaUUn8VZuEKYk111aBCDV6/KVLxD16/LNL6llRXq+IeBAQz29shI4er5TfL7IpJXCGciWltcK84ERmkZrnd1YUCcAyzuUVUpz5YVY+H6pcsY6u2F8AIREdBCZCurqVYOO/6PU6qR6u2Vqa8Hursw2NuL1NAQSkvLZHSsiIAWKamFCC8EMJF6WgiGIqpc1EPUVYxJUX5xNrAQ4kXKc/EdcX1aniARhTmkhNQBcZ/Ll2S9RapokUpalrdaOBpBCq4iynvg2lV5vq0Q+Ctnz5WcxWIoWAk+wkNN1F84BJSUlcn693dckH+WlFXKKE+Rel2UT4jpotz9ly7Ie4voYdE+lQ2zJXeRw0L9lCLV3y/vf727Wwp2qcHrMtJViG9ltTNRUV+PylmzpLOaSIUu+A0PDKG8phZV8+ajYqY4s7hErn8iHbb4vO/CJzJitXxmPcpqZsjyDl/vl+K3iKKXYcwpEWSdkimRS6sr5XOEOFpWXau4pFJScBy8Jup/WfZLkaZZhbgOy/PGTZ8UUe0ikl+0p/ieiModuHZNRpILoVxwHBZy6rCot7hHSp5XXFk/V5Wxtgql5eVyrRU8By5flEKrSN8sMwiUQPZfUbaKmfU6nbsQYztl1Lk4h1i0lxD/y+vq1RQu9gQiSr27W3ITEdSVdbUypbboZ+Lz/suXVd/v6VHjTAjOVVWoqBP9sV46b5RIEXQYKdEPOi9j8NpVDF6/LsuluncpSkQ/rq6WDEVfFmNIcBV1FmW73nlF8kj1Dch2EW0pGIhNUml5heobsj/Xo7S6SvaO4YFB6egwJDhe65b3KxdndYv7l1fIfprSRwYoRzkxMtW8MNjTK8fPYFenGmuDIntImRTSRX8RUdAy60CZyPojHGOuyf46JMZaX5/sF7J3iuNtqsT4rJNlFFzEc0S5xHgZvNol+7eI1hdtLP4YLi0DRH+vrUXljDqUCAH5inC6GEb5rAZ5H3l2tugrQyk1312+KLmKMSq4ii5m57uqSnkMSGrguixjWUUVquY3yXEsnEfFfUV5r1/tRl/HJ3Kuqqw180m9FOb5QwIkQAIkQAIkQAIkQAJxBChQs1+QAAmQAAmQwLQlIAycys4pzGAiVXO/NNqJlMPCwK4ESmHSFFKgEJOEECmEXGOIHRgckim6+1PqzGVx7rPQzYyUpKIgRZSQjuhSOqY0uAkjqLi3kgyU4CyEPiFyiihP8dsZ5SVS4BJfEr8RArIQqMuFYCXs/8OlyogoDLUlQnhVzxYGZxGheq1fpVMW6b8rpAAqTb7SIKn+Z5KdC5OiqJvS/ISoKzMeD5cIGzcGRApkDKOqYlgKxULgFbZDIbaqSFjIcgrRUNRDiIDiG/LM6RQg7PqiXikI4RCSo0gVLuojxH6RZlKUXxZxeFjeU/xeMhEGT/m56aiCQ0oK+4KCEFSvixuhBJXlZbIc5SJvt6hHSrWVYC4Yie8I469wQjARqrINStRnok7CyCpSbUudv0SINUCfODAYoo6qTu5sYPE9VQdVAtW+QhxVJksX8SrOKxfR1aKsA4MigrpEivVCpJX9UPyfd8yw4NU/oL8zrIzQ1fI87lJZR9HfXDlsy6rmTaWkCCqEVYFGmNxF+1cIRwAR3TQoGKckR3GfqgrRP0olF8FJOBXIcgojreBaKriWorJcRf4KruL7fYODSIn2N+OjolSmv5VPkVUXdVIMxH2FI4EQ54VzwYAQ8ktL5Vnvs6uEA4JoZNdFh1IiGn1ICtziWtFuqu6lsi6qr+gOq4Vnca1wCrk+pJ4vkgkIVuI7ctwGAcjDGBZj5PoQLvYPSUcMcY2IvK6vKpVCfKnlXCLPmxfllw4U14VgXor5MypQXaEKLTgLxwrRd0X/E88VIrZwVhDPHRxKyawIPdeVQC3mGcFKZBqYXaP7gZ4NxGeSoQr7lP1T9Q0K1NN2uSpGxY3Dg1kmxNxr/u5Na+E4ST9oxa0kSkASa4ebnd3fxFplnS3sbGW+Iz4NBmT0sXrecH477monrPpY5Got1sKAVQmGpWimftzf/PwLcXDNyhyWMf7K8Ld6xtMOJiaFeoYGlEurnidzP8pOkGI1VdOrWu/tj/i1VuhV22a6qVzptSNMjjJ6RZf7BiFsyv2K5ySlJnnj8RBU1pRViqg5+7GR+Z3cr/6Wu6/4t1bpv41gmv2heprNjCrb173nRC8zKcjTmmBYRHEPS3E06UPlvcRmQ+6HklNUTk76e5ph1H/DlNss2bIp7Rn1bl+TNsYtOLWXVv+ny+ZlZTDf03kMVCrw4Gbx/SYj9jRPkPQrda1tz8lNLGfH1PUTd/bGmyyL3JjbjDYBz3S3lSQP4jUkQAIkQAIkQAIkQALTiAAF6mnU2KwqCZAACZAACRijpRXPNJKUifzRdm9jxJb6pjajK7FU/NuZ55XoqYRc8T8dSKsN08boZizzzkRubmFSrhq7rjA2i78PaqOnFKK9Z5rrrZF9WEkA5vdC5FU/KvXzkI7UlMK11PL0lSlxB3FvZVgb1mfcCr1P1lDeRt9b2kXVfUX9pbarLa5CiJaflajzB8uEkqyZWQOxRKjECJmuUdvCpb4oRGZrzzS1UpGj6pFK3DMGd2PYtLK+toumtCAuxWz5FcNNib+qFU3dPGOo0zcVRWPTttKJEgSNHGLuHZVsxNnaRvGOby8tmAshW4rywqFAid0Kl2Itwes2VPboUi2AKylHaJ1GtFdfM2KPaS9JFSXCscII57JvGu4qXaYor/xci+JCmBX3NT+yXSQPJ9I4tlp+EYK+Nn4bqUkY3I00b6ir2yqDrhDOhfAuI82ldqCcBUS2AnWdMmGrviHKqMaXyXggI8sCsUldrWzjyonDOJyo/qo4q9HpC9TORC+cEoTYLuoi3TRKRHmUEK8Ggxnxor4pmTJ+UKToFoJ5uSm3knrEZ6qPK95+W4lCCocA6aih+634XPQB6YSiO6mYi3SNnJim29kX+2xj8S8kkJiAEZLMqhaRqoxCpQZnIOZme0RUUjSTrRgHoSQcf5eMepMubrrGKt2y9Lyi5yMtt4qRWKrTew+L9cif/OU8aOZq95Fb0c2QN6uqKX8oeUdrYedJW1AjjykBWM2J8fdQ66QiEC2b+r0TxBwn9x1Vlsi9ZYSwEafNbBJKvPK5wXqv/H2StZdfL0NDLCgq08iwnDxLM9Q4YWf1yqdq69xzzBqR6U5SENc/vvNE3PU+Se0HZNfgqCgefj8ydmKkdxWpLZCGwrxar3SNkiqnsqDJHRmM46LpHeH6l6UNvGqZ1T9YOvVX3XEBWv/2xpndDkVmkNhxLvcCYh8q9m45xplp04wTRsK+Zeug28GekZK0MSLPEe1s7+HXQRVUtbfbN+dXSl5NAiRAAiRAAiRAAiQw1QlQoJ7qLcz6kQAJkAAJkIBHwEXVaIOwFxNh48CsYprLiOcJ0PZSJRC6aBJtSQuM4p4Q6Fmv7G8Da7w2nwYGOc+IpstqPw5ym/rGNmNwN1mDTeSc5mAEZBN5FY2s81EE1uGIkTYopxI4pcHbr7/VSHzDvHmAJ+LbWw/L86nFjxUaMzSNEpj9SOSIwdG7p7zSE//V/dX3pfFVR7F6CqX+1Er3Rlawgr6zUXuGSS0yqHtrT4HIc4xKryJlpZSva6uul/+Kll0W2PVjLctrU74fYehqpYzipqYlUA4YgA44dyK+xWYeqsqjhPho0Fdg4leOCKbOuv2d2OX3l6gx2ET1+1KEcVoI+5lpZ1MXWatogLRtLdvQznnCG6/qHk7QMCKw6UpGylOsTecPI0ZN6QxH62Sgn+OYx3Vc01dEnwuZuDnBH1gjNKJnmc740XQhoPtR+IervFy+/H6uvIlMJL9znlEir3H0so5PypvIzjBRzc7MYf4S68+Ueup2TkV2OYjKk3o9k1820b/K6UZ8WbhnyaqYdcfWKVyP3KwSAaLnYCfCqUPhTXGco5ueW41nk52EjIBu5nHHRUHzam0nGiNYGncf4Wik66nXDcXNrA9R+dR9T83zYi1Rjmpm1nLlNxOT8tASz5HXeZkaSoK5KNzruNnIu7Moq4gMlvdRqWKsi4M/fdneFqXv72vURWYrFIihCoH+0X/RF4oyy75o9zG61cw6HymHm3nV38T3wy2BLpMrqtsfxDg76FLra8xYco4Ctv97041ZLVV9Vd+wArt0HDTt7PHR/cDzqPN2L6pNTc+R67v91OMWcdRQ3zE87VKpVlH9aG8nEdRAXBD/mSFibuBa0lRBPdcJ+XELuW5VV4ugncw+0zl4WEdO297Wxc3x9Peh1gFMkbIuHdF3AdsPVHndqdvWszVYSNTQdu1mHDuny2rDepIACZAACZAACZAACSQjQIE6GSdeRQIkQAIkQAJThIARwbSB3TPcSROWDaHNFMmhcoKb6F4X8OFbMH1DqzaBaqtnmoHefk0Y2TPfwxhcrZHclFMYv4wV19q9lTHZGKaVgVMb3awxXKQ9dXZeY5hNf44BFFp2rUAYGPa8LmKMf5E6eaY/fbExDOvSak7W8KfL6wynut28evgiiBIoPCQhhIhF38av68ykRkh3BlMntYSioHN00M+L9hsTOWVNnWFEmyEVGml9Q7CfOjc0TBvxVz/ZBKxroUb9NhDY/XZ2lv1wPHv90EXRG/EhtG4bo77pV/J5uv4miMgIKeoa8/9BQeLnEx25LWsvIpCDZKCmkNEoUCOUZZ6iXO/Vf5N/GEVb/MMISuL3Wt7SA8TFH3ocTNpyw9Ma6HUZog1ri+YyDPilzTDyPRlLj5MYqWGKTMysxpgRcA5UNmJWjwd/bJv5xcwo4Z96Hrb6nZ7fXOhkhszF+gk6Y4TzxdITtZm/TWYQ47Cj72sEHjdze/OLvIW6j51z7NroLwQqO0MYKazHv5miwuXOxu7GO+gES5l1zpGzp7/u23uashjRLCpAqpTkagFXX9InVejZ0BzMIWYqLQEbQVJnSTF5VewaETgWWflO1Us/R/6hsFih1vUHf4Yy5Ny6FJ1f0yKxIzytI5k/XeqFO1iyvWQnvkht91Eu5UnQXc1sabcfEYHVv9jsCI1jkl5Anbguy+XWHLu+ak7Ggcw4xnnquScaB8lRlLOXWSPs1s/9zorWUWePMMWNnTHC1nGrrnPYc04NvuOd766myp3y9FRPWNVruNt2asL2wVHx3DlzBNOaPcrEtpA+psM4SOiW0VlSfL+PYEcbceSye2f7ezOROBZhB9Gfyz90J5NjTud/Cbd71iPCjhedqSV0jFOZU+Qd9Xzq9j5pHgJjNtvzQSRAAiRAAiRAAiRAAhOfAAXqid9GLCEJkAAJkAAJFJGAL++5lJHqAS4Sw0T/+OcYKlNXRKCWOZ/9CA5jEDOWe22wMgYvbQuzkVDWoOaLZcbEaSLXXCpnFQvjCel+hIcUqHUcixaOVbrgOIFaXao+V89REVfGJG2Vh8CuZ+NkrGEvFFIt3SDyJGKdjkmFKVJS61AuG5WiVHajuhuDozb5RQ2jsg0CaUKW2+qEkWYxHUoJua58TgCJS51thASXCtxEwxnHBhWxpyLSfHB+ZJKvkgcGT1tiZ6IPzbyeUVtLl7YHpwkAvsnahRaHkoL3JftX3X+M4Oy3lWe0DSPafG8IZaTV9llPnNZ9OmzGaGiWcv7w4plNPJNtLx3F7CLRdISZ7beqoaPCRNCrTeHMTeVYUcyNY4RRatR496cfzVJ3LIvNjDvT6na8+8K3Vn/sMHXygGsJ8TfvOutmon4fnbGKODHyVtOGQJxArcd9MGv5Xd/0UH+iiabMF+uSHVQxZ+u6eU0IvTJeOJig3VgzjkwmstKuYtYxRK3X7mk6atTOW/5ANCqnN8rMPKTirN1/wbKdPm+mC9QRJUvfN3So0suqXTPNXGPGup6zvLlWLXvOoUdmEJEOO+onPMtXzXfyroFA7a1A2QRqidIIhG59VWRcm4WzoD9HeY5uZs2NYonM+8HxH1r/NdOeJ6XqfYm6aShQ++tUJJON/CjT/iWYzGWVwp5tvheZaSOhz77EH5yjbrNseOPA9DG3vVLrjOn7Vuj2l0PviBOz7/T2d/4CF9ZI/Uu3oqycLKtfLonLZWZR15sGMpHB4V7K3C9doNZHhhjeXrvHStR6DMQ5Qsr9m/6+2IfJ6vqVs5OL9X50XdKut3an4HV+P8V9MMDTOq7JGhDVv90coWult41qK+FqKo/MkeU2BfIoRMbEtFluWFESIAESIAESIAESIIGcBChQ50TEC0iABEiABEhgqhEITJ3aoBeJS3XKkycMeZGixgxojU5aAtPil/11IOpF7Wna+KuN9drWFRjenZhpDMXGRG1zOCqDmE31rFN62rOJranS3TdI5agMzdoc6EmDzqjnTJ7OaBsKasoybgzkyrSp05VqHqFS7CJMrF3TGi5NJJ5OShlEYIuSqrMvpYE3SCsZCidRe6US35UpVgEzf3giR5Ba3Z46HYS+hCninYAQPSPV3jVimE8bSb6w6afrtjfIEFkfiRwLI6FcP3V249A66gzsiom9nTaa24hoTyw1Xd7UIU2kNmC9FMHWoSGtHc14Me3s7moZ6bOz1b+1IKHL59pXySguYlALJxkirExkk+sErnfLuxgDude3ZFcL+rFn0Pd+r0aouZ9Leaq6WygcuKtMZwz7rxeY7UWEev13qk3JrM+YEEgfs6LfpTt0WNUuovNZ1yk939tC23GZ0pfocRg9rkJPNCb1dnrqXjXSQ9HNOE/pe/qOZGGca/r0asadN/f7EbM2pbMV6PQt7PqgZ5/AAcaMf1OerIu8K5MVC4Nf2QBONbq9+V4vqGaKUUc/BMtX5ohPc5RDZCOiZ93IkRTOScu2i6m/dQiKrB+6kYwjgcl4oYj4km00lts5efnzvF2NI+V1GWe8ddpbw2190lpe7188YL4Dni1FpKM5v7pQXg0uM858vmRuU8m7zUVIzP3L7OT0yms6WLC8OgHf37+lR+H6Aq7q4v7dDRS9drqi6X6WYZx5fSw8KMTBDNczsy6Z1OLOIcSU3u5PzN7AS6YiH2eXP7N+e1j03tBvYn+dlW0ZmadcJiQntFs8cTOtrVq4YfNX5TTXOdFZIp5wan9qnqkHiT0qhlHUY7LI8SEkQAIkQAIkQAIkMAkJUKCehI3GIpMACZAACZBA4QSMIcmc8WcEan0mo7GaWdFQm15NhFZUkTRGvUjkaRBI7NvhrFXOF+qUgdGZE30TZ0TAskY9Y6J1kpe2a8snGOk5PGPXRaaYFKSOpzFwulI4ac0I1KF5UFUlEoFljNRWwPNNvCI6yCiB6skqcsU/O1LzDgyALrbKpQBPr78foex0Sl8g9CLNYwSM0GwbMcxbJdda8C1nX4S3JvrY/uIZkXVOVYspVCZdlJWvGFnFQoCLnoWoeKZFqEX6a9TAbFKjl5ozMD3FWkV5KyHLBfmZO5h29RwnvKhj22NsKnjd3sa4L8/YjEZiumr7soQG7f/hzrrWfOwo0Gd32n6tDfcmta9tK2+8hgK18WeIl0DizqhUrRodLbo9dCSiM9ib0WlK6I9vFzpmI/ILn/B4BxLwJLWIfBbpfpkFajNfm3Gh+rEZT1aOtLmiffHWzXu+QG2XMhUmqwRqHRJsZcLIOhAKeDFRimZ6jhWovXEam5o/3YHJnbXt5i9VUvOf2QDo2njnTJtvqE9C0EZ7cxGsoWOLujxM/azuo/ct4TLkT89qHQiXWfd0O7Gav+g/7aHPev33Iod9yXbYzOc2Y4uqgRGnzb9UWU3Cai/SNLaDufXfLDQuojVtJQgdq+zY9vcZvsORviAiKDpHLDNP+8tRKCr7jzC7Izvfa4E6mnE8DNFV+zs1CvRKkP4FryAqOlf2gOjyEFk2bEmzCtTpDnU+LT2SA5LpDlf+g/1C+QqxaEfT8rr/BvUVg1zv99zgV/WMcjS3DfbVysXEjCvl1BHBloFXxE8ucqyOQl81EgAAIABJREFUHveyI6t7RkerPStbR6CbcescBMP3Cs8T0joFWMD8CwmQAAmQAAmQAAmQAAmYXe3ly5fl3rOhoYFQSIAESIAESIAEpg2ByJmZ1hBmzF7Kcham6vRMtFGDvvyaMcALAVYZkJ3ApIUra9B1xnppmBsWkc/CcKdTS2vhzsZ1exHSynLmCmDSesr76P+MTBY1pFrDr2lnKwzresdYLJ3kZiLHoobJMDW6UzGd2O7ssL7F3KXKNobJNINuNPY0iMDzI2fDlJWGj7ivJ4vICGwXB27DZjQNj6n8jTNQ279ZRcHrPzKSJqIERMdRwNX1E/k9I+Z437GX29ua55mLTP8yqch1y/tN43exiI6iLK8u0slGSulofheRb/q14uEEA/MNo035Z7aH5mNfuLfdztbVpcxU40U9T0RAOUrKzcK0gS8buHJGDP82Ga5pWt2L5TgyzP3MA3qkaH7O4K++b7Hqv6QFaAc9yIsgjCpE+m7ufnH9xs07tq/GzjfTZrJmRYtFwGbRNh3djaZgxotZB9xA8FMGR0Va/4teat1oqGfMAAq+GXl+3DCKkamisqd11LH+OXb91etdZOZPu4H+PKTkpf0PUo5H10d/NXMrs7+e2nXKJVlWK4+eB8PZx3UCs7+wEe22HG7lD6b/SAIR1ZbRBcLNdM6BIBTVnVBqkoybMrn6qWMRIuu8qpUnzBoHIL9jm32EEjjdrO9H5qoyO1c5RSAa72z2Pa6Vw994JJ1c7PfJ6NbA2wtYSrKMinf8/iZYOdR+MkhVokRaJ3J6LKTjRNjrNEK9Lqr1Tp1BHvV89AZPdL0KUr2n77asf1z6SNL90i+TczS0fg3WIS+YTZxOGyx3keMzwk2W3c3aXmoj19Mjkc2+xBI0DmkaWsTtw2swNwaUI57ZR6kBE+7fgxzkwdB0grwP3Ijcrj1i27RYczvvQwIkQAIkQAIkQAIkMGkJMIJ60jYdC04CJEACJEACIyXgG/BijID2tukCtTW7xQpGTlKzArWM7nCCVRgR5G7iIoijArW2Pkrh2jNaes8PzmzUJuC0lM8Rg2NUcHWpjU0N4wUMJ8Kb65SRNXpWty9Sy+9Y4c8Iq5qVfUxUQTVWV20A1tK7S/mpPvdPF3TmYmcxlvqvZwJWArX40ZG7QVSboxacK+nbQ2VxnCNBKC77kcCRvhkILq6fKCXChOr40qv+ftBQkTNeTaShNdBHQn6i+kNoW1YPkBFdngHVCtT6Y0/edynVfWFXlzMisoeRZenjNG34BIZ0J1CnZJnNGelRGcI71FNVJlMvtwZpcT62zzstwtD205C/La8pp50IDCe/jjHzS2SakXyC1J+6XPI2FKhHOrPzezkI2P4b7eh+P/ZS/uv+qCZNM79kE6jD59vp0i4AeiAE86GbYKPjzNwtHKdmTXCrkRHqovOKjZC1gqMWKq1Q5u4VEzJpK5O2S4g8yP3Tn3SdAOjWbv95fgBnRFINQj3TYbkzbtVnysHLickm9bbP0zShayEvtbdcD72VUq9LenV3HIKNQsQRScW+q2utI4BxoPLvbuZzExrs1GC3jzD90V8fTYR1LoE63VHAuO6FJM2/vN2SrZ/vwBiZ7OMi0yOZc9KdsuL3SS4TR4AtzWnN9j89BIV7gCITJ1B7Y9Ae16zaynQrkzknfbzYEadX1Ei/imZiMdOISYFv/x1hFnaLtEh//TDPydN8P5IiPjyLRK6UsoRpmRDUONSjw4r9tv2to6Mbr0agVkTNOFV7OueIoHg4h5f466KpC2JyDnGpIgESIAESIAESIAESIAH3nsUIavYGEiABEiABEpg+BHwxzsbd+GcyS+tTKO86M6ZJRe0ZqKLofAOad1+bSjuwCHpmqzTLfMRgbQ1qxnCrDZrWnqgNZ+bfzuYbljAieDoDXlwf8MzygYExKn9LC6E16bkS+gZrF7stTYImItxGdkXrq8sTpBJNF4Bte1rDqH8f78xOHSke5spMM7+nRenGCyZeKvIAW0xkbkQBdf3PN5UbOUEb4+U9HXDFS/1O/+E2svZsVGOu1v0iomk4g2rYzlYuiaB1Kcr9OHJPfHEhU6rtdSS46zEmjWdE2okCTQuNjEgI2sAuhGUX4eQJP14K2iBy37fo295phA2fge4vuVL3m+6ohWVbSpOC1d7SEk2L6wvIB80fI0j7BvKYFK/TZ8ZmTYtJIBx+Xr/T48WsB76rjp13bH4OL2RUFy6aKcSfP+SSaq+LX47ShORo9GhQcCOsihTO/pyZJKLVXzeVI4ycWbV6ayMt047qiF8pXbn9eS4yh7kHRCKjbfyz46PnfneGbmRNkPOhl7raE+iCHUFEsLYtEJnn3Kqt1kIjxCmHOfGcdAFPPie6EKV5+mjnAZsRRst+/jrmVjEv4jqycKX1g3DdzJnJwi6jpv104YN9mFlufa4mQ4hb071mDFze/P6dlmrDwTIjQLWw35+lv4fuP+Zx5ox392tf/s84JQTbO09IDx0L3V7M/M3f45rEKqqp7MYqXL68coUOiuoysxt1X4/sA/z1zewB/X4lH+ul7o60V+io6BUtrbjiF96uJNr/daYWc4lph2hpJYqIY4I7zsDMkOlHDUS7WTHnct6LBEiABEiABEiABEhg6hBgBPXUaUvWhARIgARIgARyEvBjfpwhzTuzNzCgOuNwKISWuAiKaCrENMOn9wtlA/YteOn2zOgZieZy+T1ztp9LaWkl7uyWWsclMCynR5ikFdCLflYG66D4Ed5h0lVlGNSGYa98ytDnfq+1AS+O10T6eJbLbKlZNRvZnkHKVT/VsipqFJMxPPom26BfBPxddY3hPjRkughmF2gWAgsdJBSdqMSiS2oLHDWMqopoflagNmep669FDbq66NEjL+1lEcu2OyPTb2InVtgBEBV4fMN7pGaq3KZakX4Rtaxri7G6/bAXsaRaJ1rusF4mwjN9/KYbntVvQoEs/SqHU/3Ny7AfEaL159ZEHxki5p9B+8QJ1EEvSDuDNMNd+WsSyEogGJ5BpL4XIO2nYtYZFIzgFBU6XXf2Iw1NXKN35q2ZfyJDy/zTjb9wRoyW1wqjcgCaoxX8zAmR8WnGYeS5dpTmEKjtGmancf9G0SMqMqP35ws942i3GTVHWQ56kowXqNX86dYDJSirJd0csRDZbwRuY+5oEHNur7k6nLWcYBquc2mH8vqdRlXeq4ic1Qy3IMW4earh5YnAccpgdAny/p1r22MdEGTZXLStvYV1tDLrkl5vok1pI5HNSMgwz4cdNhBH/Rk9FKjd0RkySYHeNslbeduHmO1jsGfy8UcC2Y286qptG8v1RlVz3YzDGXPIePtQlzg7PfJdlSaRQB3ngBXZv0Trk1ygDhsy6lBiyhdmEPIjpN33RZFERhezq1Czjj5zWh/JY7uv/ku0GlyeSIAESIAESIAESIAESCCOAAVq9gsSIAESIAESmI4EslqOvA8jQpJDpcyFYeq+aIphfbVnj3Vn5oaWWCfEWQVPRzBpg2Eo30YzaVrbpy1BxFKWJrBpA6Uy4HrCc2A7DtM/C5XQmtLTbMzuF+pvzkIn/5YmEEQaIPLP8FxGl3TRF+RD06pnyZXPNxx1G2QxfEtTbHB2oh/ZHt43zf5sOoRSCWz3MAwi/gb+JerqSLHtHdIi+Myt9Z2jBTECRdoDXR8UX/H7X4DE73YxBuOosG6qGjXIhg4O8dBlOSLNYq/MMS5dtTOAS0s16pchrdNGChJNWeu3aVxd/PvlUlbMELU9w45Z5Xhi2tWYv0NATBE6HRep0ahzdICF58CaSGI7vs28ZiYr/e+gPwbOR7ofm1T63jqgloX4ed8KoeaoAK2F+utWnECX5nHkDUM1z7hxFbcOeYcHB2Krq5JbR4yo6w1cc3fbUJmmX+vnZcoXrDf+0qFXNTMfRBZOK2zqNU4dWSDq6QnU/tEB+lPLUZ154R5o21MtRurpTlg0DgF+2mMVMesvfPp73hoYM9N6q7InbOrnuWaL7x+Zu1F04fJbJxroHbm3r7fb25j52R973uqnz4aOCprRfh2tvztrXH+iI/+tYGocsryIdd91LW11CTyy/HrF7opsm6cf5RKuS8oTLLJC+14AunymnwQeCOEWKIxczrRcR3ZMmWTxjNsCtyHwRnt6hHjkMW5eiJ4hH9zPbdBce/rrd4RTcMSIGZeaVMYKjMYcz3uSAAmQAAmQAAmQAAlMNgIUqCdbi7G8JEACJEACJFAMAkkNRsF1vkGqVMvTzmBlEjU7s5ZXUG0UDgVqzyyrPy8RKTHlY9QZycpe75+1rA3REbussf66yCs/ZMnJve5vOuI2at8NLKtGoDbpmkWJwudbc7C1zOszpnXV4w32jqM5STHMJOmfGu0ig1VpNG9tKE5LQWmN5KZiurwmVbg15JsUnqWatzEcK27OTmm+HzF8Ry3Qtil1RI1+TkaB2ufupde2t40I1EYocPWP1MsK1F5qUl/c0OnmQ4E6oub4KSwj/d6Z6E37+4Za3xbtcc0wTk3riz+NHJtMoBbtYs5o19+0go+2jluBWhuGI2dmmogndQZ5VCn3HU6M4JOBp/1yujiQeXqKiZSOzgtGoDM3iRMEo94exZgPeY9pQCBdUIl2Y6sPR9fHtPnAnC2s1innD6TnhWDii55dbVZI93vnoOHm23CVUCuFEWLT5otgvLihLc7qFT+l5ozaqNKXoZ5GkzPznvi+/ImsL2b9so/PtK+IrteRDBgyNFPe3wjU3uP0zSUPfR+7yqYJ1Lpd5P28FMlm3TTzYSpc71zn13eO1MNhMxGj4bxnMpeI+VW1m/qGOBtc/UTWRa9OFmtUGA0WYtem8no9b1ph2HNsEJ+nNUOG9dqt8+pbbn10gr/bd5TIfpTu0Gcydrh+HX2cajizr/Ei/9NSrrszu1WNTTlcCylMOdpPXx4dJ2nCum0HM27VKDPjRrkS+JHQkfLZfUekQb3iSrJZBepwpPvejMHyHhOP7hra9K/ouInwM+MwOh5MeaP9ytRffh6zD9f92uxk1O39/avil9FxJcKJ/yQBEiABEiABEiABEpieBChQT892Z61JgARIgARIgARIgARIgARIgARIgARIgARIgARIgARIgARIgARIgARIYMwJUKAec+R8IAmQAAmQAAmQAAmQAAmQAAmQAAmQAAmQAAmQAAmQAAmQAAmQAAmQAAlMTwIUqKdnu7PWJEACJEACJEACJEACJEACJEACJEACJEACJEACJEACJEACJEACJEACJDDmBChQjzlyPpAESIAESIAESIAESIAESIAESIAESIAESIAESIAESIAESIAESIAESIAEpicBCtTTs91ZaxIgARIgARIgARIgARIgARIgARIgARIgARIgARIgARIgARIgARIgARIYcwIUqMccOR9IAiRAAiRAAiRAAiRAAiRAAiRAAiRAAiRAAiRAAiRAAiRAAiRAAiRAAtOTAAXq6dnurDUJkAAJkAAJkAAJkAAJkAAJkAAJkAAJkAAJkAAJkAAJkAAJkAAJkAAJjDkBCtRjjpwPJAESIAESIAESIAESIAESIAESIAESIAESIAESIAESIAESIAESIAESIIHpSYAC9fRsd9aaBEiABEiABEiABEiABEiABEiABEiABEiABEiABEiABEiABEiABEiABMacAAXqMUfOB5IACZAACZAACZAACZAACZAACZAACZAACZAACZAACZAACZAACZAACZDA9CRAgXp6tjtrTQIkQAIkQAIkQAIkQAIkQAIkQAIkQAIkQAIkQAIkQAIkQAIkQAIkQAJjToAC9Zgj5wNJgARIgARIgARIgARIgARIgARIgARIgARIgARIgARIgARIgARIgARIYHoSoEA9PdudtSYBEiABEiABEiABEiABEiABEiABEiABEiABEiABEiABEiABEiABEiCBMSdAgXrMkfOBJEACJEACJEACJEACJEACJEACJEACJEACJEACJEACJEACJEACJEACJDA9CVCgnp7tzlqTAAmQAAmQAAmQAAmQAAmQAAmQAAmQAAmQAAmQAAmQAAmQAAmQAAmQwJgToEA95sj5QBIgARIgARIgARIgARIgARIgARIgARIgARIgARIgARIgARIgARIgARKYngQoUE/PdmetSYAESIAESIAESIAESIAESIAESIAESIAESIAESIAESIAESIAESIAESGDMCVCgHnPkfCAJkAAJkAAJkAAJkAAJkAAJkAAJkAAJkAAJkAAJkAAJkAAJkAAJkAAJTE8CFKinZ7uz1iRAAiRAAiRAAiRAAiRAAiRAAiRAAiRAAiRAAiRAAiRAAiRAAiRAAiQw5gQoUI85cj6QBEiABEiABEiABEiABEiABEiABEiABEiABEiABEiABEiABEiABEiABKYngWkrUFf+/Mr0bHHWOiAwcPp9EiEBEiABEiABEiABEiABEiABEiABEiABEiABEiABEiABEiABEiCBcScw/Nd3j3sZxqIAFKjHgjKfMWEJUKCesE3DgpEACZAACZAACZAACZAACZAACZAACZAACZAACZAACZAACZDAtCJAgXqKNzcjqKd4AyesHgXqhKB4GQmQAAmQAAmQAAmQAAmQAAmQAAmQAAmQAAmQAAmQAAmQAAmQwKgSoEA9qnjH/+YUqMe/DSZCCShQT4RWYBlIgARIgARIgARIgARIgARIgARIgARIgARIgARIgARIgARIgAQoUE/xPkCBeoo3cMLqUaBOCIqXkQAJkAAJkAAJkAAJkAAJkAAJkAAJkAAJkAAJkAAJkAAJkAAJjCoBCtSjinf8b06BevzbYCKUgAL1RGgFloEESIAESIAESIAESIAESIAESIAESIAESIAESIAESIAESIAESIAC9RTvAxSop3gDJ6weBeqEoHgZCZAACZAACZAACZAACZAACZAACZAACZAACZAACZAACZAACZDAqBKgQD2qeMf/5hSox78NJkIJKFBPhFZgGUiABEiABEiABEiABEiABEiABEiABEiABEiABEiABEiABEiABChQT/E+QIF6ijdwwupRoE4IipeRAAmQAAmQAAmQAAmQAAmQAAmQAAmQAAmQAAmQAAmQAAmQAAmMKgEK1KOKd/xvToF6/NtgIpSAAvVEaAWWgQRIgARIgARIgARIgARIgARIgARIgARIgARIgARIgARIgARIgAL1FO8DFKineAMnrB4F6oSgeBkJkAAJkAAJkAAJkAAJkAAJkAAJkAAJkAAJkAAJkAAJkAAJkMCoEqBAPap4x//mFKjHvw0mQgkoUE+EVmAZSIAESIAESIAESIAESIAESIAESIAESIAESIAESIAESIAESIAEKFBP8T5AgXqKN3DC6lGgTgiKl5EACZAACZAACZAACZAACZAACZAACZAACZAACZAACZAACZAACYwqAQrUo4p3/G9OgXr822AilIAC9URoBZaBBEiABEiABEiABEiABEiABEiABEiABEiABEiABEiABEiABEiAAvUU7wMUqKd4AyesHgXqhKB4GQmQAAmQAAmQAAmQAAmQAAmQAAmQAAmQAAmQAAmQAAmQAAmQwKgSoEA9qnjH/+YUqMe/DSZCCShQT4RWYBlIgARIgARIgARIgARIgARIgARIgARIgARIgARIgARIgARIgAQoUE/xPkCBeoo3cMLqUaBOCIqXkQAJkAAJkAAJkAAJkAAJkAAJkAAJkAAJkAAJkAAJkAAJkAAJjCoBCtSjinf8b06BevzbYCKUgAL1RGgFloEESIAESIAESIAESIAESIAESIAESIAESIAESIAESIAESIAESIAC9RTvAxSop3gDJ6weBeqEoHgZCZAACZAACZAACZAACZAACZAACZAACZAACZAACZAACZAACZDAqBKgQD2qeMf/5hSox78NJkIJKFBPhFZgGUiABEiABEiABEiABEiABEiABEiABEiABEiABEiABEiABEiABChQT/E+QIF6ijdwwupRoE4IipeRAAmQAAmQAAmQAAmQAAmQAAmQAAmQAAmQAAmQAAmQAAmQAAmMKgEK1KOKd/xvToF6/NtgIpSAAvVEaAWWgQRIgARIgARIgARIgARIgARIgARIgARIgARIgARIgARIgARIgAL1FO8DFKineAMnrB4F6oSgeBkJkAAJkAAJkAAJkAAJkAAJkAAJkAAJkAAJkAAJkAAJkAAJkMCoEqBAPap4x//mFKjHvw0mQgkoUE+EVmAZSIAESIAESIAESIAESIAESIAESIAESIAESIAESIAESIAESIAEKFBP8T5AgXqKN3DC6lGgTgiKl5EACZAACZAACZAACZAACZAACZAACZAACZAACZAACZAACZAACYwqAQrUo4p3/G8+XgL1X32uHv95fgmAYbx8sAsPHEvCogZ//FolVopLu6+j8sXeJF/iNQkITCSBuuW2G7Ht9rlYP78CDRWlrvSDKXT29GD/0Q489bsOtCao13S8pPmulTjw2Xo0CXS9Xdj23FE8fX7ikGheeSOeWjMb6+dXyfatNk2cSqGvfwCtH1/Erj+cwa4JVOaJQ6+QktRi6+eXYOvNdVhVo6GnUui81oe9b53A5taeQm4+Rb5bj93fXolHGlR12tvasOAXHaNctybs27oE66sAXOpAyY/biv+8e1ajd10dqgH0nW/H6t2nkPwpVdi+eQ0ebxR9JoXXDryFda8DuG05TmyYi+bSIbzW+gHWvdJV/HJPlDs+sAbDt9UAGML+V97GhrcnSsHGohxe/4x7nJi3B4bQ9kkndr1+FjtO949FofiMUSEwwvlvWo+PUWmIqXXTO1fi8ufqoZfVBHWbTvNsPZ762nI8ubgCfV2Xse2ZD7AjI6EqPP6127F9cZm8ou9SBzb9uA17ExAdk0sm4J5g/ca12LdSbK6A9g/bsOBX+ezn5mHPv2vGwzPFt/vx7J6D2HxyOu198umbY9LDJt1DRvy+682ZR957A6tfiql6QxP2fX0J1outqdibvvouNrxV4P5rAo5hUbvRGMfr163E7rvr0ZTqx3O/P4hNU3hf/8y37saWOWIa68ITO49mWWMm3RAbQYGrsP6uhXhydQPumFUW2BnFu0znlWt44fBZPP1WV4735BzvRmKN7h9A2yddeO7QGWw7mmBseu/qSPVg54/fxWOdSatYhUfWLcETt9Vj1YwyZ1sbHEJ7Z9I6JX3W5L2uWDbmx792p92LtR09hmV7EzeUB68K27+xBo/PUza5jHM92LaTt8ex5KNBgAL1aFCdQPekQD2BGmMcizIhBOrGhXjhKwuxsd4TpTMxGejH3jc/wIOvU1QLEc3DC99pxsYZAAZ7sevXh/DoiXHsWP6jGxux+4Eb8cgNyriW/SeFttOf4LGfn5o4xrdcRZ7AnzevXIo9GxrRoux0sT/tJ09h3Z72PITLCVzhkRZt6S04sWk2ms33x+RlfgwEanjzgm9oTcKpoRmHvz0Pq8S11zrx6A+OYReA7d+4G4/P0zfo7cJj3z+KnUnul+GarZvuxPeWlmV5QSvg5oV+dVoLcLmNMA5vCm3HTmPDr89P73mk0P42Xt8f6fw3icbHhJ5nxqvdR/u5FKgzE169Aue+2IAmfcWRQ29g9W/jL9/4wBrsua0G1Uihb7AU1eUpHHnvQ6x+aSSG0eI3erH3BEUpYcNSvPOtRrSI18qBq9j294fxdNIb+/224zyW/fSkXNeKXc9nvnk3ttwwAZ0y8uibSZFOm+sKfd/NKVD7zipFEqdHoW8Xrb2LPo7n4oXvLFe2EvFzoQMlP0nuthtXrwk7jgFQoFYtJm0h9zeiRTp15Pjp7cHOlz/AYxmF5TzfjdrOYtMvzmYNrnnq63fhyQXOBnrkvYNY/VICYRsN+N43lmPrvOz2tb6uTmz7x2PYMTG2DLlaoLifF9nG7AvUGOzBjp+8iyfy5RrZG8cL1Gzb4nYE3m0qEKBAPRVaMUsdKFBP8QZOWL3xFqibVy7HC1+Yi1XlqsB913qw/9gl7D7ZiWdP9ACNDXhk6SxsvmUO1jdWyEhAEc1HY3jYwBu/vBYvrKiaeOL0smYc/vI8277o78X+45fx3Iku7D0mvFRrsXF1Ax6+bS42LapBg9yfp3Dk4FGs3nc1YS/mZZkIiKj6d+6rR8NgP1470oGn/ngWe8/XYuPdjXiqZR5a5Ev6BDSQjXGTbvmLFjzTXOE91YsYHrWyjIVADTzyUAt2L1N1azt6FMv2Jot4DiIXvIjy0THSZvMgHrUGyH3jSSTA5a5Mvlf4Rphe7Povh/CovYWatzfeOhebl3rz9gQSTfKt7XS+fsTz3yQaH8qIPEHnmana+TwjXOfpU5j98/apWtP865VUBLR7aCVKP3ixSWdKKp44lX/hw28Ue09QaHnM91258tvPPfm/3YWnFimxoLX1IO54WQkFxa1nI/Z9dynW10zA/XfSvlmshpoq9ynG+24ugdp+XlwnleL27eI2aHHHcbEF6gk8jilQy47Ycs9K7F/nMrl0XurC3g8vY8/JTjx3uh/Ni2dj49I5ePjmBqyfY4TeIbz21nGsezVOecz2blSF9SsasH7lfGxdZt6NgM6TpzB7T4b9j++EYYZO50Vs+OFx7M8xlB7fdCe2L1Vl7rxwGTtbz2PXoS60NTZg6y3zsHXtbKwSAQoDV/H0Tw9jW75CanGH8pjfbTRszIFALTK0nGjDgufzydBSj2e+tVJlNtA/cQI123bMuwsfOAkIUKCeBI1USBEpUBdCb+p8d1wF6uBlbgitBz/Cpn0XM0ZghdGgxX05m9Qtumw5Tnx1LpoxgP2/O1x4qq9iwQjaN4X2trPYmM2LtLERex5cjI2pixMrfWGxeIzLfaqwdd08XD58Bs9GX0yWNuPwX8zDqlJgehuPF+LAv78R9woN99JVtM6sQ4v4e0c7Sn56ahRbbWwEaixdjhObxPwQRkJnr1iWyOuipgKsx55HV+LEaYuLAAAgAElEQVTh+gkqHE0iAa74HTWbEcY9zTrBiF/lG6lW/ELzjnkTKGD+mzTjY4LPM3m32ST5AgXqLA2VII2yTeUbvu/Y43xSEyRbUlH3BEXs237aVC8SOusTskVsFrWeN+LAv1+IeysmoECNBH2ziM00JW5VrPfdrAJ1A/Y8ugIP16dw5HAbHnwxs70kb6ZF7dt5Pz37F4o8joub4nsij2NGUAfvJ4MD2PvG+1kzMLbcswJ7725AkwyayeQEluzdCMGc4B0VEentzhl8CK+dG8S9C6SijL0vtuLBw1mGhvduL2w4d/w8LhNeA7b/xY1o6TyDDS9PM3V6lGzMUYEaYh/2i0N4VBwDkuCned1qHL5HHb1mftIEarZtApK8ZDoSoEA9xVudAvUUb+CE1Rs/gboez3xzBbbcoM43TZyuzt9w5LkpSIiElxWFgN++SgCN3zwX5WG8yYgIVGH3t9eqc5dH6wzkEZVrjL/kGT9EWq3n5qxRqbbyPgcq33KPkUCNKnzvG2uxVablTmgMvW0Fzj2g048mNezmW315vWOQ+QymEd24OF+aNAJccaob3iWhESaILBvC/pffxobW0SgP7zkqBAqZ/ybN+Jjg88yoNOwEuCkF6gnQCNO5CL6jXS92/fAQHs1ho2++/3acaKmV0Nq9zDFFp9iwHCe+LRwHE+7Jil4A3rB4BIr4vpsrgrp4hZ5Ed+I4HmljTe8U303Y9938z2oPRO3Y476Svxv52Ynajh3Fsl9HM5jVY/e3Vyo7jHjWr4ewVR83lmv9aX5gDU7cJnKWJxCzR9qBJu33Rs/GnCZQi+yfH59Bzf93NgEt42QUXhq1f7BtE6DkJdOSAAXqKd7sFKineAMnrN64CdS+R+ylDmz4cVvOVDamSusfWIN9clOWz6YgIRBeVhwCfvt2XcaDz3zAM6WLQ7aIdzGpyYC+c2dR87MzRbz3ZLmVJ94aQXrlavSuU96t+aTEzr/GYyVQA/jc7Ri+Uxldk7xIZUpxmX8dc32jGYf/Wp1zTYE6F6ux/jy5EWb9l9dinzhigsb2sW6kAp9X4Pw3aQTqCT7PFNiKE/brFKgnbNNMl4Lld8SJJxYIo/9LrXjwvVEiZccGBepRIjx2ty3m+y4F6th24zgeWXeezgK1f0xVvlnifBEy3Q6Q/N0Id63EZXHMmkjBHXfMiecMrgTpfidY58hI5crYj2d/eBCbp1mAdNYRMYo2Zsu9vx9tpVVQp8P147nnD2LTiezjtPlzt+PwnbXSvtTX0YNz82pldruo/YNtO7L5jt+a+gQoUE/xNp6KAvVN86vwf99WiS/OLkWDO0YEnT2D+MWHffjOh0PprbpiBj5ZW46G4RS+/4/d+A8Lq/HLT1Xi/roSVJcIx7QUXj7Riwf+OCi/e9PyGvzk1gp8ulZ/PjyM9s5B/M3bPfj+5Uydpgx/2VKNv1pcjpXChit+hoHOniG8eKwX34wr1xj1v/ESqJ/6+l0qShH5nQ2msHgpKVM92PF37+KJhLxaWpZj110NWDWjDNXy8Sl0dnZh1+sn8cT8W9B7Vy2qIx6TbqMQPYfTe2iCl8rmxU146r4F2Di3Ag36zG30D+DI2Yt46uVT6SmYc9WpcR6+t64JmxfXuPsNDqHtfCd2/M/j2Hk+1w0in+v7bVpYhaYqdf6a5HOtD/vfO4cnDiRPJ+afGdX61iHc8ao6w62gn8ZGPHPffDw43y/fENo7OvHUP8fU17RJqhc7/+4QHlu2BC/cNw/rG3Tb9/dj/6GT2KDPGGpeuxS7P3MDWupM30hw78Ee7Ph/Rf+rxdYvLsO25dWWXZ9o2+NnseXF8wgDCp2xPNtLU/YXy/Tnmb68+80zeOy9npyo/TRD/jl7Ob84lS7w0znalN6et37XZWx45oMMzjOFtmMCgbphLp66rxGPLKpFc403Js2cdTTpuMpnzjQp6zKkbM4219nPdLQS5mL752/ElkVV+nx5oO3DNizrnIfLa2tRXVaq5uGYH/fCloATgJzz9EhYThoBbjQGZXIjzNZNd+J78hy0LMb2Atar5pU3Yvud87DeXzsHh9B+sQu73j6FbXYcFDgmk/bfX5nzxkY2D8u9wLpGbGys8tbuFDq7rmLPwVN4tDXD/N0wF9vvX4gtkTW//WIntr96BjtOJ50PdH8paP4DEB0fx9PL19ndg71vncDmTHVCFdbfdSO2t3j7MmHM6+7FgWNn8dgrMfuOpO2U1zzjjaER74VG1h9GY/ROiHuOWKCuwlNf15lMxDvC64ew7kBM3xbHlPz5PKwqB/ouddijYcxa0He+HTW7TwGNjdj9Zwvd3lvva8etX+r5I4l4kPd7Q3TfK9e9hdh6k3tP6Ovvx4F3z+DRuLGlO07yORdAgveflpZmbF/TgDsawvef1tg9spmfijDfRY442fyDY3g20+BYegtO6Og1xJ0BmqWedv9xqQPLftwGrFyCZz47D+vrtTEi1Y/n9h3EnqVrsau5AtUVGTY+wRpa4Hpm6pnvu1OCs2vT3qWFwb23F/uPtmPbyx2Rd54JMRuNWiGK+r6bdSxl2wubvjKAvS+34sHWWmz9/E14fEUtms37/OAQjhw7g81p76TJxjDEe+7nl2DrzXXynmbvLtr9wIef4InfRt91IefevN7bM47N8KiigsZxln39dBvHozYoxv3G7lgXIR4+u+cgNidMwSyLnnXdSP5u5K+NcZnqXIS1i4J2WTzE3uctrDsQD9O9dwFth49h2YtUqA2p0bQxO4G6C0+8W46nrODcjtU/PZXxmEogPDrtuee7sOqheAd9tu24TyAswAQlQIF6gjZMsYo11QTqL7XU4b8tL0ODEJUz/LR/0oevvtKPf/U/NwI1hvHy8UE031SBm4y4ba8bxssHu/Cdkhl441Pl0hMu7ad/EP9x/zX87dXIJ3VV+OWfVuNLKuA39uejM734wmvX8VGxGjeP+4yPQB0KIE///WFsy6PM4tJg85FlA+duW4WtX16J7SuqgnM/7OepAbReBFrmVag0OzuPYof+MKfwIa7LYaDZeP/t2N1SG993xPd7r2LHS4fxRA7vO1Pe5rtW4MA6c05ODLzBfjz3ylFsOpjMYC3ut29dA5qNcB5zy74LF7HlV8cTCOmFt2/4+Co8suEW7FxTa0WutOINxpzF50coHOxC822zY+qnBJVHS1biHe3lmnbv3i488bOj2OHv/f17v3oGnZ9ajIcb4g1OnR3nsfmnJ70I8kKNTg145ls3Y8ucTAauFNqOnsSyvUZESW9Mv//4ht08h+Gkv9x5WIeOMsFLY8YomkLbMbvwKs7C2nN3ljGZyu/MeT/VWDaHhJwpLhMJ1OLsro+BO5dg/Yywm7S+/QbuqFyD4TVZFsXAo7hwgXrELClQY710qsvinAU/6iw+jWoh61XOtRNDaG09jjvk+WoFjslgXs/Sf18RTEY2D8v6rM2ylonUsqfPYOPPz4ZGfnsebYZpV8wHbxzHhgPRFIKZp+nC5r+IQP3WBcxe04gW44QZPDbTMS4N+N43lmPrvLRNt/1257l2bP7ZqTADS9J2ymueUY8c+V5oZP1h0i+i2SowYoFaDK8leOebTWgRe1KxJ98d2YOhCtu/sQaPzysFIvu/wID4uyFs/Vzc3k8U3J87/IqMcr+U80fu80Fzzn1x7w3+2HirAzWrmnBvZA02NW1vO4UFv2hPa8Gcz41yy7YnaJiL7z14E7Y2Zh7jfRc6sOknbeEYL9p85x9xkj0qOuceKYlALfrqH4AnPluPJn+Lrp2p26wzV6aB4zt5FbieYYTvTjn65sYH1mDPbTXx79JCqO68iMd+eBy7pvTkZipX5PfdggVq4MjhkziyMPM7qRhvD/4kkrUul5NJQxNe+NqN2Dgz03sn0NfdiW0/P6bflUfe9+K7TRHHcRKBehqM4yk9PH1no6yO5pkohAL3c3sOYpMVuPMQqLNGUHuO475DVOA4eh7LfnoyXvT0MqOJvcxrb3+EzVmczqZ0eweVK3xOzmZjDvaXO9ux7tEVeLheFCD7/sLP/qmCU2oyZ5Bj206f7sqa5kWAAnVeuCbfxVNJoL7pVk84Hkrh5bZ+/N1H1/Gby2X40spK/KebK3GPtoW3n+3Fkt9fdw1mBWr9q74h/OhYH/7m/RSal1Xh/7q9EvcIg1vnIF6vK8c9JcN4ua0P/88H19FWW4m/ur0a352rVPHOT/ow/xVfECzHD744A385U937owvX8aP3r+Nvzg7h0wur8Ne3V+HfzlLfff1wN+57LzXmHWlcBOqIl/qyHx7P4nEWj6T5i2txYrWyhLafOI4Fz1/Mys5Pq4LBfux95yx2vNuB/ajHltsb8fja2VhlDKtFFqjD82x68dzBduw0z25ZiCfX1CvhNGkqbP8c7sF+vHakA0/98Sz2nq/FxrsXYPtn5qq6DFzF0z89jG25nCqDc72HcOToOWx77yKeOw2sXzMPW1sa8fANyrjU15HLQxDA6hU490V9fm3nRYykfYPGvPkWnPjqbJkGB/0ev6oGPPknS7HtZu10ED0r13vhlve71iOj7Z5+qx/Na5rw1Gcbca+YFzq68FpDPe4tGcD+Q2fwdGsH2mbOw+OfXYKtC1S90yKd7b1T6OwFGqqGJbcnWmPaQZyxfugYVv/WCAeFGZ38tFXt5zuw/dWz2CHaasVcPNIyD5sXVeDI24dwRzAXGaKho0ZoUBjz6WecHzgXL3xnOTYK4230nClvjsoc5V5YO/rnL6d7Vt+IA//7Qtwr5gV/jPfXY0uLiDasU84u1zrx6A+OJTME5ooOkq1RhWe+tRZb5oi/Z3jZSihQt3UCzQ3CWKbHhSj77fWofvcMdpo5KZdRTJapUIG6AJYUqHMK1L6xWhwVsPpnZ8L1vID1Klg7g7WuylubSrz5tcAx6Yk7ufrvSObhaH32H2rHjsPn9drdiG1r5+JebQBuP9GGBc87JyOXdj+FtrZ2PH3gDHaJNb9lDrasEWt0Ks+UtIXOf75ADfQNAtVDkfX5UzfisdtqtVATTYFXhce/dju2L9Zr7IXL2Nl6HrsOdQGL5+Hxe0SkuFrb244dw7JfexuZPNpJTiGJ5hkABeyFRtIfxnkBHP3HFyJQC2cBLx1i58lTmL3Hianus3TnB2tAHBhCZ0kZGoZ68eybp7H9jU60NjbgyZbFeGJ1jVpDhbj9y0N41Bqfx65fZougHvF7g8dcjsnSIRw5cR47Wjuw63QZNt69CN+7xwj26ZFl+c+52cfXw19eiz3y+Aeg0xvjDcsWYtufLrSOnVGnuaLOd+tWo/cedWxL5iNOvH2GOe4l+u6USKDuRxuq0AzX5zoXz8OWxaXYdeC8WxsT7S0KXM9G+u6UTaAOIgvNO5WYs2fjkZULsGVVHRZcTvCeOPqzz9g8odjvu0UQqPsGU6guB9o+vohdb57H0yeGsN5/543LXJf1uaHzlT+O28R8+qmFst2bB7rwxPe1c38BfS9jwxVrHCcSqKf4OB6b0TF+T/H6Sr7pvU2h/TTf0rFaO5YF76RZnXcB/7isI+8dxOqXPBuxJ0JGP3MCabzTryqjL5TrUg8MoPXMJex+qz3/jErj11rFffIo25hDgfoodvi2xoxHVnptJTIv/uRdPNGZ7eghtm1xOwXvNlUIUKCeKi2ZoR7jL1CPEHD3dVS+2Ot9uRK//EoNviTePIdS+NHr3fjO2ei9y/EPG2fgIelFnsJ/f7Ub3zTpj32BOi4K+qYZOPWZcjTpW6YLyd7zBwbxH5+/hr/V197UUodjNyvj20cnr2HFGypNuPspxV99rg7/eX4JcHUAD/ymBy+PEMtIvzYuArW/mF/oQMlP2vIvvrexy7359DcGMZG24unCW3/zEmWML6pA7aV0iY0CEUbR5Tjx1bloLk2S7tw/M7Ifz/7qIDZHo669uuQ+Q9f3ShZRj+9iw1vRqOtIusUDb2Hd61mazDeQFeVs4yo8/tAKbCm5EpMK3S9bZCPv97O4KGjv7B+Zaj4tjWSk7byo+iBt02Avnv0fx7A5mm7ZtqsSEl1KssKMTtaombdXsG94TaG97Sw2/iISpZf/SJy830g7+8mPOPeiQjOeA1VYO+YSXjfevxrbF/ZjZ0z6+o1fXosX8j7z14907UfoEa6b0Tc+xqW4FJclEqjVWnvkvQ+x+qUsHjKJhKNCBWpgxCwTGZEn7xDIXvJsUQK+MKoj4+LmWBSyXnnzb1yGDF34lsX16DzdpQ3/BY7JwKkpe//Nfx5OUp8G7LHe+L545NpCOAHU/OxM4Z2u4PkvFKgR2/6Af5REIA55zxd7uDt+3p7mqLjxi2vxgnBEjM7BebSTBJVonilsL5R/fyi8CSf8HaJOglkKHD2DT11aj2e+uQJbbhBRe57DVMONOPCNhbi3IkztbW7vG5b7Ll3ElufTM//YvhV1ch3DfplZoC7gvcFnnmFv6o/J0ME3yRwFhHNujvElIi+/Og84GZOu32tH4aQnUmOrt8Fiz3depJpw3I3L2uWdWZlRxE4iUIviZ1mv7BBItLcocD3DCN+dsgnUttwZ9pATflIqcgGL/b5bBIEaIpvK6+9jw+uRo0KW3YITD2lnb3ukkeaR5bmBo1CGtRoN9Vhf1YX99mixkfe9zC1UpHGcRKCe6uO4yMNgwt3OtjHQefIkZu/J98w7wD/3PNyfJIugDp29jChpSPnvRj3Y+eN38Zj/quytR9nseNmyU/WJ43WOnMdTv5teRy4E9rlRsDGnCdR+Np8MR9L4DqzO4TabQK2yOWXKlDlt23bCTTQs0FgToEA91sTH+HlTRqBeXYeu28qkZ/RHZ65hxWtREViD9a5rP9uDJb8fUB94AvXRj67gU29GG6IKLz1UjfsrhH0kFKDNld+9rx7/tVFEQqfwo5934zvyg3L85Esz8G/rhMv2IL7zT9fwo7g2bqzFsfsqcBNSeP7Vbvyv+e+hCuo54y1Q5xaXM1Qvn8gMb6PX3taGBb+IT32cyVhUUIpv79nZ0uoab8mcxmdPQMpWl/VfXot9QsDKJWJ698v6bF+4ir7YRpson7YpqPfqL1tnBSGwv40Nb+V+4VZXeC8Z0QhafQt3Dkwkxa1Xx7bDB7HsxfhU6s4L1jfmFGJ0qsPub6/GIyL0J+/odPfctIi0YrTDJLuH82yON7T5qa5D72lT0ULaMdL/LnWgRJxbmPTHi9rI1v+it8uVvjtniktxw6QCdSaB2y9UIuGocIE6K9ZsLBMZkZM22mS7LsaDO0MV+ro68dQ/HcPT0f1LIetVwnU7LFKBY9IXd7L23xHMw77B6dhRLPt1hlTcfr1tdhhnmB3xninSdoXPf5EU3/7aGzwr3tHLPj9TtKK8h0nVFzmLL3E7Jd0LhGcO5r8XGkF/mGzTwUjKW7BALdrFnTOtsgydwioTeZ9BCHR79n48+8OD2BzrI+WlgfT2yWPZLzMK1IW8NyRaU726+wbcEc25SR1A4juQPb832IMXf77LvrdJmD44oUCd2zE4Mne+8jY2vB3Hp8D1LNeYzfTulEWgvnfjWhxYKT25s4ytXA+eQp8X+323CAJ15j2Cl7a4twuPff8odpqmyPhcz7E161qdZ5tm6XvZ7lSUcZxQoJ7K4zjP1pp8l3sCdbzzW4IqZbxHdoG6ZVkjtqxtwubmKn2sX4yza07bm7dvDgIcYsrd2IjdD9yIR3Smw+gVfd1d2LnvaOIjBBOQmdiXFGNOznKPdIFaBBp5zj/RbJi+I16Q2TK7QC0hs20ndl9j6cacAAXqMUc+tg8cf4Fanev8wLEk9a7BH79WiZXi0kgEtROHh/GbN7rw5zZNW/S+1Xj1L6pwj0iZenUAK37To858zkegTove1s/4zExcv0l4+Pt1cmVOT/3tl80J4P967AruPpiER/GuGW+BGrnEzkxVzSOC2omMA9j7YisePBx/09EQqN2zs7/M25TluTainzdnt0bE2GiVzLk3+tyzJzJxtPcD4kU480XvxTaDmGsfUYzNYT5dPNOLdU5DXQLhK9OLbM576wp4LziOb2FGJz/1YfvpT/D4b08lOBdclMc8l5EPQIazn/x+l/McqMLaMVcEdfYhkOzZ6fcIz2ba9veH8bS9yHshzmaISihQJxLOE42jBOMUQCJHolioWVhSoNYpvjP0xu4uPH3gFLa9F4nUMZcXsF656IUh7H/5bWxoTbIoJBsXGYWhhI5HoiT5zsNJ9yFOlPWdkPzsB0M4cvgMNr94PjyjOgkee00x5r+kIgsQpCv8L4fwKBqx77tLsV4csZHV0aoKu7+9VjpkBZGeebSTrHKSeabAvVC+/SGv5pqsFxdpL7j+82vwwhpx5m0KR05cxexl9WjKkqEj6Vpg5wG7Tx7bfplpHirovSFJX89wbMbI5tyE4ytDH45vq2LPd8LR4Rac2KSjR6POR/5eL9uxKYkE6oTCbaK9RYHrWa55I0t9kjhPSOHjX9rwRDR7VK7nTqXPizTHxb0/pwtr2fbCBfaVjH1hCd75P5rQIkxcI41GjGvvRPNUzBeLMY4TCdRTfBxPpTEYVxfP9pLkGMC4WySLoM4BMjWE1kMfYdO+i0GGIBdRmzlzonPGyH62sS1B4zw81TIXDy+uw6roWfEiw5FJvz/V2953jBwFG3OsQB3YIFJo9Y7Z2/JQC55ZJqLcgCPvHcXql9KP+8vpRMG2neq9lvVLSIACdUJQk/WyqSJQ/+ALs/CXs0Qr+NHLca1SgV9+pValAvcjoUdLoL55Bj5pKdfec8l6SXwEd7LvjvSqcRGoR/l8kCgL66Gf46yY0RCon/nm3dhyQx6tk0P8dYarpPeMRP5GvubuN4T9Gb341ZeSciz6GdS5qjqRBWrjKCA3pm9g9UuiMgUaEkQK968vUcZ9OfWl0Hm1B/uPdqizzTNmVDbGjex9IhfuqfB5EB3dehB3vJw7Av7ZPQexOXCAKrAdE56tHM872bPjvusLKa/56fqTpLgUN0woUOd84cp1L1t4CtTjM+YyRAk0LsS+h2/U80+mYyFUiQtZrxKvNwGcZOMiiUCds//mOQ+7vUCu+TfD2dD++chy3h9C+6VreOFoO3aKs3Xz6CTFmf+SC9ROhDL7DNdOSYsdRIXla9xOcH3Be6E8+0PSek/q64om3oRnoAomfZc6sOnHbdgbAyipQJ1+3dj2y0zzUEHvDQn6eibnuJHNuaMhUEfOgy9wvlNdJDzixN/PBek3jx7Fsr0ZslskEqhzze+6w05WgVqkDTcZDHRV+nr70SrOO5bnnMfvpSf1PJat8BPwDOpsWVby3vt49StW9haJM9E8FQe+COM4kUA91cfxlB2RqmJjdgZ1PMe+/gG0fdKJna+2YWdaZswwOvrRHxzDrrjbeLbSjMdOZGrGxkY886cLsXlRhcwwKn7SzsCeql1glG3MmQRqNCzBO99sQosIhDO2XP93ac5vCSKo49poOrftVO2zrFdiAhSoE6OanBdOGYH6i7PwlzPFmU9D+D9/cRV/k6U5fmCuHQuB2j/bOmEXOXriCj4Vm+Yr4Q1GcNm4CNQ2baNwFshwHliOuriInEjqx5jvZT7nLbx4VATqb92NLXPyaJho2q3IV/2z9ZLdNftLVpAKcfdBbM6SYj6p0S+IABth+8bXrRZbPtuIhxfV4Y4bqtBQUYpq4dXt/QSiQs4X4ATCV6ER1LFlKFBEEfVtmIvt9y/ElqU1aPAZpIZw5OgZPPji+bTzPIEqrF9RhyYM4LVj5szWZL1oal1VhWe+tTa/cQmgLS0tb6HtmKD/iTa7qwlbm2ei5YZqLBB9Xrz8eD95G438s9c7zmPZT0/KvuLm1Bze2pNWoB4By0RG5Kk1OlxtsqSx8z3UxYv47qPYEeMYU8h6ZdfjHI5lIf0Cx2TONSPS1nnMw7Y+Gc+0d/fOuGcR6d7+bCEenlcRrn0D/dh/8CQ2vJrlvHd7+2LNf2MsUPvnCObbTgmuL8peKI/+MFVnjaBeRROogeYNa3BirfHKA7IdcZN0r1oUgbqAfplRoC7kvSFBX88kUI9szk0oNokIoE/NxvpFM7BqZpncv4c/Me8qRZnv3FPijzjxskPlSmE8aQXqPN+dsp1BLXFW4ZHPLcW21Q1Y5Yak/KTzwkVs+9Vx7EyyFE2JSTDMShR7vnk+9cw6fschgrrgOTz/vpcLV8HjeNIK1PmzTGr/ysV80n3ui5S5jrqLrZy3LiCadS7ZGdQZmfnvT0nBjtCWtvHLa/GCOO5P/Iw0mjhpGSfMdYXPydlszBkFagA+bxEtvaN2OZ5pFtHTwlZ9COsO+A5cIxSoNefp2bYTppOxIONEgAL1OIEfq8dOGYF6okZQ27OlgfGIjE7aj8ZHoPajcTOnt8lcBy89Za4U1v6L9jhEUNtNTq602AkbzJ4tnZfRPvPNC44air21f57bSNo3/aYb71uJ7326Hs0RcS565YQTqD0v3qJFUAeVVqLb47fOwXpPtGg/0YYFz8eftZ6wq03dy/zz1POpZRbv1xFFLOSIoG5euxwvfHYuVul3y0xFzVugRoxBFkvxzrcaVRq/bCkuRSEmoUA9YpYUqHWK73Tx4PFNd2L70jLZLcWZvat/dibNKaaQ9Wpk0XxjLFDbQZl7Hi44gjqYAIShcgEeubkB6+eoNhAGED+tXMaprWjz30gEanPMijMg5T9/JRTEfAAJRLvi7oVy94d8lp5Je23B4oauuX+GXwqA1Db78dzzB7HpRDqdpAJ1eur5se2XmcSDgt4bEvT1sY2gbsD2ry3F1sVVNpIrvj9nc6YtYL4LHuYZrs0+J4PDXmwZJ6FAPaJ3p5wCtaPTvLgJj991AzbdWIsmlcU09x5y0k5ocQUv8vvuRBOoC4igHmnfy909ChzHk1CgHinLaStQw8tEhH6kZ0DL0cv8fXLa0XuFCdQui1nunu5f0Zol21vmO3lZYS51oOTHwh196s52EOoAACAASURBVP+498eR2CCz25izCdTB3upaL45U1mCVWBcvdWDDj9uwP0BfmEDtZ2MU958ubTv1ey9rmI0ABeop3j+mikA9cc+grsYb/0sVPl0CZD+Denw72ngJ1PDSycYv3Jm5rH9gDfbdpty2k6S9CSJjfngQmzN4do9GBLU7wybheUa5uoM9ezvHGdS57mM+L/DcxUyP8T2cxRmTD/7weGwqxiTFbP7c7Th8Z60ybg0O4Mi5q9h/8hIOdOpI4Amc4tsJNH57FSiiZILmp94tkkNEkvaZbNe4MZnsxcWdAxVNg19oO2aJhvCNpqkhtJ3rxv6Pr2D/pX4cOSzS+SZ7dqa2iaa03DC0FCf0nNqWLcWluOFkE6gLYUmBOqNADXhp6jKJowWsV4FgOA5nUOdM8Z3nPFzYGdRZzE8rl+OFL8zFKuG8dakDy37cFpM9w32/ePNfcoHaivPWodAzHmY9gzpDvROJcN53k1w/SnshTOd1uSgCdRWe+voaPLlAqNL9eG5fF1Z9bp7q7xn2lskEas9Ry+6XxrZfZnrnKOi9IUlfz+AcN7I5N9ueoArbv7EGj89T0dJ913px4OMu7D9xFUe6r+K50/1I1lZuLDfnOd9FZ5DoESd7Ft+J7YuFk0+C/eAkE6hH/O6Uh0Dt+Nbiya+twlOSZe4joybbe0O28hbzfTd76utxiKD23jXyOYO6kL6XpG8UNI4nmUBdCMvpK1AD/ntuvo6Qfvan9HfiQgRq70z3zovY8MPjEdEy0vsbPOfxBPv79LHjnDmEI3HNz84kGV6T/5pRtDFnF6iBYLxKkpmy0hUqUE/Ttp38vZM1KIAABeoC4E2Gr04VgRqr69B1W5kUrz46cw0rXhuMx+9d1362B0t+P6CuG60zqFGK//r5mfhug3grH8R3/ukafjQBO8a4CdSoxzPfXIEtNwjDRQpH3vsQq19KkBPMP4cx1Y9nf3UQm2MiKHzUzQ+sseJLZg/EKuz+9lo8ItorIu4FImMmQ3kmw4UnjozM+zHzZjVbisPEXc3zEs26efW9SROlCQrFi8Tt21CP9VVd2G9TjXsGw67L2PyPH+DZaDeZsAK1d1ZWEOnveX9f6EDJT+I9WkfyYtn8xbU4sVqE3CY8PytxR5kqF3r9MkGqXVlrL4IgdIgptB0zG5us9+9AD3b8w7t4Ii31fmECNfyX3q7LeG5wNh4WRxHkSnEpeIy5QO0JCVmOQMhk6C6IJQXqLAI1AF/8H+zFrl8ewqP+Oe1eP8t7vfIMDMm/W+CYTCTu5J4LY+dhrz7pxwV49/TrfeI4Fjx/MecDcxlM3A2KOf8lFKj9ucYzyFnHnyRzTpRAvu2U5PpR2wsB03ZdLoJA3XzXSrxzXz3E1rzt2DEs+3Wnl0Yx/t0hkeiZYU87lv0y4x6vkPeGJH09U/aWEc25WfYE3t6p7cPj2PCri2nOM4naKjL+k893MVOnx7bv3GUcmDNbrXG5Msfk2PvkXY9Ee4tC1rMC3p1GJFCLo4eW48S356JZnnf6Bla/lHPpmiIXFOt9N1d2kPEQqMP32J0/fheP5TTVFNb3EnWKQsbxmAvUk2wcJ2qAyXBRE/Z9dwnWy3gWESTwLja85adYjq+Dv+eQ9sC0I4xGLlD7ziw5ncF18Vw0cCQSPM1eln29S/q8ydCyucs4ejbm3PuPBux5dAUerlelzJRhzI+ATlsv2ba5m5hXTEsCFKineLNPGYEalfjlV2rwJaFQD6Xwo9e78Z2z0cYrxz9snIGHZojfp/DfX+3GN43Bf9QEauCm2+rwx9VKPG9v78V9/3IdH8X0q0/fVIX7UwP421Mid93Y/oyfQA3AF5sxhNaDH2HTvnQDhiHSvHIp9mxoRItMeZuHqO0borou48FnPkiL5t34wBrsua1GRelGo0+9NM2xhvKGudj9UDMemaOiBMKNhrdRGejBzhfexWNxgnpDPR5fUYP9b5xHa9Yu4EeTDGDvvsN48GDchrsWW+6uR++x9nRBN7i/n54s0wbef2aCKANz/+CcnSTtuwS772/CvbiKHS8dxhOSk3sRiPeArcIjn1+BXWtU241Him9Rrjt+3p5meGtetxqH76mT5QqFzdxn3rXcsxL71ymjbFp/bGzAIzOu49kTPZGeUoXtm9fg8cbS9O8AEC9dBz5bj6ZUP/YeOIoHE7yoje1sNAZP8wywyT2qM7VXge2YJcW3NVxniC5saVmJvffXo0kEkZ0+hdk/b88bnn/GUt9AKapFGirvTOqMNxwlgbrt8EEsezHeeJDrfOwgqirinFEQy0RG5LzRT5IvJDPC+Odg9V3owIM/8dOYFbJeeUbfjM5oDXjy87OB4214Wq4XBY7JROKObr6852GvPkLM//UhPJq2F/ANG6ExqnnxbLSgR0Ydhj8N2PPvVuDhmQkiqIs6//kCNdB2+BiWvRi1XFfh8a/driMUgcBJb9ktOPHQbClm9HWcx6afnozNsiJSyD5yQxeebvXWu3zaScDyrs88zxS4F8q7P0ySaaCQYhYqUDc0Yd/mJTECYmQsRRxjnFg4gj3tGPbLzE6IBbw3JBobmYSukcy5WUQ1W5YMGZ8a5uKZrzZrR+XQqbIo811s3/XWiIEU+ipK1Tt6WxsW/CLHsTijFUH96tvY8FZcYQtZzwp4d8oqUNdi4+pKnJOZfMKf5vtux+G7RLar6RVBLSkU5X13IgrUgC+qZXzfXbsET83qx7ZXz6OtkPf2xOtNAeN4tATqSTWOE4Oe1BcGYvPgAPa+8T4efD1qO3FVbLlnBfbe3YAmeZxcpv1DsnejdHCes4d4T/3hITya09kDQKwNUu8RarPVqQHPfOtmbBG2yZE4gk7qlh89G3NugVrM4ytw7t80oCmV6V1PwM0UQc22nexdj+UfPQIUqEeP7YS489QRqIGbbp2BNz5VrsScoRRebuvH3310Hb+5XIYvrazEf7q5EveojNBoP9uLJb+/7tpgFAVqoBw/+MIM/OUs9bjOKwP4/onr+MWHg/jXunI8dGMFvntTBe6fWSLL/f1XuvEfcgfLFLX/jKtALZbntbdg3+dm27OF+671YP+xS9h9slMJcA31eHjFbGy5ZQ7WN1boM8xSaDt2Ght+LV6EkvyEaeY6L1zE9tc78OyxLjQsW4itn2nE5kXm3jGCILzzSDCEI4fP4YnWs9jbX48ttzfi8bWzg3Ni0zzh/BfXwX68dqQD249elIbmlmWN2HT7PGy5qVZuiNvbTmLBL9LCJcNKLm3G4T/XKQ5TQzhy4jx2vnsJO0/0QBh1HlnZiM0r6mWZ+i6cx/qfnMRr2TAFUelDOHL0HLa9J8oHrF8zD1tbGvHwDfqs0Y52rP7pqYTcgY33rcbuu+rU2JQp/nqw970O2b7S0C7at7kem1bMxcMLqlAtNf4htL79Ae54pSsUHMTLxTtt2Pa7TrTKfjEXW1fP8c7gHB+BWo7tC5exs/U8dh3qAhbPw5aWJmy9uUbVOyay0E891dfdhV2vn8WOQ6Y/zsPmRd55fYHDhDMgpj3zroV4vFl9L/0Mau9lXpQpS+R2khE1Wa/JJXRmqpffXr7IMvJ2FE/KHA3hyjmE1kOn8MSbHdjfWYuNLXOwZfU8bLRz4cgF6uCYBVnxhM4nxRSo/fSBvVex89UzeK50Np78k3q07z/ksmP46br6e/Hsm6ex/Y1OdJqxtqwGDco/KC17QEEsKVBnj6CWvH1RNcZxrID1ynfywWA/9h9qx47D57H3fC023t2IbWvn4t6ZpcE6V9CYTCTuiDqPbB4OjWWZ6yP3qifasOB5LZg0LME732xCS3kKbR9fxK43z+PpEz1oEfuXexdgS6NKUZvrDOpiz3+w40PNH22nO7Dj7Q65FxFle0Kck633DohxDgzOMe+6it1/PIdnj12OmesGsPflVjxoFJHE7WTmBO8cvmzzzIj3QiPrD5N1HU1c7oIEat+5ISZFonfvvsi+1E/PKfaTRz48jx2tHdgVt6dNc6oBxqpfZs2SM9L3hkRjI/PeYyRzbsasKktvwYlN2gmluxM79p3Btpj3lLR1u0jzXZL9nLom4RmlxRSoW1bi8v3KCbWv8zK2/fY8jiyYh+2fqsBz/3gU27RwMfL1zNvz5/vulEWg3vJQC55ZVgH09+K5g+3Y+W4H9kO8CzfhyTsa1Lt8kmj0xJPI5Lmw8PfdiSlQh3s88b7rbCjh+65Zpwvre0lb3B8beY3jYgrUk3QcJ2U8Fa6LjsvOS13Y++Fl7DF2qMYGbL1lLh6+ucGzJw3htbeOY92rcQryCAVqbz1M5Axu4Xs2SDO33rUSl3VmGXGZtAcd6sCeVuE4pN+PPjUX99bnmaVyKjS4V4fRsDEnEqgTccwgULNtE9HjRdOTAAXqKd7uU0mgFk31pZY6/Leby6wQFtd87Z/04auv9ONf/Q9HVaAGUFeJf/g3NXioLnuH+uhsH77w+/7YCOvR7IrjLVDLujUuxAtfWYiNciOV40cYqf/1JDbEbhqzfFdEYnzdpPpJv67943YcqGlSaW5jzu8NDMvRr0uvzIuY/Zkm3FsRn9pMbJB33VGHpmxV7O/Bzt9kiLCOPDO66Yqt+WDySNnmu1bgwDrjNRrPse/CRWz51fEcEdnp321euxwvfHZuIOJnbCkhPh04js1etFRgMItjf+Acqv9ERdmMRwR1e2c/Gho8QdkvY2oA+393OCatlOfZGgOjs+M8tl1pwPdurgr7Y8NcfO8rN2HrPOUwEPcjjF1PPPcBdgbvVRSog7TW+RrQ/CwMwblRI2xH2XBZ0vV5UVzpbTyE1tbjeGfpCmyZU4BAHZwhnIdRsagCdeg85Nc1dK4JIzGjTPq6O/HUsXJsu1NkLIikty+EJQXqBAK18FR30bDSIScSHTzy9aoKj3xxBXat1tlN4iY8sf4eOOxlhChgTCYSd4QmP9J5GNh4/+3Y/f+z96axkp7Xmdip+mq9t5fb3ex9ISlSsi0ZcDjwBIaA2LHyx9AEzqIATux/0SQOYsOBx0JmBhESINH8k39MYGGSIA4QBI4zmdFk/jhwbIlaLEuUJYuLKJKmSDbZ3Hq9ffd7aw+es3zfW9+tqlv3stvi7X5aKHWz6luf933POe95zvLUwmxb9e135NP/4r0iQw020q9ekE8fnW5ArLx/XX7jj69NzEJW2NJS2/dK/uXroyNPv1WVTz2KMgwT/mxuyO//eVRFSX9fki/+2uPyexennOeHrty4Ib/xR0mG9bzjlN9qXjmDSiMHsIU+wHyYYbUe/p/GsgrneZ0k8zIlt9+6Jie+XK4SUqrs88wP5ZPftuoCBUHdk6srmTxeRC+NP8Tmmnzun78iv7/LB/23My/3auNyoH3DXGtjVqngA8jcqfdMx2j3+ENvf/7ZqnxeHe2J3r4X8m7WdEtlIY6bp3IMjruXBHXZ/kqedzyb++D67MB7p6kEdVN+/d/5qHzp52bor35H/tU3XpHPTKzsNY8MONzHfND97oevB7WPx9kL8tV//5J8SisRTv6DfetveCWUDzL35p4BB13H95KgPpTreG6EH5gDtQLjL5+VpzxZaeaLwQ/1rVflN6bKsIMR1Hn7EClVE5oD5XLP9U8+05Rf/6Un5Pef2sOvKEO5/sY78sl/vbvK3xy3fTAOucc+5vtOUAvH9sGYeHyL+4EACer7geqH6JoPGkENaB8705T//hMN+ZUTVVkK/mYksrLRl//ntR35zdcGu0fgfhPUeseq/MefaMk/eLwmP92qSKtij7HTH8n1lb788es78t/9BMp74xk+FAS1j8pTn7gkn//ZU/KpM3VZqieO2P5QVra25OlXbskXvnVrjxLYMxbZ0in54i9fkM9ebsuSlu8RWVnfkqd/+I585pkV2ctZ9NRTT8gf/vySPHXUJ1d/INfvrMgXvvK6fOnGKfnyf/aEltmc2nvr7Fn5X3/xjHzmfHF/GQ5lZbMjP3jzpnzuz/cq7116t6VT8oVfPC+fvdySc03HaziUnU5Pnn33jvzBN9/ZH5l89rT8wSfPyWcuNMeut7K5I0//6H353Lenl1/fW7Q15dc/eUk+++Qx+TtL9Rx/XQe9gaysb8u3X5s+vp/+xY/JFz9xTH6m7e/ZH8jL7y/Ll755Vb50Q+SLv/HzWtr6J0FQ456fW/2ofPGp42PPV8yNKehMmI8729vy9EvvyW9/445c/cWflW2Uy9sVMNGUT/38JfniU0vyM4uZZ52L7Gx35Nmr1+W3/nTyPHrYS3ynveivvvSKfORPkaE/75+U4OjJv/rXz8pnojzvgcdxlpMY1SWekC//m4m8GQ7k+q01+cO/viaff6Ujv/6rT8kfPVk/cIlvvPmn/t2fk69+THsmzFfiEgfeU4IaxNlZ+aNfvST/4Umfy6W1XYzQgvzWr3xEPv/EgpyzR1ZZ9/Lr78lnMec//lF5/1dOyLkJ/dcPjCUJ6vkIahEZa5Oxckf+3v/2+jhZ+gH01VOfeFS+8HcfkU8tJfIOY//2LfnSd9+RPywXHTnompyL3IkZeTA5jLNRtvoLnzwrnz7bLHQhbIGVDfny89fk76flrPMFsCCf/eVL8ns/nehBtx++/arrjBni7L7Iv1gf2hv+qtz9pcflCz97RB4PewS2yNu35It72CJPPfW4fPHnTsonk/EV2Fcrm/InP5yAx77GyUGZW84gaPIgttDB58O8WujQHXdQgvr1s/Inv/aofBpkyPaafO6PJ5HI0B1RWcADS71X5Hg/4Lfl6q9els89VtjdY3pjBqj3e17utefQR9vvvmGutTHb9sBt9yVzZ95zSb74H1we23fBzv32a7HnuSI/+B1UhygFlskHk3d7rZWimsQ+yIJ7SlAjsOuKfPVTp+VTx3xPOU1eHlSfQS8fZO+0Rw9q1V+/eF4+fSrZy/UHcvXGivz+17Ef3gv9B/33D7DfnbmWfhI9qJOxQiuyX7gin3si8TnAP7O2IV9+8T35J99fG6uudtC5t5/ZcaB1fE8J6sO7jveD84NxLGy0C/LffHxJ/s7xbMzPqH6o1U35k5d2z+Pd734Qgjo5p7Mmn//SK/JP9gNq2nP9xnX5+B95JUOsyb97QT772KI8nviDzH5ely//9Tvy2z+aXtJ8P49w2I+9Vz7m+09Qx56FY3vY5xyf/94jQIL63mP6obriT4qg/lCBwIf5UBHUP+nhmMtZ9JN+SN7/w4HAXE7AD8ej8imIABEgAkSACBABIvAwIDBOUP9Q/v7D8NJ8RyJABIgAESACRIAIEAEiQASIwAOIAAnqB3BQ01ciQf2AD/Ccr/dhyqCe85Hv22EkqO8btA/ehUlQP3hjyjciAkSACBABIkAEDjUCJKgP9fDx4YkAESACRIAIEAEiQASIABEgAjkCJKgf8MlAgvoBH+A5X48EdQEUCeo5Jw0Pm13mmPgQASJABIgAESACRIAI/K0jQIL6bx1y3pAIEAEiQASIABEgAkSACBABInBfECBBfV9g/fBclAT1h2csfpJPQoKaBPVPcv4d2nszg/rQDh0fnAgQASJABIgAEXgwESBB/WCOK9+KCBABIkAEiAARIAJEgAgQgYcPARLUD/iYk6B+wAd4ztcjQU2Ces6pwsNSBEhQcz4QASJABIgAESACROBDhQAJ6g/VcPBhiAARIAJEgAgQASJABIgAESACB0aABPWBoTscJ5KgPhzjdL+fkgT1/UaY1ycCRIAIEAEiQASIABEgAkSACBABIkAEiAARIAJEgAgQASJABIgAEZgHARLU86B0iI8hQX2IB+8ePjoJ6nsIJi9FBIgAESACRIAIEAEiQASIABEgAkSACBABIkAEiAARIAJEgAgQASJwYARIUB8YusNxIgnqwzFO9/spSVDfb4R5fSJABIgAESACRIAIEAEiQASIABEgAkSACBABIkAEiAARIAJEgAgQgXkQIEE9D0qH+BgS1Id48O7ho5Ogvodg8lJEgAgQASJABIgAESACRIAIEAEiQASIABEgAkSACBABIkAEiAARIAIHRoAE9YGhOxwnkqA+HON0v5+SBPX9RpjXJwJEgAgQASJABIgAESACRIAIEAEiQASIABEgAkSACBABIkAEiAARmAcBEtTzoHSIjyFBfYgH7x4+OgnqewgmL0UEiAARIAJEgAgQASJABIgAESACRIAIEAEiQASIABEgAkSACBABInBgBEhQHxi6w3EiCerDMU73+ylJUN9vhHl9IkAEiAARIAJEgAgQASJABIgAESACRIAIEAEiQASIABEgAkSACBCBeRAgQT0PSof4GBLUh3jw7uGjk6C+h2DyUkSACBABIkAEiAARIAJEgAgQASJABIgAESACRIAIEAEiQASIABEgAgdGgAT1gaE7HCeSoD4c43S/n5IE9f1GmNcnAkSACBABIkAEiAARIAJEgAgQASJABIgAESACRIAIEAEiQASIABGYBwES1POgdIiPIUF9iAfvHj46Cep7CCYvRQSIABEgAkSACBABIkAEiAARIAJEgAgQASJABIgAESACRIAIEAEicGAESFAfGLrDcSIJ6sMxTvf7KUlQ32+EeX0iQASIABEgAkSACBABIkAEiAARIAJEgAgQASJABIgAESACRIAIEIF5ECBBPQ9Kh/gYEtSHePDu4aOToL6HYPJSRIAIEAEiQASIABEgAkSACBABIkAEiAARIAJEgAgQASJABIgAESACB0aABPWBoTscJ5KgPhzjdL+fkgT1/UaY1ycCRIAIEAEiQASIABEgAkSACBABIkAEiAARIAJEgAgQASJABIgAEZgHARLU86B0iI8hQX2IB+8ePjoJ6nsIJi9FBIgAESACRIAIEAEiQASIABEgAkSACBABIkAEiAARIAJEgAgQASJwYARIUB8YusNxIgnqwzFO9/spSVDfb4R5fSJABIgAESACRIAIEAEiQASIABEgAkSACBABIkAEiAARIAJEgAgQgXkQIEE9D0qH+BgS1Id48O7ho5Ogvodg8lJEgAgQASJABIgAESACRIAIEAEiQASIABEgAkSACBABIkAEiAARIAIHRoAE9YGhOxwnkqA+HON0v5+SBPX9RpjXJwJEgAgQASJABIgAESACRIAIEAEiQASIABEgAkSACBABIkAEiAARmAcBEtTzoHSIjyFBfYgH7x4+OgnqewgmL0UEiAARIAJEgAgQASJABIgAESACRIAIEAEiQASIABEgAkSACBABInBgBEhQHxi6w3EiCerDMU73+ylJUN9vhHl9IkAEiAARIAJEgAgQASJABIgAESACRIAIEAEiQASIABEgAkSACBCBeRAgQT0PSjyGCBABIkAEiAARIAJEgAgQASJABIgAESACRIAIEAEiQASIABEgAkSACBABIkAEiMCcCFTu3r07wrFLS0tznsLDiAARIAJEgAgQASJABIgAESACRIAIEAEiQASIABEgAkSACBABIkAEiAARIAJEgAjsHwES1PvHjGcQASJABIgAESACRIAIEAEiQASIABEgAkSACBABIkAEiAARIAJEgAgQASJABIjAARAgQX0A0HgKESACRIAIEAEiQASIABEgAkSACBABIkAEiAARIAJEgAgQASJABIgAESACRIAI7B8BEtT7x4xnEAEiQASIABEgAkSACBABIkAEiAARIAJEgAgQASJABIgAESACRIAIEAEiQASIwAEQIEF9ANB4ChEgAkSACBABIkAEiAARIAJEgAgQASJABIgAESACRIAIEAEiQASIABEgAkSACOwfARLU+8eMZxABIkAEiAARIAJEgAgQASJABIgAESACRIAIEAEiQASIABEgAkSACBABIkAEiMABECBBfQDQeAoRIAJEgAgQASJABIgAESACRIAIEAEiQASIABEgAkSACBABIkAEiAARIAJEgAjsHwES1PvHjGcQASJABIgAESACRIAIEAEiQASIABEgAkSACBABIkAEiAARIAJEgAgQASJABIjAARAgQX0A0HgKESACRIAIEAEiQASIABEgAkSACBABIkAEiAARIAJEgAgQASJABIgAESACRIAI7B8BEtT7x4xnEAEiQASIABEgAkSACBABIkAEiAARIAJEgAgQASJABIgAESACRIAIEAEiQASIwAEQIEF9ANB4ChEgAkSACBABIkAEiAARIAJEgAgQASJABIgAESACRIAIEAEiQASIABEgAkSACOwfARLU+8eMZxABIkAEiAARIAJEgAgQASJABIgAESACRIAIEAEiQASIABEgAkSACBABIkAEiMABECBBfQDQeAoRIAJEgAgQASJABIgAESACRIAIEAEiQASIABEgAkSACBABIkAEiAARIAJEgAjsHwES1PvHjGcQASJABIgAESACRIAIEAEiQASIABEgAkSACBABIkAEiAARIAJEgAgQASJABIjAARAgQX0A0HgKESACRIAIEAEiQASIABEgAkSACBABIkAEiAARIAJEgAgQASJABIgAESACRIAI7B8BEtT7x4xnEAEiQASIABEgAkSACBABIkAEiAARIAJEgAgQASJABIgAESACRIAIEAEiQASIwAEQIEF9ANB4ChEgAkSACBABIkAEiAARIAJEgAgQASJABIgAESACRIAIEAEiQASIABEgAkSACOwfARLU+8eMZxABIkAEiAARIAJEgAgQASJABIgAESACRIAIEAEiQASIABEgAkSACBABIkAEiMABECBBfQDQeAoRIAJEgAgQASJABIgAESACRIAIEAEiQASIABEgAkSACBABIkAEiAARIAJEgAjsHwES1PvHjGcQASJABIgAESACRIAIEAEiQASIABEgAkSACBABIkAEiAARIAJEgAgQASJABIjAARAgQX0A0HgKESACRIAIEAEiQASIABEgAkSACBABIkAEiAARIAJEgAgQASJABIgAESACRIAI7B8BEtT7x4xnEAEiQASIABEgAkSACBAB7XpH1wAAIABJREFUIkAEiAARIAJEgAgQASJABIgAESACRIAIEAEiQASIwAEQIEF9ANB4ChEgAkSACBABIkAEiAARIAJEgAgQASJABIgAESACRIAIEAEiQASIABEgAkSACOwfARLU+8eMZxABIkAEiAARIAJEgAgQASJABIgAESACRIAIEAEiQASIABEgAkSACBABIkAEiMABECBBfQDQeAoRIAJEgAgQASJABIgAESACRIAIEAEiQASIABEgAkSACBABIkAEiAARIAJEgAjsHwES1PvHjGcQASJABIgAESACRIAIEAEiQASIABEgAkSACBABIkAEiAARIAJEgAgQASJABIjAARAgQX0A0HgKESACRIAIEAEiQASIABEgAkSACBABIkAEiAARIAJEgAgQASJABIgAESACRIAI7B+Bh5ag/uMv/5JUpCqZ1CWrjKRa6chouCW97qbsbG/L1kZfVlb7cudOX5aXRe6u1GRttSGb6y3p7FRkONiW0bAnI6nISMQ+Ff97JDIc+pdSkUolk2o1k2qlKhURqeBgGUgF961W/FOVakWkUhH9O8tE6tWKNGoVqWcVqfknw/E4TgZSFZFqtS6jSiaDfkV6/ZF0ugPp9wd6c1y7Xq9Ko1HV69RqOB4PZs82wnMOhvrBv3HVrFKVrIpPJlkFz25viOeqVPFsdv9RZaAvUq1WpVKpyGhUkdFwJMPhUD8jvSDOt9/jD77HZyhDxQzH6OPE9wNcw47BB+fqPavApzi24r93hxXpDqrSG1akN8C4jEQGQ6mMelKrDKRRE2k2KlJvZJLVqjKsivSHIp1ORXqdio2TjESfSK9pz67fOCYyqibjjHcV6YyG0hkOpD8cymA4wi31e8UhWYd4/ngHxdCx16MUo3hP+yGwAup4noHjAUwMKJ1BPgdsvuCP4lPFjPDDbEB9HHysA1ebHSLVTCrVimRVPMNA5zMuB5wx/tVKpvMEz6EjpfPTn1mfG49TsXP8/jan7J3sHHv/GM98TLOaZFldLxrHFjfJp4VPuqpUqjWpZJl9qlUZVTMZVGv6Hrb2gGhV18KoUpVhxb93PBQnx99GE/8zvNJnzQGMKVuau7bCi7P1X/qO8czF3FWAfE2na8Duoajpk6R/9L8cM6wdrMVqhrHwuR9rRUSGeFc/Pz8vBip/bxMowGzsGUZAq1hPxfjmL2K46DvYGMdky9eHy7vi3Hz2+dr3d8N6wjpROVPIDCxVW2J+fX+3AvpxbNKxAh71SiY1lam2bnPZ4/dR7IFfDXMmUxyGkJxYB76eYn7m687nbayp8txN5zRkGN4AY1TLalLPalLT+QnMq1LJbE3GusTzQajo+sL8rEDGjGTUr8qwV5XhMJPRcCD10boclRW5UF+Ty41tOd+uyslWQxqNplQaTakv1KTWrEllWJdKP1N9UslGUqtXpVa3dYLRHUJuDXF/mz+Dfle6O5uytbkmG5ursrq9KRudjkivJo1hS1qNTOrNquKzut2Tl2/uyHPv78hb632529eFLa2KyckeZLjLSZUhWZZ/Qq/0en3p9Xr5+jJdkRVrboTRKGTY2EJIp1Iif0rTu1C409bxmAxMJXOxXn0WTrz97C99rZQumz96MpfG1ngiU9I5vd8HmCRzUllWr9el0WhIrVaTH37vmf1e/lAf/zu/+Wsqb3q9rgxgR8SazJVwIYWxjEeDka0jNcCgT2CfjOuxkNoYddVjrt/UrlP9IyrncJ5eR3Ubvox5b/9t1s9A/w6pjnPMXqrpg1VHA6mMhrpu9ZjhSCr4+DNC5uAew5DBsAuzqmS1umRZVXAVaDfIGL12FRiYLMhqDanXm1KrtySrNfXf7XZbGs2GX6MmreaCNJttwRyKedRsNnU+4b+huyHz0nWPf6utozK3rh98h/+Ov8NezHWRyhA3axxPBcBtlVQfphMytSfGJ6rbJWYdj+mWdF2O2RyJnZLqgfSY8vGTFoeda7ZAsSsojtz1zK7nU51Slh1x3/K5gXPZvorzh8OBDIZ9t2eTZ4DeK8klnbu6DxjksnoAfe06Nbflq9ArOjS+TxnKztaGrN65Ie+9+WN5+41XpLe5Iq0G7EezbTrdrmxtbMrG+oZsrK/Lzhb2WF3VJdhfqKaCHvAPTNh6rSr16kgao77AwsNx9SyTRpZJq96QdqMpzQb0YUOyWs10u683tSWwedI1CZ1Ul1qjqXNxWMUGCL9BB2GF1KRaqUsla6i+HAwrelyz3ZZWsy2NRluvP8wqUqnVJMO814/Pe+zrKpjzPs9UdsBWdZvQN4a639F9xUB3Pdgj6DYFH2CPZ6o3pNpoSbXeMP2dVWVYG+n6VTND9xdmR+V7I7VDYdbg/iZXYj9hwgljYHsyk1d2fHnOxH/DPsplmB4P28reZdKfdG7Oo8emXad87fLeIX4vn1++f/k68z73tOtPe65J+j3uVbYnZ+n9WZjude9pynkaRnsp873GZpr8K39fHpP9Pk/M7UkyMb6b9S6T5Hp6XtmeT583XweJHrL9brFHnDT2Y78nstWuZ3vo8v43vZeqO3NEjO9F3emia37QNxvAN5SQ7Xfe+7Fcfe6rcvf6G/K7/+P/t9cQP1C///i1N3NMy+O7C8dE5iWaMBx0E3HZ73rY9zxPZfWMvcu0+ebTMvHvlDch4ZW0K+yS1cXmYea8mOgbmbAe9ppce8ni8nvuZW+FLot3m7bu0+dKZcs8smSvd5o2NtNk9yR9VdbFaisMh7mOdmMyv2QqN8KXApta/bjDodSqVanXM7W/+r2uvH3tmrz4wxfkheefk5d++KLcunVD90SwWepq78N+gs0C/yp8EPA5wn9sdrztGex7fGD7t1otyTLYT+H7MvsA9x/0+9Lv9/RvszuG4fB2P7nNy6r63u05bS+jk0rUbh3Ypx9/qy07lD6eQa0c7K9gFw6w4dJ9HsSn+p91f2XPgzmi188y9cvofsXfs6Z2pvk6R7BCYcfhmHpD6s2W2niwRcPvvdBuy6lTp+Sxxx6Tj3/8Z+XKo4/J0olH9NiBPzP8IWX7Kp8jvmbUQnNZj4tn8PVXgIb7YNW2hk2Jcampj2Wn25OrV6/KN7/xNXnh+Wfl1o3rsrOzpft6vJthD79/T3r9nvT7fcUL0GMPFPuS8EXVsDfLYPuaPR/zEt9jj7ewsCDHjx+XM2fOyKVLl+Txxz4ijz76mFy4cEExWFw8Iq0WbG/MERt3tS/DTpywvzC7NI6z0YEdPE126z7Ddq6F7HIzNLe1wiVe8nXvJYtTWy1dw/PIkHllAo/bGwHMevxP5y/8LeqrMLU8GrqPXffStuqxBxtKJtdvLsvLL78u3/3OM/Kdb31Tblx/V6pVnAmfip7sHBvmZ00WFxblxIlTcv7Cebl4+aK0F9q6ViAzIYPOnjkjH/vYR+XSpYty8uQpabWbJrdczqRztKwP99JTe6Mw3xFYlw/jn4eXoP6XIKgr5vCDM7CyI4P+lnQ7cOB3ZGNtICt3B3L79kAJ6tXVmmxs1GRrq67EppLTQywI95GHMA3XlJKdqubVGAiSQDcYqshghMCf4QS1k1yqeKE8s6o6ahpw1ig5LaLkNHjFlNqCUTGqCmwKENS9HpS1Se4sM4K6Xq9IHQQ1FK4S1MYMqbNUCVAjqHOFHgQ1DAdfpEpUK9dlz+DA5aaAXksNhHDqhsN1MkGtZoY+hhPBfp4qrdjQ5TylkdRmxCRk9nCUE9MgqMHL67sPh5JVhlKvDqVZryhBDyzggIGLCAR1r1uRfq8gqNWBlD+TPVdOODvpbL49I467w6HsqOEEctreoTCO/EHdgAtyHT5y/RPEH4SgO2jLPiAcAsd6GIYqCBVSdxqZinfO0I3JXWRqIdJS0j9MRDjrzGjRiSCjYd+MR4UKxmOmcyLsDbu8ecuK7Y+xvuqkh1PSgx7Sc9SBV9rUqIEE41ivH+55H3AYje541wAHPAeODYIajnkYb/jkRDQIP5h5QVIbGakT1Kaizll16OUEtTvkwnmXDkLOkrox5eOWX8oNYB0NJz1SZ0aquPT7nOS165ke1oWU6J0w2HB4yA034CP4INYJJEg4ZvMr+BpJr+kkbb6xMfFjcJh5WDisFS4PKIj3DcMzIZF1Fjg5qePkDusCPrcc4xyVDQjksPmuhC3G0GWkDVMEdoxR7k6Mx7rx5ePPXtMgGpNRMEqCoFZ5pl50LBcQN5l+dH7gvkp+2DpUR39CFKSb2Dz4xueurUE7Rwkvh08J5yxLCGqN5Bnb4KljzA15W8F4CRhlIsN+Zp9BRaqDvrSHq3IcBHVjQy63O3KmncmJVlPqcLSDWGrC6Z5JdVSRChgqf0/dVNXr5oTHpmtkARyGkcig15HuzoZsbazK+saKrGxtyMZOV6SfSUNa0mzUpNYwfFY3+/Kj69vy7Pubcm1rKCu6zxxKE0bgSKSvTnbbfCqGCQmlJuVgpBslfMzYC/KmkAUqvyJMaZIT3MeoWCAh75xIdJk4yUgMR2ScG/LTTWDfTKnyn8vum+ioseiK0hre7cycdIPYJO1l4M76fRpBHWsdG1gYtpibrzz313O954Ny0H/1XyQENeSOGS+5rM6ln8+xIKhNNtmGSbVcEmiVS+7cxrF5mOuAkBO5Xo4z4HBwIsslv867qgWrjG2YlfTCtg3kNGw+cxyZ3jJZFU4XfB960vzWIKgtUKSmx7mcUrvPgnXU4QTSrgYHQ1NqSlC3xghqBPQ06m1pQNbUahr0UofjxslqkHZZ1Zwj4fRQ+zaIOTyv6nf7PeRDSk7n+igIaqPW0qWea7FJzk1bFy7HQz0kjpFCt4ZOTC6d3yZd+xN0Z7IY9lqnOtIuw/Rv3+Cm8iecLamDKn4fczzqPHIdluiecASFM6gckJg6QIcgQ4cDJ0bTF3H5lDqRQjdFlKWPhQZyRRCSKRl3GBXBit3tDVlbvinX335D3nvzVelurUqrZrZpbzCUnZ2ObG5syOYm9lWb0t3pyKDXcxtdtZR+NBgD7gcE1WLPA/sdBLXuh0BYZ9Ks1aRVrztB3ZRGPQhqsycUXyeJzU72uV43gnoEpypIal2LdakInIB1C/KVTEN+EbwBgrrZbOnaqCKqN6uqc6TaMIIa60EDPXxNB0HthnBBULueN5vCnLXqgHbbHvsQENRqxyGYo+kEtd9ziMBRyIkgun08gsxyjZqYkLEmfF6PEc65BjZ7IegZN97Chs0dgr4fDCf0JL2wi/SYEpCVro396pfy2k//e5LDP73+LJJpGlkw6/kmyYDUMZuu/2n3nueZZmG9F357OWdn2SL7fXccX8YkxXW63J79FuN7p2J/NAu79Ip6vu8pynMv7MKw880hWuiB3c7r+G3cTtw11fMvIupWFcJYEHT5vVIbdZI+M5lmGyz4mhCgFosdBPXt9141gvr9N+T3/uDP95oaD9TvIKhj/k1ag2V7PdWvBkThwTjImijP+/2vu6BfCn/WXnJybP74dLRpVwRSjhlQqT2VT3O3mVxf7jUppq3FSWt/1rWmrd1p8mOv6wdBPU0HzJI96XzZ6/3n+X2WbZj+tpfOyWVSac/hPF5OWk/UiT4P6rDXs0y6nR1ZWb4jb7zxuvzoxRfllZdfljffeF1WV+4q+Qv/BchY2OiQM2abJwS1flfY9+GyxH5AAwOVGC32vmrXaBJCX4YgSPNgxzFnk8NpgTZKUqtvPHy7kcgAvypIaviMjKjuezIQfEbwJlQ1qcz8PnacJR2YS8B0hnrXsCdC4C78M7DZfD+lCWBZvDeSFyzQEXYicKnV4TOK5LGKtNotWTq+JBcvXJQnn3xSLl95TB45e14Wjxw1DNUn5llKua9MUycKOZXYXKFNYK4iySIIahyeE9RZTd9rHoJaCX2Q04MyQW1JYspEeLCBEtT+vphLERChGNUbGoBw5MgRJaPPnz8vV648JlcuX5FLFy/J6TOnZWlpSRYWENCMPaCGQY8vk5JytPma8gK2V4o5Vda5tucoCGqjK3wemZDU+00N0in5Knetz+T3VAeXZc689sY8MoLH7EZA6Wkk0SBRB94W95Pb1nk3QY29mBHUd+XlV4yg/nYQ1BWP4sXf7hfUy1VrsgCCeumkzmUQ1AuLbZMv/YHe/8zp0/LRjz4ply9fkkceeUTXuu7fPRnPppv77Muyecae516OOQnqpaV7ieeH/lr/17/4t5WQGw46Mhhsy3C4Ld3ulmxvbcv6ak9Wl4eyfFvk1k2Ru3crsrFRle2dihLAgwGIbYQOmQLyuHV3kMT68Ih1JUDcyaiOKzMo1eGoBLUpaFMhIG9GSkY36zVp6AeRX3A22vF6jBOCuJZGlvXxQeSbkaRqcFSQ1YeMOiOnkSWLTHGQIrljLyd7TcdAIMNgwHmaQa3K3KLVCqI6SHWLestJodRp60pERUya+YzbaIZ1eFxGloGsEXu2+TI8TOFDSJkSC0Lds6/x3iBABiBxLSMSzjCLGjPHLnBrNuwD/HCN3mCgHxg8w4FlFxpZ5ZkNpvbybIyUJFZsnYjG/bqDoXT8nioanbw2Y9KuoUaYRwhG5nsQ7Oo8HBbvHcrQ3tciAu1+YXSFA9SjFoOg9pU2KVM9XYRmQBabMkQMwlEHI0ztK3WI9hU/jSnU7F1zxFnUts1bzbTGx7Gy53YnOwhqfW5kWRqJjd81wyPJxNDv1FkeBHhh4KQOd10lMBqDzFaS2slNVA1Qx6JnIauz3slpuDp9c1+4F2wem+Hqkei6+S8c44bhbtGlTs9woLuPIAiDsQzqMEY9AMQncT6lbFnEtdz5kFLFPneM747KCxbBquSCP5qOIx4dGU1O/qdKNA/kiLlhAsM2OB4QYLN0nFyb6lSL9ZxmOnvErGXXGyj63AqpEzvxPjGHNbvQZJ4e51m4eZBGPqcmqA9/9nwccEeXnfoWekusKcsEyysOYK551j2Oz50+eo5lJCpJhN/CMHYiXddwEhUazizFMTKlgoBRuWmRujFeOXGsGfBe3QD3iEzyDBtFkL0NGfTrIr2BNHrbstS/K6erd+Via0cuHBnJqcW6HGkhmxFkY0NqWV0d+VkV5/cRgisjON5rTZFaQ0YVZITVpFJpaKAJiGwZ9GXQ25buzrpsri/L6updWVlfl/XtjmaSNWot1TeQBSDKV9cH8sJ76/K9d1flne5INuDcHyGrDTJLqQQfZ/x3UUHBSBMtsZFHQqcVNRJvuulBRDsmBuDYyJu3PPnKpU66RuMYH7t0jZXln84dvV6QUZ5dWt5gTZh+k7/y9VPan806fT+OrEnOjfHzo0JDQdSljrmUoH7rb16a+60ehAN/9790grrbVX0fwjNkeQTnmAzEmjSbDHoP/4BFgP9FbQfF3eei2jDJRsUI6nSfDl0T2dGQdVhXpktV1qjDpKIVXWpOKEd1AauaERH/mf0Op1OtJnA+gSS2fyMKPmRKsU7UhqtmdqySy5lkcLbULLPTlBGqPNSVjKtlFvjSbnkGtR4HnWNODCXiNDMbhLPZZhY0Zg6t8bWbLMySIk2dEOEsTudyBDwV5FtkIvtIla4XzrxJa9y+8/QHH/jdej2eNRxI47PenrGoSBO/znJGjsmeICUT2RLzppCHk/ScTTMLsopKRLB3Xbd5haLye+fXzIM+kQEdBHXIvMKeNps6sbuiYpHbBQktZAj6F1ohCDpT7Ymh9Ha2ZHP1jty+fk1uvntV+turGhiK7J2trY4S0xubG7KztS2dTlcGfSOnq1rBBesNmsr2JhFUocG5MpC6GEENnYoM6matnhDUVlEE60oDIz1ozn0blp2BygUIpIAjFoFbGbKl6zkpjexpzaCu1N2WQoBWU1rtBXVSCrJYYDvUMiOn4ZitozJAVMTKvApNkOPhs/V9D9ZREEwRjOokM4JPe9i7QU9CZ2I9I3OnEc9q2c9m7/jHncBF7amQTkaAx94yn6v5mNlV4uip8n18SRi5NskgLhGTe62JaTo5Xf/zXGPac88iUWbpsv3ec9bxZSdrsZ8r1tgHcXju91njvT/IPcvYTXuGWSRTGYf9vse059frlBzR+3nnMlnk27p9mz6xg5poAkYA7pSrTrLv0kOVjHHfh/l+LD4csh5ExO13naC+/ob81//s6X0/+2E+4bXX3xrLoA4ZM2ndlX+z/96H0f4BgJo639UPVwR4TDpuknzM7XtnLe2/x/V48bi73zEntHOfzuSXm0SmTpPjZVtk0hVnruPkhLnlg6+LXNdNIAom3XPu6+9zzPdayzHWk3TVJKzz7xR0e5iwm9PAxLgu7DEE7DeRFV2pyPX33pOXX/qRvPjiD+Xll16S9959VzbWVqXf7xb+JE9wCFsXf4ftqb5Yr4qWB+qr3WcBsPk+Xyu0pJnPqPYQFVsiQSCqyvi7+LRUd7T6ccwPV/GMa7PtzYcI8rk/6Lvv1qr6hKyGDwTHaqa1JyX49t7yp8KWjaDexBeLc9WvjqzqWkP3OlF1RytRaTa1B/wiUazRkHZrQU4sLcnZs+fk4uUrcuXxJ+TMuXNy5OhRadTr5qt136eOlyeVxJ7GBzH3OZoOc4Ia2aOeWY26Quobrda0ys5OpzszgxrXUZ2g2dM96SFIIM+g3k1Q6zur3Wx7OZyfzi38NkZSn7sgFy9ekitXrsjFixfl7NmzcuLkCVlcRCCnVewa85PFXiKvnqmzNF9R5oZLEkVKa81cOontm2wr9dtYD37ZXetnHwT1Ppc5D7+HCFRAQrseswzqkA+aIeDcAYYbZPFQeQDwFjdurchLr7yhBPVf/sXX5cb772ripe7CPGglNk2Y31i3x5dOyPlz5+TS5UuyeHRR91YgqEf9kTxy6pQ88cQTcuXKZTl79oxWEAierLz9uV/6Yy9YSVA/bAT1P/+3ZDDoSK+3Jp3uhnS627K92ZH1ta6s3h3I3dsid++I3LldlfVVJ6f72DBYWe/KsCGVUVZkEmLK5yVvPSPUiWQloF1ohh2l5KVGj3lWshPPtWykGQTNel3J1bo6MKOksy1Aiz5DhtxIulpGtS+DPhS6KUUll5UsgQPUCEg4gMyNYpnCpi/Cg1EYP1quNkq2wgnlWW45UZ1nfYPQES/DAoVoCiXPFk6zaeLdvdyclhR3ohqRLDBEjMy2TEQji5z0zUu3QIFb5ibIaZTzxieMGVwHBBU2HjA8YKhBeQI//EHZ8063Lz1k9SFTxFHEjTTyLVSoZ1mqWNT3cwNoYPdV0loJavvA0aQGgvuIteS1M3URmGDkND5F+Wcr+ReZhTYWQcYDn4gI1A1qeAj92kY0GsEWf8xAKHmY8v92MjBKy5j15AQ1jDHLjlSCGgTUCA5DK4mTl6ZXwtfLFGqmtZqwYTk7qY9s/qLMu5bi8QoCEagQRLpVFRgnSONdbB0hixpzwgjqipelUYJRS5tmMqiYwlLslJROs6gtgzrZupmTzrOog6AwA9/9cAkJWgDrWTmlbC198jg+nAeR7TKmbcIaD6hijPz5PDDEDERDtXDgI0AE7+/l7YPcdit8pJZejIETzskUCPptjBBIEqY9xrSYJUnWwdgrJJnVtq+1dRclnHKZlr9D3Hk8QTXfXMdxHoxha7ggDgsnQ2HYpu+gx2PcPEOwiKbGHEbwibcZiEx5D4ZQh5aT1FY9AwTpeBZjPMssQyR/Fs3sN+McH6wXONN1A2dRBvrRTV2UWM/Xx0CyrCeVDE7qlgwHDck6XVnsrsvp4bJcyFblwuJAzhzN5OhiU1qtphLT1UoNhUlFi5RmQ8nqQ/xDRrWmDLOmjLKmDCt1ETFHPErY6Mav11OCuoOMt9U7srKyLKtrG7IJglo3tiCpUMK3Lv1uVe6s9OUHb9+VZ95Zlvf6ItvNhhIL9UEfhbNkpKWILYI5Nh+2potgLAuyKYgVwzYtGWoEtc76iZEhSTZKLqGdpM6FRfjlE2dMrCM/Rn8JAtvlqWk204fz/Ennbn58rkOTHdQeF5vXKT/NQVS+vFVnGP82NpwpQf3u66/O85oPzDG/+5v/kTotUE5YCWqLd0v+mNQIGQ5djP9GiTwLYjF7Dr+HTRM61tS7bfw1iC8vUxfXhEyxMn1aiSRDmWxkHVjJa5DOII5rDRDOFoVuZXo96zMnmI2MroGUblip7XoD3+HjTiJj5mSEjAXPgMV94WRQIrtpJLUR1GZXaXMHjaA3ElqzRtE6QMm3yJR1+8DfL7KvI/DO7IciFTOcCuEADbKskO3jazxkZgyIlT4uPmYvlwnwdPzG8q2LQLNcGY1XJ5kkX8wh546Q5N6uqfPWDIWZFVV1zClc/n7s6TTI0OadiR+3E51gNvuvkG/hjslx1IyQgqBOq4PkDq/Qg7ue3bI5rOBZENE2X4txKmdd2fuYnerz2OWyBVel7xvBA4OcoL57611Zvn5NeturUh12pdPZkY2Nbdnc3JKtrU3Z6XSk30NZNbMvoZPwNHUEk9Yq0siq0oi9B3QpCGq06dFSjBZw0cxqOUmN7Glk+KNiQEFQRwcc2O4VUTMV9lMdxLTZkCCoq1lDsqp9RHWlZ9BgnTZb0lxY0DWBrGoNkPTKJCCpEcWPj+6zvMqN2Z9OIkPG6N7HAwuxRNTra7aGjjmqLo2GTlAjGKYqI1QlaDWl2kSVlIaWCrfx10FICHhvPeCOXdxOHZuuR8uxVqEV89hoN6nyrKzCxIqJ6tsNfZGJBHXZNsrX/BTtUV5708iKWCcHUUKh8/Z77n4cTtOOjfcp/z3p+FnvPuvZ9/OcY1puSoDBfnHaa2z2er5UD8y691z4pMGIJaKtCKYOwVue4Imr3AzDXY+z+5vkWiVbK0iQie+Ut8EJE63YnBkeU+7vQfkqw33Prj4EvCts6sFAOv2O3Hn3VXnzha/Lyo2r8g8fQoI61atleyKdr5N+s2UxdaQPsjymnjNxbXh2Vvqcpqun7IXSoKDYd5gyTyrPhC0zZonsnt++B5r19ukzl58/xXO3Lph81f3I/L3vywuaAAAgAElEQVRkiRlU5eDl8WoO+7nfvRrsWXu2Mp6Fj6OwPyc9h8qJfL+R+oZMlsR1YSPB9wBgNjc25dVXXpHv/dV35aUf/UjefPOqrK+vensxuAuiTV5SzSy3ZeyaOsbut9A2KrpgIts5EgwsmUYzmL0ct/qBvfoKzEbd2+SVltK5XVSxM+PdWhgl4XjmY/Ls6V4fyUUmD62yFd6+IKgtKSb2D7nrJSepLUcj2kWan1oDH2tog4WS5QhULIhW+CZhW+b7NA0ONpL66JGjcvb8BXnsySfl0qNX5OyZs0pS413xzJE9nhPU5tjN/cIxbuYfhW/e22Z6kGFa4hv+ZQR2vnH1DfnmN74uLzz3rNy6OV7iO+6ZZ1B7MKsFacaciUpW7p9y3276zsWaMT88fELIpD554pScPXdOs6gvX76sZb/PnjsrJ04syZEjaAVlbcTs/GLfEnKiWBdmTkbGvOWBTNC/iX5XrJJWgjrpo7pmnJr6duKAsSpBZVkfDtt7tfJ5nYMgoOS0u9+GqOwbPAculpf4tkBo8F6QQ9iT3by9Ii//zZvyzHeekW9982m5/v677m/xZJdknwWZhVZlx44d0zl8+dJFOXr8mPpDBr2B9Lt9Obl0Qh7/yGPy6KOPahn7I0cXc65gevDXQd744OeQoH7YCOo//gXp9bdku3NbNrfWZWOjK2srIKaHsrIssrJckbWViqyvVWRnG+WjjYyWSs/m7LApkhLUucFpBoXum/ISjUnGlhMxIBqsdKMRx6hAjZIjTURrIfu3Pk5Ox/WCWLOy3iNzwKLnh/cn0p6AaqyAnIYD1Uo9KsGsBGNKjBrxZU7YUN52vGVPe7apZgOhh6H6TfJI/CjjqgpZCfaCpAknrioj96CrIvXSCuhNqqVm8ixyGDJu+KAcLchfjcwzm8UrdysR3u+L9p3uI4NdSwPCEdiXanVgZdGRed5EtoP1SUF2ebfb1w+yzXENZKoje7hwuJrS8uLrel/NzNbsdGRdF32mlbhGmXDN3jay3YhqcyYVpSzHs+M1SzmEp/cFjq2rRS7CuPGeKkqymQZWxe8h1Kb03QDTbJZZ2ww7Nojv8WPNEa3ZUTpGcBxaOV7LKk0I6iiN6hnUKB8ZRmiYlDHhdYx1nP353ZEfvWyK7CvQXO6ADoeoKyi9phPR6kgPctrLCunyq1RzgtpWEP47iGobR3McOhHlc9nwLBwGOXy+CZiYMRKGV+5QGDdw0gzzXAXlnsHdxpE5Cy0AQsNNkjLTYdQFARKlk/Pvc2eoEfVpOKEeE2tNAy8iUKbY2NjzGVEYGBWOtbICTWj8xHiIbEHL2kkc3RG5qHZqbCKKzJ28vHJkW3t2ka6hJIoz3bzFnNU3TUleJaitrIQ9j89EEAMeAJMbxkrImNPY/rZeqXCSawZvEu0am4dJDrVdjg4VhrbZ08AezXSMLOrIzUw3Rl4nQzdTfW0rgQzogTRFhg1pdrZkqbcqFyorcrmxKWePVGTpaENaC+a0VnmspPpAstFImlldy5yi7Peo0XSSuuG9yb1EPJRRfyiDXlf63a7sbG/Jyt1luXNnWbPbul2Q5Chh1ZClY0flyOJR2d6uyju3O/K9t+7Id965I+/3h9Jp1KUyHEitB4La1pnNt4JUsiAjaw0QUd6xeYoMQAsGiajegqDO5ZxPwVxWxZpLnHljPtfk+7ElFxuVcN9McQYWG+LpxuN0GevrrySCy86HuZyuye2nOYd2O4oKO6N8T1wuCGr8/faPXzm4dXwIz/yd//Tf0wAa2BlK6OlQGdFjUs1tH5cpxis54awtAYzQtR7L+NuCT/RTc7LYS16DZI5+YDb3reKN9oKuWsm4ZqOlmcqW1VyTOsrp63l2vDpjPN4DcqpRxf2Q5QxyOZMKiGz9txHalt1rjWyH/YGW1Rv2+kpUa+CQB/xphZQabCuv+qCGpGV1I7hLnQTqeArHhfXRNYuv6B1tgThFU7YoCWjCt2jTkfPDSfn+mD6YoxMdEmWnvyrI+DLRQek8LJ1jPiuvtOPHTbtfLmv8nJD1kYVsBHDY7IX9BB0TTrAiOCsl1sPhYnbcNIJas0ASh1oaPGN+V9edJdsunjN0ZVlmji3TKHmdYGEywoMv4uBcdoWtacSqM/55SXnVizkuJvfBAO9g77RyW1ZuvycrN9+RzsayDLpb0t3Zke3trmzvdGSnsyPdnvfH02BaZFGjvNpQmllVFpoNWWjUpI21gX3IaCjZqC/ZsCf1DNWQ6tKAg7BimdT1DBU/rIqABrT6WkU1GbUREGk/FOmj3RHmkUboWnlvJadR3j5rKkGN/O0h2mRgvWF9NltSby9IVm9qAIcR27b+8G8Eg+F+eflL1/8RUGmJ276vgJ7TSv6wM6z1kLWUsnmE6lF92MoYKzgMQU4jA6rhPbF7aLtjveOxzqxrvZf91mXsYxkVX3KLzq28ojZobiaalZRaYomtFo5UD9+1ft3jC20u8mCCvtivDgw7rHyp9P4HueZ+VFn5XSe9e2E7u5xK8NoLq/08/17XmoTTLnt1io2xH0z2c2zZjplkU4+J9NJcK3YzLttt66J/oinU2OxM9x9+rJl9TgKFLMwVkkrQcnyfx1Z5EKzfcBefmdy42HPZhYtdmQeuJDI29uLjAT/FMitacVmQrbbRyavmQTaiMtFQdjrb2oP6nZf+QtZuviWf+9JX9jM0h/5YZFCXZUQ633fbymlgLAYpCgHPB8Wk66Vn5r/vlb3ns9cdKCV7KGl1VpqVxf1t755HRPn8nB4kNL45KfbEhetg0nvsJfumYT1NTu0l6/a6365R8rjc/crFuM6s8+bVMWX7Msd2gt02bZalMnESRs7DTizvjXOtvRh8ngg2rcry8h25+sYb8vxzz8oPvv997UG9traqNpdWdwsfkZXvzP2RNp7uFykl2cQ+KGye8Clav2jz8wVBbRssC7jVTGRtseaB697OUmVk7lMzOadVdaLpnZqfHsinvaftPrCXQiaq7xt+Da1IY39bq8VojRMVTCMNI/e06lAoQY2gx3pTWk1Up4NNiJaDRrpDPqg/Gy0yIzgY1etqDd3HLZ08KRcevSxXHntUiS2UCUYpYdij5o/3tlKJ/omKH+EztV7a1ofaXjkCVIoe1EpQdzvyBnpQf+1r8vzzz8ptJai3fW9qiWrRg1rbqmEPqL650ETjbZZ0HCP5SLOox/2DabIZgpYXF9HD96RcOH9BLl26LI9eeVQuXroo586fkVOnTiqJbX3JcS3DL+ZmyOjxNeV6N/y9yXrR9ZAsFl1jTlLnazcCeXJ7IA2enU+eh6Ke5T3fx5V46EEQMEe+rjUr7+3mnQdWWEszr3aiBLUlxty+syZ/8+pb8p3vfEf+4utPy/vvva18jrXNtWAQnUdKfqPNbUMWF4/KmbNnlKBeOrkk9UZDZVZvpyfHjx3T7Gn0l0eVgGPHj3qFlYLdiPk7yc92kFff7zkkqB8ygvr//D/+Del0N2Vt85asrK7Lyl0r6b18q6LkNIjprc2KdHZAiGoxOtdwnhUxrFuJ6IhgNM+D7aBcL5ij0ohfXYRJpiAIaiVMQLAii6BakWa9Kq0GsgQKctm4yTxFU+e1ZfYiKxhlCuCALQjinJyOMpIa6R+knKYg55u7IFMtC8hIalWWScavU35OJKfRT4huG2qZhMiAhtKPHii2fyt6hlqQXBFpp1nfA5RtKJzAeM2IGu55xrJtIIGz9YsGwQzDpDvIpD9ECb2BZJW+1DOQ0yPLOvdMBziscJ1uD5lUA3NYoWYKDBRkH2JIo9S0l4RWAhwfzZx2gjohy81ugrMIPViNoNaMzbyktWPp0Xg29O4WUqPBsiLU6Yxec3D1KRFvGdrI7tZs+Dx7Jnp+mxVjU8Hc7IhASje8uRfKpV9h8BYZr4VxaMJbSwPBea0uac9u0ai+gmhSA0aJvcjIcVJv5BnTCRFq5c79PbykMwzhMFit/5+RA5r7HMZREAVeDjwIanUq1ryvrpZytN7FWmLYS1xjnPFE2sUQ2dU28wzbJPrOetJEunTh7DBjxYMAJmgOM5KciFXo3SXh67LMfZX8LGObUPstMmLCUAuSOgjU4r81e88N/HAwRwCpYuQbWeNffKH7OxSyKckW9NLa5gg3jCY6stJ3zCNW84lld00DLtzYLp5xvIRoYVwWs1Qzs7xNgTq/037Q2sbTZWY4fVxO5dy3Wi9YFBG168ZJXu4pimHqis8DcWIjZtUCvHpDKmPDwEkIDxu2grSwgAwrU2+lsEKORXneIus9Kh1EMJC2hVB50dWAp9GwJrWByGJ3Q04NVuRSfV0utzryyNG6HDnSlnqzqZlcIKYrw65UR13JKkNp1NrSaByVaqMtUm/JCFlfWd0qCViLW41KBmk16PY0mGlra0tu31nWD7La8NqtZk2OLLblxLHj0mwdlVurPXnlnTX5/tvL8oMbK3KrL9LHBhgEdb9n1RZ8HhfZ9F7Zw1s02GalkDvYOI3JtCDYZmVQp2RN7ig82JZiskNiLyfVtI1P8X1UkSgbsKkYSR0P+3WoTHN6hMiKHuCT7pES1NdefXm/NvGhPv4f/dZ/ktsbpu+j9L5VrtFACq92EAEVWlobASaetaxlrXOS2tY1SDFs2hE1jrJv2PxYYAoI5OjLHHYUZIL1e0a2px3rJbtRelsDCL3ndWTWqm+k4v3SEPyiUY7W2sKJuJw0cieOZk/30FPJSGrtR+ZOCq0YEj2o89YaeM6G2rSwN/CxWDjoedMjkCGqt5OWBbqeVU4WUfhGWifliJ0UU3sisjpzh9SEiHkPHEjtEr2Pmao5uWDWZPH/ZVrBHBtOUPu/zeFT6BBnHgoHiGeqWTlBL8/ngXW27txZ4gq+CPQzp1x+Xtj1SQZHOMoiIMLsB7OBrXVLEqyYvFtO8OeFc8LWsPEJ4tgCVosKAIU/O47XwvNuH5gjDHM5l54lgj++j3YX5vRyB6hWurGNh2ahwFbDe/R7sr25Kusrt2T19vuydvtd2V67o20k0Gu60+lLB0FR3W5OUGtgaq8no0Ffm0S0alVZbDaVoF5A4IbahbDuUOJ7IA1Uk2oYQV1D0KQHkaCcpa5fLYVozlbVxxpcEgQ1giUtkE0r7ShBjaAP670OkhpBxgh0RWa1ktMtfNpSrbecoK5rBrX2XcKGQQnwQn5oO6JYA74+LHDOINMKLZo97U5YL20OfLU9k4wEIV8j6EuU92409G/YZv0uymUikNbeMTLi1ZmjxqzXAHESy+ZDGuDgG9GwU6PSk5+nx9tlnPCwLKY8JMSJ9tx2S4i28l5jtrJI7ab51cq4rvTVn6j/sKXnv+L+j5xFnMwipwvMZtsrexE3814nfbPUFplIeswMat4/RnudkdowKSFTPq/8rL47cZE3v903yYlYHsf0XuX75s87BmroHpfBu34rvrDlZnuxWE3x3rPe32Su96kP/YJVr+sb+tSCuqHfQVAvv/+avPfKX8r6rWvyuS99da9heKB+LxPUk/aws9bBfkt8z5o/OjN8TU2bS7vAD6E7ViQq5vjE6LuS3VLyX4xlUk+bnEkAn+uASZNi2p5jnGQy22OWfEyvvaeciwDDXOAlQSmlh8zRcbj2u6dKx2vW+8dvk5590n5r2tqe9XyTftNrh+Ho9nFZ18R5moikNnpFdnY68sbrr8mzP/hreeH55zWLemXlbh7gorZS2JCwOTQwtsiYTntO29i6jZnsgSLw3EpK214jEmuil7FdxwJpNYM6Kojm/kvzJ2pBJ/XVDNROQiaxBihqye/EHs9tZreZBgPp9gfq18XeJWypyLCGX3lsrkY0R27HI0HJgo4R4N9qtLRdTB2Bi966JhIecFxDK13ZXg8Bjni3BWQWnzkply5flI985AnNKo7+tVYBE35xm6ChC2JYNdA1SFct8e02u2efm4/U2jCBoN7pdjTo4Btf/5q88NxzcuvWdensg6C2LOmCpI52U1Hiu0iocq+9J1sBwyDyQVKfOnVazp87r++Kfr2XlKQ+q72qjx49Ks1mS/e3Zpd5Fr62ArS90iR9n8qQst7N9biBmMg/D+SJPVLZAVsSjdMU367M7AdKQx6Cl8kHYDJBrcyP2lJGPGvCIQjq5XX58WvX5Dvffka+8bWvyHvvva1Z1mABrC+9B5L7IoNfpt1ekEdOn9Y5e/LUCWkvLqh/GQT1kYVFuXDxvBLUTzzxETm+dHyMoA65ntoYB9E5H2RESFA/ZAT1//6HT8rW9rbcuXtXbt/elts3Uc67Isu3MyvpvS3S65lCVCIPCiNKBmswvJEAuWPMraYwfM2/Z9FtHiyWlOyLLBa7Yr1akVY9kzayCBpVQQ82XWjOm9nCKMrzgTjtdI1AtWOgSMxHY9nP6su0fzsZ6H5Q79XqZYs1+s6ypQtDAoR49LmO3NTIng7CXdRxEtG+KkjysuBmLBk4Fs1m0VxGuhYf335qCRjL2NAoMPQbQRSYJmfiulZmGlkOIOV7yIQGSa3BASDfB9KoDqRVH0mrWVGCGg4dEMjd/kh2ekPpwHmL8txDpansg54FmTl/YBBgkJRYBfndMwPISGrP3lYy2LJelSx3ShclaCIDFGMRDrwic9yVc+4UMNJeywSiZIX20wYp7aQ4ogITAys4R3McRxBEYd2EI1EnQlLDtLxhK44rNkEYN8v0sjHX7bTztCCoLcM/ydjWrG+fa0ARBLVGLlpP6igij/8CJhpdiWmgLxEZ8p7ZaQUEjXBXp6f19VOHt09mPc97sWCMlHyO0u9aP6hmzkcvB16Q1P5d+N0i4zyChn2t2tq1P4qXO2LDX+d2kYe3F+WD9PsofZpkj40fP7bTKu6jB5mz2hPkvRykZ/gm0YxRLjlKfBsZUPjso8upv4E7rO2/wr3uoQyOc/TUTO9fZPznCjQcl0Ha5gldiUzS2RIZ1FGmOUokeW/vNLt6TDvb/S0LsGIZzxq1WmSTq3MnKV2qxeI9C3pcLuaD6S/uxHhKUtgIW6iLvpvj6BlJ6kuKi6bDlpMePkvy6HgnBtRJbqQU5Kc+vwZ8ILvLypJi06UGU5TXd58xrojMKd3U9frS6u3I0mBVTsuqXGxta3nvpSNtWVxYlFoV7SSqUh10pDrYlqzakQwBNq0FqTaPS7WxIJVaS0YZ+k+jZGlVW6ggQxyZahXIqH5PM9nWNjbkxu3bcnv5rjq8W+2WnDp2TB45dkzarSOyM8jkb95dkb96/bo8f31NXlvbkfVhVSrYvGmJ755WqxhWQO6DSIoo7FjLkY1ZlD4vyn95tLSuN8/Sg0M8151lx0yJ0EL2+Fh87fwm3ySnS+6gH+fBkovudoruzlQoNnXp05QdCvm0imyekpN4mgNnpiGcbwSB4e5+uSlB/bD1oP6nX/gHIRZVr5TJZCOV00xoy8jU7GaUD26AxLKyZfGJUt7Y8GggnvZlNhI7+s5btqMF75hvyaLhMwQkgtxyYQNeS+WZD5v1cTMdAzWvZd9io60JxVHhxZWm67JoHQNlonK0b0R1T/uR9cWqnVjuJW5tpb/xfm0l6ywTAZVlwo7xbHMl+uxjpepMcEXbDfTizZDBqqXCQTUWWW2mgEz22PwNctbL3AVhnVdmiYyKEOEesBcBSjnRbJpt16pMMptDZ8AuGw6t9Yx954RwEvRUZEQ74exZzdH/uXAwFZiHdg05kMuDXY5mF/S5cnEJ4DbHrnXtjsjwS+Jot748Sb2g5ItjnPgrRcSZRDL7LDcG8goxbh2Uo+gCWddxYWcVdVYwL22vgDL4sIBRlcMI6puydue6frbX70hna1W6nY70usj068p2Z8dJalR76mu2Pyw0VJNvonpHLZN2VpVWVtEy3xqsi+/rIs1GTVoNBHjULWjDXaxWrrGwN7zGk89P2A5VGQ2s1DdCihHMCOcG5nytjrXdknqtpd+BoIbjsdFqK0Fda7akUmvKCBnUmOMoEY7ofeh4JagjKA3ywfYOCJK0oEr8bs5fw35kGdSDoVVsGVq1LHNSjjSDWrOocV1UKcGnVtdgS6ja0dAw12xpX0saeWY7JmvYpMreettDaFhWEcYLHuBCbuR93hN9q3PMM72t5YkJHX3EiSTGLKIw9Hc6iwudPo28ma77wqm59z0nTGffn4/LlnkJ23lITjMZnc6f9AAl82SaLt+TvEkIsLLFM40oSZ9tkpU0j4Ntv881jfRNba9p5Fc849g9dS5OH/tJ725Lzqs2hczz76aSQbPGKRT02GOkgYsRHBvmRlFdS53vPi+CeDZdVNwwAkpifz5WmcMXIvTYoN9VX0pVK+ehXdmO3L3+ulz/m2/L+p1r8g//2TfmN4YfgCNff+PaLnJ0lgO5PJf3S1BPgiwlV+aFdHwOFhNhfF+RVG9xHRLXz7mY1EmRW0WT1orrihKJo1bU7u1Wjml5rcwjL/aSb+Nre8xgys2UPAAvIZnKISG76PsJMmLSs8zzDjnOyTUnycFpcnee+6bHTNOJIb9jXxFjFfatWnja/qSuBPX21pbcuHFdnn32B/Ltv/yWvP7jH8ud27eV/EV2KzBTH4STzpgO6n8yx0e+h4mA3HTaFZWkLOhcs5gRBAuC2gPP1c7261hQru+PtDqj+y4TLyH8ziDX9fZDJBlVpQGfiQYdus9kYBUd3WJVUwY+RbS1VB+tE9TwP4Kohs+2h6xI9cl6q8HE9o/ruMa2Fk1ajceCjVuNptmZNa8MF+0VEJjcQMtIELBNtRXrzYa0Fxty+vQpefzxx+Wxxx6XK49ekRNLJ9RWsyQdPD9cmNHCyXQT/OHhFwWettcrEmB056d+z7qgaxMSCVDi+xtfe1peeP45uX3rxhSCGtnTPQtO1kCnqEES7WZsnKPVlG0+C/ul2OsWpc7D5sReGdX1kEl95swZLYV85VEjqs+fPyenTj2iZZTb7baT1J6gobrX9oHhY5u2Dse+n2JPpX5NTcCYInhN3M2yGy15d/YR4/6nsn2zH3kyr354qI7THtS+o9cs6ojB9h7UEWJtzkz1NyDIePnuhrz2xjvynW9/R77+1a/Iu+9e0+Q6TVFT94v7Usw9rT6KRrOl2f4XLl6QR06fkqPHjqks63f60m615cyZ0/LYY4/Kxz72UTlxAms4/BbF36l9MUlP3M+xI0H9kBHUX/qn52Vzsyc3bmzIzRs9uXVTZPlOVdZWM9naqkgPVei0qbPVtVcnpKoRk2qF46soo+tphX68ky2uhPNswDxFwshMRIxBMS80QU5n2o8NjpvoKWaLwrIDLHPaFHNXyXMvxx19prXiLchlc4LkBLUbCXl5F2s77w5LKCwv6a2EthOQfh1/Y+cMjXDXwuTRa8QzKiILO5z+FhnnhDQyfJyg1h6xaiRZyT0lBStGcsLgUceqZv9Ypg4IajiB0LoOGePIvNbSLqrEq1KvDqWVDWWhUZEWyP2abQo7/aFsKzk9UqJabTF3+qqTCyUhlFMyx5KW9FbjB/havxNkUoMER6nLKImsnA/G3w28yLwxxi0I6shs8QCG3Fntc8KzoobVqpWmARkOYwsZ8Z6t7XF3XlbdspctW84NNifMw2C12yfqOs+ucbIydfbmdJ0HMiA5xKMb9dHc+YeRtj9mXChvjLmiPdGrulnWjHOPolQcfWOh2SEg3j1a0LJNPcvFs6dtbkU0JYwoC0aAA1DLD0XqlzrAbRwCd/0tQxZ1ENT+O9aJZ1SX6awgtyKSUf3ekZnp81jt5ZITPHVWhVFi/eM9SzSvSmCLym3+0LZuJ/mGzP0XlkXrTg1f4ykZkpIieWnqcHarDIls6Tyf3jOoCzUZxpwFGcTHY0fynpJOULtDNYxItRXUER1lV4pS3oqHftzx75lrUUZbicvUKRRWYO6zDSxsfoUsjU2ZPWvxnJNKlauD2klnI0DsJjmBmRMjxUbY7B8jqHWjVU2M1CSxvjB706oXPrZOJFiQCzZT1uNV+w/5b3lvIy1Zmmn5qqhyYaVsLGBjOKqBO5J6Z1MWu2tyUlblTH1Tzh3pe+/pBWk3F6VeaUg2qEqlbwR1LduROnpPNxdEmkelWl+QKnpPo2QpHOYw/CB/B0h97mppbmwkN7c25e7amty8syx319ZF6lU5cvyInD5+Uk4uLkl/UJObq1157u1b8ldXr8trK9tyozOSzjBTgg0dYGojNPbsyagC8isI6mLOqYx1wi4icyMoKXoz5Ya9E09pRYJZzgefVXvvKiZYipMcoxGwYHuZvbYqLglnHJfPwRlO62kO2mnO4NlOn6iG4tHKyaYO10t7UD9sBPX/+3//L3nQkTohECGPjGfPdLZS3d6nGT2eQUyDjNJeY3BSoOQbanyM/4n5rX3mXZ/lR4Rc9E25ikV1EuA6RhZFUI/X+nWNXZDTucMgmlMEOet62HxMNlcjGE6zsP1KWs1lAMK5p2t+MEDfX9hUqNRgRBYI6lZrQeqouoCtnQbiwbnhGRHqVbFy/Wafmb3nIWyqn1G2XD+1hv53yPt4DuuLa9kVkTWcL9y8akqU3SzIvKhUokF7ic1S2Dnj61S/V3O5yEjW+6lNEnZnWoY7jivWc3rtcCCFvT6uk6a5QyYIHHf+TNrUTtzIlrJVPZRhd2nHkrc25EZuo4QuzgnqJKJNX6bw6ow5WX1+Bbo2nlrGxEhWa+pgGczY02gGTUe2N9dkY+WWrC3fkLXl67K1dlt2ttak3+2oPbvd6crm1pZs7exIV79Tulj3OOg73QQZXRX7KGENohrBupkstmrSatY1gxplvTXYVg2GVN5ZOfhwuMLpZHMQyh1tmbw0ttqSTlAjg7rekkbNsqQHqMQEJ2V7QWooVdhoSiVryBDZMkpQN5SgjshfC9xwW1VtTc1vdHIalZFsbxJOMiOmB1Lpo6y5drbOgxQHgmBbI6ilgUztmpYTx1FauQt7PA8ytj1hWLWwH3H2SIZwpqDHPM6rVqTvGUdVBJblLWEsq2ddrxUAACAASURBVECPd4iKgD0P3PPy4zYVCt0ycb7O9WV4nOzgvZzxuy85ngk17ZbTdWf4KD3IdgaJPIs0SO2DScdNu/+k592LxNnPObMwVYfwNCfvnLbOpOunzzfpXcryKI5P7Z6UZCm/79gz2wbN2//Eui7OSPdl6Ril1ywfM9e09b2RBZONB/UW5wfRXBDUEXwWWkLXf1J9y/qz2roqhqDQTRakllbWsGMHQ1Q/6qifANt/6EYQ1Gu3rsrN174rW8vvyD/6n/9ivld7QI4CQZ2O+V7O4/Ja+KAE9cHm1fR9RjnwdUw3J+s1qsRYabh0ppW9FrsHepwACvk+/bjy+t5rjzRLHuySJb629yvvZk3fvZ53r+cvX3uWDI33Sa85bW8367nSeZvaobHPsAqPNs7p75H8hH0IAv6uX78ur77ysnz/+9+T73/ve3Lj+vvS7/V0v7PQbuv5qF6DP9i3qM2i2wEE51lSkfm0osWL6c7UD4Xjgpy2vYXZ2FYS2loIwS6y1iteTUrtVSu/a2X1LflJWzGigpQGx400KauJfZeXBVefyQC1ZYzgzducDOGj7ZmPVqtpWrWobr+viUj4dEFS6/dDJaujmpSNQ1FlMKpGIbMc+702SGj94NnNbjaXTlWDllvtBQ3sRfsX9XdnAzl27IiSXiCoP/rRj2qfW5C0wLHnAbqBqS7ZqJKhAYD2LOpvdT1n93SCulLTCkAgqF9HBrUS1M/KnVs3pdNBiW/DOK6JvZ760AderU4NvUgUiLG1fS/ODYK6qGxnc8P2tkUFPGvFWdEqYAuLi3L82HE5rdmoF+TyFZDUl+X8+fOaQR4kNfbQsX+2VoDgUdLe5aUIG19883hhCr+mV/+ZIRRmrfm9COpp8myabH5AVOvf2mtoD2rleUBOW2C88Wv2sa1qcHAgqMEZ1eXuyqa8cfVdJaif/sqfyzvvvKXtSSFjNNfRhGXeMk3bldYbSjxfuHhOTp85LUsnljSRqN8dSLPRlJMnl5Sg/umf/mk5efKkc0PhV/aA32h9kN9intl6b+AkQf2QEdT/w397QtbXh3L9vb7cvD6Q5TsVWV8X2e6I9Poo3WwlTkJJhf8oJ07cCZBPv7FskEKxq2JVR771E3OvhRLftRpIVSjGurSbNXXYoHSrloNTgQ7iGE5CFL1DBrFlJFjkGFQnlI2VA4f/RPsqo9QBok30XFd+OVkZvQvNyYn/WRkWz4DW7Osgt63tsbc+TjK0PTIK2c1wvXqZzDzZMojpKNGiPUqsjEseHQylD8dmte7lWUAKdzWTR7NxIZP8vaFgYUghm73Xi+xirUGt792sibRrFWnXK9rDG0JKceoPZAfnDOGgMiNPM5aScnhamtIzmDVzGhF4bvjAMAA5bdnVcMDafLBe2OY81S1B8E3xt0empsSeGrOeTa9Rg9VMnUhdLa8JYn7oBDWwCqd2ELdFee2coM4T1NMS33qXfDqmRGNOFuq1g8izDJ3IoI6Me83CT8m/XAZ74IIS1N6rU7NfkXVu2Vfah9s39fg3esbo9+7cDiNTjeK8xHeslcIw0qx2zXhBzwknqrUgpOXzqDNSvy9+1zLfmmVdENbIQlFdlaNScm7bLkN/jWcK4ycc32agFoRrXEppB62q4KWoE6dD4aQJXZk4MxJ9FWR+bAL0byeh07JA+fcxxHnpJdw/akm6A7Bgx4uMmyCoQ0aZ59SIDg++KTuWYoM0Sb3qsRq1E1RJgWsEfOC8lHhOrxPYBvbhyB27V5IxWGzM/LZRMl7L3Pu76EJMSeqivKuzJwk97Zs+bLiSPkxRV8ver5g4cf+xcYpgl0pVappNiGAJ33BkqIIBeW4bLiOoLdtJs5I8IKE6rEm9N5LWzooc7S3LqdqmnF7oy6mlmiwda8nCQltatZY0qk2pDzNE6Ehl0JF61pVGfahZXpItaDlSONgx/60BBd59IIPejgy62yLYsPR6srq2LnfursndlXXZ3OlIbSGTxaVFOdZekkblqNxc6clr19fkxet35eXbq3Jrpy/bo0x1YXVgUb7QLVLpq/4ymWgyNFZZitH4Ztecb0Uv6jSowNZh6s7WNbfLkZpsauKee9iIkzYZhQz09hv7IKhnmZv5dUtE8a657++VPtt+ncl2/GQSIdbuw0xQv/vjv06Cn1BOu67OEw2iUXnowVERUBFtFLxPG3o9hizO53fE1ajMTPqzJmWkc8clVrtOV7PTIpzGRiwkv89ntyWNF/ZsSRXrYXAgs9HXC3RptP/w59B2IVoJBmvGAgPN3hwYOd3vSgd9gDsd6aOHfKWiBHWz2dZsUgSGRcQ/iGw4daxtiS0u/B295nQ/WUUPbevFho2fVriJjAwnSC1wryCno+eyKdsgqzwQKZxvSdlslZdpBY2kGsckh1/qvFPHomdrpNnbkxyItlRT4jlsusIuCPsgXaOxxMeJhnSlm62yl+M88PASJ2P2W57dOiXgJRyoqe4uZJtnUCcPas7t0PuRpWW6zl2gOXliawR7F8xBDQfVWawORbV5oF+6SkZvrN2RteWbSlBvKkG9qs5R2LJb21a1AyQ1KnhgXsEOR1AuMqdbSlKDnB7ZB4R1DeR0Q44uNJSghiPBHJk2ybTqiDta1emV24Ux6k5Qw2YEQa0BpRbwCgeHZfigrGNbqhVkK6O3e1PqC22pNVrWbxq6FdkycEbW0Wam5qX28e9w4Flghu0FrMw4qiJVQTTrvq9Ys0ZQ962/dhG6qFVMkEE9RIY0MgSUoLYi5/1hphVKMm3XgexJy8bG39Z3EZVMRjICId6oSaUJUt0co1g72QhzwNtsgOjKd32hrQsZaPasZzR4cJ8LsIkqb5K+2q1r5yeoY42N38yt8QmEavn+k+yFiH9T53mSTTtLh8+j38vHTNPd8U7TnKQfRP/n+5BENkwjSFST7IOUnuf9pl1vFhbpc8yDSdjtk+2qQm6n1/og7zlxr5OHvJaypksJWqFB0hlv4iolpE0eRNBW/DsCbG2+mt1gvw2kP0SwWVfb84AUGqHSmpIxO7Jx521ZvfasdFbff+gI6jeuvr2vDOpx+TKZHJksg+aTFuV5F7ZjnD3XfJ9xq13nj9Wnzb0Wu64wyVYym8N7fk6RC1PPm/KM8667XD7MIKjTW8x73Wk4z3v+vMftVz+UZXJZ5od9aOu9CE5R36+39gg/SV6FTWAmWDsiBKKura7KKy+9JN/7q+/Kj158Ud68elW2tzYsGxlBuCAxtdKht1FTUtPsFpC/IJSLio/jVUG0HZ8G4prTUWVPt6sBoKm/RIP1lfiEbRXX80QrTdAZqa/RSpLDb1uVFvo7u18Wz6ptXMDN6twwH7hW7EEAsQYFWktBkNHwOVrWNLKp+7LT7clOFz7fvnTwjH0jqzu9nnTQ3syTaIxIh31liTXqmxxaS0PcHwR1q4WMatzTMp8xFniGZmtRWk3smxbUvBv0d6TRrCnxdenyZfmpn/op7WF74uRJabXb+e682PMU7ZxUN/j+QFtwuuw3ZyXsFfj9Ud0nCOrX5etfe1p+CIL69k3dyxUEtWUpW/9pI6m1qucEghpzCuOjZb49ABs+70geiHkX18bTxLxTor5W14x8ENEg+i5cOK/9e9GbGv8GcX38+HHtWw2SWtsK5T2pjTsIf5+HFk9cUntSf+GfO4BdE2uQBPV8uu1+HYW9ie7dEoI6AvnDRbKLoK7U5e7alrz55ntGUP/5n8nbb78pw2EvJ6jdNWZ2lEYsgyuqa+lulKQ/e/aMnDx1Ssv7o50q5jQCTdBL/uMf/xk59cgpq+KgRt14afrcv3OAefdBcCRB/ZAR1L/9nx+XjfWR3Hh/KHdujWRtTWRnZyS9KL+BfDEQlB71qiWQPbtYi6vlpQJ9kw9yNHdMF5kh4eTR8ova3wtEKQyDoTTqVVlotaSNLAH0JoQXaNhXQkP5Hy9BgpXSG4op4g6IXKhXRPDD+IgMaBCIIJcHSjKjDJ/2v8bHMwqM6IoywRbRFr2nrV+2JQkgq1sTBqL8sv7tZb8Tcih6NiqJjqoMGvUG56aR8ZFdDOekKUzr1ayPk9U1o0F7mSDirQcjAh3ZLGLNHMCI2AMxjd8RDQejxcn0WkXqdZQBrEqrZiUB4S7SxvdqpAyli2hjkJhaPhqGhpkFWnpc+1pXVUDB2ImyMZrFrFXdnZzGc+iV3VfnPQoH3rdQyYC89K9d3xSgq1gPDghS14zOqhpR23hnZIPrM3hJbPTDc+dgTqp7/2cjqH1jYS3tEnIo7fOWOlxNLJqw9mhtOPdQrlGd8zAaEahg2fw6Z9yBphFOztRFBndEbqqhicxmH58w9iw7wyI0kYGu2VnRizqvBmCYWVaO/YmS2VrqWzFKCGqdszjao/o0U7sqgxEMTa8uEAS1Vzkwojq9w2714LagG4TeU0kzmwvyDGeFUTW2udC8OM/e8fEOnRVO78I3XJQ4jU1wbCnt5Z2c0xN87FQ/xr9L4+kEtWIVBl9cJ3e4j7+DbYSK0j1W6ymy8l1ejZWwjgzqdF6F8WylaaOCZBECENexbGKDxSI3gujPS3cnm+S8xnNSct02Ep69Fz1CPStEez6rYzomdhINHu8Uzh6X37YAorKBZT9rD3hsVry6Q8yQNFDA+JbxCLpY84h61UCgek3LgIKg1jWLklCIygWRo/063TFllWvUqaxyrJ9JvTOQ9s6yLPaWZanRk6XFihw51pLWkQWpI3MM5WmypjRQbhR6YdSXZm0grQYy0BpSy1rWH6lWN5EF1zYClEYov7Utg+6mDBH8s7Mjd5ZX5NbtFVnf2NbgmOaRmhw5sSCL7dMykiV56+aOvHjttvzo/dvy+vKqbKAsaVZXJ3dFA7Ys/0rJPSfatbKEztVy6ULXPXlveSsNlkdga1WNNLAhn+3FXNnlWC05lmJ+zbD8ZjmGTM464XKfDM6yw3aWE3nSa8x2BJOgnjb0w82bLlotsh/VWlI5A+Vp8zkUkEXj6XgZ62QiMglw2kUo+I/qXAo2ROeT2xkqn5ygBjmWX80I6ogst37FSSsZOJC8EoyW3fWSLVqyX+1I2FmWMaMZFiCoPcNT9a+SWJAVluHQ73Vke3tbywDiA/us0WgZSd1aUJIZ2OBY2GCoYgMbChlb8W74t9pwqqs9gzrKoHuJbyvzF7x6ofNwjfyTwz2u09JjTP8WBPleayb9PWyvMlFgxOzuP6YXXdcmgSWRUaK6y3Vq/rdfxq7nci+/vn8b2U2lqOt4An3OXN9GMlRSHtYr4hTEWhDmhc1nlygqoxSbZ9PTub6LdhneksOHKEkmiXeMoC5vhQMdq/PPSNXIdlE70gnqzs6GbK7flbW7N2TlznVZX70l21ur0kOJ7/5Q2yitra/r390ualaP1LEKZ2BbCWrPoFaCeqjlvRGoe6RVl6OLbSWo1c7BG6npHmvFq1qpfrG1pS148vUK2wiZyN4WRh0h5vSrVFAxoSWNelt7sY9Qgr/Rknq7rdnT2PyAoK4iw7reUP2uVQK0HZE5+NR+8Io+sG+NoM6U3AZBjXWpGTpuf6DNBgLFygQ1VpTuJeDIC4Jag93gnMT+B609hlLFGOCDte0YDFDxALYEerM161JpNWVYy6TrlQv0CRWTwv4oNEair3UPY2tARZqv16KD7vi6mT+YajZBbebbuA0wfqfJBPUkcrp8rcQ03FcZ7hmmhK32Ocjy1I4cW+8TLh7Xm4/wnyy/dLUnAX2TnvGDEjDp88261jzvMcsmG3vDKIedCO4ZSfA+PukVxvdAk8Z29vwrVHbhVM+lpwe8ekWTpNxo4TuPFnEevZ4Tz1ZRyezhJIPaK39Y9RDziSBTWitP9EBQD2SIDMFuV7Z2tqSz/r4Ml1+T4fay/OOHLIMaBHW6HtMgrUlrbve8nExS7xVgMU0+lOf0NLu/fP6863LX9SPTLK+nU7zP+LHlbH2fv4lonnc9jvs/cinngbJFxMYscsmtGA+i3kva2u/zYjTt2HnPn/e4eedAeR6mdmo6X0N2x/445LlmoEagfuKTsr7AVt1pbfWuXLv2ljz3gx/IXz3zjLz15lUlrLEHaDURPBqtKB1HdSxH4oaR4CASbd8zXm3ObN9iosAmV5nU6eqYWFtIb+mFUuOROa0+UyvdDeJUiebKSIMSG3V86tKuV6UNswVEe91Ke6v/ERbbEF49ENrIXEb1K1Rq8mxhbM0QfI/kniCneyCne7LV6cs2iGolrAeyjb/hC+4i4xr7mmhjBN8kEoSM5EaSDawf+NuRcQ4yqNm0st/WU9kILgT0tttHpN1eVFu4393SSpzthQU5c/asPPnkk9rH9sLFi7K0tCS1BnzcSHYzR23R/il6UBu2QVDnAY0eTAlbFQT69g4yqEFQf1UJ6uU7t6Xb2SlKdTuJjDZu2L9p9aycoLZgzUgWsBZP1tpKM1I1s76vnyCiI+nMelVHC7fCB4bvW82WHDt+TB45/YhcvHDBe1Jf0tLfKAEO0n5hAVW60HIuEoCcoB6rzhN+8iJMeLdbJ5UoiT8yss7nEyPFUb5X24ugLsuTVKan9tZ+b8/jDQHdbZQyqGPfquUtIQvU3obPscigXlnblrfefl+e+fYz8vSf/Zlcu/aG9AddTcqxHvLuadGJZPtCzFnMV5DTZ8+d0UAKZE6De8FvR44saHDJxz/+cTl95hFNfrTxHrcTYtxn2e33Y3xJUD9kBPVn/t4p2docyu2bfVlbHch21zJvtdSAuhgbMhrWNApJnTSVgfUtVqWdklhebk57TYO1SacnItI9gl0dnjgW5USQOS3Salal3YKjBBkCuI+VNcFFijIbKAMt0lFFi2ixrvZjzrKmRUEph+Pdd5WYRrmUipZQsQgwj1IJ90POmpmD04LjjKgsyGmcH/2mI7PNSImItFeDwstkhhEEp6lGb3l0XRBUae/pcAojJ0Of2iMHrV+x9dKMPsQ438hpMy7wO0h59Het1RD5MlIDxzLPzSBChhDO6SNCEGZOZGJ7KXF112h/kIrAXwZyGsejZAxIYi1rGOWb1antGbnxnHmJFhtoI9PNuLNSlpa5ZI7c6Pnh/RytprjeH4bTdtciATULWTernj09VvLZbVRgj7Lkbi9iXpoPPcrQOMGa9KFOZ2IeMOBkKualZVBbMALGu6al3m2+5yU28ux7d7p7UAOMTJTkgQNOxyhK6SgoMbYVfS81AhWQgiS1jQqc6EmJNC1nZE5A6+3nxLT28fTy4HoMsjqr0hugBI4T1CCslbQ28jo+Wlo8zzIuSDDzHcYYGhEa6sgc8f6bk1hhrOSKycy+IvNolxOlcMCHT2vXBijNtDSNXcrmmqLqfIx13uUVPM3ITh04dt94sOixHY5u86hY0MYkErpwfhe/F85wsy1GSlIXCWheTigibvMMMlsjeT8l39KOIE9d/gR5Y09jc0V70yfZ68APsgrZyhrVG/2FFCYfMc+itkCRyCa0KNkgyVUmenluOJWjBG1BbhTzIUcwCAWVlVHi3sqeaoYVnNh1y2QEea6Rvygt4+U5NZAAmxVsCBDtijXRFal0BlLfXpFmb01a9ZE0Ww2pNlsyQg9MN44avlmyTcZIFppw4FflaKMhR+tNWazXZaGeSRubpcpAFrOhtKCvhtsy7G5Kr7MtWxsbcvPWLblx645sbndUarQX63Ls5FE5cuKKSPOiXLvTkxfevCEvXL0mr773ngbQYJ3XtPR+VYO3usgE0+AWK2Fq0Y8mg8yxXcy5GPO8xFUu6y3aN40IHzP+p66CklMp2cnM60DdtemY5U1Jll9B/sx5wrSlO6eDey9Szi18L4G029GP58XmEIYtbImHrcT3YOtOLkfMZiuyALT8U1Q0iHFKg4OUDLN+rPm458fF5sr+tikYmalB8mi9G9NtWiLUgq3GCGqLGFN7D06cKJOnPZ1rNRnWazKEHtRgMpEq5BccKQjsUJvBHdzIvMSmrG4liDVgODIt1Q6BTdaVne1t2drckI21del2ulLL6kpSN9ttzYTWjReyCrSfW196HSsRburZ8dKgQ5fN7oyyQDLTKbr+g55P28emXPSUbOAxWyXKdrvuynVCaT1OJEPsQYos83y57l63cd1wwqW6MxxvNi3cbkgJ5bhPIvNC9hV3Ssnvcd1uMjMBJrlH/pr5hcbJ/JwUNyvTsl/GnIk2TphTZttHN/OERUnyO0Lf+iDqvNeq0bAR8W/sR7zizQjkCeasBqL2pNvZkq3NFVm9e0vu3nlf1lZuKWG9ubUhm9vbsrm1LVtbW0pO43nwLCCn8/Le6DVd9ezpykjq2p4IOq4hxxbb0myizznIZrO1rEey27xKTluWixHRRkabnYD9CQIv/LcowY0y31U4HlHyvy1ZzaqPgKCutdpSbTQ8gxrlvVHqu+4tZ2ydgZhGWXtkCuG+mObWxkYbvFuwiJbarnpFbpcjQyOosceL4HxdV9GTUCNFrf801j8I6oEggLcio15fqoO+1AYDJanRzxpyAOtU1zvs8ISg7inpjQzqMM2MILPKebbOba26dRh2p8uOCLbJ+4+XWMFpJM64zkqDtMvzd1w5Tnf22F4tAkPKKnUvnW/rsbj3QcinSY7IvcioQqWMv/e8RFD5/P0Qwvu9xxQzZc+vp93ngxDUu2wz3WSU58qej5Zvo8wenV4mfk9CKjyduaw3jV/sqJLtVW4HBGEdJfVNEcL+xx/zd6DljpMlHrSvrbL6kKeodtKRTteCytCWB9VPQD4MtRVYX79f21iTSveuHK8sS1u25R//T9/aG5gH6Iirb76TB9LoKk/sinTNprJlfC2P7yWmyYa9ZMaec2gK5uXz9rrOLpmTWA82H/3/x/YXEaBR7MvynxOCurzupk2T9BkSqZqTzVahpbxkd32x6/LzyIzySba2Z+/FJu3ZphFLe11r0v1nLadp4zuGYaJX8X15P2yZy8UeA8cU7bMqKidASKMv8fPP/UBeevFFWVm+Y0GAWVUJVpU5HvwKJ29uFyrJbaRvXopZg3YLjQms0hY9WrUFWcde8jnOR2Uq+3cE7lkgofqyR2hrMlSfdKthLVvarYYR1NlIW7m0EeiqrSONnMY5mmWNbOamld1GC6a8IpuSvgPpdXuaIQ3yGcT05k5Xtjsgqnuy3UM29UATleCbBEmNdjOo4qPyFX2sNascuFuyD2wt7UsNnzJKfbdbmjmtrTiROdxoyUJ7URYXjylxPeht694NRO/xpSW5dOmSZmE+/pGPyLlz5+TIcRxX04Bf+BRVB8ReSX0nCUFtyiFMcN0vKkE9QJucjrz++uvyta99RX74/HNyd/m2tnywLGck0uHZMS5IeNqboNYWVkhqgK1bQTvTXm6fhyzVjHhvYzVGyvmmSdtmNRty5MgROf3II1riG++PD/pSnz17Tk6cWNJMamAQY6fh266Xx9tcxbwzL2zhRkoDKSOQuCAgQwTsZQuOrft9ENQPkMr8EL6KCzf3IeYVGXSjYkE02C9Ze4DoQV2XtY0defvtG/LMd74rX/mzP5W33nxDev0dGY36eYKdvWy0wbB929GjR+X02dNy9txZOXvmjPaUV4K6UpX2QksJ6k984uNy5uwZDYzRMv+JAZrub2xfkial3l94SVA/ZAT1L//CednZHsjK3R3Z3OqpY07jmrBYtOcwCGr0DzW62gjqoq9TlGmMLAbrkxFlwX2yug2sAlmzp+HDALGXyZF2RYkGKEJEokWfUiga3BEKUUuRgADsDzVCDL03QGyAcKvXjKDWJqZJg3j0sLb+HtYXNTZGRb+aWEj2cKEzc4Ia5LZ+vPR3vsX3PsTeMwNOJhDFZtyY0rGoNmy8EDUXhpVFCUevkljkeGqreG4KyAwh3co5MWl9obWnBrJ5tDwNStugRySyE4fSyGDIIPPcyCo4bZUg7w9lqC9mvTy0THTikMN9QU7vdBERaJtFZGerHafRZtZfTgkyNZs8Ozw2k67gLBs+iGEjp9V5h/eH8EKWsff7wFjadSzLe6drPVOAWby/bWXNaEmFX9F/2je6bjhqSSCPRFIyPMi86FOZeHbNH+4ZYz4v4ezTbPka+ovYvDHnmTXZNgd9zCHrtKerA/0DEQXZNAO4D3IfmevaO1xnlTsMQRgjGMAIavNtp1m8ls0ehpm+s5PUVroxCGrLkgGGRlriujD8EGFopb8to7oKWkBJavzb8n7MiRmlINWQcVJXM9ciksszSHQee5k1M9YSksKd0REUoL3Mx30UPoJFJpRt/nw75/M9RjnNoJpfvbmM8WcrNpf+JjnJ7RlsiYK1d3eCWuMIPIt6yh4yCN00Azqc+ZgcQy3zbP1Kne327P8ik1oDDjCHNNrWiWUnNpV1UZmazAmHTr+DTM2bisT8SQhqtW+8J7unO2p8ifbGDueUR8iqU7vI5MZzKRnkPeZiwztrA1kY7/5O3pcT5LR+GubMtowvy7CP4r7AB6U8UX5zp48o3570dwYy7PSl2t2UbLBjEciNtgyylvSk7qWaBlJvZFpKKlqyt5qZHGlmcqzVkGPNuhxtZHKkVpVj9Yocr1VkqVGRYzWRVrUv1eGODDvbsr2xJndv35Ll27elu9NRWdFaqMviieNy/NyTUv//2XuvJsvOK0tsX+8ys7wvFBxJADQzPaMIdUfoZUL6L3rQg/Q6M60foLeJGD2o9aCQIvQbRt1skqMYddOATQOSTQOiABRQQKF8VZrrnWKttfd3vnvy3jQgOdNkIRnJRGXee+4xn9l7rb3WPveaPTpY2nsfP7SfvXfbfvX+bXu2v097VCZCzQYJ6jHWNvSkXoKYMltUw+qrUF7FmAyCOiqt4/dY/4KgXgcMBPhxGNZeBZUCYT8MYK+quQ/PLf2d69zRGIfmcwlIOPlcXfPJJVDlZGD/hk9MBSbrCWrsPbDjehEJ6ln/SVqLtey5V4c7u8TarxxGwISXWXBMiJgrvoLryIFQJdFrgEGq9csCIwAAIABJREFUlyfclbgCVOTUwC8vEKOLi4MKiFsY3yDuQ1FcvW6zRsMWsCTXDnaYoHYbN9r2Iu6k/Y2KYLg/Rd9brNOLGSvuR4OB9fcPbIz5D/cd9N1ttbjuaA3HDi8QChbN86kaBiTXi0RqqcDHq4vSTdL98/0/m1o5AVoGkldGdraZrtTZeRwTx5HzQRDHq3ttHAJEKoG5LAbKP2vTOr+yxntv71hfSjydyPtUnLBanJOvGytzvAgF/G7p/MMSdHWtib1+dZHKE+WIE+UQVKyYQXzidwLG/MmEIjxUDNl6xGP5GK0tzOpzllZEB3WOKcS3GBuIJTG+p9ORDQZ7tvv8kT15/BmJ6oP9p7a3v2t7/QPr9wc2Go4ZH+LocN1pIYZH3IkyYKimKwtrV7FfmTVYZGsEM3vtFot3CZZ57CDnnSI+TgWt4Zzjz4R9x2poI4T4X/2h8Y1PrdLm2wnqBnpOt2ntXWu1rYpiDezjVEk7Oc33iuBVj0UnqDmnta/z7/i3fCy9B7W7ISnApzsWAZf0mBSn0GYSv3RyGnbiUHXP4TAFXnsytcpsmghqKKpBULPIBu+Dghrn3GzaEoAo9mUvgFGOF/GYz2UOziCn3aUG70nuQQ5Ue+FZeY86+Z5VjMmjiJ6cRFqdo95zuzzxTrgB/6EI6ohj8tM4CcF1FAmyNg46QdxxktjktOTLpnWyfNtPctzTEkKrx0wR+yESbOUcSycWKZBwFxnbr3z5P4NQi78loi9noH0/VaiYkWKBoOcYTzg9McZQgSwd45ibFEIFrqG0Y1Whmdp8zbgvDwZ9tkMY9Ad20D+w/YM9G49Gug6q/RYkqJ/v71q3NrJXzy/tXMfs3/7Vd084K/40XgaCOuZhDhaXSckykFwU0P7xEtQpL88ir7wwuNjSdY15vBDjOMnMsuFwkvkcMW/MzHVrxSZydt3IO8m+sO59ka9vGs1HHTfN91IudpLrP+nauG6PKMdt5WPFNeUxnT/BojWf7wnT6cSePXtqv/zHX1A5/e5vfm2f3fvEJqORtRrASIO8FN4oPAVucbL2lnLasWdPS+TopLNiHE1Mt7B/zs+fxDawTQqAJCohnuLgGpXTVEIvrA53HBTQt+rEDDttFNRXrFtDISLivA6xRwrBUMCHuLCB3tlweWqxDSZIYwl+hAECT4eTBAhZtGYEPg6CesBvENT4/cKmvF65j/aHWFP7doCWM8ORDdnWEW4VZrO5GdId4pTetq3VbrlNtfo2Q3HZ6/Rsq7fD81uixQqus1KhivrixQskaF9//Uv20su3qKqG1fd0PiXOm2O6fK7+LNlKM9tPgBfyedFFxxXUiaD+qT17+sQJ6qLPM52yoKCeHWfxrR7h9SZyPynsQVCj8ClPlwpHS4/hPK7mGA1OAMWmzabtbG/bxQsXSMrj+m/detlu3rxhV65cIUmNntyhglexLMaWA8xUxzomWd6mS7l1kTtqhHrqVRQQ+4TK83IN5gynzQqKuTMfBpn+NDbIP4arcK5AREPguOAdhP2rGFl5JjDd6EG93x/bJ588sh98/wf27b/9pn344W2boFhkAYLahVUcZI5LYz5Va7a1vUV1NAjqq5ibTlBjrnU6LfZSB0GNv7Mwmtjz6qCMIqIvCOr/PAOs8uzZMz4BWFK8SF9/8c9eYy+N/f19VlSpo7DIJFbiz9W/LCYHVcrEeRxo1DKrCm/aumohT1WEafX0MY7qN1iIQO3WatiZbtU6LVlvCKTwPqVOCoLIBuAH5fAEZCZ6EFHhrb7UUMCwgp9VajMqoEEsw0KFBG5dFt+5SkPzXRMO16K9wq272fME2IoIaqppgywSbZzUGLAPBzkNEjuAX5HQUssScAlbW7f3LnoaOiCn4sBEUCNIEEktSwZ9R18WkdPq4ywFOkCtRhWBlwAW9kkkgKbEMNS60Tsa5wRVNQ4EAnM4nttoLCWj1MV69gC2aN/nRGnMCfVEjD7aAmELItkJeFju+edjPLD/C4AuKKJA5LJfs3qmULE9l1W8noeOF2nTYVBIUYEKDmSXK1BbvxMRGPdMCbLAcIG5MRxTEi6+mQs6rNJhN8+iBh8T2jMyxazode+NDjysTgU1SCicB+4j7cq9ClP22l5kQJVIYPkejJSIRPGL/nkk/ZPROIFwENQqHEDRgey9Z/Om23zj+Yucni2kogZBTXU1CWopsPWzCFZkSZrff81VgQsRqTupq4g9KcriaTkEuWbpLIBnjpW0zxUBXuDGEZs6ipyOVVDJG1bmALtLIHO8eiWJywF9Dji3iw81TbLdyT7LI1Hds9VqMVzFfAlLfhHMhYpOcyzmJd/rCigpqIPMBigLghqPs1DWc547oCqrd1dlc8HSOEdBCv+GpIbDJFNPe11KkdhpfkeBUNzTlOxkwH7cr02Javw+2SV5Z1kAxLL21FznOCOpBGtsqflQuDOcTKw/Hlt/PLKB94QF+AxlFar46uiJ2diyZbXNAgy6K8wUdGFtXi5ADMzIdYG0brdr1unUrFOvWrdWszPthp3vtOx8t2Xnui07065br2bWnI/Nhn2b7T216e5Tq46GVkdf0XbDmmfP2rlbX7Yz179k00XdHj18Zr/+7W/tnV/9ym7f+8we7PZtCjVuu2Vz9F3CWJvX9I1Foibb71WApAjqcpI61rTc5jv6bq0b4UGWrP6tAJaKuXeUc8DhI6dzDZLaX7IJTD0qLjotqLHpWOX1vgzAlD9Hry/6rpePi79HD2r8fNEU1NODxyn2KYi3ooiCBI7HDrHXx5qB20rqKZLyGB+xT+eET+KoMxvrJVxUxh47wuXG1wTfiPVs3X4b1fWIG2injf1YLUkmtZrNaSPsBCGSLWyirp6WAmsuUgnnQJTDVZLsFCNZAF1X8CqAJLDnG8EudO5FQwCYZEfMw3vhEJUSOJ95QW6l9TyAgVB2KIR0ECAKoDyOyQGGADaSJXUoe3VzcyCOMbWiokL/6HtdInLjL5mqOQW2jHOdoD5q8m7aVpPTC/ae2M/yn8UbE0ntxS6x8mW1YGs/JYE8Cv5c9Zcu0iEg/Tuf+ytgs4/H2C8jhoy7qVYMBQLjO68cf+K47jKi7TUcYbisW22+tHoUaoBMAQAGUHA65X1BAg/VxnC0b7vPH9vjx5/Z82cPbR89qQ92bZ9ky9BGAygA4W8jghpxJswFq1QEz6xuM6qoO40KFTXtJmJ8uI8g18F+r0JY9qKOQjd/RurZLsedImbELRWpDZAPamY5GOgnfletojBDxHQdvdibIKfx3ZSKGsW/qQijcHIhQd2AAltqIRyTxQCYFwCAMZcYdjpgywBFbglkmx2Y89U7EdTsR4hN3gvcQFCjwBIKmvlkAispqyeLb9n+cx3BfYBVo38voahBfIz4bCF3BhUvZGCLJ3+MoRBc+LrB94BUi7HhBPVpp1AxXoscScN8PRoYrz+8B56MoN68B8eIP/6zjzq/Tde/fk8+7d3y9a9ElpTP5yRxxu/rNfkVHHXMdX/Lf3fc8173OavHjDww+OnCqUT5VElpFcB5KpRyB6VIvnwPOvSEsmPx8wPEjnZaDqhr34480Ik/7yktlzgQzsqB49+cg8QOigJ6KtZICkjxhjV1hLyg37e9vT1iUgcH+2yNsA/HkwkKSoHTALatEgs6GBzYha2K/fNXd+zauZb95V99//MNvD/Sd9356NMVBXXMl5ygDhD58NwucojjLv8kRGd5j87/fZo5cNJ5p0hE4avmy+HiuDwfy8+nwDWKwsPj7sG66/OVfa2KubwunGRdOu4cPs8xT0N+n/Ycy/nZSfeI8vqYH6c8XiPmFudbFBpg/QA5/dFHd+wnP/4xe08/uPcpi1BF7qr1G9Frd2ih11u4HQFrcGxSr3GMxMdSjCuuZV48E3MoKbjd3juIwiSsUWTJelfEeFROQy1NpTRUyHXGd4j1evWF9dpN63U6JNVVY4sYEe6iTdvqdUlQQwyDmJXiGG+zgiWdYigXFwFPHYydoB5KIY22mCSBKzWKZ1D4s7+/Z8+fP7fn+317NgAWAyx2QcESCGq8BzgxYjGSqrDCdqERetZ2213rdbes3WwpjvaJiHZsUAvD3vqV1161V199zW698rKdOXdWODbzzWKU5CtQkkE5XutgNwubgVsPQkH9H6Gg/qk9fwaCesLcLfpIsz0T9hS3+SausrYHtdTuiF9BUiP+wzNWyygn9dJlOS7nJ57aWPll4PUYD1B3bvV6dv78eRJ/IPpCTQ1LZXBLuDcolo++1BxjjDSLHr/J/DCOvyYmWlkjPRfdOM+znLO8tnI+fUFQH7fs/kH/XhQYyB020HhFOTXnrTVGEkFda9hBf2KffPrI3v7+2/atv/0bu/PBbRtP0LpsmhyBE3buFp8Yp72tLbt4CYUU6EN9le7F85lyZKwzUP6DoMbfUZwCm2+tycofOI/Jb/znVU/jIXyhoH7BCOp/+bXXGPgf9PdYjaSScgxIqJalmFW/zegHjVdoK9F32Nm4jR56UFNBHQGjFHyxJ+En1L6wK+m1G3a2W7M2HJJpM+LELhdNKVMAsOA8aGECK+ip7BarrlpmVzZOGPR1W8jSBaRhs+4BSi5sdECKLtiqkkOsQmKIBKeIStk9+7dwC9fCInAQMYRNkf2H3Q46AhQRuCJcZZvihLWTxtrcQiEL4EnVdaQ9k8UKMNiKsBzyq7GNIzABOY1CAPVKRr86QDgAVqHzgYoB5AnJ6aQMFzOLY01nCkDmiwp/wv5lNA1iJZ5thN1+ngFg84heER29KzFWxKZJd5R6b+ucWGEI0goqqGpNPU9mspqRZTkSVgcno481g7CUdmebQ0F2lkkekdYqdIhFlAGHL6QKLKNqLQuQ6PWjHuQg/FvNqoJEjGMH572db/gqJvpcfatFaLPAgi07YfXtyTmfA65FlkIcD14AEIEBb21sSu4uEMooPwMPdYO8FOAYqi2Cd8smQbxQT1NB7d+0+uZ8jh6FTlIn8GIV+I0APG1CAXYE0hxJgrK1BKnHiFkll317dHA7gve4+9zgcPysSGNttFQG31fCBSflEonilqGHFN9B3iqtzTFCrG1KfOLnajwSyVQBgKdlz/s2O0HtACiJYFHWHrcL2A0Cm4UfcQKOHcbmz997z+n4PFntF3MxLMKZJKE4BgR1PcB92Y1jDZbSWGQNZ1PqQ+2PzTN8Vf6qZ3Q4TShoKnrTpkCHiLLoh5Sk8X5iMtTZ+5EgcdhoYZ2dLmyBOcGCFFhPTWwwGdtoMbPxfMYKYPxN1ULoCdSyaqNtVsW4lnpqOUMFMkiqpS3Qi2421nXB7aCh4hKsg61KxbZbTTvT7dhOt2Pb3bbtdFq21WzQ9ru1mFp3PrLOdGit6ciaixn3is7Ojl289YpduHnLmkuzwdMn9tGdO/aL927bTz64a7+898T25wurwS2h5ga+ZKqh8sLNCIK6IKVXxrkTUly7aVGuoC9IahTsHJXsqwdNOmL2AL2gJSsUyj/3qMg6gQSch6UClRMmRyf9rNNE+GluZEBqnGsZQDkNQY296OPf/vo0p/JH/9rZwWPl+TnJSZ5I64F3cPb1wp0aUh/PJQk6zPcAm+OGpLUwCm18vxYh6uN6AceXCWOGaqVhNRDUsfYFsWTYo0FMQ0mlVh8IXQDQoIJ/Uq3aLNSiHnEy5Mx7UAeZ5GsunbEctKc1MDERnIPbZOEcg3hmQZuTdvTg8RJNl42nop6MUBbRr4Vb969wKhBxXBQxCezISftiHueEagKU/T4me+FEehdDMcjpfHCWwYlVgDpfN047pLPCqIxcWweGrJujmwnqVXeHON7Kvsj9SQV6+X3MryDfmyP2i/gPf2NMrxJ0ra++B5Lk8J7DekQiT9XuxdvVkDwGQY1e5iJDUdwwRVHVZEJihTaIrSbHMAjq57siqJ89fWi7e49JsByMBjYcjmw8wj4353FwVSSeaVU9s9piarXlzFogqJsV67WgnGmSoEb/5HS+3lIIn0tgzp1ZSESj1VEoeEiya19WoSkSHaioPXYkUIuCEaiHWuxF3Wh3qaJGv+kK7CZbsPaW8lq5mJ4FlgQcU8ojFJ4oFwzVDQhqOBnAdpstRGpSqKhgIMiyIj9R7uT5EuXZKr5UvIQC6RrztSl6Ps5wn9R/ms8kTSedoxTiKG7R9S1rFVtU5my/AYCVQDSLZz2GQQFAs2E19J/0c57CPQF7c1pHTk7krBubedybYro107AM2uslAcivFlms/5xNc3uVIC+/av2eevJ1okwCnZTMOu488r3mqDjj85AqJ7+6jBQpEbtRXLHpWazkDSsRW5ZzlY65uoa6ww1zhcLHpLzO5v9edy+U10Ruc3gvKr8/WpEVQCSKNSLvV55U9Iz2/d5zbRAl2MfjJ11R6Iyi/R2/R3s2WHhjDaX6D2sq+0yPbTSEE0Xf9vcPqPBDWwS4T8DiGwVsdLTzNQ/Hncwmdv1C2/78rUt282LP/vKvfnCaR/tH/1oQ1LF/BWDMbdNjuHwMxu9XL/pka9tJ53R5/K1f00pncAQBE/v+xpXNSaTAyA6P/zzO0Jof65V4sMJ55iTryKG10ssHT/Pek7z2qIF51D0uv+8kz+00x1u3Zp/0etZ9TrmQYv0YxdYeRf0wTRGuBwcFkNO/+MXP7Z2f/oQq6oO9PfVzdvdLIpYuFgkUFzECFcju6shi2Ix0SWPJMZPURiiEMJk4IDQXCh9jrAXuI2dGtHEBOd1t1inK6rYb1mlC2FK1XqNiW80lsXAopSF2IaZYg/gJrS9b1uu2ScyoD7RymxAp8ZqA56KAD9gq8Fz0n4a993hMrFXtiKT05n0bjazfPyBB/WT3wB7uDe3ZwcgO+mMbjNCvemnjub4XwLupEvfiSLSlaYBgb1mn1aH6Eu5TUnUK2wBJffbsObtx84a9+vpr9pWvfMUuXbmSenxHbhahG3Io7XCOB6b1IBwjCwX17fdv2/9LgvodJ6hl8a0iSY0NtHKigjojnIOzKKzhcV3qPw18GuNLBQpFkXF5PRU3Uuzdec4mfr5CMh8kNXpPU0l94waJavSkBkkN8hp24KGmljsp9lZ36VLIl3P4a4tfVmMOF4odgZPm15LHUsyJDncQ+aPfF/+YLiAIajrEOhfAHMsJaroKuFMXuIIqXYXrtt+f2r17j+0HP3jbvvXNv7EPP3jPxqO+LRYTFzfl5TLAG+W80Nvq0eUACulrV6/S3WCxQlDfsLfe+qpdvXaFimq5A7sIMMMtN63Vf8h7/wVB/YIR1H/29es2HkNBfWCTMazXGvoWFWDL5cSWlalXgwEocTvYAI6YxecK6ujxGgmRrKWijxeAFoAuqNrYajdsp23WrML+eE7lKaw8SGdXYHynvtPoiQy1LVTUVABiE2Q1WdWW7AOnPp4Ao1rNBr/bzQaTGU0s2UYm8sc3MizOQUgTAIIymepkqKedrHaFK9cO8iGyOWnWmyTaAXoS1nTykYBlEJOsbgPpjmtDkhb9bt0Whv1GJlZZoi+dOzwvRCZSwe4FArJTUAVLDT2xWQSg82uhOg8V/7Y09FxD5+4FlZQCg2SvCSAHRDCU6Oo5PZqg/zN6qUINGMpjtxWnE5+qCUOtnPqeOHXMKmkmqnj8TvwyoCuqtXG/o5AAQSFsciew8HKiivcEwveF99Bj8hnjRzt1bJ5JwePAsJZeBGWyE5cYwnv0QVHv1dsMZoMIXaNcQFyAoITK+zrGD5QrDVYNkRTELcBrHMDUcxChjefgjqLeV1hW9HjmVLGzBkIjP3plq3hBBRkEof2WS6ZWVAQnwjdTXIfddxCd6qUHYrohUI7/7apqKqdrJKpFUAuEl812yL68bCQLUAL8joBdqrBQ84pJxnknUJ4kZpiyO3CfKiT9szwPTHPQ/WSUIApEVnWsg/mlHa6oAuOWuPpX53MVOIYloytFPGDj+XogdiiBU8rqBRy+jqWP8YKWqKhNhRg+Nt3CTvZGCymVAJAmhXkUXmh8OwWYlDy6DdQYu/V6kTDL9ihC+CD6fZ66S0WsZyCXKys2D/q3qmxlsZ/y8MzVQcG4t4YFwYuKUvY9j0KOAC+0Nkrhlp6GSC3vfYkEaIEqVBJKZpPFgvsKlYpD2HhDdYY1fMY2EnMcqwUgvGlTFHVgcQB4zuILFUSJkcY+VOee1LKGNeEKMAaoNbYpapPYFmJpldnMKuhHNJvSOrXVgh2WCmNQ/YukCUR0r1Wzy9sdu9xrWbc6t85yapfqdbvW7djla5ft/JWz1hrt2ezhPfaxuvPoqf39B5/Z33/4wB4NpwS80Ve3XpnT3hvnxcKUVORQVBr6EpURz7FuFH2NMAICoMt7bwXoFONVNQYxHsqgEtap9X1gjgMPmLgUFNAhdddx4EUOMORzi7/fpNTJi178TZozh0ny485fb/dykKyPfI55hYIagfbd937zh4yf/8kde9EHQb3qb5HIaSeTGStEAUwoCXElINKwnzvojDgmnhOJlkN2yrLelB3eTD3PFlMCJCCnYRUsIMH7bzGuUa81qqAJLkhBTdKrgpmGeCbWyez2JtV/UWwkMNPHA8ceSO6GSE5u9FBMKxaCNTAv29uY+NaTCGo6XHAJ1uYoi1J9JYJ6JZ5YXatVAaXiNxUL+khdA8augIglsCDFAfHZsahsUGEemoMe9xYfWyaGV1aYOEvNKr+kMnl8iEwOgjf7WZyHF794kcTa+5Appw8Bqs5wx7kUa4TGxMozyQsDfD0BmVl3dTSLLDCGaTOoQlSMMxSdEhxgj2kUnargMNwD2OvY49rpSBbxLKqaz62JXKPbAaVpg+G+PQNB/eiePQVB/fyxHQz2bTgZsSATRVhQ7S8mM/ZThgtABerp5czq+K7MmQu160YbyG4HeUzTmiB4Yzwxzg01tchhFaph7wbgBoBT/apFTnvRJkAG2OYjTvRNH6Q2sodKpWH1Rsea7S6tvZcAQJota7Tb7CXtoz7Z2QvDw31ycpouTyqqxWdUm+gfD5LYXWOqOH+5EwiM85gxTHnYmqgo4AyoUvwBSpBBUC9ZGIACAdqDuw2mW/lwkeA5zOXQhGskANmsW7WD1hx6zhg/MzwLzwuwJ7S6IOdbPOdFtWLT5dxYcujFfWqDkJjwzWv8hv0uWttobGu9Ko/zo/c5jc38PUfty4dJiVXb+/wC1n3upuKTTWRHmUQqikwULeZ7++H1afO6mM/tlXPOFqc4/xPFCR6THLUWr3u4cf7Hf0axtqbXrhsToVryvKII61zNlMVCOk6RR62ce2a3nd/j8vnq326Fn1TNoW5e/RlWtnQtYm4NwhkKZ613kRcmpbQX3suu2+1VgdVMUcADJzWR0uyVChJ6PLbRaESSBJbdQVCrhRlECOo9HeQ1jql+ojNu4yweB/nqjmvVetVuXdmy//rNS3bzUs/+8n97sRTUH318L82vTSRExCz5z3x/LvLMzUvbcX/ZtJ6V50w5djguvzhuriqvLZTTh+eo1s5yEU0iqX1NPu5zNv1dednq3dm4TpZiv1OtXaUHcPxaVLxh03q+aa07bn9Y9/d157NuPK67j5uKKfI1jYV3xALkvoi1Yndvz37x85/Z9773XXv3N7+xB/fv2Wwypjq5wRhJDkJwc8SmixiJqCiIGvaLRuwTeE2Rf4owcqdIL4TFeUcBJH/6c8e6BtFNrNPRpg07H8hpYNBNOLs5Ob3Vadp2p2mdllTU262K7bTR5rJGzALiKghe0DoSduDAIqGihhuo2vo5/sKujV5cuwTxLCX1FHkXi4DgSIGiIJYW8dx5vXDORF4G97r+gT3ZH9hnz0d2/+m+PXz03J7tDexgPLPBZGEjWINTbKECART4Abtv1oGtyyK71W5bt7fF+ElOPcJvO72eXbx00V555RV762tfs5duvkRrYeD2xI0zYlQwoLwmwy9S4+RognrXFdR4lir4R5iusQEFNQuixM6nYs08Jg5im4497qbEj/XizhjTet6OkvjYyMdDzK/AmXGNvW6XJDV6/N5wkho/QVpfuHDednZ2rNvtirQXA1kQ0RyAm+dvMde0rgWCkxyoklvo0TFrihPErqfP3xjPHbcJfPH3z3cHShbfmHEnIagPBiConxQE9fu/tdHogG5eNMviWMbcwn+VCGpY0V+7YlevXbVOp8v8CjkaFNSwpX/rrTepoO502lajgnrVmj+wysKq/gT50ee7Oyvv+oKgfsEI6m989bJNJlPb3x/YZDS3yrJp1aWsGNWAd2JWAUwoK8gqyAISCRr9S6CHxN+cfHUyRARWVAb55uPKZFSJoTIDm3avAVUckhdsrtHRGrOrTuKUv/ckBaQeNxi3ucNePZ9OaO+NIJXEt2/oIClQRUc76gAIYyGmglqBK4hovC4sWKMHNVXUrp6ma6RXtIC4xOaMvoWw+BY57cmfW5hoqgp0UV8l2D7rPAgu0R4PIBIm/sQta0FYejN7ktROYooBTlbk6P8dTn2IV9D9GPaDs+VC6ukqFAMi/rR1iYENTHY8MRuOl/weT4HrOIHlVckCj3F/dE28ElbR6Zs2wiSmnaBeovpQvVDS88ZiRrt32YTTipr9TxY2JkGNhFf9Jjl+qO4NMM2Vn764Mjxydq1QFDswyd4wSoL1eYWaA0Epfq/+i2XiI/SCrlBHLxpaw4ugRvCIoBLPh7xxKE8Z7KjKiXY3tPehdsStxUVQswc5gQAH7bj5CxMXSCpy2mOnEAl5IBV1niu6Cz6HItRyApEqMxDTUHGqx7iU1G6LuMQcgsIa58WzNCjKog92kS8V1pqxqQmIcHY8rKajt3cG1/GZ02WhANBCRbZKJrtt+SGwJS8XDDeGPOvLCOk1jVI0pSMJLTZJqYeK9zIYi1zSLzJARwTHucKAQy/AxMR5BFDk+2Ui6QX+qEAi1PsaclwDk01qMebi2LocJBkNgrDkyeM+xhDPQf94DokY8pUmXCt8+XDZGBOZ8y1DAAAgAElEQVQYWoGy2ALFMEUFKINcqvvRSnkJnJpKIhC56nPkiRttqgTkp0AcY9yvXxULXlADm3uS03MbTyescJ4MJ1SMYVGi/T3WQ4wZrINtWYmy7cAMjgsgp7HvYL+ZyhsLJLXVrQZy2hrWwFh2teUcyQ6qgvHe8dQqo4lVYAEK21E/LtYZTjyo1VC9vNWxy+fP2OVz29auV61dWdiNVs1e3WrbS1fP2dWLPdvpP7HGo09sOu7bg/7Q/u7DB/at3963u/sjG2OtWE6t7W0V4PRB8+DIKXBfo6CDw1hzXYAaiqvcVcJtWnFPmVhiH4tEN0DNDNCIkZwnJxotPsvYhiPUAOnVx2JPHG8xBcskkgbkKjifAa5HAeYx9dbwcR44Z/Ma9ylrM6AbmM8z/ben5ilg1b9jXnuRTGnO4xUkqGFVVKvbx7/91e8hTP7jOcRk74GTIgVhyuIot+BUKwpfuwEuOAgSSWrF7fUBfLAi3WOCWCPzKvIArxPIDYUTbLJRAwOCmvbDmOOeDLM4InOv8HYdnEK+/kayFs+f5+XrNwvgvLBQIEQ2ZjhOsTmLlBNBjSJGJ0zpVuK93Lx4iMtUFDsEQe1rpoqcil7OSSldDMzSoCjud05Q5y9aCyj78WIux5gvzZYjB2A+LwMw86UoA2t9TsWGf+iIvjvGlhoq/Oz1xecU8VjxOelh+P6csLWoISjWlYxYjsJDLQEChQhgekig51/EK/meqVigWPtw32vzudVnM1u4lSx+LucoVNA6zNdDeTIZs28hvqAQ6XY61u11BCBxj1tQMT2GbeJgSPAPXy3kMb0uCeqDwZ49ff7QHj0EQX3fdp8/sf7gwIYga2hJvyA5OhtPbDYap57KJKjRqqeysFbN3Aqyzh6FIKhbUCqzfY8KVfElYlrxNRUukZOAoK7DjlF9Eame9r9XawDDsF8VRbDYW0FQ16igRmuNli3ZpqNpdfSiBijMTQZzRUqTcIMRTJu1IsK/6ZjUFLHNYhcUjeJz9WoomaOgiM/YC2NwTYwpOMU8//GImEboaAs0GZOgZh9a5h/anwiSgKCewQZ8TqU6YmwQ1M1Oy5pncG0gyeHEMrfpGA4sciyBcrrT61qj07Zlvcb4ZUpHBvYZYBqHgt9YF7Thrlr3pzXQYyL8m9ea9vEYs+EApUle7JGhlE2TX5PH3x/73Go8vQoIFcUkh5cGFUBmAeUhTsWPleZ6ebXJ4oxYYotl+HCMEJCwf6aA0NU4QsuIYpZE/sckP3QJWTzg60Da9/3CE9mTla3kdyieh26r/lKQVkevrgnIXVuAk06oOF5ca1x3iaTWuMhiq8z9iX/LikgTuZbFl3x39HcOxxLm5IWlNluJ+d6u/ViKMv63E776txPI/jepnFVIGsTyDIrn6djzaSkSmf+nInD9W5+jvDtigNweF6QzyOn4BpGQ956moxrXSrUIk0rb8172va+IqOGa7baqzbq9fG3H/vyNi3bjYs/+7f/+ohHUsPheLc5ejTFin88iCQ9NhNn9foDlkxLUmvYb5tsRBa3rCFCtIaJnNpO9sd9kFXcppy/632pBiN118z05RLgX099v9EokemglW0fIn4ZsXn22RxctHXWvj/rMkxYNxLlsuvfl+La0YxW5qY/H4vX6xSaCGrbOsP//7LPP7Ec/+gf77t//nX1y92MbDQeM8WHtzeJD4tMqmBXBilxAgpEo6MM5ReGN1mSdpVoHIs5wp02+X4WLfOT4Owt3QVBDHuQtBulkU2O8hnNo1ipUdFOMhXZjvbbt9NpUTMPiu9eqkqSG9Xe9UaOCmg6gVCqDpFYfbain6ZbnzFMQwcipagYHH8eaeT4i5aOdJO6jxFe+djpuioK/veHYHu5P7P6TPbv/4LE9frpnzw7G9rw/tueDqfXRVtNxebp2knCvU6iFgj+opztbW9budKkeVry4VE/ms2fs5ks37a2vvmWvvPqqXbp0iaSssE+BDpydfs+JsbOA2OMgBohqaRg9qG/fvm3/8Tvfsl/8/B3bff6UZDSfixcaSEFdENRqHSkRiFyAwsHOHYfYSkqxCL6EdReW4Tg3jQNfHCJGSW6f4doJDNxJZorw6rzWc2fPsgc1FNRh+S2S+oKdOXPGut2Oi6EUuPBWJILaZ0wJl0mrlMcXCSmO4oUMfDlqdc9jpngWSVSwAec5HF1+8Zvf/Q7kSJacZ4tRCxEMSQhJ3RgHIQ+r28FgYp999sje/sEPafH9we33bDgMgrrIL4Kg1n5Qpc08iiRATl+7fs26IKgRT5GgbrKgQgT1VebA4LyI+1BMhjISCRExZkJIIDz5d78Txx3hC4L6BSOov/qlq1zkBwG6sDF7AEO+bnP+BBSegUMR1WnkK9kMYNGrgAEkIJsQAViVQrXVIPhCKxYcFwo6VxgnWzerclOiFTQAJq+YVZAgqxNMGgCnAKJgidKp163H3h519vwAIAHgCB0KwUdLtepc+lJq3VZjaQ24trLPa0TuquSSmlokD+34krpC3QESVhcWmFnf6VAhopeZelvIwgPqDAQcILnxeUzosAHG5GZ7Y5CcCo5IjruyW/vOnKAuqlqo4KWaAJ+BjVQLUKh/RJApGea9nC2sP5zbYASbbfRMhs0NekS7/R4x/oKgplrdiTcqimthxQdwSFbrSwRHlaaucQaLePTlW1gDRQSwfQFZuqxSrY1e1yOop0lSecED7muq+CqifRLOUd2q4ehVcDo/vpI9IkVQs8KyLrUU/q5qbsizpdBNsCVJOX1Tv+XBUq26tFatYh234oG9DrixGPoFdqIBxB7gHgjnZIwIaiTvsiwMe0SR/nIKIBkXpACr+l1KkqKEsNNX5SOeM8F/ys0ZRqVeg6Ga5vVw8wBZDUV105ZLVCsiuEOBAOYT1CF4QksCcSoioWA1qzD0e+tBOP+VrGOSn1aBNicLpYRueQsADzITZ5aT4OsBsHw5yTeqo9UmfgFRyMCB4cm4E28KXqNdgapBMcFFsobDgoo4FLTFtaifeVAfHicUAXWxACRSUuftzws9WLPe1LoOJyzd1h+jv1ZtE8SNYgomV2w74L1UIzbmOJH9LQ/FtRVjREUguhJZfEcpKq6VPSs9oVDFsJ8lVU0Vm1YXJKlrnabVYSvaaVq1UfMe5Ch50NqHFQ/jGnN4hB7yTigthgtbTPS5AHNpsTQZ2Ww4ssp8yWrR7Z0dm9eqNgJ5PZe1N3vPA7gfD22Jyhmwt/DrDlsBqMLpYrCwCvpOeqpBZRPU0e2uVdA/Bc8W/WRnKNapWR2/b7ZtBjXG/oEt9vfMRgOrNGrW2OoQkO50u7asyk7r8k7DXr3YsTduXLSvXDxrNyf7dnb3vtXnQ3s6Gdj379y377z7qd1+NrS9sSjpLbSfrs5tUsPaXbXqou6Ef1qcPNGIsVREbyxkiB6iRM0B+gXA5yRgCXHOZ0zMWwG7TpqRoI6vEqCbSl/WhX8RCvt8zV4SCXsCkLXoFqR4BkB7qrkhvvR4QlDSoTjWnY3S9I86FN2xHBzPSpSy28pZ7P3XV++T5jOSRdgYYT+68+ufbTjHP81fP394N11YQSALXJH1pqsDgyQMciVAGFdEq3WJ92hbeYIBfGb7RsR+7EmLJxjtKSKuzEZqsTFnrhwFyxAkQrH/Fn/jCkkXh9UCq4L00OeJio5FL/o6+56XFXWskBx+XmmYpaBjzTgpDzr/d3Fpp8vcItLW1uv3dxOom51OKFEOA8DlE1zZXRNRVr6yIJV4PhF/+f4W+5xcXYo9MiZxRNIsaIwevtk9XQVHivNLq4MX+WDvgcV15L8owmPxlK92OYgZCbx+Lq2KfQPKu/HIFsOhzQdDW4xHZrMp43A4a2BMw1b28cOH9uDefQMZg6T84pVLdu2lG7Zz7hyVxNj3JsORTQYTm47QT1U5Q7vbtc5Whxa2+/3n9uTpfXv46BN79uS+7e4+Zr8/xL0sUEWB1mRMJTBIUhTXLmcTq7L/9MKaVbNOAy4fcoBCroQcqeH5DtfeCEJSSxvE2SKluc8HQc2fUJbAehEuIk1ros80SGoULRLQRMyDuB77fVP9p1voPQ3lccOqDcXTKGpExkM7RBb+gtRWLOBlHowjos8hekHLUhzVWDqHcP3hOIpxwOnplt44Xoq8NFuROyGWq1qDVuuVycSWU9ikT6UU8kK3RrNtNRShTJc2HUxssH9gs/GU7k2tTsfa57ZJVCNCYqHCaMi8AWsHbMzbW1sslkOZM2JjgqfI/9g+pWJz7PXMJcOhR244CZj2Qgfs4VjxWNiK14eVuF90QWQ76O1rburnlsh/3aD4PWfY2vmfZplP3VKUkIDfAKYPr10rK1NKQkuv8zmc4oEUPxa5QawVaZl1+3yMnKK+1++fhxpF8cwqWZt/ehC5h848xlAUAKaCybgVsWaEbahil3BTUhxTXlvzdaggrNI6mBPt2YakeCwPSPx63FY7ipHzSCvWuQD2uLe6zWyy2E5F30xeEmHDWNGdw9h/NLPUZu9Nt8yOPR7FNyOsOa5qhsX2lC22ZK8tQlgKaP105XPYduP4U3cdcOJ7JRaIwloHQJm7u3MDbjEwDrRnm4zHdFTC5+Jz8IW1hPm6t/qB6xKI6lTA7dkX8zDPa5KDRFVWuK9c2bI/f0MW3//6/3jRLL7vZnnr4fmdCq1LIUjE1gGxlN+5kUQuvfA4cvW4vx86401r0ErI4gVAiVAsLm7950URa3YTUsFHNud9Tmuelnx2MyLt0L3J3udLWxEMnyCtyM/51PfrBMc/HNedMh5d80zWnfORpPeKij0H5FbLrnCubIvnsY62Tq0nsQVC/fvpvU/tN7/+tf3kxz+yd376Y3v+9GmyteVawa0xP44c5UjSuuIWx8Q6Q/cmL7rhNUTxD687imBFPONcKECZwe0BzpciaqKQElgMyGQKnCpmDcR0zaqd6bbtwpmeXdjp2vntDglqkNdttBWsV6zZkDoZLm9wAAU5LSGUlMqK6+pyw3OVskInYOgNCn14XqFOzod6cpsC+euCHSffgcMcTKb2/ODAnj1+ao+f7Nmjpwd278mB3X3St4cHY9ufLGyM97H+sGJNfKa7D/H82h3rdHu23dtmQecSxYHA4rd7duXqZXv9S6/ba6+/ardefoV9mGPrTBi556DEvPjcCqt0Cjiq6kE9HI7tvdvv2Xe+/S37+c9/Zrv7z/gcgiwnmewW39jDsKdIGOAFesTPMsch3Fe2vRFGjveDnCbZ3kJv7Srx2n6/b+PhkHg8nr/iO88p8e9aI40pjV9FFrg3sPIGEQ1yHiT1zZsvkai+du26Xbx40c6cgZK6ZU24DkURZ+TPou9LGVcRP0ebjcDL8ujvJMtCvgromeTYTKyZJztStBE8yatXXyP3v0Syb2A5169Yin913adb005/nke/Y4126sQfkVCtKIL3vIjXlYZAcX3iqmrW7w/t3r0H9sO3f2jf+dbf2vvv32Z7FPIhkTPmxaLuhtDrde3ChYt27dpVjkkWjbDgTxb1UlC/ZdeuXbOt7S7XM+Y2JAuiuLIQ4qiyohBgnfjCsxfm6OVR70dr4Bfxq/Ls2TOOACygL9LXW69eJwE8HA6YGKz0unTl3OEQIuOncvlV2Bl7kEHlLknW6A1dtXZLBDKqx7DQg13AhiabFPUswy4FNfFstmTPUpwfQwBuBqpiU4UbNmSpF9vYEAHu4NggXTnJRU+TJGYgIpIak6lekUq21QRBjd7OAr2ghmTFmQMUmJwAs9h3mv2nfSqlAMp75AVZg+vRhXhFlPdB5n2QvTkAcxAj2KBBHIOoiY0NJ6lKLFXM4HMRDABwk1JUKiCQylRw43yZrKp/BpUVVCkF9bYkGTyeL2w0WdjBCL1JcD9QTQjASdeEN4diVhiYqrRlHyiSFAR1JMe6TzibFqA1Wqss5mNCPNXqgotavdqgtfRsXuFnDidzG9GGZuEqb9ng4DuuvwhMpdoMhpgBQcqmvLIa5+zkP8cFKg2gGWevbSXaeKoMKDxwUE9ojS/Qe+w1B1CpsrS2E9SwAUbiGwR1sTWo3znuLZ5feo7ec13V46qqjOpvKEikRvWCChDnU6+4ZDWmXAiS9XYkXaxWWrJ6qY4o18l4BT/slOhqNMBuUkeLpAYwiPvQhD+ALRcNmy3wDKq0c5/AZh3gWgVqeylWIFjFEUMBnD+LtBaSSC/uRDyPeF5FchJgdREulUH2/N8JqF5JglZDrfUEdQEIUaOXVKuF2grKXZwNe3Z7NS2VMQBdcf0M5hF0uqrOyYo4pwDew/1HsX0BRikRUrJVDo8ENomg9lKzNJ6L3+MvAA9bMIRKfeNlG+/30Xux0gvBgxWqBjlOooOsChZIUCOAcCCHn8ziFvRUF0gchRkAk5GoQfEES8t5bWnVtgjqWrtu1YZ68tD1QaYBLMohQY3+Rugfxzk2t/nYuXIsujUUUkxsPhmjj4A1KhX2Ozl74RyVWcMF7KPGNoC6Gioy9JWEcg1gPcZuvWWVaktjGMA2rnM+0fdS+wBtvZs4zx57Zi4WU5vPJlabV61RbVqjt23Vbo/zf9If2Hx/3xaDPi0SKm2ou2DtpTmBsXBmq2rXLrTtleuX7MuXL9hXanN7eXJg52sTm80H9tOPPrH/9Nu79qvH+3Z/uLDaomJb6FdZm9qkBkWXE9QZaeITfo17g8fi7KmlAojYU6L6l8C2J0zrgCKuz15gogmcB7KHFQrHg02RJBSH0iG130TysikuKirPNyUJ+drtn+HzXXstSCgRhnn/YB5tpf1AkIoajxLjqVeoyA2fa6mORnMVSXO7DTVk3T745U9epPDO7n74bnqosSbFPkU3j7TuOjiQ2CMVb0Xv6WKd95FRBq1KJLE+tCi8Ko/BYj/PC6D8XVH4oI2oiI3SPw/vQ/mekn9WWsvLBM8R/bryAbIJdCv/Xoc/GUSw8Zz8g8t/z6/n+Ll8uuF93Hlry3EQAPdsZYq7IoEFRREXCxiM20HwJ+UI+friJE66b6XCFR867L/siwB3aaJyblOdKQ8LiCOLhqCan8AyaMj1f37QN5uMrYqezzhfKGbZy3Bg9+5+ah9/cMcO9ves1qjZxauX7Nbrr9rlmzfszIWL3D+hekarivl4btUleu01SVDDInq2mNjewXN7DIL64Sf25OkD29t7YoPB2MaTJZ2gSB7B7ns0tMlkZHMQrjM4jIigZoFks2E9HBduJnBr8vhYhlWK06Xkd2oYhZKZaprqabS0gMMTXJqomm5Yvdliv8BGvUU3AwAScDRC3Ii/o68ZVNM1KKfb+AkwVGprpV9h8QjwVIroRFAzZ6vSFUUWISKoVUwgQDgR1IxJ3GnGHWbY1iOcnzwGowk48yAUxzWtNq9YFfcLvb899gCZDNVzs93hNRkKAfojG+zuG1RWLCLttq19ZpvXVEE8NsUzHLEtFK4PxQet7W0S1FNkLw5OE2DEedarNoeAG8V3oWvwAgnknsgf0vW4dbmKCwuCOZZC9er2dgEUaHtPbCcnpUwvwHutuYq7VHwSG/3hdaZY3gTaMUYIop0zqMixNq8Qq/b/8bol2pcklyLfZ93lIn1uUg37u+g65kWWwvy94LFYS1iAnBe5rVFQ8hqya4l7qb1F15ha+GTFb7z/UYCbqluy12b7XrHNxF7j7bbiPvq+IyecjChe6e1cWHQyZo3YxAkDT/GzPaJQCMrNRO0tqG52spgqZeb1KlbHtwoZoXCWSgyYDcF4fhekc048wzIbpA7mBPJiEtj8b7UdIMHtn6Xi6vj2a8VnU5FXqKY5NtPV6FkwL3ErXoDzAlLRagrOETMSOijQwecxLkPhYKtDMBUFJyCv6bqEc+It9AyM+Q4+TIWIUXSL+VmvLO2VSz37CxDUl3r2b/6vfzjdBvhH/uoP73y8Eh+tXk4Rd5eF0sKocgFK6Z0nKIjTvDmaGCj//VDcdMr7vxr/RC5enMPGeK1UGpte5+RIrK1F7LVKUG+KyVaInRwfiaX6FNeXYwuneNupXnrc8zrJwcqYzUnOm0XE+VgJVWiszakYU5FcFOkUmK/yE6wd+/t79u6779qPfvQj++UvfmZ33r/NGI5uN2k/UTyePzesR2xjBqLXXZyAb6hQ19dY34vVLcqLX6m8jT3Y21HS7WGahCYqoJEjE7BBQCF1tGtpSD19YadnV85vk6A+22vRJYeuORBJIc5DHAMFNYoT4eDI2A3HUgxXqymew/qK9m0iqYETQUGNokPgnhJi8XlkrkQiujBXZrKMZD9b7cOIAMeLmY3GQ+vv7dveXt8eP+vbp4/27YP7z+3jJ/v2YG9ou6MJhUV4E8RHwixE+sNNFAT1mZ2z1m62uffh3GEPfO7CObvx0nV7Db2o33jDLl++TPKaKzqx2BBsyCFDMKPvjS64QmsoCLCGw5G9d/u2ffvb37Kf/fwd29t/zvYTDdyD1BtXrSSwF0av8pygloBLLTYRI1NVz81FeHej1bSz585Zb0tkO/bOx48fs1834k4Q/HQGFZPunAQKCJoqCCV3ofOPsdtutynSIEl9DUrqWySqQQDCBv3s2W3rUakqq3LlkQng0D7rc0fFt6t4efi7nmTubnqNwpXVtTxDf445tOd4n+sEAntSbHzU+R3119+NHv1cJ77ypt8bQR3K5HCwXLO/BpaLwol7n35mP3z7bc6J92+/b4PBgONe4kCNa85TX+/wjEFIozgC408Edc8BRBHUUlC/ZTdugKCGLb8I6nDwKkoXYizm/MXnu5cnxTXgJvYifr24BPVrN11BDYIaKXqxPsZ/8mdWJVaAWoVNR8RjXq+s9dUBboBBqBDjBtxEjw1syEo6oCoFQU2A2YMCkiis8IcaTyofnYNINHwlRQ+JZFSi1dXno9GwFshfbL1LJDqyYCHg4Yg3CNwm7N8QFDRB9mphVn9gNhxmNUmonYOgDhCMm316nfeX9cBA/Xn9zoX1ksu2cUwEIjqeNnh2sCYZHGSr+qvxdazEo1ENCWCQ0VRzg7SkAq9Cu0JaWXt/KJGM6vdG61woP2ZzksMkiCcLmyDOoMUsFrEANHJrMT0MXq9XQq8GD2HxDQAbSktYaCLogSphbrQh96AO1tJotwc7caiooeKOKj8ltQjmonIultQYTbFuaiE8BDxHxRGeF6oiYffrgZqSfajNXQnhq1r0+oZ9PII5kpQ0xoaCemndBmx31P8FqnneeyeBPE0moYnkmNY77PMrsI7JvwMF3Gdosaj7jLGNIgwpu6WmZ98UjAHvg12oBQQL83Pc1gz/rSqmAICpa5VlEXvl4Uzx3HElAAdRHCAF9XwuFfV4XhFJLQNlqUI4AFFZuUpQ8wlkZGxsCjlZVX4mqxvH8UR1eaMpAqSjCeqcDiZAxVID2f8rwg3CriCoo9ghSBf2QQ6ClyB4ZjEfHy+UL7F/Or8A2Jwswz109WYiU/zehcWScDhZcnqJKE9RgGWVPc45YR3fZRCKMc2+wlVbAigGoepAHwk9B+j4nLzXefSRpdSY1gtCIDDXabPPWoSlTaCgR8ENLJnqdSmZob1HUtSEAl9FG7S2DOU++3bC8r7CHprz8dTmIyghFrZA1Wy7ZdVW3SoNFGPMDM3lYbcNPfSZ7S3b2uqROB/PpnbQP7Bh/8AWsOWe4ZPUS31Za9qygb6XHauAqAawjUcwG9tiOkI/BzLhmgJI1FqynBnt2nL4zGrzhdVBUO9sWW1n25atls2rNZstkNhWbN6oU3nNX4ymthxMzMYg0efW6date/Gcnb96yd7a7tqfder2RsfsnA3t/U8+tu/d/sB+9uipfdCHfahZD0lRBefiThLyiUpDWpZQTiQQDCqSZS2s3k882idgLeD64GChFzfoiKUCHh+RqSjDwdB1gduJAj9fU1bmuAe3K9qDjWBUzJFNoWNBH62tdM2dBtP0Pay01p3QKlzsxT7dsyWjnMDlBPX7//jjFyq+/cef/SiNoEhCGWvE2uZFX4ksyIDJ9PqIabL94DBBWyJNIl508vKosRmFZ1onD6sF1wFi+fHy95SLoY4jg8vntWm+5NdL8EEBaXr7ieaZvzo/1voClBRBJpCsfL1prmZz8rjjbpydfh3HXUMCYxWop2fF+5+FbLo1Kr7R3pgpDEux3sp1MWnIx5GD6GldVYyT4DXHU1RcJ8ckqqbDAho2zpOR2Whoi+HAloOh1ebo9yz726nbRAPMevzwkX360V17+OC+7e7tknS+cuOq3XrtdXv5tS8RYKoiTgd5Mh5bHXZosN9G771Ww6aLqe319+zxs4f2GS2+H9ne3nMbjmGtWyHpQiXjcGCjYd8m4xHV2svZ1KrLOYmWZhV5TM06DeQnNTpOsYATTknMF9zpKGISKD4cbIMSUUpq9CvUN8AG/LvK37UM9mj4id+hsdJ0hpgSe6ms8CsNENkgqFtWg803K+crNp2BQFMshZykCcvxyB1YaOWENP8b+zLijYKgZhzs5CyeL3O4sG33OIXnwEJ8xSyhbEKMiz29uqhSQb2AAhMkNfIe3BNcc7OpuGQ4IUGNojS0AamjX22nZbUuYoqqLedTEtwL3HcHGmFj3t7etnqnY7Mq2uGoKEeF1YqhFvUKupj4nl3EU4iZCApjPcXIJMAacboKr/AVhb/J3SrGrReocZ31Fhci/rT3CfQWzasC1jKBrHmoHbC0/vr+rfnlfzukAF6/IpRVyyR6DzFcxXvTJ6+LDzLb3CKfCPvBPK5Rgfq6awmlUPp7IvEFcCdAm2/XzV3Zu1KP0AKE1XuC4JYzSKiChQMo9i+Uzm776q4jsqZGrOa5t9tyry5f0TooCG/dMx4Vn+f2s9FTdYw2A+OJ8SdaAQBoj9zeiWPZbwOAl/pZ366A5mvVigO5b9hwU0mdVNHu6OaqwdSeyduAaYzFPdTDY6zlWIZc6CLeK2wkU4Wu798xd1REEK5wsg/HPcP1t5otEgFYu6nLvYoAACAASURBVCBEgJPFQb/PAlj2DvV2bpwHMS+qIKhdoY31aLm0ly917S/eumQvXezZ//x///SFiu8++PCjI65XUXIxP9e8lP1PV7+OK1orv/53Ij2PIbiPf5h5fr751Q79FWM7Pvd3Jqg3WJv6vDnNvTkJ0Xv8/Vglmsox3WnOZ9Nn/b4J6ugnL3xXDplRdIPfBamMsAEEzIMH9+0nP/mxfe9737M7H9y23adPuB6KuIk9xdcdf845OY3/1r6sdgTEhzM778CZ85ZtXPd8vZbrZdFCQS6X3nKFxPuSghfoSrahnD67ZZfP75CgPttt0aURbS2BkTTr6D8Ntxwpp+UuinhNjjggZyEwQHsWKnVDRU3cUeILtkBB/OP5mXBuJ6n9IUYbu2QX7G0jsedN0bcZuCVa2EymNhhN7cnugd19+Mzu3Htstz95ZJ882rWniK3mEHQ1vOezWhsCN+q0u7azfcY6rQ7PCcVHzVaTBNeFS+ft5Vdetq99/Wt24+ZN6/Z6fFZqQ+Exnztm+o6uPd3Vz7juIKhh8f3t73ybBPXu7lPuhXAYotjNn2nsjQVBXaAGwmTltsk4mep0qdLxeeidff3GDTt/4QLPf9Af2N27d+3+/fvErHCPMMKUL0t1igJPnCPbdvrYyucOxgYtz3d2aO19/fpN9uQGSX39+jW7fOWCnT27Q7V1HEMxcoGrcM55MUdW16d4ooQ9fZ71OeKl/L0BC51szTi8j5xkrSqQnHXx6+oRNn9CCIxO9on/9F5VrFkoGQk8o7wfxNomdXTV+gd9u3fvnv3g+z+wb/0tFNTvs8AP65SKcJR7xHiN51gmqHu9Ld4SHB/jD6Q1LL7xc3unR55DLTBVqFrmKfQMV/HPk97j4zCH8nG+IKhfNAX1ay8ZLJ+wEJOgdvDcs7dEzpBu8sSAgyrisqTkCl5If9Ok0DcAFhB+IKhRjUHARRmPCOpwKQ1KG8Shq51F3hY5tqfpqRcigBtaozRqJKnbUA9ws0HQgeADJHVmY0lFcs2adRHUcLEDoaq+SQo6cHlUKLPKSv02qF6OTSL6iQb56SBvFAMWQLB6leCLSjlct5PThXUwa8i0Wbt6Gn+DlQFsXuQAi0BqSoIaAJHuoeAPvU+kBo7DykC334MagH2fJ1BPoy8sLNGXNAlX3zr0C3GrPgeh1VM4J6cFkhRfSmCj8pABxgKBEsWYVq3JFhz3QEUGUDMD5DIGN/j83IZG9tuy72EqlbCUsDPU8SJoLBbtAHGdvKYKA2S5rAtlV4Zeg4UlC56PwAeNLxF+upYaqxkX1kNfGPSHwVjldWtM6MvNODimVfWIYgMR1OozTvs09NaC8oEKdQSaDdKaYe+NccajkaCW+rSwa4lboA0hCGqeioMIBKtoxe+2RyjXTEpbqIOdpHaCerGo23ReI0E9npuN0Nsd9wnvIUHtxE/qbayrLW+Q5cQkNrUoGilvJgWV5HdvIxDugEiKQFaDlcObWBGqqAIzez45QuTW5WEPxdsGANKrZEHs839zEa/xFca0LLog9uefl5TWUXyjdUmb9mpox7FGi0e9RkGHLKICTuS/8TZUpuKF3vSeMDzmIC+rCq8gW/rYxrOP/+HNtHVHD3iQx6iuBRALUFVtGVVJiwIJ2BUZihMKgrrabFm1oR7OmBDq5QOrKK8ohmMC2xBAJbxQL0sE97Bwms6twib2S1u0GzbvNGwJywGaDGDxnqsf9GJhnVaT6xnuE5QSAOnH6Bc1nUFwbctq05b1li3wDYK6BYtuKCtAbztBPRnZcjGj1bd69OHO1bXIDJ+Z9R9bdTzi59XaNatutazaaaFJqC2aHZvXOzZr4WeDvSorw6kt+yOz4ViLAUD1nZ7Vzp2xV7d79s+22vaNnabdas3tyePP7Jcff2S/ePjA3nu+S8C+w7plloR4FXApwE57RYxNn08+TOTqr7WV7RCo8lc/LFmOZVbfpTUxVaI7wM09MesNHCPxxMFfqsMoW4MrQUqjO1M45eM9qldXwNlDEarAsnVfSr58zdEym2pM8tfHEQJ249HiRPzQh4qYMqst7OcvGkH94x9+N+1bGezsu1msS5lCwO9/+TkV5EFwAKtkyfpn709sw8DIyeQyyZwXGaR1OYDzEqiZP/MyQb12wG345XHzJd//yucee2Hsm/nPk5zDcZ991JzetC+f5nPLn38UcV4mwsuPl089qWRDyehkhxdrlVcD/TvrqeiKTBaWEkR3NSb7E/u7qS5VdTh7/nGrBkE9I0E5n01p6b0YDW05GpqNx9ZATIUCvenEhtOx78tVqkcePXhgn3z8sX366Sc2no6tu92zl1993d786tftypWr1mu3WCw1PtijChuFsACxGq2GTZZz2x/17fHuU7v/5LE9e/5c1oBQOC6rImBGQyeoBysENQh1+J+AoGbPQsSW6Pfn7klsNUQANHZ+J8/Yvka9EQH4AWwjMd2AZWCLey7+XXdSmoBcq22tVpugGsjnOb7pQiFiGWRvs922erNBhTkKPtl+yXvC4j7zmFB7UCEZNuI1xgrsOY19G8lAWUGtSVKMjcg1vZBOpLX2ILrBcE/D821ZFcEMLDXRvxs/sQYw3sF51FmoOxuM9D0aM1YGsFJtNWyJ7+qS9t6wCGfxHD4J96wNgnqHBPWiXmfRqorEIvYzxjVLxtgqRiUBD8ctxEroX45xBicvEvQ4b2/PFG1a6Kqloo20bnCOFMU44vy8INDzVYH13vMytsiMgC0v1cKlSzBe9MvOidxjSKHyWq+ia8+3VgiAooAz568T2LlS4FqQySuRMjEAbzURcUA5lCI5UKglC9g2UnK3x47PC1V16smcO4UUeU24sBX21h57uVI47kPkQeqnHASwlM5YY9TCK/pP5pRgpvDM4hvmz0F2eFEzckZaYMMdAOpmVzun9mDJ1ltks0hqEb507MI3c3f1ZlcRmmLlwC2CFNf6Hc9ONUExFfN9LB+rLJNPKng9wcjLY69TcUWpCCABRUHWF72ysQ5tY+7V6iJGQFAfgKCeMCTHB4StbvRmwzxGjsGcbsmGVvbK5S37b7521W5d3rJ/83+qIO9F+TqaoI4Voux8kt2dkrtJ8Zes+OCIm5mvFae750LyDq1XpzpIrHW5xf76A6S2QeUYMhHUOQbhboXZOhQxTzm+3ETerKyHJyDh18Vwp7oV/uLy+RwVx/0ux193vkcRWVzzSiiJcORVgn89QQ0hUZPrzZMnj2ll+/bbb9v3v/89e/jZPbqnsaAs4ZRh7R3rlEjuIP/wuWn95bqKghlvu+ftiCAECjVrtO1T6wOR02k8RNyaEawokkQc12nV7dzOll25cNYundu28zsd4osoRqwt5yy1bKGlIPtRi6Rut5rWbiN+a0o9DXcbJ0BBUrNonzFIle0ZSbaqSaK30vCCrZVSr+jrrPlGm28XWgCrYc9qL9rEnoF/w+HuybM9u3vvob374T17/5NH9vHDPXs+nNoCWBQwdie1cK+wlm91t6zb7ir+ZBwKu+yWbe1s2c1bN+3r3/i6vfLaa3b+/AXGmMBoWQjmDochaIt1AUMDAh8UXgIj7fcH9t577yWC+vnuUxZ5SvBVFB2kHtRsDRrkgXJcOoyyFQ7Gg86z0UQMWSUJ3u117eZLt+zS5Ut8BojhP/roIxKBg4MD7ss4v2gbqZhPIiS6FwEI9+LdfI4ESb29vW0XL16ya1dh933Tbr50g0rVy5cvksAGeQjFNQnGBLtHvK/4LvKtopAoChg3rH3HxXvZ2/I5HL2QNW3XCwY+zxpy+D2x0K7Hh1bixbUf+MdOUOOx+n7oOTBxYo8Tc2wEl68iCBHUn34Kgvr79s1vftM+cIIa7ysI6qKdEH6PY5UJ6q0tENTKRURQX7M33wRBfc22d6CghtjNG0g66FaMk9iDvyCofz9zYf1RXlgF9RuviqDGQowkKfXv4JqkSnKGuQGSYGMMuwCqjrV0BVjsa1mq2mDPCvbWAEEt4IVreOq5JJKMClBXCIKUTj2IfJVMoahXcuDvJHKhym64GhqAA0kWgAQibVnh7P0z1MsZ6mOoE6DkhkoZZy5bEFmJSz0N+z5ssOxZQiIvLGC8v4RXbUXfjHyJpJ1ZssPSokCwyRXRYQHH3IAslAc8DjiJ/FR/VN0nKGdBK0tRq+BJZCmTTlrCstO2lAdLEEELm0zRw3th4ymU6CBI/XnBPtr7mIBcJsnsuUzqhxbEbigcPJCMZJ1BzXzuvWFho4qefiBrke3KthwKDRDT+Fz0PyYpDC4sem1lwSmht9wyObPao3WYgzmxaHPMua0YQDMQdDB3pGo8CGpXQeC+S4WgzwYfCGU5z8MHLPSljcqC6umtTsM6TYwRBdB5j3Dcc6nrNY5YKOAW3wAK2GsLBDX7dwM8VP8YbCjqQS01SgR3Su5VJBDEddjHQImKmBtWj7RY96ATwKLHmCqmcMUs7gG/ZWxuC6qo0b9FBPVoWrHRrGKjudl4CcJSVue00XTwrEzwrIJVWXW9b3bxzMqEQgFu8I5pDdnEYEU2l0hiBSqbQfuCMMbrAoOR6t/tj5KJkYBvzAv2DKRtOsZqnXY+tIZEP/Yp+qShuMALDECwxvjyatWiFr2w+WOgn/UEEhudJBzeIjhn0QqwLd079ysGsYwPrUPNTQsETyPYyzHpplUmgbEMtQ4C81pb1thUCFdtUlnaZLngN1TTlbpsrUFm0+cA78VRGk2CzMu5K7m4cIEQVpuDSrNh1qzbwi0eAfYCuG5Va9aCKwZ4XcwPrJ9LtA4Y2Wgy4nrEST+eWAUkNNbKBkBdKepoHc4qEbSUQCEHLENbNq+1bN5o2bLVswr6SEdP+dnEDEmoF+CkqksQ8/QqHZoN962y/9wqB8+sMt21ig2sVl3QuhSEt3W2bd7bsVln25awEF/iuuXeYZWmWa1lhs+rVW3b5na5trTXz3ft5XNtq4wHTIw/uP+JffDgnk2nY94Dqdhl+5+KDkLTFElBENUO8sZ+6QNcawkqjpF4cqRm/agdYBW67WSxF9XE+sEkOgNmT0p0rYZBwQhnCUJifzOCOkCQDISM44hciruwLsg6mqDOgc1ATEtQe4oxZFlUorvdcnTdJyNYR9KHQPtFI6h/+g/f5y0poDy/Q1lBmAqdCrtV7UkB7hy+owVwXxz5yBw4W/c3EdGnIZbXAWGbxv1pjrtuz4lEcRMJXN7/dO8C7CyP4A3Jx9GVHStvKl/nCqCw5iHk138UgJhfe/k968YCi7jEumUFWL5nZ8tA9BWOIhTM3XAPSgBlVn+tODBazCxsVlnYtEo7GqlwHVCW5wkbnTDaIW9BUtEV1Ii/o9/waGDL8cSq6FfHKHFJi230ZQVQ1Wy1aUF7sLtr9+5+YnfufGCPHz+08XRiV65ctzfe/Lq9/PItu3TxrC2nA9t9/JlN9/esgn2gWbdOD+pbs73p2J4O+vZ4b98O0K8asSDaFLFQdEq7QFjtjkew2x3ZDHa3s2lJRY2+hciTYO+Na8Y9hSJHRHS0G4k1H6sq9lfGovWGtaCUbrapToRimmpn72GIWBRAYru3ZfVGmypqOAmx5Q7uO/tyQxXeYWyEvRMPQ9s5WtNIPSJFk+Ja9XNsMO6EOwubI0FR7Y5GBAPZu9EBDCeoGdg6K4b4KSmqfTxhCMnmE7Ex9mqzyhS9e+a0GyZx3RBYi9fOJ1Ob9Ps2h333VK19EONVGzWbN6FXAkGtOKcG9TRyQeRYsPje2rZap8tCQIQDyANB/EnQX3GCWvY2BCSRl7ktOXIIENQohI4cSpdQKA1U/Fj00MzXT26z7iqgtQb1csrjipzH1+81Ftjx/ohB0s+IQ1jE6C0w8jZOpaUouAL9uig+Ur4VcX8RH0QeFvliTjRxL3dXMMZnoZYvrY0iiKX2DbWTSE7F8Ump4TEUPwt5oZPt8dlhBxvHkDKrOKYU7qvrMv4OgBxEL2L+KCwONXK6LrzPjyeC2ns+x0+SFiKIV9fJOH/tAcrdcltvkfI6nt4f/x3qvPzeYl1LRHlS7xW/S6Rz+pzCnptrqrdd0DHkQZEL7/Vkda4BfGtv42+UF4T1ql9ovpfHM0mvcZeW+LxIWDnG/fzR5xMENVRtIKUHg5H1B7L4dtRJcw6nwFxowUITLjFsPwcnM7MvXz9j/+qf37JXrp2x//F//U/rN9k/0d++/8GdI65MMXfx/2tiuSM4gYIAOe7mFXHOpjhw/bFyh7J1ceZJ4iflRcd9nZSgLo6T2zodd/TDf19rqV56WTkeW/fvdXFt/rqj4sF18Wwen572qspx7XHnH8fXmr6e4gqfveJcNFpzi284RoIsxO8+/vgje+edn9oPf/hDe+enP7Hd50/VAtHxohhn0WIP94etPiBccgtwnI/aaYHAxLpdEM46D+8xzINp/wtCW+cVBWcR/jqBuBDp3KyZ9dpNO7fTs4tnd+zS+TN2ptdiL+pmlcicteCU02pZp1Wj3Tex8QZU1E1rI25rttSmBS1Zai1aSFdrTbXAdDwIWCuV2xQ6iN5NkGrmXKKNKchp/8ngpih0JG7KliXAubGnTWw2HtmTp8/tzt2H9t7HD+3XHz2yu4/37dloamO0kwSuSpENcOm6ddsd67a6VFO3cf6NOnsrtzttu3b9qn3161+117/8Zbt+8yXb2t4WBusqacUMcKOTWIO4ZlVFl81Gm9jo7v4+rd2/853v2M9//o4FQc2iBscv8XygoI6WFyCdJXyKlmrAqFHQieOCnG5aC7FurUonEtz3y1ev2rnz53hNUKR+dv8ze/L4MQvIsE8LlfN7SmwaRQQqJtR8POwCxlHlSuqtrW07f/4ci15vXL9uL916yW7cuE4L8HPnztrOzjbxChVIFM9JO3GAizFjAlfZvJAfl/dtWj1j3qZ5/AclqT3OOMGiFHF2emk4mp3gvf9UXyKCWrlerNtlgjrWejpxWiUR1N//3vfsm3/zN1RQj5D/BEHNHIqBU1EYW6lYr9ejkv/qVfWgxnhUriFRJn735ptvJIK62QSP4Ct4hgvmeULCZI+5wZ8PnywO+oWC+gVTUH/5lZskZmCdQgU1gv9YBEngySYZiyWIUXwrkUaFbkEOxTJJYsOT4yDyZO0N1bJ6qpGU9QRmDpIBvSg8VsWGhaRfG22x+Eaio0oOTWKQgx1YeoNs8iqqWNRTXyW3SuWeDlUCbfNACOhb+D6IRdjGzTjPaGNHezwomEUAMAENW+9KlQpsEp8lBaWuRQEQvvHfOAYICChuFVAUepBKBSpfJIyy/JW1t3pZcCtiADVLavQQG6RiwVQgreACJBx6hUxmIKbxbTabIuATcanVj/CPq4NB8vChKw/1YI2WiW7FR4Ahq2LHNYlohRplbq3qwrCIUXUB9SaUmrM5yXGS1HMRobg3stBz0INjwMHw3BrMwQQEGyJwRMjT+s/BgiCoozc47iDBJZLA6hOD9wMMxXMiZESCGipFWZ/jOzBWBJYgqLutmm2DoGYfaieovTo9lkl+JlUuUlREHCGbbyjVBVpEBSCCIYOqmUJVjA0HfIIUoGp1afOZjwNXbuPZQ92PIgoUJvAe8PwdAHIb/RpU6/IZUi9At/rG00GNOQjqCQjqScWG04oNZhUbw3qdxuYCeg8T1AFSrfuZB+ja2DZ9aUPybnQBdqy8OEsEQxnlSsvjCWrV5Mb64dUGmU2sNn3ajJKs1Tg9c3bHds7sWG9riwHwYrq0yWjKNXAAC072iJwkYI5QUxRVuMuCFK5ah6hu8sKdXFWgvbxwAtC5Ro95D5zxyKg85kIiG81KjT0u0/pKAlxW+LIqr7KCdVYxmyFBaHRt2WyToF7UKlJJYx1Yzm2BwhgkC622lEboKYnkDHOQY8UTAzg0TFm5QeU2nxhI5TpmBuDdOdXZ9WaVyVUbVbM4NsfjjLaEuH/D0UjFGSiiQH9pKK1d6UQnIswpVp3ielUxgyKBSqVpi2rDZrWmWXvLDIAxQHSAwViXZ1OtW255GTJbKkQwIcYjq+w/s8ruI1v2H5mNnlp1OmSlMoBokNSL7pbNOlu2bAKMbtoS9wNqqNaOLZvbojtQUTMcWHM2sktnO3b1wpZ1a0aL2McP7tn9+5/YbDKwhhZs2aPyK3Yr2RHq0Xvoz6plAatJjUQSR8UUIB+wJxWWYq4q8n72xZ7nx/VjRw9rkT/HgzSbY0eNvcNf60EajeOiojaStU0pkofcHhUUnxKv526Un3+sE2sOGIIPgqPZCSeTg4zsi/svi29VJb9oPah/+qO3fXg6SBQ3baVntLcCyO4oh2e6v+vHhmK0rLr70ADKxkjq51Yk7znAHW89SQKz6TXrEvGyu0f+3qOAvnXAXw7Q5SRuTlKXQbyVdSAfryVS+iTXvXn+xiNevwYcB2IyJPTzKf+MpYX7WhRFxj7mNAKjWcb1id0oEtoEnBXrY/TeJdma4cuuPdBxSIgsbJoIalHSEb7iv7FuVhFfI04EOT1b0C6bZA7sblF0Ohyy53DFiUmQkwDCQBSj7x7sCdudHvfw2Whijx7ct48+/NDufnzHHj1+ZN3utt166TV7/fVX7dYr16y6GNmzB59Y/9F9Gz17QtXz1k7PFs26HdjCdidTezYc24i22FWbLVEQVrHJDBbfUEaOSYZB+cF+rNMJv6H6BnDJiA2mKdwTlCtIsaGWQ6mAOPrccUsVed1w0A19ANFvGgAo8xj0LqQNd53kc297x5pwKamhBYwIavbIRYzRAEDasUYTNt+I51HoKGcPqEdCqcTWNVSMiKQmQc09TgQ1yG32s2ZfPRHUUkerbyETzRhTmeW3wKdQ2wJsRDGBGTocVeewcEdBpSthENcjBoKKdDy2yeDAFpOximaZx+FGVm1Wg1vSgqr6Cvqz4dfIF2Gj2e5Ys7dl1XaHsUAQ1HwtkwMdA21WXDIqRyl+696AnIYzDO2YQf75XNC+jcfnPaCdBRZRGXtoAKje8oWtmQrXJr7FcxcBQuvneMSn3JfdLjzWCxQykqDPbEmDSMzXFB45IyHjPOVyVnxunt8K5C8KrBVPehEiCh3xt/RM/fjJXlXkNJ+fW1mn1hOR5ccCFPF36gEtokCktVuuBtnr7bLkRuN/i3gl+lbj965ELghqAdsAwxmnx/3AZ6AVTfSBRlwd99JJa/4tCvWjyMafMR2RfAuN+x4K53QNpTyhXGigSD2LKdOD004d2wmxGb62UFCDnEY5ZfEWz//TI43/yBbjRPi4W16M10wVv+J4lo9pdyVLY5H3UgX2VPohB57NaRXb7W1xPg1HExuNxzYaTbgeSbAgVSABVkw0umkgOXHbyqqRDPrKzXP23/6LV+zVa2ftf/h33zlum/yT+vvRBDUnntMaq/Fy3ITjemeeNi7ZtD6tP85mgvo4UiUbzH8Ygjqz1/08A+Y4gvo4cndTbFp+32liu02x6EmvL49t1z2fo/YmTePDe1cSpkROWUplQ8mM9Q19pn/9q1/ZD37wffvZz96x27ffs9GgT6FRQQ5GIY3Gflh70zIbTnTALtmGzwuLgOmmwpxVsi+/3rTex57ja5lEDK5KhmtLzdgmcKfXtgtntvgNorrbAka9pHoa34jNtntdqqxbgFmATbN9CpTUaM/SJjHbaCAW61it3rJqvZVap7CdG3tRKxbKZ3eKF8L5JOEDwiGiWEhYvVqRYIVGyxsJuiZWXU6ttpjasD+wh0927cNPHts/fvDA3v3ksX30aM+ej6Ys6Gd7QTgAgXytN0lSb3W3afUN0RLwbBDVly5ftC+/8RX78ptfsde+9BU7d+Gi4kpQAcCGicUi5nIHU+AiKG4kNlS10Whsj588sd+8+6793d/9f/brX//KDg722IOaCKbjMMwZvAd1xCZEs7z1ZSj0ackdjkMtxLAiqBHL7pw5QxtyjCm03Njdfc62dCyM9HumMeOFkoytwWNoJuUkdXl+4pgYi1Cxnjt3jj25X3rpJtXUIAavXLliFy9eIEmN13Fcp1pOf8qRdwcOFMWfGyfyqtvZupdtQo/yOR1zeEOWedJlZM3rtJ+fBsHK963yWvs7nMh/mbcmrksEdYyZPEbPcQzlUxU7OBjYvU/v2fe++137m7/+6xJBLXdOioWcv4uxibFXENTXnKBWjoa5it7UBUG9Tcw8EvXivvto4KCPdfP423faeKJ8xC8I6heMoH7t1nVWxg8GQymo2R5MxFxY3aqaqarvsBNmNbY2GBErAWhq0+N7YBlQLyy4qQTlYkuJsRKVCmzknIzx6jSleupTRn0EXs7ElH7SrhrV5teBOptEc2xC6sVB+y2QhHEuJKcr6uuW1Ak6b1Rx4x7A5oQkvJPE0deCmycJau8L7JVQtMhWt1YVqPldIBHKhFtkOgIIENqwC49eeQGw1wwKQ1g5i5iGahv/TQIMPfQYQIloFRGqjTG4TfZgBTkLi+k5FBtTGwEMgyKU6mWR07DDTRZzfHawJkPFWvxNyueodQxVKMEi3n8RywIfpPbFAtquzq1bX3IRq8IKAr1uF0sbTdHvWkQ5zoHJpienrECMZ+2/T5W+cgn2AojivpCc5YIrQIN3m8JS9RRBIiuBBT4vzk+2PzlBrbGBYEw/qcTAWDX0jBFBvdVBP3MQ1LL4ZrGD22uTl6IKv+gDXsl6buPaEehMp1DlY/zhualHHyydaXvuClWm695DGiAQknaeD4pACASoMAHYGMA2zj3ce4AlLDRkus8CB/a/c1vFIKlBirOEYFm3yaxqo2nV+pOK9SdVGy9qBj0Rw1NXCheEgcIFBVybf3o4tkJQB+EfG0sC76OqUBUd/HMcPyy081VkfRViHsIUKY9AMbeE9A2Ta5ikLJyfCOYBiJy/cM5effVlu37jOqsVoTLCWoHKM1imoAcabObQ8gCWc+iLhirKIX4OoIACoBzJDSY9CEb1wFFVf2HdGNVwQiO9zYD3Jea64EUX6JOMVgnFnQAAIABJREFUutr6Aj3VRFjixKHJQZ9w9WV0G15UzzWhNG7YuFqxSa1is3qD1tWw5MR0FhVPf3Mql3vdrnU6bYLVuCejydiGkzELKaYA8ZyoBkENkB9kKUhyFhFBHYQenujlORtbZTm1egUgLyzxBY7PllDoo9e8AEEA31Rse+7HXtdNgOEoPlIPaRUnK+BngoU5DH0bCeqeWWfLKq2O7Mmx9oKgjhA2yoS5FEZl08xqo4HVAFIPd20x2rXKYN+qw75VQQDgjuBekXSv0xq00mqYddq22L5oy61LshKdLmzRH9oSJHW7Zt0dgP11a2B93X1mwyePrDLqM3lb1uY2V/snAmjcAxPWV4xVYR3uCpJInYjrCoUDQXPaIagATL0Jo8pbe4/cFfwrI2kDTF0XAB4P9qgworAZSvBVdkH63SqEWbxOscKGL76pRHJmBGncG747lL0bDrUSCuev9TGxDrAJgho/XzSC+ic/+mGhRMuSwJxMTAm1E0gF8JynjQUE4lB5IlkUK25IL7khKKYsf0fClD/q4wDOdaR2GoVryJujXr9uiJXHTzlZLAOHm45//Jw77BBymuSNcUPpeo+7d0fdp/KzCCWKnqo/OxYHOTTDAlW33snU+FwjnAQqEBvPDbg/ejFc5AsZVyJHoXiN9m/sZNMK5LOutdFGT+U0SBcR0yIe8ZM+OiCQAFJNxjYdjm02ntDWu4X4CWTiZGTD0SApqDsd2RJi5d1/vmv3731qdz543z6686GNx1Pb2Tprr7z2sr3x1mvWaVas//SBPbv7kT29e4eq7K3tnlW6LRu36ra/NNudzFgAuKzAkUPuJSgIAxEm+0EApLCqFlFNZe98ahXYPiIHgcKXxLPfd++xzdwkkdba+/A8SFAzJoUrFOwiWySoARay7zR7Bir+b3a6trVzxtrtHkFPfBKLNTmHkfs0rNEEMApyGcAdFDso/pzTWjuKbjUmoEYRGY1YkxQUFcYNKrFh48jiMK9+5VhCHkNrcNwft4Jn0TPyvMg+fJ+BffZ0boPhzFA/V6/UrVFBy6UGYy6MUeRJ6Oc9HaMQYcD7SAtNumXJsWVsKtwF+IlnTHV6vU4yvga1eHfLqq22IQ7jvXDSlTuxB+BoseILmYIXXqfuDa4LfRzhIDOh00useT5XMrMBZb+xWkYhtv4ddVmJvA5rK1flKIwoVLgRmwdBS0LW7cmDGMaRce1QRzGnTAWWq+pbnlOA72GR7RbRauMUpLpUv7hHcAVg3uxgf7w/2ae69bVLOArCN7O4DrIg7rny/Ig0POZgvipSmGucF7AnMj21fQl1m0hrnUcQ1BmOxkUsnHxcuey9pINoZn7p+QNDG+SK/rnxnBKJvGJlvrqukwRIoHZkTDoXXmdW6LfybHO1fOn9xb6VxZjppPBXJ6e5RsvelQR1isEKNV2xl69aqHNUp5DNi+XT2Cs9Hz8hzd9V9b1fZHKJ4zMBJjBD8XXVWu0W5xNU0/hmv3stDN6uC7gL1nqf71XPbbiULK3VqNiXb5y1f/Vnt+yVq2fsf/r3L5aC+vb7H66EMYdjCCeoS+FZimvW1R5ujuTXftZpYpHDh/bF8YSfefhl6zOSeB2nupJNL2b3EZ+Kh3V/DsVOJArWFYTod8fFakdZfB8Xt50kdkzXt6Yg93PfymPe+PsiqNfF0O6T4DmFTkRknjBTkNP3739mP/nxj+273/17u/3+bXv65DFjKApFoqWMO37o/VJOA/eI3sAstMOelQREbneNYkcCrIFN5fusnnkUKFE05PcK6yT7TaM1S1123Vudpu10W7bTadp2p8mWgR30mIYSHN9oR9lqWa/TsTYUxjCXozBarow4XxDUrSbit541Wz2ro+UZXPKq7gHkzpYqhnPFd5bf8R4zPM+KQFKxl7B0urQAGXaoDKgqW2LORmaLsdVtyth0OJzY/Sf79tuPH9kvP7xvP3//U/v06YGNFjXiUxCcIbSG4hnE9M7Wjlt9w4FUcdjZc2ft5Vdfti+/+Ya9+Y1v2JVr14nBhL4AmDBwTGL0cBrFM0VxJ5yN+nCwe0o749++95799J2f2Ecf3bHxVGrRnKBWbCIXRMYUnKu4P1HE4CIxWIfTlhuFlvqdiuQrLFzE7yQGwl41JUcQ7YS8elYYNJcP9T6PuC3Pc8s4ZqyV+FwQhWfPniFJDXL6pZfQl1pE9aVLF6l0hbo7zi8XDoYbSzFlj1rIY80rT/AUdWoNPMH8z3P/9PLAWj/vwuOiRh47u4zTrIOf96N/H+/jKXu4dNw9zD8vcmntYCoyzOG9iAeL8aSYMfWg7vft3qefkaD+67/+f+z927eJY2OdwjpSBJlaW3h73eL7/PnzduXqFamkoaBGHucK6oKgvm47Z7aEG/MLfe3z/TPfezeL1FauOb/Az3HzvyCoXzCC+tWb1wiCIwDAgq7JEDOuAMVJkLL6PTbwIKhFIAdwTLo0ek+zUh1ggDZlqkDJg0avJAM9S5AkKomlMAtCRqB5Cg4CuAE5CDIX5DTsuMM2Lvovk4SUbRYnJdu4yl4c5wIVN9QJOOfCHkyBCjcD9PaIiixPfmPtZK87BBK0/wYcpv8pcRbzwtgg+lm7wpLVWtgMgwzk/TRrVOasrGOva7cqR0DGHnre+zUR1PFc3E5VagrVVoNoQoI3hJUgkj231ZZyWUaIoZIFMaTeWbCxIxQmICYeYjAt0SKGtnOhenaihSpLs15jab0miunqrO4DSAWSOBHUIF6jSs6trMOqTWS3rLlj44sQMXoeRO8YqYdF2iRluqu8Ab7hM/C5/E5AC4ImWPmVLL4BFrrSWgQ1VKtL2u90W1XrtWu0+AZBjeCLwWzY4/F5YgygoMDV8CCoWbwBGBRW6gubjEF6QpWvAAn9Y/CNcU6C2m2+xbJDGb60GQhC7zGhnAo20yCgUV2Jb6n5QWTTeV9IMKlMFj7Qckf9KURSQ+EJG0cR1EMQ1OOq9adVG83rNl02ee9BsMfmFcB02pAcLCqT1XlgVFQv+rqho62osqS+8t+VCeoEhqxWgh5WZhfbf6gEEqhJDjj5GiVwCQAlwNVmu2E7Z8/YSy/dsK997S175dWX7dzZMyysmC2mNgZoPRyxUKc/GFi/P7RBf8gqNRDW/Lk/sOEAFp1jVlbiebGPDqYRASwV0CiwSOamfjf83EEyEoiP4LZic9iML2vWnFdIUtMyvlaxec1sjrWA88Ro571EL6atHZt3OjaqVG2MEpkagGEool2h7f3qMWWw7nbbLeu20bIAYPGSBPVgNKTqmeqpWlPEsNvSwyIU824xmdlsOLL5UH08jST1iCR1paKVG/vF3Bo2X4L8lrKIluKNJhXa+F2NQTbmqOwR1TbCbQa5PkuNBJJ+if6VrR5J6mqz40Q3FCwqStGiHQCbj1JmOQurQSUHsH86ssW4b9bftcrBc6uMDsymQ1YGw64cgCF7d8Lxode1+c55m29dsGqjY9VFzRYjKLImWuAaWOtr1sYeMhlZfdDnz+psZDMb27SCIh/1q4xlU7FcFqomIDL6Q8VY8DXX946o9o5gsgze4vi8VU4kxhw9SZx3VLAv+FEB5urrVhXUm6Eg/WUjSUk0trglAe7kIE987nF4WWxR6ZqJIulf696L42Isdzqo6H4BCeof/8Oa5+p3LyULmZWnr9Fl5XHsD8XQLgCcoxPJvGfWKkm9btweOU7XqLDjGDl4Vk6IjgMTy+exjqSOZHHdazcd/7hrKZ/nSebxUddy2oS+DBSunI8euKtZM8tDn2SMyUvZeHoGGnFOuhUFq8otCjAt7B1F1GQRRZDYKb7WHxUCSh1dBaCF2If9Y6ZWnYPcnVudOcLCprDShivUCATwgrkCQEJs1uPx0AaDAxuOhtx7Wm2QuV1D8jseDu3Zo0f20Z0P7IP33rPHjx6z/ce1m1ftK1/9kp0/07PqZGC7n961h7ffs1l/35qtmlU6LZv3OtavVW1vbjaBM1S1aTXspa0uQXKQeSALVWQJck8ENRTULMACibqYGXpSu944tZFQ7zyBfeGuxOKu6MHNftVqFdFuwDqyzTWv4/0MSQpXatZsd2x756y1uz3ZfCNmZx9qb/vBuLZFcjr6TJOEReydKVRZrMvYscbCVPZlrioHwH+D/CVBDfcgvxqmR8gBcS7ew5ljguemvEkjpwCEx+OZHRzgPqHbiPfXhuUlHIkAHk7HNh72bToe2GKK2GRGy0+6cEOhs1zYaDExmAbXUTAN0JsW5TpHENN1FMM12yzUY/sTWRSRzOY6WK2TeJey24cqxjE+hBXXuH8LG9I2fsj4aorcLbSsUbzsc4ftqxIlnfWdjhzS7wJbN3meEOCn8uRQ8BbtQEgYs0WNA7NO5rIoEGMNRbbxviCpw9rU1bHRszh+ao7jHApiPMhnjGUR1LJDj5ZWeE9YbcfPfO+IGCMnsZM1d0mJXaztANPlRhZ5duz1JIsivgry2jcpgvCet3KtSsWjHi2ExSnz97B5jVwoKyBEGAQkPm2bchdbzZWy9UvZT1EY5oWYPEIUa6kSb/XLlVEre00Q1eVFMmZKgC/ZkfR+70nN+xMW3wGJxiD20Zyr5lOx2eForyCfDxct+y0/FAPy+fBSRfCk9lvo9cW8Vr1D+XsvLme7AaxL7AfvBDUKZmlXP2fRCde+qlm7WbU3b523/+6/es1eu37O/vv/5a9Pso3+ybzmvzRBnRfw5Tf1ZLHIZgX1yR/Q5qwkX3eS9MI3mXR+pR7UxRxXQle+jpSnHAe0RzxzTBHhpuOf/PpFOpzsfp/mqKWlqXTf1n3eUb8r3/98LVVs560jIwDwojzkbNhxHz18YO+++xv74Q/f5jfIajm6zOUst0JQA5cQRoxCuyBYorAqxxDD5YTOllGE5k4lsQ4XP1UcGSIp3HfEY1BNs5d0s25bIKZ7bdtuNyhy6dThOFexNjAEWnijzUqDBDW+2aISBLULw8KOXAR111rtnrXaW9Zodq1aR7yGVm3ulujOeoqpPV7P9gviLI7fabvwPN1brOG6UBAJ7BMxJY6LOGaGlm+LiVUXECTIBWXvYGifPHxuv/7wM/uHX92x9z55Yk/6EENBBIRiI1K7tMje7u04+d4kRo77tb3Vs+sv3SBB/Y1/8S/t+q1b1mi31ZqR2Jm3MiQMgbhuaqP+0PZ29+zJ4yf28OEj++yzB/bx3Y/t9gfv26MnDxnPCFMscEMVIBSFoEFQB6kXRDV7d8Pph+K2ghl0Xr8otPIuRsR3M0ejoHNVxIaTVoFlseasxgssvHWSEPsgvoKkPnPmDAnp69dvUE398ssvk6SGDTh6Vqs9mVxV9RjLlvSlRGzDNN+8RhSoynFHWptne4vNz7O6iNJQjsjPLuAcv9bjzujzfOrv9z0ruN/nOLRmpeLBTQQ1xk7c+xjLcKxMBPV/+A9ylBiNmR/wNX4ueRF9ENRQ718Ngnp7h9xFrJlBUMN2fucMFNSbCOq0WG9A3w7fjNNiMeUjfEFQv5AE9ZSVFwBNRCxp4IlvkHKXS3Bax5SgYJ2FOhckqGysZGVFezUHU2hd4nbI2oQVlDKhRQLifdDYl5SJkj4kepZFcIBJJ/JOAAMWbIANBKSwwLkFG4Ag9RlW1bUSGSemvYKt6IMdRLIWR16rV8VHAh09uP9/9t6jSbLsShP73P25DpFaVFVmKQBVUN1oYnrInjFKM9K46Q3NaMYFbTZc0Ljpv8AFN5wFNzRyyy3HjMZVN1uwx0hOF4AGUCigUFqk1jozwrWmfd85573rHu6RkYXp7hkUsuCIzHD13n333XvO+cSRqpAKNzHtAmyzur7KDa4sDhp8MM41HlLxmjI6xtGUvSU0GNxQZU7AWxZ+HrTnYJf11ZPiMuIST459u1LiN5rMMBhPBQyPnIVsFr5W+BEI4T/5FWZZzo3OL6pjFHnfM6o3XSUTymnl/5Hp04q4XMZ2vYR23caExZ3xbIGRbK6p4CZYHDYuZuUSdnH23WYJKGAqsUMzS2UmsAbcE0QUDqEE11QCoSY0QJZFNvaO4/fNwf7YZhXnYHLMjehB7eppnZer/4n9MlBs1UoCqNUXRgC12dybVZx9Jo9FgWRmgaFYlJwbVJxoIymppxZBzumEpSja1ZCVV7M5L1Wkg6neT0ZMvQm7QpsSxu5BA6h5DMEs5HeRga4pwcBMiqKZ3asq/Hm/P9/p1Jd7UcF4WnGAuoLepILhtIrpogZ1zaF3Yr6ZFVvCKigd/04rK1F0zuPfhFtqm1EUt1NlQVKZyW2IlKYk9tx8/Sorq7A4TAFqKbm8KBSJjoW51ldnupigtdWyAPlbb+L73/8OLl54GU0VUDkvpwKpzW6QfelM/c4eklRQcdMfDEbo9/ggaN1Dr0eV9QA9Atf7Awx6Q+tjNx6boidXGxmIa84JloRpzCz80v/LLnNRRmVqRfdFVsKC8uRGReAzP4tze0wLynYb2akzwPYxDKac8zPUylxFWZgcY0KF95h9GEdSlbFYT9oEkzgxZUneYSFzOrZCIoPLWhOg7XW1hlK9gVp7Gxn7ck5Y6J/K3pDW32UGPmo5YG0HFvOJSBRa60ReYsBPVb4lO7K/dvtzu39ZnGchnmCzW2GqkswCcNX6QrPIXW3KkrskSysqqM1xISfR+BTN+w7RUWA8lfqbBX7w2GZDYLgP9J+hNO4C0z4W8xEoxSqPpsjGVFKZgmpcr2HUqKnvNUFx9m6nPavowUqepsgwRTsDtrMSagsOPAvjfQwGPcznY7BVg5xD0ng6rbhH0ptc91zh74C7Mah9HyA4o35KxvaWa4QzntOA00i/BQi4Lj5+fvEidTWwE9B7PA6wk/J7dm1hpnDeWPr+vB76fIA6qPPrjQgLbsKB81sp8q4DvQOg/jpafP/6/V8eSPSWgcQCGNIaGq028n5axYivJhdpAWfdvCumyrLiZN01Kvaf5Qsa35Gy0tP5H+97/hxfd4TrfxcFv3XfE/fGpkTrqyRgL/Keda9dVyQ+StHysDEzMIUbRkXruCkxEoDFwWuL/NUbxuNJB6ZzIIZFMsYxtkPb/wqiQt5GxuNTywEsyNL4+3oqciy/i85E7Nustg9ch8fAdGwOOIwX5WYxw6jfQ6+zL6Ig1/FGvYZ2syYnjclkiF6vi263q+9iv+VWqy2Qmsrr/WdPcf/2Ldy4ehW3btxU/7nWzhYuvnEBL790Fmd22pg+fYJHly+j9/ghxsMe5vSa3WlhUDUV9UjEywoq9RZqLdrYZg7cGbho7hgBUI90TmplIZDa1L4aYsWnFhcpNvf+q/acAdRBmmWeUaWNd1aTitoAahY6GXtSieQW31s7BlDXGihnJJZRlWO9prmPl0rcg+I9VDq7ejS38XWVK+22WeijFSHBXqqlCUjnIDUtwhnL2hzSNSVATVDKAV9d42gllKsvvU0S85rhBJ19WqHTOIaKoybq1YZUMzPGMcMBhv2O2m4sZmOUS7Sb9FzVAdbR3IhpdRGAq8pbVJAhabTeQKXZFkA9lQrcchzF9AlAbYRPB8+DG+qFYo6ZiJDzmYh/T549wX5nD6PJyPIQObZwDOy8lMOoN7OtP2r94ZbT/BngJgF4U0Uv91Nm/hPkNfbLVsw5HiuHZ5/zAKmVXzEXIoisnMOUtTlBOO7pfBkM0pHTzXLAl2fu+VoA5FImexsrv/cjtNH3Jj2Tl9ZunbTXD5JCeboSr8YA4eQWa1BRTvX1ZAnYT7ITVzz7adh64vbrdkxpXc2L90tEO198cjJwFBGjJVKAAnnt3xzbFJL5eWrDiBzez9LXwpXQZWkzKsLIIN3az5wEqL8vg+r2AV5fScY/r/zmm2W6pwcrxHJuy8sTe/MoiK8lIDpQnSinU5JinEMs/crf3WXJQuOCGKe8mM5mJPxqn+GKHg596tOkg56VZlqPeB1JRGErru9/4xz++D/4Ht569Qz++E/+t6Nv9L8Fr/y3G6C21U93ygqQe/RL8/cHUKfHeFgMG7fhuvM67DxfdAz4+nXx4KbfH31Ml1+5CkptOs614JVf21hdN8XPBhB7fcRrllyHKOzhfvflpS/w7rs/w3vv/UL2zp39PQOl3Wq7AO9sD+P+rj7OVMNWKtpHuUcGGSryighqowfraixte+bM7J3dEk5tAysUXXmP5WpZADVB6C0KIVoNtOuZrL7rFXHcpZxmK0oDqOtSxrIHMntPUxhjXUO8VQtr21VafDelnq7Xt1xB3aQlnrvUWC9l1T+jXUrQxGPDE0CdFCRsQlrd1d1RSOirUHCgciJblpiSmOdMFTX43MLIb/udPq7eeoj3Pr2Oj67cxZW7e3jWG5C95e6brGnX0Gq29GizrRbrGLMpWq0mzr10Ht9461v4/X/nh7jw+utobG0pdpQLIYmiVcbIE3T39/Do4QPcvnkL9+7cw6NHj/Hs2R46nS6e7u3h0ZNHstxWZVV5gWia2qECoJ64U5HdC0Y+CCV1/Ju1Fv4+pdbbtrQUGOR1OlUzQ8cV+U0OUBtkrXd67mLxVwFax1wMJxjDADI0GnUB0SdPnpK98quvXsTFixfzvtQ7OztoNJqacxY7OaTp3xN1xOetH5ufj97ZSzxhj9R8ziRLwrrPsajnq/1JtdtLcLSD1c87r6/2rf/63mXx3lf/PBOSrQnOIlxcmk90+bUaIevPd+6YgvrP/+zPcOlLAtRD3QNB2Elj7xD4tJpNHD9mAPXLL7+M7e0d1W0NoK5oDn7729/W/GMrTK5VMefcIyc/2ajxvOj2/SI1j3RkfwdQf+0A6nNSUBtATeCvYHFY32YHZBP2VSQh8znttMM6ikpPA6dpRSwbNYLUVH66zYdrtCxRliqVABKZstYDQ5uJ28FZgS2Y25aIia0mcJqFBlMjl2ZUHFDOS8UCi0ImsAs7FhUa9D7297A+2Gpd5kUX6wfs1oICUywxCis+FQxkVe4KaCoGPA8UiK+DSPp7JeuMSks6dws8oqccgymOK4OTJgMbHpPATlMJMzATGK3PMrWhgRMMvLwPeFjF0b6NFsVjAtTW95nqaakX3UYvl6+5JSBXQ8YfufJM1t4Gtmsjp2pTTDoCd2YLp2vjq6gVy6gwrgicpu0hx5x9pwWQE9xj7VD9xK0nteI7Fje8n5m5Q/I/75msPTctARnoyCCQ15tDYxZ1LO6wbzeDBQNA2cfcklsDpzmvrDuIAXOyxnYLExNbWv9pU4VbwZRBJB1/W7WyzokBJ+3pSRhQwCa7OPu7PleW7E4oYCnSAWr+5BwmQN3t0jafCksHqKs1ActKwmX/HlaBtEVn4ZSFSQa/ZMtZAULG6G59w/lr5A5jRjKgDEWRamXR7y/ABe9fR7BtPCujP+ajgt44E0A9WdRBSHxWcvvpNUHIpqQjNhjbAJetkSzGszEvivyFojrdcIpEwfVUbuWZvs9en1jQabKGnRz9CwxgL9Nqm8pYBexGsKD14mQ+wc6JHbz1nW/hO999G9/+9rdw/uxpKWpIAvDuwPlhaU5aFwK3+OG1YZA+caC6L9shgtTdTg97z/hzoDV0OBig16PS2vpYy6JZ/dBZwC9U3mlPI5IjNGs4OVnsrGdYNDIsamUVVmlTSoeEab2OBXvTnDmLUmsH/f4Uk94IzcUY1TmLlCM9aMukgredACs/ugEjkFLbAC+QlmjL39zGorVtAG2zhQp7MrJgOzFVP4tD/E9jq9uUhUnaP42wmFoSw8bVKoKzyEtyEL/X3QFs/fEEj1asBHgJ6EqBxGI1k66q+qXLLqlaR0nqLhbPrXe71axCsWSXKto6LCZzzLjo8Tt5b7CJNo9p1DWQetJlE2lgNpJNeaU/RmUwQ61SUw/KWa2KSS3DvJphUa1ipmOpojTPUGaLhNEAi8kAW80KdreZfFbZMAFjEhWe7mEy7mA+JwDOHkorgeoG5nke2GnJL/YgrSP+yFUnXpAWWUpreKhvcgTY9rM1f/LfHhpBFgnZ8v1uCuoiaVu2ryy+bn2v6uSGsrJtmiv7AOSBqoMCm9TQB3q6xYdHYL8WOLf4IVVQX/7ova+eSfxb+M4PP3i/UJ6l67vHMPm2mzwXxaLDwFC9fclu9uDciEvCuRnTbx2YGnMu/b74e7DN0/2m2F+erx5Z99kvchmLfeho73rRxOtFX5+ee34LbJj7cY2ed+TrCgA5QM0YQ/bLxtwPcDkv6AXVKkAq739rr+M3c/9w94u8WGkLgYGhBlDGPFQrmSCcMXZj6ws+GENzP1Gx0PpLL7jPjYeYT2nhPUeNeQfj7cUCw34XvW4H0xFJqhUl2a1mHZUyHWxINOui0+kILKTDTqvZFkjNzWbY7UpFfffmTVy/cgU3bl6TAnf31AlceOUlvP7yeTSmUwzv38f+/XvYe/wA49IUaDcwqmXos3ddqYwZMpTZi489rllY9DEM28DxZCRwkUArz0Ggu4PT4USlcVSLHq9DOknVCmHmpqGCqcc9pqKuSg3ebJiCmuC8FceqqNH6u7WFerMlK++MvaYzKllMsagowa27qaIWeBwlvLjfva+w5Td0nKJNYg1l7tsZ93BzROHvTVltvawNoKbDiimoQzKQE8/y/cEB6tkMowELlmPMpiXUqXKvN9Wbka1o2V+cRIRRfx/T8YDeTbKJpCNQxDqMDqeYKE9TT26SSL1dCslwjDUqaidCBbUVaGM3VH9zDXKQNPxOEvnO88zgdok8UBJAfefeXdy5dwcPHz1Ad9ADY6xy3caS+QNbMVn7KQe8ldtYT2T+PrY0uXCJNGk22nqNv24JoGav9fFY4DRb0JiFKRvEWDK8kMuAx6ApcBmnk8cTyY7uMbb9xsjC6XofKh5L2aI8mRYpl9f8ID4HKBm5fQQFy3mCZrsfTEKUy3/rdojReTOOIYkplsul4dWQ2Ch6nSMHqgM4T+d6EKVV4yjIsstFPyd4ea3CFrYVkDzi3zQAWiroWml7A/fPQecCnC5itFVdqYx+AAAgAElEQVSA2mGgVUV0YSxlY7oUh3kBPX9Pqib3+UkigTLqwvY8VYgHcSAlMcVXpPub1nbOe2NV5s54yo1o50rnMVnU83kn10f/dW4jFB4wV6UQQj1KeU9n+IO3L+C//E9/iO+++RL+/X/2Pz1vu/utev4fCqBejcdWY4ijggrhSXHU1x+8eLGKrr+skSv9pgrq1eNbF8cuHcEKaeZ55/e851fPLn39JrD8q8SW60YxzQk3HeemOlHEoL4y2fLjycByDcliQVOpmlpQsf9igV63q57T77zzr/Dxxx/h1u1bEgEQ7I2VPY5bdUrWa2XtTQECxS9srzJRPSbquavjtxrnx17HmqPEMu5qw1iLdTh+N+Mqrj90W5R9d6WkXtNbzboAaqqna3ReI0DNei9r0DW2UDE3O/6Uq2fFatQ6fwpf+Fy1jmrG/tMt1OotZNUWyqyJCKCOmMvjqtya3OosOvYAp93BQjuqbzB2bhbPMzYvz4eqM7L2IrIi4x2B1IxHxygtRiL/Udhw9+FTfHzpFj748g4+unwPdx/vYTQbq4oms+2KqdZJjtxutVFlu8rpRLHXqTOn8fo3voHv/+AHeO2b38Dx02fQbLUV11tLDpIRn+EuyaHXruHq5Su4e+cuOvsd1d1YHx2yHemwjxGJqeGIoupZETOS+CmAmnmCrMNTi2/7u+q3JCgKoC4IeaprN0hsqLnYyFu+yI3V3aCCtBV1Ya/fxBwMpXTMYZuTZWu3I0eA4h6IXJvPbW1tgdbLBA0vXrwgJfXLr7yC06dOQSB1vSaRm+LlBAj3XfpIJJ+1uZ7X0TdtjIVzSn6XLfEe/q42VF0XD+RedH38uzqmdZ+rQ0xjvhf8chFXczrAwTperE1RM5b7UyWT2ycV1D/+0Y/w53/6p7jkFt8BUKcgtbPAFMczL6SC+vy5c7KU3yJA7QSOZYD6ZeweKwDqApwujvG5++CGsfiqe9PvAOqvIUDNZJcqQSbCAVBbrzjrh2tgWSgkIoGx5Vqqt9yylv04zKqDgDB/qncu1YNimTjQ5wC1+n3RXs6W2yUwKxLYYBsVILMBlqFGpopCPUopdiO4Iza6bQBSGMiChTYrfB+PiUFAYZNh4ICrE9QL1RJOFQBkR2sBj+xiCBwwOEgySevJ7QUGAVFFL05uSrKD9t5x1sfbAHsuBAx0mrJ4sXQvgGR+vKkAOCYWpBl7y5IyfoYANAenyaIfEZyeLDCesL8ySwomIxBw4Z+hRZ6fNS+pr1NpwfNl/cUSRhWQ1MubySKVpG4NJ0DUijV2bK5iz6jW4PkY6DqkglvHQdWqHUOY+UYPawLU0ZtWQLnbsvuu7cuZnzPnkoI1wkG8rmEPbNeVx8P5M54yiOCDxSiD9IPJbuqSlKltluM292yu8A8DyWaVCW9ZNt9StfO6+O7DpNlU+fZ6s/gmK49jR5sbCy7DKoPK236fqloGuHyOtoLsw+sKarf903hXrG+3wEAVHI0EYQVh6zFNtT3vJ+2FDm6r97b3T9d1yYwtapuNW0Wr73cJ41kJg0kJvVEF3TEV1DWMZ1VzMFDf4kSdnINqtvPGnI7g/2BiYd93MPlIiy4BUDtfbgW48xXA5qArhlKlto16HGP0c7b+0gvOb+ugaHZPNnqunp6C4fPps6fwB//o96Wefv31V3Bid1uAporCSfCu8wgGpRd2LNc0NiSLhqZaYcJjBcHBaIbhaIrRkP16qM4qbMGpsOaj36V9+FC275MR7RG9v7CUsVTgUu6fAQSht9qY16sC1mlhOR8MlXhku21Uj28j29nFvJxh8LiL0ZMustEEFa5XVLTwOL0/kTNxpH7WxAsLTq1hRsYp1euY7RzHfPsYKo2WLEkXVGpz3lD97+/l1TWQgIdCgGCE2WiA+YQM2hFAmydeN37VmODB1FRSWmzNGkvKMBF+eK5UXbPuR3ty9rCs+fFRhV2XsosF5CALqI8Yi99sJeBBq4rdXD+4httNbUC8LY7AsA8MqJ4eYDHnGA4FUpeGA5Q5ZrUM1XYL1a3jqDS2tf+Nhj0Ve/n2epW9SZuYsAje20OtVsb2ThvHTxzH7vY20B+h/+gJevsP0O891LWyNXy5QJneF3mgvVKNzJN2rvMiv5DdG20oTEFtVprBil4taB4MbK3GvB649pjah7Igj6SJgAWkvuAlx3swuHwOQJ2D0wdZtlqneDBBnvIdwOkt+d63ehoGmifRr+7b5Wg4ziVVUH/dAOoPfv2rQv2arHMxUmqhslI0ShObKGYUYPPyIEchJ11Dl/9e9PJbnTfrilqbXhOfuVrcWr7imwgU9qqvmhQd9b2rRdvVY0vXgXjusGPaVIRcdzzrPmdTUTU9ruddA7M2dnAm2hiEiiDuVS/Gct21NhteDtY6TGUw7Y7N1UYAmytI+fdQTGsHd9vwsD/mOdXKVdQrddRY+GJizriP+4lAahbNhpiNRqTZiWQoYixdlCZjjMgm5x62qKgFDa0Vy2XuFRMMB1RYd0Q6459ak8BtW3EcP6/77Bke3b2Pm9cu4+rVy3i89xSTEnDq9Cm8eeEizmxtoTWbY/DkIR7duYHesIdptSSi06RWxSyrYkE1cbUu4FYtXrzwx9hascOYTisGUpsq3Pski3xpjklhz2vCSHe1cldB5QQOTosELJCaYD6JuK6ibtDqu456rW4thGp1KZGlLqo17O9sp0F3H8brIveZTTf7SJvy2mJR9qBWXz/Fn4zBo5+fvV7qabkVMaYlaG3K6hLbh/B5xuFqoVQoqLWOe8EtvycY7SvWmmE8nKLfmWA+LaPWaKFap5Kkqr2eBLFxr4PxYB+zqSl5lC9RYal80/IbZHPlfgTrSTTmWNLNiRELMgLUbREJ5vxc9bb2fMz66AigloLai9+mNmDuQbLsQtglz41qoP5ogJu3b+GLS1/ggw9+jRu3b2HOHKlR0/gztiRATcKhLLdjXWIOmfds9lhXuZLFqNZTOpzLQgXt94+A60Jpzb/nx8p8gqcQNt2x1qcggbsarFuvbK0p4IV8TUnUezmZZcMH2POuLApCS8TyDlZayH0AboiFO//k+C7b7t1hwcFV26PSOoK9regdyRek6Gz0Cl8B1l2FbCC8MUNKYCzq8ZTXRux4E/W0f/TBKCda/vjp+His3x/82qcEAQfg4/V2DYw4GH+3sLOoIdha6qpoT+/tkjvh0P++1Hky/9wC9FN8rfXcXDCiRYPdYN4DLHeEigsdl81iVGvTlhDafBylahzZmkJiuRzQRNLwYw+qiBPq5YiF6EFtNZtGPcMPv30R/9V//o/x/W++gn/6X//zTdP4t/L3LwpQF+RWG45CuVVcs99koGKOHfyMdQQMdwtcIm4sv/P5wMThAHW6cKRxbrGOWaZx4Ht8zVu+54pjW1eYX/qMlXv2sDF9/jkefPe6OHgz+HT4FY29YtOr0hhx3XesiyHTz7L1I/VWWB7HtJ2QLSvmUMH39fs93L93F+/+/Of40Tv/CteuXcN+Z1+q3Nz2OFlbCpCX1t51fVGA0wSoo5ZrS5DVdlNwWuumwNJij5UXjmLLknpGNxsk/7GNCh+s4ZZAAx3WRxq1ikBq1nWpqA7SpFqLeGvKaFuo2qZq5eb0mALUJPxlGa2dGau1UMmaOUDNWMpIgUEALPrNhguG1Vzs3rB1u6i/RaKs85dCmj2nudfRLSfDvJS54w3HiPF7DyU60s1GeLbXwbXbD/HJ5bt4/7NbuHLnEZ72ehiyjsX6lbd1q9cb2NnelmsN27NRaHT82DG8cuEi3vred/GNb7+N1978Jk6cOqm4td/t4MH9u7hx/Souf/k5rl+9iju378ji2wQKrGNaG0eC04y9WIxS/ZSyCZ8DUlBHD2oHqKWYdlJigNOsx1Yz9ia3uDTWBgLFx0+cxPbOjmrPnAe0Uh6PrLajHEetJilWMVEKa72M6VfnU8wl+31ZVt20S478WrulJ9ahpmZf6lOnQkn9qtTUBKzZp3p3ZxftVlO5TEH4C+JggTs8b/1enxcejFqKz0ljhoIol9zFK8WY5x3B0Z63dePgPvVV1sujfeNv9qrDRvDQ9T+nxBZ7Wbq+p3sN52MA1HRo5T3y43fewZ/96Z/iMhXUI1p8m2BO66h57+fYEq9eDlCfPy+AmgpqEohjbSwU1C+rRzrvCRNxFQ5LNneT0sChApjnj+tRazO/A6i/ZgD1GxfOK0EYDgeJgtrAP4E93ARUPzaA2gDjAIgEW3hkSyAt1MrWc5ogNW0ptJj6BsLihgpUVATKjtkUtnlvOi+GGavWvo/fIsCbYC7B6bx4L18oS+ylmASmeZ8qA1SrZQLA9uD7ZZPBfq3qx2WA4AFwXFYhlvRrc1EhyN4bDD9teA6SCqD2opsYdwK13bJF6mn2h+NPs4axvtwGmFM9zcKaBQhm62eAttuJsFDlhShu5CYOtbHhMTKho3KZQOhkShWxgf6qE2oB4bG4nZywVKHXBlAT0hNg70G6cnFjLquIwh5jXhwxC3dXa7i9Da8Jj4fXakRwmn2XxzwOqphN6qHAwuePAXzRxsVtX9VXyqeQEmljqQnkYQ9dgkiygeFcoN7XxpbXgYsaAfnB2JJbJrbiuQWT3vtFE9fVrxxw1Dxhz2dXUWt+kf24AlDTVlsJtoOTZHibuMeUI2KzOQFAmKATGPi8+roTjHSA2kAnU9EQSLfigTWVpS13AOC8aGZZw+M1eD8FqENVaeqVss0B9jDknUhbRtl/uF2Se/JzLkwcoKaKujvO0J9kAqjHi0x9jjVuTmDICxkrDgbB8k+DXdsEPUBe2YeWN50UBLMNc3VPs9enagf7t4coSzYjAVZr01QPbdpj29iF1oH23mLcZ8C5V87h3/ujP8T3vvcWzp87JZYrGxtSXWIKcFcp5YUyL6rx+z15UJHNS1yRCIhYsOD9wkQoQOqR9bLuDgVOd/Z76HRoBU7l9UB9rAcDKl7CDrxvYHRWw7TRxLzdxjjLTIXd7wHDISq0qNxpoLbdUJF3TpeCp11M9odYsFk1NWTiC4kh5A9abrJXo99PtPNUv0j2QzcAFDUC1LuYb+8io4Ka4LQrx7m2CviVqmdubgRU0ggcGElZbAC1W1yrVx8AAtQkDrmLQwT2smSdGZlDLg1chwVQm8pKDF4Wvb1fu7krGLtQn8ViN1XOURV0e3ybMVQKzbGQCwE5OQtgONbYgT2VQKU3mcADgD2pR0OUawtkW020jp1DvX0as8kEA1pzdvYxGwzQyKxX1Hg8wHDUQ6XeQHv7GI6dOIljW9soD/oYPX6A3rN76HUeCiyxJSwxPFohYuTB9QpAHQkznw+rL7WUcAY4FVHR7zHaTqQJzqag/SjB/GqCHrdxXlZYE3kv39tHAag3h++65VYYqPkq4L9fVecswe5emP4dQH0wEfjg/V8u67ZibwxCUSiUbOYuF6G1BYW7RhRy4jtsJVy/hkfinaeXetNh4PNR5mk+L5MvXf3MF/133HfPS6EOS6DS546SaKXnetjrD3vduvelv1tfhFh/lmmBcelzg6wVriZhX+sAThCP8qDOiad06JBSTqQkukqY+pNFJcaUI9oRj0ZymZHLCBWiAVYnBDHuE7VKHc2sKYBVFs0q6lFXbRYnBKm5btMSW21aqlU0aGktVi3jTbaVMeVupWqOOATNZQ3d60t1yrguq9VQbzX12SRRUUX97OEj3LlxDdeuXsLNu7fxYG8fjWYTL59/CRdOn8b5nW2g18HTe7fR7e6BVtLjCh1Q6ljU6AJSlyMHgWoWHBnzM+5j797hyPoVs/DFfnvheKKMKmL/WBcl13XFS4DTzqMzwqvlF6GiZm7CXtRM5lvsr91uWXGMqhyRe5lDVZFV61IlN9nSo9Y0Qhj3YpIcWSB1gJr5AfMbAv5qIcJ93HvoqR2NkxjUT1B7NZ2zqNauG+GtWpfyh9dAPf9IOHW3K60QAXbl2Zi5ivA7J4MpBgKoK6g1aUteV0FyRoJgp4NJjyr5DmYsoLJVjW8kigSllClDYU+NxWMq6EnqdJIqkWUC1K0ttfpYVGqF0lv5rrWIUvso7wHHfYn5J2PG3KrbgfdqLcNwMsbdB/fx6eef4Uc/egcfffIRuqMeedwacxaWSSJU6xm1uTKybQGS+Doca6/10bKYIl+zV4hnntyooOdkEYWt7jpAuqs6/QaI6XlQAehuWv1CqexvTuDdABIUO9jqvvIhjooWJcaiSO7HsbS+RXAd0X6+xhfk4vxbAlQoNoQlVV4az/Al0R4gj7H0vkCTi31vKdcIkNprEyQuRBFcwLSTtU25FUmBHdDBtbkg/+bkypXzzRXJeR4Wx5gkrskIBxidx0X5Oa0q3ZdR8yK3c/DCBiW/ShFK8T6KdkS2z1sNIeoeS3LvFcBe578C/DhvqbCv537AdXAwxGBojxEJMKoPMT8uuJVqQ6ayhSmo1cJtzlpTGc1mDX/w1gX8F//xD/CdN87hP/tv/+fnbeW/Vc8/H6D2vDamwSoxduW2jTXhqw3SwXgwPmf95/79AdSrSrxi7TELjAPA+gsC1Afi11iHnzOQLxL3ph+1Ghse9jlfNcZMY+NNIPSm368ea0GpWR6QUJCmexenJPNexowPHz7ApS+/wLs//xne/dnPcP/+PUzZ78Pb6mmNEnhpymF+nolazDGGcWi0vQhloTkyFqSEZQAoasPmAmd1Dzo5ltGsV9FuVLHVbOTONASnG9lCNVzGYuwpTRCb/aajTaBaUYaTpmydrRYoNbWEXN4CzkUuBkCRHEiQ2gFqtj3LGjkJkE41Ig+ypRpjNpHAXUHtfbLXAdS2b5l7jdUqGDuPFEuTyMm2NHTTsQfXXdZyeijNBygvxhj0+3jweB+Xb97Hh5/fxGfX7uH6gyfY64+wYK2CcRH7Sddqpvqt1dRqjuKurWYLZ86exevf+ibe/t738P0f/AHOnj+vetKjB/fwxWef4PPPP8XlL7+Qinr/2Z5qalmlZnUpkgrnFGDZHhD9MgVQi9Ro2MKYADVb2LlrjLk5BWBnIiKOP1XSiskczOPMbDZbsiI/ceKkwGR+3n6ng2G/72Gq4SAkmNKBiY+e3BKN6BqgYMyvIDrw3wT6SJowEZHVaJMQRp/La7q9tYWTp06qD/WFCxekpiZIfe7MWSlfaZderVk7Sftj2MGL/DlqDrr6mXrfSp9o+8Xm+s6LHNe675OQZeWJr7pu/ibH8nf33rTObdfRSA0eWUfc7/G91fgzOXjeunkbP3rnHfxfBKgvXdJaF+tgMcd89XUryhygfum85pcAam/BxLVnGaA+pnlL5VGs0XEtvFzvNfHVK/Rio3WUugk/8XcA9dcMoP7mq+dV+CYbiGCngFVnXmixdTCAk9P6VvhEteVY/X9tYbYe1NYrl0GCKagN0LUbLSyeZHEnNSo3Glt8DKB2RZyz2OKGsEJVZhbd6tUcig4LcAV8MunP+w8T1CM4XUa9QnCaSl/rAc230iJqQotaFiCCtR2ZmStblyyBPFkWV8tBAym4tdFHT48C9OZ5hQJdIL2Aeu/F7cC9fq+iknfPEBBPdoyNG8fSQGFLCk2JblYoAs4F8hOY5bmQ0eX21jnwyrH1pDKs2qU2ZOBVAK1BJBB2HQCumGqm2pNVLy3H9Rk8B7NRpFU6rwPB8OFsbgrS0RTjCa+t9aSN3igS0kjUaIpl60XNANGsxMM+LIQUNl0sQaaVDq85rzBthQMk55zg51I1PhjSGowEBc7RSI4NlJZaXUQCT9wdLJ9wnDwR5jwnQE279VadNj1m8S3Bsqz8QvljanspM7wXuYgEea92C/545dhri0FLgNHqM0z1hoLpcBLgOJkdoqzHZaVO/oTNK/Uuk65llrsSmJ2891anjaQCsom9jxtXOea5kRzUI532aRSUTsPiu4L+OMNgmmG8qGDK/oge4C1tQnm/mmLzieLP0k8pngub781bUwo2x/pRvNo2qQKgtmeK98TG7Xpv28iT2Ig5JbFq4dVeBCyxx0+7jldefwX/7h/9EG+/9SZOHNsWw7W8YHsAdQiPgVoOhHwKa/2iO4MzgSPHt8P1K+TzmyQJKuF53Wcki7AXu8gbDO4JXFsfawLY/Z6prTvdDjrDEbqLEvrlKgaVOgYzoLPXxaBLBfBIfYIqGe+JCWbDAeajEcq0SigTYD6JWXvX7zkOgPtKidFKawmzk6/QEqtGZTKtLJXWmX1ls4lFk/2X6+oZyUXZlNNzrTNSmgtoUKdKS2ZoIU5bUrpuiDjC1IbCaLYP4PpCcoCRRcQY5fgQuGavaB6i7L/LmGdlLFi49z7xuv4kPPA48sKB2Y6WCFCT5KHirT5Er9VaTJKFxtzMplSnHs9QImDNknCJKiRakvex6O0B/X2gPEKllaFx7Cwax17GotzAdDTB6MkTjB89QGXYQRUjzGozzNo11LbOoNk+j1rWQoXK++5DzPdvYd5/ZmpygvJe2IzUwbbPomiYz/Yk6DRU0MFAd+wIRq2RYCwB5+eHgm01IVkX4H2VIF6JlR9kaumTJvQH7m9frw+mEVGsPZjArCZIcZfnobryICt+ewiSLwVpKJzy8lN1SPr5X2cF9Yfv/ypfJ9PrVsyX1QqljXsMdvQSLcCMSJo2rfLLQHZch1XQIH33YUWu9P3F+r/83enc3/R3i1HXJ9FHuU/SIlZ8+2oCmX7Hb1pAfN4xPS+hWx23oxYpV8epAGKspKWH8gCLQeck/xAkno5d0UzA1XsrT6cq7jH+4vo1nowFRDCx3t/vYm9/X8Wf/qAv4NrUiiTFhgMMbRHraFRp7dwQyMqeygRdmahSkaKZ6r2YGVMz+d7aamOr1dLfKW+luw4JrKUKj5372US22lNaIg/ZFmNCdh+qTfZrrim+HQ8G6Dx5god3buH2jau4fP0arty5i8Fkgq12G6+cOYM3zp/DVmmBafcZht199PodjOhoQ0JlrYFSvan9lsQqAuAEqAnEGyAz0IPkQgK+cnLR/gpksZ5KBUPFuBUfY803S2wjnqogS1tIbyFEEpnaxJQ4dlVZLW5tb6HdaqNRb6h9DJ8XeEsCVqON9vYOqo02hOSyGKie0gSXqTChfSKHjO4iAahPFYezgEfCAItqvHTKGQgwsUBZraK11RbpbUYLcVqAqw2O2VNy72a8rr08ARyVc/r+LgV1f4LBU/boLquXd6VaNyUNr1tnH9P+PhYTttcYYl6ZmZpZsXmGrGxkZuLjWdXGhGsb4zLx7gg6EqBub6PSaKPE86fttxYai324ZFAZTXBd/QS9CM4neC0Vd7NYTPIzeygu5ugN+7h6/Rr+5p2/wbvv/Rw3b9/Afm9PoDxV1CTZ2flbDhyOPRZmGjlc96uDHMoDOc+lFnLAsggk/O0+R/z3USgVoJjzx1YApAPK6RWgMmyn19gXxrHGbrG0Inv8Hb8LEDXWkpWnHetczQ28D70ropc+P1eD2W9trUsJVk5Z9I9My3+b19WwhbCfy4CaXY8cRCE52AolPlcsF7W1yNawdL3V+1xBmO+jttDmQHeQw5ZznuJfa+M7nfNyYdqmjUVI+R4Qx+tTx65y0We6GFt7n52aCQu4vkTth8/lipw0CEuA63yfF6nX6jlFTFmMo8gn45EAD6rknjx9qpxIubHGy/IttQQLHNMJuBQhML8muLCzvYXvvH4G/8kfvIY3zh/DP/vv/8WmwOS38veXr1w75LxiHfGYbd0rV5mhB4gm6z8+QqllguLzitSr8dfBzqXPi3sOPl849Bx2gTcD1BZD2BxLjv8FAOpiXSiOIE+J1hzU885x9S2ra0l6bz9vUh81TlyN+/K1O0hPyXqSPrfu7+uOaamemuxRsU9pjcltqQ2gZkx45cplvP+rX+rx2aefYG/vqYM31u5QdQTVCezahUU2ARyuqcyXCdqwThbrlxHMivfEtY9jCBEWYwDj+5fQrNG6u4atVh1tqadZl6ygUVmgXjFyJONc1ioJytYdpJZqmsBzOGCqf7XZeDN+ogo8dxkNt00BUAROSRKk6raNCtuaOEBtFt/2KJHYz1qJxsFqhvnPcIDJOYCuOHaVs10GWnyPc4vvBViLNFGR5jXJALM+SrMRymyWQmC2N8Ddh0/w5bXb+OTybfz68l3cedzFlKUmVVtKincZh3MsGFGxzk2x2LHjx3Hhtdfwne//Hv7wn/wTnH/pPPrdPdy4dgXv/+o9fPH5Z3hw7w66+3TFYUzMNcyc9NSpjnUk1kMYd0so59gBxQys/3NfYesckl69tZ4B1IEvMAY1gNp6lNM2m0A/n4fa35x/6SWcOHlSsSPnz/7+vlr3GS5icRaJpVTy7+/vodPtSWzCORXgc9x3IuYmhE4RRMPpUvmLXbfARnhFCD632y3ZfZ89e1YqV/akvnjhgmyZjx07hna7LYKD7ccH44DnrQtLz6/Ed0fBmteu9Kuh6fMOIn99GqEl0Yjf0wcbUK6s1c/7nn/jn0/jxYTMuFKziDXOBJoV9WS/eeMm3vmbd2TxffnyZc+jjaiTAtTmBmS9EpkTcg4RiCZAvbOzmyuoOX/5+7ffflvzjq+rN+rC9/SfWngl+5wSgcQ1bcNYP28fet7z8bG/A6i/ZgD1W6+e12LO5MAsvgv1ZZ4M+wKaW16lyhkm+dp8eVOwzmPWyKZWdnBC6aMBc1ImB0s2JruiuQKczoMVv0FlKV2hbR3BXtrYSUfqjHArqBOWYMGAKg0eJ1/DHskNKgn0XhYsTIHMoisBar42CgKWlTpIa7nu0o0oNUhu7Uwg0Ky+8+DUWeEzt6EOIDUHqN2iWT2VXVluxSRz4FYRgiJBWb5wLKwoYRbhFtTwM6Wkk7LRAOrpzDdu2c1ZX2+zUWQvJ9vAqYLn8XIcBXREPw2OkQBzKzARWBbA5gQCvV89PBgMWqBmPVNgqu8SMJiW0J0sMBwx4eSxucW6g3phCGLX1K31aOsuZYtbNJwEiygAACAASURBVMs+LOx2PNF3BjcBaj6ojeY5Gfbm3bnnCwzHC/SHBOoteFHK40kxYwkerylSrIghszKpmE3pra6KZesf06gaOG09qA3Y1uuluCAxwBDRvE+6CAtURnjvnKSXosZQgBLfZ3aIDDoFvnG+igBAuzIqSKkH4nh4AUkguAUdLAZTQa1xr5nVOcdByg719iZAPRXAzc+mxaPsx90KPnBjWaHPyhhMrAc1FdTDSQXDRYYRMqmAc/KJF3zSwD0SmCg45D813lE4S2GmzVFBkaAtBya2Sa0C1KsBS57q6AmR6z1bDnCadoa8x2eLGbJGFTund/HaN17FD//w9/GNN1/FTquOBq8ZwX/VwWjhaH138odOuLCA0tXw/po2Fl4w9P4hXh5Leu0aa1OEBJEPFro/qBIIK/CwA+90+9gbjLA/XaDDazTP0BvNBVD3uj1MJgNMJwNMaD896GLE3pm0NWWht7WN2fFzmG0f9ySFoLPbZkafR5FMFgKoWXyecx1QcGgElhKtsKj2YvFa6n32vWRyQgDCWijoZhWgzxuNmcLUQGqC0wRV5dq9kJ1kWLyydaYKxhwwFp7GE8zHMx9zbRa8QfW97HsULhJyFchV+UZkUV9M2YWaTb5cKhSEWdFbiizdcwZQa0ehCxTzUi2kLAazZ2kP6D4Des+wmA9Qqi1Q2z6O+u5ZlJrHsSg1MH62j8n9e1g8uYXy4AHQXgCnd9E4+RrqW69hTveB/X0s9m6i3LmOyriHijFw8h71RlOxP2kBQ3M/Acri38IgvI+r7gIWs9Unydi2+hzvPym3DpFZbE17EfBJczcmcHKLpoCWgQbxZBR/i3NZe2evFHTiNXFPrzJsl4tBdlSxGkRxJ10N9Hmre7Kv6H6r2ktS4N8PIu1BfenDX2xemH4Ln/koAahT+CHmwLq5EAur3cpmmWsFdC90bgB603m4Oic3vXe1mB73y7rrmF6edXP+KL973ueuToF1r+cxr57P6nevAsRxXps+f93UO6yQuemeX/eeHDRY8yWHvV6X2YteMxZ82NuWQLTUCVQus3/yANNRH9MRfw4wY+sHPT8RiC3glA4x3kaIdnmdbhd7e/t6EKAmOVa2ZCLxsXjkfeG4n1RoTd2QHXWjUUOjzr7KTalhCY7Szlp7QMniWCogyAinNRkt8arVhhHQuBdVGE/NUOLeRdUyVbjDEYbjsVpNlOs11OpVAd+L8QSD/X08e3Af927dwJdXr+Kza9fwcO+ZgMXTJ47hjfPncXqrgTZtZ2kZvr+HAYlojBcZ69WbKDebyFoN1Ju0azRFRn8wUB+9/mAogFrEpjxvsZhfe6gU6AuUtZHKx8euoLYDSxzUwohqELYM4l7hgD1h5azM8XCAur2FVqOl8RL5jKNSqqLRbGFr5xhqrTZKHCtZkjdQkfrZQGXGSDxGFidZmKMlOacGC6wC9KkSB6SMpzqcQDUVNLu7u8haW5hUGpjLTtGKg1RQ5wCt51oBZpnatVBQD/aH6DzoYDYqobGzg6zeVEw9oZq7u4/5oIsSXVHYyKU8tVbBioFryMpWAK41qOhmEEaSl4FeM9pZsrDLHuHtHQOoiWQz7ghG7WJmYHH0zF5CYxyUpEpZpOmKLCcj9nr05DF++atf4he/fBcffvg+bt26jtFkZDE6reZFurU41YgZhfpGTlmx1nqcb4V8t+xbuY/12gC0/bko/Fsh/iAAc3A9PsQNY6mAWSiabe/wL/SqVSwZafacximpUjj26yCWre4FRa6xRPfz4Ht5ENIxjPfpkLwIaplc8aeAyvxvMYaJ8nd53fT80b8o6gar8Y2mX65Ss+9T2zGfO3GtFNvEd7kb2KY9ORUMxBnY9xbONfZZ6ZgU1zMU5AXJzNaPA9u4Y/QxzyQu8P6mPH59h7edsWDLszW1LjN3BDmbedsqEVPDfUp5djF/ubZNRiTrdnH/3n1cvXoVjx8/kaOG1S3M0lVxrtcxuGYsMmuHNZnMtf6cPHEC3371NP7pd87jwpkt/Df/w//xWxjFbT6lIwHUYYV/IPgIRsWLD9mLxlGbvmFpyq4BQVfftxqvWPsBm8/LYPnK+uBfdGCNsR1zKUezuX143hPnH8rdA0O7Aav/TcBpnWVykkf5rE1xYhxv+hnrXpvWRJZWlzWDfdjxRPUtzmF1/0nrqEbGW4jI+NFHH+Knf/sTgdN37tzSesFLaYKZ6D1sR8bPDPtsXlNzF5zowT+r4KEdi42puapYi0ZzwGS7SgquTKzSqlex3ayhzUeDLj2ZRDoEp+ulmWqM1p/aXNcYF9VZ66Vzjwu9ot2gAdTmDMmfcsyMNpD6u9UKA6BmH+qs2kQ5q6t1igBqudywtQqd5/gI18WibuiFEpszQUbTXmMPEQPZ6GQ+tgF0oDvcUlnjoYK6RJCaVt90JJyxhjXGs/093L13D59cvYuffnwHl+48QXc4EkFzLreiGhoNkktrci8V7W+2ELnz3Muv4O3vfhd/+Ed/hNNnT+PZ4we4eukLkRCuX7+CYa+ruhPrmIwGpZyewUVIrJeyfmUAtTnQ2OskeJtRJEXnyrG5OKncYkCw7ZEcOx975RBUUVv8xueZP5w8zZ7Pu/oda7jMWUhyMLGY1Sfp/tHrddDtddHt9UVylUtmkGsTbCBahUYLSOY3JFCE1bd1wDOChuWWJFQydm8ohj7nvYJff+01gdS0+6aSut3eQr1OpT3Pa8OCc4Slfd1bjwJS5x+9RuF8hK/NSYVW2FndCXxVDxLrSvx2lLXvaMfwb8CrNKcKNXx6ROmaHHUHzh/Onb29Dq5fu2EA9Z/9Ga5euXIAoFb8lde1LX9kTsh5RSCaIPTOLue6uUrwcwOgpmqf84z3sdILrwcdAKhz+uXmOfi8feh5z8eY/A6g/roB1K+d0+LKRZgAdQCZkZjE5m19aAOGCdjRAEFb+N3e2wHqiveedsxJSgBuJgJBHaiOWn2YhBkIVFgJKKhICvUC3fy7clsq2spJtaputAoyeFTG2CqjTovvMhUG1v+Zx0oQNwBqLo6RkOk5MXgLlbjOzc9cCmpP2uz3zsITy8sSRH0/FdQKWLwXN9W46j/i1ueyYLbcmWAaTYm5eRmgb3UO1TtoBe6W4BpHbWJmnyhbc7VczTCfV2TFPZ1PMF9wU7bXMNFTCikVeyjx7HnWYcJuXP1eBFBT5UKg2XurCecyBqC1f6Vy2gDqCoty8zk6E2BvXMJoTMsuHpe3PlFEVPTH0DwShkPVNVUthnOxf3CpbONlStWk37Z6TJkVjoKjOZUb1neP4BoLVYPRgq1gpSSXrXhSYCA+Z4pvA6hVpCCAT8trAdRTgZsMcEgKIGhJgJoP2vMQP9PrBdhbEEvaQPQ84aCRPFAlmO2bBudsOAQQLDOnAKHH2gQUJLNgS+shJuOyYmdB1pigZuXolsxukC6AmmNfYyC2MMWNN8PmNR6zJ7BqFRaIqR+2lOMWyBOkZr+9yZy9p6mcrmIggDpDf8ZHBWP1JU/t+5MAISmuFEWjmPMRXESAETDTUTd+v2ZBLFDWUFjfRBJRJKBRlLHNUPPWK2UZ7yPei36fjGcTNLYaOHvhHN586w18/wffwWsXX8J2q4oG54Z1arfeOQECOhBtLQa8qBWWSBEs5cW4cHIQzcAKM1H18YKjUU8seZZbgH+uyDSePHEeDqcz9CZAf8rgN8OYxIvBGPv9Hp729/G08wzPHj9B59k+er0R+tM5erUM43oDyLZRKjcTBbUWTpREdCkJSKaqWQkNyShS7fv1k+VmE6jUcwcFAb7q48ke2GO3mjf1WZlJC29eKt5o883kRf1LyqZWJs2VSjB+RZX29cxxRlKsyS7c10pj4xhIXV5UUZqXVQSfMSHiODroLHcBkQB47Ja0WQIVKg8rDAfAy+KzVSJLyOa8UxntlzDPuDeMsRgPUOp1UO51MGdv6vJU6qcq+1BunwGaJ8F8bbb3FPO7V4BHV7BojFA+vY3muW+gfuKbGJPg8eQpFk9uItu7huqkD9a/pbryXsoSuTmR4UCSn4Coes6Lo3bfG/HKkvBIVq3wJ3G2t8dQP+oobvv35HdcYtn4vLtQ82O12KBg1JmR+V12GGv1+RbfqSp39ftSQFxjFmqkhK5SJEPeL2opYVk4yWtFJevjwEIAg3Imol83gPrjX7vFd9i7xqIZgZnWAbtf0j/FlAh04igA9cHP0W82ANurxcL4/oitRBj0fW5T0nbUxGb1HI+S4MZeZ3uQ7zcr90r6mvReins+ff4o92K85mAhds19uuYDN4M8BwsAm8YgElX+ZKFoOh6pR1yvs4deZx/93r6RpYZ9jIcdkabGgy6m44EKWmxHIccguQRxfS8LeCAgy7YVzDX4k/3baOHHP1T3sjhElTTvU6ln6UDD+L5s1shUOhB0FZAtwp//ncU89l6uMFakpXUbOzvHlFzv7h7HzvYuqg2qYLlnEKBWPw4sRgRdx+ppR7cPBrbcI9XnmrHQcIQeVdS3b+HStav45OpV3Hr4APuDnnqfnju+i5ePb+Pcdgt1FsY6Hezv9/C0O8CQyziB9a0WWse30dreQp3tOxbsaTeQapxAtQAZtsxwpyLmN8wTlHMEQG0pjQHU2hg4YoK9DKCmGsddouwptjsxIidVIs12S4qLdrONaolkATFDUSllaDTb2N49jnpzCyWqvmsNlOsNuakQpLYx9xyI7Uw4XiQUsIBIdyoWIBvW61HW7Q74M2Y/fuIEau1tjCoNzGRX6baUJKVRQUxCly8Z1ifQW7SoGmJuKJ0nHTy4+gCj/gzbJ0+h3m4bP240xKzXBcY9lBfsQT7BjO4y2kBIWKuhAiq8MzRaBM8Iao8wHTN2ZhJRlWK8zDFp7yJrtqV0F1FRhDuLDXkoLIZaxyKPp7THk5xq56M2HGUqyBkLQTbwzMfuPriHzz77FH/743+Fjz58HwStOddkz0mbcyYoykdN9ZSPgQrIjpF4ziLLZe/5vQoOFWtMgDSWp1ufQrNdXzWAfN66pO8IAFLbexHfb+An2Q7isXEenef7TgCiK9BwAqwGWBB1BhWD85h6Zf3KD8LzTNtoEtC3yEMUxSckq+Lc4xxj33KllZx5vG+l5r4BFvma7gRCqYy98G0ErgKwzdXDrnHWNU5B6QScDsW8jfnBdZqxnwjxGgsjL9q1LUBuG6t478petUJysBqPiwciD4hj0++9zqGaiX8vjAhkSjMfZwemeQ+QHER3AP6Me4KvDTcMHpHs9h2Q4fEyt+jud3Dp0pf4+U9/LgXQ3t6e1GihoA4VnPI/7kdlWsgaQN1stHDuzBn83jdfwn/0g4t4/dwu/vhP/tfnbbO/Vc8fGaB2AujyyXNMjwZsrIsRjzKQB2L9JH4KksZhn3N4nFaA05vipvz3GwCOEBsciO9ygHo98B1r8D8kQJ3GpZvG8LD4eHlsVwku9onrAOrDYtP0OX13DjAVNeM0zrf6cpCt3VltsZD1/8OHD/Hee7/Aj3/8Dm5cv4ZOZ0+kFlUDMrPK5l5N8j//hHqacQZrcFxH5DjmPVlJaFF4lHyfYnaB2dZ+JlTcXKsIQAuErlbQrFXQrmdoNTL9pKKav6+X56iVJl5rY7xVQ7PeEHAotazabFgsZvVcr0U78Tx35JQjZbhtxhpKdxqSM1uuoCZhkIrppFWKAGoCSA5Qe59kxi8acbf7zusMXg8WoK0aNmOdqYH0as/iLcooRiAesJhJeMDP4h7G+vZ0NsZg0MHe3mN8efMRfvLpI3x89QHuPHqIznBAxY5qNTxfttxpkcTIGvNkKoLpyTNn8Nqbb+K7v/f72N3dweMHd3Dj2mVc+vIzPH700NXoIVhj+zy2rmR8RVBash0JLCx2LFoMWt2VhARed8bV7nDjgLyJ4JxIRQV1tLzJAWrbn0ja5HVU/uO24ZwfNlOsTs1xHZGwqQdbFBWq1bhvIh+Me6hQtVp9rUD9Iv4o7jkvh2oeUcVKJfWrFy/qQVCR/z558iS2lVcwtrbY4DCSzsY1YhOZZj1mnMcx6dpqX3y0vWT5OEzgFC0Wbew8kExqFkFwSb/hKDn8Ufao3/g1UT9Jx2sJxU2+YXWIImZcZXr6lAhsLF0zue5x/uw928eVK9fxo7/5G/zFn//5BoA6Z+FEWK0cmwB1qPN3d4+pnVPk/SREvPXWW7mCmrUzm69BtAyVd7JnUGV5hD+b9qOj1nF+B1B/zQDqb716ThvzYNCX1beK4klSGAB1vhj4DRV8ZKXCziwyG2uzOiFw5+RbYyhK1UhANQBqu1+UaPmqJEunPHigcteOhUUuY5j5hqpqjSdhVK16Mh1GWkwmaefGR9WB6mCx8WBZJKJ62gBcY1iJQRVFEweRDCkwIDqSQamwI/ASM8Wej+KF2S974YgBSd6L25XQDKyUFNpmV1kwgInAxJTTYu65klr99hjhOMOKKkGpoB2kWSyqWMwJPiYAtYPHssGN49PmzE2d1S72urDjiQVQlnfqrcFAzZlnnlRSvatgrWrqeF5jKiep3N0fGUBNa2+qEwxfseKAgXLW6zt6Ls9IVMgBaoJ6C5QrfBQgv4JNKUMY4NDanTZjrqB2NbiUw+OpwOn+UK3I3e7FCQcKXGwuElAvAGpTWlvvblryBkAdCmoGom7xTeCLRTkp/s0WUGpOB5OZw1A9XSWYTRYbmX0C4Q3QlkJbfduNfR62vUzgaUc8HFHFzz68BlCXnMTB98i2UoIMU7ATBOc4cH6YqtXszM3WnuNLcCzmqgHUrH95DUyfP2GheJZhMKtiNM0EVvenGbqTCkYiFkQRxoknHnKYNUiwMI1Vb0UKIzbkZJF8NnkhZQX0OLB/xeIR6rzY6FfYdGERGN+TsgX5nJW4oeJr2GFyfrCPentnCxe/+SrefPt1vP32G3j55TNiwjZ4bxIwns0wmE/V14Y3iBFQqMgqWg5E/xoDm11JLUZA9J9j32OOsLkcCJJmQcvkTIULnyTeVkiyJcQVt1qTShgxCJ8SUCZYW1Jv+e5ohMeDLh7v7+HpoyfYe9ZBdzhDd7bAXqWMHvuQjzMsJhUVbphETEvs1UZbU1vrJgygOXm5xpGBK/YsA3UCyLQ3orV31fr6oIRqnbZHFUwJEIzHKoVHn+8SXSdoiToaYT4cSIlGVYNuNjXi5tUwgJp9H0m0mQ5NXacpJPtum5gLLiRc1+cZypOS+nCyWC8HKrGD2Q/T+9jzeGUTSrWWqdJFuhGAbeQko0NbU3sWVAlOi9JRLWGWcX4TVB+iMuij3OthPhliPmPCO0aZbRV2TqO8fQ6LSguL4QR4cAu4fwXz+VOU2kD9zCuonXoD43kD/b0+Sk9vI3t6HbVJDzQUs15AgSEkrNbIGpyRVdwzbl/oiVb8PiRPsWYYecnmFp8zB5KpW1gF67YIZZeLwwn0uFy/tJtGlacA9e36+/Ltzyf39xrg2999QHGwCnimALUtGUWknvcYSjDxKC8XO5Tf5AHue8FJR6z6s6n41xV4WTQlaMCfXz+A2i2+I17StfaJEElyUujOk840002K5pFIHDWhsClm35e+Z+n6JwSoda87eChFYrTuOPIEN99wDhbfitcczMLjdFc/OwoN6T6WAj1RkIj5zdc/DwgqPmvlGDeMv42b3aerR57fUTmRykGhABQSstTSOWjQHVyxspbFMFQRUyXw7CmePXmEp08eYn/vCfqdPYyHXUxGPQHTfEzU4mAkEhOXdVoc1sjupypjXlJMqX7T/lB/OPWNtiLWVnsLW1tbKu4RFM3t+qhW0J5l50sCkuJMd8splzLwQcokf1pf5SaarbaAaRZxTp46jfZWG7UGARTrx1uezlUwm02mihPkuyEFrLU1IsG1wtY1+/t4cu8ert28js+uXsG127dw/8lDEbN2mnW8dGIHF0+dwFZWwXwwRGevg8dP99AdjDFBBVm7ia0TO9g6fgztbRLJygJyCU53+7QGpP2ku5TQ+UlxLwsQRniSgloGKB6bMW+Qsw9jsrniZhZkaefNWJl5DjdHWw9LKrjVGw1ZfG+3tgRkm08iny+rBzUV1PXWFsq1poHTVH7XG6jUqF6nopzxkM1PxgPDfk8kScZIVKBQMcQ/tCzn+YxnM1myHz9+All7G0OS39j32u3AZZctQqy5PPHCWt5p7j+KoVzZtPdoD7c+v4FBd4zdk2fQ3NpWjiHC24jtT4bIymxNNcWsREcixl4cP46FAWbNJou3M/R7PYxpxUg9T6WOSqOFSmMLWXtH50yiou4uH784Z0UXodiSixWPvqz5nclmkV48bDM01tLaarWkjGJ+cffubfzi5z/Br375Li5dvoQHjx6acxfBO14LjoVfW9lx+zy3LMNiSVmBy2GrACltf7U7fmmNSYp68Xsr6PqOGvd5DgwXn7O6FuWfK0enAvANsCpdfzauRZYJFqFGHnN4hBB7w5ryZm5RGMe+lEB4nJLEK5GTFKrdnKto65vnLJa/WI4SwHKR53t+kxDRjTytVd1XXgOJOf8ZgwY4HG2fLC4t8iSLb1JAubDPjnM0QDxIYAVpjMcsgNrVyXq9K+6KgrcD6wm+HcCPKQJtrdBn6b1O9lFtofheG2azL9fvQ9XnpCAp1VwVHeQB/k5tybzvq1mYGmlD4LQY0gZ8WP5LMri1N2NdoNft4uOPP8a//L//Gr/+9a9x9+4dKSeV+crK2wAm3nEEJTiTePsxv262t3Hu/Hl8/5sv4T/83st47fQW/vhP/pelWfLb/o8rV6/rFA/GPDG37b4t/j8ZEbftPMoYvUi8l37eYQB1vnYdcgBLRMm1r1sGRtaPg82bJONI/hHrWsQUngulCuq1eY+teJHDrx7aJtz/RUGVdTHoYeO7fBweJ24AmtbF1avnkca8h5E005g3PsPqpLZqBsCUP+fRq5zuwtrb1zqSsJ88foJrV6/iF794Fz//+U/x4P59WTez9qW6qQQ/1qeaQhCuvUGSMXvwqUBuWXuzBuzrE78/LJfjWEw45S0N5ZRptUeS29RTusr2fxU92vUKWnwIoKY75xwZI70yBVoVKafp8ENgUQ4/ip1CDGTuQBQdRQ1N66e3PpFjmtw1A6A2i++MpEG62nj9gzWPQkHNtiTsEWsxY7FL+4xX4Z0t2grBhe0z7nRhrHd3HLRrJTfPxRSVGQFqcyPlM6w1UiQ0n7N1YR/DQQe3Huzh/cvP8MHlu/js6jXcf7aHabkqlTOPgK052bOb9t6L6Uzx4s6xYzh3/iW8+vobckV69OAO7t+9hfv37mLQ70qUpBxAtQ5+L68PBE5ThGRAuoss3G2P95tEH9OJ5RlTb+EZCuq8nsd931TUUk+rV3nEVQaWmm22C3Zs57b4wW8Y1WFUBzTX0uBQhwr7MOLvaj5o9SKL9ox0ZkTkUIMzliFx9zjH7OxZ9aK+cOEVvPzKK3jp/HmcOkW19xYaTettHXv4ClMwv629BLVESM+XhxV0+zAVdbEuBVi5irweZVexPcoGtxAlWR2siLfikzSj07qRb3wv+s2HZM55fHdgHTxA4bdX5N99wMFmOa720uqGivhylSsptyx9ScSr1nZljqdPnoEEtR//6Ef467/6K1y/dk1rG5+zeJLDWrAWVI9ASQD1zu4Ozp49h1defhkEqKts7+hfTIA6LL5pM8/XxzHlzWqKiWTHuMFBsVjv/Vqv2Yu8OuSfc/i8+R1A/bUDqM9rUaeagYo+y1GKWVQsCB6Q5fPHGRXO4g+GWEbA0eo8doN4T0sDp7024mC1gYMO6Li9KQOWgMcCoDYGsffmimTXj8MYoIU9dNo7KUDpMCDW9hv9oDzoNAzXwEPrZ+JpaF6ztyXIVNbWR1r9TqVgdoUySwlufaXFgdaEBEcdYBXIrPcX4yJGvMBzV4XoGPx9Fbj1diSQbnknkNqssgMA0OjR8kqAnBdoAnBQNsdgg/pDuy4EhFmh008pzk3JLHDLLbXyXmtUopcXqFWARo3BFy36TPqtOTOeojOcozs2BTNBUwK4Dr3nvZilVHYFtfpOW3tbXYtKmWobW0g5hpHIZ+o3TttCAvZMsicCE8XOzmoCjQfjKbpDoDe0z5PNPNXnBGf105Xo+dwx3YkswlxBzXXW7CHZZ6YkcJoBKG19pIyQHbgp/60tb5ASTCFvDEsHjh3+J9duOjMbc44Jx5kqaALxNn9oHUOMj5/J4hH16NbjjgEgVaQcCb5WtkAm7hFBoFwmIGVK9em0omOy9xAID0ahKfS93qrPsj7UJamoR7MM4zkfFfSnZXTH/B2VHPwslvK8J3MOBjHAdZWHA/oMks2EXt3BHcAOFqcZRdu97eobiy7S1SMHSqimKYAlK2Ysbf5WjTaVSbLPqYgpINb6C9FIiH8EWKp/Thk7x4/h1bffwBtvX8Sbr5/F+TPHrR9jpYY6qFIe4Objh3ja7+r+b9br2G63sdVs6e8s/FrvegtceRhMZuSU4GubgF3iv9MKKjOZDZF5gmlmvS+zKVXdtKcD5vTALrEnsl0TBaa5FXgA3rYOqdcimZpU209cnTSgJekEg8kUg+kU3ekceyOgO6Ld/QRDko0mU/T4GE3QG0/QG00x5Lxl/+ZKVXPNFLImr9cPnouKXxma9abGB5O5CvijxQwTgt6ZX5vxCKX+AKXOABiOsCjT1smvrRZUY5uazfzCe5NSFTH3xIKFWX/wO1mj1vqRrKluFciJHHsQbaNoO2o9tGnRSeWSFYfpEWBzhD0XGZSR8OGzqGIAO90aaFVVHg1Q6vewGPYxH3PxGKFE+9fWDkpbp7CoHwNKDWS9IbKnjzF7dgOT/h1UtpqonDiDefUYZtMM5e5DVPduIBv3lchpdiQFV5vEyZxf2VfzhD/2sgi4Nd+9qOvzzhxJ3JrLWb1qIUBwwxVdhjcm+3TeP6wojsYNuJxE2ffFvZWD1Pndavef5Qx+Pl5It3sgVW65kmklzlzJgFod1wAAIABJREFUfQ5EoYVAK0kfikylSBI9WYyngihXxMdRDC8WEbGiGw1Z4V75ull8f/BBTkCwclWsrV7A8PlSkI6i8GbjuCn5O6xguU5hoWX7QOblOcmG38cBLM2dYpLmAMPyZFqZi4k1+YFJ57+IxC+eX/53wQxeLdBZsaGIxdLPT+PmmNEay7yC5AlsPsDeZzaOyQE6LWWr8bjIa4yHnTXviXvYsMZ1s1jXSZhe/FCM4dmyFaoMCAtwjDs67bkJEjx5/BgPbt/A/ZvX8PD+bQHUg/6+lNKz6VB23gSmJ+NRQRh1MpsKcTXahrE/nhGJFEM7V97a2VTQlCqlhladff3qHg8zHqP9YQ2lWhVzt0OWveBoguGACokgaTL+tTYQiwXj05rswCtlvr+K7a0dKXlNTb2LZquFGtW8HDvFc14g9bVbMbrbNfIKTXp97D95jDt3buPKtSu4cvUybty4jn6vI0vtk8d2cP7MKWw3G1KajPo97D99gu5+F4PBBAu2F9rews6J4zh++hTqraZUvr3hwHrbDYfWQkP9pwlQmyuP7cne/kdP83yj516+iituljKHxVKPVYRR8/XTmfaMeq2OLSqlZfPdEEjNcydJkv3wCPoSoGa/aIK2BGsrtQYy2nzLmpt2hLzEdFQZSkFNm/BapWaPjNblU1keMjYq12potLawtXMc5UYbI7bw8OspK2zqnd3ynXkE5yhjrDqvf1Z1wi9BtCo6T/dw/fNLIoQd2z2NZmPHyM6zMebsjYgxKtWF3CllAax7wQp9UkHxczO2/5igs78vVZWsM2vsj01r722U6y2Pi8w9i4GXWpaQcsj7jFPYCajcJelYxFiJtu0cI14DRSCKCRmnExg3BVG/38OdWzfw6acf4ac/+1t88tkn2Nt/JkIxe1vT6jsy3jxedrIVHcB4HqTRkkARAGu6lvJ3RoosKCvLKzdjNovtgmgdYGyQUoIAmu+lCSlbBdv8ri0KhPosX1PM+epg2S9+p28OPFlshMKNI18zE/VznJ/GIwc48w8o3hKF4yU1shPI8+XVlelOPNV4JeBxfFcKXq+CxmqRlROo7diDUFGAxJYfiGAhi1YreocLjgAFVz4vOePo98uvz0HopI+ggdRlVyc7mSO+x1XN+c7uewfjQ6kCvYUAr4FIIARBHLBRP0Mn1Zq1rq07mvf+nUaMcJck3+/yfc8V3WFbGopAxRO8H12hGLso365akYgowHg8xCeffIy//Iu/xM9+/jP1nN3fe6Z1S+Tw8US1DeuSukAmYr7VKurbuzh+4WV888Ip/KOX2nhpu4r/7p//n5u2+d/K31+9dsuIE37N4+8RMsR1OhDjJHFgGq99pRjtCCO7Gaj2CsEGELXIV9ZHo+Gn9LzXHRbLFnVBf9WBoDfJfyIRijwr6dEc999q0PyioHQ6nIcB1OsIk6uxsK1vS5+of6wPuZcvQsTd68ikh53TuueWcsc80DZRBPe2GDMKShhP3rh2DR998AE++PX7+PTTT/D06VMBgoyDFENq7SubUyTJclQmk1DHNmXlkkDK0XAkInuQZQQ8LoFcdHFh3ZQKWIpyLEOKujOJefWMwpUyWnzUKtiqu5JaPaZJtFGR1eq9lbJ6LpNkyVhWILXIOHQztPU7jlsAkpOFqoxH3NUiyEjqU1ytC5xmLFamuw3rH3RhJGFIxCgS/DMsMrZnYxHVajoEn23vFZXfCkly6ZlabdpzB9W71X7C3NiihZ3FEtYOp+xOMqzpTNkibcbWPQR/2caHfZj7uHV/T72of/bRl7h09zH2xpAjI/9wDFsNxnXWE5xKzXazpVj81Mnj2gOePnmEvWdPFStRAa26K+tsdPDzdg/MjgyUZi7Ba+w1d3cH5XdFv2cqm0MNL1AuAPkEpDZilZGp+PdcbOJ5gMBxkmjlhloI0IJ0sUJ3SVqjBvHNJrlXP9MwJycD568Q0c32S1Ou2H3BejdjMh4nledUSxMwPP/SOfUOfv3V16RyPXX6pADHZoOEUp5PAY4GOVAlSicpSLYRZEhdbKsFGInBcwxfJAIwL9bXdfWsTVWCI2wMsQ/lC9LBjSCFeouama/JwhsK4uDGgkVyNfIaXY66ep4cp7E2p196stg983JY4voZMZIfTGBOy/G37xa+5oiA7aeuH/F1efEjsBWb51zfHj16gstXruJnP/0p/r//9//B7Vs3jJDjNvEhhLI1L2L3hdzKCEqfO3ceF165oL8zHow/VFZ/+9vf1hwjwbvRbPgBBRkhWcDzg908B5bqipumRPDCgnDqr1udDXLT/Rr+KT19+lQjTDuFr9Ofb716XkWFkQPUq1YNsSBw0RO3KiaS7iYr+htwayAsN2qpPkNHGxYqbq3MxEIqU0+pFTPwM91eOCRoUYATS9kBRq3f+X0Q/yAz2IyXjflbJIJLwd2SD3+x2Lh7Xt6Xg+BGJPtW7LDFW+clq2tjKXEjpZrZFnqzXLAhMQZaBCzqQ0KAWs/bc57PmwW4LPQsWSPAGj28Cc5a/1GrafK7NHaymXYGnLY/C0AEUBO8zuF9UyHQqpCPTMmpKZVNAMyAhP2LaXcOU/I6LsLv4/UjMFylhU1lIYCajEIy/wlkspdunwDYaA6KDQngWm1S/DtZ8lIVKuUMexd68uvwQc6QYoBH8DWCK8NYzc6a30kAuzy3oIjArLEIaxjPaO3tAPXIWGf8LLPTcZt0Af6FoprfIbakGHm0qnGrQ6ohMoKTMIvvmlmxc/wVKMlehmNkvYT5XZxrDEitDw0n8RyTxdSLSWZjPp/SI9zvh/IMlcrMWXK0WWQQTdC4gpkAarOXp33OdM5+JyQGZFKA8tM5RvUqg21B7AK/J5PMrNJzJh+/zAJhK1xZ0dsAaicizMsGTi8qmCwMoO6NyxhNaZ3m9uuLilQoViXle62Aan3YTXHOOW/W5HyeJbToy+l91Tk+obSOzdFuqKKY5ahUOCAE4JsD1DmaYouO3fvGAsvjKtkvTs0ansfNdIEgPteCeQ3HT53Cm7/3Lbzx1gW8+soxnKbdZnNLhdVsvsDDx0/x3heXceP+Q03BNu1Pdraxu72F7VZDwXWjVkWTRVfaNpl9gF6rfjOVEmaKTcrIJlVkMyq05gLNR9lcxejqhCrhMuYVHhuDThZlFXqamsd7FOUlxiRYM/amMzqdtUmnCwbgUriNZ3g6mWNvTEX+GAMHpfeHE+wPRtijTfhoigEV/ZUM01IFo+kCI6n7naxB1TU/W73jaGHVQjOr65hJsBhhhmFpjgmVyLwIo5FYIZXOEOU+k8AR5uWJqdzEPJ2BSmsjSCxkMS6VmPYLfgftVmuA7KroAW7gtH7mG4zbfTFe53Ms3tdqKggTaJ+VrW81j1lzwgkUchGQgtqTUbsBRRgQMYBtAiZDlAhM06p0NABmQyxIcqASrLUDNI+jlO2gvmig3p9g8uAyhg8+x6IyRmmrDTSOo1TZRjZ4hmrnNioT9qBmv8oEIPbA0liLyyrSorBQBHVpMeAAwBeFTe9PlSZjnAdGHimUVJFUrBaecvB6TVEl2MHLBa0lfD0HOj3Wz0HjuK3TLo+HFVbWxVeFqHe1SOI7ht8Tmz434oI45/R1TELDOvjah+99ncI7fPTBh0usY41LwnYtEvhwMCnGX2OZFOLSgdtUyFwtZsXrVn/mKc7KdU0TYlsLlhtcrbK6lwuvBThd8Cg2g8iegxdkv/zUi2Qx4r8oJiiBz4dlWfW8SirWv1NNQ3x+MsXz+RrxctjbeywmIlNxoLmS1giVBdDDz7HOnf7h/m8DNYs918Sz9m+LsZ1MJldlqqbH6Hb28eDBA9y5eQO3r17CvetXpHLodJ5iNhmQfgdwz6d6gORDBqYqsLB1Cd0dyOAuqRin9b1sPd+YXLJgJ5vDKoHTTD39tlp1tOo1NKpV1GVVXUWLfaYbBEozzLnHekuMwWCIXn8o95xwtlHcyYKYbL5ZpCH1zOaNLL+3ttWPmol4iyriWsPs/bgPuao84jlTA1KdQ/vwEuaTCYbdHh4/uI+bN6/j8qUvcfnSF3jy+JFaYNA6+/Spk4oXqPxg24vB/lP09vbQ2+tqn6XVNxXUJ86eRvvYDrJGHaPpGPv7HYxGQ40hGYcsBspRSI+SYgsLaIygam1drIiqee/OVZGXSL3ohdtcgbEgCZaqnyZ2trYFUm+1mso5WIAjIa3ebKPWbKHaaJuqmApq9aKuoSyglUQD5gcjzCZDjEdDHVOtXEO9UhOpgMXETq9D7ybUSQBs76C5dQzlRktxBwuojBs59ZgTsHhMm3MC1AxvCOq2m1QeNVAmaZdEg6yO7v4+bl26jP5eD9vNk2hU25hzTNmuozRCKZuiUi+hQpKoCo1G7hNRVW5eQJm9KEcjdLsdKasqtF5v7KDaPI5KfRvzcg1TAsFzxikTA6hJeJ1bDFut2edHuxE61ND9hWQDXksD4YzYzPkUbalIGmDcPB4OcPPmDfzkb3+kntTXb17Ds86ekpQy+3dLYWrEVYG9VM17mypeW2rGZn7BLXcs1uoAqA0EjgpXsQZEXmX3ZwEG5euxz3+tbza1is/XuhPtoUgUTADqpCd2FDuX94dCjRu5ucUNYS0d8ZmnfjynJeC4AJItsFo+7wC/U8DZAGAjwqT7kwHA1hYgBX+LIu0yGCsgwQvgAitcsRw9lFdB6fTfAdCKSJ0A1FYIt7wsahT5axMwOwWFl2sZoUCOz4njStRfXq+IPYVzfTweiXBE9ZriZJ6PA9QsZnPNMGcey+/CvSvmcVGcX267ZNPF6g2ajwmYHuB05HOq9+Q5oNVquP5wltLm+5NPP8Zf/NVf4qc/+ym+/PJz7D97JpUh4/7RYITRbIqhciCIVFySlSuQ7exi59ULeOX0Nr7VHONUZYb/8V/8/GsV3127fttu3by+ZTlUEW8tx89p3LUO4Pz7BaiLgGjT96YXcx3weRCgfjGwJAQuq2OxqoDOgZEgDm8AqFeP8TAg9ygTdd24pMcafz/4OtuR1v3ZFIsvj7UW6wPtn1bHYW0ut4GNvG4szKrZ56vqwFP0u/v4/NNP8d677+LTTz7BzRvX0e1289pP2hJB7owuXGE7kwChCeDwwTWoQtJbotCMWJ4/CU7T+YRxstYxCQbcubNSUm2v6QB1WzbfBKkzKagJUDPk4Cqolnpuad2s1eUqw3qR+i+7qEkgJPd8uUsYWC2QlDEr/+41M8YcjH8Yx1bkZMPWK4zHjDCYlUmwJEjNQifJf4yvTGxAwj7joBBMqebMtZ31F7YXYZ1UpDOLIQ08c7Knk0tt1uhiqL5MwQWvC93mSAxULVb174liwX63hyu37uHHH17Gh1fv4+aTPvYH5mvIWF91MwJgBNYZ39cIUjex227J2YZtHQROq8VbtOq0/uFFm0q2orNWP3TRCzcZ21Otj3wOUI8MoOZ7i7UwQGariPJ9PCZTHRtaEa/l7zkXok2mQu0EpI44KAcccwfIEOPYvRftqTxUT6Zduj7bnAtSgcU5RWxkYCOP19potNstgYYEqV979TW89uqrePmVl3H6zGns7Oyg1WKLJI+B/P6PsNDEbTzTAKgdTNdiZ2OVttSKOHPdPZ/m6UdZuw9b69IWLAWF3mPRFc1x5OMOyzjeYLGI0txDF9WlK1HEiEHkdtHiYbWr9LliHV7+3CRdd/JYAewaWBsNne2+sww9IWCGG6DXBGK+qV7LXGY6BfPgBw8f4erVq/jlL3+Jn/70J7h/964ca80tJ+LqgpQTx0tHrd2dYzhPgPrCRQOoRSCx9YAKagLUFy9elEKfALVcVF3gaaeQjvTmvSaNNzZdGjs/vz1WmFOr16JWs+P8uv35WgPUXIiloGahRJuS/UkDobUAtW4CFlNMTWrKVVOvltyTnoCv1NMCqI35GiBqXmjxGaoNIscqjclmD7PdC22uV+wM8JXlnd0wBmavWFbFTF4qykc5wRTdYUkdek/beHzR4Y3pamcdB09OfYatXwk3jrywkBxj3v/YLa00Jq5iVo+nUGX6ePHYzd7PetDJijByQl+YCI5GcdEsXQjGWN9gbsbGt9Lyof9Xt2QGJLI/ZgDFopf1VONCJlB7QjUxr4vpEDWODLYIrFHlUpmjWlkIiA1F8UTq5bEAaoLTk1lZ19WCBCajBlJTjTtWksyxSgqtXmCRlSItCv08ZePl7J8GA0AC1ASO5gyszApQyt1yFaPJXAB1bwQMx5am8Hhza2tZpc9dUR2semNhGxBsYyYr4FIZ9YwqcUhF3SRAzfPNWJRhoEJwmkVSA5EVNIRyhdZCvFdKBPk4piQLEDRmgm1qEQF15bnAZWO3mYUz7ZwNoC4LoOZHk/jAXrmyqWdhRT2VeR0WqBPTywysE0A9znTtprLd4Wbn1nOyA/b55l2zVeekNdqijIkU1GWMF2UMpmX0J5kA6smcx2NW4HMPYgwQsL7ltJs05YSRMkyXH7bxBXAcG5gKNPn955tQUtyPgljspsGE09oTC0Hyfl1lB6oTGEXAY1TXdJ5aE0j+aODM+XP4zg+/i2+8/SpeOrON4zstsREJI9Nu9PK1+/iLH32Ij768qSCexIh6q4ZGs4ZWqyqQ+th2E8d32ji1u43jW01s1Wto1+vYatRRb1axaLDQWEEdDVQpkybgu5higJlsibJ51QBqgQVW3LcxonUKbSUJsBfUkpxKZ8hEYcfkRRoLJMMGiBbvRjAZT2kzOVNRfMD7Y2Lq6e6Yiuo5RvMFBuzr2Bug0x9iMByiN57h2TTD/qyCIecQiRFMsKpUWpGtW8G4vMCoNMe4TBYtpf9jlPojZIMpysMJ5pM+ZvORXym6BtCydGpEJSVH5n6gZYlqLNpVVRvq+SgFtIByZ/pyEue9fowBPKd1JskpdfaMbCUAtanzVADlMjGZ6SGAOpjETAjFWGHdmWqSkQgvFfbSHo2wGI8wnw7N/rtaQYn9NOvbKFe30cx20ZhlmDy5hf7Dy5hOWFSmb9UOygSoRx3Ueg+QTbuozGkzasmEBXJFX608SEv21bCrj3sl9tt1CYKeE2vcWdjOBI++WfwZ5JF1wbV+5wqntcmGfXkR3K9TQ8Wx51fZ/qJExYuVKUAd53zoz8Q67183QJ1/L/cxMpC9t+3XDaD+8NcfpKL3XJm5el3SolUa98XceV6hbVMhLZ/7B4DoIk6JRDg+Y2mOOvthtdQW/14PUMcdk/OhfB0tgAsrztjriuQo1tv4eRBRLu7r1Ia1+KyIafPPXAGojdC1pl+Tkmu3qXfmvX27rSMqoPi95hR8u6dd7WjjHKh28VPRguLuuayC7Xo669Fbqeh7yMoe9vH48SPcuXUTV65cwfWrl/H49i10Hz1Ar7uH8bjPqA4ZW7KoqEiinik5uIYbYGxxlZFQHZAKW1mBv2ZxaD2qy2g369jZamK7bY/drS05mFDpy4IMC5DTKQtORsoaDEcY9IciY9EFR24/AgXNWYeqaxb2TB3COCLDgv2IpZYwZWu12lD/0majbUpXEU8zAeitJu2wm7LMq9YyVHmmkyk6e3uyILxy5RK+/OJz3Ll9G3vP9lQMOr57DMeP7WB3uwXqYWf9LgadPXT3zOp7MC8ja7Wwc+KYHlvHdlCqVMwOm8U0tsuYWOFPrUJUayxyDasNFHdAHhp5EaIA181CMqwGVSQjEW06Qz2rCaA+truL4zu7aDYaUsZyXKr1JrJaExl/uoKa5DHGpASwWSxlPDlfUDUzxnQyQmnGQmcmcJokW+aOvUFPOV612UJdADV7O7dQqmb6LFpeDwcEivvWh5wtQhZzWWXzeGiNTTvDeq0pAgELkYNOH/dv3sZwf4BGdQtZqYrpaKy9vExwujpHJoA6lDWcj+4gROcUFlF7fYz67PdNMl1J51ojQN06gVJtS1bsY8btU4J5Y8UuJbFR3SWpXkFWc/UO45d6FRWqgpq03qzlHBoZfyvPcnDSXcRYeN7ff4rPPv8U73/4Pt57/z1cuX4FI4LhBOIEhrLwyocVj3V/ec4jt5jI90TWDjvINNd1FwTvQ2zrgt1/Adyn62z+3FJw4upgBxyL19sRxapq868AmlOiTLrvRk/t/HNcdW0gMckEfnyRDyZWm0tgsAMGyr/9vQH+5v92NfES6OvnYS1SzHa66PlpQK8pnr3/p6xW/XUBUHvLM10XB5jTn1EgDyA3VU3nYxRjlRAL4jPsNUE4KPad+H1eIwkgeKWAF4BMup/HeEd8SPIIiTZaK1XDMHtcAdV0U3A7U8boVNnFWrPkgpV+b95XNvw5oi92AezbPmNxa7R2M+KI1Yj4k+sS14GPP/0Yf/0v/xq/+OUvcO36VfQ6+9ojZnR/6nQxZA3BAZ0miyJsvTCaorK9i2OvXcCp7SrOjh5ha9rD//6Tu0cKPX9bXrQOoC5irojRN59tGtcdBjT8piBEHMHBOLIo7h/2Hevjz6hsF3vj5ji1AOTS0Qh4IHWRMHC6cITYBNBoPVwh+/5DANQHY/lCWLPpyj//erqbW/IBRwGnN19nj1BXwGvvyKV1mOsOLZ4fPriHjz/8EO/94l1c/vJL3L93T/XpqJlKOJK3g7RYWrFdAizKXWwyEamMa7oR19J5Eu45pqBeBjKNZFYj4JyVBURTPd2ulgVQE6jmv2n/LTFIiJfK1r6A1tFsW8M+xlxfJdSIfVlxnbX3EAlSIKmJmGplf5DAyXiVCuqqqaf1oII6qyNjX2rGugJqGRuQ+G8uKWrjFgpjF00Z/2hmcY3cNB1IVU02GLEWY+q/IEM62CVHQKqsOU6zERYzU08rnmJbn9kY9x/T6vsOfnXpNj64dAf3Hu/rHuI5EpBmnMljM+UyialNHNveAttH0nln0OtjOBqa8IKCG7+vBDqzTluqoMacgFbEUslb/dv2URZlbM7z/bL4TgBqXwX9tQZma8wdoC7sBGgFX1OrIdYLTNDEnMbU9bbXOmlDpchC+a99jjmWXEsYI/MYrLe3jjPP1fx9LlSzz7NMz4RnTmBzp80A32M9Yk60tdWWK9T5c2eloH799ddw4eJFnD59ylyimLtQSR35gZP2QkFt3xfAOP8aAKORr9f9iXs/rRPEmP+me+kmgHo5t0/XD8/Ztfy7RnzTgfvBxRhvODsj6K15Uued1KlygJnXy1ut2sXLterpimlPRUvWBOey9YtCM8515ubJXuIix4izeWDKr6czjEeTvEXUw4cPcf36DTnQfPjhh+rfPqe7k+Zc0VY03af4HEnAnCfnzp7HK69cwLFEQb0KUJ8+ffpQgDpqKEZ+tFz8xf8Ue83qvrT6798B1F8zBfVbr72k4sKQvdC4oQc1Jb+xHfL0Pkq5wC3sAcO22lXOtDMJNbDdGMb+DwtpWe+mPbGiv61/HxelWMwLcDrUx6mC2hkioTbIbbpNEVL8SZYdnRufc4aT204Lkveg1OyuLNnPX5sD1EF+IZPFFgJjZnPD9HzbAfYAqFmEY4CS2p5LOc1+cdxcfTESU1+MOiaP3m/bGrH5xuf9jKPg6Ru0AGqBy86CyyFqSwTVg5sPJeeWNFLlQKCJluACOKcGeIkJSLtA9pzWT/YQoaqbSmSziGMRcjiZCaCmxbbA6QXV0nat5SYjG2+CuVRLTMX4sUJiFEwsYAvWIY8z+o8zIKDqslmvymqbDDvMCNgag5xKg8mihOFkjsFwisEYAle5kAXYLfWErpkB1DGfFMQ5uGdkCetzTis9EnPq1QUaVajnTM17dMsam4cggNF6TFuw4ox2zjtt+Oz7O1P/PQKEfH1pQYWs3Q+sx1Qq3hOSn0MwmAA1P1/gtH021dBUckiFLxvKkoqB1YzWHLR7IVDP3slUYFfU51qFWm2woQQw5X2QTeJ+4HUxgJoFOSqpSxhOKxhMM4xmFUwIevNzea6y1AlWl9uGJHY5Ymu6YlnWyQ6Ex30XQVn0a8lZUq70TDexAEEiRFgCH5LCSMRRofb0kMUAdA+0ja1v9yXtPF9+9QJ+8I//f/betEey80oTe2LfI9faF5Jqkk2NW2r1NLp7uj3AeAYGbAP+6v9lwP5o+IO/eTxojGEMxuNlGjNqqaWWRJFFiiJZVWTtrC232Pcwnuecc++NyMiqFFuG3V1KIpiVmRF3fe/7nnOe5fwh3vvgbVzYqaNdr6BSqmgcH/f6uPX5Q/zrf/cxbv3qARFOOJsDBY6BMgvoJRWed7cIUDex16pjq15Du1ZVQb3eqKDYLKJSL6FRpvKYDFdTKS5o/5Tj819BUcwQ7wckC2wmEg0gR3rDCEtM7PHIAhopgu8gtQGvBjZaQMSRpw6cTgIiUM1gh/XVyWIpe3A9KwxuZgsMJlN0+n10WCQeDtAdzfByUsEBe5FPphhz7LHYL5tKKqiKmOR4hHP0F1OMWKAeTbAcTlEYL1AYs6/zAIvZMAnklrQUnFkyZOxdqnzNEp3qabOsqiFXqgiw5t0L+y6uFT5NuHvEAospk6KZCsP5ak3KaZI65L3JYyWMwDE7mWE+oRqNAArZykwEC8iVjJgzI1N6NkaRvU+ZdJE4oySLDOoZlixo09q/XEOp2kKrto9GsYlJ9wDdwwcY9Q8xmw6xRBl5khHGPVSGByjM+igsaUJoQaEVLVYZh8l4j2A3Czh48mL96t2SN1PM1JylOYds8NQ6MhjDVMKl1j6nA8RskHcWQL2uGHh9AcPHqu/OlJ7rFkCvD1WT4/HtnNrvKnq4xtzMADc+aWwqUDERfVMB6lsffRyRnKvX1tmv6T3KAsRJQupF+VcB1K8uLFrM5Iv/hn+7/WsQAi2ls/9nFo1N+afmP8sYV+I9x51XBl8CyGRUx5F4JucaE88KGODktkwxcj1ZXx/lMQfYSaSqRY86jWSY2JL5GhuBdULSNHZ73gMrkfcCpI62OUHmlAraY2O3QbS40oihjL0Zg8kxxpWIHu4qrmOcMB71cXx4gIcP7uHu3dv46u5dPKbB+bb/AAAgAElEQVSV9dEhFsOBilIkCzEWFNFRZEsSKVlgK7tDC+Med+Vwhxr1QA2bca6FJF+WLB5mjEx1RbNeRatJVncTF/Z2sLe7I4tEntNsNMBo0BOZTAn6hAUoJunsgydzSO9tyoKeFQRlo2gor0h3I7rDyOGHhTbGSHRUqKNRaxqgTRtuWmRXKlIotFtNfa/VqqiXq6i6QrjTOcHjx49w584dMdefPHmiYhjV3jtbbezvtNEoF5GfTzEbGkh90h/iZMwWGEVUmzWz+t7bRalSMXtJgtSDIebTCUDyV7TiidgrbSGW8hKSXCnaKUVvWQL/BjypmEvi45xFjYksIdm2ZKvVxu7ODpr1BipUkpdZ9HOAulyTgpog9bJQFNmSI4tW2zwc9R9UkdJUxiLAcgyoX+BCLUYU2bCPOIHmesMssAt5xai9wRC9/hCD/lAEA26PJNBaraYXCyfs31irNUQiYKwz6o1x9OwAo+4IxVxZrAcqkjkeS2WgqJepQlmM5r2V4lV5KJXTQ/VQHw0GGitSIJWpFm+j3NgDSnWM58CIhUUB1GPKOskUBXmDasPE7ZfNXaZYrqDSaKBcZ59uMkZJ0nQzTeUoBlAzn1O7JwDVYgGzyRjPXj7DF3e+wI9++mN8+vmnOBl0MWWcIJCU7lQxdj26S9wPGOcE8G4ORuu2kwFKZoHPbAHXSKVeKBUg6v2uV5TJ0Rs5VeXaNlxxE/lbYnFtNqUBRBthxuICsxcMwDLdn45bzyfjX10wd0gz0Nq2lypyjfieV/wsUNrJLisW2gFaJ/2V7RkwsnqqNJa9debzppSO34XNtrfVivx6zRL8rOtsl2bVCjTeu2l9tL8lKXE2PFxbTk6XTQOciX0ma6V/MsYA3xdADd2WbC428ovZhTuZxYvrAVCbU4Otqm4Mv6Gi4o5ryrusEh7q77Bljw8lBNRwuePYY44yncnV4LNff4Z//x/+Ch/f+ggPHj1Av9dVDjUdjUUMGnKuJ6BTKqLOdg/MY4YTAdS7b7+F3XoOW53HqI5P8L99TGDkzflaB6izZ57GXWegDhFj+dh91VU7Tz5wnqu+GkeeD5xeH98r+/E8K353Vpy6KQeySNP0a+t5UUA4rwJl01zvbID8VXHzea5X9hnPXofsdrP/Ts/zDCJkZqevi9uzcfWrrsNZ53HWua/8XsCqrUsE946ODvDo4X18cusWPv7wQzy4fw9Hh4cCHKO3vdn/p7ky5x0BwSI0sg/xzFswmlCBtSC5OWSSCHP6Yas21k3D3tvn8Iw7IsHpGucdgdK0+rbv/D1b+0kd7S9bX5wMxZqwhCJpywmNKZ93o8UC6yv8nVqcsA6ZL8o5keIAkvQYb1gPanO04c+lksVKVcZuDKKd8JoA1B5LJI4kbvksZzuf07WGzE3clK5Tlk+rlkhQNlrPqDUaRQdTQGKDsUiKY7rPzcYogTWlIe4+6+CjO4/wo19+jq8fv1DMzetBwQMJBDkSBdwlhnbUO+22XJO4rdHISIvjCeNCa1XJ8Sc7Y9aSKCKqMk6taBty63NAVxbdGQX1ZoDalMnmdsrrXVQLIilHPffkOCJB0vo6t1UD49wQ4yliJtV3oqe3j6kYdyRSDPo9DAi4S/Q3TUHnpG7nYhTfr9W+XZzFep5qb1zvSkbkYy1WLQstnmQ9o96oy+330uWLeOftdwRSX7t2FQQUt7aopK4ZCU01I8MaYv5IFauRmwa4mJK1s8/0+vwS4yXd3tnry3nmuDMV1BvWJTuWAKhTYPNV82xWobs+b8b27DhPrwNWy8sooH1Rzf4+phX7ncVO2flSdT0XkRjhwdxrOd+xRR9r0dbf3ec0swRz7MCCRPViZ7tF5b8TEbUPDg7w6NEj3L17B7dv38ax2iB4D+o1x6Hs8TLPbbe3cOnSFdy4dgNb29saU3HMWQU1x1OtXjtTQZ1ev6jbfhuA2ogG62vdpp9/B1C/oQA12fxinLl6LSaWbMFcU0PG4tsYzQa6hV2gAGoHrfWgyjrailbWh1jdLTxgYJ2DwUEsks7rCZZ4JNRRiPNFKx4BE4NY4T6Yy5o8o0LpttKbrG7CqtEArWBFWWKtpDYCi6QIGMXQsMLwvrdeVEjrSdEH2VUiSogdtPde1gxquAAxSaS1H0EcFnn4OymnlaR7+CwLG5/UNBN631hZMHshg++RitquJW+S1Mnsk8YAwRl6vEZc+Nn/bDqfaeEnUEqwk0Ea7wwDnjLtF4sG2vIl9xhnQo8mc9kI01pYQCytdHMEVxlMWK9mU3obQB2BYBIbqvjg1pIqJJkKQAofMfwIkgP1KgHqEnJLBkQTU+gXWTTLmUJUx0Hwjft0yxbv92LW1gZQe+5sw9nc80yx6WNDgaFU7jzXBSoEgotU3dmYliW4MC9TDFu92MarACOqUDi5ktgNAoIEzRn48hxpn8axxDoMgzXbpvVLNIX5dL6UXTn/LdU51bcsVPIeik0g5BHl4hL1GkWnDLoZXFJBTZB6gfHUenyHvbd6Bmr4RD8KS7cIglMhTdU2wenJHAKmR/NSAlBP5jn1oyZwnva+TMrjXuSKoMl6Mgc4HGB0LCx6Fh1wDWbm6UVn1YI1UVGvAVa+fAn0tJ1GUGRBAftOi2LBOWZGFXBZ/affee9t/Mmf/2O89/7b2G6UZc1UKZXRH09w/+UBPvzsPv7Pf/8Zbn/hzHtaB3i1XzryAlmV7L9eRLXCzzLg5qskRme1XkGzVcFWq4bdZl0K661GCe1GCa0GC65VlNVbkWojAxHMRaKMZXELyJWRX/SRX9I61QDt4G6nivI0kdfUaQdo90IA9Vw9kPllYqsomIreYZb2sv8n2WKpIGcklulE4PXxpITjSQ4d2mBORhhzPHpPT/YjHyyW6MxpJT7B8WSC/miCyXAKjDiApsjPB8gvR6YaZuBO5qiUGOKHCqy24junryJysqyqIVesKmnJU/4M2mtyDuO5erHZ+0nRmoqFcYLNVKozOZXimkVXJj6FGmT+R+tPrmEM5HUpqZ4mEsL9Mgmw4rqcIXidaH9Iu3Kzf8CcLOHCApUa7+kWdrcuY6u+h/FogOOjZzjpHqDXO8FcyvEFKqMOqpMjFGY9YDnW3OXc5ExQu1q8CNAtJWGsMvWz4FcUEETqcnKIKYAsKdb9dtYug1cVIDcA31ngMRs8J8lDhkS9nlCcqzDlwzMKPZuShbPZsBkmsoONq3BjMnV7vSS9XrZC+pef9+r529/Uw+mNVVB/ZNcoA/TbmrghkVgDbz1j8G+vTjw2jTH7nZf6zvx4FqBeVzU7E3gjtzlz7/1cYhcObyekw9UR4yS5zNg569Ds+L0ZsF/DeBbXn5P4OZL3JEE1932v1ZuDS+I0kNyHTBKcAailNnPgWbGV8G4jjonUE5Zk3saDbhW0e2Fhic45BlDT0WWhNisGUpuNHv/I2ISAMVWjL188xyOB01/g3ld38OzZM3RPjtUCobSYyZqbIK7Fgt5SgLGPK2yLhTLyebMrZmw1mRFEZhGLltBjTKYk0fBZzIv4ZQCixamMeWvVMrbadVy6tI9LF9lruKLYeNrvYsSevVQAhj25Yk1rURFW4gFYKQZgTK3+tYxxchjOzAWHh23FAYLsLABWE+tfxoEsWLGw02o20Ww09NpqtLDdaAkw5zU7PjnGw4ePcfsOldS3cXh4pDWv3Wzg8v4Odpp1FTEL8ymmwx46gwGOhiOMF2xRUUSz3cb23p6UIIx3CVATPOUBGrnXyG1R7FChLhvEGuPXxafWwiZAPMYqAeLJMrJIZbsBQTxG5gME07daW1JTN+otgcGVagPlCkHbOspsf1JvskqmmEGqR0bTGkNcY0Sn9DHAthbW3onFO8b8VF7nymX1S6Q1En/FAh8t6U46PYzGLNiZcrssBxoqp2vWb5xgMG3eeSzsq4g8JoMpOi+6GPfGdv+okBn1pTavVG0sFaWeNutGKmuS1kjLqcgNxwcvMR4NUa5UUaaFOftPVwhQ7wLFugi3It7NzMKS/RppI5yfu6MBc8xiHvlyCZVaHY32Fsp1gvhsMWJXw8icBsSqkO7qGw7aMu/nYobheIjHzx7j5x//Ap9+/is8PXyB/mjEh0LXw3osBohssZPFe97DPRzCwhI62aeDwkluZXmV4kMHZFnozIKrm22qU7A2tcq2Yq7U3a70jT7GFotYHpu13AyL7Ky6OQGyo5dyqKXX+zRLkebKcP8bwWnrW7y6nxXLcpFzVxXWAQJ7tOzHH+rzbEuLVcv0bKwS/87amL8qJsr+bf3fmwqd6/nQSgHWC7FRC8iusdk4cT2my65BKq6TwEgSMxXSaiMQ4yIFqJVDeSyZtIzJgtQZV53I+SwV8/YR2RpMUgCylTUc3vj8BvCntWk6R3/Qw5e3v8QPf/zX+PiTj3H//j10uh2NfRJROscnylXmzJ9YmC+VsGB7r+EEpfYW9r/zDvabRez0n6A67uBfvsEK6hgHq+MuU9DPFM6z8cpZsUz29+fKA86zoVPvyeS25/j8qdxiDaA+xyZ8TEaUeDZAnQ0714GNMwHvNSblq4CT8x7rpve9frt239P0aDOItOm+2rbPVlCf97hff4wqiJpoZj7HcNDH8+dPce/rr/CrTz/FZ598gm++eYJ+t6u/yxlmbefmgmEOGHwR9GGsm7hFiPxla18K0lhMwpc5D0ZMbq37zMnS6oKhnq4RoC7xZ1p+5/Q3xsSq1coNyNZw7QuFxKWR4FOIczjv8n2MM+kawxoV3x9gqxq+5Rykpgqb8QrB3QpBavakpstPRbks3WZIMqySIKrb5TEI12OC3qqLFN0S28hgUUOQyIE1efWltvqz1kiJkAwoZQ4h1zuRlTIANUUcC5JDaaE+wmI6RHE20Bz9vD/Hp189xV/99CN88fVjOWwyhuO8rf7grPuwBr1YiNhKt6Q61b5FxudT9Pt93buk7kGygURUc10jxYi0NGdt2ecyq8OaJjxA4gCo497GGmuEOWtPKGU3r6s7iFhv8AJarRauXLmKvb191fd43UiE1XXSWGULOx8zAqktPOffiaHQip790k+Oj9HrWgsffmXxicShxMl4ifOUkhQDoDk2+DJ7encm5f3S/eC1KIrUub2zjatXruDmjZt4+62buH7jOi5duojt7S1UqxW1zmF8zJh4/UugoCenobg9/Z40N7VrfZqwfd754Kz3RZuFiA7W37c+1ybKdVeCr88zWXDY1sR4pefC96zXywwTSmto2fds2kd2PknytajBJS6XdPlypTQJMSRu+9xj36c+xg3/YH4eYLZWxnAolIsuP8tt0P5+jqPjYzx9+hT3799X3HRycqz5j+dgQ3W11U0cL+cQEjAEUEcParf45vWKHtRvvfUWLl68uBGgXr1Hq2vNbz4e0hhgfT1a//l3APXvAGovfnDQmLI2ZuGNALUXmQKkprrCmMsWH1niEwB1au9trHN76BLAL6y+sgB1WAKHp35AXsFAdovx9QVAE4qD4gnoHkXZsA9xi4gALbMLSQDUMUmEQjomMbHWMjZnGcGDgcNixRlIzYDHrg+VvcZeNoCaYDoDBPZhNoA6+kco9RMQYxOSFUa5S1tgTUnJgMLYNiwcCaB2wJvFLguyjI1nihICj4sEnObCqEWKoJCUywsDp0tkCOZQLlF5bcfN60mltdlqzwRssS+zespKTUvRAQMKvs8tHh20Xk+m7Zqa2sCsWkzpIRAqb3bijUoJNfpuE6CeTZ2lWBKYS1vikcBp66FNkJ3Bha6fFz4dotNcKesJH49hN295hF8jWjkWeA9mqNBKu8j7Z7GzCnzCed3SWgC3ZdpmVSajRLODyS0xnM4sMFsyaDaAmoXY6GGua8kPC6CmmtkAZqnOPbClskRKUt5al8OWS0CjnkOlskShSIAamIxzGLP3sADqYMa7bRtPj29SodqvBvdJkJr9p/n5GVW2BYwXZYwJWhOcpvMxAWoSF5IUx2zuDULnWHaAWqC6VTES0CMDfCSFErfFSdWxqwun3aR0WUutgjM2qv5nU1F7shW2KF72Z+9pBR3jpYK3C9cv4b3vvos/+7Mf4Pe+c8NsmbxP0OFggFsPHuPnn36Nn/7NXTy4d2hqDipude2M5aZj1oCNRZgVW/p2s3FiGaVKGe1qCdv1CrbbVey0K9hpVrDTqmKn1ZDKulwvo9EoY69dQ6tKu0xC3xUsCm2A9qOLIQoEOLWflHHr1cnUPiZleThAbWMrT/trn49CXe0IhB7eCNCiiBuWr+o5Ol9KYdafLtEl+DwZY8AekVPaFeVFYujPljiZzXEwmeJgPMXJaIr+cKLi8XxEu80RFouJsQE5licTA4o1gInIs1G6jUU9VLT3ZrJSrCqB4njO5TnPkWzCwUR2CPsNlc3Snz305lMj+hSsLygTpACoWWRGoepegs78nXtPaMXl7ElO9SCJJUuUmCjytyRljUco8FkFn8UpZpigVithe7uNS3tXsdu+pGf6xckRDrvH6HRPMO8OUegNUem9RHn4AvlZH8slXQ8cjdLCF8BrGrxlC5SRLGaHvt3eVSaiPpNJxgyACGsxe2hYfCS5THNoBqSOhCIbMK4XWmL/2tJ6DWMDYLwx+HQcz5KBSAJW37kOisa5pt9Xz/usIPdVhbKzCiLWg5ogSBFf3/r5bx4//z3+xCe3Plq1IfRC86sA6s3XOFV82Zq6GdZdva/BWj/93lMxQcJMzg5E1yauy/uzC0bk2Ou7SMayFV0CpN88xFOVc2LnFUtMArLbIMg+w5uGxalkOh5/P74o6qfuJBafmP2aEXwUIURvaC4/ahnipDoHxGQLJkKiAdFOnzNiEOc+d6/gnDwmEWlkLR2oUCBQrbVZPWkhAs43Tx7h3r27eHj/Kzz75jEGg556IxeWM9DdmIAx++oJoJabA9UhVKyYgIPgNNWpVB1wfmKLCxaKtN/BUIDCeDzVOmo5ggFxEU+zSMVi1cULu7h4aQ+tZkPx82LUx5gANa2wNbeZNV186TzcopfrgzHUbT9c+0i0m8zNsYbT82zKtjaE+rl/2ttaj13rPV2Waprq6XqthgYVx3W29Whji/3dGnUVEw6PjvH1vfv4/PMv8OTJN+h1+iKuXdjZwl67ie1GDTWe43yKwWSEk/EIw+lEZIEqrb6dsc64XuD9yNxHSCQ1G0FrwaPciP95D14fgNYjWS1sLLcw60v7t5GGQyFpDj7Kg5hDzBco016xThv1FtqtLTQaVFu0BFKzB3Wl3lT/aKp1Ii+ickNrjPIFFnE5Vgl8sa0H7yfXoxJyedo4Fs3hJE8BMouL7FM4kbX3YGgW21TC8DpUqVKXrXdNahE+GzwXWnwLsCWJcjhH73AogHo+nWE2GWIyZD/KKapVFmzNktkImLaa8bqQnDmfjQRQd44P1YeX5ACeW67UQKHcQrlOgLomheZ4OlZrHRZfcwSoqRCfmVKG5Mcclf8kJLKHd3sLpVpNhBERRVytb32eTQ3FGE9zBYkJjMNZ1F3OcNg5wu17d3D7/l08fPoEx72u9fku0yrcxnXYu6cqabPRF9jsBXcB0CvtrJywmCnYJ3bTbltt8birkB3sDTDZCB5nANT6/GoPZSnFVKB3q2y3wLZ9hgrZAWU/7pSYnLrAhMo5sdB2RbbFLm55Ga2+QpUdhbeoMSSBS9aiPKUlGanV5tSzAZlM/pEBmQKssb/aJK7hlSwkoTrKgkG2hmU4Yf7Z9feutomw9SW7xqQF8Fhus0BL9nyy61IWoJZK0IuaCUCdtUr3IrnVEHxNIWHT+yAqtAu1ml8inqnBen7Aca9c4W5q/bSNRBITcv7Wto1kK3XcZIyv7n2Fn/zsp/j41se4c/cODo8O9NyMhgN0To4FftDRgQ4Z9XJJOTHzj2Krjf133sbFrTIuTV6iOR/gf/x3X/49jtZ+80PPKqizn07HeQDUDsiuAajnAZ4tDdgc7/3mR7xylP7D+bd9Ksb/lgB15GenFNSeu63nQ+ugR1y3s8CROMtzgbTf8iK+etunQYOz3r86BmzOifrY3+U8znPujN14pATyTo6P5FBz985tfP4ZRQNfyLZ2PCL5PSyWvf7moJ/cNTKtIQj6MO4U7iY3FVtrsrE7551oGWNuRparmysQa54U51AhXQSBab1UE82jKuGOO0x620PWKAgKC2xWa8MlxiS9jY0UKiIlnWYIMFdKiqMFUDNWZn3DhVyq9amFnbnWEEiSyrdCgJcEnQKq1TIachxqyA2nUa6iwvOkilj1K7rflb1fM+Nxi8lNdWz5mGITlQdNSJCbm2OjSFgOUEsUpWO3nrbqQU1wWs6hBNGs5Q7d8/KTjs6zOyvii4fP8R/+9mP86s4DHHX7cu3TuTB2qjUsN5jNdJ0bVWun02jQLWeZtBkNEDSUyyRK6ho5CVJq0xCfqQ5r8Z/VqO3+r1t8J7GPu+wkALXugQmc+LtWq20A9f4e2KuX98dIrSR22ZoW65mnaspGeJ2Y6xCgPjw8FEjd7XQwGtJxz8auxTMW3zM6EeEiz9q3AfFqsSpCvZGxZBGfqP8NBA+VLc9HhK1aHTtUUl+8iLfeuom33r6J69evCVikjXOjQbV9WVhAFlyO65XmUR7hBNl7hdCR1mbW14vzPOOvn95oUa8ndrUQnKwO4TKWihlsRPBm2Nqxqa6VrUWFvXm4FKpOlrXedrEHWwnyc1FHy373ol5Sj0u37zUvV0DLgcBbMCqmctCZdf0sQM05yEBq5lbM91KA2twN3HE14i5X2SvXWQCdbhfPnj3Hw4cPcO/ePZEi2CKU57UJoI5zITGj1aLF92XcuM4e1Fsac1FnpIL6gw8+wNtvvy2wepOC+vQ9Pb3evP6+J6MvE1uvxgK/A6j9uTw6OtJTSNuEN+krsfj2HtQGQqXzRJr4eK/JFQU1FwcZUKSKUrHZovhkE7f1SzWjP+sq6iq/TJFNSZAnpNY7wXpxxZTlzrZpT2olQdwOgQezErEJ2IKrmIiyBb9sUKlJSIsc1QGmlFUyxmDDt2Ogc6Z/hIqhDrr4IhMHmADU0XdMFtluLxa2566gDsafCnWycmaRJ8BpPweB+q6edtYUCyDGVCcg6soeRZO8xgQ1WQiZa3vZIKtI1aIs+haYsCjGxTBhgREkV7qIQn6JajmPWoXANhXFBqzyS8U09X2eYzBeSGVJENNYaQaCsYBFy+ksQJ0k6aEOcRuMRB1Am14GTAIDqdTJibWoYyA6rkl9Zn3U8gUppgMgZ/DD44rCFotvIgNY+OXEijS3insehSwt8mJCFlFkr+3cTArqSok9nw1L49ggaGb9lk1BrWAl6f+XR55jiMFTDip2DWiBnLOCpyX3bsWoY4sRbYoT2qxTyS5AeFl05qWrIdkbnKpQ9hAs5dBsUGnEAMbGLsWfIyqoJ9bDwuwFrXCk2o2qx7aQs7BLnqRU1HzN2TvcAepl2YBqAdS0T4eU6tbZORYee3ITgFo25QFOm2X7ymKSVlSSACJc3s32KJ1lU0DaUoXVr0wRJ1MUSgFAFvDJHl1iXjC22mK0RLPVxs33b+K733sff/xHf4C3rl9GmWqfPK3cS3h60sEPP7+Nn37yFT7/6DFePO3JkknsU08YLKgJdqpbCLhdqQGtktmjupijkmcvRRYxrc8m1WbVEhVCZZQaBVy80MD3f+8y3r2yg3aVauqCqaipslexMWW8qcDj9oSpcsMIPdnLk8xnPl8ndlIxysKeV4X904w6q++xiGoAyGQ5Vy9GOhToGabT5Yz2l0sHqRc4ns4EUHeGEwx6tOwc2++mMwEgDMipCJuTOSoVNf3xqaC2REcXt1gRQB22VWBxmgmUCum83nz4CFCzdQKtCUyBzXFN0EK2qJOx5gN+lqotvuxZI6dlJlKLnru89aFkUkX1dbFcFEuZBeg5FdSTCYrLPEq5Aia0rZqNUa/mZel+9cJl7G9fQne6xJOTHo7Ys3s8Rn4wQqXbRf7gIXJH94DZQK4GCpI3WXgbUyv5WzaYTtckG/VGYMkCvWlhVTNHViUlCyeq5Hi/CNqHtdlpm/CzgviVZ2390fsN6lLRY8vihdPP8ebCsL3ProcnQRrLp5OO+PxKsSzTGyhNbtKibqw9LAyEgvrrWz97k8I7fPLRLxPNbpICrjNrIxHMJKfpRbL1Kp2vTxfV472ni/a2Jq2wjyLZ8jcn93WtAGrzlRWNNjInNtU0bXA4M9L/7QBzNplMt+cgRmK3GjaAXqTT2PTjXxmTdiWzh5DMzcn7MnOukzGT5zpWVSc92dSQJrXJ88DfUz3gKgwXtJojEZXQml+l35QrRJHb4wTq8y6LT5wraZ13fHyEExZM2MpHBDs7VxYGe92OlCsvnn2D7smhAGvO2yT7WWwKVKgerbBgYi1rqLwtFysYDKiM7cuymdeKyWyj2VBPYNnjkexEQlN/iB4t/EgKohpB4CrVENYfW3FrPocWnUj2trBPNfJ2G+yEPB/S/q+vbTCpT/KJsF7jui6LbtqNc+2Ujtp684k9x7XFyH5knk/ZCoKW35pyrGBXKpdNmVKrSWUcdpLVAlt3sCDYQqtNILequO3lwZH6fz18+AhPv3mG6Xgk8GS7WcM+QepaGTVeAxbepJ4dY0gyVLGIeqOh7+bOYz3reOtIsEwKhASMZPHslnEmrPaxba1reK68H2bnbS5NQYQVUK17RdKmra0cLzzXaokKnKYAahYqGo0tVGl3Xq3re7XRktqF100KlvFIqsWcAH17vqYEf4c9i9nVy49Kj5IIAWOq59n7eUEyxFRjgIWkQoluMqZiplUj13danVdrNbnM8B4yZi7RzpJjgy2ChnMMjmey+p6NB5iOB5iMusgRoK7w/Twmu79W5GEww6LPWLb1fNHmm3Hx1u4u6q1tqabzpRZK9R0s81XF7Fz7zQVlijxJvtq5ERRnJAGWSqg1m3pVm00B+IyVaJ/POISxYwDUAXrYyBAAACAASURBVB6rGMl2I/Mp5rSxnI7QHfdx1DvG86OXePD0MY5OOihQUSV1kRFdrUclC9reE9mLqrqfHqOqKO9W9pGzxs9GGIi/2/dQkSV9nDM24Yn6OUDmpMe15Xdmi00isc2p2WKrWmGFE0TYe0eM4i4/voIkxHeLb8Oi07a5TnCNdd6yp6Qc6Sr11SV8Nd7IWGcnC9OmFWh9GxZnbfpKY5pVnG4V68vaYwYYGHFQekzZz8T1jO/pOmprXva8NhWGNwHUVtS0XCwKrQZSe4uwqHMkpJ6omRiZIlrtWLxqc06WEpRmg5EZWrE9VNlSqIVN+9r1FEDuz5QREGyNePTkMX7+yw/x4Ucf4tPPPsHzZ89EKBkKoD4SqWrBXvcEqCtlPZO9wQQ5EoiuX8OVnRreKQ6wk5/iv/vLD9+o+O7+gycrxfk4+ZinPZtIiA+bLs6Z8HDm/p0fQk6CyXPdh1f3Bj29idOAiEtd1oB3SyNOH/UKkOGxZdJyJbuN0DQEgLn2/f8PAPV6TrcONKe5VXodNwFKrwOovy0IdR5AnPMGrz+BPbr43L/3NW5/+QW+/OILfP3VXYEuFrcYoMevrKunAGqCwz7fEZgcS4XL33ttZW0+NBDT8mXVfR2Y5UojYY9EDKxBllB1cJqinYpaH7JmyDoSj4eKaNYpSlr7VUMhMD1hy8yJnOoYq3LdZl9qkh9F9KxSHVuytZx1HtXjSFakhe/c3IYY9rlgolimu08eFfbBrpXRblj/5u12G1v1JpqVGqoeT5HEw5jKrMHtxZZqJA5aLOyioHCCXNABj/EngTmvnSdAr18jrQsGSpuFMOMisy3GfITcpCtgbDAv4uunR/jbT77AZ3cf4JvnR+gNRyIKUA3O3s4kIkYrUca7JKW22w1dD61TnhsE2GytzQqqb1JdPZmxZ7jVOyPusKaepqBWS5sAqOUYYiBf2HtH/ZxjRgQA9mp20j//RmX67u4eWu224lHGKlGeUI3DXTWtXOHOKy4mM6egIbrdrl5UhDPf4XNoYixzhom5yYiMtgZy7ISi31pl+NjIKJajvWQo8jmuqESnIyTzEwKLN25cw00pqa/h8qVL2NvbFeHWcrfV1jB2v1Nb6jiu7Hyw/gyvYyir6825pvwNb4qoYnOtwEQ3Kck8oiptyHs/x3Fmv8f5Wb7oBDwXcYSYYwWwdpJegh1lfuZ4j2tlub5jWu5Ym8WcAqAOcWbEVaboN0xHTmYCpvlcGfnc9sufDTzX/hxn0nUPgqnjP71eH8+evcDXX38li+/DgwMJd0zwuVrvTXE86qoIULfUgzoAauaj8Z5QUAdATYcri/asphEx5obV+VsOgHSdPisGjw0zx38Tv3K/A6hHUmFZEdzAuQiArPAewLJPFAwYqBQWk98mawPIvO+UBww2EYS9d4TLFpREApUoRhJg2BNWLgAhYEx6XWcnbgYrsxWAOo45WE/REyB5wL34r/0Lv+MC5PYnjAmif51A97Aud8uxUHzI1C0eqrSfRApaRj9kLyCt9KDOKBx4vVhYTKz5worGgP1Ve2wLLILpLhDH7pCKewwaHII0EI6LV6mg3tNSbLpdCkFdgtRBFpDtlgShVHBQKcPAjBbfDNbS4J+fY/BEcHo4WVifYqpZNA6sHxWDhgSgdjFhwA6hmPFKYQLwUi1JMJeFrjwIxOZRp5WyencLKTRrMgaAsN7T/bEpp1WLcgmP+nonAHUQCawQG8m6AdTOtnIWuXqRsPCTW6BIgNr7UKsHtYB3WmLzO4uNZpkoVqEYmpa8OwRtx+cANYtWXAgU1HDBkPLECj4aOwp0rKe3lJsOUEuB7n0pFlSxThdYzOYiDrSbBdRo812yxXE8XupeEKTmtQiAmqB7ANTps+vGjK6inkslHQB10RTUMxYX8xhJWU31kQOYitDM1nEFoHZAy4ghqfLXMXGPILOAW8wTwa4PMCHYYv5MZYEy/1WyhK2DaByD0QO8mALU2zu7eP+Pfh9/8Icf4PvffRdXL+wltqe8Pg9eHuLffvgpfnLrLp7cOUTvaGIW0mQsxhyh2rBNhhxDSmTj5ZOk7ivnTQbuBMhpJS1mH9kNLHwXUd0u4e23dvEv/vhd/ON3r2CvUUBZhBGILEAwVmBrfCXBbNrDaB38D7CS44j9mEmQSBiScV9i7LsiIgLq6MmezFd+bxesp9ISXADIEjkqiFz8TOcCWn1TTd2nNd9oqn6SncEYLydLHEyW6A7Yf6ePXr8vUITWsVQ/CzylwpffGYTli1gWaAHK/gFlLEtVLPizVG4s+IZFlY8pPW9zgSRMKNiPVL2KeJ3lm28FT1P1mcKaLyOG0PJ9IkvQIlnLtG3i/aWqhKq26RSVXA7lXF7bnMwmaNbyuLhdx5XdfWy39nA0Bh50hjieLjCiFetwhGrnGLkXd7F4eQe52VAF6mwQmA3iBLLJOsgVJwljO+amNOgLso+xHS2oliIuOz68+BJ9tzhsxL506yBzJckA2xsA3/Ug79sWISKpSZKItULO6xKYAOPi+6ZCbLKPDUUn+1wwk4P5vzpJmIK6KsbxVx//9I2Kbz/55S9SwoPHadnC9srF2AhQm0FqxGjZe7EKXK9e1hhP2ft5VlFv03uS2GaN7BB3dr2ov7b3hMeTQNxecI+kL/v+lTGXWfOSeCHz5k3PSTz3VjhI49oopPHj1t7GQQLOgfwvGNdKXNd+9r/NCKaykKaklQQec8kJp5xSIadiGtuh8DtjMakdaDHNdg39AbonHbw8eInDo6PE/pCqBIKHLAyyt/LJ0RH63RN9luS8apnFOZIm2cPMiHycexnfE5CkApd9nPv9EY6OTnDS6YqgVK6W0Ww1BFRT/cHwfDycqmfWYDTEaDRW4U6FaQGgjBkJGrONw0wxa6tdw6UrF3Dl8gW0aiXk5zOtK9zHYDC0/tPTNK/g3BPqFFOEWvzH/9TzmjZ5XA243pJ8RZBa879tg+OY4AddFghQsy2HiqGMi5FDOV/Q7xq0JGw0Ua7UVIA8ODhSgeDZ02ey88Nsgloxj+16Fbts9VEn8FrAnCD1eKSCFfdG1xX1RXS7QwH2rgjSXC5wOsaSg9RRPHfiRuRaAqmTPr6mLbc6moFGjP/poCSVh3rYMTcpo1ohkaCFZqONZnMLNQeoK7UG6o02SpWaYiGuKVKBLJbWF5rAMVhMHaLfPxH5SzaCtHdHUQSAgRTjQ0zmYwOo2cuZ+6w2DPjOFwXwUpFcazRUDKSSmuNFPcEJUDPWZj4xWmDUmQugHrNn86iL6aSH3HKmgq0UJqBFJMkHM40jAuqT0QDDYRez2Uj5KYss23v7qLd2sGBLkCKPZQuLfFnjif2n87kpfVQcoObANPevGa9vtYLW1hbqzZYsN2nvPWaBiffFrTTlBpX0eja7cal3aR8+IbltgDFV2uU8xospnh2+RKffU5GbuYLAPX4+iM0k1KkFyqq6OexMI1eVqlrK6VRlne3RnJIdvaCaKK89boq8xEmmymi8EBCKfMufLd1MwOQkBw5ANl13kzlVIKe5mSWgcwBH/J6M6/SzMeXH26ydgXWlTL7W84BTxNYoaG6kR50RA2wmX0VR7jyBw3njqPU456y456xiYDa+Wy3KesbtF8+K9tH3MOwrzWHBCuHZ/JhrjIEPqwC11QjCETTyI6s+hMW35x+Z+s/6OWUBat4VghUc309fPMfHn36CX/zyF/jFL3+OJ48fibRDFw8qqFnkX7I3a7ksgEcAdX8M1OpoXrmCqzs1vFedYLcwx3/7L9+s+I4AdfZ+rMbb8ZAECXRVaebZ7cZh/bpC8euehfN+3tpRnf/rFGASBMYVsurZDj/r1yqroM5uW3NV1Iq8HpD97N8XgHrT2Fg5z1MgfhBjztff9aw7d9Y8eGpcqL3fHJ2TEzz95gnu3P4Sv/71Z7hz5zaePHqkfr6ci0zhGkpZz6XpHETnxAxwTSUvX1wzme+Z22R6lAFOE8jmvzn2tL7KecXcfaielqW3A9SsSRKYZj2S7mvcXTgiyiWxWBbASMU040LWAGVLrdCAqmdTCrfYNqZeQ61G9bSJadi+gtU6xqWqqQzGIt8MuB0SzlnXzVuZg+6WPKZWvYqtRhM77Ra2m3zV0ajVtB8SKBnHkghYqlRRrNRQUDs1d2hxBbVqkKxLEqBeDCUAYHysOi7dK8YT9AZDxe28VrymRoq1GpvWH17/5UQOgKzDD+cFPD7o4Fd3HuKLe4/x4MlzHPdI3i+gSoC61VSsyJZvyl9yEHC61W4qX1BvcQfH1ZLCWynSTYdLEtuh0E1D7ep041wg5aIfkQnZunINoObdD2eXrMU3x4f6PMv5httizbYskJrXMQBpi4fSvqUWsrjdtc2+Jj7w/udcrxjvj3ntpIq2VkTZvJv/JnHU1P02BwZoGu8LuDbiJpGKRdCwZzTcZ/hLXtftrS1cvHRR4PTNmzdx8+YNXL16BTs72wZSU5FNkYerqWNuCGXt+vGdmmszD1K21qWrcQa573wz+2sAat/+5tw7hJMRg3pU4kKJdXA6BYbNtj1xqF0Brr2OnMnPOV6jJpfm++7Y6TVh6yVuOaW9x0Fm/iwXALcQXwPLrTYQa7ONo6RdYgDUrvJXCyPZvhfQ6w/w/Plz3LlzF59//jlevnyhWms8W9n7mb1fzDWaBKgvXpY1/NbWtgjT8R6q70NBTdIDx46g8oz9+d/tfp89Kl633d8B1G+ogppsVS7YKpQIvLNBZIM2/u39KWxGEmtfADXnbp+wlfiEb76ADoJn0S8v7EoNnEmL0jbBhQJac13GWdeSZQPgrN9aqpY2sDAsNFIrF1lhSF1riW0UbFYnZX6UwEL052DgYYmWFWRtEdA+HYAzFoz1gLNtmYJbx+9FocR6z6321D+LWEpYfbuaWFbfFAEySXTVpOY6LbRUxZmlh+WAYZ3m557Y1tg5Ws9pBlBAWRY1qb04r7qUIywEskAn5asturKDoL0glcvlPBoOUNPympbfnOx4LLSsIRg6HBMQXcomWlp7B8ZtkTUmIPsq+2EnLHCzqxPPTa/onSfQl9uR8nvugSFVjuz/ZokyJ2+CpRMGgX4c7KXM/YmgQIvjDJNSBRFNqdHb3Oz/gigh+7KwyuWELztNA6irpaUB9CVTK3BsyOKb6mm+vBeEHoHUxcz6oizzBlBPJsYarFYMHFefF56Pq4wT9bsF51RR0+J7Lutt3nvavRg4zSIqlT+8N1ttMg5TgHoyXmIwoqqd1iAGZFkBOe3JYrUhU1CbjbiB7uoZTvvLRR7DeR7jOe2cqaLOYzS33o1UwxiRxMZYANTG+rOCL61KQ7mbXVzsmbMehIbLRZJshVOBivYAJcpTC/s2c7U3/9bfT2SVQGTBAvrlGLhw6SL+8M9/gO/94Lv4/Xeu4cJWGzmppnjvC7j95Dn+8kc/w09v3UX36QTzgf2eD2rak8gxdle2hFWg7FN9/rKRxvOUXswVT0Sfc8BkKXum7StNfPeDa/iv/uIP8CcfXEerkhOgPZ6yVyfZoBaMJ4BFcq0yqmqffyyYtkKkKa+p3HeQVgU/65FjBSxXqrtdXwB5mt8zNolixNKsspATrs4COX/H3ursb8Rz5U0UoM65yZ8JWraSLdyb59CbMYGYoj8YoTugWm6E4Xgi5VifrFKB2UN0RxMMCVos85jKxZ7XvGwgvZXX2WhdlpfRJ4Ksw1xugVqjhmqtitlibla1snqymYf3RnM0D5WsRCaprhqnmprzhGy1WFzmORDgVm/OOSpUCBagRIzbvtCu4PpeE3vNNkrFBp4PFrjXGeF4yh7zcxT6fVQ6L1E4/Bo4vof8zFjCmwqZeiZUPLG5jO8xwDq9t5FwxBrIPxrBytpfxBoUYV0UJ81m0xjA/J16mmasvtcThyxoeFaBJRs6nrfYelaCYnHDq8pPVhC2/ZhSML40b0bgsfb72N/K32WdteK9aXtm+4xS2oP6TQOob334M681u0+FAw8JUWr1ouun1SQh0mR74wqYLKLVht9nktWs2mHlBmcKirHNM5OTiD8zGzhzVGW2K4A50aD6WuNjInmWVg8qeYaTJNTBkShWJgmoP8PmQGFuN9amxFj8Ipmp57NbdzlbWkUe7wWtntBeKLN41eK99DPsp2fPtIDq6QSLyYQ+1SgRdCuXsNWqY3erid3tlv7NIhbPejodSXXcO+7g5PAYB4eHOO501NKB6z4LT/1BH91uD/1eH6PhSHOmkRSLaNYqaNRoy0d7QcaclhcwviBRiPbXLIQxlmAx6+j4BEfHVLuN1JOPIDUB3dlkjmF/7D0BjcTIY5B7y3SBMVu1jKiWc1eM3FL7vHhpH1evXZSTBdvNUAne6fbR7fREgBqP2dLG4n5Td9pAlDU2AXpZf0Iq2zpdTARSW4FTPbwmXsiamMWaWTASAKGKmmApizklFSTlvCKLWbOZLbLYx1iXZE+eH+2r+z0M2f5BPbvnaNfK2G23UK+ymLDUdeF7eH8FMHLeLpGcae4lGm88fsVLXoATP9PICAq2/MvyICe6xvdQuipfiVzEwGvmA8xJGOWq5QzBHvY4rNZRqzZQp2qafahlvU0Qnkrxus6Tz+94PFD8WCzVkCuUFB/wfIb9jpxK5EBEoumioBYfw9EAIwLUM4LUdGsqgPE6SZiKFwYjlKokIVzDpatXcenKZRVMLKbhmsZ+5lxPc5hNlhh3Fxj1hhj2jzEZdTAfDwRQF0s8L7osucOTLOWHGA56svamwpu5AS0x21ttbO3uo9LYwixXwQK0ImrItYgg+pwEtvwMhdxM285RHcT2QaTN8vzqNbR3dlBrNFUtFhnX4w/267Z+j9auSLkmr7VIZUssJyzyjjCcjbEs5dDea6PSqKrvNd2T6CQgq2wvlFpuZqGQgcG23cgvs/G2AccRNVt+kRAQE8cmzdz2jLjK+dT3lXkwu+D6FC+EcvX38fPGWCL2E7GnF7TTY023lSXueYDkpCh7T5JD2E8bHFqyDh/+mUzBz/nAK5/bEFokCvFN5KdN7z/rkr3u95vWuVfFWit51RoBMHvtY81KC5NGZM4C1L5aJ20AUtc5z/POAKh94NgdiGMIm2/e63B9ivpJMibt/Wap6Sx2n8poPct59uXRIT779a8FUP/kZz/Bw0f35ZDU73VxcnSoWF896+m2UCVYEQrqJravX8eVrSrezvexlRvjv//LX7zu8v+D+vtZALVOUs/gafLI+gU4K7f+bVyo1xWcDeZ6/RGsPx9JLhMA9SsO9lXPj2nU0r6jyWYyhMbsmF/fzVnHFe/7TXKob3O9zwaRAvRZ3epZOVXyTCcTnd2X078/fZTrudpZ57yaO7g7L+t6symOj8ze+7NffYpbtz7G/a+/lr03CWdWk7XWFzG3CfBxkE72tJxj3EElVLfRX1iPgvJJxpyMEcaKu5WbyMnHWqRQFU1hDIlv9XIRdXdxZG3U3ISC/BdiExMNUWRD1fZgaORJ7l9OOSTQ0IqbQHKrhe12Sy3fGI/SxY+xdIl1S7ZenC3QG01wQsJnd4ijbg8nvS56wwHGdHqjihys7dJuvIJ6pYZWvYktOg61q9hq19FuNdFqNtWbmm1UiuUaSpW6nHHoVsfjDIvvAKiX8zGW874B1GqTQlfHBbr9gVyCjk666PaGivGnDlBH6xmuHeXCEvUi26ktMZoDL04G+OrxC3z9+DnuP3mBk95Q14K2wgTnVZsUmGsgIMHSVquBZsNIrXyc+92e7rsIeN7bmzFynwTXCWM1xsnhuGoxbeRnKxbfrqCO+8+YMnGLcQIDx4hNlDbes/lEtLGIz6RF/xiHUcNMRWoxV0ROGHH9pikuESx5zBjrt2rlXstQrcdOIDnGwFMSQQrFSRRZlMtotZq4cOECrl2/infefltq6itXLmN3d0dAI+3lKZphbdthllfWWeJpPytmiVrUt5m7MhGg14nOtxakn/P2hUkubotekruHcloYlNloR14uwoU7DooM4er9IGDIlttzcsv5DaBO1dXWntYs8G0VSWy9A5iOdncJYB21buuLFRbjBlB7bB7gl4PeFrRavTxpn6O+6Xn0egM8e/4cd+9+jS+/ZDsEU1DzmGye3Dz3c5w0m+xBfRk3ZfG9rdw24jQC1L//+7+Pd955B1euXPkdQP13G9y/lU+/4QpqFoiGYl8YQB39ErJWo2a1pWK6L/jq15E3BbUpZK1YJKaPTw7WO8+tAcLa0C1l+UCEV74l3967OsramT5IIjApSIgH1QoB0TMgwBpNurINtGJh9BjZBFCrvSwRGQJMbgUS9mWxJpgdtxVCuO2wEbFRJ3OOFYA82wdOtjQCDe24o0+cARHWw5jgtFjMkqHbhMtrNp1aoTJ6gFtfL7N0jV4WnIAEYtDi0UFpAtMsSGm7wuuNfc5CJwuC1s/a1YZqsszgYiFbbQZkjWoRtQoDMk6mVryj5cyQfZ/1IqjGQqODSQToKbNUNSUAVgOOUsDGLE7s/E3VKNVywcBpgUxLAsQLqacbFV5rKoetJwffQ9U3wWkqqMdUdqrvM+8bbc1Z5KHSxywSHZkwewwvlETv6VA5KRCRNRAtdqjCNYC6VoYsfk095AA1HYZlxs5+IZbwa3z49ZXSkcW0BQFqHiPVuBaU8V5TGSQFQUIMsGdE5yabe74ICLOQR2dB9kk0hQ9Bap4iQfPtdhG1Gm2FzHqQ7jGDkalZBVDnaBNpSnL+O5hZ7L8oAFxcBxnyex9HA6L7tPWe5THl8c8LGBGsZkHRx6IB1A6yexBnz0ysgKvswGRGJpDtb4mgQeuw90NPSB4JCcM+ubHl6IZp3oIm3jsryi9yBhDn5gVcuX4Vf/rP/hTf+8EHePvyPrYb7FFsltXTBfDZ/Sf4X/7qJ/jZJ19h3gHyM7OaF1ciTAU9Xop+agaEWgtqZzwIVlsUaFHNv5rlKjuCCqAezlCrV3Dz9y7iB3/4Dv6Lv/gefvDuNVQKJCBMNY5J/GD/5sV8YhZHK6y9VDUSqvvU5iUDUCfX065omrw58cVt+qx4akG1sUItKFI/U56JA9Sa05YLd8jIoZics98f3de8gzGca5nUUH1Pd4WZAdXjqVjA/dFEwDSZtIfdPg4JVI/n6E8XGLKHPEkD7AidK9oY5QExmSrSLjTcBKYiANRadSmuWMRnsqTiNwvJfLb8GDV2vL+MdV53q3saqrMgViwqMCXgEQB1OTdHuWC2O0yCb15o4zuXd1Ev1TCZ5vFNb44H3QlOBKzMkOsco3j0DMWT+yj0HssiK5+zHpph/xNJUbJOBGnGE46k5Y4SEZsrk+Q7cRcxprLxOVLyVTwKoaSSra1cMjhvkBkeLGebZtaB4rSAeVpRsf6YnbfAclYh6nWft8+t2nxbMd2v3BoSGcXj9b/HXGDJQuaLKkj2EqtWBebffcMU1B/9/KcrBeVIdK0XVgDMqdX16oWPCdASvyTfsYx55efkpyhMe/ZrBDtXWfnnbMD7s+K3KoFYsixtTWY+p2Xvq/87O7aSex5JYcSBYCziNslBtsygDcYMTolSRhSyYr25zrD9BhXJDh57YruifnbmfADO8V2WdHR7mE5SIFrAtak3COaJ7U8CjeIyjwW8H5m244A1CTULWi2PxwJAm5USdttNXNnfxeWLu7i4v40tWuVVqDydYzgeyGbu+OAYxy+PpT7uDYciwNF9ptsbCOyl6lnFurm19qFShO1VmjXaWrPoVUe9UXGXJCpMSIArio3PV6lcUUzBfliHR4c4PjnCaDxEo1mXMpZq5dFgpDVJ8b3AvJIA6hHdeIa0/54o2e4PBjrfYimH3b1tXL6yjwt7LWw1SSpaSD3dJUjd5XFPFPPIojsh6BhJIHp9cXywIKaCIAFn7/nHMaVC1pj3h0pzO3+OfYLS1iOwqoIPC4J0IzKVsqlbVbAqGFBdLLIvd1G9pAe9Dsa9Luajgey9t9ljmfaM+YVbrfeNBEyyKkHPipGwuGtZvDF6kfmKx4Ych1LMk0gVbRuCRBt9vO1JjF6MZsccQLSRiAmyiyQbSlzafku1W1W/Zyrhy2X2qrM+gVSJE6Cm1TbjvslkoPi2UKohX6RdJPvyzTAaDQRQKzPiMkxnpdEYI1prj/sYT/vmxpKvY7pkEXeO/mCMk95AvZzf/s67uME+Z1cvi8xgz7DbZrL1jwBqYNKngnqIQf8Ik2EHi+kQORJaeZ7MFGa0kqc9Jvus9zHodgVO00GA8fDWVgtbO9tobu2iWG1itixjuiDQTuUTCajMM2YoFWlrT3tv9qAWe05q7wWVSM2GeodXanXdK5IsmPmJXMtin6uotU57z15ZGPOZnoxVOJpijmK9jL3Le2jvss+3ET15nmqz5EXXWL0YldkcJ/p3Wkc9tUgnKc/KX5L42ue4s2CgIHKtfLdIcnUhXV9bk7nb7lvM6Bar+h9XCHnxvrUTcDAowOeEsBRHwDw/c/CbQJmzQaioV8TZbG5Bko05Vv9tx3xegPpVcdAKQOPrXORFG9IbexrWVEvxvvXCcHY7659Rj0vFhGnrl2gBsA5Qq+AqmzB/Gn0IrJ+XFd6D9OZgQaLycecjP1gr9JpCj7m2SLSKy9hftSxy0+07t/GLjz7Ej3/6I9x/cA+TyQjd7gmODg40t3K+IuGb+RSn/e5ggny9iZ3rN3CpWcaV2QFa8wH+h3/72VmX8h/k718JUGv8nA1QnzUf/DYv1G8LoNZstPYQGnizGYiNc9g0bm1bPr+JWB6Kt8x85zFh7PesPOb/a4B603WJnOoscnD2mM+eN1Ow6FUg9frnX5XvbZr/1KpuMsbR4SEePXyAWx9/hF9++KH+TWcfxj901bG7lQpOImeOumjUZS3VsDp0AHjp8UNkF9a6GSfa/GrxlOJaqp29vaAA6jJbHUb9Nkuj8LlRQiyrXxKY5nlwX3TzaTQa2N7ews5W26y4CVQ36mjUK6jT4pvtYjgA2AAAIABJREFUTATw0gWmoDmtP5miO5wI1D3sdPDy+BjHnRN0e4xnRqpXWJmmjHKRduF1tBoV7GwVsLtdx/7ONnbabbSbdDeqoViiirqOcrUpm+9cgS0HzWVO10818jHms75qvax/sf44nsxwcNzBoydP8ezFIY5OehiMxhbvSGxm94GkOjk7VtkOkvXCHI77Yzx8doj737zEvccvcNInQG3tgXjedHliLMp9s1bBujD7JNP+u91qabu9TkfqY1ujLLbiNaZ6mjUf1ZZd5MN6jUiKTkjjfaWCOSHq+5wRxxtkvyD387u2ZaPBBFEuQmPuyjsdbiMJIc8B7cR4OmMjbvhB4Ceeu3ocE7OL/dYTZFdnqybjA1JkUgMbkjnPanVW0TJCq7m9Kt5MpkDmOyXZNxOkpoKaPalvXL+By1cuYWdnRwB2rVbxtjyr63Q2tlifP79tfed8a0mcQDrnnO9zWZcH+4TF01ZXjzkhvlN8IocFOgJ4/+cgjAuspiDQCeXRN9o+a73YT9mCk7DhbgIhtAo1eqKeFhkj2sl6oc8FNUlNPLpHOrk0QAwT2nmlRe5KhrGp9SEBaimoafF9D19+eUcW31O5Rc69tdrqVYx5kHlto9HCpYvsQX1DbY1JFAyAmmPn/fffF0B99epVkWxCQb0eo5/vPp3/Xa+LF36noH4jFdTrAHWqZraHyAaYWRhEwmeqYCpdqdyNiVngk4MkAqej13GS7kZvJAsKrfjuQIpP0omqyoNETVuu4AggPE2sAizMWgwbm84WGttxsO8CRLCJRJyppAgahXv1TWTfMVeMBACgxYuFRLdbjD537HnH4k8UsUwpbGy7AKXje9h6JKA+Advw5QuAWraHkVTaxVfhKQGprd+cTch2ggyu+CIDUL2vnT1LOz4qNJmgqqjitsUMVEwZPhfJgIW0RrXkrEGuhaboYbBC1poA6ulCxU31ZBZAzcXA+l7zBrFYI+tI7cfHivdDEFDvtt0cL6bwNhs/AqEEpMv5pQBqvrhNFk4ZPPBFcJpKYfXHVWwZFnpU9tqEHCCO7lP0b/BCvBYagX92xWSNKFWNLfDswVKkgruSQ7NWSAFqgm9UUggEDYCapIDor2kaLQPp8irC0fqPaopKtWwAEZNzAnG0TeZxh4La1TIch9Yb2gB+gmBUu8/c4ns5M1X3VotWtTx2I18QoB6O5uhJTWSAIgtyHAe8HmbXYwAiA09+1xFkbH4IUPem7DNsoPSIr1kBYwHUDIascK77zOdV49oUHbLHj9DOweIYlcH6CsAjKaDoYXZw1D+b2PBn8kMN7+gDtWF9C3BV40AFD47ziXZLK8qb77yFP//nf47vff99XN5hnx7aXPL+LHE8mOLWnUf4X//qp/jos/vAiH+h0il648VJWewXTEo7ILN0txOP/pCmoDaiBs+vZFKowUTM1u//4PfwZ3/8Pv7TH7yL967uqc8hWcMytWdQIhcAWrOkwbEFNWlf0hi/IvtkFFeWti1VwAtGpg5BPZhIarG+kcacTclDPPwAqQWy65GywqLdD5v/5AbhvehizjRL7Xj+efwkBZi1OUFmEgBIKOFYHk85f0zQG40MqB6OpKLu0c5qNMFgQrUb7fsLcmigffgERYyRR2/M95hdEvdNFRP7P+ZKtBl1IgettKKAKxJI3BOzsOII1TpFJZzmO6qnx5iQkEXQZzZBbjFBnvdOtqElvH/zMj546xrNXXHQmeKb3gzfDGcYcs2YT7E4eonli8fIdx6hOH6OwnyKPNnJITKKBTN65ySK+EwxJQokHoL63UgdBZKCTASp/kBknjcRnQhO6D5zLrU+RsHsDKshfTJT3MkC1OnzenYQ+TqQ2cbbarmLP7+qsBF7i8+tHl/KeD9dZDnNDNX+kwp2thek7YXANPt/8fudNwyg/sVPf7wCBut6uzVasMZX5mNXGkQBOlUEJncsxbXPHjIWm8i1xEEWnzdXiQVe4LbJKEnZPbDJTMKMDtIiYlpQzNhieayY/ZsAX8Y+wVZ28o+dW1KltMTMY7uwsbOiPi37Bpp/rFfwVMUPqruY4JqtPmMrT3pZQJlOBDrby4pW/LesxaSwdqswxZH2WQFkYS1OqzcHxmXvrz56bFswwXIyQmE+Q6NYwMXtFq5d2MONyxdw5eI+dnZaqNWpPGUfvAl6wx6OT05wcHCC48MehgJjZyINUcF6fDLQd8aA5bLNXQLlqEwlGahaVlFtf3cHezt0kmBha+kEuFTNSdUx1xhej/5wgKPjQ3S6JyiWCqjWa5qf5hOqaofqd01nDNpI0zFjNssrfun2xjg86uD4uKN4k+fbbNewt9/C5Qtt7O80VUDk8VP9MhiOMBpZjz8BzN6XWtG8t7RhIWIynqg1hCzK1UO74n0JrWexYvmkb91UgLWRD207LPbQ6rwmu3PrGyhbQBYICEgK6K2gVKQltcd5XFMmY9lEM56tsHVObqE1h1bZVIZwfeWcraJAIY8Z40dXT2ttZdGMRy5mvzH9FX8lLYciP/O+004ajJ6GUpS7WxPXb657RcU2lkMUC1QuVmS7KGC6zO/sx1dxkJo969gSgUWLmfo4c0zmijWU1aO6jUKpbE4BvP6jCSaDIUa9AUa9Lob9LkaDE4xGXbm7FBp7KFSpkGZH8QImc6CxtY2bb7+NC5cvod5iz2sSvMyJivtlIZHA83S8wHSwwKg/wKB3jOm4i+WM6zXjXetJwjzBbBUHGI16GPZ7ut4s8FSrFezsbKG53dZx50o1zJYljKdU/pOwyHmFDkxzA6gLdJQyhywq7nMkyzUaKDZbskTnsYlAqlYkRsplfqJrS2JotByJ9ioLkhNGIk3kWPBu1bB9YQeN7abWbMWXM8YVjFM8hwnwUrTB1bLm+pSr+TwTN585Ja8QfFbJQdn5do3elUQnXrtN1CKrhxXFVa3EWWw6yfo1xScEpXTuTY7X46GUqJfi4+unF7FCAOGnilobgHQ5HCUbSv+9TnhLr18az6wc91ostQksX78Hr4q9NsVIZwHZEcfF37Nx3KsANM4jmiM1t1lSpXpNYsftQoTI9dYsvjeNKYtk/YKGmu1MgJo9sI2krdxR5GaSdEoolssiN311/x4+/PiX+NHf/DXu3f8Kk/EInc4xDl4+FzjDuY0xXKNVV57R6U+QqzSwdeUqdqs57A2foj7t4n/+4cPXRCX/sP784ME3CcFzlYgaNv1+j9YZFmcxQP9fujxnF57dJuIc+82Ocft3WvA/6+NnAdSR99hWPMPPWHontQe/blkCSHZfvw2AOta9c1yCV0zvq7Ok3d7zLAyrm8yCuQHJbppbNoHcZ12jJHPwMZe9JwKox2McHrzEwwf38fFHBKh/gcePHqLf71ptU7GBORMFyUY1LI/1uL1wNgynSVO9puTWqF0rThhZPUH5syunWTerkMhcLkqkQ3CaJMOw9jbXs6gr2jrHBc3ERARNrZbNeINK5u3tNna3t9Fu1lEnsYZrP92HWKdV60VTTzOeZL2KghvGFGMJcWboDgYCp486Rzg5PkK318OgP8RE7fxoD86YrYl6rYB2c4m97Rou7+1hb3sL282mYjuRKMt1VGpNFCsNFBinsn1agJ/KScaYLUbWEIeOirQaH4zw9PkB7t57iMdPn+Oo01Udp0Bnm2g5Ive2ktUlaznVbLn97nCMB08P8PWjZ7j76JnU4MxheA95bSn84XXmtVTrBiw1rxsZlnlGEWPF9yPPmxgZ59TikauXGlk6UMunlveQ7j1Rb2A+lQDUKwBvkBbcjYYKap4LFdSsZWZI8dEDOMRfhjWwTmyzRay7BkKaoC8Z04rR3UXHiXXps+ItHh2AFhbh5O2Imyw9Z1xvwCZ3EPGHuF3uasljNjcnOg+6Sx/zRcXPJQH++/v7svim3feNGzdw5epl7O/vibDJljd8H/M/O/Z0rliPSc6auzfVbr7dHBZ1sd8coE7Ig7HMibJktYLElcznDaurR65utvUktrL1oFzNQlHt7mfWc90A6gSwdjW2AdausrYb6RbgXrcNv/wEoM64dKzU/txhJlryefSciutCuEKXTKm7rKabL8ix4cXLl7j39X3cvn0HB+xBzTqBE0iM05DGsTE/M4dpNJq4ePESbly7ge2dHeXGAVBz3Lz33nt4553v4Pr1a2g0G6b4fsV68jpg+Tw1RM2qa3XE9fH0O4D6DQOoP3jnmgpvZvF9loI6lNTGTAlbX02GOQPGoihiiJwBYwoa1G/PK5Ce9kdBUIBXANSe0CfjMx7ihAEV9ipWHEvASEMXHfSLwnbYL2SS0hXLqbAqp/Iu7QmsB9oTaetpapaGnMQjOWQxIVVm+77Vk4QqC2M06Zx8O6sgtYGysqzRIsT5hjYzvsYwcXN1OQsnBJQVvKo3dnzW7f10PnHu1muO7DSqpwnGaJr2Aq0UkirOGsOICSJZZ2INFhaoFg0YrlVLslMUYXFpADn7qhAYJkDN4IVBlOwoBFB7fzFNXmYAbQBrBgx2lqv1AmRQRktzA1K5f6lHFizOWA9sHke1zAKigerabo7g1QyDEYE9KvKNWMBiGxnC6k4doKfA3gy72xUKKvpSCeU9B3kfuLhr+1IPLaSeaBCgrrMg6aCPVLcOUBNI0/1x9qXusQG4tC9UD+epnX+efWuqJT0bslzmuFFTZ1tkhJvrEhqjPAGoWdBSHx2z+SZIzROueQ/qCp16clZsmFBBPV5gINsbs9on8M8gWNbPWqQJ5NGamdaa3J+pa1QMyxFMzKE/zWHIY1/Q6ruAoQDqHKYOUIfFt3rWENzPANQKEHwVWcl5M0rpJIDKAndJES7h4WeU025r48CobT8t1BkW7pY3vO9ua02VCgu/za023nn/9/AX/+yf4LvffRe7jTLq7M9ZKKA3muHRQR+//Pwh/o//+CG++PIxMOf1IkAd9ohpmU0eCTGeIn5KGJdZwFElZQffS1gSoB6OsL/Xxj/7p9/HP/3T7+L7717FlZ2GQFFaO9I6kjetQCBVJAAr+lggEXOu95DzgMjsX8P+OX3GBSonAYmTEFztFQC12VGZuwX3Yf14jHihImuA73YgqVWkgz+myF+awkuerzaPleYzFNnfUiyigicTRpDgefB5mbCP6HgswJkvJjKd/hBdJiPujMB705/MMF4WMVrm0RVAPcGQ45vPFJVMtTqWRRa6+azNlMyxjzetwqUy44C3BlGmZl8u9DzwReCFZID5hD0qhyocszfkgra0s7GcGGqVEt576zree/smFrkyXnRmeD6Y4+WYiu0ZcrMR5ocvsHj+BPn+NyhOXqK4INXA3BtWEnd/LtLEPcbwajIQynaxMKM3wkpktlqISec6u09SUtOiR31GLYkPJX7Yva8EiMHUXN/HK7KLVwWYm4LK9eTlrM+vvy9bfI01N3tYG/eldchLThukTtGDWgD1rTerR+Hf/Me/sgvj4IDGjjWp9R4VaTKtJN8B6mACR0/VU2qbzGSf1v1XZ+ps0mYAdCZZ8jlGz4bP7Rojybznc43HkVrLMm0Qwh4r+Z5JEON5kwJ6YQpoY0ZH36l0rk3iOgcqCXaZ/RedY6i26Mk2mDGy2QNGbzFParldAQAESu09VOTqu/9Oia9bpyqe8/k0ITw6qSZ4T1pJZB3GbgcsYBXVK67A+SmfU4/jq/s7uHFpH9cu7ePC7raUGYUi4xNTkvaGfXS6PRwc9XHcYWHLyIad3gBHnT5OurQjnKtQweIQXX5I7iGZjmBokRbi1Qou7e/h8v4FNBpVFdaMjCr5hdZkJssqksimcIaTE/ajPrb+zyzEkQS4BHq9Djq9joDIerMpJe5iWeASKYD65ctjWQoOhlShAJVaEdvbNVzcb+HibhuVclHxK+8NVTAEpgkoD4dUzVKhasUiHgtfjPN4H8go5/3ntSFznH+TnbITrASWsAXOZGpFMRYbvVczSYxWtGT/5DJqlYoITCzssD+z9QMrC9gt8TpwPeT95TpBFjv7eS9nKMPWnNFgKDUgiyHcNi1rGSDOSJriPeczwjW7YHZrCZufPfuc6CnFiEiOHgNFK6QgoTnL3gW31oZJ8b4pO2RbTnvvChU4pprm8cd14RxJ+28D4hnHTDEbs3f2EvlyA42tPexcuIJacwu5nPWcHlL9ftJB7/AA/eNDDDpHGPVPMBn31Puwun0Z1fYeqnX2b64hX6oKoL545Yr6OtPqnMmQ9hEFGEb1zDfGC0z6M/VSH/ZPMKPdOAlhIkvmBe5a0bkvcHo87mE6Hkp5VS6W0ag3sLW3JRCcvRjZTmQO9p0Gen2OoZkcpAhMm4KacYwfR76EQrWBfHtLADVtMxkzMXYjEVdKBlqRuxuNAGrF3ja/cj7lPZyMRgJBSo0KaltNtPbaqDZrep9yYbkksURtea1aZNEBibmFWoMkE/ipFTo19/Zpfq0glS36rBcez1tMTAuy4XRymvC2qbiU7M9SnMQ1SucT1pWZgzD3mdRJJt5npYANYEtGdWQl1mAIRkJia06sMNkYJAsKva4o9iqQ67yFt9hfFlTOxjfr2zkrDspuZ9O93XSsWp9IBI3eoVr6ScIxNwiLW41IFvFiBO+BcyVXPyHGZ26cu99ZzcTIGisglHL5qQPUjJPNfYtzDfvNdwd9PHj8CB998hH++sc/xNf3vsKY69fJMV6+fI7hYKC5tVbnvEE1Tx6d/hQo19C6eBnb5SX2Bt+gNu3iX/3YejK/KV8PBVBHrpg+n8n4kd3XafXxbw9cON+VPvMZCyefeGTPKFCvz13J8+JxyFlH8apn1+LiVQV1zDXr+USaw63uaf25fd3P68cZ73/dHHSeq7y67wC2zvPJ9D2rc2QK8J513OddX9bnM+UaqnMsRDokQP3AAeqPPvwFnjx5JIt/AdQVI68lMby3SVGPaRf1RK9ZU1RbfBf7MLcja50nRyMCo97XmqUCkddL5prIHs9NCnXKBVRJbKQTpS1EbslrbWpMzUrBijldMr5ijNhuNkSI292mcrqpFi/qW81WmHJpNPdIc5AsysWGKmeqm02MU1B9hZbhvUFPJJ2jo5c4PjlGp9NDf0BHJu67jEKpgYpcL+fY3TKAep/7bTZQLVdU0yqVSSpso1RpyPJb4BZvGmuhdHZaTDBb8mUCJhJYO50Bnjx9ga/uP8TT5y/RG450bLV6E5VaTWRGul+odVYpr5Z1jRoJoFW55z14+gJf3nuCz+4+wNPDjuq3ysHl0llSXsHHnHE77w1je/XobjbNdXK5lBMPHaDo8MTaJutK+VKJrCYsSNhN7Oetl7ONAyPoJz2ok1Z33vpkk8U3QVqSbKVK9fEuAZrliwnYp5K4Czec/JmI3FxwFLiApdop49pyXBONRKsWjZ+oKypssUgl8AKJ3BIFrYWAVs+1F+u4JJmKzKmx7iVSz6F5b6ji393dxbVr1pP6xs0buHbtioPUbdR0LwlSG5kpuyZk59tXzU3xjP1ms8yp2cQP/tsB1OHIElvl1TZCSkpAVv2fdXWC1AmxOZzMmMv7v73XOuOVpF7gAHVCMA+r+2SMZMgriaDLAen1ftQbwtjNa4uJobJtfVQVFzHHiLDMfQ8OD3Dv/gPc/vIrHB6eF6AuoV5v4uKFi7h+7YaU9ey5zi+eYwpQv4Pr168nCupXEZ5et36dN05+3XZ+B1C/gQA1H0YB1NNpAtJk2WdKorOqPQHERVdQc3Fm0coZHh4Mywo56T0dyWm2QGlFZRYDBMBGUmPiZWdHZhJTgdCpStDmf3/zBqaIBSyuL15Jbt0UKPmdAbZmm21wmwHClmwRRGXRZMXSURGKfVE9bfbjBmSH6jCm2mTBSey+/X2xqChANghfYCmVHY6z+HooHDOs+2QXriJUUnPWsSdBj/e7ZgFRNhdu32u9hI3BJXA6Zyy+WoXgtAPDtJ3hbfRgjCApwWm+CCJR1a3AwG9PgFjWsdvAWykn1efaJmgxgUBAOifwlAA17cOLRTuPsKFm4ZN2OgSGCSZRGkELRwJRBKCGBMlHUwHgoQK26+2m1ZE4e89qA/riXluPOi5O3B/vuPUUNFve+UzGKSgVFmhU82jVyfJjoGuKaVNQ85ioUuQxR19wRXpK7um+w8CRADpBfAHUZBWy8MvrILCZKmqNmnBEt7BkkQLUvG6TBRdSU1CzAEfcs1rOodUooFzmsRKgprrEAWr2nV3SfpPXkEQFC7aiZ7CRBhygdsaflLEsKi/zGKjvtPWhHlLVNOW/CVBbMC5Siquo7Vk1FryRFKwAZA9DmtAEEKL3BSssIZuswh0qwiVfKThtKG18OlOnyzJxVQgsYMlEYTJRkrB37SLe+0fv40/+/E/w3rs30WYvIVk1FXDYH+PX91/iF796gL/52y9w794Ls+QmszSe6ajKRGLC8Z2A09ngKlAxI+WQrKCNLAiW0hpgjCtXdvBf/+d/iv/sn/wn+M7VHWzVS5gTuOBYlL1QTpbh5Kmkk8oqkJMALl5Asmc5bHIJRk4wXxqbL1Vh2/wXoLKeVVpBO9mGB8pnQMXwHPvwUCFXsCIp73FSFE3tGmOmkp25v3j3S4sZiioUGEnFyCo2P3MccH7i5ljYZV/qvgDqIY67fRx3ezjsdHHS6+sZJ4eDRWQql6jg5xhk0kbFHa3U57kShrSlnyxkhyUV9pw9rTm+ze5blpvqS2X2wnyWq+wfqr72npiNCRYQpB5iMRoA4xGW06nm+8sX2f/0CvKVNgaLCo4mSxyNqIQcAsMucp0j5I8OUBg8Q2HsALW3gFgvONh9yhaOMmG0/z4BqL2FhCUmGThPP6cDRM9WAHlkgpPk4AmW1X5X++ImIHUyvt2SP57ZZJ62/X6br99OomJz46tJlBv+HnNE5jpnz+FNBqj/7//93yQEOI0bOY/IjiZJmGW9HAUd9SFbUz4HGUjr/mkQOklmM39PQoRMAXFTkVGxZcYVIm3NYgQ5qmBl1xYAshSlYcWV+S5SRtonSgUtJpBKPNkCI1U7i8QRChw/JTGiM0CzMa0JhI6kepXSWeDo2CyhPRGNZ83iQwM3pSx1UNrWxZivvRWBP9tJ8T/mCA8NzI3DRnD0xmPcVCvlsd2oYL/dxOW9LVza3cJOu4lGraI4g8+5lMNTK8Kx2NQdTGWHSrU0wenD4x6OToYYjCaKZVqtOtrtpopELNQJgF7OMR4OGBhhf2cPVy9dxv4e7eFqcpqZz2i/Z/2fTaliqwavAVXU7G1N23JOJRWx/AtSw3T7HRRKBVTqBOdKmC8KAgq7/QlevjzBixeH6nfHtbFcyaPVqmBvu4k9HR+VApZAx3gQSW9KlfsYwyHJA1PNHwHCcn2bzCYYjs3SUcUhOedQ7WHHbSRHj+9ZmPJ1LyJ8xtm8LlSQM67iS60i9KJtOF9UUNPJxTiH7ClIoqheOZK3xpixN3JvgLGcO8bKFWhZm6M1ogDqpeywjb9olpYcAyQccOwGeJsAXJr/zSFKhLNwqloD8kjey829/RLBZ4LtNQOnazVae1MBbr35Yp/KgWSvmBfInpuORJKotrexc/k6rtx8F1u7l1EoN2SeRPvt7tERjl98g87LZ+gdPZcVN0kVpUoN1Z3LqLX30WhtoVJroUhgvNFCs72FMseCg7qWc3p+Ydwy9TAfdccCqEeDLmbjEQeB2uXk6Aw0nanX+nDYxWjcwXTaF4DN/KZeaaDZbKG5s4VKs44lweRcCbk8W3cAJ8dUXI9RyC1QKlA9TdtwI5/Str1UqqFUb6O8u4ci7Sdl2W1xhmqmUkwzdrL51KzfzQbeCASmgpdia7lAbauBxk4Lzd0Wyg32wbYiGs8lv8wr9krAYH42F/NU1iFknQSXxglJYdTHTlbxEHaUMa6zBaOsJfemAtEpgPosq+8N4LjmR8Z/KwC1HYVdogRadnV2ClAnrX4SFzcv9PqnQ1kUA9eGfuY9a05NtjwlVyCJdTaBdSvXJ7Od8xbaLLRK86FsXJi9nqvHtDnyyt6Ts/bP358CtX09VnsKtRJyNyznpiWud0nMaH0RI242/ruTZeOO2SAzznEcrgPTWXA6OUcSfLUemkOUCQLUUNbJPWX1Fn3y7ClufXoLP/zRD/HVV7cxGHTROT7Cy5cvMBoSoM6hWqug3maLnzx6gymWpRqaFy5KQX15eoDmfID/6f+6s/ki/gP97aOHTx3oW7Wpfh1A/du6HL8p0L06vzhR0pjVK5nH+nY3xY62XrkrwGtOaHPhO4QMG4g3GbJkPKObnr31373u5/XDXJ9nsvPGeeaGs7d3GqB+3Txy+tgzdYhMXPGbzIHZ49t0Dxgz01mH/VMJUH/6yS18/NEvpaDudk6sT3GJ8YkdS9RhjWxn/YNZCzPhiddh3TXOl0HNO1yzRSBlS50p40QndrMeWWCNIO/qaQLUFDRQ6OHxsI8zq6ewHEdCvC/wnnsyPmUcToCarXbajapZeQvgXqiFoIlgCIbT7bKESpmtZMyCmz2iGRMXSBaksw6oMB6i36Oz0Es5Ex0fn6g3dH/E+iBbi5BYSFfFHLabNVzY3lKs3G7UUJWzER0quP02StWGyIF0zzG3nylm0zFmtPgGiZxT1Wa4/cPjLp6/OMA3T1+oFRDn6iqJfts7aLbbqNfZSqisuJEAfqWwRJXCompVTk0Pn77Ep7fv4ycffSYV9WBiAiKp06mWbpDol1MOQvIo4+QqgetaDfVqTepvkjiPDpgP9CT4oeCgXK0KpF7kJUmyWFk+NyYyEyHZAWrLv9KWFlaH8lzFAXMB7OwT3m7ru9lls0Zrqln181WLHasjCaxObOZTUlA4VTJfFYiZfVZccGL1QW//IqDaUmnLf92y23EHE29ZX3Tvcq1zYz2eNTQp9nlJCoxRS6pjq1d3xr1W10WuIw0B0uwlTMtvgtRXr16WBThV/vV6XePRXGJTZ8vNoGn6NGfjjb/7WmLoR1KoOPcG4xlcbcGS1kuNmKIPC4nPAAAgAElEQVQ6gMbGPANQZwnkU9VkI8fns2Btr4LYbgrqUFGnLmtWc/UbqXlGtvDegzrqfnY83m42m59lhEjJmFE47PGx105DwR8YUbgYiNhzdIT79x/izh0C1IenFNSrl9LGGfNjPsMCqK/fwO7O7gpAvbe3h3fffVcW31Te0xbeWfUbeaLra1Z2n+ddK84bR7C+/yZ+vbE9qKmgNoB6qGJegMDR100TaFgjxjRCIMMnUGrZ5HTmioSYcMnGSiy2NYJXrXysWGoPoxHOIzm3nahI74pCewAIBGcK61HkS/GvFUtRfjwA6nj4o/i0OsC9l5sXaI2b5f2uXT3NIz1tm+oTOgHqYCQ748XEsQYih1JaQLX6dlgv6iSBY69nX8SsTzKP24Bq9SbTdkzJbWpuFwhm1N5mU2N/p22MxXI+MScAta6iCjdknFHxQSvoZhVo1giAmkU4QRzunMAsFdNSLo9p702Gnannja0l5NLPzxjR1j/ZFdQOFojr5azBshiJtIQ3MNXiAZ80CzlUZU/NYqAtywRdqeJlz2uB5LKyNmaR9fQ2y14zmrbtmBWogf0G1pj9DwNUFvr4bwYKVPZwYReOOGfIScXFEg0WRuslMSp5HameZu/u5ZLKCFNLmG2897elxkG9LQDWR3msBNnyBOMrphoX3E7b9rGpqHl8IjUwvuZxzrnNgsBi2pFOlwQwmdQv1YM65wB1s87+j9y5AdSzcV7BX5/2bbRIZ7BIMI6Wnewno3thPScJsgvcJ37H4MUJEzxzKlZNOU1w2hTVBKgJELJomgLU/mw4E5AAdYQW9ozak6XzS55ndyhQRWMVyLZRmhI0/NMrCrMVgDp24MUu7c4mHylQFqMJGq0Grr9/E+9/7wP80R//Id6+cQ31IlX7S6monh338bNfP8LPbz3AJ7ce4uk3x7YNa9huXwl92kFBL8ok55eWZnwOc5t4k8bpXuurMMN33r6I/+a//Av88z/9R7iwXUWlQPKq95q2CQK5hVlVrqToaf5zyvYku+jb8zNzgDrU1cbqVWHIvyug9Dku5kMCByQa+V21uUEgtT1/RvCwY7SFwWLIMFBwM21wC2QHm/2QBYv23FthXCQfklFIvmCvSBaVBZ4QpO7h4OQYJ92uFH5q+0imq7sbkDnLvo+lal3FZdrQ98YLdIYzdAYTgdSd6Rw9t8ZiMsMEhqC2+npyvHOeIFFExBs+O1P1hRT4NBpg2e8gN+jrrIvlChptFrW3UaxvY1FqoTdf4mTM9/aBQReFbgelzhGK/edSUBcWXDcLbvGdBpf2LGQA6pUiTFpQsmcl02M6VJYxHh1Myw5/rY1hYcXPS3nnPYkSkpgBZaGG3VQkjWdOhAoHJs4dAK4VlZLzPfcGTr9xcyEp82huQK/1qPjUsimxCoCaydztj3/ydzi6v38f/Tf/+l8lCjKNGX82Ne9mAOsEoFbrhkzMlwUdfHLXNfZ1NgtYJ+Ws7LgQOOsEPB+vMR6zpL9QR4TNVqgdSJwkAJn9O5NHreeJJZfNp5GIptufq0cuXzYXOrgtNXMKZGgFYvEpLLfddlvbd0a1ks/MPo0m52dsGEsSf5pdON1fCOIa0BdjVLGl0QQszgyAxslExtq0eFpkx+UCJVpuV0poN6vY327iwnYLu+06thrsIcx4zpWY3muUBQwm4zbPztEZTnDc6eG408XhcR8nvbFiAc4XTe8zXfbtMA5kDDgaUIk6QqPWxP7OPi5fvoC9vW2BefMpAVYmum5957QmXiPabvN+qa821RHs51wqYTjuoz/oigtWLBMoZDsTqE0JlayHh13ZkXd67F08plAC9XoJ7VoN7TptEqsolYsqEhCADzUgH3ve++FgjB7BbQZiyKFCYJRuG1TocJ73vmNazkQ+taKMgdS0+fP74QqcJFzx/uUqLNKe0ePwMotzUlNXpMCgmlfxNQtpbClQpuK6jEp+geJijPmYFthDjPt9gdTSwFARUsxhkTdwWrGWhYTeRoQtMxaYLQn2cy0lmJ6CXiJDqL9r6rJi49piXJFmcyUUYGpoWooToOY9kb2fW4Fb0ObOUBrzU3NuIjC/nKOymAocau5dwMWb38Fb7/0B9i+/hXJ9l9RTTIdj9I4PcfTsMY6eP8bJyyeYDTty16Kde3XrImrtPdRb26g2WiizWMoe19UqCuWSAdQiAqdF6OCPzJl79EYCqCckUY/HUhwzyGbcTBV9f9DBcHiC8YQF7ZFygkqxgma1hWZzC/XtFgo19q6lGxMV/w1MpjkcHnYw7PfV4sjU07SXX+i8aWdZqTRRae2gsruPfKNh6hU5lFgxLQBqETTcUcYKoXSpsJCJz2G/P5BZd3Onjdb+Fhq7TZTq5cQRguB0MSmzkvzHGIukBbP4Vn/qTBPmdaVwCvSurk/J+85wr7BYNyhpQfzKAMYRDifOOh6ve/5zajX0Z8hw4iAy2ToTALXFlRmAWpXaUD+H0sjy3lhPEnAqFNIJOd2ek9hfdr86tSi4rrinhaua3cNsOJEA3Any6ulAitO8NgBYj1/4c6yn2QJw/P48MdOrgKUscJfdfho6WsFddpX8HmTETFs2e/5tnU76Xnrcar/3XMBVYckcZCUKJ6E6yc3tUI2gYeTlIIrJOnUeggDLvzkvcb14dvACn3z2Kf76Rz/Enbtfotc9xsnREf4f9t6ryZLrzBZbx2bmMeW62qPZ6AYJwtCAY8jRaGYYc6W4UuhJEXqQQn9IGoX0oie9zlUopDF3FHEnRnpRjB+SQwsSJEAQHmhXvur4zDxGsdb37Tx5qqvagORweAEgKrq76tQ5aXbu/e1vuYODfZGl9EwnTbTWO1hUaxiOp5gzh3XrAi4mNdxAH+tI8b/95Y8ee4/+Y3oBAeowhkLtu0JWOEdB/Yu6Bk/aWA6fdx5AfdZzU342fjkAtXbrRf9t5Vn8FQHUp6/Dkzb4y/fT7r/Opvj2w/uqMA/aSx7+nFXQpzzGPs7YOW9fxzqODkX7+/v44P33BVC/9qMf4v69Oxj0+6r3BJ45CSaM8UCu4W2i00roOYVM6uX8Z8pT1oWZonlsL8DjUQ+7RkWzAdStpqmn+UUyqNl7c/1dKiRndFGUYxuvj4lsAsAq8LUVodOOpBRmP1OubQsZU6tPKdfKhsXNxFEiV5Zm0hKQXGvEaEYdxElHewbuc+jg1D85xEnvCL2TI/VJ2DeZZFPk7BuxXm3U0UlibHVb2GgnWG/FSKRyjqScloJaNt+JkTM9jobk/OmMCmWqsicYjkY46Q9xdNxX3M5Jj9efFtxtdLprsgLurq2hTVAzai5BVI8WZM50Np1h93iA1958H//fN76H1956H4f9sQBVqdNbsWzPufdgD4h7Ml5j5X83m2glLax1Ohq6J8fHGGg/kGu3VY8i9YUYi8cvEt8CQM1GzwpALfVz6MWU1MsOUnPdifh5nQ42ti6g1emqTxTInqyB82xiMZPuxEeSgfVIjEap2oN1u2It58tcY7f+LuqXsFd2AmLBXvTnzsR/HglaI4GBJFjr08tNRyQv750pNoqEAnMsJDDdIFlAhAR2mmm9YwIF9Xprddl9U0l99eoV3LjxjL6uX7+Gi5cIUq+j1eIejXWxkXXLc/p588+/JoDa9grLIm0JUFvvOjgKioDuLgqBqML5QP0EB6X1bye1297frLxNUc0aatWNbT6nu5URz0NcVLEOe71q4LQL9oJzUMkpzjAzn6+9lyB8wZ2C1bd18i5HoBwianWRa4+OjvDhh3fxzrvv4fDwSKSTssX36XWB/zaAuoWLF83im2OjrKDmv8sA9dpat2iwnTcezpvfn3T9etI64lOA+hOnoL6mRh+LBD6QS5WyPfDlYPiwrSSTXBlqyjajxbeBH6FZZBt5U1AvNbQGygaejBqigS/vdiu+pynUYaEoCgCwCXkc3PU3Ckz1ZXG+BD2tkeqWz0WtVmoq+jbYstm4wTJgnGA4AY2Qd60Fwm0frRDiJO5ggBTg7kVcANNLcFrqcmWF2oQTrJV13J49zYZEUHybhTTVMDa1COARwGIZ1wR2lS/tn2vAPdAg6KxcDbckZy4LVci013LLV17wRqWOZq2OiNZ7LGxaBKgXsl8hG46LsNSorhwmAEp77zSjvbc1bwQsU9XBfwtAp7KAzTRT6XLBLvNa+XoqqC0f2wDqGr9cWST7O9kp8lxNNcTxwZKOIDmPgY1WAlj8HDVudc/MOmclH0YgtY8sx0QFUHNxklWisSzZoKOVIV/LRatamcnuvB3XpKDm8bAYYWGbpmw28367JXiwVVThYU3CLF9gkvO9COrSqrFSANS0X2eOdJaaZTc36myS1hq2WV/MaMfNLEIDqDPaKsoWjc1gWkaygK6gTYC6TsYWM62pLqlhlBOgzmUHyOvLe0qmIt+ZRVOmHOAAUlshbwC1jSOqZ/NqhHReM3A6gwDqCc+DChUtnmZ1YwxCz1gpoZWl2iD0OlabFqHVFJ7BsAg7QD13YDegJwHUCySAArp1oLh4u6Ds49zDTcp4io3NNdx+5Xm88MqL+MLLL+P6lUuIapyjmAtewUd7J/jb772D7/7wQ7z/5h6OD0dYEPSXQMvmhpXFUsfs7bIAREi2tMyaYQPOpgArimUZzw1Ot44XPncN/91/+bv4/a88jzbJX/NciniRT+psZLoSPQC7zrSz5qKRMYxgHo7Ne39BxaKxaM08az55aqGDTGb17NlNeh4so5QbAzWEqdSZE0xgg5YEl7rylN04XxsBKpIFfnJDp2afg652twtrcD2JOg9T+PKYLP/ZbSuDzS3zJVGR2wLz7SfM56TtNrMkafHtIAdVgDyntfU1bKxvoN5kVlMVE2ZV0941nWJIACad4kRZ7BmGWY4RiTVUdhEA4XNHkgYZ1IFBSfawCtLM1NMne6iOTtDpbqC7fYVBUpjWa1g0aSfewmQ+xyifYJZnqKRjVI57qB8dIB7tIMn3UGEutdNkjBpTYmv4JkRFbGls2dpmDE8bxiVbRCf/hDXNnrnQSfZx4Y4mHCN0kxeAodiCpVVVGVArLJuLcVQiSbkyP2w67CWl8bba67CFaaVJvGxyPLKALT/3oYF9SvlzXjN2Of5LGxG7iD7bew5TIMGUmi5iSseWQf1JA6j/4k/+D7PH88gMrmdSEmijZQpMzR8CVQxwVB3nTHCp/ByQsI2UuzQULGEfDqEuc4vhok5Tg9TjXpwsE8DmMuhsx2XZzWbNbPnNo/FIf64C2GGTaJvPsAktb0zD/CkF6MJApfKxh8b76Q2cvYc38l2ZGmox1bKuVNU1K57JQERZvlvYkBZLlIM8qi9daWvln60dAhk5Pzq4yKYTVbvN+QxJrYK1ToLNzQ4ubq1hc72t7DdrntnaXGR7zkmmtPo7TUniGeOIThW9AXr9oaIVJtlMoFGt0ZDNW5I09T50kbGcuBqqdJrQxpzTfxOXLm3j6pWLaLfYmCKu6o5G5u+jLz56OWtFbfK1yMnCkHVWlk8wygasSAW+sVYk8W80mWM4zNHrM3N0iMGQThojLCrMBK4hrjXRaSZYX+uKfMaGwGg81Fjh3wW6xpEszIf9EQbDsfKpa1WeGxtpVBdUNea5xwkkxQDeqcYP0RdBVVOj843V94E8RNA5rnP9U3i1ZnsRR2mHTZvGOpXirlBuMnMwsvzqRgVRdaY1YjpJMRkMMO715fYiOiVrf5UABE/NAERj0Ato1vB5ZWagqceQBPs65Z+HyA8Hn0Te5D6A9W0zQivpot3aQCvp6DpRjcSxyxpgNBzIOYsKX11PZbLZushxzvo6qizQqc7RaSVoX7iIK7c+i+e+8Bu4fON5tDqXUKu3RLib9E9wvHcXRzsf4XDnQ2TDYxHXoqhl9t6dLSSdNUStLpqtDhq0yyawz+MpgHLPx/W1h3UU88uzYYpsxFiOicBwgtZzZjFOCVBnGI6OMU5PMJ32UKlkanYmzRY68Rpa7S6ibhuVZkN7iTl4j7qgiGp/7wjD/gDNGskCbB7nqBGgZu3eTNBqbyJe20JtfQuLKNYY4l5ZM6a7B8hSXpbvpkC359fduKoV7Tn6vN+LOda2N7B2eRPtTQLUEVj3cl6S/8CC9vC2tpm99wK5A9Sq1wu41mGHEshbLMjlySyAucVSXkJZS0TRFexVC78Tw0sqaVWXK0ju6YLAa9Ql2l3CRrw+CYCxasTgVODzX6lGMqVRUPI4iBIswsuEda+xinqhALlLF6EgcRsdyHAGW49CaR3qHK9gTnFoly3mMtizcpn9H2c1bE83es8DkMvvd7pRd14j+LzXnf5MzSVs1otYYeug5j6t9zZX+KgrlECBfG4Xw9Z/zUunAP+iLxyUPp7FXtwTV1lbg3iqeYLkXY5mKvkYj6BGa5Zh/+gAr//0dVl8v/X2m1JPHx8dyPp3QvJoZY6YAPXGGir1hvoB81qERncd20kNtxsTbFZy/K9/8d2zbs9/tN87C6BeGU+nAOpAwrDHZ3W/e7oWepKL9qSN5fBe5wHUZ/98eQRhXxFqvOInpxTU4fzOA7xPn1MBUId5L8ybv0YAtfqqpX1PmMtWAepiIQgzVjHXnb1n8x5aAE7Kc/Spi1j+/fJ1Pw+0KP86QR/WZbs7O3j33XcFTr/2o1ext7urHHrOWSFRbbk/9SgB9jhV67pfm5PyQvxj6P/y0gRrb67f9j4h8oSxeHNZVbeiJjpRHZ2YdtQEqFXVuotEmAcpZalJRb1YmCMkrcBVN0dNi0qMWH9QgW3vwbgc7aoq7H1abUYCJetTzmmMs2mSsBetIW5tIm5toVqLLGaIzjujHkbDHkajE/T7jNA5wWA4kgI55flX2ctsYD1p6muNUQhJgjhm/vQamu31VYBa/VsHYDNGew4xIYF0OBYgzDo8xOawtul2urKLTlotJHEMAtFUT5vQqirCkCIuZb9Uw3hexRvv3sVf/c038Z0fvyWb7zSfSVFOgJq1pOZ9xrMx7ka9VwKzTRFRO+2O3p+1aJpmOhb2bxRbyFhCkhLUFHHLbO83hX4H77XZc3v/rCCr2esJ8BHQZU+g1W6ju7GJpNU2gNd7Iez1pIp2oluUgcfq4es5C31Qe0bomEnAWLF9rMfd+tT2h+XnyEd+Qfiz+Vc4iZNK6JAqlyZeX4kqrCYLCuAsm6pnxigiikFI7OQeiPdJr/T4S1OSWI+SazxdkzY2NnD58mXcvHkDN29+BtefuY7Lly9ic2MN7TYzqc1JqWyPf3pueNr5/knWEJunAjK0UpE+5teX19YSDt3ZxcVx5h5pPbYAHgeAuojjcoBaLmkeycW9kADpJwWoS86VwRbe5p5A7nPyX+EEFAiBS5FKsS6rHxDGg/foAkDt46laM3KxFNSHh/jozj28995HODo6RJ6xZ2pZ5PZWZbalHQ/nHyqozwKo+TyWAWpaw5cB6tN18nnr9pMC06d//3G/9ylA/UkDqG9fNetCZj1MySwLzXAresoAtQaTszpkkUyGGcFcmydMjerqW5t0l1NPeSNYMEM4nzg7rWhoSg3lD+5yPncvft+8huY5fy7hgtt5h88sbVbV5ynbVIU1KzQRQh6vGg62HOgaeIypuFJuHWJ2DtacoOrCCiHf8CorLIAQQT1oDDuzbnPr8NDY1OphmXNqTkkJwYXI1NO20Cxtxi3j2vKlqUg2Gz4rejgZNWtUQLOpyQWYCsJwPwyg1rFXgCYXqzqzQ5piDHZbQDsmg82AX02OBKjnBmqO05m+2NxR7lq4LmymSiVkN4EAq1md+GbW2enKc6uxCHSLbxZsBKELI2A7B9p/y2qkyvMxiTELQIJRRQY2lRMCvYw8oKhZL/yCK6YyvL0wYW6K2aWbPQobery/tE9h9gYnai7yUlBX54gac3SSmvJUOKZ5PwiYZdwMC6A2BbXRHoxFp2Y2WVlSUFeRCdh1gLoZ7HzqUvhmEzsGvi9di9k4NWtMv37M8OaxusU3j5nAKwFqWnxTQU0bcqpAZ1SP5ASVZxjlme4tSQb8igRSGVEgZUZftgpQ81MFUGsM1jGrxUiZB5lRPQ0Ms4pslE1BbXmYaiqJkHAKoJbVTrnAKJYct81f2sboVpVKjmIDoVoqyPvKMr/S4hqe19As8821ykVu0AhQp1NsX7qAl3/ni3j5Ky/j+c9+FpcubJnFkpq8C7x3bx//zzfewHde/QD7H/UxHmRYNOclgLp0vKXn0I7c1R6yqjOVm+atwFX24naeT9GM67hwfR1f+sJN/Dd/+Fv46ovPqhBnIaTMbBa2JCR4sSqHBaMriCRCeklYrM05wqyzC2cAjT3mlIo6YSQREYBcnefXlC1Z5ulIGeGFGguwfEZWqhMsZmxI507IcSt7HpvnYsoyW44ZFnfAvOwKr4E3Y82C260uHaTmtWJOpN5NBB1eJLugtXpDTFjeN8IYnCN4jGzmTtIMo9FEVrF09eCzxQKJTE823Hm16eRApq5ZHs0xnMwxmMwEWhOk7mdT9ElqmS7si0BIZvnWIwLbBCsIgrE4nYyRHj7AfHCI9c0trF99BrNGE2MWt/UIi1qECYH0Ka/RDDXGYByfoHqwi2T4AEm2J9IBN602L5yS3+i8vSHqa4u3hZa2P6bHKliStnBaYS3wqRRBIeqP38vQYQifGuxrtS5x8861uGSHHGyNA7gW1lwDygOlqKykWn1ei0c3NLZ8Q2DjPyjFdcKrG4vTVpsBhAnNoBLx7KEGUmjEn9NMK4B/fwr1zJz6+LLF9ycNoP6z//PfWQ6q2z6PxylGoxH6wwFGY+YQm312YfepdddqJo2fEmEmzB/BwqrYTPj9tbwkmyPC2ArWfLZxP2XNrbFpTYoiw1kWfPxyq2qqX12NGzaZhaNPCXReuekFkLEQSGYpw757L8/VpcFmnIzVsa8fBwC/DNAUdamP/JICsGwjsrw+rrZ2HiPrW3PZKahXroQ1gJrzrKyYCXBWgU6zho31DjY3u9igTXCLil0CyKncIHhfBJQxGoHrgKyP55ikOfpD5k0PZO89Gk+QEgiXTaHdK+YgszFBwuF8linihS4srYRNqCoGgxEm4xybmxu4cvWisvU67dgMR5ygqJQ+OdUAU0XBGCGKY6DZIDEkwnRGlcYQ2YzqbRLwWJMtZNXaH2QYje2L8/6EltwkFrBWA0HqGJsbG1jfXNeaZ7ngbKxlZvva7uhKEpge9Efo90ciWPJ6JG0CjczXWkhBw+YVv+Qs4fVrcK/QdOYKajaxSMJlQ5HNANZUBD6phtE1Z8OMa5tAaQPh2SiibWOsrGrePzbcGmhHdTT5XHAfMR5j3O9LDSyFxtTiOVRDSQlvRDNF/XA/wOaUq3q55+LcHWzrDKB25bP6O05SYgOUxxEz128Tm+sX0WL+c9Mcg0j8IhHg5OQYA4LUk6HFXeS0r89ExNI6XauiVV1grbpQY7G1tY1rtz+P51/5Gq49+xLa69dlT8nXZpMBhse76O3fw/HuHWT9Y2Wm897TJrvBRimdUJRjyDzE2GIpZJPN/YoRaq3v6JmCPP+UAHWGbJwiZ9Y4Lf/HzMUmmE4SBu3dT5DmfSwWQ9SqM9nBtyKq7jtIkg4a7RYWjboy1+lURJVSni6w92Afw14fUQOImnyGSByFjqmZtNFdv4C4u4lq0sasxt834gXHCLOm2WTVc9e0TLiVxpLPEdk0R78/0Dy6dmkT65e3ZPPNPGpZX3PPKIvvQOoztfFMCmpVb0UNFaarAoQ5o9R4sobgskY/Y1orLIPDlGlNyfMbh48DJRwSLewqA8hUALYlAtQS4Pdam7WTbTpsOi413B4CfEugevk6qLZyItCTA9QBvLNF4HGNs6JWP3VBT4NH5Wt11ns+DqAugzTlcwzfX46RZfNT85zmdyeqhrVODhLuXCDilFeSTsAN583K0EwDSnsj/yDn73pT22rYZWPe6kKbzzhvMh7CdigEqOlSQBvaNM9weHyEN958A//4zX/Ez976mcDp48MDHB0SoB6IlC0Xh01m1jfVF5hWG0CrLYD6+SjHdn2G/+VP//npHoFf81c/BFCfIqaoR1Q8N6uqWet3n/1sP268FzNI2Ic/BJCefWEfAi2fKoN62fC3d/fxekYTvkyyteF+1vwVBDTL57s4748JUJ+eo87691l7nPPm0MfeBycKP/y603vRU9FIpR6pj5BThxXAn/L4eVhpXa6r9QYlt45HAdRhXmT9PxoOcffuXbz15k8FUL/++o9xfHRYxA2wNgq1f7D2tvncxAByVaRwRUCOzWnhumsfs2CdkGFCwJsNSo37AKqy9zhH0mQkSFPq6XbEHmkAqEPfwuZARfwZPVF/V/SA+psU2NTlaCRwW06QnmEt9xu7jqrtCY46QN1K6oiTilzimskWkvY2ks4FVOuJyDxUROaTAabpEHk2FFDd652g3+vJjnswISHfgNA2YwCThlTU3VZbdXHSXkfc2VANVo/b1nvhrZ1lmKYj5GkP6fgEk4mB0twf8ovXlDUwj5MKXBJZRcak0lZCBXV9rSXmdjHqKTYiIOrgzQ938R/++hv41o/exJ1dEgincoFqCzy32o+9Se4Jq/NcPeGIRPIocptvEmHruncjEjtZe3HPwN4P+9k8ZZFIWZOzR7+Mksi4py160zasbSy6q5AD1FSxE3QniVH24SH+jnskEqQVDWR9sdDDUnid+svcp1mdSoCa+w2RRUNEhj7Tc9DL5MIy/uCihhCfKmGcOzVZ7M7SrVT50553rp40yZZOtOA95V7Flm8jX+iL/2tfZsIyAvIEqa9duya7bwLVzwSQenNd5AO5QvH9WJOrD7AaLVdMEl57nj13PO2iWi5kPyZAXeot22VYEs2X4j8XqTgQTUGM+g4ixdvex/oQHitGp8WQSS33taCgNiKC6ikn/rE3LsK/i4GKHskK+XK1Rxbq4IBPna7nwrhdige0QdWzw3EfLL7v3r2PDz64g6OjY0J0xGcAACAASURBVO1xuUcOblQBqwjLJf/N+2sA9SXceOYGNre2tFcMQkwC1M899xxu3bqNmzdvOkDt623RXlvdfJye6x+7bp1ebZ6wjvgUoP6kAdTPXVGOVzZJ1cwOzW1jzhpzx1Qq9nAJ3JKlNBs3BhIKYHBLbamnXQFgm5eQ6rw6Im3ytXxer2uKFxjYuHwAAmhu4HFo7ztrm30BKVuWmav2lkuLmtBwDXWs3sFiw1yF6xYypVB6+5yQ5ekTj4AjB6jZwAoLmm/AbDK347aYx6DytcyJYFpWMFu8oatrFI7f1z87Awdi3WrcFMMhf9oBar0m5ONRQWc/Z2ODTRE2I8P5s4CImPfhFoRsnK23aL1i4LltQtmhqcoCkqy38cSy/dgIEzgvhUYgETAjmk20YEtuym/bLAfnZDYKDQBnw5PKZGb08YXKpHIbTGYgNiMeP4/BwHqy0ibpHGlqCmUdggPzzPtV5q8zr0xRXTWbTqm/2OihbTaVxFSNmsUnQX42fk0xzoxp2nJz0p4jidmIqyNJGnpbfW7K37XCVA1E3xQVBAEWJAQA5hWMpzXLbiZLXLmFFS9W6yq2qfKxAiaQIHT2mAmgtvHKczRb7hlSsj1nUzQWU3SiCtbbZJ7zeGfKix7RkjtjTictNyuy0BFBwbrtOlJZj/M1U1rR2FhwboQ1yKk+rjeQL+qy+B5lVQxyZlJXZKdMgDow0JTF4i4BLPALais9yIvAuOVzbo+qD0D/dmC5FRsIvcIkEgHk8kevpHbQwDQAVaCwWV0GhhrnG9ldTqe48sxlfO3rX8OXf+Nl3Lx+FZvdNWVCy/amMsXPPnyAP/+bV/HtH32A8cHE7CJJcZUtQTh2B50fagC6JMC/r2eaGyPPP2KmtIC+0RiddgPPv3QDX/2Nz+Lf/vaLeOnmVT2TfKY4vqnu3cuq6E05FqaIa3N06w20qf6h4wDH9oI/pPqbD0VD1lJU2c9JaKmyuE8FjhIE5lwzrzSkiK/p1xaY1/hl9ttsjmsAuD3losrnls8Jf8YNixNaZFlkrgBTNuPdC0Eq8fAfiSoL5inZhmtRayoj2lMU3WLbsrVrbL4GHijXCSnvTL0x03kQhKii5rm3gRClzxcLFgJrCE7zv8KuWlpxm0MWeYX7LQeupxjT2pb2WJw/5nOkBC/mQH8yxfEwxdEgxXGfG7FcYPje0R4OeweoRXXZe9MOtCJ1V4J5NcI4t4gBjtT6fIpq7wiVwx00ew/QHO3rPs3rBoMVttun1rVw9YrV0Hb2TuKyDa9mfH9mljk2zt6V44g9vCxASSIKKsDQYiqIX75xK4PUZlFkpAdbTz0n0wtozuSrBbIdn4gYQR0byCGlF4Z1Us35UAWfKj7Pbm4vgeSVfMqHfnf1G2c2PfxahjmlNAPpXLXRjpnTW8c7nzCL7z//v/5Ymy4qkQlME5Q+Oj7Gg90d7O7v4+jkRM0buSP4hlu5tT4upHwKKnfOs67YDfWMNaPtitvcvszX4nf4npzbQz60vTJYiC83eEsrequ1lOcViFErzONyX9Ket7ColevD0Lw0Yky5WefMYv92ACzCs1duruucgltKOM/SBk3qmzLZwhlYoc5TreKDMYCO5plic6OJm4zgpZrZ6UesS6jApW1fl4qIdoyNtQ46nUQ1BTUcixlVAgQSWbNXbI7knMXIhnkFYtpTeZClAvFI/NHaU61pfmZWHBsdtCkmUU9z62wq0JREnI31LrqdNkaDHob9EyS0ENzaxKWLZNxvqIHBWktzg36X669lt/HvVtcxdiAy55kFmwOpgGVlQivOhlmiExz3xhgyQ7pQB5jDhxorCzYKm1hbo4vGumpPNhPSyRBpOpItHY+NhEPWBTzP/nCM4SgTsbDBpli3Zc9/va4mxHjE33W7Rx3zss62Qp37AdZaRviU1aPHVIg86wQ1RevwuWFDRyoS5l+b9TcB6iSO0GkxE7CLTqutf3OdY7xETpB9cILx8BjpsKdcbzW/vHC2uByuw8s1U0Q0NZ3seoeGmGZuXeu62eaKfMnxEKGddLHe2ZQVOQkBw1GKo5M+huMxCJ7OBY7PkM3GynHOMpLCLOqJzcikskAXUzVvWxubuHbrRbz0yu/h+u0vobt1A41WV3XVbD7BLO0jGxxjcnyI6XAApBOBr4t6DLBxSRvCiDaWVJzzmrlzFR2GqDbmvOCxA9VFDVW6AUxmGPWooM5U31HdTaCa9vN5yns8RpoOMZulqFYJiFMNXZeFJvMMBYbT6p2KHcVdsGncRjaeYe/uDsa9HpJogTiuotKsoMJnoZmg2VrD2ua2mpfcy3Eu4vPD/USFyk9au0dNAdUeqWu3ToQ81ptG1iAZYpSOsahXsLa9ifWLW0g2O2i2Yim1wx6TdZmiVXyeESioGscq+ZW23ROCQY9ZSh8BOgdQorSSngnwPP4TTr/iNGB7uujQqRV75WUXoABuy7WHTZ+r/z1Us/vKVEoYWmWwld/gUY3SM9/46S/Az/kbZSD8LLD79PU1kcEyP5F1Y1gnLS89ZM8bQM19g3O+ffwFJZCvasEu3cegL2GmSJQVr335hxjRzUncqt058fOHJNs3uF+NREZjc/WNN9/EP3zrn/Dm2z/D4fE+jg8O0NsnQN3HDFNESYT1jQ3U67Ec3VISuuMmtlsVvNSa4VJjgf/pT779c17hX69fv3tnpyCUFCTv0DsrhnYAYFfH9xLEfRpQwCu4R8xBjyNh6Iks5hNz7Dld1z/c8A5ASRlk51g1p5YwERQ9vtJe/vQksdo8DxbfVpeGSxf2VuG1p/98eK+xPIezXnt6VJVJOk864k471RXT37lT08PzWWlI2Nrj3wikp6JcLh3UabCh/G/fka6cQqlDW3z/LACe78PeMx1G3nvnbfzktVfx+k9+jPfeeQuDQd8UgN5xo6MgewKsGVg7cE00oqr1Hn0QlZygrFdp4hTae2eq+bT/DcpbvRfjQOZIpJxuoh019HcC1HQI9SXalbV2tpondaGCRYf1kWn1TXJcRNceY3CWyE02blkvUhyURJa33E6Yy1xVHE0z2ZTTTKt7wd3i2FpIschHwHQMzDPQlnsyGknp3O8Ncdwf42jILOkczfoMnVYDm92OsrDbrQ5a3TW01rYQdbZQT9ZRq8fmUDodYzY5QTY8xLh/KIB6MiUAzPnaom+Yk82+SxQzczpBzUmF6kHTcUn9pwzzRe4Z2xVUGzEQreFn9w7wV3//XXzrx2/jo91jjCa53B1bMWvSWHO/BBDc4+WZhG7syxKkJhGUKm2CZtyXsg/K/Yr2LFRdu9hKQB3FE07aLBOdlwC19VWth2FOpDw3EQvd8YgEU/47/Kdn0yOjJMoJBPpTmITGkc4huLSWnrfgmPVw9VasjeGZKCIUg8uquzqFKFCXwhZ92CA4CzhHyNb2GUynYSIEOz6tu+7WRZB6fX0dly9fAtWxBCBvPHMdV69c1vfbnVaxn7LadNljD/N2sA9f9nLDU/qkM9lZr1vO4U/3LjbbnJ4Cw/waXNOCq28QqoXIJ4HUJC2nKbLc9ssCq3PuN3wfSqDaifSFqjrkjSuj3L4CAVA9/iKL2sn+5VzqIOZw4qNDa1Z3FXWqXY/Qe7O+igsA5DhVlbPcyfEJ7t3bkc338dGJzkH75iDY8ItZ1IWcg/gcJrT4vqiMaQOo6U5p8zH//dztz+L27QBQr/lcvHQgsuNaJbw93X37eK/+FKD+hAHUn3/uslmJjE1BLbs70+8Z81Ugp01UUn7Q1o5fbrGsl/skyEmgsIMKM4azq8pFTTHh2/7cG4j2PqdL5dAXDGYXBUDtP6AqUgw7ZV7b54d+9RL48gfLWZHaoLkSmAy4wnbbFZFlBp7ZUxHIWU6BQW1kNuXO5PNmqofJep+JBY7lsJaPe7XgM7AtsKhsYg1K7qAUZl5K6TidUK4aX0zAGgjwkr1nUbrW5JX6yYEP3Tex/SpIqJBpki1YRzcGkqbdZ2J1FbKSq3UDh2mXO2aDk+pBW/SY/RxytXnqlpnMa0S7nVCTmdKaamhaerMINDahAdS8arpftLquEMhlQVKT6pTZg+xqcQGhRaUA4oyWow5+q6imRSU/zC0xxcg2wJmLBAtSAr5UNeZz5ikTZDbWE5tXLEIFULPxpNzoBRqNBdoE61s1xHFd5zIeERinTR/zbEPMhZ1kYbEuyTYB6ipGynGmdbEpppg3TDUSrcu5qPO43I1I95y3aiaVsmV4s57lz6eziimfaSc4zxBVcqzFFWy02dSjUnuGwbSCwZQK8ynmaaYmKos/y6P0dGDlUAMTKeDNVnOZbW7PmhRutNNBDZNpHaO8ikFWxXhWPRegtsLHgGJWu3YvliDAEmTz7Yvn2xYLrj/ltgksqYK1QC+fswAeBHWAgdNWPIcF1/LFTem3qAE3bj+DP/g3/yle+fJLuLq9iU7cAuYNzxJP8ZN37+LP/vr7+O6PP4B8oEU8cLbKx1gzJXzSRa1iXjMiAoZDbK3H+NrXPo/f/e0X8J+8eBM3L2/JFoqW7Okiw2E+w3sDYDddYFrN0aovcLkZ4VKjiY1GFQkB6EoGAocN5khWmsCc2Z0EhCtYEPldpKgsMoHF+vxqk/w4VBlZyWtSnwukpi0pXy4ewdxUVgSI53yOFgSwq/p+aIoTmLY5jw1dWmIZsBkynW0tIHBO5SWzgDhnMOvSnu2ZXCGoGCN479wFEgp43Cy+Xa0xqy4KgJrwtsat4hXMTnzZmjVGtEArgSKWI8p5gmtSjVlQMwXaeyYQm/f2/IynucBq5rSP8oUcAgaTOfqjKUajKXrDFPdPTvCgfyJrfc4/dW4woxioxcgXTQyYkzqxuabOa9Lbx+zgLipHD1AbHKDCjFCSHAzVM2JFCaAOALJV0q48D4xPzv3Oyi42AHouXEHvmyuLm7ArEhTP4XP0HJc2yxbBYTn0/E/2zp69ZUppc/jw9rg1uCz9tFininOQsM83O0FBU7b/dKJION+P8QgZia208D+KfXkmQO0fetbv8fVSQEaRNqTvvPrJyqD+93/6x2rODAYDqSaHo6GA6fc//AB37t7Fg709AdfKY+O8SsKNZnd7nvT8O9ioyqIEUBckQ2822pbKGo42fjh2tKBrDIrgqLnbmNnFV3B4cbKaxmyR4WyK7FAZOi/c6y7/HHf2sPHrX75ttcMoPY/hBQVAHZwqnPDodWVYhYLSeUUZ7c+gEaQcRAnZ0YauFLWs/kpFpKJHxOG3/8O86P5xnBd5yTnrcS3vxjHWkha6nQSdFsG2SGApQekpQWQWLgvm81UEJFquMAFqkqS45lMpbMoETpUErFlT0NablnzH/SF6fVpp06baAFaeCxuDtFYkGH1hcwPpqIdh71DzfJtqtW1mUW+L7BGyrnjo2rjnxjCX6wPraoG6DUpSbY8wpT23ESUYHcJr0huYBTmbT6xR6CBDIo1qJW3+bQwxM6vb7qh+o3JDjbrJUDsVWgtyg80cLb7vaExV9hiD4USDgdmlVIHQppCNBNpa0zEqFYBPBb+RpghCi9TjNYmiYEjobBgRKzS5VIOIfOqOIu68JMIro48UH8NGZRPtVhdr7Q2sddfQ6XaQcB7i+M8nyIcnGJ3sY3i8h3zUV1a6RhPzB2mXPjP7P40cJzQEpS2BJrkS8DpyXqbamwCwcl1d2VurI4nb6CZd2bTnORXrKY76IxE26d5UqfONGePTxwkblelQDj185Aj+x5U5OvOp3JZa6xu4futFvPzK13HjuS+je+EG6q0O5jWC3JkalotsgvlwjPl4DEzGmMtWu4pZtaYv1poC0dkkdHcV1l8c/1PVJKJAozKvosLafDTF8HiCdGy241S0TNOJKb4nI+T5WKA1MDXreeY+klRA94EkQjNOUIvamFfrSNlomnP/GiMbTrF/5wEmvWMkMRAnNVQkpeY/uog661jbvKBmHXJmEdJ1hsrmupqw1ShGPSaRjf48rA18zHMc0VGABN8RrRgzWXVX47rUn52tdSQbBlDXGmavrDx1AtS+VwzzZyAFLkk0H2t1/bX6pfPW8F+rkzjjYAuA/WOSC8J+pwxQP1SvnfG5qtvlTkTXh6kWIjNroD1oDRURK70uJfEmuEM5QcJ2dvY7xeepdvXmpLOtpfLhfO/N01DTFY1ib9qKOCsiCudKAhKxiE3Hhz288bM38ff//E389J03cXBEgHoPg719jEd9TB2g3ljfRJMA9WSOCSpIkxoutICXW3NcaszxR3/yybL4JkBtpNVQiywVb8vh8DBAvayjV3YnT/yYnVejPwwsn42eLgkn9vmPBqgfPv5iTlyx+D4LaF89v4fB1jKIWLpigYDxmD/Db5x13o/ax5QB6ieZG84Cp/U8PiVv5qHXlzn3p841nNvTAtRe8haCnNPXKIAuXPNYozJr+M3Xf4JXv/8dvPXT13H3zociMnJO4W6ZdyiAcqwpG9ykB1cGxSH6HGYbjkJFzc8hiU8kTXdM0x6l6CNZxnRUX8iiux039Sf7qBHjsjifOchnWwhWMnNzkPM5kX9jX4d1N6P8WHeQLMptxJTkXoGDNsZY2fA1dNZJmpYTTTC8FVVl+d2I12XHHXc3ROJTzCSmqEzHqCOXaKFCd0XaXo/G6PUGODwe4OC4r1icSiUV4H1ho4vNbhfrBKrXN9DdvIB4bRv15AKqtUS1ySIbYDreRzrYVw1KdfmUflPVunrA5pDKWpY1ZYJ6RAvyjupLXW267uVDLKYjzGdj1Yzq99QTLKI1vHXvEH/1T9/Dt19/F3f2+xhPcrkQUURDG2+SOBfcz7BHnWba98QUKTF7mc5LrN9azOVuiKhJO3CSWOX4xetfZIibc6DFOJobV2HxXUTOWV+D9XwAqJVVzsge5TxbP/HR/5V+fsrxLayfzqxb7hOMpbWCaaimM4ZYqdcSIhTDGmvqa9tflzKhA7BZEvAZLmL7lgIw9jnBxIbWmlX8n/ZlJFFEIvxevXoVN6ikvkGQ+hlcunQRWxc2pZhl3WsW4/ZmK3NU0eoNe91fBED9xEvPwy/062llzGr/WM9fKXJWSne6LypSjGMld1etic8TE5G08zSVuxWJHyTsBoCa4yvEvUoURdEH6yo969afLBzegtW4wOryGu39vRJAbZd5GdUQRGxhz6lxFOa2EkDd6/Xx4P4OPvrwPo6PTxSPxnqvAKQDWcHdmngc3B9aBvVFPPPMMwZQJ7H1TqdTbG6uAtQkLqzWn+zj2L1/1Br3c9zRc3/1U4D6EwdQX9EDl46YQc2BTdDJHhQDp009LRUNB7eD05aHTLasDVKyRqS2Dopdm9asW+hq5rAG2EPnbJHwC6UhaU29ANL6fO4TfcEo0Xub1YY4kIFNFzZOgbkUAOuQ8xDex7OOBVAHNXdQihl1zzZSnnEYyJVLcN0ssQu1jAplZxv5Ama9R3vNwwVsOGFrgdoCsrQa0rITsp2kVF8C1GrXugpOi269LnsZU9eYwk52mmwCBzVIhUqQKhJmrbAYo7IkIlBtGSxSywusY8OlKrXvWLY4bHSS6+aKcFmiG0jNCZM2dGwqcuJXD9rvp+xeasyeDvbeZA+atbQAajau2JSR5Y2pp5sRN7i89FxAHKCmMjJjAVLoB60hROUHjSp1jYL9sNlOhnOh2mFCq0u3neSkTxZfO+bGuIqGGqsV5SxSOJG0FkgSNreq4JozGROgrmI6p1GoKZ3MVpmfS7IGh59Z7tLaezityVJ4wtxoFlx1ICL4XgKoy1ZpvIayGHeA2lT0LKorsnAhwMYCNa7N0BVATdCJtutTDHKgn9Pme47KNLd7GzUFYIvRZRomMSL5ejZ/xTblPfbF0MYXm5SnAeqKbINSBy2XYMKyWHEjaQFLQVUeFKEGQDg4rY2EAfahsbukodj7LVm8obgIzKwli2wVDHHWnCunmf3CTUfcbeH287fw+3/4u/jCy5/DdreNViNCFQ1M0ikOen388K0P8Zd/9yP85Gd32dPU2OF1Om8D+CSLbCjiFkTIzUMT1y6t4etffxm/99UX8MWb13B5Y033pJ/n2EkH+HA8wlv9Ke5M5ujRer9Ww81GjGcbEa7Qbqq+wAgpssoUUbWGVrWJbqWBpELwllaUc4HYTEXnpdZGSdnRpt7RfMgZjGNWUwyfWW7slj+3Wtm2WBZ6yTEe9M68h84MdIKObcsM8BSALZXbDAKa2VYmmKDOk+USUT0lBZUrJjgZcINQpzVWoTw0t4EiLkFTEJUdZjEU+vPBzktFtlsT2kCWP6atBfoFzjEGznI9o2XsvQc7eLC/L2vAztoG4lZXbGDOcf1hipNRjt6YymtmOuVIaY2/gBwKaHd/wntEe34RcVKMDu5jsPMBpof3URkcoDqbaKNbzNcOYBR7HgfrwjMhQDmsHLI2tbV2ddOytAMKa4HWPh+QtlYElM2usZ5DCQBtTrTrxDnGYghMScN7aoBHmQzCCx0UFUsWpzNxfS0qNyxON0rN5j+0Jp7kqVm+plByfIyCd9noWqofTn86C/IAUL/9g28+3cH9mr/6//7z/10bsOFwiP6AVs8D7DDv7f338eGdj6SkHg5HtnnnuA0gaiAwOLkoAMsBoNaICxvtUD8Z5cnmdJfCGbhsLhxq0jjQJzIK65MSm9gIU+H1rvbX3ru80TfbsjDSbNgtWYnhGStbXIXnRKtJaBAU3Eh/zsJz5Q+YrTweT1AmTzgRq1jfSjVjsDe159TqU2uvLczKWP7BVR0/G/UEG8lmZt40gS4+r7XKQs2x9SQRQE3lKmtUbpLJ7KbCdZpP1CgT4U/gtGWss5kkMoCiSXJd8/VuW5lvtL8eTlKPVqhi//AYB0fHIvJwTqY9Na9Zv99TJuCFrU1sb23JBnDUP1YmFxW662vrWF+nIpeKZVOE8J4xX5S2eJxneF/ZSKzznNjwcpIqjydkyrG25FePmXfDkdn9iWTDNYgW5bSlZ2PASGxsmLHxx+ZWwuaWGnVjTKdkjE/RjJjll6h+pVKYDbHRyBpaHGOtVoK19S4aDVqg0xmHDhpjZRjnueXV2T2zKA1TvDMzkJlwNZEoCagE8FdRFz7O+bvG82ODkm4ftEdng5MqFDYjLW+w3Wmj07b7QYVObZZJcTw42sWodyQrW2VB87O1FtfcxWpqc7aMamxRtPgG358JbKrq3nIvIFV3lWst8xBJcFhDHNHeMUKlSrcT5j4TaK0im6boD49xeLyHg6MdjMZ9I6b5OI8WC3QwR5v2l+sbeOb2i3j5K3+AZ25/Ee3N6wKoFzUSRpn1zqZlhsU4Y8C46lIBXjwPZgd6HIuOtVKFDMv9OrNsYBGu46ITTL5Q9vSoP8HwhPnT/G3GD5nKf0qAOuOeNdNegBaa3GuIyKsMaTohRVL+sGnK2ihlNA7JbJUI2TDHwT0C1CeIm3NEcR3VKEI1aaHWsiZxZ2NNe5OMmedpqkY0ak3UmmzY8ssBahL9eMcKK8gq5vkC4yHjCaaoxXU02jHiTgsR1fxrbUTtWEQ4EfxcWWo9Hxt7Nn0uyS4Pa0R+zRemTw9/5QqU+wPngfQr/QEvLh8Hbj0SoOZaS4Dam9hakxzA5turo6E977K2Ko6zcDVxWloAqFn3i7Tqe7RSveo2ewYmMDSLAHUzwXy6QO+kj5++9Rb+4Z+/iTfe/in2D/dwtL+L3u4eJsOeAOq4FWFrYwsNRlJNZkjp9JbUsdUCXohzbNdm+KM/+/4namStAtRBDXwWalmgClY7FZuTXx5A/ajm9ZMD1KGP4HXeCggRiIe2dz37v+X5nXU8wfXwPBA2fP/0n+W90Or1tJ+Un9Wzjqv8eY979vV+55zeLwOgXtbvyyM/DfwU5+8EltPnqMN1cnX4WTjPAqBmNEia4ejwCK+/9kN879vfwjtvv4ndnXtI04nVlXLasf6zwgE86lBEcNnpWg9N5UoAqop+Ah0ECUJRHUnrXhe0+B6Dx8H6rum2yqzzqN6lXTdJbiIgCuRzoM9rIhtR5txEQcCiYjE2ig1U1A7JnnSBooBgJgdJfg7rdfYDY5IX66wRzUVGdQOjcOI2GvxKWojiRHbXjeoCtXmOqLZAu0n3yYWIjJPxGL1+D0fHPewfnWAw6mE2GyJpVnBhvYPLm+u4ur2Fi9sXsHFhGy0C1K0LQDXGnE4wkx6y4QNM+nsYDg7BbN5qvQWwPnTAU/GRdApt0PWmg7i1Lice9g3m04neg7bjeT7Bgj24GePbTEH95t09/OXf/TO+8/p72O1N5IBJ4m1CVx5mWEcNVCKLTJzlBP0p5mGMDnEF9o3pehbL4YkW2nLzJJio+CCPyyyyea1/zpo4ANRy5Cp4yQbyGji9FLnw3xJqeM847E31PK/Esq3GFIbBZvFVSyfH8jgPY7y8dzXCYZkI7SIBxyasj1pyKinvLX2NLrosxXwQekIlta3P7wVWEgjkQj0N/CZ5lsAjbZ6fuXYdN258BjduPIOr167gwoUtgdR0neKehns5QdUeBeeIRqFJsL7TUzJlfpGr9CMAauFY3C95FAD3kwKoOS8QFygB1GlG4ivJLPyT8Ut0FTbnJrk3TekkSxcn/pv9NCMJi5StGLKzAGpzIF4BqEu98aKPV1rXyhzGMt5l8QVBYFRVNEqv38fOgz3c/egBTo57IsSaiGe1kVGuE7mHpWV/AKhp6R23klMA9XO4ffs5KewDQG19HLP1X5oH/8ve908B6k8YQP3CZ69KXTUhQE1WvU+iQUEd1MPWhFmqp8kEM2DX7aSVv+Cq66J9WLQRi+koPHC2f7FFRZZ5pzZcoRkfnrPQ0C9P/G4+ZQ34AuANWk6HjVS8LJv5BpSZclQWfVKYBIDECvdyMWqF0fIhLBeTRdu06CPQPqbA5L1de6qyDA1VTUjW0OWf0rC5Gie8b8haplqQf+f1NnDawWt+T40wsyIkAEzAVBOlg0qa1KQuZo4eAWmC0zWzsiFTsM7iN1xxQQAAIABJREFUyTY2bN4QoKLKgI09NhClMOGmVcUc2WausBLwTWjLFdRU6BJ0dk/xapXW3swgZIOPVjos0Gw5l90ymUd0VxbrkE1WNkn5njIn1+dmBFZzWuXxniyLAQFvi1xFoPLAZfNiRYVxCyo6FyrCx24bqXNARSw9Nn2jRgUNgkOzikDqemOBOFlIQMFrSVXNZMKCp7YEqO0q0V9RDTHLLDdfblo2D5ThTIDaUmoiKnsatFRnwUqwm1dryeYTQE0I2nPHdWkEClc9X3eq3OKksUA3rqKbkGfITO4cg2yBAcH7KS2aZ/ZZTRa8PCcDqEU0mM7NBjxnhniIAV6OHylVqW6pNJDO6gLl+mkFoxw6JzJXnQKiXy4IGqJPBdLAw0yqAhTw3oY0eQRXPR/FdnF8CxY3hmSa8PQUUcOfzXLxWGz+yPiiUjbP0YgibF3axvMvfQ6/+we/jReev4W1qImEz0atgf4oxbsP9vH9Nz7AX3/jdbz93i7hBz0bIdf5Y9VMNvDsVyWuN3bczWcu4L/6z1/B7//2C7h1aRvrrZbO7yib4INRD+8Ph7gznmMnBXZ5/ys13Gg08ZlGA5ekoF5gVMkxkYK6gna1jvVqHR0Rg2ZyJmjXKohp7e0zTaNSly2VWdGTbWsqReZc036czVU6LohBS2CChGOB2GziT31ecVapINRgWe15yFLL0jXB8nbILpQVqyuIKlSi8fxdEWUdLm908VmpG0DdWFTRCKJ7XjfLWrANphAyq4AKIbLbchTKD7cRtHEwx7xO9bytI0Tjm7UItWpDir7jo2P8+Cc/Vq5dd62LW7duqRDfvnhR7z9kEzmrIKetPVm6eaas6kE2EyjdG8/RS+foZVS+k+wyxuHeXRzcfQ+Tox1gdIxKNkaVduylyjLg5eEYiyafE3TK5CYp2YU+2Oah6Bj6BstmPl8By4Wn95xCRiCbiQYc2nrGdaNg0fIuKQOQIJJZEOm1imuw+/Qwkco3PWHbdIoFWrzea4CzGjVP+kyV19WzGiTnvc95v1f+fllB/UkEqM3ieywV9Umvj/sPdvDOe+8KoCZYTVW1VNMOSkvDGIh1PrXZ/GuTtsz13aXDykVneztjvMwEFmhb2nwFWzQDqMubm6X1v22E7Nku6ikfALauOHnRiR7BFys8awLCfXOvTwi2Wb6R1WkUDdpyq41vbXOcYUNec9kveA/Ujrkgc5QUG8vmh1dwDlArW4zKA1oTCtgkQG11J4FhWjJXGmaRytqD9UKXFsW1Bip8ZgmmDofKXubGeT7P9Tpl3rGWidgcY55nXTWYbMxmM/370vYWNtfXlT/d6w8doK5g7+AIewcHcpYRq55AeK2O/qCn5tfW5oZAam68J0NmPo/1nnHckhqZYDibF6HJZhbflnPKyYR1nQBqJ8kI+CUZL59LLc38PILTfdrOpxNTCotUY4A2SWdpyqai1ZS2/6gK3O2221ou5lPaNjJHfawmSjOOUK01LdqF0S0pFdupsvUIWHY6LWXg8VpRzS2AWnnUzBrzNc73LmYJZ0oNxdK48pfqA/4+r5XqN6l66TxFIiaJlpZDbeobGmvQKpI26k0dH6/dRreLbitGwrowHWHcOxBATTv1dMIsaK7HloetalgMflPZqnZWw8WbI2zAaN0kQM3YIc9W1J+eIdheR7u9hlaLWYJdz4BmYxUYjvrYO3iA/YMdHBztYTQZaD1XPNBshsZ8jm6lgk4co7tJgPrzeOkrv4drz76M1sZVNJIOyDZj/cC4kUWeY57NTP5NcJauI6w9BFBbHBD/bgA1b6I5C/EcqlTyM5e2Wsd0MsPgeIDhyQjDAS29CUKTG2rEBILUMzZG57nqlJqcmtiEtGdT9uS811GMSjXGDHVkrIW0kjaRjVIc3r+Pce9EFp9RTNeUBA3mEXZptbmGpBuLMDsmgWKSCdintXczaqNB4LvJDG1WUEYEDCRKOSHlM0xGqVwC4m6CqEsld0Oqa4LUBKibCW3njTAhVxoHWYqYEJ/8wrz7pGvpp6/79boCp2uYs+qf0Jc4TQz8eAC1zaXLutsWSJFJRJyyZ5R/MAvd+tq2kTv9eSL2+Fqr9U+ihWBj4j2Ysi24YgusZyBifZOKPmDQG+LNd97CP377W3j9rZ9i72AXh3s76O3sYjzoYbrI9Dxf2LyAhhTUUymo86SBrWSB5wlQ1wlQ/+DX6+b/nEe7BKidkOxxUw+/7b8sQP0ocLpcPxnU9CgFdQCore5afd+AQD2qSe59ozOdC5bK7F8VQP0kz77O+zz8vdR+eNKhtIIlBb3CQ9f2rJ7Ow/fgUdrJFdeFEilC84WIWQZQHx7s47UfvorvfusbeO/dt7C/vyMyJgmdivpizSMFofcfnUEtEr47Tha3V/X48p4He2+qJQlMGZi2vJgk5bJGkyMoo1zk/ON1f5jP2CMKvxOEVWps8L0iVGqshxPZYbPm1j2l89Sc1tUzgctNilUcoKaSmCrwWq0hO+1cvHqSVKlWJgEuEjjbSkhkrCOqAq1GVfnYrYg926qyqQcDAtTH2D88RK9/LBecRnWOjXaMK5vr+MyVbVy9fFG9jrXNi2h2tlGpJeqL5KNjTHr3MBrsCdwmqbNaTSxKjmCe3DfpslNTrRMla0iSDTSbidfedCA6xmQykHX6PCchkeKBBhaNNt6+u4f/95++ix/87AMcDS0zmYKgiLGHVJmz3ooj6z0ykm5RcXIAyajmqqnoIcU0LpDJEY/7mpKIKxD41LN3oZwU854hrD0kb7cB02F/Fqy+WdNzf6LutwRVrlZ2x1j2yLQuBnvl0Lv3aEpT4nsPNDhpufS1wClKe81TQS3LcRhEHIFmE9bLAFCvEIpsbT5rD2uYSXDy89kgKLUlUHECsK/Z3Dd2O11sX7yEa9eu49lnbyqb+sqVywVITWIviRfqK7vTWcAniv5cyMF60gnoF/26xwDUJvwKUZUWHSoFtZTUFMKFKKyJ/s79JAkyfMYEUue5QOkyQC03R4HUU+0lSSA3EUhZQW3919DLWPa2vY+y0k8zsYnNY+HP5bpoc6aNYcYK8e8c571BH7s7B7h3dwe9k56+J4vvEo7Fd2S9F3CsAFBvb29LQb11YUsEav6c18MU1EuAmrnlq3Uf+4Zm8W3Cg3+5/z4FqD9hAPWLn7smFslkSGUGt+/epHNrb6lwffWXHbMz2Ah4GoPImUtijyyZbkvldGjoLRk+BrDagiIwrbTJsfm81Bj35mCYg9TcKxUYVPSo7PCHO5B9C9Ap1OV+DgW4ewqgDp95mukSGpxnNsLDcTvoLeCbIHEQjttcUyqsHa0rvmcqVwHUDoRrb+jnKEA6ANNi5wdwegmqG0DN4srzUtTs4CTJq2J2NlKQsWFDVYHA6bqAatpcE5yuCiAxEHgGKngXmDDvI81VHPKIpHxURqVNpLoeDkxQWcjGI5syRTPRAWqC01GTKmla85jCmV8GJpXsvZtsaHJza2pCWW8IoGaDjsfmLC5XTSo7T6Ca5QVKWSILUfNuJ/xC1TCbobLB5sZb9iYE5slgZGFKLJGKI2YHEpyeo9k0pbcA6pTNXgL2tPh2phyBP1mlWO6MnoDZXPbBvRQYEsjKCWBTQV0TCYAgtSy+aYHp90SNW4KLysg2a28BvsrrpDW32bJRmUmVeyeqygqIC94wzTFM5wKp2aik9Y9yW5p1Nb1VSASAOiegPUVKgFo2+LxMVqzo+AX21QmD0kQIo2kNfZ3HQhm+ZC+aRZFlfqsXGpiA7oxggsxQDFr5YqiAq2cFfpiCV8pOtwgvwA56OUoV73NCYflqijoREEoswDI7mdeJWZpJt41nnv0MXvziC/jq73wZzz37DBKqqqvM82zisD/GD965g2+/9j6+/d238dGdQ95oWWMGoP3jLrMG8s3lCiC0r1HFrVuX8d/+F7+FP/zNF3BxfUMN7Ww+M4B6OMQeFUGzBJNZE/fzKQbzKToNYI1Kfjb4uT1gQz+4T9C9IuQ+N+SUiVjacJsP42oNVxoRLhA4iKioYl7yTFbfsgvluOBzoQZSjSaaqNFinz+vzDCX1Nnt/wo41Avhktq5mE7dAtCKHrPa5nOghj0zVVW8+FwUcuhscUGNzglOerHJ0izBZc/lOXac7MxKnpMMG2dWZC2BXVcGc32y4Ecfc1S6GQt4Mk5x//59/P3f/Q2++51/xvb2Bfzmb7yCL33hZTx361mxdGnzamFItJtaqInNzZDNHTOMJnMM8zmGnBPnCwzyCXZ27uPBvQ8w7h1hno6k5uJGm+/FL9pl8U8+vwWw4PdJ5xA2C6EpwOeqahnQgZ3qe/CwyygJqFZz0KUsD94d5SZGQcLyjZmcTjhGTUVNxWMAsx3XLj6/UKQWa2944zJ5JDh8SEfo5KpzilUH+x71fH1cgPpJntlPsoL6L/7s32ktYR4xLb6PCVDff4B3CVB/9BF2CVAPaZUcWoWWhl4GqKXgdzKiFwAeeWLNHtsY2+h1cvBSzV80dBz0Dc0EEZ98y15suO0Z539mjceNEGsNV7da6VE8E3ZcRcK9EalCreoqinImpm3e/Xi9trL6wZ86W9wKwN2eU/uW5RI7iO/WzmHDKJJcaIB4kyNcEyqixTbmGsamlF5bU06tGmO0rCbIxfOkwiBuosVsTp5lmmJ4eIT+IdW1QzXtWNeRHMemQRxZ1rGpmau6ZqzZSO7TmpAkuHxxWwA1VfIn/YEaYGw6UT19cHgoIiJfK4vweg1DgtHjsfKeCVJzW5tNJhojHEMEFfi+BGEJrhOgVh3D+l8Zv1bPyx5QhCSelzWJgLrFl6RTHJ/0cXhygkmWgpESEk+HaIdKTcD5ZGLnQjU1GwJ8UbuVSBXOWodjljnU4/FQNaNy1Hk8NVosWhY3wekhybdzA83b7QRr3bbGs5oOUtawoWWWb0WUTyDqqmYyhZZU3FEk+zu7XrxLtodRJa/GGm0KLYOQn8H9UtPHC5txMRXNnQ66BNrjJurcv3ANmQyRj4dS69J+PNi0MfOdOfDK6hOxiAC1OaTIscrtcm0s2viSfbb+pMU3ldsbAqiZSUgbdK6PPE8qBXqDExwe7aPXPxJYndG60TOXeT0ac2CtVkMnSWRPfe325/DCl34HV2++hPb6FQHUurWsIWY5FmwC5wtMsxzTiSmIWAez3p2xKa1iyWwVG7JLoqLBbBtJTtAXDS0nOXoHPQxOeH95nyxWh4SJjNbeVE/nE1Rkc281O2siCZ4EUNcQt2glGauJTK+ZGcm3mqlqynE8uH8P496xyH5UKzWTNcSdDbTWmdnYQj1mjcEokInV9NWGFNlJe01NW14no2+aqqBGtjMJfD5muR/m+STrHTTbCeZ8Dhj500n0/jq+BlVEHqHl+0XLJDTlua2Lq+DSk6x5/9pec55i8F/bcf5LH89ZAJVtsVdrqV80QB3WPSOGWv9B4HTZ4psOY+6QVfSgzyvxHHQq1lsHqZeNdGeJeWQaic98NqJmrD34aDDGz955G//4HQLUb2J3fwcHuzvo7e5g3D9BPpto3t3e2pYt+GQyxYg1eaMqBfWLnTkuNhf4Hz9pCuq7D7yxbX2T84HhVevv5bgL+/WnG/nnfc7jCBOrnxIaZU8PUFsfP3T5Htck97r01CnaOawC4OElZZFK+Xl8HPB+3u+fvrqniSbn/bx4v0cA1OXffVohY3g+zzvf8nuf+ZoSwH3WCDoLpF66KFEEMsHB/h5ee/X7+M63von3330bhwd7yHMC1Oy9LawHqX2zkRdDry9EjwVhjzYHTl4PewjWkQIsqbxl/eQAYgCBjPjNcDJOg+yFBt6OW+oSnJaIwwsLd/8MDlCVKkHptmywq3XWnVyzWeOzJlmgWZ0jqszQrM6khm6wJmTtT/V0rakYwjEFQVOe50z7hEZMkmMTcTNCmyBiFKEjx8s6ttbbuLhJZxc6PA5xfHSEnd1dHB0fYjDpqwajEGmr08K1i5u4RpD66hVcuHQV3c0raDbbqtGy4RGGxx9h2D9EP51gMp4iG9NyneDdTMcyq8xEqmO9EyfriJprIhSxxl0sCOSdYDKmfTd7IBkqrP0WVbnVfLB7hG/86Kf46Qf3cSQnoxmqJDxWoX5wxNo3iVGpNyQSIkBN0i2dIPln6H2z48j+FccAe5HBgfKh58W/wd4GQUaLCLK6vRwLaGPPRF1yO4qbaLYid7Nhk4T6I4sr4t7AansXhmmqsJzE0AflehdcJK2HX1q7Q98jtP3LgGQJiDxt0W0ingBElxTXp0662HOHHbH3SNnrllgwiNT47NCy3R0MBdi64JB7uHZnTbFNtPm+efOGsqmvX7+qftn6Oomtse55eKaKHXjAMfiNJ5yfnm6VecJXnwdQO6kuANR267jfsDHOMSKAWvn0BKftS/07kWBTgdTcH3IsCKDWn7ZXDHnUdDSwvppZ+pe/ngagLvraBVBt51/gYQGgJgmmVpVamqKDvb0D3L+7Kxcafi8A1Pplg29W+udlBfX169cNoG619HJej42NTdy+dVsKagp6qKAOfRZzegw9kU8B6iccoT/3yypHR0d63MgW+CT999Lz1wVQjwfc9JONbnmQAo9LFt98SKT4cDUuGyAEC7g9V8Yl7eYKqwpn6pSVM2WWrRqSBiiqgV8CqAs27ilFdSAGFUpqt9YwC3I3pCssPczytlxYijjnD7uxqQjQUeHg2Z5l0LtsyeCT72kFZ7Bt0OIVrLiFjZrteVFY+kZTk8+q/7krpz3zLrCzbEYqQIzC2tszSC2L1O2+qQAXOO0NZFtBDAB2hZMUi426lMPMOyFATdCUADXtVNjsFIVZ1nJeCEzZvDILDDsWKrTNOlCAiKGclj8s5fVCNi1sJFozz5TMxP6YKRI3awKo1b9hM5KLPrMuOZ5oq0MAmwB13a6dGNYkTaRcCKjkMLWumsRuJ0JbP5IT/KYau1t1rLG4WZuQtcccbTY5uZWRykas7YbsZgJAzUamAdTMojabwABQM4OaTVWpj30zw2vG667MQl4zAljZHCcpweCZmH58VnjerWZNtuohg1q1tlvN8N5I6SP1Dm8eAWhXGpEtOM3UPCMwrZyahoHPVFAToB5l1rCMqgtdX+UzyjY8ZMFXZZ05Its8J9i+/BwWbWSLGjuQ2TMNTCsRxtM6+hkwTBfKSyaoak+Xp+2EosvZegTUV1367T0NoPbSTs8YCS32xea83TgeJ0H7TNqasEDbAm/Vjz2nbhun53tpmcJ3YKMjzafobmzgcy99Hl985SW88hsv4sa1S2jy2lQqyr15cNTH3/7wXXzzh+/hjZ/cxf5eT0AyAWrLqv/4s74ACM5BVKNxXK3FeOH56/jv/+1v4etf/hzacctcCRYzHOcZPhyNcJQuEC9aWMybuE+r01kOEkrpaEBVkG2mqLyvMeLcIhTArMc56g2O1wrTpqWC5tBp12p4LorxmaiJOKIrwgw12i5NTUE9rdIs3pmiJLXwPujGQdmP/CLITtV1AKotZ5zPnFc6IUtcc7mFm6r457Oswp6g+gxZZYapFPGhqc48azba/b4SGFcgq1U6gVzkrI+HcqR8+LmLhOXkLolITkTVTSCcYkAQwX2CEzsPdvAP//B3+P73vo2L25v4yitfwhdfelEANbOgOM+wKcfjl3pSQK6xu2f5Ajk3bHPI8nsyp5I6xb2dHdy5ewfDfl/ZlARu+FlU5BEMYT4UN94sFi2zxlmUYX10y7JgS0WvA+Z5h6zRwqWgIILY9S96lr6WFQ0DPUclXoiPZZGxRPAwkkeYu82O13KPAuEoDP8Cii4RuspPRrlBo3UvAIrBrvnMx8hIW+f/9/DPA5P0aZ/Ksxo/ZLXTrorX4JOYQc3njkDkYDTC8XFPAPU7776LjxygHg0HGl8yN/YxoSgOKQFcrWzLb0FMs/GydL4J83no+QUCGwHmsEGy71mjWkBgmZ1esjPTdOxvRCcW+7VgTWMjwuYmB6gDk94ncREF3TnG4gIM6Cl/BUZ9qAWtiWEkmfC7ljG8jCAogGit3+HLfk8Z3g6wWg1o9Y1FyIjNpuaT3G7YLKiYUwVBLQLTJAnxFJk1TaXFdDTC4OAAex9+iIMHD5COx5pP9Z6sYzzrTiCwGnlWM41HzNKaCjwmEHrp4jbWu12RE6hYZk4xlba0Bjs5OXELbDaNaF9dEzhNO+M1Ztitr2l+IPmGvz8ejTQI+N5RFAukVta9EwqMPW5Z4wJJeWx1kvlIwGEYRRPTaQWTyQyHxyc4OjnWelHjOsy1RIPOCGN0fKFNdybAnfbm3PwDiVTILcvkbtRkL8hMaVljs3FUZSOmKRCWhDjWsOPxRPMzQe5WEmN9nQB3szhuNh64Mefn8DpatratfbKEy80dSsAnbWljU7gQpJZFowakNbpZr8ti20mjbLjxy+ZJWrJHagZ0En7FiPm6Be0RM+U3E6AeDwdqjKjhsWD9ZeungdMOUHusUlB/8OCM+GAANcHfJgGguKUGY5J0dMx1KlxIOsgy5YEPh30Mhj1lGNLu22KBWFexgTNDc0GAuiHlentrDVeefQ6f++JXceXmC+isX0UzdoCa9Rut7rify4Gc920yppRYtTbH+YLZkVIYcczWBaLzPyrEFSEV6o1FDekow/HeMYa9sZNUtUOR5Z4st7MR5gSoMUVD4DQ/g8+urYPa8yQEqCPVWItKEwsC81Slk+Q56GP/3kcY9Y7NepLXqbWJVncLbebctiIsahnyOa3o6SJFlyXedwL+BKhjjzYyO3TNOQ5QMxaJ6ysVUk2Ok04b9SSSrTFrJoLVcSdB0mkpi1H7KLEOfJ332jfEbVld8HMUqE+7iP4SXv8pQH32Rf2XAqg5x7HxXs6gLurt4JAri2+STe1Y5d7gPwstjfMAsLC2h5xEqRhdYVZ0r91dSpnYAqhJqk5UY3Ddeuvdd/FPDlA/2HuAw90d9Hct/iDLR6rhLm5fRNRIkJI8ygifygKbyQIvb1RwKQb+hz/9hCmo7963SmwF/DhrriiTXEK9/fHA6fB5Z43opwOojfh3voJ6ecznAahLD7dHT1o2fS43Icv56GyAunyOTwLenv70079z3s/Pe/5PX+OniSB7GpC6/PnlYz4NxJf/rb8HMG71sj58E3yvqpeVesCskVmv0Zlnf28Hr736A1l8E6A+2N8XQM3Xsy4Q75/uJawdnLDOfksgsZo4wr4CQYaHSICS1t6s61j7hZihlXFgPklG0CVAzRouiIJUk9J5jrnMBlIH0mpYk+24YiwqDUzZq1kopVq9uIRRgrU56vMU9UWOGugowy0GHXVI8EwwqzYwYTxgavUY51zaX4voWK9jvd3GxbV1tGkfXlng4mYHN69fwvpaomi2/vEx7t29j4OjA/QmA0yyTO1cqpS31trY3trApcvbUslubF2Riw7PdjpitMwd1X6MJRyNphj3UqQjs0Kn6GjOKDk6ArW6co2p19oiB7F2JiExy/tIM7o6sRbL1E+iO186W+DewQlee/cOPtg9xMmYTpwsCplybVEsOsckVuwaCUqsorWvUY/W9l2yUJbbhpYti73h/XIScCCphEHH+889SFlBHQDqsL8LYDVJvSQlthi7s7mGpJ2YmpqCDRIa0kx2zwQh5cwZ8AONfVsjwz7P3Ebs/+DkWgjTrKRzPMWjSINCu3BMdXXsKYykUEq7AK44T3/P8sPGnlUgsdFVMqiDeT04x7IHQgcnnrdmPAep1QeuN9Fqc694ETeuX8ezt27i2ZufwbXrV3Hx4gWsF5nUHL3LtcZWDwPQf6XVaQCo1c5cPZLQWwyGbfw3e/vc0wmgni4BavbsCFCPJ6agls13burqAqQWoZlflnduwLQB1CI2SKTjKmq/zxoTKzbfXuf7nKU9nP9dDlln1Po2bs1FgqJE/plNcwyGA+zvHeLB/V0wj1ruW7Lh9rWuDFD7peHvy+J7exvXr5uCmpnU/HEAqG89exvPPWcANTFR9Ubc5n3Zljz7WH8J24fiLT9VUH/iAOobyLMM4wE3/VQy2n+CpJRL7DmBnj1NgJp5qWwu8BFgg4kKHeWhSfXiv++N62XD2JqMAei1jIcS2HS6gRisKUqjPZTT2iw56zdkZAdyU2jkr9j26oG3RuuyMWkAtWUiW/EUCq/CLrygn/hiVDCUlscta8yQDaB8ALfSCEtW2XpcfYZlppOBLHZWxWJbXIegygmAdADrDIwO9t88B5H7QvnNJp3fBB6XAGCBxKaYjiOznTbbbW+uyTnQWFdc2AiYskghyKuFrWEqHTZgpZJkI6oALm1J0P2fOjBeYiESOLVsF15vY59xAlcjTdaJPEYHqNmoZE9c1j8EqNmY5Pgy5aU1DXmiBHO8aVdiG+kOi9FmKnCdC4stWTWyR2xZgjxvMhl57wUIzwmUwwFqA/wDQD3JCNaTvWfnJttGB7rZgJVNUTbDIJ3hZDLDiHbaU6p1CIwaEWAVoLZjtIY2ldILTDI+O9Z0NytMNkbJ4nOAOuY9YwFnQOWEm/N0hjErNywQ18w6hww5NYsFAJB5WEGaLwygzrggE0C0z2GDXSQTZxQuqk3MqjEmswYGWRUDAeAzpHy2pUwjk9Caz/YYOEip5zwAzl6yCLy2seXcQ2/oO+ApkCIUbWzbpQZmSklixVNguhYgRKkwMntZG+S8Hsym2bq4jS//5iv40ldexksv38aV7U3UZ6Y65vX/YOcI/+Gbr+Obr76Pux8eY0iZOD2HxFL4+SosgTBsYKdTqbUvXNvEl77wGfzXf/hl/NaLnxEgTwslXpXBbI73szHusemfztDPFthLaalZw9UkwWbUQDrPMZ5NQafMxayK2pyNZ44bqtHmaJKQwCasj/XhbKbT+GzcxLPNGtYWKRrTCRajidk6JzHmEXM757KMrSunuSqLykWjgWm9iZksSzkf2ryse6Di01pTBXjl998aUpr9UFvUUJ0bCWPBveHgAAAgAElEQVRKGL1KFbWpyS0zc27zhqt9Q4asQbLWdCbz1z7Icqc0qzjQY+OBIK6pD4NdPP9O8oy92o6Xm0PapetrwSzSMT744H3cu/uRwIkrVy5ZLtPaujGBWagbPcKAtOA0rjxtKsztvnFzlM7nOJlMcOfBLj64cw8nJ7S3YoFLq3MveMWitA28zpfWVNp8jjEa2RcZmmxiS2E9JVmHdutm8ymAx5a3Yo6wvoqN+aA6XbJnvfj1bBhrOISOowHIcr/Q/TVLVW38OL+7HZFd61InoagAfCtfKGTPUPYE5tgjtyh+tI8BqVcL2+VG48l782dvk5YAdR3vvPrJyqD+93/6x5ojqSQYjMY4Oj7BvXv38fbbbwug3tvZBQFqPt8kXgmgpiV1YcsZ/LFtfNgmKdhd+z5I/1yy8kRmpNpBhYllxFtjxy3UjJtkamatQWbdVyiSS+REM0QJNZatj2YvZXWWrV/+PT82fd9z6tkED9lNoX4IDjWW1c7f9cZTwVA2SzipYAu7fItKEWjtAHXxe/58BRtoAbP+2kaVmXS0BrYv1lKylvPHTTbYdaoOLOaCdRqzew93dvDg/Q9w9+2fYe/Oh8jTiWXVuSMO35NAqOpWubPQ8SYTEMs6jCrn9bU12XS32y2MRiP0h0PLUW40RaDhnMTfY6NPREipihmdMkfH85LZ2KM9+Gg4EhGHSyXVHwSoqUDgNbV+pdfETnCy4+RmmvbLPDfaGTYpCsdolCs7rzfoCZxO2gSUOYgse5m1ENdLqjmYnc1z4t6E58nzZmOJSmpmDLNuYCPBWO+ZxqhlRRtIbbbiM6lg+cV6s9M2FTTfR01Qzw5jw0GEIs6LUqNxRiJgTiLhTIprzpU8N9bDZq/e1D015yQj/PBLQDXrXtk6kuBp150K3JjZ4jHzxWNl8jVJlGV9RfB11Mewd4wx1czpWAQ+Yfaqjcp7h0AgDrWS7WFIfJClOMFpqSZi1CIDankMIvURkKdqgI0XZazlyJlxPuefpp4h8Y/rF2H8tWoD7SRGstXFZTYuvvBbuHLzRXQ3ryOKO06smqEyn4LFOsmqcykMfF0nMMZHV+QIXqumnvmCHBXYZlxpOcBmFYz7YxzsHmLYn2BOcFl24FS1EMQfIGdTdJoyIEfW3qaedqIur32zodxxZkPOpmyLNlGL27Ke4bn2eofYvfsBhr0jWa23kzW0O9tod7eQdNZQi2qYYYhsPkE6Y3Oa97olKzw1eesNy7GbTr1WJfHU7CInyhGHmj5xq41a1CSzQXtpbjobrUgAdavTQjNhs9eeH9t/2ipozfxA9FwSjn+ZzZ9P3/tXcwXOAqlONyl/XgU143ionOPkqmY7x5eTpopyUY5KXq+bp5WckLS6F/WA91LCHrDULypUX1ojrTGh4zb+rhNfbZ3ISbaqUsUW65mnHf7b772Hb3zv27L4vr/rAPXeLkYnR5ikA0RRA9vbF5FEbUxzYCTnqRzr8QIvbVZwMa7gj/7s1V/NTfwVfepdAdRlB8FHNY1DfVwGqD/egZ/VRP9Y73QuQB26kKt7jtPA75MA1MtjtQ3I6n6iDNw/vL85D5x+3Pn/IgBqO1a7Z08DUGv9eELE6DyAeuWzT23Awjplu1GrTR41hwUg6zRAzTVvNBxid/eBMqh/8L3v4P133sbe3o7AQdVmTp2V64r2+h7ZGPqQ7FdUbcxzXrFeLN1zDKzk3lzEQxH+fW0t9qwmaFGEosRKkIhGedHqE9q+WdFkdKdxByT29oIDqPqVdPLJF+qZ0XkwnUL18dpaG00S9bMhMEtRZX2km0PiWhtxe02RIfm8YuThk2NzTSRpkc479Rq2NzbwzJUriKoVpIMeNtoRbt24gmuXt7Cx3haZ8aMP7mD/8AC9dCJ3RZnzkVhcqaFJ5XUnRrfbQbe7gW67i1YUAfkQw+MHmGQT5NUEOfHjYYZZSpIhMKdQiM5OtRpmLEAVyNJEoxZZ3VxdIJuPMZtNUJmnaFYWSJwEP5xkeHDUwzv397FzPMDE42gq06niCElYJUhWbbIebEi/bsRKKE6H5807T6CZ+9acvWndMwPmbE/nIrew/vj9DwrqkEFtfcolQVkCGYm2mmiRJLrexeb2FtrdtkVWsmdMy2e54TFGJisJNrzP7j2wsPe09dOf01K/v5A0eVkXrJ7LmcS2D7ZIKqtfQ052cCXzZlB5ci3biWuOMPJreGbZ9+a4536NBA2t3xRmxYwn4r0Lrim2D+eWjXvSTrst1fRnbtzArVvP4tmbN3D9mWvql4VMagkdinkpmJY7fvGxFoBfwC+5aCpgKKfnSucUaBIVzkESggRgtPieah/E50AA9YSEZ/boxvo7VdTcK2W0+3breHPcMttvy6cm+c/cEmXz7X285f0u91SXcbNLYs0yovZsgNrIB0WvQkR4i8FiPNv+/qFyqPu9geaPVYB66XIXJkCSypM4Bi2+TUF9Ae12W+OE57W+vgEC1Ldv2xcB6pX7LsHA6nh/FNHqF3CHi7f4FKD+RALUOUYDbvpp96cV1EVrBKhDw9yaY1w8yM4P7HfLIiXDPDDU/Pe9yRgYLPaABUtGqxLDpjzAx8sCJqh2Hu5o+5a9mCSp3jUGio3hoqDzcwhKrKXS2RUvQZHMxSEscv4+AUTWouOTnzFIlp+xoqD2xmFxfm59rvcpGktWGHOjZoyaUBiXFoui0Fs2ZJeKaVM0SZmhnBSz9JbCSBa7xUl4g4wAsIHTAqhpLSeVreVCq6nDpppUuyxoLFdW2c8EMmXBSxC7qUVNADXVjio2CMKwMRNso5h77OpIt7QUGaDCXBEDwmnvLbW2LCDnnjHCbGw2MpnFaAWhCJJsqKe0eOTCQPKDwTJFg9lDU1m2hPtgBAQDkrjHJiit3/VGW1AeqXGqa+hLusBJAtS0xOSftrkOAPWYoDOV3FIcstlqWSmy1pQ9Da3Ap+hPpgVAnc8sD4+WPMz75rVnFcAFxZSOtsDwONiILQBqKYsdpBc7ywDqJGZBxaLYFldaD/N3JjmBhAWShuVmc0zwOnBhlBqeG//MAWqqoXkdPZPFroMXQxwD1SbmtRbSeRPDrIphxgYAc19oEc1zty/rNCwbaCr+2Gz0jElj1AVw2ossByZCLmjYUNsCPsVsYQC1Pb8Bew5g96o9SdHI82dT6sDpFJeuXsFXf/dreOUrX8Dt21extdFFbTpHTc33Od76aBd/+rc/xDd/+CF6Bxmm6RxoLAxb/zkBamPqzFGZTLHRbuH5z1/Hb3/lOfxnv/N5vHDrshwm2GyvV+pS4t6bZbibTbAzGuGQVpb5AvVKE88kXWw0mjiZpThhs1pxnlXUF9wc1DBVaPQcMYCYeT41I2P0CXJigVtJDc/WF9hMh4jHA8zGEzFhF50WFnGT9DhUJhnq6RTCDOIm5q0EedTGnPmL2pDpLrh6gtlLhtjqeWZTSQCW3RuSIEjuqM0JUrtNG/vIBBrYrA84ls937q0QpJh6Tnlt5gTTp5k+Q/nxsgHkuZriUioyNvC1hpjCjtejUeOGiTar/HnuDFuC0wZSy+61SsUeC8+x/s68+2ITwPfSJpgzycyswr0RV5Ol+gIN/umkITbtB2mGBwdHuLdzgF6fTEtTmuVq6tt8YxZf9ozzP26yqOKjzW6/P5AacTCiZS7VjszsnKqhH+xmOb9qbjUui5Oa2C5culNYvEaY8801Q3elWHdtHRZAzfW6xmtBezRXh7uKWuu2lF3lJog9hOETtC6X1r7yOuuTQfHz84rRn7eAfVxD6FFF8KrF9zd+kfXyv/r3MoB64ZsZA6jv3r0ngPrDDz/E/u6u8o0FUDvFg5sPqzsCrc8eZK2hZLdb1oh/zxTGSztajlmu5QSi+I5UtfL9jJAVlKlB5WwKhDJAvMwLM1Db60Zfq8wGeAlKF8C2q5eDctUsyZfg8/Kzl3aSAaA2wNmaQqaCXj6/5e+XVdJBqbFUT9cF3LJOCmQ+NrQMoG6i2qgph7rOLzZYPMeMAC2v55T/c3M5TZWLe+e99/DhW2/hwbtv4ejBHTk18LMEgnvDjE+lGipUiTBigBtpkkwdHFtbW5MKmptRKlXo7sDNKedFbqa1ydYGe2qqAEMMVeO0Ca7FsUDf/pCuEJyr6HRCpeiStBjqjaLuFkGSjUJTh5P4J3e4CgG9GoajGXr9FCe9AUaTEeKkgbV1AokcT0bUo2KGDTbWYGbRzUYBWeqmMmWzkOBjp51oTHG+JBGJjQUeB++nqbctz5g11XiUYjgcq27lGCZAzd+nEt3AH2taiBjoQDXnRqpdavVIdV5wxGATQvbd3vRJ4kRgNK+baTx4DKx7CUy7KoTZxXEikDOKE1Ps0i662UTC2pxk2QWzAQcYHhOYPcJo2MN8lhXgvTkwOQLu+57gwqH7Imv+GhoVA6cjNv+oUKEFPJ8zkRlmmAqYZkPFyAlFzU2AWqoCKmhs/Y0qVXRRk/V8tNHG9s1buP3yb+LKsy9h/cJnEMVdrb8Ep9mAXbCJM06VRa3oIKoluV/gc8w5Qep2Nsms0RXqdlXv3B5Q3TCZYngyxMHuAcajHNVmW/nPrBGYP51N+phmVGenIk3SStNcOJdzRSNqIiFAXY2QZ6xhYjQ7a6g0GphMJzg53sf9j96ROrPdiNBtr6PTvYRWZxNR0kKlTlJqXwrqKW08m220Wm01NdXkY066cuxIWnD3FdYSFagWoItLp9tBTGVCrYY5M/w4Nlj3Rw3E7RittTaihDmM5kRWqMAcnBZA7ejecq/1r37J+fQAP8YVOF0f/eIBanM3oKNSqBMNoF61+ObPg9qnAKjdsS2AQ9oPuINW6DsUTWFfr+VaIoDaHYlEVDXCqkQNXG+qjB6LUFlUlfH+zvvv4xvf+w7eePunuLdzXwrqwf4ehieHGI97mqsvXLyIJG5jnlcwzmfoTzOsR1N8frOC7Rj4n//8tY9x9X99f8UA6lUF9UP1+Rmn96usx5eH8yiL72UDvHz4TwtQn36OVpXUpabZqf1NsbUKAPE5f543ch4HUId79Lj78HEBaq2sTwFSPykQ/9DrSprFR81hof8agBbWslzTBspQvY83fvIafvSD7+E9AtQ7D7Q3DiR49iA4VwigVLGyUESV9skkdrK9xv/pACHiak2gG2tbRQW6M47TrVeU3CRGMqmFdVqk/jYJhRSEcG5iLU8iKAmPJP1R2UyxDXuv1q1g/4rkH4Kyh4Mch4MMJ6MpmnFLETm09c7HPbm9LEgS4kRZbaLR6qLV/f/Ze7NeSdL0POzJLSL3s9fWVV3VtXT37BySGpIiKVKyDNiW7gQY/jO+MXzlW/nCsK9kwwAljSXBgigDkgHCpkzMcDjTM9P7WuvZt9wzMnIxnud9v8g4p051VfcMOdPsrkHO6aqTS2TEF9/3fu+zrSmChJeJETrHJycCR8OehwrqyxsbuHn9Gqh77R0foFYu4PqVDVy/uonLl9aRjsd49OgxDk9O0J9M0E8X1r8jWD6eimhYqiwUidOs1tBuNrHSaAKzMXqnexgTZKs0USzGqDB+TQQlgv4lLKII48UCPfZPJqy9CSJbrJBItRYIiaiQol4uYKUaqwYdJAkOOn2pp48HY0WrSHHMGpE9JNVBYrqa4xF7FFpjFnLDoaCJY2M8GksRnrLnzL6o9masx9nDcTfNHDDMWtauubklmRHNUhQT+kcSXUUOULdbWNtYk5Kav9frCVD7g+Ajx3xQUHuLyBxzcgQsCW6Wk8YZun4o20N9t+xZ236LTU/2dvOuXgKRbZJ45uIkfEIL7xKgFvnLAerRKADUvmfzWCbuj4JzhXr/2v8tDKRuNnHl0iW8/PJ13H7lFm7eehkvXTO7b5Ic5BrlfS1RM1z8F+6tX9VKuux7XUDo0Sm2DpYZzC4BaoLMSTrBKADUdNsajWRbT4CaRAVT5PtPqalNRS2775QikwBQLxXURohZChnzpISASdl4COC0i4JyJNX8uVS9lSPQ87+5ryLx/Oj4BPt7B+otSkEdIli9Lgi4Wpi72ceggnpjY0MANe3dG5wTRF6eCqC+dfOWLL4JUK+trS3HugAEA6jDeNZaExTbf80D4CuA+ksGUH/t3vWcxTdBgqVlg/K1vFHOZh5BaamnqQ5xJhsZ97xRzNrA2BrW5HduoytcA0BtzCej1AbwOgxw2Xe7jWTWFPfmeLi5sqZ5UGDm8i9trgyfe5YtqQXFLUkDwKsGrCwtl8YQebuY/I13nmkYWIShcZtX+dhzHZx2cMZUJvYQMCeFooHA1iCzOztMJhljJtjNSN0YLL0dpFYTmY3l/Lk0dTXVKyxwCE6z4JIFtDLyrGEYGjqEegg0UXUjRYCsK9RKMWtvqj6ooGYxocxmA6jNki7nqe7HLzai956CXQ6BcLMMNTtxtmp0XLStYRY0AWrmY4g5R2sXAnpkgLndDBuTGhvBpjOgmK7uFxHAWoNUJMvihBYeQc0o9bQBsjoW82T24zcQh8B0tUolt1lpkGw+Yv7siNaoVDtOVfGzuUlr4FjnhI1eKOe6O5ridJRiNJkrL4VFbLNWRkMZ1CWdNwOoQ56OAco83lHCeyc0+V3VTrbljAA1UK2y2WtNVBYftBxkwUgHdrIO6xGt920B49ciICGQntZpE7Mdl4J6xkXF1G3Bql9jT4M4FkA9WcQYTMsYpkWMUmAyMxcFs5jM2QLns13EyPNm2hLWOgdaWRG2vC9CVgfPiTdKs3tgad8qskzOvsw7dnbHskmrvGPgpZdv4A//6Pfx7W9/HVevrKHdiAXCsinDxv/bH2/jT/7jT/DDnz9GOnLVtFDawGz5VHnnpy+7Uv0sgOFEFky//73X8Affew3f++YtXL+8isl8gjHB4UUZ00URQ1ozzaboJimGzCsUqElL+KrikLeHfRwlY2UxFmkdhRKGC+B4NsV4MUOjUEKrUEIsJq8p5auFAq5XC7hRnGJz0EVjRFXkDHOOG6qn+ZWHI6A/RKk/QoFxDtxk1OqYrGxi3lpVLhDdFQQslUuYlSqYk42sOd3VlW5/ylmHADoJFphPUC7MdD/zvlBp7cQQXTuxjA3QNjOE4BRgavkSdc8ENbSmmOJN+UEcUiVGRLOhZQp7vTV5ElPOhxUpxgoYY1EY2xiUlSwnIIJkBIMqlo+t7FYD0xRJwPnX1yrOn2of83cEt72wo/k7QeqgLpUzwwLajPaH3ATR0oouBTMMZJka7GbtPjemroFS3Ihx3mcBSRV1b9DXppSg9aA/xrA3kkpxSIvXEdWKI7MWYlOeVuHa3FqkgRw03OaK50PzveMWmftHbj0xkM2sgC3/3S2euPEjQEUVu27f5WZIyvcL/yzt3c4U0J92h2QZw0GN68yFwAT2Y/9FatuLCuRQMwSAmhvTD3/yn36Rj/nCvfb7//yfaSyyThuMRjjpdPFkexsffvAhHj14iMM9AtSuoNacagpqW8eLWpP18ExhEjzMYsrW40xhHJjfDvJy3BOkXPjO3sBdU/HbRtyA4AAOB4W1VMr+XP7MK6UtY5gAtf17lh3NzyRwy2aSgEJbP6yWNbJfUDVnwLXbhhtRzI7Nfi4fdiw8D+EcODicV1Dnvk/2WgHIbuFdMEtjzrUCA1yNZtbfVi7PFiQFjmW3x6b87qOH+OT99/Hkow8xONpBOjhVJhpfy3qMDyo7OL7ZhKASmmx5ZaZxPmXWca0qVjQbUmwqsOFClbFZhFmeGGsSy9MiWGkgNUlzVAUTwOXnjJIEvf4wUzGrMqSCWBl6lUy54mc7Y5jxOXyvasxmEN0sihglQKeb4LgzQn8wxHSaoN6IsbpaV/3FccctBOMZ+HyC1AZQs1nAHDBT5y7mrNViNBpUcVtdyrmSrHd+f9vMmwW7rBRLkZjyajyMOJ/OdEytVlX5arIsVN1JmzbLKuScS9Y8r12FgGrBmmbGvDdgn38nKYFAfpVKatmke/Y0yV4kdWrptOYPc4upZKZqsFptoFFvyOq7UY1NSV2YY85M7e4x+h17EIgtFJwYGGpsJ42FKCauZyGWg0oUZhwSoGaTtUQwNSIIajUomf4kOxCclruKM/5JMg5Eq7A2Mv6EESkN1rO8r1o1rN+4iZtf+01cu/UNrF++jVpjxSzRFymK0wmmwz5GJ6eyK2dciRqZJUbIeIOZRCmeT40fbzSSsKnGMzAZTTA47aN73MXpcQdpukCltoJCqYIZ1T7Mn076mKcj1R2scWQh72RdkRMqFYHI1XpNudGTMeuCqrKlqdoZToY4Od7DzqMPBFC34jrazTU0W1vKWixFrJdINusph3FRaaBSa6HVaulak+RFIppirbxBp9pAeeBFFNnYZlY5AfJq7IQ5TynifELScC1Co91SDnWRMTOsY7UnpkuTOdOEnk+21/rCrT5fHXA4A7bHf0HE6ILTFl6f9UFyLiOay5/x3vx3kkCZY08FdYHEc2/TmIVcLjpDqI4Y9BbvljkLLRXUan4GRXWeuJjxinNChJDb6o1hs0q1906dxMT5mQA1xREfP3iAv/jxjwyg3t3G8cF+BlAPhl1EcRkbm5uoSkFdwJjOGLMJWtEUd9ozrMUL/NN//c6XatA9C6A+fxIuIjz8IifqFxnLy8/NA9Rnj+Z8v/tZAKp3+XIvPnuPXQxQ5z/rec8/C5Q//X4X39Mv+rznXYPse6s5+LxnP/37FwWp83PImWPP2eZeeA1y5nOfDlAvRQ0mtCGIzKiNLvb2tvHuW2/iZ2/8WArq/f09gUMBoLZ9vdUP1kzgvtUAak1mJdK7WNuwDqAbE9+bVr7WRxQJ3N09Qx/a9gQm/KCgmD06uR3SecV/0iabVt0R64myPWIB1yWpra2vwLppgt4oxWFvgp2jPnaO+yhHNWxubIrwPxn1VLvMGd1GgjgB6moT1cYqojhWX4KAvDJkJxPVF6rh4whbG2u4cfWygO5h5wjFeYp2Pcbmakv23QTO6DZx2utiNJthPCtiOI3QGS1w3Evk5lIszRBXgGZkluGrzRZSCiT2t9GlSrjSUGzJ5ZUV1MoVKUUXPI/VOvqTKXaOjtFj74g23IruqVi0D/dMxQVipGhWClipxRLvsJ911Bvg/t4xTgZjLLg3456BhH9qsT3OZ06SAvdu7r/Fzgu3SQKoGWU4HGj/IedHuj5y7+d1o5FBNWrt/93e2wBq1rdcvUxIYSpq2xOGvSX3NqzlFLfTaOo62B4g1PdW41tkkd1XZgN/tkdvnf4ljhzwkzNznH4f8AjvgQqr8ONX74v7KutFL4ld5wBqFw8GEWE2HXh8EN9Nlvjavxg5g99B+e1y9apo76wBlzs3Qm0dj+G+nXtGRkPduvUybt95BTdv3sRL165hfWMNrWZD+0MjmLggI7hpfvbp6ZfyCjst+fNrb3tGSe1utRIIBhdBCkum7KUbQK386QBQK6bP9tV06KKSmiRwU1N7T45ANYm+3HeL8Gs51MGZMIDSy59BlGnXnWNWTl3qleYA6oyDnDXxvA/ihHvFllFER2L2GMfHJzg4OESfLsg8Ft9DhPsiD1CzxycXsmr1DEDdbLZ0f0hB3V7Byzdv4Y4D1Ovr618B1L+Ukfr53+RLm0H9+t2QQT1Sgyvc7Ab9uYlLrilOW1kuNjLhYMNdCmprdASAWApKB10FUDjwaoI4g67DplsggatfA4gcFgGbd2wheqrAduDbbGODrRHzs8NEdXbCygoTB3xDvqB7CjtwthxA5zeCy6XQn+MbQrv53frSm6HhXQIAH8DsLIJafWCznLGG6RJMzwPUOmZnJIdcFMuc9odsqg2glmpW0QO5rGVZa5u9NhW9BDtZMGlP6vtSwS9Sq5gS0LJa+D6WWyFVkJSI1kCUtTcXbccYqASSmFXHSeDbLLJDRoupOjIxpBQPzFslo68aswC07GkWi7boLQFq2ucaWGUTdQCobYfNfwsZqkZKYGOTxQyV01x4OC45+oJ6mmrtoEA3qw+C5VYMUl0eV9ncMtWWAOpkLnC6P0gEdvP70zKdhSOZ37RS5PMGyRSdYYqOA9SyRqyU0KqVlUFdZf7ewgFqJ3FIpRUU1AmVQ0uAmte0QEBtPtF1i6tkGpqdNcEwWp8ToCY4TmCa+dR8nhUdBr7xd5M5FdQOUDMjXCJlFpkOUPOcS6FqRfO8WMcEVRW4o1kJybSE1G1RpGIVQO3NUH3W0lo1AMnnp2C7TYJ21hqt2k6IXUbQ23MWpaa2mSAAGMFWJFilLNXTNh9IVcv8QVpb330Ff/THfw/f/MZrWFupKmedzEwy5LrDEX72/mN8/z+8gZ++sw3MCRiSRaiWYq5Y+zwLCHdoRcrVgXGCK5dW8Y/+wXfw93/3a3jt5mWsrdSRLhIksl4xu1COI4KCBHhJUGBrk9dtWiyjN1/g8aCHk/FY6jsC1ONFESezOZ6kVFanNKsUSN0oFVHn2C2VlUF9qTzD1nyMVaqCRgOUayUUqhVTCBPgGCfAaITCaIxCMhELeU5777UtYHXd3BaY48hJolzBIq5hXqliTjBERa1dR9516ayArqzmU5paIirN1GinbWm0oC25F2FeeLMolqW3M005T0tFSDW0ANQSigtT+MoilAxEWncVF5gWqC80pa8ADGY6p1R0l2UPBQyxKIzs/VHGjHbjC7P6IuNXZAy39BcGTkBW5Aa79MzZ5IPHlCqr274pf00lNUlMmms8k4rbCWZNlWCfz8x5soYJpBB0ThKC11MBJBHnCirnqLIjVXtBRXWKwWgo9mO/T1X1CL3uWAVmf9BTPiazZQaDvnKpCKwkk7FtmAIpiGCOrIR4NDTgMgKLOUYEZ4swLy+bhrbu+ZrKNUOWrnMfgYGssdw7aZ4N7ODM3sDV1bku0vMaVs9iWJ4nnp2/A1+Umflp7895hAU5f77/V3/+eW7yL+xrvv8n/6vuf6r7B+MxTqjOpcX3+x8IoD7a28O437ecLQeouY4T7GVOWBk3gbgAACAASURBVETlJB9xrIeAS7kQGBAnwFlAtlvgOdhLQlvYDBtY6QC1A4f6O9efnAV3yHUWmKdIEYKPAawx227eQ/a+TuRSXVB0cJqv888NrjrKpSNhz1QQQZUd6iwBWp7rpGNyC7mlmpqfGzKF89/BN4vnsrClwHYAXsfuDHfOn3xIsepAMJsxVPSOJyN0uyfYP9jF4wef4OFHH0o9ffTkMRbjLkpz5srxniaRzuJWuH5xHuxxzujbnENSD4+fQCnzoTnmGWvAJpsylqlqdTDf7IOZxWUscG60eVxsxhH85YNqhaEU1GbvrUafO2iY3SGtk82eWFcpF5PDz2GtVK/FIvSRTNcbpjg6HeL4tC/gmYrpZoOZ0HXVX8avMxcczbFzkgQnIvQQoGYO9SRhjcqMYVP1klHNa85agoCyNQdCvUgSJL8/rcAJYk8wGNDJgsDzArVaBa1mTXbmHMvKazMGaQZQB0Ifv6sy6tT4ZNPT1OpcI2jdTZCbx8N7g8dj18AaOVpHWEtHtHenGxHvqTrqtabU7aaipuoZKM4STEc9jHsnGHROMBn3ZWUt9WNWZ1vdZWuZOzI5+MN9GeueiHUB70keQ7Vq0TeeEW52dNZIMcU0SQokSVjWtlYPkke4dwBQm89UZxZJJrh6Hddf/Q1ce+VbuPTSq2i01428Nk9RmCZIex30D/YwHXRRQYoSCS1sfkRVgESNYgWQo0AkdTcbjmwo6z6ZzjHsDnG0d4TOcQejwVgrW1RfFcFrQnB6PMBsMsRiOkZhQUL11EcM73Pau3P8V9VwZOZeoVDBJGFDp47G2iaKcYzBqIej423sPvxQ57lda6LdXEe9sS7rTc4niwKjZ8YiyRWrLUSNtilIosidTqYan0bu5POLIgqS/RvX64hrNdmM0x5U6mnfJ1oiTkFza6PdRK1RRykmY5jEOWtWiZSToRGBBPz5wc0v7OL1t+jAl3v8z3cdfxGAmnPjVIRnRvyYC4WOR5k+eYBa7OalglrWqkExE5CoswC1zfnen1E9nVP6uAOSNUqNnMhaWgomrcvmtEIyxnQyxScPH+EHb/wIb3/wHrZ3n+Bofw+Dw0P0OkfoDzuaWzOAekIr/RnG0yla8RS3V+dYqy7wT7//1t+iUfP8r5IHqEPT+yKuwq8nQK3izQGks/fF02Bn6MBZn8AI6hdhtgYA5Xtw+bP4vH3Ks4Dl/L+/CPj8Is95/tW1Z6iP+DnA6fD+LwJS64y542Ne/hnO8/L3Z5+nf/dj+zSAOvRyg4se61TOA8NhTkH947/C/Y8/wsHBPiYEqLmucleiZiVJsWXbi8re24iEVFAvit5TUt3HlTMA1FOrGT3GRr9V/I8BlazT4oj9MyiOrxFH9qhWBFQTjCZITSU1iZD8KYBaLqLsP3CuZD06xWAyx8lgioe7p3iwc4xCOcbW1mWBrelkiFnK/XtqxHgKDyo1gdQV1oRsH4m4bvE8nA9DlM3aahuXN9dQi0tYUIXNWJN5Kve8ehwhSRMcktDI2oj9wXkJ41mMzgg47o5VU9TrBbRqRbRjA6hb9ZZIrQ+ePMZ+t4f+vIjV1TXcu/ESWnEsN1XylEpxA51xikd7++iORu76aPFFcrIqshM1RzQbCaBebzG6JtY1O+4P8fHOIY76Q2V4a18CyKqcxEnGHc0VieKRfu68JMBbADVjeZwYy36PHHgIjNv+L/Sjw23xIgB1UChr7+IqahIZKcDi320d8wxh9TuXcQnB0tjgiuAMmUdBAxBuN8SyNZIHgy++423HY+uq3ttrxWxd9ZeFfw971+XnBKKP7we4R3ESB+8xOVz6w2B2lyIEZ0sesVuk86PoEtBuNXHt2lXcunVTKlr+vHrlMghWNpskFJOcbOfKjmfpMPui89ov73l2voMy+cx8n5832ed2S/OlitoU1IzcU/QeLb6HdAyzvluw/Q6KegHUBKspGmE0UlBQBzcyB6lDb+68rbvtTZfqYwOvvRce4l/z3AVNxrlYM48YY+3G/RsB6tPTDg4Pj9CnC7IrqIPjrwiFPqYMjzLhTACor127ptgUkm95DTOA+mVe9zvKoX4mQO1rcPiMX971fPY7faWg/pIpqF+9/RKmVKsOhwJzBHFJVek3kc99ltPhCl6ymQSyOkDtjfI8QL1UMluxGHKebbq2m9LbSJniOgDTLCK09c8sJs8OWN0QTi4yxVhQf4VEGnu9TVg2eWUNSQHUARg2BbWB1Hn9WN6yIJ8Z4KWvL1AZOH2OVRWKSq/5MrHu0urDWDw8AcFKc/kNwwK1PG4xDl3Bfh6g5oLOMo4gLoufwBJjcypkP2fgtJR3nlmdNbeoBjDraNoY2gRqVrphIZfiWCc5ZKG5BSg3oATYKHZU/rZbgKr3acWbwZghP5sF4txUwbS5c4DaVEpmU3Ke+UimpIBLbXzDwh+WWGuM8neyMVXuNIFggrGm+uU55luHbJOgrjLFCMc7LbvZUCwjilkY2opGAI4A9WCYok+rZNk6Enhm0Rohpn2kZwv3cgD1mAof0KammAOoDTwKCmoW3GqA06aDFt9sugoRs6wUYs1MwCsrXw86Np5IKqBpyTMas6E4U1YMr22dwLoftxZgsuioRiEmmS4wYpZ0av+m4peNAT5caaYmZ4EAdQMJqhjNYoxnESYL5uZR3eEMRQHKuay8QKwQiGWZu0tLmvwm0TLDPdXMrf3NMjwwyMJtGMavqWss25pFUFjIbePHcWoMWjZAm+ttvPr6PfzR3/9DfO21O2hEtGriXFWS2nz7qIefvPMI//7P3sS7H+6q6SkG78IBaifJfL4FlidHHlPALMWN6+v4J//lb+OPfuc1XFpvoxYTZDFgvzAvokhLbMp/CwukpbIUu8XFVGAt2NJdlNCbTJVBrTlpvgDdyLtTAtRj7KcTDNNUyt6NSgVbcRVr1Sra5RKa0zGqoy5KRwcojgeIVuooNqqYkuiRTM0iibnzBEtIRumNMKearNFCpV6XIokbIB7KnBuB+goKjRUgrhERUEOLV5FZzDzGHYINVGPThj4uoRZXUGe2T7GMqoDzYPFfsA0dC3GOIddmFLQpAaaFCmZFNqoMpOa5lJ0pN59UMhGeJpnANwd0G6BymYp0qi8WhQTTxQjjiW0UR8wvnRnJhJ9KAKBZJaGEfWDOP5xvTBXOP7V5CXWN8yLoBkpFvsFB5kYh5wA+ON9RiaZxKSgARRW9BI4JjtB9wtTfuheCQ4bnYoUNksgxsmIiy5Ub6LlZ9itDljnVBLoN7GZu7KBvSmsWowSKVEQrK8d+KhvV7wdzt/C8YHeLMDKSz9lyszD7ZruPzFaXw81xnaecD5ZrafCpsDsl35DIiGgXkMnOPze/PmZNlGfcfC8KUJ9/eb6hm7f4fvsHf/b5bvMv6Kv+1T//3wygXswxSMY4JkD95Ak+eO99PLz/AMe7exj1Bl4HGemLIA/VhwRPGq06Gk0y7OsC8qjKDTZfwSLblAiR21fngGqprw0YZsMlNDaM+GZKbGXKu8W3/d7smQmUCoxmlrXiI0y5q3UhsyizdUlrhhSrfF9Tdytb3rOFeTvw3wVQ+6Y8EDGNWOeqbqmhPd/a1eFm5Z2vyZbKbNUkDlBnZEJXVIdxqw1qKEIIVDkIRXcGLuDTNEG3d4JHj+7j/v0P8fjBfew/foTjnR2MTk5QnI6V72bHaIRB/mS9QwJft9sza69Qy0QEbUkmMEUviQK834NaVudJbjhGMJUaWApqIx3yvPP6mvV1EaPJVPUP3SEIgrMxyILaakMH40MeuJRyViPwdzyGZp1W1rEcXE56Ixye9HCsrKypFNaNRox2syalNf9ukQ7EKq2WU+NA4DgjEOZIGLei7AvLTWMONUFw1p78bCmfmVfNuk8RN567JlUNG6IWtUBAlueg0ahhdbWpus62HZ7BKtWh5U6z1uK5UB4hxxYdCSbM/DYrQfssuhSxhnSAv0Z1Nr8XVd7eBPMxTct3KbupHtT6wvgPgDhlzPWJWtx0hJQ51MxbHlExTAeWJYEvI5ia46URfn09FWGJblckWzB3mteS18odbGSIKaWIAdQW6+NE40AgcwCcfiR1RfIUUKxX0N66iquvfBPXbn8LL73yLbTXLtn+bWEA9aR3KoB6dLyPpHeEIutT5sa2VxFVasqfnhOkJjBFdbePZxYWc47noy62H+6g1+mjRPV6VEMlbqmmHg/7BthPhm7vzXPCh3xZnKjC819DFFcFEC8KZUxTnocmmuuXpKDuDk5xdPgEe48/RNLvYKXeQruxYurpCtXmXNxoU7+QmrpcJ0DdQp2gM7PfkrE1vbn2S/HC2qgiK28C4LVmE1Gtqn20SHCcr0jEEaJi8wFV1I1WE/VWHeVahGJUEmku7G3VrHTAwOnLX9AV6OJa4Qv9ZT7HwX9WgDrUL1l95OSf88T5572viLyq8dzim2TvgGCeA6iN820KaiMAWwa1gVPe+3BQMCN6OSk6q/+0Xtre1kg0oUG/nFuXADXn1EgElVk6w/3Hj/HDN36Mdz58D092HuNwbwf9g0N0Tw/RG5ygHJWxeemSKagTRl1NpRBcrQGvXalgs1nC//DPfvA5rs4X9yXb29tLgkAuou48dPvrAFCfH9O+iTgH6Dw9XyyvjvckA4KqfsNFyO0SpP68QHF43YsA1uf3MxeB4OcB7s+6r8lApc85VD8NpNYpzED/5f0egP7l/Z9zz/J+aZ5WYNvz5fW4aMxZzWyEac4vyWiIo8N9vPXzn+LHf/kDPPjkYxwfHS4zqFmOaQNpdtABoFbOqsRJBC+9j6TLboQH5cxSqCJHSJLJXCShHij7lNxj0GWmgEYEi+OrRaizhxHz3y0aUYB0UFKzR0g3SgpqWAO7byOH4XRRwmBSwKPdE3z0cE8kvEuXr8ihh5T3eZpIoancWtY6UoUzBsn2LCzfDJwmYdYAUwLoqk9XWsqbbjWr6gsmgx6SwQBjRYUN0UmGGE8n6qqw7zGalDEczzEcT9GsR7hxbRVXN5vYbNXRbjQQRQ10+iN8/OgxPt7dx+PjHhrNFr517w5a1Rgnh4dyGkI5Rj+ZYrfTwYjZ2HEsQF3CkQUVnKzZRigkp2hFBVzdXEer0ZDx91G3jw+393HQHcg1UEL32QxVAuvVqkjPxYiVbkERibxGrONK7LGyN7OYOzGfFt8mimBEksW2hQxqX5j8ngh7HJJHzeLbetks6EIUkwHb5uAlNbXiCd063ge67gAfxvYO/vfg8+2fZ+Pb4uYyx5u8W1x2r/oaGIgc4fU2AWZ1/Vlg++kbPWAYZwFqF2uxCZ+popdAtT7BSeAkiWVYSXAQCzFaWvqXwCnvjbXVVVy9ehW3b7+Cu3dv4+bLL+Pq1StYpdK+boR/+/P5SHefcyq74GVnUOinfr9cIgz0MJtvc1iQ4n6aykqe+zk6khGcFjkiqKhHY6v5aftOcDqoqekYpf3zRCpquRE68dcchY3ksAShl+fXwOI8OO0OxPnTGeo0J/0ZBmLqaf43MQ4ec6fTxdHRkfqFnwWgJvC8BKjbukcCQH3jxk2B0wGgNje74AIUBILPdu75rNf2RUcQSeBfxj9fWgX1vVvXtGiyUDCAmptua3hovddNwf21gaRqbvNZuvGcqSNLKN/BuG3qUsnsRhsB1FWF4WCnZs8ca8gLHJUwXlFZQZMrUXP00ADG5RmjrgPKFNehYAoNRPsZAGqznCJIbRssW3AyYDywcnyzFn5vRCcq0XLKYGephCNdFrjGHg7Ync7puT1iPk7UjjcAsX6sAaDO7ChDjrIrqAu09TCQ2hppbJaxuCIISXDWHrSVVH6jMs8MyJTdhauvbZ0JuaXLBqSW6ADSeFYh8wW1CSU47QA1baiDg4jAx9Awyyy2CRoCxFtjB6jZ+JJdiyhQVHJbYckmI4tLKY4EcFuRYYuhT+45Exc2NJmXzGKGDzEV3b6dDEVTkpsSin/YYCJzSuppqV3YDDMVD88JoxyZ3zwYp1LxsFnJ76bcwShCRMtclJCkc3QdoO6OUiS0/aVdc6WEZq0ksJTKGBZcE7I+ee2VlVcC7Rj5fZkpTYWRrFgIUBNQL8wQ8aGMHDMhTghQT8iaoq0IwT5mXReVUW3fy8gUAaBOHKAm+MX8aQJRvHuVIc+MxCxDhZm9EWbFOpJFTQB1siBAXcG8QHDcAAJbcM3mW/sDLabOYvUsDTU3MupJIIpYyq8AageFlWnNfwt57DYluHI/KNXMijQs9kF9bWxJEgxSVOsxtl66jK9983X84R/+Hu7duakmL1XobFCeDhK8++AQf/XWI/ynH7yP+w8Ozf6T7E3laofi86KN7osshewQW9HLLMR7ty/hv/7Hfwd/8HfuoUYFj4mRzHSaql4278mEnU8xofUlARm37y8saIBkTVXh3cznFsgCjKZzHE0nOEwnOE7H+vetUgWX4yrWGzU0uWkaD4FeB+nhAWbjoQHUtSqS/ki5jmUyH1sNohBms9cZYD4YoyoLqyJmyQDT8VBqy3kpRqm1jnJrA4V6izcsaPlJ8HYwm+N4lODBYRe7nYEsPEu0/aGAqAg0yhW0yhU0Ij6Kyk2qFheokR3LbOoiG/4zlKiAZ7Of+aQFnivqkc3u0/7HAUHAlSptgvq2XrApvCCgDCrnqFxKMZ4m6I4ncjHopXMMeK+QebsoGEBNwKa4QKUw16ZUij0qvwA0FxU0F5EVfeTiFI0cRftwNvplV85xL7E8gWzb1Oi6a+6bolRMfSmz4tGIFaYW4eY4kKUEgHkTj/eJ7iM26JgxLlCGwIeBHwJThiMHqwlcM0eWVsBUXg8sz7o/EEjNrNhEzM4EJN+InBPmSqrP5Xrh9s0h11eHSRU1Veuc40PBaR6Q2cYs24T4ehlui6wZ4Srr/EL8ArdO1my96Lnn1v0XeLszT7kIoGaR/WUDqP/Nv/zfDaDGHP3xGEedEzx6/AjvvfsuHn5yHyf7h0j6AxvHDtbSdnZlbQ2rG2tY21jH6toK2istZarSDs0svpYW31RP0ylA6l4St3xDbLbgVI1SDW0NAW6W+VNgsUAzJ56JGWxOCgRRZY3v6ko2GDLSBQFrNRVCTeX1gRxJbF7nsNR9JxDOCBvm7MLPs9kl++MkSBvKy7rLpxrb9Oeabmc34z5PhaZbxn53SMldPrQierGotZHEPbodpAl63VMc7O/go0/exycfv4+9x49wsreL4fExpsMhKou5KTaCeoBRAYuColgIGneZ5TwYqt4RMzqOUa0R/KQ1NRswXPGtJuAkJCv0kuBxKVCk6tB8YU4zbEAxn82eU8AwIUBNdwiqmLnuWBwFwVqp7IMy3S0PaXXGuYb/zpwrNqwYXTEYJTjs9HDU6aLTH+jzCII3arFU1FSqkDBnAPUcCa3X3KZO4DRt/kg8Slgb2t/5h2A8Xy+r76KppEngEWjsdoSmxresaW7ASewZMp8tmer1q6vMFrZzJnIsv6PvU2T/Nh6LvJlZ0xdJpJwJpKZbD+tVqcjlPEDXjFhrPwFq5hY3Gi1dFx4HAXMC02UCtMWS5cWNxyIrcH2qsWFaYbhHClB1Mx5gMuxhTutHi4t2FwAbmoE8aA0PtwL3e1nZfiR0OBmEvCret7bumF05x1EikpQ5KMmyOmBKbBYWgHqhoIigSr2C1sZlXLr+msDp63e+g/bGVbeunynXcDboYXx8hN7+Nk73HmE2m6CxsY7m6jqajRVEcQOLUowFs7FpPa4ogAoW0wXSQYKT/WM8+uQxBr0RGvUWqrUmyuWq6p3hwAB72XvPEhSRitxnsUGMJWANT2vtugBqzjWsEabzCspxC631y3KGOe0e4vDgMQ62P8FEAHUT7UYblbiuBih73NwjKUO8WhU4HSl7mvXZwqI3CFBLPU2ryxjFShVFXtdaFdVmE+U4MhULj0t2mA5Qq06eC7gnAajaqiFqVFFiDEvYCPol0JwXnC0+b3n6WRfOv6bnfxpw8df0kb9Wb/s8IPn8wZ5/fr6esbaJDYjnvW8AqOnUQQcFRRHlAOqwLmklE4nW48fcYci0if4S/4/QIA9qSO3hNG/YPj5TuMni276Z7e8ZicN6OGRQsz9BondZ4MzDJ0/ww5/+RBbfT3Ye4XBvF739A5weH6DTO0I5KmHr8hVlUE+poObePJlgvVnEN27UcWmlgv/uf/pyERAJUGsbfiYGyxXruUH1qwaonzlOz43j5dbiYuDZegveY7AG5TPwkdAn0tnJzsRF4PFFE8XnBaif9f7n3++zA9RBhPP5pjWdzYtQAD995wH0TwPZ898lUAFyNJRnzkn5OSvMZwR+To8P8eZP38CPfvAXeHD/Y5weHwkM4nwipzO1ZSlYMJUryXUhpsDy7J2UrT6r7QusjxgI46GPGNyUgr13WfUW1b8BoKaggL079gfYW1PfUAA1CbAErRmVSJGHdiUuHCpJMT1FhO39Lj5+uCN5ycbmlpSoVTYAZ4wsZDwJo2ro7mjEcIpSFFvk1uQlOr6VYyPmSukYy7llc2sdly5vyFK7d3KM08MDHO5zXuyin06QsE+0gIQog5HVyXTLuLLZwjfvXcUrL21ia62FZqOFYqmO7jDBo909vPtgG2/e31YW9rdeu4d2tYrjvX31Fij4GaRTnJIET8JpsyVnGO7pWPP2ukMk/RMsxkdYq5Vx86VraDVbqtt3Trp4/8ku9k56cgqcE3yfTqWgbtSq2huwtiLi0BsmAggZ11JWDjUB7Zmsl9mnVTQh+2usFUWutf1fwAjCHREyqKlyZS1r4rVAOPb9nwPUBlI7WG2MxPxsefav7BNlA9x9ZQMp1AFqXr/8euyrXu6HOR49ZQHupArbpeX3oE/f53mA+gyYXWBvzGMwFYWZc0VxR0o5GHq8qB2nYxhOyDbMxdZ5kZUp3KD4ZXUVN2++jDt3b8vy+ebLNyyPut2ya6i4KHOz/NX9CRdnSUw6fywGUtuGyb6jO7lwD8SeG/eNIkOPMRxY3B6j9qSiJjmbj8kYEz48n5xkaPbrBFDLVt5cqcJjqaIOcZYBlA5AdcioDj31IKpcJk/6oMrIfqF3yLEgR9Vkgm63i+PjY4Hq+QzqMMeGcRNqBCOPx1JGB4C63V7JAGr+98s3XpaC+u7du3reVwD1r250a+SenJxo+V79kimoDaBOdQNmALWZ8DpeaWw3gY/e7BJ27De41FfOvnPjz4w1a/XQxQB1VgDlLK75bFPE5ifq7F2fKjIDJh6a/4EdlH9FmJeWALU1Yu2mNZsWA77CLsxmb3udb6oyG/HQr8yrbNjYOzd4A7swqBEEGloxnR2rQzCy6M5CoXKf7cVkAMEJKJpNZgCnPYda2bBUnLDgcRUBlSPKnTblIosaqgb5HrLRZoMtZBU7iMIF0tRFzjZTZqk1kI11ZOwgWd0SUFOTuYgS81LUDGSDOaizw8RrFtwEeXjsLPgISKvIo8qVADqVGX7+uC5K1cG8ZOVnmDrF8r1N6bQEqJc28Wz4iE00NZUwHzwXfC6LSH53U5O7pbWsss3yksUhbWnimIxFNrQsv5oW2iNugqk+phSZxais0i3bW9m3tNBOF+gQoCYwNpqoGGPjkVm+rWoRdYJhRCAJCHLx0rhye1BaahCgHlO9Ytm8JIAwbyYuzVEtUbliDUkewXgKU0OPmZU4R3nB/h4zI1m8h6zmPEBNxfUiy6tWzjUBagendT+zsKLdUiHGtFBDsqCCuopk7gpqZi8GWxgHqIM9t6ntCTha0SYFfo594UbCrgRhwch2HTcT/OnOBT4/qB8sm3NTZ8nuVUWfLcSWfx2YspaDzgKhsdLAzbu38M3vfB2/+zu/hVduvISKEmvmKFRK2D4Z4C/efIi//NlDvPPmYxzsd2SnyAah5cIQ8HxR/tYFi5TmQiMurDVjfPv1a/gn/9Vv43u/cVtgCa8vO55qLPNen02wGA4wG43UFOY1JyBEm/KUQCXvu7JZX1KYLYt6P1VSlDG3aW651XUUZPUdxwQiFiiwaTocYX7awWI0ErGBTfthty+XjBozFJtNNZTnVPuy8T6euF0aPeHNOlMO0ZUYxdYmSu0NFOtm0VmoFJVVPJoDJ8kUD4+6eHQ6xMmijF6hhO6IBdIY9VIF7ThGkzaWURn1wgLN4gLrcRmrUpgxS5UAsGc8+7VmdjQV0VJYUoXB80V1+SyRutsZDAKJZ2xqLUpI5gXlJHUnKbr8OZ3rQat0Ks9533Ccs9FexgyRAwGR4g5IBimiVSijTeayZyOJ0EIrKm4QOa+FtYHzDwFq0Q1I0nL2KzNCC1OPTVhudozIkbeJsjlMdkjuSqDfc04usdA3II7rKQtobrKkbpO1rf3k5m9M21uqpwVYDwVYdwlak1FNa3BmNzHLOvFcHVoXySJ8ImDFMqw5ZlwxynVpZopKMc3dIjzES6ix4C4Jtm7nmz/LvVy2DJ5zI3lmaWd8sGf+yX51BiC0dfr8HfustzFw0gpy/nzvR//vr7bS/Bv+9H/7/T9RJZcy9348xP7JEe4/vI93334bjx48QPfwGOkoUW4trc5oRb/Kjcv163jpBh8vYeuSWUA1CKjQ4lub0uCAw1uihIqaOLQ4Nva/1VesKSwL2BRVNu5ViyliQVpOG09ZTebuIgKwyRbJEycsW9hsv4PY1cJoVDs6aC7ShTOXZXfPt/c6MziuhPESxtGZv4cG/jNcdc402kIe5xlbN894D/cJj0fln7uPYI5KoYBkNMDDBx/jk48/wN7+Exzsb+No54kAalqbpoOhbJrZKKAKl+eV4DTXgaHPASStTBKSY0wVImA6svPNeY/xBqz7Qj2rmk713zLHz9QlvI5LC3E+hzVUf5SiI1tss9nm61iDGlHPrMAJaAv2ZH0zpR35VICsMpbrTUTlCN3hEAenpzjt99FPxrr2JAay9mLDquo5dbxY6XwmZRybViQpmrsPG5MFTNMF0nSu+ZA1H5n+rcEqmQAAIABJREFU9XqEao0K/pIA92ScGDnSmzWWRW2EB44DuuHw+/T7I52jZqOGVrMuMJ11qnLYNedbncgcvJDnpvrEG4r8b9Y8AnbFnjcLdP6RejuqoFato9Fool6tSTlSr9Pau6GMYo5l1gB0zZhTUV6co1qGakaSExnxUkjHmE/GgFwySEo0UqztYTyS0QmbQZ1vx0+6lxEJmJ2oCB0KkKS4NtIU69EJ60kqEZNUDRrWFRL3cJ9RKSqepsExSNvLRoyV9UvYunoHV298HddufQvNjSuYs25W/E8KTBgjMsDgcB8Hjz9SjjYB33qjiY2Ny2i111ER4a2GKW0CSWgpR5inC4w7QxztHgmgHg0StNurqNWbakiyCTQYdAygno5QmE3kRMOmJr8v731eX85f9XoT5SgomK22rdTaaK1dlt3k4fEuDvYe4WjnAdJBDyvMIaw3NHfRelKODjpnVcRxHdVmQ4CzzStsQKWmdmZlQIAtop03c6rrKFdrKPHaVqiIttmNxL5g9c5jlS0i3WVqEaJ6jEqjikqNluceXxAAP3cKswnsb3jh+Orjfqln4HlAcviwZz3vlwNQm8V3BjBJQW2xaFqv59xrOEDtwDQdAFTtBfJiUI3lCfm+Xmq+zbmhBCK8tVLM6oHgkki3OYtvAtScRx9tb+Mvf/oG3vnoXTzeJkC9I4D65Ggfx6f7KFWKuHTlKhr1tupV7oOH4zE2CFDfbOLySgX/7f/4H3+p1+3X/c12dnbOgNNLYDHsb5+1tzVyXQB8P+v3zAOYYWx+2nt8foDagKhlxZ/be2R4xNOTY36fYts370a+IIn2PED7ooD1s87LLwOgDnvG8+f5hcFuHwpnoTjv2eTeNAAZ+c850x/NnU+BgP7EABPlj+dZxIgwZtJJgpPjI7yVAdQf4YQKahLy3E1HCX+y+DanOtZBof5hdMGErmEmrTEQbsboGnO/scgX6xupH6g6gZFErAlLqJeLaEZ8sA8YoRoxGsUiESXiEChdUW3J3p/1MB2gZp/Ae4sktxUrdRydDvB45xAUh9QbLbRbbbTbDfUyEpL/JwlmUlzasQlALVmcUblUUfweyZTK2y5YXEhrdVV7sMtXtkTa53zI+IMjZk93u+iNEwyncwlYhuMZ+r0JFpMpGqUFbl1ZwXdff0kA9VqbhL8WCuU60nlBNfn7D3fwg7c+Qjor4vXbt9Gu1TE87Yg42x300UvGGLGvXGugvraJRmsFcVxT72HvyTb6p/sozk5xabWOV2+/IjImHZLu7x7grQdPsHNMgLoggBqTiTKo6ajEqKi4VicNE6f9oWpPiUooYGIfhj1dxc/MZF3OopRROqzLfDPjjkAedaMetZGSOXYkbnKAOvRcguNTUFTL2UuPSL3ucH9Z38ajLky/nwPEAzlm2dcJqv2AW9iKGYgznoXpTp/eTs9uLT2TBbKU/3nimf52xpHAfm//nv3Rf5r4JzzfcqwD1qDGYyYysvtxaUHuf81U5uZWZu/Olg8jiC5fviyQ+t69e7L7ptX3Bonrq6si4SqykBEiv7I/zweo/eTquwcFdSDpShSS2v6Hbl0EpwVSy+bblNQJgWqpqM8qqZVBTXBalt/PAahdMR1Ig8uf7ijs/UK/8k7EMlJDRjoIKmq6Wc65D56g1+vh5OREx2u56dwPnbVcz6+//N2zAGq+vt1u4/r1l0VIyAPUwo5C/8975i9K+Hre0HjRDvxXCuovGUB99+ZVNVcIUNNOWQ1BZ8TwZ7AUYPNe/Xne4r7RIEjG4iEkKIRBqMHm2TJLgNqJ+T7A84zbs/OtwVoZ08hVblkDMVdoWtFkn2BgU65t6uCT8tHOWHz7cTgI7SknT2dce1NcxZrOR64Qy9lCKi84B3CdZxdKMWuuWRmDx47AlHa0nJWSzw5yeR/7l1NkmRTs1mhUceUWWqZmN1Ub1XdyxXUA29h/Bk4bK80sj1nkUbHHeoELv5R1VM8oW9zsNJUr6QrfMwA1Wdiy1CRYS6CTKaxFVJTjbBbfsjN2C3d+Gct/JlPaLHN0XATOK6amFvHB8FuxHgkOs2mm4lIevU6Q8I2vneucVYbbeKYzz/Sd04bYLH5YaPC943JRhScBar6WwDcXJDY4g00k7cbZ2CXwSQBIlruThVljM7uLQD+LVuXPEJg3L+BROkdnMjOAepzqvPLcSUEdF1CPClJQ81jYGNW9krPsYLOVVuL2VU1BTSVNtbxAo8LrZuOOWdAjKmknc23MpZ4m8MbrQPWQ9v/emF+YHTgBeyq8+aAdj3J5C0uAmuCclKBFKqXzAHWM8bxiFt+Cep2zTKaqiv0lS4z3F2s7A6gDIOeLqivL7HpROeLgdKaitkbwEv9aAtTGkjSAYmnvbWPLClEq7CdY3VjF6995Hd/+jW/gu9/5Jq5f3kKZY5ralXIBH+2d4N//xfv44RsPsfvgBIPuCCjP1JihRbNAwcz68nnL6AW/502XzpVddPPqGn7rWy/jH//n38G3v35DIEmSsLnOspwbkRSYDZF2OkhPe5jwWGYL1Fp1lGoxxphjSlAhNnYp2PjXeLM8bctbLiAtFTDl3DEjOWSBRclV7GSaTmZYDMdAkqDM+3U6wYiZQmmqxjhtKlmhzah0o0UNgWoSC2ixNB0KDNacV45Ram+itLKJUq0l60qJhgtzULvUSxfY6Y6x00+wPy3gcDrHYb+nbOW4TKtvWgDxmBcozaeoYYGNahUb9SqqNTbvrfldLRRR56aELhBy5CBw7HlPJVNeR/MpKnOqpWyzMGNjv1jS/dDn/ZfMcJrM0Zst0F/YY8DMUbIM5f7Axv5Ux1GmXSmTqt02VzazRT4I5pgCnNbktWIB9WIRNd4vct0IyhBn75J4Q2KOURxMdeU7iCXYlWNE6vbObTjEwOWcLdsAK0BdGapNgm8UbMNNwNrmd4JGnCcJbHAjRqU1LXi7g5HyaHv9Pnr9nj8IVg/1b32B1iPdMwJvHORTk0r3k0UemN0vvbs45xmQbbbHNvbPAtRWVmbr9Tm8eVl0usL6U26vi/rvz2q8PKsoPv8e4Xl5gPqDH/+nz3GTf3Ff8qf/x7+0vHvM0B31sXu0j08efIK3334Tjx88xOCkq2ZGtRKhUWui1V7FlWsv4c5rr+H23Tu4efMmtra2ZPNNMJJAn+z5vOnDa6zagRt9KUQJODER3a4GQRxjZweG9rJLJmKZrye+JfZ9pDu9yIbaM8qyxrgRPPIAtYA5rysD0z002c4IbAwHzx1PsKzKkR7ySqTM9tAGdp7Brv92cNoIdn6PBLImGxz6nzkSeUqeraQEqGZTdE+P8M7bb+LD99+Rhelo0MHRzmOcuL33YpwIBK7V6t60ogKYhDM25hOpx5QLzexptwRkXWZ7UyNORgQoKyQbWr0ZNq6hmSOWt6tmLTfagFz+YXOoM5jgtJcouznxzGWS4kRmiCOtJwSj+XnapBOgnE/17+1mC41qU1nVnUEfB51jdMcD2QVyaSeAWyeQTQtsOdIYYSFlDTY1gFrgublXm9OD3B7Y6zLCDsdixHgJZl1XTeGqXG01C+wayN1EMS4+NmldPuZ3GgowIdjebjaw2m6jGtwB3DGG4zOZzgSEjEcjHY9U/rJmZOVrDR1T61uWtyIXPPuc4DwV5ASnGzWzyW82m4irVPhS3Ws25gT1uReIinOREwlQM+KlvJipnikoc3FmIBLrdZNjGMnDG/isy7RPEThvtTdrh2rJ1OkERVnr8Dvxc1M6BbkjDy0dOZ4IHoWoHtbDNTZu4wqaVLo3a1hf38Lly7dx6dqr2Lr2OurrV7CoR1jQYp3AONXzsxnGpyc43n6AzsEOhoMTHcf62hba65dQXyHprYk0ANSVGNNkht5hF4c7h9h9tCsCwsrqhsY+55okGWHU7yIZ9wDmT89TB6gZ82MkJALMyvaut1COYtsTcVRV6ogbK1JQ01pz/2Ab+zsPcbTzENNhD+1qDY16TQ5KjIyh9WSpUkW5xKy9uhEIK0Xl+NLVRnQTsZsrUk4zSzKqtVCpNlCMq7L6Vua8HFdsT2bzhWX9iUDAf68UUapWZPFdqceKVeAcGtZZi33xTuFXAPUXdxHONZ4/raH3PGAnDxzlSVLLuuzpUxSaoKag5v1p82lw9Vgo7yyMTVhGte4bI1UFgNoIxDkLel+DfbDm1m23TnVLyCzIzaMMGC3EOZSOLlQJUi3IvkMAqP/q5z+VxfdjKah30CVAfbCLw+M9kYoJUDebK6DbFInsdMNYrc3x6rUIG60y/vv/5f/5Qo+Tz3rwBKjD9bd98lm48OLxZrWLVQkZyvuZPjq87y9KvAgbi/O1/tnxHQDq/I4iqD8uVlAvv/eyX/Rp98n5L/+LAtTnz8svClBneFcOHNbScJ68+5yraMS75ZNCbzP/sueB8eG5Nh/lqapne6v55+XfP9TRHK90jzk+PMDbb/4MP/nRD/Hg449wdLQPAtfqVXp/2QDbonGnSUhzJ0yC0+zlcRyRDGvWvebCKLBGILBHE6pX5TGVBJnLJdQpJGHcBq29lTdNAJqOk+bsKBcV1cQU5FgPUQC13oe9xYJ6i7V6A1G1if5oioOjLgYjur6VZJ29vr6m3ifJm+y5zFNGqfG/2ZSzOkIuVHS6cctpft9FMUJMkHt9ExtbW9jc2pRQiI5LRwe7ODnaRadDIHmEHuunFOgOUvRORyilKTaqwL2rbfzGq1fw8tUNNJttxNUWipUmShUS7oBPdvbxFz9/H73RDDcuX8dKrSEgedDr4Pj0wOp19jpYP21dV/1GFTZzqh9+/AE6xzuooI/NtQbu3Lwp55rdwxN88HgPP7//GNvHPaTzkolXxomi6ehox3o9qtaQLoDTXl+1vpwj6f6pPrKTmUjU57zGPowA6vKSEJFhv6wADaCWZbMcbgjUWXORvcTgwGljz2OkFIdU1bVj7WjmSTZuiImwnlekUehR6udSGGV9Tb+dQn8/zKrZ35diN/XSbQOaCeJs2xqKu7PivGy/mc3VF5HzgyOKK6jVp7I+chDs+ebVXWLtHrU9iwOqOgSOaYvjUk+YPfQp9yRFrKys4MqVq7hz57Ysn1++cV1W35cubQnMZA9f7k2/sj+fBaC2/VogsIvQILcuuhZOLDZvSAW1AdQCqaWmJkF7JJt+gdSy+iYRgnveifqpNmYsetKIMUE5HX66Utr7FSGfWrGZ3td+et0JfQdXxecAar4/j4H9vc7p6YUAteE11n8J9eOnAdQ87larjesv3dC1JkC9sbGRKajtEn9l8f03PdS/tApqA6hnmIzJ7DLLWz5M62kAtawXqXQlCGl3Nxae6zEjgMQJ1juDWe6DJmJrJGov7xaAhijnKqRzTXt9pt7PhoDVX2dV1KEZaRNwTpUcalZ7pQtzbNIP+cXGK/Gb1uAps/N7xh8r4HxDF5rxGUBtedY6xlzAvRXCAYAwcNpFKsaYUzPTgA4DqE0BYMptHo17bTiDnp9BkJfgdFBRGzhtDQ+qKmSFw7fw5yl3ukxwmmqdhSkSHaBm02ZCgHrKws3s8fT+AqhNlkHdIBt7BJ5NSL5klCnP1AHvCCVU/HnMbIMA6mAvy/Njahs+ZJdD+0KJdu17y+JbmZEEqNkwM7UgC0w2XnkdZS9PYN7tO88A1N64U7NN56EIjkmpWmZTFZq1qIRqZJnc/Dda6Cqj2nMMlYddpfqLlotTWelS1TyeEOg1bpq+L0F1NuP5fXmyZ8DQFdS0+e6PUzETqSirVYpoxkXUmSFNiXmmoPbcOm/Y8xokCZuGdr9YU3GBegVoRrxuZglIpehoSsU2F6W5MuCp8GSxzDw7NYi1IIZ8W1d/C6A24I9wGpXfug6yKeI1pp00s5CXAPV4HgDqEqa8v9U4NgUzNakCtDzz1uYI3SVum2IFV8h5yTbCrhyRxXdQUFtZafmn+rMkR6hIclZhBjboGGzMClhNU1y6uonf/L3fxHe++028fvcVXFpbQUkssimm5QXeenyAf/F//xw/fOMxRkcT5RyinCo3GbTUVvbwcsH9zAsPx+g4xWqzhm+9fh3f+607+Hu//yru3r7k8+oCxWkDhUUJhQoZbl2MDo8xPjjF9LAHUL1IhU2J4qOxrh+ZpZVGE4VGA8V6HZVqLAVPMSpjEZUxq0aYEwhCRSopFFKWk0Ru9WDzmWq20mwCTAliUKGVIkYJEWXZLN4JTs8noEUWmz1UA2NCK9EBUirB2IBf2URldQuVRgulKAJkOZ6qyZughG5aQocZ58rFTtCdTMTkLdHCExWcjMY4GgzF8GXhVq8YGEELbTabmnENq3GMlWiOGBMMkxGGSSqWLIGL1VqMtbiCtUoJ7WIBsYPAaaEoAPponOBolKBLW6tpAcP5QpuppFDAhK4D3NBqLrXGXHEx0/ql8rtgxAtlTZPEw7xJWcMzBxSokunLe2wBUB9IUooINtzAkvBTmKFa5D3IrE/mvFZE/siQ3DzfKKwfgX2YUVQDGctIRpaJbfOAs6oc/vaYCK0rfj+61RkLSiOj0N6LSrhEDwFYBGGGYwHXXdqB9wbo91lsMw/LwC06VYyTAYajDsbjgee98nqR22w2uZz7bB1YAo3ZXisjcp3h9Wa3kX3VANTn11ktmr5Sh1kid/eF9f+CG3IpcHXrLX+OveRsJ59zRx6g/vAn/99nvsW/yC/403/1fYF+BKg7wx52jnbx0f2P8PZbb2L70WOMuwMUZ0AzrqPdWsH6xiXcvH0H3/7ub+LuvXu4dOky2isrGTgdoiSkDnRVAseqSHMCSclGZyzEsgbLM7YDmBw2ZFPOJ2pA2Fk24mKOzMG8+Vy9qGYD10nbZvtG03LfDYz01zuAR6BI97lvGANYHjI0w2dmn5EDqEMNZwLv3Nj3hn6mxs7/zo9La5bWZJtj9P0473FemiQ4PTrE9qMHeO+dN/HwwUeYzsaYJkPsPryPo+3HKI4TuTfUqlRnxvp+BKbHdFGQk4JbMut705WGBDsqMI0wI5UmbbTpHsBsbrc/D983NLPDHakVmC4TUrQyOoGgYIrTPgHqCYZDEsIYc1KQY4uyqiMDqGtxJNCd3ytNLL6CauTVlVXU47rWvtNBDwe9IwzSESa0ZeacW6LFYowGrZF5RT0OgZaNkzmt/ULTgwoMqw8XczYYigInZPVN0IVW37Sfblp2NmsoyxMbGRlH5EYSPC3jXEocRYfQCjFRHUFL7rV2Wy4B/F6yRWejgc8rFARQ93t9xShYlA7HvIH5wcKeNbzmYwfIFU9D9cmcLjpUIROkNhU1bcC1ptK9xse89gILAq90NJiKnEVyI0lcjAYRicwB6sCJlXKZPD7/n5yvMgcMI48yBZHxPgU2kli2ihhCpfoC42SGIcHpcarzyXcqR2zeeoOWzdc4QqMeqcbZWr+Ea1fuYPPSbbQ3bqG2fgXllRZQjVgZauNTJlGO+W2dIwxPdtE/2sYsGaJSqqHeXENr8woq7TWkUYRFJUapHGM8THD45ABHO4c4Oeio9ltd2xSQn07YNOpjNOgiTQayEqe6nBEhJAhrf6RGcmwAtWwsI5G4WKuQYFdtr0lBzd3O7u5j7D25bwD1oIeWrgtrrALK1TIqNeZX11EoNFEuVrUvKJa4D6QqZ6p6UVEFUVVN6WpzFVGtjWJcB0qWq2h7MVOUBq405wvWFyKQsAFLRwUSv/mZ9RiNdsuICypZSETwJZL19ZcEoL4IcPk0UPeLvDbnj/389z7/nfMNRk3VXnc9DyC8EKD2SV8kCg5Ib5orQoDricjutj8WQK2l1t3kOJ8ZHStX49m/Wc4nHaB8nvW4hvBENWJ9HWZUkJwtylUHqIHHO9v40c9/inc/et8tvnfQ3dvH8cGeAdSlgjKoW81VFAsxZiRrjRPUSmNcaY/RjGf4n//NO39bhsQLfY/nAdReVeVabuHqWf30NwFQfxrxIi/KOD+mbZyHkt4G7Zn7IrQSL2jfPR+gPr8XOXu6f50B6jPnIdgGv9Bo8bI8D1C7O2T+5fnv/qzzkNWR5wHz/NyUe9OL5jPWR4N+Dwd7e3j/nbdl833/4w8FwBIAkhOTGqykuZs6OgOobTQYuESgVwCbAdSsU+W8w/Vfjdfg0mRiCjlJOgBdr5TQYtRMTKeiigBnAqUEoOU0qN6lAXemoKbCmv0z673FFSqCi4oVqdVXMJ0X0e0nOOkMcdodCoTd3LqEeqMmlzuR7GepCKqK+pEAx+pzvl/oA4v8Vq6ptmiubWF1Ywvt1VXZDO/uPMLR4Q66p/vodY5ERj8dpjhMCjjuTtE5HSOapbhWW+DO5Rq+cWsNVy+todZcQVRbQRRxP0diaRF7Jyd446MHOOkmaNVW0Y4bimibTgY4Od3FyeAU3XSKYmMNa9fuYOPSDayubiAZ9vH4k3cFUBcLCRq1MtbbK7pGu0cdfPhkHz9/sC0HwyklAQKoJ6gsFmhQqV6tqv5ljd+hnXg68XxvnluSDYxoaU4/BlCXWZeXaPNutCfDFqxXkgeoWfsrgkX7Nqv95djlzzd3I0bw1NFskQCwKnIgyzL2h6lKZS/OMsNTq+Gd8CsxgtmJZCugyrRz95SN9yWIQfwhOJRq1s3Iz67EDr0hn/RMNWvCiJw6IAOZHeEOPzKQm58Roq7OO83ZcTq+M51hPKYqeCKSwKJIAi/3T4wfIsG8KJU/P4Bq29XVNVy/fh23X7mF23du49ZN5lFfxdraqvLEszjqF5yHfrlPCxiQ95OeVStrMTGAOrgbcl+dB6hNQW2xelJSU9gxHGJMTIAgdULHsgsAau35DHMwcrQpmfXwWJOl0MquQQZQazzbXBWuj9V74Swte29LMYsJt+gCOxj00WFO/HAkcrQihFxBnSeShf/OA9S8hpuMInCL7/MANVXzweI7U1BnLKdn42af9fq+6Dt9paD+simob13VQk6AOjD/dfMQjNIm24DBAA6qka6NBsEKNjocUPVKMpuYQ9MuqGcCEHxmIvaN1hnlsKHM9k8OLnsxki/Mws1rsUgGRjtX0mtyL8SD8iX0/HMtbE1XBFuz5S5DxLNi2JTT52xacwC12e3lFpwAp7utt+U75+1AwmRjdtMCp6XmM1DPyi5f8PIAtVRKxuJTgcXXCtMIllxOxmPuoNiBENBp4DSbgbZQs8FLVSzXHi38nMxcgSD2Xth+EqT2rFKB+0ahtlxnz/DmmIgKBlCbBTePnC09Kwg5ybLwooKH7EDa5ZiSm7+b6bsb6G7MSKqJaTdIy0pmUqlv58fAz2JRKbWSzrcVMJz8yQxns40L7VQAtal/uEgQiK0zVyayz+biwcarsvaUUWhZ3VxkyZRkoUTL3NGYuXxs5llHKZA0SAwggUK2ywKomUE9E4NxyIYpf1cqyuK7ERVQI0DN8+JNQbPDD3JL2kMy75q2vmxkMZfant+IFmhFbL6ZsjThZ00LpoZOmdVCBaodvxaOkCvIgo4KcQLfVIEL0DaSRUmZus4ClSJfyciYgU01A6gniyrGixiJFNTM92WD3xdQZRyGvAyee2rzmCfsDDBXeRpA7axFddtCQWDgcrD3do6+ZyfyWptqOlh7G8kkf1e7EpvguNT8c7z08jX83h//Lr7z3W/g1rXLWKvXlXVDkJWl8U8/2cGf/F8/w09+9gQYEgwnKyE1KwgB1Dzv7MxctEQ65JUvPkPxE34SgRgm2Fpr4g++9zr+7u+8iu985wauXWlrPk3HQGnWYIsYhcoI6bSLwXEH44MO5kddLPojKc5Am6rhEIXJ1Bre1RpQr6NIZQ+L+WoFhVoFi1qEeaOGRVxFaV62XOuKEUYIWKNQwaxSFlYte2wCQGysMkM9naM0mesz+HnpfKJrWynEKLHxPxloYzJhxjU3BO01VGTJ2RBosZhNMKd8jRaxxTImhSpSAt6zsazBxxynhH+LMSbzIrY7fTzudHE0HGM45TgheFBGwrVjsUCr2sBqrYZ6ZYriYoTucIDuaKL7shpXseqK661qVUA184s4Zvg5vdlcAPUJbXnmBaZRIqWTBGcgKpjKtPa0scfbT0b1kmPK71cbnmmIRuD49W4w76SIoPScj7k2VNHCAWq5FXBenQlAoPK7WaYNeAVRgfZcNqfL8SKorp9a25yMEeZQ0XYV0pQBtkv3EScssdHnTUSbVz1HV/cmQQeyrUuadU2Fbvmimk+Z0zdM0JOlLdXUI1mBDwhUD6kKJIjdRWdwhP6gh8GASuuhsngsv3epTl1mDboriYOAxs/KgcUXsPqzWyi/k7MtozU3zzU9s6Zmbu23fws33lKdnv/X880wuWiUytoQc+P1wY///LPWzl/o5/+7f20AdbowgHr3cAlQ7zx+jMlgDGpX2/UW1tc2cfkK1dOv47u/9dt45c5drBBkZP5qTOu5UJ94A9vts21PbdEMPMcEqMMQCM42oTpTLWSrlbHV57aR8/bjUqEfiItO6AufobHvADVHwnmWsgHUvrHnfKHsrYWzmpd1iQHUSxussDH0wi9nm+lTxnlyRi6OxmoUV0mqPrAqjuedzihqrCnX1mzIR8MB7n/0AT549218/OG72Nt5rLl1Nhnj4MkjdA725eBAZSczdTkfytZ/OMaI+fSyB/SlkefCLdZZX1ltZCQy1hxUrrKZRuCWjQvbGFt0indsdL4Uo8FqgM0JRihMpxiNJ+j0CVLTVcZyn1mvVau0966ocSF77qiiRs5kNBKbnLM0s/dW2yuIK1WRMzuDLo77JxjNE8wViWCxMDEVxrRJVulopAcCqCnJUKo11cKzyIOURB5+x5LtWVxFzRqbMReNBm3FacsciVnOuYyuNdbjsRouqAkMVC6rGcUGBGuhVrOBdrMphTNrUgLUttYVRNzp90nkYZOCLhNuo1021wA2dkgQ4B/OvWa3vdB5XBDYL9LFJ1raosexGm68JlIwah9BW+9U4GtFdt+sH4siQZVY66ZsbFq2oDWcVZDvAAAgAElEQVTnDGIg0JlZ8TrswN9T/VDhWkbQmE9m1Ix4lQtMFyQ10b0nxYDRNBOOKdYRjN+hCtIcs0hMjqMS6tUKVhpVbK1dwkuXX8HG1i00126gvnEF1Y1NEeno6qJ1gAsrG4TJEGn/GOOTbSS9DtLxHJWojtb6JUTtVcxZ41RiFMoR+p0Btu8/wfHuMZLBRPbaBKipKB6NugKnx4Oe6hO6vLC2KRcIUNtaS2v7KK6J3BdXm1IlUfHPOiVqrqC2so7W6iU5kOxsP8TuYwOo02EXDc9Cj6plt92uoVyuYbEgWMw5jQRZ7q+MDMDrVeQ1rzUQ19qoNlZRqTWVQznX/sqAPTlKSbVuF8sIyXZeeTlIDpyx7uAeqBYJoK41akaiUPxUuEe/HAD1p6kB/7aD1J8HoP5U4M+Hjq1rtldTBrXWBW+RyOLbFNRaXyWr8n21O2tkALUT/nV/n98qeS8+NMcJUGeZhd6YUVNY+3WbG0X65r1JQlSpornyyc4u3njr53jvo/fx8MkDHFBBfXCA08N9nBwfaO5aW98QAaVcjAR6sG9Vng/QKncRFyf4/p9bJvOX5c+LAdQ5YDewZdRb+0UA6mX5oGrnqbo+/P4sWvDU887tFQIRMFy/QDjM9gNnkKCsPfDU5X42QG21WXYTnNlTLN/mou8T/u0iAPf87y66N/PP+bS57qKxq1sufyrd0TFzmnzRAX8uLeK8gvqp730+Tin8PYsxXFIcssMLbiGmbFmCaF6bhP4ua85Br4v93V28/+47ePtnP1Pczf7ejhTU2kso6odxXkYolHgmvC+FG7TnJXEvANScEwgWuQOjRb1Yz5APiV24LrO2KRZQI0BN9bQA6rL6hRaL6BbfEtYwF9oAavYxBVCHvmGlKIBa0S31FdUA7K2edAY4OD5VHdJeXUe1xprC+nsEqfng7p31APuuFuHIPYTXCuVYziysLeorm2iurKPeainHem/vCU6Od9HrHGLQO8Gg38VRf4y9/hRHnQl63RFqiyleahRwayPGK1cb2Npood5aQ62+imptRW56BJU7wwE+2N7D/skAs6SARtTA5bVVlIsz9PoH6Aw6OE0mKNRXsX7tHtYv3cDa2gamyQC7D99H/3QPhYK5/5D8T0L83lEHH+0c4q2He9g5HYLG3lp6kgniQgHtBsHxSD2YJDUFKBWokYuI6AzJJUmilwBQg0IcAtS2h7F+w9L6WMR99T2ohHUFtZ5DkRX3NMFC29yU4riqOr+9uoLVjTXUGg2Nk5mUtGNTy47HIvDL8SpElWr6sD5S5mKU9ex9F5sTq+k+13EaQG29nSVhP6zPS7KQdUTsZcFxz+4s3UnuWrD8O/+Lmd3+/bL4NgPkw2wXABJ+HsVFBPCVszweS9jFApc55NzTcW/EY6UtO/fr/G/mTVPBf+P6dbx67y7u3r0jwHpzcxOtFvsD5qz2K/njQsX8vH7x/OpkBr8+EnMpSs9ILhRtCKBmdF6fAPXA4vJ4nmT3vVRRc34iiUbRT7Lsd9euqYmnpKjOFNQmtgsAtFnPL4mAQXQVem1nlzhHZJaKEHM1Vl+De2IC1AN0O11zSOR+090Phdr4mwWCo0YLxTZRJOBZAPXGpkQInIe4XzYF9XUpqO/dezVTUFuMqI+oXyQW84JB8hVA/el3zpdWQX3vlatqLtHagD+zAegNZ7GPBG76ZBkUJsqjNfDMXhMUwGGC9U3PWZ7RUjUVFmJ/qSY3gbo2CS9tIW3RDqzebMZ1mwyqtwMbKSuuQhHmKlX7qDzYvRSoUb2ptpV+v1SuCYd3C1Yxf8P5UEMkgKXL/OTMAlyqPVPuhQlQzT8WJARLvEkR2FGh0aQGpzdT8+wqA9GN9WeMPgMWBZRmjCibmnmeWHwRnFaB5YUWX7cEMtmMhGx9WfAZ/hdU5m4DGQB4P2f2Qc4ac0JX+B5SZnNR9CabLeR2DXleCU6rmenqQwKuUirKtpyNJVPyBuYjm6JcKJSXnAc53YY5NHdYNCjDRZtey50mQJ26mjxkqbKQrDs4TSIA3QKoWibwzIneWJDMZGAGXKSmFhWH4wlBcs/0lu1Jvplt+3wWXcPJHP0JwWkqldn6M7U3nfri8gKxFNQGaus1cy4sXo4oC3CBCa8FlbxkUhYWqBWnaFbmaEXWxKV6ejwrSK2t3OJpqutLVbiysP0eo9XjhPmKVFpNF8qsJvg9nbDxyeOgfY7Z25jVO4E6KqiZ2lzFFMyEqSGZx7L3phLE4GRrKqixbQev8awFWIA17YwcePP70cZtzkjM7wHrZThI4TaxntSnZqB8Afz+DcB3yMQ1yycyZDlPsdlZwc17L+MP/uHfxbe+/TqutVfRVB7mDIPpBHvDMX76/g7+3X94E2+99QSYphqnlPAT0KMSy1R3lq3O85HNL8HpIAAkOnBrFJp1oywhbBCMJri6tYZ/9A9+C3/8u1/D3ZsbWGlzozLFRLEJbp1fNnCAoGA6GGM+GGHOApG22tMJKuMpisMEs+EIMzZXHblj25vXm0r5Qi3ColEDyhEKQ+YzA4VWE8WVpqzBS3EV4HOottZuiC/2ApfHQnKDq3OU601LT35HNadoiUWlXGruAtUGylWqghiEblbQYo9aN11jh3e5WMFku8p5w1wc2KPujEY4HY0ETk8WBXM3EJ6fSgVI8ILN/WQxQS8doTNK0E9mAr0LhUjgSq1URrsWi3W7KMyQkHjAooyFJYFZ5pWHxq9nc6rBW+b2z4AwqsgqIpXY8dNGfcphpl0vG/wFzPR9TJdJB/jKzE4dvyvPl6zUqWQqzzAvkqE4Q7UAcFtTJYgNqt0IuBTRICmGr9PcyGYd87RJDjH3BQ0zzn+eZk0CAYE63hdcW/jLuWRxzAUs6vjmbq9OMoVAh5m9esproLEYBPTeENdks0BhQstbc11IaKk2pwqTirQhpowkUI5fgs7I7MG7vZ4ybfq0Be/3xSRl4Uu2LTd+kzRRAa48eK39FvChvPBsMbPxEcDEoNCxpX3poBI2YGzEc34KFYPVElYqmCLQ5kvNJl6HhBaTxqNey5nDNoIqoUOOFC1yqchv1KX6fOcv/+xXsof6VX3ov/0//4XqGCpNe4MB9g/38YkU1D/DzvYTy58uRWg313Dp0lVcf/kV3H31VXztW9/A9Rs30Wy1xbYnaEXARQQjqavcKjTUDzz/qk9oV2cEOv2RgCE0scw6VOUi7yUHSwPInNVZIU86OCAIcGYNavXJkri0ZIQvAWbPs/aazriLlk2Wt7M2IlTY+Bsj0PZeZ5sMWSvTm/CBMBeexzFn5Dx3/1gi8571u7T31uxYWKDTOcbPf/pjvPnGj/Hk/sc43d9DMugjHQ8x6hOES9CgqpMAHkoCZmU95s4Hql80DZekxKXit1SxhrMcLpgFrPvRc4gLzGA3Ap7OOeumfCEtgNpibKzOoZV4KoC6O5yhOzRbcbMSpzW3WWo3SC6qV9W0o/01bf9YH/BzWmz+NJsiRU5nKfrDPnoD2v1NBPSpTlUdy7mRa8hSkyeijUhmDi6zLiYLXcplJ1kKoGZTwMYRr4EyBetm18wvGCzYSFSUuo/ELSfvKDKnEpklIC22WU/Q6rvdxvrammzLbQoyS2wqckicHPM6jC33W5EtsmGmw5RZ3Jt6ge/N3EJTc3NtDZ9HlS+bA3zweC27m0xIU9WQTKo6zdU6BKmrRWbHppiNmUWdokh3FF4lnpcCyZlUenOUL+30Ga5RXlBBTQcQI8GqtNI6UlDOt5xP5LYx1n5AKnO3tAwAU6k4R1TiWl1AnY4nKxvY2ryBrUsvY+PSLaxsXUdj4xLK9TZmxbKAbyov1LSZJlhMRkAywHQ0QDIYaz6IqnVE9TrKtK4XAaOCk+MuPvngE5wedFBCjFrcRLO1qvl+MDiRTThVO7N0JBBftEp3POF1okUjgauINtskRaCIifJCIsRtNnnX0Gqti9y58/gRdqmg3nuAZNixnO0ac8ibshTnNeJ9QEIGx2olLqHCBhxrS/4uImGw4bbezLumBb+p4Yk+s/awdBpf1LS3c1JZmB84Lhwc5FxaIBGhUdUjqlFdz5rL7tJfci/ohZaiPFDxWcGUF/qAC5706wxQh4b4+cP+VR3zRZ/7TFAtuJ8x/1mWt9zXulMP6ykr3Gzt4zooVzJvqFp7wM2sfE0PdZyTCv3VGWDAPSvdMULPKESwsRls9pcWK2HRIASoue8D9g4O8PZ7b+O9D97Dx598iN3dbfROTtA9OUb/9Ej7D97jdBmgCxtJygQRCtMxGnSdwAx/+tO9zzv8vpCv+ywAddan0/7a96/h4uW+/UUwQ6YXDMq/8Py84OTznMEMhDn74qWa+iyi+hQ4fCbDxbfvZ8DynDgkMDOy2id85lmXnk8jw5wHopd156d/+Yte563P5561p8Bp1an2sgCAZQDUU9/t3NufRwJCxvy5ujcbA09d7wCU+bnOy4JUMNkrQ61u5FDWvVbDq572z2IdSrLm0cEB3n37Tbzx47/Cxx99gIO9XdXA7B2yHiFAHXqpUhuXI50A1l8UlNCeV+RK9REp4GAe7Ey9vuAmExZSq9WtXue+nEIS5k/XGBMjIQ0j9jx+kDWl6jCSECuqc01sY3GFBKrZg6sr6oYK6oZIcnSAYy+QpHDWIKxFuJ+3Dpl2DCa80Z6G5EH2Qi1ikd+PdUQlqiFutBFxvqu3UGuSvNYQAMtoID56J8dST/ZJ1O/2sH90IqBqMhyiUZrhcivClZUIl9eq2FxtYoX9sdaKlN71RhPVWhWDJMWT/VNs75/g4Kijvd4rN2+g3axhktB62/Kti7U2WpvX0VrfVEzNbDLA8e5DJP1jlApTzNMEo0EfJycdPNk/wifbR3jv8SF2TkcYzkpyeZunjJIqY32lLbJmMiEgSJVqX46HcUSQdBlHZJxVAoisbdlXjVSjWi/A6l9D9M9bfHsGtaLM2Ju2fqfuF117I6wToKaCutVuC7BWb4j7jtTsm4N1s1T4GrPeoQj9yaBnC7GTui/z8w0/L2AnYe/69O1u94RDKDnSf74P4nfdhXNFGE9hPjhjZ+7dVuOJmZhNLk9T28vQEYq9OomjnGDO+03nWaQywwh4HzYbDVza2sLdO3fw6qv3cOvWLVy7dhXrGytoNEjAcAfW81NONh/niAVOZg1f/AIPvefOi/knZNMaz79PXssaKcxmy/2+cAMHqDWP0FlV43EJUJOQPOBjMJB9tnpg7NdKQR2yqJfjhGMn5FBbFrQ5u1l/Y9kvC30P+7nMn7a15Oz8mncYyYgO6jVYf5NEHILoHQLUYyqo2Rv3XtkzzmAAqJkhfuXKFWxtbsntjPtWnotms4WXXnoJd+/cxauvviYSQri21udfLiJyH71wgfpMl++Fn/yVgvpLpqC+98oVa0aNhmr4ZCVbAFOVQblUh4SCzJg4BrCF+ScDpWQ/fbbMzQo0btozQNiaannWZGCZmH2iNSU5UeftD+z10pLJXlyG0rJyCeB2DpAOk1XQBnuDwAgpluemY3BLazYYeL8Jh8tNIALNBU4TLAqKYWs+heeblSMXQhYj1vRTY9Q3hcLGtGAaCzAjj+YUONKi5hlYav6bKo+fy+IoD1Cz2WTMKvs+luMRnk+bGldds9BjAefNastg4IJF4Mm+s9ZGgc2umNe517fLNq+GTdn1DWpB9WW84HJMTeeF35cFCdlycUTQ1hTjLDGyPGc2Kd0akSqOUUL7WU6ybHjbQqlCxFlHimr1rBBudgWYzgsCqAn0TqTqN80vj4lFJO22CaAoP1kW2HadWLSwIK0qE7uCQqkiYLrPwpIg3Xzu1juEuIxwwI/jZwVgmRnUg4R51WZFI0BLWdULWawzz4YNR/5vMWMBbeMiNPkJHAhU51kplKV6bxRTtAhQx9aEHs9LGE6hvGsufFTF8hpX2RBlJ4x+abxSJWA0pZqblstAMi+quT2fzJSXSzUOM6tZiBCgpeqU9t5ztjALBKgbSBc1TOYxpgK/rLku+xGx8Mn6sk2I7g2B1FyIJ27rHhoYbvnmtv6mmD7rQmD3lqmkpN0SOEiZCjt7urNRIGolW28CyCwsK5brPJloLLfaTdz52iv4/X/4u/j61+9iM26iLluoOU7GI3x40MGP39nGn//Z+/jkwx0sFomspRelqoGrunfIjgwAdWjUsCloI5nMxKBkUYEnFU1QxZhKjTK5my9dxn/zX/we/rPvfQ2XNuqIogJSz1jV3CcWJTOvmcdjmZWzGTOgExVHdKSI0wVKwwkmJx0kvR7SGbMpU5SYJz2diqTCJjsBaOURH/UwH02B1TZKa6uIGmz6VlGsRkAckR2iBzMVCxXedXaTU+mrceMuBLJZ9+2T4dR2n7DpyrFiRB2bIw1szGAbnSdTuTmi6OASn8MimN+NZ5hWm4RgJ7M5RiMDqGmRuigW0UmphB6jn87ArzOZlfTgPUWVFxk3i0oJvdkE3TTBIKUt0QLVKlnADYtZIMDA5nehICY07aukYJzPZNFNm1TC6bziaRECqAk886H1hflVTi4qM9ub7kbFImYkl+imnyEtTDEpUfVkQBOB4ioBGWVkz0RGYfa8Mq3dFlyW/czUpopXD24EzFZc7hYqqGWgr7WFVuI8z1zXCvOSFINaS4oLfe6iwM8CIn4BlJFqHPMrzM3hnUMs8BLmBNoVUmqbZH6fMucvAi4TKfswsZz6QTpFfziWSlCZ1cy16fbQ6fQEWqtYH1JBOMSYBXo6sQcZxjOq/kxtrbGi++T/Z+/Nmu240iuxlSfPPN0RuJgBEgDHYkndklrqliPkdjjC9qPDYb84ou1/4Gf/BP8HP/jBYYcdHXbI3ZYV1ZKqqKKKxWJVcZ5JAMQM3PnMU57jWOv7dmbeA4AASVSpSuRlnLoF4Ax5Mnfu/e1vTTbWxFxO1d8GHAcCSlgzROdy4ktGdLN1LRC/0gZxIMq5BZJtHtnL9+gMNVszpwUBT6UiGo2G7Kc//MXfPXEx/E/hiX/57/8P1Wd0weNma3tnG9euEqB+RwD1bDJFuVTF6uoxnDx5FheevYRnL1/GpecuYevkCdTYIKlQHco6UG2hTFWv0iAEalnTh+facst9Oy85YQZMa+ZwIavmUgGmrvDyRgCvoGUmu0W/14GhDl1uCj7QtPR5zrDsMBYCoSo4GAR2ujfajjQ1rZ5MSRAqP2z2TEFyH8dqdgnszsh9GoGBpR3uB1AtTtvqsZRhv/j5a3jrF29IMd3f38PwsIPZeCRSDIFSWs4RdJtNgNGQCuYxxiO731gz8CQSFKVyg2CxwOkFAduxQGrWZDqHwiULqNCOmKqFPEDtTkXWCApOP7a2a08wnqA3XKA3ItHNAH7OW1LU1qpqSvA369E+54xuV/UaQT42M2j/zftvPB1p3uAeI+FcIStxs0t0lqVbHTqIJ4CcjSJaN5o7iNULrOk4tooCGqluMJKMKem5DjEnvclYDAfjpxOz67OIlpJIVKyhWG+Ylbmp6+UWMZ+j0WgKoOZ8wXHPNw9ZdHT1oaUsbd9ojaeIBIKxAvwJOJpysFguKYuvQgW87NVDRnsZRSpjmN/N55RobJ6kmYTRfKb6nnbjbIoKwBEhaYICwd7xCNGEADWrMwP56WEznk8FDBvBivUK4WkC1PJUURwFiaHB0pe3rIhe4xGGkyGGEzqp0GXJ7Mpl0+8qCqqUy9FIxEkee6O+grW1LRw/fg4nzlzCxtY5NGnz3VjBvFBSs4vrvrK4mTW+kMEjFmwk9/qYjcaqwzm2G602StWaXLh2dw7wxSdX0dnro1Fto1FvC2xm5nO/t4tB/wCTYQ/z2UjW3hZdZPsxXncq2ButFXtNRHKlRf0QTK7QBaK1ima9heloijs3r+MOFdT3r2M8PFCTmpb0K8011KsN3Vvcs02ZdR0vUGtWUWFtVa0jrjVRqLZkG16qMuu6DqiuM3Ij54Mi58oi+WE0Pef4dVt5J3+Ynb6NP66PAg1ZiVdilBsV1NsN/SbQzfGvLfMysPAbXpz+MQDq0Bd42Ff7KtDoN3wqbG/l8/8yMPy7BFDnjzOcEx23E0g5pm2scVHwhnkOIAwVPB3J1LMIlpMcncbi9yzDQDQMpV3YA9i9qHmLewwnZqi+Zg1LgFrOZtxP2lpqEQnmuLKzs4NPPvkYHxOk/vRj3LlzG93uIQYd7ocOdUxxsYqY+/kCa3vG2YxQmM3QWERyOvrRx7d+G8Phd+YznhygNqJnmjcQ+j1LAPWjxnNwwjl6Hway6TefnDKA9egpzQDqowydZaDX2BPZa5fniezP2Z71q+aXx80zDwOaH/ea/H25/PrHko8eHrGdfoV873S5Ln6iQZp7/3xvV9s3P2VO3Uzf7oExEOiOwfBOvRrr3YoQKKKhOTgaB8Zqa97PirvZ38V777yNN954HVc++wy72/dVExlA7Q6BPo2xNqHSk/Uq+0Dcg7LWCPChQCG32A1knKPzt807AaCmgrpOi272KQU6RxKUsI9q0SGsUz3ShiA1AeoS+4YW+cU85UalqvgWqqSrcnCpGthDQjh7GqMpJuzdSZyifEO5AKm/JCIpqxXuI0jUMVfDIut1OtfRKY9kxirjROhGlIjE2u900Ds4RH84xmCaoEOb7737GPcOEc2GqBcXWG9WsNYoY7VRxnq7gY21VbTbq2g0V1BtsH6pg2Z6uwcD3Ly7jas3biEqFvHsxWewsb4q2Jd1Lesp1ju1lWOoNluoVkuYz4bo79/DbNhBkQT78QCdg31s7+zi5p37uHJrG58SoN4fojcjIdJcOOvVCjZW2qqJuV8Y9LsYjwbq81UqrD1JSOD5MSGPomgI8mu/w5rYlcHuQBf2iBajGQBmU7OavTuvowPUXivKuYOERu2d6gLlWfvy+exnGomKPTnuebLYUyNxuQDPyVlBma/fAatTv8+fF6y9Awksnawy22ZrfWSq6cwqwSY2Kz2ySe7oHJ2LXkvndN+L5uJTw3tY39/IG9zjUURjEUOZoIB9cVOcW00b9la8D1babVw4d17ZxFRRX7hwDltbx7Cy2tI5zUjkD87JNm+4+14uE9k6N5kA7InmrUc8yXqtdraOAtQZHmVzkIHDrEnUg0/oTDbNAOr+QJF43S5FGg5Q5y2+lUU99ogoEmIss/woQJ0jxnstFQBpA6wzVXV+7n5gPcnN0WHuCnbbnOPoiHjYOZQaPg9Qhz5Evq5O67NiEQGgJgC9trKq/QjdV0ncIEBNBfXzz78oAFuqerWMU4mB9dlCLOFvKYPoe4D6OwpQkyHCCSv8pGrfHEAdFvq0+cbmTs5yIgDUppx8GEDtlkI5hov1r62gCZMGQcfAMEttrz0XaamMNfBDamfzPAz1thqGPueF/ng4pozEbipfE10ZG0vNLt+QqjkuACNkLJktjBQfXHhs+bDjVh/W9MPGmJOALZd9aICpKZtNFZ6eIQd3jcRsTfmwIFkWhTVi+Nli9DmDRh/v+RvhGANAHdTTITuFQBOP2VTvxh6yB/evWQo3VVBcnGSpnQLDtPUKxALjANo1c4t0Zqt4kzYA1/xNEJWNOFnnuO24AGqyBt0mJyiv2XCkcpoKZjb+ZKAoy1wWqEH9HqzQecw2wVsPmsDXAiOqapTJatmF3CAz85qqRsJVKjhEKOB7U+3CgpPWizb+eN0IUA+GzGBlI54W28YG5+cEcJuYWSicaPGdB6h5XmRbThV7aS4AnOeBTUMRAQRuu8JPudRkCM4FCFNJUo6BRjFBq7RAkwgY8w9nBQxmBiTJqhmJimieW7Yi6Q4csIJRMkNnNNXzabMshdGUEDRQLxnBgQUbLZynC0KzBKgrmKOGJGpitqhiMi9DGhVZC5t9txbNQCR0wgjvOTbDE1pFeyEXKiqbC9ISJ23Yh8XSxrk15nxkGcIeFMuyvQ8AdciijI0YMJ6q2X5saxPPv3wRf/oXf4TnnjuPdqmGKi3nY+Bep4s3r97Cm+/fwDtv3sDdG7tSSktZS6Bb6l/fUVGGrC9n80DYNGu+SDfAdk+mSnGxEee6MaNyES9cPIP//j/7c/zrP7qMUoNgIe1BDWAknsm3p4KYzU8lR0dzjAsjgZ4LKobnMUos4tmYH46U5UkgkQ39+XCAaEqFgNwgdRzT0QiDO9sYHXT0lzGb2rTnoQc1JwwqoVh412ooMO+SOdYBwCZwzbymYEUpxY+pUzVvEaBOeDdQ4cVsULP1k5uGWxSJsOD2z8pkVL6izY182P1idq1SAPP+olIv5MOTlavIAebFjzGeTXRtCWLPFjGGU2C7N8bt3hj3JgnuzRLcGY+xw4xlEUcKWGs00K7VxfDlmF+MEtTmCxxbqWJjlSoqy20lvaTODNBSJCUYgWd+uxqz3iM6WxjIwegDKcIJUCc85lgAdQAxJlEigJpqNI6emPbRwTKRhJpAXOJtq+xRy5wSaE7QuhijWbTPVb5oAbItFzObjTptinleDPSKoyIKi5KvKaRSMFNTJuYG6CpPR8mWRqBhXn3BVF/2twTlQ1qvUzGCwwdfx/XSXQwI+FPtL9tczqNTs/jVBnhIgMnyrHuDgR7dfk9Adrfbx7DXE/gwGY0wno7FymXjQDk8vpYFQpat69yCB6IWCwCLEFB1kL8HbYGz2zJlUB2tLbQGhIxgrb++dgYSBe1t2XyoVgX6fPTmq99m//N799q//Pf/p+WWJ5DF+/b2PVy9+jnef/9t3L19S1EaBGU21k/g9JnzeObiZTxz+RKeufgsNo8fE9BGsK9UpmuMtquumg/cNdZMVsnIZq/kjWnNCby0Tp7Kroy7ULiLRmq3ZS4MR+o31WNGcAgbMy+5bD3x2usrL0oOoE5JjilB0us+n9lDCyDfqLMD8jGXy/sLlm/KaLedm4/W7D05aINbCj2sOc91uvu4fu0L/MOrP8av33gd+/fuYEKLu9EYBVlVlwWMFhhRsADGYzpuUL1LwJaAqO1bMmkAACAASURBVNuuiQxQUmZyle4SJEM54YlNFrMyLFh+Gpv3UuyaBbU1bsKZtnrT1G1+94jQMFMdRnC6P4aUIPwMZvMRoK4xS7lWtRqENUq/J5Y5N7KNOolDdX0Xui0MxgOMhgOxz7nmy23aG39WB+frfRImI2202TwxgDo4m3AcWJ4c16cpI1UEeIQYAqjBRfUzVeX8vgSo1QDjnCM1jjVf0saWmhSmKGDDlPUy1TAr7RWsrKyI4ClbWjZTE+a2jfQ9zdotUX7ZlAC3mllG6NN4cUW1ze2hwVlGReB0GbVKxXL4PLxNxM+Y14nxFiXV+iStLaZjRNMh4mSKEte9JDGAWufRbeS1MvhcKWKT1ZsEqIlxEqAmaZLHRJB6sphjNJugzww6qkW43nPlCznyDlLzXLAeLWOCgjLNWU/X0G5tYPP4WZw6dxkbJ8+jyUzp+gqSmBpGXj+3kZc7C224WTBPMOkPMOr1ZJ1HEH/j+HEByozT2b5/gOtXbmHYHaPdZKwAbbqLcuzo93cxGtAifCCnGYLmJHLyu2k/RcvGahX1RhtxuaZaOhA+GZVSXllVQ7ZWrmM8GOL29S9x5+ZVAdTTcQfNegUrrSbatOqOq7LTp4KG1QitC9trK2hwLLBhXGuiWGshrjYRM1+9WDEnHlc+GEDNccZayuNsFBFkILUpgILtoxFwaLmoWqowR6lWQnt9BY02m9N8jatYtN5/N36eVB382zwb3xSw5+t+Wwr0h50PrWUcX07A0dzvlqNZ7yAQ+r1D4qQxAdQilwUScUbqMucI+wkgWfiteST0KNzxhCWC5kefJzlNcj5m9AQb31yNtu/fx4cffoAPP3gfH338IW7duolet4PRoI9kRHLTTHU734tdFroOsd4kyXQlqqASxfjRx5//NofFP/pn5QFqcw0K1+Uo8sz5xUrj8Pdu8Z2LOM1fz+UvFvh76W/V5O6W9y3YMw8DqPP3SybiCGBNHo3O9gWPAqZ/5wHqAHQ9YiSFbc9XDbRwvp4WQG01tqNtD1h8u8IvPaCw3/Lh5QecV1DbnGM1l711FtFH8UH38AC/+uUv8OpPfoKrX3yOw70dzVcEgzWPeL3GWpvgNEFqgknMilXdluuXmtOOqRetP+EOXB5ZEOYruT3FVEAzio9As2dLLwPUyoamYtrA6Qp/87lBQV0qoa56rqwahFbIBKpJmKOYgGu+3NAIPhcYwWbOZ+wVM6JA/bMFhQjsTzLpiyQeJ8fyteyZqJnGvmws4Qzrp0G3h6GcHicYcu8+HWM6HiBKZKitaMFmpYBmtYhmtYzVVhMb6+tYWV1Hs72Gar2NYqVOk3EMRlPcvHsfH39+BaPpFMe3tpQtTIKpFOHlBoq1VVRaG6jUm4p7wpz13D6ScQ8FxhON6f7Uwc7uLm7cvofPrt/Bh9fu4PZeD0P2PeOS9gqstdr1KuazCXZ2ttHrdDCnsyGdfoKCWsRVE/JQeS2AmsIKV1CH5rn1FMz5zno0iSugPQNYc55nP3uvyRTNJtLRvlYuR0H5m99TBrFbvu4K62OGboROfZhWM5mGA9RpNFTo9mfzc1gvrcWYw0uCgdzRjz6yv0znRd1Q9gJzxfBjy0dSuSrbbj67f60uyBS8BhzzHnVBmJMptdIaoqsjrFWqOLG1hfPnz+P5558zq++zzDFel3sV93/L81E2n+dFSnYwhie7m8s3XE1tRctcMPJzpsZH7i/Cn+27m915UFCz5h/RUao/UswnAergJMg9n0Scbv8uFfXDAGrZe9s4XI4fywDpoKh+EKB+gMDk+I45fWZ9kHBO+Tn9wQCdjiuoHbdYJj5lhC+7Zzjuub81BfWmFNSsx7ifbjSbOHXqlBTUL7zwIo4dO25OFrL4fhhAHVQH3/ACfo2XfQ9Qf8cA6ksXXEEdAOoAHktBHbKnM3sKKy6sIRQUpfmSOCwaD1dQ+wLgN5uaMm63EsZoaDYJYA5gUa6oyY9lfi4BD1M7G9PJAGezy7YFIDQObeLOT5ZmTWpKYG2gctkE1gC1YipVDbudtQFv2YITnhtAahUfBDx8EjSFojXkZdW7ZDeuoknKuewYljd/BEX0elnB5ADugHT7AsL3V86zK65lCc4sFxENgqrbgSPrCbuDsoFU9gi2JIFFySZnUJpnTC8jF1iGtanhQq62qTTJMGQ+Ych/JjBNBQ77jbTW5rGpEUfFzoTZH2REstlH8Msa3sa8NFV3UE8HUgAPPIwTNtlkHczFQbazPA9s4rLAZNOOTUaqZIJ6oSwwj4Um3fT4ngS5CWgpuy6w75RhkhXWBJdZNNESkc8fTBL02USmlTYZCbzOUusAZSqoqc52i+9FYs1XI1SYPTaLL9rvBoCaduONkuVPN2gJvVigN6FdNz/PlK5UXhqDk4pj5kX6e0ZsPBKgnmBIO3BaKlPsmSyU/dIo0+LbmrTMlp4wu3fhAHXEYrWBGZhDXU4V1KYaDvbdVgwFFqyB0zxXzKP3LFE/bxzLcgoIVVEoityq14okW+xMScfB77bGuu68J6iK8k2G7sVIxTvHSL3ZwLkLZ/DSK5fxx3/6Ms5fOIUq7RyZzR0VcGNnHz9691P8/L1ruPrRLg63+yjEcymoZw5Qhs9LFcE+bkz16XdgukGzuUv3gUm2sJglKFaKqG+28cOXLuDf/Kf/Cn/+ygXMyiMMqdaOSogXRRSmCn6U8p5gQZUgaLTAqDTGNOZ3ZAYndb4GmEvp4Mpy5cWMh1gwk0lbG2Y8Jpj2B+jc28Zgbw8L2l5SgcN7hM+YEbQzVRGZuGxMU0VdIkDdqAusRqWknGaCtVGRlth8KBvAlOWyqLDrQeDEcpxzADVtcz0vVAZMnJ+kUtazUqt2nSoRHcwWXe/rhbI5MdDeeSbbTs7BbLTPogL6swVudUa4djDA1cEE10Yz3BxOsENgIKJ9fox1qvjKZdwfJbjVm2DSm6A8TXBmo4ZTmw0RcXqjmc4Fn8/xz7woWclHJbSLEVaLc8TKO+WNYvMNwWk+FjEVx06cIpmkQOKBXQPmenJOMScENsR5H1l8Al0cBOhQ8ZEkqERAvRAps7oRA/VogSrv4QLniBj1UgX1YhXlmOeQ7gh0XohRLpRQigivE2gyy9BFbI1sATe8JgQjDO51sgcb6+5I4LbDypqT2wHXJF5fsiHLGoNM79a/B0cSM+wW+C1XCoEwBPqTlLxDgLojO3CqrDvoHnbRP3Cm6ZCWXWScUmVIJwpavXLetfXZJw8DpRQLRmWfETrMzts3LQ4KBmWqjRkHQnmneKcsFPRhPbYGHS0sTd3DH659BP34+5NffrcyqP+f//ffat7kukMV/L1793Dlyqd47723cPfObQGYzXobW8dP48zZZ3CBAPXFizj/zHmsba5rw8lMSSqohaVpzIQcSiPwCKDWkMuIbcGRwZwo3HEiFWVY0zvdKOfcNUxcHaJT/E8pu9unDmdAB+eYjF2ebfKzDbwTCIPNaa6AzDdCTaSYNUFNPeYKsZzDTWCiGwHLbKr5vdVgCs3/NNrCHc6loowwngxw9+5NfPrRe/jpj/8Wb7/5Brq7u1iMJ4oQIJBZI6BWqWjjzDpkOEowGieWqUe2t4BiI8Gx4cOmAJv8XIOnIvnQfSaxWAGvrfiVSc6ggjg0CANAHZoU5uhh9YvqaoK2dFUYM5KBqlg7Q8qglkMFgfSygwsLWXxTzUYgvFlvou7qYWbM9QZ9ZbpNJmPNQ8o2dmcfrQEiOnrNKYCTTtYWNSFHH8+O5nEZIYBENhKpmMFlQHpapxO49/udx8J5h3lhatA7qE/1rgiJmg8NoBbz3Tf3/Ld2i5ns66gTRKbaRc5DpmSnlRqPTflltIejU4isAQ2oZv2pkaR6P0aFREi6Z5RKqLGhSUvIas3spKWQsTzqYoXXKFaiRjIjsE7F8QDReIQK1SfMPeQ1IPDLNTMEsHBdMEsoS+KZcW2g+poRMHRtmqNI1WG5LAB5NJtiMBlhwGYLs9NEFrQbQ6pGNmXViOVxRyjz9VrvqC6qoFZrYW3jJE6cuYiNU+fROn4KpdYK5jFjOLj6U8XNOYKgNtmTMyRs6PR7pvzpdlCuVnDizFlUak0cHo4FUN+5uY3pMMFqaw2VSk3ndjRmFtwexkM6DAzZwbXjcYBaWZDVitTqFdp7MwOSriMkd9E+uNbQsRFcLsdljLo93Lp+RQD1/vYNJLM+1toNrLTaqFebIpF2Oj2pswhO0wJybfMYmmtrKNXclrzm4HSJ9uRU4Zvjls6fxymRCBlINDKe0dxYMnWQXLrsPlN95GQ/Kq7jciyAukVFSrWEQq7++Bp9nN/7py6Dug+oSn7L3/CbANTf5DVP+2tpDHJup8rQVTze0Eh3Zuo/5NY4RXJov+x9HnfGEVEszDN5K1NfbAMoFchkBj7q3d3xznsN3jBOndpIiJpMcPv2LXzw3nsCqT/99GPcu3tXUTScvxdyBmH8j/UGuAayT8C5lzTttbiGaqGEH3307tM+hb/T70eAOk+oy8ZcBlAfaXp7PWb3V1BA5fti9nUfdf8tA9U+i33jc7QMUC9/br5fZ244S0Qdrz0fDVD7ZjP1w3n4oS4DA4/6QsvPe1JQ+GGv8ztjScpz9JMfJ0zLn68n/Q5HPmFZQW0FYoY2LwPU3hPN3iNAdM7l93s7gG9pvam5gBuIcA0tMoxxNJ2DPfz89Z/h7/7mb/DltSsYdrtksmgPHN6HIhHFo1SqIhwz7ob7T9ZuBjqFyCC31PUoogBQ59WKPCbWn+wNyvGsTKtvAtTmMEiBg/qnqu8tHpHER+VPMydZWcl8xKiJ+E7AuqQ9JkmHBKlVk8h5ig+C6nTOqbqLHpXljBtk/TjDhAIPAlrTRNFunAulyOR8J8HNDFOPUGP9SfCMubiyaCaRVPF07MEuRNxTX6EAVGM6uhXQqJRVz26sb2JlbQON9rpsvglQ0zWSfZL7O7v49OqX6NIevGHW17T6rdQYmdJEodJGXFvVa3g+QNeecReLSV9z83wylMPN4cEhbt/fwZVbd/ERAer9LkYkwxepWK4q65uOlZNhH/fv30W/25VDDOPceD3YM+a55oIRxDv8TXc7AtSy6maPOkQI5gBqs+dmXZ5FWQQA1MiBHrXi2dXcS4g04cNdc5mrrLUe5tS+YQ3T75xrg/ZKak0EvMHu6vBjS6P3LbLWl2MbRn5OiWLLdvrhlUfQ6ADoHmlR2pztAHX+/rb75+i/hWMK/2abhiAY8ZxmJzDnoy1F4I1NRX3y5Ak8/9xzeOGF53HhmXM4ceK44pHoYGWut5lK+UHns2zOSAVBXzkLfvXykgLUPneleHS6Dw8gta1rmt5Us1uvlXFH3L+xV2UW3yNlUFN80etZ3F0AqC2bnBFPzClnRvnEIwUerqB+OEjtfcOHKKgfWE9yY4Zfb1lBzTFPdzK6HJI8bU5gR+gOR9bzdD4NCuqtLWzK4nvFAOok0f1PgPrixUt48YWXcOzYMSNyPBKgdiHXN64CnvyF3wPU3zWA+rwB1IOh+deH6dSahBlYGabDIwC1NzasOXR00VjWUFvxlAHUdrNlqrNsQjvaoA5zc2DxOFUoXVSkUnZFqgGWeZZJGPimKLNjZLPUZyjFs9r3zFtrG/CeFcL2niFn0EAVmzcCWG9njYtUUE7bcVnLU3bXDkxLgZ1rhgbQPGMduX1WIAr4widQXAo7P4784uk5dzxXsokVQG3FlSy+3XqQn6GcWLIM/TvSctoWCbdxD9mhocEfsqe1drsqSuAhQbYAUBsgbJOfAegs5ghOK39aQDTHCK0GgxKcBYdlKbCIJHuJFpbcdKqhnq7w1rhUnivV3U6QsNavqaQJprDRRktKAtS8BnyucvxK/P6mRkk8Y11NOBaMLB6pPo3Y+LWGMC0uqI4ORaypQu1imNMvWX0EqecCjAlQEwQbT8nG8nNpAlaUSwsVu7we/EJzAskaqz7eWIBKtcimJj05ywLzWxWC1CwwzR6pO6Yy3DJ+WTiz8JSNO9U9ixjTmSn22fQfTqfoDscCqGdSdkQUbykftymw3pQc7DeP+D3mReVPJ6hhXmggQR0zmMV3wg1hfhMbNoOyBHV1r/KnzQqH84ep2p2w4GMklUC66k04bCCdmI7XGX0GitpY5Hg3IM7rDrFOZccym2FtfRXPv3gZP3jlOfzwDy7i5MkNG3tUyxZifHFrG//2Z2/jZ+9cw+7NISZ92sOJyKrvpeR5WSgbI1+gVnBg8AJYqnAV/66ic8vy2H3e5+MpGs0qzj53En/8R8/hv/yLP8E/u3wWCWibORRxICHQqcnA5oh4EaFEYRjmmJYSTIs8w2YRGeZID9X1gsCssll0iwDC/5hLPEkw7A8xGvaQTLpYzAbm40tlMh/0jadV/nSmzY9lrzObFKg26qg1GyhXyyjQ1oXW84UiSs06yu0miq0GYrJcyeDlmTFk0414zJaK/5kw3JTuKuYFOJqCS9bo1pk1db+KeAOl0nvKrdx5TvgzXiQYLBIMF0AvWWBnOMH9wRTbU2B3BuzP5uiSYex22AR9Oa9fH89xdTjDYWeIwniK0+0yTq5UMUzm2BkxB9wKKNqUljhdxAQrqzhWLmJLsQMTzDBVE1/zVbJAaZZIbb8ocQ6NUOJGhgQfvt7V0VQxi6jFeZVwAYViszkGtDHn9aINOZ0LmBfPOSwiPJBIdR2zQGbBp1z4MmpRGZXFDOXFCNXSAjWC6dz8FkqogKr7gqxDqarShplz7DxCJTF7YRINyEanbbzOEPeQHOJaG+x6yOpbbFsncBFSp7RW4ztM+IFFSzs2RieYywYf3MhqHCWJ5ltmUrMopoUZWdhUWpPN2aO6mrbgfT5Chs9QWdZjZ56SkKTNJMcm86xjzl7mihHYugEsMZeNwF7O7lUrAgxUC6uyahH/OmEJ4TxJsOq7CFD/u7/6v1MQmQD13bt38PnnBKh/jXt37+j+WWmu4sTWWZw596wsvs8/8wzOnD+D1TWyagmY+ToaLGfdMcErPquG3OpfbidKBnFSk7US0t00ay8DZOx3SlpYqh9ttgz/+UY+LeecAZ5rnoU6KjDIbVRk9d/yxi/UF2lTL7dHyjd8VaeqVnVmuS9GamCwNiDxj3Wf1GYk6uSAVpJt5K7D7OYIg0EHV774BO++9aYU1B+8/WuMOz1FBVRULzGbuJIqJVjPDEh+m9h9p7qUa0nE2sKUtgSJOR/QaUO2/aLJmBpWDjheJ7KpR6KiDt/XIoFjUpy4/bmci4wYSuCWRLDBZCGAWrbisoEuSOlAO75gwch5X1lmk4macs1GU0A7j2s4HsltgZt5sx8zhwhl7jlp0upaAurWkBRhkQA1I4ekfDaA2PB/1oFmpc17Xqz34djtx+2aiDjgWco8Xv5ZTHm6z0i1Z1l2rDEMpDbLu5AhxnNClTNtytutNtqNlj6Pa3Bg2dPOjQQt1iICqKf24NzIv9cYUr3gOeAe+VBn3EClagB1tY5qvSFVSqXBTOOaBtt4OkS3d4jDw13MRkOB0g3a61UraJCYQDIazyOjSdiIFcGIDyeMJHT3iJVpKEJsYY6YwDczt+cL9Ecje4xHOl7FBAV7QtVudj2obBTJk3EyVMaXa6iWaOlOO+11rB0/jfVTZ7F66gxqq5uIKjVzJiJligRnLRpsto4w6nXQ3d/FoNcR4MQG6KlzF2STvbvXx869DnbuHbLvKbCYDZEh8w8HXQyZPz3qyvZTNuiMx1ADmfeB2dwToC6Wa1gUSiJe8jezrov1Bgr1NgqVmtbwYecQN699jnu3ruJg/zai+Riba201cEkoHI9n2N/vaLyvbaxhffM41jaOo95eQ5FkBT1qiDw7W+odB8y0R+TYpC0p9xz+n5EtCygoRojqIIuAMnt6I0BznJPkydfR4rvRqqNSr0qNrezwx3rB5iawp/h/w/34FN/yid/qYeDLE7/4H/mJy4DZMvD2dQ/v24Ddlik9S4mv2d46swcNTWQORTkfBYtUH6NaT3PKa8UD5dfM8O9hTXSlWtrw9xpOALdvAPkZ0/EY/W4P+7u7uHblCt5/9z189uknuHnrBrqdjmptguWsa+XzwLqWCsQ58xLp7EGHpBgrhSqqUQl/8/GbX/fU/l4///bt274/zmoiL+iz6icnew7XLOAmmvdTHkGmDHzUvWe1kVVn9r95sOEbnErvrYTPe+R94nt0+4TcyHuExffR+y8Hoi4D3H7ITwLuPgpktpJwCThfOhXfBKB+HDit858Dr/LH8LjjSQ/vKQDUrOkC6BWq/gA8WQXqApxgaekEavZX6I5w/+5t/Oy11/DjH/+dXJ2ormXXgL3LUIuTYEnSGgFq1nDD4Uj2u6xdRTb0CDr99lxXOZgsAdfhvGhPSFC5xKg81t90WmQUFwUlBEzNnUV1qrv9sHcmYNpBavbqKlRhxwUDqMtlI25WK6ljEY9b4HS5gnKpothCqlTVr6PQhX0U6RISCQ8WBJjYR5OYxgiP0/lMzpCc64YjOspQzTnGZDTBmAC3CIpmSW4ecBbcxwiUarGAeoUOMS2srW2ivbqBRmsN1cYKynSDkeMe0O33cW93D/3RWOdXx1uuYlEoYzIrYBpVMC/WRW5Xz2M2wnTUk3J6wbl5MsJsbFbIh90B7u53cO3ePu53h4onZH+CynOe12gxwWjQw+H+LsbDkZziSOAs0eFRFuqseTzmhyA+9z3cV1GdK7vuDPC1voDVYNwzpDW8g382R5n63PamgfRsSuoAptp4tbsi/Z2b22y+zHak4f8FUUXqirMEJmczZXh9bmLIqZ2Dm+OR+zZHdF6eWY8SQGxOtLkgKIlz0avLALf69oFMzv1e6Jl4vy64jLotfzhPgcDLcb6+torLly7hxRdfxKVLz+LsudPY2NjwKDXbZwZwNm/7neFHmfPKN1g1HnhJ2OvnZ+FwPmx+zr/ERY15BfVjAGrafFNBTXCaWdQTgdRu8c29oNt753Ool8FpRZu486u5nQRBRlCyh163k3hy5Ia8glq9B3cc5nvynuv2AkBt0SyPJnoZGZz7Y4LSWwKoN2X3nQeoT548KQX1iy++jOPHj38PUD+NQfot3iPa39/X6OCF+i79XDp/0jOoTRUQJtTQgAsTYZ6lFiZRNRk9qy88L6jislLXS8oATqWbdtscqfnsSg8TWGUAdb4AC4VGBuS6Lavn4SrbMm0mBluYUB4ZYJYuKm7Vy38NCmqzfg45fA5QO/CeWrd688uUjpkCyCowt/cmACxWfMaqT5uZAqmt4RlU6EFxnjJ7UpvTTL1jr7c/hwZwWFSMRODqcLcADjbibC4ZOJ2dDzH3PDvc3GmtgSwFCwHglPXMz8sr3gxod8KXLe46p9INpup0TX5UsEg5XVbRJwWxVLhUPsBZiVb86QqxGco8GWbh6S60nBFej0A40PcIDB5ZeLuy3dUIbA6yoSuAWw1KOwaptNn8YQN3MlG1LKugCguwit6TTb7JeJK+XiVNyO7OgayW3001kamZ+eiPqTKieomLXsjMZCM3ZFCbml0WzzM2mANAbYAylVEGULNLS4C6hFaVrE6CYsYQ744mAsR57VlA06qYoDuPcza3vF72j1mcD6cTdAcjKa65kecVIgmjJgUprwWzrslOZKY11Z4BoK5jXqgjiWoGWCuT17JDw4bQbFRM5Uu1h+ynBVOygTAzgJrAXNog9/GUVgfh3ULxZNCl7H1lOXMUoOaYsZrLPpduCeZKMJO99x/881fww1eew/PPsThqCcDnMCsvCvjky7v4X//2l3j93S8xOpgjmkZST0dUpUdmGRQxkHfh2cwEXeQaETZ9zGHj9zMbbxWnvA9p+05Mj1aroyma7Rqefek0/vCfXcR/8sev4KXzJ6WCnc04lh2c8fNBNRUtl2Pars/nmBahPGTNO85i1NzK7+0OCLxD2FSWdSYZyFRFOfrI2Zqbl/m0j/l0gIRKg+kMMcHVyQzz/hCz/kBN7slggEG3i9l4IktYKe9oJRrFmIz4+TGqayuoH1tH7fg6SqttJKXY0rmVSedWyuk58vhZOYMbe9eaSWZJSXTULMHt/BoYpUAGI5uIuRpygmJMFwV0kxkOkxm68wV68wW60wT96RzDRYwxSShgZLKpvfhxsRRsc9yaLXB9kuBwMMZ8PMZmherqInqzudTVvSnt/wmymOU0N12FYhWbcRHHab9PgLowAdl5jWoZZY5hgj3FBQq0ACsW0YoZCWBAm9YRgb5C3RmAbDnSJK9MFxiwaExmuu8ahSJq3MAqR5Vs6akU7tyVTqhf1vxSRJl5ocyWT4aoFudSepNUUikUUF1EqDFDnnlZ1RJqnFuLJdSjEmoLZpwS6PbYAM6NJAMRXFf8tN9TcifwOV0D3WRfulY+Tm1tDVm6mcorA4C9MkrvSct8YrbWZBFhLFtwA6m5iSYwFZTWnU7Xs61tE0uWKsFtMlYnBDGoAFUWLMkY1kw1oku4J70Z5kQ3W/9sbjKaguS9Wd/FG1p8hhTUnOuLMT5586ffpfIOf/XX/07nhesDGzpUTX/++Sd49723lIXMOWm1vY6TW+dw9tyzOP/sJZy7cAEnz5zCCrPtFVdhTiQEWQOPwRoDPl6csqe/Ec8hc9mxXNwszyQA1KxBwgZNdVsgQy41LFOnmiMNcVs/UnA71xy3Wsit3nN5YfmLbsptp0uKRJhS6NOnpYC24cEPZGtZHeQKailXbbNpSuDMDYcNKHoDsAboHu7jg3d/jV++8Q948/XX8PlHHyIZTmXzzyw7bvzp7iAXhunMHAsmdEVx279c7nWlQoDaM/oIwHrmrxEpvdLVfWpuAgKoydBS48CVm3KCMYDaomzMQpvfi9eGDbHBeIHhxJ7HM8YxoJiZsjWSpCCPiENac4g1H/ObZV9dLGIwIthKgHqMORtwctuwGjDEyNifnUipjTebTVYPao/gjUobL551Tgvvoll4s1nJtKzUcQAAIABJREFU82/f2+dnvY4NL1MCs94mGZDjg0ryAHJbQ4fnhAC15VqLqLtg/VZEq9HCysqqAHcRAj3nbpYwC9zBadauDlITBA8EjHTPQvE26wY2DGMDqGvlKqoV2kE2UK03UWs2UanTxQbojwbY7+xhd28bs8lQ8RDNcgkrBP+5BkghwyYkay3Wu07kc6A5ogNIZAA1rxddi2gZzwYfnYZ6g6EakcyeJoEiJZF5Y9eIvoFISjJCVSD9RntVx02zEVpp11fWsbp1ChvnLqC1cRxFKotjusGQREd3jzkSRj4Me+js72Dn7i01Jhmrs7q+gVPnnkFcauL+dhe72z109oZaF0kM4LXrj3roDzoY9g8wHfXVuGashgHURsLVeCPZjuB4XLb8aa5nxbLOa7HewqLS5A0gl4L+4S5uXv0U23euYdDbRbEwUyYi7Sxpn0+yVbc3RCEuYevkCRzbOoXW2pYaulSgR7S0r1QQMeNc5DtrdoVxSutIzplRbAmOvjXUuBNATZt1J+2ZW9jcIlF0z3HthpTTlXoF9VYDlVoVkWJJvhoA+U0savm99m/i/Z/kPUPf4Ume+7v0nN8kQJ3vizzJd9ba5DUV3R1SlxknlHPfnzaR07gH1mDBGsDpXiHTMiuzsvXS1+Bg7y0CkRRrYe23PY8RmRlZYcD04f4Bdre3cffWHXx57So+//RT3L51C4cHe5rbS75mzejUxbqV90JE14ISpqyhZwuUoxLWS3XU4xL+6p3vVoQLAeq0VjkClNpFekBw7H9xpI+WgjIBpMms3I+M4zRWJXQJQ8X9LeamJwWow0gL0T3hz48AqO27L1MoHqLA9vd5HED9VeD0g5/14F35dQHqJwGnl+eB5TnniUDqbwlQ22e4Yi8VHjgY5z0T1fch8z4luhQEvu7v7uDalc/xs9d+itd++lP92aKu2Bvmptbqatp6swYjcMoalTUfI4skiIjphhNsdQNRg/FzGUAtUDUHCImoSFCZlt7F+RGAmrEmGUBthHADqem2yL0kyaQGVFcJdMcF7cdJ2iRhlPFzfG+Jg+hc5CB1uVRGLJtqUwhLxUlwXTX0wmJUuO/lbzUKWZezN2jiAtl5a389xHBAYvhYjokj1pxOTJWL03yqaLFSRPC9iFatinazhdXVdbTba6i3VlFrrKBSb/n5jESupHqan8E1gmp3Hisd1/qTBcYCqUlwtD4Ks8OTcR+zyUh9smTKWDpiCHTBnGOvP8bN3Q7uHvT1/5nFzTqUveK5P3c0ZE2XoBSXNc/T6VI26hWLDeIeiDU7AWpGEkph4kRhE0TZPESwVVzIHEgY8sc5PM1R1QjGhlNYb8pcnMxd1P4+zJfel0zFUFln4QhE7XOX6U9cpBciN8N+NefClQfBsxnCG/thP7s0daj+8Yk83M95TCY/jx/FRo7Odct1VFav2v4tfMPg/CpAlP3K2HPBKVbx9ZtPbzbqOH/uPF54/nk89/xlPPvsBdlF0zaa94B9nu3x84BqWKu0V87NCU80Vz1JsXPkOXatH5gXfc/HPa9cWRTxROfUiUQXtPhW/yqnoLYc6r6iqo4A1CRmS2jh5Aj1sEh4dkfRNOva5iMRBXPzkOYl9b6zmKr8em64kq1jKcaWO28BoKbKO1VQPyRWJowNzcXqWxR1rR4EqOfav/NaXrp0GS+99DK2jm89AqA20ZERDh9SFH7t6/X4F3yvoP4eoLYJJd/0W2LppZOM5/IGdkcAYg24zIiOaXEWwK6UqWTWzWFh0Ps+Yow+WHwFe7QABLv1pIPINvmlVaxbcodFze16Q2M0FKluPxOY7cuTguVO23ezc3AUvuPzCZIZoz6jpgb7QmtcemPdOqx+rrNFKGMghgkpMJdTNxC37AisJ1eNuC2mFXaRN3BMbRLAZAOKDKC272hgKb+VbVJdwZI294OlsV1MxyVSYoGsyi1FLZ1AxUyMrcgQQCwAhh9kmXkEU6RaDrnSPoGnmYMqOCyDhD/2fbyZ6U0cZpbwYMxJxBpEsnokQMqFj/Y9Um+X1QjlMXKzS+UGf0xdQ1YjbW6pbDZ78eF4bDaXVFirgGUGjt0LVuCG7Gm3A6dackKVEdU5fFbRr/1cdtJFWnzz+xJYZ74uQU2LSrdRUFhoMZuM+HqCTCWpolq1kjJk2ICkUrE3snxenjcqK+tlAnzMEudxEKAuqnAkY5RNxx7ZlbQCjSzDhwV0jUxKNZTJNuTGHhgQoE5KsvWmgnpRYA41wekq5gKog+2pjfPUsNst9ecLnm+236nQNUUk1bYifYTsoHSTHMBoX5Ct6nL1NCmWHI9mLRyKT8Gyus7GC2WGs4m/Fjh1Zgv/4s/+CK+8chnPnN3ASquq88FznEzn+OCLO/jf/8Ov8MsPbmIx5BeJ5TAVxQssYjbKgWhWEpCqQ2EjP7XDMYcFAuGakURNteqV6zHVrxFB5kmiZmL71AouXNjCv3j2HJ4/tYlWq4Rqs4Rms45GvYpmhaCibYiUZ07r9UWEPhYYs7E+nyBmkLgXKTPP4y2S7MECS4qbgpi2cgeQ6DVCwmvJ+8iqSrPkI2BNJTXtpfnFaA9Fq+UhQWoy/0ZIUttlsnXnKPSmKCYF1FbbqG1toLG1ifL6CpJSETOSFIRN2HcXMOygYSieLJc7zIWWWaONAb8rb1IBoSFjlveE3c+yX6WNZxKhP4twMJ1hf5qgy7xcKfznmAicNzA8IQisjQBtxCWF59dDL1qgx7xpso8Tz6csLJTDfjCZ45CP6RydZIa+sqh4IgsozeZoJNzETmUzvVKro12tyyqXIEESz1GqFLEal7ARl1HmuaZFN7Nf2fBWY5mgDRWSZC4aeWUwTTBgDmxUQI3ZS4plYMFueTf8QlTBKy7AN1i8Z3jtqBThvc15kud+Qrve6QS1yRhr8xk2IihXig3sZrWGVrkuW7JCgeALN2EVlNmcL5Y1D5MMYIJ/ef2jUJh6tjtJJrTxpiTFXBY0TafKCG9wpXVAUMGGLBwjf2nToqsfi5gli1sV/MyxnmIkFegkzbGmU0ufSuv+QK4tw8EQvf4QnU5f2dbcAJCpOhxaprVsi5kzpokzT0wy0pYpJnlsNnfYmm1zS6gmOJcTMOPvT974yeOr4H9Cz/jR3/y1rVvJXHbsd27fwudffIL333sbu9v3UCmWsbqyYQD12Wdx/uIlnD1/ASdOn0R7lcpRkr3MUlrAi+ZJr0nCWp0C1Nm5t/zVdGuV7vCNjOPjxuMgtGnyTVcAd8P6b8LB0HTK6jn9bW5TL3DS153wb3ydhQ3YWF7ewGeqC98A2u7tgeeFojRriLhGyceeWV/Ze6S1lhxqaF2vlowM+Pd37wucfuMfXsWHb/8ad768hmQ01byiDHra7TE6ZOrZa8kCI48SUcNFICzrlwIIUFPNYSJpEt9mBnaJkEjiFY+GEzbJTguBxfb3ptzkeKDbA+sPAyys/jNVc8GszwhQTxYYck11MI3ngHO32fFZ84I1htQL06lAXYJ94X4bjCzPi/UViSecJA3Yz2p/Xh4282RDLpIkUsIi/xAaSPz+IQIo2ClS+Szw2xYpGwNaqu16BLvqlHzpQ4jnQ3WgW9jzfOl8SLlN2zYn29Giu1xFe2UFa6u0nq7ofLMZRtU4HxPmOE8nqdNJ5g5gC6a4hE6PLRVKUiFzjraH5eARBK7UCLLGash1RwMcdDtau+PF1GIi4oIejImo0b6R96Wafhb9YsPcyFOMfWCDVwRM1T1GcGNkA+tDkh/MNtIaZBqrGmNGDAoPqpZaK2vYXD+Gk8eOSyk0GoxUb8blKlqbWzh+/hmsHDuhhmexWLEMbC43BPPHQ/R7B9i5dxu3r1+RteP62gqObZ3A1unzQKGOe3e72NsdYkypzZwxHGURGfqjLgaDQ+VPz0Z9gWwEqKlwYk1bjmNleTPuhTaatPUmQE03GB5blcdTa2JWIvBfAJIJuvv3cfPKx9jbvgkkAzBOsVEjUbWAwcCaqwS66602jjGLceME6q1jKNXaKFDZwzmQVvmMR8n1ZHTvqBldtLgUzgm+CqmGJVGgVLYYlbAmh3taOYm5NYv25ZUSVtZX0Wg3EZXpkOJ2vF8TC/o2AG++qfWbaSD+/iy0+XOxfNS/jXPzrQBvAdRskAanDG+Ghn1aAKhdfWXzrIE7cixLq6mMaJb1A3IqbFdlqeegKCkjXnBdms3GGA766BwcYm9vHzvb27h/7y7u3r6D+3fvY297G3u7uzjc39fzSH7mnll7b++r6B6Izf1qNqfzU6xHs1zDqfYK2tUq/rcfk5D33fm5deuWvmweALX/HyanbJLKj6GsFsp1nFLSYe46LyHcR8eh7QG+1Y+rajP14pM0uvOfmfXj8sfxIOBso/hhPw+euwef9SiAOa1In6KC+uv0+r/uHP3AXPUYgPpRc9vR82HjLe3jWhmSAirLgJqBY0Xt7W7euI4P3nsHP//Zz5RD3T08VN9QLmtei3NtJsGYtQjXV36arHj7Q9Ut7DFYJA37UZa1HsA0I8Y7edtjKXnsJCuzP0gwmtFawd5bv92hkL1L1tqBPCmirquoCVALpKbqWtbfFnlTlc13RXVSyDgmuE71NBXJ7Dsy6oN7dY3IqIBE2UlQbUNgWY6bipsz62WLAjTwjPEyzKAmIEXCcZdA/cQiZqTOVA9kqh5ClaKUagWrjboU1CvtFTSbbdT5aLRRq7cNoCYYPJuKWE5C6WgyEmmxUq2LyE83RUYB8rccoQSyTVRP8f8r2mY6Fkgte+1FjJ3uEF/c3pWT4dXb29jv9LQORHrQXc6IqiI0ESjmuaYARyR8niO6I83U02E9POPZ4DlzhnTQUdnYotKe9TvBwczmO8Q0UgAgpbQa2EbGYq3GPQpzw1nTy7Y8JTEE8nQuliy90bO5wYRqRm7VOPSpKxPahT1hzqE0BSUyhfPD58+j83aKNzgZ0ojItlez/XHYewdgOD/fZepwm6a8m+s9WnN+pTulk3Sl9GUf3fZHRqywnG4dxzzRPUoQ85kLz+DFF5/H889fxpkzZ6SipsW9+nt+PkNfNT9XqrbIEVieVg1l7+sTkNOV0/XR1E6+XtqaqXnD3QnkjkXiLi2+HaCmwII23wPafEtF3cdoNJCCmvcjMYUQD6XxJ4DaHCtTJwfVU+ztOWkmBagDjvQgQC0H31QsZc/Lz6NBQc3PoDPhEwPUImzYnnoZoOY9wT5hvd7A1oktXL54GS+//AMcP35CJO+8xbcRJ0KHhxOs9d6+8c8TOkRxv/dd/PlOK6jlYz8Y6MZKb+0AUnueQLjJl4s5Ux5bMRKacwHEzb8mnYDkA5tjg6QThk3mjyrOsonVplctAk7wtc/3h09B2c2cNR/zqu7w/PB9w7RtQFn2sO9l382A+xxArRs02FEbMJ0Bv7mGZQDrHND1VS2bPnkwamgGQDBf3C0B1DpgW3xCozjYGgbrXMu6NqvtvI1JUIgT7AyqIQOobbGTQjA0VhyAD/NG2rTyRYVFIwsK140bYBzRHseAXRZsbF4q55TAghZwy05mc1Nrhdtims2k27tKSWXKX5HmlIlnOdA6TZ4VKMddP1aCyloUkpmB57Ko4cLKSZVAGLMKuZhQkUMxBYtHWmOWTA1Mu1ouTmyius0lj12FMr+jjwd9znwBuicrl3U2x5DZrGzgUq0cMQvSwCDamROgLhctC1sA9cRyHom1qBFOEEoNVi5sBKwt27FVJ6hF1Q0B6gl6lH+Ctr8x6pVYADXP+4j5sEkBY4LMsqqk6mqCwWgshTRDQ9n4ZaFKqx+C1DyPtCIfE6CeRBjPy5gtCEzXMKd5ZFRBUjCA2sjJHGvOkkpHrEaSgD0C1My9FHtRFp4Lgaq6Xq4kC/dTAI2CtavNCQpNtDVHi5yRJKzosqarcvscoFauYznGuQun8S///E/wg5cv4tTxJpq1ks7rkBaN3SHe/uQW/vLH7+GDT+5AvsxCp/k2RFj5eRGiWVE230GBlBZSPrmIgCJE1gkTAlntLdiEJSIXlYqIVmtYXWvi0mob51cbWFmtor1Ww9paC6vtBtbqFbRqZTRqZgElG9diEeOI2cUAtwC07RSgHBG0lNmx7MCV56xrwbRgK5wLVNOz+JMAvIjCokwDaJ1CGSXzXqLFE++/AsfYRParZqk3wZCFVr+vAms+mqDUG6MyW6DSaqC6voL65hpK7RbmRSqobY7Tf+q3W8PdXZbSzZ9mFN6P7APb6LDr77tWgehqONGdwOykqZrlGO5MF9ifEEzm/5+jN48wUj66w97mHW7W1VTx0UaU2cxJLMySucwosiPu+alUy7HoFMADvef+LMH+PEGXbgm8B3kT877SPZ/ouFcqdQG+g8kEe6MBhlGCRbGAdlTEOopiVRdKEVrlMtqc37guEEymlX+JbTPaufM+NACO6lQ20Y2k4xsHMqSV6+0ZqElwiYjM4pxKEbdYGpFwkvAYh6iN+libDLE5m6BeXqDUKKPZamK10UaDcx2PLS4DxSqKKIP/W2OjXbZYxPJniIrM9ZrL8lXTrwg1FbOh9SiHoCjM1gcvjMNGKHWuyO5Rs7eyezRkoYq5qigAzpemXqR6jyprzrNkwGszMBwJnN4/6KHb6aM/6KPf66Lb7djGYGC2ShNtBJh5b/k9XgU4sSUj/fhE4vOWrcFsFATA7LNf/Pg7Vd/+7Y//RmsSgan9wwPcvnVDCuoPP3gHezvbUkSurW7ghAPUF569jDMXzmPrVACoeb9Fsl/LK6hVhqieCcp12/yFbYvZ64Wk6Rw4nJK9MsZwWqsFV5YcITJfjz3swoW6MtSf4b3092z0OEC9vBlett8K752qvlISYsiwtt+p443XnMbOdzW510aa8sImlDn2bNBPR7h/6wZ+9vc/xhuvvYrrn3+Cg537YEwEqx0RlxBjPGXe+1yENa7TE5Lv1BRyGggJb2VaChLQJfnHwAerr7hUGQkqNOVISiFAbYCBNXJoLRjuR+bgWTyzqQlYE6lm8gxq1jZDArduT2bXnZnWXufRYpygKgHa6VT/X845avoURZjrD0aqr7j+iOjk7iAk8Bi5ydTKbIRIqe8ANUFtTi1SpbrKgTUGaz1umHlPc9SxGaB5wfPnU8KAb+rzSomwJ+F3NGDYsgJ5HVm7y+rbQWq66hjpEWi3V3D82DHZl/NYFUtDYJpZZGPOTZYbGCgZBviSNMA8D4udoUsJm2VFKkYcoKbLBq+/KUcqKFVqKJQrmMyppB5jPB5gOu4hmo1RmqtCQz0GmkVmC9KS0hxMVIcH633tU9wViWsw64SCNaFGkwR9EhiZd+gKYAHUUoZbTq1Ej95MpAp5nXnTJ0/jzKmTiu7pHB7KYpK2i631TZw6fxGrm1soMdOQmcwzflmLxqGCetg/xPa9W7hx5VMB1lvHN3H8xCmsHTuF2byCu3e6ODwYYz61u5X7imQ+Rm/UwXB4iMmgi4T50wlzt+fKxWZsEJvANarR63XleDMmh+B0gTbksk9voVCpYxYbeXE67qOzewc3rn6Ezt4dVOhUwggP5jzPFxgMGY9RRKu9hpX1TaxubKK1soFybQNxuYlI9k8EqBnHYw4lKSlC48n2FLLxduVogIpY68dUUPPh0SkCAeVMw4a0vRfnTTaL43IRG8c3sbKxiqhClVXO6eEJV7A8IecJX/LA074NwP1NP/N38XW/zwC1KahJYCV4EFzvQpM6xLhltTrvhaDyCQC1UXodeLLNmu21Q6SFIhpIi7EGsIjwIkFNpTjq9w+xv7eH7fv3cffuXdy5fRt3+bh7F/u7e+h1u5iMxmp+W0SDu5Bw3UkJ3eSvWE1BQvg0KWI6r2BzZQ0vnj2JYyst/E//y//8uzh8fmPHlAeos312/uOsLns4wSGo7AJwG8h5jwaJnxaQkB6hAGotOC6AeBKAOvt+4dnLx5X1KW2sZo+HX4p8z++r6swHge/s2V91bh4FcAcfovAuXwectvsxEwM9Wt7zFcf4SIA6zfx4pH15/js9AJQHsr87IxlmlAkXWH8x9uXTTz7GL9/8OX755i/w4Qfvy/Kb9aOEIe5QxEgWAtQEeEWenM+1d6RiUCAkewkOUGuuy9kLp2rF3L6Dc5NlUBNcJiCdB6gj1RcSlrgDZQZSB4DayKF0O9Sj5OB0tYIaM6irdMcxm2/2eiiEKZOUGABqqqhl9R2ZEMRtpy2s0O+DQBLUvtycxSYTRroNMOh3cXCwj93dXRx0uugMJ4on5Hxr1uAEqJk/HUs9vdZqYLXFXpTlStcb/qDFd5k1dMHIqHzvYR/D0UDntMZalzVdkXFvRReIEDAnXJwgZl3LPosAahI6JzbQCmXcPxzgvS9u4b3PruP9z67j7s6+15bmKKl6P/SIdZ7p9EiXuCKataquD2tvRjZSxMFeEJ1xkozJkrolce/CfU0gKeRtvnU4rAkl9AhON/zsiqJhqBZl/ci9gEVJmMLVCFoOUAeHLb+NbG8ZphSCi0YOTu/hFD+wvmmKjXg/7KvmELtNMkJ1mJfCfjX8ewD2DaA++vOwdeCR9YviTUn4MtcuRW0qx5tk50CysLo2i7NiFnVBAOfp06cFUL/04ou4wL7B1haazabOp+oAKahTvZn+Lhzfkb36U1ohA5Brb5cHpL0Sd0JUAM95fOoVCgMwodqADlPMoO715QDI2oQ9qUG/J/LceGQ9KcbVcd+rvlQuIopjh2MwzD0kMKQAtRP/8teI9ZbNWzauAok/PxbC6cl6JfbdeP9xHnwigNrd4IwgFCszPK+gJi5CEiMBatp6U0H9g5d/gK0tAtR0fjAic6j9nh5A7Qf2BGQ37ve+iz/fA9QPA6hzDJf8xBImWFMK5IDYUIDoyTaMHij8POoybRjmJnsn8x+ZzbKiL+SkZWqaoNSTtlPvGyz+siGcAtehBvd5KlghZmuPNTSXjzcPUKfqHv9+ektfTCz7hJuyo9YaZmNoOYVmdengcrgn/QDM5sFXvaCECLbCqTVJAKddLeGAt2UkUlXramM2lB0ktGP2trHU08G22SZw2SqzNcrmsANHmnhkL+OLbrD29sWTm1J+LymoI2f9OYjPBhabh8HiRos8gWPZHAMV5pBQiaANrDGNOKGbF5VvkML3TotEA3jEJnSVR1iged7ZbOWCKmtCZefFsrTkJKxF0otX2uRIUUxlt9s8skE7IQORTUnm9QqgZkPevofsuZ15qQ03AWgqkJOFbGvYwB1TXUTz5kLFMpJpEUmAOl7IzpB5kdxlJ5NwrOaTXCgWpNoZD2kXGQDqEpp1Wt6w4jJV+HBM1SPQrBTRqBalouZ4GYxnGM0KGM9NeUXWORvBQxarbDqr6RvL3rtWjGQlyv+4uR/NIvSnfG0Fs6iOZFFBsqBFYhnzqCy1DUE7y1H0a5OysoO1B/Nj2TA28IiLMoe32bGHVkU2B4hwqDnDyAg2d7AhaoCZAdSWQa3rRrRP+X1kzXJjwiZfjHqzimcvncW//I/+BC++cAHrbeYjUlNbwkFvjM/u7eBXH93ET177DFeu7pjUXnZRwRuaRAYGhJbtMyNLUw5510d80dwSSIfnrgM6Pt9YR7UKCsfWUG5W0ZhPUJ9PUCV71XOJqIinpXarXsaxdhWb7So2VupYW2mg2W6h1aijWauhUSmjJoV1jKRouUQEwJlfzdPAccm0b/6n/Ek2wN1gvQA6AZTsOynj1e5xbXadZJAWuiSDyILG2JLz6UwAaIHqJBI7yCit11GssuFrbguWCe46RM+iD2QDgTbKnKYDgFlNJwUem7kqSMVIjN9oMLq+pAdw0zGgrdRkij0C1FPIkpuq6fE8EmPWyApGdLCsH8thp36aFqZSacnxYALEUzWGOVY4nRigY9u9ERYY8H4h4UPzGhVeEWZTsq5nGJNgwcZ3xBFUkgq6O5lhez7FLpnCkznKUyPEFAgMsUHOTZbDc8qFdkvuGpv2LP4Ksay9ywILnE1ltAsHK4y9yeMsclwjxhAJDqMpxiIi8P6nnfwc5WSKWjJCZdpDadaT2XmhtECjUcdaaw3rtRZWSg2d35EyacYY90YoRwWpShq1Euq1Eqo1sx/jvUmAvExCjAAp4gm20U/vPW9S2nm0tdW2zssKarYueX3ctsw3BkcAwdz31kYy2OSK7TxT7ueQWbsjszDTBqFP5irBamZaE7imLbjlWPM5BEi4QSA4RPUibcLD5lL3Kc+5K1zViKjQ4ruIa7/+bgHUP3n1Va353HztH+zj5s3r+Oyzj/HRh+9gf3cb9Uod62vHsLV1VgrqZy4+hzPnL2Dr9Am0mEcfs5lDkN8tvp1gGMZEmv3tbHLVUBq/xio3Skm+HgsMZicO5jbjKWM4NN18zg11WX5jkgdfwlh7wDJsCaAOr89v+lNinO9n9b5+TFqrPPZFz/P6ItSBWeMh12b0jqnKPL5VKZaytrO/i6uffYKf/t1/wK9efw27d29hMuhjMaVilc04EoxiEMOlgpoEuCmBZDZlVIJwnVygVKZy2ZQd/DOBZD7SGlCseqs3VDuTjEK8TAWyZd+xjjGHg6CeNkWLFB8Esh2g5npOEh4txq3GYiMmANQ8DiMiUn1gyoWJaq5gq83jYLNjQEDULcB5msXgdityXYv53JQpcr2xKAWSCdWAFD+MGfLM8CupEcb7nnOx6jNaV7viO2Sk5RtCYexklt5Wg5iKwuYFAt1SUvMceS43bWhpW07CH20U+Vw2tJpsatVqTl4sYDadYDwcyuWB9afUNiVa0M4xGnOe6mEw6omcYw4wXEuLiphhBjUJTFwbrWFXUfOw0VpBoVjRGBiMqJbZFUi7GI1RTGaoRQs0yzHajHtgrUuFvDsK6bv7XkMrKNWMZdZyEaYkVI6plHGHHVlN2tquphy/g6v0VfMt2KxoYX3zDE6fPotzZ89oHtjb25XCgID36tomzl24hJXVDfkEMK6GUTtce6kkYiOLYPPh/jZM6EFBAAAgAElEQVRuf3kF09EAG+ursviutzYwmsS4ffsQ3UNGYhhRgA2/yWyA3vAAo2FH6un5dEx2qtZSOg7QupJsetqkM386Ivtf1t4VlGot5SuWanVEpSrmccXy1Lt72N+5idvXP0Xv4J6yJ9nElU29N+mYY726fkwAdaO9gmp9BcXSKgrFuoHTRasBCFaHXGgpgdRkdQW16hCe89A8JCkjQqFM8DzLodb+igA19xyusmCjeDgZ6ZodP3UC68c3EFVjKUdDA+tJGzT5OfJo4+5J3+H754Uz8KgG71MH7J7SKc8fr4DpVNHjhCtflY80z1OxQHBjsj2akU8dYErnF1tTREb23HUtm3T8GA5xeNjB4cEB9veplr6Pe/du4/79e9jd3RFQfXB4gF63J7cc2n0n2ns7Idn7GPxczencyzphOimQWGOuPQSoZ/M6zp8+jf/4T17ChdPH8d/+D//jUzqDvx9v82QAdaawPjqeH2Z5HSDfrwcUf/Oz5cDREcteb7A9wZsuH+XDwZ9lIP7BN34aALWO+hFK6seBUk/wVdOn5EHstPLMiVse915HjvEBgDqAbxlA/STfa/kzrY4OQhv7VwEjrE/ZZwQjh7p495238A8/fRXvvfsOvrx2TXUfAWq1bMB+YdmUriTvUVBCaJS165iCkrERE9nKUT/DBBLylMm5QOTPfYgW0tzFHl+xgGqJoHRBYhJGcdFVxcDpo+pp/pmCj5BDTQU13V4Yz1Orshapyj1IDkI1gtRVZWYbSF1FsUTSZgUFB6j5JS1T2eqw4ABmZysIqyiKoCracp5Hwx76XcYi3MOd2zexu3eAHus5Et9dDCClMgUKhQiNagmrzTrWV1pYW13BSrstFXWt3kC5XENcrAJRWX0Vkmgn4yFG46H6LSRL0okmiivp3kGEUgLUkRHduc8TOD6bSVAjZ6JKHXf3+/jVh1fw5gdf4K2PruLOzoFqIJ5XuSXR3Y39LtZfdGPi+WfUUYkOkqzHYxH1RrMEozl7rHQbXIDcx3A9rd9v4qoAUB9VUBNgNoe1NHuaAhfZsVcFTgeAmvU9HRMFLHK9FJAYiPAZtmCf7VF2KpFdgCUXI/vJBDi2V0pjn4Jgx24ov8Im/8haq6Z2zmo3Iztn/dLQfzGLcu1Z8tbkD50HHBcJOIJ/ns15XLILEl0Fi2vuebjf055QwHRRvWReM1NGcy8aiYjB/OIXX3gOL7/8Ei5evCjA2my+acUf7LWPdABcfBT2/4+brb7Jv2cuaIGcFeaFTEFta0LoRVGpzz2qnBkGdP3qC6CmS4EA6m4nU1Azi5qulOORCydszARihInlvMetzGkbT+Hvltca2wOH+j4XP7Zk1Z0SF4Lwh4I97jOloCZwPjKS9PLrbPbNde9tX5gHqNfW1nQ/8nzUanUcO3ZMAPUrP/ihlPLsDXDeDveE9QP9mNXf/PoK6uV16EmuNN0Vvos/3wPUg4GAtRTkDWCvg4UPvakCQJ1jxhlo6TOmW62kBU5QOXvuNEENbUpCURcm5pyCxgaxs0DdUjywOFwko3+XhVrKJswKb7N+tAUhJQF7Pp0pLYztmzZBnQkVbvJlgDrcHOnNFcA0tx/kDW5As9s9OrM4nFdH4lL2V2jQpcfg3zYUdJaX4bmCztinlNGUap4L7Rm3pmo24LhIG1xXJElZ6JaT6YbT0Kw0SJYLOM+hYRAGUJtdji2kBk+YKkLgsD/YchObzq1aBOyy0cnsZ28cMqOEggKy5MrMQS5lWX7amLJJw/f1wlXYAtXTLBCZ/eJZ1SGThV1L5cLEMWYsXqbGYJPJtr9G393ZlipeCYbPqWouSnnB3zyvtJFh044NyWDtLoWQAOqicmSD9YvyGsXkK5g6kwpmbyQvBBCWDXBmFjBmau5XqHYql4R9CqAmKCb0mI2uAgiQjwYEqDlgzBqdADWbjrQeZ3ObQDhBsVa1KJC6WibjjTaQCYazCOMkFkDN8xyYYLwqXHBkmVOODVDTtY0wnRcwnMUYzOIUoJ4typglNBUvYR6VrLnmwecBkwhLnJYljUFeOx7jWAUqF2DCmLw2IVfvyLzhFjEBoKayjDdl0W1jg928FZPWlNedRIBa+dMQwLa+2cblFy7gz/7VP8eli6fRqDJju4BaVMX9gwHeuHIdb7z/Jd761U3cvd2xQCGOLX0cG/ZUNVEFHQBqKp9M95uiKZpLTFUg8NWmCD8eKmjs/ETNBuLTWyiuNBBPhsCwh4TWU6MJpfSWVcxjqxSxUY9xvFnCVruCrdUmjq2vYn11VUrYZr2BlVoF9WoZcTVGTMUimz88ioVnFMrT2K4jFa9UzCe0zl+Y+i4A1Ab7OwDK+9ZtW50aI0V2UD7yHCdzMpEtn53Kq1JM0DJOlWlsDqXXxDdPpqC3Yor24Gyzs0aZC1xPMCfo7xYX+jS3Yea900/m6MxmOBxPcEjgbAp0OI6pNNSV0EVXUyoW8GnWTgTM+XAagzIuldUUTbAozBAV7B4M2cphnipIdW7WV2IYxyUsinQOIPZM0JoPAseW1zyfkcAB3E2muD0dmbJqmFh2JK09Sbpx1qyWJxZv3KQWC1iJI5yqlHGqWkGb8x3JFyJj8FtRrUJl+FyfyfuFmVNF5nUnBfQxw0E0EUDN4yjR7jSJUFkkKC7GiJIO5tMDLJIeCouJ8qhXmy0cb25is7Ypu/OdTgf3dw+ws3soYslKvYJ2rYJ2vYxanU172jaXdJ3b5RgbNSoebe7XfUvAmtfb80zNxMDm/KCuDmuiADxu5Lgdjsx6LV90GljieF8gHYV1x8kqWpek8LA5TVENvlGguprqS2Zu0QacVsHaOHT5yAHXZH2PuWkwRqssx2a2qQvrsArsQgHX3vrb71R9++rfv6Z1jUDh3v4ebtz4Ep999hE+/OBtHOztoFFtGEB9ggD1RQHUZ89dwPFTW2gKoCaTOgdQO8EwVGXm62ePbK638c65ydRP2U8Ak/MEhrSmsn2UE9XS3X5Wmy2xy8PrHvaerHOkTMxZfOdrN41dH7+h9gqfHYhUeo567u5KsQRQ83lquAVAO7AdvcEuNXYMDAY93Lh2FR+++zZef/XH+OCtX2LYOdDcRWVbcA4h9YYkLHGGxonUA6w3AtGICvYyCX4Cp/ltDJwmqGjkRCf0+FqlMxlTPW3ggmIynESpbDc1YVQ9e+yJqa8VN+DfecKYBZL43LnGBStunW1gtGUzW75WUCvL6jgKufTMk2aNw7XKiD4hf9piKQjsFswysUJ1cVH3MQFqgulci9ikZMOPICrZ66r3dD6oXqH6wYiBRqqki45Zhlsz6SgZIswJBnzT1aRqdo/8LiKyuaMR1wYC7FQU6BwXUK8yz68hUhnVM3T0YYOAtRrXOdZ6BGZ5Phhh0OkcKk+apBojN7LkLqBIgFrKDZLLDNyk3WKj0UKrtYK4WBGgPBh2cdjZxZgA9XiCUpKgzlqwXNK8XiNhiq4izDD0ki3MuQKoWSdXqNq1+VUZy/0RRqx3nRBoDT4jOxiR1FyDOK5q1SZWV0/g5MkzOHvujAgSB/t7BlAnC7Saqzh18iwajRXVoDxmxnLEdAJqtxVFUYgXGPQPsXPnFqajIVrNOiq1BlCsodefy+J70E9QLtZ1jpPZCKNxF73hIUajLuaTARbTiRQuNMZU5mOJpKuarh0bv4hLDIRBoVxDtbmKcqOFgpqrZcwLZTVvDvfvYOf+ddy79QUG3R1US4zMIZmWze+yGsdUXbfXqJxeswzrShNRoQEUqqrjCsUIcZl53kGRY3sVG9NZM89U1O68I9eASG47BKlFpGPTVE48jHhZYEEyyJjfm7mSE8TVErbOnMT61jHENQLUNnt9HUD0e4D66S31DwOov861eHpH8mTvdBSgJvnkaPah76weUHeFMaamOBV57GcYV9RIFuxH5JzkgruYMmAnE0z6Q9l037t3H/fv3dPj7p07uHPnlsDpTpfuCwMptaSuCsKCXM9H31A9i6Bk437HHL20tyiwFqcTEm2+G3jx8kX8V//Fn+Gly2fxJ//5f/dkJ+ifyLMIUNve1IGTxwCk+Zrpq+eTTH32mzxVQS+aNt9TUUyQKH71pz8ZQG29hKOV6NH3/X0BqJcV1k8LoFaF5GNHY8k2c0dO0uPAd3tyANiW/7/9a6gLCaRQAfzLX/wcr/7k7/DZJx9jZ3tHdRNd5syAJFI9SCCMdRpfy+MiQD2lqISuPB5dEKx1w37DAOrMpSk/r7GeF1jumdKsAwhUUzlNe2+60rDfZtbeVhsbWJ1ZfEtBXSmiXimjUS2LLMeMbAHU9brH3NQEhAZwmvVFXDKAOpKjEQE/1pysz4ruWmiRhRliaZbYmE0wp4K6f4jOwTbu3bmB619exd7uHsZjShdgkYV0SVKbi/uCmb5Xu1HF2kpLxED2m9rtVYFQRUWOMNqvbmT+OV2ORnIG4n1Z0LFWEBXKKnLCHMN+r4RJin+byeaYdTB7wSK5Vhu4s9vBz975GD9/91P86qNruLt7KHEJSa2MHrMYCLo2mYCHjjgUdTToTucA9TSZiXA/TMzFiQ/WlmG/Zv0FI1jmAeojCmoRal304j1mAtRBQU076qosqbmHMYtmrXs5gDrdX+buBuunC432iJ3UYzvdB/sy5pnX3ksMs1AuznR5L5xhBdmeOqhx7T2zHrwRj90hI+3VZ8K5/A0c3FTTulCRH9Z/4d6E+yc5iTpAbZFPJFBY/089ffY93Wac9wfB6OcuX8QPXn4Jly9fxrlz57G+vo563c6p7rvc3GLAZphbwhyfWZA/nbUmE1qE+97EUBmOFHr6UlBTpS+HggBQD9GVxbfZ6C8rqGnxLVe/VEFNoZ2RG7jHDb1w7YkDOK39cbCOdyFkUEznhJHpPLU096b1XHBpcwtLHj/3No8DqI/C0xlATaU0weg8QF0lQL25iUsXL+GVV/5AALUpqDPHs28LUH/T2rle+x6gfjr3yO/Ju1w6f1ITE5VJRwBqnwiXN7n5ojY0+fLWLXmA2hSHOZamWP7WpA/vO58FGw3bAAVb2DCAw30qEzuByQEYseLJ/j1reIUNU7qYBquZXK2l4kTKZstLTTOnXTWQX1jMaoaNRrfAClh3WGC84Z5nyIQJPCwItoimU3XaB9X8JCDYm2j+ZYMOPDCpMoA6U2BTluhnQO8nYDqoqF09bfZbpl1UweafpSMJSiHJczxHysLyUoZTajthJY8+x9QvBMINgGaxwsJEn+22jwR3eTz8CLO2YB6r2XaxsCMQQrDYbGEMFAxNy8AmIgrF9ySYbQoHa5jJelBW4lbcEOylwoUDgRYxxnI0cFrp2G69IeJABDUhLZvamrCDES0oWehalo2WMAHUZiGYV1ALoCZbMwdQ8/PVI5bFckmqJDaZaO1YLM6lGGcjk4AQs5H571RJZArqBKMhLSp5ck1FRLvqWAC1Z1pQRRlDALXAZn7vOdAZU4XKHGlaHLHRa4pQPnh9ZW1b5mvITjRQU/nTSYxRUsQwKWG8qGK6qGE6L8kunPkxi0JJx2L3qW0UbPga3VbAQ0QokdmwppxmQcdrYM3WrGmfLrhhZDn5QUxWjXeOHddmeifestB9HOpjyW60jMh6s47TZ4/j+ZeexR//6Q9w/twWSnGCahSjEddwc7uLv37nE7z+7lVc/XgHh7sDCJ1nxozcAshADAA1gV2+fwCoA5pihYzUpLw3gnuP59+Ystx9rtsN4PwpNE4cx0kyU6MIB4NDdPt9zCcJdKH4erJ7pwMUpyM0Z1M0mU9cbaBaraGojU4J6/UK1ptVrK5wQ1HDequBtWYDK60mGrSxrBZV5JvDJM+dFUBzgXGBROJzpM6v5S9p7hKbMYDsmVJdvXhaWUumTVAHIrdwvJqtkGWy85Hx5VyJ7mOiOI8R07KaGxa+V4EaaWPxys5aJB7mF0UYJMD+ZIqdyQT7EwLUMwySIibzImYc8wVviDmwxOOIdG+Z8lqKTBEabOOm+SfkhydlICFQmiApzJCQtLQA1gYTrB/2UekS4O2j36yht9ZGQuICR/E8xnhRQlIqY04WIUkcyQKd+RwH8zkmoxmSMe9F6BjIVia7t8dMS6q95gRCKuAnt4tznGuU8WyzhtUyiUIEZQgGcENnjOkxwQtad/NccwTSFnyWoJeM0UnG+q6VqIpiVBaZgMzw6bSHwuQQ5ek+KvMuqtEQ1cIMjVKM42vHcWztNLq9Oa7e2MX1e4e4s9cDN3gkyJAAIgPuUg2FWgsg8aa4wEYrwtnVIk40KtisVNGqckNNdSABm6oa97SjLRbp6GDs9WCqoRkhZAmnQQC+1vtmIJs78gxh33qnriBBURvWnWAPabnJpvSciaRDpjbVeUNnuZLpymZnX7nWBljT6qjPBzOupbi2XKywCfz0F//f70ll9nQO8+9/+g+6hwkwEqC+fp0A9Yf48P23sU+Aum4A9Ymtszhz9iKeffY5nDl3HpsnjqHZaiAuMg+dsRgkL5DIcNSuK2z6rJYJ9YwB1Mb6duOKfKyLb7DztaW54VhNIypcqkQOa4Mxx8MGPd+AzwPU4ayFJptVP0d/ghJRLhOqUb1d7+xz1bVuuaV8LhEjDcw1wqPNhXKH8DrKWO4Wu8Lagw0QxSskE+xs38V7b/0ab735Bt7/9a9w48rnSEYjqV7tnBlBg49kTleVhaIqqEYVrYXgl/Lv7CGhrxx7EgO4SPIKJCQ2HBg9IVIJSX8kKNk5ZY1hefRmv6qoF30nquDIkDdWvhE97dzQnp8gtZE+goLa3ltOKXq+zaO0mDYlsOVV8XwQCB2MOH9RZRFsyK1+NOWzEdtYj7H2qVUNKBZAzXuXnRMURExj41LA+dTdEhYLgdM1bVrNnjsoH4IiPDsvlrcd9hUBSA/W4soQJEitHGzL1eYP67sxaxvWU1RRVyoCp6maoXqQwPRkNBK4y+spgLpC4ttCdnHdntkx0gGCcS1T1U4BrGTUR4koshqXtFvkXEt3EJ7rIeevQQ/DUU9uOpVCrDiHlWoVK7WaflPxQ/JVNKd7DddDi9IRf87JmkUqzaXcLWI8maFDV4oBIxZYv2UWiOK/SRXpA5PXpVBBo7pmJJaTW3KDoQUkr82Uzj4Lxs7Q0q+KApUp9Qaa62tob6xjdXMd5QYVzGyiDNA/2Md8MpZNOMHx3ijBQWeCvf0hKJCulGoC+WdTqnjyAPUQC6m7CVAzMzLW+WczmAolNnlJYpxTlVNtoN5eR7newqJYkhMQV1mex53t67h/7xq271zDqH+gyJxGjTaPbdRrLbAxU601UG20BVQToI5LNTkLzVFCgWp9Egf54GbDicMh00057yR4EYhmM52Z7070Ui1N0gbV19yfcA5kbcSamffiZKJIi+F4iFnEuJU6jp85hbWtTdChJQDU+f33V60Q+fkxvwd/GND6dFaar34XI7wdBTx+G5/7m/6Mh32nf6xznP+uR66/1oRMwaO9cLDo9nUjWIWm4FS+eeoJLmGdlSdbxGismea+XocZ8rvY3d7G9t172L7Hx33s7e0pDoBKSVpkikA4457f3Eisjk/7xt55CJ0G92hyxIkkXc3x0VxxNXPQNaeAyayOH770PP7Nf/0X+MOXn8Ezf/zf/KYv+e/U+9+8aQC1ztZjQOqve+ChtxZqrvD6bGw9TIH99T7F6MZZPzCr8dJK7ivf8GkA1Fmv8dHfJ/+cr5qDHwfifps58GH2308PoF5ikjpInT/ex323B2vyo3sFI8xZFFm/38ftW7fw+s9ew9+/+re48eWXGPQHWhdJ8AtiI4vas5rQ+oBWVyqujK6H/C1waCrCpfoVnCecYOPURN9P2BpktsMmiGE9TRcVi+Ize2/2ygygzquoTSxTptOPalzr69UrRTSrJeUmE6BmPWEAdV3xI6xPpJoWGFxCLCJcBbFyfcPemoB1SRnLJC/yISWCxBGu0GXG83iAfofz7C3cvnEVX177Ap2DPQkBqFitNxqqIUmk5zxLBx/WhLVyUT2kjY11bKyvY219Xfs+AdSlBhbFlkV0zcdSaqvOpzigVJMDjQHUsRHqzMtQ87/ZDc2wmBGgtof2EqUqbmzv4ae/eh+vv/sJ3v7kGu7tdRTNZ65HBPxZB5n4iDUsIwgbtPcmsZGEhGJR11COcEmC/izBwN0qLaLSXPm09+A5o3jBQcJltSoJwFq76PqpPYs5aMpiXDbj5trEsSMhgeKZ7JHOeTlytEmW7V/sNskIsEfWfsdEH9if5l9jNgMu6rO3DX2TsHG1aT3noOMuJhy/wfHO5n87pgzwziyj+feZkttmzWAbHqoyqYlJSGaMkhODDWS2Y9R+0gV5Ieqq2Wjg2Wcu4MUXXsDzLzyPZ555Bsc22TvgnsD7q06sNO55bsb276Q5bHki/3rLiPHk0/IyNA/sL/30pdcrzN/BZYF7PPZHuF8jKdoEESaEoMsL93AEqWXxzQxqub4QoB7LQcv2tkfBaYmHHJS230FRfdSl18bZUXJQniyV73mEkxTwM/6bxR2MMKCCmpnYHrOpU+0DKB1P4Tp4/2VZQc17gWOAPemNzQ1cungZPxRAfVJEoacFUC+vpRkZ5/EXvVH/HqB+/Fn6J/SMi+dOaGI/kkEd8qdzFt/LDMO0mSgEJMsW+SqA2haJjInL92BTic29wArizZcygnRDhYxna1znmUQ20YSMB1cZH2GjhGD5zL03TODKU2RGmudG20pjimFrMjpLSSCv5QwaSJ5NMFq+nL0VmDKy/PBFIjTvRHbJAdT5AjdtzDp6JMVlOrHYxB2Ohb+DRTh/ZxloBKw8c1qLtqlpDLC2BUbgtIOChgP6QbnQUddGB2qFh13fvDWSWZjk31sgtEwL3dqQNiAOQNtbsVA0RppyLKVqsePi38+SqQFY/I+NNp5jWctaQ5BFg+y6paA2gFpQl2xaaG1YwIQMohlBoIVlmzhArRbrYqEGowBUqRjYOLZGJ5u6bB4TnO4OxqmVpKku7VipPtZ4ls2nLd5sAdJ2Uxbfymbkv1m+IB9jZlILoJ4iloKazTSqEqkMIUvN8i64OacKg4oTqqXUA1V+YxGNCjN2zQI9NMZZQLcqtDa060xQujMFhgSoZ8YW5YFY/oWdPxb1siEqRygRBCaba85zVsRoXsYoKWM0J0BdFRudeGoAqM0u2a63gVGmJJZtq5S7TEQei3VoJANXq+m+MQVmSncIzFxfII3YYnbN1uS3xnWWh+4FpVU0GmE8PwSrVlZbuPTcebz0ykW88oeXcfLkOpjkXEQBdVRx5fYB/q/X3xVAvXOjg1FvkgHUQpZ5asTKQMTCVQA1GahWjAZGt6zG/fkBlWODlwPw/2fvzZotuc7ssHWGPPN0p5oLAwECJEgMZLPZaltDWGorFCGFImwrrAg55HC4I/wg+Q/4zS9+82/wH7Af5Pbw0La7pW6SIMAmAZAYSEyFmqvufM+YJ4eTjrW+vTPz3LpVAIogm2j0JU8U6tYZ8mTu3Pvb35oE5hLwbwTAxgDJ1QvoXrqEZ7YuYdhsYzc8wVE4kz13NclQYc4ni4f5GKvpBMFkgWweYZZUsNApWMnSfdSsYbvTwHa/iXODNs6Nejg3GmB7c4TBsI9Wt4kmbT21OaqiWecmqqjMOKdxvPp72BfROre+mJbFMu9reaebUlZTgWVES+Hm7LhzcpAD411Kir2/mz4sv9gsowVKiV3LR3EmOTLijKr9DCdxiv1lhL0oxnGSYEpreoZpMw+ZeyRaWbrge4LLbOLadeDmjQoKr94nIm8NeRXe3K7ETWRxHatqhLS+xJJrzSrD+eM5Lu2foHuwCyxOMB50cLIzQhawQUyVYgNRtYOk00HabencrKIVokoVyypdGiqKbmCuO22maDc1TxMcpkscJRHCuIYsDnR/tasxLnUDPNlvY9Dkfce5yTY7MnOtkBxCUN7cSoJqTWD4PEowi6meWqKe1dGuMm+riaRawyKOsFiOEURj9OJjdLMJutUZWtkcjUqCzY1NDDcuYO8gxbu/OsDN3RBHM7OADwKusSy8IyTVBrJmFyuCXEGCYXeFi0PgUpeK7w5GrY6Y1Z12F10+Wl2QYdxpEpBpC1SSKtUTlPw97kS0Xnmar1+esZpv5ty64sFKkZjc3C5wxZRmNi7JBOfY9AAh1zCLqDDQ2ti+2lQsl1K5U2E9Ho/tMZlgwnyu8RRLZhu6wfxn/+5/+RtUvX36V/lLAtTMMU5TB1B/gvfff1cKagHU7S42N3dw4dwTZvH9tedw6eoTyj/t9ttm8c15RlZstk4bHum25V7e6zbtJIco7kRW+uWGn6vTSrWiBy1UBzqA13OqvRLDZ7LljQLPIC6B1eubclMT5UCkI7o80FzL58TiubYumeW0r5U454iX5caPtxH3n2HrlrlV8E8De2tSTnCdGB8f4Pq1D/Daj36IN15/DTc//hjjg32yL1RnWO3Ah2VOpySbyebbyGwk/fCeoMqANYkpS3i+jJykeshl9bF+shw6GUmrfrJel7Nyo6Mwj9VKKUcQs7rPEw5FFHT5f5zi5Wogljlz5szbotxwcVSunGBo8S7WhGT9sohSzW3eoYbHL3DY1acGUCf6TDb9qERhjSal9DLUZzKSgU0t1paqgTOzU+Pr+HnttuVj5dfN7Sf4Gsu1rqu0L+eCeYtvgs60rqPaWuRFPXzTSpsVrTsErdko5fF1qIqhQw/HC/PHGOlCe29XcxE0Z93EvQ1BZrLwZ/MZQuZJ08WjylxxumhkiAjI0iUkaMpOkXOerMWZB0hQZzFHEi9V83Wp3m51MOx0MGi10aPtOccDHYoI3mYka1Fxbrb8yk5knUzXoFYbrU5b9erJZI6TMZXZU8QR7RrZMLSmoUgHXKd4/xJ0Rx3NKh1eBhiORnIVUh4i87HnIZKIJAk2HtvoDUfYvHAOF568iq1L59Hf3ECt00RcJRk1QkKleRRrTabt+1OYq6QAACAASURBVN7hBEfjELMZryUblQ2d0ySeIwynmIVjhMspVlEogJpkDI51NohbtEMnQE0iCFUeBKmDFoJOD53hFoJ2V4okks1Yh80mJ7h37yPs3r+Gg71biMMp+jyP/SEGvQ30ekM5jDRbHeUu+ke11kCcmjU7gWfOg6zbOScyV1r3u7M5VqwQG89UGzCDj8wesUmM1CJwmpsUOVvxtmR9uEKF61kYYjw+lr13rd1Ad3OE7SsXMdzZQrVR2ImX944Pm/1PA6TFXPVrdgE/fbk58xmnwfLHfJvfuZc9Cmz66wapHyAoiEhdZCOyljcCi0U6+P2yB6j9vs+iUmx/oB6Hs9KlFe98NsP4+Bj7u7u4c+s27t6+jXu372B/bw/Hh0dq6FKVxHlae4uy5a/WVYWB5FaRRlfOe//59RYw4goDAdQM5MkY7cK9bwfffekb+OP/6o/wey99DTvf/M9/58bJb/KAbt687RrvRd/mwTP4+Y+gGNuerF2QA4t3+3Tr7Ed/ssFdZwPUeffgjBFRvOuvC1B/VuC5PO8+2GAvnZGHkHAe9ZrPcnUelk39eQHqh9XBD6wrecPAEUU+5Xv5urCo061vmf/d/YcpVVdST3/80Ud49dW/xKs//Avs3run2pX1h9R6LlKMf5eboQM1PZEmj+2LXTyfE3OYg6XV70bEKcUGuo4Uz4H1ok3o0qSCWn1DU1CTt86+Ci2ycxW1V/sKpGYtaFbfAqgpMHD50yK85QC11ScGRgeoOJcWkhH5Ozq/BIwkoUrZA9SKBimiVwRQs8cWs380wcnhfdy78wlu3vgIN29ck6KaAHuv10V/OEKj1dHrwzgWWZtET5YcjKXZ2Bhhe2sL29s75m5Dcl+jh6wxNLeXJFSOtCIXqwHqrT5qQQeotVQj+oxs529o+4dVjGqyBJIFkmhhfbRagOt3d/Hnr7+BH731Ht7+8Cb2TyaoBXUEdNCUUxvJfA6grmbo1GvoNwP0m030W02prBVNla4wZZ8oSTGj+Ie9Tu3v5BlogCn3PXJfM7FMYa/sFPSu/uJ6x1qRax4JrOrPyznU+pXFPeAj2YrdaO4MkMt13PNNRG3j7JSFtu4J2zG5//vXeNqE9eG9IM3jq67tWbL+dj09xyGxf3eOsWuK5PXf++/j73m5pKrP7yIU3b3iSa1GvKY4g31iExspLqoUA+D7ujrmClSDX71yBc99/ev45je/iWeffVa5xgQ/jahsxDI7hnUgOj+uNfD/s8yGp59jtUWZUKXv7p7mf1+eg4UjuTnCFNTrADXtvalKNhX1BNPpGHPu4fhwFt90DtC+xsWDemKE+uMCpEukQNcf8PiV1eROAOTIQP5beeJAMZcWc5hxBZyg0AHU7G+xFnsQoC6D1OXxfVpBvY2NjU25eXHObLZa2Nra0rV86cVXcPHiRTS1zzJbbyOjP57F91nr4Onr9qgR0Ov+LUD9OHfIl/Y1ZwHUnr1WMHGKpl+5+Veevgu1sJtune1QuSDSBsU6bLkNuGxYlHtWsJyKibXMprVj8I1DW098e8zftB4HtqnJCpEcSzmlwLFLZjna1nCVrR2BQ5eRZxbZLr/CTdJiWYlhZQuTwHQ143xms1Maq1HpFoQcNHrwPPpzqCP24JBnQgkQNpDQFleyxdwrHIjDv/M65UpvB9ibxbc9eIw2WfrtoHtjfiYBaubc5iC6Ydd23UobEJ1LOzc8J3pvfq5+Z8oZPmQT6wBln2PNSU2gslM286N8RqUUt1VrPPL9LcubYIWz+HYsRoEXUuiymWrMRl6fmEVM4lRE1cwAalcosClJgFpWlrKBt/xpqlyYoxIvl5guIkwWBCitCSpbcRbJVCspZ5un3NS+YphRXekA6igxwERjYUU1d1UKFQInVFDXaiuzr2nQNrOmJikBaioBxR5nTUjQKzKQm4UDQXHmKbPRKKBedudVtOoVdOu0N7RFJ0yrmCQ1gX5sGHJMEtBjc5pgmvJeyD4NLGOnThkwCw+qv7OGrL0JTof8M21IVR2nMmuXGkUqD9eo1id6G1ct6jGS1RJJxoxIO0ZZqeYLpzU8/PbEFjO7x6RGcy4IXkFdZD/bq8xKzsa0kSvYeLd7bHtnEy++8jy+9eIzePb5K9je7lvTnjV1XMMvr+3hf/2Lt/D6259gdjg3FbMsvknUkJTMqXtdkSighYpqb9FjTWnNGuwkq1a18ajmIq8LG8ZBDYOtEapbmzjZ2kTaH2GzMUSrEmAaL7Bg4e4yMhuVDN1qhp2gilEVaKcrzBZL/HI8xt3ZwlTWVCulMVqrCF3mTGYrtAG0qBbq0DaqLftv2npu9tvY7rexM+xiY9hBd9BCq8f8o6YKCVnTq+g28DvPWXVpChwfxjT2pbGuis2ZpWrU2Jneo7kUkeDlkjkCTjDR2b9IKezmY5teELJBnKxwsoxxFCU4jFOcJCvMUEHE1zlm7ooFkFOn28ZM2IrZpBOWcVnURp2hgloQpitF6S/eRJZRTRUhq4WI3ZgfzubYPDlB5/A+6pMDZLUG0lZXbOGMG6tKgDjoIB72kAw6qEcVBPMMcT1A2GoharaQNFqIKzUdb4gq5szQckroVZKhlpjFPucV5oNutBvocA4h4KOMyQyMlefhRrSuWjEz20CkSQwcLgiAO0W4+oEEXCoUjYkEkq1CBKsp2qsxOnpM0aiE5h7QIiu5hZt3lnj7/SnG4wDN2kj508MuAfYIJ8zLoYUwFWGchyLmd9HKK0SjGqMjMo1lshKE6TZbstoadtvY6HYwYlZ6syEHh16rqZwo2puJxEP7bG6+NY8by91oPfwO7pbj3OSuVG777NSnmtcdQG2ThoHUngSRu324sWhzMWMbLBdXyva0IqU1FdNklDJLiODQdErrbxJpjF3/P/0P//ZLW6s9zoH/5Q9+pPuLY4sZ1NdvXMMHBKjffgPHRwfodnvY2jiHc+eu4soVB1Bfuars006vjWqVFt+Z1hKvHKw4wNNuf184FBtRVRluji83EI0pbTWRWf7bplJrPuckl/lsb+sS60vi+3I9ak8pmqbrDYYCUFYkiXPfceyk0sbfzqjqSlfreNcI2zxaM+S0HWrR/Lf6qLyh9MpcNmAWsyk++eiXePutn+KvXn0Vv3z7HVORMkrH3QRyCZCamWprLQMCqXnv89ywIc84DdVWikDhZxK0NYWzAb7WSDNFsgOonYuOgAU5bRgw7Q3pZO1mbtiufjRintWb5sij9+Mczuw3T3zTGXMbVZfBpvVfpEGLM6EigZ9KFQcBakahpBYeZ9eeNZYHqJ01OPsYbFyRPEiQmHUFQZAkpj2tO0Y3XwrzUz1Ll5qqVNT5eueUAb4JqbqUzUB3fqQc5xuywSXbOqtbfUOUYDUB6laTZDCzlpTago861dFNU087gJq1Ib+Xr28N5G7kVngE5qOQBCGqgglQR0hWCabhAodUVy9CTKmUl/q3Y1EWVAPRLjdk02+JVcxVh8YXDTRrdTSqdbRqdbSqNTQIigu0pV011T28DmywehU1x0Zd9zkBZr4/7esOj06wf3CExTzMM16lHlddb2oZDhC6eHRqfTQJ/jJbO00RzucI5wssF0vRP9rtHja3zuHCE0/g4pNXcf7JK+htb6DWDpAFVSQknnGwEaxaxojDGCcnU9zdPcLJZCFLe9ZaItdxPqeV5XKKxXKK5XKGlJE5CdXaJKHWZO9NdRLJU2wA05WkypxHZk9T/dwfodZqKxObZM04XGJ8tI87d97H/d1rODm6R8ojtje3sTnaQbczRKvZlRUnG7ytdl8AtUhzrD1ZI3LfwXqOOdLai1mjz8eIsOFJgLrebKCuxm/DAdTOzpvnVBnWRnbWnUhyNm1KFyGW8znG0zHiVYLOxhDDizsCqHvbI92Q2gvkDTffejt7RTgLoH6cteOLes3v2vF8Ed/rYeD0bwqY9mSuxzp2zdMFQO0V1B6g9oIARSGopjYnhWIHx9eSNLPAZDzG8dERDvb3scdsaaeYJih9cnQsUHpJNz7O3c5W3Hor1t8Rv4hbK18j8E9PFvNOPC46yJrwRmDkeqk6geQsORJR5UVSbBu/9/I38d/+q3+E33vpaYye+88e6xR9WV9UBqhtTK7bGhffa33OKPfPzvruZYDaxvRvF6D2x2RKzYf/lOvL8j15+v58mMX35wGofa141p+PmpsfdVyfZdw9DJy2SszdpSVV5qPe81EAdfl7FYz2zwZQ+9o8B52csMbvEFxJr/qfoOnNWzfx7jvv4Kc/eQ0/f/OnyqW3OtKRZhxALbdGgsICqS2CRWVCSrdAi8Azdx9TUxcgkXOmdPVqGdSxXzliJhW8JDJ6BbVELg6k9gB13hekFbj1Bu14KD6xfl2hoG6j22mjS7K3HMnYjylAaiqpTUFtamqC0/VaC1UC1LTnZp9Kzitmj6weB0mcrImmJ9i7dwvXP/kQt259gvu7t5VLrRivwQD90aYcbAgQh1Eskjb3whmJnPW6QGyS2WnrSxV1v8d6aYhqc2hEzGiONKbLRYJKvYlGdwP11gCVGveBFM3Ynsz3Q7lvYWxaLV2gQgU13d+476tW8dHNO/jTH7yGV998B7+8fgeHk5mIfawh6U6p/YyiIKlYX8kJbqPVVs+ixz1EjeRCKIN6Eid6TAVQW8+VI18+fwRVK7SotvHg15xcHSzwz+07Sb4kyVfuTbZf8grkYpYpYQaaXIo+WTGW/Xxo3SffPXtgjPlxduqGLAPGZRpOjqg610rDgD24vU478r/XW7sey2ng2itujXRmAq0HMR1zImQPX70bRvs5TMT26i7TqzTR5u+RZdoPXbxwAc987Wt44YUX8Pzzz8sSmtbfjGXifrjAE/z5fHCGKs/jn2VOPP2csoL69IpRBqg9fqV9u/bddEM0lz5am1us3Fzg9GmAWm5WBKfPAqg9MULg/jow7cdiAU5bfyQfoy5Gz8+/vqeQE2l8n0zDrgCn/fOp5Kb7hAeo5RBxqv9++nxx7HPOKFt8m4KarmRN2bQzg/rll17GxYuX9Dvlj7s+8eMA1I9aayWYyhGDh4+Afu9vAerHuT++tK95KEBdYuhoDhQoe8qy27NUSvmSheKyAIltnvbAdKmnKUDNgXDe9jFXKvsCwwau/+xcQZ2zlQxEMlZH0S4tLoihAh5YLRqZ9n0s/9IB1JyktTkzEFSvUcaDfYRXcCs22ysSqeErKbttc2fNL4H2Ht9xB5R/DzYSZXPl7IJdFZpnJjrA3Cuo1WBzALXsuax6kZKTf5GdN59ssm7LoHZWhfzObMxxEbcMakcUMPzKAGo1Ycwa0q5VAVBrojS4IT+PBlLbhpN5yTlArUag2Wezkaqr51U55k3prqVmZYHTyrnQOTabar6WfxcIzeYrz6P7zpa1aCpivq+yM9ioVfMqM9Yjj8tdFymABMAToDawmKAxVYXMkZiFMWZLGwfKu9aDqhoDlwgUe2W9lGh8rKigJtBUNMINIGEPLhVrnKCnGvssfFng6rtXpQhiriG32gKorW+nRhjPO+1uOlSqsTHtiBsEzlu1Cto1Golbs3mxqmNMi24qUOPIcii9DT7Ph1OZN4IKGnWlWxpAvSLI1pS19zJrY5E2sIj5PswopGKRBTLtIP3YLdTTPKtqDK8B1ImalBq3vqnhgIucbeeABJ9/7kkh+YbaeWjbVbNSxd9D/DsBagPqMly6dB6//3dewrde+houP7GJ4aijIoqK13CW4O337+F/+/Of4433biJhDjRvbvOuNIBaN4xvxPjS0iAIFatOvWmZPM4iRkG8LPB4ZAmyeIFut42nnnka/csXcdzrYEobpGUVWZTJcj7mfNEKUBHZIMOgWcNT/TYudlro1msYRzHePDzAxycTZDGkskYcKse6FUaoz0NlWcfLCEoYIlDNzJdGA9udNs4POrg46mJno4fhVg+9URe9rm2OegSz22z0894iuUCznNmqOosem47s+9GCWoopEln4cEpCn91jNlMOLLaqyDVCbP5aETh297Y9V7OgCt2QWelJguMowdEyxjE3GymwyKqIXe6SMo04rqsEZBwwKeV0pnxGP835yVRTnDsmI06Y/S6zJjNehyrVySRP2JhvxEu0wwmakwM0JsdoxECQ1FEJqeia67VJo4F41EEyaKM9z9AeG2iw6LQQd9qI2x2kNSqa61gEDSyCAGHG+WeF+ipFwPsiSxHx3PEryPmBAEINjayCOgkUXEMJ9HAzxbmuliGtAfvLDLszzpcVdBWzwCYcUdcVqhHzpxM0KoSXZ6hnYzRXY7RXUzRrCeQQ6xRqN+8s8KuPY0TzHoaNcxi1exi267KVPeHGU7L/JlZpBXGYYLqY42QxQZSGqFRjU8pSAcmNd72GTlBXrABJEaNOE71mgF6zhkGniRFzWJlrTYvdJskRzAO1zC2qFpmpqnUknwv8Rsc2lLa6uEa9RJ52T3pHEV3iYh+4xhrVsHUkKjWeNGYCnT9jUJt6l40LKqx9Vhnnm3/xT//hl7ZWe5wD/+GPfqxzSpbw4TEtvq/h/fffwXvvvCWAutftG0C9cwWXrzyNp6igJkC9YwB1pZqKXB/QucMrB8kFUb68Kis3Z/s6yVtmuzm25KTha4tyLjRnXsuCdkBxaZ+ihrb3tDilmPbn4jRo7esrN7vlmZlF4+zUBs8D1M7VY20D6xjWdJ/xNayOycWX+LrYs7FZtBDM9PXW/t59/Pynr+JnP/4h3n7rTdy+fkOMtAZVEly3HXnOSHRGVlM5vOL3tgYKMzcJUBvZ0WIXlC/nmpO2tLnIGjZrXJ1uczdvErcR1nnmfeOiTwhYl7KZc+W0ajyzDGdzgfcpG0U5yckREnKipgfKqTpxDSjWUbwv2eii4mEZ+wiKUkQM39/ljJKAY/bgBLgNoObgYh5cHNHS21uRGxivOlhzvqnQFQPj5ltf3/t9As8Z6y9usPng71WfyY3HajOqp1V1kEQkkmDDnCP4aLU1v/GY2JRk5jEJPCJbys3HiIxmbc7mmwHZaoQpIoScpZWY9ks1/yI9jsZj3D/Yx/2jI+yPpwgZMcOICdk8GoFM7jR022F9J3C/hsqqggoJiKsM9ZUDp2tVs0bstNBpsZlrNTmdTLiccB/Q7/WwsbklBclkPsfR8Qn29pklzfxskhtJzKyjTqWM8pEth7tRbaJT76FJm0ruI6icnM4QsjaJYjQaLYw2t3H+ylU8QfXEU09g49IOGoMO4toKqZ0kWweiFNF8icnxDIeHJ9g9OMZ0FpK+mucxr3h+IjZbqDifIYoWBlA7C3USCEgQaDdaagAzt5vWmfVmW8B0szdE0LH8afoL8BjDyRRH+3dw69avsLf/CRbzI+0DLl24gq2NC2g2utYkrjekBG93B6gHLRFFjNSbqlZvtJp5zmM5jor3mtyqaEPKDPU2Y1t4XC5vmoRP5dG7hwDqVQFOjycIZ1PMw4U644NzW9i4fB6jy+fR2RzoXpdLUWkP+ai14CyQ9GGA6uOsKZ/3Nb9rx/N5j/+s5/91ANRW9j4asHvYsfpMactstT6AiMA+J9K7jnj2oOtpsOnPrMXlfGpq6f193L93D3fv3sW9e3eVMU1wyav1PM+3JJ60+oDzlqv3RJniMTj1dE5E9Gux1iYXT+RsbjXfC8x2yh09hzVHC9975Rv443/1n+K7Lz2D3rP/7Iu4vF+a9yBAXdQ8j1I0eyKv2/m5euqsjll5nBX3rhVm6/fyb05BXdR3OpqHXo8c4Dl1X/yuANQPHsfnu38fBU77GtDjaN5q+FGD96z54/RnGKCVNzhLTopnv/MakFISBnkFteEqnuAAgTwffPABfvazn+Htt36GD99/TzEBBr6YA5HfKxjxz+L2vM03j8JbfLNGlHDEWX7nNs/eLdIK97X6PR/D7r0J3rKGo/ijwZ4dQWrWsw4cN+EKXX+ouC6idrhPpnqZFtrKoG63FP/CR5d1Y6slkI6iAYI/im8hQN0we2+piGtN1KotKagzktfkBkOnPuuVikWaxogZZTU+xO1b1/HB++/h9t2bOD45Qq2ywmavK7CpMxghaLblHCOAekpAbaEaknUg69jNjRHOn7+Aczs7lhU82ES9PdD1TsIJItZcMcUVHXRG5wVSV+od5WR7N0mJHhgbJRv1GLUkRHUVobIyJ6Eky/Cra9fxf//ZD/Djt97BtTv7OJkvDKBWf5VANS22CVCzfk7Ra9SxRRJli/0x1qHsCAGLJMV4GWMcEaBeKY9apZAU1KZ8pqiBY0CEBfZWnYI+nxc9QF0Cp83q2/ZYcsxTX9zIptbvdlbbZcVq3p0sYRKnAOoyxuZGnRt+1uuwacrmAL9HW9uzntrnFkSih9/V+f3qwUuvVM7neDfn5739nG5kx8T9F6twnQ92is21LhcAendVt5cvXMQowApwbnsHTz35JL71rW9JRX3p0iWMRsw5b+eZ83YEpzCF3Nr8882JZ52JMoHvbIDabqcy+GsAtbP3JkC9jDBfhHITZj2TA9TO4nsxnyCkxbfyp7n/oYKapIhCue/3yaf/9PtR+7MAqOVW4HpkfpkrE94L3KxkBe/mU/+dI8beMULKWXyfBqhtrK1TAHgN+/1+DlBzLpCCWnEBLWVSP/PMs3jlZSqoPUDNfoBhM58XoH4YOG2/LzX6PqXy+luAejT60hSnX8SBnglQe3DWTUhWq5Tstb294xkAtQelfIFTvjE8ETMvpFxmoWfOCQwuhb/nQLD7ojwGbmykuPPZ0L4JJCWnAahF09KapfwxQLXIkVbzR1kWDkH2zGHX8OMCaYCbzR8+v1mqT00obPSZQlDv4xqDvmHIiZ7FlU0L3mq8ANo1gfGcOoDaVIIuJyIHjjybmWCtZUB6i4V8/ZDE0GwepVpzMjWqIAj++mLP8iXM6tph2EXuhdbl0oZQC5LHrwwoNbWiU3M7coDZ2zH72dl3U2XlQHkPULOxqmLANXU9a4lvZkQAvoYNTbMQM8DBK1K86pqKK4MWTbXt1LqCtewhi29ajfN4HHAuu0QB1NwfmwLdmI+0UQyxmM8wj1j02LXk2NG/s3DS97D8F6lkNMtXTUFNUJmKJ6mcbNGN40xKaFpzUm1E+ScBahEineW6cqiZaciMaFnhMM+aNmWWq8NzwvybNkF5B9h7a8lWDcqcVbHKPJa0jknWFkDNDBgB9GKdmg037wHZI9WpvGEDMhWTMiFATUtvdLBERwD1PKopf5rZ2sqedgC12MtuX2sgNBXIbHTHSLMIKS2+M6o7jeknVZwJb4wNe4rtpaarM3TTU7zNCS2+df6LxFAjh7hCcGVFJD/liScu4T/+e9/Dt156Glvn2+h2aQdVxzJMcHQ4xVvv3cb/8efv4e0P7glM5iHLGUH3OVOCXaaKmWlq9ORm1Mo5M3DVVGIOLOW1EojOOSaWFdL589v4j/7wD/HcC19HpUur7hiTaYLJLMGUOY/RSnbWfBCcTbIV+kEFfWYeiUW8wv1xiBN6tPN+ajCXMlNe+IVGCwM2VxcLjOdz7IULzKNI7IhGkqGdpmivVuhUVujUmN1Iy0vauQfoMcd60MHWsIvtYVf/Pey3MOg20e2yqctGval9LDKAvX4DMQhecD6LZL/PMWTEAzbEq6nayC4ZwK6jDL2FHrt8Gg5h4la0qE1sM0Fw+jB2qul0hTnJHTRl99eC4C1V1wQkqhli2jU5Vo/IQiRbUFmsQWZztVdacsxpnDieAQHllDeccp9tPeCl49ivrWwjVYkWqDA7M0wRRAkacYz6conqKkbUryPpBehOQ/QPZ6bmovqLmxhZcAVIaw2EnQ4W3S6WVGKjCsIbSkGt1xHVazipZBgLgK6hWQ3QQhUt+ZMzL5xysSpWtSqWlQyTLMH9ZYj7ixC1VQVD5iORSMBE+xRoJima6RJBNke2OsYKRwgyZlAv0Q4gBnetGiOJQxwdRbh7P8XJcR2LRQvLkFmuFdDpgSQdblyZv0RGN+e41WqpDakswBzbmwC1xgXXNG7+k0gbGDGj+ecqFYOcWbG0fOb8vtEJcHHUwrnRUFZBo+EQzCYi2KToCTlSuPgHrhHchLuMe4uR4LpV06bX1sVCBZIX6PnOz4/BUk6xTR62hmj3yn8zBrpl7XIjbRbMf/f73/kiyqYvzXv86Mev634hQ/jw6ADXr39sCup338LJ8QH63b5UhDvbl3H5MgHq553Ft1NQ11YlgLqCKhcm2uyrCcBbzDcuHQHBuRv4E2RTjBEV3DM1p/gfT0gwrNTiBnTNfe2Ux64UzdFyk+2RALVTT4u455cAvm+pDlSkiHNIWWveOUWKWY8bWdJ1F/L4Eb6taioSIlTjmfqDY3g8nuDG9Y/x+g/+DG+89kPcvvYJJkcnmkN5f5OoxoxpNnNYo5CfpJSO1NgXHqBGjYoEH4Fh45nrqAAxVyv7BqBXm/lGiGVtu4ca+2Yv7G3cpIBwLkN8L4G/AqhNzcz7liQj2kJrrTYjO10nWYQ7cFpkITHwzfXGCIqmumYUSuScOzx51VxwjMhoAHqi+Y51mxxumgT5LeIkWa4QL63loFgeccjMgo9tFFOPV0296pQuUlU4YF6NrFpVwDKbhXwnNhVWZANkZt2txqdzBJIdthTUXCtb6DSaaPPvQUM52B06R7TbRjp0lt6cC5nRRfU3G2+yzfX2geKRmtpdTTS6ZyxDnIzH2DvYx73d+7izex+H4wkWbHZwbDYayGqsZtWJlTpFy2w1ENCTJaz5FCaO2mqFIMuUTT3ottBt0X7SYlNYq+haVuuynewPhxr7M9pJT6Y4Ph4r+kGxRBlHHIHiqtZwlTs8PxW6cXTQaXbQ73RVF6+WEZIlVUsrNNtdjHbOYevSRWxfvYz+hR00N3qodhtQcgfHlIB1IItWmB5Nce/OHg4OjjGZhVjKNt5ZKfBeopWlB6gjAtShAHqu/1xLmnUSoppoNVqy+TaAuoFGp4vOcFMAyeueCQAAIABJREFUdbXJXMWGyG50SVocH+Pw/i1cv/kuDo5uAdkCvW4Hly88iY3ROVQrtLB0lptUUTc6oLU3bcel/K7E5Gyi3enIKp1Z1GXljbYHnLe4z6EDQKcjkJqW4Gw287pxvbNNDEFBG/dUTyezGWZHRwinU81DQbeJwfkt9C/toHd+C81hz1ywCnz6U0HKswDh8oL1OCDnr7PgPex4ftvH8et8h8/72vJ3/iK+p3+/zwJ4nT7fmrtFjrRayLvP+L6o2YyWXI+oVGO29JRzxDGO9vZweP8uDvZ2sb9/oGzpo6Mj5TJKUcRGbRrnjX1reThfbm9hKjcqN+5FluK+qxQV5PAYzZNSR3J+sX2I1Z+x7hu59dQCVEnV1r6whu9/55v47/7rf4rvvfIcgif/0ee9VF/q59+4QYvvsnBkHYguvlxpAllrWNue/dN/zgKorW/0KAD50e/7oMW3a7R4TPGBP0+P/982QG1D2+qRMrDkv2f5+M4Egz8nweSLAKjXwJszPv/XBaj9dy/PUW6rXkAPzlaYY2U2m+LtX7yNH//4VfzynV/g1s1rAli8otVU0s5pSW6Jll0sZxrVjOYaSPKZpAWuDvcApTJhXU6xBwQdNOZonc7RTyIY25tKFe2U04xbM6GLixj0Cmof/ydrcLMHl/04Y2YIrDpwui+A2pzI5AjkAGoCQKxXao2m8p+pIGadgUpTroXciFed9bXGF/uu3LcyT3o2xfHhPq598hHeefcXuHP/DsJ4qd7PVn8ghxyS9FaVunovc83fM9U/3LMHlYocz7Y2Rrh08ZJUr+fPnZfqOmj1RPaMZsdYLiayB2dUyvDcE2j3t1EJOuZSIwGTsybmNdA+IEUljQRQ1+hswfo2ivDu+x/jT/7f/4DX33oPdw8mWESJWXqT6OyiJVgr8+/Nxgr9VoDtfh8jxomxZ8zOHKNgYgob6AAXY5owk5rrA/cX6wA1ayevoC5H+diu0lxQBQhLOOZib5pN1etcT/hj5AavwrbIMSP/ejC7RDot4SEUdpXJIX5e0NxUikk9PUd4oFe9X+1PrZ/l12M93wMQj5hIi3mm6In429yDiXZvrltsG0Due/8eo1DCuMjMOUnMx52WQH2eF7oT8Voy1/zJq0/g29/+tlTUBKgJcDKLXee3dO97ZzVPatG/lfCkT1+HHnyGr13yefnUU/wW2F8Xj2WtAdRRjAWB3nCJ2cwD1LT3JlBNi+8J5vOpAOplyAzq0AHU5hRTVu6fBU77HoLhRPbwbg9WKpV6Iq7nkM+rrh9a7nX4/+Z3oQBj4RXUzI9n7/YUKH26HuWYzgHq7W05KrAvyGveaDYVB/DMM1/HKy9/R9ezUFAXUS3eydIWQw8yn30F1wFqI2qUx+3DiHKn3+1vAeqvGkD95AXlw80XCzVu/MD3WdK+uNFNXVZQ+yKtvLnJGTwF+04bdwcCa64tKXMN6LXOoZ+sXS/TsogLV9lCQe2BVIGkBqBYw8xyZXNQzI1s08aa0iHPWuIGyYXWE5TJ2X3u9WrWldg9pij02Re2aiivgSwvKR1887KUX60Cy5fblk2oz3HnUJOTAGrL2dS38KCeA1wd9mO2iCxefJ6DA7wNS1tXjpv1o2VQWxPQQD/lT3kFtW8C5ye7KLbzSVDn121AfJPYuSB762cDqNnEonrGVCx23oqNi1TJDgzj4dqkTMWMy29zecV59rQvCqQALvIQC2Da+jyej03g2QwtaKG7Ethi/26KdzZ9qcBVYZJnYFcQhXPLlIiZBUj1nXEjVHCqYcmyxuxPLKPDAE4WZQSoqaImWK1JVrmoKywjFknGLlTDls19dzy8HmzUSTWVGHuczVb2GZcEqEUAWIm52SZ704l+qe5hI47Fc425z8z/4/26qmOWtQQ8gQWiFLLOwsVdJ2s6m7JcALWufx1JhQB1G/Osi3nSwCwye3JmaLORxiLZMteLnFErBw30Yb420xPTCgHqVOo3NYIdEOALG8G8juzCuzxv9HtLN3cvUDHEHzkOOPDCkyF4JWl/yvstaAT42jNP4O//g+/jmy88hcGIiiY26usYT5e4fucAb7xzC3/2gw/x0Sd7QJDxkjk7VX6fQNZJsgzWtVWJbXZKupZ2YM5jwCkzHTOC0C1tmbNEtrfPPHUZ//yf/BF+/zsvoN2lanqGveM5DiZLTOIVxssUh/ME+/MY92YRjtnUTal0TwWoEueOZyQrZFjWK0hbVVQ7dfS7LTzRH2Kz0VSxfBzOcW8xw1EYYhUmqIYx6oslavMQ1XAOLAkyEkjMRBYhwL3RaWBn0MGFYRfnRz3sjHrYHHYwGLTR67XQ7TK/sYFmy0BDuS9w7DjFj5FxOD6VDo8KM00JUgsQlvZHsL7y4FxAnFnwVwROk6gxi1KM40SK6SMCNgSnScbguaaiqEKbfVNWsMHOkUXaRlylqriCTDEBJYDaqQaJ83rVpTYPPHaOD96PNXtoRVHT3azpPciZyZo4RRJFarI3UoL9GZqLBerLOZI2kLSA9myO7tEYtYibu0ibRGVF8rpVakhaVFV3pKbmkdeZ1xQ0kXa7Aq4PKhkOWbRKXVdHu1JDK6tKBUaAQohfrYHxKsV+tMRBNMMkmnG4YlBroFUN0KjU9Zo2AeFkjmpyjHR1iBQHqFcX6JB1rDiAAPUKWcMLRGGK2biCw+MKdg/5WOHgmICIAYnKniVAxs1zl5nSVKhH6NYbGLb7aDfbYlGazSyVhsx3DhFFS6n+2IhkES8rNUf3JOlns1PFlY2axhotxDZGI4yGA/Q6LbHLOS+R5swNuRjl2rQTKLc8Km4QK7w3nVOKL0pzBxP+wkUp5M0w2/1ZvcLrSqWpQHRbG6gUtLXPyEe2OQG+8+1vPM4e6Ev7mld/8ldac6gaPTgkQP2RZVC/+xbGx4fo9wbYGu1ge/sSLl9+Ck/nAPU2urT4rmfqndAJhAp7gSusn6TkddVVnmfv6zm7tYUz55BmYdVv7+A3KUaMy0lCApDtoR9DwfO6NG8Kale3roa2pzunH7dB83OWbfYLW15f863Zb7mr7BsLttY5hbc2jWatzR+Cnso+Yx3JDWGe71WRauH2ndv41bvv4PW/+P/w7huvY3xwiFVMOgvnJCo7C4Cay6fAaZWRXIMET9u8xVyAmrMSZz3DKAG5xRg5xB+jJ+sYUdoAUd88tiaFre2cxdlSpuU7AWSLeigsqvmWfEghzHlAxMYyedGOSwL6tYxxc+nISaguL57Au9y9HVDhI2ssfsZyowlAePKhNfxIYjHnjyhaaV6z+sDudbmZeEcfHq9UGNZ0sogZ3veOT8B1LIOsujn38Dp5EEQqaimsqXq2nENv782Go1QxVFPXG8qdbitf0FxKOK/ztR60Zr5zSwrbwJQIzklIV0gRIXQnIUGRRMYIs+kMJ8eH2L1/F7dv38S9vfs4ODnGnLa49UBrS8p1QnUtFTC83g0BM8x8Nq5ciixOUIljtOpV9Bgr0WTDz1w1DPhfIeD602wIYOWYZQOR+z02YphBrbtUayWlKFR8c/zY1ow1X1BpYtAeYHtjUxnYAfdMq6rqsgZznHe20T9ngGow6qHSCYAmmXPMaqYaJhBXMJpGONw7wu0bd3F4OFYj1e+teI6oxpHFZMQG0BxhNJfFOYlSvOy8xlSne4C6wQzHRkuW2s1uH73Rpiy+mUUtMlmlIju+yf497N27jlu3P8BkuodWq4aNwRDnti+h390CsobqkSBg47ipvEgWjnQ1shiaGPVGFd1eD+121xrLUt54Vy23N2Y9wnWNjTnaGzaYO0myQkMNXssoNIKFyF9UYsxmmB8dKYM6aAZoDXvobm+gvbOBYLOPRq+r70xSS17HlOxcvf5gbYHye+6HrFpfBGD6eRfErxpIvd4QLNbFz3veiuefbj4XIJktbZ4sba8oK6+0ZjoyEv9bALW3w/U9Afcc/p55hrTr3j84wO7uLvbu3MHends43N/D8ckJZjO6GzCvNNU+19ZV+1ytJs55JGelaW4hCd01JVmneTWVX6/knuZcReJENsAEqa23QgvS1Dn88P4kKZkEEt6fFfzBd76Bf/Ov/xl+/5XngKf/6PFP8ZfwlTdu3HRlkgembVys//jfFf9WjM9HN5bL468AOHJYOCfoP96pexhAvT5+7VjLOaOl71H64EeBw78ti29fj5X/LJ+bx5l7H23xbfsdIyOecRVKIqMcCCqB1GeC03bwuTjBavWz3nz984oxZc/1141HmAtUVilOTo7x5htv4NUf/EBq4Pv37mC5DJ3jpPVziugM62NKNELCl+vdUkEtkqE0Fc7imbEokSkaDaC2se2PX1EdOXBtM1CuznYKatl75wC1OSr62ELVYFJWu4xqESMDgc60OvbqacVfcY8t0QDJi4xeI3mxgYCgKGsWFx1TqTIOh85vFqtHEJcPtdK432B8n+rFMQ729vDxtY/wznvv4N7erqLC+L6j3gCNZsvA6TTDfBkrQo5K0FTqaefM2AiwPRrg0oXzuHLxEi5dvIiNjS202m191nJ+jDCcaW/Q7A2weeEJtAfbqDTopMV612Z4kT/ltscayOVQUwCQ0Yp8ifF8gbfe+wB/8qf/AT99+30cTkL1KdfOpcQzrPVraLUqGHYb2O71MaKAgj0drlPsGSUJTghQUxEepZgn5GUaMckyqI3UzH5qoaKPzUUt3zc6YDkXVrEn3RCAyu+umJhKVf0OqlA5FjmGWARzz2FAOomnJM4aoKooJa2dtu9ZcxzVGCvuR6vbCgDSyFslBbX2UbaXXRP1uJfoHJdub9f6yG++HIx2v/H9Dv8Ejz2UaxLdGa5fLO2464/wvXifKNObNYLbI4lcQKciWtO7zG6eI77n5nCkHOoXX3xRIPXly5cfClDnvQMXC+WJno9PcrJefxnJPz1TuRZ94QDsyMIWh0mL70Supl5BbQA1Lb4nLn96itkaQL1QT4x7kyQxgNr6AHSncdFgri8gp5hTin6R+12UKV93muPlAXQ/fnOSg1fzn1LIn1ZQi3DsLn6ObZ2qD9cV1NtyU+A8xnqLAPVwOFIGtQeoubc1R7Wygtr3yj1A/fAqYJ3U5cFpf6V8DVK6Rx54K/u3fq/xeKXGl/xVlaOjI50tWhN8lX6eefKCNgLMFyoD1BoyJfZPGaC2Tbv95EPrdLPQs2LcDlrvlU+gnvHpmOeeZZtPyG668iC4f10OkrvP9q8rpmr3Gb6JZeuCFLeOlWcTpFfrmvWzZyyZDbh7fg602mQtsDPPRvLZFQTGbWNl58pATr+AlEv/NavvUpa2Fvl8d2c5y9rzOSWLQDvHYMoLPs+2UsPOkG1bxKzpK2DH5U8bKM4GqE2UxWTnDLfcvkaneo3J5L9IsfGxpqBrPHtbO2epbYoeZwvtBobsv/MCz/JLbGK27pedH7vofkEXoOuYilKgqxnpbCydvbeKXf+q3I7YimDZjvPsOSDcchorahyymSgLk2yFBRmG85nsJ6UcpmZJqnPL0CZ4Q/scgpHWdOV1qjtLcbMVV6aj1H9k3xGctgXd3yssm3w2oRXopqDmgubZ4/GqijCx5kK9QvvPFVpVZk2bMoh2uWzECailjREz9QgeUclN424WN1RlUoVM7I8qLhE3ZLJsDTGvCWZRwOIiaCFECydxB+OogUlcVZ4XSz5vA82iT9GADpinSlnNUTUyLLs2q4YC/FL6FLuMMY4hczkwkN7fF7rGpfFpf/f7IGf/v0a2MCNYfj+CerVmDf3NPp57/mn8vb/7fTz37BPoNpm5SFsm4P7xDD95/y5e/8VNvPXmddy7e8QIQTWvBT4r65hotW1YKlJte2pDHZnCj82WHhV9cyDjCXX51TzYZYRaNUNn0MYLz1/Fv/zHf4jff/nrSFt1HIYL3Ns/wPF4JqWqJDeVAFFawYR2ystIzFSq55fpCmGUYrGIcBgmuB7RBtvuM46RARviTkFFnfq8kmLJJk2WoZll6KOCfgb0WBhFMW7PlzgiCpkSTI3RTGIBm70V0AVto2toq/FfQ7tdQ68bYNhvYHPUldJ6s9/FsN9Ft99VE1uKMAKfAS2nCtcHKql5WgRuyFXBtsZpJUaUJWCvex5XMFlmOF6ucJikOGHGC8XDHE/+XhX4Iq2eHtpo8L1cYZ/WqTB2qkta12s65+dkSJRTb3MkX8ctq5r/vD9IGHKbKE1BUiI6Zwo3JwlcVzOc55PvkaHKzQgdNdj35yWPIiMBrBLUqb6OI9SjJephiPoiRJAmCGg5ulyiQoCAuc79DYzP7+Dw3DbmCBAtVrJ5p8Vps1JDO6shRoJZhZ9D69469hYJ7k4XckDo0Hi/SoIKM5kCBJWGNmpNjsd0jFW8hyw7RK06RrsWS4k/qNXRY0RCJcIKoYELURNJ1MZy0cLRyQp7hyGmyxhhlmIcznE0n2KWpFiuOA82UM2aOoctkWO4CWPyOQk7tD1zGVutqu41ksvmyxQnsxBHY6ZwV9HXeCGxZ6n5i3nbssLttLDRa2CnV5erxL2jBNGKv+9g0KPKv4FNZagPMKRFWYvgim30lfdKu1lGVDD3huOGDQnX2LRIDXNSyW3fPYvZydlEtLGUKqVVyYIeFXznhWe/SuUdfvzTnwpgXIaR7DmvXf9YFt/vvP0mxidHGPWH2N6kxfdlXL7yFL72DBXUV7G5vWkZ1JpDCVATILO13xo+BlrKSSYHmG0lF+9Ngmre1+5PD1D6Wk6AbCk2xleHvlByCmpv7+/Vt2UWNF9iESxWDeQRLE4Rbbd8senXe3gSV7mm9HaAp8BtD2iLXKUNJxvmReNDNYFD4jlW1SzJEhwdHeDdd9/Gz3/2E/zitR/ixi/fw3IR2npG0ItzKF0NXJ6asdVdDefqaJ437xjBc6k8bE+GdGQuU1AXm7riv6yOtGthzDtrKtQti5obc91DHsg21TTjIBh/wkYSZ1R+JtXTpqB2tbSLjVF6gmpfrx63Botli7qGh7cHL0TcqofyOs1ZfDt/d92prHnYiLSGXl2qCNZqJP6JRCgg2ueXOwJgzdTXei3/3YPVslJnk49xKzUEUjibtSLPjpoDZAZQuaq5rinwmXOaYjKooG5ZnmC/28OgP0C/3UWnQcUtr2UmMLPZbqHZaaPZaeUNHHMNYufMcvosA5zrncWMsLkRTk5wfHAfe3dv4t7dW7h7/64svw+mc8x43qmuYWZfw4hOQa2JZq2FZr2FOmsZkhWU67xELaOzRUWEvWaT15vni8rD1IibzFpsEihlgy+xZlwYIiXxSgC1jWV/Xc1dKkNtVUMzbWDQ7GN7uIWN3hD9Vg9BrWGOHK02WhsDdLZG6BBU7bexapDpWUE1IKmQzdku4jDF4e4R9u8dYu/eASaTuTX5aAmZRkhXEVarCGkSIhYpyohRbLDS+14Ke6ekorqd1uIEkxvNjiy5O70hOoMNNNodMPeCeyruMqbTY9y78wHu37uGg727SNMIW6MRNoeb6LVHaAU91CpNy1gk8EVAWTnR5polsh5XkCCQSqnb7UpdTzIE79u8sefdH7jfUQ51QwrqKi3/9b7MVeSKxHqdOdxzLCZjKaOYIUfwutXvoT0cojHqo9br0ZMT9TYb3y2tjWpcM4+a/5MTlq8Z3Vzh9su213YU3hxn+HSA4be1MD4MrPaf/1nAkIcd61mv/bTPe5zvfRoQPn3s659pc6NdHr+fLnoY6+oSD+zYv9u/uRasI5J6kKD8XX1vwO+t3bvnwDUjJbRa6zhWtpfMG/JszIey2T06PMLu7n3cv3sXu3u7ODw4wPjkBPPpBAtZW5pa2mwkbW/t+w9+D+8b5H5/Z9+jvFbZgmAEcq8ksixZAwkITkeaY1ty9jHXM/ZB2C9RDJOPfkINf+elZ/Fv/8t/iO99+2ngxX/5OJfzS/uaGzeul9RI3kL2rDHkx5v/qo9qBheno9zg9nv29ZP168wrbkx4VtvaG/sxX6pvzjhk3486fQ89CFYX58bdWaX7q/gOjwK5y/f4p81Rp//99PF93gH3aSC1n1nWr67v4dm0cxaIfRb4rN5Naap6NEDt1MgOCl7rGftoRvbfVA8BUbgAo2/e+tlP8dqrP8LHH32A/YN91SJ8req0OlWtLjaDQhsHZnIvyDrcwEPrLRlP1Nx2aE0tFa0cCo2UKccgCYmMaMm+hUAkJ45gv0sZ1Mqi5nFaP4m1sCy+XW6xFzhROGIETldv8rVy3GlKNd2VzTfrRnPUMTKdA6gFslO1awpq9iTlikMCn5vXKKLRw7sLpTGixQKTk2Ps7e7h1s2buPbJJ9jd28eMkSAEn5tt1TwUzSwSigMSzLjnp8Kc/RM6/dSq6FK80O/g4vYIVy6cwxOXLuEcs6jp9sKOXjhHTLvnoIYWweKt82j3hqgFlpHN3qn6kCKcMtbNBCvsnVRJokwJ7i6wdzLDz979EP/7//MDvPXLjzBfUMiyUt0udyFFHlp93GpQlNHEqNvGVreNQTMAISgKg3id6ea3XKUCp/fmBKuBSP2JGtt7Vk9xfyQXS1M/i6DA2t6L36Sc9pnTdm4JSvd6fdV0Rlytac2hfTOBfa5D7DEo8kfxQLRop7CCcYNFxrDiKC0oNL+/8nXQTSuGBzw4eZXvFVOgFqRrA6r9Pmc9WnUdm3H3n58gSiK4HP7ze8oyRuPwCon7fNiGB6a5DjPag3sLxv/wPpAlO3vRDe3B5D+ZUKxTwag/wJXLl/HSSy/hpZdeNIB6tKFeIp2teE/7OXd9XvSkuwIZ+rzzojUbSu5m/lyX+oBGgnVPc3to76pHFTgzqNmXDcOliLsUrpnFNwHqsf57PpuIuBcunHqaY40OSAn3LOz7W7ScHxskf3vQ2oRZ6xG5BlK7PooTX5R7Gw/Wdo5g776fwVbGCmQd5zOo5Q7G2syNt9O1r39fD1Dv7OxgZ2cbW1tbAqbZY+C9MRxs4BkC1K+8gsuXLim+QA6+Ln5V9axRM5x62l3hvMbl8RW1a7H+FTjAg9e6dI+4GEDvLODxw16Hd/1X7+erC1A/dVETezhf2ISTM99sEHh7Bs/qyC2idaNYLqln/di946BDDy6XN82lf9PN6J9fmrwfVvitD/DCHuDBG9HZg1LBqmLCs/ecba9XbfpmZA4sG7iqrY+A5nLT06lodMwOpnV5u9bg8tbXZplht61rZObv5/qNuqGdRaZyU9n4tya8vqOAH1relrIFy5aU7nx6VpTZ9JqiyTanNnH5fI3TgLxsIEvv5/fL/vz6hkt5CvCqHFOu2HbZn1cpebyS0aGhftNgCl4WJSwy2Sh2TLDcwrUA1O3A18Fpz9jjd5CKXMBxYRcu5teKlhapvhPta1lE8TuyscXcP7apWJyRAcRJlt+AtoKzZYjZItTiZKeN6m9ahxGo5phhUy+VAlkgnTJ1a7L1JktRG2tdM147As/GSvcWJv56KKOQiiBnc+JtPXzHl9bai8Suf1CJ0SJAXc/QqjN3h4qgQBbWdEKk2ptMRBWIWhecAolKFCoIq8b4a9A2XYpWZ3Osb1WV8oXgT9BuYpG1sLdo4nDZwDjm96qC+hx9d6l9PEBdKF4JB+pkJUsAzK1dKp8vTQ3gtdrI2bc5WpiB1H7xchnnWsQ8458vIvLBPwgOO0ICwaXMFOfLZIlGL8DO1W1881vP4g//znfxzNWraPP7EFirp7i+d4w/ffM6XvvFTXzywT2cHE4EqLCY4t3ExjCLWt1+VbPvsfuUwDRZrM5+rkJYMXIANb8T84DqppxbRMou3L68hVe+/ST+xT/4Nl75xlVM6w3szpdSHLC4ETtTGZYdBLUACVX6yxhzbhyYwZykmMQxxmGI/TDCJ4sMe4sMq2WKSpQqT5uFAmHyuArEdQNOeW44ljcaDWzWAmyQoJBmuBZFuMOCOl6iGi1QpV3WLER9HqEyj7FaREhjA91r9QydZgXDTh07gzbOj7q4MGLzuY/BsI8+weoeG/JUjFFlbdECdu8Z3GfFFvF/K5DCFe2XYkyjDOMIOIozHPORrjCTDIubOXmJm5rMVc5UI2vuc3kCzGkmwEn1NAFqzWckmDiQieA0tfv8nyywVxXUpWo2W3BvNpfX6nbKUGP0gwO5NTNLuE33Cmc578en22p44EZWtIwbSGJUlwvU51M0JmN05jM9mrOpQOqs0cJyuIWDi+exd2EHq6yF2jwTEWFRSXWeWqghrKaY1GKB1lQW7k0T7I0jdFcpLgWpAGqqvOm0UK802ONHnU4F6RGSdBcVnKBZX6AXZBjVAwxQFwGhTtC7GitHtJa20awO0KgMwf3r0ckC0yjGLItwOJ/i/uQY+5MFjmcrhEkLWdbTXBkvxxY2W2kiWzWxygIBNhu9JrZ6DWz2zEI3TKs4Gi+xdzTXfLk9HCBoVrBEiCicYTmZIIyYd73CRreCKxsBZvMU798MMV5UZJE6IHA9quPcxgA7m9vYHvWw1Qsw6LXQIwhAizRlvXKTH7ioDLeeyx7DHE00iwisqhqRRuOqUNDKKnllzhW0zGWz4ve+YgD1a2/8THbSi8USewKor+FXvyJA/QYmx0faSJ7bOi+A+srVp/G1Z5lBfQWjzQ0B1LWAIBwjPIwoZ16zXlFh1UCe4aWCzjPkbENlRKnCIcfsvm3dz9XOZWKcizzxLD+uRZ4pry28d/FxzQfVMnL78AC1sZgJLOVkPefW4h061siSawrp0ibSbQCpxBcoJDCTALWpqM3dxzU+aJvPjbuaPFPcuX0df/WTH+Nnr/8In/zi5zi8dUsbfa4jJLYRmGYdwV8pYs5HxDhnHGHuWqiMILbKCIa6GAa35yuz7d3CW94h5nWaFegkCpqjAIl0HA+eWip7crHkrelGchLVKlQ1yzIxscw3zon8TIG/Na73zo4/B6itrmT9SKce3xxRMIZTzvEqyd5PzUdHTfSZ2nI+sLqSn6FMezpVJBHm4QwhYzKY2EFLbh6fxoIIUsUUAAAgAElEQVS50HhVi/1pFupG7GugyvcX09+B2yTAMB9Yx8p8aypxEr2O8w3B6REJM92ubKC7nS56vR5G/RE2BiP02z20SBhk3j2V81QVtFpoEKCmKwVjDVQTc97hQpMgjdnEWKmBSCVKnY4RJEmFMyzGhzjZv4f93Tu4e+8Obt67ixv397A7nqkpt2Id2LEcw1a9jX57gFF3A81aExWSHKiUmU4VWcPIkqCeodmmEsfmQtaA1VVi50gZhzxzbKZYg4XAld2l5iIjopcHZrluplU0kzp69S42uiNs9jew0dtAu9VFhYrudguNQQ+tzQE62yPUey0Rvfh2rL8IJDeaAyxmMe7cuIu9e/s4OZwinC+l2uFxREmIZBUKoE6SpcDpREqoBFmSoiKAmo5KNWU58vpJhRS00Gz30BtsotfnfDWQcplflvcnx+HR8S6uf/IW7t//BMv5HM2giQs7F7DR35QynOss86dr1YYsujWf1HnPcA6JzOKeap2giU7HAGqOCTbrLKZGGzUjsGrDTGC+LkC75v5k85hK6gb/jepV2iLPppiNT9TQZY3K8SNwejBAlYom2u1Rfd4IVIsxX7zRCtS8Vt3irpF2pLnblQMhnbMIr6dX1/06MNJvoh30KND408CfRx3PbxOgtq38+pk9+/Od60Rua1jsiTzQffp1632URwPUvtFta6ORg30vxhPUuU/wjdw0iQUIMUt+PB5jOh6rEXuwf4D79+7j3t07uHeXLgcHsuNls1o0JL2vI5eLzG97NYtTsMgyuwl8XSDuT4lMUewDRbhyZG02iQ1Y4F7cH39FGZa0Cm23mwwFQhRHmM65Z7fMTANK6vj+C0/i3/zzP8D3n7+Kyt//738Tw/V39j1v3PjE9rS5u+E6sPuwceW/0Kf9+4MA9Rc5k3hl4VlgeZnQUPQVT88bXsBwGgB+2N9Pf++yy0zRk3jwvi4PgDKQ8LB57GHzwuPObZ9m9X16gD5wXA+x0c37ju4NDF9w84ffp/ve5Jl3geuHurmhcMJ0+wL3GotEyTCfjnH/7m384o2f4qc/eQ2ffHJNfRMqV/kjMNqpNBUP6ABqCTxoK8yaNCJ5pSLwi46DFJKQPEpQUSIRKqt9ljXBNDkBmSI0kouZUzpKFGIAdZNxXPUKGiTjesKjcykiYc3EN1a3CqSmxbece+p6PZXSjE+jcrrb5n/b3+XCQ4cXp5hmb4hZ1OzrSY1KYpwc5awPwhpEIhLX12XEFi2FJycnONzfx+79Pdy7u4uDwyPFtBCEJjE/ziqK+5sToI7NCpt9SpH5FamTgTGBw3aAc6MurpzbxFOXL+Li5iZGrGfqdcTsz/D8d5podShY6Av8rjIvu2bHLWcZdVUtDlCCD0WoRaitQrlr3Nw7xuvvfIj/89+/jnc//MTIRqr96cJFgJrvZ/12CidIUN/sdbDdbaHXqCnyraIIzsiiIKrAOF7h9niJ/QU7j02+GwL2s7gysf9DoqOzWiZAna9H6sebrXfVKfN5PgjCMbfbA9Q858JBuC66PF+B+4oHMoDaOzMRjMwdWEXm8Nbn6zeI5wiv/TYXsLn9T8l11hPYtJ47Ry47v0WEaL6u50RrI765zmouJHbel7YeO+Wt9r8O+M57suqHuT6YbKfNOY/9ShLFeC/xdZYZTnIFSa4UN1i8Fd9v2O/j6uXLePllAtQvC6Aecd2m05TcOH39U6wdD87j6w4wn3XBVf3kRIL+3OQqOtcr1F6V58gBwVZ72P6VY4ZOTssoERGa/VvWPHywJuJjPpvq94vZTJEmnH+4b9RcJIDaxpvv7fv39VbfDyioS/Opn3/LvZCz6sr8u5UwNo/NlQFqn8F+FkBdnuv5Wu5rPUC9vUOAuqV+BAk0wwEtvh1AfeUyOh2noBZAbUIqkRtOWXvb+uavs809RX2SLy1+iSldZv8a9/yc0Gn1pF9XerSX/Qr+fGUB6mefvmQqhflczDOfwupRpTMBat5guTLzlC2FL3ROFTVrzLq8mJbPw6nhtp6T8GCh6fdZpzZhdhvklkOyWHaAp6wB3Q1lAJqpnvXeJXaRB9q9u6Rn+RY5idYI1XLkWZ9s8LCR4yzETQBUOg5ni2uLjh2jGrRSD/A8suFAkMw2esrWU5Z2AXrb8a8X8Wo96D2NeeXtk1XWOzWz7AxdY9PbMXrb1Pz98k2zXQY1jkubbmN/5STuXNmdA9QuX1rv666BTabWOOSi7huSAqj99y9toj0ZwE/Cvnnpn6/GpexvDKCWZazbGJM5aZbhBNFop2fWi2w6srhjMUmbWYLTBKlZnM5DWtXGCGkl5jIdpQDOCCXZeK7TGruWokqAWhYyLHJphU0FqeVG0qjbAE4qk4wJ7hsEfnHi92dD1RiRtijyoYZptYZoVcUiNnU07XbbQYZeq44O7f4C2t6a3a4Ut0uqCJkDGsgOyJobLpcSBKlohUb9I8F2Z+ZpSLZ+16rWVECz4TlfNXF/1sD+IsA4qitT26v2rTj2ZZc8CR3AS3tMs12tZmx6yuhZTXdFaGuMeraYWe77sVAsWs4Nxzd3vP2bVHcsNk3VbCBdILBhGYfoDFt44tnLeOHF5/C9776IJy+dR0OAJm2eUnx4dx//12sf4PW3b+LeLWb6hdYEp1rVKagNCCfz00IWzQaal8VUTVbIpcgqBlATGnEaW8t8XC5le/vM15/A7738NP7J738Nzz+xjUUKjMMEi4hNVlrR0TrbM2SpAodIEZMwwiSKME1STNMUE+bdMEu6FqDJwj8BQtpjL2IcLyLsEVRahjiIYhzHMaYkXaQrUPMq2+iVqUNntQALl70cIJXqtplBFtGVOMPJZKYsazZsKbPltWukCdpJjG6aoouqFNtUz9H2u9k2VutOv4vzgy62Bh1sDNoYDLvo9Qm8E8SgOogqfuBkWcXhgn8mGBN4T1eYKqOIo8NUxLqu2ngYEqGC2mV+E4QnwMy+cOCaqhw3udW4UwOZlRMBbGu8BgkQ0I6UCm31183uyTm1G1bmwGmqz71bgyzCqcYWvYLgtYFgvlFvZvsGuPBYZWOf0BZ8icpygUYSoZXEqEeR1NecvlfNBib9Aca9PlYERUPaU0WYrniGKrJZjaspwgrtxxJkup8zLENgiAzn6itQeEZAikQQ2YkhQjWbYUVr73Qf1doMjXqKXqOKYdBAt1JBS3a/2jEjY85fzM12D+1giCytI1zSypfx5dywmmXWZBFjPE+wjBhXUMdkOcdReIy57OKBRQjMl7SxootEiiCLUE+XpgCtNLFM6gjjmnJAtwZ9DLoEk0juoW3pHAcnJ7hzcoRmI8bVrQDLBfDJjRiTsV0DqmE6rQp6zTb6wQDtdoB6b4VmN1BTstfpYEgFdr+LrQ2CQx19Bhv1vS43/FR603qrjoYAbGZ0OsU9rb6yFEtuHGhNr3gAUeKRVSv47gvf/EqVt6+98YYav/NFiL09Zph9LID63XfeFCt/a7SJne3zOO8A6qef+XoOULe7LRlBSEEdmALCq7fMbaVoRIunp3rK7kebS83Rw5xpXL1iN3+poVqww31v2y1ZehObmf1r3QZHn+3WltymzN5Tc4YHqD047gFqdyzlWjSv8dz6rTrKb/flUOM22CJ8GUPab3A1mqkorpuNH+M3Dvfv4aMP3sOrP/oLvPWT13Bw4zoWR0emoEVNtQM3xLRHtoc59OSgghQhthbzx8BpsxoW+c1v/kp5ZVpjfc22pqJ0kTpSfBhALfV0wlnPXQch7QZQUznNGomkEIKHZIdHzMqOTW3N6ylFCUmV3gWoBFDzCQZQF8cpbYEjufM7FY4yBUBtCmorM33NTnIXazaq9WbM/BJAzSeZbbRerdxrizFRrenSODhmuP7SrrtZr6Gh47KmJBuAbGyaisMFBDHTW1nNVeX0EaQe9Ogq0ke/R6Cac9BQIHWPADUV1CIsVlAR4a+DZtceBKhZuxiZQzJtjQvLO3ObbTl7MF6BIPECixkbIcc4OjnE/f193Lq/iw9v3MSH129gGoZotTvotHvot4fY2TiPi9uX0G32ZPE9PaH14y5m02PE8UKOP0GTigcSAYwYxvxBOr9U6AZUpduOZbqShMDmDudONfE4T1qwjcseJymDIHUFrVoDg1YPo84QG/0NdNt9BK0Omr0+2hsjdLY2pKKudZpYKXLB778aCGpdTE9C3LpxB/v3DzAfz7FcLJ0jUIRlPEechlhlVL5ELtuN5yxTjUbSmoiTJGyKtGlZjo1mV8rp/nBLAHWbOYy0a6xVEa9SLMI59vZu46MP38DR/h05ewz7Q5zb2kG/M0Q1C1DNSBgwBbUsiDR/sbKPWdk6IJh7CwLUHXS6PTV2Gs22uXKU5gjZ2HMfyCazyyLnMZPEwOdRyZ+ECyymEwHUVNFzLur0eugM+mj2e6i22kjqNaScdKm6pgqrHVgkS7sl1RUHK8+v1Ue2lygZKaypp/OZ5CwM6K95JTwL3HlcAOe3/VVOE/E/y+eb0KfI8Ftv3q0Df+vnxsdmFeumKuhTrnWm3LKOtO8Z6DmqtQ3cWcxnUkRTGb13/z7u3r2L/b09HB8d4uj4WNbeUzVlZwKNuLdWP8ArpXNir29E2p/WYPVbPq8Wt2I8lcsWVUYWKeGtWAkmMWJA8zKVgFS19QcYDgYYDjek6uGDW5vJ5AB7u7u4dfseJtOp9vWap1YVfPfZS/jjf/wKvvvsBYz+i//xs1yKvzHPuXnzxlotZV+suNk/DYB+1Il4GPj6xZ28swDqwu62/D3Ouh/smxYN8U8DqcvH7cGgz5uhXQanH3YeHgZOW8/q8QD+XxegPks97Y+nfEz581w9dtZz1s5j3hzM9XSF86YWJlY6FtXHeoOkrPt3b+Hdt9+SitoD1AQG+ePdbyz31wBqbynMf1f2NF1V1BMkqFxFi7oJWvVS0cj8aa/6VLyGuWexJmU0Hvt/FKUIpKYLmhTUgepEvleQA9SM2eNabuR8/cnaUw6bBlB7xx6+vkU7b67VdAJzD4HTdOERwGl5x1SH03WHvUo+SByliIHHyV44wT/fE+eOgeBXslxq3ua8fHx0goPDY5ycTDQPTmYLkXbmzM9lTyHNENKhKasikcuP6yunserNblDBZr+NSzsbePLSBVzc2sJmj3FcjCVpIiDhsMM6g05DJvjh/pkANUmBBJfpnMO+tdTpHNOKkqHbXISjkxO8f+M+XvvF+/jTV9/AB9dvq9du0UEEqKkQtz07K00qqEfc57PX1Gc/oIYqgU8+FINo/Z6TKMWNkxC78xXmaGovxV5XVQ43RqCV45NXULO2dXtU65UTpHbW8XJpagqcZr+B14V1m1+XuO5xjPH17OuzbrSYShPhGEnZ+pxOKeSIgKdmhAdu9RIo7Z/q13DeH1Yg5JjEOvGstEcsrftr82Ip2iXfH2uf5FzMHMni9LzOWtKPEzkNSEFtACz3i3w+x0FAYkHdXCi1z2PPulLFcECA+hJefvllqai9xbdXUBcZ1L7+OYVlfAaB4llzbV4/OYK3LX3F9/V4kMZHyTEsdxHLAeoU4ZIxtz572jKni+zpGcL5XOppKuxJnmW/ngI4ki88BpFnT5NwJ1ziDHvvMvZVIpZ5gPpha0T5mllN5yzaKacqKahN+e+FimeT1fy45j5me3tbCurtnW3rYRArqJO8QYD6GSmorwigpoKa+/7C4tsIXY6Y6y5QsZYUJMxiDfl0gNpjGp78a9VsAVD3O16N/8VVIV+Gd/rKAtRff/qyJmOyhmTx7fHI05sf15CSNaBrEKqVTlZ4Kcf5rILmoeB0PqEUE9YDk6cr6Iri82yAeu3GyO2xObBNUWzva4tAma1ik6/9uzVRHQmpNJH4hc74wwVjyfqxTuGXv4fNkTkz0wGezEkp5mHLwFbmEgs4l2sh2xqfrecA6tOb0PxmWrM3L5q8/vn+O601EktA+toG259jXTy35uaNznW7KGs6ewU1izSzazG3Sb9Btu9hqmezypHNupcFld7bgH1T0ObMzVJ6jAG5ZhUumyAVinYNxFqStQabNL6YtUJCdpzMaKlVVTCSzcgig1kT0/nCilVulvWQsJNy9lxBXa9nqNdp0W1LPSfuOLX8aQI+AqgVeMrGHgFqOx57OEa5GHjGCPWWPWoQM4fY2RnR4nueVKRmQbpEJ6hg0G2h65RMbGzSCnoRRlIRsWHOhaRcKJANJqZhhUUdtcJWSCuvkZdllQmcHhDUanfEjpwlDdw+qWJvHuAkDrDk8ROuIzuqxM4ztattGm3smw2kSANunCeZWZZ7pb0pbAubb3+b+3vUExlss0digC06KwHUrsFSqclymOcyjEMMt3p4/tvP4NsvfR0vfus5XNrZQkDGPRlwqxS/vLmLP/nBO/ird27i5CBEsqT63Ughlu9pYK4AaiKhPF7mAQtYMctp+94yCxKgSohQGyxmnfFNogijzT6++53n8f1XnsEffPMCrm731GRZRgTKmdHKpqWznWXRKRyAxIaVbJemzA+nxXeWYZFlaAVVfK3TwPmW2RYxY2eyTHEwi3BnMsPtyRx3ZyF2F0sczJeya44JGMS0ijTb0LTewSpoIqtZ7nk7qKET1NGtt9QgOpzMcETbIl4XKoJXqcDVyskElZMpMI+QcWyx8KZyqJYiCCq40OngSq+HS8Muzo162NjqYbTJxj1zOBuodqqIajWMoxaOwwAzAqBIENYyJLLLMrt5WXOLeGOFkyf5MDeaf2HudEyQgRvUVaWw9DY9rFuTjIij17r8V4LTdQLUbJAp5tgaHu5tNZ/4yAQpqO1u0DlQZpGzAqaoLOC9L+tAN0bEEK4KOBe4m3FTWzSEBYbYJCR7K6rX4mody0pDTX2wGZhEmKWxQHzlj1ZSNb0rVGRHCYgVUOHbA7Onyeam9Sxt9JnBRDB/ikp6hCqOUK2OUa/FaDTIOq6hS9Y2wQiyl9lcr7akMIyWnHdpk90V4WZFEkNGwNuUYnysVuYiwXmDG/eTeI79cCwwJKQd/SzBySzGPAyxjBYIpydYTo6RRpwfuDlsYkUL8oBgThPDThejbl9saDKfD6YT3Dg8RKUaYWdQQzQH7txMMT2m3a2RWgiS1Fc1BCkb/UDcilFpVpTRJZCoTRvwLs5tUWXdx9awh41RD6MBFY1kqjNTlaBBW0SeJm3kZMlGAkqGeBVpDa7xXPK+Ji2+WsFL3/jWl6Ee/cKOsQCol9jd38O1ax/h/V+9K4B6Oj5Rruy57QumoL7yNJ5+9uu4ePkKhhtDtLtNWXzXA1MLcD71AHVRj60rqDV/O5Da22uvA9RGmLL3OQVUu/vd5gdbu0wAvE7QKzfUVMe4DZut07Yum4LaapCygtuiNnzN6uYi2V6zlrC121vD2Xpg64LFZljtaCQzfgZFBFQ1kl0eKL/t5rUP8d4v3sBrP/wLvPfzNzE/PERGW1TVGRXZ3cvaW7bebLAXNsFaKRwZ0TdeWXeIYKWTYsCfVkjXdMgHios9sBnOfrTZc8gv6yfFm/C7EqB2fV3L+DTgmCQE1kkEqLnIsxlIZjlBaq+gNhWJs933NmUumsIaF2ahaDWzJw1xxbea8LTFtyywnauGr71Z33VEKGzpmoQR6zUC5px/rY73dTtLR7NctGgeJ9kTkZExFZ1GAx0qrplnndB/gzikc/WhisURHuk4w/WnxXWz1cKQqunBwADqNskxBKsH6BKgbnZESuDNQfV0s9NFs9tFgwC1z6nzTgGy+CYAb24gip7hPktj06IKIhIBEjYYlxhPJ9g9OMC7v3oPP33zDeztH6BRa6LXGWJ7dB6Xzj+BqxefQrfVQ7JY4vBgH3dv38TxyQGieIYViYM8F6yXaddO4pkavazrSKZKUK2xscSamW4mRtbl6K6rgccGFPOl2QxOlFPOe4njv11vYdDuS0U96G2g2x+iO9xAd2sLnc1NtDeGqLUZFmHECJsKqsjiOk6OZrh947YyqJezUFbBbKZEcWhZ0wKoC2U3mz5ywODarH1mVQC1EQvqCJpttDsDdPsjDIZbOpZmywgClrMdCvC/e/cGrn/4C8wnB9jcHGF7awebww20mz3VnXrQOYlOOXKy4n0d60GQWqQQmh+w7mYueYegeB+NVgcVDTpTS/O4LOedzWySVgimW14f7ws2rGhvqibXfKZoFt5HrXYL/SHtyQeo0+GpHiACyXMVU+c3+F1rUk9TkUKQusa1jA4zcgtxbgXelsY1dKSe9g1Sf2N9YavKF/dG5f3+44I3X9zRfPZ3+rwAdRk8K/dDrFfwIHDl3//0+eHa438KN7Ti9fnaJhK3W9fYbF5Gsqo8OjzE/u6uVNJ3bt/G7du3sb+/J9CaqqFlaMQR1c7qjXiyckEKEwlZ66QR6v1aLRtvEdwNMPBrjOx3EwO7TbnkydycA835jLb5g+EQOzvncf78eZw/dwE7O+ewMRphGS9w+9bH+Ojjj/DBBx/j+OhIObD8LK6hLz99Hv/6P3kBLz91Dpf+m//5s1/EvwHPvHnz5hkAdfHFHheg/s2D075IySUxtjfMe0Prv7fewll9Qq9etMnuYSD16UtdPM/7bn22wVB+/7Pmq0eB0+Xj+2yfVrqOn5Ng9LA+6lnn4axj9q06f8wPn5utY1kmCvja03qQzl2E9SQdEMYn2Lt3B7967228/fM3BFCTOMuISTkusdZ25EHFFBIcdvFMqi0VcWeEP44Jik86zHnj/pzAEZ3iVnQ/pNuKrb8kjgmYZi1LBbVsfc2xget1o063HQOocwW1+o4GrJvduJEORZRjD0VOP+xxmIKazoRSUTcDtLlWC6y2LGpGxSi6qmHKaRPSWD1OUijVy+yjkjxZqJJ9FBm/E90gl4jCELP5HBNm5M5oRRxiPJ7i6PgEY8bChBEWJJQSoKa2mIRUiWIsG3oVhVJRj3ptXNjewNVL53Fhaxtbg6GIe71hH61u2xyGKOxw4h32NtljICmvRgIgc7OdMt3s31mtMEomwd7BId781TX8+Ofv4y/eeA/X7+6582j53VKiy83J4k4EUA862Bn2cHnUx5DRcgQ+GesneUMmRx4B1OMl7s1TnCRVAfCBenSsoc2JSrUbry9BQwLUfrAr39mrqM3qmz1ZxkdQFexjogrbZ4ty8uOY+16/b9R9pb2lc2pVne8ELp96U7vYFQckr+3jnIBJ95uf6dy+1v8ul516gDIHY/1+7/Qc6Xr3Z1l858dqgEexFzcVtX+Uz4MAfpE4Laea9yH314xpu3rlMl6WxXcZoG6rBi6LHP3HPmp9+Sx14Nrrc6wmB6/ylUL4h4vD8c6IpwFq2ntTsEb1/2Tibb1JAJkoe5o1+5K1e7iQ84yAewfgWwa1Wcp7FXXRI/jsALX1wtfXsIedqzLGw+cIoJ7OpP4nlleuEU/XkcX6WpEblAeod84RoG5pf10nQN0frgPUXRI5DKD294X2S6si4mF9/V5nZ9j3+2wAtUWeeTe7Yq/P7zLsUbT31fv5ygLUz5UAag7uhwHUXqHr/+TwE8jm1bprUv7iZvODuWC7uOQszyR0DcbTQ86YFOUb1gHDpxiIDwCtjrlvSmEPUBdKHz8RlG/UvNmVLwhlELvQfkqhpw2Ys91QA7WUcShFhmd0OnBQTBdX6DhVhY7BWXLLbNhL/gTqGtBnSl5bYM6azE3B7Up2d+fbgrd+Q3t7Cb/QeKV3vna7YzGaVWkCKdq0Dli2V0jZLVKCFRtS1LC40uG4RVu5HA7I1hix5+v7OB2jv+yW1ecAaqeK9jtbgdwuW9AD1Cp6xdrjImq5pFyAVPB4CxfFCadSaxI0IZjBZiXr3DCkTRizVix/nH/Kspt5fok1s9kMC+q0EDLmnxZkNuxoy5nSmpMPs/g2gNoURV4d7QFqHqM1CtkAs+atKWkMoGYhzkIrpFVjxKy9JdqNmgBqFrY8t7RXm80WCJdUXmZa8Nutts69wHBzTXbMJqfMlvrTibsrxjLsBnVstdsYdgdodYY4CRv4eC/D/XkV01UdIb+TyyIRk9PxDapsXup68hzbGBCWr0UkH0WuYW7HYfY64q25R15i5WPW+AjyaDOAOldQW/ddrE0pqKngCrF9YYTvfO9bePGl5/DcM1exM+qjGtumhIDuz6/dxb/792/hzV/exvL/Z+9NYizL0jSh783zs9nMzecphoypcqpZlV3dRTct0SWEuiSkRiWE1GqEWMCKDRtYIFaolywQWxYsAAkkREEXKqqVWRmVMXuGz7O52zy9eX7o+/7/3HvtuXl4RFZkdWRkRejJzM2evXffveee85//m9pU3nBjYR/CildB6vbatL8kEE2mgWyNbSPFZokKYml/jTnIBmuKeb20Qh32sbI2hz/8g+/h977/Gl4/V8diNadihZsefQa3OY8YjE6cUCI4VQwUYsu+O4WpNjZpzBch22Y9Z0Jr67TynNt9gtoTtAa0BGcOzwiNwRCtXh/Nbh/NTgdH3SG2elnsDdJojHvoT8zWni+Xm2RAx/J+b6SMFQK7mVIO8/US5oo55Cnf7XQxZOYbN2uyxZzgsN9Cp9dBcTBGfQzUUhlUtZECCrkUKnQkoHK1mke6UkCKYGihAlSLSFULyFTyyJbyUuPRZjUrq2WbrZTY41ktIsMoV5rUiAlS44nUUsZRMHcIgUTOlFfjS+pnO88ElgloSwXpVk8Cqh2YCaCO5qIAdDk+Zu01t8Byy3BzJ/ZrbiNeima1qqUIN4JSxHT2eYgxA5OJK77GKWRGY2SY08dN8WSCVgpoEoTlnTMZSeFeJLAsdZoBI1RYU6WVzpQ0JqeDHqb9A6SHuyhnW6iWhygWpmYrlubzGQkwRi7NkWR50p3+BM3uAD0SaKi/5leC+KkCStkqytk6yrkaCtmSbcoZvZAlWDZGjwpx3tCMEhiM0eqN9DM2FnudBnrNQ7msdLpDvUej18dwPEA6NUR2Sqv9IrJpHn9WdtrcHJfJl5AAACAASURBVIvBggkaB0NsPab9F/2DaLfN+6urSSQ1YuIUSVqWlSuFo9uoFfO0+iULnRv+LIpUkVWKKHJ+LBdRqZVRq9WwUCthuZrFYrWIOdry8jmlHEqcK2W/nEG6QOu0NK5fev3Xqrp9/6OPRKygxTczJR8+uC8F9c3PPxEjf3lxKQFQX5bF9/q5c6gvzKFQYt4ULb6hcxgA6sBMtlIsron0c184ImzEa5SkgjpuNga77xCh4tmqToDk6wdiiebiaPVIbn6cMZ1opIdsSym/vNFgNUvSqs8JSb4OcZ1RQyZYg4vgZSQVNc24PvDlqH4m85rruMBOY99z0moc7+P2jU/w2Qc/xcfv/xUe3b3j+cCsG0w5zYcB1GaPZcpzA+R16tyuV9CywHY+Lx6yfsq9XPNVxklkwV09mj8DUMgaLGt1VgCoA4Cg6Aq31o4Aaqo0SVcbkXhlbPpQdgdFfKijjawaNwaihkBEZPX5UpfJCQPRvoFzLWthyxgO87waj8qjL4ooxnmG4DTtxnXeqayNYmxYh5JMSLvFlDkTyQLWFC6lfE7rlfJLfe6P6n1eV9Z6bBTKGjytOYMAdV223jXFDZRk31hCSUrmCkqlGgqlCvL8vlpVXl++UkG2UFTTMdwXMR+TJCYjhtHue9jrOvOe6wphUE67KYwZq0LFeKeFu/dv4YMP3sezJ88x6oxRK7OheBUX1q9gffUCcuk8Wo0W9naognyKZutANtmW52wglsXduFqbdaCIZxPkC0AuP0VO7kAGnFMdlCcg6g5EvI7KZyO45M2+HLKolWpYmV/B0uIKFhdXUVtcRnlhEcX6HPLVOjKFgqlr1MhLidTUbQ0ETG88eYbj/UMpEFhzMPe2P+i4grovsJWkUjZ8eB15DUm2ZLmmbHGq06XqoXNGWarpan0B1do8ShUquqnwYdtzgma7gWebz7D57BG2n94Dhj2cPbsu4KtWq6OYL+nV6TpCwpaRFD2fl+C0SJcE6lj3yU9FAHmuUBTBM1csIaWM6bzel8ptKrvVfFZjndnhBZ2GXr8ja0AqNII9KZvVVPBQkV2q8PWKSOdzWjcV7RLtL4B0PoUcVdTVilTc+VJex0Iiluar4EwVleMedxFIed9ggPrbuhi/CLw77crFyCck7wlgLfRL7KudnWRjz7bpiZ5AaDd4JAUBHXNVg5RQ7XYHh3t72H6+iZ2tLamQd3Z2pJo+PDxQQ5aNVzb11WjVXO+OFt5/4AzPhmFQYtkxeUPW19cg41dkhUACs9olwYWvPXB3KdZ6VBGSfFSr17G0uIz5+QXMzc3r68LCkmJH+O9atYZiqYSDgz3cuvUZbt++hfsPHuL4iAC1zXEkpX73yhr+2Y/exHuXV3D2T//lt3VInfq5XgZQv9g/sz//MsDzl3nO13eSTyqw4tf1ai8CpgMx7eQ7fxkFdTQtzvQObRz/4gC1/f2LjfjkEb7q91/2PP6NFdSnfPZw/KcCQlaUumDlZD939grYWs+fejGrXlHI/fXcYvZxGKvHKIGdLdyli9Nnn+LRowfY3tlBlwC1DDXNIccsmZ1c7IRIs841W17OL9xf02mwRrI8+zzMplbmMvcrJL0UrE9GgjkzZkmIk3qadThfw6zACRqz9i3k4hxqEmDUQhNAzh6mA9QuzAiKYNYltDHW++Vo9c33zYlkLYC6VFQutdlEm4ra4nbozEQCYRp5inik9rafycEtROiMWQuZ2Iafdzjm5xhaZi5BtVYHxwSoG00ct9poMfJlwL6D7R3YzxHRcNjHZDhAMWs51KvLizi3voY1ulTMLci1olKrigCnGBHWf33L8+Z5J4GPFsCsc1jz0FqLynTVHnRxUZzMBBtbO/jxhz/HTz69gw/uPMbWQUOfTfEy9KVjPeoiI9753Nsv1Cs4szSHy8uLWKUbG3vftGvvUTTXB6Pd6Mr3vDPWY5vk+dFYluzsFRAksx6o9WAHAyND+YbKSMay+fY+n6zb2fswsoDcImeUrTGw5/Nm0rHEb4wAullD8YuUnWHv6n0tm4nDC0c9++BeEKuf7XlhvzzrgmC9fnupGf5ONNebOC/GBcx5ymqI6BBi5Vy0d/HKw4hmgWzGKlguhUFB7QD1fB0XHaB+1wHq+fl5ZVBbznpwPLV55FXry1cGqDWRxaT2sM5Fe1Tv8ymaK2RQO0mOfc/+YIhur49W2yJPgrU3FdQk7YXcaYLT3LOYSwPvDXsIh3CL71lw2lxVT2aIJ/89C0qfBlLPgsyzGA9Jhe1WSwA1weovAqjDnM/XYFTR4tIiVldX9CAB1wDqvMjYV6+agvrChfOoVpknHgPUnBPZH50FqMO4iVEz/8lLAWoTKwTBglYRzj2uPjerZnOx4DEvzhW/7JL5rXrery1A/cbV88bAIGj3EoA6utGj3F0ryoIKNMod8RsxaVcQbqZQMCeZIvYiL/eUj2/WeEKfnbyM0RQKRU5+sXI32OzFLOXkzWINwcDaC59BDbMo789ZwLYzMwBKxYMxhFVQnbCNDHN+0o7D/tSYgLZQ2TkgkGdKGvUI1Uxwy8Kgnv6CDYWBMCd3r1qrIssQA3YigNoL1KjoC9OCFCws0p0pHUgBoZnnNpl+qgw8TyioBQozM8WmGFOKOMsmgNJSTwdwO2H3afaMoXAIRYKx04zBTWUMN7RWBPL7MI5ktcmFQSfOLEhiKyCzSacekYUiAWo2L9nM6XEy7/Z03olgskHYY/NzOAHdeE1JYgB1Ls/js+tH4DACp8dmgRisz0yZFJRVZh0UGOZSUEtV480vV18JeM9mMfLsGLkXjIcqcqvKHKRuJKV7k6xJMkAJ2rKxxcKXxR3/ZkIF6ZgqSd5Kll1Oq0KqEieeN5hOjTBfyOFMrSKbymJpAfudHO5sDfG8lUZjmkdvkjZFaXSr0YKS4DS/suinGtwsdyxXMo0hs7NdrZ12tXZgMZqyQ1C2jzQb9zZG7T4Rvi+A2hTHZvGtLr3ZLQp4I6A/wNkLK/jd3/8e3nv3Oi6sL2OuUhIQ2OkNsd3o48O7z/F//MXH+PzOJjAmYYLFvqv5IoDa3kcZgzyuUcird1WdV2xq+pluXseXnpChy8bLAOfPL+Kf/KPfwu9+7zqWq2RxsvgfaSPAww529eFelC0UVVqpeFNi2WnMNaTyhpmHHHiW55KhcjyTs+eTOkqFD4FrZqePp2iPhjju9XDU7eC408ZOq4dHx1M8aY2x1++gSbtMFil9ZlxOMO5NMOpPZU3fJ4O1nMfyyjyW5ioocWMxHEodTNUON00EAPbbLRw3G5g0u0i3+gw/x7Q/wGTQx3Q4EOCcZ4FPkLvMzKUCytUiCotVFBaqKFXZxCWQWDbVUSorW3LaXoIWQQQmOem5XxZBCFnHcIyLTeCFfJgbOOuySFbu3FSKbOLSvKdkzR2KaDNBsAI6mo9srEVAVxiNUQ/XxogvIhqUJB3xumsEELQXiCDKAqbcQKoBT7WVza/8vUgn4ymywzFy45EeGTbrpsBhaord9ERgdZab6jRQpes05y+OHRZknL+yzOwp8Q0x6baBzh6ygx3Ml/pYnU+jUgxZ3gRhhkijj3SaOU1U6GfQ7I5x1O6JyEA1u9jUwylyaWY6z6GcnUMlW0e1WEe9XJEdWSEPWeDyligQpGB+Jy3pSdqRMp3knS5GnYasSZvNNg4aDew1j9HuNzAaUXUzRq/DfN0CkC9Ldbg8V5XTxNZBD9ubHexvMEcWSFXymOb4yh01OVMTqq4zSMmu3jZtIm8RpIg2M7YJFlsoT9Ui7U4LKFfKqFapri7h7EIBK/MlLNSqWJirYX6+KlvwSr5gIHc1rybE77z73W9V4fqqDyMFNcdCr4/d3V08uH8Pt2/9HDdvfop26xgriysOUJ/F+fOXcfW1N3Dm3DnU5usoFAm+kmRlADWbDPFmImy63PMlCn6PVb6aQ3mve10SgdRBwRzofAm76GDrH/IsA+gaPuepm9tAZgkW/1yfnADIjaNqCakfCNJas0lM/kTtOVsnaRlkQ0MNf4JkRrIhQM2HYi3EeWImGzOsutjdeoZPfvZX+PT9n+DOZ59iZ2NDpRAVYgRYZZfNv+W9Revu4MbjvcAkQG0s/UR9GNWCobHga1ui8XgaQK2K1WsNOcu4gtpyr72GCQB1NmPAMJlIUt8x18/IV1qrkySBRJ0Y6qDAsxRIraYGz0wMUBtB0ciXZt/IuoVjxAh7llZjZDhm9hHE4CUiWMj1lcD+YGAKGL4Says2JvkcEr04Rjl5KVfakX+qYqiwUQNQKnKznA//sTbNy+YxIyCa4HStxEiBikBqEgWLubwajFRclMoEFOsCRIt8VKsoVKoOjhKQNHW51L9hfAu1GQkkHXbb6HbYTOgrYoZkNYYncDafiJDFczfA5vPHuPXzT7H55Bm6R30s1FZx/cpbOL9+FUtza5iMUzjYP8DuzhZ2djbQ7hxjmhoKzFeTQvsTu94kT1EtzfqtUADKpYy+kpzElZIEATb6WHvSzpDESF4XNmEIUPdkjz5FZpoRQL26uIrVlXWsrK6jvriCYn0e+QoVwBVkciUjbRBWnqbQ6/RkS7mztYPNjedoHB2LGEg1Va/XQb/fQZ/ry5iOFw56UcHJ91NtaT42BM5lO5mzPERmT1M5zfzpcqWOQsnyv1kA87X2D3dx/9E9bD17jM7+Dsq5DC5duoS1M+soE2DO8VoxS51AnpEerNHOe4JrjwN1rOtYPPF8kuRCS05v1AqgZiZ2sSTAOpcrRgp6AdS5vGqWTqch0kF/yAUwhWKJUSk1VOfmUa7UkMlb/jUHMglxPNca72yAcd0LADXJV9WKqZyKeaSy5tBjSmojVNr66fvJiCUUNyNftV783e+/njNwcp0KKPKLgFZ4t2TjNibd62pGALXqXQE/VitpmnEHjBgms+begCTWVls50ptPN/Dk/gNsPX8mtSKBaTZie32LJNKeXr0JJ+ZH6mgnSXlkhrVrnMTLn3lTNlDxZd+tXGmC0owj4h7dVP4clLLkzRdFzGADe3V1FWfPnnel9KKIIyRgMPfUslq5DgFbW8/x2acf4vadW3iysYFG40iWsqzbGbFAa+8//ftvS0G9/E//26/nAv6KvIoB1Aa0Jntj8RiyqxN+9ypw4FW//7pPS/DHetnrxseTBKjD+h079nlnLyLSnewThj7e7LvEUXxf9nO9DFBI3sfJ1/rVBahDb9H6ei8HjQxAsP2zCRKsjjVLZdVDJN+xluz3tIc82NvG3Vuf4+effWIA9fa2AGoRUgUc2t9FrnZ0MpP1cMiqZz4uneRGIIm5XimItE2AlKrmAh3kinQhLBpAPaYLz8AcwShqGBOU4t7Yom5SApg5NxGg5h4YcmhQz1IiJ9srqF+pPqZFwmQlMjHCDfuTsgnPk0xtCmqppwlQswdCp51iUU5LARjlOTJiJPf1GcUFKY7KAWoR+UkOHLMWsUWdnSlWv3R9JNCuzORGC61mE8fNFhrtrpTUfdZYyt3m5ySQNtDrsMZbqFexsryI9bVVLC8umnq6SuIlaygeA6/XWK6OBlJbTFmWc3KuIBIirb65H7dtn9UfvEYPnjzHn//kQ/z0xl3c3tjDYbvvSnY2ZiTHsj2YK9FJPKeC+tzKIl4/dwYXFhYUX5bqD3C8v4tWq4H+ZIjmZIqdURqbnQk2jjtoDtgrJSmVIJkBZaaMHcqdh441Iry78ITnVQKUhICL+7IIPJ2ZI5N7w6CYDoBw3L/0eYX9Vg+4tHs/3l/oX4n9xsv+rf6wTdQv3Guhpx8B2L73SmIrp81fIdo0JoQH0lsMeofXiP8+xIMkeu0RSG3EOBPqsafImMe0FNQXL5iC+t1338W5s8ygNoCakTxyEYpwD68WZs7Jy+bPL5qXT1urkutchFu5q1qol5IKcQOoB4pAa1JBHQHUTbTaTeVPJwFqkh94XxhAbWTaAFCHHkIyizr8LLlunAZQJ9fol821SaA6KTSkJb0A6u5XA6hZa8UA9ar22wKoM3n11a5euYbvfs8A6lqtglye+6VYQS03Ve+TnrxOoRpNVKUvAajtMyVi3tRn55zFPb8RJQVQu/PdmZX6l12qv1XP+7UGqLmZoL3BaQB1uMqRgjrREIvyjH3w2Obe1cEBjEo0hKxxFUAhzxX0BSN5U9r3SUuAeMJ/YbJP2ETyb6ygMGtpm3zD4I/VwTZb+lLiKj3L/fMyV02dwHwxtV7SJlwAtd9wBkAlFyQrmm3Daa8XjilujMU3JJsRQSGjfmdQWyePJ5zzQJPyxSwC+09ZsEIz0bIX4s3LCwrqCKC2hdXPfGQzEiue3f5c6m4H0kPemqSqYRNk4HDIMw6ZzlLIOPAuwFqKZ7dXTyrLZQ1t9j08X5EFjhRAJ7OnWXgKVye7UZY5LFSSDTcWqnmxLNmIY6FFthStsk1NkxLTsKcNtamo09MEQK38TVNxUmUxHNEqiA0wA6iFcYuNRzucUDwb41DXRsUYC25DuXUPnbD4zqrY5DFwvFGpTLsfFrc8R2JMEkBkHopyFWklSmvdnJq6w35fADUmWWviSX3PE5fBmMpPgcYj5FJDLJWzOE+b5nod+WINe500bm/38LSRw+6whvYoa80Ems4L6Db7nIDdUWkja0jmGEpZnMd0VDJ7G/Mq1jUzJhkZZaZCtgUtyVI+WcqZgtqvK+9VsRqMRUpSAO9f2k1fvnoWf/CjH+Dtt65ieb6MKnNop8Bxe4B72y387OYG/vzHn+HBo10gVRBwQNsh2zixaWwbXEPyrQlu2YvuOOvFoTEL3XKc1s0E6ccGEiM7wbWrq/in//i38cO3L2DSb6DdPEav29c9zIKMlsMFEiLIlFXOjmfj6sayrEeOV+XD+4yjJrvbckrpxkY6gRHFB1DZZHmZvM2ZrdgfjdAb06J+jN54ikZ/iuP+BA1aaA37aIuEQSXWBI3OGHvtAbY7A2x2e2iMx8oaKlH5Q2XQaIwxQckcrZd4XLqIksdTzUyUsccMJLeP0c5IwdIppAYTZIa0au6BxpTcrLEg5aaBYGC+VEBealY29kuWtVirmFUl1dWlAnK8Nz3+QJdeDVa3QhXz0fz3CVyTb8GxN6LSjI18V+VlJmlkuUmRlTYfbi+bKFGCVX1MZvL533u3Gg+J6Ardr76e8TwThNas5tnsYV6V1ZjmgKyptMk2ZuE+HiJLSdwkhX1MsQ2zys2NJqhmMqgRaB0PMe73BAB0uA4xoypTMGV1v49M9wiFwT5WK0OcW8qiWrIsUc5jsvMZtTAat5Uf3xvn0eqN0WgP0BqM0B0RZOZlpMtFGaV8XVmg2VQZpWIVlUpNOaUELnLTKUoASmmglLE5eZrOqnGeZzQCN+TDPkClfbevxmZn0MV42sE01UWzO8VOo4DjURF92cACZ4p97O038OGtA2w8a6J/ROtIEEnSfUQbfWNdBzJAbBWkpitBKAXbO4FN3zuhzZWtGmuMLSjkUKedb4Equ4ysv6u1CorVopT8c/NVnFmeU371f/kf/nvfqsL1VR/mJx99JGVwvz/A7s4u7t+7IwX1rZufodNqYGXJAOqV5XWcu3AF1wJAPVeTUi+VHqvpk8+fBKjjmBTfpATBhS8YvAfdbibasvPejZo9ahhYgSQnAxG8rOkdVMwG9NkLxxvPAJQ6GOOFXIil4PqhecABaq0/noUtUFp5eJ6LHerWxOZZYGsg+knRb40yzT3qDBn4Ks2AMejkMnB0tI8nj+7iw5/8JT77659i8/4DNPYPtIpOUlk1iqjYIMjKmBCtrrLIStSlTv6zRcmIg+Ya4U2O5KZey4pVa8nqMwKpjXtvn131cLD4pgrZ1eJqPITbymzcaVPI+oJrN9dxgg28Lq7bcxJihHxFpXRkAuSltYBRV6NH2byqG+yYSTYMQKjACx0n0WgDM+i8QQcOkiPMUpbNtqk3Fi1fzpSC5nJTyDP6JGfrB8+1MqtHajQWaXWdp0rG1CtiY/t6z+czo5ngdK1cwjzBk3oddWYNl8v2KDHSoiIwsVKro1SlWrckJQkbdWosUtlLEJw2z7bKa26zrLahGrOtwz20G0cGUHNNHU30aI+niu5o09EkNRFw3GkdYn/7GdqHTUy7KZxZuoA3XvsNrK/R3nse/e4Ye7t72N3dxN7+c3R7DdAuhY05qt51yaYkTlLFSHXyULVbPk/7dM6bvKLB+YOuK1M1dtkwJKDPdWYyGqgJRTWvGhepDGrlGpYXVrG8fAaLK2dQm19CoTqHXLmGbIEAdRmZTBHpFHPMU1L4bO9uY3trGzubW2g3m4oSYcO022tjMOhgOCKgTtWyR+SIqEb+WkYgtRFieQ0tBzGXZxb0HOrzBKgXUCxVFQ1BVfF4OkK318LWznPcvH1DpJHCeITleh2XrlzG6toZFOhAJOcDEiBZ17Nmd2IcR7gcUXgOh8oQz3BfoBgdEih5L5nVOIs2fqVynu/P5q0cRGxTokY06wgC8DyubD6HAlX4VY6hOvJlU91z/PB5ZsdpiieqTzXHkozHfUgxK9IfSVmsoYrlErIFi60gQM1ji6aHUGsmbtO4VfSqFeOb+fsvakZ+M4/4ZGM67kO8HDC0zxgeMcmHPzMCjzWN9bzwvfcyWIeqUdlu4/DwEDs7u9ja3sYWM6a3t3G0s4vm0ZF+z/qNe0qpzMIaoonTSEV6eO0d92u8N6Leh1l8hzVbKmkBIQPtr7lmCGxSfiedAipYmJsTKC2VNL8u8OuCflYhySdvoHRoZocYDZJttrc3cOfWJ4oneba1IyBGZBauy4UifvutS/jn//gH+MFrZ1H++//5N3U4/FKO6+nTjRmA+iQA8HJgMT6c08gRswf7ZQHuL/qQs/dw1MbWNydBnVCDnXy9U57j4zepwIp7UXZzvEQ8nOhZnZwdv8w5C+8R9eBO+eBfFzit93rxo3/heHrhXH9lBfWXBKi1P3PbY9PU2RwlcNDA1kDkHg7pxtXCwd4Obn9+A599/KEAahJnO52urmSIxJNgQepRJ26NWf9ZLi7nrp4cWIbKjC4XGWNC0jzJiFRUFzFXI8GwLHccrqXsX9A5kVa+JAb2enwNeprFADXdC6mingWo+VkCsVHAKmtOB6lNgJL1R0YAsNTTBdavDlILoCbBkQC194Y8H5uuPTnfn0hY4l5CViZbL531iOa7EHgmIhtFCxbDMmQ0V7eLNrOoSXwcOEBNpThJkJ6pzH4iAfSFeg3Ly0s4s7oq5XQhX1B9bLVxTBQ1IuEQw17fCJ+cb+myI7cXAtTeL2KNO5mgOxji1oOn+LO/fB8f3LyPjYM22sOpLMNDBjlJBAGgZm3OmrNWKeDC6iLevXIZr51dx5n6PG3/8OzxQ2zvbKHVb6M5AY5SBewMUnh23EWzP0CeIiL1xQJA7bFEAqhJyuQ4tH2P6vLE+ilXLM8DD2B0sk+evLlI4AyAQehLR6BaeGIgB/p6bD+2mzahnz5lmgs4RQRJRFnUwuac7BHeZpaEZPWAKcQjENRN98N+OzqUgHk4wh45sXhc6Mk5PnZpsTlOVYiri2yPrQz3TCYBUL+Ld955VxnUpqA2i+8vAqiTa89pn/Flk9yL9WAMdEavY7O/509blJH6diSIy1nAyHScSzrdrhTUdJQJ2dNUT5uCuot+n/befPSl6qftPh3GrE4JedNWs88C1BFQHtlWJwHZuB5MriWza0cSnObniwSVxDD6FLGZxbcyqBWjlxh9GkSJBUSTS0p7icXFRayurGBtbUUE7ABQ09np6pWrUlBfvHgBtXoV+S8NUPPtThItwhg6uQydxM0MH6TbhSnaZVfufb8AUF+9eOaXUkd901/07wDqBEAdlC7JCUODJ7B7EvnUszdOkjESJsjwnCRAnWT/iJUTFBmJrzaofZL3G+zE+/kibgu5KUoEBlOd4QB1YJbGk6yr84IixK0h9bqaK1xZ4pOJGZKHnOqQnusZS24HzfNl7Ca/KZOqFhdf24SSmDod4JSSxZ8fLNND1omm3FlGVbCy9KZtWFSTTKjk9+Hvo/dIKIf0s1kFdZQoFZZYUz/bawb1a8gStAIgAHrWLA0PZyC6XXlgnUXsOVcxRftxP+8B0DR1vqmnaZ/DhqZiOtS7DRnPZtETwGkeo8BhZk+LRUlFDK1esyrylHmnDBvLj+Q0bgA1Fyrm+pqi1/JlmL1JlYm9fgRQUwhjAg+tAFICZQ2g5uuzYAxkjjBulEvsxx2UXcJa+LrqeVvTVs1SZgaSQeqNTamxpwSHqZ7O6Xe0FZoye5kAtaTgBlCzrayxmEpjlEpjoMJ3jFJqhNVqFpeWKrLTyRRL2O9OcG+vgyeNHLa6C2gO8nYOVIwpGT2yZJ/IGptBfNbkFCljQiCtYvbC6aHUz1yUDKC2HAxTUccAtYoRXysjOCoAVGRi6T3SsgimPREb+jz/c3NlvP7GRfzoD36AN16/gGoxI6siKp/2jnv48ME+3v/8Cf76g7t4tnkIZAygxtSz1HR2fI4RgGKqAdl3Cyhww2ep/Qgg503RPe0rMzI9ZDM9i2ItjzffOIs/+bd/iPeureLoYBu7O9toHnekwClXKqjVqqiwgcjmuttUWUa7FZAaX2LK2pjhvJWlap+ATS6DVI4bJgIjZqPH4+RYzrMp6qWuuZ4wkzEXuRdwzFGh2x2NxaClRXOrN8VBb4znrT4eNzt4eNzCVruLPq8zcYDuEBNmoqZyGBJoyViWczmTRTnDXCZmG6fQGfTQHvQwUO6qKeLSkzQKnQly7R6m7SNMusdSWdPSk8WbSCYErIs55AhSV8vaMNZrVdTmeI6qpgQqFZDOZ5DJp7V5o82o7hYpFD33TnnME2VRihFNu+zUFENmOk+nyo/OU20eTOWD1fqJXUbCZsfHYdg6aKyHdccHKBvRfG023wTokLCkyjB2ehBBZjqR4r2Qpc0Yf0dUmI8RUrqfUjiaTLA/GWE0GCM/nKKQBPRE/gAAIABJREFUySo7K8uL0O+jMx2iRcvCjFmZ5qYp5AYT5PotlIZHOFMb48JyRgA15wmCjc1WF53uMbqDI3THU3THRXQGU3S58R5MMCCJZsJmeQ6ZLK2Wakini8qqzhXKKJTLAvOHoz4y4xHK0wmKqTEKvL8J4OTyyJfLKNGGNJtFmQprOnRzytW5ol3sELn8CEf9DJ4cFbE9KKGVyqKSaWMNW3j6aBP/719v4fmzplRovL2lQNc+x0lMbvNOpXaIrTCLBrN4VYYZR4RvriwOwzbuLutUzjRV/fw7pnynyKymPXUph2kxh7nFKs6fXVB2+p/9y//im16Lfq3H9+OPPlRzgc0cAtT37t6Wgvr2rc/QbbcMoF45g+WldZy/cBnXXn9TFt8VAtRFzi8EzFInFNTBYSayifaMZLtbTUGtuskB5pCFGgPUZjcd7PvNkjve3M1u1OK6MeyPrVmvNTVJKvHaiIuMANJQiwRCnLvdWKZ1wm0msXmLMR1rsmmu49+zP6NxyVueTgqmeCU/q9NrK+v23q0b+IDZ0x99gKPnm+i3OhhM0sqDiwBq4/4YOD0LUBtZ2PBpEXPM0USlRii+fHSERFDVW4l9ngGvVnvZ/eMRM27drI15sDN3FyDjfTBPj4CCqUE4r2njLVKdNx2dZGe1ZNzA4LFFSaSBdBAU7K6piZTLRmO3jEASorwGDcRMA+bHZplYzBtBUJtdNuOYtzVGX+q8kHPNWpSKa0af5M1lh2A2rcn7RoIhEScnMgvt/glUE0hmvrHVXHQDqZVKWKzPYWVxASsLi6aeLpQMoK4w976m7GE+ipWKVDcsvcgPVA1PIJU1qv63/F+u7WxiEIw+PtzH/vYmWo1DyyEmWXI8RWc4QbM/xF6jgZ2DAymgGaORmg4wGfZEcqpkaji/fg1vvv4bWFm6gGyqgk67j72dPeztb+HwaBuDQUtkEsY1jEi2lLzfGO90oCG7gueJRJNSMYvxqI9W6wiDQVeDmgr0aimPEtfhLD8N3XlYXzKP2eoi1qYVZlDPL2NhcQULy6uozi2hQPV0sYo0weksc7jLSKcLim5pNJvYeP4MW1ubONjbU/4yAWq+f7fbUnyLgcGeAe/EDJ6/oKA2a/6MFDxUVxbLJAosCKCuVJk9XVEjjDUT82qPGwd4+vwRPr/5GY4OdrBcruLC2hlcvnIVK2trAqhpFS7FMkl/3mBSRriPP7oz0TGH9V+G0T8EqFWLW42tMW83psaCbEmdrGB1QnDIySqLJMO4Co4fERzqyJU5hvKqdVXzeu6abJEHFg8iskkmRUMg2psIoCdIzfqyVC1bBEOWVFI6LdhMYYIEJ0WGetEbdV/rwvK3/GKnAdRh/v9bPpSv9HZ23La/e/nxnlQ0hb1K6KWomc71MrIi9f4D5xeSPUi6pgKIzjb7B9ja2lK29HPaeu9so3V0jHGna8ofki+s22xrtYj4tv8RAUPqaftf7lWeeR3e2+ItzCUsrA0kVYjIQgBJbhjcqxZETK1WalheWsb6mTNYW13F0tKS7LurjEagNb7sbknetjXPCBpUSPbVqKQb1N7Oczy6fwNPnj7G5u4BGq2uAJFJOodMsYLffecq/uN/57fwwzfOofh7//wrXZ9f9Sc/ffpsxkI0ANT2yV4Fts4Cz6+6z172+1edx5e+bug3BQK5v5CVEa9GZSNJxQwAO9tPfNnx/aIgcvL1TzvHv+jrvvQ4X30qTvzp1w1Qv3QsOUAdXA/JMZRgRxfQ1tcIoKEbS7uF/d0tfH7jU3z84V/jyeNH2N/fl4Kaz+V8wD5AsLnWou7RNMGZgX22LvOW+wNFlDCCOi9yZRb1chHztTKW6KI1xzirjByPuq6QJHmfIHWnQ9L9QHEaJJnROaZU8L6SrKPNtNnA6ZggJLIcwWlXUlsda64zrGdp8W0ANVXUjKfi9/xKgNpyqC2L2nKY6VxDgqQ5YgRXJSMpWS1v9XAUm+cxWASHuX/QbE0iKYFoRqcobs4chzjPs9fJGDw5Woy4Z89JLU2SEOdlCioi/EoOgPzcASanq+QIgy5tjdnXnFoElwPUKRfe8O9Jijxs9fDZ3Uf4s3/9Pj69+xgHnZH2PnSckSUwCVHTMbLk9boQi4r1SiGL86vL+O5r1/D25Uu4vHYG6eEAjx7cxcazJzhsHuNwMMLBNIe9YQrbrQHaA5JPGV/G82axOnKz87VDCmonvXI9IkgdqfI9XpGZu3ywruK1CCKjJIZh9WAQ2oQ9o/Uxo32qk7KTNJdoj2TqtpP3ZvJffvKT92vY0/rGL3KuMngiGICbgMv20JaBrff039t20d2iXOwW/t54y4Ho5qroEFvqzq4RXuLzsJxihWEYKVIdIDovZTJYnJ/DxfPn8d57BlCfPXvWAepXK6hn159wal61bp0GUNvfxFdBNYxaiQZOB4tv7tdYuyjPfugAda+LFi3yZevdFjDNrx2SiWcyqIe0kPesZ9bpBlAHkDoGqJPxqgGniYn9J0HqJE7zRZ89iX8FYgXvbc6fX9XiWwrqxUWsrCyrNqODAucgknfpMnX58lV873sGUNfZDxJAbefY6sGXKaitv5dcM8J48iH8wtou+M0Juuxv0uWWyvY4rsrImW9eu/CqUuNb+ftfX4D62gVtAjpJBbXbMIfBFN08vPkDUDxjzR02MLMsJIGHiYyHWTVvAFNfbEqeVDzPAuHRBCWANZ6UxAALdtoa9Mb0NSssbygEm4/QpBToYHObFnwHjU28Ewp+u0GiCVTfuOWW2zfrM7jlVgB09Sx/n/jOETcwss5JisOC9WTI5DMVTWxHLj9Dz4q2G9rUuklQ2t4zcayRotvZWo70arIJ/uKuttE1T9ziel3Pww5C8ci6W4WoFUp2Nuw4Y7W0q3N8QbS/s3NGG22zXLEiLFpE3CKI11G502InuiWnji1YktuVMZWQM7vEwGEHeawCkVbZVNcxq4QNJ054siBjA1ObaoJ6BKmJJ7EBZY1Fs/ahqpWZz2Y5xImbTjeMiqaSx8R9ZOFRNZoWMN2n/YcKOVccmeezTdRSiZlSzPKZjQVlUI+dNwK/bEQQpOKAtGvLzjgzJA2sZwOWGh02zrhISmElS8aJAC82fAntjGQLbXm1c9kpztbzuLpcxny9gFQhi4PhAE+abWy10jho13HcLaDVT6MzSCkTmznIZl/Pws4UHhMBuVa80u4xN5XxqWyArcrlonsaQM1PaQ1ljQ+/H6ygivPy1BZxgJrXiKBKqZTH2bMrePvtq/j933sPVy+fQTY9Eeu0kM3h+X4Hf/HZBt6/8QQ3bz3F/l4LkP0Qz6HbuxJFUN/OjoOqchun/Fws8v0esquCVEryIlk9SvY5AMqFApbXF/De2xfwx3/vXbx5aRGHh3tSBh3uHqPdokXVVBZJZA7mC3l9NG5G5ubnZekYNiUas5pvTKEuS2lXEhIFYVPSTAmMcKP8xcAElRW0ZefQMpsbhmCNqrmOIDJtaNlQZZb1OIX2cILjwQj7vT4OewN0RkN0aLHZpfp1iP12Bju9NDZGXeyNuxj3J9aUpU06xxJZg4Oeqds4oKoFlGolrBeqWE3nkR60Mew0teFr9YY47vbR6g/UECORgsUKN3WF0RjFCQF3qt1oF5VDupDDtJxBplbAfLWGxSoz0kuycNZXZrEzQ1jWhj7MvIHWw1Dq48yIwKlHPdjezpXONpF5qRQVV1rGkgxDEgE4VnSrmr08wVLmxhqwZMUn/zPXB0umsDE0RZ7W2JonE9ENyrkaozccozuZoMfNHe22mT9LS1fmeSOFIjPJxwO0xj1M0yOp53LMdB6nkR90UBo3sVYb49xKCuWiZZS3uhMcHffQ6Byj3TtAh0X2iAQTXiIqJKnaYzYTm98l5Vqn81RrGTmFqhOq/6gK52Y/NeqjMO4hO+0jjYHu5xGp6bQyLZaltq+ms6iAjwyKsgLnPUH2+hTHwzweHZWx1S3geACUpkdYmmzg+cPn+Mn7O9jbbiNPdI9RCTxjupZ+BeTaMMU0Y/nFWm+8qRGAzaioDQuTK33s6tr8mlJWhvt9EM9mjK5v3vLVHCqreeSqaWz+b/9jYnX79n+bBKh3tndw584t3L55A3fv/Fxg0eoy7XoJUJ/BufOXcf2N7+DM+fOo1Kuy+NYayAYQCRWeKZ7ceMlaLYilvREft7g5v7kLRyC5OUFOAHUEMps93KwdltWabt3GRjrtdv11AkBtKt1gtRYDuZaN7E4vspN2e+cA3PrICXWT1NxBwZbsJ8j6NIUM52iOLzVSbQxzPRmnJmg0j/Dw0V3c/OwjfPSTf417n36C9t4BRrTam2TQVxyGqcwU8y4yltUs1pgPtUxQh4fGVIi8ONnkCM8PgFQo9VTzWdHqc1MMxIdMPwJZlu8UHIq89mAtI0KgRanYZj5YtJ4EqBVvE5EWQ32TUPkIvPNrGpXd3izReJhG5EOBcPy3ux4Zc2pslol0kjH8Ti9uJEHaqQ8FVHN+5bngUl8g8FoggY/OJYEwSKLU2NYNfb6MGnQEs/OsLdMkfrGpmMfS3DzWV1dxbu0Mzq6tol6uSknOHOxSsaz8PWUNUw3CBqrWB9oomrpbZESef55XMuvZKBzQxrqvvVWzcYzG8QG6HTpVUZk8wWBq7j3Nbh/Pt3fwaOMpWu0WMmmSQoyYNleew9rCOi6ffw3XrryNhbl1YFJAu9XHPu16j/bQbO5hMukhm3fgVHaHnP9tzBMcJTDNc0TSZqGQxf7+Dm7d/hzN5hHKlQKWFuewtrKIXHqMVmMfg24DGPWRcntwTtck6ZWKFdTr81hYWMbC0irqC8soVheQzVcwSdFiu4hsroRstoRMuoDjRhMPHz8WaNZqHCt/GyRrDXvo9XguqO42MIzglmpnJw6ICClbfst0JkBdLNLmet6yp+sLslvPFwg4Uw09RqtzhK2dZ3j89D7u3PscvVYTF5ZWce3iZVy7fh1nzp5TbjjtwKVCklWxN5d0X5Dgyq9UMdNec4KpWAhGmgpqfx6jWfwZWKcRICV9VjEmHCO0HS+Ui8iXwoOEvDJypQrS+SImmZyOQdBycKt19xhlaWpvM8UwPVFcD90cqMImOF2ukTxGFXXO7zV3kwrNx0i3E+8zv0mr3RcBXbMNuq/y3F/WZwx77Fe9fvLY4+O2ulBzpq8n1i/x+jRJ/PfGcQxGc240hx7VQSLfEJC2hiqtug8ODjUX7O3tCew5PDzC8fExWq2WottYvzPKR+Oada6XTeYCZPmJAoep0hNY7dty7VltrbDmv6mkRfSmUloEW5tbNa8yc7VK6/05LCwsqkk9V5/DwvwilhaWUHcLb1n1O9GTQAJBBQNQ+PB/M0/WXTIO93fw6O4NPH1CgPoQjU5PxCDeP5lCFb/55kX8R//wu/j+9TUs/aP/7FWX6Fv1+yRAPdO5sa7DTNN+9sPPAgS/KAD9C53UoAmJ/vg0ICfeqZ32Hl8FoD6t8R8+72z/8ct8nvB6s6/7qn9/mdd+4TqdPDWvfImvC6B+5WeRejMIdCae1+x1u0chqlcmkfVYrk07W89x45OP8PEH72Nj46nmKgLIXItFIiwUjZDIPbeIrCRak/dtsRdUPFJhx6+cn6j/IFZKsLNWLmChVsLSQh1L83XVdiS387mtdlcK406PisMeut2+SIZpRZuYewyFD+wXss0h+YJqRyPEWgSbJZPJ5luK71AzxwB1Ra6NBKQdnHZFNTOo8wUnSLrjI8HajPpiMr92y9x4zAdHSBN70DUoreMVOCxxkO1PbN9vbkdaq9Qnskxrnjz2PdnH4H/su9Dtr1atirDJNSDkgigiM9iYc33gnEw1o+Z7E5BkiwW5vXkjT+ep1eljY/8Yn9x6hD//q49x+9EmuuTYMq6OADDrHKqa2a/h9dI1S6OQyaCUzeHc8iLeu34Fb1+9jOsXLqCUzWD7+VNsbj/H7uE+No8aeHzcxWZ7hKNhCgO6zPG1dE7Mtcasm43UxHVFuyphGScBajl75AsiSVVrddRqNY07rj1c24LiXGIj78GG9Vsn0+fUaM4INpMRCU0rdbwh8ns3UlLPAtaRK4r1s5NzkV1f2xfOzjcGGAf1tAHUEV6hsRu71EYr+gnxXACpbRwF5S/vMT6sj81Lbj1ws6Z3N1BFQHGfQoB6HpfOX8B7772Hd955RwD13NxcZPEdRYAmxHbJeXd2Mvsya9DJeekk1uFVla6GehEJF1m5n8kK/uUANWumbreDTodAddsB6o5qLoLAIwLUsvbm/tgAarP6Pl1BfRo4nQSqTwOtNYJmrlU4T6FnEb7OAtS6br4PCF9PW/sCQM386QigZqxSOodSqYzLl69IQX3p0kXMzROgzs0A1NzuGkg9M6RPBajtM/GRvF4BzLbxzTWAtSXXAxLRI4BaAsU0Xrt89pVr37fxCb++APXV85qMug5Qa0JK2EeF5kFoiom1EU2oZmEXdlphYk0WvcGKIPxuVvF7GpAaD+R4qJ0KUCcAYe25uBhlQq6xkE/bfIUmkqumwzHFE7h9hGDpap95Bql1NUp4n3Bk0edzIDn4dceTSHhmEvaNAeRwXniDSzkdbK8N7ztpiW6rhas7Hez0zzYLggd7R5vj4vcOORz2vrRY9eOzVfCFezvZwI2AZ1fXihXnVpU6L/qXNer0edyCV8fmPw+fz5pPfo0iEoGpANQMYwOReXgOypoFe1Bluc202wDZEAxNALN8ZCOOVj+0d2QxRICajUEB1FOouck8SBY6A4tBlG1xOFVkZlKRQqtiZcmpyQwMB7SgUKkoIgQBalNQj8z+g/bWrjDiwq7COpFpLns0MdiDAskUZzo/shc3gFpFZ7A69+atxjbPpdRcDkamphixUiZA7ba4ZgtKpWIGlWway4UMLszlcXmljFo5h356ioNRDxudFhp9MixzaPfzOO7lcNTLodHNozti4UomawASjN1pgLJZOTGXWiNGmbxmJ2oAtVt8R1nOCYA6oai3eSIJULuyjNngzNfp91CvV3D9tYv4jfdew29+/zs4f3YJKVpvp6ZqRj/aauD//Ok9/PSzJ9h4so9Wo2fSd6nWfXxTTSSnb553NhmprOIGhEA0Wb6m9HYqBg1IdR9M6elKgLo/Qr1awfXXz+P7713BP/jNa7h8pobj5hH29g5wvN9Eq9HWosrXol0SG6ZkshKoXjmzhoXFRSkGWOBJ/TmhyWucU2kqwpE2cfSK1ulMzFcG0NKCiTbvRWUopmlTqRwgO79mg82jpx0n4feMGrw2DlOy6qQ1eHc8QJsKqkEbh+0Bdo7T2GgAd3stPOm30GoNMOxQ5ZRSc3bcHWCssT3EODPFuJ5DYaGCSwtLOFeuITdlYd8Xq/V4MMZ+f4Cjbh+DThfodpEZjZBh/mKjhWmzY+fUuTFjggmlFLLVPJaotqjOoVqrolQva+NAtm+uXEC6QEDeWJwEg6mmHmamGPCaUm0lYknw606AJg7+BFVIbCQdg9QpbdAIpBM44mYn7RnrvNcZDcCNCikfJAvYg6pSc4MAclRRK0/Z7m2CdrwVW6MhGiSt8LpMgPwkJUVcczzC4XQkEKaWyQHMTRp0McFANvq8blSEZwddFMctLNeHWFsmSJjBYJjlacTe0QiNtgHUtCwbSmZl7G6dWynoCKSUGTyOVK6MHEGXWkXgNH/N/T/HaGrYRWbYQGrcxnjSVUN8kM9gTBuvfBF5ZtKkM6ilc6ilciinMyimU6jkpyjnp+iM89jslHDQyaPZBaaDI2R7G9h+tI3PPzlEY78nVSB3vkMWtAIpuXEm0cYzNOnAwHF/Isvp5GYwuTjFxDG7UTiXpHl+eU+TgpImuECr9BRylQyK53PI1tPY/d//p29j/frSz/Tjjz8UYYVkn+2tLdy++bkU1Pfvfi7LqrWVNQHUS4tnpKAOAHW5XhFAnRFAbQpqksaCBahtxgzkDGL2SHnlBBIBqF7H6AAj553Axrb7NIohSVhgWd3hIK7Us0b80rwdXsfXyGiDF4h5bs/PJ7NGITDJOkIq3gDcOMgarFNFanQGTCiZrMFhSxvX5vQ0topjHcaG/mDcx/7BDm7fuoEbH3+Az372Uzy+dRO9owYmgzF6BKipoqYykptZ2T4HBTVBxDjixWqoWDkh9YTXZap/E0TP0IqIROOhdnOAOk5091rM7cy1zkQseasN+acix/E8qXHG47L6Qmt0ggDJjb2uQ1S/WC37goI6vE+IQgl7Ckfj2NiTK47qHoLMnE9FR7BaRs45rP+MrCXm/pREQMvyplMEHzwP7NXRnpyALhuScv5QltVIn5UPA5j4vKwAaipdlC2dyykjcG15BRfPnceV8xdw8dxZ1Cs11WH5nFk3E3zkvCU0nJEY7q5hY8/qDJEDCbDQUrHfV6PLrBetuUGbOFomkhgUfGV6gyGOWy08fvIUt+/exeHRoeYzkkGKpaLyni+du4LLF17HhXOvoV5dwWScQ7vZx8HBAZpUZPeOkUqPUNT9aueJ5DTWrLl8QVZupXLRXDuybEQN8PDRffz1z36KdqeJs+fWcfnyBVy+eE7K6a2Nx2ge7mLc62I67iKNnq4L52zWHlRFzs0vYHFxBdX5JRTL80hnSxjRxSRTEBGKNtzZbAHHR03ce/AQO9vb6Hc6GA97mI6Z30aAuoPRyHKZpfZhU9Ez66ULodKFzTE2OZnzKFVmFbW6AdS0+S6Uae9d1H3KHPj9ox082biPx0/u48nTB5iOBrh65jxeu3INV6+9hrPnz6O+sCCrbcYB2J7PHJk4Xgyc5p7Rmk8k+hnxi8SKiavuJXfGmMokgXVk+lvzlo1brq/ZUlEOMVTblyoV5EtuCc98xRwDwPMY035UKrNgoWj3fpqxMrwnfH9Epxg+pN5mU7dSFEgtElGpYBbfweHFScCRQiap9PmGrHyvakB+EZB0ogaYUU3+Mj/eLJD3sveaPXZrLPscwbnd5+GgEI33rrYHNGvchL2mk+U5zxBg4B6zQ2D6+FjA9N7evkiyXNsJUPPntLMN7kzaqdKNRvdWbN8dmrbaq3mslpGKaCUbYjVsXHFPa/EUptQztZD5k7BxTWtI5kfTtntpeRnLKytYWVmRhTcdpcrlKkqaD6w247GJpCNL8F70va3x/vqTkdv95tE42MPD2z83gHrvEM1OT/EaE2bcFkr43rWz+Gc/ehPvXVrG5X//v/plDoNv3GsToLa2SAxOxD2qYNl+svd06j0UIuUS0XJ/Gx/2VdbV7t/30kP5sgD1aXNKfJ5iNeQsCPSqc/AqAPdl7/uq1539/avO0+zzvy6AWhXiS9Tpdv5icYiCa9ytSB0Jr23551ZTjtE8OsDzjScCqD/56ANsbj5Ds9mK5iyS0GgJbXn2dJDLiPSlfliwf3WAmvWVojkIqrK2U98vq0zqxbmaHlQws5bg3ElQOyivu1JQ91WHMVJNzjL5rHKNDaC2+iP0iE1FzZ6lK6hdaWx17EkFdbVUsPxpRqkRqKbdN91PCE7n6Whm1ti2r2BNYb0gpOWBKAAnuJUKIPW4SQl8KNZhlI1HjMjCWu58MeGJ155zrTKvGZuQJbDEvT7ncq4B4TMXdN4Y5SLnN3c1s94Tj2tsZEsCvk7GYw2cyed0TeR45oTyw0YHdzZ28OHNR/jxh7fwaHMfY7qY+vtrHXQgnH1DKcepXM9kUEhnsD6/gLevXsTb1y7jjStXMFcto9M6wuHhAfaO9vFwawefPNrEo/0WWhNzWMxM2JPhhwmRgAQdHSwU8SoWlwUFdSDqshdHJw895udB8gBxENXszCqngwfrupD/HbPJTGDkewrbs5l7qy2b4euLd7jVZKHPHsHVzrFPrvsnYwlOEt0c5YvGJtn45sCT7PULC4lqjaCSTrgIJgnGjikEAgg/O8VWImjq9FqUWohIknjH13EpqBcWcenCRbz3LhXUSYDaLL6D0jcJvCcB99Pmwq9OSgzjP1IxWHSYg+KG6QSRGGt69jetppLFNxXUVE63miL1KdtdAHVCQS2AuquanwA193pBtR8U1LMg9Qky/wmg3Pakp4HXyTnX9q0zxK0gsHSRqEg7tPkPFt++P59d38J5Dq8ZAdRu8V0qVQzXIEBdLM0A1HVFaNlaEBTUAaA+KYi093VZkN838brqvdkEOTN5XHTrMsDdLb4TYj6eh+uX1r/q0vmteP7fAdRBQR0GvyuTkgB1aDAGkNqKkDjfWM1G/3cEbPokmQSow4iJQefArAiD+nS64AuTlgPU4dmWB2wgtYlJzMIqUlA7OznKQfTNYJgQxK6JrMyjo7RvXJUSGpaBmWI5irHtawA4k4tDpOGLGEQJxXO44YONTNigusIyurHtrjcQxYtGA0PsERqYvkraMRv+e+K/qNEZXbdYDeOX3P/Uiw9fCI1VZyBxAKqjYwkqNm+OGPPQrBnDAh5+FgpYZQrYiXdbPVNGq1kqRnYMUBMICs8NTL9QMPL0KcfblXjKUaS9jmdP59jc9Gw75bWIaUj19DQGqJVJYXmxcdgPAauRGvMsmImumIKayglrvctKngB1OuUKahY0zlD3bHMrtM3CUA19vyRREyJkSXqNk0tnpQwOlvBGXHBeggAcYqz80LT2mWCUmmCQpiaT6kxakRqQbLm4GcwVM1ivMn+6iPOLFRUb+90RnrV6eNpuYZLqYLE8UJO3MyRIXcV+q47DThVH3RI6Q2vEq2ksBimbyrQmp+7YGsRS2qoBHRSk3uSbyZ7WwhiUa64qVy5zUK75GJ+kCFCP0Rv0sLA0h3fffV0A9XvfuYK1lTmz7pY6Los7Tw/wv/zFDbz/6RMc7rYwZPAui3dlh5p6z58ulaa8WvUDB6hZ2EvDHgoBshmMFaZQYQLGvR4WF6v44Q++g9/67nX84PU1rC0U0Gg30Wp3BAYqtlmMSyNZcHPVZYMXQK1OoLVqqmF22/kcAtS6PVIYMcNcakIerJ3ar8ZzAAAgAElEQVQ7sfIE9JtyRgW2nAfYXC+hlCspO4gs2WmWeWxjqUj5Efkcqo403iZG9lB+u/5Na7wxRjCgmuDmqJdGd5DCzriPvREZyhP0e1N0B1O0u2M0Wj0ct3o46vZwyCxbAtypKYrZPKrZgjYJ/H+UzqCfSqMn28yJLJ3y0zGW8lnMZajE7khNxoKwNxjLjpybJgK0fBRHQIkgo+5/2s1mkWPTvZxHplpEocIs0DIWimXMl8ooVsrIVotIFSnxdLVYpGT2XNvIataui11nnxyl5psgQxt3z5fU2KOOeGIsXSr2lDMtK3ZuglPIp/mVDWRTUHMjlybAzddjn5r34DiNo2EfB0Mq60fKeC4TMGAm9XCA57Q2zaRRyRVQmkxRoAU2bVVTIwGtabo59NvIjI4xV+1jaZHzTRadXh5HjTT2DsZosngeHGGkbALe73R8mMoWl8+dpAoYo4RJpoJUroZcpYoC7WnZ3ON5n3pW6rCDaf8Qk0ED40kb0zyAShHTYlGNdOY8FadTVFNpKalL3ADTWn06QGba0zkdMmd3UkS/X8B+o4OnO5t49vgQW/c66DVps5vT+3J9VSYtGw/cWI15BieYZoaWDT/TibH1Kl7CwiYsapro92xSUAXP+Y/2xEyfH0PWGP0pFleruPbddSys1/B//Xf/9beiYP2yH+LHH38kK6t+b4DNzU3c/PznUlA/vHcLw0EP62vrWFtdx+LiWqygPndeBBGy/anoJ6jF9ZgA4mkAtZH7vIaTLX8EV1rDKsQrxIWfE5psUxnIZQaGuvo31I1qvjhA7XOr1RJWPxi45BtvZ8wrJ943Rpa/HDeRVK95baXeRrD/dkWDQGDxvcJncBa+snCZzZu1WIUU1bxUYjSwufkUNz79CJ999DPc+vRjPH/0EMNWG5Mh3VkcoHaFgxjHbnutrzG/MyrZ7BzEDMngLHACoBbJzUmZ0T0SLoLVanbevRTU+mwfXfeg50PbOmrrenDv0fMcoA6XzGo/rnMGUNtSnQBSggNIWMPdjSgo2Y2gaGuQQLjgouOOKhxbIi+m2OSMFdZcBxSzIkuRjEg1zNVrd/rodE19KzGJVBm0eaTquSCgnbMzwWkCn1Tnci/A9+C6QmCaz5M7RLGIMyuruHzhIq5dvoKrFy9ioT6n6IasbJtJ6OHcxbXTmJeGs3vUgGJlvJlHAFpOOgbAyLI5MOudnChanrtI0JqNwNK9e/dw4+c3lB9LVxReLK7tK0truHzxOi6cu4b1tUuolBYwJUDd7uPw4FB51uNxF7lcCuUqP3fW7wde/SyKpQrqc/Mol4qyRGwcH+LpxkPcunMTN29/Lsvo7/3w+3jr7e/g8kXah0+xt/kMB9tbaNJ6s32I0ehYltyKI8nmUS4xyqSOuflF2W2nc0VFSYymjOoooVSdR75YRiqdw+HBER7cf4D93R2MB4xMYUYaG559DAjYcx06AVCzWWs1Na+nAdRsjhVkzV2q1FCfW0C5NoeiwGk2wfKqlRqtI2xuP8P9h7ew8ewhDg93RCa7cuY8rly4jAuXLmH93HmsrK6hWp+Tsoe1lbF0HeR1EoyuLUFoOSwxLkOMB6RFLOQ6z4JvrHXUYnjoApJ2BTVBamY1FmSHyWPPkFAo4qQprCcEp1Oso913yuc+kUG8NiTJkI1sujQwLTPYVjK+olwtozZfl4paTg4iWVpxbTX2aaqSL7tq/HKf9yqA2raFLwfVfrlHd/qr/6IAddiG26u6ncTJHbntnUTaSzSptbhx3RuL4HJ8dKz7fX9vH/uulJZKutm03ESCPJ2O8ggtpilWYmluIilUa1rcGA2xGoGkFFwMuI8hGM35i8RTfR2GZrXZd9MCknPAArOkFxZl3U2Amg1/EkvZ/GTTX+5HJEszcoakcLpf8N6Xyo0qLb5uHAMVRAUc6xwn3MMe7+/j4a3b2HjyFDsHh2h1O4plmmjSz+Gdy8v4k9+6grfOL+Cd/+S//zcxPP6NvefG081IcacxGnouTm4JEXcvO8AAa9tsYZNHrPR7xccKPbG/wad/NfA62wu0Hk3cs/eon8QxzILMX3YuCT3Klz0/+fMwh4WGvfaWJ6asL86+Tp6y5N+9bG5Mnqfkc152rF8FoD55LAE58PbhS8FpVTH+p9ZoVG/Q57CwJ7ABZXMbQZ2D3W08eXhPFt98bG9vy+mBpBr251jz0GGBpT7nvqQSmPUHXRBl/+oRACKG+c5ecS3ZFMr5LGqVIurVkupBxYK5Mo/kRs5lA0bARIpi9hpIbmSGNG2+Le4mANRW8hmpVopn1qqupDbnH3M2ZAQKwWgC1JVSUcRHgtQGUNO5xwQ3IfJPbhZOjrcIkwKQytpn535BrhLmcCF9Nfsi+SxydPGhipoEHT7Uf7P+kMRlAn/5frQUNwtrnkdzwjCVouyfJZagE2NXX6M4ce6dRc4bYjriw5WiUmamBY5TwU2CH//N6Xtrr4mP7z4VQM3H1v6xIt50nBRSOFGLvVjWTwKoSUClIAcprM3V8ealC3jr6mW8efUK1pYX5CREh51Gp4V7G8/xl5/cwudPtuXSNp5QXsK4QcbSWV8hzv71fmtwLZErorvw+XWktTcdPur1OVToqMPIHo9pDECfVMQiSSS1W7HoLdoDnXrfhx+GaiwGp4N4LMyzoW6LCNwvmU/1vHhD50TtODo0BqitjlCPPYDU3neOI08DLm77mYDlmBPoQPGRBG85XkIuPEkPchMNdsyy+M7KHeXSRQLU7+Htt9/G+vo65ubnpMLNMk7JgdQkQP03WDJO/dPkNGXnM/QEPA4lgNMaJz5W3B2xy5i9bk9gNC2+g112nEHdEZmf4HS/1wMtvukOKQJr6NU6WP1FAPVpqumXWX7P1sDJ+XwWW1PkQcLiOxDIw/icfa0AUNPSWxnUqys4s7aKUrmivjf76sVCCZcuXZaC+vLlS5hfmDsBUNucS9KJjZ0X161E/yJxcYJ6OuZ7xDcPj4tiHtaIdg+agprPCHjaG1fPf91D51fi9X5tAWp6up+w+HZ7b02ern6Is6fjgRIaeUmAOlngJW+iMAJCY+s0VkjceP5y4HRoZmpDH9TTDlCbfWicJ2bMYSvAY3DaLLut0OWiExh/zrSJhq1DasGqkqBXsCL1pp3ebca+IjCYoko6YvKE5l64qT2zOWQderNR2XzBulJqzljhbMWfT8AeUniiWXjK5j65wRZA4Xlr1hF+0SLc9IgEOo39aA1PB2TCufHs7Wgp9rHDwk7HI8zNP58XeZbp4soZO3Ges+LWfmL/ubU31c8CGk2dErN3CIqa5Y4KLldz8eVoq1Mpl2T3yOYmja6p2FAhRhY6wekRJ0KCiBTH0h6XzSlOtuzAW9kwBVW2Q1mb0mY4ANRDB6gt+5qgkB0fAUWbUN1ewxuQnHDNcsabWKE56YoiLaRuK0/BrorcXEF23l7/yW6c6kJdJ+9qU9nKBhobV0NmQ09TKIzzUnqRQkCQigX3UjWD83M5nF0oY7leQ2+YweP9ER4e9PC40UY218TFpQbmKwNdl8G4gkZ3AbvteWw1ajjoZtHi5xozA5iphizcsyDPvjclk505MDm3Arf7IFjGBTg+yabSMNZgTtiyqoCMgWpl43KhGg+xuraIH/7wHbz3znVcv3wGS/NVqXmkuJkANx5s43/+fz7GB589Rb9JBYxQRDUeNf54f8gtboopEUYC1Pohj8NUnKZUi4FLNlPISqTVtpil/TbW1ubwR3/wffzO917DtTM1ulyj0W6gOxggmy+IYajNgYMfLPRkBzOx3B9afVO5xaajZRRT7WxW1IN0BiNXril7nDZFagoNBdR7R1/3I5vmlXwZ1WIZ5XxZ43OUHWPsADWvP1XWLEzpEsDxF4EBVOVQhaMbeYqRNzMInnKTMMAUPapPCc6OUmgNJjjuDnHQHmC/2cNeu4/tZg8bjSa2W220B3x9Nkdp/57GMJO1B+2WfK4oZ9M4WyljuVTAaDxAc9jR37WGY3ScvTjtdJBudTBt9ZDq9JEbTZBVHt0Qo9QI43xaecLlSgnzlSqWylUsUsVFy8C5KlL1AqbVrDZD2TQz2i1CIG4amH20GAE+d9uu1gJhM1I48zmW3U477h4JLB4HwNMkcDqVYhQk8qkpcgRRnP0se3BqoXyNyIyZe5XG0WiAg3EHaYxQTU9RS2VQmGaw1+/haa+DXjolu/M6spgnKD0dYzjhpkjB9Jj0mpgMDlAu9VCt89hz6PaKOG5kcXQMMcDH4xapAUjRAjQ9kgI7V0gjWypgmi5giCLG6QqQqyonlEou2eUOR5FjQ3rYwaS7j3H/CKNxE6liCtlaFWlmTRGgpp3+dIJyGihxI85zR2YxVd/9FnLpPorFCfLpEiajOh7uDvDTB3t4+qSB7vYA424K6SxVbpybnMCj+iKD1JiscZ7ggWXQ261p96fYOTEIFhXaXpfETyQrgKQTTsQZMKRc68XQQOoLl1fxoz96B5euruK/+Rf/wa9EQfp1HeRPPvlYjZ5et4/NZ8/x8xufCqB+9OAOxsMBzq2fxZm1s1hYWMNZWXy/ibVztMEtI19kQ4V4ChsebNAEgNqs5F7MoLYYhfA/LwdJTUnbslArCEROABFWz7mTSEJpbWBzrKCWe4fqDAOoo5rTzc0S2yJDY7VRj3PitM7w5Dq7PgCz3IQLBNVnDLlVps6wGpG/N5uzEFtDBej+/jYeP7yLTz76GW58/CEe3LmFveebGPWoFCVRJ2M51JpLTHWm20cAbiBmnrzaUuN6wy8kYETEwgQjnH8VNm6Outu2kTwsr4/0WZzAqLovnKeEqljNjJAx5ocSga+htvbzpiZXIpc0rNuBre43rkWPRJQgVwf6nkL5wt5MiywTHaAmySaA1az9mI3MNY7nXgD1hEqQiQPUXR2LKa+tiWTqaKqoHaxVLUHAhapdz6ROU21NEmNBQHW1UMTq0rIU1NcvX8W1K1ewsriEcpHgZxHTdE7XSxa4Kg38DTWOaAE9ih6MXaEqmGtXAIpsXFkDMcxnpuhPodNqYWdrEw/u38Od27fRaDSRzuRBZXWn10O9toiLF67h7PolLC+uo1KaRwp59HpDPXfQ74mcUyhkUK7QoYW21eZEQWCXrPhKtaZmK8Hsp08f4saNj/Hg0X3sHx/g7MXz+NEf/QPZ862fWdcad7y7h6OdHRzu7qLd2Ed/cITh0MBkgk1sfLKBwYxZsu3FMROhL4dCpYbawhKy+ZIawHv7e3jy8CGO9nediEYSnwHUUiJosTMVMUExEQ4UdePxObznMtZopRKZOc61uXkB1TllSed1P7LBvX+wi43nj3Dv/k1sbz9Ff9hWg/ji6jrOrZ3F6toZrJCQs7aO+YVFlCok4eSR4T6BpGYfQ0Z+obuH2QEOSCJU3W0uKZZdbhafRpJxHjAbvmwES2nPTGo2cunSQ596EltM+RTy66WethvGsEtFUXE8WS1BC3rOS2PWaiCxdqj7lzEyxWoJcwtzyqNmt1wqarczDC4MXxaY+brWmq/yOl8EUn8Tj/tvBlB7DTMzdwcw0FRdVIE5qZLRAQRSZHXYFTC9vb1jSuntLezu7OLgYN/suznfeCM9uA9Ec7JyFs2q3vZkRsTlGLP8aLfUd1aYVNqRzTYBarPd1j1KhWKO80kZc/V5LC0tY2V5BSurq1heXhZIXa3WlLMqFwdNjU60pfp6QPW32afSJpyvK+cJ7y+InKT9tFs9RsBACoe7e7j/+S08ffwUuwcHUjshPWaZp/vs7YtL+JPfNoD6rf/0f/gqw/BX/rkbT7deAlCrWo56Ji8FXSNT2ETNfWrD+fRTlYzh+UVO5qsB6plX9azqCKB2gUd41t8EnA77i9PO1ezPYoDaq5yXArlffFaSdqfRnueUPzkBYiV+/7UD1IFEkyAfzL7Hae9pa2fcRwwAtRS+eqQE7NC2+cHdW7hz83Pcu3sbOzs7aBKg7nbNzYtESRK41AehYwjdjyjYMIC11++j3elaXB/nNSdqGhnfSOMUpRQLzJTOy1VHrnXsS9HBiHOfACoDazn/BIeoUo61TVo239ZDSOZPW43Mn1l+soPU/F4iFcbpGUBNcJrxgtVSyVXUBlCbC5UTRRW1w76kubcZME+iX9aEM8qUJtGRzyFpk+4/JAcxoqVgttluf66unNz1Qs6y7XnoMEgyER1mwjm0rY/33sS5GxpATfW798y4R7efW0Sb5WDz4SIpKsDdSYiV0Gg0xZPNQ/zks/v48NZj3H68iYNGW+eFACXdh1wx5srsiQiIinrIZNR7WalV8cbFc/jO5Ut448olnFtbQa1CAUZa9fu9Z5v4v//qI3x09wn2WkMMRoxWI9Btxpd0JeJ4MJA6uIKY06VlMRtIHdZGnpd6vY5KpRplUJsa1tY9W/usHjXXz4QK2SMxwv1Kon0g+AQFtd2igcQhem6MNyTcKsKzfKsaiXVmRLP2aoZQG/0wiUFEkIntru0zGqEi3h/OukTE/dewxzQcxGz07WERTyb8M5tv3o8aQ7L4ZhRTDkuLS7h84RLefffdGKCem9P+4G8DoJ6FO9QDSCh4Q/a09qSec0z1dLjWmlMCQN02oh97twZQN/VvAtR6uDsW+7OmoA5jzmqp8AiObwGwngWiT1NOJzGkL5rXA7YUxjIB6qD65vdfBaAmwVAA9Zk1EY+1c0wxXqt4AqBeWCRATSfZJPAcZ1CfrOdPB6dtDNtgPQ2g1v1HkogU4ex/G27C52osM4P6+t9lUP8iddav7N/MAtRBKfFCwRcmxjBRJ+0GZzde/sfhBjL2VCiWTxbCswP1NOL0i2xAn6gdDOKQtwaj55QG9gw3ZFFGtS0wyUnbji9YolozwizfQrsv0Rz3A1PjMGGjNnuerJFo1jfhe6v5HHA2bnO8yITXi3JOAtUpKNPdzDTYWSfU2iqwvGBPWqmfNhjD+Y8L67DM2GQSGqCBFcnX1UdJFmkOOhnI6PCjq3ICT8zAbM/aMimOc23CuY9Z4uF1zLrb7DtV6HnudGjiWbZr/BzlpLgiaDKyTTiPm88vkblYKStvj+y6qQCfgdubea4swWmq7CYp9Gn9w3wV1WGW/G1T6FBZxflCRhMzm2h8DlXUFHyaYpFsSPs8LIpCbocUT85e04Q7YOag5XuJJReyQwx59+LZbAMLmRxKhaIyEqUcFzidaJTzPIh4OcVkSBUzN+ojmjmjMCkiRWtH6llyQLWcxup8FhcXC1idq6BSquOwncPN5xPc2R3iyXEPY7SxWmtgtd7C6lwLtTKzYUpoD+ew2VzCVqOC7WYOzW4K4yGVpGbdznzmoQBqMkiLSKfIkjQAwyzj4kUqANShEWfkF7uHffQZ48+piroHeV7SwLkLa/jt334P73znKs6tzWOuxkxdgq8THLV7+PjOBv7Xf/UJPv38OaY9XqU0plk+fPwqctobgBkqNcke9cKRlpS+YNLSXQ0cbczU+TBAjSjDuI0L5xfx7/7D38Hv/sbrWK5mMR12sXe4i+PmsYBg/pVtCix3qEDAmk1oWtTnzNpJmZq0Bx2MSJFFzsIx0WMWcGRday4UstULSgbZDFmTn3bLc2wCl6qo5IuybxqmqWAN2eAxm82AIgff9YkIgrqtLI+YBSeLT1EaqAxSeYuxrJin6I8nInDQ5rrPTdOIquoxjttdHHW6aNLCmhmavRSOe1Ps9obY6Q+w0x/iuE9rdALAKdRzBVSpoCVQMBlimEtjkElhoE3FEFMCBwMydUfITVNYyRQwn86hM+zioN9Ee0Br0D6yowlKYxpX8zykUaTduQZ6FqlaDplSEQWquyoVzFUqRlRh/qM2dFltdkg6CKSkYLUOTh+OjXKodEcjdEQOMMt1gmwFqvNSfMBAajPRd0UVv4/HFQX6nCdaoxFa0wHymQnqOWAulUUZaRz3h9js9ZRNzeOpZrOYIyOZqnvZBzHHdIJhr4FRfx+ZTBf54hjTdBajcRGDQRHDHrO1eM+YGr4/GaA/7GA4biPLTXaZlqIFjFNFjKmkTpeQyjKLuqSGuZw3XGGZHnSQ6hxi3DvEcNTANDsxcDpHwCOvjKhaPo1SngxuUzxrbA56mPS7yKGLSraPYjoPjOu483yMv/j8EM+eNYFmz6bSFG1yU0hlxqZ+UQeD95+RfzSxyN7XpwZvmkZraFg/nTHv/vdObTbnAVu7cloTuemluo0brOtvnMcf//Fv4c03zuFf/JN/61e2VvtFDvyvPv3EAOpOD882nuHGZ5/g1s0bePLwrtjx586eE0A9v7DqAPV3sHb2LIq1MnKFLBhFzoaPqVgtwiHeiNk8GppRtj02MkhwKiBDXjwhr/8iYl0AqP2Ch618FBHibjeyEnNQVPfrCcA0JjOqvrHpy9bTqF4zEhmZ3lqvHTAPSt4TALWQzvB5gi20fyqtTcx1MxtlroHM03v65AHu3PwMn374M9y88Sk2Hj/G0cGBMoh5IkZjuoGkBE7zc8QAtbn1BOKkH7qdtwTpMlI4ecci+dniZkTcHpEi2nPDAoEvWN0FsmTICD9J7rSmhvE1Yys4azx6vrJOLhtVMes5CVB7OW5sfK95bXn15zv5z9s1JzP9BFBbs5D21vye440NRipP6PxCSJDW1XS/4QZWBDDFRdi1Ck08rr20NgxkAtYSBF6GfVrfkpgzlYqa4CXdaqiiXqjXpaK+cvESrl+5hrNn1rFIK+hCBUjnDVRUTcL88YTKXmQzApdUvppjE6M6lN3KeoLnVIpoG1u0dww531xzu80mDna2sbu9jb3dXQE5VGzv7h3g0eOnSKXyWD9zEavLZ7G4sIZqZR75fNlqV1lcUvlC5ww6/VBRY/aQtMWmjSHJcZyxDw/28fjRQ9y/dwf37t9Bs9NEqV7D62+/hd//e3+I66+/IUUkP0Pn8Bj9ZgvDDi3Je5jA4z0UIWPUVdbdVBHQio0NYzYeClRVzi1gbnlZhLW9wyNsbz3H1rOHaB8fIEWgi43P8UDNT8v449gwgFp2nYqpMHCapBjZe6cLKBTKKFUrqDD2oz4ni27lIKYyuo/YTNre3cLGs0d4+PA2Dg63kc5MUKuUsL64guX5JdSqdamvF5ZWBKjV5+qoVCsolvn6lg3JJhybbrwXZO/NuYfEDituI+II7y3tTzxD2ggnMkLXZychwSJYaEfJGJaMmsqyORaQ7aof7WvshjFL8ZHWLc4BJKvSCUAKIUb5sFnDWB26RJULmFucR2WuhjTrXSqJXB3r07Ddd/Gt+ossH7/UvzkNpP4mgtM2JcbN3698UmaUpkbetoabnQNzYOL93O7QvttypY8OaXF6iIN9e1AxHSwoCegImFZWuil5jJgUN9O1hxgEoozTxiLHEXMGsgxoex4btQRF+FF5LwRiLSMC6ALFhj4VZ2xqUjU1Twvvak1ZkwUHTHgX2OuZ+ppNRjs+9ldoq+n1g+/32S/wRccV0+6Cx30Js9zTGextb+HWx5/g0YMH2No7QKff05quuIVcHt+/fhZ/+odv4TeurGDpT369LL5fBKiDMs7rFt+Hn9yPx+PZaqa4jgpj+4sIJMnxH/o+X3TfvvR3/rZeuYWu4StuL+/PhGN2YmPyj2ZB6tke3cv6Y8n7fPY5L/981sFI/v6rzGFfGqD2c/ViL/T0Cf7LPi8GvewTW1vG57pTXvr0z+bPT7iTBa+8kwB1F8+ePMLdm5/j4f07ePr4EXZ2dnHYOEan01X/TH0O1lpausxFhsQYrsesDxijRitei9Vgv8ajb9xFiX9FkDqQaq0vHBPAknEasuzW3iYl5bXU03mLimF/IQlQS02tGBwC0QSpzfEniqpxRyCSIwVQl0qolktgHjV/VihYzjX/hhM113rWpNy3WnKMKY0HY6DbZ0/SyDxS8AokTasnSHCadR2Bav2NcqutZyWXPCekhn4U3VuK7Cfy4YBwACK5L5RKejJSDclznWbfTEZHjHOgStTzqcP55ZrFc6rnZjGakCg/wt2nu/j/PrqNj+48xZPtfbQ6PQP5pRgnQc+Zv+yB0smI5NN8wUBPTLFUreCN82fxxqULeP3CBZxdWUStxM+aQ6aQxdPdA/yrn32Kn916hI29Jtq9AfI8ZgeoWQNy3TGQmgB1pNxSfWmEXSeJUmiTzYpsxfMS98TtPo5BRfbF7dxrDIX9bYj1CXtJURWtexb/F26eMEOGvrcm3NjFL5oD7S/1zyhmIX7PEy89G8dw0mTOxWGemx4yoPy+1r74hBW5FyfeexXh0glsYa3mnyZxEyOXxwD18tISrly8LID6rbfewpkzZ5RBTYCadYSIuTMivuQ6M4tNvGIBOHmWNVedXL8S8KgR8iL1tJG1LX86Bqgp9GgzikmAdMvBXvt3SwB1G31GNMn6nQrqgfY+Gmeuok6C07GS/yRoHT7ny8Dq8PvZ9Ss5l4f9dtKhN6mg1pzxBRbfAYvjSaSCmi4CAaCuUEHtbgP5HAHqS1JQX7lyGQuL8xL/mduN933U+7Hx/eLYT9Yfyd86qO1rTPIzkzzEPQ57iyRnUsGvKBmJqgxPe+Paua8yPL41z/21VVB/5/pFLfZk8rNAEHc8UbCeKEjChsozCGYZH8nnhtdITv7J0WITfrB4TBTMMwj16eB0YsPoihoDC93uQiAZG2ksYKzpHRhFEWjuFpEGfpoaSE2GyIbZNCxJQNfAabcoTCiDTtx+iXMUCv/TizpbpKR3JbgULL4CcOe5VeG12ejSRtYn22hSF5AcW7vMsqzCv+NrFdsjWVNX3ZHIPty1KHbOuDDRMj2hoLbmaexLGdlP+jSlTbd6cc44E+gQq57ERIsWe1vWqeoMNipsyKgx46zEcH1Cp8UdFu26OCuSVZLl4+VQIihVLqrJKWtvtxSUvTHBtwmzeKV3FEjdJ0u9N5Cqmra8KvU0346AFBXUGWVxGkBNkJZqLhtPyTFnuVpDG3fCr00tQ9unLoEAACAASURBVKseAdQsBv1s2zngWDUljhYsNufGU+QzWVQEUFMNyuexI2hNSK+PhMUQxKKFqHKq02NkkUV+WpQ9MPUWxWIKC3NZrC/mcWGxgIVqBelMDc//f/betEeuM0sTe2KPG3vuSYo7tVC7VCWpS6pxd497umcMu42B22PDxnhswLBh+4Nh+Lt/j+EP/mq7gcEMpqc93aWtJJKSuIlkZpK5Z8YecZdYjOec8964GUwuqi7PdEmdQiDFjO2u73ve82ytLL7enOD2/ghb3RD+OEAp52Ol2sHFpSbOLgyxXCNz1UM3XMB+r4atZhkHnRw6feb8KfgwnXJfIyUwZFRJI0WIsPAUUHUbrMOJm8h4Xkyl7hwarAnOxiTvLy48Ulw0FPO4ePkcPvn4fbz+2gUs1T2UvTwy+Tx6fojHB8f44ttN/N9/8Q3u3jtAKjJ1dzZFcabeq5MUUgKEUVg5wjSRdTuVv5NVye3jeKGW5dqop/0RlU9sCAZ45coK/skff4JfvPUyvMwU/rCDo+YBmu1jdHu01qM6i4sbZp+XxeIuzwYxbb2pnJaHAsJUr1KJU6CqhnnbBGplYea0L6rgkwmbk3XEpi4tmdmwz6NeraLKXDfJoc6qwsesUkU3LEDOROMOWMDbOMg8am4jGa+83DKmPhJ7SGZnU9lGQChDu24jlljjXzNKuZhIY0x7rDBCfzpCezxGqw8c9MbY7g6w1e1joz/AXj/EsD/ChJJs3lcExllwcJ8KWUSFDEKq/8V6UPeNK0vmgp4r1bGSL6E/9nEwbKM36CDodZDuDJHrBUgx/4Xq6kCb3KKM9zICqua9MhqVKpZqNTRqVVSrZRkT8h6ZxFlp5AvjWTJn9XgTtOeDMadUyAUjWp9zcUgwY4x8Og0vk0ExlYoBaqqKdVmiqnSSYXQdPIUfTdAPxvDJ5k1NUMql0ChkUGd28ySNTjjCgR9iKOr4KYq5FLycLsB9n0UZ161ThH4HPpXNkz6QiYSwMaVbAYrIpTyUsnzkRd3Vi3wBHfrDrqipi+UisgWCwnlwdKCKc5qizagHZAi4ZOV9IY/fsI/0oI2R30QQtaUJnuZ1mykil/FQzudQKxIAobc5+R4T+GLPThV1iNzEhwcfWYIFURl3tsb4f693sb/XRToaqh0qCSwck7NssjOLl/cbr0cC1LT7ttHD/Y4bMu7vRlBy44oiZ8qWEYTU1KlpukikkDNSxzibwVtvX8J/9o8/xluvn8d//IsPfzRF64vsyK9ufC1qLAJJj7Ye4cb1r0RBvfXwnth+njOAut5YwdmXLuLla29g7aWzKFQIUHMuJmGJDy7SZ+4YMzcca7A7LERZZzoHMiveqRElC3iWuRQrqG3hrOtytaXWGlTnDK3JzFY6ARKoZbQDZnWFbkuiONN6VvfRiSUJUKsTptQ3Ym09y6h29Z42stSAl587ElqGWudLbYMJOq1j3PvuJr75+gvc+OpL3Lt9Cwf7++jR3luaGLyn0zQbmEXHGMQldtEGUEuDydx8ZN60TDoBmO37k3W0A9/dMXO1kB4xWWJalrSqaRX4s6OTOE7yXdbciBe8hjIna9b4OFvN5dTnye+3KtLIAYa5uSJSSHhaZs4ICEoFlGai1Jfq7EFQUpxv0loXO4CazSUC1Nw72vtJHivrKlP5CTDP6431I2snnm+6adDiMU9r8BFCyw/juM7mGRU2rLMYVVEtlbBUX8CFc+dw9fJVXDx3HutrayiVa0jR/UGabOrvKCC1XJfqhMKxR2dWXlFak4namudYslKd1laty5m7xyJuHPjwux30Wy3JrGZtzTqK4+LDzUf46uubGA4jrCyewWJjFfU6QdYGPNpqZ9kssGYW53kSSDi+So9S7ROpDh6PQvTah9jaeIBvv/kG9+/fx/7BPvIlD5dffRVv/exn+NlHH2P93HlR4cjc3mOhF4lThnwmAVDuGV0TaGlN5xPm4DZb6LY6ooBizUQr8frSIuqLixhGIR5sbWJ7exOtw8cI+i0B8tkMnUQE1jmHawSJ2N4bcU7u64xabPI6yNHBI+OhUKR6mo+KKKk5t02pLp5MEERUk3ewu7+Nx9ubePToPnq9YyGX1itlrDQW0KDiOldEoeChXK6jyvqgzt8VcWbhmoHqTzaA2ciVY0E8nreO8gjlR9YuJBrk6KxUFHtxuR7ETp7rMxeCZAA151kSHeVazGvUhRAWeOnouCbrMBIaBLAfGbmFJAO1BCXYze+QMUMYolPkinkBqCv1KjJ5XptiUm4NJFd6/+0GqN34Ea9x59b+LzK//dt6zd8EoHYtateYliahZbTKuBRo5h6tuglIHx4cimL64OAAR0fHAlj3ewNEtO82gpgQDKVHYFnpwrB2CkYtjWTtQEWNEKMtDsNU025OlXWrAdSs6Qla8PqvEZCuktBRw8LiApZWlgSYJkBNoLparqKYL1r0Akv4sX0frfvZyB2qjTfXxJJfP8vXdudMQANTZOlcqwQeIYmI65QqJ/e3H+H657/Cvbt3sXvYxMAPhfibYvxCwcNHr1/Ef/eP3sfPXz6D7N//n/5tXRJ/K75nHqCO+2Vq5TWnoHYxVom/G0FifmdeHKCereVPOyDPA2tV6ZZEQl1f0EDP06SEVitqw+HkGPebgNP6MSdB5vl9eVGA+nn7++QxmsWwzI+HydfGSvMYvNJnn/Z9T/RNn0FWOgGuu9c9w779tO90kTTJXo/mmSooSGCWkR6bD+/j9rc38XjjAfZ2trG7v49D2vYPBuqowhpBZ1p5L+dMAtT8N3toVAr2ez3piQjxUtUgNofatWSWzOyZqfJVwVGtrfXTxVpaLIsJDk8FoC7k0gpSS91BIFqBSXVsMgW11G/shaiSmusi6SdYD5aOPKqgJkBtFt/i6sPxzAHUVHGrq4+6CWldy0QqAq+t3gADX8k9Eqsi6mwV7miEjWZLCwGTO2OxJCLOkHrfXct8D4URRXmPEhbZc6KgxvqVE/Vx4dqcYy9rZTrKcMM0f5n24lr6qqMmx2wFpzkGU7TQ6gX49sEu/sUX3+HG94+w3+pJjBvdeMQJkk4yUiOpCw1rQO4zI1tEYZ2aYrFSwsvrq3jl7FlcPXsGZxcXUPPohlmEVy1ht93FX3x9C5/deojvd4/Q7g0kZo3lEQmB7J9p/jT7J7w2tKetC0mlxDqFOTdDrq0cycaq1te1kBvL5M7Sq1AcuLQHPhsn2KBxc62KWXTVpfX/yR8H3hmW4CIUEr9jgM/6oa5d6qzAXQ9f/50At+M75SRCrefJBHnxMUgQj233ksQgfb3FjLiAKdaniSioWU9fbzteQ7wGVwlQXzwJULNGmFdQJ9123WfNj70vOu+4Yzwbi+z82BM2++l6zISHClSzd86+qtYrkncsAPUAfWZQU0E9HMhjBlAP4A+povaltlGAmj1ZFbCoU8xMPS0Avyj59aHfezJzOgnMJp+fx9Tm54TTAGrNbB7K44cA1BwPYoB6bQ3lclkIv+x9k9jiAOpLly9hMQao9chqDfubANS6kIpj2ZxwwZEiOC5JLanxj9K7iPsjKbx65e8yqE+rs360fyNAzRuONydZIdp8mzEingCdeWHKYudJ1uD8a+fBaT4fA8QOwHSxeYnPi8HXpxSnriZVxrCyhjnRuNxjBZx14IhVIlJszCw+4oHQgGBVTzv1DffRJra4gHdlkwIRJ2zU3OTmjp2LOZyfrOaKS5349fMIrgtgIve/mxiSfqeSfBYD1G7A48TL5l3SykMv1hn7Susypwhy+2UFrrRAVb3sJnP3Xtk+p6C2q0IAagH9FdyeX3hKk9nAA+1n6oDmsqeVOT6bxtm6o0LREb0UoFbWo0z3RjTQokKLBWUh6nGiLbYAElzQ0tKnkJecFmYZMvtVGILCElSAmg2k0ZQFTVrYf8zgpRonohp5ZIAVu6YxQJ2Wz+Rx5vMjZmmNlZ0mdj1WuDh7GDadZOIX8ERBJ1moi6JmpoZ3CmsZrPkObsyINrkKUNP6V7MVFaC2V2lDb5xSTG9s7fP0RADqwpTqQQLWIaqVDM4sV3BuqYSXGkWUckX4ozweHgJfboS4exxgN/DRp0VmCijnxlj0AqxXfZxbGGClNkLFo+V3HnttD4+bHjabHo4HOfiTrNT5Gcnh5X2lihNXbGhhO8um13vNFYp6jPXcajOVTVy+hvk+3MERC9h8BpV6GS+/cgl/75Of49WXz6PmpYSJyjy/494Atx5s4fObD/AXnz3A5mYLmTHzhrIYZ6cYS9Y07RipEOb5I4gbSsYvgUiBFic5tfLWKdPsh2mnpHnkk4gWRWl4ixm88do6/uwPP8IHr15CZkpVsY/JdIggYnETSCM5HIaigqU1I/dHVPMsX5kBlNUsb14BXHCQiEC1PBXAOWZJc+Hgxjtn4WC3MI+nNjPHsoioUElUKqmtuDXLlWwyU64Jg9ZylMTeb+JYaGzw6+uEUSqLN15MBGO1cqUie8ImKNJ25KQTrsp03r9yOU5FZR3y92iKgKBsGKETRWiGIdoEsMMJhsEEfX+C3pBAdohmP0RrNEFzNJY8axZUoBWzgCjiY4V6qSwLPPpqRzS3JBGCoEIQoRhOxCqbAHFz0MVBvwOfTTiSNWzH8lOo2jmruVJcBGV53Xh55Ep0WPBQrpSERMBszlohjWo+Jdn1HDtEST+K5Dwz56iQJjCt1tZiNGvMabcIUIJQSoBq3pitIMQhF5i0Kk9lsFDIYYUW5aLKAg7DADt+IMQEfqaor81Ca0yLakLfJM/4fWm0B1EP0XSIMQJM05EsjkvZAha9BhZLi4QjMAhG6JJdPhwgIis7l0LOy6Hg0Z52giAg+YIgnSqpCVLzsAtTe9BDwO8ZNhGOOsjkUpItWiyUUcyU4NESNzXCNDVClIoQSSYm86OnSI0myE1HTCCVBn3bz+H+wxGuX+/j+GiAVNoH3QnkphNpJ0F5JYQJi0SuMP7oXB0vDWXySMxk0jCx+TEWfWhbxEYRUStOmMc1GiMbBnLeC0t1vP+zq/jP//QjvPXaWXzy+ts/2lrutB371Y3rUuxTefBYAOqvY4CabKtzZ89hdYWZUcs489JFvCIA9UsoUEEtDRXasbERoAtjdZlI1CVx8IcNVsrxUlBHljoKBqszjS3ibBmvNdbsHCtArREQbqkvALVrLJmyWD95RoJzC3I3/whAyAWj1JvcB3uYgtq1ElyWNWsONsW1gTFX+xrQSLv/kGOwKLoJJkVoHu7hm19/jutfforbN28ICNhud+AHDN6QqgfTiGpTA6gTzGPek05BHdfErt4RC2FXhds1blOoG+eTx83Z57laVxWoaq3I+0yUl87K03bPeZc4NrTWbXbPWW/HJvQTzRoH7M9OnDZDdLGaaAbwXbLNeoeqY8JJgJqHg8oU5gRrfuFUCYF5ngepDKRpSLUzr4wJGTq0S05pzjKBFc4fZLWLelpqJjrnKCGNG0ByYdFjtt9UFCEhM8QCX+qkQjYrdRaJXpxvGrUGzp99CVcuXsbF8xdw9swZVGoLyBZKAlBr/jRrPgUYeRu46zVuT7FRxv94fqkmlLgLBajF+Ydj/XiEQaeN1uG+ANR0EKkWS1haXEQhV0IYjHHv+4f48quv0e+GWKytolZZQLlcE4tr2ltT+eEso6VZyKxXUasowMvGPy0km0e7ePTwO2w9/B5bm4+wv3+I/sDH4to63v7ZB3jz/Q9x7e33UF9aEaA39ANMhj5SUYQcrSUJIOUVVGWdTXJdNPQx6PTQPW6i3+kKuM76u7HQQG2hgWKljGa3jW/v3MbOzib8/hFGYV/mVN43E1PmKBeDzWV9OABPlPQZZoWryqaQq6FYrEjsQMErIlcsiPsLVcW0wqQVeqvdxP7+Dvb2HmN//zEGw44A1LVKCSv1OurMq86S0JdHJkW1NO2KFZj2qNTxCvKbADXrsXSa85LaGbqkaLFnZ82fyyBHhRRz9qo1sRrPZAuSBSlztxAfleRIcHlSKAAEvc3ly61tdDxUly9Zr7LOI0hN4hfrNcshz4gbT1bIcxyBeH0RlK4u1ASgJvGO2yUa6jh3UdeAWmfPN01/vFPgqeDJU/oIL34UZnmyP6SBqr0UJSur45dVOpxLgkCIHa1WG8dHxzg8PJLfBKiplKZ9f7/PRimbogR61Q1G18PmYmFqFnF5cn93c7NFLVEhzflqxDXLKJLPoj3lSPIltebWjMm8gBi0eaRzBK27+ZuN5kqtKlbyJHqKvawo97T+E4IQiacEByL32VRNK0ggblUcNrMkPavLlMwHYq9LEgqJkObkJIQMgkaadSnAzRR4vPUQX336r3H37h3sNdtCTuZYPMnmkSmW8dEbF/Hf/kMFqKt/8NMDqIWo/4Sww2Z8WWPP3Phm17wS6Wc9n5N3w/Ouc+O2Wb/w6WPMafdj/LdEfaBguo5Z7kdXnbN/6+ae/LfO8yfHt/nvfN749zRwer4WPP1zkkSA04+D63vOjzfS5J9hpvL00477UwHqpwDPTwLUTx6n5Pa4fZO6cIbzPrFN8esSZFH9HCMQx8IU3TfZDsvDpePWxoPvcfubG9h9vIWjg33sMLbg8DBWRWvurQpOCE7T/YxgLDeJudF0mOjR3YU1hKwh2b8w0COxQ+odx/EncUztYPPVBG6pbBb36fRInKJo7a0gtZIIxclH+lvq6iJEVgOoWbPy/xWg1n4lZ3xGxzB7umI232XLoGbkoDoBqSsiezqMgmH9I5EtdKbrDXDQ6mD/qIkuAXtGfTAGLJtTwp70jdS6W8H1LNPskE2RIBmvioTsJ//Z2ofjq3PD4G+C76KAFYt0dd6Q9Rr3if0S6bGRWEDw3hwtuZbmWC0PAs4Z6ZGz73DYHuDG/R3888++wzcPd9Ae0Jp8hCwmojaX/pcB1CIaG49kzqELjuRjZ6YCRl9o1HF5eQlX1tbwEklRlTLqtTLK9QoOugP85c27+PzOBm7vHKLZ6yNPA40M3WUoPHLxGDyus6hF6VtZ74AYgajOzQLb9SXd6JHEJlwtyktKE33cilSJYQ6glvFKyLOzFduTdYUt3hyOPK+APkVhPCN62L0Vr3eTmdM6Zup+zBTcrpc/u/bdmOnU0+5+1eHWraWdjbnWKidVzwrgz+5nHjOuK0lAWF1expVLBlC//jrW1telbih6JHBq/rh8YwLjed788qznTxvfkzwldz51LNO5UYVTWncoOE2iLfu4ocQDKUA9wGDQl6xpPqieJmkwqaAOQwOoOU5RQS11uyql5/On5+2955XT8yD1/L+T15E7HnpOtZZ02d4OoKajmHPVetpconOOYncxQL2iFt8xQM3+anYGUFNBvbhEBXVhrvfjyLhzc7JNIA77cdNzEgdwvQIHzkv0gqyDtF/BB4/fiLhIAqB+5fL6i5ftP6JX/mQV1G+8QgV1hEG/JzZPDkY6cW61UrTa0ewd7CJ/1uDjbgY3OLmbJjkRzHqPM1vB+defLKSsHDLVrSgXLCOBA6yqO92goW1CvZnVju3kJMR1nSkdZM5J2nurJV9yoNSBPDaviRf/88A7t9DlgbnBdP57XSkeA9Rm8S3Ar2MuCXBsSmQZWBSgdmwdfraA0zahuAErPid6IPWYmEWL2w6dbQTSklJuNqDFJ1r7zHMAtYDCAvaqKkefV6BWF+QzhbazT3cTW6wST5xQgtPMnHO24AR/pBluBYEUNFTUCglBbWzEysYKYpYFBASZi5cvcvFs2cMEp0XJqwpNHZR5/JhKnREVdUCrSGZj0U4ipOUZj4qyPVOpkeSaSpOswIRegs0KTtNmMgaobfKNWVN2PamMnCC4ZonR4tOpq6XcseMmZA+ehdFEwB4FqGk9qfaqBAjY8tTmkzWAGbpCpbQV5lMCCKk0CoSpU8w8jrBUL+DCegPnFstYLReQmmZx2Evh7v4IX24N8bDtozkN4MscnkN6kpEc4kYhxEu1Ps4v9nF+eYByfowgymKvW8T9owoed8o49ksIJmz0ZezcKbDA+yU5UQsrXiZU3qXs6OpEpkCsFkuiUbPrh0U2zzUbKQUvj+X1Jbz++lV88ov3cPXSGRRyXFhowbt71MGvbt7DZ9fv4+tv2ZjsIztR+9VRhraM2shhU5UWkdyQ0TTUlrFsLJuiBlBLn2aCqYFnAlnzPAcTFL08Vi/W8c6b5/Ef/t6bePviWWkUsU1YKrGQTwtAS5ujYX+AcOhr4ROG6PUHCEaRNRenGATMcYwElOYig0eFv6vVqoClbK7z2EiWnMvdMIWofCPvg0wKXpmKomIMamc5FnJip3Ze8qCVVSzWRDIY6f2vloKWrziLYUVaFHtazLHpK5oHWllTES7SHGlxIKQjABccvEdMKcQzmaUNkowFOkcwDyicjDGcTtEbT9AdjtHsj7DfCbDbCbDfC3HQD7DfH6I58DHyqcSlOotHNYVRgU3dnDTduQjTTHrSDCAW2Uv5IsrZHPb9Nh71mwj7AX25MfUjTJnLPPQx4nkgcE2yBD+VjXvaFhYLoqqu1yqoViuoVjwseRkseilUSnnLJaV9OFDKplDOpFGmHSybeEaOEbUa2SPmQytAFO9FspdHEQ6HQ+wPh8JkLqWyWPaKWPF4d6YwiMZi773tM/dpKuBvmoWuWAIT+GCjW90IWDj3eh30gz78UR/BpIsxeshnQlRyGSxXFrBSPYNiuozRKA0/GKPnBwjYlEyNkSkQpKYKVVUtaZJYciVRUUs+tdiJRWIb2e0eoT9oIhj1ZIFaqdZQKVVRyZWQ4yQd9iXTczAaCjFhkub9nwWvYskZTk/R8SfYbo6wuRFg85aPbjsA8qFlf6tbhJs3NFmDzQW56wGOt3EA9WwOckCTUYdsGTgbP9Tijc1OtZYWvnc4QjYIUKkUsXp5HR9+9Br+9I/fw7Ur63jn0ms/orL1+bvy6Y0bwhQeDH1VUH/9Fe58dxOPNr6XHHEHUNcMoH752utYJ0Bd8cQqPp0aC4mONng6brtkYVu0y5yv5DmZAgTEs4gL/m9cVxk47eyjHWlJV9PaJ3WqjYR6Q7OMdTyUV8aOZLZIM9b3zK3GnCfE5k0bWKyRJOvMbKKcGsIB1wJqWga11kezGpPEHY67jDoIGNcxZr3gIxz2sb+9ha8//xWuf/4Z7t+5jb2dHVHC0YJar2a6Rgj3RxfINkeqk8usHohrw8Qi/mQd7roICachO/Vac9nfjQDK2kRJfqowlXpRDu5JxkeSQR9bn2tJmKh7tfHofpLbpeCLgrbikGFqd3FHiAFqPWnS0+EcJPW6Y3Ba3rADqFO03iYoyXOl5NN8jnOkAhUTuqGkmQFOa+e01BocI8kc5zmj4o7uOzyvovQVNWBWspk5f/A1I6r7/KGM05yu2PCThmKphEatjpfWz+Dy+UsCVDOTud5YRL5cRTqXF6XGVDbMiF2i4lf1jBJLlYRBgp1k4jHPzQhc0kzl3yMf4aCH9tEBjvZ2RUVdKhSwvryK8y+dR6lYwXAQKkD96+votgeoewsSz+KVKkocKpWRL7K5V0CGYGo+qw4tBKnFpn4CP/DRbrew/fh73L/7a+w+3kCr2RZwmi5CZy9exQef/AFef/fnOH/5VRTKFQyGQ4TDISZCGouQobpGfNYL0pBMsw4II4QDKr976Lc7Uu+w9mCUBpWWXoVzC7B7uI+b393E3t4jTEYDTMeB2HoLOB0RgFVwTJTT0mQ28rBFBFHZREtMZl17RTZHKsgTnJa6gDnOquAYhgG6/b442ewf7uHwaA9Hx3sIg4E0hAWgpjUxswaz6tZBBcV0ohbdOYLNbL6ygUyCK20nc7TPpHqTcxyJZyTvKRshRZVRsQCvWkFjZRW1pWWUanXkvYqA1OlUXuc0c+1hBzxV8pAq5nU9aW5SquhSwJENLrGGd5aBAlDzOV5qGcmQlCavEQ8icxhi47Zcq4iamg1lkhKS5CF3rz4PoHn+LPK784r/fwDqGQb2PKx71ki0pqyswbXY5jhMAIbjFRX/R0dHopTeJUizu4/m8bE2RH3ad+u8o/xuXe+5a0bUz2Kzow4fDlHieldt4pWcryrpsWR4cu6SmANTScvaSFzHCigxEkccBRawvLiE1ZUVrK7SsaGOUskTFwoSIJxbDYGNgORS1pr+LCdVMl4tl1HIwSQfkXgr0S5TcXlgPc/7XrMt9fsdSE1gmq5OLq6NryMwv7XxPT7/1b/Cve9v47Ddkxo34r4RpClX8eEbF/Hf/PE7eP/KOlb//f/ld+di/S1saaygTgKVUi44CprO365Z7L4yHicMQJzflOcBCNLzcqCJkdNO253ngsVW0GkTewY0O+vr+e2QaieBt7g+wmy/ng1Wz2/jPOA6369Lfu6zAWrd/if3Q//+5PF0hM+T+PozgZkEwPW0/U3uX/KzXmQOkB5Z4jqSU3PKgJc8ZnE/MSGAEcLiHPAuCuowwMPv7+LWNzdxsLuNdvMY2zs7eLy3JwA13RacrSuBRJJhCkU6mhSklqdjTr/XF2KPRhewqHQAdYLI6eQGoqJ1AJy7vKYW8aJRbCTOpEj6ZplDgJrxGaxBTUEt6lkD2CV+UABb+20W1hJ/ZCR1gsmlYt5qSlVQ88FsauZis95gSUVgWEk8JPrk0BuEOGi2sbN/iMd7+2j3+gLOsP4qsK4lOE5g3bKuNQYxJ4C6l51Kb0LESmb34vrCukpTcQLHXpI92X+SbZA4Gl0bSG+RThfc9xJd/xiJlpLeZ4lZ2iVP5gmqsVkf8bxzDO8MAjw66uGre4/xLz+/hTubexiSTMXacTpWlbmR8+T6ErdIAtRpiWOjS2I6C1QKWax6RZyt1XBhaRlnFxpYrVXEBY91zvHAx2d3HuLX9x/h7u4Rmv2BqN7Z741joAwkZI9NxGm2thQylAiKFKCe2VUrEKvOq9qfiH/iYcQcQ+UJB/C6eVcrLBf8Eo9NT/ABnZLb1rC2DoyBZEXAFUh12LqtgAAAIABJREFU8UlOBGcGcfqWpE24I27zGUd+szV4crF2crCMCUC23LYxXKd2t3W8lk8eDHuG6xwThwlAzZhCAtQrK7h6+RLeevstvPH6G1hbWzOA2ink5wDqOaHeafPGDwWoYzeyuQ9zY1rcO5cenTpTqsMMFdQ+eoO+uDNolrPaeQtA3etIX5cKavbQOIZx7BnTwcEAaqeUTrrSzP/th4HTJ+fC+THdgdMKVHOp5hTU8wD1k0d2HqBmjbeysowz6+soVyrWq6eoJ4+LF2YW34tLC0Lgnc0jCgpqoNiTAPVJcDqmgKjyWtZ8M7wvtpS3XgXrZOImQiIYWeymXft/p6BuNH4LZePvzke88aoqqAf9PqKAYZGOLfRkceJUGLy4VCk6GzSfxY5JFkdPAMQJBbXclk9l2SSL11nRR/WnZkToIC1wnrFaFDhWG0cNWVe15KzJpoC0TNAG4OqApkdBf81Aaqnl42Fc/0cXkC5zefY+Bcp1QnYFqgwsMUju9sE5kZhBoDHBlBFrWcvGPpNtlcWp20Zt3MasGsu1SlbwrmDW4+oYUwnrcrOFc2wrt+iIJ0SXKR2r15Q95hYTbp8EPOYi1gHLxjLT/qWB2O6Q2mHSRvEM5ORbBbB3VupmgS7n0D6DBZhOXrpAYgHEBibV08LGE3a2YzeRcKEKdTvakhwbTVOap0vr05B5L1zUqx206BdNvUPlHxW0ZB3yIKvdKMEogbG14e2uO7nmdNLSVrSGKFJFSZV2xEHXnVOaVYo1Nm13UxLRSvvE1HiCYjqLUj6PIgvQOdWaKi6siJFtUCYkAWoey0Iqg1IujZqXwdlFD5fXalivF1HOZ9AJUvj+eIxvdyPc2A6w26eemECuNvC5YB1PIsnWrWWB5XKIswsDnFkcYqUeyPfst/PYOq7iwdESjoYVjARcEjNsBT/JamfhIsfCWbuzgeuUuu4sOGKEqX7lvWovQ0v0wI9QqZVx5eXzeOutq/j5e6/ipZdWFGTgAiKfwcPdJv6vv7qNX331EFsb++i2hnJO2EhllLhYh1luM/ePP0oQ0DxvVZ3RWjiFFAF/AtRZ2ijznsoLqADfR63m4fU3L+Bnb1/CJ2+ex6W1BkZy/6VRrnjCKmMTkfcmbV9k4SR55KruEgtlJpqPIvRoH+P7MiawkTPoD+S400qPhQJV0bTXU6zYAcqulNQ+Fa8ZfieZxWLJRDCCuzOZImSxwv00OwKKFURXQ+XFeIoswXo5XzrWsIlO6oNb2PBaZM6msyeN3Q3srhZehBXkWoxbrqbLPZX7VEdPLnaY50wwk4BNIPnVVFmPMQjG6PuR2FnRrm8w5L8nklt9HETYDSPshyO0I1pJq2OA5AoTUEilUGGmUy6D/jRAbzJEAWPU0imUswUheIQ+j/UQXRaZtOVh1hMtEMMIGYIWmELcqrkAE3V0Ch4V1/kMvHIOCzUPK40S1molrFZLWK6VsVAtocpFmpcX0EPyrMVWU+32w2iKQThGJ4jQ8n35bro4VLJpNIoF1AoF2Y/OcIyD4VBAbC6tytwGG/eohJ6igIh4MEExZnwGQ/SotgmHGERdhFEb+amPCnOtS1zALaFWrKOcLovDwyAI5fyRHBQiwHBKRTVN4MfCGK8UKpIZT81zNE4jDKbw+10M2odo9TtohT4oTy9XPdS8EmpckNKKPehg4LfRHXRkX5HyJAvV88rIFPKI0insHg1x534L25tDdHboKBAhlSHRh4o+ZRm7GdJGLm2q2+g8a1AlZtkYU3OLr3gwd4O6NSEUqJYrOhojFU6xtlzB2+++hI8+fBW//OgdnH9pDW9duvy7U5z9Frb0s+s3RGnKnNjNzU1c/+pLAah3th5Ko+b8mXNYXXsJ1cYK1s9dAAHqtZfOiKJQcEAC1LxXaI1vESoxIGrnLe4tWrPTEQZlnrYaSOpFp/QxZz61VNOiStWUyoLnj7rdKGFJGeuuarMsuLQ2G1ztJzOLADRsumgznixc9imEdmY1ojq5ZNS5QpQJOanJXF8uXmrZGEyLFuax0e0gJEA9CjAYdNE63sejh9/j+uef45uvvsbm/Q0cHzQRhlSrkQzF+V5rNRkk4uLREQ0thz25vDN2s1MEnWg3zK8Bn3JtSD1m+yv1sDgDGcDsTAniGtdiJcyFSM6F2gjFoiShlll0gbLUjbVvtb8cfyMbiL2gKMNVaa6nzDUndE6Lz6L9vxIO1eKb1QPrOSEjGXjIRiG5QKS/UyUhRFOeM5G+pMyejaDrRJpVktGXz4tSl0ppbhttEemUUSoWZWbiesdlifE9aslYwkK1hrOr67h49hxeWl3H2vIK6gtLKNUXkC2WkMrmMKGSWiybWbtpw0ZV1BYzYOxvXn+iSB7SoWIoGWb+kPmyTbSODzHod6VRV/Y8afCwQcAs+JJXQRhNcP/BBr788ms0D1ooposoFxlXsYhisYZsnhbXHnJeUcZeus3kqRRnFM10An84ROvoGHuPd7C7u4HdvftoNfcwGPTUbSSTxcVX38Anf/gnePWN97C4dEastEPa2NGBIxgqgCTqIAJMjDuZYEwwigQwOg4NfQQEu0XlkxX2fWNpQTIMO/0Wtnc2cffeLRwd7iE1prMMrasjA7DonW2LEQmst6vCVAGsAyVTO5dFsUiXk4ZEd2QKOQFiqUKS7eG6dThAq9fGYaeJ/c4RDtqHaDap2PZRyRexUK5gpd5A1StZjrmSKB2pWLMlqew0pZA4Kaj1o/wmKW06krggqfroylLyUG00sLS6hsbyKioLyyhW6sgWK2oHn87qfMf9Ys3KJixBPqeote69jIcCTmvEj6qLFHx0AKMQDRm3QeUqGauskSeRCLWpKPdqZeRLvA54P7j70+XY2w3/gmPHb2G6+Vv7Ea4x90M3UN+nHB1nR2xlr81tOr9IDe0sYa3hLE1cxrYMAgy6mi3NXGnadlMxfXR8LP8mWE0HOypgqKoThbM0P+065RpF7hMl+Kni3vUVbC0uPRlVj0XSRA3VinIcyRqUa15eS5zvaK1aLlfEkp850gsLDTRoz09b70oFlWpZXIbUuYLNXLqA6WePxozVIZBk8QoRVxwcs/laiwGw65f3joAhzF3nfUViLv9NpxJTbotNLesKmxm0j6NrfB53rqcebtzFZ5/+Bb6/fxftzgC+jDsBixLkGgv44I3z+Gd//xreu7yM5T/+337oKf6dfv3m5k6yCovra1ccz0DHWc9GaqVY1uQ6KbPDoMDJrN82j1FaWWffNXM6ehoI+kxw9ETBlYCobXqYdSNn25fEf55ojbv9spcnv/tZ2zEPVMshSOz40987A6XnwenkhTW3WQkSZOK4P4/94hZPiQ9+Agt7Wl0oJ/3JJ2Nl9nzv9Vl9YNsZrediKYl++NzyzP2JLQnWQPfu3MY3179G84g1UA9bjx9h49EjAYakryxWuXRb4Pyfj3sd/JsfBDJOEqDm2lj6oJa/PMNI3HrC9V4NfHPbRbCSfYQcCWnMQGaPeCQANcHnAnOeBaimk6PmUEtP0DKnCUaT2Cbq6awqmiVSxoQzrFtp802QukS3Nqs7WX9KhAjJhPwyy/ClCyL7AoNBgONOF3sHClC32l0Rz7A24uezZyNinBQjaQhMFyQOjd9DcJdRNRqRF4ckST9TagnJurZ4mXwWnmRRc3wdy7rGn07hj0fw+TrGrDFGjxZ1qRDFUg6NRUY90C2mjkKxhCzXXjyxozEOO0N8t9PGF7c38VdffIuN7T1xj9I1HWPm1J2DdSR/3Paw3qKDjR6TNLxcDtVCAQslEgqrWK6UsVAqolYuSaxLNxzhu0e7uPt4D5uHTbSHvjpyWA9VlbEKOtJCPB73ZEPMvlocspQIyXmHFtTchgIJfnQ4ZPyc5N7SxUYJXnKNO6cSHTidF1V8M7G3ZgLjeC2rr7NbYk7o5m4UR4aW+E4DqOOFl8MKknajMQHm5H2sa+jZWvqJccvWbW5M0zrUUZgMwzEsQ4DchF21gqHsu2pskhBgbazg+pqkh7XVVVy5fAVvvfUmrr3+uqxlGAUiCmo77yfG1zlSlEaGPmXgesqf3VrSzWryOybYJGYF6znE7rhCFDR7bxLt2GMb+tIf4djiFNQkMfd6PfR6qqAmaC3uW66ukthFFcElLb3nldRS41u9Ng9Sz/6tO5kEbe1SO7H3bnpwNZLDvFiLkfQ4r6DW833KmG/jN8c/Kt25/mRueKVSkbWcipuyuHDhAt57731cuXIZS8tLQkK2DY17dk6Y8OT2nn5C3TyYxKVigJoYCa29hUw5FnIi72eWuk7d/8ar537YhfIjefVPV0H96nllYPT6wibRujQJyroGkzEyTSVAe8LkgOdurnnmy3xhFzPu7MJxTLv5AvFJBs3JAtt9N9VbongV9TStFJ1VgNlwWGNSM0LUIlQfBo5x0nQN0gSrw13Xbjvmt9s9L00IAagdUJw4XkmA2vIOFSg3lY4DyqwYdgoUB5bzO6QhJxklynKTAo5NT7MMjCEjV5zE1unW9k8Uk3bCjFhmwJcx+d3+OavtJJFA5hNTLjkF3Oy+V3hLijbpJCqIbpIZVTw7+3I5NDN7FGH1pVTxomWuZueyIJAMQisKZ+83hXbiGiWLjoobAY1yOZlcHbuJBZjEBgrQ69TTKYSTFHyC08EIfQLUERf9xGUI4Kmln9OEsXDhJDs18FXPtxaCArzaglqy9diIk+LIeWRmEIwnAoLzNzNfebFkCHybUpz2NITRpSE4maKYzqBMAE7sexRI1IlsZvvOBgUbFtIYFoBHAW9aGte9AlarHi4slnBxpYzFMlGGKba7Y1zfDXFzL8KdgxFavlo804KY750gRAQqXYDMqMhIXyxUfFxc7ePa+R6WK4EoXHebZXy7vYzNVg3NII9wTF0m90mreAWoZ40VHiOeX9kTh2QQDDZLbbmrJTZAQeqIgL4/Bhlb77z7Ct555wrevHYeqysLmGbU0jqfneLO5gH+j39BgHoDnf2mNEzVk8huxBecmOQ4EtEmpJqjhTIbzZ44vCPoY3m5gk8+fBMfvXMVb1xsYKmmdkxUn9Jmk0AxwVJe+84i1o0ZyeKEimouwlhIMD9pOBiIlR//TvW05LpVq7Jocu+Ld8EW6/x8XotiQyn5Oaq4ztqYFlEhJmILXaRpbrmSidgQzk5SyBOkttczZ5qg81SIBkqo0IWFZlIrwK+KdyV5aLEvRSzPmRssDCDXMdlKFhtoZVPsHtFxz64DjmMsQGjbFRKcnuDQj7AzDLHRHWCzM5Qc62Z/DN+fYBRSMUUAhN/NnGwgJHiUHqOaBxa9DBbKVZQLFTk3HT9AM/DRciQB5n73fWS6A2A4wERUdLymI6RDXvO8pyfIFVJYrHs4u1TF2UYFZ+oVrDYqWKpX0aiXUauSTZwXMJtMahlbmGsTTdCKJjgMR7qwHI1QzE5QLgBlKrOyvG5SaPdGOOoP0BoOkEtNUcunUcpzEcpjnMN4ksNwNEYvChGMIynU+qMxOlTk+yyUO0iHfXjTEEUugus1LJYaWMo3kJqk4Ueh5GuR4NKL+jgcHiOY0II1hZrnYaFUQyaTRzDmvcY8cSDqd+F3jnDU70k29igzQbmUQa1URINK/RQVpD30h210em0BtacTD3nartYqSBWLGKSAjcdd3Ly+h/3HfYy6E7FuJ8DJKnma4iiRjS31OQYyi3qSYiY1L9PTWbtPvY0THR+FiPQeJiwv2Q2jLC6fW8QffnIRH/38FVy7dg1Ly8t4+/KFFxwZfhwv+/wrBahpGbex+RBfffk57t76BnuPNoWscv7sBQWoF1axdp4W39ewdnYdhQItg3nvjjUTlvbJHOOEqc8xwLJTY5tRV5Noo57jlMYP2AKNjZITsTDGBhf1rbLBhTlrGXQ6tvG6MLWl2NZpI1uyhXMFAdXEdcIcVYSeIIpnEoTYQB8JQCDNAwO/+JufTWUmmzxqV0pnFJKGDMh1aytub2pkprp0p2BuXIBet4nd7Q3cv/sdrn/+JW7d+BY7m3toN6kCURU/bfZpqyrKWSHcKQFLlUEzQmTyKnOL7OTfHKj1IlfjabVqEozTGuhkNI9YQptKxAHUqt7UpoE03qhW5jzicrO5TwZq07lFHG0M0OdrBJh3ALUjMiWb4tL00V6my3fTO5h1l5IOqWZlRrQ4pgjZTF1wZg0TtZ3mWNsbMq9Pm3BUe1A1yzos9Adil8zZrVqiSrAqKmseE5LH2HQQALtoFt+VKtaXlnFudR1nlpax0ljEwtIKKgsrKFSqyBQ8TLJZjLilvLZtvuS8wYgGNuzY2KISiGspsvADuqh0ehh26VLRxtHRAQ4O96S5USmXsLLC7PeXsEqws7Eo+dIk8mw92saNG99gf2cPk+EIXq6MRn0NxUIdqbQn20Kb6Wwxh6xHgiYbgSlEvo/2UQtHO/vYe7SD4+N9dAaH6A2OMRi0EU5HyHolXH3jXfy9P/oPcOXlNwX0piPKhCoBf4AgZJwEkGKNIc3RFMZBgGGni9FwiCnt7cQiT4mYtKBmE7G2UEc0DrC7u4lHjx/g0dZ9dFvHlj3NutwUnoL2qZW/Df4KTxmRWHJoJYOWDWpGcdTFRhs5upZID1Xm17HPplIPx90WDnpN7A1aOOw2xe57Eo7QKJSwXK5hpdZAxSuZDbaCfArLGAVElP38aHOdERKE1a1CQNCcRs4vvH7YyGksLGJxZRWNpVVUGssoVBeQKVWRypcAWpJKZnlarlESCMTe2ylHBPA0q2YBpllAqG2z+7trdMmoSnW8xI/QJlyjYngc8qUCirQ9r5SQ9fIyBapblq2xnGlCkln9IgPJj/A1yZr8h+yeAqVW97r1KUmsMoyrM4TOS+YAYHEGnIM4NtF+vtPsoHWg2dL7+/tis0/1NG28uR6QprrNo6yfSbBijqbmF2rtLv0KnSBMaeWcz1x0hqqXVSUdyPznbLZJliBxgvnrlUpVxpml5RV7LEsOYbVcEfcgrWl1nc7aWPOkqZYONapqzJzYUOZYUXiTGMRmP4mMMpdaviCjo7hW4xjC+yFLQi3zZHXdIsQmcy7ht7msRjfGO0IBv/PBw7v49NO/wP3799Dr9MXBARHdeXLILS7hw7cv47/+B2/j/SurqP3+//pDTu/v/Gsfbmy7ts4p+zLLmo6Bj7jvZv2h046AKbBnoJ+u61zP7cRbHHHiGcCwdD0S/cJnHfTTgOBnAcXP6zfO9xVP60cmt++ZYPppR3i+v/aUnXve5z7Z73yxSzMJMD/rHTLTnYYZzPgFJ8VBzwCok8crdj2yek+r3dkXud4ByVeDXg93vvsON29cR7vZFCLd5qMtPNzalHGQdbz2Pjl1KmGMTnHsd/DvYsU7GKDb78lYJE4oc0QC7Ys61zh18HP5wbLd4v6oFt90TZEMasYYmdCJ+dLso4nohb0/cXhkf81AaukHap6xAtRZBbPN/pvjJ3t3XJsLOO0RpFYFMgEe7gvBZFUwm7PlaCJAWW8wxFGzhd2DA7TaPQyG3EfWJupQRMA5l86hlC/AyxfhcTwXO3FPSJlc9xNgEqCaACR5gJwTwkDIb2IXzkgbArLs+U1HQoQfTCbSb+gHvtT5+SIJ+KwAfRTLGTSWGd2yAK/aQL7gqTiHNdNohO3jHj59cIDPb23g6+u3sLd/JLWJpJSJUyQV2+qKIesPumzQnSedFgBfFOZiH66vo5tQnf0wL48KneuKeRS9kjjPEZh+dNjCQaeHXsCmjaqfZbaiWxHjJmQu1d6V3nPmGihkUu3bcrvy+SLq9QZqdcZXlIQQyTmTjiAaqcFjr/PbzEFKr80TEDW/x2o4V0/OgFL7fnMXPbGucxiL9T7d5zoVma5TbZsNTHYuqMmxVAFIq2NjhbUp6WxNpq93x0LrbB1vZqI1xWGcywsJaKw/1IGA62zNglfipt7/CiayL7C2to7Ll6/gzTfflD7LmTNnRHBDC2medzdexGOgqgZnh8PWg08bv543dnLPFMNxakc9JjrmGW5iTm6yj0Jg11qJWel0Pev3dS1BoabPNZCsLRix15sB1MyfZkQK66AR6yCSGVwG9czm21l7z4PTDqhOAtGOkJ9UFZ8YX+cOSozTmGsw/z2fQc3vd+fXDfqunkpeOxyL2HNeWV42gLpqRBKNw71wngD1e7hy5YqsU0nmOHku2R9xONMpSPgLzJfuWAhpIJE9HUZjRAJQz9b93Ie3rp1/sYnxR/aqnzZA7RTUAlDPbLBdQeouatfcEiWnAbzuhnEX2nwR+7SC0F0/zson+f6Tn6HZbbNBVt8pjSoWD2ZBLZPUdBpbKcuNb01JAUkTALXYaEiD1QwrE778ye092fCbTQSzbXcDodmMzt+jBv4K0GOTh6q5tYgy4Uk8weiAdrJ5KUoil9tkihxXxMV24wSFEhlXyUEkwePSQcttowMLbfLSxp82jd1vbRrZ8baGpctClr6jYz2zZHHFgisMzN5ZGIjGLHeLeu1OqbKdBRcZearMkWBlYW1LQSgZL/r++NBaPqXA4syDscxCYSWK7aMu1MVizJiPav0uIhyx9qYqMxD19FhUj0PJOaDdJBmKIiA04woyOa0IspxF3Wtl4jlrdaf0cgC1XFssKlJpsREfRiOEtP10ALXtH/F8qnGobyQLLz2eoEDLSebu0Y6HRZ1NqA4QEDUUAerYKptbpNaY1WIey1UPZxolnG14OFP34OUzol59cOzji60ebh9EeNRLYTDSeyLD/5gBmIowStN2GMiMC6Kuy2YCnGmEeP1chMtrIdZqoYBsd3YLuLNbwr3DKjrDgmQV8xhoE9uuOCGOsFhW8gGbkYrbc/XBjVfTU20Vzh4EIaNoitX1FXzw0Zt4952X8eqVdSwv1YF0TpXK4xA3vt/B//7nN/D5jS2E3aEqZHU1cgptzC2YnpxE5WwKODbBOE1NOZX0ecn3xsTH+pkF/Mnvv49P3n0ZF5Y9FDMTtNoddLp9+Aa6cHFDGyZO9lQS0ZaKVpGuGePuRxbnLluDRQWb5Cyoec9JnpBYL6VnhbazFLLxQ3OECtJQF1W/W/jzvuF2y/1ragRa2U/YWk1hQp9dtr0nQIZsNAGep5hkU+ZEOVMpmhZETpHc8s5ySEAeUza4Fq8UJynJrhYluhsrtPs8W6jaYOdcLGTRyiuYzFMCQ8zHE0vwCXojZjhHaPshulRaByQsTDHwp+j6EzT9EQ6CCAdhiMMgQIeLL6qip1N42bzkevOHzOBhaoKAlwNtPMnIHk2R8ZmhqRY+IR0PJhPkJlPked2FBDqGKIwnqAKopdKopTPwaDWaz6DoZeGV86hXi1iqlwSwrtdJAimgUswiSKfRJQEglUElm0U5D7BvzMVuOpUF+2rH3QgHvT6O/T6KmRSWSnmUcrToIuzBnPuMkGY6bAoS7GAUwTSF4QToMTN+QJCgi1Q4lLyoAm2wvCoWshVZwBLQZjO+UaliGPmiKvNHQ+ntN0plrFYbui20ag2nakc/7GDQP0Kz18XhkCQNBajrnod6saQ29ggxHPnoBwQwyFbOiVIsnU9jlMmgPwE2tjr49sYejnYGmPp0JqDNo1ptTZTGIitXmVcIgQhArYugHwxQ69VvU7GyxgV4oLpM5v4MXrt6Bn/6R2/iw/dfxtmz56Q5+97Viz+y0vXZu0OAmg4C3f4ADwlQf6EA9f7jTeRSaVx46SLW1s4JCLd+/iJefv0aVs+soVAgW5r3MXPvKVZyuZBGJbM8aWdT62oyBZmcZbYDLmf5TLOmQQKgNotIZTZr5IrmuvNCsRlCVGQGUFMFli/Kg/ajklXJuYS2UBOSOghOs0nvAGoDNm384rxEq7q4cULFc6SZR1qa6Dgqi/BJiNGUoQfmtDON0OseY2vjLm5/ewNfffY5bt/4Doc7x+h1aXfKOjSFEdX8LmvdLB5jsCPBlo6Bk0QTd74GfbGl30zx42pNqYkTalF3xyQ/3wHU8h4DQCQSwhqvAkBLU0fndrHvtucElrHaWvEafT4GqPWiUOKYTlYx89oRRR04Lm0jcQ2ZCihOS0Q20ljWCXAdK7p0ziGASWUe1YFDNhlIrBmNUC2XsdioyuupoKYamA0xqqfr1ZossjnX8rhQCSiEQY7xhbyoNZbrDawtLGJtYQlri0tYWl5DbXkNXq2BbNHDNJfHOEWXFubdu3p6rCAs1Re0qeTYymxsKo4ZYTFQ62w2PrqdNtrdllxbVCk2mPdKpXZjAWXmS3sVpLN5HB+38ODhBh5vPMLR9gHS0xwWG+soFmoKUOeKyDE7ueLBqxSFSEFlP20zj/cP0TlqYdimIqCLftBCq3uAZusA00wKC2trYu398R/8Q5y78LJkIAq4HjAWw5f7R4hrbKTyPqQ7y2CIbotEwKHVEDyddAEicFpEseyhVPFkftrYuIvHjx/icH8bg15HI3bMNUZzdJ1lv5F7rZ3E+kUav1RGmsKJALXnVZHNFzBiU1ccbiaSZz0eDtHv9XDUbeKw18L+sI3jfkds+bg/C3kFqJdr6k7DBqXUJe5aMgWYqKjFkcgIsC4KxcjEJFNx/uQagwSIRr0uAHV9cQmV+iLylQZy5RrSxSrShRJStESX3Gheo1SfaDa4jCyOBM11Ho85m4AajqdRLEZqjptZvEJpIcp4EjahSZbl9meBbCGPfLkQq6iFROvyEeUYG7PxyaXrT2oO/JvurNS9U45C7HuwbjGLT1n2s2pjTaPW8azpCaK0Om0cHtN2/hDt4ya6xx20W5ot3eupWto1gR0BWRvGvD84B7qa3K2LTRUmRg2Wt0m1CRutJMQEqmrmGMjP4bXKBmSpXEK1WkO1wTzpuijhaOVdbzRQqVaFACIgspCMNKJGCTYBRlQLuaxXIaWx2asAAKOStEE7kvGT4DdJY1lxHTDiLBWJtPiWa5aEIiOjxxOa9hocMV+JXKZ2M3Ibj+fDB3fx6V//a9z//jY6nbaLawHkAAAgAElEQVSMq6JayxWQqS/gFx+8jf/hz/4YH75xFZmrv/83Pd2/U+9/uPH4KdurAIRULUY0Pu2FCqYkfxI5K/ZnB4Lo70T+ioHT7gOeBSQ8D2RIKvriJrqrH+Y2L/Y4TMjDXAM+XhMn3uM+73nb8Lzn549f8vXPe+/znv+NAeoXHNsTgviTu+HSVlx95ogE7twnwC/3xhP1abK14giQdkHEvUT2ZcNAQOl7d+7g1nffiMML5+6t7cfy4HiohFb9Fl4PJLxQhUmQmmCZs+Ll+Cpjp4CHM92DvVH7kjKXWp8sAYZpn5mgW1YjYXLsISsALdnU7CkSnJasZ/YnZ8+Lm4pkT6uTn+ZRKxmc7+O4JxE1BIEL+di1h0C1VyoKQO0RcBfAVsm7Gr/GtccEQTSSuJLjdlv6SwTOwmAkILWIksYEqOmwWESp4KFM8h4jUApcC7EnpHEJeY6LaZKFVBXMY6VrKnXCYq+K464QeUdKPBqGXNsPEU1CpDITZLIT5PIT5It0jCmiWKnAK9eQzRWUVMi6ZTTCxl4T/+qbTXxxawP3vt/AcbPDpXcMUBMw53GOgU2Lp2CNT8tgAtIlWp8LgM35Io96uSi9zJIp1EnyY09kp9nFQWeALsmfJG0JgKuReFrPm/rZQMP4SnKZynFdl0Gx6Il7iDgXVstyPplHrLEVCkRybhMx0MwYQHuVYofuLIpndVsSoJ71Jpx76Cm9Rycms6AOtz7SvvvM9StJrtPYKh0BdZ06a9IrVu1swN3WaB/Pza3x8/Ea1AB3I5KLgpXrFwdQ81SKm5UC1C6igx9KlxeS02jpTRDTAdRU4z4PoI7dtZyr1hx55nnjpZvT5HzEY5gp2eWzYtWhuuTafe/Uutx27iOJIYOBL/nTBKT5COYBajpL+STvBmbxTQIDAXztHwrmYJnJydxpt/ZOKqhPV1HHy+N4bf20/U9eFzMFtVp8cwzlQ/oY2lSz867X0zzGNg9QVys1qdWkB5zO4vz58ycAagqp3Pzq8LjfOkBtudMUqtG5R4mLpvJPpXDt5TO/U/XZb2tjf7IA9euvnIsV1JzIZJnubKjt6LoL29lWa16FDf9WJM5f/MlBNXmSnmQ86sD9tPfPmD4Oxpp9LxdVLBIkt9WU02IvbE0AdzMLY5eNFhu0HFPdgeyi4JxjQibBaR33T04wsyLasqqThfuJgtrY7DZ5uEFFG3OzacwVTjL5uQahU/04gNrZf4uliI7oXFc6ZaIMQlaxxQOhm8rmWFzueEuChoH9rqAUgNpNfq4CdOwkA5/i42NtHZdVLdsVKy9VvexsIAXINUBct1utJAjoqEJYwWlpUkrWiym2pBFg+yxWZTx2WiTSMqeQJ4hvdpZW7GmjU9X1PM6cpFgEEij2Iz4mooQdsKkgmXRUAU+RZ+aLXFP8zomCfvZgo1UBQAOoBTgXPZlmmVM9bZakPDvUXYiV+IgAHJu32qSl9S8LYjZfCVCPREE9A6jJkKRNEFmZAiRSne1IIZZbJxivWdazPV8uZLFQKWKt4eHsAm1yimiUmNqbQWswxt39Pr542MKDZoTmKIdwqseW6uH0mAD1GNNcqCJkZGV7yBKre1NcWknh9XNjvHUhgJcPsNMKcHu7gC83F0VRTTmrWOzYNioxhIo7NjjVBtw6/DpvWk4p7aRdT1wbc6YOSGVw7vwZ/OKX7+Kdt6/i4ksrWKiX5TOD0QjN3gBf3trC//nnX+P6d4+VdaCMCWdjcHJeiFc9pwPUchadPTAL0pEulKbZCc5fWsU//qMP8Mk7V7FSziMV+Wg1mzhutdAa9jEIqMIdyULFqaDZBFf7ImPMxuxDVfvFY4eNO1pYizGS/HbNq2SBI1lEVGvTwrSo1jnaqGKzSHPKSe4QFcUwwojg44RN0gKK5bxYgMreOwtX/iObwlRAqAhTAfbYe6OtlRILNDfUmL5xjIE1ea1A5wnUa3FWEDuOqYOo5Stl/HNzizE4jWxChW6G+d/6QapYlMKPDTNx5kY/mKI5nGB/MMKjfoCtno/HvQEOhPkYIfTHmIQECqSNiHEaCLMpRLk00kXacueRT2WRHaeEIUtQI+S9xIWSZE1PRSXm9wcYdwZAZ4DUIESKC0QpRkleGCObT6FRKWBloYyVRhXLCxWckfutIIqOMJNFtehhmSzgYhqlAlDMkzGdQxCl0B6Mxd67HQ5kYbZaKaKUnSAzDQUIGEcp9PwILVrDUjHORWYqKy4LtO/uDfsIBj2Mg6GADelSAV6ugFKmIFgej1mDTfnGIqLxSNRlQRjI2LbgEaCuy7gxIBjPpibtbv0uBsNjtGhdPGCe60RiAuq0+PYqYi86yqbhp8YYjkMZO0lgpjp1PI2EqNH2J9ja6uDudwdoHVDhkhHb+XSaDVNedoSgtJGr14c2emd2+8ll4A8s62RuZoOVSjRmzE9FWfju6xfwZ//oQ/zszStCHmGD/4PXXv6BH/67/XIBqKMInUEfDzcIUH+Gu7e+xcH2ljiGXDh3Cetr51FZpMW3AdTra6LITJPRYgpq3j+ioBarGFXpKWnKUYx0URirII0xL+JXl4OczDJ2C2mz8nZjmeQO2VjoxLcy/5qKTRXUVD94CjKLXZ1FVIjjQBg/1B7KLeZt0SrvZyOpMLMbnaaELc/6QIk2qgLnO8ORAnYOoGa6dLdzhAf3b+Hb67/Gr3/1Ke7cvI3WUQf+gGAB5zCSgpTVraCDKe4sc9fVu66u1LrtSYuv+PkfcAk6cNrVZ24OcZ8l82zi82KA2nHOY4tvdcIQEpsA1KxnlJjqWN/J593MmgSo1dlcj6d+aYIuGddCrBW0vlOAGkJK1My+gjQPWYcR31PViTbcmZGVKxSkTxbQhYM22kEoAPXyYkMahVQASrOBbhXZLCqlMkqlsjSnYrcfA/TYUKRyo14uY6FSwVKthpWFRaysnsXS+jmU6wvIcYGeK2CSzhpArfskhEQ2swhQS8yHsuw5zzCzeRqOMBF1B0lpClRzBSX52KWSEGdKHoltHopeWQDfIIhwdNzEo4db2Lj3EOFwjGp5CYV8VSIasjk6WBRQqpRQrBQwDPrY23uMg/09NA+PEA1CAV2Zed3zWzhs7mL/YEdA7Usvv4q3fvYRfvaLP8Dq+gWMoinG4QjTkLUMG3ORXLsTczYi0cjv9cWanE41JC2o8w6zr5kT6UkOMu29W60j3P/+Fna2N9HtHCP0+1obWwNHFSnOkWk25vM6kXUaLSHzqp6WWqfgoVggaJ9DlFbyg9j4U8UwHIpNKOe4w34bB/02WsOu2PSlJxM0CmUslapYrtdEZUSwWEl8rn+jKmoqj1yOuCsV9R7RZl+e+ZTMeixScVDB4uKiEAvK1QYK5SpStPYulJEp6iNdoMKdEQlqbcnsXVVxmWIqXsclAWptVqsq1+IQJEZL3Wroc8/jQvCeWdQpfiZdXLw8So0KCmVPXIiE8mkEREcCeVGV3Q8YZn5SL9V1ls4HXKMKSE2nLyHnkEScxjiairr36KiJw+Mj7B0cYGdvBzt7u+i02gh6zDFkg5P3l3ZPXJ9F5z7OVarGEZA6pu7ydPI5RgdxjjJw2tkhWm4rCVYcG3m9kiBbqZA8WZdrlfaMyytL2oyvVCRLlCRX3mtc50lzVUDpUJqwoiIj4YeOB8yqJjmjyHrA6ixzgBNCGAm2VDtyPs2T9OWJOlHu4yydgWwuJQnYiEra43AdJL2UZv0MVSeKmpK5s76PB9/fw2f/hgD1LXS6x9JUHk+zGOc8pKsL+OTj38P//M/+C3zw3ltAdfEndW0+HaCe1R4CTswdlbhhnTj28cB8yhGU1d28stqhAyc+4/TD/zzAwb3rRV+X/JZkb27+/fN9vaddHM8CBJLX59O283nb/bznf2OA+gXZiy8MUMf9vpmWZb4XemJfHF/ByHrO6dHVmxL7N5mIevroYB8bD+7jwf17ODo4RLvVwuPtbTze2xX7bo2KMeDN3CM9rwSvXJJxhsB0jzmx5jqhtaAD4HQMiY+juZE8oaA21wvJY85TtUtAWltSrMJdzjSV1BIzI4C09uoEoBaQWvvOkqOcyciD4xyBa76HPUnWr5o/TRV1QcBpqqkJUEtda9bH2mBREIZQKGNhuI+sZwdDH/6QdeQII8YQjiZSd3G9T/W0gNN5DwVzx6C6mbUtbbgpZCB5kHc+HQ3F8VTcJDlWkyzO9Tv7RD4mPmNdBkJAD8cBJqlQ4p28EusNddVjvc3MaH6muk2pU9DdrX388y/v4Nd3NrCzR6eeYdyH43cwikcIULJGs5MlcTwZqadIQi1RyU5nmPFUjl+t7ClATWdCugJOJugOQ+y1+2gNQvikt3NOtmgIAQAFlNZ5lNslGdSyl4nICKnnWGOS+OChTmedWhVeyRMhEtfJJJY6lazENQrJwdwqDfRz4PS8RfNMzTxjbag2w4n+ZmQK/fus/pUROgaebd2UiC51BOBYae1Ac9d3k+a6tUGTIHV8T83Aa5twdc0ZR5tqbAhrgSgkcUGjsnjOXGQXwWh1NrP1oAHU6+sEqC8LQP3aa6+JGvdZAHUy+knu9wTnKV4lzgHWyXHbYRzxWGzt5fj6sq68Gxyk95+IcJ1XUBOg7vUUoGYMEtXTTkHNv8UW305BTSIgFfYWw/IsgDoJTru6J8bTrA6Khd9u8fGU+TS5tp/lqKuCmj1jB1LH/ZMYoNZ1TPJ7ZV2TzycU1GdQpUsYxyUTGZw/NwOoV1dXZa16cj797Sio3XXHnq+66NEFWfEaPnhYHG529eLyT6q+czv70waoRUE9kIH9aQC1A30dSK21aZKlc9I68MUBalPqJW5OV9zMiraTCmp3ozqAWtSbZF5ITp0C1ApizlhIClBbMeMGBk5oNo3NF6HuO9y2zN8VeqNa802lwbEVyIli05oF8YUWb9MM9NYByjGyZos1eY/ZkrjtU8cRBbFVNekAai3t9CfxWQk2o1M9u++Sj3f5g07hbUC20Qbiz3INRin4bF41GDuewGcKyhlW6CwcE0Sv2HZHgGv1pTNLcFpyW1YKFQM5Mq4liDLO3ZJTawotKTKZVZe1CVMKFWU0CRwSZ1fr5E2AmICxT9UNrb0DVU8TtJa8FCbAkhHJ75VTauo++RzLORd2OIEWNaWU7ERRfts22m8m1o0mKbH29glQiz2xtmhlH83imyrrsaiL1SaywDw/Nv0IUItlmu6PNkZmmSjS0LNHgRaWXg4rjSLOLOhjocwGfB69IIVHzQi3dnq4vtnETm+EMF0QYJyVAdWvVNVKfcS5iaAXt2nMXN0x8lR5ljO4dnaKj65GOLfI5moHG0dZ/OrBEu7tlNBqp+AH5tYolb5T0akCR+4lAak1o1raL+qUbl88yx9ls4ON18tXz+GX/97P8MYbV7C2VEO1xGZ1Gt1hgIcHbXx+cxN//i9v4u73e/oZZiXjZLxuQnbF2In7N8m8ju8a7YBT0SvoG89UOYuXXzmLf/InH+LjN6+gQuLCKMIkopLcRysi69RHNPAxiVTh4H7EijzPHKKSWOhRWe0U0kniTBKw5nsdQO3U1a4IZmHomrZs3Kp1Dq9bXgc5YTO2+ofYO9rD1qM9NI8HyGeLWG4s4/KFCziztoJsXrOheaULiDKNeJVKA0qYqGYzKaopOgRYZ3Pm2KBkDbFsTgAqPKuxtXcChogLSXm9K8bVzl0+wwDqHAEHGep4HrlXBDXtnorXNLyXgOFoik40QTskKBqK0ngYMC48hf4gQHfgox2RhDHCXhiK0rovynVibSmkRylM/Ega3LIT2QxK1TxqtQKq+Tw8Nr6GAYb9IfwwknuXuZ1s2o3DAPTEpjV3OQ0UJ2MUJmOUM0CZzW8Wd/mCZFUvVzysVHNYqeXEMrxaLSNNFVgqK8A4rYgrXg6L1aIoqVOjMVJkDYZjdP0QTVoqcsnMzFM6P4zGAsD4VLmNIkxJZJiEGEwjUbulLF6BI1PVK6NRqsnuEYjmYpJ/r+SKWGCGVDYjjf4wCuBL7ugQQ78v1mndQQ80sV0Qy3QCNnVkvTLCXB4D0ArMx0CYpzYeYYzuMML+0RCPNlvYvHuMXpPKRBIiOD+pm8VU0DoSe3imNSv65MrkBQDqpxJNTKVptmOFQhrVlRI+eOcq/tN/8Ht48+p5s/aa4qP33vxJFbhffH1Tmh6dfg8PHz7ArwWg/gYH24+QT2dw8dwlrK2fE4tvKqivXnsNq+tryOU5htOGfSQkM4492nhWtwzXRE+Cr1oPWYvJjfkqjzKg2BpIcwtorX90MSLNcrOolXrF4jlcTi1/U1nBBowoqMV1ghbdjF0gOK1AINUByfE4Jj+ReZ+iyoENdVqEqxW5KDvlOV2Ay/g6VYA6HNHaVGtLKqpbrX3cvf0Nbn71Bb769FPc++4u+m1fYgiiEYlBFDtMbX5zVZnLKlTF2IkaVw9oTKxMbrfOnaf/zL8uWasm6+8Tx8HqQ7dVQkaUHtTMEs2xxvgZMwW1AdRCTDDQ3YhJFuAhn6xUKYtisGajEENjtXFcoiqQZo1BbVLMAGpafEsjj/XVhAQmfa0AOHS8IFmr6ImFINnWVCWSBU87xaXFujQH2RsN/aE0GPhdrIc8sYyezcUci3gMaLe9WKuhUszDE/eLHGqlMtbPnse5S6+gtrSCHG2i8wZQ061HJedah5PpTTsyNnZIOGMeHrMmqGgkAdLUhmo9T5Y7HV+m0hAQ9YuQ2Eg+KwlITTIec1/3d/excW8DnWYPGLMuJSmjjGKhLE02umiQXHjcPsTWow3JdgyYz8c4j0we0chHu3+E/aMd7B/sorrQwNvv/xxvvf8hrr3zARoLawj8MUYCpvsYS/4t6wKdG6UWIMmy28PR4YHMFVS7MMuWqgqeA6/MxmVarMH393fw/b3bONx7jDDoY2z76uzwFDxNqpWV4Cs50BZhwmPB8y+EPAG9aM+dRZgiQE1XBDZWA0Rs4g76aPe7OBaAuoVWX22TybtbKJaxVKlgsVZBRTJ1VQHC5qjeH0bCkJreogZiMo146QhwzUxKj9beZQ/1eg1LS0uieC94FbN9L2Ka95Cl0rtUlrzyTL4okUNUJBC4l2WMkTCFjGu2kK7mMhnpbB1oLl/iGMQ6j2RscdDRHG66wnCRkinmUG5URUkv5D5ZIKlDzt8B1L+dqd5dreoK5BTOmq9JN5pJNEGvM8DWxmPcu/cAO7u7OGoeo93tCKEwktpRAV8SsGY/OrJrg06b4fFDvseIChY/QWUTyYac4xyQLWM0LVLzRVljkCRL61KuOaiSZs50rVrRTOmC5j9L/SV51aEovjUSS8kSBEGoBGf8Dms2IZ5mQ6QKAxPlFJFJk+BTFJcaaWBbzijVddkcnyfhQ2sBIbk5e3IjfCT7D0kileu5uLU253Teyw/u3cXn/+Yv8fD+bfT9FnyC8tM8xrkysvVFfPzxJ/gf/+l/hY/efQ/p8gsidr+dS+Pf+ac8ePjoOdtg89NTawijjZlwQIuNeXTAaoMTh9Zeo8xjbX898b7nH57TgNvngbnJTz0N2H0aSO3e96Kf/zTg+2mg92n12GnfeQJItRf8uwao5awn418SoNEzt+0UgDqG58RFLy0EtebxEXa3t7G38xh7O9s4OjjA4f6hqKe3dwlQ+7F7o5uL2YMoV8oSH0LwsNvtokcQiQC1KOvMctn6p+5YCynWiF5PA6iVCEdr6TSKJLFbc1haEOmUKKIpkBEVtYhsSGSbgdQSfSMK6pklONfVtO9m5FuxwBxqArD6IEitYLUKF9y6xZEblYybESCN6zXJ2x4MRUXtDwIhLJJESE43CXV0iitSyJL1UMxV4BVYN1IYUUaxVEGhUEI2XyRCrD03EwkIQU+i+KbivjEOBpgMuxhHA0QT9hIiTDNjISSVSgS5U7Ke4hxIAhLXThT0BGGE/tDHtw8f4//565u4ef+RgNN0rVLFqlZXmiU+c+jg/rI2ISCtLkm0QGetnpJzzPmmXiExvoBKISd9WDqAtQcBDtoDdOiAx33i3KOorZH6dE2iAGsg8+lsPlF1tlSe0pvMyvqhVKqIkCSTY+PTAWIUJGgUTRyVYvOWrm11lNM1kIJnThwT9zntT249nASo3fJL0AMDqR19aNYvmxF741i8eNmUyGt2a233fW5daU6K8l4Tm4lyOvG6Wf9OFeDqOGDqcMFR9OHuMVkfWs66O65cr/M6Xj+zhqtXLuONN98QgJqK6tMAagfAO8VzfL8+bwaT/Xo6Yh2vwmK2ysyZSdbVIg7T/ZtXUPM+U4Ba1dMug5rrRqeoHjoFtSMvvABA7SJLngVQJ9XUruUxv5/zY+98jcR/OzdOB1Cri85MDDgjQ5wc47m+YlwRHbyYG05HnUyWDpSaO06A+t1338XVq1fhAOqT89nzAer5OTQ5d7r/jwFq6f2wf2I9FCNj6vYojnDp3MLzi4of4St+sgD1tVdewiiMYoBaQTdtQortjhUtTsEZX6COmfMce+z5YnD+hjuNPSLjqMsrtRFdP2dmle1AHqpkOeE569zYejy2q1aFteZPJ1js1hB01g/z13T8/U9pEDqAWgFkZydxkhXs/q5wjv7MBhjLY3WZTda1fKJ4duHW8VysuVdyXuR4zKzCT2oYHRr/7LtVQXyFW2f2IDGSHyue3acooD3bD4UV9JudEbfuo3udBdzbeXT779iIiusruC+gMpvhBJ3F5o8ApwLFzkJDih4ugLP6vFjriEJas3Zd40c+jwCssR75vSyN2EBm5vRAAGqq/6aILAsmM52IJVmJWW8q/dJyRPBPsy2NVdTa0NKyh8pvZ89nNpeTKSKqtQlwGUBNUJCWGA6EZ6HJAyXvJkAdW3zTBignBTI/l812sXwjKzCRC0ylUT6VRom2jeU81hpFrC8UsN4gezOPMXLY605wezfAd9s93NnpoBWMkc4zry4ldpzp6VibwCzgODmZrSEndR4rgoi0G7+yksHHV1N4/WwfK/VjHA+AzzYWcHOziIePp2j3tYChHc9MKasNPpe/p/nFEHBM+I128dKaWBR5tFvOZVFtVPHKtUsCUL/22kXUykWUqKrJpHDY7uPrh/v49PoG/uqv7+DRFjNv6Heox9LdY7MJ+pT7IAFQy+uFiEC7IFp7TzEd9JHJTlFcLuP1Ny7gP/mjn+GDVy+KDTRt2EtUxGaBHkYYsOHMBUSfzVLNmHY2K5xUWQBTxUAFJ5ujyQLDKQXcbwdWU8nAxpFaAGqeiAOoBSgyRqqO0Rnk0540s3eam7j/+Hvc/O4OdncOUSt4uLS+jndefRVXLlxAvpzHOJPBKONhPGVeuwKutPChGsoVb3YQY2cGuUdtfJIxTR5qgSsNUT2bsYh9NuLouKfse6O8GFNYRkpxKUghQ9U2Jc+x9TtbsnzoYkYsON04xe+VTFSzrxpPEI1pY59Gtx+g2Rvi0A+x64fY6A+w1R3gqD9Ebxgh8icAleXDCGMu+AgckJBRy6NAFXSliuVcWcaQPklbKaCfhpBZfKpKhkOMhz5SoY9sGCDdHyDTGyDlBwIwj2gDKfbDOVRLOayUs1ivZrG6UMLiQgUesyJJLuCiN5tGvZLHQs2Dl80hO00jJ47KU/SDEK0wEuvsVD6vClRaFgdqx+UYvf1wgOagjd4kQEAwMQ3JrefneTkuJjMC9fMaySKLAvOrMnlpaFKBRYvzIRXZVPYMaXVEW7EuCqkIC8U0GiVPAOqMV0WU99DHFN2QAHWoma8yAKZw3BpiY6uFRw+b2N9ow+8xIzOvgpn0SAk84vRNMIJ2j6wrmD09Zxdoc9CpM9YcgS32k7crTMBvWopHI9QaeZy/uoTfe/9V/Ee//BBXz6zq+YsifPzJ+z/C8vXpu/Tl9W8QRCHavR4ePLiPL7/4DPdufYPDnccnAerFVVFQX712DavrqwJQpyQaIAFQC8DjbP51bnQ9S63rEk40OgArK8wVeawLLFfLqSWkinGKQpsDnOpZ9srcobV80O9QBTQBc5dtRjWAZkoRvBLmt22b5lM7EEBZ9txWvp8gNVnhrCe0BlEiGhn2AmIxKoAWeKLKHosFXBj5ODraxa3vruPGl5/jq88+w4M79+D3RpiOM0KEGbEWMV8LbVrMxk8XaePqYDcfuIZBUvEc14unnN5n1dXJ2vlE09E1IRO16Aygdlirs19W4qNTl6rngan3XEZ1DFA7quIMoBYSmkU/qEPJXO5YcgGtE4wAajxdrGsKBCk510ltytFeoW9pHE2nknnqEQzM5oVs1ev2pYFJAK9Rq0gONVXRZLqTFU9wiNcOFblsTLm5WPLScxks1GqivCYwTd1JdjoW68az5y/h8mtvYWFlDXmvPAOoJfLFzW+q/ub4QzKGy6QT+2Z7qI0jgWsSKFTlrxbjrrZk7h9BWWsyMusvk0On1cX21g6O95votYeYjmmDWIZXVCU41c4d5i8f7ODR9hb6va6BqhozEgQDHLR2sX+0h2a7idUzZ/Dhx7/EG+/+HBeuvIZSuYEwGCPyQyFg8cH7SOrUPPOn00ixXhaA+lByIwWgFhC5KGB/qVJWglzzGDvbW9h4cA/N432pLRh7I5bhpjZQByEJ6DEbfx1PXH0tUScGTudpYU3bynQR03QGo9REMrSZA89s3JBqKqqqhj0Bpg/7LbQHPfhUeSOFerGMRQLU9ZKocsRek2QAWg2TbGjkRG1ezppzSkbhX+gmow1o1tPVShmNRl0A6mqtjkzewzTDmiqHKZWj5Rpy5SpyBKgLRVEPkTjGJq/EVM1lTM8U0zPltIJ5Rsg2R6GIa1WLgRFSDevPXAZTlrz5rAHUBPH1mpQYHamt9PF3Cuq/4ZQvREoj8tBpyVTUdPIgQB0MAhzuHeHbb27hq69uYHt7R6xa6WCjzASOC2oXSuKvO7/8fbKBqaC0KHLkYZntYo6UFmUT5yB+v6iac8w61SajXpeaLb1A69JaXZTSeTLqcCMAACAASURBVLob5AgY0yZ2Ivd2wFxpqoTCISIq6NjMJ1HHplvtw2v2qZJGuxhnD+yaWkA2s4hifhGZbEnvYbOx55o8lSYxUe3Cud+0AldXMSOm2HzsQDo3D8auHDFRPq2qyf4AD+7dwRd//ZfYfHgHw6Cr6+lJFpN8GfnGMn7x8S/x3/+X/xQ/f+dd5Mt/w3P9O/b2+w+2Tt3i2RLXzVGnvcyR5p6M0Jt/9ZMgpfbjXD3zmxy2pwG9v8lnzb/naSD0bwJO6+2gx/FFwGlXtyW3af59Tx7PJ10aX+Q4vOjY/uIKar33HU/BKeefti0xn8EUKM41zR0DAtSseQ72dvFoc1MiSLqdFg729rG7vSMZ1Nt7u2LfLXWAuGKS+KLrxWqthmq9JsScZquFbpfZzEMBV90S4/9j7z2C5MjSNLHPQ8uUSCABFERBFlCiq6umZY3YnVlpNJsxI2k0m6W8kUZeeCSNvPHEA2973Ctp5IkHGm1tyOZypndmp7tUl4AsaCSQAFJnhnaPCKd93/+eu0cgASS6Z0hOVVdZWgLIyAgXz9/73/8pvzW0OcateW5u3Q+gJhikjGsX3VUrmZug7pHrzxFAJeCsaDCqo9lHpJJY31MlNd0WK7Silg1yQT075TyXLOuZ4DTzqFM1tbnrme21uX6RvMgDN/IQ+3Kx9vldqiK7A4HUJMhz/08yFOsG9tV4bOU8HdgIUFs9WKnVUSVAXalbXjRrEycQSKgqrvfHazgMexj39xAP+4hzIwRsAVZyKFaKqFTL2mZTVcy6lmTeODaAeq/Xx/pOC1/efoj/8+OvcXvlmee1OjKvib/8Xs0LjWxs8b3oCGg53c16Tfej1+ur50OCP22+Z2sV9Xf7UYi9Tj8FqBmxo/6Td+vMEL2GQ9kwe4DayE4GUKd9SfaPSXI2J0K7Pp5w4xURKRDshrY9Am7D64V6yT9mVNKTRO1UKZ0+886KOlF0sS/snjAnrrPPtL7ZK59B/z5Jj86szz2oZ3vQ5AOc1sy5VzpwWvsXt4c3AYqtCaZON/K0WnxJBChFTHSBKuHosSM4e/ZNXL58GRcuXJCCmkS5F2VQaxy+Bo/sIHO2YdgZkaQTv/DfPOjp6y6voGY/yADqHlotU1CzH8Y9Tjiwfm5WQR2xJ+vcsXwG9X4W3y/KoPbXM/vd/pwKCl+17mb7xx4DY53k7b3Zf7Yc9gx52lvJZ68PkCioDy0ewtGjy4qCkYLaYYDHj7+RANQkHZAA6f/z7/8qi+/sOpete7Pr4YSCWsQISzwytyB7Ln8LUG9v60qQefpd+u+t828oa4jh8NwAWfZfOqElD7VXbyYARTrDZAeev3Z+YL58cknVJPs13CYn9EmA2hYeY6ZrEhL7IvWr14BO1MAGTCc4cUaxzMnLK64nm63TILmdmZ8I/cKkXDMxSL3dZbKGTbD0/dqWBajt1yYzp5Ox569z5rDT2cHt//wJTU/2jlyQnUySxdyDeD5fTddwn9XCWXcm98U5KOtsHQCt4k8FYbr8JeenhSx1XPaNWs/mSZhhmUxlFn8sGpnhQvsdD9B6e0BtYp19NNUJspB2AKOxpGwxNcscA7d4DJaBbcApweheOEZ3EFkOq7PelpUZFcwF5scYc0+gMcFbn43nAUZvNyp8hsWiZ8VbcckGV8RMGaoeCVBHQ4HVVEqrEFW+dl6FOM/HIuhGpqDOpwpqFsgCqJn7JUUYLUipf7Vz4vVhTstMsYBDjRIOz1VweLaExabZa7eiPO5tRfjyURffPOthdbsvQJ653bxwbCoSgCjQSJibgjxZ8Q5EdXlo4zFbw0Ucnavg+ydreO9EH+ePbmAYh7j2pIKv7hfx1b081ndpn2hFoNnVuCYH7SAz4D7bzLw+gh9dQWQANTP5hsrqWVpexFtvn8FPPnofZ8+dUKOZTcJyLsCj9V38+Vf38csv7+PalRVsru8xHNC+3H8Hm3vSWV4AtSUQCaDGoItqLY/lN5fw7run8Y9/+jbePrms8HKqXBuVMkqVAsJirKYpIvZiLbuFGyluLpT7MzaVhQeVeVzTc6V/Xrx6iPOWWKCyBDXrbzXRycwtW/a0xn2S606lc0nM1d3WMzx7dh93bl/D9rPHmCvlcXy+iVPLszh8eBHFxhGMKocRlRcxylOlFSMfDzXuaS8ti0haKilL1KEFLtPaqxzFgHXzqjE+PRSUFtKeaWqgQ6rm8ZsAqef1IKj0QBDTDtohUeqoOvW06nPXYEmIONM24QZjD2WPPZICORyN0R2NBfJuh5FYt+3+EN0+c6xGaHVD7HQG2O32sTMYYC2IsV0IUIpzaIzyUrxxnhiXShiVSnLm4BrJ5v142EcQRygFIywWCjhUoOp6JFX9Tj/ERo9jgPlMYxRHIWrjELV8LLuqkgO+lF9VzmFhpoYjC00sNquYq1WwyEzSckV96w7zKWkRWiGLmdeJ1rG0XjSrAq7T/UEXrc429sIW2kM6G4zMkkzOCg7IZxYVLWHzVeSDkqBqqtH4vAwxEvhGK9phr6+ifDTsoYwQs8UxmqUiauUa8pUmRuUmBrk8emxw0kaeDQL3vK8+a+Hajad4fH8Te8/aiPoM+SpJ4RUEBlATeNcNF/NZwQVTigu3Bu23FvlORLYwSzZ3lgOpOURKxRBHl5v4/u+cxk8+eAu/9/ZlLM/OotVui/Tx0d//0XepvAMBam7EdtotAdSffUrF71VsPFtF2Smol5dPoLlwGEeYQX3xIpYcQM35gTnUJI1x3uHabPOOL6VS62pfG5n1d9qEp827FU5cR0lWsrXY7ELTPE3fqE82Lh5MTaItfMVlBEo2SwgkW4Yl1xSC00PLSM7GlrhpRZtAtxHk7+t8BHBb5pIHqAVOy5mlpHMlAGgg9UhzO5+59fUnuH71S3z1q0/wxccEqO+g3yEJg2sf18sAQ3kEuKzSTO8jqRszKnK7PM8rqBMQe2rE7ldTTzc8pzeG/jOyPPSk2SD1iLtHnoXvNoWJgtqTAJPscbvHnvxpYSc+ycPOhV+sDROA2hhVrsvjVgNvEe+aK7L45lxcMKIPm31sUhHgGQ4tToO/QnU1wdFSuSIVdY8s+FZbza9quSyQml8Ec8iA5xxnDRUDVXmf/NrKRtni/BwOH1pAs1JEifdtNEQxAI6+cQpn3noXC4ePCqAm8Biz6acoCqtvjVdlTgEa70nOMJcyWjMSaPL5ePZnNjjoWMXLLYKYxjPXdmeVW6bKpoRBP8TuVgvbGzvYXt9F1BuiENBhx+zt9/Z2sPLoPp6tPcH2zqaUkVU2KglMFUpod1pYXVvB1s6mlIcn3zyDn/7+H+D8pXexyHMqN3hpMQxpT84MdQecE5cqFSw2ohei02or2oRzqNU0ZVkjEgTjdzZGHj9+iNVHK1h7uoLO3o5qVgLUvG98NmVB7EgNAr+8UwvnBa6JVDdLJewiOcp0OCBZlE3EnHLdozjSmkWb9F7bLPmoUm31Otjmn/tsLg2QjwM0SlXM0/J9vo65mbpsvqk6IkAtkF31tbkveMWI3wtaMzMvgJrxLQSoG42agD8SDpkXznEwyhUwypUQlGoo0fK7MSOlPe29/QZI+dM+FiEDUqvh59WlyZgxxWmiNomNQMsrZ1mARQHUVFGPuXcrF5RBTQU1gUItsZrzfO3l5+rX6Ah+h1bI/ebJ507fdVTlVpYnPmBuWXxeWXu0d9sikXz15VX86vMvsba+Yeo03kdtJFnPGkCdqnhMsexVWDwOWWZzvXEZ0Gy088+c7+iSRDIVlV9sFAq4aTYxM9PEzOyMctGbM03laXJuZI3JOy9HOcUP2J7CYl2cuwP3ktqjc59L9zIq2OwLoItUBMQhRrktjPNrQK6IAk6gUjiJauUEioVZXRC5KonMJn+wZP9nogYjr/qGuyeM+fXI74mylt9eQc39DxWT927fxKcf/xwPH9wxYD0aoc9LWqyhurCEj376U/xn/+Gf4sPvvQOULSfxu/LfnbsPnjtVK429m03mxxmSp68hskD2QYCA56+rB7knf3Kg5yqp8SYFHP6dfr3jSY/joL8vYPNF+459aq9sc/11eg3Z43nR5x30OJJrdMBp/dUA9VSjccp290XPk30875/Vdh4W8aUez4d1zurjR1h5cB/9Ll1VQqw9fYqH9x/ggQDqZwZQu76W+mICw/LqxzNOgwrr9c1N7O7tCTgK6VjnerompPJOAKkgwQBn5/joTsDmX+vpESRlzFZdFtP+PWweU49O6mkDn1kHsD9pe2sHUOfoUhNkAGpTUFsGtfUR1btyADUJcrT5poraRybJIZF9OGelzIa2bLlHtt+gcpo1YOTiuFinkWxJEiTvaTFXRJUW36oHGSnHr5qIjiW6uhTLUmb7m+NBatY5rMlUm0WknkdyeilVi6g0qyhVy8jRCpxrUthXHUu3RdZhYZzD+m4Htx4+xa9uPsBfX/kGqxu7Ii1KYa3eFems1qfkXorXT5C172E6EmqjVsN8syGwnopxHlO1UhShcKFZ0x6ARK9dAtQ7Hex2Q4TjnEki3Bj1zwzrOJI+6VLEnrEH8DxAzesgoNoVSfbvCmg0tbfrhfu4OqND7+NglURzOtKKE2AkoHICLjtxhv/7fg9RIsRLZWzJIz3Vx0/mBgdn6O2S/VQ67v15a7+dmdfSvXX6rHtcwJOztfY6hyEPnoo07RTW+kh3zKyZOY6PHT+K8+fOCKA+f/68FNTTALVf323XlwHkD7C3zb5k3zk9A9AnP1eP3urorMW3iXBGqs+mAWoKNPjlLb49QE2Xwb72FX0B1OwFyqXtBRbf2RxqD0Z74vn0d98PNgV1dnduZ73fvj65v86Nl3US92Xcg+0HUE+/j/8c3jtTUB/C0eWjqieloBb+l8fx48fx3nvvSUF99OjRXwugnh7y0/1vf32SDG+voFZao4+CSXPVz5xc/K6UdhPn+d1VUJ87ro1Lt90xi2/aFzuAWg0nZ5Wixp8r5KSUdABq+oDtox7eh3E4/cB5BubrANRZ/32CS8Y6tq8s4DNdJGebn14V6AHqpBnoAdyp7y8qmr19h12HybxpWzu8ua0tdP74/Jzq2TPGUPIK8RTZ9dfXf35yTi6vIuHJGHKeTGrPnbsyn1IWs5RCCcjlJvOJDYNrlCQfbGuhGkyOnm9/TpXT2cXLZ1I7R+BMTrZ7Q40xa+rxvFn0UVXIhqTAabK+1Ql395aNPl0fLqCuOe1sOGmraJthvpVTsbh7wQ04ix8y+biZptV2LxyZxTcZ6S5PXQWNAOq87PzUP9d4skLVA4i6p6pyA7PHVpa0VUpsInE8CZzmJtqB0yym1WTy+dksdNWUdIxJZ/fnP58Z1FRQs4BWNrLAaRaxtC5nUcovAvl5NEsFLNDeu1HG4dkKFmhXXM0jigOsdWLcWBvg04dt3NsKlRPLQ6+UDPiLpEaigpo5YnmMPUANqtKZ+zgSqB7FZczXG7h4ZBbvvDHEuyfXUCp2sLIZ4OqjIj67V8HqNtmVVuSLlCdfIarYTYWlrHgBWrbwyAbUjAgFTrLgZiO3OVPDiTeP4e13z+EHP3oHJ08dU7OaylCe951HG/jf/uoGfvHlfTx+sIFOq2fgtLf4zizqB92gCqBWQeMA6qiPufkyLr1zEh+8fwY//t4ZnD68oEZtHI1RI1BczmNYGCprtIAS8oGBxtkFd8K6JLGkcmQaZebY2PbPjQee+Xf+u2fCyY6qyNxVA6j9/Ocz4eI4LwvBqLuJzs4jbK7eQn97FTP5MearOczWhqjWKwjqpzBuvImodhzD8oKuGcHDXBQiNxqJPUcFPOd6NtfYADWlqhXPOl45E5i6zkg//AnvvVs3tC54BrZtSAh+sxGrHRU3A34j6+zgY1kF0mDf8kbZ5PdFevJaB2na1fLNbQM/YqqH5RcAlGPmY9qcRAIEzaloDc7c5E44Rqs/wnZviHVaRrU6eNru4G4/xMN+hH6nj6BDq1Mb93GpjFGxgmg8FumAmaaIuUYOUSnlcHxuFqcWFjBT4gkNsN3t41mrh047QtgJEXFN7bQxovKaAAlzAvmsy9qVWdYVLM81cHi2isMzVRydbeBwo665ikTpgBa3deaSMteK14WM5zSGIwp76Pd20e5voxPtICZwzjnDrdV8vsY5WoIy17SJIKggpvKEFu9sHOTYgmSWVIio31P+KK8YFdT1gN9jFHMF5ChLqcxiXCjKTlzjQ+fB48zh3soOPv/iEVYfbmGw0xfgYQA1hw7VOSPkRrb26F6b38SEAje5468JUGudk/I80KaU9+fNM0v4B3//bfz0/Yu4fPwUGsUydnd31QT5w3/ye9+pAvdXUlAbQH337h189skvlUG9RYA6X5DFtweozeI7VVBzSjUug6kJzOnBpoRka+7uV7YOnACofWPI1Q56D64FzhnGO2dMK4dtmfXEQ+fU4FQVArZ85IarUak2UzNeg8EzbtOayMcJaOvlCD8CuANrhtFNgd9tnTeQTLlpAg1IMGPDiKqGNtaeraYA9Sef4O7Nuwg7rDuosisIvDSXEHM88V07V51N1Gi+Tstes2zDdLr/+LI1LVvzPdc49fWiOxyrQ527jc++yYDUfhOctfimpbVcahLrN6tXTRHrcq6knE7BdgHUru7hwmE1sYuISC6M2zuoScfGIb+MqEjlSaVEt49Idt20o+U1pRK2XjM7bObjMaePzQVaVZMiMDfTxOLCnNSr1ugj2DOSIpc22rJSZJRHEKiBOD87g8OLc7IWrFCdGI+knDn6xmmckYLaAOpCuULpoiyXHd/QHD6cYpDFjzhWbuiJXCkLXQdQkzypxiCtBCONVa67sprPU1XjvlT/FQVOhSRY7bYFUvdaA05xloAxGilz+vadb7C5uYYoGgi4rNcbsnvk+N7Z3cHK6n1Z/NO94+yFS/jo9/+ecqir9RkB4ixilCkoG2IS61gPBrI+FLDV7klBTZIPmzqKYSFQ1qgnaqDd3W3cvXNLCuq9nU2EvY7Zmo/ZrDRFi2+GeQW1Pcc2r+i5o3pdRJiiWZ7rGSwIBJSXAxXU4yEGQzZjuui09syWr99Fd9BDi00aB+oRWK/kmCtexdJCHYtzDczUG6gxt561c562yBZBw3tBh4RIzgumZNLnkgiTMyCbzeaGLJSbmJ2dl1KJOYjDIC+AOleuozq7gEpzVgrqXNErlzyJJ1XLaq50NY4BBzZgkr2e2wuqDmQjWXsUm7c0VhhBRItvulkw77JRVQZ1vmx5177O8uTANF7lO7X0Hehkn+9HPN8k9GWud5sQuW5Mm9Ki5vydzV2s3FvBl198LQX19vauSHhynFAtxr2bt/C2Nc2TT7P1P58ROSvQwprqNlp5j4zkSjUSMwJpLb+wcAiLi4cwNzevRjCbjIwSYkY5l9UxbfCHAymk2Vjlcx2HfL6HAqepTOEDxXFdKXOs095mgCDoIZfrIgi6QK6L8aiDaNjGMN7EKLeNfH4GlfwF1MsXUK+eR7GwiJjrndxCTNlt/YzMnkHuVG6d8H2jKWByuseRBaipmLx75zo++fQvsPLgLgZ9KuSM+I1iBbWFI/joJz/Af/rv/zE+fO8i0HzzQPf92/Ki23fuTTYyX9S/eoEC2OsgXtTfetV1elE98irgNgvyZj/jVb/3quN53fPwx3FQYHi6wX7Q492vv7nfuRz0OJLfTWrxl1+ZFwHUmu1ckTlxjAcFqF1ES1rmGlCdcBHBHPkBHq88xMMH91QTcP1/+vgx7t6+LYD66dq69mbqAzrhhvHj81hcWMShQ4fQ6XXxbG0NOzu7yqJmHaJaXy6GDlx2qkEb6l6lmpi36QIlALXbI9TLBcXjkbDmuhOazaSkZp9NVt+FDECdqqnVs8wDZToZijxmNSt7mKxZq5UCarSxFkjNHGpn812pgO4wfF/thF1tZM+iMhtt3dcaYGQigtK0nqYIIqS7GkFqRlqpH0ilN3uiJe1dSExUhFHRSI50x9P76iYZ5Or7VIpMQaQeCuNiqvUqGrNNFCqMASR5b4hx1EfM3gdrf+QQooCVtV18du2uAOpr91ex0+krZ5u1YU+1tinc2csgyCy3SN0vc4Ik6ZlkQaqnGa3D68zsbdp5Mxe8Uavg0HxTCnQKWva6faxttbHd6WPAGCUnivL9dNaHFqtjEU8S82iPY1iFkaILOr60HrLNrCBTEfvY9+Te1JMaXM9+Cjj0z8xzeGJio53uc6afSr//8f9uf/dePq94hidcZfd5rdvjqU5RbZ26tKbz1vO/Z889x7sR0FlnKvLPtffS9dlD9jZpDBlxVy7jjTeO4cL5c7h06VICUBPsTKMIM7UtP8mAkOcO5FX92hf+/DUBapI/6CTzYoDaxBqJgloW3w6gHlB8FMoVIgtQZ+u5LED9ImA6u4f2c5LNT5P1598GQO0vPIkj3MNJQb28LNIjCcI2o+Zw7NgxvPvuuwKo+WcSIyfXu1dbfE/f5JcB1HJBJjagqDfLnjcSZ6qgPnd66aAlwLfqdd9ZgPri2WMGUFNBHbF4cBbfqlpSmwflEWQBVrfZ8AtddpPxsk3fJHCaVkfZB9MvOpMjLAVysgwSWeolqg5ruGUBbP/QJxOCe1OrYXwjzf5xvwbfK0e5FIZ+YvGATVZF7YBdbzPumIa+a2nq2TS9R9YcGVvvfS0fHThkRaFVgz6vauJ41Un2eYG2LPtr422FnQFl0jxK74OHvv25ZNur7no5YJmFWvb+Jep23QtjG+rf/G7I2ZN7RbBZe5simApmFnmy4HMqZm8RJohD4y6j1pWloinnkwwPv+C6rGfLzWTRF8iehgA1c6hDKiWlFuVEOJKSlIUmwWGJEMSSZ8aXqTt8LiWPR9bEYIFKYN0Wbu77TTk9Rj8iCE61IRdDZlea5Q1fJ8CcjXoqHiT4NkY+G0rMwKbFOK+BAGo1Q9iUpbsBASMWxLxOzMouYqaSx1KtgKVmFYdm65itEdwOsDcY497mAF8/7eJXjztYbQ0RxXZNK3lrmtFKw9SYrmnMGtYpR3hPqLG0xmAJzUoDb8zN4dxyhEvH11Avt7C5N8K9jSquPl3Ak52ScmmiiOCme1+pp8xCW05xVFQmKmtvDE3rfWaAxhhHEeYXZ3Dx8hm88955vPe9czh69LCatloy4zGu3X2K/+VnX+KXX91Ha7MjxazAaTIFpv6bmGvc875PeWZEBH2Cs/gOu1haquGnP7qAH37/HN46ewyH55oImMs2GmsTQFV7q7sjy9dCvoIKM4BoIenyof1zxufCFy/ZxdmrpH1WyXPzlLPX4b/L9rJY1Pt74MS/3t4zjzjqYrT3AKPdhxi1NxEM2lL5lvNjlPIEn4sYV+YxrB/FePYcwsoydkOzk84FY+Ug15mZTetbMoS1mbDEaiqXUtNt12zis+iIGvKa5JefzjPgNV/D5r04HA68lv2rgGqv2jaFlBqqJDXIXtBtnN0G3Fiu6TPEMZOo9pSVO0KRG0aC184uVmOCeUsxGclkDJttfchs+DHQlrp6gK1whO1wpAxrgtSdfoRWOMLWcIz1aIyntHDs9BBTtiFxyVAsjCbtQ+dnUKvFqJQiVHIByuMCyghQ4B6XbN5wgF3aYXW72Oz1scON+ICStRFKcYx6EKOGAPUgQKMQoFaw2ADadecJlszUsDBbwdJMGTPVAmqugS8iwYiF9B7C8Q6G2EU+GEoVK7xJTERuvrhhbaBSmUchVwXGBQyZIaUcvyGigIrzSH8fk5SS429EKI5JWnBM5EIZ+UpDAAftcGklyv8ITrcHwM07u/j4s1U8edSSy4Dyprlz18NvAHXeKWkJjktlY0wfG0PaN7sNy8uUDNniPXk9pPKjl3nMP5RiXLx0DP/uP/4QP37nApZnDyl3fGtrU9Zwf/wn/+CVS/q36QWfuwxqD1B/+skvcfvGNWyvPdFae+r4aSwfpYL6CI5SQf3WW1g6ehhFrXlUThMU4XrlWax23yyL08PU6QbU5iN3BZOMLceE9QQz1gPK78x019zmOrn2PoLFZT+LEOFtQpUR7Z0UHJAtgprVqGY7ldpX+iaA1bbmLmBkIM5bpp5mE4jrMOcogkA+b5vvI2XbONaGtjfoYm1tFde+/hW+/PxTfPXZZ7h/6x7CjlMLs2Gfz2EY0/I/jeRIx5Tb5GeaDaqhs9a+mTrbT4Mvaui+bM3L/iz9fad3SazajESpz3E250mdyOvkwGe+grnaIi45AkxyP9iI8nWwy6FOcqpdAzGJefCEhuQ5F/UpuV+y+Hb1IkkRzJRmRh2beIN+VwA01+tKqaQNM22+qRhhDU2VdJcgar+nxhcBauYMsr6TI0k4VPOO6hKuBWyk8d5ybNNqkCpbAtRNgpHlgmzCj588g9Pn38bcIbP4zpfLAqjlFONBfm3pbb30YX8ShruaQ8pJEijkiOIV1IyYoMrD1ndzAyBI7b6rWcQ1NcfSD2E/QrfVQ09gcRetrV1srW/g2ZMneLL6WDnbBOOL5SLKaoCWRTbb2tnCw0cPpJ6eXTyEty6/ix999Ht44+RpAeJc6Xn5Of55/eTk44kLrBFJ4mx10e/00KOCgMqYAChXK2g0G7KqpMvAxvoz3L51U+SNUJbqoe4Zwe7R2N5XYFzyDHOfY+coZTCfORdfwiaJKYWZXcgmLuM8YgzGEfrDAfpRH10C1O2WZcYN+jq/cMy1bKQGLslgzOGmOmpxvo6lhSaWaH3M8UKAOmnq2v6Nx8bf5fgmgcY3Ntlg5bGwUcqccoKBBAVLlZrIbxHJXjmuj3VU5xZRnTGAmg5PGtWOmJclUdt4SEl4Nmm5uTSzxmltTANUnHuUgdQkDzCHOk/1V60kxVOpVpG6Wkb73pnAKVbSHem3aXX7zc/lYAC1I8Gpn21wrAeoWYdurW/jwZ2H+OrLK/j6q6vY3WuL8BuOhlL7kziomBP3e2zEGfhgai/9mf+m/Peh5gPW+vyi2q5JIZB8aQAAIABJREFUN4i5GVMTzs2j2ZxVTAHVctyLeGIr349Wj2FExwI6irB+Y25pgAKdgWQxTgKKKaPzhRFKJT7vPYziPQS5NnJ5HjsBavaDdtHr7WIQtUW2KhWOoFl5BzO1d9CoXUSxeMjF7XDPN3AhEAqgkVNOahWa1goJIcsRc/dbv/zeiXM2iYW3b1/DJ5/8K6w8vI9oAEQRydVDoFhFbe4IfvThZfzHf/IR3n/rJJoX/tFvPij+Dr3Drdt3k6P11/a575nzma4jXgeg1no/VZ/7Pe3LgNUXAQvPH8vzoIXf576sznkVsPG6t/Nl75ftc77O+74KePDv9esA1Fmw50XH7rZbriTJgCApkvzcz16ous6cuOews/6y+tv36GyfwHW/1+3K3vvRwwfqA1Fl/PjhQ9y8fl0Z1Otbm4pg4pzqyaMCnvN5HF46jKWlw3JSWH3yRIQ7gtUUfSS2w1lyl51FAq6prvX7kKnXsTdpADX7bebqJKq7et0WlWF51CawIFlTKmoBmaakJh+smIstq7po9t6y+FYGtSmo9VVxILUyqRk1QoCaeyAjGuq+CYixvZHU6BPRRy5eR04YrCUJ9Lq4CVKhnJsR6znWVQSsSwU60BRUQ1nEpbNozlo+s+dXCMzBhj2magUVKpqLJeuNcr2g/feQdTeFNgF6wyK+ebSBn39yFV/dXsGT7RYGo1jrFccvyQYE0Dnm2OcUQM1z1a0xxTjPk9ehWa9jcaYpAUqH1srDUG2beq2MpfkZgfrsqdLi+xmdhNoGULOnYwIri2dhje8BfTmGuALcnieOSSMdeidN1tqKyuM+ULFTvl73IqdUcCbOsx4Gm5+m92sOxnaPoXeJ2q/icuQNNyjt3bKuUm7L4IgXE/OLj9X0cUluF+6Y4n7U2zsKa7CeN798X1xzl/uFadtwOztHLJvI1zaiiAevLazd6lUSB9jvPPHGcVy8eAGXL13CuXPnlFf8KoB6HxrgS6fTl87xrwFQixy4D0Ddbpudt9wZBgZGpwC1qarpzESb/WmAWtFN3Ds40dFBFNR+HTF8x4u9n98DZC+KXxtSgZLd46yCmj0uZVA7DEQ9NmuATILLMS2+i9pDm8X3UQdQl9xICHD06DG88847uqcEqLn3yQLUGktukTho1Ee2B548S6pL7b7Iycr1atnzYa/Sj2l+9oUzR15n2f3WvPY7C1BfOHPUAOpuV4uK5Q65nEGfP51RTUj+7xYGf/ezbJDpQutFhVn67+mk6Adi9ns6wqzpqEk3a13hLSWdelrsfCl90nPI2kemsKtXOTgAd6rwPnihaMfvAefUdsYD097eylmnJ59jmzYB1BlViz/u7LXN2l8l6vWkOWyqVHvw7WGeuObudWKFZcB7Fg5avNRXS0Hs6evtllB3fulPfXwosQprNLslx/3dMjAc6z/zuTo+/u+KK4HTAdnoVC7RIsdyX1j8GXJh4K2NO7Pp5glLoMvPFLjrmj3ONtQKMbPfVmZM3hUxzIQmcByxGUXrPMtDJhOMhTSVnmQjssD0DUcWpmxyqsByim5vd0NWII+XjD+ePd+ToDeV04lCW+C0ZdrpErm8PanInJWR7q+zh+T7UcFNANry1fmziC06FW7lQk4ZyBWqi8pFzFUKWKrnsdgkE7Epe0v+93QvxPUnLVx52sHV9R42+7GsfVlQlwhEaZzQbpcNLTZcqT4bGFDEbDUWl2NaUBJE5GfVldF7YnGINw9voFbcw15niKetKu7vHsZ6uySAj/bGI1ruukKZTTaqnwRSe7t1p07JaPoFUHOhP3xkAe9/eBnvvnceFy6cwKFDc7Id58/JHv3y5mP8z3/2OT67soIhAUO5c2cCzzNL0sGaTzbGBHgGJWPYhh0cOzqDf+vvvYsfvX8OR5ZmZfFI209ZweaKGEQD7Gw/Q7fTQhDQeo/ZllQUGYjMLxZvbB5ln0lPruEz6gtq/pxjgPOwz532c2rW3pvvlwWorSiy/GxEHYx3byForaA0HKCoB5ssVipv+Zo8xsUKRvVFYP48uuWjeNQaYK3dw4h5QKUCmsUSZotFzBYKqHEjJpnWEEMq6XMETc2fXjMeLwOfM/l1m4+C5rNkwnCkFZJYHJnDcoB4RBwjavOZmtrJMgVmE6D2WXie2e0V16lzfOJgoE0wm4a0IxawbkpaPVPceDhyimopZk/FdC8wG1/loXMeop3MCOhFEdqDEHv9EFu9EE96Azxs93Gv1cWjPTIqY8T9HEbtIYa9CDHzi6olxJUhCuUhlsplHCvVsVgqo0E2dcGUX5vhAI96HTzudbHW7SLqRchx7PYGCHp9yrv1FYd9BKO+FDfcEBUqBSnfl5plHJ+p4HDDrMDLtEAoEngni7OjjMBiqYNqkVbi5jZgCneC/mRzN1CvzCmrHHFBoMOg18eAqkRE6I0i9LkRJYmEG3Wq6kcDjMO+VHkcO4VyDSVlahlTnNaV3QjY2Bvj2q0WPv1sE5tPe3oeta5orEjabBmybm0axwR2OO8Yo1uN24MC1G5j5CrW9EknI4aFbClAYaGE7793Cv/sH/4QH148g2qhgX43xNraGtqdNv6jP/3jb03RepAT+YwAdRgmCmoC1HduXsP2+jNUpKA+hSPLJzCzcATLJ0/jfAagLhYDFEtcl1lL+U9z4LRzU0g2Wpl8I9sYGwvbN6mzuUxiabsaTcSjfXK2shs426jY3CsAOfP7vp7QPOChc5HO2MDxfgv+eIwh7yM/uInXfM/3j0Zq+vC/7PF5M3q+Vcisp7CHtfVVfP3FZ/jys49x5Vdf4tHdh4h6JOGwRjF1LckfVCf46jCti61+SZoHHpx2dWy2ftZrMjf5bwKkdn0wpyrw5DS/Q3a5tRkio+DB2DXuPEDtiKsGUCv9PbXx3hegtkWBr8qy5219tk2unZubw7VMsI6nkqKKer2KgLZsgz6GBJWHIylUqKCu1ZtSUXM8UQXf2ttDe3dXP5+b5c/KIgJqAxyNpHqksoQbYWaz23obaa6m2oUW35xjD801cGRpCSdPn8PJc5cwu7CEQqWKfMkAas5fAqh9+eHcP0QI9bWeC1pTecxMWce690C1bBp9PZg0gajy8FaErrnG9ZVrVDRGv9vD3tYuVh8+wt2bd/BsdRV7O2anXa6UBfIK2CUTPhdgY3sTDx49lHvQsZOncend9/HB7/wYR5aP2b6DmbiMpAmZYzbQfTArfxI3xhj2BwKoB72BbO5ZL/OZLhPIn6ErR4xWawdPnzzCvTu3sLWxJgtPqYJcXc11KgWofblmRFPvTKQYFAdQSyXsQFjZMMrycoxeNEAvIlDeQ6/PhlIbPTaOSD5gLUTHFN7XAcF/1hF52UXOz1RE3jw0O4u5ah11OiTQ1cfNBazteSPZCOW4cFZXyb3hsbH5SoC6zq9GE8VSBSHdhQhQM0Kj2kBtfgHVmTnl/gYcI6qxvY2zd/ni+HB7mlS85jajk3s3P3dYJEoyM9j+lteHUUSVopTThWpZ6qei7JEsx9jvSd0JHWS5+M69ZoLE+pwkyl0OpzqzDr/t2/nFuYT7hs21Ldy/9UDg9JWvr2Gv1Zb1iKzoo4Hb//jnwTXS5aJgaq9UfWO2pGwE0kaeX/Pz85hfmMPC/KyIEXRHoCpO66oaedYY5ZxCe8d2u62MdvUCnAqwFBRQyjFPnushySJdjOKWgOh8oY9xvIfheBsxCFD3kMsPgNwAYdRBt7OnPd04rqFSOoHZxtuYrV9Go3YOxcKCXLAszML2ikbs4NpvALWJALwSJgU4sz2KLKDq90dcg+l6sb29jVu3ruCTj/9vPFq5j1FEx4NAzyqKNVRml/DuhRP444/exMWT8/jg3/6vvlNjOAtQa5V1hVp2XGfriOdB4WmF6f7Qgf+91wWop/t/r/r7gfbsmfP8fwucPmjt9aLB97cHUKeAWLbP8NxxOEX0c9fLiROS6t7PgQdUUKcAtV87rU9njz7nukhEsscrK1h99MiyhwsFPLzPiLYrePTkMbZ2d6Wy5rGpPndReqwBjhxexuHDR+TesvLokQDqbt8yqL37JAsZPyen5+HX0hSY8dfHgDrrWzJ/eqZWRIVuKqwDyHV2oicevxEmCUy7L7kxun2EQOoYhWAskYr1ArnfNoC6zv2yB6id1TeV1IxgKJeLAupZ3djx27ri+z0+AmnyfjEGwhSGnn/GPcZgNMCQpCMXL8MiWzFG7KOyriQx19Xo3p48AbnojEUAWdFxdK4pq86Nc3n1ReV8Mx4oOosuVd3BGJvtEa7eeYo///gKbj54ig6jtdg3LZd1DiRJcT3iZ6qn68B49XTdmOA1ZBb3TKOOhUZdPQtmbod08wti1KslLC3OCaAmGWG308OzTQOoGVNIkjt7tYphYmwgHatIANW4sIhHu3Z+r0XnLn4ZSF0sMiKoJjKnSPd0HpFiM11P+WfbQ6YRFepx+Wxm5yTldj+uLbE/ySa7r5uepzXjZvfXbgqeXiP9ntEDjs89y25cp69zY9+Lt2yz7DDxzLzh+2rK/U2Bfu3vSMLguKASn33xnDkd8mfcL5Mkd/LECbwlgPoyzp47K0JJs0kCXdm5hHp8IrNbf/llmpi+XjnHHxCg9jgQSYDcM3gFNa3l262uyK4JQB0ORKzZN4N6QkHtxosfNxlnzKx6+sXW3ilAnZ2/X3TO/t5mRZis/5ilnbX4ngSoJ+dA7+pGgoYA6kOHLDd8dlZuZAYoEaA+irffflsANe2+STowzMjt130jWPucg91Q/7vZ9XTCadRZfEtQNORYdOQbR4y4eHb5O1XfJfPG9nc0g/r8m8sGUPe6xjr3CurMQJwAeB0rZzpLaLpAyDItXly0pTPzywDhrLhqPzaIb0Qmyo8MgO6Pyy8q1jRIlT/ZteFFx7DfZio9pwxArX5bsrr4PocDS12T1O95ExWKLX+GXZrSOHvtstde/z5l86HfdYBsWoBN2nNbU9eAWssMdD6dPgPSUXgyojR/lLboetaVm4OSBTCx+HYKnCRX0Yo/sxixP9u5pdfK3xdub5U76BTULFSkoEnWT1ccKOvKbHi4N6XlJicvglpqkCbZGXboyp92DEidr8s+pnKaAHUkCwmqAAkgW0FDPIWfz8w5/i4vLJvzZBrxu0AfFiy0Qw5YkFLtbRaAVF4ImI5MoU2A2rKn2SxyBXT2HstGJWWjCaCOY302AWpa9RJMVqJlHKEQxCgXoCxbFr71cgmNSglz1TwW63nMN2to1meQy5fRDWM82Ojgq5Ut3Fzv4kFriPaILEkm0MbIj614ZDOd4CoCNtPISO1ZoZQvC/QMXG4a+xpU1i7VGzg6N8Ly4h7yQRubuwOst/PY6M9gt19Cf8DrSuDM3pMsRblnj6xhqXvN+0uA2t1LbydiZeAYx984gh//9PsCqE++sYTZ2YbsDfuDIbZ3u/ji2gr+1599ias3nxgwKqZ+ZjeVIZocbLPrVZxkmPLqsIbu4/TJRfzpP/kBfvLem7JjDsM++p22xlyhWtdzGHZ30eu00O2zQUoXACMy+NxpFsAsAFQIU9HkmtEeuM42E1hksCFjVqRsmhvIytckmYxsPrv8aY5xs9wmOJtHPOoDnafIddeRi7pSv8pOSRZNPRWmhcoi8o1jGM2dxF5xDvf29vBgdw/bwxwGKGhs1PMBFiplzHODlQequRiVgNno3MwVRJDwdqbCIM0wSnOQWKwsXlzznuNerGBa5zpbbjavDKCOpciz4lx0E73OlPJW8usplhuhy6zR/OcoRintUGAoQSFdT7954MCTbVPCb1VMHt+bmzZ+efiH9tA8ECrFB8FY9j90A5AteDTGRjjEej9CZwAMBkC3E6HTCdGKQmyPIqxGAzyLQr4B6qMCqlJRMzPdGv39cYjdYQ+tYR8dghRqeDJ322wM1EzWBjMERgNDyznJ0dVhOERjPMJcPEYj4L3gcwyM8gFGAa0ZQ1TKIWZqQ8zXi1hoVlGvFVCuBChX2KAvoV6pol6uo8CsTObkMjM9IplmiB5Bt0EXg0FXbUba5WvOVnYh1T3MIgwQ5MkyJ5GB7t2BVKI7/TEerke4cbuHa1e62NtiXrrLIlONy3vFu0ewwLNDnc23rJXN8itZwKZIYi+tRLOLHoHFcIhys4zFMwv44ffP4N/53fdx+eQJxHEFWzttPFpZkRrnv/zP/4PvVIH7IoB6Z2NNAPXJ4wSo38DMIhXUp3Hu0iUcZgZ10ZxDSg6gTsEOU5B5wMnXJ14xa/WLAdDazPjsYs1nLqZDLiKcJ9nosWfE1wjZ2kebYD4fjl0rSztnQcZ5Nlk/M0WcFBBULzsykbcTtvd1dYgD0JM5Ro8aN5q25gscdSQPg+M5zwZ6XgZRH8+ePsbnn/41Pv/lL3Dj62t4svIEcUjSF4kXeeWjUT3N//22LfnuG/hurKcb13TTN9Gwnxqtr9sonQBgJsiLVpslpaBNtAmg7jfABVl0S/vnYjnsu7dXFFHJNftkHugdL7xzT0KyTuMiUgAwe3KmWNHMqItldt8kfNVrVSm5Y6oCBwMBoKy9qC6s0ba51lQmMo+eAPXu9rZ8Gpj3x3xkqku1Pg1J8qM63gAe1n1hOEAY9gSAl/M5VIuMxCjj+OFDOHPyJE6fvYA3zryF5tyiwOlA0QW0cbda1M7ZkleN1JjOc445mkYQOfW0uQFYHrN+X2uUVzzQocKiX4zTk66HvNYk6XV2W7h36y6++uxLPFl5hF6no3vAhp8abqUiC2o17dY3N7DyaAWlWg3nLr2Ly+9+H2+/8z4WDi0hHtqzRYKG1Oc9kqOMWc/nhqB31Oujv9dB2GeD0mI/Arr3SEFdRxT1pZpeffQQj1fuY29ny0VhmGU+bX9HVHKqxrZrY01SU7RY88ssvZXLSPciFwOgWB5XclMxSbCvG/blYkCAml+K3iCwzKzmmCTRMfphpNqzOTOLmWYdzVoBtVIOFeTQKLBmrqLOhhvnEzXgLEdXTU5HpOL4l7UnFaqMV6GalZnbtRqqypguC6AekuBZrKBQa6I2R4B6FsVyTQCyj8cyS2jn8OAzqB25w+tW/JOw7/PtAeoEQGVmdwH5SgmFagm5Yh4FNsNnaijXyq6B6CzVf6ug/s3Xe5WcTv1Eoqab2zg+uAfZfLaFu9/cx1dffO0U1HuaH1QPM5ZlGGLkyH4cr5ZfyNrNLG35vHF8Ebjg+CIwTRXS/PyCmoLKLGWOZ4H7NbPj5/vIFcK9l57VqI/BoCc7GTN5sDm1kGNufYR8wFquj+F4B+FwEwhayBW6GMe07m9hRCAiHmlvxux3Pgp0HBqPCVjMo1I+jmbtDBq1U6hWjiOXbzhHDSMi2tPtKz1Ty3G10Jo6Tl0JXtbr0Yzn+gUkzND55tY3V/H5J3+B1UcPMBqRrJJDyH1moYZ8YxHHF2v43rEAyw3gv/4X/8dvfr//Dr3D7TtUUKcOfOaINtks1t+myG52il6u4eJ3ps97qk/mf+zVd7YFy0o+9r9w2f7Zfo13/2+vGhcvui0v788d/GZOH9vLjvXg7+qu9BT55UXn+trXQEXc5NHsdx6upHr+sDMMyonr6IfHtOBl6h3MFZGPuvUiJB5S7W81db/Xw97eDp6urmL92TOzzM7ncf/uXVz9+ms8Wn2M7d0dkWg5HH3EDtdjznnLy0cFUjN7+v7DBwKoOS+wHlBfLcnH9cQKq8psjk5HbLK+ul6FxQVaP43OZCSycZ3n9WetokhLOeu52Bm/7xA5No0YYxWYz43lpGjui6agpniEogZ+yeK7TBC8qDmekTJUFXvrcLoxitjoIm6krNY+KvPEOZtqiXMEBlk/kuSfiET1sZEARY50gp1kX5VoY418SzGQd3Gkew3rH7nW5EsIGCtDMYM439yvkTRlFT/XMuZA317ZxFc3H+OTq/fwaG0HI/Y5ZC3OqDfWkhbpIpCcPVJFt1AcYy4eXLd4bFzrZuo1zNVrKOYCZw3OmLGxLL6PHCJAXTGCdauLp15BrdLSSAK8X4oLVOyYU7FqbBjZWPVzxnXTXIoYmVHF7Owc6o2GSNgcw0Zida4m7MER7CaJNKNC5Tv6qDvt3axx6Sr5LNBs/5b9b2Jfl52jPdDnoQOnoM6qna317/r/ieo6/Ww/nSe/k/Ti/S4jPZzn5hjlnqfgNHuQvq7mawla0pGJY0SxV27e5/WqEKA+eRKXLl6UxffZs+ewtLQkkp0B1EbI1twyFUuaXJuXWDW8Epx2a5udvyc6u3rNfaZIHeoL0h3BcAPr8YUCdjsdEvscGN3rSD3NfaEHqH0GdcTerGKQshnUkwC1B1uzuM30n7MgrVdQp3NWeg7T5+7v27SC2veO6VwgoSnJ/G5dTrGblKxgihBo38VnkAA1weiZmVkUSgZQ89eXjywnAPWJEydUiybzqPpvfGl2v/vq9d9u0+Q5ysHO5XmzBWM23wSo6RaRAtQ8//NvHn7dpfdb8frvrIL63JvLmpQ5sLnxOQhArTlBTZV0As6qfG3OsJ+9aIJJ/z1tHL5sJLm5eYIhmn3QtWRnwPNkEnbNtemMPzODdA2izPFOH8OLJon0df74/YP6AoDaASg+c8wzvKyt5a5lAuratUuav46pZQfsQWo7eo/T2KbOiY7ZaUxAZ1ugZbPtAGpPx7f3t8k7BZ0z1nNu1csC1AY0pyp7qTNd3ocH113UcLpRcsWg9YgnVUEqAGknTUBWoKw1KA38SkF7KSnIlqOSiQ01gr9i6QGlJFPSmuL2nwNGnBUP7wqZkbSHGUhBTXDaijAWXrxefC8yJfl+VnebmoQFFq+f/k1KZxakZgVOgJoWkQSiO+EQ3XCkL4LUtPeWImNKXeab+P5eKqPLKajJCqw6IJAANVnvedC6F6iVAllPNqleqVDtU8ZcrYD5eg7NBvMYZzAYF7HRGuLW0z18+WATD3b62IwCMJlRVja8V0MqsjkeSsrMlF0lTZzHfRtf+YoAPz0zBJaZDV0oYLlZxdIMMNfsYTDs4slmB1udEXqjEsJxEcNRAcO4pK8xSlIay0JVYIEpCKTMVvan0EOrmgg0876X8jh95g387u//AO+8cw5HDs3K6odZOLvtPh4+2cLnV1bws59fw517G3p/NkutKEt2Iwkl/GAAtWupKMTGbfbKwOXzy/hP/umP8cPLJ5RxuLm9hd3tLdlHFmsNFW0EgaNBD+1uX01RP1fwuWIhR3CahRq/vP2Rz5Pzdt0+U5q/y8I9bTyxyDZA3yunPTg9cV4s0LVRGSEI2/oah23EEZvutL9nU39PY7BaO4pi4zhG9SXs5kt41N7BSmsXTwd5bIc5FV80ppytmlK3TlVZEKNK4DoH5Z3XOd6p5o/5DHADEpgin8BuPFKTeKwcJdfAd8plU9nZxk6gupTPzk2BQA6P371GCgwqbV2WuVr5bu4wTkcKbAocpyJXP3AbvVRLKZDU6ig37+hD3QbPzbse80aR/mMEsakgHqEki1vmuefQHQM9ip6HQLsfYbfHzOkOnnU7uNUa4JtWiO3OEEN+9WKMKTymKp+N73EolnM4DhFx48tgX44fAsYkcRRixMwBVJa2uSlocqLCut1DvtNDodNDnvbgLJCpzsxZ3m4uN0atOMJ8JcZis4xDszU0G8ySilFv5NFslNCsEaQuSUWTi3M0/db/nEt7LAIHzG5lg3KIsezFpHU0BRzJJWrO0tGB9mwxGL04zOfwdC/CzZUebt+LsHJ3hG6bP7N7ZSZptmmwDZ49o7FIJRYgkNxHqSinuiyvKiuzDR9aGoUR5g/P4Pz7p/CTD87hH71/EaeWDqMbFfFkbQt3bt/B1tYW/rv/9r941Tt/q36+P0B9Hbuba6gUCjh5zAHUVFCfOI3zl97C0vJhFKieLgZyViA5y/5L4Fpr4mRZw+5++NpAGa5u45uQA129wfFhNQmJImaXZ648qTVZlqVNlRhVs5wjBWyzocImmHKy3LzvAV/nzmD5UFRk0I3Fjj87b1rF5bpzzuY76bVyCWSMiKzjrElDUglJcf1BD6urK/jFX/0FPvnrf4Pb17/B5tMNItIo5AhKEehiW140HONeuKvnayc5SfgqxbkTWX3qm/MZJdTUaPx1AOoJ0D+pyScBar2vA6gFOLsaj+4XBKhFFmCTygHVfsVNnDQ8EdHN1Xy9moAeoJbVXOYZ1z131rm6OdYwNEKBgRv8O9e+Wq2i5h9h2zHta8OBxowBOg3UGjOoVqpi93fabQHUjAtRxmqtikqtps/i8fC+JvbuJCQN+ugxLzlist5YdRbrq9PHj+Ly+fM4c/4Sjp++gPrsvBxoAoLbbMTJBcLmOqtV3TyX3C+SM8w+3hw9SBYz0pmIZ+4aJ1dE19jZY7qcPI5fcrd45aQssoBZDLp93L9zD1988jlW7j9EZ3dPKmg2iwh0FSsVxPkA/SjE+uY6Hj9ZRXNuAe9++CNcevv7OHP2oppzspaU7TjJcSE6XaopgRJBYkcIiHo9dHfbiAbMfCQ4XUCxXJKCulItodPexcMHdwRQbzx7or9TKc77z3HOJi8BagJfasDKFpPPrwd/CUzTgcbU37JcZK3t9kvKYqRtNxtKtDCOCFD39BwSjLNmDO8tEKq+H4kYWqk3ZGN+ZPkIZpsEo0N0NncQ9AeYK1XQoGLIZTgqLiAfWD3iGi6cl8pSFBE0L6GosVa1zG3Zp5cgXyNakJdqKNZnUJ+zDGrmlHOsyPKUi2yiok7BTV0fPwNl1r7snnZibuNASYiudn3ylbIDqAso0E50to5KneRSjiUj3SaSmWkU41u1yv0tn4zjnWiPTOMXt9/gGOagWX+6gTs37iYA9fbOrsaSmXrTnSPEkGOVyhvOASTlMa6JVrBU5jeZaz6DZnNGKunFRctd5b6BxBvWkcOI72MZpHxWZTfJ90vin7je0Sa3b9bd4hjzswYI0EFAMJrZ0sEA0XAH/XADY7SQyzE72mzGGQkzHtOWM/f5AAAgAElEQVQ9q4Fifga5oAYEVQT5WeRLh1AuL6FaXkKlfAil0jyCXMnUhpk5j+ufNaM9OE0jfNbUnFOMjOZ7DdONSv82KUDdx8bGJm7fvIovPvk5njx+qOblMM6jPyphVGgAtTnU8xEWx09Rjdv4s+sbf8uD4f9fb3/77p20BnJAyXOIpQf9n+tzGYF0eo7wdfvLzzTb38vsvX2lOAXIvroPaL/4ugDtq/tzB7tf+4G6+/3mgQCTfX7xdY7zta6B2xf7j3zhebxIEe3I/Uk8XvJGbhRl1ZcvuJRqO3pVsiOX8aXsZ7Ae29nZwsb6Ona3ttTboxAjC1ATdKaa0epjqltLZg1dLstm9sjhI9ja3sHd+/cEUBNYYu9PNaYDqY0bODkO01o5rTttxDvwmj2RYoBmNY9aharmcuIcQyDLetqsWawu9e5Lqhdcj5A1aYGxWALUzVFRFt+lggOnDagmOK1saoHVruZRjF9BPQbR/GNGbLG85L4onScNZDXhQ0BCnBTqRrLXWi8CLffqdsypvbUBUX698q5E6R7KwHbZltMKnLVtnEMkcGhofVHWtSTDA+hGER482cBnV+/iyjePcfvRJnbaA7nFcE/Gmon1Htcl9a5E/iugzPNlvUVwk1E8Yah7TWckAdS1mo6BABsV1OwFNesVHF1aVO0volKrI4B6pzNQ71ahfI50rLXWxXxy36cMauee5ceUYiHl7ME+aEEkw4X5RTRmmlJQs+4jIC0Xw3AgTMQAagO6PcyrfY/ipGx/o8LTbsJz/00+x2mUota3zKvtNNJ+ydQwdq2RdDxMtkrSfWxKGLJDMjzEEx2mf9/AAh12AlDb+VMBzxpDjmIkGTgCqcijih1y+0HuOSplnDp5CpcuvuUA6rNJ7WLPU+pk+0KAWv2f/SeXA8+3PmZUF8HdMYeBCPDM2OV7BbUA6v5A2edeQd1jfEAGoKaqmv/mLb6HirFMM6hNSPQ8SD2N3bxMQW3XM1UmZ+ui6avia6MsSK39URhKQf1SgNrhXf6a8tmcAKhnZ+Wg4HnWR44s4/Lly8oVJ0DN2nRinXklQJ0lCdlvTvcv/LlaXcxnyiJvLY5xJGcv7RvdOPptBvXc3MEqmm/JqzxAzcHNRYltIJtALbtg4sHKwkCeoZNhRPjB5x+i7ICcvlzpxJMC1Py97IRkTQ6bucwFdnIWyz7Ipgx2k3BmtvOpC75h5trkpgBJ4uAn3zd7HC8rLO11/nenQDLXc/fsqwQATvBr38IXZJcAt5nepSvAvBW4O2J3DdKmoxeg+XP3c701/LRAUxXvrp+O1hV2iQIzw1r2gEJ6vzzAYAroafaO/HG9vbprMmdJnVZEJoF8TrWTVTLp7DNWOk5h4e4nix4rBq0FSEteNooHkWUWMP6ZlkFiI7Jh4NicplBhkUTg2SD2oTKivRU3MKCdiZifTkHNYpM5tq5pzmvGJgK/WDjy/aTYjmHFJhtq9gM1xdr9EN3BSKpLWokTSLdGlF1zFXsO4PcZhlpKuUnwCuocLbxp8U0LG6BI+6BgjGoBaFTymKEFJQHqqgHUs7Ui5hosuGgrWMdOH7i/0cPNJy1ce7yDp50IfbZefaGippmBgQQReEPYRCHrPgBZj8yOLWNEYI4t9lGEXBRisVLAqbkaFuvM7xxgt9PBw7VdtHrMMmODr4Q4V8YwLqt5QMB6FBsbU0o1FZBGBBBU6ZRkqvFGY9nH1GbrOHfxTfz+H/wAl946g/lmXQpQ7mrWtlv4+tYqPv3qAT7+7D4eP95VoS7UzJa+ySnmgICXb4ozOHvcY0ZlHrNH6vjeOyfx7/3hB/jemaNodfawsbWJ3Z0d5dgazE7FtSnp2cAk84wLPu8vizzed29jyz9zbuW/e/CaaiFT41QFXnugmieRZdzxPfxrUlv+DKGEJ6AGKNmz/FzKY0mioAqXTSsqLXpa/EuVGRTKcxjnqwiRRy/qoj0cYG8coDXMod+j0mOMYrGKfLEisJkAZjccqDmccxuxMpnHuRyapRLmKkUsFcdoFobO6C9AwOelwGLWWUuxEUzHbSmYrXmq5q3Dii2r0ZFX+NBxo0Pg3QFaNgebq4JlKXnFmhH4VNy5u+/nPGUFqknmrJ58hpC39VVN7P53OJVxJgxRMeKMjOpN6TxWGIG0wIN4bLbY0QDtMMRWGGNjAPT7Q4S9EK3+ADtUXEdjtIfAZi/EeqeHjW4f7d5AecnK7FZH3LqfUg0WAoxkm2Dznao1Pqu8n9woDZkHxSYk1dbMsR5S4oLCMER5FKJKMgEJA7kRirmIGDgqVdrkFjVPcM4w14UKZstVFIoFjJUtrNGAMa3c3fzJeZ3W/AKo5RbKjTTdJQhS5DAIcri3NsDn35DZHmJ3nRb8MXIkYFJl5E08RAygzNKvAfwAbevdBsk2wb82QM3rxzzC0RAnTh7CR7/7Nn76/nl8eOYEFpqz2O4BDx+v4fqN62qS/PP/4b/5llRuBzsNAdRRhJ3WHu7evQNafN/9hgD1OqqFAk44gNpnUJ+lxffyUpI/XaF9LBWGtojp2eBzZZlBzM40gMuv8ZrXSYQToYzPagLPZjYo6fzlnVZSYNtFaSSxB2w4cCxynFAYSoCa67GPNpG+2XbkTq0tS1HNiUZMYWPJK68TcDjl8Lm5PFsruWYQm2wkIemzqdpiTn0bDx7cxc///Gf45V/+JR7cvoedjW3lnLNhxFKHIC4jB5iJrkiIBEP3bP4UoE6sz5P5K1VA+RrPNwD32+C9ahRM1OKuDsmulL454jleRt1JAWqGnfDRFVBIRaBgd9/asCZHoqJ2CnUVPMlpp7C0/9xkrs80aoyM6ABq1dV2g0pUntAW0bnK8DkfMXZgPNZYoL13nQB1tabccLLdW7t7ajKJYEg7RTbAvG2k8gQt/5zjho2HXret98yPRygGMWYqFZw9eQLvXb6Mc+cv4dips6g15xATjKQ0kROrj5tRje1pphlGuSc/uIaWFEZOrewBatW2bu2z07V5kPUur5ocSLh2qnHplC9cv0ZjrD9bw50bt3Dv1h08ur+CbqsjdTgBap4v3Unava7qlo3NTRxaPooPf/wHuHDpPWXO12t1iyyRqtsB1Fz/HblOZke0wusSoG5JYU1VaIEKICpeSjR/H2Nrcw13bt/A08cPsLezqSxsNghVw/jGnlQ4NlLtPKxeZyNaX049LYDaEaT85ZMV+zCSewGbxnwe6WIwCNlEG5gFnIgkFq/Dmj4cx5hfOoy3v/cBLl6+iJMnjoDhtXeuXsP6/RXk+gOUxzGqjOhx+YPM7ybZUd/dvpDHquYcz7lKBTWdcCqqbTgWSI8d50vIVxooNWdRnyVAPYN8qaJ4ET3bXL9F1LCdqIF3di2yz6Z/jv2edqJJ5a6dbSFcU571EJXuZX5+EcVqSfVzuV7W0DQy2G8B6lfNjwf6uW94+jrRrYUcx6NhjKePnuKba7dw9evruHH9Jra2t53bBsctG92RnmGq5mp1qvBJdCCZxOxea846nn8m+UHE1npDimkualKSDNg4t7VWCjkdk+3baNtNZXQcdzB2Nt35ItXQzIxvYzzexhgbsu7mskmlda/fVgPeugVUDlaRzzVl250P5hAEM0BcQxxzL9BAsTqLUqWJYrGOYpHzaUV9C8tr1Wg2MrLifoyQSPIk1Xe6XCMzmc067003bf0zYe4qeTXKNzc3cevGVXz+Cyqo79s6hAIGqGJcbCKozSI36iHYuYegv4NvtqMD3dJvy4u+uX3L7X4zjXnXiM52/TV0J9z33KRCFybfDbP8DXdpnm8uu1nLVypuz526hkxf04OACy/q9/1/cX9e93h/02Oc7ndm3+8gILXBS568/XwLZOJ89sGAEt39lIIx7VlNnmG2H5v8JLF7dT09Rxzls03QZG93Ry4Ird1ddNttNnuU43r/7h1cu3oVq09WsbO3q5rBZ92yJmC9xr7IsaPHsHT4MDY3t3D77l0B1HKhcKIdq6tSdWZ2HfX1si25Nq79dsS7GrKv1qzkUCPhrlKx+kORBAY8qV/lxD+Js5J6kna+3LezB0kFNXtHjIohSE2bb6qoq2WC1QZOl5lRzbgQEvykKua/86tk+xkBMeYmSaGM7YkMZBRAzZ6KiL/2XWpgEhddXW97HusrJ//7POFMPKbAZB+xRBFMYGCydzwUEcrFT2jXni+gNxxjo9XDjfuP8W8+v4ZbD55iuxMhHJkDje/18Bg8QKyWRp4AtUXTmcKapNCB7gXXQQLU8426rmOn29Wcz1i5mXoFbywfRqNeFXC9tecB6hAht/zeY2/KpUsg85CuOhaXkQL7rseua8k6uYq5uTnF8nHDIxKyYngsioeEaFl8ewVYpr+Y7mMcydALbSZ6kB4QnniqUyGYr+n8jOs2Ap4c5J7s5Pn27lQTAi+PBbh+pAmh3CytfYl3ZXK9tYyqOtl3OHCYAL2irugSRgJISJcXl//r99waMwZQ84OkoK5UDKB+6y19nTmbAtQ+jjCZ5xxZYgopcQf8PMJv57IP8r/PxGuv8sQT16rgN/X32RJ1YjzXtyAhxgDqPtpOQe3B6OcB6h4GdGsahBhmFNQemN4PoFad5rAP/93XO762T/+eXNJEXTwN5PraaBqg5t95btMAtb9HViO6tT+ZHG2vyfmHvWWvoCZpmXsdXnJeMxKDCFDT4psqeQLUKe40raDev17ItuH92MzubdL9jh2T3SsHUEdDhKETGrioxrOnDv2my+7fyd//ziqoz7sMarJEZPHtrObSxT0Fqf104XPkrJydZH74u+8fpBcVfZMAdTqRTj+YSXHgi4SM9bgf3CoUnCVj8gC5PA5NhsIBPI8szSrksfpsjuxx+3PPfp/+efqgTgLU2fOyhpvPr9A0YT1e36jQm3LhNEs/3yy0/p5NuckmzjO2nsslnASok0xHiVIzQLArWbSIOSa+ATgO3EkWu+kNhy0nVsC4Rq8a0M5SdwqgNoDITbhS4TmgSEwzx+xyam67Z7wC/v0NINaXy69OGVgBMURl0TFnTtbZnGRzOVSYW82mtexH/HhNrWW5ZZZAVrY1zKkLMBjFGDDjIMmbGcm6mIBjUVbMZlMqBTUz+YSEmVVtMcgJnK6WqIDk+43QG0QCazsDs/nm+/M4fbHPBpV4f97GnQrlhI1A4JsWx2bxTYC6wkI3D5RzMUq5MeqlnIHTtSLmqyXMVAg2GUA9U2eTr4IwKGN1L8K11RZuPm3jznoHO31mB7OoNZje3w9jZRII5P2JLCuWlnNic5ZAqkoo65yh1CdH6nmcW6xithyIYcaC8fF2S4Vso0alXRHjXAW9YQl7vRw6UQHRmI08siuLmieo0DRFiT7d1LRia0ay4VxYPoRL75zH7/3e7+DCuVOos7DltS8EWFnfxl9+fhuffPUQN2+sYWOja9IlRxBIF+TM+nMAkFr3g9VxNMaoNVD2zamLR/HB99/EP/3hZVw8voBOZ082VK1OR8UMWWosbnjsLNAWFxcwOzenP/Oa+ixpPrv8M3Ph+DskAZEhKkBeNkMVs+WU7ZP9OVvU8Uw8y82/N4/XzwnucTKrSrbb87zXfDapgsghIMBIgJqFNx89ZUvm6Q8tZRazk3L5MYa5nIr+QXeIcMD5sYwBStiJYmyEIZ71etgc9NHl/aNjAQI08gXMlipYLJdwtBJjvkh775HGTI7MYGdhRTeCIu3FxzFKVDQKNOLRkJ1phROfKj1ZEtObffSYsZsiNVhG8QQI4v4u5aWK0ElbK3vGHNNVDTRHU+J7S8nn8uvtAJINqGYJWabTftyRY8cxCqMApRE3jTbHjHkJido4EEWWWGzycU6KQuwypzbsYyscYas/xmorwsO9AR7tdbHW6qLfHQH9GGOq7sMIQThGEOUwIIuYIDXHNDf6UnblBfgz79rAwQjy6I6HyA0i5HtDxMx86veAQYRgQDUxQfCBvSYfo1YCZqt5zNJtoVHCYq2CRTZJKyXlV5YqMcrlCLkCSQNq9+uZD2g5HlMnxv9LKDJrncr4XB7dcQ7XH3XxV19t4fHjAYZdp5gscmPI+2GgvtnwE6yz+2252My5dllGAcfUqwHqicLYFubMF9kPMS6dP4Y/+aMP8eN3z+L04UU1UdfaQ9x9uIorV65g7dkz/I//4r//O1mg/roH/fmXV9DPAtQfG0C9t7WOSrGYKKib84exfOIUJgDqQoAKwQ9mdCU4cwagJsuegGGiNvBNUHPEUGNFALFZysmS2zP63ebT1wsCkD14KIWAzXME16PILNv4WrOnM4BRa5ds6KwWEKEyU+dpfhy7PDZHYJP9oOyTLXveA0ZGcLT3lvUwbZypsA37yhJljUaQbGd3G7dv38S/+tmf4Zd/9a+x+uAxujttMCaA56kNVgJQu1pL2dmpG4wHySc2ru4GJ0TGpB5ztZTb3e23cX3Z2JgGwQzjymz6nXL5pQB1nNO94PyeVVAnn8vGmotneA50S+wp/HnYvJp9neZ2p0T2dbxf45Rhp0ZfCRUSnzhHO6tszgFsNNXrM6g4gJrKQmYTh/2+xgazmEvKmTMFh4BRZQ2ONXZDqnF7XSmzGWtQAgHqKi6cPo3vv/sezp5/C8tvnEKlMSuyHRXU3uZb49kB1AYAuDaJynyPZpm62hqpKUgtEJQNpImpzCsavHuId9ahNbkRCnnsvEb9ThebT9dl9X3jynWsPVlDNBgiXyyh2mxozScphQ3ddreDYydO44e/+4c4c/5tzM4dQoXKTJGcTClCZxjG0pC5bsQSMi1IuOqit9dWwyqmHXG1hnqzodcQ2H/2ZAV3bl3X916XxIC+ADU2TQga8z+qi7wiSDW1zsNZezuA2udP0+VH07v74pjrDyORROjooXs2ZD6u2RDKXUHxItwbOJtvBFg6dhy/89OP8MEPfwdvv3MBhXiEKx9/iltffo2dlccYtTvKoiZJh8S7oBBYdjcjTFzTkGNaCiDaLzt7bylaSUQJcqqR40IZhdoMKs151ObmUanPIM8mD51TRN4ZOhW8Z+GlT+t+ALXfc2aBamfn5C6KWd9pe8t9GOOHqmWU6xWz+K7TipFzrXaP7lnPAk+/7kryXf699Fn2lhBcQ+gEQGXz44eruH7lBq5duYFbN29hc2tbTXg6GNChi3vZWqmM+flZHFpaxNzcrLLMrdbPiezBZqFLonLPOWciiyWgmkuKLj0DYzmaEOzIk/FJcDroA+hgHLcwjneUJY2gjdG4gyhqK196iB3kciMU8hXZZA/6jHkpAuMqgqCJQmEOpeIhlEtLyAUzGI2rGI9oF8/xVEFZpJSy1fZUzLl11Dt/qMvvGKdcuvJ5gi0GUqumFvMxJV/58e0buR78Ui+HdUChIHXTxuYGbl2/gs9/8XMHUI9lqz/IVRGXmijU5zAadNFZv4uos4Wt3sEa2t+W0Xzjm5v7nErGHSZbV7hGtafmqsukutzIfEmDxluyPvfOXinoi0HrZe0HIhwE7PVzXfZ7chQH2Lv/Td7D1z3e3/Szn9vPTL3hqwDq5Hit8HjucKbP5zkXXV+HZ+PRfN/R3dLsu2bfL3ts2R6senWuJuIaRYcTZshvb22i3+2CFrkEeDqtPdy7cxs3rl3H07VnaHc6WisNNOWzb7UB+yG0nqVl8PrGJm7dvo2d3V2LQEsAaieAySioswCiBBAqODn9pGck9SvrxzzQKAP1allRCiS/yqlE9s0mqPDX189R/jxZAxFAZr+Qczzd5Ogqxx4e5+dKydwQCVZTcCJ1NXt7IuQV9VUtl1EtV1TXGTGUambnJpmAyLYnkbsMCXHsp+UtQo+kWJJIScS1e2SZO77HYaC1UwHLmYb9NG8hznmCfdKhI9AxcYtZzlxvQvWqZLkbFLDVjXD/2Ta+uvUQv/ziOh6tbSHmMeSLFsnoCACevCzlMesn1+dij4v3VHu6geWN02Z7plHDwkxdIP9uq6U+GV3/ZhtVnDq+rIzqHhXUe208cQrqAQmzTg2tWypAzQBTKb+l4GbcmAH79uWcSh1ATSIY3Ze4BsvryvWBte9Qj9KTCW2caJ5zqDHHkUZSAgI7lbAvXMUZyfaVPBlo8t8TANb3sdyeePrfE1D6uZgGhxkkALU7ACcw9HvOFFvIqKidANHGtBFrvTCGzy7zf5NYHpcDlfT83WxDAJvk4dOnDKB+iwD1mTMZ9xdHOPWz04ssvnUt91+3Dzwv2yKScRNJxR/PKagV1RUmFt+09263O5Y33euK3Mx9JP9sfVtTUKcW36zFrB6zqDOzDfdk84R0nskqf5GC2uZPJ9Bxe/NpADe7Ju4HUOuZmlJQu932hDDOX2Z/TVljTQDUc3Ny7NFoH8c4fPiIVPFUUJ86deqFAHX2eKcXoul1bGJfk+lFeKGncBqpp9k7H2JA5y7nJMrx91uA+jumoL5w9pgWfPrtkznlc/n23Sj7UjSRyHokMrUu8wPU5w2/GqD24LRjuE014vh+ptyd3Nxk2Sh8CKSK4ELkwWinXk0U1EnTg0W5FStqEkkJmT5W+xVf2YfO/zx9nbfZNra6P99kInEAdfIeKY3E7QfYMPUKastYTROFXMPVg9PTzUW9g9s8O0KLB5InLL0dk4gNnnQycZ+jvNhMFrIW4uxi4ZqrbnPjVdTJ+ZlDSOY/+91EceWvu1cOeJUMAWAVDtQlOhsdXgkyCFXwOetPV1RykdGkpcaXWbwQwKmwAPL2MsqrMwtF6dJlGWrnwwKEDayhLDgDhGNmSpoqyNSnI1kim823jSfaeLN5QJBUzceYim0qFAkiGxOSZ0sAoNMPsdcLzd6bGBE/S6C8zyY0dqOsgsQyNYtIkT2ksBgjT4C6YAB1lWzLAlDJ8ytGo5xPwOmFatEA6nLJVJHVopqmnVEedzZ7+PzBNr5Z62G1NUI3svxf36KSMsc9v4ntrkgc3Kiy5RYgN6LRcwEhx0Y+RjE/wtFZ4PyhAmoIsbO1h1Z3gH7MAiWHQzPMnymiGxWw1Qaebg+x3QkwGJcwzpVRkN9cYIxEpyiTkWccaFFnQVCbqeP4mZN49/1L+OijD/DmyWMCNqWALwK3H6/hf//XX+PTL1bw7FEH7fYQcTEvdbUtvKlFTjIY99vkZimGbpxKhMysi06Eudkm3v3wDH7w4Vn85NJpnDrUQDRg4dxGPxzLBnN3d1vFzCCyBvnhw0tqPrHY5XMhu7yMnSftqJRtw0ars/HmzzWHUNVPq/ogUMZHo9FU0eftvL2C2gPXfH59IT4IB8qRLMPlalbyCGjJy2Y8C3heb9rwBqZmMhsvbxvqmNfKb3Y8O1oM8Guck6XtYByjMx5jdzjE3pA55iP09XzxQbNsTJE1HAO4M+gpI3LM3Dtu0Iq0BC+gkc+jmc+jkc+hRqaxsuGNLawvp2RWLrUAYgckexArIevZvTYQit6nKRvGCCAZQjmbYZ41ztP202RiK+5fbuehDR7fOzcW+MxzEKOZQP44QDF2oJm7XjGP3zkq8AnjHF5Q3vYYg3iIzniEPvMwI6AdjrEXjrA7GGJ3QCuekcgAnDPa/QF2uzG2OsBqP8RqSCcTquB9DjWPk64GRUfIENqvL61fzJR2dsJUzufC2MYy30PvEyI3omJsgHIcoYIRajFQpdU3WdgCcIBqZYxyFahUAlTLYzRKQ9TLI9SrsQOHGqjkS9oMk8a2GwJf323jLz7bwOqTPnJDzpwjxHmSXXjtDIgOxkw25z3lv9u55OICAqL8snkfIpa62t3LibXHbugkC9PdZ3UejDREq4l8vYQPLp/EP/ujD/GDt95U9mh/FGB1u4db9x/h66+/xtraM/zL/+mfT9fQ3+q/f/bF16agbrdwhwrqj3+Bu9/cQGtrHdViKcmgngCojyyRNK+GCwFqU1DzPjiqB9dgZmuyIUBb+EwEieY0rWvWJC3ERuxgc4LrvQdI1TRx99oIJa4xTYDYkQ05FwzEiHdZaLK096oCA1oNHHeAmOI6DKz2zQOufQQSTK1JkJIuF7Si8+Cx6+k4lbW5zZh9Hpst/ZBxFgORMvqDEGvra7hx/Sr+r5/9S3zy13+FracbGHb5jBnAzY2WMqgDM/m23Wc6VUlZ7uqtLEDti6b9QCsPYmbry4Nu3CeAYE/uzNaRrvjVo+lrSF9z0w6bX3zmSbbi9WUzx/Wp7bjcPJkBqC2X0Ddl0gZ2eu/dmu1B+ASgtuacyAfeeceREpjhVxdIbVEDbKIRWC2Xq6g1mlK20sYvDAfodpgj1tPPlY1HgJrflffKeq4gNxeSD1h7jEjmoXtUPEI5yGGuWsOlM2fx4ffex+kz57G4fAylWlMANQrM/C1JSc0azno3do7W6HGtgSTc2zXxvZW7A6mNcOXA2Aw44K+WZaYpHF3AuZqX+UBWimxmkmAWdgd48nAVN69cx4O7tNje1JRYm52R6nhjewutTlt158kz5/GDj/4IJ968iEq1qTozR8JZxJgS2gUPEUop706CzxWvD20XlWvGuT2PcrWGRnMWw1GEzY1neLRyF/fv3MTm+hNEYdcybEk8BJ2OjL1PlTLreU/OTBTUzHcu0H3GGtKWP+0zbG0vJWU0iW8jOtDwOAf6bKpkqE7lHCSemBqWRama+3GM+eWj+N4Pf4gPfvQDvP/Bu2p4Pr1zH3e/uoJvPvsVNlceo4oAVZIeWEYWcsiTwKfx512cGGHCPUAJFead1wgqlvVZXH0jAdQVlOqzqMzMSUFdbjRl8c03Yb1nALUpXpN9nS9VvKLxOdJxqgjzTXHfpOTfmctGoq604yRwNKqoNGuoNglQk6zqlOBJrMZvAWqV2r8Gdmn7fBdE5Rx55LBDd6t8EeNojEcPV3Htq+uy+L5+9YYcCzgu5QrVbGB+ZgaH5uexdGgRC4vzUk+z7mWdZ2qyWOOOzzubvlzjCnmqmqnm80RL2pZSKT1AvjBEsUilcAej8S6CoINcni5JLQyHVCPye1CHMpYAACAASURBVMe9njO2kUVy3IvlG7LwxriOXDyLXDCLADOI0UAQ1GXpPRzm5QDGnTkJL8UiFXBmwV/ks+qeV66VbrcvwrHHKgUFCJjmszl09bomygl3vmyPyRr+jlDv5goSep89W8Otm1fx5af/Bk8fP7Rc7CBAj0Tbch2l+rxIMdvr99Dv7KLf+TVu8t/hCvDq9WuZ7W4KQKQgtFtrE3DabZIU28MF3+zmE4tntye1e+Pf2jd4JgHqFJw+GLiwH+j6Os3t171NB62R/Pumr5/cc+z3uQd57+leYvZ9XvYzexSeB50njiMBmA+qMdwPA0qVts+do9t7v1DAmJ1Qffa0j/RhrTgcipC/vb2F7a0tjKJQrjf9bgdbG+u4/c03uHH9BrYYm0ZAMbFxdcKQgjnMHT26jENLS1hbX8c339zGzt5eklfqa8R4lAGmMnQJ+7kDgNTjcmfpoldYFxGgZioGhQn1atWcdrSttAxqA6iNBM/9gHe4EXlcwigKarxNNutXI+SV80YiYr3K76as5r+Z8yKV1AKoKwTGK6pJ5S5DQr+r8bzoRuA09+qy0iZAXRIwTKsUuubI9dQp6ZN637lJSVFtjFBlL6tHLlGHF0vR4YUuOpH6VqyLCRCPh1TR0jkvRn+Uw8pmG1/dXsVXd1Zw7e4KtttdlHXcResZevCR7lpyX+OXczkiwY8ugaWSLidVq7w3XFOajToW5xrIBzEYjdFutxAPQ8w1azhz4jjmZproDUJs7baxurmDzXYfAqilKKeC3JQEKbhqFsy8d8oKl+KXc52TookIzevIa2ouf/LZ8/1pB0T7imnfykn/mJlrk3UwfYr8fcg+x9PYwTTpI/l7pkeZ/I576+mZ1tcnfr63z3XH590V3L1JQXPX+3NziMjBLi7Lcxy8hXkCKPrmWqYfwz4kiQcEqC9fuiiA+uzZs4oooQuMZVA7xbXbX2bxmIk5528AoPZ7UQ9h2J7W5gD24vmdvQLOTZxzBOpSQd3uotXqwCuopwFqEphJtiFoTYtvn0Htwels1Fm275sFpQ8CUHtiwosAar8uTLvYvgyg9t6S2ke4e+DrLhM/VbG4aBnUFFmVuHchRjAiQH14AqCenZ3dV0Gte+oFiFMLycsBaq+6tmdJwLhEhLbHIThNq3kPUPM1v82g/g4C1JZBzYwk5gU5e2/HRvFMs6SISxpPfrW3BtxkoWmTpAadL3SmBq5Nxh50fp5Zm5nqHUCdFm3TjT0y2dj0EMPHT0oCiFKw1zd+rEixgOOEZ/qSPc10IZouMvY+Kd5sbHXfUFAzJrGGsQ+wCdQaFcnCJ/W0AdTuh0mJRQWP3jPZLPgHOouo+3O2F1mD1Zq9WqDdxpwWmd6yRMfoLL8FTif3SUj2xE7eq0K08LnC2d9bfjfLPit2fM633buMNY4fM75xzCuvDEoeK1W7ZqcrS101JNkgcpl7boGhrTctNk2AS3CaQFxB4DSLQf6rVBuuWa5CT0WksSG58WfDjOA0231sxkVDNsCcHahXgivvj0xIFpXWzCwWeR0NRGYDldmdBOVYbLIh3h1EaA8GyqbthlRPW4QsQfWEfafjohImpyajbBxFDnCvoXqbfPVCQcrhWonAO2TtXStQ1ZPHQq2EeSqoKyXMuIYtLXur1TKGuQK2Q+DmWhuf3tvC7c0+NnvMIQycwtaNdhZkYrmyxWbMyjggiET1JPNfYhSGNib5nvlSDrV6DkfmAvw/7L1Xk2XXmSW2rvfpKyvLoXwVAIIAyaYBY0JktzpipBlp5kUjveg/6VVv0qtGionRaKQIhXrUVDcdQLiqQnnvTfq83l/FWt+3zzn3VlYVADajSaKTkUxU5jXnnrPP3t/+ljuxNEF20MLm8x0t7gXm21YLWKwV9Pjd1gTrO0M82exjpwkDqDNFZPNFyw93ZqJsX8X4JIZmjcf55Xmcfe883v/Bd/DjH76Ho4dW5ceuBkd6gKv3nuLf/c0X+PzSY7S2yVhLY8zsGF5jAQEJZdgMCB3NJcm5yAEU341goszfEQ6sLuE/+9m7+PEPzuDtoytYqeYwHLTV+Gb2GRfN5t62spWYM87PtnpgCfPztagYC7lINsNRTWDXm8fIAoavRcUSG5hsUFFhzd8zc44gdVBSG5vYspgsl4nKKrML1/OkFOsjD254CsiUCkgXWXjzPjJ7am1dFPzktqlslmrqSmOYSiu/2uYjSwXmN61O2VS1WGc+DuhNJmiPJ2iPuGEButy4sIAYTDBIl9CdZLHXaaHRaaLPTQ7twAlI5zKo5bKYy2WxmM9hjpsyqkaIueq+Z4Y881vjhrSstNw2SefP5wYetjkhsDlLEJk4aFCx2Zxj7hBu7Uv1ZqSH8o28mjIxcs2xSJA3PaajAbOVxwKp+T+ZehML1nkkMDvBQKoDB8CcWELAnp+Epqd5sZSJ31t2qwERdv4J7PQnPG9jtLpD1LsDbHf7eNEe43FrjLuNNu416qjTRr7bw7jTl+38iHv7IZO/U6buzk0wzlEt78B1Po1J3s5ZZqQ3j/Lj0e9i0msD3RbQ5c8uUu0+dBF5QATvSILJj1AuAtUKMFcaY6E4wkJlgsVaSnlQynplozKdwWiSxm5vgqt3mvjN55vY3GDCPdcwXndq6Dm3ZJAiED0xK+9xaqAGATO0BFzzOAVcj2SF7KtLoFFEt2zcp7E1JpAsfMHR5jRbzqO2NoeffPck/vuffx/vnzqKVC6H7XYf99fruH73Aa5cuYKN9XX89n//n17qxfw5/+JTAtT9fgxQf/xb3L11A82dTTmAvHXkOA4ePIo5ZVCbgnrl4IpAm2w2hULBVJvxRoOb+QAKmy2aasSIlOZED1k/p8D2ST5NtYDZ9oU6SI0QVxYbqc7qFQGUvIe4OhGcIoGJxDquz1L7hlrR1m02QWTNJusue2w4Ht0PbB5l7P3zbLZLMWlZaMEB19z/PbbBN+IC2Wjl32+jN+iJsU+lx8OHD3D5y4uy+L70+ado7zQwoQPCWKEZmgc4TzC7mt9ebaq8Uz0YnGd8vQr53OEEJomYATD2mS0a/3HN+eZm/GyjJK4nY0KPVVQO1AfKozu95Kgqp5XrxABqfbZE1zICqA2imLaVM32wNcB97XU8OyaeRMRKIxTy+luWnavjXf1Ci+9KkU1Es/tmPctGAcGTUrkqcJOrrZjvbQLUBJ7pCsF8XrNuJOmAChY2BsmA73VbykdmHAZB4ByjK7I5rFTn8e6Zs/iLDz7A0bdOorp0ALliBWMpqHNIU0lIAMntLEN+dsR0tYttZ8QzF0OjkOqMoC6J7e/DKLH5TUCVmnzsxDHigTO/ZQGyuShVeYaOFlnsbu7i/u17uH3jNu7evItOt49StYp2r4cXGxvo9nsoVUo4efZt/ODDn+Pw0VNI54pGqRpzbemh36EV8EhrllTifDeeX5Klel0Mu+YWYwA1FetVtDtNPHp4D48e3MGTR/dQ391U9IRSV3gtUiSA2vgvUBHplv/BKcGU1EYYIZBHVRDreVO6qBp1yzdbc/u09u52rA4TOcZU1VSoiiyXJnBWxJh2lOMJaisH8Pb3PsD7P/wBvvfDD3Do4AGMGk08vn4Tn/zt3+H+lWvIsIZldiQbwqzxeX5d7S1lq+ovI/yRACGAWqRUheFgxGopV0KeCv7agkDqQoUANRXUrHcNoCajNu6/Jfdw1iiM7tHQUEzs92xejZuhvC+UzaYIIa63QKFaVv60AOpqEfkCzykBe9v1Sp0Qdef/nFe7V382rV9JksBXOQ0RRiR6iGdPDq2oTwN5Wr0PgccPnuDyhSv44rML+PLSFWxtb2n8zy0uqvF3aO0g1g6sYGV5SfU9lxo2POn0wIa8SAxyDDEljlR0Uin7Xl4WrHSz6WCMNlLpFlJZPo/gzqb+ncmyKd/FcNARsEA7cN7HOeaKpioYTWqmlE5XkU3PIZteQC6zpG9MKhiOchiOLX+0y8Ztv6OollwxZ+tm2mxaOf71M9jxeycjzGWysxd5lPPc0OxSOem7df9+BKwwxoMsLfQauC969uwZbt28ii+/+Bjrz54oboYAdZuXpFhGsbwoy/KdzYfotPfQq795Tfwql/5P5TFfXrnspy2hjosUfjZQE/BykkHl2garq6a+dJ/MAKRT9t/h0ZH/3kun61UA7iww+3WB3uidE2yTVwHfX+Uavvo44zV5v9d503HbviU+hy/3Ee3vr3ud14HU4Xm6cm/AsvWQV9wW7jv08keMALs3n8XQF1SPAbRntUxUqg93d7axt7cbRdjVd3fw7Olj3L5xE7dv3Uaj2YjiFgPYphzqbA6VchlrSYD61m3s7u4Z8ctjA61OdBA2HOqMy6a34fw8eRSQk5u59y3nU6hS6FEuqhYIPWTWamGYWU1msWSs+4JDlAHU7viovosB1IzC0reEJlRVWz+S/1ZcDYnhhbyyr2UvLsc5c5dhX5H7FPUeCaQKmHa1suzPC6prIWdEgrSer+y93xCjoD55oictoNvVxNavNRc4AtQjEv76XYxGjM8h+ZP/7qPVHWG3M8GtJ1v4+MpdXL3/FM+299AbjpQPzX6lzfmh32/KW4k0SPqkIyRj7OQOWIgAavbIuIbUKiUsL9bUp97e3UWj0cCo38VCtYyzJ45hiWTLfh9bew082tjFVqODLg+b+0WRntnvCO5E5oo0HAaA2s5LRKJy9bSAbe4BvSYK4WNh+Gif5lFHYS2KbjK/18JYFT7urnzRYJmy0g5PMLwhulcDZhL1yUN9Et9vYQpxvbZ/juSN7A6CUVRdvL+Mpp/ofcLwTyi7/aUkOkvMIbZvSdCPPC7L7oWYvEN3F8aUnDwRA9RSUC8voxwB1MGPKO7PBiwm/qT75A/4H980z8YrkRXNEcYStfgsfzqZQa2+a5/fPanzqZ5uNJpotWgx7wrqfg9dZjpTVd2lgtrIzEmA2hTUNt6TIHUgS3wVgNoeE68FrwOnk3uBsI/iOHylxXfkj5uwfvdrzvcJCmoSCgJATbco3he8P1cPrIp0cO7sORw/cVyW+GFN0nkOjmFTjsDT68X+ADUfE4ta9RjvvwgTYExTBFD3hBuEuvH86bU3L0h/ho/41lp8nzt1JFJQk1li8xQl/jHgGkBX+1M84YbCxwBUu9E0boOCwq0uorohodwIBVOwXbH+1ctVVHJzHuOc1rwyoDXORo5uhohRFb/eVMGt1ZTgpWPBUyD6/sfwujFvnzuedgVOB8txPTHcjPFnjBYQz1a2jx8D2OFUR9kpfn5eAvzD5UjYJgoEFfhrR61CxRltNrGEZmlYhPyq73Me4kUyNEpiogDPn8BkNeOcQE2wJtn7dKDeMZqoYRm2QMp5I7Mv2PYKXDeAzTbtZD9Z85mLjBKM2Thym0CC42laVLFR7bkPfJ4ancqTMeajLGBUlLmCejiyXDv+zc9RyPbiYs1jYvFlhSULUAPSmUet/Bg2J1MpZWETbOr0B+gOh+gyB4/KbM9ttCa4ZdDxM+uz8aQJrwwqdjsttD8m8F0rFlHJZ1HJApXsBLU8AaM0lipZLJZymFf+dF6KolKxhFyhjM4ki+edCW5utHHx0bZyqLebY3R6kpuriGVRa+uA2fqkCRpNaFVImxteV1r9jJD23DweY6VSwMpyDcvzBMfHmPQ72N3ZE5mF4EU6R9PNFDq9MfYaBEJGqLcm6A4yGKUKSBGgzpm6yfYEcSa3ri1VxcM+Vg8dwPc//B4++N67eOfcKRxYXtRcw793ek18eeMh/v3/cwkXrjxjnCDGtAjO0m7Y76nAEHNmbzSfBJTYC6tQ7Nld6Vglj4uWNr0hjhxdwb/6L36An/7gFFbnCgJRd7s9tBhezjHJrPBeBxM2dodDLfLLC3MqtK25apZSsfWdW3kGeZVbTqmIUeYLx01PikS+ljIPqSaSuoh2enkUCqb+0+u7grrb66LeqKPdbMk2i/dfrmgWfMyr4/xdLpaVNRnsldjYjnIveXGZCUTCAsEi2kETXuEHYEGQyNCWzRPfV6CR3T9kuQ2l5OF9lcVgQlv3HhrDrtTDbVpz0o6TTfDhCJlJCtV8ETVasmbzyFNtyAb2aIhidoxSgXnvRgop0xVBWdGc40coICVlG5XVBMvDOOJ/E2CPilS3+Y2VHEYSsso+6JdiSyMtU/wTragFMlNNTjBVV9E2KZounbRlGmG3pA44d2BoxwSbuOHsALXmW0nF9aohY4V5mcx2ag9HaAxH2O4bYN3qk4BABnofzVYf9dYQuy1uFAfY7fVR7w/QZJParCQSc6pCtI0MYdJ0P0iuzUOBHcpr5ljuM9PaF2zmzA+7yE16yI/7KIz7KI76KKdHIsfki2lkyxlUSwXlV9NmrD1I4/GzHm7f2kO9MUCK2KOsvC0r2M4aVdR2T3D02Mk2vbzfuK6ET3AGwjZMbHxrdlrz0zK7ZddmsnZtTNFLYX6xilPnV/HT75/Gv/zRd3H68KqcNp7tNHH10Qau3rmP69evYWtzE1f+5t/+GZavr/5In126gm6PFml7uH3nlimob91Ae29bAPWxw29h7eBRzC+v4dCxEzh9/jyWDx4Q0MTls5DnOupxHtH+2lxKoqznRFkY5j5rfhCg5hqak2JArhA+P9vf3TlFwLSBU0aKsXWCa7OptO2ui2sIXztFXjP1NN83ENQ097p7iUSGAiZDDpo1NTSmvDMRenG6LyMFNgHqiVkJU7U5Gcmq8MqXF3Hhs09w6dNP8eDWbfTaHQHdmsqC0o7jXWQsz+cUkc9qmqQdgIHTTkD0PqNZXZvzS7Lv6GVEEGTHP335ixqQ0TWyfDRTfNgrzYLTyR6qset9UQx3sMetEOTXuqNvz6AOJy0y4gh0z/ARE0c/Nf9GnG57M11WEpSMnMDIFp4r1W2q+WwfwrqLapNKqYhSkSxvOokMzeKQayXHTyqFAXPFOmbHNqaCmorrIqNYzLHF1lcqOQhw04Gkh9R4gCzGKGXTWKzUcHhlFe+eOY8PvvNdHFg7ilx1HmmR7DJST9N1gmoWqmhUUIXujvYVEcLvakFzdzFVju8DOG8FG0lfX0K9IpcjKlhGA/001yNu0Dmvm/MO8wfzOebXlkRQ29rYxJ2bt3H54mXsbO0ik8lLEbD+YkPr4+LBVZx5+x188P0f48DaEaOh8XhYM/f6skMPWc4CaLOs1dhk7uj1B52B7hUCtbRbL+Sz2NnZwI0bV/D44T3sbG+g12urDhfJJMfFgKp7G8O0vJSFpat3gpJHpAHlIdK60ggqockdiBsE6ntUu7Nh2iOQPhB5jPfpgAAwY0NSbOwyDqYohTuroeryMk6/+y7e/f77eP9HH+DI0UOqa5/fvY9PfvF3uH3hErpbW8j0B3Ii4lzIOAxeTtXoQRnFGixfQr5o2cFsLNuySyS+iFS+LIvvXLmGXJlZvSVkOUZEnLRrx6VP+wDfw4WmcaBPaw+bJK+EwsSdJYLDDM+lWVma/V2XDWWMkS/T3ruC6mJNTkTZEscox6W5hXGu03fYoyWtEL2xHO0/E/f+LJj0x7hwTjXAoq172EfHRxwaylaZxIiN1Sbh/8MLJHoAoW4XQM11xUlHdNLK5kXcoHvBF198iS8+v4CrV64JROEcs7p2CCdOnMLq6iLm58qosmmbK2rtZP1uqpyOXpdTiBQ5o4HssRlzn0ozUKGHXLqDQrqFyaSJwZg23nWMUMdgtIPekJbePSMjsNYamW03xgSiq8hlCIgvYoxF5UmDhMFJDphQTV1GjjnOqTxGJGiS/EqnMe23B3pN3ssCU0hOpNsB51OBJpZ/GrVsEr0DVdLByU5rt9vruguexmHiWk21HbxW5jxUbzTw+PFj3Lp+GVcvfoz1509VEXK2bqcLmBSqyFfntCdtvbiLQXNPYMq36evK1SthGbWqO1KpRwPda3GvysOiH/bFr0Iup06ir+WvPLXf/JzLJSQx5yTfNtl3/CqA95uu+/6v8c2P/U3v94f9u4MOgWj/jd8soWm0aTOqy6LWSeL6RMB4dAN73ZcYIuwntDsdkW+a9bqUibrnuf4+fYo7d27hwb17ePbkqR4XMyjstcxBIiOiPgHqAwdCBvUdbG5t6zmsC82JKNhxOzil2tnm6thlM2xQbE8Z6jA+l26JxVwa1XJeUXna70iMMgEdvr1Ui2pfldQixdtGhfM2AWrV9+pdsoY1wJpOP5ZNbfbeBKj1zX+rliqIdEkXRNYf6i3q2zKrCVDzcdYPYtQC51/7GedRM/rLgOqQKx2DizwnMXhvx2i94XA9TClLJ8M+xgOCwy0MB130BkO5L263hni83cW1B8/x6eWbePB8XT1PnvsCgfO0EatYw5BUEHp27GvJkZVuk4wTK5VRJHGPHiAk349GWlvYN1tZrIiUtVNvYq/eRK/dwny5iLdPHcPKYk1q1616Aw/X97DRoIKaYgKrF7WncsW79opUgasPPPZYQ9tvaGSJBB3qTdtvJs9VNA+FXr7X7fG8GlUP0d02XTHwQLyXHuqGaD/mxGr9OTjk+OOFRTiZNXEfvwyHRB48/nn83hMB0cZ4RADzzdw0XhALB2Ow3OLwdFSJPPnkayXXZyP62fvy/qIy/uTJt/DO26agJkAdFNRUzKumD+t9cC9MTrlh3ngF4Wh2zp7CosK5CvNW2Gf66xuekugLeI9AblHMoKabYbcrcLrRqAug7nGPIYIf95G0+G7pJwFqkWMVt9JX39bwBuuFzKqok/MP/86aKhBpkqQX9oCTzkpJN7rkZ08S+8J/B5Ca7x3ytEkK4j1gA8KEW8JaYsDJgRruc5gPbxGVh48cEgBNgJpftNlmtML5c2/j3LlzOHnypP4eNyVi8Wd0GfbB78K9E56YXD+SYzMIR9V+psV332KnKAiL3EZTwLlTh77xSven/MRvLUB99sRh3WxSUGtgT09WYdIKG8FZRoSVCLF6NrCSrDHmkyans+SkkWT0OesuyRwJg3o28yBMoqEo4YtKcRI2PoE553YO0/dL6BzZ5ws3+csFl+cGO/CRnBhmB3hyAklOnFFe8yx4EhD8wO5xK8woI9sXiORrWREWMy1fmrDdxs1YX3FONAsnb0u6GsUta/xDhHMblApxezGe9ZNcBDsP8XkzMhgLPI8BVsXD4wzftpjHBIOgyLSJ0wgNE7PSJgtQY4TNJjbEY0W9rCXZqPS8bBaf4Tn8Gay3bXPPFrEXYbKzoZLQbb99kyyQbTQRuMjCZ8hzrl41SRnWGA1NtSIbgSwwXeHJYlOsxjztHfk6tPAdo90l2G0Kox7Zo8q2ZoEc59hKSSnBIq0EzV6LTUBTFdq5I3eTKsW5cgm1fAbVLDCXG2O+MMFiKYWlchbztPcuFSDldLEgi8tMtoL6KIPHzRFub7Vx/XkdT7Y72G0M0e7y/NHWm41NHjcXbZoT2jd1ooNJQT/ZYCRcnZ7QSWGAbGqEuVoJaweWpZTOpMayUyPzfzQY6PwSjN/tjlFvcw7podfn585hkmJTmEoj2rwUBFCHus8y2A3gIOOR1+7oicP4Zz//Mb77/js4dugg5ufmBLZ2Bj1sbW/i4pUH+L/+01VcvbWBIVFp5o2rqHOQTVkqCQAggBTGmJlSoUTFGBdugvfjtH6yGXrm5EH8d//1j/Dh906gkB5JGf+U4GCfRfhEmeDVFFDwfGSCONVSEWXm+UboijWjDWlJzhoOdfJaBNalQD0ycx300YbdSBhscpF1SoBZ1lPB+lTNY4KXpsBot+pijSofERk0G1SQDaXInqvNqYgkQES2IzdBAmdk+cTGMAHEkAkdlO1WOAcrerPGoYrDXQ2i+dsa7zx3PM19jNHBCM3JGPXRCHv9Hva6PdQ7zOMbIZcroZyvoMjN1iSjxvew30MuR3vpFGjjWsrlUKXNPY9PXgcEqIEiryGJHVmCS+ZMR3KTbtkAGicnfH3GsKEIG4Lk3JawZPU56w9RwGgud+asHc70JkKrkvLf2WomZsz4AcYGTNDoGyi91exjvdHDi3oXLxpdbDR62Gn1RIzpMze0N8R4YGAOV/AhWZUZZnnTb4zfWaQ4fjhZa7/gAJ42rwSr+0ixUcDvXgdod5Dq9JBmpimtXdMDjAtD1EoZrNDWK5NDf5hGY3eI3fUuen3a7Vv21Tf5ikXt1ijmOZLNuwgTpgRiU5VkGtm5pUdA3i3QexkcWVvET358Ej/9wRn85N2zWF2cR6fTw4MXW/ji7mNcuX0fd+7cwe72Nu7+6j98k0P8k33O55euotPrYWtvB7duG0B97w4B6h3FVBw9fFQK6sXlwzh07CROnz9nADWHSoYsd1uP45rJx09g5/sEZ3afsdWaqZg5G5lSkk0XWcq7OloNBI/hEKglVrs5ihg4FVTRRiLTNBqmd9/kBxBLm8F4GYiaU9r8+bxFtr6IZcpts1T1MDeLtet1hizFlVtvjQ2uT7IWHvXw4vlTfPLbX+Hzj36L+9duYuvZC8vHhsUhyCLZAaH0iGNXQQRa+EMTy6trV4dafRBatPxYshcmkY1LnJphrkhXHeOP9+eIvhFIoT5CA/gSmURwTfTXCAzzUEMma/qozo0ce2zhYgMoya4XSB2AVidFBtV3WJ+mbhZ3s/A7OxpHtim3hYN1n+JUvHkncqLWb9v48zpzjPAahmaXGh9eQxoJwWwWR8yt6nQxpDUY7bHzGWRKOV1P1n20RNQayCeRmEWAmhEIGWCuWMDa8gpOHjmOd86cx/mz5zG3tIpJoYx0rmAqf4LTsqLOuJKGY9b2Fvqp/4yV/v5P+zyh0+MNNSmpA0lChDWzV4Qsx/sGUPMzqh9q+YN0oJDrBXNhZWuekmXivbv38MWnn+PFkxcY9EbY3apjc30L2WIJh06dwpl33sG7776HpeUDGJHoM2IDdqLcagLUVDryADPMURTpkPnvPfS6ffTbtIFMo1ikAwEbzX28ePEYV69cxLOnj6Q6YFPaSC2eES8yEgSHTAAAIABJREFUnQGvVCIToNY9rvNGIgoVy26p7epqjR/bHRgBRq5HA3RHtPPuy7oxqJg4J0hBPKFiKYd8lgA1a2G69uRQW17GW+fO4dz738F7P/wuDh89pEuz+fQJPv/lr2Xzvf3gESbNFhZLZdRKVNnr1NrnYOOZ459NWFoJl8qy4mQTVuM/Zb/PFKvIlGpIFypIFUgQZPOYBFo2gs0lZjKiIt2Ghj5fRO4JZDdrEspdIfq2CCM1oaj8CUQ7b7xzXmKjnucny7pproza8gKqi3PIVQqKehHZjnPJhLOd7wYTe8xwn4Z5YHavH5RY8b77j2sZnO1FOIcpUiVGe2Xtjd1iWh8hodgR4TE0CZNaKoetA8letjjukKanE3TIaw949/Z9fPrZBVz44hKuX7+BRr2pRt/hI8dw+vQZLC3VUCx5pAqyGHGvOCT5hPssNvtZW3M/TDvDLrKZAbJ5Os60MRzXkU81UMg0MR410GOm9KiF4aSN4aiNwbjnUwir5LJsuzOpZWQzB5BLUyE9D6QWMAZzpbM6XhJGOa8ywzRXoN04HUXsHMi1zYlDHDKc26mglkWrq7ojIMRH9H69m+Takmxlzo61/cZWeP16vY4HDx7i5rVLuHbxY2ysP7Hs93QRnVQF48IccrU5pHpNjJ/fwaS5g8fdP1XA8ZvdW1evXp1xL0z0aBIv+ar+3ew9NFsbfLOjevWz9gMcpvtd8TyVfJXXAdQvzQP7vP2rnh916/+hP+gf8PWmgYtYofjN3tIqs9le5iw4Eur/aYDBey5RVInNqyTbE9hp1PekQGR9wvqHoM/9u3dx7dpVPH/2DI16XU5wsxFBBryw3ihK2ccs1J3dXdy7dw/P1zewV6+rDlBetNeJ4TXYL9U+IiirI7WMrQHRnsGJEdwLFLIZVMs5zNeYCW39Pr0uzU/GJOM7Qd/FPXI/dFcSiXQUWRYD69Ha73U8AWnWt+xXWr+UYK4547GPN1fKo1wwp4oC13JmVgukJhmQP60PRLcgxuUJoKZ6WP08gsKsR83pxZwZg/AoCKOcDKzjMfBc9SgdLig2QAZj2rQN9jDqNVTPNRlH1k3j6V4ft5/t4dr9p7hy+y62dnZU46mm406FpCbGutDSXGtJWoK38M1/03mGanjmbfPuJkBNcinPR5UCmMWKXIH2SMavt5RRXivm8M7pI1hdmtP+a7PewP31PazXe+hN6PhITzv2iznfWTwGBXbJ/N9kfWP7mxig5jlkT4zuPbY/ismjJFJIAOfK/Aji9v63rVkxoButl9ENONtNj3vnMQvY+t+2qSVAHWK0bKM7u6baPRrf4fw8ET6iBrbtPSLgOdZlBClO9PfQx/dfRKBjAFq12w4iO+9pGoHZHF30Z88857Wlgvqdd87j/PnzAjKTALXs5JPkaCeu2SeJ1dj7zTcv1wYJJXACW3G8f3rbmahzjbhujroid1KcJgU14/YIUDdQ51zVpoKaLjR9fROYVpRjBFATmPZ9CImyIbYpAVBH5zAh8JS7WwCowz7QhUqRqM7P0X4AdbjWYQ4OHzQA1MHim8fOWAXVlmLEmtAofp7jKj53se7jHLQkgHpNADTnXF4XnqeVlQM4d+68FNS0buffYyMmq5Vn64X919nYKXkWb9M497rTXs9EKIM+XaIGuk5yXvWvs/8EUC98s3X+T/RZZ44fEjCtgU2Lb7/xwwQ5O+BeBVCHJqEGWWjIR3aMEXU7HtC+R4wW04BeJcDj6Q2yvbIdT7DStmZCEkTWwpFooCWm9EApTdyw9tdooXAmdehczn7W/Qrh2YlVxxI+Q2JMRI+bcbMIOcTJ823KMacWRZKMcKx2HqKvYDcrNl8CiLNlLj5nQfHiTwznzPJcg1on8a7eBI4+SwKcDmuDmqkOUIdFwhbuQAbw4+GxeFafLY7BHsKsvamAkMW3Z7nwJ1+BC2VQUJnC121sWegRLOOzuLGXRMHAMk3abqPJx4eClE1kAUBUOymP2lXZkSLIj9uvD5ultPIWQM1MXQpOZXtqjTZ+qak9nKA3oKW35WPT1pAMQ6ob2cx1+rg+jxSqsmnkzt+SY80cOKgvU6jk85gvFzBXoDXyBPMFYLGUxmKJGdRWzFZlAU5bIFOFUc2z1x/j4V4X93fauLfVwmaT+dNptHoTNLsTUASj7BbN9cy7pqUl4SyqUmnpzfNGwgAxLRayY2RSI5QKOczVymq4sUHY7XZkocn/ZsOGWd6tIa3EmanGootNyAJSaQLUzFEjsGqKmkCWNoGUWaNoc5rN4OSZt/Dzv/op3vvueamnWdByk7LXauEem4pfPsDf/fIO7tzfwUihgbzxnR4TId/TALVh1/G9YvfvTFFElQ+zctJpFEsFvHP+KP7Nv/gRfvCdoxiPuthutvGECtYeyQQj2VFXmbvsjS0OOuYXcsORF6Ehq1zmHEwNxnEacLsARgTHRWtohyxjS4kWCEFQRcVDSQWDrrEsidzVgiOH440LOBV+vY6UF7Sy5fMtT6WrBjA3Ab6v8rHrKmq/ifkYNp4LJTZ4LZvH8nrYICXJIyhHvInHFyN7WZlRXhC7XbtAAIGsvB8moEKYOcy0Qu/zw7PBnmW+OfMZRwIRmS/USafR54uxEKEFKoHpdArz+QLmcwQmBbvKInyxkJebARt6Rc96Qnokq+hwr0lJIlDTNpJhCISREABts+r2+fr37GtF66YtKLauzNQE0YzuyihbK8wBgt9qYHu0MucOus73RhNTWQ/GaPZGsgWvM+++PTDXBlrOt0fYaw6x1e1js9/DRq+PrcEAkwGl72ysEszxLCC5jhDRmWDC0GxGWY0zSPezBgjRSpJXkQOpPwQ6feVYk36QHQ9QGfaR6fYwbPcwaI/oIG5RBvRCDx/wa9ZCthzYGmTFasgwthFlcyfHAa2GSUxgt5/52hwvaZw9fRj/4q/fx4ffO4PTR1ZRzRfQaHZw58kLfHL9Dq7dvS8lDjciD37zf37No/vTfvinF01BTYD69u1b+OSTj3D/zk106rti7R89dCQBUJ/AqfPnsbK6Ynm3XAvydCOJNxi6rRxA1tw6RVwL+fBGuuKqlp6YtTLBaX5b7IgTwVwtLCY8FYfB3teJS6xLTSVpc0/cZLVxEjbtts+P66WoeRAABWZhCwC1ukExKIHh7u4QrAcITnc5pw6HRlxzQiGtevuDLp48fYjf/v0v8Nlvf4snt++hvrlrm9RUWtb9nOOkr/PbgbeEnwiLqQmcGQHXBqrbrG9zlLBkkv7Y9PJGlvK/Cbyq1uBGm5vsGNj27afVtKq7fdYJmVBWwE0N4rgW9TdN1NzhgQFMDYpum5vsmDk3Wb0aau+ZGjxC/o14F//T197A7vcNtAHU1sQTkOmOPLLu8409n0Lgr1wqo1KtyPpQRBYS3AZDAxTpBsIx0+tjGJjX+SwypbzmjZGUH7TPJUGMJRhdJGjx3ZdjzYH5Go4fOYrzp87hzIkzOH7sOEq1BQxZzzCvjushQdYZgDrI/qcAal2QmNgRGql2nTxJJ8E4YO4erQ3HAqd75nTBv/OS6n1NRWNNSdZY9k0WPMHmRw8e4ovPvsCjB49R321iZ3MXO9u7qMwv4tR33sOZ81Q3nEF1bt7GEYk+tMtlTEe7K8IhK2RTQHMUEqDui8E+6JlKmVaUBNVajR08ffoQt29dw+bmczVztEbzGvE6qnlKEoApXMy63TIDQ7yNsp69vgi29wJvlWHotv1yCRmiN2bWtOcjOqGUukza//PeIemkkC2gmCtJ7ZxituHKARw7ewZn3nsH73zvHawdPqihvf3iOT7/1W9w7ZPP8PzmbYzqDRyo1bDAMZVjA5ONP2t8KuiGjd9iBXnaCZMomMlqLIGxASUqp+eQKtaQypcwTme1IRIJVWolU8bK/l8sA1/hPM/SnB/MNtTIN2bRqHPDMepgf7Dl1N/9vmODt91p6RqlsinkKyXMLS+gtjSPwnxFrgEj7jEmop4izTpI86E1e6bIxn7TvxrE+eNZA18FRmkfEYoubbuSe2RXKHl9MfVpwpOc6G2Fmz877I11soLMKODbpqBm8+z2rbv49Hef48KFL3Hj+i0BKFQPMT/15KmTWFleQLlc0DoYkaB5XbjHSpPo21WONDOkx+M60pkm0pk2RuMG+sMG/amQSfUxGnZl2W+qG34mElbo3FRFOs0s6RpStPLGHDK08c5UkUmXMZnkMRhnMCJR2eOuOC44tpk5yPWFr6noDn37uBTpF9oXKHZI9rJ0dXIVmphLMaBo012iUR7GVcj49HUm2euIrqc316N8Re79dvdw79593Lh6EVcvfoTN9adyfBpmSuilq5gU5pGt1pAZtpHZuIdUawc395jN/e35unz5sg/Z6Xi55H2SBKffCOY6ZhLWqf32Mb/v2X3dPJPsPybf51UAxjc5lun3tzryjecl8UZf5fi/znFp7pqp0V7//DC3xX221z3+9fN6vCuOa7/YftXWikQdkwAlovcMBD3fF8gVrtsRSN1sNBSHRrvnbruN27du4fq1q7L9Zq1GFSPJ9janeY/P9wMCqA8fxsGDayBZ5d79+3j2/Dm2d3ZVI4Q+nJHZvJfk5H5+5qSjojMHIwe6cE5I/qK6uZYEqDO+Fx8RqGHtzZ6GuQfZOm39Bf+nRRS6SEogNNdvd/9if5T/Nocg2wNIdU2AOmcK6rkyAWoj0LLfVnJHF9p+M6+adQcBaoHUjHKToprqVCctZixyhvUVVcKsRzWqQ9nvLkWMKGSNp7/y4EWU024f43Ef434Dg15LWMBus4/newPcX2/g+sMN3Hu2gacbm2h2WrpfKKbhXoovxSqMtYoB1CmRdhVhN+ibxXcAqItFrRZ0ODL7byrXCziwWJUzD+MRG40OGrs7qBYyeOfUYQHUJEqu7zZw5/m2SPoDOoCksh4NaTMVryf3i9zHBeAwjE8Dcs0FTKSsXA5FOuJUKlrXcgX2KlNGRmbGcJ8AJW3OzcI5sqsKlsYBVHMHrFAvRI5VoRESLkDoMWmMRHdZgggWhCvWv7QqMaFojm9Mv0dsr6daMXJQmHEySFz7UA1NCSWitdnXbylXrfZWra060UDwYA0vwYrntwdiLbOmT506gXffefslgJqEiX0BaifARfXCzJySnAuTc9cr1wAnaSfnLyvjPDYwAqj52ehaOdb47LL3KIC6bm6UBKN7pp6mu5YU1CTYdOh0YwpqjmmppwlQO3ladvY+7qw34sRq/2n7ZnNxjWof7/MG8Y9+nwC1w/HzZ6iJZufh8HsDqG3OfQmg9grNSjNziQx7cpK1i8UClpaWcOjwGhYWZwDq5RWcdYD6zJkzrqBmby6c8Gli06vXoLhOnF1jrL7w2ETvf3JvSndOim8MoI5di/4JoP6WZVCffmstAqh5o80WiOGGCgPrdQC1Tao+M7qaIHq8g3Xh9YLCw5o6QSGcUB4kc7eSN3bECLHNk6mnvYiKVDSWLzi1SZ0Bemc/Z/y5rGB91dfsJBEYL4HNFP09NKKStKewnUu8/H4A9fR7T9/cLxWbfiLDQpU83/HSE6wUXy42TUGd6GFGALqf36h5GTchDdy250iUx727K4a9p+tAoG3q7fF8PbPQU7M29Gu8S2tZ1pkptUCwxlBDVCC3L5gC/Zjxyk9oeVfWCHNlRqLYt8XB7L1ZaBJEll141Gy1Rdn6uc4Oo10yAWpaDsuyh4oKFqEEbs1qkZ/Tci2C7fFEGdfMZumS/eOW5PaqBlJqeeDndoBaVttUqvKblnHpFKqFLBYqecwX05jPQ9bei+UsFlhAE5wuFlDKFVHMFc12LcfmJbDT7ePBVgsPtpt4sN1CfZDCKFtEd5RBszNGg7m3vRH6A8ukY8awpdpSkWjXU5ZEsh8iqMDHUdlJ0Jp2jUN0uz0xzMiAlNWibFiZY0zFtBXH6TQLZwLUVC0Jkvf8NmuQ2YJrEQJs/AsgZd7M+dP4q7/8EO+8exbz81UUCUQCWN/Zw+d37uGzSw/w2aeP8eRpAxM2p4mkh+ucBKgTN8+sa8PsHKaj4eI3GEi9e3B1GR985wT+q7/+AG+fWUO318Jmo4UXrSH2+kMwgZNs2RJt6d3yTza0bLTLKiqPUjaHAlm5BJjTaeSlOrZ8TodUpGyJYwEnSJMNnNik8rwSkJYtUrEkC1Oes1AECciILRJ0nTiA+S4swOiGwUKFNjYsqFR0DaxxY/n0NjOESIdqtYZarSowXJs+Z+BGzVLPwjOAPLAc2GAzVqUBLKZKFOGEmZBST/FTm7U7dbAkFlDd2xkN0Bow566HZn+AvUlWDgC9Vl/N8j3mTaYnWC3O4UCxgta4i/aoi7V8AUeKtJg2VW8lk0ZN5ICxfifnCtFWgkLS7Yi8A2xkKGPLqmAMS5WTR15dYL35L7Pr4puavVPriC2cDmy7qjBY/XLOczKGMrKJGxNMk02R/dzrjLHeGOFpq4tH7RYeiVTRQbM1xLgDjLsTjHvAhCQLWhRhhGFmgmFhgnGBZ6yA7KiMCe3hixNMCmyQG2Fg0h1gQnUd79VOC5n6LrC9g9H2rv4mnZkA5W+O8Ivs4Ouk5Tl5Q0SNI26oOXdKV4qR2PEjpIbMZBwjm8/hg/dO4r/5lz/BD987ieVqWXPbzl4Htx48wUeXr+Lm/QfY2tpCt9PFvW8ZQP3JhcsOUO+axbcA6lvoNnaloD5y6AhWV4+4gpoA9Tksr9Lim6CSWXxz/o9soh1EihULBl6bTZgBpJw3pIIiK9znBTZoQg6wFLI+G9pznQ3uTHYBVIp+GKCXBKj9NrRpP9GkC0TIxGbdSDmBAOI/RYaL41f4Kuw/GPhLG+EBerT+EjBuzQnOKST/tDpNPHx4F7/6/wygfvHgCVp7DR0Gm+bkghCkDqQ0OtBzXXe2ogFVOj1OXnF1dSDO+dlzy0Aj/imzjgAr5006swyYr8b6xeqZiHMYijHb1dqZcWm1TX0J14bExn12w7+fYlIkRF9npwFqawDsB3RNzZYRYTG+eDaWHCzze5/jwzL4TElt58pdf9xthb9jQ4nOIEbaomLaGkoCqEnGGo6knlaDiWs7VSXFglk0KpfVLZxJLGPDbkwnmTEWq2UcWV3BmROn8PaZt3H86HGsLq8iV6piQJWKwFSqf2OAmr8zxasBWGEvIwJmGKFhf8M6Vc0uG5dGpGXpOkaKY63XxqjTxHjQAcFqq5U4D1MZQ2tHqpct91rQqfZM1nBjMfH08TNcungJ9+89xObGNrY3d9BoNrF04BDe/f4PcerceRw+fATFclnrhkhF45QsvDuNJkb9vsa6mqmy+GYOGOuGEUZDy8QlkY253evPn+Dpkwd48vg+9va2LCJkbE2toHRXhi7rQdU/Thxl1rSD0qagjhXDvDCq0z3rkc1BZUyzaUiSghOVtHYr4501haEpBM8LmTxKhTIKRaqay5hbPYCjZ87g1DvncPa757C6dkDXZHv9Bb741W9w+eNP8PDKNQx297A6P4+VeTrN0GaTx+wANYkmJEwUy1KasqHM8y36MC3Wq4soVOaRLtYwyRXk7KO2nkBuJ6SqAvb9SmKvqyZWaKyHnaoKO1vvdZ48pohOQgL3I2IN+QsklbdlFT3i/odWoUvzqC0voro0h3y1hFHKmuqsxTgkBQLILj7swWy/ZNNGvH6H//6HBIXeXEG9+RGvBKeD4jfUUbMv5Q3q0PS1e9NzwZ004BiLPTNRj2k2Df2FxIN4PqWmHw5x68Yd/O6jz3DxwmXcvHkXe/U9ZYAfXFvBiRNHsbqyjFqlqnvL9lQEprmXpJ03wekGJtjBaLKN8XgbQANItTGiQnrYNQcRKofpeECu4KSIbKaGbGYR2fQSMvxOLQKoYDKmAsYIwpm0EUVsfXOilyK4bM8vy/58UXOJVD5S1FFd7Q1XdzkhQE1iUHByMstZu5dfB6wlx5Gdx5gopcZ/tCTE61MEUKfTppq8exfXBVB/jM2NZ9pjjjJF9NMVjItzyFbmUZj0UGo8Rq63h08e7r15IP0ZPeLLL7+cUttZr2V6vVdtkQAZ97tms/uVrwqYvmmf86pTHZ43+z5vAqi/6nG96X3jv389gHp2bnzV8X/VIfb7z7EvN/9n33v2Gk2/Z7KW9ulvH5eN5Biaen2vL8Mawrqr32MsDiM5egb+7O0KnKbdNwHqWzdvCvAhyZC9pJa7d+q45OxmewX2I44cPSqQWuTiBw/w5OlTbGxuqR7m/MWJ7GWAmmKI2OLbjtfOUwCQbP9itW2BQCl7blRQF5kdbaKRCa2kg4Ja7mSB3OW20k6+VByPrxHqY6ovwvWF+wcjTpqQx3/PXXMmI+IPgelambULgegsyhSfMJe6UDCgWt900UuoqCMFNesC5lGXDKBWfWo1qoHU9pmtN8yCkyR+Rsg4+VGVlPX5aPE9GHQEytWbbayzl/i8jrtPd3D76SZe7NTR7HVEkBqSsE63HQGk9j5SVedImEpr/QjqR87nBDEpOGEWNY/DBC4D1TOVchEHlmrKsx6OMxoLe1ubqOSA8ycPY2Whhu6gh+e7ddx+to0XewGgdjW6L9dRxBP7rgmw0PaXoc4xZ0IC/eytzc3Pay9RLJe0rqhX1qVrEG2euYcwd0drDju4aGcsBhp9/NkI84i1QNTy/afdO778ee88FBrxPBjmaOvFhjU67HMDYXh6zTRFs6mbXVwW1lhfavd73uwcpj6tlKsGrHIPTCwokMJZ56ieD4IVklvZb0ylUK0SoD4ZAdQnTpxIKKhN0R/mhkCamJ3z9ltDBITPYCdJpfrUvLsPQJ38jBHhVTGgrqCm05YA6s5LCmqB0Myn7rTRSQDUHBOMo7S9pe0vhVGQGJFwH97P7jvUnJFgztX52hImlNivqr1nQWq+XvidZVAToKaCmhbfA+3FkgGu8brqhHHOfRkC1EUsLS1i7fAaFgVQl3S9eJ6Wlw9IPX3u7HmcPnMaC4uL3geaFoq+ea17GcOa+pxq04a+iFl8E6Am0YXfSQX1mZP/lEH95vP9Z/QIAtRcLDi4g4I6OTm8rgC1YefNloidnOj6JxpbQc0YJsw4My+ZSReDoEl771BUROB2xDb3xyeuR5jY4wk+OfHHG6QwaSYn/Nmidb/L/DqAegqkdjZM8jWmJ9WgAYpbrdNNgujIopfYfyIP7HtX0IRHR5O7sQGjRSzYgDgm4pisPysofkNmgRMGAsjsWWnx52TRRZWATVg22dprCAQNOd++QFs0qlmyS0nMppSrJg2gDvabBmBqwVT2rR+H3t9ZYy7CVkapFM6hAe55maERG1g5ypckiOzgsTeIDWQ2EDt88T3YJC0QrKWC2i3/4tHDxdwAbzUl0wbCEfymerpD8GhIy3FjobEQ8/LYiPiqYyj3tgZbekLAE1KEzhezWK4UsFRKY6GQwhKV05Uc5ss51EoFlNzqh5aGOVol59k8BbbafdxZb+DW813cWd9DawjkK1VkcgUdHxXdtCOnBXff1c5j2veqYUWwkdfRrgsLaRaZzOOwrA0D9al6VWMzFDTaUJCxaaoe+2bTggB+mBfC4hRGoY1XKp+44JO9uHhgBe++dx5/+bOf4Ny5EyiWmXeWQW48wcPnm/jbL2/gd5ce4s61TWxvdpU9TfQkma0Z3UVRcRiLyabu9cDGCExFFqC9HuYqRZw/fQw/fP8UfvbhObx1ZBF7rSY2G23s9CdoBWUvyQuypDdbIRU/atQT2DeFkNmOW/Bgmk1bZpqnUiiSZcqNFzcnHK++bbIU9LCJsuKUxUO5XFHBEJqIpjjn9XJQyC0gA9otFQS/2Sxm9jNtcodUBBLsMcBF+mSO1eEIzVZL16CUL6JUKGrDwcKG1jdsaHGTQyVIpVLWdz5vRarw0gC4uH2i7H88yoERwQQJ9RsVmq4UTJPMYPcJs6kHE3cdmKTRo2Nzbyxr8u3hAI3JGJVMGaVUES/6baz3O6hm8pjPFdGe9NEY90R/KKfTWMqmsZTLoJy33HhmiRZpx09HAG4GXQ0lKygW4srS5ogxprEZ/CftHX+/Bf5VTZbkOJwGqDloyUY21MJcFTwSQEQeA/EMCDZbX02bbrdLlXV3OEaDYHW3p5zq3e4A7d4Yve4E7Q4t+Iey0NpudbHV6WG7N0CD97QCdP07sFTUeKTzAUHhtImvs7TDp/V3HZONDUwev0Cq2VXGMI+JQu1vClETnCZBQ3ppgky6JHYebKPvwBs3w8xNZ0Z6t498Lo255Qp++P2z+Df/5Yd4/+wxkYm6tEXfbuPa3Yf4zYUvcPfRI21E1Ez+1X/8/S7un9izCVB3el1s7xGgvo3PPvkY9+86QF0o4MjaYRxcPYqF5UPKoA4ANdcpAdQ5Alaea24750hhxf9WLSAAwOssqSgzah5pPRfXPnaV0VqoOcOIGJzrwvjWXEFQRZs+B6iZZabcT69JfJBZaWn3RWDHW41j0gHRdRQH4o0bn2utqWJNC74U58uwttEyWNEfDo5xo0liGrN4N7c2cOvmdfz9L/5fXPjdJ9h+sYF+m6yPGKCmc0QSoPa0dVvvHas2h32r/YyMEdLubWBJuRnIYiTJFdgcYNOHgOFQ6leSkOz+D/ec19BBORjZiHmNKWWmNari8jA08HzlSbg6JOepMA+FPYGMw9yeLHr3xOu+fHv4+m+lTgSWJwFqRbvQ9jCoqEVuMEKf/bTGCccK1STKci0YQK1MsH5PaxfnftrzUUFN4JrnbEywNU8F9UQxCFqLtfZybR4qe5pExLWVZZx66xjOnDyN0yfO4ODKQdSqc8jkSxhmaDNhbiJs/ulbahX+2+uQwLh0wCs6z/y37MiFEMbUGylaGVUxQnrQxbjTwKi1i0mvrQYi1ynWVdlCCflyResw35/2vFyfWX9KTZ3KYDSY4OnTF7hy5RoePHiEjfVNgTtswKwdOY4PfvzPcOL0OSwuLiJXIJBqhExGc3RaHdS3dzDo9jwrOotd3w3XAAAgAElEQVQ8z+NkoucrR5q2+NmsyIv1+g4e3r+NZ08JhD9Hp93QCJbykjbfrBk855uNLeVO8zrynEt5aefLMrUDMcXy92KAmlmCBpjpWwC1jRE+TjnovNd8DggAdblYQbFURb5Sw/zqKg6fOYUT5wlSn8aBtRVdkh0C1L/9CJd+8xFufXEJ7Y0trC0uYHVxAdUqQTgCe6aeVu3AeofK6TwtjpktzfUuo+tSnl9GqbYkm+9JtiDHE9WC0f3uFE2lX/j9F+ohV6lGln6h0Z+Iq9K8yPNFkkre5lPuc8QHJhGWDTQSRtkwzqVRnq9hbmUJ86vLKC1UFZNB+02VNkHNQTIk91rKBLe50Bp/33T1/sMviMl986v6EXpMwp1sai8dFaver3BAW4oWJ80miTa2XtnfTElkm03b24REcNboGc09167exEe//hQXL17F3TsP0WjWkS+msXZoCSepAltewQLzyRmDgg5SaeautjFBA5NJHRPs6Xs42sNwWMeYbELtozlv5DFOFzBKO/A8KSGbmUc+t4xMagEY1zAeFTEa5jAcZjCmWw6jCAQgc8xwJHOdZf3vn8n3vHIH4P5Rlo4WESNfrxCd4PtuAinFgjk5BXA6RA4l15Mk0/2lRmsY11HEx7RKM3m9QuN1d3cXd+/exc3rl3HjymfY3nwmoH6UzqOfKmJcqCFXXUItN8bKeAvlSRv/8ZN7f/gB+Uf0DpcuXXrJDjaAMqqQEsB08t9v+gjfBAh+Fei833t9lce+9l73F31df/JNn9H+buDTfl/JfdzreqL7nav9AJbZ8z977LPz3Fe7Bm8GqJOf7SXQx8n9yRIu9FmTdWB4jdljcuguAtVIhg8KWfYeaJFLgJrf2xsbuH/3Hh7ev6/+HtV7dFGrN5umovaeqfUHTXl77K239E373QcPH+Lhw0d4+uyZyPeci3SMCYAnjH3O3az/4s87C1Db/GPCEALUWczX8igXSZS036cIUFOAQZBazi7sRPpYSTizhX2H8ctMAGCAsPV+gotMqGnDvolkOKqkae/NiDiC0XSpYWRcpVg0kFq/p9V33gQpnIM1D5ubRVoANUn7Vptwzs8QKJa1qDUbA0DNTqoch0SA9D0VQ8EmdKghObeP3UYbzzf3cP/xJq7feY7H63XstPto9vpo9zvoDx2gBl0Hg8NeiKRjPep221JR9/RvgpgCqUsEvyZoN5vqO3F/VikXsExiXbUisJ04xO7GcxRSI5x9aw1L8xW0+j282Gvi7os61uvMoDbHRxl9MxJKecgW0TdrsczxYEQqA0otOq+gsUWAmsdF23TWlQLVe0asMAW12XyHS24lRhjxCaJxGLfqd3n/OUGW1htHXOXgIvXy3BP6etP3XXBzie/isPdN7putfExgLy9NaPY3L5PsvolcsAhQmy0+622SEHh/BRIZwWkDqS1m0LbuJojhtT196gTeoYL63Dkcd4C6xH6hW85H72Vb85eA5682T/u5j/b/CSxHv5uOQQ1zmHCJ4MoUAdRDxdIZQO0K6oTFd1BQd9qWQd2j2Ee51Kag5rwWkfgS9t7hPQNoHZT8ci7y2KLgmhSU+ebEYMB58piT5ySMi+TPsJawVmJdJ8vybg+dLi2+6WglMCZa28KYsWthvyahxQBqKqgPSUFdKsUW38tLKzgjgPocqKBeXFr0rPQ/IEDN88FesJTutg9MkhnfOrL8VYfLn9XjvrUZ1KeOHXxJQf26Ymz2qivP1FVpU2Wed+SiAiFSUNsrSEkiu06fuX0VCAVGuBmTN31c1DrQmbAQT26IkgVWYM7N3tzTj0lM7tEH3L9wTRb8yddIMlzUI01YNoTJZHYB0mMiwvZ0kRwp0f14Xl2sx8TkqevmM1HQo0U5gd4sjl7PN+/Wn/DF2JUx1hS2hcDsw6ftJqwgM4CajzWAOpG/6w1je154voGgdi6suCTgEAHUvrBHRacauUFZH4ota/iYLay9vxpJ/HZ7bzseP7/KmIxzJi3T2lQYxrSMN8th0Zd6KcumJy0ECTLbhQqPVy4NlaKyLjTlhEBgKhv6bCSzGLSurOU4WtGq05mxJpaF6fIkZMBY6koaWCrmsFot4kA5g2WppzNYJDhdzqNSJOOdGXfMJGaBWlDjilmz680Bbj1v4cqjbVx/vIHmYIzyXBXVagmVkje5CdAPgW6fzr1jdHtcAIZITZg/aCF5gR3IBY+LHa1DyNyXtagAgRyyOTL02b4z5ZCURVTLUVmuXpgB/rYwTzO6Q1lhxWAXJSqXThxX9vTPfvoXOHnyCLLMjeQ1HY1x69EL/IePr+J3Xz7E+oMm2vVBBFCbw5ypAaYt/bwYm9l3aswnAWqeeza+ux2sLFTxkw/O4icfnMb33juK5aUytpotbLW6aFFp5MpBPj0ty/KMGqdkewVVFDN+CeZRoTqQLSVz5pTwg0I6hVqOAGsec7R2IuPUG2pSuhj24118Cr9yDlAXXVwb7BntQ5nq0DYG9GlmgUkAjhsPiqDF1jUjWbO5V1PXwI2+bLf7qDea6La7yE4sI5WWNdykELimWp7PY956bW4Oc7Waipc8ragcNInnhgD6OJvTySMhu9TmSXbj/Z4Pc14gq/Dz8MOPUiARkfnVdYKQ4xxGozSedrt41usqa4m2htuDPjYGbMyOdOwr6SwO5vKo5bMoFTOo5JjlDpTSPO9jAdV5blT0bapuEitM186x4jEB/4AlTbK5kXzZqXk8Igv5MYV1Ueoem9sCC9IGWUKpF3syiDCQoV13xCa3+5UO3e3hGPXuGNudIV60enha7+JJo4tn9S422wM0ugMMum2kei1Zrg3HHEf2PU7lMMrlMWaeZYFzVh+pQcsA6ofPkKl3kJWdOjCkTeQ0/+srn01e+6yrhEa0rBVawXkpgJK2RigriplRwwlS7QHmagUcPXUAH/7wHP7Vz/8CZ1jLDAbYq3fxfKOJKzfv4beff4JHz55YzQHg6t9/uzKoIwX17o4pqD/9HR7cvYVec08NkCNrtPiOFdQnz53D0oFlEagI1BC8o7KVGWNBASUnBbcfNpDDACY7xykBUZw31EQRmcc3jw5G2yxhrxE2H7pfvNfGRoPsvUmuGTlAHdthRO+TVFtFAJCmYwMrxJZnbhsBRSckCSjzGoHj1pRjRlqzOBEHrKUiGyKNEVrNOh48vIcvL12UgvrLLy6gtdvAeOC2XakUBhMjvXDONEcAOqMEQJanzsayR8BHOXHBMSDMC0mAmu4tVFXw/HP+JjjNukIq6pBH7RvOsLTFNamti2GLGqnUvZ6LNs+JJXE2S5qvFRTUYT6btvi2+uZ1+LRREyyf3E6H1QMGinkD0RuFtEDMu4JaJAJhuyTMEds1ZQRz+bgOFXK0N+Q8xfpkIHCakSdUULPBZAD1CMN0BsNc1gBZrhdsSJIcSWB4PFR9N18t460jh3Hu9BmcOn4KR48cw8LcIgq5IlK5ojKNeRBSAygvmSC1q1WCOkOBw/F9YBiYBqG+NZc7QB0cR1RyDQdI91sYN3cwqm9i3G0JyKYjDbJlZMs1FOfmpKTm+m7ZjnURAIvFskCsVquPZ8/Wcfv2XTx+8gxb29tST3O9P3r8DH744V/i6InTYNOIgBQdc3StJyk06w1sPHuBfrtr5zCbV+YhD50NHB5rluB4hs3aIbY2X+DunRt4/uwxGvVtDPodW829gcuPq4YWFd+8/51sYFaBrjhPEBXk0uLnzcaW23vz2rll43BM+3Aj7fFLpEBWNr4eEgKnxXelVEW5XEOhNof5g6s4dOokjp07hZPnTmD54LLG3c7GOi797ne48JuPcPm3n2Dv2QscXJjH2vKSahw2iFn7c5zom2Aua27V3YzTycvuPV+qorpoAHWWCuoMbZTNQcH2RdqAaU2mQ47tU5ywp1pyGqBLqnSDUkR7I16nQg5pKqhIEiD5R02ckSkmaOvXp4p6IiciKqgXD6+iurSAcZbODlw7RwK0OZ/xmBS34HnCOtgZ4mNYuENT6/cHgb5yKbDvA2eBG9vaxsW9ze2BnBS/RNQT8HVldv8d9nIB2LaxGNGpovWJNbSieLTWhbXEHIT63Q6ufHkdv/7l7/DlpRu4/+Ap2p0mSqUU1o4s4uSpg1hbnsNimQADc6UbmKT3MMYeBuMdDIZ7GE9awKSL4cgIwZMhJ7wSMqBN9zwm6apsrZGuIJuqopDn3LSMFCoYDfPo9yE7RKpNuIZRwZ8NqnuSS5zkY5EJBG6MnCSlokCelHKx5U2QsDENvRg2mqme5s8AUIs4ETW57fX2+9I1UNnq7mZJRdWMM15Yu8K6vrOzizt37+D2jSu4de0CdrZe6MYirahHeCJfQ752AEuVDI4Vm5jL9PA//98Xf7/B9if27IsXL76koN6v35T83Vf5iLNA5Oy/Z19jdo74qo+ffdzs68ze51/l2L/eY6b7fG96v2Sf8eue0693XPGjX38uw6brq2y+rCZMzJA+j9ovk/3D5Bz7umtrbmS24ed6xTWJALUst/nvTltZ1Jvr63j+9AmePn6CzfUNrYucT1rtNnbqDbm8SZEoAr5FXFB1e+LkSZw8dUouUA8ePsLde/fw8MEDPT5Jkgn1bNw3Do4hAUyZBqgFXIlED7kkVssOUJfY9yOp3WI56NolFTV7J3SKCScwOAN5jW/nz/qkVkf72i83Frf2tpNqNQHrWgpgaPWdzcgxsFzKo1IqokqXoBLtv4sCrs3q23p/BY/1C2Qh1iQpB6hFSMqZDTgV1a6E8R6uOnNygxoNSAagWyodHAlQ9yRiYC/g+VYddx6t4+bdZ7h++yk2d9sAyXcTClza6NHRY9TXZw37KmvtkJiY9Ug4xv2Z42JQUFOpXC2XVCc2SUjoEaCGPu/S4gLmBRbXRPjafvEEuUkPJw6vYK5aQrPbw4t6C/c3m9ho9NHl+kgHEIxEJGQdaKR9I7IGMmsY02E9Ue8uzYjGvIC5Wq2GAlXdEhi5RTjtmqmcFjBm0ZFhj2N7VG8EJ0gtEbEiAVDbPRvfkzGoHBO5p8kxiZ74/nyZ6La1rbIdS+ija38ZUPCXJpqwR/P+m38G64fyZVjTuOCGdWW/LweEYK2scybygxESVA55X5cA9cmTJ/DO25ZBffz4cWUal8oUtJh1upXB7hqZqBmSoOlXmhujPu/MnjMCqK3mDnVE+LmvgnrW4nsKoDabbxFACVB3afFt4HSw+CbRI4y1eC89be89+/tAnrDxaQ4OYZ5V5FKIFfOT8VKNO+OMEuY6zmNU+wdFeFBQq251x6TkHj0JULOfu7S0jMNHDsvCmw5lRlikgnoFZ06fxblzBlATyNYe2AWJ4Vy/su6LSBPxvTC7fsY1emCXmjMYsZPggsGf4fgPrtS+0lD5c3vQPwHUnY6BVaGB5HfPqzanZpHlmzk1whwi0pxsio1w84WJMElUjPqNCdpzeO/91NMvW0q6qswXgdlJKVHe6T+n1M0C0WJ23avAhHBTvK4BF94nshER4BjnCYRZKHy25HupSJrZbIdFLVlIvr5BEN+8LxeyweQlNAbjJTN+/bDo2uRuq4lRDuKFOSgmYyVUeK/Ql4uIhR7ZkWSdBYA6ae0dL922sMoKUI08e4/oeqoRlbyaBiuZbbIBx2pkui1QDFDbNTbrl4kyZPStf7PYtN9zIgxMeTWXHUyPFNQqIu09+Zm4kDB32hrEwdqGADUBobEB1K50Ug9fTCU7VneCNIUF1dOc6GUNmUEeQDUNrJTyODxXwsFKHivljCmoS1lUi1mUClnPCWYharaP6XwO40wWG60Jbr3o4dL9HVy8t47tdg/5cgEVFt6VjJihLIalph5n0RpM0OgQhO5hSNbVoCfGIAFMUwaHjYfZdvMYR7IsZWOYGTCmGud1ShZLavqz4SU2flxIRfnofim1oPZ7mF+cx5l3z+H9D97Fj773HRw7coBvIeVxajDClXvP8W9/+SU+ufwErY0ehp0JJmwWS8Vri9pLVJJk8ypRJE7tznyeUxHa7WJtdR5//dP38NPvncGptxZRKmex1epIiTqgvV7KMmrMGp4N73Q8hkKjJcyChiNarjAt/cYjAaTVXBa1fB5zxSJKbPBY4LRHgpjFDj8QN17BhohFXlAtWsEdNpPhnua5IAOUGynOaczZNEUwG5IshMz6PmPj18c/gY5BfyhAj+faGszMUB+iI4vwrjaFBG5YvNp9ZTas5UoJ5XJJDVO+rjWLaRmYFYDAJhb/Zpb9/FzeHNX9ZaSFsKGLGrNiEtq9qLwnzQEp3WfNwQhNjk0Cpqkc6lQKk/3InBI21kYcL9ZclDODLPlpDT1GNkWQGlJVV7JpXYNqLoOKmvGWEc4xTGDqDfuC19Y8b2psJJ+seyaxqMRW+GHedXA6VJLe6I4QPJtAIsBQlqRp5nb7xkFzFbOzyIila8QEvSHQGo51Lvd6Q43rRm+AVrePdqenzPJ6b4Dt3hhbrSG2mgPs9YD2iAxyvt4AGHSAbgOpnR1gfQspbUBd1R1HzX7t2jAA1PxMVCvqLiCY481NWdiT7MFzxoYq/ZS7Y6ytzuH9H5zAT//iDH72vfM4fGAB7d4AGzttPHy8i8vXb+PTC5/ixcZz5KmCy2Zx6W//3dc+vj/lJzCDmgrqrZ0d3HKL74d3b6PXqqsBogxqWnyvHMHasRM4efYsllaW1Kymq0YpzzXHwMCIHW6VnYZjyHKW0sznQT7WGihsyudlwRv+HqkNpFCLsy7DOVabPAKJB0b04Zymm9NgTkGeIkZ5LAgVY86QT94yUlALiMkaOBQ5sARnBwOUBIjr26pYgWRqdNASeojd7S1c+fIiPvndx/joN7/GzWvXpJ5mA0t2VCK7GUBt1a8RMGWtG9YC/70ZIdg9w0/CsW523a7okFLUVNSsQUoFZtWR+BXuZwOp+b4GiNv6F8UZR3WtzbEiJzmh6WWAJt4kW+/FGh7hi8e0H0BtKupYdbkfgBReI9QG3guJSErhatoHMCtErhVBRR0Aaqp2+Ts+hk1PWUhTHegga2CJl9XMK1muIW3O2GQiGYvkAalJTBFLIqBMmocDpMZDVIt5rC4t4eTx4zh/9iyO0dr7wEHUKnNyqAFzZknGC1be+kkGWACoXVktIDo+fwGQ55wmcIYApY9jzvesHdXYo8qkU8d4bx39nWcYt5tmn5ctIlteRLa2gGx1DlT313d3sLuzpfxGOgPMzy2KPLi5tYdnzzbw+MlzbG7voNluqcnE+/CtU+fxww//CoePnQCtorOFHPJFNjHpLJBCfWcXj+8/RLveRD6VRYnqkkJJ7ifM4+MAZp4xFdLtdhMvXjzDg3u3sbHxDN1OQ1ltRmw1gItjgfebFBesBXStHJwKGXZOttJcIJKaAfsax16HhDlAcTwCqM2ZgaOT96mGjeUF6Vhpv10rz6FcnUOxWsPcwQNYI0B95iSOnz2O5dVFfZa9zQ1c/eICLvz2I3z2y19j8+FjrFRrWF1cxPxcTc1hZkFSVaWxwuYcCXlUVpMQmisq5zpfrqGysIxSdQGZYgWpTF4EzrCHsD2MM3Z5/O58Y2Se5J7LO9tOYtV9kbD/lmYrn0Uqn0MhmxOBQ9mPnCPZROt10WYDjW4AVF4tzmHp8BqqK4sW2cHHuepD9zOdBvj5uHfQfovvF5x5fA7wm/elptYf6UKYBA0iuMYP3uYmV0D78dtS4sRWJzTFIHfcTDMSQRjXrNno7CB6gAi9nJbYvPzy0lX86pe/w+Uvb+Pxo+fodFugU+LBI3M4cXIJaysTLFVayGVaGI4bGKGBIZoCpAcjql14J9CuNo/JpGAZ0qkFZFNLyKYXMJoUpRqjBSrGXPNKyOcrSKcLoEcQc62Dxan2EFw/5HridTbrapJXXaWjxp+iDoxIxieEfkis9DG1IOdhjhU2LukukLT3lqOP55oHB7IpskDYx0eNylgIMNuvSa4hoRG+w5rl1i3cuH4Zt659gZ2tdakER0ijww9QqKE4v4bVWh5vlVtYyPXxP/4fn/+RjtI/zGFduHDB1vlXWKZH6/DM2p78/X5HlrwebwKbX/XJXve8V/YVpxFUqzS/Zkbzq953+j2TQFO883sdGPsPcQVf38uL3+Grn/NpYPrVoM8sOB1Vea89v7PH+9Lxu6hB67YypXsSHqj/Q0FEr4dmYw9PHj3CowcPUN/ZkYWynG9IJm40sbO3p14D13qBiHSGy2RQqVQFjJw5e1YKwQePHmo+IGmFcU2ci8J5CuAP/x1UhRZpMb2rF2kziFJEHIOi9dQnqxEgNlGKbLoFfwYVtQHUIZs3bMmtrg3XwIBnI6IFgNo5iol9gcYz52j2LNNGgiPhkmrpStEU1KaipqI72HwTqKY4IGRS+1zM/RUBaolWWHNRRFBEJsOOYsb2zNHNzmvCujgoqFmfML6rh1a3h/V6G3eebOLSjQe4/WAdz9cbaHfNSp1mHv1RT9+DYU+1miJnuAZQTODrSYh9oPKRY8EU1BTKVFCtkFA5FimSgB/LPq4rSwuLAsmWl5a179969hCpQRtHDsyhXMxhr9PF870W7m+1sNkkadkA6hxXAvWT0hb5so+9dxJTsH42a1HLoVZkRY79BpcBBIAwxCNpTvV+W6hVIytt5xpEvRnb+dn6F1w89weoIxw5AkFsL2id75mvhOOpPS/0zhygthky2o/HrxHGvRG/4x6t15uJtzFsxPpg3PdatI4pV22dtucbuZv3hHT5L1l8n6WCmgD1EvunBlCbU5kLlkL9tc8cHwemv26WTd7LTmhPgLxhrQg/ha9or+BOl1JQMyrL4rICoMt8+3p9T2QZs3c3tbQB1InfJQBq9gYMpI57GPsB1mFtDnbgIlqr72EECBPHRbyVqfkqnHuNrMT+XPdcIHvLPYA1Pu83xjmS6Gh9X6Fy+hkI8om9vcdIGkC9hEOHDkshzSiXAFDznjx96owAan4LoGbRqzXZHM1e9RX+FhM1YjzwpeukdmVivPpmMNFiiN5maZ4K72/f1z8B1F8XoA7MImevaDPnjYcAOuhGCkrKRPNON0yYWBLKiqSCI3quTzJhQ2MFSGCp2WbSBvLLDJRoXU4wTzRhJl7Tbt5pe4jwu3himN5YJW+w5AI4Cz7rJhWAl2j+hYLBj9fOW/IrfCb77ZsLWlucYobW9CJnyl2rjoKZur2wKzzs6HwSi4v2iEfuvRRjbb38pUZhIlfDGsSRHHRaOa3H2nFEE6cUMpZVFy2uCXJEeLnQEDX7W8ublrpB2dOececK6uQ1VuaElFEGeska0Nl2BG9UxEY234Ep7/mPZDfmTEmtVg5V2Hy9AZvSbC5bPmcuy+a05U8zv7I7INBrizJJHLL9icatZ3YLXCVAzWZ1Vs2wWhpYLRdwbKGCQ7U8DpSzWCxlMFdMo5qnHRAVYVkBLSywMgQOcjmM0hlsdTO4tznBpQd1fHbrBZ7X2xhnmSEK1EpkKmZQLmTFmCfQ1xlMsNcdoNXuotdqGUNMjW8D9VXEyU6ohHyhLGCa6ms24gX9KbPELfBCIefKKDb8ZVzqLEIr2lz17tmJLGCpol45uIL3f/hdvP/BO3jv/EkcXFkQMMLFn/mIF28/w//yi8v4/NozDBoErSkaYlOT95Rdr6AzjUZnguWavJdnR690fAS/hn0cO7yMf/2f/wAffnAKq4tFgeTb3Z4APSrUpZCXoo8FXAbDSSYiPvDayxaPqgSqjt3Cm+OC15UKGiZyF3NZlPPMGcqr6S67JVouiq1rtiYsFFk427dnQodmZ4Kly7uXxY45rrOBHqwzbT7g5yLhiNeIihk2tHUV1Bg3MCmAALL/o0WnW0ZbngmBy47nWXfFeGXDmpeUdt+yWRVDMo0ON6bjkRi0ZALThlXHzwY1c/c8a5H3fnKO92lIGa5kwTL/jmoegvk5MjpTppRKjY3NTKCAZAH2zXv9ke6z9nCEnd4Iu7Sv1z0+QZ8bY+buOQBGNX4hQ4JABguFDBYLWcwXsqjkaAVOqyjbiv4+X18HoJ59H6MTWJM+qKYj9bQjbrZe+trgM7GtLGrrK+/K7gnfuGgY+CaZpAe34+KukHenbNZ5jw0IUo+w15lgszvE824fj+tdPN5tY6NJy/AxOu0hBq0uunu76GytY7Szh1S9zSBMTOifbjXrN/6KAeqUAGpt1nyMcmNsuVl9+/gc68MUUsMJTh1fxc9/9g4+/P5pfPfkISxUy2j0Rniy0cCN289x5fotfHnlAnb3tuRGwA3TF//pf/vGx/mn+MTPLl2VDezGzhZu3bYM6gd3b2PQbsQA9cGjWFo5IovvE2fPYGF5SWpJrqsBoDZrf8ucjAiEXhDY+hk2XaYsM5KN5aZJ+Rixtd1JJcDNCZDanB5CDq1Z/A4mA5sXHKD23bIAaTXYuRZSpe3kNr2No7ZhUy2bYQfJYtcEu5osVfieg4lFIkRAmUg1VLP1sfH8GT7+6Nf47a9/jQuffYaH9x9gPOQdm5EbBQkgsr0WG91rKQHU5JHE6gkNX+GYXPMtszjUI2oGcP2QbZ3bfGdSKDG2gLm4UrCSJOUKatl8Bwee2PY/WpN9rgjnVNm2M45DoamtBoTXcMkalucnAqhtITW34ES9vd/6Oj0X2rwVNfKsGI5vpbBuur25ajo2KFXXpUSqy+cITBqhQeuWvaJeRtbguQxqlQqq5bIU1cwNY/NTADXofmLkJSqn6dSQ4XkeD7QmL87N4ejaGk6eOIkzp09j7eBhzC8soVyqSmlBm+0x9wxOcBCYSssKrbcGUhv5Idjg+37Cx7ccZhR/YZnXIpvpfBAUAlK9DlKtXQy2n6K78QjDVl0nOFucQ2FuFZnaElAuo9FpY/35M2xtvEB9d1f31PzcArq9IZ6/2MLG5g62dxtotDroUiGTmiBfLOLEqbfxgx/9HAcOHcUkPUGOypxaBaVKSWSzna1t3L91F43tPblhFKlELpSRJSFxODVo3KkAACAASURBVNLnyhaz6PU72N7axIvnT/HkyUPs7Gyg32tJTRPsIo2AaWQ4uSi4LaCB1G6FHvaEwZ3Jz6vALm9ksZayhrOrqd2qzgBqEjVYbzkzNcUQAYKuJcxV51GpMX+5qgxqAtRHTx/HW2eOYfEAM3qB+s4Wbl++iosf/Q4f/e0v8PTOPSwUS1ien8d8rYoasxILBRQ5r3gmd57Z1IUYnC6U51CozqM0twD+d6ZQEkAtwFxNSlt3be/rDWGSE9zxRo5D7uIQ1mt+/rBXiz67HE3GGGUZSG/W64yIIUBNAsxYGW09tGXzPWAeA4rzVSweOojq8pIA6v54JHtCqqaCysnyLPM2D9mEaSSRSFlvt2eUpR7VHv84K2By7x/NrzN7dvsc8R417Mtt32rkEO37E30CI1w52U/K3tBE87Uh3MMhakRxFTYXYUI7+wm6BKgvXsHf//3HuHb5Dp482UC320axPMHqoSqOnahhbaWOxepTZNJ1y5RGH0w0HdGtZsy6vIp0ah4pzCOVmkc6vYRsdgnZ1ALSqGA4yqI3MBtH2jfyOmn/5zEDUYPZ3av4MYxQJs0cJsyR7w0igDrsqcMabbmhfn5chca1N4DOHCskpFJ1Zvb9FvWT7NGEOT8pBHhdTyYpENA6k7gfAkC9tbWFGzdu4vq1S7h57Qvsbm9oTjaAeoxUoYbK4mGszZdwstbGYmGA/+F//fgfZ5D+I70rAerkeU7eH/uBzLPA56uA0OTrvO6jzT5/dh/0JrD4jQDoG87r64Dc5N9e3Uez/XL4+6sA6jd9jq9z+d/c04vryK/zuvvVYsnnf5X3fd1rJM+RtVjcCdBFCeznKKd1wCaN1bP9bk/23g+pfL5/D+PhQOtYu9XG7g5rll0pqAlQc11Xza4okCzK1SrOnqUy85wiyh4+fIDrN27g5o2baHfarwSoA9gmkDzRXA2ATwxSc988kUMiFdRztRyqxTSKjDVyoJkgr9l8TyuoAxFWfTAniVof1nvTTlI1gmrc9wx78uhxXsZIECO7bwOpCU4bQM3/Zi51yKkueH+FADX7gAV9002RgpUco0jyZatd5fRnPno2x/InxSOc2wli0eVxgHG/i20qlNd3cOXeM3xx7R4ePd9FhwlGE5JGLbZuMO6jP+L3QK+YzeStA8HaQ7F0tkcUQWBEh0auVZZBXatVHaCeKIucJAYDqMtYXFjEgQMHcfjQYdVcBKhHnT0s1/LqrdYTAPVGk45a1ivOpaigpjjCenEcIwEIDOM4rgNignVY98P66fBuRNCNOtER29nuohAnZcWRi6sjANt+GfU8ff8Vb3VCjz3Ri9dr8P/i2mP6fp9WPtvrh/fxg4h6g3aNXzkfOsAZVNfx+YnX3hjQNZK27nAXtITMae2jZRtvx0ziwZnTp/Duu2+DAPVbx98SkEniQbD4Dnvs8Nn2nYfkxPvNv6bnpmkVdVBQC8h1FzI6gyYBapJ+GSNAUgXBadbMJDozGq4fQOsZBbX1V2OAOmRRh/VY589B/2R9FQQ7fLz9XqPLzvcUGBQ+h52XMGck8RrVYBSiiBDiALXyw10w4OQFc3BLANROVmVtt7joAPXioqzvQz24uLCEU6dO49w5U8cvLS+rrrTjtHpxGoiOr9/072OMaXad1WuEXlCSyBjhUvFzOb/OV0m8+fZ9fWsBamZQ80bhjRiC3mcB21cPwohgZIPV7iJrtPvNEIqCJAobhpztKX1iTTTQks+d3cjEC7vbVSgLZHpCiify5I3t2Yd+XGFiSQ716YnT1S8J8DWwqcLEo2kl2WjwF7NzEVUtEbC7XzHvZK1977iXi+Z4gbInhKU1ntXiBdkXxIiu5efZHyolY4JFPrWhd2WUKZt5MWMoxBovMTPRgFfbDEcTp3+aAFzrmrnNjb1WyJ7kRpqWK4SIDKQLZAP7dMGm0oBQFpx8LlsEVGfKio+sLs99CcWRFk9vdFu+5NhVTizPrMEqdaHsxSf6tqaXqVnZaMvRbjJHNmVGADXfwwBqU0qPJ2QnsiCjYsRUw13mWtBi0gHxUN+Iiym7wFjhSXCVrCE12iYZ5FPAXBY4WCvgrcUqDs0VZPO9WEyjVkgpX5fNajbOCFKzaFTjP5vCIAPUh3k8b+Zx/XELn91ax8PtJpoEMDMT5PMpFXoSIiGlrDxm1tKKnAAVLW2sALHGmTEMydYsuZ13Tp+702VDjAywwDi0pqIWK28Y27+tuFFurg9TczP33E/aozs54Mhbh/GTn/0F3v/gbZw6toaluarsvZmzuNNo4rPrT/Dvf3ENl2+uA30DKm2aIdWWgEIAqGcKHG9YRaMyqFYS5AeNNx3YGGdPHMR/+89/jA+/ewLlgl3POhXxYrtyjqG6mNY3I3RHKfRGpmizjYsBGwRkpRymal6NdCp4Uyh4PibHEvNEZb/Na+8WQlEWtbPa2Ajit+XIWSOIZzoACmzgc2NF9QxzR8aDge4dKqPypYLUPmycByIBm+Eu0/YbjIpEy+OUAw/HIpWDrpwPgBPJGFSi0TpQ38yJos2qFDhsrLFpNsR2s4V6u6P5hJ83uCHwXMgWkIA9c+xKRX2zKKLaWuuMUBsbT5ZjObLsRzfeVvak7HJTAgpGHENDKkJMBUIxbYdjmUphZmsTkKA96Zj21gSwh2jTTp5Fm1trsTEvVSivSyaFI6UsjpUysmH3SMJvVAHx9V/XMEm+aPJxUlEmgC3epbxTYrA6QQ7y+Ts5TxJ0s2RKm6tt5jT2r2yyRQJy+8qEnaqYpbI2zmA4zKM7mqA56qPR66LOxkJviEZ/jHpnhJ16F7fvPcGXV69j79k2Uq0RUiSzaBB9o9MVPSkCb6hX9U01AXdNHTovHAUc4wSWSDDjPJrGu+eO4l//8+/jJ989gWPLcwJDd7tj3HuyjQuX7+LK9Zu4d/8G2u262PgkTXz+N98ygPriFQEYBKhv3ropgPrhvTsCqMnSp8X32tqxCKA+foYA9aLnyZqCmvd7aD4kmxChTrSNn2XQ8r8FHPq6rkgKt9jWxj9kQHtdFeqwyP4qqAf5czJCfxwA6riRaEAvlbW8j9nEMACM807UU6AqzYFUA3+8oR7Uv16risyW4rrOxgcbL/Y/YyX3Mfj/2XuPIMvOM0vsPO9N+syqyiqgDFDwIMFhs3umx/RMq0MLmQiF1DvttdBGS60Vs9FCS20VWo3UaqPWTEezNWwSIEECKO8rq7K8S++fd4rzmXvve5lZVQDY0QLJJDOykPnefdf8//d//3e+c06jhuePH+KzT38qAPXdhTsiUaiEpTjaXRZGDDDzAoL5pguL2kBeDXNhcyWBS2FFs/PfchWuMeLHTOamSOjFpFhGkJaAH69DN9hdk/m2eOPrqim8qJeorocC+Js7gF7y8Cb1VTM36kGtS7mC1C8rdo7uF4JNKB+hr8PeOGkAmUogm1+f2zEQVDZgTvJVAfFZVFPpPY4ngtdknpStAEZp73ptD922eqjpmsDYB8mxKOtNRZNcIo5yPou56Wm8MX8Cx+eP4+jRYxgfn0ShUEaaLGJr/OK640xo9ZympwJBaua9BjYaw9rzaI1dyjzQ+Mx1zEEgbUgS5iQlsvc20Fx5gr0XD9De3ZI3pvNV5MfmkCiNoZfOYLdex9rqCjbX17C9taHrfg+ifLG1tYd6k2oDtG7poN5qiSR5qVLGiZNn8d5Hv4+xyRn0Yn3JDyrjFRTLjIdpbG9s4sHde9haXQcXTmFRp3NIxsjMNCuRdBy1+g6WXzzDyvILrK0tY3d3E+1WHT3xO6PKihYotRGEDRXMdZRBLfPTvbpd3to3hOKPrguIcFUFnA6bVIShaftJaRK1pkdt7FRGTILnnMkLo5wAdYoF0ekpzJ18A0dOnsBRNi9NlGV9rO1s4eHCXVz98hx+8eP/F49u30ExlUK1WFSAupCXxp0c81+yR5nDUPab+Vgqi1SuiEJ5XMHpQgXJbB5xWt6YH7jMrwD0ZRyhVQHtUjpqB0SpRCrPeF5nbAiJJoFvobG8zHKgw1zRmjUyBP85oqTWrE2IDRbUGHtpx1DKozI9hfxYFd1E3JrQKNfY1YYeMofEfkHl0rWBWuce80qyukIuT7Ra9u0KiK+KMy/7+2Gg0eh75AyHCnz6C4LTnPMER7hOyV6P81GeRUpYuZzX2urnzdsRdr/s5VnwUysWjdxdUUhiUfPK5ev47NMvcPPGfbx4voZWiwA1MD1XwLETeUyOr6KUe4RkokGBdbOqySIWLwhbWkDp2BgGgxIGgyIQyyMWz8oesy/eP0mgn5LcmOsUQ086k7J9iTeHUS1Hmzo4J8Sf1Bp9pEG027EOKrtr5s3J1/H+Mr8PWD62BsuaxQZs7mvE2sc8UFPqR+mN4NHnI+PfYrsXvA/Ki0ffE42bWnOIYXV1Dbdu3RKA+t7dq9jZWhdQZBBPyL4sni2jNHYUxyaLODvVx1S+j//xf/3bbzPUvnPvvXTp0j5p0Oi99AvydX90f3LYfuWw1++bc9Fms5G84KDz8Pfvr22FR35ZbnHw53stUP86ckrBWxxUDXdTw/Wzl31u9H68ap/3dc5fQ/Dr7xt/HQN033y1g46ex0H1Sj/fIMezbScbAukjHajncQ3vdgWMXF9bxZOHD/Hi+TPxWa6WywJOP336FOvrG9gWD+qO7L09b6ClSS5fwFtvv4Wzb58VyeFHjx7h5q2buH3rtlidOINa4rYBRT7mdH/s/sFRApIuz94EFgDUuSTK5RQK2ThyKdr6+Z7a6yjmQW01Ql8SBKAOGjCdjGTjMEh3FaD2eq3cZ1OBijZaSjMmld3Ips7wXPidQTGvntSFHD2pCVArk1rWcqpUpQlS87+pjJOTbwLUtONTL0HFvxRg5T3hPq0r6h1kuLfqdTxd3sC1B89w/eEL3HmyivWdplRhKO3MuhVJDE16UFMiXA7IXC+ljXJsHpccUBUluTYwhyPYx1yQDGoC1Gwi5Tq6u6sANetgBDKrlXHMzh7BiRNvIJtKYWPpKZo768glWM3pot7uYGW3gfsrO1jba6OHlORKKeZUzBmp4tcngYT7olCGPVoLd1DaVcCUSa1NpeZSGrKTgzwipL7osSS6DDG1ZEtjr9f54nmSZVGRnC4giQWplGMEytTX93oC44C2E8z2/5THYE13+r4IgB0cSY+n+G+IaUT/7aSRYG4Hr9eho0oEBpAakczJZHy2p0+fxHvvvYMzVKA6fhxj42zwzcn4VAa1KewOo696XtLI8fVzyzCWD0fEUSwoyqAeBagpQU/ciwzqgwHqhrCoOVYZ24RZLdZRbH4OJb4l5omChBO8tHalMUlZ6VLrtVjPucd4qXLhHK+8t0qRCZ6+DYUAV3N7NMNaXH3KGwVYT28Jqagu56g1+Mj6Fh1zdstU6S4lAPXszJz8ZDOJA9TV6rg0bhOgPnv2LCYmJ/cB1K+3HkXnRUgm9fsRvW4/3uhc8t+XfwdQV1/vnv+GvGoUoB4GlsMOieGBE168kbTCglUUoA6YFmFBS8GW6Pt1SnqQFI+DYCKHxvHDi40HWk829rOnRxPswzp7PaCNPs7o+/XfPtn1lZ7MBWwiA9sPS073J3s6Lf3+jX7+YQn88MSVMDi0Kx+9T37cIKG0ZVAXW/dfDhneAeNHmB/hffZrdv/J8HgKvvIres9U6iZyXCuC+H2UkMXXsHjFza4wlNU00dn4Clpp1zvBK2UYmRRkXAu3BH0JvqjEtyUdUvzThUEYz1Ls1kItE5ng3wTbBaBWCRBphjCWk/ghigd1CFCz4E0mdpdET5aJKPcmbF4vFHXRJkAtG3zrhrKufgeoCWiLSooAq/xMXndcZIgraeBIOYsTEyUcKacxmYujkomhkAZyZHsSLHAfOhYBBdDpox7vodZLYbOVwwOR+V7H4406Njtd2cgPEsaw4v3oKJjQIfjIhVWeG++detwwyZWiv3RmkiGbYB0MrTb9D7lQc7HVQrUAFFZUlMYDW4c8AXdrUl0rtZjI8S7y4VL8TOCNU8fxz//Nj/DBh29hbrIqRWN2Ue42Gni4so7zN57gx58t4t6DdQHyJcGUBX2AQbwrALNzqobmkExXUzDwokm0acbktblIZ/IpvHvmGP70T36IH7wzj0S/LSykxkC9p8Vj3RjJBKgbPQhLV8aSjC8W/ygTlZfCJoG7GNmlXfXIyVGaiUUdKdIycaEHugGIUkALRK9lLmSzKqfnsrouxcjEhteUTqakSL+xsS4F69rmBgbtNvKUUapWkC8VkSkUkMrkESPjoE+2libMGn8pRkl5JBazFL1QCVn1VOVrvNAs95u3Urr0OpKEybyWopayrNe3drG1UxOGNSVWCRIwqWXyJP516TRy2ZxsVHiOwsRIp9THk58lnuzigCfzX0ARAiEm+0kvVwLU0sthnclxss9MHlSGnbyV8yHO0iFaA8pT97Hb7mCr2cZWQ9nwZF6QUUc2Nl/D7umz5RQ+qKSQT4Qyvf/Qy3t0PfDr9KYmfRrGEpR7YeNDit+2bgh7Ujc45IDHwYYBlUjVhgMz3TAZfF10rSFAo3WwZsdjaSRjWfPKovczN5wdsA+z2Qc2m308WW/g86t38TeffYXnj1YRb8aF2U6A+hvsL4ZurzYdca1nnNJCsWxrDIRQpQkC4j0kugZOltL4/vtv4r/5k3+CH5ydRzlLwa8ENhp9LDxcxhcXbuD2nbtYXXmMTqcpibcyqH/7JL4pAbu6MQxQdxt7KGazOCIA9TGMTx0TGeATp0+hMj4mHfaMe1GAmoUHfmsRQueuyuVx/XPvL41rKgdGj0stckg88bjixQFjwTk4TdaWSvoqY5oxUgoi0u3vrEQtOomCiiicqDemet1qq4//T8KJyZTp2qM2DS7lzfPn9XBukJnG4r+b1TDPoXzr7uYaHt69g09/+vc4/+VXePHsBfZ26e+raiKtDgFjHbEaXzUYuYe8xjItPSh7WqVX5XzIXGPTWxSgjjCo2SSXSqiaCxt6eA/Ff7rDPEMZ1MrKVNlgZVgrSCERI2a5ziFdN4cVIKOTUxVrwjzuVQD1QcVPzbFNFjyyFnteLVL+1pAT2rdQXtkAahY6GPqE1U6gSRvqmFPRm6+YzwhAXcjnhEEtALWtQXw0ZNx5jCFzmhLfY4U85qYmcPzoPN448QbmZo8IOF0sVcTbmd5+kqiZjLSypVXem+sW/yZKLs6eDljUocx3mKuzWYIZY0StRzIDDrwmsLeJxupT7D5/gBYB6n4MmXwFufE5DNIF1Hs9kcLcWF/HzvamFH13d3axs7OLeq0puRmbJZOZHJrdnrCok9kMpmZmcPzNt3DqrY9Rqk6gh67YvlTGqyiWS1Lo3NnexuP7D7C9uol+q4vEgJ6IGQGoVaqQA7eHnZ0NPH/2BKurS/Lveo2+kQpQMzdSYrn51BkDivOe32S4e6OdpvnDkn8+DrWZgrm6M6g1PxXGcZD3MV9QyXWxgqDtSJxMowKqlTEUyhUkCnmUpiZx5NRJHHlzHjPzUyiNFWV+1vd28fzBA1z76jx+9u//Fveu30Q2FkO5kEOZwDbVYXI55NNpZBOML2lk2FSXzSGeziFTKKM0PoVCZRypfAmJTFbB6YgKlO+RpHhIScFuQ+Mp9yuMVcJA5d7BpM2twVr3bspOEXUfAwoFfBbv6IRIj0u+aJINjL1UbepwL8H7ns8KezpTLkru2uwz12fBaqBNvWxulRiuTbwhOM2/kfXualaaZ3jhc6gq+w+dHL3k+AeB1ZJDBsVhzYm0MCn/kKYU5vQ9MpDp02y2OtJAQYUPNlsmOTtVot3dlAmW8NuCV8B20n2tCLrLPLh08So+/dkXuHXjPpZerKPdaSBXiGFmroijJwoYq64jm32KdJL2DRUk4mUkEmX7NxWjykCshH4/i14vZc3PtGbhmtREbEA2f1bVj1ieTyUEoOaXFOXFUkp/cn3gfBH/d4LvUk9RaVdvHPa9ujeb8V4JuGRsHl8zZQ3nHBamHhW1CFTbesum8iESQgiyyb7QFeJMetrrEoc92uix/LXLKyu4eeMGbt++hof3bmBne0OUoKii0+aeNce5eBQnpsv4YDaBmVIM//3//NvVgHjx4sUDmUx+D4M6zUiNxp/DaA4w+vvROtqrpv6rPm+0HvV1wdx99axDpMtfdZ5WxbOX7a9zjr7/sPsUrXtF3/NNr+v1zvvbveplAPVQ7jcyZkZrklLnMe87giIEkZ0CKDGl2cL66qp4Ty+9eC5M6rFqFZMT41h5sYQ7d+5IE8pejaAKcxjm4xqTGXez+bww986+847EpwcP7+PmjZu4desmant72mTlVjlWv+P572ucsQ2qnr+q+fieg7knm+rVg1oB6myKdQEC1KqYoY2kVoMUXxZhNth+lX/TdSMc+2GXVEjysZpVhDgRqFtazq/qQSTfaN1RQeq0eDeLJ3Uui3wug2w2IzUVafpnniL+1MqkVgY1wUEqVxGk1pqT1nS8gZ3rBO1BWmjW69jbqeHe0yV8dfsBbj9dxfOtBuod5hu0FaEVGu3jqLRWk4Y3YWbT6i9GWwpa71DSvStDx5vgeC/I6OTn0+s5AKhhDOp2S2pmrAtRCWh29ihOnXlb8q+d9VXUNlfQqW2g267Ler1ea+Le0ibWdlvo87rYhNVnJccY1GxEfSWDmvlV2EQpBBDmO8yFZH+hNkLBntEae0cbXuTpei1K0iQV6PaxFcYEzef0v3Vm+U+t3Ximwb3Afg0/Ldk4XjLKnrYIZnsr/0zfcwR9kgEFMDImg5gZJeGFqExo1+pXpdfmdUEpzdicYl3lzFun8f7774oc//z8fMCglgaSiMT3aNQaan/8mkWkw+JrNO8I/h21DWKDN+vi7kFdr78GQK2savegVnlvtQATWW+T65bGcPFOVtxKFKBEkTTqOa3qoJx/BLr5d95bsWC0seRqSvKf+kv5v99/rx9ofiZ6slJPp0T5zvYOms2mfWZo/6q312OUxkHawLBZtVodw4wB1KzROkBdqYzJ3pgA9TvvvINJAtRslJch/3KJ7+Fn/WqAev+KdnDTQrn0O4nvb7f6f8fe/WsFqGUchgUabSQPweMAPI3cIw80CoiE741KJ0SDb8jW9QkXsm7DoOWAqa4kWr8LGdQeuPgzytAe3UQNJ6XRcKqbMZeQlA2ZXaeDq9FjhZuvMOT4LWCBd1/gjrA8Ryd60MUV/MHfrz+1/mdAVHQD6cHPio3a0Wd+2fZ5/r6gWcBYz9EFWtnTxqC2+oWHEn38JmltgLGek1OjlV3lyZI8SwHtTEJbW61MLtPYFEMdYizykV2kHY5SuDUfFweoPXMIPLlMUlHBacrUcONvHssGvA0kKfGimRZkBaA29pIwmHje8hoWfVlc5gadiZoyiNuUlqTEBr1y3RsyaGBiYUL9FQWgloqve2Nw7MSRS8QwkYtjvpLFqckijpRSmMhRlniALKW6WTySjjQrmvI8un3sdjtY67aw2QK2G0k83+zi4UoDK/UOdvoEmAYCNPXJOCWdSEjHZH/b4xfdZQIP3BiQjUZvQvUW1iKZyoeoZ7HeJ+/KDBoJDATTPg571kEyprLSMrbilEsiC4zdlglkM1mcPvsm/sW/+RHefe8UxksFFNkdmohjbWcPVx4+x1fXHuOXXz7Es6fbJquZVOlUFuTiXZGBdkhz30SyuSVplqs6uNoCUXeygelBOV3Fx+++gf/yj76PD07OodOsCfDaEhjXilHC4Fd5eMIY3JQooEaWFk2Q+YzS4hEYJ3BAkJpFdBlLCQFUZAqa7F6QBBrLVYqO3KAY05hgmjOLNNZoAs0SFZMKbiwWFxdx9/ZtPLm7iL3NDZRKBUxMjqMyVkZ1rIqJqWmUqxMCVCdSOaSzeSkwJSiZSoqe3Dt+JWQMSnFOnq8mMJ4I+edLYtYPAWr+NzemrVYHnZZ2r/JbfahaWggkgOp+seJLbXK81m0rRTJKaqUVhGHnbzpOwIkFXC3ishWD91ElvxkgeiIBLcwq8YqiB7UVF2XvqOwqPjs2EtCrutEl850y4CSKUUUgJioCfKhz+QSOFSif+c0Z1F6U+zrLv/Li3Ufd4rdG8eHDREJ88CpvBOO192MgYC/hU9hWvOkh8yyYk65FJgcxWVqTuWSSS0AyHu8iAQIVXRm3jHNbtR7uP9/Gp+du4v/56Zd4/GQNiX5aWHo97lFlcH5zE2oF5PUCOA75X7I+CbNeN9UijNvrId7uIZNLoTJbxg+/dxp/+q9/gPffnBPwp94aYGWvjxv3nuLzry5h8d4iartrohaQy3PTnsbln/zF13lE3/nXnrt8XSS+VzbWcffuAs6f+xKPH95Dt1ETBvWRmTnMzBzD5PS8SnyfPo3KxBh6/U4IUKe0icwBagepxX/ccig2rqjCQ9hMoQ0k+k1JbinIRIBq7xiXzmZpJjMA0vxaWRQiuEJPLGVDKOAjADgLFARsWKjh2kVwzIEs9wGzeSTLsKifUOWkJYU0bib5+UnGQsaKHn9H2VZVleBn1HZ38Ozhfdy+fhVffv5L3Lh2HTtb2xLvKO3dZixhwxdZbiJ75rpvnudo2UFXUt0sBjJx3hRkTW+8Vm21Mga13DM243FO0npdwT+RXLP1mECeMwHU11gbpgLpb5EQZyNVRMIystmVvNRYvoc2RNrzVPaqxdZQHOjA+TFaAJV825o69ZmrdIeuK54vaGQTr2Zb0QlAs7GLBTgHqPn8ma9xLBDAliIePfsKeWGXcNPfpBoUZa5NClruDd/XbSOJPgrppIDTbx6fF/Y0facJTucLRQGnk+mM5CrC0BVgmmuWAtMBgzoAr2URMuWZcI9hOLz52+l1ilEIn5/cP20qoBd2vLWH9uYK6qvP0N7bkSJHKltCsjiO3UYHz5eW8WJpCcvLy6ixOcLUTNgQJkU5LiE8x1QGjVYH23sNFMsVnDx9BvNvnMHc0VPIFSvoxXrirNGCkQAAIABJREFUp5wv5gV0pZoLj7fyfAm17V0MOizWUqUnY/KNtOegyk4N29vrePHiGTbWV7C3t41GfQ+tJiW+yXJReWhZyxknpGGE41W/RTXGPOz5jKWJKpB2C7YhCkxHiklBw6h7yHNZI/gmuRFtVmSlQJqy5LkiKElXqFSQyOdRmp7E0TMnMfvGMUzMjqNQzsu4atRrWH78FDfOX8BP/u9/jzuXryLd70ssLLEQbAxqkdVMZ5BLZ5DJGkCdySFbrKAyNYfi2KQC1Oms5sPc90hvijW6WpGK+VK701TLBMqeUz2GqhL0b6T9iRRGzQ4ooj7jKlDMyVxuWdSiOI9sDkhB1QB9KssgnUSCUsyVsvxs9vtoUoaQQ1SUnrRpSGKQgc+qFqUKN/TBlDhj3tT/fwGoo2BbdO8e3ef6flzWCJOp1oJhD/FuGwmy2I3RItkt945JfRb0Zictmc9CgYhQDU4bNNlgEmyYzGdUZb53d7Zx8cJl/Oynv8Stm/ewsrSBbq+NUjmN2aMVHDtRQXWsg2y2hkw6I57S8VgRGOQRA4ttGcRi/GYjqTYDSwbIrswYWYVULeLejf7Teg4is52mXzWbRDuybvm+XLJ5mXOMmVwv2HjKQqqy6L3ewXugDQvqI6q/1/qBNp3p3oB7QQLT2VxGWNTh2r+fSDD6PLTkMFwYjy4YnjuMLiJux7GysoobN25g4fY1PLh/QxjUVEtAIoUuY0u+gmJ1DvNTJbw/k8BUAfgf/pf/6zufs32dC7hw4YLuKw+4z74niYLMLwNa/XNHQenD3jP6+8POYfR6Dss1Xve6hz/ndd912Ov219+i9+FVQHP0XglgG7Ee8OMcdoz99+9V1zIE6QwRU0bfGT2P13nm0TEUAq1hPfbgM/PGQ7IHO7JOea2QcYm5xfOnT/H06WPU9/Ykbk5PTqBaruDxo0e4duWq5jQEqLsEPlkDSIuHMpvQsoW8gNPvvvuegEMPHtzHrRs3RFVhb29Xjid73iDmq61clOTklMQoeVNJEsp4dAZ1IUfLFMpqx6Texvpiguo4BlCr9ZBa1wVEV2tSZT1QlTBtDxvwIK0Wa3XRcFvvjsPD67DkUFHJb4LUlP2m3HeOMt8Z5AhSO4tawOm0vIaANYH9dJoKdQSp+TOjNhCyx9c9DWuVXA9a7SbqtRpqewS1CFCv4Ks7D7G4vInNFskrzKsUnKYnNwHqOpmkrJlY7TNhAHWvR0BMm+C0OUqbpwhQMyckQF0mSF0s6L5qb08AP64/tIMr5IsCUJ95531MTEyi12pid2MFa8/vY297TXKc7UYLj1a2sLbbRE8+P4ZEv6sC5pT4HvGg5voV1rPdE1oJTFwfeW+yOdpWZJBisxclzNtttbITliwb0LTdWRU9NMZq7qrVOwWqmRvYhshzBF3BR+rwjkkY5CgD0quAZr0XmWReswxikX+W/RyK+fa5uhf0fZVneIa/7BuTjpgLQmLgur6Wlpg61rXZI8zlTYVMNzDyxWf7FgHqD94LAOqxsTFhxnMfoDVMzamiX6NRd5RF/bK8YXS9i8bZaH44ClA7YOz+05SgpwLOyxjUbFIX+0uR/ebYYD6mddAhgFrUH6nypTVUEnRCT2oFAgLfaTKwWUclhmEN/EF9OEIQ0vGrY1D2FzJ2tZYsShMmqc9owjrE1tY2VlaWpXGZc49zIMDUXNhJiCB6PjwWiVAEqKenZ6WxgAA15zDPvVyu4vjxE3jbAOqp6WlVcvuWADXf7/lldK057LlGx02ZfqW/hV+/k/iOSHwflKwEgXKknYggjQeCAASybmaXig0GoS3U0YTJk7qoN2kUOI4O4GE57WGJ6pclgQ6I+uf6a6Mg+EGbq4MmjPtyyTEj3e48pjMQVe54eIEaTcolgTTQKXqNo68Lr2sYdA6fh/4rPMYwSB093kH3cpTCHZ63FVNNolLXRREaNjaTgpGKRzrjzxZ0elBK8PSuL5dIC5MGsp8UbDUZV+/KsvEk8slSsNJUwPAKKUoSWxN/OOs4jFvXoUt8+gZbFkWpChMYpe8q5bnJOLAiriWVZObomJMUToo33sVICUn1oJaoKgs5PU8EPKMMIgjgdtEim5QJDplkSgS1LkstwAqoLoU6Z1nptTHfo8cN/XBn8gmcqOZweqKAuWIS1fQAuSQLsQPt5E+QJRgTkI1S25QUX2+18bzRxHqti63aAJu1ATYaA+x2gWZc5Y55L4nWxTuUSqZnp3ZWsto1YJHMirDCQjNgWnFABQxUvlUTMhnzfI8Uw1XaO9AxlWt2kNr/w8etFncd8GYBpVIdw9vvnsIf/tEP8fZbJ1Bm8i0M8Tierm/jFzfv48trj3DjygusLe+JDx/vOwE5wo+9eEfYoiq9p0XC4Swo7Dzz8Stj1gpX6HZRKuXx1umj+CcfncYf/+g9nD42KZ7ctXoDFHylGCALUcryUqlPyi16oZ2/pugRwVORmjf5RQKmLG1pg7HGKmVnkPmtCYfUm5zlwWKQMWxYEBWGceR69BO1eE8GzObGOr788guc++ILLFy5hq3VVYxVipiZHsdYpYDJ8QqOHT2Kmdk55EtVZOmbmC8jTS/eQh7JXAZxAarFwZFlL4NRdA7IYxTM0UAmYZdocq6MOpkQcrvFw9k25gSBWu0WGgSpKWPD+SDfBHIMxO5oByILaBInktyYJpASb8SMMLjSyTQSqTTiBJ/iCfmMXnyArjFXRFpKNicGppu3tsjkijepjVVhKnKOGQw6YMGOALXKk/N8s0n1euXm8PByxcuzotG15evlUM701xirT1pGrMVXWyt8X2BMK5GYFYCazRDKsuLY9OkgIJAUzcUkTPfWsrkwUIVxTKQteS8J/XNT0hNJTP42K8BfFmsbddxcXMIvzt3ET35+Cc+WtxBPZjBIJdDL8BmwsqubrG/2ZVJaMjfNAUo2WuEhZe3qdhHrdFGp5jH/1iz+4JMz+M//4EOcPjKJdquDzb0Onm+2ce3uI3x+7hwePXqAXrsm8ZOqBCyuXvn7v/pmp/gdfRcB6iiD+sK5L/GEAHVTAeq56SOYnTmKiZl5HJl/cx9ALaodAlBzriqbSjesuhkONoQiA6bNFq7UIONKmgtUjjnwQJbwp2NXN25cB016VVRMlIHNf1Gan3M0kHe2tVr6hk1OjuA0u/1ZeAhZ2qbOYPLXPAY3po1mQ+wj+N88Ab0OrnUdYeiK3RrPqdfD1voabt+4huuXLuD6pct4dP+hSCtTRYVNL2xwaXc5tRjnFYbWrnhtWBKvUDI8nYkSAe85ZxiTomouCryrQgxtZ3XtUMaGMh+5YGujkmx+DcgXuXCJf7rWy3rvTTq8txELHA0s+vcA1LF1SP9khRcb78oED3NKLauE6gvBuhqZHwcVF4I9ghkXyOc7UBawShycJgNdfbgzaUpOO0DNGEYZdKpzqPoFwes8JZmzZJRQWtA8d7taBKC9Bb9ZQKVXXi6VwESpiOPHjuD0yZM4cew4ZqbnUCxWBPQhc5qqPtIcI80VBKdNpn4IoFZPO/EdNpsfB1a8sCBsYWtm0+eqcV7yU8ml4+JLLeBZbRutnXX0GnX0WThNZtFP5LC0vIpbN27iwf0HWFpaRqPeRJLroYBQ6uus8Z7nkRSp7529JiYmZvHu+x/h2PFTqI5NI53Ly+tizEHJxmcOhz5ajSZ2NrfRabSkyYvziICvMBWpSCKFzE1sbq1idXUF21vrqNV2FKBu1UXeUXocjcnPgigLpczvBKCmJLWoBnmR0At9lmNo2VQZBwZO+/7Pi1ru8805z+PSeoYFbDaa8hwzKYLLJYyNTQhAnSSDemYSR86cwsyJoyhPlZHNZwTcbdYbWH/+HDcvXMJP/uqvsXDxMhKdLvJpNjoYS4m+j2x6yOZQyOWRyeZE8j2RzSNbGkN15ghK49NIF0pIpDI610SeX5vnlIXDmKVF7a5IfPe0wYfy2tIkqDYsnORBA4ntKTUPV6UgjXuWdwl6yGZTKtloEVUySo5BFqJ5XCoQFQvy7zqZIlwzmeNJ7sw5b7mGNcxwD8X4zgI3m0GE7S5NRJrf6Vz2fPcfZxH0PWm0+Dh0JoFdgIIEQXEwAlAnKUPKLzLdrcAn8t68L8yBrBlOZeajDH8pUQesduY42myha8bO1iYunL+En/30c9y+dQ8ryxvCcmaOcuTYOOZPTKI6nkM2R7ubgrCnY4MsBmRKU4FGmmg12/N6BKeyhKCEJGzC+Gk3eV0camS5q7oV70eH0t3iH259EqJkwGeYlH2R2PRI4yjlJDlmCFZrIxnHI2W7+Xr90jXBAX6V+I8jw2aNAucA46CNTVvTot6KDg5Fax+6pFg2O7I/G62/+DP1z1hdXcX169excPs6Hty7iZ2tNVVJ4T44lRWAulCZxiz3zOUexrI9/E//24//cQbpP9KnOkDtBd9RcNlPK/r71wEvR49zGMh52L7nsPMYrW993du2v84Xzp/hY3nt6eBPGD3O6PUddl0Hve9lAPBhdcnwuei8czWsb38/fA+5/0gve4Zhfra/2eGg9/nvdA4roKV7b80N2SS4ubmJx48eCkjNetr4eBVTE5PIZbJilXP+/DksvXiBRq0ueT5jMwHqjADUCWQLBbz73vt4/4MPBDR8eP+esKdv374tbGwFvkJLEJ0DIwC1BCDbaURAMgerSCJgTVEY1CMAtdS6uBMOmt/VUk6+rM7F3L/rPtQG/IxgcUPKktF8WfNvs/IyYFpbXbV+wbWZtUdKfmczKVG8YRMm813+m+AuGzRFoY+NuvJNkDojORLrSGKfqMwRi+tcCzpoNhuo1fdQ22tgZ7eF+8/XcGHxMR6t76I2YF0zIUQR2p6lE7zPXTTJkqfipKlHUmWHa0+vR/9wtdRx9Q5eJwG9KEBdLLIpC+I/TpU97mlEoSadwczsUbz13keYO3oCuUxGgOnHd65ibemJ5E/btTqerm1hfa+Jrnk2i+YJ12rZS1nTgTc5R5Q7PC/XsaHqIqwHlMplFIoFIanwuXLMNsyHmGumZj26z5W6r4w1G+tWI5NnGADUnDsGa4/U/zWHCgaOD6DAUiq6Tuo6fFAkGP59kJuRACTnaQqiptKlmbXO54P2ZP4JbgHo+Spr2azd8YvHTFOlTKy6QoDaPanL5ZJ4xDtAfezYMYwC1J7fR6/o6wDU0TkTnvP+Sl00P4wCoN70yjnPWrYD1CSU8Xlvb2/Ld6Mx7EHdblLiu6Hsadb2jUWtALWNBQHzu4L9SO4pWwBjTgvOEDKN2cyrjdPayEMZ9GKpKLYHatuozbvyNCXPUga+5lU6dqMKdvrvpIx97vtWVlfx5PETrFFVc68u1xrN16QeY00W3Icyj+VzVQa1AtRsOOAz570qlyqYnz8uDOp3330X0wSozRro6zGoZSQFj/+gteZ166e/A6irv30S31z8KQvAn9GBMppM+sZjKNA4OdY3ISY3qAFdu0YYzAzqCIuUkYNEQVEP1FFmswfK4c83gJp+uNFY5QmEHT967NFrU3A19FfwQBBN4KOTSRcNXSQcLJdyujEpJWhFF64R+SEN1H5iumTJBnW0uyiS6DjGGu3Iit7/gxYy/50SeqIdW/pOvyfSpe+WGiPn4AwQl6HR99gCG6y1BBRcqUQZQvyTSHsKoyLs3OMLlUU03AnE+6XB3RZ2w7K1cGudV2QRmc80i5ICTsu3AVFkB0iRkIwPKwC6bJ6Br+JXSwYlAep2VwAqLQ7wLzoG9FnoNQhALeC0el3HpfjEgoEyjp1JI17WXZUMof8fu8/IoNbbqUVjKQYIg9rZ/PydjhSmQZSgLKYTmM2ncLySxcmxPKZzCeTjPaSMaU2eSgtx1LsD7La7qLXUm2Wz2cVqs4eteg979T4a3RhagwRasRg6VrhkQTOFJNJ9+iNTDtgkElmYp++uCuoG6JwW2i2dckDXkisZB5RtMQl1Lqha7FbQIfDRs8YFB9r0vmkSyW7ZfL6AI0eO4t0P3sLv/dOPcfLNoygxWRUWXAyLS2v42wsLOHf1EZ4urmNnq6UANZm1Ul/pYxAA1CaXuQ+gDtPCoZhl8t7odDE+UcYPvncKP/r+Gfzeh6dxfKaKblPlj7RgyoIOJat70kggmxU9ARk6Eh+k29DGtikrOEijBDHvYtRan8j+eEemx0aRt0pIAZMbtChA7SVCbljkSQ36ePbkCX7847/Fz3/2KZ4+fIReq4G56XHMTVeRTw5QzCQwPV7FeHUM2WwRyWQOg3gasVQWmXIZ+WoFRUp9VirIEbxOF+UzWZyX5gX5DgvwfHguY8X7IptRSfgJPBEwCOOMM6m1qcFZliymkXHNe+sJsDHD2z1hhQlIxWYO85iPM3HLpgUopdwmAVGk4rKByaVSAk6LVLrHWbnPKlsegCrBxkC3fkzkJe4TzJEEkueuserbfL1ugnXgtsOkNjU2W9zQSB0uFtG+j+ifbF4GEj6yH/eijQI98nJrAFIP98i3gCxssCDArRYH0lUOIGsyYQ+ereLzS7fwxcUFXLp6XwDreCrLLiH0kxYTewTPvi1AbTFIF1gLQAaaCdJD5mQXc3NVfO+TU/iD753GP/vwNObGymg0OljebOD+iz1cu/sA5y6fx/MXjxHrtSXucjNP8OTa3//1t3nM37n3nheAmgzqNfGgvnBeAepesx4BqI9hkgD18TchHtTjVfFj5pzOZgheuLS3AtO6vo8q0ijDWeeBzWsp1XNUmd/FUO4TbthduUFHn+Unxo5gg4sA1AKAG/ATgKZ+LgrYqfKHeeBGZMwYf3kMMrG1KaUbdHSzuY3xi355BDApV9xjs1ltD0vPnuH6lQu4eeUyHi3ew9ryKnpkTA+AWpv+9jymNpjFB9ZYISiC+hTwXmUJnjOWuieUNdyJd537T5v8tQx7U61Ra3dT+JGGOQITzn6Mgnyas2j+4lKDmm2LNKEApNrZrUVQLVro3XcGta/1mgQMp4LDvnruyjaUckfW3QMLuDZrtNkwBLvCwqeBZi45bOfHVT1Da5MU2SymlGGWG7w/ZLkQoBaJQwHWmG+xGUo99mT9pj+41RX5mvFyEUemp/DG/DzePPGGeG/RAy+Tpe+ry3fHhHHKLoG4sDXUp1a8am1dVFDaUCHzspM9gayHoU+dakOoIoSqKlt+KswffcYEqWOdFnrNGvrtlgDUXSp8tPt49OABrpw/j0cPHmFzY1ssVpJUGBEgmI0jIh+i8uOJpLyn0ehhcvIo3n3vY8zNHUeuUBJQlK8R4F1wThZRumLL0Wm0ZX6RMSTNHsm0yryRgdvYw872qgDTW1ub2NvdQr2+g2ajpgC1xAlTMjHvW2EJk50qzHMWWszOx72mAwDQmiEklTJVI2GnjORMAphyrqukfy6XF0sa5vIcw9l0DqViGWPVCbE4SRYLKM9M4ciZk5icn0NuLI9UNiWrXrtWw9bSMu5cuoKf/fV/wMLFSxg0m0jHCXQnpdGBBSM271Dyu5gvIp8vIpMrIpkrIlsZR2WaAPUU0oWiAs2ioMVAwBjCbwWpWZwSSXqR2O4HEt98FmTps0GQN0fmZ0TCj9epagya52oBVNn3clzKAxJsJBjOO8BiFpnAuRwS/M7nMEglUW935R4xbxIg1vZvLuvNZ82mDpUIpV+4ziF+C+8lkPH7xwWoo4tuFCzxvNqBTvFKNEA/ythJDfqyjwoVu7SxQ5WgbD5Y045tZIb6bGXPyjtiQc/3/lwntjY2BKD+9GefY+H2IlZXNyX/rI6VMHd0EvPHZ8T/nIoFiUQO6GeChlDdH+q6RqUCZdio2habNrkWSRwzCyoOA/HeZLNSJi2xnM2f4V5TARuer+ezWkcJJSe1aUf36txvMOfneagCiubPXsjl7zmHCUzn8sMM6kCy3x6OHnOYcXlYQ8HoMwxrNLoqOQNyaWkJV65cFQb14wcL2NvZsEbtNLrJHBKFKgqVSbHGGu+tI9ev4d/9YuE7l6N9mxMmQH0QAHEYqDj6+4Ne5+fjfzvsNQfVAw/c31h+cBg4/SoQ13PC4fcr6BZ+D3+y76Nedm9HGycOu86Xnd/L7t/rPVcrOI3gLcNtgraHCym4PutG+SUHfuTLnuPo+R8EZB02lvhhEnudqGD7VwIj9BleW1vFM/pMr62iWqng2LEjGKtU5fVUI/ryi19h6fkLtBoNAY1ED0X87rOSZ+UKBbz/4Yf46OOPBdh5cO8ebt++hYXbtyUX0TVQldRUSlcb5l1WObiWCEDt16IAdVdqOKwpFvMpAaiLxqDWWov7ULP2YfsYa+ziWiyAHhUBIwD1EPgSPA1V2/TUV84hqBOpHZA2+eneJ9idS87IZlWSW6hywr0YgWr1oRbA2r7JpOYaTns+quQR9OVPsZWzBjpeL2szLsfeajbRbHXQaHTxcGkTF+49wdPNOtqsE1E5A0AafSSlBtlDy2ubwiyPi2qbNFySLCLrlyo6EQDmFz9HAeqiMDOLeQWoCY5z3RNQXZrgE5icnsOZ9z/BiVNvY3JyGp3mHh7cvoznjxawvbmG9c0NPF/bxOZeA22RhNHGX+vZkybcQDnFZLo9boTqPaxXkT2dlhyyUqmI5RzXQD5fjsNmg5Y5TdlDyLMwgFCaTUXpRkFHt8KTz5Daite/ZAXbR1ALJ+b+mOX1Gj2E7s6G41e4cY7+Xse3Eg7UjkfJQ7oPGQYEQ+qF7bttOCoGwjxEG9O0lt2SJm4eXwFqbXzwNZ95lljxxeOoVMr7AOpqtRoyqIXMFAHID9orSggMa0cHxduXxSm/t68GqNks2kerTdXHNhrNFup1elAToN4SP2qqPyog3RKLL84RZ1CzdsmmC+ZkzPfD8ca9pqmwGntaVG8itgN8TGwS7NDSifloKin3bnJyQmTtiTPwDkjjvMQYV5xTkFrqAlJ7IaGHTb/aoMyfxCBqzTZePF/Cvfv3wbxpe3tXGhulad9qIr6vkpo9d6WxmALUlSpmZkOAms+Z8bFUIslpXgDq9997D1Mz04ElmsuWv2z9G15fwz3EqwBqzyVH8xD+d6n4O4nv18srfkNedXJ+RoISJyd/RpPB0cTX/xYW47UwFrzOmF3S1W+ddNJhS8lbly6wTUx0Q6OJrt7QaJCJDvDhTUwoG87AygAbTJSgOG9JXdDJFB7fPyf8vAhoaxIZ0WR4NGmThcsLtJZfOqB+GEAdsBJHuol1Q20eFiOAcvi5o3Ih4eA7uNPKgY7DPcSj91PunT7IsNPKQB5liTsA6QBbkB8HALXWpRVIVlxUCx0h0G3Yrj0PSn7yc1lEpBSwFBRcJtYSPmecMnKzkKyy3g5QizBxUBwToMwyQB+T+uEKtolcaL+PVodsZ/VgFnBLxqUB1Lbes+GAxWCR1WZhWFRmTVqY1yTFSjsumZgdBb3ZYajezuZjJmCQsYEo0ynJg3+IFuJ6wqRNoJBKYDqXxLFSBvPlHKqpGJLivUkfzj7qPWC3B2y3u9hudrArAHUXtc4AtXYMrTbQo4Q3mWSZDLoJoDWgbBI7INPIxDLg/+LsjmS3YYxsVIEOrJNfvZF1LFqibGPcZo4WryPzVHzB7bkFYKUwsDU58g2DzDNKDxOQZ1G01wWTmNNvvYX3PzyL733yDo4fm0WBhVeQ3drDjcfL+Mtf3sDFa4+x/WIX7XoXfUoH8fiyDyFAzevjuGExR5P+6NdIr0rwJzlnbma6PczOjuFf/bN38fufnME7p45geqxEU1CJhewaFYBa5KvIAFbP0P6ABUdKhOtxKOct48iY0XqP3Ek4jGk+59RjMMKO4atN3tt93shU9I0Mjy2FKTLoOIYbDSzevYO/+ou/wOeffYbm3h4q+SyOH53CzEQRaO0i1q6jSHZZJotknGyLBBrtPrqxBHKVCqrTU5g4OoOJmRlUKuMoFMris6jyk2nEkikZS+KvKL5vlOtJClvH2Y5kM6jMFsdp2NyksYSbKxY8VcJfWkEGlIrXZo4WZZSM7dLda6G910St2UCj3cSgw7aNAWLZJBLZFHKUouFnp+KIpVMo5Qso5fLyPLss/DJxE0UGj5Me6z3h1wRY/+dRQtlIeqrfvgAbrokjlYbXyBPkWgMf8sgbbDzrcBpO4CXCWMzu8/4awC4bJZGC0A10wMX2tVmKsiqkq+onPHQfsTiL3XySarcgrtapFGiqcPXuQ/yHX3yFi1cf4Mlj+o92AW5CiSBxDsp0dK3v17jgA17iPrTyJ2F/2nMSr02NUSzYItHHqZMz+OM/fB8/+ugk3jkxg3I+h71GF0+X93DrwRqu3bmH6wuXsbb2HAn0RHZfNusEqH/yWwZQX7khdgUOUJ8/9wWeProvDS2lbBZzM3OYnZ3H1MxxA6hPoTKmADXHRY4AdYbgha55umn3b9+IeyNcBGC2Fixu3KShxSRvR4uCnu8FbEkD+SSHFNk281SOMAmdqeEgq+YnGmsE3LEmJ8/vZCMpne8hM07kmwUQ5txjka2LHkHCTgv1vR2srizj0f37uHHlIhZv3cTai2XUd/bQ65HtHcNeu4caAWrLPwlQc2kXmT8eM0EAII6sWBYoQK2AjzI+tOPf/Ke9icRsKFTmT2OCn7MUqgKZXo1zwb2Te2PhIBDv1cKDqrlEVI4ijLaDZup+Jo8/U88CRIzfGtr2gxLR3Jr/FtheYpfmRGG8HWb6SPxzdQ4DUBipMgn9FnsU9+gjACP4sbJL2EAh4Y/xwcaaqH0I05z3myBmBtVyEbNTk5g/MifqIkdmWTAdRy5XRIKKEJIrsiqoksj02xIGNWitEkp8qy+1zgWX9xaQ8ACAWvMAZaTqbbAil/y0nFiaXJlHGLhJxmS7g929GhZv3caFL36JZ4+eoF4jA5J5NdnJqjySSPYR47c4vyTRY47SS2Fqah5vv/0hpqbmpAjB2MfmMz5f5lfSRGZKJkL4Z4OceUaTWcovsij2atvYWl/CzvY69mr0vN4V0LpJP8JOQ8A7AeLPAAAgAElEQVRXvQ1azFMrALOKSRDY1ybVUGou9GsM9kRyW5iPRxr5fC/In7KuJ5BOsDibFUlIfg4VhDjCctkCygSoxyZQrFSRKhVQnp3GkTNvYuzoNJIlgsExsVzp1GrYW1vHg2s38Pnf/Bh3Ll5Gl3KhVA1h04OA1Cnxoa4UiygVSpIbifpMoSwAdXlqDoXxSWTyRWkoVNyXTTRk6VvxyuxOpPGF4DVzOOb/ZClzLRIWtUpLu/OG7yvVqkBto6R4LflBX7zXxbeOuSnjFX/HWEwmBY+XywlIHcuRfZ9Ek3sdvpZ7laQqyUibnsh6x5WBRblQA6d1jAo/Sjl9UnRTVpoX/b/Z6v7t3uVxLrrv9v2FF1W1EUDnvKYQGnd0XMeRFha/5qKKBJi0uslZM/eR9wSNJ5oTekuNdZRKzJXnwwJ8u431tXVcOH8RP//0F1hYuIf1tU05xvhEBUeOzODo/Jw0fGXzlCZMot/lOekckXvK+MxnGSg+WIN3grYE6pco58AmFK4JYvfAfIbsNTZZ8hkxlyVbWvctEnFEqUuybutDIhMwlO6W/TkbYpP6ezaqEFgSZQ42btKiSMAGAkYppKlQkaZ/OhtYtEEmZKbtf76BlHhUvcNe5s8m+pwCdlZEJvnZs+e4dOkS7ty+jmdPaNdC5R7mutzf5pHIV5GvjiOLNjJbj5FobuOzexvfbrB9x94dlfg+qE41ejmjBeXoszjo0v31hxWiX/X+0WOOgg8vA38PzE+GuueinprDr35Z4fxl1+lj0l8zen7775+841uMGrfUGj7E64A0suxY3rf/fMM2xNFrGv3vg+7VQc89Chz4c2eMYt0o+kULnY2NDaysLoMqCLQjm5mZxhsnjosiCSWeL1+6iF/98pdYefECnSb9XdWqhIppCbPwyOUL+PCjj/C9T76PbqeDB/cWsbBwG3cW7mBzY02AI+4vRI3IVIV0PxvaD8h5jQDUUncUZcCu1JKYRxKgrpa57jNnVxtBhaeV/KAqY4ylzKaja0dMSCZhHdzsS4Jy5oiymCsHeV2a63sAUGvDv8HZVjPX2rCoarD+SaCaJAZacghYrUA1/02bDvm2fzN2O0mI66JYKDGHCPZSrMcN0Gz18HB5ExcXn+D5dhP9VF7V7Xo9JEVNTXRF0GLeKMVYXbdibBBkfLc6Lu+pyhZr054zqAlO06uYzG+ux512U66JcuUEqPm0xidncfK9T3Dy7Ac4Nv+m7Nuf3b+BJ/du4Nnju3j2/ClerKxjc68uey4mvLwXPJ6QhGSPp00Krurh4zxUXtXmZZ4fAWoyqGn9xfVaiDMtSny30OkShCRtKGSwKqFEc1RZ2yI5Rsig9trPMEAdxgfPeHVEBfNQehHtvTqARwDqcHYF81KrsUHfM18RMKgNoA7BbJPes7qkHy1o8RGAWj2THaBm7q8NB+YLz+fE/ElSXavvJRIC8p89GzKojx49KrVdkfhmbmxkpiCeRetYAq7rZjIKUMuUHe6SDvEdO/mD4uOhADXHvjSLOoOahMxRgFoZ1ByzCkg3BZwmSL2PQS118hGAOqIAR3DaiXJBvUM80glQt7TxP5vGxDiZy9OolEuihMBxxPpoVA0litM4SM0xrOpxWutgHaHWaIP50t27nCsvsLm1LU0/rmLF/ZPU1UytypUmFSinB/wsJiYmhEEtoHevJ02/RwWgfgvvv/8+pgWgphw+63Gs+TohYf/yN/x8vAYQKq9F8TV9t66h+vvwuKNr0+8A6t8yBjUBanY6OUA9WmgfDQQud+GDSerh1gEua5fIH5uErfl2BAC1ya9E0zlfPJS5MfztATw6ScPPtURAdHIjbJ6AJWKM3qGu3ogXXxAArcw5AmSPBsn9gLqBIdqWEhYLRxjUQeJoC0qwOHhXqQHU0Ske3oeQUTd6D0ZDwsFAtU52W/OsoObBwBfI0DtRrjE4sHkmWqefPnf9nfWK6SvZHED2kBepHJqLANbelS8yFsaEcWYpReqk0CIdiZZMEqC2IqjbemiCpiA12Q4stUnhxlBIZXIq0yIoUAfSLyrvTfCYDGf5KYuWM0F5FnyMyq7kNbGjKcNkkIVRFgZkUaJHpRYuyaYR9kNf/R8IehP8Fga1Nphp0JWud014WWAOiwba2eCunblkHGOZBKZyKUzm08jGKeXXFUmdRh8i2c3vnfYAO+0uGl3102ZxMdWPIRNLIJ/MoFIqolwtC/i8XtvFXquDVpfM8jQSYAcjC2IEKjvooKVdcgOykq2IrQM/0sUnv7AswiRjHPllnUdqIKoioM9WkzpN2PW+KojJ59xDWzxFO5iansKHH32IDz9+D+9+cBpHpyeRJ7ObYHynhYv3nuP//Ok1XL75FJ2tBtAZYJBIYkCg0jsNRwHqYJ3T+x6NM0GiYJ2s8t/dHuaPTeK/+OOP8U8/OY256TKKlL7uC9Vb4DreYGUBk+nCTksWWNsY9Dv6GklGNDF2+RQZz1ba8q41Syfl/pANJvCbAbmaXKo/ofi8CUjM9gtbuqUgr4W2bruN7c1N3Lp5A3/1l3+JK199helMGqdmJjF/dAqlYga17TXsbW+ol7oUO5PS6VtvteWKCuNljM2Mizfj2OQYysUi8mSQJVIi9z6IpTBIEKTOIZHOI50lg6iEXKGCdK4gM0+I3+a9qJ486tkjqabFEUmYTWLXBT05nwV0si5U2VCQ1UhVA/Gh7aBL/xQW5rgP4jc3r1Qo6LRlk8RNDSXAPUYQQFPZK0pbZaTjUxKzIHZZV6kDKzI4fICozKLI4v6avkZBuOhhHVga+p3xHX2m2VOPROJgIOgGQeF+vRrZCCvgrCFXG2JkPvo84VCzHo5wixSgRcpYR1w9u2UwUp2CXbhJNDp9fHHtDv78P/4KN249w946i6bUmafUIruMm7bGCJXvG99BLwdrE4w2d/D86eeuHb4clwMgM8B77xzDn/7xJ/i9909gcqwgrL+9Rh8Pn23h4o2nuH53Efce38TOzioJ97qZN4D6yt/9dkl8X7h6E7VGHStra1gQD2oFqPuthoAwBOnmRgDqMgHqblvkRR2gJsilzCbLG8zuwZnUYYd2OHqF2cD/CQCsMt0WIRSAMT9aLWZbHcnZBRYedbPntiJhUA8aGm3e6roTAajFtJibbmUyukWFeApzA2/AmZyFgEuMMS20mzVsrq/i/r1F3L19C3duXsezBw9Q394RpimtNbgm17hOdanKos0TlEdOSCe75khcypKpODKMVdykm/SvAtQKmnKfL99RQMV86PS8lFXKb2U9ag7Bbwf8lMES8TKT9Y0xzfqnJJcaaW6xdSfKqA6WTpvBYTS065EXmNXAIRLf0dgmy4M9rkAV0UmhnM92SkExLuB8a/uMFOViZHAMkIkPkE7GhCUtijbmxesS4ASo6TNPkEdBamUCSigTULOA8WoVs9OTmJ2ewvTUJCbHJlCpjCGfLSKVImOHihw2LghmSvMN1+UUErGMHEfGvzUmOntaxpKMJ5MODpHoYKzHB+Ic7CUlk/WzGWOxzlMsaZpijtpqYWd7G3duXMO5X3yGp4+eotVkNZoyzFk9lzibs/qIp5S1r1kbvQjLmJ15E2dOf4jJiWlrjNSmYc4FFi74reCpApKeOwvAnE7JE2h3O9jZ2cDa6jMBqBuNmjKnCU63G+h0mwJQe0GBBSxZdwlgmf+0S3u7/3yYTdouwud54O8XcsdkHZW1i8yQJDIJSlzmUKC0diIljW58SASsy6UqxqpjKFarSFdKqMxOY+70GyjPTiKWT4jVgEhj1xtob23j2cJdnPuPP8W9y1fR2t5W5nqfjB8og7qQR5XMn0IJ2UwR6VwJmWIVObK0J2eRr04gXSioh7E089LjnDYBHVFbYrwTP8N2RxoYZS5w70CAL6sAdZwFvACgNkDV5KfVroj7jr4cj/sPSnPyWyyJLMOUe5NKIU6AOqsANTIZ9OJxsTIig5pKStLfZa14og7FRr9CAYV8ThpxOZe8qUPyU3kuGrOV/fXN1/ZvnBR4LHI1rJFNbtAUHhTcjaQWaSAPitOqWR7k1L4O6e9Gcz/NRrTpWk/CY6WCBaqWQbuHtZVVnDt3AZ99+nPcuX0X6+sbMv6nJidx9NhRHDs+j/ExqhhlJYaTxcbYTYCXB5d1wNh8WphUEFrXWmM2WX4tDeDCplNFEwGw22yWVVBG6wa9gEEtVhWmEMeA6wVoLTxzfVKwg1/8m6hsmJIY110BKdgARAAkl5Z/S2PMiMy33B+rp3ive/R3o8CWLiV6Y70I7qxpjdv6t2fPnuHSpcu4u3ATy88foLa3qXvmeBqdRAnxfAW56hjy8S7yuy+Qau3hpwvPvu1w+069/+JFMqgjJBE7e7+f0eegrM3hr7D+dvBlvwzofRV4fdARXwZIvy5YHWIXvs7v37t9HYDa2a0By3XkxA8CZoN6nOVF0bcMh6nhO+6gUIgVDQPU0WsbPo2DQSv1O7W11N68v/j/es82WmM8rPFAQqKBrDoZ1W+Vn6l14D4IUK+srmB5ZQl75j09NzsjTYEkfBC8vnD+PH71q19ifWkZ/Y7m1QRaYmy2SmckBmTzBXz88cf45Ac/kHXv/uJd3LmzgLt37mBjfU2YuCQ8SF5j0s62AmjMjoJcpjLk16Ue1GRQD8SGp1hIYUwkvpmzD4RVLa3agX2cAtRamXSAWq3DXGJa6iDRJtgQf/NkT8HHoJFeqRys9AgMHvEP9vFhO2FdF0SdUu0TCU7RI5oAE5nVBGtFESNJhrDa5LnaldTjXY2Se2oDkbkmcftUqzVw//kqLtx9gqWdNuLZsioHtdtIst4i4mgDNAniiqWIEnYSohrDyk9cVKXEto31WT4/AaLb8t/5fF6+qXzH/SKbDZiDFPJ52ZsToK+MT+P42e/jjbc/xPE3z6CYTaO2+QzPH9zCwvULWFy8hccE3nZr6PJuUe7YlGZkD2UA/BBrNQoiCyFKa8NcO3mOPCfmb+ovzgZAPj+yo41wEiiBeY6g1RN5EpISec0lrKVo3mAM+cDGyh6/gW8ygKxhNZpbeV1Tfxed70El0AhfVi1xQllAtDIFJ2dQy2lG4s/ofwdhwVUOFdxn3k+gNMQ8NN/RmKpznveSjXqVahlnz76ND8yDegigFkKRgaJeXxvJ4UIAdzhOflOA2nOKUbA6ClCTQd1stoxBrR7UZFFHGdTtVhMteq4HDGoFl8WDegigZsNHKPOtDTvWOCQsaqudS2ODEp7YTE3J/rGxCqamJjFWKYm9EOcometSKwnyqRF8StjQbFK2PCyhpKlaoyPA9OLiPbx4sYztHWVQs7Fa81W1wAxFDnVMMWawyWBmZkYA6nK5HADURQGoj+GtM2/j/fffk9fQV/ylALXEvIPz6egq5EB0GKL9+YfvPWgN/x1A/VsGUL95jAzqjkgd8Kdq3htGZaBxOLBChpoGAE0CNPZo548A1OZ/J11nPtlMnipIfIbM4MMEOxpYfJOoC4ttMOWzXLaKgcA3kyPnbYXC4UQrBJL9mjzohpPhcKBiFCSWMxoq9rlwsy1A0cLgyM5APs8YNyqBrl++SPl98AXvcIDaCsZhxjuSnGmADO6DvS7YcBtD2hM635PrOqKwh75XwfJg4RgqMLochUIUtvWUf4RFVcpw6uvkllnHm3SkmQ+lbpCVEa+LuAVUk7phYBcWtQPUJhsu50kQT+Qv1JeBQZlXzg5B+kKHoDS77dg5aMxt8121SpgB1MRfEsiS7SAFY2VPs4gtftf07hXfLgOouxCAmj46QwxqSw/kHoivpALUAuZJN7zJ0w+AdBzIJ+MopRMoZFhwVbZ3UwDqGOo9ynvH0OwBbZ6O+PcmUYjHMBYfYCKTwWSpjNmJMUxOVtHodvFwbQ1PN2pY3u2h3mZBJC8sIUrydNFCFw0pmiT77GI0RpD7lpjcm4xDS8q94ixjRzwxDJCW6lcQNJR/YQC1jAHxO1Sf0XavjW6/iyPH5vB7P/ohPvr4PZw5cwLTY1VkyAKgr3a9jnMLT/BnP7mCG7efgRfN4j9ZvH1hHXBc8BzIoOZACdC3IQAl7Mry+GTDyuQUmWi+9eYM/vQ//T5+/+M3UMgpqEnHY7LhYvQ7ZlFIpD2lVK5FoxgL4V2wE0Flnsw/UZoTVJJWWINekraNmya+yiqTXkRJ9PWUKU9Lz6B0Vpk1HBsqieqS+XEZP+xGfvHsKW5cu4a/+/Hf4eHtW3h3ahwfnjiCmalxJFMxrK4sibwWNwIOYJKpX2dylQAq4wWMTZVQHi8iX8xqE4bI9ipLmhuOPj3s4lkk0gVki2MolCmfOYlssSIS94MYJUazSNILTlhmka5lmZchi0XBe7J0Q2Al3EAas84kbHi+BOFZoBfwmpL89aZ4quzSG7zRVMlfloRVIxWUtyrlcsjn8lLAJkBNlgeldZVVqSCCyh8pQ068y81MO1zDwsLZ6xZLoknXvk1xpBA3vN6MdoiGTGeH/8TXObLJDmBBi8vC0tQgaXNPAV2ZFirAZYVl/bMU6EUxQVmcDnBzc0jZ//QgJWBZS9ifuvlo9wdY32ngs4u38Oc//hXuLa4DjQz6A8qt83VtAag1gmvB9Zt82Qpuc9fnjW6teH5kB/X7SQzoVV5J4Pc+fAP/7Z/8EN9/6yhSmRj7TLBbH2Dx0Rq+uHgXtxYX8XztPhqNLWFPi78m/bgSSVz+2z//Jqf4nX2PA9TLq6tYuHsb574iQP0Ag3YDpXweR2eOYHZuHtOzJ4RBffzUSZSrFXTEs7OHbIb3j6CYduNblqLzm4xWa0KxzglrVrBcQXqXVBpPGG4Gdnhs4JhW8NgAar5bEg3LB41aqPt6nQFaULWhFmkM1AYpl/fWjboMHQLPImtq3fCmfqJNlO59zgW1i06zjtrOJpaePcHN61dx+8Z1PL5/D+vLS+jUW+i3tQmt2elL0xjxQpI4HaAWkNrsgGMUoEiSuUdDDWV4aC5sjUyixKES3AIBGagim0+5BQ5QqyKLK5togcq8s405EmyCJUdTeDeQTWfTnTeOBEI5BzSDWvE6uikMN8meY1pTwWsA1EG8M/k7z3BdenwfQC1h2eRtRd5c72Wa3ebMjbLKbOV8prWLsq0HMjbZoOTS7Go9oUxQjhVh15bGMTs9jSNzM5icGEO5VBKLEUpD08+VHtNs4iJATdnlRJqetJr3JBKUqqYnorIBhDltMt+yVxoBqLU45eOT10GfadH2Vqld75xjbkvgkOuYy+x5UxHz03YLe9vbuHvjKs7/4lM8efgEDQ46UNKccuRsEusAiR4SaW2mI/MxlSIzhNd6Gm++8S7Gq5NI2jhnQ6bK3He0ICyWCfTG1tWCE4uNcZQP5vNqtFvY3l7H6spT7Oysg0WbdquBdquOdqep3sp9AqYKnIW5twJZKotu8nRKozbmv+ZjwVx3bzRXWQg2Q0b3FbZ4Siwnctm8ANQ8NuUpOUroP00WQHV8XADqTLUkEt+zbx5HcXoc3TTQ5f1pt9FrNDGo1bF6/yGufvY5Hl67jubmFrqNOnrdljBVCdrlc1lp9izk2MCQQypbQq40hlx1EvmxSeQqY0jlVR5Sfes1hvA7zojX7YqMIFk5XKCYbigrnwxqWpdkpBBPf2hZjaVwrOCnyKIb4MhqlxaC1R6FAKcyao3JJP7SKZX4zuTEe3qQSqGXSMhehOpLbaolWdFI0h8HqIsFFHKcA2od49563lAc0POk0PrN1vZf18I5CroM1wkiwLSsAaFvnzwZNkp5I72py2iMMMsEVzQSRlLEBsH2vZqiW1zhiBMmUQyNWgPLL5Zx7stz+Nmnn+EOgZONLSl+T0/P4Njx4zh+/ATGKmPiEypWEv0W4gn6PzNGk/WsziVqc8VPYp6s417lRclw5vrpnpDc96WQjCeF8cwiKt8nVhUipc8Yqvkbv1RBQkEsvp5kBAfCBeTIsPEsapOmtlS8TTwG1316dPKbALXeW/eT13VE1c9eUli0wvgooCnvtevW5iZlqXmB/7kA1JeweOcWVpYeoba3Ja/pRQFqqkFlY5jq7yA/aOHPfnHl1zXkvhPHuXjxYnDfDipqv2wf4znH64DQh92MrwMEH7w/0j3M64Cq0eYHz0Ndvv6w8zjs9/vvle2lXvLUR+9XWFMLY+P+OBmCS7blN6jRahJBZ1pwRaO9ntZ4FuYUcqYB8cZb/KwFLlAjNNDaP8bif9DcH73OyPxUNaJhxQy3agxjlAJfOmfZUBfKK3Of3243BaAmg5rxh0Dg9NS0NO2wjra2uoJLly7i3LmvsLm2Kkzcboe1E+4pk7KeMQiShfkBGdTf/54yqO/fw+LiojSPrq+todmoay0gFlOGpIBq0Wadkbqq1X0kd3IGNe2sYnGUyKAupVHIUTnRAGqx7bGKppRrvSnc4p6Uc7i+OCHDZH2DfYnny26bY88q0oQrqi2W5vh9DwFK13bj+LJCkb2WcZhN5FzLWVdlzJfapFgBcY3Q9UDyMs/BhIGt4GyxUES5UpbYvbG5jTuPl3B+4QlWdjtI56sCUNP6hLkHG9h4G1pUwKOqitkiErzm8+/2TVlQ8kD1teUX1xrJwaU2k5M6Dc+TY4LnWCwwB1eAulCdxMzpDzB36l0cmT8pakeJ7h7Wnt/HjYu/wsKtK3j8+Am2dnbRtzqV2wlq46WqM46yp8M1xz2a2UiqDV4E2zgWWAvmfdAnHal3e4OB2TIpxmE1Ilf64rM0lbfovPRnqJmJP39/hmE9XT/RWPqGo0TndrCPCkriw2xUjX8OqBtobk2y0fVWy/4H53Be33dwX5o3rMFXGxu0IUO+rJNc1JISlPgmg/ptfPDh+zh9+pTYNkYlvhWg1nq/3rww8ARr0ysY1AfF8MPWNc8Lowoucj1Wl2WcEYC61UKjEUp8O0D9cgZ1Wxr3HaBW6xWzYTGJe5X2Nkcea97RoMSboI3EiQTthFIolQqoVsuolAtiKcSXsLnHG34UownvlzwnqbfoT8517q9Ikqs1OwJM37//AMsrq6K+xXxPyHqRGOZjwO8pz2U/QK0S3wJQHzmKMw5QzypALUM+sIqJjqlRe7Bg9O6rDUbxQx2WPq4Px9/4qt8B1L91APVshEE9DFCHIGlYoBotYKlvUZgw+d+HwZmIiKonQEGSFQIb+zadthiEGyIrbERlowhWHZBUeiz2gmYI/PoxNF4H5xtZHPxw0SAYyGfY+YedWqEkspYVQ+A+mgT7piu6RgSdr9ZlM3qOkdAUgMQO2oc/D57Q4bmPbBwtGIShwwOD3Y9IKPHQE7CCIvc5CpiHIYpA8UAKrOJjZn58niQ520q24Sa/yKSUsplhF7B24ETS+kAunIUUFsTdi1e6+FioFICPCQjZG/qtSYsypeljqcCxFnuVwWmed5HET7EfXRQIUNOTjqCgkscVpJbNv8gvOwAOtAiCGzubiwKPb+V0kxFlEVB9sk3sOGRaWbIq10CYh74S6ZTwdpuUIu9SlsQtLMkgTyCbTqKYyWAsl8NkLo7pPDBZymGiUsXUWAVjlSLW6x1cfbKOG892sbDSwnaDtVUCrFI+E6CK3yZAGTDbXQJEPHeMYe6rZMBaY8EzeOjKmPW6qyGiEaBCvTOYABL0IDjNB3bi1An8i3/5h/j4g/dwYnYKlSIZvMBOs4Ona3s4d+Mx/uanF3Fv8YUAVGQygVV/ue8qOSTcM6k0EXHUIjCfk3JBeSbaRCDzSm5wTyUTW30p8GTLebx39hj+6//kI3z/7FGRaOSGh5LYWoSynE4ulsVoLs5McG2c+yZNmPC+adEiMMeXJ6fO4lNvTAWpZUj5fRtw45ASuSEC1OJ/aex6Xoc0X1CqPZlEbXcHiwu3cf3qFVy5dAmbK0s4fWQKp4/NChOan7X84gXWl5fRq+8BvOfscI0n0GHhM5PExFgGY9UscsWsyGdu7JAV1cFkpYrJahlUcaEvMeUhKfCUzleQKVQQy+fRT6dR5/hOZDA7/Qbmpt9AKVtFJpm1hhvzUDEfFcYJhUOt+9R9RgmMmh1ALx4TqXuNF5SqN3aXTUf6vnZa9MvsCiuJBXZKEFHem/NEarVmL8BbSulS3msBqelVbZt2bpKKpaIW5ejxJ80iLNiyE5kMOZMst/UlANUMPNLwEN306jP/NgWeSLoeja771rShKO8AlrzDJqLtfUJGom+GbWsr1+r/C9nXPv8lMhmr0zdvm/UmFl+s4ufnbuLHP7mAZ4+3kBzk1DIhRYl9xg89VlR744Dl+KW/4hVIOdWKnSaKokkrr4u0/24MuWIG0/Ml/P73TuK/+pffw9kTM8IY2msNsLrTx+17L/Dl+WtYfLCIrd0X6HQbIknEDTOlYRlbL/3Nn33d0/tOv/7ClRvCoF5eW8Xthdv48kvKBT9ArNtGJV8IJb7nVOLbAepuXwHqdJpsL25GWfTQby14aHHfPbr404FlV5OQ0Wax0dcT3+QK/BcpUOtN1vKeb2hdmcdSMzl+4H3tazXfZZNDtvru3+qFgcA+xYBFA3ClY16aZhg7yHDsoFnbxuqLJ3i0eAfXr17C4sItrL54jtrWjsafLjuc2Tg2QIvKKT3aUWgxn2NX55KSbOmKwM2fAOeiTqKf53K+Ap4HbSKhHG2oBKMzWzxnhaFiM91wKc1HtcnRlTuCWCTrld0UkyCXswtChcY9fZ+BMg6Smxy17I0NMIks7sE8l6O/ArMaOo3geCHDQBoQDcDmWkAwP0fP6aQq5DAfyiaTKGazGCsXUCnmRIq5225S21bWRUrPZrOU6VM/V36physZ10kUcyVUS1VUq2NSDGD8lyamNP35CC6SIc1ClY4PAoaUTNYmJpXNpvy3SHwLOGMMfAepnZEveRxzBE0aPD9m0wLl37XKbIxgabxkwxAb2ww804RF7Uv4vFlIqdXxcOEWLv3yczy6/xDb2/R8jiGT1uvtMzCSRZ1Sdg/z6GyujImJYy3BM4AAACAASURBVJidfRPHjp5CqVgVFq6PPxbxWu2WFC94u1TRRQE3/p8xkmAUgdCd3R1sbq5iY30J9dqOgGRkEYi8d5uNYi31ceS4l+JnSvNv6drXDn9RKmAjoxTN+ER10Mj4d19263sJ9ps2uOSc5BhkdadFpj2XKyCfL8lnNBttOW/KcFfHxjA2NYXSxBgylSKKk2OYPDaH3HgZrSTQZmGVBexWC7F6ExuPn2DhV1/h6a3baG9tiqKEFpC0y4uF3GKugFyGeWleGNTlsQkU6FdeKCGdLyBJS5RMWiSXFaTWIhRZ5fTMJIOIzXZkbnPiE1SnZzW/6UGdol80c31rXNAGPgNNfb70+ohTRr1PeXeTQedY431JphBj3pKihHla/i3JG0Fva9AVVZQ40OWxpWjNfNj958i+Ittd8y4duqEfplgNyJ5FeMPfah10MON1DzJaZ4i+7yAwy1+v/u/WOGt73SD/DBhHYQ9JsI8NxqWprIl06dAOXBvmrImDQ7S2s4elx8/w5a++xKeffYY79+9js7YnucbM1AyOzR/H/PHjqJQroqQhyqgDslqswcCsrMTGwQrARpzW6G24rzDm5ZkpaKxxiwzqnnoics8j1637MmHOUW1KFERUYcNlIz2H5d9UJlK9yVVFKJTBZO7LY+SyWWnuY1MFmzFkfxpYaHijU7T2rTfN+u+Hgeuhh2/7JbvO8IkoqMKb/ezZU1y4cB53F25g9QUB6j1phOwnsuinckjmS8hXqpirpHG60sd4po9/+7//3esOsd+I112+dFmfnXtXGpEjenGeVXl9SWaHN/pZphCdbz5XowDHYfucQzCPV9xbzU0iW6ng9dG61UF/Hz2wvj6sTx70wYfvz0ZqZ5F6oM89HcthIHB1PgdA1EJuuMFDXMfsAF5PESjTWR6SKFtDhjUMa/Oap1Sav3nzh4BDlky5Wg5jgHjpmgcx5zH38mQ+UqZXSh4Kt1m/nB5TmlVMvUw+T6xBwiY1yT8kZ1a4jntsEi9qbN6s19EQCWQ2hqnqm5ZcTEWOTahU/Ws3sLm5jq2tLcmvisUKqpVxFPMl9LptbKwvY+HOddy8dRW17R3EmUdzT89CF3M32Ysr8/btt9/C2XfOyjU9efIEjx49xKNHj7GxTkWXunoBJ5JSt9Hmm4Prod6wqU1gicBvN97vI5uIoZhNolzMoJBLIJdmjdHvnya6qurlObVZaAU5vCsvaj6tQH4wKnU/E4Cd4e8lvVGxJVXVs3qpqvMIzSMARINaVAS0klgPJS5o/NexKpZnBK6ZR8tP1jJZN0yhkM2gmM+hUiqhWimJysqTlQ3cfLCECwtPsbpDgLoiTYvMiahMJIQc5hBWORR7O2GL695H1ZqsiVYkoXlF7KmjxHBC5L0JUjPX4D6R6xb3kfw91TmY96TK48gfP4Xi0ROoTk2hUMgjxb39xjIeL1zD08XbWH38WPZisRhrZAqU+dQUBrXIl0fk5o3gwXPheBLikpGXlP2s/HQHy9SS0hRFfS5GjqG5oTeg2k+vu5jFoKYcYe1FA53Fg8j8DkKKvFZt14J6+2hQdeWLkUYvHVe+f9Po4WCfpvN6joGKjP33PnDXWDKeC41iGEGss+AqzdIyXhPiLf/Ou+/gww8/wKlTpzB35Aiq1QqyzG0lt9CKd4i0apf0vnMYDcWvWFhe1tAUBanVM1wtSzg+VD2KHtTKoq7VyKAOPagZQ0iO0WZc/26hTV9q1hypwiQ2PgZOm8WBe7AHCgoyL0LlN7kcqVNqfsYGDe6zmF8VcvxJUo3KcPvaGJWr9+YVycdln6mNkszFqI7ZaHWwtLyChw8fia3C7u6exETdi0X8yO0ZelMCj0HW9Mz0NMbHx5VBnUxJHC0WSzgyR4D6jEh8k0HNOqmSp1SpLJgP1sRh2Z9/SmQ5jq6RBxFgfewenBf4gcql33lQ/0Ykrq97ESfn52TikUHtHU+eoHp3YjQ5DYKYBZlwY+VdtfrJIbjtZxJNIr2DaLQbKGR2DHX/DMl0Dx87GqjC8xw+fnRzPBoY9XOGN1qjr+d/u6yVbvBNOjIwtLfkQv5mxReT/Q02zkN+vtF7dPD1jD6/4fuhSZPGsjBBPzh5H/5tkGz7Aubpqy322pUWfimTJ+wq94Q9KKRYIqVgW1/kK5gwBV19VrALJP5c2jNYNLh4hEFJeStaaOTnCvvYjiedgd5BZL5sSYLJUphWGUApLrJLT/yOXdK7h675OaqXsC5YklQFCUXIpiKWKb5lImkWSqDzfKRAYB59XEDIMiRALZ7WIsOnDFqJ3ZYEadGHhUAeK+Irp1m+AD6S7HV74iXbT6fQpUQOpQF7QLo/APurCuxYyyYxnk9jppjDbKmAmVISU5UYxspkzlRQKdLrJYPn2218cX8LXz3cxeWndazXeiIHxPPQOq4WDHWvpKCi3XQtpLssqnXSeb4Q5g02Z2R8uFC5pPLhxtO6WVn45YLG7jAyV9PZJM6cPY1//cf/Ch+9exazxRLyuRR66QGW91q49Xgb568+xC8+v4ynj5bV/ziRRSyWNjljlfJUcIybB9PjFM8+AtQqOzkApSpNKjveB1JksnQR2+uhkM5i8tgUPvrwBP6zf/4Ozs5PYHd3F/VGSzxq2CkmRWkbrxIDpOjqbGNTBLACrKhHRGKDsAW1IhX4HbkMlWw8LT7w9pG9nkqmkc2zEEQQ3lo0gmKbpq+UN93d2sS1Sxdx6/pVLD9/jl6vhdnZcUxOjSGVSKNZb2P5+Qo2l5YRq2+KF7XI2ceT6GeyyBSymBnLYrycFgYPvVQXn6xgc7uGEzNTOHlkCuUir6WFndouGu0OsoUqUsUyarEutntNbDQaiKUKeOetH+L9t36IqfIccsm8zKdWl00InH0DkWCi/HIg3ydjQxs92DVLb3d2AXOss8zNy2X7RCDpK1VTsokSIkMvhX7OtVYbTRbZKVUPNqBQfqcpxbpmk2zrGuqNusRsJlQitdntgF5I3t3J3zsATfln2UCZV6fHSE8QvTnJ1zWPgf4c/b8PWnNfBl6/7hr9D/06giWiSECp4l5c5NOTqTSebG7h3J37+NW5W/jil7ewtrKLdCKLQTKGblI712MD3YxqJD24OPCq8xeOp+3gpYAiWbxVzHnIdh+x9gBTk0W8+8FR/OiTU/ijH5zF8ZlxaUbY2Ovi0VoHN+8+xvnzF/D4yQM029viIU/GGp8rnzE3qJf/5v941en8Rv39wpXrUlhaWlvFrdu3AoCanfFVAtTTc5iZPYapueOYO/6GAtRjFWVGooskrcalgV4LD2Sjiwclu3dtMdDNathoKP5uVgST4p0xLURuVFhqES+vqGeoyToL6OqWCUFxR6GtYINm1UsvwEnuJ4UeU2mxYoB4Q0tRPy2FLDKpuf6zGMZ1Op5keYCgUgO7myt4fO827t4ke/oKHj+4h73NLbQajC2UywVa7QFaHa7NZG3Q9kEb6LUAyfyHuaJZtPPae/y2nDDSWqXD3bVJNJcL1Wqs4GT3gZLPXqy1zCjopDZZG5VRt2Kt7IUFeCfgqQC51B1lrbeOds55AUcjADVXIrOfkKyYhcegGWx4Wrj1yssmi8c+L6QIIOq5vO3YvUmLti35ZAKlDJvv4sgwT4gBxXwBY5UqZibHMVEpAd0WGnvbAvrxWGzoyuQKmveZ/C6fAeXAKaNWzOYFpGbBhK/lt6zvAhhxg09AVT2dmaeIWkoiIXmYMH4FIDUAO2BMK8M1ALW57tt9dXBa1TroS673X7JqQwG9aYMtgpKXukWSPJA+Yt0BcWcM2l08u/8A189/hft3F7G8TBZzR8B1yS34VBP0oNYGsN4gjkJxHDMzJzA9cxyTk0eFQT6QBgdt6nOAmvmv2PNIQ0LIimTOS8n0VquB9bVVbGysYndnDa1WXcY4GQTNZh2tNuU12yJZJ3m6sS1d2ttBajbbScOdMCmMzS/WO5oX8bykkSOqziTnxd+ZlY7IjusaLQB1riimFFRW4fmXiyVUJ2hZMo3y5DjSlYLYmFRnJsSPuh4jQK3yjbFuF/FmCzvPnuPehUtYWlhAc2Mdg1YDqaSeh/r4xpBJZpBK55FIFZHJVzA2MYlimQ18aQGE6ZUpALV486qiEZ9ER4pZLSnGU3aeP3md9B1mswMbHZl7ZSgxmaHEJI0QKNfuqkS6R5C0mjGqT4C6a0Qdjk3tgIkJMJ1BjOfDjhgWuGQ/ofdb/P/iXKvj6PP8yFaKU7qdbGzGdwU9ZbkV2U/mocxvzeNdPO9ZAjeG/bdYGaN76tc5zK8zb9LMJMxNfNscbJ+DvXRkX+6N5raOuCaN+ACmyHrvY29jG8/uP8KXv/wCn372cyw+eYTtdlNY/rMCUM/j2PwxlEplaXiQ5irbb3quJI0akVoB77d/ef7JDZtbPGihXYFl/p1jNQo+873+Gq9TBNLhVsfwZxG+Tse8FnAp78kibE8+gyBRmvYoqYzkUeJDnXS1rbBhM4jrkYcrNSDGqAhC4zULB+S04VhW9oC9pgD1AE+fPsZXX32JuwvXsPriMeq1BluWgGSOGplI5Ysolqs4MVXAx8dSmC0n8N/923/3OsPrN+Y1Vy5dk9jCZyc5iFmXSHHcrDLCca7Py/M1/lSVrsM9H0fn4f7//mY5v5V39nlOjgIPo/8drYNF92P+QA+LG4fGEwNn/L7o6wy0iuQreh6a53KPQp/SFgFRrmnGoLVikjWWqNx+oB5mXZTqj8yGffV9Zexn04qrCAUAk9UkXQFBa5RcDlR6N0UWbL6AiWpZJGKzZOAl4jJ/+c1z9WZNiVlW1WPOq0Ce5gTMf9nMJ7UNXkunhz6/xbqG1nhU32thc3sL61ub2N7dQa3JZi5dM9T/WZNgMqFpc9FpN7BXYy2lISprhUIVuUwJqXgGvU4Te7trePpsEU+eLuoa3k/KHr3FxkOzHmCM4Xo/P39UYiiBoeWVFbx4sYSlpWVsbm6i0eTrSRhJS92N+39t1Ai//LkrIaUfxEaPnUn0kYsDhWwSpXwGhWwKucz/x9579FiWpmdiz7Xn+vA+fWZ1dZev7maTQ84MmyQGlCBBDpqBNrOetQDttBGkjX7ALLTRRhhhJAgSR4AEEjMkR+wmqyqrsqrS+0gfJsPHjeut8LzmnHNvRlRmF0l0k9UJREVlxo1rzvnM+72PY99Ce1nReq3nmBBcs56okjxNJCWEIwOo5X4ZKhXGGUVqVCWqqoRC+pdyhorlCMcAOtmjHYSWQe8CGHW4pP+hhy9xv5f5LVnVJN5rVCEdiPj5KsU8JksFTDEKsFSSCMD7azu4/mgTX99bxw4B6lxJaoBBtyljmGdxFU2IXlxAaxkbfYqA9IAWETZYT9hZsN8XUJp9F7rbsf/Iuorjj300/hv3liHj7MoVDBaXkZyeQapAZ760uCZ2a0eovlxDde056mvP0T2sIQ11PULKLOPMkVPAQwOode+J9idRnEudxH6UOQRo8zc8kygJwLvffrCz9c2Baf2VkedWHoHe62j+WuFgZ8NwRIb99ajL7mQQ30P9OZTk4phl9Nzx9+h4Q8QWVjwjvh5Grifx+ib6DXkdIbdZfIlnFYv4cBxMVrK11hkpAaPfffddfPDBB7hw4QKWlpbEgU0AatbDY9iNDt9Rx5XxzfhNar+TAOr4v7ty2usrWl7TAU0ELmbz3Wg0cHBAgHpfeod0ahAwWqy99atNwNoAau3hqlJfe+Qe2cU4nGgeRKC+xZo5AUXsubWGUyIh+210HeC5S6Po/LpxXY3Xd+r44w5B0XNQQd3q9LC1tY1nz54ZQH0k79FxK73b0b30scafT1QqmJubE4Cauew8G3NcEaBeWlzCW299T+4xAWqNetMx4HWDmqcaBuBIfJzdaXMjvl97P+MVosJrKrNfA9TfMQX1hdPLBlA3ZDJEbItosvkgGj+EaINeF8OQpeO2LyML2+iCGS3EEavCF8L4a+lZLtpAfICfVMT64+O/5+P9pIkQJ+qc/BhntrtFXQRQi1VzuLB7kzbGnrE34Gym8fmnG8ybFfnxjWlkIx3bkOKvcdxzh0W+Uu5CdbaD0/rz2CYSV6wbkBTfzNRtTosstRdTRWNU4Nn4EA8yFnEstBXMpepDFUjK9tLjkkg7NLuZjRNhCkWNk+hIS8tvzaV2G182DcXyRxS7BKgVpPZMRgeoqaYW9b9WoKESUABOqjtTqRGAWsoPFuWSvxXZp3UGA7T7mqsr9s5y0LdNyUgJEUDtZYznZ7OjTkA9Iyz3PptGfKGM2hHzsxdTaUyl05hiZkUug6lCBtOFDGaLAeaKASaKWRSKLOZzyOULAk7zej3f7+DykyN8/qSmAHWjLwwttcqXVr7ax4lDjWbaRZsYc1h0/msxHBXqMh9lgNmdkoOOMfzDMRNZIDlbm+AEgUQqV8uTRfzg3bfx+3/wu3j37bcwTRVUhrbBCTzbr+HTuxv44toT3PjqHrY39qUZl0wHGCayMn6G6EqRLMptA6jlHUqd1UdSrLn5VwISBKh5nwdAml56PaDew2SxiEs/OIcffXQev/+jC1iZDrCxvon9g0MpYrMEc5lnHOSkoc0mJL9znPGaiBLbbH4UCTDrP1v/eIWk6R1fD+VAqqw6Bzf5EeRoKPb0SSSkSepzQe+IXHMC2cMh9nd3cPXK52J712czLJ/B5FQJ+VIe3X4S1WoHLzd2cbi9g3TrAJnOkWRGinI9k0axUsSpxSnMTlfQSwfYrXfx4AktwQ9EhX9qnjbxBeSCBHZ3D8Q6Zv7UeUwuLmCvvY/N6hZ2jg6QzJbx8Yc/xQ/f/13MV5aQQoD9bhvbrRr2W020+30UMwEmszmUkikUaPUkWUl6lJLDsTFNe2wK2+dj3qLbT6sttYLUtGCVVikVgZYry0xzza9Xu9KwydbphFY5/DcWniwyOVpUAar3hf/GLxZdZPMyk0nsqJiXlM+HTGBfL70YlcMOGevWZH9dc+Q1Ndcv/cdSYJJEI5nPZHcGYuN+78UG/v3XN/H5V/dx98ZzVA9a0hihx24voQC18r/9UPRm+9grBxLJ2vQMc22qy5c1BCTotzvA2dMz+J3f/h5+64eX8MO3T2NuooROu4fNvSbur1dx4+5jXL16FZsbzzFItMU1gXOZZBPJoP4OAtRXrt4QgHpjeysEqNefPUVmOMBksSSNdAeol8+agnpqAn1afCd6yGS1gaVRHQ5Q01nEAOp4ASV4CvOYdC+Upl+YyRsd6p3V7A4dApO5elAX7pAZLvuQNeccoPYmoje+fR4S+FaLQlVzy/MmaIWVQTYTCDNYmoMS+9GT98haZdBvo1Hbw8v1p7h/6yru37yGxw/vYmt9DW1G3zC+o8tsPdoeA62OWns7rUvel7CiCfIkkMkkkaEKgyDlMIXEwH1TtEnG2kMU3NJEjte4Vnb5oVecZRSoEuKG263JBPKGiDUuHHi2/cUjABxekmtkqsAQrI6RyXQn5ZTRZqYLsWSfsoZEvEwNz6HH0VJGndxi/RKrNVUbEpI5uSMwpztvESflXArFTBKlIIuZqSm1516YE3cYqklbjSr6vBkkDAp4yeasrulSl9I2McWsVhKUsnLvuW4pmKhfomY18pOA1KaukOgWifSgrMgyp+XvfH7PsXMltUa9iEpgBKC2RiP3GoP3jLqnSShGCOI1iOJBVOlIxgPX4UwijfQwge21Ndy9fg0P797Hk8fPhXwlOc+yj6kzjNjoy81LY2JyHksrFzEzvYxScRpBkA8dgAhOE3wSGzmp7dzUUC2B2UyUfNsUcwmr2NzcEAV1o34oRDjecwLSnU5LAFgHqF1R4cBZeD2pzJZrKP7VGsUSNuhVsSnKUD0WhCxVGYGScUeyANXstB3PoVBko7MooDvfe6vRlvk9OTGJqZkZTC/MinI6P1lCfqqM0swEkvkcGozLsVo2ReCt30d9axtPrl3H+t27qG6so1c7QsD5m45IxnQ/SKVzyJVmUKrMYGJ6Wt6DAL98wzwLSA5kRupDXj82dglK0/5cHXMIKJBMQXJrBskUSZZKeghYYzADkfnhdHEwS04lBXsZxP8n+MTH8ELxmmRMPU2L8Kzcd2UR2Z4p19PWBTaXqVKiRXOWJJ0EWiT4tXkPvaE7kLWK5CPmRJKgQDKkuGDF1EBh5X/MefW4puKbnmvfpAB6k6alnkrsv8eVIn5N3I0idvaW4RdrTkd0XeeA27rIa5JOCaGgur2L5/cf4fInn+JnP/9LrK69QK3XkfiA5YUlnD59GiunT4sqhURNrzu1j6F7nOyFBg77mfoVQqTVR7pZ6LnCAWohGijzRwFeV4FJEzFuoe2uZQrgeA3LZiT3FhkLbLza/sH3wtfQsU3CIgFqkv04htVdyp8/3nd5pb9hALWfOqOfG7nYJeMeSSPkKr73Hp4+e4LLn32Kh/dvYX9rHc1GA8ME608C1HlkCmUUJyZxdr6Ej08HWKqk8C/++3/1JsPp781jbl6/bfdBScF67SLyT9hPCxthVjk4odBO8mFPaKyeG593r/795Jrfn+qb2lsqghlVKX9zf8/6NfbkcQDlpDXi+H/n+ujg02h/UuanimRjVtouJIGAGwRID6tVdNi/EkDbLM9EGR0R0EVZJ0+mPS3pXzB2hWCmiBpsj/AeXrztFiqeLdtYYmL0eYIgh0q5gpXFeSwtzEuer68J3NvdSVB7Ezqn+BKy1nTo8NEV4pqo+egUSPCOLmsG3DCegmQ4rgvNVhv7B/vY2d3F3v4ejmpH6hAnLi4Kyib4XLSUlX22j1avjVa/I/tTJiggk8hK1EmCLiztI+zvb2Bnd13c0hLDFNqSCduQcwBJ+qoApkKzIlbUjLfYPySQxK8qarW6nN3FXSUTCNnUAer4vuP9F+9nce/m+unknwwGKKSBAomR+SwKBKizKbbgYi6HXqDY/uKooDkQCdfP5ldIODLwU/eUyOpbFMccM/YcrIroHiT4r6ld1SUqWqKcRKbAaiQgkn9nn0liWswVgWcO7g8kGgYKerG3VshnUS7mUCnkBaSeKBZQLhZwUKcgZAvXVjdw9f4mdqodZHNF6XMNOk0heQ9N/yHtWwGoNTKCDlI6HOP9LCe7KMDLmqIskToFITZzUrEGZV1B9ajUPxx3hSLaMzPoFAroDM2BUEiaHQzqR+gf7GGwuyPuN+khxyprHiXWs06TqL2+1jMODurZil96TeRLXPJUecq+AM+06iLC+TgOOPoioPdipCYw1o9yguU/IZkhduui39PFJEZ48AHjZznFFk5cw3STjd3/CIiOwt6izmz4ZqWPblFE4UvGrKN9HQ3H7/Hrefy9ifjG+p1TU1N455138OGHH+L8+fMjADWvty4+0ZiVuRles1e34dfVeeM1Zfzv8b1Aays9Y3jfztXTHTox2jpHBTWdHkKAmgQbV1C3CEwbUM3YQVFQOzitpKLwiyRgc2Xzvob0P2xea21HfCTCkhwzE0I7gWrO1YBnVSVQy7nSXQXNlUGGgUW4cI3kY4inMO5oa3sHz2MAteN5/jrR1dZC0u8h95F5A6i51oYK6mIJCwSoL6mCenFxUfpoEtlpIiRb5uywoq+gdzvuuBRVf9HeHns3b4h/8Td+DVB/RwFq2qVoqLpnOb8KUPvBRg9YupDxcOOLl3/3hWK0eLTB602kmOImDtKGBbUtnOOL9knF63iB7X8ff7xPi+jxo4vk+ALoh8b4Z/NFSR+r+WvRIqATM9wk7TqNv49oIR7fzk4+O+nvjG4gYZFtvza+wB/3eeKv4J9LWJZ+gI8DDraZRPfSCQneDNTPTlA0sv/k2ySjKGrhqtWfWh0KM4iWPLQikhogTkJwRq/mEUqTkc04swNmgSQ6DFFWa0OJFqSq5lJInEdfWnl3qbbsKUitpC2qnjx/2sBCK2K0Y2AW0IQ24wC12NxZtqtlcMkhkArqfgRQszlPO3GC1TJXZAPRg1B4fdVUJlQu0EJyyAxEbmYkiCQG4tKXz1BNlMFMLsBiPo/5Qg4zpQCTBRbSSUzk05jIaWMMZvHHgktAaCQEoP7iWR1XnjdwY72BvaY2oSK1jHo7SZPUNhsfX3qvHUjV77rRelPcR5DZlrKwM9sftzoVhqopv8RSiQB1v4NcPsDc4gzee/8H+Mc//R187+JZFGnHabm3DzcP8MdfPcDl64/x7N46jvbqcgihneEwQUU03wMVLmrtLiWzs/BFRcfiSQsoMQrlQdBJD/wFAtTNDmamJ/AbP/4BfvLxRfzwewuoZPp48vgJtrf3pJAls5MgJe1DJRvaAGsp3F01JAWvKlb84ONNKN/848SdEauVkEKmBTQ/lSsMNdfScrlMnUSGBQsnWs5+/eXneP5kFcVCgOmpMorFrFiT1lpD7B208XLrADVm4bWryHYO0WkcoNdtSmOtNFHE6VOLmJmbQTOhAPXa+h72dg6RTfUwVU5jZX4SlUIOeztHqDf7WDp/CZPLC9ipv8Tm/gtUG0coFKfwwx/9Pj7+4HcxXZhDtwc8PzrE4+oeXjYbaA6GmAgKmMuVMJlIo0JLp4BAodun8l4pgGTcFKQGzEPW+c2Fos/MPslP5j02u1w2je1AJ7almuD6igUlx6wrqglQ86vZbMqXr9/1el3+zvtCcNqV1GwoMpdF1CPCGIxcM+Twbw3C+Dp/8qr9d+Anxr4RYIrXN5lBu5/A1QdP8P/+5RVcvfEIG8/20Wz2kSbjWSx+epYh6gC1azu/xeflJkArU7OwZCOelu++v1JFxvXxB28t4z/8g4/wkw8v4PzyNEq5AO1mD2tbVdx49BI37j7CrVs3sbO7hWSaTRp1qNDDOpmpKVz7jll8f3H1Bmr1Oja2XgpA/fnnn2Lj+TPJ9iVAvTC7gIWFFcwvnwUB6rMXL4qCmva9VFBnc2xg6b6heyIVVOlQqRyvs7zpI1ahFnGgGbQKGMvez4a8ZGrq3uF2sxrRYexgFBCLJwAAIABJREFUb+B7Jq2Bs15/qnrUMyu1GasNdlr0RoCt2rWxNuG6kxNnAMkPFhW1MqC5V7SbNey8fIGnq/dw8+oXoqB++eIZjg72BJymrTK/mBfa6dHam4Q0M8dnIy1DQpNmIQdsbhGgzpjNHtLikKGW5qpg5UGZTRqpf8LmhjWxSLThz3kglsOwTA0hvQlr2x167LtnBkozQA60vPZKDuA1okOF2PfbtRelLd+LqQCielHrLm6RQoYycMqtER0zi+pn/T8BXOV/9LtUsw5Qi4Jbf+b1g9cQ+n74S1p3ZhIJsVosZhKoBGlUCllMl4tYnJvFytISlufnMMf4Cdpid5oY9nua6yvNF2Xqa/ND1acSM2OB4EOzVuaeLvm/JJrJGI6aVQqGEvhTBTXBaQWpuV/FAWq3RzVLcLP4lmtvpbzUHnYmEGWSOLxwzeRu5e4oek1ccSPOO9xECVAnkmIJnE2mcbCzg0f37uHerbu4e+c+DvcPzeaXDTa1FFeAk9hlFlPTC1heuYiJyQVk0iUB57PstlLZK+oqNlq0aS4Wh9JYZ52dldxlNoXpnnB4sIf19Rc4ONhFt0MrTeYJ8vKSCMYoFKqVFNRyhaY3/7g+SNyO2KLzRlhzzp1uzGlKSBpSr7kSxhsnnLdqZewq9UwuL0rUQrGMIJuTc0Oz0Za9aobg9OwsKrNTKE1PoDBVRm6SX0UgyKDB5rV2hkHHpWwigdb+Pl7cuYO1O3ewubqK5t4O8knmT6pji9TFvT7S2TwqM8uYmFlAZXJKakEh2Lr7kjTSFZxmM5Y19pCgg6gsCB72kaANu4DPbIRSs8WuYdqAP2YBKNHAgXrrfWp0gdQ+knJj8TJ0iWJECcFmOgultf41d4SwNyTrrbr4pPIBUry3dOdJJtGm0wzJeVScEUC3804uyKJAIgBdCeggZCeqqAllc36soXRSU3H87PktKoO/0V8JzzCi0B91LrMlTNauyB3CGr6WMRkSqTJpOe/sbW7hye37AlD/5Sef4Mn6Gur9HsqlMk4tLeP06bMCUFOVMg5Qi+pMGv0k7ioQxD/qBKbnCnULMbVKuFe8ClB7wzjeq/Ca1fsQ/OxsWBLU4R8Hn1UtYwC1qc8E4OD6aGROIQGRpEuyT1YdkbwfECmFolsVHw9OblZ3EH+M1vcyrpy4InmvvnEo2PDk6WN89tknWH1wG4e7m2i3qOhLA+kchrkS0sWKWHyfnivi/aUMFkop/Nf/47/+Gx0zv+pPdv3abd2Hw6gdzfsM1bsxhxrbmqMWkgGm4/2gX+zvJwMa8ec5bi0Y7Q+O9sFe37ezuTmm8DsR4BkD3qM6JpYrG+tryr44El1oNvj9gYCjtJ/f3NxCje5ctNHh+BVwWutSqYUJjlidGYZcyXzWrzhA7YCBRib6PugkEF0nNOpF+410UeE59fTKCk4tk4xWlDWbDkI8H2cM6KDbFYneKgyhCKKHHt9zuy1KaUbGZekoE5D4kRa19FGjIda3PBv3CVK3O6geHGJvbw8HewpQs47lgY0dPi6Pyf4AaX7ZlO6ijw6JcwaYyrmSP2efqNdGo36Ao9qe1LSJYRLNZksA6pRZ3yo3WQF0fnGvoiuaAOedjnwXpxOJ/wjk2sQBau1ZjY4Rua4mJnLAOpMYhgA1rXYL2RRyGZ51JBzO+ndGrPP2q9Xs3F/52dlTDLdEq2tlDJiUQ0UVFlVscQ4q7NJIINEVS39NX4/30PuGPkUVvNZaWc9K9t1swtUBRcFWXkOCXSFAnU0LQM2c22IhJ9/5VcjlsHfUxM3Hm7j6cAPXHm5gN6agHnZbElfC2kO5hRb/IQQYAtTsgdpMCkkxFv9nfWPWRBynJFAQoJa+TFfJjvkgJ3bu/UQK7SCHRqWCOvtYTZIPWuj3SFwfCJk602khUztCpt1BeqjuR4wYk7qXhA+zrteYCgUlZb0zMYH03kKCKa9PIP0d9n0EoGZX0Zxl/CwpzlXm5qkfx2p3eWJfr9RB0iM47AQUW/rG10erPewpdCgpoDeOdYzvPfGfv7rOuQtRWMlEDswWxxXuvrH6jc8jcqlhQsnldu18/oR1SMwB1usNktcIUL/7zrv44MMPIoB6YgJBPid1jK9rI69tIHVctDeO+xy3747vIcf9Pb5vxInwfM8CUEs8IOsgOkGpxffhIQHqA7Ra6iIsDkgEp49VUCtA7e5PEUAdAeHSl7RaSmuysa+YUl36w4IhUT+k+fC0vWe/SgRRrO+F1KEONxE5IHKm5FwkQE0C0dqLF9jd3RU30Lgj8kljSyy+DaDmOYrqd84HrqeFQgkL8wu4dOktvP/++0I+4Hzhesz6VyPYfP+Mj3NzDPP1T25m5LAnI3RsWrzpWeHXAPV3DqCOLL6dcaHFwfEAdRyojQ+0OEsjfniJCsFRNbQvsDrBx0FXXfzji7AspN8A9vpjjwNoxwf/+GPGa9f44+OAk1+T+KHMD72jCvLo8HvSQS5aMF4FqEcOeCObybHL9gjb7k0OVKPX1R3hXt0gFQ/XQipUNcVYQWykeWOZYHHE/Is2bb2PCrhpE5F9IlMbh9WNWw36vq8LtgDUoiT2lA61AGbzkc1yUXsQnE7rNXSVEc8LETitxRRzGmjFw7wvtf4Ij8gCjIhOS6zUBpoLI40nKsW0QI6yNu1zCACr4HeooDZ7b/67A5SG6ZrrnrQElW3noDWZfMm05i+mEsinE8hnEyjTyjufxVyQxUIQYDYfYLIYoJBLgiLGfJAUpicbVf1UDkixaUX1i+YJPjvoCjj91YsGbm40sdfQzEb9HBY8ZNZEoeO3NwisEJODrtx4Ze3Gx6ysEWbXKioRNsWdkMCGGpuCwu6nipFNT+aAt1GeKOH8xTN4/8N38Zu/9WOcPbOITLKHDFmgwwxuP93G//6X13D5xhMcrh+hW+8KsCo24QTzZUCp5R0Zucrp1OOfvs/o2pKZy59rM9HWGHb8Ox0sLs3gn/yUYNd5nJ0rINlt4NnTZ9jfPxC1FRuOcqgT7EwVCtrU0UMAiwgpcPM5YZw5aDnOVvOmkdvpuYVfvJlkQyLMqBRw2sYzPy6bW7R/p7332rMnuPrVF9hYe4q5mQksLMwgnw/kGhzWOtg9aGB3pypZPenWITKdGvrdhh72mFdVLmGGjdxKGS1kUe8m0Gr10Wkxv6mNINXH7EQBlVwO3VYfDf4slUY7OcRBcxfN3hHy+SyWlk7jox/+Y/zg+z9GIVtCvdbE6uYGnuxuo0FIJEelUwm5bBHJRFoOsh30RXnLxjrVSgXaPBG4TqdRTKXExj4Q62/ag0u3DoMU86mpsDa3jgHBB34JpG/LHSEYL4ajvcuLR1dXxxmQYmcoB13PlnGbNc3mYyFGO3AW4A5S634X2R6N73lvsvb+aj5Gi0wBdYSRmcRhs49Pr93DH/3pJ7hzbw31wy56tADP0sWAU42HN2HhGPh4fKPqjT6vAUt6y5UE07NGjxzzRTGQxsfvnsV/+R/8Bj5+5wwmSoG813azj+cbB/jq3jPcvP8QDx8+wOHhHtJZNnr5VFRZphBkqaBN4dof/59v9Jb+vjyIAPVRvYa1jU3cuXsbX3zxGV6uvUAuCQGo52bmMb+4goXlc1g5ewFnzeKbCsBhootMoNavYpcvWe26x8jB1biyIfBs6mkl2qhKi6CwuE7I3FHSkio53WbQyFrmkhKSeGxMqPhEFSQCoAp5h80GBZEU9KV6oouu5OHGmOamKiNImMvmwtxhIcUIOMBDZRe16h6ePX6A+7eu4caXl/Ho3i0c7e9IE4/tI9rySoM+S8Z/Xmx/qegkaYnrf5ALkKN9dJZ7A5Xm2neXqoQqaBYk9l4l/8qiCAgSURmiB0/m9/Fz8GDcRpuEmnYHzVYXzTYP1HqwVltIU+mYtZzuy6rkdca4K8j9qCjX3xW7BpJqX8SAA68zJX9Qs1alLiKuFyoNreFnBDu72OHeGpaqhjNo/ajuH15jxwFq3ZONcIShWHoXUhCb76lSDrOTZSzMzmBpblbU05OlIgLaDmOALPdgji02QYbJMGOM11CASEbNECxMJdEnYMr7JwpqMtQte9osvl1RIUQ4Pp/FxPD/xfKbbHZZ50SKFCqpBTw1a3BFF334mWrA8sJ0TLtblNVUVo9wHEo9agC1KKQYMWMqD2Y0rj97jjs37+D61RvY3z1ATsAiAkhU+HKd02Byvv/y5CwWl86hVJ5FKl2Q5jPVsLyRHGsy7zjepI5XwijvMRsj5SL3aoiF997eFtbWX6B6uIfBgFnPakHN9ViUlqb84v8TsNbGudsP+/U1gDrpTkXeJDTnHrOQV2VZ1JgnQKxxKlRrao5dLldAZWJKFMyci5wHzWZHgPXZuXlMz82iNFVBYaoi9t7ZShGpotpHdki1sbBEEjCCVBLdWg3bT59i7d5dPLp+HYdra8gDyMl40oYzxz3zpmeXz2J6YVmBxizVWuqAIDOFDVAD9NTGmeOdwISC1ASKkiknMfOzMDNOu/gC/PF3xDFJ5VA+w1SHoOOtz/rZcr1F+S8ANcekxhnZCc1q47g82IgL2YyoqFMBAe2UXAtxlTLmCMeQEoF5DmFeZUZcqcShiGu5rRO+J77uPB3fO9+08fS3ud/qe9B1LTzDmMWq1nO6OirILxuIzXV9V5qx6gRlZqSmZZ3derGOh9dv4/NPP8Nnly/j2cYGmsM+KpUJnFk6JfnTK6dOi8XpSBaguXvYqxr4pMpmUUDbOUwJJDy/cs5q7qucSQ085uMlb3bM4czV0f5zV/R4PcxrEAegHVDjvsy9VMo6a+yzCa2EHjpIUUEdi+yJve6rPRVFc9xmWu3NDWy3Bq7icNqc9wa9ktnGAeo7ONzfRLvJcwwX9hyQm0CqNIEcM6inc/j+dAIz+QT+u3/5R3+bQ+lX7rm/uHJNx6i5UnncljqleZ56NK5CWMXL9VfbT7HPGCcVjPbjogd5PyN6opNA4m8CFLRsG30z4/2+k3p8v8hNeeW9WW77OJip66/WrfGeJ4lktIR98OA+Hj1+ir1qDU0yFhklQ3cLo1cL0Cy9TXUJCfsP7itoQGboImTrjv591OpZa1Xuu3o/vbdUKOSxsLiI+YUFFGmXzDlKEimt+YVcnxPHOs4nIVUNVGVMtbICgD1k2HvKBkgyVi6ZQK3dwkG9hnqjKaRuZUf20a430WAE2lENrabGfbCv4xIUsaqWrUfBOkZv9djj8hxk9h8IKDPuottCo3kkLi0UdPAl3OVMzmoWe6G1sea+avQAwSEF6T2CTnovmUB6PFSFu8LR79v42qhrLM+4ei3Za8ilgWI2jWJe1dMCUIdJGUpIdPWqbrYWVRaqG00U6sRad8iLdh37NXWL1Pevs1ZXP/0u5xuL21Bbdl0exY1S/l1d+kQMZL0orqtUYIuVd0C3ID2jiWVwRl0g+bN8kBHiGb/y9p0g2PZBHVfvr+Hqg3XcfPQSuzWSklVBDQLUgy76UsAr4dOTt9hHbXVV7OO2536tw1p/MJTeCQFqjkd1nVMigQPU3FtY27SDALViEbXEELV6FS2SI7p6cBDgbtBDrl5DVgBqjSpESl0jhnTVk3OKKlqVyKsLnNekAmjLtq5RLPl8Qd9XoSDXlO9dctB5/uI4MmcS+UxWYYVjKV7nyxqrmdwhv2oEmIvPfKstxhcsdzJ6RQAUf2DkdKqg7+jPotceBf/GicEjv2VrDgFqsWwnMdpylh0IlXgsqzfimA3/n+OMttC0f/7wgw9x4cJ5WY8IcpLIKVbVOhH1u88dJzLb9zfpHB23d7xyGWP1iMwxc6jRMUEiYA9ts/dmv4CkmHGAOrT4por6FQW1ntXj9t4ORnN9jhTVuub7GqSkw0g97aB1VIsaWcVqLhfKUBzF+cO9pN1pi/MR5w6vo7jYEE8xHIL9ASrBX758Kd9pXS4EnpgD8XH7MueHANTzc5iZmcWEAdQkxHOOzM8tSAY1LdyXl5dFtEXRAXv+KjAYvcXRPYkPUO3pxf+MA9RvuoeXS8GbPvTv1eMS+/v7cqnZlP4u/Tl/alEGsg9ob7ofB1BHAFWkoFZS2qs23MeBuPo4XaTVx14tIV2F7RM6/v24RUjWOhvh8aL1+Pc3mqHw6iTVGRYvQuPP7R7+fj1G2Fmxzx0HqP39+TWIf3dGUfy9jm4axxfpTnt99SDoK/+bjdrx31cHIGv8jlmMyHv04inGVJXlxth82kjzbK0I0I5fQ2FcWwEmILIAxp6ZGNk+WnSaFWna6PU8NNobC3AsjUfm8fLAzIZiEgPaHArozIOtNo+6Pdp4sjHFBiA3K839ccBRM2C0CevKEAWoTX1jjacwczhmIckrLQrhHkFXzaBWhZM2y/n6fojwPC2NH4wd2g2gpkV5LpVEJchiKp9FJZdGKZfEVD6DWX5lM5hJZTAheYpkuiaRyAwlG5RNpUQqiz5tz2IANS0En+338MWLBr5+0cCtzQb26gSojSxgih4lsoUeJCP2QWExpjDAyBzxOawHYM32E9WIAdT87Jwn3Ex5vzk++sOeANQzc1N49/3v48OP3hWQmvnJyUQbSdqidzK4dn8T/8uff44vbj1Dv8rMQB4QFKwUvik3ZbGPJ6CtTQ89JKk2zK1N5XjpALYd0FSOK8F+OHduDv/ZH/4YP3n/DEqZIVq1Q2ysbaBWqyEXKKvSbWCYdcTiRpo2bNIQnC4WMDFpBW6SoA0PBWwcK1jta4DPA2/4xAkvYjEU5pSb4l5sGnV947glK5vgWq/Txsu1NTx6eA+3rn+Fna0NLC/NYnlpXkASNj1r9TYODmrY2znA0d4+hrV9JLo8TAJJgimVKVEc5Jnxk82iRzVPMotcUJRGL0GpQb8Fwt15Ase5Anhbnmxu4OnWBo4IeGeTOLW8iLfeehvvvf8bOHPubVEcHR4cYPXpM6xtbSGVzSNfmUY6KKOfyaORSOJwMMAu86d6bQGoi9kMKpkUJjNpTGWymMqkUUokpUmcHQzoIo1MkEYqm0GfTG0DqKURLnPUVFeirGajXQk2/ONMw7jSOb7Gh4cYO8yQKc77zj3QD8p8PMHp+fl5KcpcTcLXcKYt7ynvt68Hb7YC/yo+Sl0dSATiXG10BtjYb+AvvriNf/Mnn+DR0y1gQPUVvYjs0GHkIp1ims311/2jbUpVVZJQJFlF6CMbpDE5XcJvfXgR/+yf/BjvXFqS7NVeb4hWfYjHL3Zw5dZD3H64irW1p6jXj0TVymWOVpFcw0VBTYD6T75jDUwC1LUanq+v4/bd2/jyyufYWn+BfCqJyVIJs9NzmF9YweLKWQGoz4iCuqK5qYmuAP1scFBZyTVOQBhxu7DMSF3oQmtvaRIYWMXH5zJqrc59gg0yVw5LE8BtwI1R7IoxHUfWjBP2kZElxcJSM6VVecW1X/dcHjzZ7DLYSB7nXHUSGbiGBpmcqkV4cBaiXA+9bhsHe1t49OAO7t68ijtXr+DF41X02w11asgwu7iIfKGIYqmMUnkCxXIFpXIFRWarMRqAILXk0HIN4ppt7iOsBajspkW9AfS0Fm912mJXqutNUwBpAQ+lediS5gwbiI1mC9V6G0f1FmpsGDbbUnOwfmJjSAl5BgIbcBoHIbTGjoA/zlO2dKT2sraLqja1LvEGghyA3ZZN1ECxme2K6WMm+0gTwX4/MneLaNNysI41eXQvH4L+KHkBqFOYLOYwM1HE3OQEZpmzyMy8Qh4F7r3ZDMqFgmQwythiD5XAf6tj1pU93T8YJEi1o2UGc88Ti2/u0WxsmspXrL4NaFaAOgKeCQSKWjUEqB2kJmlOM6rFbtCjU0KnGQX/FbjWvcnrP29wSu1k9SoBao4TAT657wtQlZRm8sHOPu7duYcvv/gKu1s70lQWAqXYc6YEcNfsbEZ4TGF6blkcTghQU7XCGpONY4/AiFSV1hodAjlmWhaL0mw7OjrAzvZLbGyuoXZ0KLMsKXEJDnp4tiaVBNpA9oaWAmi0qFMVtYxBsTRXByO5FnItTYUpgy1sAcpeQsV5ipEeKa2l2PhnfM3kpFpsk4gpTRvJ485hfnERU7OzyE+UxN67OD2BTCmPYTYlCi66r/j5jaAra65+u4nazg7WHz7E3cuXsbW6iqDbQ1YctakqJgcmjeLkFJbOXcTs0orMfaoalODKz6RxAtoENbIuL5HXwwJQUwVm6if53KRX6J6psS68fxbvYqRPn1rSok6m0E9lMSAoLVb0SkqV+60MrEjZI4fxCK6WuZ8YCvAwJMmI44T1CmtpjnnaeJv7g5yluG7TxYb3QHig1oiXrnl0Lh1vFnptNb4kHPe4v26N8G1+X5qFrvSIAWHaL40Ih+4qEcbn2TqlALXmfXIvYd4495yNp89x56vruPLZ5/jyyyt48fIlWhiK5fzZlTM4c+YMlldWUOSYFQKRL3pGPzAwWpup5gRka7ErKfWcyYZ5R/MKGVUQA6ijpmjUIOUY4VnEa2FvqPp9imrZqGbmexCFdTfKceU6SZCLY16t7FVB7ecbP+Mcf//9rKtnYfYJZBUS0E6bvNH4UNI0wWlVuvG9UEH9CJcvf4qHD+6gevAS7WZdy8wULb6nkCxPIuD+UM7gbKGLiXQf//J//dNvM0T+zv7Ov/2zn8XGMO13mXWfFNKczGkj6bnTilVWkYr6DT/5cc1tr9OUcK9j++TH2aO/QWRy3FsZX0Pe9HVO+ljH9v/YizESpQPEet0iVT9/zjnJcbu7uydOTXfu3sfLHY3BIpExzR6MuLnEzv9icR8/G1mzXhn+kYOOgVOq/FSSNAEef7/aN4v6MHxK3t/K1BQqk5Pi+CYEUiEYEWwtoJjLS43A55OeWN9qz3YbTVrX9rpKrCfhi/nVjC1oNXHYqKPJCIgOe0badxt0eui3Ohi0OzxgC4FJzljcxy1mj705gt4CLHPvI+kwnRTAN4seUj1m47TQazXQbNRAB7MWSZl9WtTS2aVj+yEVfCRl0vlMa2FxPArJRHp3Zd9lfZYJ5Dp6faN57DoWjwOodQ7oH/YRcimgQIBa7L3popIUi2/NhWb+cky8I/dMWZtuTy+nZyc8CWCqdbnmu+v9VgKJkqGiL3MmjJEV+WgR5EgdZP1JiQchOG1gLR3BslyLAyEj8GzGdTnHqDyJGiFJgWc2ukeRjJQUwUU+YK8nK78rhNpMBhu7R7hy+7mA1BSH7Nd7yOYNoO6pgppnBg5PPo/EN4rrIgFq9lktqih2SNC5o/U+X4sELfZQJD6F+e3djlx7WnyT9MveZTubRTWfRW3YR6NWRafZEkI8nWbSXMuGA+RqR8g2W8gMSAbhzaOCmrb37Dcq+cn3w7D/bKRJiWWRMUNhE8UlxdAlj++Xv6fqWcbDdS2eRc9xIdEngqpHlxcC1HYPw/UpNsb8wQp9xPv7StDVqB23dY8wkvE1LMJZ5IliP47YRuOtmPjvxBXL0VqtCmqSX8RhiZ/fstzlzGKgqdug8/fitT4B6vffew8f0eLbAOryRCUEqP01lQMYsxa3T2Anz3A+vskecFJdGZ/rXlN5lFaooJbPqArqkwBqUVC3GXEwnkHN2sgU1FLjs9fB8zjH4KiCmq/v5IDQ7WDE3ju6z9EZXdcsB6gJEPP/eeZvNOpoNJrSE+BncRebEHzv9qSHyegJWVdb+ji/z76/xddEWf9EQV2WDOpZAtRTk+IIxdfM5/KYnZ3DW5e+Jwr5lZUVIXREAPVopvVJe66O1V8D1Cdfn9f/5DsNUEvOSLM5kkE9Otn1Ao6Cqr7Zjlp8++/55IgmSJSv4Iu4gDDGiIs//3gROb4gxf/ujx1XLo4vVicXtq8C1OGGEsuVjavx4qBTtAFEIP3IoddsKt3S5TiAOtxMT2CQjp8mxu9D/Ne+qSkQv67RRuqW09H7l4XVbWfCueN6Fx0Hblkt2dBhAyiyhvb3qAdOzamRxo4xjVyNojsTm7razwtV02ReSqEm/C4mJsvfWfCyAGdhRgUCmZodqrLsuRUk5pdafDtATea16KOlttQC0i3bUmyQWXGjudcR28kV4nJgcKDdVdhi6T1Eu6cZ1Nyk2HQXdUqSALtmPiugbz1MZzVb/5LFcSWTwEwhwHypgMl8BpVcApNUUDNzOp3GZDItgB6LymTAhmsCSTac2Ei1TD+qKZRNyky7NJ7s93D5aR1fPa/h9mYdB42e5V+wsUpQjQCQqSB5BAmtUe2Gu4o6JIJoUaRjLXbgcpWFbdbCrJXDnCp2vJih4qY3aGNxeQ6/8ZOP8cGH7+DCW+cwM1NGMtlGv9NHs5rAV7fX8a//7HPcuLcGdMhI5mdUZbSMVB2cOj7pPaQeP9YE5eNsU+b9FVIj82zVwmYoLnoJJPMJfP+tBfyzP/wRfvz9ZZ6+UD04wNbLLbHv4kFPVd/6OQVUNtDZFXu8v7lCTuZB46guKjkCmiQ4sSBX5puyOb0Z42xOzlEHN9kEojUsgR9u/PxsbqsqTOoE2a95tBoNyZ2+d/sGVu/fRv1oH6eW57C8vADaX0rDtw80anVsra1je20dtd0tdJpNDNNZ5CZnMXf2EmaWTov9l9rO8HAaIF8oIxfk5eTRaddxsL2JXquO00vLqExW8HhjHQ+fP8H+wZ40W8+ePoPvv/V9XHzrB6K+5NzbPzzA+vo6trd25LqxcZzNFZDK5pgYLpbfrQTQZo6lTPQU0rSh4uen3ROAIgFqXnMytDsdsaMqlktI0WabDbK0ZgbxoEYgiKQEVc6PAtR+zf16e1EWJ1/F10kvzOWAYkU6n4PNOd5L3iMBz8zmyJ+fzxsnI7y+zPjVfISTkHiY5WfcOWri7otd/PzyHfy7P/sSm5sHgBwkyRjyuafLgNrH/TU/l1bySoYiOCPKOlrgCYqIylQBZy8s4Lc/uoT/+Lffw4WVaXSGzEYb4Kg6wMMnm7h8/TYePHkkmamtdlMa+NqsZxMmIQ0cyaD+DgLUVQLUa2sCUH99G2jIAAAgAElEQVT15efY2lgTAooC1LMKUC+fw6lzF3D6wgVMEKDuE6CmxW1CgFc2y0QpGCqdPZ/UFAGuKjQmuRxsSdohWEW1s+VBsSlGsg+/x22wBOzzpp127kxhoOQHAQlkX7U8LQeoqdYQ+y4CZdbEskaA1yiqKmFjJidAHN8XhwZVaZ1OAwd7O3jxdBXPVh/g2ep9HG5virKCSoMgX0ZQKKlFeI6KabpmFCz2wfOion1elB2inlTiFhW9ugfqHGF9wDVGYwcIOrcElOah2NXTClhT5dJFvd1FtdHGYfUI1UOqThoCVEtDj01Dsxf0nDG/TqrHsAadEw8lJlGzqOXg7rbcEW4ic1rXA4eWj0Gkfb4rl8Swbd0r9WDuD9C9OmrI6XXQnNSoWcN7QT18NgkU0gmUsoyDSKGcy2KK0SblIqYnKpiZnMRkpSxK6kqpJA1YAkZi8U6CArMVO8xWZASIqVa5dotCSK29JQbFMr4IgNK9RkljBjgT9BOQmqx3Kq8JZjN3K1JQR6CzkiWkNjAQ2g5Kuia6a5DFwoSqGHOeoYUgLTf9fev4VYUPX4/2h9z/u50+nqw+wZdffIlnj57g6KAqwHYhr01GIY8QeA/yKJQnMTE1hyBXQSIZqB24ZQdybEYWfn6e08+g+cM5IWzsH+xid+cltrc30WgcqXpacPZ4/acFltrrdwTY9qw/Nji0ua5WlFqfUWTC+k0t2aWxbapV9ZW3qlLOFgpQ8/qnk9zzM8LmJ0BNoojUZqIIGyLIFzC3uIjJ2RnkKkUElSIKk2Wkizn0RVzP1ze3BWsicWwMuA416th6+hS3Pv0Ea7fvYHhYRZIB88zS5PoVZFGZmcXK+UtYWDktQEDAWstcezTr3oEZOyNbyJDMfQHhGF2h4D6BdruQWsPysxrJQIAEqWlM0asTRTKnB6kAg5Ta/YVZ6UaYULtYy4n3NdOyVWVqsuai6p3nEToIyBkiK4q5BM8QVFiJ80MSQzabez0hiwgZ2AEnK7N9rv81d/tfwq8baB8DisIehK2HUqsbuSr0OLCzhgAOjCBxtweeO/s9vFh9jFtXruLrz6/g+vXrWN/ZRicBTE/O4PypM5JBvbS8jGK5rHuOjXk9hdh4N2WjZ8tKjRkrqGQ8yJmZ80vrTQeovak+bsvpADRfJ2pSKrDC2tybztrkjLKpuS/LmY33P1TpeQY1ARF+KWkkun5jrfIYABkC78JvMMWP2aGq0ldOYzLOw+gpIVVRZdfCo8eravH98B6OqjvotBrKlpIM6mkky9PITE6gHAAzg0MUhi38X3/61S9hfP3yXvJ/+p//ld1XqvhUgclz0/TMlJ1DuX4qOSD6E53ff5HSPSKmxz9vpOr1Ht43XY34ueubelXf9BzH9bH88cf1BsefK/p9U/h7/RMDNJVQoiQq/vEGP/tLe3v7uHnjBm7fuYsNAtRNkmA5NwgIs1ag+5o6S2kfbOyIZMQmr3fVyML7o/566lI0CrBazc1/N1e3DEG+QO10/XVIMMoRhMxmw95cb8iYix6avS4atNjudtAadNHlHp4cikMZAex6p406QWGLzDEDYFFSJ/pDUUnn6GiSJpira0JItB/2xeWgWatJHUayU17I6Enk6JI3aCPRbqLXaKBTI0jdQnOQEMc1ugORlML9kOtLt0cAqakZsF0lwIlUwvqpek+0f8Hah380Yk+tcL0OlTUoBtSE19P2NkbGsO5kpF4xlxYFdZBJKEDtNtpCXoz610KcphjDAefQF9GzmGNgdCQctTrYyHgWERIrg3X+Sr9JiVChOIeiHO7fVJeTNESgmUponkmyKtQhQVasgbMpcUFhzafvXwU97C/x93QNDxDkstJPebF1gE+vreLr+2u492JPnNMyuaK8HgSg7ilA7W6WrGMMoG73BuiY80+8h63kSj1+sz4tlYpmpZ2ScasKas2gZp8ImRxa6Qz200Ct30anXhOiaT8ZSN8hmc8hM+gjODxEUG8iI/HnQwxTjBkjhpCU2zEOTgv8G7NTln1GnDd5/fK2PlKOoS4lDjS6wEE+U1gzmHW5388RUoG6ROkSO65u9tXH1wFdbOy0ZI/n+qy9v3CdDs9k0QrtZ6a4w4qD506FsCexvVXPWNrLj/qmvhXImmMCJbGqj1mcx+dQvI/mNQV/l/N+emoqBKjPnaeCegHjAHX0WUdbxw5bOqXyuDX/m7CfkV3omLpDCdyuqh9VUDtAzX4v7b2rVbX4DuO1JId6PINaHR2ieksBahk7ds7X9WU0FnM8d9otv+P3xOt4XgvW4xRJcZ5yLaQVefXwENWjmvSnnYAzjnHxM5H0Ho868D05vmeG19TiApgRPzczi9nZWUxOT0m/k/tcEOQxMz0jFt/MGF9ZOQW6dvA9ScSfxxy9pvwRYvKxf36R6kOf4NcK6u+YgvrcyoIMeAeovVDyQRwHVuODPT454iCtFwT+c98gBKiLIan+cweox4He8YLzpGL2m35v/D0eX0AfD1CPAKzWeBs/CI6/dvzzxVXT+j70E43/Tvw6jc7hyHos/u/+GqMFbXTg+KbrFP/84fMYwzN8vlD54oBqTGFjG2iYeyjgtDLqZDMwu3YH4EJASAqaSF2sxaMqKRTvtOxADMXSmwB0RqyBuPGzMTCQYkvt57QYk0NXIoF2v4+GZDpqI5jAtALhqkAlQK0RYpb7Y9YfloCrjEA2yGwjI9iuTXizuTQgLwIXWQhHwCPFUcylFNCKbCoroMm6VFWF2ZNLTvEoY59Nv2IamA0SWCjlsFQpYyqfRjkLTORSmAwykt1bSqaQp61jPs+KDwMyV6l+EHUJC8G+WiIyizodoJfIYHW3i08eVfHV8yPc3ayj2uoLg5FNWaqu5bIPaM1oKmovrKy55YKqCIw+JkNMJQjhPRQVgCjSebByK0hlEIslJLo4c24Z//Af/ibe++D7WFqeR7lCtXIXjWYXLzc7uHLzBf6f/+9rPHi0BYBAKm29yYi1tpGBWQJKCkDN8anKkaFkHVpRSXC6b432NAvjJAbtoTTk8jM5vP/OEv7p772Pjy4tCKB1cFjF/t4+mnXmnPHea9Mkm2PWU1kakywCyf4kQ63NHB1mI7Xa2N3clgMZWWgLCwtie0PGKMe5g55ut6LDXZv4PCzwoFEsMudas471oKX2NCweqfIieFyrVnHt6yu4df1rbLx4gn6viVPL81hamkM6oO0KD4wBes0W1h6v4vnqKrbW13BE8Dwoojx/Gmff+RhL599Glo19qjE417JZBLmSfD6qsQjYrD1bRb26j0sXz2NpeREvd3fwZO0ZNl9uCqhzZuUM3rr4Pawsn5Fcxtagh/1aFfu7e6juH6BNUHzQR47gMxU74mvFwisnYEFzMECdGfEZjuWMNAaTgz7ytPimFU+1in6jISq5ykRFCjWCCoV80dTMLOYHmqMq41XSk6OmmaliojUymnfjzY1X11M96HoRGGcehk25E57/NXXar+yPBUvh2iuElwSebO/j8t3n+PTz+7jy6T3s7dWAQk7tK2ivL7a9ysyXYlzmn47db/VHFg1DKNgIkQa5ZrRxPV1cnsJHH1/Ab390Ef/onfNYmi2h2e+gWu9hZ7eHe6svcPnqNTxde4ZW+0gbFLIryYxFKq2sVK6XV//433yrt/h39ZeuXL2Bw9oRnhGgvnMbX3/5BbY215BPU6VawpwoqJexuHIeK2fP4/SF82LRRVtfBaiTYkEramKJ8dDGmR66tKZ7teYzdYPFV2gGsh4WqSAWK1GzPnTrvJBJ7YQ+UZTpHiyuGUJaeNWth+sk93g+p+ZaR4d/rgqiMhVbvIyA1ApQcz+gJSAt/hs4qh5gd2sDe1sbONh+iXbjCPl0EkXaJBbKQrTxmAnJB5WGlQHlXtMaiOEMawWozQLLTErcxpjAVchW96wrZk53LW6AGcFit9oTdxaC1AcH3J8OxL6LQPXRER0fWuLywc8dEWiMMCC1mF0PUQJqg0LJearAdnDbLmzY4PQSwOCDkXV1vIY2fYHWE3EASB+opMCYUlEU5lZb+djhTaPKV655kEIpYJMNCJJAOZPCdD6HuekpzM/NYW5mBjNTk6gUi7LfsYEq1o5scJo1H1U84oYjqo+M7I8k7kkj1b/470J4UiW1EilVmS+KGd5jUZhmpa4S++8QNIzbfOtjBaAOCXTWDOKSpgXmiJJNEsl5b9jcI9Gg2RaQWjPUOd+yQt5iLmSQKyCdDrC5sYWb129IFvWTh4/QbjRkfAqxjbVxkEO+RFX/JArlKbGhHzL/nPWsxZ44CVMJc+qmQ8BTnF8sHqbVrAvJZ293G/t722L3TYKgK+3VOtZwVpLNmEktDWQF0ARYF2tu3UvCck2MEHSnEeWvWS7qJLdupjtScfUXZya9P9l0IHv/xMSkkENc7c7rmi+XMbOwgMrMNLLlPLKlPHKVElK5rDTe+ZLiuMDYCLPnU1VFH4lBD3sb66KgfnbjJmov1tEnSM2sTCqb8zlMTM9g6cx5LK6cxvTMLEqlshAHNBvb1iYncyolxBgbakPK+6zOUJZdHmaWR8A2YwE02sIAavk/H48KUFNlJGoxkiZcjWrKLVFq2boptaVZhUodzjPSoIcuY1PYoC7kkSnk5PoMzceUimAOYVmzCM5ThclGGZvi9hystb7tn3jz+riz7Pja8W1f56Tf06UvUkrH1zDerZ6QnBg9oQQOAapjdt+umFMiTULIkgRynz5Yxc3LX+L6V1dx59YdbO7vilqdpK8Lp8/h9KnTWFheUotvjhmpkUbP6qqQVlWO9kqM7BR3M3MXDAOyHIB2l6rXNZO1IeqkYWbJU4mdDQE4J1zKWYXknpgFuDgiiLU3G6Z0oOCcjNXaYxd9tGnK/ceV4f47TjwjmKoOBNGX1hPcQ2kjvProIT797K/waPU+6rVDdNtxgHpGAOo01aOJDnLVDaTbR/j05pO/6eHzK/18/81/+z8oEVos4AdSw09NTeL06RXMMfagyJiHTIwQEaujTNv5i3zA+PnpuHk7/vPx5z4JcHjd740/z5s+/rWPCx0nRlYmOfs7rOz9LH1EQmLAREF9574B1H1kMjnkciSm55FKEzCmw0VEah4l9vs8Z4yCLgkn9RJV0EGFptbboaOjgy++44SxjILUiXhBgQSNcxBC76CLRl+/mgSrB1000UVryBxtrZ8IBgvZ0/pZQiSRL1378skUiqkMCuk08gSpc3khbxJUHfJ56UTG83uzLZnT+WQCpQxQSPaQQxsp9k2aLfQbbXQaPTSQRiOVRYfrL8ew7JMJIWtqT1rrIl816cKkZ3O9hnR1IOGeBYrU1QTZeqJEkOfyfpz3XBzE1LWW5xqz+SZAHRCgZv8xBlCzhyc1FvtBBi6qykWvi9FotRWmtXW0Brpo1EFpf4zu9NI787rASiDl7uu+GwllNOqQdt1USOfzOQF3mSFNUFqjF6icJiE4Zk9OJb6B2/IzWb+1lyLgVzqFpxu7+PmX9wSgXn15iKPWQGKMpB7ptYTsKaOPbnHy3CoaYr+XGdSdLs8y8f0rVuuSdJrNiNsg+1wUfvDaCEAtCuoA2SCPRLaAZjKFnWEHR90m+nTK4CXOlTHMF5Es5JHu9RDs7SJ7VFeAmlcw1cMgwXNWCiyd4+6mNlUNADbxlTglqdshx42O2zR64v7oTgdKhrYDTbgoeC3r4K5HKqhpjbp/hDSUkJAyCi7rWqQ1sR6VFNX2eKbxterVv+v640Qh/bkDohyLXlOe9P3V39czjT6PiMis9+U1ic8b74P5ms/f47hjr/O9d98VBfW58+ckbuA4gFoA9Kj0CW9PeO4/YRP6RQDqccD22AxqidhSty0qqBWg3jeAuqUgfacj57LjM6gjgFrBb459AtRRRGBY78q8cRxBybpyPvLeifVPPMDUz9Jq36/1Yr83EGX03t4eDg+r8n5Zp/lntYVO1iavJeOEnG/ar/kz7hGsT2enZzAzOyv3k+sDn4OE/qkpAtSXBKA+dYoANS3xNYNaPqeviSMuIdHNPBmctt00/P03q0J+DVB/hwFqPyTFC88IXPXFNGpK+uN8ERtvVnpRpc2zaGGOLySuUowXaPGhGp+I/jpefPjj/HdP+r3xx49OhVGAevw5/TN5E9YLHgdffQEYXwjihdE4OB1/P78IQD36WmNqhtfM7/H3Gb5fOUBG1yD8/OOZXWN/988vJoHyAZ0ZZpuj/d0bomqLZ5Yp2mnWAt5strVYI0BNEJoNZctytNeVAo1NI6pFhGWugHirBzR6ZH9qQ1jtvLWAcqW0QJsGxMq/hYUBi05t6HgTgk14voZkybnKwRpvcsjnJk47RsmbZvHPvGtuDtqA57NLz002I1ea69/5nKL7lMaxsp1LmQTm8yksVwpYmShjhgB1eoBKkMREPoMy84SocKECkOoNsTzWBp7YAIlNERvUVFRngXSAFtK4t9XGzx7s4+tnVTzcbqLeGSBHezax+FOAGgSovYmutUtYmMUIgWOFj/HhYk0TL+bstqpqxjI3XUVM+22KGi++dRY//b3fwTvvvIXJqSKKBTL0h9irNnFzdQ9Xrr3AJ5fv4/mLfSDFxjA/IUtkHlK0CJMMbZao7CJRcSkA2QBDUeIYQiFiarWXS5DRPEig3xwgVwgwd24aH72/gv/kt97CD05Po9Fuo1YnW1cb3cqk1PvEw0mxUBCgWhr8zHGiDR6bjwlIY5mKpn6nJxs92WjcxHkY4NyOF3xxRTXHEkFsPpYAdZb5gGE9a41c+awcjxkBfz//7K9w69rXONjfRiY9FIvv+flZYVCziV3MFzHodPD80SM8fnAfL55S9XyIVK6EifkVLF96F4vnvofS5Iw0voVpK/bHBTm4pNO8drSfrSIx7AnYPjE5iVq9hq2dl1jfeI5ms45TK6dxgbaXk/MIgiLq/S4OWw006k20m2qHrpZiZpXU7SI1HKCQCRCkMsIIrLfa6BI4oZInx3zEtNhrZnp9DNstXljLmE+j12HxB1RKFVRKZZlDPFDzd9IBgQZmPxphwyyd4iqP+D513B4RV0fHHxvfe+L7QHy/8WI0vje9WakV2eGNF+Fv+vt/U48LAWpmnSOBm0838G+/uI0vv36MR7c3UKt3gALXDU5qqhO5blIVy4OW2qGGSMS3fVPh2kNr/iHSQnAZoI8Ezl9cxB/87rv4rQ8u4J3leUyVA7T6XewetvD0RQ237z/FVzeuY2NrHUho8T6gWk/AcyqomWGtAPXX3zWA+tpNVI+O8HTtBW7fuYUvCVBvrKFAgLpUFoB6YWEFS6fOYfnMeZw6dw7lqYpkjyHJZgUbNCQkGKXLgWqxezNLzhCcdBaeNdw4Tow84vuBKnepFLVd2PYK/qbsi1Q5iquOrvXcQ2Xuha/h9YWu81FDKDRZC0cgH0kwkI01VZJSkamkLu7fVGm0O7TUrqNZO0SzVkWrcYRBhzuoWt5TwcjIjFEZjCn+zZJUQAWzhNQ5oZml0oMy2143MeakkYOtq2cNVPUsajaaZW8xgJkxbO1uX5p1BKWZf7i3u4ednV3s7e/j6OhISFIKxtJFRRtEPGizESRuMqxNwgaavj+6RQpArb1HY9lb5mKY/67kL7tFozNbboPXfLEYnagU1BqAbXPvQohVoH3JT7Vu4hvIpZMo5dJi7T1RDJBJDJAe9lFOJzGVCzBVqWCG4PTMtLD2J0pladCJmoNq2C4Z77Sna6vNt9RXSbGbzlJlI0poBVs8U5WNKgKg/C4gpqioVT0t1t2SXW0W33yMdBsUUHHFtAKVPj60AaVZd9po5cWjg4tv7qKQkQszwJCW3qw52h1RScp45z2k8omuIVTHBAWkM3nUjhpYe/4C9+/cxe2rN7C7vS3rpHm8W0bzNPIl5r8Vhag4pE222OvKlTY1gTu68C2xwRtIHULSBkkRjfqRANQHBzs4qu6j026aEsyXeJ2PrqjmXHbFiTc8BEh1RwTbGnT+qh5LAWq1FOI1siQWI0KYtSotf0NSSV4A6nK5ghwz0EgsYGOaWYpU1M/NoTg1iUwph3Qhh2whh0SW8SVqw001Ev9IDh2b2KKkVtvyGsl3N2/i2fUb2LxzD/WXW8jQmpLjhc3VcgUzc4uYm1/C/OICpqanxR6SMS9Sm1pUlax8dps9/9Wbnkafs88crZkKPKg63eeY7F0yZwguU81P63ZmiQZKlvDMcz4mzDHVpqqvG5xPfA+i2k0m0Op10B30kXKAuphHMsigS9t32reLDSjPKko45pcC1Px/HfOj1pS/2CYfr29OOi//bdZAkYJRFcS69NgZhQQXAjh9AhtKCooD1DKPTdekxwtVvbfbbTy+ex/XPv0Ct65ew8P7D7F1sI9eKoH52QVcPHMeZwhQLy0KqUK5GWryHxG7RslEcaWSq51lrZZYBwWw43mQ8Z6E35FwDooDVAR+KzCjBGo+B88nrqD2mtcViNyr/L1obJECGwQ6qdYTpyfPWT1Gle7vRe+p7S7meKI7kZIQHZjTfcTXFTpiMHKujtXV+/jss7/C48eraIqqrq3KRbH4nkGiPI3UZAWJbh3Dl48wrO3hwWb1Fxucf8cf/U//+b+Qed8TVeJAbHwXF+bwve9dkoby9OSEgEMRQcPuSGjDa4XKL2iDFIEsv9oXcLwvN/5utXcQket8vvuY9HVJARodowQK7t69i3v3H2Dt5T6OGj1kswUUCmU5D3O/FiGA1QaKS1mfzMArccKQDCIFq7ScihTSMidtTeecdbc/IUh6PSz1G2tFXRu4/0gdzRMyI4STQwGjj7otHHaaqHabqHVbQu7teE40SBbVmA72MKS3ZfW3zFUB7nSMcPWiglq++n2kGQchBECCneoAQicgqqgH7S6S7S7SvQ5y/Q5KiS4qiR4KiQECniU6A/S7CbSTAVrpnChxWcPJtTKA2mMnpZ62ctOFMAqOMOIkK+5YrMl8vSNA7eDJCJBjZwwlAhrhNgFkk0PkMikUCFBnEgjSqjpmTIyQgQTsN7KBHmS0Z2rrG4l3fj6Jettu8R05jYZOQk6WMmW+g99yXpF9W+Nb+CV/p3o5zWxsU0/nmSXtALXWtkowdMEQRT1at7OPyt9VEFvXcamF2QdMJPDoxTZ+fuUOrj5cx9OdOmqdgRAyJUJNMqgpLFEyLnuwavKn9T7FQJ0enRK136NDWPdVd6+imKhQ1Dx0B6h51uG1ywWBkH/TuRKaiQRediikqaHfbGjtU54ByhNI5HNId7vI7mwjqB5FCupk16JjuNclhDQm99bfh8w73VtEcGLOiJx34pCgRaz2FW1eRs5RUTt0pGaRj6dEQq3v+Dg5YYbAcay8GOmdat8oWoEiXMBJWvHVKQKio709/L/Ya40T7/wefLOSewTolnNudO90HrnbkpJZx4l1TnLjmez9d9/Dhx9+gLPnCFDPS7a3ZFCnxYNH5+4xAGbsUsRoe6Mr9HhdeFKdGMeUwrpoJIOa532NAgujG0OAmgrqfXE1k5gAksXpYkZXszadzNTdjMAwI40EkPY+hpDDuG6qy4N+1CjWQQVbSobxmkpwgRAT0+6bWrzbYyxGjb1oOqbxzL+7uytnfYLqvDfaazfixVj/Rc9nEYlwtB6Lrm8IUBdLmJmexszsDKZnZoS8ws9CUuLU5LQA1B999JHUEx53yHOfFXD2mV+tA07ArEce6HPrTR7LX/w1QP2dA6jnZVISNIiHqo9O+LECLrbKxtkaOjmjBdMnSgTmRgey+EbuG8o3Ac2+MMU3i3jxGQ30CEAbWe7jjOQRtccoOBtOenu8v89xJt74ex1//ejx+i7izzu+YJwMbkSfZfxgH72eHzCiDSZeKESbmzV2w3vHxc0DUdyC0hqOpooVq8fYIihaW/t7eE9tMdb8KNv0LXOFxaQodSxnPP45teBklqyz8rSWCIFo2txY40YLLYLWZhnI8kAK2h5a/SRa/ZQ0YQVstZyQcCxG2lsFLtxi2xZxRVlY5Othmg1sZrg4oUJrHLUdZIPBQUbZwFmcMf+Q6lxXVYbqBQWk3dpb1GdkmYqdjDHLE0NUsiksFjNYmSjhNAHqXArldE8A6kougyLtPiRjJkAql0eCFt7cfIYJpAeeoa3MLKp8mClcH6Qkd/rf393F18+reLrfRqs3lPxGFqZDsfimlW5XPnvcJUGZnTZq3HIm9l13o/g8j2oPB/S1JtSiR4DKbkd6XIVigO//4CJ+/w/+Ed5++zzyOebmUMWbwIudKv7i2nN8fvU57t/YwM5OHcO05uWJgkcarISrOG5p/a2ZUDKmpMDkocwBagOuPQcklRH760Gjj/JEAZfeO4UffXQGv//+aVyYL6PR7qDVYaOOz8s8S7KJtWHFClhUA2lt9kkz0Qo6/XxDOdgRVBlf73wMRmNG7af4xflTLBZRLBY0nydDSEQLHFUpquqHr8/3tLW1hU9//jPcunFVbLgLhSwW5qYwPT0pDOJMOkCpUEav28fzJ4/x6OEDPHlEy+N9BPkipthgPXMJc6cuoDy7jEJpElmx0GTTi7Z9BB07yKYHKJVyKJWZr0prwqw0qY8O97Hx8jkarZpkkZw5fQ6V3ATbmDjo9rAv2T1UrpFqzZzFIWqtJmqNuuRnk01dItkikUSnVkerRpbsAEm6JVSKyBTzQihIdrtyMOR1ZiFI0KFea6DT7EomdrFQ1Oz3QQ/5UhHFiZKonQQLsLwcgpEOSI6vy/F12xm3Xqj5/Tpu/YzvbX6fvRAe32deLdVe/ZfxxsnfZoP2de/Hs5/pVsC4gs/vPsYf/cUV3Lz1AgfrdZkbQ4bD0jNf7HPVplWuyUCzxkxi97qXOv7nsUamKAi5Dve72oDPZPHuu2fwn//hx/jxO2exWC4hn02j3e9hY+cId1Z3cOvuY9y6dwt7B9vguVuIREIaYiYxsxvVrUAA6j/5bimov7pxGwfVKp4+f45bd27iill8U+Z6FxcAACAASURBVAExTYB6Zg6Li6eweOq8ANTLZ86gPFkWC6cEFdQBgSLeZz10CSlKcrxiTZv4wdvW/XA8mxRNx7vtv6YyVFWvKXtDcNoBaqvLuP7HEFJ5Xv8yEpo0z8TxQsGt8A/fc78n9oRabui+wIYeQUwC1CQbdXod9HttDGhvat+HPHCKmkSJaOMAtawZBLyZ8Ss2y5q7K2z4OCjP+kMaoAq6h+/fHWdEtcc9wazCDJwOGe1iAas1FC28qtWqsKlfvtzC1tZLPbjWjgRc5BpONSTHP/dcHqxbnZ6syzycq3LUyHsCUGvvUfd/A14FSbFMPXESIYDmBUFs+obNH/238UZgWOOaqji81dLstFBry7fmU9FisVLISO70TKWIXJrN0D6KqSQqmQwqJVXQTk1PSZTGRKkiTTrWiGyuku1OtS+/C8Ocn4jqYIKcKc1tFfVEhiQ9zSFX23rmNhJQ1QxneUJTTwtAnabjjCmChYgQNbY0T1m/dP2zaxGrkTnGmYHsP5N9im+ONSDJcJ2u5Dty1ApgLkTEAAkqHPk+MlRj5UQh0qzX8eTRY9z46mu8ePIM1f19NBtN0Cq8UChhemZB9myCmWIzSvtyA6h5zQlk0MlGG9Ba01JFQsCVc4duAvVaFYcHbIbsqWrRmsbeXIvOMVoHqUKLDZsI1NL86dEGiQUJaTPGr5l8VxvuyELTah7afPPeZXPIB2z+k8xYEoA6TbAsn0NB9v8JlGamkJ+oICXKYGZSssOcFIMdFgYpWxP4HrusRzkXhgSogVbtEDtPn4rF9+qXX2P36VOke31k2UBi3R3kUCpWMDU1i8UlAtXzmJicQL5QEJW7g9RCuGUNJV8xEjfdQIYKUStIqcRc/uGcVXBBSa16AlHXgT4fLzV9FslMDmn5oora8rsFoNa5LMuhOVSprbg2iCWahPUW8+2pKuOaTSVTMSc23+1hD+1BV+4B3XMYNcMsS8kXNVcV5Vj4ue7bbu/R+jF+jo3XXN/u2V//W5FIKLJ7FVcOyWYl2bErlraMnSBQzQgEXQZ1XIrdqmfIm2qk1Wxi9dZdXP3kMu5cv4nHjx5jt3qIXiqJhbkFvHX2Es6cPi2KIpJbGUMhAJQ1KuOKJO8VuK22gNKu5qaiiQAArdctW9pjZeI1ZHz99efh83qmZDxuycEKPWNovcTnkrOaKRb5d85j1tECUMsX9zpzDjBrcO//yLWK9Tn076bW5U/staQCEHtcrSdcYSNj1q6NANT1Gh4aQP30ySPwevcJbLjFd34GidIUUpUy+q0qOi/uoHe4g/WaAhTflT+/9x/9V9I0575Hp7liIcCplSW89+47uHD+HOZmZ1DI5xRUMRcab25r/a5WxePnkV/W9Rs/r/1tvw9PafD543MhhjGMzBGCCCQKPnhwH/cfrOL5xi6q9S6yAc/yE8gFJWSydDTL6hnJ6gIFNNkj0GvN2pF1tIz/mMOi9p3McUjEA+rCo2uYZyHb2sRv/Z64j8mek0qiT9J8YogWBqgPu9jrNbHbqWOvXcNBqyEAdavfkTVOy5KhOGZwfWE94uWZv18FwK325xthIcL6qtXCsKNZwpzbKa4LaZGNSD2L3gDodFm0INWoo9RvYzLRxwSJiARMecobpjBI59FL5dEWQiUBarWTZu0aB6htcQlLfz9fcE9kb0wyhi2HmvUf90YnHsR7x76u+ronsYFJIJdNSg41Aeps2shZBhaLE6JHG8k+YK6B1igTjmUsX1prdyMKeD/c92kD+2TPtp6FquIVUCTILMIBE+Lwtelkwp5kCFDT3junKmo51xJwtqhFOk7SUZHv0YFtUVcb0UhrCNa6Kdn7Hj5/iZ9duYMbqxtYO2ih1h3qz1mjd1tKgDCXC7kOQrTQcwwTuBij2CXRMma9LmctqTvZ28uILbAoqNnPo6eZKKiHyPLe0bkvX0YTwGbrCIckCLeaGFJEM70ATEwjkcsh3WkheLmJbLUqBAnZuZK0+Ob/pOWzqLWx5o+HgKudCQX8k7pUozb4iyEoZvE1vod5yIbvZ/55ojON9ZmdZCXMkJMzpLXlbmCi/b8qn+2tmpOIP3/0ePsg44tg3Ap8BMuIP1/8d6PX0s8y+rxSe8fqEu1rKVHFHQd8Dvk6yTHL2oC20Myg/vADAtRnpT4mQE1CgsasRZjCKx8jhkpKL2Dsz3E9sdcB1HGcZlxBTbxA1NMdRmzRocEU1FW6kh1o1r0oqNvomcU31dTHAdQ8Sznh71UFtZN6ItzHCS7qfmPnhNCBTqy2ZN6xxvL6jk6d7N/yvL+3dyDroaxtkgMVuXAI6X2g4z5eX47Xh/HL6z/ja7GnSuX07MwMpmdnhPBDgRbv7+SEAtQff/xxmEEdKqgtCkxq6TEb7zftZ0b7/Zvt9L8GqL+zAHXLbKb08HwSQK1Mo2gxGR+I8YOSN/4je29vjukGFwGWvniPLlLx54oXGceBvf6e49+jBV+fP/5Hn28UnPYJHgcxxhdo36xOKuj9fTp4FjKIHeg1S8z4NX4VfH6zyaqPevVzHNcE8Pf96l7ntnT2E9t0Q0aZq0Hsx765+T0VENvUKiFALUCuWm07E8tZomrtbeq24UAO/izApMCihQwZf2Ihqr1CbYi7vagX7pbd1+uj00uiPWCBYswlbyyYn4hxL0PgWpVbEdCuMixj1lO5x4KQgJdZ7slYkE1dm5Bij2ksU4KSrMN7zLcOsxu9ia9sSAXO2PNUy+9w8zfl72QuhZVyFqcrxRhAPUApSKCYo7U38zPTkrOTYtZQRg8+GSSR6Ssjvy+NOKp+0ugijcNeEtfXG/jzuzu4sVbDerWDTh8C7LBI64sCeYgk1ZChms2qpRCfNgV5LL9Eu6z6AJmbcuiNA9RWpMWaO6JOaLeRDdKYnZvEe++9jZ/+9B/g4sXTYB8xQzuldBIP1nfxf39yF19cfY6dx4eoV7sYMBePWZCyJLHoJ0DN4lQztFUh7w4AmkOtb9HIGKK/5EOpDgIot5+encAPf/Mt/OSjs/iNC3NYmsij2WaDaiANYo5TFiRqI6UHExb4VBj5ehHmKlqmmyv1X7cp+1rCIoN/CEz7lwDUBmI4k47zideXh6rNjQ188vOf4c7tm9K+LJfzmKgUUS7l1dopkxUGd687wLMnT/Fo9SGePn0mdrBs5M4uLuP0hbcxd/oi0qUZpIOyZHhyfKmSvoMUOnJQY+40rbtLpYrYbDaODnG4v4v9g230hj0snzqFlVOnUBLmM/C02cPzptqCZXgwMnKJFLlseHV7YpsptmA8SLZp49REUmzphkimsxhy7Lbb6HfbArLwwNvqtNHgQViApQS6tAVraa4558P03CwmZyaloKTyi9ePoAMLK1ens1DmHOa90bxv2sbrQX98f4k3R6K9KSJnxdfQ+O/H96Y3Xbl/pQBqMsVJCBikcFDv4efX7uH/+Hef4MGDTQyOaOMKDAKFFyWLTBq32tyU5gXXgb+OxbcDjkI3TSFBdn6vJWBSfnICH394Ef/FH36EDy6toEjAaJhAq9vFs80DfH33OW7ff4wnTx+iVjtANtCcZJk3cohQcgznB5v7X33HAOqvb94RgPrxs6e4eYsA9WVsi4I6jelyRdRei0unsHTqApbOnMPS6VMoVQhQd9n9EgU1m1+cW7LPy97MPZLgrCmHDUCWhpeBLzo2YvuDg3chOB3xoFR9wMa15m2qetqqGwF1PHIh2n+kqcemiNntsY6Q2kQAV8udIhmoTeC5q4pl7ttmBa1ZdQQlqDJ2ZrTmFzOflqQaPpZ/RH1t6ls9YBLs5DhTJSfHFhv4Ym0se6uCbAI2sdYxcD7WXYv2UPkMbPaowk0dTbQpqTZyUaYV1X1yqD46Eqvv3b1dbG/TjnkHtdqRNPiEQJVSuy+CEo1mG3XLrG6LjbiC4XLZZG8hGOIqD2/NRHZ13GvE1n+kfPY8M37MiCHvtdboGqikAamDTN/Dyem2xyY9QTaZEIvF2ckiFqYqmCjmhJxHtU0wBErFEianp+UgPT01jXKpJJl6fK5elzneDTRbdak1REFjrjfZZAbZpOb3ijrZQOcoU10V1GwYi403m3OMOpDH2b+JipWuOg68mgJYakIHrF2CYbWHOQSpoknzmwleytrJuoVM/kYLPbL2213RYAixKl9AtlhAiraV3JtTWQwTOWmscVDsbm1j9f59PLh7Dw/vPZC/02GkUp7A0tIplEoT9p4UkNfca7WiI5DMcSaAhNQ2bFwGor5mhjT3UILStaN91OuHaDSq6PeozFPSA9+7Ccns/22csbnta4Mojgj+2xgK5z2vj+Z6qpW6NuJVPKBETm/As9nHvGYqsbNincpojwKKkv+eR5Z1k4DTFZQIFk9WEJRLSOb1mg25XnEKWgOIawMHsORWWySAXAfmF7abaO3tYuvRI9z/4grW7t1Ha/9Amu88B3BuByT/kcwzN4dZ1hxTU2JjyPeSCWgdr6pSjhu5Tkaq0bNDAglhqNhJzYBs/rvMdxKBLM5AagokQboCSahs0iaoeAr4OlSkkCih15Xrg5BiXaPDDEEDNVWNr4QHrtVc/ySjnfUYz1cE8vOBnBv4lcwkkc6mpIkc5DJ6/tIKW50zxL4+qpmOq3GOOw/Hm5r+O78MIMz7sSP1ngjhVHVOcLrVbct3IVtIPWOkCWv8O0DN68FrXm/U8eDGbVz9y8u4d+s2nj17jj1a26aSWJxfxPfOX8KZU2dEURTk8+EaoHMoupZxIJr/zhrVewOhdbvtEQ48++/HHZniQgF/HJ8ntLU31Y+Mi2MU1P5cSjbRGo/7u8TrCKFHbWSZjxi6E8UyCE+6/+6E4vXhuII6plNTklmSCuquEGUEoL78CZ48eSTOTH2emziJ0wUkCtMKUJdKGLQO0Fm7i351G8+PotrhTWvxv8uP+4P/9J9LVEmrUReyeTGfxelTS/jgvXdw4cI5zBOgLuTVkSUEQq1Wstri237+v+m5/E0N9fh7dEXft339KOfVEaLIAUbmljm7OH7iTX99vYQA1KurD/Hg4WM8W9/GwVFblNMEqIN8GZlsEalkVghislabEMTjHxS8Yz1hzisClnk/VEGNccB89LxKEFfVtRmJY1DErpcEGoMuqr029rtN7HYb2O00cNBr4qjfRouRMSSoWQ+M11RXdq3VI0UoSz4KGAZCfkNPbcP1qy81Mv+d38Eamc0lUdSZWIbFncRF0ZCtBTRqyDZrKLRaKA0HKCeTyJGMl84K+Y6CCSGdk4BiPRwHqDWOxMBmGQR6D3xvEScVAtR2zWS9s3pEO6Oj5MpXAWqNsmBWNhXUOVNQawa1AsZC/JT6z+x5DeRzKqyeX/wrEhVJr8+skx3ANjlppAGRviefV/cECnEIRvM7X1OU1ASomT+dzWi2eC6Q2jeQtZnOQFZ3CAmXFYRZe4vrJCMReY00IkS+eD5OMJqwh4fPNvEXV+7i5uOXeFnroE7jLNYvvJ+0+Ob9FnWwnvvorsKfiYKYsSli803nkdGevo5xBahpSR7QzlsUtUoo5Z0RR45sgGQmj+YQ2G7XcdSm+r6DYZDHcH5FAGo2CtPNBnIb68hWD0CjP7VJ1uFABbs4RbkdfDhxXWGq4ilXUEs9KzWt5cxT3MIvLaqsPjZw0cB23ZPlvyNjygU94gjirhT+PVy0ovNSeJCy8532lPzc5cVc1HsNh3zUno3QlxjYrUWDAfOKzoeP07cdmwdjZznvbWvP29cev5+ju0MEUNN5MTcKUJ8lQD0XKqi/CaCWt3AMQP26HupJoPUoXmVZ8CTeeNQVyXoOULcVdGZEFi2zmT/NL+37dtFl7BKJzhTdmHqa5Ie4gloiK404rq5vZvEt+6z1JXydsJhQ1lMezxLmUBsplXOMTl/idpJISMwCz/gkou/t0YK8KgQM/aP31+sl7cMrMS86p41G7p20t7pQSi2+4wrqoawvE5NTuHTxLfzwhx9/g8W3jhv/87p7eFK9ER+iJz2mUibZ7rv3J7G/vy8zePI7BlCfP+UKarUO0JykVwHqcaV0vJnvj49/l8O5edzr/0fqaWe5hItzTN08DhKMH3L9ef37+KQYnxz+fMcBAg5CePMtfnj0zzIOUL+iDBibVfH3q0WLbgzjv+fXIP7+/DrpdTkOUH91YuoBMALaT7o+478Zvi95rdjm5dWWZV2EypexTXcEoLb3K+ohs4OLA9Re+EqzzKwtFOAcIEVQWOwpU3L49dwVsZY0OzRpPps9GlldHKfyJZZ9SfQGtHjR0kE+vygYosOH7t3ehDUbbrNTknsUy28TxmJMqe3XzZtnao3pzDLmXypALWPJbLvFXk9AH7LvNePaNya+E1Wy0DgHmM6ncHYigzOVIlYqVFCnUc4MUAgSyAfMnaFaTa25md+rNn8ZBEgj6CuXsy3qYS3CWoMUdlrAtbUa/uzeLm5vNrBdp40TENC6MqkNMB6WUkM24PUAEC/knQ0Vjcc4wSNi44VFgTjkmDLEomRdfcDDAjf+YimPs+dW8MEH38dv/4Mf4ezZJaRSam/I377x+CX+tz+/ii+vP0dnq4t+a4AeGbm0l3UbWFNQp0XfwdY5rWKVzSpnQF4HO8CIFiVBFSDfb1LPT90+lpZn8Lv/+F385KPzeHuhgslcBp12TyymeFTjuKLqlwUC1XHcpPNUNVG5Ygd6nZmWQ8T7SSXRCfPV52O8KeX5xppBzRyhnCqoDaTw+c/7yXnEvJT1tTV89slf4cGDuzImymU2bXlgSct9lYNI7v9n7017JMvS87An9j0jMmtfsvbumu6eXjXkkBQ15oiiTYG2LNuQvECGDMPrJ0OwYBsG/MGwf4A/+asBGwZkASIlWAQpivRwOJyt96W6uqq69spaco/M2Hfjed733HsjKqu3oQ0Me6qRnVWZsdy499xz3vM+WwXD4QQP7t/H/Xv38OjxOjrdPqq1Go6dPIlzz7+IwyfPozcrYDTLYaVWRb2Ux2zUwWTUQVYWcTlUl+pYaqygvrysTdnW40fYWn8iKzA2hk+unsax48dRTAOdwQCf7I9wq0Vr2ikKqRnymRkKbslvYKE1OgvZLIrc5ExGSI2GUsmmuaEcAePhBP1uF8NRH9liFplCDp1BH73BQBaJuWwe2+tb2Frf0lijwvvoiWOoryyrsd7c3lIByfPM80qAmkxO2q4bKWSqc01L9aTCa7EZwOeHx4drlwSgn7XufdmS6YvO71/2db/K40ko4JzVGUyxttXDn751Fb/3xz/Cw3tbyE7YaElhkrWsaTYurEB2O2CfOQKn/Ku8v6NxLhNg13yE9KiHarWME6sn8ctvPIff+Y0X8dyZo0hPaOU1Q6c7xO2Hm3jzyi1cv30HG+trGPTbUoCFBqqUsuOhwLCgoH77D3/vKx3iz+uTPvj4Gnb39nDr3l189PFHeOftn2LjySNUslkcWqoLoD5xYhUnzlzAidVzOH76NCq1CiZTboYmyDhALUJTcCmgmwkZ/m43qHvIvM4sy9f/aH0IygGb5n2tCdv8uDEYLD/DpjW8Jjd7fJ7sxK2I9C/bBDLHl4CMwE/e5wSe3f1CmXpkRZNZT4CGoKCsu6ie5heVxaagNuWYKRqpEuHfOc/b/F9EsVREseBzdaLZQ1WAGvhZA0Glr/BDVK+DpDSeODlhuK1psmfmDzanayPKReuxaseYjW3Wa2bdTTsyZlNtbW1ha2sDuztUUu9ro2zneSq72m63h1anh063q7WAz9NGfMTXIoht1mcEqY1r4oyAqNnCH86r0pI1q8rFhEXm4n1Ci3cqWFUHub0rTxBrLDbfrIIxFQ9BaqqnTxyq49hKA4fqVdCcVO4blRoaK4ewvLyi2Ak2vfh85h6OCDL22uj32/bZ2NTk+7GmTBFwY1POAFsCz+HvIh64gtpUJQ5Ky9bbQGmB1sodNxtws9i0DGVDVUMWsSuoI7cZt692JY0aymra8mRNMe4PMGCsSLenv7MiYx1QLFdQqFaQLRWRzmcFUo7B8VWQ4wmzWTfX13H96id49823cf/uffQ6PcVfnD51BjUC1FRzUKGl3GyOBctJ4zjn+LJmoymUgzqSRDKC0wGYJjjd77X0PKm9pPIxAqL36fVZWH/xPuKYFXnFLTFDBrVqbxVofK6dNwXThBcK4LTb4Jm6hbWsNbAJUNMGslQso1yikrqMUqWM8lIV1eUGyo0lFJdqyFXKSBVyIjUSYlRdGEBGJ9lylgiZ6FJYyYlphNSwh73Hj3Dz/fdw98rHWL97D73mnlTUrFlIBuUcUK/XBU43mIHeqKNSrUpJXSg6SM3raxY7avLqnPHzMG6C5SLvf35eV0y59NmPypTKs3QGpO1NSJjIURFeQrZclkuOFEBqxNv9HdyqLcuX2IFnKHNOZDwNrzGrJe6VhiN0B30BFFTo56plZEsFWX3TyjybzyJf8oxhXgtdOJt7zBHi2Q2oxVrms/bkz3pssndw0P73L2L9jQBq36OYYniMPgE+WtNKae6qLJEM3HbRbc/DWeA8TELQjQ8/xnt//hN8+sl1PFx7hF06WWTSOHHsBJ6/8BzOnFqVoqjIsSm3gHkivpGIaK8buypJ9e41aPIzC0jy+ytSPJP8yxgHfz4fH/aZoQaKey2myua/+fxA1ORzbE9NkIH70tgila8h1TRtfLnO5QmKJACRxJ5nsQEaK5mcbBURGI0YIrMrDalQL/jn4/50PEKrtYebN68LoDYFNQFqc7RK5QhQLyNdbSBD94dRC6mtW0BnB1cet/8ihsrPzWv86//ef6Gaptvex2w6QrmYw+mTx/DySy/gwvmzOHrkkNbKAFAbcS7+E/pHn3VfftbJ+KrPW3zNRVXfs5rcT/f3vLD8glds/n1C3yMBUPO+J0CtesjWtCRAzd4I7/3bt+/g1q07uPtwHbv7fcVkVSoNFEpLAqjTaUaCCTqOdkimoLbenoF9cUa1AGLvFVo1bfusYOlv8yOjYQw4Yo9LYgr2llIzDDFBezLC7qiLrUEHG719bPbb2Bv30aGFN3ODA1ky0Vq0md4WdY0LEegcoGZPRA0uuhCxzmavyPtn6rERgB5h1h1g1h8ABFDYaOH6UczrS+6Ewz7QbiHdbqPYH6CsbOo0iiSgcZ2XG565BLl5srn/9E00FQC2hBRHV5vnURbj+YL+HQFG3p+LerGJz7sIULMuDQpquRUygzoL5MkNVH4zY2KsXjLLbduHKCs69GmleJ8nsptC1nN9ozi8RbjcasTQE+Vrc08l4Ja1a7D6Zk+DALVnTTN3mqAz/y3XJrnfGRnO9mg+NkSwI8kvrzlc9YPqWFEWMRgOcOMuAerr+PjeBja7Y/QmTkhjb3BCgJp1htVuIlVIQW32vowhIUA9cNJrWF/VR3eAmqQmEd+UlW0OhWbDTYDaSIgkKPSmM+yOB+jQxYpK/nIN0xOrmDVWNDyz7X2UHj1Efm9X5531Zc7dCSSE8r2R1h05afpYlkjIIxEdpKboQtbwyuFmrJmJX6SEjca5WdovrmtRDeGvb8zD2BUqfvx8/z5MTzFZTne0j2N3r0rMYcnXCdhJXFdFwuTo+CLSjivLvty8LEN4vXzofSVxizD/2Zi2echqiABQv2wKagLUR46gtlSTxfciQJ3so0Xkjsi+/9lW4Mmp/WcHqAlOm4Kae+MYoN5T3BdrDALTBKitV0B7b0ZHxQC1EdpNQa35SQB1rKgOmJH1oK0nEkiDAaQO+Imy1N2RUPu/YlHzWLvTwebmFp48foLdZlMOMoEEbD2W4KZhpP1A6l/Euxb/nazNA/5FJ88jhw5bBvWhFd0X/B3jnxr1hgDq1994Haurq94/zUQZ1D6CfRzGxKEvuBxHD/uioPZSrfRlX/ovxeN/AVB7MWD2MvMAtTF5Q1nrKQ3R/JvIn1sYCsniLlqwE4wWAwDiTK7FkRQBYAkQ+FkA7NzCceBEP//q86BDDAgvNljjycYekwSakjfV/N/tvZ4upuc3+WGCCEDgsyaX+LUCOBiz9GIdUmwnkTxHB53TsDQaO96KmnimMGZTKKRDsRGRtebAcMtOC31jMwzi0+171Gz1ZpBtso35Y6/LqZkqapLkuBk25YVpj4IlUszOkQKCGXJja+QSLCZ7bqK8UTvfVvAlGWt+ruwkevPXLPUEfCaYj2qysbByi76nVUMh9y2otOwYxpFdjH2WYKsosN1iCK3IdZAzWJ7zOI+WUrjYIEBdwolqBSulPCr5lADqfJ5FadaKSzLrc3lZTrKoy80yyDtAPQoK6nQWnTHwuD3Guw/a+N6NHVzf6GFvSCB9ps2MwCa1rWbIwhTUsrSbI1o4+OQXPZyHeS5GwjbG80mljPemJccCP58U1MMhVlbqyp1+9dUX8NprL+DkycNIp0011hvM8N6NR/hHf/I+Prz6EGjxQgMTYsLsZXpzTJxNWlMSoFbjl41oth1dVeIjx/Z2LKIIwHNTZwABj+fCuaP4m3/9NfzSN8/iWLWIIm2xxmzm2zno9nrY3N5WgcAxasrkkvJyLOPHNnAkH0jZTlaoVDveoF6YO6PCNDGYgkLBwGmC33lnUxsgYdfCNsdUvO3vt/Hg/gO89eabymMrFQuo12soFtnAJUBNQoQRBAa9ATaePMb6+jq2m/uyYKo1Gjhy/AROnL2EcuMYNpp9tNpDHKtXcLReRDY1RBojbYiKhRJqSw3UG8wkWRE4ce3jj5RnvXL4KM6cu4jjp06rQYtpH/vtPdzb7uDx/lBZRSHfiEAAWdRhU8y9BEHrAjfnozEy44mUcbRr4gaY9n1jKqsnQyOqyMZ5hP6YGcLUZafQ3NrF3k5T8wdzjSpLVZSqZRWIlhlj6uqglDbr9JzGHze8AbwOAHVYn6J8Jt/wJVmIYS4Nc/BB68znNWifVSEJhPsitMH/j0ssOhhQdbne7OGjO9v487eu4Xt//h62nzTdqo4Nc7dJ9sVDt1hEAjLlcXyWFQAAIABJREFU18/0J7II4r1PxsIAx44u45svP4dfeeM5/Prr53H6aEO/6vXG2Nnr48a9x3jzyjXcvH8Xe7sbGA/7WkPIPlecgvIbR3Yfe+biW3/wT36mw/x5e/IHV69rg3Pz7h18dOUjvPPOm9h88gjVfA4rBKgPHRVAffLsRSmoBVBXaaM/wDQ1RjZHazSL1ghuJmrauFVVGPshniDcL9IOeEcpDPGwEofGjbHPnVLkFqqqOxLc72Sek5olVIG6gsMU0VRHjyO1hzaXtO1mtq9yoRy0oTpOzOjAiqZrxhB9gjbchDK/TKCOqcPZ/OGcT2thAmNUcPJLCk4B1AYAJr8sx9jsrsI8MeF66J/IWOM2guJkU/thaL7Z82KefqxiNFw+Us3RPWY4EEi9v7+nhn6n09YcGFleO8Gn07ONeKvdRqvVQafdkRKbm3T7otU5z1dwkgnW6zxic5yJminBWsc/Q7htk03v5JrH5mOWMS5eB7HeE2GElsKcbwWGzaTyzEzHqJcLOL5Sx+njR7B6/BgalSoq+ZKsq8vMna5UUSyWLPNwSjLCAKNeB4NeSwA1zwlrDgMDSTbMIZdxBbUDzgFslkW7lDwGYAd1daSeJuDooDYBUwHbIVdSRMzY7tvUwF5Ih5LVm4Ya/8L9QzPBiBTMaZwMhvpO4o9U+VTFlEv6oh1zAKgzWWtIkkXQ63Zw984dfPju+7h14xY2n2wqX/3Y4eOK+cgkFCIiK8jee2z2cKqRDQDWZ5bVqOX3dTr76PKrt49ebx+DXlv3FtWTwTXAautY8SwVKkE9bxpGAHWw+Fbp5QTTdE6NzsjuO7gzSfVvTZxgv5gmsSBHhVARuQItIiuoMhKFyulqFZV6TeB0qVFDoVZT9vQsnzVVsKsYYtm/WTZL7a/397WK9f5sArYoe81tPLx5A3evfoybH17B9tpD5MZTFNgcTttYDQQ3NuBqtZrFoJQ5JxSVSS1Q3oFIjhNFw3DMeMacjoFkMOWbs9lrec/WHrSMRAOo05hk8siWKsiVq8hwLMj5xcZXyKeXq4XqRLuHbH6c2NhiZrEn3qQJPA6H6JCcMp0gSwX6Ug1lqsBrFWVTa8znXP0d5m2/742y8uUB6mTNdFAdnFxLP2uv/DOvuQJfnETlDVG+H0FZqaeHjEKg8wKJvEZusbDNoFTxPZ3X/iT+7O3v4fr7V/D+D3+KW9c/VSOx2WUsUQanjp/E5QvP4fSpVRw+cgT5UiFWzC04qSVBlQAIcw0NfQd9l9XmxKI1HMAO627ycTxPSRCbn9FUP9Y8TQLhtu+w+Ux1UlAqJkD0cDwhCoG1fSAAhmuyKFyY64NE96GTUzQvep6t7xmteWBjSxnoGYun2NvfFRn3Jz8xgJpEM+7TaAucypeRqTSQqSwhU6qglOpjafAEhXEbf/DO3Z95uPw8vcC/9ff+K1mTtvebiicpF7M4deIYXnrheVw4dxZHjx1ChQrqOfV06NOw1nCF6gGiiC9yHr4cEHLQK4YA5liD9VQt4T+I4L3oAb6wLmBBSTJNJCu0oiuqvaKqKzjBhV6YyzLtnuPcapas8T6QALWtv7duO0C910U+z3WpgUJxCdl8FekMQVOvB/WuNu51CwRXwGDZ7adlDr6UIjMmnIT+aZhItEdlCZQZoz8dYLffwVZ3H5u9tgDq/XFfauoBppBeNVGTiBQi5CT0cs3bxk6OnSTepqxJMhM67U0VqUdnIQF4rGgpdgikfVp5d/pAp2dANUmS/H0xpy/1R+hq0+8h0+ki1+6hQOL5ZIwKyV/cS/j8zNdm/RYiagQ4+tHxlISYGvWXWFe6OpjHHAg4YS7T3BTET1Z6mTgkkVPMaoBq6WIujUoxh3I+LRU1AWp+PAONbb8jgNbFK9Ha7dGGdt5sPAYSRNjnSFG52GMLToWhBtLlCApqA6iDglrxhnS9kFMeAWdzs2BNIqcaXc6Y4BMeb5EMRjASOdIJlra+TNDr93D97iN8/60buHpvE1v9Cfqy+zH5R2oyEPlXADVJpgKoOaoTADUFFEMTDRHkDT1t66MSIM+qNiKxicfMyovrJ88W9+qseaapDPqzGfYnI3RFGp5iWq1junoOs8ayVPu5vSbKaw9Q2Nt10C+DrNHv5OrHdTspJovQCrdCVh48Y2PYO81SGFLS3o52xrw3OC5MfT+yPGG50BCMt9tC19KxC+MZB4YV/2HuATYXJrOjD9oVhdezGchuuYMAap+w3Jgp3kM7yTnqzfqeIn65qHefVLXO395BMGg/ZQ/dDBKMJGIZyx5FIJKa7RX8yCPiDmuII7T4fvkVvPrKqwKoafldUwY1Y4bM4jvUBOG7urU+z+i+iF75oPXh6Z8t1opJnCj596TFN0l4rIX6tPhmpKMD1LTR5v6ZX0mLb/UTI4DaQGojExqR3aKSfMyp5l4EqD2j2WsyWfZ7v1jEfhFdgiaDxGe6O1o/uD8YYJcxXhsbWH+yrn07ex08l3yuudT5XiBaAp8ea8ne5eI6nZyPFgFqHgPHG/dfdOa6ePEi3njjDQHUfGwkphJZKfyJjymJSX2xK/o0Vvas5/0CoP6aKqiDre1BALUaY2JTx5WODfiYgbg4oMKCOQ/ozmcaxIDv083t5KSWnJB+VoD6oI1wEoydmzh9UQqLLj/jZwHU9trz1fKzNt4BhFoEkxdB6nBe4/PhlqoLwEbyecmJafG6LB6PsQETx2zd0UjgYIzBhCoqFNrRRjsA1G7f7rlodh6SC7YrZaifEKMoWMawYUlFjS2E1qB2oM6ZcFpAZcdmdpRUTvNnyUZTUETYZw95IPOTdnLxipQgUd6iAZRiRjrIHdwEwtrv5YSdAQHkSYDaAHUWcMr19e+yKvdsGVoXq9BRMUcbnjROVNL4xnIGq7UijlYqaAigzqBYoL2asyYFTOcxE+jHoi6H9CyNrMjuBI9SanjRUmpvMMWD3T7evr+PP/20iVvbA3QmaYHQ2RTVVSlMUmyazZCdkfE6nQOobRwdDDYtjp1QsKj94+NBeiu/D8TUdJXA8eNH8a1vsZB5Ac8/T6ZdHenMRBmZ280+3r76EL/3/3yEazfXkRrJFBTTjNt2x/1xa5URtVZhQ4U0C0NrFrN5oS2gbsMJUhnL2KZbLTeahXIeLzx3Ev/mb76GN75xRhsj9UsSSqD9dguPnjxBc2/PrKRpS+15P9wQEMTlxi2XzqBCgJmFWD5nG7LEfRTmjGfNY3rdUkkFiWVqB8siH/u+YWZhtLu7h7W1R/joo4/w8OFDFfvMrjbrcbP6YoVJsIZWb/u7W7KE6Q3HyvGu1htoHDqMxtGTSOWquP+4iebuPo5XczjZKKJcyiJXyOr1aPdZX1pRYULVe6+/j7ff+jEePLiPF196Da+/8as4euwUcsUC+sM9NPe2sL3JDJc+ZimqcUqY5YuYZPPopYA+FewEuLKWpZTj/T+aIjMBCinmHWaQno2Qmg0EUJBznudjMylZkQ2ZwccxNGQuXVdWf2II0x8+Qya5qZuKuYLAGdrYBgtDXg8Wkb1eT/ktQT0SCkXbHKTUeOa1IPAUFZGhmEzkaYZNyuKc/VlF2MH3zBct2/7/eVyOjel0Cjcf7eIHH97HT9+5iY/ev4n93RZSzNmkqM2VrPYP/tsL8FBlByb+Vzpkb5Ro7aH6y+7b8+eO41/5tVfx7Vcv4sXzx3Boqaz5f781wuONDj65vYY3r36Eew/vo99pYjoZuSKSG3pb07gxEUDNxm4mg5/+/j/+Skf48/qkDz6+jp29Xdy8YwD1u+++ha31x6gV8rL4PrxyRBbfp849h1NnzgugLlfLGI2ZYjeWgppgoDUnbI7ifEOQOsmsDk2YUBfa1oUbfKsB4p6iayRcKWzQgbH+ZVmlfzmRjM4LnhnN+1iKaAKQyoq2ZgJ/xu+0G+T8x03moG/2XGxacH7gS3LN5e9phxxAam4Ee8wu9s0nD5LNFGYy1ZdqUqVWqjWUSlUpODlP5ItFAU9S07pNseYDd46xWsE25bZBditejwCxvqN/1iBFVVkdnyMBWTY5ObQVb+j1+nJrsRqEm2YB7ALa+dkH+vzdTgfdHvPjTR3Y7hCcbmGvuY9mcw+t/Zayq9ls7XS6Aqz5OlRUi1gYSv0DiJZ2L4RGTKgC4jskWYtS5cCv4CaTSTMbDwb4sWnFeZbr72gAjIaoFbI4sryE86dP4tK5Mzhx5DhW6odQKlfMPSbLiBM6i3A89DGirXe3jWGvJUCVmclqQmrznNLj865uF4AoNTSvneXRBfA1gNQkADLDWDbfAhKpPOHc4QpqXXdXAnuWsuIOQnSNzltoPDkNQbWq27j7nkkkN/ZP2XjgOSeoyC4RX58KV5KrymUgV5CCmjUfVTRSjc+m2KLV96e3cOfmbazdXcOgO0ClUNFnzaq+C3WQlXOhAac62QFqfnbtZwTWjdAfkLjQRq+3J/X0oN/ReSb4HQDqyM3GL7fqcm/4CnRVfiLreFefhEa4mqM5i8mZKuHQRpEEx7xO9lyLNbGMzlyWGYtFZAsEgSsCheWKQmB4qYZivYLCUlVf6VJR6ukJbbtDIzE0Fhljoyx4txn3HEJamFIRRCf1cb+D5sYjPPj0Bj5+8y08unET01YHeWaxSYlkmaFs+JbLRVTKpuaWopsAtatxwv6QtT2bn5ZPb/MFwWkCn2Y1z+ge2nd63jNJBQSoMzlQTz/NFlCo1VFgzEq5bDWmpkbarpplu/KrLa3a7LjdkpVjSWq3yMffYgt6JOhw3yGAeglLh1ZQqTdEhIDAcToBOcE40Tg0e/74z0E1zUFA1WJjMtRbB62lB+/LQxPu2Y3eL7Iu29yamF99bib5k+sJ50jNfWxy6/4w8CZ4k4lgzOvkADXJTLu7O7j2/kd4/4dv4s6Nm9jY2MB+r0vmDU4dP4XLFwlQn8bK4cOqKzUf+Z49XjfnhQC8b4LFN5vloWGsxuiQRE3LfQzq6NA/md/XpiIVNe/LYFsZwGl+Vz2kTFIjnhhgMTXbYAfmBaK5glpW8Yqz4PGZC0R4z1ih/fT8H4FqXNejPMqgyg+eO55f6LnpAaBuNndw48Yn+MmPf4j7925jNKKakjBATgB1rlpHplKT/f1yCVgtdlDPDvG//u5PvsiQ+EvzmL/zH/1D9Ps97O/tYDLqy6b45PGjePHyc7hw/gyOHz+svaLGnvo6ATQ11ZVdv9gW/aD7+LNO1pd9/FOvpbXy8+/vg0CJZx3Xs47pWXNU8rWDQIUKalsqkwIa6y1xL3nv3l3cvn0Xd9ceYycA1JUG8qX6nIKaC5x9OlNZ2nbJcu1dR5EAqoKwwu6voL4LxKQwf2qNoSHcdII9dLE13sf6/g7W93ax2W1hj3URH8BCi/cdHRnCyVJvxPZ7KuYDUBSdTO/bObmJnYkMh47X21aneOa16iQHJnoDzNpdoN3FtNsXSC0yVrWM9FIVs3xOql10u0g195DZ20Oh3UZtMsES1ZgEECkWmFKAErtCRE4MVnIKvB6PaCluGax0deCX6qsAGCUU1Kq1FYthVMskiMmfsWOUTc1QymdQJUBdyKCcJ1Bsp8/A6UDIJUjtlt/q63GOZG2bjaKNDHjyc5sANmMHA6+tfS2IgSLvPRLU5TrgEUrB6ls/E+Cc1e8DUK3YwDSdT22+5lydd1cnc3YyEYUR52IXD8YocBxfv/0If/rWdXxyfxvbAweohXkToB6qxphYhqAAejlDir1ABTUFKIwa99hDRZbYXBLU4DpeB6fZt+K54Xvzj4A6AtQUVsyANh2fxlMMpjOMlxqYnbtoAPVoiPzONqoP76PQ3PV4mCwyk4z2QZPU2NwUD1DOa41UtIwB9BZrY056rCcLxZKJdhygNhCS+8s4ez0Im+YAcG3knJTgLqZxX8j3RJ8zreked6FU3GuOoPWYXxntifm6yd/He7Ag0ApzhB2L3zSh1rZfJsg2NsdFfXV3YrGc4xDzYeMu1PS6jxIuLFRMv/Lyq3jt1ddw5swZA6hrNeQXAOq5OTZpPx4Ig19yRU6+XrL+Sf59HqCeuMX3QQpqI3gbQJ20+DbRC2tEfkVuN1LaE6Q2souRQvnd8S1ZfJsbBP9of+O58jqXbt0fxguJ0YoKY5xPNqsICQqM+EWHNILpEnIqR91duExvZ724hFgknJdn4UrRMpAgzBB0psU3r93KoUPqaZNkz/mjVq3hwoWLeP31N3DmzKqurQBqV22H2BAbv0ns6/PX9OQl/6J90l8A1F9bgDq2+DYFSMz6ejZAbex8T1mLSxyfBMNm3TY08+B0YJtZDsQCBdIX9njxtpdOAq/B8vmgGy78bPF1D9oEq52oxqtnovmTFxe7xRv+oILZ2MTOQEwwhBbn3uRxhYVkcTEJn1dLUqKYcZZA9LPk85KNwcWb/6BzrPeO/vMJxd8rgPbB0ibwA3VNvL1kts68LsHOxpqxbHDaH7eeEUvamJCcxpQ7rYKLlt5WIFomQ2AV2cwbXku22gKoFYGKican2cyyjZBOhdxGIwjEgLtbPieqc1vIw3gKjqEJi6dgzR3UEKEkUJ5MOPuW3RiAclkH6iZhs8iiAwnGqcAVWzYudNW45oImFW4ap5eyeOkQM6iLOFQqoV7MWxYOLfdyGRQ9A0/Z0SxGCVJLlQGkuYlSQ5SNVBahWez2Rri92cGbd/fw/ZtN3G1OMEjl1DTNKFcUmFLJMpsgPR0gxaYMy/SoaPgcW5uFway2D0FiL7RkoahAbluUeU+QXXlm9RR+/de/LYvv06tH0WjQankq+9F7j5p468M1/OEPbuDOvW1TJqnw9jPu34w5xgatAdSgGaLe2wFqwpve3ae9N9IDblvA3RoLgNpyBS+/cBp/56+/jlcvncJkNJPCOJM3mx+q6fZaLWzt7ihjTo1cjV2z+8mzsOD4Z6byDMoDYvFNqq0UQAlQM7La801gci7jfRcD1EWZoBoNNtjP2+aUf1gAdbsDgdSPHj/G9ta2qyKoiDLlG+3J2WyjHc2o38WgvSdlWYZqrFJFFpTMwSvQNimdx+ZOF51WByuZEY6UMijXllCo1pAtZVGqFHHk0FEU80VsbW7g7r3b+Pjah+j2O/jOd34T3/lrfwPLy8d1J7cGLey2trG720R3vyvQOc/sSAIIqTQ60zG6VPmU8sjS8sezDG1Dxyx0tlfNXimDKZZyOdRzOdDEJRvUklK1GKua1r2yR5c/4Az98UCZgZVSBeViGcPBUGA05xGeX547nR/PFLc88byafCwU5cYwGj3F8AzXh4Ubv6SSF+OXmxvb9AXL0zA/J6/vYvF8UO2dfMzP3OT5ksX94sMJ5nJ2e+/WY/zfP7qO9z+4j4e31mUrRB939TJoLSfSiAHUYskLWQwZu4GQ9FUOxi2QtWGjyo9ATRovXV7F3/qtb+FbL53DiZUqKsW86ojdvSHuPWjjo0/v4qdX38PD9TWxvaWNI0ta159/51pkG1SxtdMZ/OT3/6+vcoA/t8+hxfdOs4lPb9/GlatX8N57b2N78wlq+TyWCVA3DuHYidM4TYD67AUcX3WAmg3h2QiZvINHBJicPGYN+wBGWdZcyF2K1AKmYY3tYRdKvBCrYS4upp7SQ0RCs3tdmZNsFHDT6OA0gQQC1GarRQXtMGK9c/7rdQm2ds3am+sxmyJckDllGFosMJBzBa2+CDaMEpmt5VJJm7CVxjIa9WWUqnWBY2QTy05Q48jt0ELrUXa7/uV50lY/k/xlTjKyZvQsUX5MzpEGcpsNMCM6Ilags+e43gkYcTWq1an2HDY4eXb5usG2UJtrV4oTmBBYP+qjP+prXhRbvLmH3d1d7O7s6juJWPstgtVtdLsdsbdlG6tmD+fmeCM8dxM4sz9R9Cf+GjdBVO/p87IeInHPAGoqROgOo0w9nlMqBGcT1PJZHGks4dLZ03j+0nmcPHYKjaVDsnmmupRkLq7xbHKNBl2MCKR29jHo7GHYa9t40LWwHFmColJQ+5xttt0GUJt1tYHUMUBNa+Vg7+0AtWJVLHc8nP+gnpYqxZt/oRFsUSO+E3AlkhqoLhaU/TjtO9kAJ4EmykYfq+mXoiVjuYR8tYJUvoRpquDNNWuI8v7rd3to7jSxtbEtBXVzs4lOs40Bc60HBlAa+c5caHhO4jxH1iqW76zP5fc1rcBHQ94/+xgMmGlOUheVuCE72up7jjOq7WWt6IoLjWnW86yBXCEgJY4Yn2wOmlqGa4js5EN+crJ5IyA3LYCaGdS85/KFMgqlqtTzdUaP1Jek0CjVylJN52plFJZqyp8ep0lZjAFqs03lPWiKelWpypHMW9OSjbbUVEqp2WQgksPW2n1ce+cd3L/yCfbXnmDS6qBAtX+eQB7dFTICpOliU1BTKS+nBVpYsmlsNv9GwjUbybzlVAcSI88FiQY5a0SzppTpOec/OsWkcxiQbMkm6vJhlOrLyBTLSOWoPg8ELsv/JCGLFvezyRAprsdTc5LgPkRonitnSfii4oMuSoS0SVokSF2pL6NcbyBbYuY5LeVNSR2r3I2CzoxsZ6U9cx0M07s1y7yNGm0pY8LGgS8QFEmJXyb3+gcB3fFko51y3KnzX0TLjRwspG/Sb2z/ak1WxjrIXYdfVE2JhGdkI4H1PpaU9eqWvHIw6PfUOPzkvQ8FUN+9eQtbm1to9fuymT91wgHqk6ewHDX89O567wB68ViSGdRJckdQJmtJdBU176ugoE7WnVovF2z2eR9y/jYXkXh/HBrPoX4NCupIqehgNe9tvp9cnjyHWs1VrX/zALWuQKKHE66d1cQ8pwRGuAp4v4h7AgcyojgpAU4G/rAZLID6+lX8+Mc/xIP7tzGeDEzlNaMtfQW5pSVky1Vk8yWcaOTw0tEMjlZT+G//l69XhMu/+x//N6rTm81tOQhRBXry+BG88PwlXDx/BidOHFFUjkWtsNZilWz1mpH6AzgdrVifW+smr/VX2cfYcxRma/dtMmLOBon+hCGlfyb63ea8Y4+x+zkmOzx18HOOPOE1fS5IvE54XvhsSYA6EDKsbsui1+8rRuv23Xu4++ARtpuMFiJZiRbfDeQKVaQyRjyPnaV8FnKlrDoZOow4HCncN+o5RCY2MWht+1Lrl9IGeb/fwd3BFu70t7Dd3kOLMS7sCZDkK2UEJcAhisTqy3m1pgsAIi6b99TcAUh9DwEjRoBnvT0jeDWi854RWhhDwnpJAOxohFSvj1SnJ3LXrD9EKl9EZmkJqFUxo5MEycfdFlJ7O8g2d1BrdVAfjFDkHJHNCPQZ+pwV3Fk4v6n25e+lhCQ5y5SnSYDaSD02ppJxBpzr1PdKqGDDuGXfIecANfPbK4WM8qjzWatTVbN6HrRA45ALnSGIzXU+1IRGZLC+D2udoIrlsSR63yGjNnEsrLHs3qRoxWNnBFJ7FrWrp6mEJlFOamr2npQ/zXlzYn1Y1bOmsKYrH+sP1b0iY8bONxx1rJPbnRau3X6EP3v7pgDqneEUfSpnHaBOT1lbkDDAAeIAtWr4GKCmeyX5AowJCo5VvAKsZ3j8AtILloPNL25z+Dh+XuVu+zglQN0ZT/XFv48bK5hdeh6z5RWg30NhaxO1tbtSUKuepBhilLH9XHqMScrBwhDX6PNHGO/zAHVBbljVak0kwqmTGrUWe4Z5cOmK8poW+vChjvBJyJ0RgtOC1STJeWq+XvF/+RxmxltJkdhTOrdorlucp/Q8d/AMgKj15b2zH2qxIBcLbkZepKkf7VnNRmLjHtJcyrR7Vx3rJIcI07AahrWBAdQUHr2GM6ursokOFt/cZ+k8LLgHmB19cv52jOMAHOhZi9FfPEDdVP/XAGqqp+m2Fiy+fU+sfQ+jUFxF7ZE6AqeloA6YmRO/nKQfsA3dz4pLIYnX5nHrVXrUkkioKfVTHz58JNIjc6j5nnxMTGII2eo2yG0YPQ0Ih9cP5zBch2Rtzd+RbLuyTMfMQzh06LAcoXjdOIdUKlVcOH8Br7/2OlbPrIogrJ63x4gFgDoWJCav2BcHqX8BUH922fW1tfg+d+qoJqOQ9xG40ousFBWzhoY5IGQFZrAISoKjyUJLxZ0m98DWTOQORgXT5wPU0QTuBefiTXYQmD13q8yBvEmwOwDUsQJSk3aChc/XCWD7QTd7KJQ/C6B+NrNlYXF6xji1w/eC3rMgArj+WQBH8n2t6PdzHc6jrmdkGJEAvoNlTDwZ6t19Eo4XSt9g+EJodvCBfuAW7iGjUBtTK0zErJMdKxuXkQGb6fBiEqcppyeuVFaOm+XIMVeYB042XyZFRmXYcFlx4Mufs4zi8TUPULvSSYohm0wlctAxhbzB2A6LILlaNbIaZ3POlNwE46Q6mo4FkkgpygLWQWpZfpOF6dliLML5bvlMGmfrebx8tIhTtRKWi0Up20oRQJ1FKZtDMVtQU5UANQEigdTc2CiPKKXmNgtTPmarNcK1x/t4824Tf357Hw9azHLO65wqc1oANVUqY6QnffswKb5ePP7DGFmcAw4meHiqnzODhV1psFqxbkqrFC5cOIvv/sZfxTe/+RwOH6mhWmUuDrC528ZHN57grQ8e4Edv38XDx/vmrUTfJfWdeLI59zC7T1W4imUr6M3C2z35/HN4TimhzzQV4mNglNaie+zUMt546Qz+9l/7Jl48cxzdHvPnpsiW81Le7Lc72O920O0buCGV7oz1seWYprn54bUbjpCaTGRZzWuqMRE2MjnmVudV+LJxGayFwybXjpvstJwpqPMF0M5SYAM3lmwhuluoY+MiZXADQJUb1W7tFm1dW2i19mVF3u4N0R2wsBxiMmCmZRup6QjFShX5UkkqG6lt0hlMZml0+lOMBiNUJh3UMjOUlw6jWD+EXCWDYjWHo4ePqLn9/rvv4f3338OTrUeo1mv47d/+HXz3u7+FpeoRDEYz7Pe72O7sYZtKvE4H2cEIpfEURQH6M3RHA/RpoVkuIl8qyypKBNs2AAAgAElEQVSK4zVdKDIUGD2CzMzjpOVrJofD5QqOFIoo0VZsMMBUWalm220aIfuPAAAZs71BT43FYr6MUqEs9SDBKWVsyiqQiko2towNyuvBzMhg/c3f8/HMoiGAw2ZlaOKzwcdijLmTHMe8bmTdMtM6eU0Xp+vkOnjQ+pNcPxY3G59dovzF/zbMitw08jz+6Mpd/OM/+QBXP3mEzmbXyAAkGDOvfmxtoEnWzgXHv8anb3xDo/ErHWUgldCBghAD599SEW+8fAF/97e/hVefP42y3AusEb2108f12028f/0W3rn2LjZ3HqOoKYOMaoIhXGMm7qhLQMIau7yOP/rn/+grHeLP65Peu/KJAOqbdwyg/uD9d7Gzua51ZrlKIHYFx447QH3uAk6cXkWlVjbFEhXUOVMg8BxqXZZqz6wHrWHOZkxMQCQQEjW7jaJmBteRM4qTwjwrzIKPgzjQ7II51/JeHg+GmCk/2hRubFwLoB6P1DBj7SkmsysuCMhKOdztYNDvCZgKGau0PRZZzB0AmDVFkE3Ln6zoaPtWRKVUFmuY2UtLS3XkyzVk80XfHNr4E3ArcC6wqG3TapnWI7OJdbs78dYEFFjzg4CynT9rJhlQYCoXfgWlA8FQNpeknPAsWzWvCF5SGcHnB7tkrw1Vg4RNM4Hr6RjDEbNV+wLiuY61W/vY293F9vYOtne2sbOzg50mgeom9mUTThVtDwPmdAsEI7gelH5xBZooI+3WSLD1Q20e2sDBhjg4ywSXGdY/5WIeVRKo6ISRSaNeLuLYcgOXzq3iuUsXcOzICVQqy8jmCqr9TJ3OFACLhBgSTG3vod/Zw6DbMvKC6jQHqKmSZga1q1bn8qQjBbVbMcsK0XKq1VxRLAt/RgebkN9nGdSyDFSDzRqUQZ1iFXrCrJM1mhMgOK8ZEcHsHKlMUk0xMnU/XUJ4NzDOhQrqQq2CdL6Mabpo2c1pz4EPeBzrgv4InVYX20+28Oj+Q+xu7qDbastpZDI0G7pxIAc7SVTW57QML9DBhdnqrFXMvnc2JXGjheGoK1DIMtYsZi+A0yI/0CqPme66Ny0rUop/nyusKeM2ok6elPJ9ljIr+YSa1JSjZrUussaM96kB1CSHFKt11JbqaDQaqNeXUGWTpFKye7tSNAV1MY9haoaRAGlvCMuynuD0VE1IWe2LwJTXvcPmpqwsuf9IkVw6QntnCw+ufoJ7H13F2tUb2F/fQC49ldpZqmjW48WC1P/cI/DelN2mN2AVx8P/nCQnQlypIJBaqnz/4jhTpiSV4/YMXeNpOoshKR35EiqHDqPcOCSSoVT9AlQMiCYwzXmPtr7TYR+zsVurMh9QDgvybFTdRyeMKcmPUvOlMeScRKVVuYoCVagk4JTKep8c7fMJVEvxavdbMmPxK62DCQD6oL3qU/sK26hG68bi3v7LHIOBcTEMx+cKqGDdSVInQWo2JcP41TxspDuROkhycutVrh+8l7vMgd/YwJV33se7f/5j3P30Nra2ttEZDuR+cOrkaVy+eAmnTp7CysqKKVISiibLDDdyEdcQuoCQ6GEAVOw+EBqM4iVQ6ZcxNZOeq/6EE1M5dzjRMs46NFKl9SQMEAyk82TvxNYnI6/oNXleHPDmscjCvmBOBhznjN+JCFqJxvOz616r3VVFat5yi2DvJ9nSZT0IubQQoB700dzdxvXrn+AnP/kh7j+4gykBahKTYAB1YWlJ9ve5QhlnD5fxS+dLOLWcw9//7/+3LzM8fu4f++//J/+d1uvmzhZGQyqoMw5QX8TFC2dl912rlv3aekPbrZLjWJYvfhoW79+DewLPfr2nGtFfUEF90L5pvj+hgTT3xqHujPZZXodauZIAqQ843KBOC6CA1bQk1mVlEbu2toY7AaDebSGbK6NcaaAogLoWAdTazNudaPO3E/sCKYz9sHDc0f0eco79qZoJXURDkJZ9gk67i43WDq62H+HT3gbagz5m7JPwD/tMIvjznnMCMVGwSHQhSyxbH7QuGJNNYF7wMAqZ2AS6BHYZwVMANS29KZ1lL4/1P9XROa5dJNyNke71Mdvew3SnBekE8mWklhtIHWpgVqAv+RCzbhOZ3W2Ut3dQ222hwD1/Ni3xhiJDnHgQADPWFSKd0zVIdbRlJVvsABXUBD79eU78CUpPEcyFsTtxkd81XGber4sV1JVC2gFq7icJUvN9fa/jymYBrwKbPJM6kEbdPSZYIrNe0Prj0RtG5rN5Nv5ue4igPJZtuYBpq/sVWSUAy4HpyObbHDCyORKISRbgBzKXGlNO+x5BYDlJiIEQYmOR+4LW/j6u3XmMH7xzG9ce7GBnMMZAETCcracwgJpELpujs8qhJihvYDpHNMVCBKnZC+Vrhv4JP4cIePmsHKdI4CsyBoWqa49e0pgikJ/LYkQF9WiCDjOtUxmMV45g9vxlYHkFqU4HBZKq1+6iuLer/ie9+ARQc3+SGUP/ab/iTiUCYmNChgHVRkjl+WHdS5CaxEFb5wOBOFwb1r3m9hG2N7ZuxgKnCKR2TCS5vkakuWj19VZrYp9kN6uJs8I0sdivP2jes/IodG8coE5Of96LNaFW3Pu240vGFQSCD+8LG5smBLFYkIjEIdLFvJCQ/2YfjQD1y998Ba+88grOrJqCuiplOi2+Pc5nAaDWXOYfzPZqMUD9NBL09OS8uIYc1KdOAu/hfhuOxiKlk5DIvXCX+2H2fPeb+ooU1BL6DE3wk1BQRy40CwA1ewlS3IcI0eC8G7nNcur1fHkHqOmgFAgtur8ZG5bh/DbF5tYWHjxYEwmSEV6cqgUKi5Buc3yERwXSwOLaN6eUj516wtlMikdJyme/g+SCw0cO67oGgJo2+OfPncdrr5lCnj1R3ss2rJxoLBL7s67cFwOpfwFQf3YN9rUFqM+fPqaFnQC1GtKJiSOAefEG0Sa8ZMYLJzZjQSZUE24bHRWBzqQ1tkVQFzijyxXMtgqEwIV566twTDHBxiY4TdIJmmWSQZS83MZkSuY3J2wufA6f37T5cQaprb9YsjifX0isY2TnKVY8HzTkFoH1+cckb2a74ZOkonhxXCjEF+aGZ93si+8dLXFuPxmf5/lrGZ3i0GgIKmtfuZOAcjgHvvb6JbXzE5bLYPHNQk/Wj6qXLUMtGgZ8UWVEW+4zC9Og6LFS345e6mRnAZvthLUHdQ6i0xQ2I85hZ0ERAFXaDUrxy5PtLEaqfMgADEolFlXU67LwVXPDuh7cELBAGysymcc+soJXKmqzBhJILbclYzKyGBpNmfc7w3IhjQuNAl46zPzpkiyjKwUqqNnwsiJYDMQMLR5p/5fRpoOWOGrUuhUnqxvlW6czeNgc4b37Lbx9bx9vP9jHkw7ZtNZUYJIvob0RG/szKmwINpjdqAHUdkFjMsSiej/8Oz7PuhKe/S3lgfJcuAGwrGg2HdnkuPz8BXz3u9/GCy+cRa2WQ6mY0/m997iF7713D29+eB/XbzzE7k47Yv4a655NoWBPFu5379B6Fo7pm80W3Apna0hqkmCR2Z+gsVTGiy+cxi+9ehZ/7bVzWD1SR6/NZuwEmUJWVtTrnS5ag6GAbhWyNjClwGWmqZpYBNGYWZQGlnidZ1P0aSNNMLTPnLRJpDyo0YqyUkaR9o+uJldxwXGRzycAalP42UaFDVPLhfeR7I1C7Sf1+qb+G2Lo+aG9gdk3ssAaDrrod/f1PdgWDftdPZa1NjcT/TH3l7R4H6OUy2CpcUg51fkS84IyqJXL6He6ePvNN3H1yhW9zumzq/jNv/Gv4Vd+7ddRqtQF7LeHA2x3O1jrdLHJ/KnRGIXpVDnTeZKXmP87HaPEJm02g1GPlqwDO7fMOSEBIJ9TxmKhXEQ1X0SVmzICR4MB+p02+p2O5RuFs8HNERv9tAA30zDkM0Xk0gU1HAlihXmGYAUtXzkXRBs/bZaK2tyxcKW9I62uCFInm3zc9AYL9qBy4TimojpYJ/L5wQaR4FawQgrZT6Go5/sHG1SVdU9lvn92cRKeExoYydeT4sz/412QIXFHlrIkovDLJkHdo4FLFBxOdBvRUiuFzc4IP3j3Gv7pH/4It25tYDowItA069EMBDc8Q1PtTg5GuVgEBmdiEVpYN8MmaZEgGz3Mj42KL85JxUoeKyeX8e3XL+Jv/8aruHzmuGSAtIvmBvTBegvvXH+Ej258ipt3P0KrtY2Sg3Z2kNo6GylHVrHWxOD1+PN/9n9+/sn+S/SINz+8gt3mHm7fu4OPBVC/jd3NddSLBTSqdTTqAaB+HqcFUJ9GZamCyXSg/HlzCzB7Kdv0cQ6MbXnFBOb9yDtUFqnxRk0qURCAsT+hqW6gMgEWs8pS3hebBAR4ZVftm0Pl8xKojsFpWW2Jge/ZdA5G8bkEzLq9nmpZztkEaNWXy5FI5DalbtXMsUdgmJEG5XJV97Vsez3OgY4Mil+gOkRNFTpWOOA3GpstLI9LcwxBOlNj046L31V/eDNDSlMC4lJ+GFlGlqmeAWoRFabc4zrPXD0pJKSSoEW12YKxscK4iWKpHKnaYutlN0eXUiquG9m0GWpDbW4RzC9ut1rYbzaxs7uDre1tbG1vYmtrU7a1tAHnfMhzyI08yQG6LmPWLUY+84/myvdYMWnEQWvEWLauqQhYL0k1qHFkebm0CiSppJrPoF7Mydp7qVTAkUYDJ48fx/mzZ3Hu3HmsLB9BqVTTmmGv7Yrx0QDjIQFqrhH76Hda6Hdp8U2w1M6zlMpu6yeli4P+bOIFYNlIAgSh3cZblt6WR51RLIArp92OkP+mUiXk+UlVrZ/FsTLz9ZMDhVHmoNssut2ilEkcV8ORvjjHqelaKqJQLktBPc4UzTXH82EtlsfOJWsj2tbTEWVvuymFfHt/X+rq3e1t7Df30d3vaeyp8SjQ3RQRHE9UJB85egTLKw0RU7LZlCw2J9MRk6vtPIqkYFm4dh+MlFtOYITjpdncVaRIp9sVYC16IkmaOoeeX0cSJ9XXAuU4R9iYCMcRwGkpXajWYSZbnoSyKqr1Omp0NFhuoFqnerqKXKkotWqW4G+tjFQhL/X00AE21iyRoiHq03mVqIxus0oXUK6YGLf67nbQfPQEazdu4pN33sPjW7cw6+8hNxurYSxrejY4WUdwXdHaErIe3ZpTqnxz8uDaU2A0AJuzvN8TALXqBI49t4i3hi+tW1mC5lGqLaFSr6NIMI423ASmCUSPmQ1JFwn/IlBNJXXUgDdAUsQJNoAVlWNkHCmHvUHP2KBMroBUnl9FB6ot95qq6rTqVs49fowCboNZraljg3oxwpk0+MPO3/aRWhsSNYE1juN9hog17qQRdxcS9pVO+ghATdhbBuvNOcml9wQESkfEjNActnvUxqGrpZRX7wZGHmcVrGBZ7wug5jrG5jybtBxjwz62NzfwwZtv4Uff+z5u3biJza0d7QFylQpOnjqN5wRQn8Sh5WVkOTbl9JQyMgI/q5Y8rplGppE/jeZIXy2D/afI0NY8FqnBs8gDSSqpwFa94wo+c/1xN5JEPqL2zA6kqOHp6mqLdYj7CrweobblfaiaWbbg8w4iB/UarE5Y6KEksmDNCcAmRFaXnPOC6wDnjcGgh93tTQHUb775YzxYu6sIiDH32qmiAOoim+DlOkqlJZw/VsSvXszi9HIK/84//N//ElVvn/9R/oP/9H9Av9fFXnMLw0EHuewUx46uyOL70oVzOH3qOGrVqo0zvzdVi0V7kHmA9LPe8fPIJQf9Puxdnv268ftHYEroQ9iTE8Bz6OPF3+mQFMAIG4vxGJ7HguL5JICxgQBv/SK9WQT8xAC19SSDAp33IMmTjx4/wr17D3DvwSNs7bSRzZVQKjdQLC8bQJ1mE59EJetxccxHIQOJA+N+Rxtzzq2cr+U66PF37AO40lokRRKJpyM0B12s7W7hfnMTD/pbsvgea4/r+aTqw6TlxsLaNZAfRXILPdZQnEpNEgVumEtliKhxQN3IQi50JzBNMIa17ITknYwIdSmGNufozkEOygjYbQHru8BOC+gNkVlZQfrkcUwbNUzyWWZqIN3eQ2FnC8WdHeR6A2THU+SGY2SHXMtIj53IxpxE02AZzfqhT5Wrlpl0tB7zCDUXOnHHHIBsfx4c0JJZ0NZvNCEFiWalXAq14gy1AmvSFIpZikxcER3stnMGGNPZkGs/v0gashrQrplZaltmtJF6bXwGBziC63R1U96xry8Wnxk7eUYZ0u6YEch7yqVWhrLXGwKoeYzuVCNRCEFhswo2tx+OJ4sjCvRSvh/XMMb8XLvzBD947w6ur22jyXggkvZ8nUt5VIiJb4LlPOs6W0dVT5iHpfpJ3JtZ7W2OWLInZ4+Xbkn5PMrlkvaStNDW46TCJ+m2gBFmaA/7aM9mGLDmPXICs+e+gTQjSPb3kV9fR3XtHgr7u06KZ5+IDY4ZRimSMJ0YHfr8DibPKag9asLGhJ1Dni+LNTHSsY2JYBtl1yWQSmI8IzmbxZhI2BeF+yX+HoPa1t8O9Y+9l1yGvH3iXX9/zxgP8c514Jr5w+O+trG/bA4LZDT7HnCEANYnHDK9n8+esFUgdh5M8c/aP5yHRVdNu68YHXH06FG8/M2X8fLLryqj2DKoayJ7y53FXzMQUqPjSRztZ4GTB6rQE6c/eu5CzWHX04mITrizSBeC1Nyn97VfabU7aO03ZfHNe4LkCfYf2C+13GkDqWXvncygduco5VGLfG4Z1Nbbs7knGjuagilSM8J5mCM0Z/i+nvcs95B8n/V1Olfel5Kax8A/NodZvWa1/TxZYm5ERmM/xsfCebI6e35cCKBuLOPw4UMiHJC4wffgnphxZ9yHv0YF9VlTUPNejsajL9FxSEhYs5Mr8RcBqcP8dFClEPcW61Wqu79+f77GAPVxLZZsNvDmjMFIG1TzIHXYPoaJMbFJDaC0fw82ywGwDU35YMhjbD0WPdyNO9EnTNwJW4hg2RIP0QB0BmVvcrJ/Wo2cvDHnNsmBYRVlaPr0vtBcf9bkGX4eGEnhlok+5zPA7c9ioC4eny1m9srzi1p8g2qzt/DnWcd8EMtZwMWCzVDy/Q4C5cNx6bJF/4sPIrlo6LH+FZjjwco7qCw4qkx57bagzvQSU9vR77Ahj5tONvlKnWxnSMrKUGgEwoAVF9YonYP/3V6D1QktBZUbGJQUM9r+pFBgc92VTSOk0Geh6Qsf3af5NZ5y02A5KEgzQ3cKTt/Ka2FBSfb9jP+mfWFe4PBwNkQ1P8WpShrPNQr4xnIZR6gEKRSkKCoV2ACzvC8yKdW8o6JBqgaaEvF8GXCvT8fTxPy9dAZ3tkb4ya0W3n3QxtX1NrZ7tPU25RizIKezMQbTvpo3tFE0gDq0lPy+9rEbj/H452EBtqaTSeWNLGJ2PQKoPXuTKvdysYojh4/gpZcu4TvfeQ2XLh1HsTiTtWF6mse1e0380x/exFtX7mFjfRO9ds8t4dj0JdRPtXfYQNpAsjEfb0b5PjxC2oeyZJ6kJ5Y3yOeTWdAd4PihJXzn28/jl18/i8sXD2OlWsCoPcSoT8VmGu3ZBA97fbQmMxQLFZRyRejsOLtyoHwcWgnNUChmsZTL4AhtvqcT/bzV6yrbs9fp6lioSmKhJpC6VFKBYcUFpMyWwpqNS6pVfLMY2J+OV0QNwKBSjXJIlNXK7EgjKTA3lAA6lUy9QRedbgudzr5YgWxWd1stWX9Ox1TyAf0xs51pjZQRGFKvV7BUq2jM6R6dTdFqNnHlgw+wdv++2HWXn/8GfuXX/ipefPlVZEsldEcjdPoEqHu43x3gyWCEoSwzrTFNRVxmMkZuOkYtnUaZ57G1j1G7jcxkoutfLJZQqlZROVRHsV4VoUOKMhbIIzbd99Fp0WqUDXOHqOXmnpaiiF9mqZkFJmnLmZ2MdbdzTNIlQF/e7NPdorxLNpBpv8b7d4KegH5TWidtwDn3BWCHayQBa14zAjh7e3vWNHQmKQEu3r8B2OZjbZPo+VcR+SYB5B5UaCd+FubeMOcFxmVghPKhAqhTpiwnOJ2fskNAeBaYZGaYiOPBhuhM51bTnCwXmamokhc7vRk+3erhBz+9gn/5R3+Ghw+3kclUMEtljQIiSy//ouxPhYH71XJ3Fyb5UDAk1yN/+OLaM1cwO8llNjLW8srhGp775kn8yusX8Vvfuowzxw5jOE6Bwtlhf4ZbD7fxg48/xdVbN7D15JasWQtssEcgFl/HlU9uhxayG//sd/+Pp9bLv8w/+OF7H6K538Tde/dwlQD1e28KoG6UiliuUZF4CEePr2L13PM4JYD6FGpLFbbhDbShglSNM1uj1eRRI8821gS8DHCIbUQjNQCZv3RMEEZnNqRSRFAFPewL2DWLbgOquQFkc1qW/GRxyxFiaIrqYd+zoIZmsZWoFXj9eHvRZcJUndYAYk5rmipwRfEREC4glyeRpKCmGvPH6kvLUkpTNV1hDr1AI9N9c4yOqCgdD8S45qZ2xHl2MJTLBhnYAqnJstbml44MPE6eO1fJSe0286xszkUGmoZsuLg6sjVUWVS0DKa1arEgZwkB1BzHJK+VyuYCUTT1q3JuE7EDoSETbGQN9LK6SHMZM1flGkHm+B62t7ewubmBDeVdbRrQ2Oko4oKPG/e7GCune4Iem1Bys3EnHHec4XrlPirig7EssGw/W6XVTBRTwDbZXJpJYCpnZqhlUyLqLZfzOFyv4dSx41hdPYvVM+dw4uQqakvLsqJmk00xMVTos8HFeAcC1Iy06LbR41ePyvmuu25I9uF2ut6sE3gTwGhTQROsjnOmrc7i+kDwludVudXBWt3rMFoxR1nWbFD6PG+1upAxn1JC1cnjNrMXPcatDVl36J7iWB2OMB3QgQe63lpLikVZPY+zRZEMZYkoIDz4EliXUPWRA8lsnnfaLWxubuLR2kNsPFzH7qMd9Dusq2ZqpNJeWnmy+RwOHzuC8xfO4djJYwKrqfQ19Xko7o2IKfKJ56yxgcUmDtdBWtDxvagoJfOfgLVcS2YzI7eoUevgtOzxqBiyE2GKUMteI5FIYBVYM9vPS4WSMuCXlhv21WgoezpXKclhI1PII8P4kHIRKSphUiSRTjHU+4Smm0X+aM2LGu22ZpkjUmjNkVSaQprP7faw8eAhPnzrHdy++hF66w8w6+2jwJpFhNGsQOpS5JITmp3WoDZltOUtcu4MFsmqB6ic0Pc411vk0xTzN92VSXnAGZFRytUqyo0l5Mt52gZgOiARsIvZmDmfIymqrcZxlxm+zozgRFrgs+W22x5BanIRgkIzzQDCKZ0YaCFY4HmtIlejQn0JGaqq83T5KUtBS5txjVnd75a1rrUgEN9CQ1OleWiimVV2lHObACpt3o7B67jVm6TAMzvc7isReFSfhnFvqqdQfygCyB2NeG0FCjgZQk09HwNyv/AsVY5T3uMkhQRVSaj56CAhe9kZQ3gMnOC5JDFgb3sT7/z4J/jeH/1LXP/kOja2tlVXEzg9ubqKi5cu4fSJkzhUbyBFAqyywtNMk1c0U2psc6jqIh63iAR2f8sNTIHLpnJUvMVopHvJGr9GFlv8CnN+iKARGcHV1cEdSPsPr4n43uH8zzeyLZ4pUvjIprUgslSyptVuK5GtHVqMcj1byAMN5Eq6rQTQJmzITbXpubxpOlZ1sbW1Lovvt97+KR6u3Y8A6kHKFNSlyhJKlQbKlRVcPFbAr14YY3Vlir/1X3+9HHL+3n/2P6Lf72J/j1mVe0hhiCNHGnjhG8/huYsXsHrqJJZqNXO1E8iU3OMHN8MEqLvIIvWV7PPA58/7/TNr7NBrWHgfAatOSDPwzvb7Biw6GVLrHtcWkjgsG1m6Tn3EsC9J2n8/DdYYgS7MQbYC2QvMk+K1X+FckU4rBuXJ48d4sPYQ9+4/wfZuG5lsGaXKMorlFeSLNXNz0xpnucVmzGB0Hh1ROM9Td8TgvMUahxQWKVUpbrA9Gsl+XJtIGNvu72OttYMb249xZ28T7UlX9sZaV1iXKF6Lc7pFG6ju8nkx+ly2cbRj4JhQ0WZjIBofUb8s+XPOvXy8xZzNCFYrjoNrTRqpfBrTYhrjzAypdhfpzSamDx5jtrGNTG0JmdMnMT18BOOlJaRoTT3sIdPaRba5hXSrg2x3gEp3hMpghBmJn9Oh+mozOseoMkhhOJmixzVae3kCxXlU6HDjjhc25/v6H+Z2B3fCGhR6hOYKytowj1JuhqXiGPXCFEsFoOwgM8lZWqvznP/TyFM4wmiabF7OhgI55a4TLL5jYJY9wHA+CawTIFOchM/JAqm9r6FLwvEiUpsT91ygIltg9ToMWLUvzwYWOB6/j+qPAgHq2L3QyIzWBwifnWIGqjMFUL9/DzcebGKv31MPB5mckdx5fSXKMIU3xx/3eiIpEXgXqYm9U1qz21pDoM54DWE+t/PCvUu1UlbtSYBaKmo6XHGs58qCSPeHLXTSM/TLdYyPngYuXkamVke22UR+/QkqDx4gRwU1xxf7TNOU+hq0tGfdF/cU4vs/qpd1LSxqQjWEZ8snLe/jtdC1cips4nsiKu9DyRFqGQeHA9Zh95H3RBPzaTi+UGeE9dsa5IFAk/geXsgaLuEWnbtPD2q5hLnWpsFYbBb6hzY3BjFd7KIQzkV0XE5MiP7tC7b1ydIidR8/fgzfFED9SgRQLy3VtDflPlc1noPHyfllbj1w0eJBa8SzsIzw2DAvax+UIF7ZtXT3somRy+VwJoCa/b4+2hQktdvYbzXREUBNdzaP/yLJ3cnnY/YTAkAt5yInl6g+tNhBOT84OUZ7pUB08DlVrqwEo9XPty8R/+nAxHggukoSY+j38fjxOu7dvafoLXPuMDdbYRyByBmtUS74TPTZkgD0s4TNoQbjd/YqGWlGcoEA6nLZMIMMxWWmoH719dddQV0zx4qwXngrMEQ2zV2XZy76T/9ivi6Jf79YV9Qrv5ODjC4AACAASURBVACov8Rp/fl/6PnTJ7RYLALUYeKLAeZATgxwY1D4RbN1pGoOjQB7DWfKBmWrTa/W9HHoUK+UZPYFVsYcy9NbeV53unGkvVaCN3kQoBomsVCGhxvYNocxCvxZk+FnT5RPgw4HPf5ZN+HnjaIkSJ18bNQQe8YLfOYxe7PGXPgSDQGpb4yFdeCCEpo8avrE+4DoEOaAeS/yI/6BNS0CUJ0kQyyC81ZMhEnZlDMROM1xEVSAZjjvhxtyP2xxilk+vrlJnKewmWfzQUCfxiA3N7QMpwo6hYIKO7NJIkDNRGNa0cheSIW9WY8PBPZNkMpOmIIsBTUV2LL1YCGlYo2bB1rZ0HBvgEYxhfP1nADq5+olrLDRxsKXTWjm2xGkVkPEmqum2nErUMFKtNaxD6TzmMnIGufTzQF+eGMf76+1cXOni2afpBMD8snep0J3NBuYlWTKmmhmROR30twGdt4NwK6Rk1J0P7tdqauv2UgKTCoq3sfjFJaWGjhz9ixeeeV5/NqvvoizZw4hlxlrQzQaZvDRrW387vev4d1P1tBq7guM4OZOn9etxyOCb2SRlWj8apzKIBFpuTlMo6xHpV+yOz6c4PTJQ/id776Mb792FieOVVAtZpGiU9WQFkYT7I+G2CDAO4Psoku5ggpgKZsB9KcT7I0HGFBVmMuglsniMLKoGXQj1REbtmzc8g83CMx+ZvEhWz5uQL0xq4LEwWk2ab2yss2fb1S8hDQFmmOBKjBp5+5Kj4DTsxiS9dV0LHU+FYbKHqWakMdEdXCfQA/V1yO0aBPe66NH5RagjEVuvLjJIluZhRrB7bUHDwRunz55Gi9efhHffOllnDlzTiNlv93Fzu4edvZb2JuO0E0TDM2q0Yl8EdNsFn0CTKMhKrRuTWdQITBNlm27hemwh3wxj8pSFfWVFdTcSts+P3MoIas/WpWyuDQ7XtcKuxrAVDLWiGRTmhskNmDJWLesJiOJqHlLgFaMRd4D1hjl8/jafSo2RyPbSLlykQVkKGTtetrGj9eSzT5e6ygbyzNiw/zEgo9W4MGOMSiq48LUc0sDSSawTBPN2mQTcn7OjzN9YhDMrBkzs1QCoJ4pkzMA1Gb7aaQanzU0v5AUcH+nh7duruNHb17BT374Fra2WsjkqiJ4qOfMuzpNC1d+D6uoWe2rWx3IIhFZytcOm4J9bnl6nU0WudzKcHNLYPn06mF8+9vPC6D+1jdO40ijhgHzsfpApz3FtXtP8GcffIwb9z5Fq/nQxlLW8lQjYhLdIZwsQdDRNu1ZfP+ffL0UNj94933lDN+9dxdXPyFA/Raam+tYLpcigPrY8TNYvfC8MqhPnDqFar0sgJrnUlbSmovtOkbuJELb3A5OLii+sfbsZc114wlStL8SeDvUvCI2suy6CfZaTjI3f0FVLRcI5UyPDLjjGiuHHwLX3DQaSz9qKiYiXwS2CAx3dQQZ+lzP2ejTGCihXKGrRRUlfq9WUasuCfRl810AoAhoE3BT2h/00O629cX7neAzgWpmEHa7fTUqrckUkzk5n/Czm3LXMwB1XAY4WPxAaDRZrq2dV6uJZf3NDSwthGXjbc4gsj9l00w2q1RWm6qNbGcqE+LoAoIIVAaYesdsHZ3JLmCGBAG7FgSp9/aa2N7axBZBxq1NAY4ErgVUt1oY9doY9XtaK7qjKfq8lkE9Q5Kb9zqN6sK5ydZMZU3rc3Fu4hpqSgs2RjnnFDIpVLJALTtDo5DBkVoZJw6vYPXUaZw5cx4nT63i0JHjKJZqSKeZ58jigqx+jgkDqAmc0ylk0OsYQC1r966sTplRbWfVGpmmJg0AdbDrJlBIUNpAatl7ey411dNBYSGwJlglCpAmQO3ANAlS7lAjYpltenwD73UK7xOBeL5X4WdRVEt8XWSZOZogM2Uz2hQ4JI8RoJ7kSuaCY12veP/kTXxDH6weJ8mNa1mn1cbOzjY2H25g/d4T7Gxuo93eV9OFr0DyQ72xhJOnTuLCpQs4euwIilS40DHAi0rtycIU7kC42cjHamrWGO12S2z/re0tWccz27zdaWv9lB2nW1rK1tJVamyoW06iEUfYqOS9y+8kJBR5rzInsFZDY3kZ9UYDFaqnq1T4FpEpFZChxXexoH8zC3PCfEM6FLnNvpRJpK8xg1GEaAc2XRhigSpuBy9CBWvkmXLB97e38em1a7hz5WM8ufoROk8e6/fBlptKCBJJZfft9boppzLKVZdSwhtLUiB7U1kZvp6DrsPxUao6xm0mw7pFx5YS3WUqppRizvSMDgFDkkZ6mIRx7kqkXIGgfUk51rTwRppW3WzMUl1n0UrWWA5EIRJ5GIWTUe45o1f4fBQI+BOQpsK6qAxwfjEXncSAtJwlcp5XzVotzLcGqMpdSmCO2WzqMyaUGwYKuWLJ3ZcCeCyqqfcMQqWiJluUqWggSaTuCftNbzrz/uA15bkcCqjgXsMzvv0GtaxJaygSZJeaik4+3lCV6wQdk+TywYa7OXCYUp5rxBjt3R28/aMf4U/+xR/h4ytX8eTJppyUSkt1nD57Fs899xxOHD2ORq2mcUqxlxT1nM1VTvmc4CnAJL6GZqJmDVfgcN7gPU0ltyIfSGh14mSon5KN9bDucM7i5+S6a2C81c+2xljkSQCo7We2PwkuIRqDOXO/CnWvrStWu/IaCYh2YCDZUwnX2+r1sEd11zLt6cO1998lFdSpFPq9DjY3HwugfvvtN/Ho4QO5MY1mKfSRR4p5v9UlFMsNlEoNXDpRwK8/B5w9BPzOP/h6OeT8h//5/4RBv4MmAepeE5j1ceRwA98gQH3pAs6ePo2l2pJltbpRnC1R4cokCCLPAKeT+w9bGuJ+12LfJvnYzwMXbHHx2ikxTkI9ZC2coETjpG0kSHPzINmG94Up/rjeJ7N8g+oxPp75ZlVo+M/3M1wI4k+KumBxo0pjn+vak/UnWFt7jPtr69je7SGbr6BcXUGp4gA1ezWq2ywGjCRJa2cFgJo7Hn4mxtWQgC06HS1OVG8HgLogG2kjSu4N2niwv4m7zXXc39/CJiNNWIerPgkiBlNPh6/EG/u96NfdowxC7yEokaItXLh3Q8kR5l+eGyeRsw6YUaFBe24degqzUg6zfEYAM/ZamBGgfrShXm+6Ucfs6FHMjh1BqlQyG+l+B+lWE7NOW9nV5d4Qtf4I2UEPqWHPSFmCo+24h+MZhuMpxtx7EqBmVJrqNiPb0PVC87a7iVitHWfhhvEgspbuCQKWeZD/VS+N0SjOUC+mUKaIQE4oOZFZ5cKUT5t6Om+xewZQs1633GmREVTXWI1vfdUQI2h9Jqk4nXAkVaY7WPC4BFDTXc/B8SgGUTWSZdea85IB1IGIFNsvW0Z5iCDTvSpiVlDiWp9A52nIDGoC1Ov4MyqoH2ygJYB6hhkBat5AvLbat5gzlvzqFG3un83TI+joaP2+4IZl7kkGiBq4xmOqVksOUHNdNZU8HXOy2ZLcb/ZHLbQzwKC6jPGxVeDC80hXa8ju7qLw5AnKa2vI7zWNsEDnTALU7CNyvQ9uKQ5MRhiDSJ1e//v+IyJLuQV40p449DiNTRqAZgd5g/FHzOdJEH68tnRiC+/z4HgU1THq78X50PFe2q5PPK8m3R7iGSzql8zN009jD3avJPv3vvaKoOfm2pGbre9RJM6yfrv+BJLtnCOsfXDb36ZRrVZw4sRxgdMBoGaOMcne5vRicXDWQ0qcNJ+ck0f+rLXi89aQJLYTgPRQ65iozfqD2hPw/nOAmnjXQQC1aiZGGElBbW5oRpa3mplfVjuyhpzPojbbfotTDGKksF5+FkDNvRj38pyzSBohQP3g/gPFJsa+s2H9MicD3wZGrbckwchIVoElsbh6z/87ANTLjWUcCQA1FdTeiyiVKjh33i2+z54FyQdzALU7KBoJ1QuM5KX+7LePfvsLgPpzrtPu7q5OK3Ouvk5/zp9OKqjH8eD32tFuemv6WUGZLPSCuWjMzEyC01Z/hubd/KjVIhHATn/ZAJPZBid8Bfsvv1UdGA1a7gWh8gJD9ID3TwCsYpEcBLIeMACePYE+fcMnP3eYoJKLVPL34cZcZIrMP37+/CZf01iBfuYS1g2L533x+MOGUnbbjjSHyT6yIlo4D8lNaPx3fRpryvnjE20ta8yFn/u108JtH2KOQW8/YmPVL4rbwC0uPHo5Z57rkQvsz/nzb0BqeI1w3AGgNss1s6Hjf2nlzqSkoBbbXUxUAtQwgFobIpdssXlOi0UB1DOkclM1Zg2QtgIlvA4LMTaCxsrgGuFwJYNLKyU8Vy/i/FIe9YIVurTPKLHp5WpMFr1S3HjuIaUQaiyo6W1nnMUg1dOtWQbX1nv4wfUmPnzYwv29AVqjcWS3KSCeSlaqvVU8umLWYWUbg7H9Rzhn82MpNF9NSWf2d1b0UB2u0shVY6PRDMuHD+MbL76IV1+9jL/y+kWcOlFHJsUm+Qj7nQneu76Bf/b9T/DR9UcYdKliJejhYDwLSh1zKLZcqhFZuZuCm+dG50H2swR0DXKnfZYNjQwunT+Of/tffR2//MoZ1KpsJLJxmaNrIga9keyq98Z90KCyQFUPN4mTNFK0gE+zMTLF3nSA3pRUBaCYymA5VUA9nUM5S9Zs3HALI16qfFcj8VxR1cGGIVUQLErUEFfjncfKJqKrPAKhI7La8gIvWTBr7+6Mct+A8DjVVCblmgfpyqrpaCKQSKBLr489WoASgFDWqOcGEbxgNtFkaKBMpyWQgmP4wplzuHzpMs6fOY+VxiHlV+/uNPH48Yaa0ensBPkSMzsLmOSKmBRK6Gdz2BkM0BkNUMplsVws4Gi+iDrB/uY2Ovs7SOVSKNbKaFDJWbGsZ240rRFm5AnZkus+82B73n+jiY6BY4ibvd54gN6YakZTZapJXCygVDJrTbEbJ2ZXzKabWXS7RS8bkQTDplMVXrw2fBzHvIFSvUglHSy8gzIl2XjnawRrXBbntMIJG0dl21Yqkc10aPIlN5mhWcjXDE3EcP8l5/vw+zCP8XfiNjtAnZuaXTzvzkmaILUmSFOVm0mEj5uUSDBUbF57sIU/fvsG3nz3Gq59fAOtvR5S+YqIIrp/pJ428of+rjmC78McT2s4Wo5Z7C0crWsLxepB9YCaFyIb0PlgisuXTuFv/gbv1fM4f2oZtXIeg+EE7c4E2zsTXL29hh9+8D7urN1Bv7eD2XSEvBwqPCc5qB3c8lIxCQSoMxl83RTUAqibTVl8fyIF9Vtobm1gpVLG8lIDjfphHD1+BmcuXMbps+dx/NRJVJaYF0+AmsoMO68hUiWQ4rgJUzgt88nZLHCLY1Na2maO9tAEEUky6ck2mjnvwTJrqI0gfyYbfr9Hef+astqa6nIMoa0fn8vHRvZwNrerDPDsToG7slR0aztvTnA+4fUn4CVXCyqma1Rg2T3J5yuP1K282NSniosqYs6V++22HBYUqyBwnRnZQzWceC+Y4tYAzrB+2r1N4NPzin2dDhaslkEdE1WCsiaqq1QD8RQbIGg1j/9P+b5cwyyugCACgbxqpSLAWopUV1ZIGUhANYAK3Fi7PZmINp22AGlmUW9vb2N3Z1tW3zs7uwKvB+19jPodB6gn6PaHIvSQeDQbj+W2YQRBV/a6WoNnIufAGOefEeskXk63QaSFYjmXQjU7w1Ihg2ONJZw+dhRnV89gdfUcjh47gfryYeQKVUxF+WMDiM0yNsEsf5cAHccEG/S09yZITXBjOOx5Ayyek4J9uilXzdqPDi1aZ6T0nVdWW8MxK2ID50h7vIPSUsD6edXPzVpTygidjETcj+bEZJ1EdRMxL1dNBsIm654Rc/+Yi2hNPY4dkb3yJTWuoz2BN7OiTb0U7Tb9Bjcc3ju8v/a2mnjy4DGerD3G+pNHcv5gw4WuLrTnO3XqJM6cXdW+l/WnYlp8R2FlF2sKzyK2EWlEC917TuCbTsT8Z72wvbODjY0NbO1sa95ptVuR9beU92x8kBjl55UgNa32VR9PgWwmLwt72e6XqwJXeGwksJWrZRQqJdldZ4p5pIs5ZIt52X0ToGYNrsTlkA2vqAe395d1uPdzWEOENTICqY1syU+aSwHDbhcbj5/gwfUbuPXjN7F585Ys2LlXEsGCpL5cFqViHuVKUTW7NZRpAU6VdUa1f3BgknW/56DLxllROGZfGiyuVcN6g9osMcsoljj2eN5GSLP5yiYZXSboHNAjGYMRJhweOZSqNRTLNYHLyOTlkEOnJc7J/FyMmuE8xRPN+VmOEKORNXA5f9FmkPURVdh+3VNshhcryFVqKFSr+spXaQFuedW0CQ9xQ9H4FLhqtumeVaNxFJRe/NyBuKDq3G1Yoz19ZC3prxhczjjuvX6JABXfC2p+C44NsjGfYMBzRUcdOlNojHn0ia81rJlEYCCZ0RXU2sdQReNrgUiIVE9njGyaz1NNPUF7dxdv/+jH+OM/+Be48tEVNRWpoC7X6zhz7jwuX76MY4ePoFquiFDERdL22nw+G+s+nbOBOp0ITFe9F3VtfU/v9VOoCXmcfFzIMFUD2Akg4VwG5XMAqJM1Y/idyFOJZnMAtFnvKqJiOlMtzDqWTkeLtWp4blAAhqZ/si41MC7+E5qq4ZjNTtWuOvemRr5NoddtYWP9Ea5fv4p33n4Ljx890NxPi+/uNKvatFKro1iuI1+o4eLxIr5zOYuzh1P4N/7B18sh5+//l/+z1rxmcxPdbgCo6wKonydAvbqKem3JbpfI2SP0xcJMn7hIX/Cvn9dQ/jxgIV7MvghA7e5ZIho7OO0qtuDKE3Jtg0Y5Finzgy82+YKqMGJfRb0UG7+LlrzhaG2MsgZcX1/Hw0dPcG9tCzt7A+SKNVRqh1CpriBfWjIFtY9py+3lc61OsiarrQFgnU2Amnt04n+BzEQySyaFYo79nyl2e3tY29vArd1HuLe3gWa/hT5VqHSJyxAMspgR5U/riwQl7x1Fa3qw7HVWoc+Ztqz7um6sb2vpeUFhFsQOrKmc8R4QAaBISW3K9XQhr7gNuXrR7WNjC3i8Cey3zcb68ArSp08gvVQ3UpQaMF1Mez1M+10U+kNUBkOUu12Uuh1khj3MJn2LKxP5jG5EdAXKyOGLay7j8Pje5kBiSknNjwkFteb+RLOYc6K+KFBJZVHJp9Aoz7Bc5vcMKlzf2QMK5EUB1KYetpiPglxUZPHN/g/JQ54VLcDaAX07teYooV6h9kYGUvM4CZ6ZK5VppQygNvdE7VudKBnm37CvCPuHsIcIqlx+Dy4XfN8IoBYpLI494R6r2+lKQf29d27h+oNN5ZgPeW1Va6YkwGGUF0UtyigOpGQXl7FvqnJQ6nXr0RhxLOBjHkWTTqmvWaHzTS4dOWYp7ki25EUJd/bHbbSzaQyWVhygvoR0uYrM7g7yTx6juvYQ+b09wBXUWeNIR8REs00PhBuvoVWX+73BbqXX6bYPs/2XDYu470myi0WyGUgdzq0z7awmDnDIgiArwZeL8p7n5rqEsjrq7zjg/CwMIIyhsAcMAOS8z8zixB113e1pEQA+Ty4KXfu47jBXBW/8OJ4SAG57j6CgpgiDAPUrr7waA9SHDkmcEUgSNq2EeIl5clP0eZ8CsOPP8nnrSLKfFNUVEfkxKKgdoA5Ok4OB+nrPAqjZB1gEqNkfmJBQEuVPM5LMAOpAAPwqADXHYIFxToWi5gTumZ48WcfDh48UO2gbyvn1KwKovdceXLTsOieICQGk/ow1nY+nG9tyo3Gggpq/o8U3FdRnz55BvV6fA6g1Nm3HO1frfcEyInrY59UT4YG/UFB/DQFqqcj6tPgeR972YVI0Im/ccEkCRlFXxPNSkwbgmvAOnMRtqIVC0Mx5vf/kf9dEI2AqgGHeeIkaM87Qiuwj4t5dvBj4TZNkYyfUNroh/K0Xb61FIukiCJ68+eL8rCRjaf72XLz5FoGHYAM7v0DFwH5ykk6CxHaN5gHqcG6Tz0m+3+IkFjbNc4uo/pEoZhMfJ/n+4RoGm/HwnjoTSWA6TLFzjDS76PFxehEcVtPQTFqwMtNLRzZxCzuJ0MO1yj9Ssuj6uvpSdjfaLLgaVeBIABKt2U6LHdph80sxxp4/PWAesTL01N0SVhPAM7L6UvmZsEEqJ6TEYJOWak4WfLLeI9mUeTpjnKgVcPlIFRfrRaxWs6gVTKUjtR8ZVXnaBYfsN2v+CqT21UlH7JZdmVQGfWSwPUzjw0cdfP+TLVx90sZ6d4TBZArFU6tRZfcEQSAB1CBAzTNqea3GoAtZijG5I7DB7FolbMFC49Wv45CghYNCfM5gNMXREyfw+i/9Fbz22jfw0uVTOHaoggxG6PQGeLLbxdtXH+P3//QTXGPurXWwtUlTq1BvFxdU0Xzz1JLocQGmC6cWxsSeo74xe0slvHB5FX/3t9/A6y+exHTaVy4nqGqfZUG8nmBDa9zDYDY2UIGZtyNaCBkAQTH2ME1rqRGlnsjNUqimC6hkLF9ZeUVOHghqfzUfPecwNHvZnC3SSpYbObd/ZpNfrRxZpJsdppqO4T9tFMIcGOzqgz2lOyB43pRlTjl79f9l771iLUuv9LDv5Hhz3aq6lUMHDqeThvJQHo5GkCANZNgwYECGYflBtgTDsC37VX4x/CaP3v3iV8sBMGRZybakGc5wGIZkB5LN6qrqruqurpxuPDmfY3zfWmvvfW/dbjY1fBk2q3FQXfeesM/e//7/9a8vuTWvmOe0OmRjkBuT0QAD2qPKammK2WiO2dissQbjIVqtfbTaLWWVcn5gtsyli5dx6vQWao0l9IcjbO/v4+GTZ8oxreVzaJZ5zjnGaPVVlZK6OxtLcV6tlrBcr2KNij/kZKfT7rYwJipZLqJRrKKRr1rzkfeP7GwratBSjaxG14L3pbGUWUAr84VMarIjZ1OMpmMMCFaMhhqDyoB0+2F+ZypiCFwR1OE1MTthA7l5T2njSWvdSkWzXWwkZVulzYodFx/R+IsmZiikQ3HNfxOQjvk83pf3jylJ7bzz53yeGtFu3cjPiYZtolbJWGFq05nJMBJbNPg8LnSOBTUEzrzfRSbhEOMvXWXKxuk8X8SPPnqAf/qtH+MnH3yCZw+fYTSYAuW6Nu665wU+yzTc851TgJr3STqnfD5A/QI4HcW0u1FoXqoBv/HrV/Af/+5v4WtfvYjlFSpCoeygg9YED58Ocf32fbxz7Ud4+Pwh5vOBtJnMOubcbuRRm+/tVsgbcOA2yN/7J18uhc233/uxFNR37t7BjevX8NMfv4vW7nOsNxtYJ0C9ugkqqAlQn+E9fmYL9aUa5sygzs2l4iSpRqCUFNW+WZVSztj1fHDWpQpaIC+Vk8qSJoBodtJkBhOkNhKJ2WTxvqQaWSCLs49N2WCNSBKTSDYiPqs8eb73dKTXsmnC6xtqUzVywgpbGbFlbfqK5ToqVcuOZ2YWH2y4UzHHxlvE29CauNftSRXNBiTBG4LSJPFQMZwqnw24tPrBgDYCwqEyi2zjsDc20NKtaZ3wZg0PI5rZmOWgjTiTqFutttM8p3PDhpqpu6UOISkuyW41Uk/ERkR0hDJDmUensW8Wtil4yutlbhlUwfL7UwVL1a1sv3d2lGHca+9i1G9jQPvyyRx95ncNRpiMBiIfsEEpAMRV3srkpYqDRL0cQbG8/k1ly4gW/hIPs/kKVAoL1PLM/Svg5NoKzp46iQvnLuDcuUvYPLmFpdUNFCsNzHMBUJu1Jwkpsn+fDHUcBOoIUOuRsfm2JqVb0stOzdXpun4BUKfgtEBq/53yqpOsOrP6ZsNX7yFlaRkE76RQdXW2ALik6et7Jt8EsTYQkY/rO68CyWRu8ca1SuQh2v5ysPt6o8ZwqQJU6t40TItqGy6H1RBRc0sxI0BihvFghN5BDzvPt/Hk0SPs7ewohoRWc2trazixsYHNjQ2tQVpXnNQh8qhsHT0ww11CVI2FYjZsB936n2qgoawjexpPrCGYcf7s2VP9PxuyLOkMoC6jVCFJLwWoWfHQSpq23ktLK2jq72W5HDSaDTVyylROV0tSpeapoFYOdRn5EpvyXKEsP0/KTtcfFFTnmhuSxf14P97BaZJG1QD3eBAqp3gNSN7YvvsAn3z/HTy4dgP7OzuavzgHVplBXabjUUlEuFqtLOU0XUn4+jJVQyLLmHWznANEAHCQVFnZzKqfg7bHnI/YDKrVSE4lEEq1Lgk3nBvGrrTjRDjFlHMUa53BQHMtlSEcm+VqHeV6AwUC1EWCohYJJJyYQKznY8Y8IEWIA6PeiTWCgu8xRPhivcOaiVnVnE8ZXVKnzTrV7CuoNJZ0L9h9QRWfKQNtnqLTBQFez8F0K1JZsFJtlVH08thi36g6Ibtv9+zr5MK5qidp20XHLvKlOe7lIsTvR1tSujbYnG1RFRk3Lq+3gkwoJbu78UTjsZAvoVIi2ZFrDMHUKbp7e3iHCur/71/j+rXrePzsueIPmquruHTlqgHUG5uoU5VeoJLIyDlSsWfuJRFXHTAXCM3Nmm95FJXkcz+vIetK1jH8E6TKBGhxq/MAoKOncPT3/IwgavI8832yPYP4zlHvikwrsrSRGwR+xB70MxTU1peI+e9wL0Sc4+jrGJs52efYuQH6vQ6ePnmIDz/8AO+99w6ePnmkGo+qySEteQlQr9BOeRXlShOXNsv4t68C59eB//Dvfbksvv/T/+rvYzjsYn/vuQDqxXyIEyeW8ZVXX8IrL13FpQvnsbq8YkDSLxCgPnJV/3T/PKK0t/aRu+GpxrF8DN23vB8CnJZVskfFEKwl2Bm9q5hMkiNz9oqDNSLU+WoQgKsRHh2gjh5Wpv0gVZkA6rFFaNCK9fEe9toTlCvLaC6fQGPpBKp1A6hZvxrpnKQmEnQcBEsAaptLWM+QRL6gbkAOO9YHYt3Evc9oNsD9gyf4ePch7h48wbP+HoazMahcBd1lChUHbE9hvwAAIABJREFUvC0uQOQ3B6hZm3iT5xBAa4Azn2sinaRnx/ojIkOsRefWyN5X8POiOjKJFqH7y1RKatVP5RLmZZKcpkC7g9z2LhZPnwMHLeSbdeS3TiG3cQKLpRVu6pFjn4SkmOEQhckI1ckIy/0+VrpdVPtd5Ec9jKdDWXtPJnNMx3lMF4zFsDWyUraeFefLBKB2hbTiG1wIcLQnagC10dLq5RzWGjlsNIpYb5bQKHMNL3jGNGtE2pizT2Cq7QoV1BF5QKdE2XHTtY21jcWaaJ6MWkMud6wxrKa3vkXYAoe7hRF9SbDne+n9tK/xutVjQQyATkm4WaJr4gzpgHwA1Nqju/OU+hsk1A/6uHnnCb75zsdSUPdI+BdJyiKdRKLSNbZ1XBIe9QKsnmCkGAeI7k7Vmzyf3rj1+05rWj6vOqlRr+m78R4WwdnzdHO5MsYCqPvolQsYrm5idvoccOkqcvU68rs7KD95jMbDx6i028hJQZ2T2xDPMKNdSF6IXG8zKower9XkJmIxkpwIAIlTHp1EbC/G86i+pfaonqftMUG6jtqX+k2RrHFp/z2dBLOCsehJpKSXlMTltt3B3EqhEO9kOzJxSPzlamuPSkqszQ71vpNZ8NC8bIB2ZkLz9zWegd3Ptq+0/OnEsdGBfKtbWBrPDimoCVC/+eZbOHfuHNbX1xOAmq83LOewk8rPs1j8mwDUhxTU7rBoGdIWhcg9vgDqfh/dTmrxzX6ExWBlAOogKh7Jn+YYThTV3rtIs7u/uII6AairVfUbdvd28ezpM4HUg8FI10BrYUJUzJINbJzrHPna/vMA1NFLZI91bcUAapKWw+Kbe2Q6WV28dAlvCaC+iLW11WMAanksfuE/R69pltR43O+yb/wrgPpLBlBfOntKEzsbcmSDhC2FbSJsMxGNMHPbyVZsnO+saZKAk1m7aJ/Ejxu5GpQZbkhsivW5vqjH5wcRJFhAUfTxAJUjFllOmQ/KNsPjRoyNWAqyZjZLmQX1i95pdnzWODw0MWTe4DhW1HEA9YvPSwHqeLssOJGC3mZ7lL3Js8d/FBQ4CnBnC6ns66LJbwVWqpDOfk8rPpwZmrnWOs4YGgmjx4CDo+cpPW6zPjp63bLnKmFjB7Dnk/OxE14cc4bkoMIq0yRQRhwVYJ6Dzn4frc4IULM4ZQYQvwc3RrS+oc2z7IWoaqItGUFfLui0H2Y2a9lUsEoSoqKRagw2qgSK5TAR22OGanGO86t1/NrJFVxaKeN0PY9GmVkstDxkc8oaymHhEzkqYcFiDF9rADDnhiqgzqyAh90F3nvQxrdubuP2dg/tCRt1zHu2e03FRwLwUznuxVMuC1B/UQV1KIP4Xe26Mb9GoAGLUJ6z2RxnL17AX/idb+DNN17F1fPr2FiuSoFw0O3j4ycHePvaQ/zBd27h7r09z2Y0NY1Gi5Nj0iIs0fY4AyIYML5oazfFjWFZjd7iuI9yKYf6xipee+0S/sbvvoWvXj2BTq+Fdr+PCZsduRKqeWrloaxRAtQseGfzHGYSEVqDnczPfInZgFPkZxMU5ry2ZZRouZSzZjbBEinug50rBbexY2NDyEZkANSxe8lRnZqntVJe6hWeR5IZSmQIM/1uChSmpqzSdcwtMMuFlbllM9kG0zYLpnq1/EPZvOoYzO6WzGZxYeUz6HPMKIf5kKAt7a77aB8cSD1HgJrX9cTJTZw8vYXl9XXZO7ZGQzxvt/BoZ0cKwyaKWCbYP5piMZ5a/jotBvl5hQUqNTZfS2racn8zHI/QpXqPim2SOKZ8kI1tjWU26aq1ClZWVmUpY03/hZq2bN4qE1esdGs6szNNiynm1LJBLgs4EQMcvKZlz2hkKg1v6vM5yqqdTLW5pOKa910orI2sZc1EA6tIdiDYWUrWS1m6j8cCv8gstM3NKLED5yWJnOqwDCdQx4xXPo+NP76OKhW+B5/DP2HBmDQEPXMw5ufYfMU407B3hSQt12xTatnAFDhra+kkCKq6eB7mJBPk87Lt/d77t/GP/tXbuHnrAYYdqg95UaoGmnlziGNHWVRS6xkBQiQOMdkppDa7zLhXk3n+CEktWyck601YxZWA6kYZv/XWK/jPfvcv4vWXzmFe4mil+n+G57tD3L7XwvVbd3Htw/exs/8U+YLby7l9bsJ3Swp6gqrM+TGL7x/8s//jiy7vvxTPo4J6/2Afn9y5gxs3ruFaANRLTWysrGF1ZROnti7gwtVXcebCZWxunUatWcFsNrQM6lpF4AM3ZCTSsNEmgwauZWx40H1AYOEIkyGV0j2M+kYUGdEaethLAGoqkqnqpN0WxwHvMdkAsznl4cWmqXImMJXNHKveXLVN4ViNFs6rrD1kt1c2xxFZ67oLQqNO4getaZdRqy+hudQUkEQiEbfjbGTxGHkvEkwjiM97k8BGWPEZOMCmRlFEmXqjgaUmlZ0NEUqYG6VsTgeoBQI7YJkllxyqzfgFY11LmO3u/5g0tHxTz9o2sbK0TW+AJ5y7qOjmvMRYCcv1NSs9AxS8jmAtkQHQU3Ak7I7tOvB9DKTex84Oc6l3ZP3d3n+GXmcfg9EYgykByAlGQ6riexjzWgsk4/Uk8FxErczmXgmVPFAtLLBcr6BZq+j4aA/u1b2akoXFFJUC0KwUcWJtBWdOnsSZM+dwZuuC7L2bqxsoVBpY5Mu2fiYWn55DPRm6mpRRFl0MegZS0+ab44wM9ymba64E4roi23SqYgRQG+CcWjAzrzdsbFOAOq4ryWNUWxeVYU5Q1Ky+DaA2dXXkyNoeJhpVJC4yV5J1jQHUcjshqU12jiWKQmQtzUYv7yk15SWpoaVtVQ1ny6404o01jo/sxbwmNJvOqMGZAZ9Dt9XB9tNn2N3eQXv/QGttjer7ag1NZg1TWav6mMSuks431wzjYlqDj+peUT/dYjVRcYbyV0ClKbCD+EHb7/sP7mN7d0drM5uybKJT8StlOl9DZboTA6q1Bpa17vOxgkaT9y1JJlWUqxUUBUoXkeejTJC6IPU0My3ZPHWtXZKPrO+0sDqB599AylCJW/4oAWrZOnMeWiysyazm2hzd5zt4+JMPcO+n1/HpJx9jd2cH+cVcVp9Vkg051itWlzCah3MQia0CqN32k+twzsEJXjI1el2VxGW7yqiTZh0rK8uyTeS/Y54iEYfr32IxVbOYwDmV3AKpmXdPZ4fhSI1vWdhrXJalhOZ1lHU93UUUm8O5zGoY1Rq0lVbTnPMqgRJvTLIGcSv+XLGAMfIY0caT45eEiXJdIHV9eR11ZsRz/FRrAseL1aqa+bzPJzMj4tG2vaDPN0JFZIQm+zHmp/peK1yBVDJH7eARN6mCye6tIMQbwceUOlJnc26njaoAeDZTDaSIpn6yp3WCRczPYTsuBT5tHJ0oUiIYoSxuzg3c79GZYBvvfO9P8If/8l/jxvWbeLa9q7VqaW0dlwlQf+UrOLlxAnXOFXS4EvmWOJLdR5YBG5m6dt5Vp4g4xTmC58++B/syvPaMoeC6wz9BnIwaMOaarEI6vldkaoc1pwigniOYzaaO65EFOfgeHC9c/9jUT4D+UKOn+UtJvWQ9o9S1LPmFN3KygoDIxWTGt2IpckC328Ljh/fx4c0P8N6P3sGzZ49kUT9DAaN5CflqU+SlamMFpXIT5zcK+Nr5Gc6szPG3/od//EtRt33RL/G3/+7/iMGAcQ7P0O8aQL2xQYD6qiy+L1+8oOZz6A2irxdEtRAXfNHP+0U/L1aw6PslfS0HqE2RSWc2J70QnPaHkRa5BxuqLuS9n/6JXsGLR6x5w0EpdZ2OECZiWTXAOn19gFisvVgbPX66jftPDrDXnqJcXRFAzQeV/YxHCoCa9TItXo1sxImN9z6JKFbTEKjjvm0xNeGDAXpVlMoFEeL3B/u4tX0PHz2/h6e9HXSmPfUorP4oK8pBxPwgjgiU5vuH+176JaKHpvPMe1gmdRG56HMu1/cAG6MWV1yDE+KsvEhqOdUqoylyY3PT4Ry3qBYxK+eQY6RIq43Fg0fAoye6v/NrK1icOIn5iZNYNJsiqYvoyni02QTF2Qgrwx42ul00u22Uex2Mh130xnRJI8k+j8m8hHmOURoFVCpGKpBKOdazUFCz35fJaM5MUqZstuYMaiUqp/M4sVzG5nIVSxXrV3BOFrFItt0Z8LjIz2afriAFtfJlWcuRfOdEMHOVMgdA1VJSUROgtv8PZWnMleZGxfW5oIiQALyzhHWKJYxE6YBrVmzj3zNAq+gXy4lOCmfbN/EP/5/9CwLUf/D2LXz4YBt9uki5Ilq0IfU46eDEPhb7YuYyqX6zYjPorGXfL+pd+07W84rPN0JfGQ0KM1h3BLnZGlUSlIzmc7RnA/QqZYw2TmK2dQ6Li5dFisvtPEf58WM0HgVAzeUzh1BQT3Nm8c11W72fowB1Qv61sUDiclWkwpq72lnUkgBqEhNJeHW3LoK1yZyk944edrh/BkDtdfkhzONFm28bf2HhHYh01mnksL132g+PucgJ4qH4PjI/HZ3tDovrjKSTWECHuYS2pNbHFshPUnTi5JfNTHanArnKQKRRKqgJThOkppCFAHW4BWYB6sBojsNDPm9NOdrbf/H7pThJ1B2pO4JHAIrYMlWvLwDq/nCAHjOoO110PIOafQi+NgBqukuSwJ21+OZ9o32P18xad5xgaJ/rFt9BsvT587MsvrMK6v5goL33s2fP5UI1HI4t7lDzR+ShB4kqSzSIpu/Pp6CO+5M15erKCjZPbAqgZu40J2rOMZVyFRcuGkB96dIlrK+vqb8Q+EOs25+Vdf1Z1yv781iLtLc8ogY9Ol5+BVB/qQFqbuZSVkYWoDaQ+oiiMdlFHrV3/tllbBacdvlmYhGQBajtncLe25lRGRDcLKb8jyuk7aZJbWrCCuMoOKt3VnEatqW2eCRvd6T/Y89Pi9YAqLP31HET8OeB1LYZfPGD7D1TJtbRMxpFSBgsWCEdjL3kjLxwIbLnQP/vX+oF4DhemZzLVM0ez43MFE6+6bkMBp01EOKoEpJ75jj5u2gaqG8rhVC6sX1hcXKVaPZLxQQZFuNJczvORsLos8Ii8q+jUcu2X3HBcZ+TctYaMzmz6PMNM8/xeDaTzeWIORYEqPXdPON44gA1vQHJ7lsQ9GbZNZdShQC1opCntNueY7mSw8W1hgDq88slbFTZpC2hVKkJoE5yp6Umtnyb2FDZiXbGJXEkAdll7I7yuLU3xQ/vHuDbHz3Hvb2BwD8Be1R3syj1nCM2WiMBXqWR7HudKXuk6ZklDMS9KNDVJgPT13hMFNvPfDmz+gSiFwq48PIVfOOv/A5ee+0lnN2oY7VekvXh84MufnznCX547QF+8PY9PHnctrxMfVfrSCVszOSY/IN0zF4oqs9uRbd9J17RMnLTOfKjLpqNErYubeGtN6/gr//2V3D13CpanRb2u30MZ1YcV5knWCiqqc7WGq+1KeVzsiXl9xLIV2C+MZRNzoYKQWz+oRVXmSxaXisBhWE7b+dH/3ZGZzR7Qglhx07q9EJqFV6biWyKcmLpEqTmd2FGpRiqYrHOZN/MBrcKCfaydQqc0ap7lmPdFfe6Bwiuq1srBqp1xO2K5qYFHQILU4JH3PCb/e5Qn0lFU32piUKlojF1MOhjr9fFPkGKyRTLuQqWClUNMNlWeUaLMt3zzEaeo0BG82iExcTYlyiUMMvnMVVuJrOHTVXJz+N5pP00LXmphBSQNR5pvHGjKBCmapsMbjbKtEWThWPYPNomKclbSgpUy6GZk8E8ncmmlwAZAS+ef25ALcfY/oQyOgrQsIUKYC0AahZ4VKCpuPUsa25S499RCEYBbfeaKVkCFOc5iedHY5Sfx99zI8VHMMF5XJbxEw0DV9W72oCNXSr2xG4muzgniFfzEu/NIscUShhMZ3jW6uKP37mJ//tfv4NP7z4X4Ubzms6D2+ryOpokz1nPPF0Ep/kZbIRYxEEWoE5Wo8xSlJ3Ps+sNrwcmc1SXSzh5cQ1/8c+9iv/oL/4mXj6/icHC3A4m4wUePevi/VvPcPPju/j07odod/dQKPomUPV7oNK+CdMcNfdNqdke//Cff7kUNt91gPrjTz4xBfVP3kV7dxsbywSo101BvXUBF69+BVsXLmHj9ElU6wSoByK0lKjsp6qLG3Xex1ri6MgwxZzsYin5+hj1ulI+MbOeCk2qp5VPO+iiP+hpLhnRPcBZynYvWCabmgB+zyWgnsd8zER+Sld8/d5dYwKgpkqNm+Jmoymbaykvm00B1OUaM5Noe00Abi7rblpB9whmUh0tN4OZbFalA1aenSvecnlrZlTN4SAeZhdPAMgIQKG2zTqcRGdTa2WSUW1NADZRxMZ3wp7mrbCxjRrO5wirV9wmkOsSgRfFE9AKnQoiVzB7I85s7k0ZLntaKkgI4PvxBzgl8hIbTK7opJMEN8jtVksgNS2/qaY+2H2G9sGOHE8GY/98XsdBF8NuB912C71OT04UvP1qpQKWqiU0inTVKGC9yQiHhpTmpoMyJcd4NMB8MkS5mMNyo4bN9TWcPnkam5unsXHiFFbXN9FYXkOh2pRdsTVzrVYXkKYsMOZQm92x1NM9B6kHHH8DU93PJgIgeX4tK9CyvQUqy03HbeHVbLR8v6x9ovJpZZFuzV4BfgGsJipqz6EWQG1Z13bRjIFgbt50WLE5VbMpzzubnlRzEDRnM5Br/Njt0+UQwM52EYsC3Va8oc0bRSWG7blSMkdS/avJHXsmkuc4309HE3RbbRzs7mH32Q76nZ6a4mwxstGqukW984wlIo9R5BBrZssWmI1OzxpUfRZj2MlciYrc3a3oatLqHKDVaaNNlwKSV6hGkFKH6mJTsBP0Z/3baC5jbXVdILVs+OsEP/k7Kq7LAqgNnKbVb5HFFxZyU10ookRnhcCfO+PZHscIW4n1v9Y128xpPslbvcD7ifelYgJYy+VymPR66D56jMe3b+PaT36Ce3c+waDTQY4OKIW8QGo2ktWApeMLySEit0aGJWsSG/neHVQNQ5VVpVpGrV4ROE37y3qd0S8EAQnUWe3IV01IFuD45Xfg12MNw7l3MMSw10ePEQSDvhQd1sgiIE5SJe99uig0USzXzNKS443nMiETcB5m846uBBbLQPt8zu8ERaXiLzJXlKSMClAqY1YoY1GsokCgutpEibECjSaqtF1eWkaV93u1AuYqCyCmuwKJGQ4gaM+ujGojaCTARxAsMvtGlR0C9QOtTnfoyb5auI41/wnqsl4wotFUQICBttbYZ40nwm9mvYlmm8ADj0CQa5SI77Rzrwqg5nXO5+aYDPvYefoYP/zu9/BH/+r3cevD29jdP8A0l8fS2gYuXbmCV159VQB1g3s6zjW+VzDnBL//BZCbuxE3GgQ0RBwgsVBuXROMpszQNiKyLGS1jhkBJI47ISq6y08AzFFvhhtQnPOoa/k+GvNHCP7x+lBay4nDSQ0G9hjJ61COeGbfmG1eRq0bfQebtw5bfpqG2gi13NJ02i08fHAXN29ew49//B6eP3+sOZQjaTwvo1BporFGgHpZDilnVwt48+wUp5fm+C///j9Li4Uvwf/97b/7exg6QN3r7WM+G2JjfQmvvnIFL798BVeoelpdNTK9C07i+ti1+exe0S/69CVAT6agOwpQ2yJk3UFT9VlcgO3lmPtpADXnqylJkaMeJhOu9cwdtsgZ/fG16djvoJoqFNT+SQmZLHTVES0YR2h1GMc/75m93V08ebaD+09b2GvPUKyQBLmB5vImao1VA47lHGGJW+yRmfiHR2hOKp4HYiIgRbmwFcM1OYc6YytKeewNW3hw8BS3tu/i7t4jtCc9TOh4VzSyHGNKCERzLQ0XHovkSBZAWw+iAZc5IbZWGkCte17nxMFnzdWR/+3XJKL39CLvr3ofITdZIDecWw3DOa2cF0itr8q9+5OnwINHyHe7OvfztTUsTm9hsb4ONJvyHCQ5j0BofjFGczLAar+LlW4bjfYBZr02BoMeBiOSdoDRvIgpDKAmuMxDC3CU8zjr+SRSxOMMkrkoQHf1xOw6V4pQ9vTmag2n1xpYrpVR0bph/VnrDXiPh71B2X8TvPPMaQepNWcKXHa3Ca+rBBB7f1Prn2fCa4eagFkGUMvmW2psr0Oitk8cgDgHe6ydu+XZ8Xm/J+lr271gIDKvp2V58/yzViA598YnjwVQ33q4gwHXT45FjQIDqI0dTIKIxW/FOhs9Bhsz0XcyAJciA4HUiUNKClBXOGYFcBsxRHffooAhAer5CN1qBaPN05idOQ+cv4AcHby2n6H06BEaj56grNg543dRQa16lOthxm3EbuXUJdMGod3zrDW5FzLCMftLlcSZMmIu6Ph1FKAWeJY4Vtn3DewgXEzT+Y3fPQUSbe1LFdQxDuNvu5VSR9fomh9nmmzkmrDctn7XIZzAMRCbA5PZMPM/R/EN+7fIfZ6RnuwdPYf4cLyH1R48jmazjq2tLbzx5mEF9VGAOsb4zwtO2zT++etTspZJRGxjLgWo7Z4Lgh73ysygHoyG2uvS4psK6k77AL1uy8jv84Xvr90BLhTUWneMLKj3dwW1EQWth5FVUGfXWHNspYuGkZFFgBVh0uaUIN/S0psANcHp58931J80BbW7n7gDra0jpk5P+iXR+koEgUGGOgbEytS+vCYkQ1EowwzqUwSoGwSozZGQ5PvzFy7irbfeUhb1xsa67p9sjRd70axr8s9bO2THRlzx4458tVn7ed/6l+L5uS9rBnUoqNmoN9VYFqDmzW6ZAzYgA6DODJ3IWf0Zw+DoYIsMpoStGIy+5OY5DLaykI5mjCZon7iSfINjlNvZjdfx4LSBW0efl/0qxxXV2d/HjfpZk+9R4DdeG68LxXr258d9/tH3DwD7uA3GZ03qx4HT1vBNgfAXzpPJWJMJKTkOz5OmapQZO7GYZCdN+x5pfkXg8Cm47gC1rFXSLK2UUZhhC3F8eJZO9njsI1I7+ENjROPEihj7+dGigTANEw4JilnBL0U486cLeakkLEvG2Oy0uSRATbxQGW2EM6eWHaiGWImVk22oCFCXCJV605P2h2zMVYsLbNZLuLzexKuby9hqFrFSXqBBi8AaG7lsRlp+EZsyxv6PfFWqilncmpWVFhA2F0tVPO4t8P7TAb7/6QG+//E2HreHUvMUmKntABMbjdz+UI1jDEmVJlgkALUVpimD+LjiwJoqLAZ8x4u8AHvLotH2S0q7AirNOq5+9RX81l/9HXzlK5ewUc9juVwQoPhgu4Vvf3BHAPWND6jsGThAbYW3jacYP/a+KgRj4+muqLZXcoBaF4HnrqTmK0YdnFiv49ffuIqvvXUFX3/zAs6caEjR1+6P0BsD4zmZwQvUC0VslKuo5wkQT5RhJ8b+YoHedIQ+f0YiQy6PRqmmZrMYp/MZKoU5KkVT9KrJIjtPt/cSR8CV9WwyMb+IoCrZz1IhWDaQKZypuc9hTMBuwfypiq4vN63GYuUxzZQhTkCQYYnaaE8XyHNz6+CE7iUVyF5IJ802fld3/CKgGPe9pV66BRxzsp2RrM9cJOOPDgD98Rgtnj8CUwRAcnk0i1XUixUREkaLOXpjghljNRalFxuNMae9b6crkLrORjStKAslbY4nGGO8YGOU9ulUmzEfnPMKVbrQZkFgMBVOJFzQ/pvW2M06alQzFiuoKLuypmLP+s/WXBWI6/PDeER7n6FZbE1mGBF0GQzEmB0x68qbplkyAQHi2PiFo0FYfHPNJMAVYHMA2aFiCSCbP7fzaDbizOjhg8+L17DQJYgXOdbROORrqLBmDmeo3PgeBMQj5yeus/Y4Jsyxe1uN25wB1DnLi+WdXy4QrK1ir9PHrYdP8cdv38S/+tZP8OzJgZrRwby3+5sDi5vasN303Hf5h9u44TVhxMFRgDqreDpaHrwAUM9m2Di5jF97/Ry+8dYr+N03v4qzm8vozwYY0o59uMCnDw/ww+v3cOvOPWxv38dw2BZ73Sxt/Qt7gyqxueVczE0A7WS/lAD1+8oU/viTj3H9+k9l8d3e38GJ5SWcWF2Xgvr0mYu44AD1+qlNVGplzKbMP5obKEQgVkoTEkmo8DRgekywl8B0p42egMo2up02hnSnoOJ2SButjjaEahgRAHDLUpvP00Z12IbG2i9gxNcAa2M4QOPZysq9JoGjZMCQ7pGVVXNdWDJHAlp55+kEAOaeTaTuPtjfU4RBv9tVU5NrK59Xpc0+X0NQu2LuAdxMNhpNEWWU5SyHDFdf+rGH0iQbhZP+zDaybJyGHaJZdptCxUoXn6Mi588bjWEHS1CEYBbPBl9DQpDFBFj0QAo6pDbeBIX6PSrX+wICqU7l+A+7VoJTBjg4WOuuH3zPUJQzT5h5WAe7z3Gwt4N2r6/86QldLgj+MJe610Jrbw+tvX3Zo0/HY9l2L5XzypVeq5dxYmkJ6+4QwbHEaUP5tyQ3jfoC+FY4Fmk1feIkVlbW0VhaQ3N5DbWlFRQrdbMrViMsJcnIrpARFYyqYB5vj8fTMZBaSv2B2czPRhizXuJaxFrVFdSJgkogPX+egtMxz0fenymoXXHNGlEkQipVCdqVzOpbalUqgY1kF81iy762sUuYTmuRlEt5LNSAtNgKAY9jOpAwf31oKhWtXRxvBgpJiesqLKsbsmPImiBRh8f+SkEudLmYElgbobXfws7TbbT3Whj3hyJMUAlj87E9zObbyJFqxMne38apGq0iknnUhJ5n4HYypt26XPcLYzYKLAHGcilodbqy1mMdQTcikUIKBE2ruveYD7+2tiEFNe892nrTxltW3lRwuoJa4DRzpws5AaGszfjQO2odNEtSNSb9+7CuiCa81Mhza+MrCoQ5irKeNDcqc+nKKyMzPx5g9/FDvP/uu/jo2gfYfvgQw1Yb5Rxt6vNySaLdJ+ehOpXeVFcVPHKAgCjXXh1cFvpFAAAgAElEQVQXCXYFRfiwdlleWcLychPNJRJg6FTBuovzYkRpkIRYwKRUlcW23pNNVu4BqKIeDDBkg611oNgUAlWTMZ3QzBGJ5C2CixVm9daXRQJQ9jfXQqrPvaGtep6223SzYCwDwe7RALORWZCXylWUaB9eqyFfJvBcxGRBm9W87Pfz5RpKdKtYXkV9fR3LJ0+isb4GMEJENaDlWVKZQoKN9ghsxFPl7XncsoEUkceV0Ql5+ghAHXNmhshjzXcjRxowzfo9zfdkXcy6PO7rICfHvSLgPHKpk/XJ5ma+rlKsolaqCjTIYYp+t42nD+7jB9/5Lr71+9/EJ7fv4KDTUVxKY30DFy9fwSuvvIKTJ06gSXIT92jRxKcSmKWTSCZOVBJBj7sNI4HwLLDJz70F5y6Ow4o7avE7RBM26vds3Zm4bvl4lrUlCSUZC/AAnvn9+Tv+MRty24Nrb5m3mol1JseQACwRcM2C3EA1A/Tjz+f1QNJzbvNWCAuCxC6Yw93N2q19PLh3BzdvfoD33/8Rnm+bUw73ruNZClBXGssolCo4s1rAG2cWOLW0wH/7e//0aKn5S/3vv/Pf/J6AO1NQ7wmgXl9r4uVXriiD+sqli1hfXTMzawIs7hqQ7P1+wQB1+r6HO34v9q+855Ts9Q/DMVIDOyjEPUgKUJvrlQDqMaNkupiOSc4xQl6ARd5BOObaO/wjBbXVleouHOmBJX2smIf8b94n/CyS954938X9p23stqfIl5rKn15a2US9uY68SHVGuBDHJ8mgdqdAAYzcO9leVVbTVH6SqEIzvmoZk/wM9w6e4vbOfYHTz7t7IhrT1UJOLZq/eT+GI0OA3u465AQ51ZkRKxDn1WMO4gSFUCTIO1rnnUSpcxMNNJ/HtH7y5yVgQZLwLIf8CFhwr899Or8e7XGq3E8Cuf195J8+A55uY9HuYlGrYXFqE9g8idz6CeSKFekkLH5uispsiMaoh9VuGyutA+Q7B5h0OxiOxuhP5+jPGBRXFPmnQaJfwjkzgJRjgT23mNtirte6Hvbb4XbHXl1ujmYlh1OrDZzZXMZqo4IqQWe/fkFOD9c2c2Rx0Lpk4LAc1pQf7Rbtmd5BkEOiX50A1KFidcCf/cYAwrnvUv+Rx+xCFdWLsiy33k70NLMAdQIeac9mY9zWSKsLeJy8f+iYdP2TR/jm27dx+9GuQGKuBnQC0atImhQoa8A29/fsSVKpzNpJu3+5o1hdaw4mTvKS25rViCRn0H2kUa2BAHXQJ/wbJAD1wXyMbq2K0emzmJ05h9y5cxJt5J49FUBde/Qktfjm+/oY5NHpmifRUNY3tDUnBaf5/6zlQ0EdPZSk7tV4mBmZmntWApbuThr9BNuzRS5wCNxsH5bFCuLf2X760b581Nzeok72g8ctWNn580UsIxXsJOroJMAg5exk3/coLsFjE1FbD5tL47uGgt/OJ+3hWZOQV9LE1hkDqKmgDotv7r25vzSVv4HfCeiYzD9p/9E+50U48rNwjOz3SMa6YxQJOC2HgqyC+rDFd2/QVxQRXdNIiDOAmjERn6GgpuhGxFySHg8rqKO+SjKoRaJOTa/jHhBA7fevAGonvciFrVJRL3J3dy8BqGn5bQpqH2d+nrQP9POVECmD1PlvBFBXsLK8IovvU6dOWTyhE7iJR1w4fwFvvPUWrly5rOeEi0/0anR9PxsH/2L11zHX/7gXrv0KoF79Yif0l+RZl8+dTiz+AqCOr2YblozF9zEAdQJmWTlpPelU05wwlTV+MyByAMw2C2ZZk7wZD4PT/lI9NVxyogCNOunQpGXViP3I2YMxqSfPc4uaFPRKJ8nP2mj9rAnzuNd9HkAdx/JZgOBnvTb9rgEs+9nw73z8Qnj4+yXHmrDW43QFQyvlcQUQafVuOjnKzprMoM8AqLPHn1ziWC990TL1UF4TuiZ+z7UxQpk3lzIM0KMLUlzjFGxLm746VgGEKaM2e0zcFJsVJZvd1pSz4WgWfiyqqI6lmsFUnFR+UGxKu272FBaYjfk/FhCcYw6e57VSx0sGplmiFdVsoIXIUiWPM8sVXFlv4qWNZZxsFNAoEaCuoEqLvBI3NlRfGvtLjZwAqPU1TIElZq4K4goWxRruHUzxg/sd/PDuPt67t4fd/sgUFGyKsewUM5LHx+YpLf8sX9u0CcE8tkbd5/9JAWoVYWzoqTvPpguJBqbuoE3hidObePWNr+Iv/OVv4OpL57BUmqFe4Hgp4+NHu/h/fngdb197gEd32+i2p2ZLlbGRys4ZGumeKxjqICd6pvMNATN2fmiuzgJr0sPW6RX8zjdew7/11lVcvbCO9SWqA3kt5xhM8uiOZ2gJnJxjtchMaV45+mxRQWuWNlJhsXElnm8BFVpqLXLoTEYYMEcwR+CaKge73hU2XLlhCTNJFvMkPTCfkxa0zAX1zD3TyeSksB/OpugRAKYCbGYWnEuVGuqFEmoE/GVrzdmVdktTzNxWOU/2soYgmdQ52yTw2niBnpLJbTuu+8J2xr7xsDlYP5L6hvdCFN9mT8rvYqrjkWW3DAYY0EZ1ZuA8mczzXAGTXEEbHFqVm+2p2Z4vplNlOjI7kd+fjVyeZmPE0441rHTYeJjo+VbQme2S7AnZ6I/NOeedsm3W2AWljamAplrVRvR8piKZzWACMryHNNc4cM85gVZbBL0JpA3H/QRI0uY2Y/EdCpSwz+VZ488igzq7GbH7lUodY9pzs5MtYPl7shU3NjbE4o3GXYDetjky4DveP4DteA6/VzazmgAaG/v8rmTdC5zmgPIeAscJH2z0EAiplGrIF2q4/2wP7978GH/y7kf4wTu3cbDXB8goTljfkT0d9kJG9OFAMRGrdC82i4ghcTh/ykuCF6YTjj8DHX3d4r26mOHipZP4S9/4Kr7+xkt448I5rC9XMZpznE3Rac/w0b1t/Mn7H+GT+w/Q6+5gNhkkqoRgz5rqycg7dgJSBfWX0eKbCmqqYW9/fBvXP/gprr3/Hjr7O9hcWcGJNQOoT21dxMWXTUG9tnnCAOrZQJnjynYmm58doPkUo35fYEjnYF+PbptRAC2B1AR9Sf4ZM1eaSt/xWOA0QYNkkxqNQG+YxTofogxt8tQUMPWJnB/UMLfmfZlADQFWAi+cR+p1KabX+F1WTXVpTfWS5jradQ8HZl/dabXQbh3IepzrPe8bAdorq6g3l1CtMr+VQJEpZiOvLNjOqgy0LhvArJxbt+oz8N1s5my+ICDvTdMgeCrjK928WkOeIJ5b3Cq6wIAAI6aZbWBk2vG+MUEDP8fmKFmXqTFrjac4Vs5JBGwIDPJvvs4aaJ5V7fbkaTZrXteISmgRC7pdqalb+/toHezjoNVBp9e37FN+rwmBrA5a+3vK5uXzep0O8tMh6oU51uoFbC7VDKBeWsHS0hJqDQL9VBGzniJbfYZGzezFVnjtlleVo0tVXK2xpCxHAmKWpxj2dB43Q+tuNakt53yUKKg7GGoM0vpzhNF0iBEVoSIsuZLS3TYMiORaF0CxqSxDRW3n34BrWVDLzpHKebOmDjtl2X0HSE1wWtfRs++kwDF1kj7LCQgEHqmgDtCHzbYcFUQEqEcBUDtorHXalDwGtvpa7e5GuvbeeDSih82rXAeUzDABxiTktXm9WmjttjDsDc1WlORCNSH9RYbuJvs4q/GNdBekEeXRq2maOSYnkKrpImWXz/EifpplMZvLrBn6UjAw330k23cuVbznKrU6GkskY62LcEKruTIto6tm501wmiA1s6epoF6UipgVSDKcYTSncpbvRWA/gHwDqaUu0zVwjxnr51mT1Z1MTEHuJGzbBJjqOsc6for+wS7u3PwQH39wHZ9ev4G9R49RmE5QIfgAYuUFqagZNcB5yZxRLJOaOexVEjOrRqJrNOqmml5qoFYnqY6EB2OWqX5mJqnWRDozlTCvLyNXaxrZlTUlf+cAtZwr2m30CVD32xgPe6aAns9oSGRZi7VlPYrMkKYiiSQ0KXW93hfBixazU8wI+rA5K/vwgUAguc3nCsoMZ6Y9xzrH+MxB6hnt50tVHWNlbQObFy5h/fx5FGjfylqIp5MxAoOB5qMAp1nHsJ4zolK4IGUyFn0L7/3yQ03OADat4e+ZnnT/cVtvOWIkBA6O0zSzMwFLnbgYipjEst6bzdZYLKBSqCgGiGQh7v667X08vHsXP/jOd/Ctb/4RPr3zKTrdPubFEpY2TuD8pct4+eVXcHJzE0vVhhT1BOg15AoWu8KYHv2E15L27CKKGDFTzX4BBebcFPiQcmkzGdRxvPG35ncH/bMNzACwg8yUtfiOLOvsvlr3tq8lBKmloFbslNW12fc+CuxFsXdcD8J4hNaYTjPifU8iBbVldJNAdu/Tj3Hz5nV8cO0neL7zVMRvul1N5xUUa8siApSVf17B2fUy/tyFErZWCvgv/vv/5WfsX3+5fv13/u4/kMX3PqM4uvuYzw2gfumlS3jlpcu4QlvOtQxAnVVd/ayt/s95qrLX/GgfIfvvQ8+LPcARtVwA1MpDlojEiH6K7RibcwzX/smIAPUAUzpwHQKojyPXp184tfi2PbB3v5ycH4T47HvYvtkA6onIe8+393D/SQs7rQlyxTrqjTUsrZxEY2kdhWLV6go5X1hbw0oYt9Z2UpibI/t9kUPRo4qm+TkOJj3c2r6vx/P+PvokrvG96GhkC35i5R0kLFu73fkkOLsOUCdKau8jCUTJOEWo5hbBzuzCgwRnPVJbFN2PRGsnwct5aYEFFcyLIgqTvAHUY+4dCKTnMK+WsWB9NB6hcNDC4vFTzJ48MxekZgO5kyeRP3laawdt0ZmrTSvpwmyE8riH5V4bK+0Wau0D5LsdOTP1pzP0ZgsMF3mUcgXU3e0krpYIMKyPObcGAdTHV8RDxhqg70jXFMxRKwKn1pu4cGoN68s1xe5RcyLnKLl90EHDSPNWO7IG4iWwcaF+hedG276JBFCv7R0ojRhD7SPklBdujFbXap/j1uKsCcLxMaldRaQ09aUB1K7sV3yHzc0JuUJD286K/cxceXisrI1brRau336EP3z3YwHUFBcEQL1gLEpYfDtAzYGsSBQ53lEFbU5tRa+nLRLGfh8Odtq70WGwVES9XFU9JCeYRMDBmyIvcHx/PkGn0cB46xzmZ88BW1smlnjyGKWHj1B7TAV1xxXU7PnYOZO+2+M9rJb1sRrXXnW3XQfV976OWpSiuRqF4pljIbKF6SyTuly52CmstdPuxSFyiwioR8DJ6JkfJb1oTtTzkwjhzPyTTr5pz9oL0yN9eLdMMiJIhnjjdg1+/X2Gs6Zq8jkxfkSXS0Ridv/YPJ3iAdY3tF44zyXJlWfOnk0A6rNnz2JtbU0AZxagtlI7BfDT8ZjOr0fXi5+FtWTrjDivAZjG/twcXg4rqMdjxhgO0WMPkwrqdgedTgu9XkukjXAxVHRO1uI7AGruO70fyXESCuq0xjKS66E1Tve0K6izALWTlwlOs74iIE33Mlp88zEYMGaN841FOwWlK4Q3QczUvOHd/EOYURZ0OWYtj74l9yzcb21unMDJU6dEPDAnU7tfzp877wD1FZw8uam+5aFz7k5PP2e5cPjpGdwhW1Mefc9fAdRfMovvowC1z5mJYjryp/m3zXTBtLdNvIGAviiGKsbZVs7DSpTPmhoT0NAbTYkTnj07m2dxaHDG61xJHUUlmYdZF4jjN0aHQdd0gswoMqNEzTJQMgdw9H2PK8az4G322I/7ebze/n6xmD400XzOnZ+9Xp838X/m+/0MBXU2izq5fgnobw0faySnhVAc7tHPzBZPyffXkPI8D2f4BnoRRWSoq7LfL7vYJ5+XWbiDJalGRti4Z1mybn1TK+ZlEURw0d7f8npVUNF2m+xQjmc1nmdSvszzJQzJ4qTN5oiNUst/zJfYXOCYmqqwrXqjeS7bZloLT7BeL+DSWl0A9aX1JjbqRZFMa8yvo1JLaiFmOFumTiwSKlQTWxlT5CpTr1TFNF/B7e0Rvv3xHt65v48bT9pojSaoUAGem0sFogJERTKBOgPr5MxOwFsAdRAYUgLCccPOzrudIwOoZ6bwFV5VMPXCYIDlpSYuvXQJr/3G6/jaN/48Llw8jWp+LFU5Fc7X7zzH//WtH+Hd6w/R2qYiT8F3JnMPc3gvvn3i8UU/vVfCzlGDkNIsdiupiFa/jZ7VI1y8sIF//6/9efzmm1ewvlJFrWLW7Yt5HsNJEfvDCR73DtAdD1Gl3TfzEGUjnVc2ZpXKaOXucpwrEVp2nCxk+jMC1FRoeXYy89oKvJ5lMWlpqSzATLaRpkggOCvA1BULZgNWlpKb2c47gw6edVsCqplruFyrY7VSw2q5gmVm0EmtRDPLsdjU3AgUZ5YDLiUT7V19g6DMyFBBaZ60B0F8sWMdpKZluGVSm/UgVS/GtDc1i9TgfK4IGZZXSoscZrjw/3P5iay8pdBnrneJjVCqbarIcxNQq5ABgqEypIbJZo5MzMloZNlTyoOmfe3IgOzBQOBMTWA+gamiGrts5rIw5PvMyKwn43HE185VFJcrZTGnWTDyuQSrpBwsV2VXo2xW2okShPLN3HQxxZRNYX8dAWJ+r2BjktnIR9ht83VhG0QQjs+LjV/YJ3LjE9mu2ffh+7IYJFORf/PY+BqBT24RHgB5KKojb5DHQIUj/0QWNj9jdXUNp7e2sLRMK09aaHEK4q7HGiLKGZMHPMcx57YaFrkqbn76GN/84ft47/1PcPujZ+h2x2apJXDBLEnVnNCO3BVzurnCZdk2fhorIuakbhzJ3HFkaYs14dB6KgveOV7/tfP4D/7ab+JrX72Mk2srqFVpoz9Cvz/B9s5EbO/v/fQD3H/8SKqJ3GIiYkg0uLUJimxKsUzt3wHws9j+wT/73/9UdfSftRd/570fY5cA9e1bAqg/eP9H6B7s6vxurG1gdfmEAOpLL/8ati4aQF2ulqTEoVqMDQVloRXyUue19nexu/0c208eY3fnOTotqmdNNU3gl40PqVsI0s4YGWBzo63pqe1a0mRxQE3X0AFe1poG3nLtnQkksuY7ASCz3K7VGqg3mgKkl1eoulzX/4uk4XMr72MqutsHB9jfI5jeFmjOJtKJ9XVsbp7E5uYprKyua+0tFMoicdFWXI0+2RsbYzohe4TSTi4i6eAOdTjBYLPetoap4gsSpwq7RQxwN9WFgTSRwWv5pGEZbqoNU2mEgkN5va5k5TnuDzgXD/W9OH9EBncQWAbDkTbjQ2V9T7TuG8GlpnNpmXamICaIw2PV+3ID3+1qA99udbB/QPVrRyrI+YwAGoHUAXqdAxzs7WJve1tK62mvjRJzMOt5nFqpYaPRxGp9GcvLS6g3myIQlcphb1ZU5i6vH9WyzLJVdmOOYF4dlVpTYJrVLU42tF2CADgDqEcGUNNGXiA1AWojQnEsDscDDKcjAX8af271nCqojZjIiAjlL3smtcAYt2IzYMb+nQWopeglYCrQjvnLZVM1KZPac6lDjezgtGI3OD5Zg3gzWA07AdS0+KZtOaM1OCf6eFF8rStplGccURa+TgswNkBVKmrrr1ttN5pj0puge9DB3u4eOi2qzEdaG0o8XpLJqOj3ZpTlWKZ5vrwHRagT0dLPn8aojctQZunfHMuewag6hPeOs+sjm5u1BSNMmGne6dK9ZIgRberZ6CwZSZP3MceDcm8rVEyapbeU1FT+0mWoXBLAP80bsY9WyCPZuZtzShyX9hbetA8wwE2/tDYYQM2mr7kjBFHGOAFsLFEINsd80MXBk6d48NEtXH/7HVl+Y9BHeT4TCbSUz6leYTQJQWjlG1KBWqsoh325WUNjiSo7PghMM7/eAFqttzrnBsLIHcD/XvC8N9eQbyyZFbyQyynmBALoesZxTkKGxjwfdK8YYDYba63ndSmWabldl4V6gQAnSZhctx3g0F5J0TRkDPK+mmJGkhxdckT+YNb7xAJ0wr6UmeU5zs55TBY5jJkjSWeWlXVskez08quobmygUK3ITYrjOmIeYj02BbURY6JZdqhR6XOlgTHWY8j+EQ8vsQ2fioijiJlD4LS7DB1q6KcN2mxjVg3OjIKYY4j7wnKuhEquJNIyZX5cA+/d+VgK6m//4bfw6d176PaHyJUrAqgvXL6Cqy+9hJMnTirfnaDTnKRL1psuyZPrjEemcP9EAJtKfF5j3jvKftfYtczu2WSa1J88B5zvjaBkdSsb87zWqatOKMisrgySJM9vnH85cvj7REM6ehWhCOS44DjmmLYMagNBsnVc/Fs/c+J/KLHjemWvHWtL/sfnytzb93xmrZ/Hwf4uPv3kNj788AO5vmzvPFP9qtCsRRWl2goaGydQbi5pfTi7XsHXLtWxtVrCf/7f/c9/1kq0P9XxGkDdwz4V1H0DqNdWG7h69SJevnoZVy9fwkYA1Mc54f2pPj198XF9t6M9sOjffNbPD40RHxOakzIW36acZn1F95QRJkO6RhhALUDJVb+ZIzvU20ib304WcypW2v+wPsjh/py9W+zxeC+12y0839nHgyctbB+MkSvUUKsToN5EY2nD9r+KDzH7ae5TnGNnILW7nREY5UMNH3dQYL28P+7iUWcbHz67h0/3nqA3G5kqOQhu7sIihFRrcwgsrFYSdqcT7o+MUMf2dW6fztw3FxioPuL9TQDcQXBztmD961FlkU2sbeECczobaMoqIT8rKnN6QYB6zjCwGebMumcfgPc2M16fPcPs0UOg3RbAnV9bQ37rDHLLq1hUG5gXy5jxu3H9GvVQH3Sw1Glhqd1CvdPBYsR6boLefIa+IqsKqOYM9AyOnWrYAKi91o6xp2vo+5B0DmN80UxilZPrS7i4tYGTq3Us10ooq6XHaD7WO7ZPjxo+Ub9QBKL9CdXTJBHZ3yI3qoY3sivHg40tFxEI6HLgycmGRgj0ml/rskaeO1gYOB2CFSMcWMsslOHHjl3vQ/GTgujL/gnBsA9uP8QfvfsJPnm8hyGJXhJLmDukKaiNHKL9PwFqgsFygSKxyuZvi8zxnGtXahth3N04NJysL8YMap4T9S4lkrG+JjOo9xdzdJpNjM9ewPzMOeDUpsk3Hj1E6eFDVJ88Q7nTtXvK4/hs738YoI4Map4Luy/MacDqHP87rov2UllBXLiFeiyLwx1yEDoktzvM7jm6Jsb887N/7vfqZ/RJsu9jc5CNh/TnL7o/2Gfa82IroOfbFHMEdI73TN4xcVIx7McIcpoP/cH5j2N6ZXUZ58+fk3r6tdffQADUIoh/joL6s+bWQ7VdhkiVnZuPLldHwWlzL3M1vfbvtp/VnpwCm7GJRthLo4JaxPV2C/1eO6Ogtj7kzwKoKa6Z0MXLFedGLrX1KruWJREBjP7h2Pc9t/ZMnDcUuVMSebPVauPZs2d4/PgpBn0Sfaw+ij2/6mTf31jtar0Js9k/IrL8ggA1+9IrS8uJglrujiShat4p4BwB6jffxNWrV3Hq1MlDAHXcf2Hz/W9cTjju9rPqiF8B1F9qgJoNrMNFp7Fq0kkwC1AfBV4jA8SSwKwyCmAtYYL5HKkmkxdRGR6NvSomxMxoj2LCXNscDHXmU+xbjw7uuGHtOA9bFycAp+foHl0IPu9G+/zPeXHhyk4ch4rwJP/auTHZhSUKdD+Q2MBnjyu9VqldRvb9jwOIo1BL3sftrw+fq6MgZeSF2KvSDak3WxO9Rbp4ZhfJ+KldWyuME6upqKHjwvsqHNmL2YbFcec9BmxChvBzaGqV5OS5SiRjiahCleB0HnWC0BGrI6bXApVyETUC1MzsVS4OW9eMzqVapoLeZIYD2l4OaHtJANgWHuZ2EkAsF3KoUh3ABs6cFuEzAcWnmmW8dKIpi++zqzXZYNbKbGwxX4w2tJ53SLVWgC2JpYx9IYHLrtZFsYoByrj+pI8/uvkMP3qwjzu7PfQmU1RkfUSA1GzcJKlQDqIVytLJCKCO8WeLYTyOjlV7kxhr4p5qc0N1BDddZL/Swo8quxMba3j9zV/HG197A6997TVsnVlHOTcWmD0a5fHjW4/xf/7Bj/CTm48w7i2wYKdRxWRctCiy3MLbiysbDza3iC0p5JjHlQWoyamU8Q+uXjmN/+Tf/Tq+/vpllMhIJXGAmy8UMBjlcDCa4Pmkg+50iNw0bwrsHBUxeTRLzKY2a1F9Pxn15VFGns5WyOfMmnuaM+aoLCMJUnNjopy7sCRlvnFBC7tZDftGRb+nBrWC2TyP7myC/XEf270uOpOhzqfs+GgzyNfnmZPt19QTPeleUC+WUKMyjpZQ2kCZ+ob/r6ETGTN+OAuC+LHRVE4xc61dhuXN6QCntbl2jFIqfCdOSJlIhRoVNgtmNxJsHmNCRwFYI59N5BxVJ67ItsawKcbNepoQmB/u1OYFZSN1O+j3u1Le8DspKZyWQjVmAZYwGQ6lkuPGmV9X7FmeRy/+TJXpGdJsbIutbmzksMyPTR4bYiwQCcoJ0HfwORp2CaPSrbxZKEZjL4BrPjfINNnGXgDTAS4RMONrOA6o9kwtptgXNnZzNIujIA11DN+Lr1dmtjdR4/PZzD+xeVIAfoG27xyVtHogaSHHZrQB1JybZK9VqGA0LeGd65/gn3/z+7h28wF2ntMWdy6bWlOdHQWovfjNAtQCTZzYk2n0JJIfTSuhdcqsXLH5iIU7P0e5lsfX37iCv/nXv4HXX72IUo3Naw7jGdqtEe4/6uKD2/fw9o1rePz8idS81OWx8eOzUqaJkvBcNDVkAerv/9P/9fOW9l+6333n3R8JoL7lAPX1n/4IvYM9bK6tSkG9kgGoz1y8hNUMQF3IzYykJSv6ifKGnz5+iCePHuDJwwcCqLmxIzDNvF+5Ibj9lQEHZNOneVyhypKyQBtYAyfS/CYjlthSVZS9Ho+BZC+qpgmqGjC9hEZjCUvLy1hZXRPA2VxaFgGFr+ecNBgONRovMm0AACAASURBVI9Q4UuAutNuq7HCe25jfR1nzpzFyc1TyrwtE7gpeJYfR5XmOAc/ZOlllsZ8CCwgSO0NpbTJZRbH+t4OYkeNqaaYg0ARA2HZda7W9SzrANXUeHIbL80J3oWyfGBr7ERDiIxwWnMHIJ5YETrQIdtbRRuYK0MAFTy/RughaccebCKZSpxuLyQBjTDoD9Ht9HHQagugFjGITcgZs5KHArConN7f3cEBx8PBNjA4wEp5js1mGWu1GlaqDcsEp106SUYEqd3VghENjGugvXOpWjPwjM1M2hHTzUFgWrYucfyV51lqKrebDxV1vys19WGAmg1su4amCPBF0WsprQ1uA8wmopqK3kSwv82pQ//vGdSySRdAXZUyVXWhAGrPoRbRzcHqsIvmOsQmJW16Ccx5U1lWkawdCNSSSDDsS33veisP4EgVzmHznSXzCWT3DEk2leTwQaJVd4j+fh/dVld5a+MhCQa8r0g8KcsBwxQHvmNTt9Nr/EKArq4I5nh1ALro6u/IQ9MxUe0Slt+uoDYPDrMrF5jv15PuQwSp2TAiYC2fBM8IDCJZWEAzb1OZm7RY5kMKYFOgT6jM5j0/m6rGJrAnMNzBZqMzGOFTUSreNI09iYiefo2D4EfSs0h67hJeyS+Q573TbuPZnU/x0+//Ce7duI5Zu4XCdIQy9wulPKqVEuqNquajpZUlAdLNRh0r9SqadQIYdRE0qKSWbX/Wrp2N3wCm3ZlBYCkLVkYOlCp2fVlmEpTknoPW0Movnsjunupn2uYPSNQgUD2hww3DiEgo4HitaKzmPDtdpIpwB1AT10AHNqWVsSc19QiTwQhj5l0rumGkdTdUXhzvU1ovo4geteTNVZz9yms4/+uvY/XsWVSWmwJnJ/2erCG515ATDZXxobR3a+nsvBb1p/Yifp6ymcfmyGGNac5XljlKUpTnX6o+9r2MW+UHeKprH81a9Rps/Edskc0HTsJgLA+KKPN+0X5uiv3d57hz+xZ++N3v4rvf+jbufnof3cEIhWoNa6dO4fzlK7hy9SpOrJ9Anap1kTtnNqc7IcFYhOqg6sEaWyAIlelzyEFJ300gvAECnK9ZO/KcxDyuBqErduQw4nbc8fMgOx4FqCMuhj8/2luIOtTWp6KROqvVFxTU1pzknZvpF4QdpTe2fTtvBCOfwqI3ZPdg6tplc3Ae+3s7+OT2h/jw5ge4cfMDbO8+x0IZCIxvqqFUXUZtfQOFOglMBZxaLuHXt0o42Szg7/2D/+2Xrob7vC/0t//r38Nw2MP+PmuxAyzmA6yuNnDlynm8dOWyHgKoVbeboix6OPG+P6sp/EVPaAr+Hu6Bfd7rVduEDWyIHNJBY6SZowA1wQbOxwFQj2jxbRnUWYvv9Hhitredgv2xcaf+QfzJ5rcmbho2WhOCWIFxMTOBGtu7B3jwtI2dgzGQZ0wM3XhOorm8LhcY1g02dbEvYO5TCV7sREP6tRU9eonHw/ZDdzbE/YNn+GTnIe7uPsKzzh6mVOoS7BUQy16J1UkhzQ4nwogWcfVQKt5xtDppiTnjkvFsOY+2EEmNNQnnZe7bNd8FOGX9DYKWcoZzdS2J7TNZdpWkos7PpshNRxIHyAmEx1moIi/iaB7zzgFmz58g9+Qp8rsHyNfqyJ06hcXGBhbMpa42gFwZc85Lwx4K/Taq3QMst1tY7nRQ5F5jOsJwPsVQ+78CSu4IGKZwAVDHXsLUxukfiWrC5tukG0bczgObq01cOL2O0xtNbCxVzaGcALUcbCwaT4IXX0Qs7s76EHLcoWtbmWQmA50oVIhakvNbEsPmTkjmwuSgqPfLg5zLuTDpe8vRyfYL5ugTRCGrh1W2HfmeBiqGeMjWyyxATWctAtR//N4n+PjxruqoifpBBG3diU3HlgLUvF+0v6H7ztTmfiN3Bv3PyI4RnakaVnwMkq/sfIhoJ9W7uevxejBK7wBAd2kFk3MXMTtzBouNdeRmE+QDoH76HOVuz1wJvC/H9zf1tDlwyjrd3ZWjlyI3LL/fUstv32M5sJfFHFQHhVZGxx/k2ACyswCxq69jDZQ4xs612W1n+5h2LRLcJAHlPIfcZuZjQej058fMplkC9Gc5xqYasiPqaYs4NNw61nGfk2NfEPErfl15/Xn+V9dWBVC/+eZbCUAdfa3UySud844e+XFYRXZN+rzfaybPEK6yQPVnAdSMxxJAPRoK/DWAmvuiFvr9dqqgZpQnnd+4t1TkksekqL9hcSnWq6Ro7TBAnYz7DJkym0Gt6MIAqOV6kDeHmlJJ5Eoez9OnBKgfo9vtm3tREEgjRkl9whiLYSVuRI9kKXOi8SFA78gFiLqPPenl5lIKUC8taY7hqGBNfvbsOQHUrGlPnz6lHorWbK87oxY/wrH4omWDPS8pDlP/5RiT2Tf6FUD9JQWo2ezmDReMLLvhYxJI/7aw3cNMDRVeyrs0a1lBXvLMcCs4t/SwIs8XVB/N2XwCm3R8oTuGQRMLsR1jPO94QDt7ox4F3bRm+80V2daHbuzPubWOFvPZojz7Odm3OA5ktfnLWdS+iGdfHzkXKZCevqO9nynE7Pdp3sHR73GURJBM7PY/Vtz4iw5//pFNRpL/m1XaGlnArkTMM3FsLypx00Ukw8yy05BMUFnwO7DK7EIUYy820fG5VuhkPjOcDjOLWAA70TBmI5IK2SoxGS3CthHh5F+pEKAuopibIj+fWN6c8uPqKJRr6AzHeN7qoN1nRirzXcmOonU2x/wUZb0v7Y6BAXMbZzOU8wucXariK5tLuLhex8mVqmXdECBTxiUZt6kVnck5UocAlTxqnnjDlM2hfAWtWQk/fdjGN689xrVH+3jUGWI4nSlHWwAOgTwpb1jUcpPvBTsLz8QgO947bQbH2D78d2yxnIQigHpijZRcQRZ7tHg9s3UKX/8Lfx5v/sbreOmrV7C5uYQiuLGc4qA9xXs3HuEf/cH7uHH7KTDlmHHruAw7P8YqK04NkSRHKWUAm4qaz+TGgYgWp50xJcVYlIt47dWz+Fv/zm/iN796IQEQqkUy8XPoDuZoM4snN0J/wWObYzax+YRbEeZRlwmiiHLAIlqjDxXmHuULWCrlQQU+izXOdWr20DZSBUUwHoyMIQZpvS6A2rIlY+OXQ2FBYCAPco778yla4yE6tIdezDGaL9R8lZpeYLbOlNtV2rE0K2UsMdeQFpPMTaIyiHbOQb7J2THYxsFvN200fZMe2/bIcXLrJLF5DQFWE03qKjWiuenMYUKmsliDtIZkE3KgZiY3LwJwONQKtNKeaAzWCmVlRU+nC4wIAJXLmFUqlgK/cCXRYo7+sC9VAEFvNkvj9bxuzHycMI+639f3EymE51/kCyvRuAlSflOQGWjzMzXQhddIjfCwsCkW0VxuKg+StsABcmetDGP+jmZf2BdTYUhFcyios0VbFpwKa3DFBIxG+oxQTrP4DIanqUTNxjGU2JYVaxu6bNORx0KVIx90XWg0l0RyyVNiJTUqZwvOJZYBxtU5z0Z7IYfpooD97hzfffcm/vG//C5uf/JEGc9z5ojRVkHsfCeBaB33jm5SHJg9ajRBtKgfUTcl64EvDSmQ584p0Zxl/lc1j9WNKr7x1sv4m3/tG3j16llMCvR1WMiedmenh1uf7uCD23fw09vXsb2/rfsgyGpRD9i9Hx9oa5uywjz7m+fwT/7JP/z5Cuc/48/+zjsEqHdx69YtXL9+DTeu/Rjd1p4pqGmlu7ShDOpLL3/1sIJ6PkRRuWxl5BczdDptbD97gvt37+Dh/bsCqal0ouUe7/+08WfzWmKDzbnDMy6TsR3Wat5ot+a5qwloV8V5h40MOlnkF1pHa7U66nVmty8LVKYSsbm0ZPbc9YY2eVSCdghKt9tghjKbiMyzNDLLXJbep05tiel9ZuucwG0D6Gw4m/0i7zO6UJhlt21ITQUdDgv6bnIRsc1jWmP5pjEzZpJmf4Y5LdJRAnqGuiJtovF9NWPH0pbU12mNFZtWzefCOMx2PM69WRw6+31uuWGMM4gIAZuz8lKcE/hnLpuBFqEeMgvC8WgqkLrd7aPT68qmVzm3k5GpqOV6MUTn4ACtvR10dx5j0n6OGoZYrQAr5RKWK1U0dP0alundqIsUQMUsQTMC01RM8282YaUIclW5HEBcbXSojte6QGUhXWzMjpj2xlSTjgYOUJPQM2F9NlBMh5pqh/Y1abPa1MdmrR7qdrNeD7t1q7kEmhZJJiwL1KcqlZnlBNRl9S01iSvi9f+WC2nKbfs5uPlns1ZxGrSRLDhAPcGMqlWBeSM1TlnT8veKyUjmNpuj2ZxNCE1OwJJaktb67rbRPeiiu9fFoGdRE6wniwQri7Q3ZLas50wHq0vsfGu2Fhlxw2aryJP8vlyXbG01e297RD0j22Lzv7TfuQqLqmY2vu3cGShK4iYjbCyJwnYQ/Dfvw2yzzPhQVnfYOm/KcwP4jeA2ms0SQE81surcsOwm486s+amyU71iZZxqYmt2mnJeY02qYL1Ef3N/U57nUJrOkB+NsP/oEW68/QPcv3kdo9YuCpMRCGDXq3R4qWBpuYG1jTWsrq9heXUZS40GGrzHfE0vMDYm6j/ulN2JwexrjeBjjWU7K0YDjXYnlWULqWnnU6q+rD7Td1CxzBzmsRxout0OegSqeb+ORmomk0TBrG+C1Pyb95sIFjFufQy5V5NAUdZei8lcdR2t/tsH+3JOIEGMMQkk9izyJUzzJXTneczrK9j6yq/j4mtv4dTVK2hurGMyGGLQaWvy4hggOE1ijDLOeXmSvbjt32Kujbkz7OJj/qU6zuZgPz9UngeIpZ/5GQtiT2J76+TaUAP5PB2fF/eXAQQ2xvl3KVcEzdW5HlGZvrP9BJ989CHe/u738P1vfw/37j1AbzBGmUTBrTNSUF+6ckXZv3JTkgMRSaq0iTUigBwgdH4ZvGqNfu4R6OLB+4COAEa4CBDYCJcBQGf3snH8UefwvIXDD+vNIC9FQzJqXAFidHfytSn+HXvscOMQEcetwwMEyTaE4311Oh0QSfoWvp8zZ4dovicw3aE8T533XB57u9u49dENfHjzGj788AZ29rcxL3JfTRCshmJlGeW1dRRqDYb7YrW6wMXmFCuVOf6nf/j7f8Yrtp/v8AOgPtjfRr9/gDkB6pU6Ll86h6tXLgmgpluMRd6kTf1D9fgxH5ntWf18R/TzPTt7HGmvy2WhdqOkAHXEpxA4IEg9GkpBPT0EUGf2LYf6UjbpJ/06Y2FpvcqC1AYqWcGVgLMZUQbHKO8tOvPs7LXwUAA13RGqqBGgXiVAvYFSuW61QELHDoDa1kcCzKwHCFCXScRWju8Cg/kYzwcH+Oj5Xdx+dhfbrR30xn0s6BxSrQqU5s4exQrVEpFfZ+/p6mqLbnCEzQnFiapPNYQfA+tyEuNI6nHipb48wT/WggSpqTC1gWPzlGcay7GNaluS8zXfWtxTgcR4EjpJYJxNsJhpR45crQbUyljMR5h39pG/ex+5e49EuMqtrWB+8gTmp04iv7SGfLGu9WrWH2DRbyPf2Uezc4CVTgeVQR/5yUiOZ2OGVlM9nS872cCAPilq3YZXnaEjsXG2LzTwRX0YAdQLlHM5WXuf3VzF2ZPL2NpoolHh3E2fEH5fyw1Ppjn2uz2TlueXe2fNwYz2YE9Pbnnp/j0UvARMbSymTjVGngzndrcPPxagThXUiZ2zkyziXjq81/aj1XY9A1APh4p+uv7xA/zxjz7B7Uc76NM2XwC1fU/ljGcB6qK8JG3t5d5oYsr6qEO9LZ1xOrTvZOtDuEClvUuLvTGhzCQHtFFAb2UNk/OXMT29hcXaEnK0hn9wXxnU1ec7qPT67ijl/W8dz+cD1CIWeF2fBahj7xbXIuYflWdaq9INmO3sfH/nNuKxH0na795/MhKQ3WOH6flOdvGfx3WKvV7MnEfn3s+bi3VufUTG3KXjSnrhh/v4CXCemdPCIS/Iu8n38r1SNA0DawgF9fr6Ks5fuIA333oLr7/+Bs6cOSPhBUl0WYBaUgdtZtOzcRRHOfodj+Iex52DLC6QrUeOA6gpnCKRmw/GDA3kEGYZ1JzLB/124kZDUJpRhtwvy6mDbmh0FUoiu0wpbf+OSK/oE1j/LVlnvP5hDrtInXKJcVcFt/iOuo73FV0pnz3fxqNHj9Bud+XaqtqQpGbvQdiclgAcNi6PhEDrfAVgdqQfkdQBTqKolMtYcoD69OnT6qsEQM27Uzbub7whVyAC1LRwz577XwRA/Vn1yNHrvvqrDOovZwZ1ANRZEpbdEFmQ2idpWSD6+PcpWKa/ngcRG8TY6ATQYWrqtN9toHbKmLAbx/KXjpugrLDwWsz1BUEQOzrhxWfH30dvAHu+A7Saw73h/gXq69iQZY8x2zzLfnZMBse9rR0DG4X+nTJKkWQxjEUiWeh9qQzmqbNGs8XJcf+f/fzkXGWZV5kFK5kU/Hodfn4siPaOEYUTAyK7MGYX50Qx7QVkcu4cqA/2Vnoeo+cdTcXUBi4KC/3txx0AdXzPdFRZsycauHZtWIOz4VCQhU+Z6kINB1NVswFXKRdQrVApO0VxMUGjRCCQ9qI15EoV7PeGeLy7jwNabJIdv6AOtizFciE/E0DNhgaZ8L2xFXKNch4XVmr4tRNLOLdexcZyGcsNWm3WpLoNmx4BnD4WnOjqNYJvbCInsVjCACU8oyL53j7+6P2H+PBJC7vDMSbzuVS83qazpiGVKAJyyZDk+QxgQXeWg98v5lDH9U/vMSNE6BwTRKTyg2AlM4jVFJ/h0sVz+J3f/i288dZXce7iKayu1lHIT9HtDfDwWRfvXnuM//c7t3Dn7q7VclYVJozR5DpmbPes8ajdo32+M0/t4pndsIDU6dAsujdW8NZXL+Bv/JU38dZLWwY4zAgWF6Rq3++N0GLBQhXOnIpgFhm0vmRTKg9Cp9xwcY6iUocAsoSpBNUKeSyXK1gpl7FSKqLCZo9vimwMxybXARpmFLrtoylCMt/VC17aa/OKjKkyp+p+YfHm4+lc53XKn9EGmkxXPQyUoGKa6o6Veh3L1SqqtJvksVOZoQxeNr9yai6zSaYtFpUPDkSzPcZHtI3i3AsI58/9Guh+lg24N4ppB57nMZpSMjeeIk+bUm4uaR+IKcYgs90A6grtZRc5jIZkMU4wK5WUTzWfM7vcrJjYcGKjmw3HiVRRNrZ0hXlS+f2HIzXhda9yTMzZRB0b61rXpoAKAQ6f35UHVSiKPMGGHY9NKm4ywvN5KZsaTctVkTU4LQ1dMcI5RgoSWl978zTUzaGIjmZhNFDJvCQQFI3BmNMC4A5rX7NBOny/xWfEvcbnsiCU7Y6rt2N9iTlUWWfMRFXOmWXg2CaJgAjz0u0+LdIpolhAdzTD/ecdfPvtG/gXv/827j3YsSxpsuIt2irlsASGY6iBDY0EjE4bHSnN6fBKFwKF+F7JepgA1MDKWhWXL6/jt996Bf/eb/05XDy7iWGOlq0LTAbAoyctXPvoAW58cgefPLyFVns/ybAScKFmg39urCeRXXwEoP7SKagJUO/u4qPbt3Dj+k9x44OfoNfaF0C9ToC6uS6L78uvGEC9emJDGdRsJBXzczQqBYF/z548xoN7d2Vt+vjhfexsP0O/2xE4rfVUFnbWdFHdyHpQ8y3VBXndT3pUKmp280WcL7kJDPeAuE/UuKBdaamEZrUs9SGBzaWlFaysrEktLfvfclnAEmcHbjxJFqFt3d6B5SZz8xlRARsbJ3D69JY2W7T1Xmbecbmq+T6AMTv21HItuwkVkOS5cQJU/HYw+z6qJEz9lVpH+/weYF3GHUHjNRSv7hqSzANR13k9nVTMfv/FOUrvsli7bc2JHDE6XHBzy2tAsoqxvQlSW5SCYiC4PihbryCgWACk1BnWhBOoN6EifYrBcKxYh6Fsf4cJSC3iz3SKQbencdXbfYrRwVMUhgeoLYZYLgLL1RLqmlMtL5wWzlTCE5TOE9glaEmQTHbZ/v88n26XbQB1EAGsqWgknJmU+1RSWRb1AONBzx6y+B5iTJX31OZis2Lz/HCRD1y9YquLE+DCUs3VwG4RSKAqUb0rX9CV58ryJtBXsTlYVt+cd41waIqZUGgb8J4rlhOQVWsBxxAHIsGkfg/Dbkeg4pzOPZzFA6DXpsvGlexwqeZ2Rb2u13Rmue+9vqzrmDHY75DMRbW7xdAoF5mgugOTcnuRGtzAaOWdK1PRxgXXC4GqPibScRdRL1a7sbbk80w1bvev2ZybMw4JZLqGbBYmTj4O3nsTXOrXTH5bMta1NYs8aTbFIXCahDmSmFR/hFWmu6Qk66gUYgbqyvGFpAqSS1zVo7GfqJysIU9gmsA59b4cGgx2KfF9xmP0tp/j/oc3sH3/DibdFoqzMaqlHBq1MprNKppLtKxfEumNRAzNdwnx1OvCzCZY84ry5Nk84zimVa0RR/VQM5gN/5k11Bc5i00g2cKzwPn+QWjjEGFd0uv3RNYhSaezv4dRr6fzX6RjQoW513QyqCn3m/8v+2+vR/SxGRVUnvuFyQz9XkcuGoNuG+NBX/OI6pR8GYtiBf1FEfP6Ek5cfhnnfu01nH/1K9jY2tJ80e+01WSr1s36nHO3AKKwm80Q3JK6JsmQtHWFzUBGCHFeU12YAfCV351xd8qwrr0KtPks3XemmYhWL6Uk74Sg4gA13Qao9uJQnk6GeP7kEW7fuIF3v/99vPMnP8TD+49Uz9aWVnDq3HlcvHwVly5dxtrKCirMDHU7UgL63HOyTh2RQCKCozUhSciSK8jKmu5HOgJxXI9V03KeZv1uADW/Q2ormd4zAVAHiJYQqrIxE55BGg3PUBny3/H8IFzys6iWCbW7ZbAeJhEcbcSGff6hrk7GySnrwGV1rBWcIgU7MYDOLB99eB03b36Aj245QF1grV5CYd6QxTcB6ny9IdvZKoZYnu2hOh/iX3znxhfo4PzyPMUA6j5aBwSo9xXNsrJSw8ULZwygvnoFm+vrWiei9rZrlu6jP+tsfB4w8os6g9my/VDPLwDWDEAtMOAFi2+ulVRQWx2Z9Cp87k6Ik4lCK47cYZ0MCJXZ4Xh/w4GVbI+JhGL2dLpd7O23paDebo2BXBXV+gqWV09jKQBqKW49WslFKL6TldOKLMAV8ZVDuVDAbDHFTn8PD/af4PbTO7i38xDdQVsKXTAGqlrFvFDSAyW6zXBvZ/v/tIloayof0WewDZ2LhpK4HcFR5qilWspIT+Eyo/Waa7kIgmafrXMbETWeeirL50wfUepkWc9OsaDgabJAfp7HgkR07iuIxk8HwP1HyH1yDzlGVhF8ObGG+dYp5NdOoFBd0bvM6PbS6wCdA1TaB2h02qj1eyhNTKE9k8c0j9HWEtVADg6Fk1HU2lmY7ihALeCW63wuh+VaGSfXGriwtYqLZ9awUic1id55XmerIrMILEaMaUy68wnPD/cA3LdED8Fyjo34HgC1qZ8jL9rJpRmxkA19A6nTfihrKo+acUt3XWO3j8/ejy8AnLFz96gkHkdYfN/4+CG+/aOPcevhNrqjMcZcI/MmmDBhgvWoPXDa4sLUTpgJoNa66YrOxPXy0OSQyYT26BueD4ue49in4GImN71OoYzB6glML17B7NRpLJbqwLCPwv17KD96hNrOHiqDodW8tNRT7EPkDKe5ycdZfEu9TkKng4NByrKfO1nAa8+IMMxqf23sm4gp5s9DmEIGPkjuk1gr1cQNKVB6XXWadF9lJV7JUPaz+KKiOnow0VOPcjLeL+nBZ3uM0cdJrk3sT7UqZOqwAOftXTVHZN4n3Jk4htY31nAhA1BvEaBeWbG9ucfWBQkjaSNlibaZcfILA6ij1x+uOOyZct/rLmNh8U1hB8FgKpYZUZYFqMe8D+g4dgxAHTberBk/D6BOVhkXU1q2PKO0nPzo5N4gtQQ5nPvznZ1dPHz0GAcHBxgO6FBJciPvSZsrNGx8G+xs3i8EUB93jvlenKPocHZCPZLTWCJAXSpb3byA3OZed4vvra3TCUCtPXgQuY7geJ9XHyT3TTLCvXsY90im55gQxvy5K78CqL9cAPWls6eSrExueoI9ZMViFpz2hcYzqAXS+hQWU5zZuflkJ4vQWGjJjLUmcjb/SxthV+3FgA6AOlgZUTRaMZXWYdnnZ5mO6cRwGMhNn394pj6qoP68G+u436WgXXZiT5+Z/f1xrze78tT2IwUs4vxbQWA1YHrsAdTZhGU/z4LkLzYy7dNfOB4VnIffNwtwZ4/ZrrlLMP2YDaA+DCzq9dms8mQJTL9Luhk5/P3juJPvm8kyScaTgzoq+MgCTYo5Y/hlAVXbhtkmPtv8MotL2ojOUWSSmpyiLRuFmZsEOCslKlSnqOZnWKlWsFpvKLeRDNbtdhcPtnexx+YLz/28gOq8pCK3WJiLfEpAaDidojuaSuWwVqvg0ioB6ga2VitYXS7JArBaabj62gF/WTU66OIKajvznqdCBY8rUVrTAu51Z3jv0z18+9pD3HneQk+5n3Ze+K10J3JBk2AhZxsGLS605paRhzeA0wb70eueGdEJQ1KbLYLcyn+i+V1BqqBiqYBXXr6Cv/yXfhuvv/YqNjdX0GiyYTvDbquLD+9s491rT/Dttx/i4aOW1M5maRp3u49V65RZBhKP0lWy6fVNATPNRdxIcWM07KPZrODi5XP4jdev4K9+/SpeOb9h6pMZWaRFkQqedzvYH44xmhYxnuX+f/betEeyLD0Pe2Lfc19q33vfZobNTZRI0aQJCDYgyAL02dJ385cY0k+w5U8CDEu0PxiERZGiOBRnpveuvbr2qtyXyIx9D+N53vPeezOqqrtmxjAw7MlBTFZnZkTcuPfcc97zPpsyDDlBVQoFqeUJvE/52bgR4UYsBQymE9lLsTlK+77FfBGncjnMqQHgc6RDvWZvJPYoQezQEHKbfAAAIABJREFUmIszEnm+yf5ko89yjG3jYts87gYmfEyY5wj0CaKPxmgPh/Zgw3TQR7vXkRJnoVrDfLkiG3CqqEG7relEYDot65mHWGQ+kmp72gqatZW20CEbyW7bAPqFOZcgh+y9ggWazfEkgTP/Ko0+1eMsdKa8B8waigUc87nJCGfGNVeGDK8jbXbaBDr4c2N9082UltSycuU9SZV5PqdsSd4/ppjKSunIJrYDL2z2a4z32trIjgcDvS8zs2lLzBfm5pvsQAK8bAITZCFQzZxqVxgqOyqbiSy0CaTx7125zP/2otttFN0i0ZsiPp9xjiHZiwWwqxU9k9bzAl0p7a8fNZd5lgjakcEZlC98XRaMZKbyvR3M82alFPlsLrLxGPLM1HCVwzet5HN27WQRSZvUNHaP27jxcBs//uQu/urHN7C3eyTVojU0XDEd8gQdiVNzPKxBYsPGY9zISSe2SdF0kXTQO7H+2M5F98zZMwv4+AcX8Q8+uorfee8NrK/MoTcdojeYotVM4dGzA3x28xvce/IQ23tP0e2Sa22ODyJLeG0RL/J2P8m1Pm7s8nx/bwHqe3dx69Z13L7xFdqNAFDPL6FWXcT66Qu4/OZ7EUBdLBOgHiBNJ5DMFM3jQzy6fx8P79/HsycPpaRuNY4wot2rsCdT/hNAMRtWIy5ojRmPdR+RZFEOBB02cZQRN7IsQf6dHA/c+k3qzAxKxSLm5+b14D1AgHpBimnaJ2b0GsaEbgmMEzhdPzSlX/MYw8EQ+WxOVqtXr72BS5cvY3V9XSpsAodjKiuj2soGDwFMI3vb2uLArje+LJPP/lZAIeegyPbYohuSjxP3RWjkJZv6yZomCVJbW8iUB/Z6sWKVz1E9ExrNrk4wpYgRbwQ2EKQehkfIyXL1t9uQu8WrgdSukqWS2pXwBEOmGAj8tPwuAk5UTcv+l/PxcIxBry8QrH+8h8HRNsaNPaS7dVRSfcwVUijlmXtdRo0gTG0Blcqc8oZT2SKmVGFqjs8gLZA0r3MqgFRrflB0eBZ1yLubEmTmXE4r4yHtiKmosjxqWh1LWc2fjwYB2DKQ3ohCVJibs42uuc9h3sgO1zciTgo8MUKUzddmmVzIF00pky8iQwtlWjFn4lxxArJsokotJScMxl7k1ZTlg+NHMRZscna66Deb6DSOI2cCI1MaYTFWeZsamTWggAdmGhL06vUFTvN+aB430DhugM2WFO0aSWpkBmDBbPIJEtp/F1SX0Ha9WOTnsbWQ9WqYQCHinOfVUk2gWprNSTbGeXk4dqiMpeV5LoqJMNcerud5nYPYpSCQCWXxaEpVu/dCLqY7SoXPHe0lSGpRHTYViCz1Lcsct9x0ZVR0H1i9gcFIJIYO8yuHAwymI0zS1vSxtd+AeVncB8ccviYBQt6HGRK9+I/BAIPmMY62N9E53MO0T1PrkSJ6ysU8ypUSyrTypo23cuUs11xkuECIllpLx25qJq5TdAFQ5l1QOwuQ1iQT8kGpohgTpLTakPboo0ACFD5MBSzdcwg05/N6L8YcNNttHNUPcbC9iQbz4QkYkLxXYD1TQbFURonzcqWGoggjJV07Ec15jcMeL5vOC0hhQ46W/gSbCVR3WrQSJzhDYmERA+bHl2qonT6HtcvXcPHtd3Hq/EU9j8QWujUQtOcx8pht9T+5X0uCVD4fepOTQADXC8+alj2qR/yolgyuTqEOiC1fg8tEsFP1MiFuMFt9q/2tk4ciQCEQJzUPTwWGbT17ins3buDLn36CL3/2GbY2tjAYjFGdW8Tp8xdxiQpqkr3mCFCzRuVQZY6pKd1JnmkfN7ResQlJVT/V7IsrK1hZP41SpSaFJccfG6qs7Xk/5ulmIKeQcVQf+nzGY5e9LOvBRBP4RBM9qAnduptrBGtNX4/430lSJV+L67bsvYMS0Enhvj74OYsAlYRKNS4CvRHvzmmB4Kx11t28jIjD+XV/bxe3b18XQP3NN3ewf7SHMfeIqTxyUwLUC8jT4rtStliB3jFQfwr0jvHVw3py6/r3/t/MoKbF99HRHrptU1DP1Yo4f+G08qffIEC9sqJ1wnhd1uv5rr7U7D3yy57I2Zonen2/V2cUy5HHbuj/sAcggsoJgDooqAcxQG02/Q4GJZVstmCEaThS8wWd9Au9h3grYa+RFEWYe1Ubh0dNA6iPuJctoFSex/wiAerVKIPa+mUkF/EtA4olwoY5rWhG4NqeTaM37uLZ/jM83HqIp7tPsHe8i8m4r3uf+2KSuce5AkasmXJFIEuA2twYkmB0VMu4u49ydt09whR+0R5fDohmWUvQkY2GKApFxDMjlNGxxEBqe8REFVuDmeEssY1KUHs/vlZmMEF2xKzqNEaFLKZlgpNTTHf3MH3yHKn9faS6XUxrFeDUKlLLa0jPLVldOJpg0ulgyiiN4yPkm8codFoo9LuK1iCFTARAKcltv+G7UlP5WlyQ+oQJ9aZ+FmLyrIlt+u8c0ijn0lis5nHp7BLeuLyGlbmSsqkVNBayXjlncXUcTQ2cZu3l8zBfTkQsrsch0s0JcJFDj9YWA6y9Xk/eDx5h6fsIHXtw8om/J2NvgjrfiQKhhtXzPeYijD9f3zjvHx8f4faDDfz1Z/dw9+kujll/shZOAtS64LKWtAz00OsV+XhgtbStwSHbO+mSGoBf26aQUEjSosW/qc7SVDRBlv21TBrtXBH9pXWML13DhAB1OQ90Wkg/eSyAunJ4hEJvYITNLIUS1O6HeI5xLEJygNru2fDQv81e2fc5XN8ElkfHaQIF2TYrEsg7XbbnU/9YILbNJTHgdzJz2CZYc+hJziManAGwtGvjErn4+8vm2Rd7+TE2E93LiSf6a58U/HivND6m6PhJ7mMdKoJoog4KxFrLUXfSsllb87+XlpZw4eIFfPSRZVCfPn06iq6zuMsw7wTiSBIgnV1//j8BqAOp23v9tg+OAWrFT/ZNPOIZ1HJBFEDdjGof9g1OAtR2j/NB4o2PA4smsz6Gu8BFERMBUvFr5wpqj/iK1hORgd3221TS9foxNre2sH9wIKIx96rcJ8XnyPtv3qf4bgX17PlN1gACqCtVLC8vG0A9N6e9odaWKXD6TKygPgFQu5A0ge98V53wsuMI26ET9cmr6o+5Wum73uLv5e9T9XpdQ4qN4O/TlwPUvGFZACbBRgeokypqtxKIWEIJBbXyKQJ4wX8bOBPsSkLWhKZHrndhoj8JUJshTrRxTVyIIOxyopzZnzlYPlNwvwxgjQpzz4ZwsNtXk++46Aa6OhXNq2ovhF8Ep5Mbbd/EJd8iPsZXAbS+kYgFay/fXBigICjyhN1k/G6zi8ELxxM5mcRAtyaNRLPOXi1h0R5UogZL+Gxsf5M8paFmOnGWfZMQqAwJJfuLClpbul8E4P2dqKIkGMXvJqOL81yiowk2cm4NJ1saV8SkmdU7Bi2LsrRyczVClrmXU5SyU9RyKaxUSliu1dTw7g0n2Do4xqOdfRwM+ugxH2+aRXGUkxV4NjNFLsumO9BlrsSAlt85rFbLuLJQwtvLJZxayKM2n5X1ZTFfRS5jCkirl0Pmd8igtkGfibKH1PRjczKbx15/ijsHPXzy8AA/ubmJZwdNDNWoMQtnWSlSFcYOGzNoCU6q0iQgaAU8K884C+wlZIMT90acLyPNApuUE2taDqmCzWVRrpbx7ttv4I//8Pfx3ttXscAsnzKLygm2D47w+c1n+OSrTXzy5QF2djtAbmI9aB8sYQhFzRVNQCz4zBLQ5h4HxOy+DFg8pqM+pp0Wlhdr+PiH7+PjH1zDD989hbMrZWX2qQmazqM1GmGzQ7V5D/0hld9sIo7FcKvmirLVHLCBww1IyHS2vFsqg1nEEwTNoprJYo3q5ZwpcXjMXuTp7MtC0hQuAqgDs9DvJzFAqXpNBUCNW1ZFIhggqHdkA1rqbWuakuVKYIDq/P5wiA6zn8eTYNOa179pEdhjQ1UbCOKPaRR5bZirTdVwmp8zh7KygIJ+OoB9TleJz7+BiV5sWfOS4SimMhsHVi3vodwkzXauVoXhdIwhCzpZcfHzjaUE4sZmSPatHDTIb2CBNwzxEAZ2jlMp9Kl6CrZTskSjYjKbC/mwUzX3WTxPaDc77KkRKM46m+gETDptTIYDFV8EnNW0bbXQp+qOm4+w8XOnAVn50Aq4TKVfVZ+XBSjnVQeTfYPHn7kq1O2M/G/cXnHWEtxBa157t+zmWHbQ25+vJTKRZetjxxuKrnrhsajZyI0WQfRCFmXORTxukb+oLs0hPUkhOxkjn8tgkgEebu7i777+Bj/5/CE+//oZjo/aYNBvEGiFSSisd4HdIncCCe9trNjSIJ1smJ2j0KaTK6mWt5gA5Rsq/VG4r9+4cgp/8vvv4rc+uIxr505hvpbHcNpHp8diPYN7j3fx0xs38fDZIzSbuxgNOiIhcJNL1waRJTTThTUrqL84j4oMkGUuGMdO9ntn8f1ffvKpMqjvfhMA6ptfodM4wvrigixIa5VFrAWA+szFy1hYXUaxXADoGTHuYjRoC5C+e+sWHj24rwzqxtEhRr2u5n7ecwS0NK8JePYNrt0zJHsxwoIEDwJ5BKM45rXhk/LAHGRsk2YbNSoQCJZRabuwtIaF+SUpqPkaBFc49AiS0nb8iKD04QEOD/ZRPzzEceMI3W5LQEapWMLpU+dx8cJlXLx0GWR4V2vzUrsSgOKxGnAUSDnOUBZQYT8mOKt4hYR6Vb8MILasjgMrXwSp5FgPTvheR/t9kJxDfE6Nvgd3DW+0eYPF6zFTYZC0FBqOCfDam/3JQxjz+AlShyYawR0104KV8InjdSWErHtNwcw5Uu4oXG8IRHNN6VO1THIBmekES8YiA2hMdI4xae5jcLiF8fEO8qNjlDN9ZZmXaNFerqFamUO5PId8sYoMlUBUFDPvkI07gnoCp4Mdrtb8oOiIbCtD2eI231RPUYk/IGjeEYg24KNPFbUB1P6Z1VgL+WE8fjaipCYPm3GbroJaQg2PuMaXE1RYC+TKQdU5bcrdqjxPm3RXUtMdg81Ta0QTmM4KuM5JLU4LTZKw1Cwjm5HH0mqic3SE1mFdx87dlGcG6np4DqFAcgKgedk8Mzalx0y1ZgudNj9/X49hf6h6XO9BpTcdDARKVnXsysh0lbNKZ9bC5g5D9x/ejzwfdGvpB1cQni+RHDMEybOy/5YiloBsns1nUzXLZIvni8BWoWi23sHO2ywuTQ3s9ucm8rIdQeDIhXvQiHohGDuyvNaqc2KrYdEArvjghZPCgREEVKkyNoRq+snQlNGy4ww58NwLiIBgluyqmaWiNiBc5D0eAdcr2ot2mhh328Coj3RqgkKWBMCQPanrmRfY7c18PV+vwUYm5zuzrVW2Kl1dgq07AWqS7ORnExrD6v1ORZ01O3Y1x8OxBUt0OkDwuGXbXeB1JRlgit5gKAX1ztZT7G1voHF8pPvUgMeqYkH4neB0oVhCsVJRHeHNY7mz0l4wnUMuzfFMN52xKaJljdhUTt5wNBE5lTbfqWIVxaUVzJ86i9OXr0pRXKqUBXCWqJ4uFjV/+fwWtpWhHLBG72xD1t1uqJ7mvcxGI+cxQejsMwQXCgcbHKa28ebRDHFWc5juT7rX2B9H+2ifZ1XPs8ZVE5vuPR1sPnmEe9ev4+uffYYbn3+F3c0dEQZqBKjPXcDFS1dw8cIlLM0tokRniBTBkp7G4rDbRbfZQrdB2/226neSckrzNcwtr2B+ZRWZQgmjaSqQgoysQC5osg50sqOTrh2gdqefJHHS536vOz1Chs/x11Ftd8JCMo5G0f3tGdTeY0g0J+1+DX5pkajhpM2l7m/lbseOaHadwzwQnCIIPuzv7+Dmza8EUN+7dwcHxweKC0ql88hKQb2A/PKKAGrum4btAwy2H2LUPsTTfc55358vB6iPj/aDgrqLGgHq86cigHptZcXIN+HLgDxn5sWAxcvO2qsayj/PGf42MMLf3QmAvi+OFMEilVjOrymomQvKOK6hXFOG/aZqVNZ7NubD+JrpIrqbn8/JNl5NWWyzu1umBr1HxH23+lCOdswMZe0V4pUIUD/ZbmC3PsA0TYB6AQtLbPCvKIPayOZcTaisDbasfHm9lpGzMlzbSLzOTlEfNPHNs3t48OQODg830e8eS12a596MxKFsHqNMAcNsEeNcESP9dxbjcFwqS5336xcoKKCj65iI6rP50tYj1hF0VKNTxnRAYn743HRNIMEskNG1HhpSa+ePDVy2AsDe8QiTjFlET2mtNkohPxwjy74L+ya8h0sFpPNZTNttjPf3kd7cRHp3V68/WVoCVlaA5RWkylWkUzmkegOkjptA4wjT5hGyrSZyvTaywx6yk5Gt+YrrippGuppOwIzUvVHv0q6zOWK4DHGqfgtd8/IUKOSBKxdW8P5b53BqqYpSzsy9JVRXFjWvCvtddCIy4Eq1JCNUuLcPKmoSbH2utYiEEP0SgdPeN/butmbhF/qd0VoUOQnF9ZD12F8EqP18OBDv/HHPw+W832w0cfvhBv7603u4/XgL9VYbXaroCVCzNgsW35HPqfLlbP/BWs0Batq885zKn1FxFon1IOrnG5ncAWrmXIsAyHxvZpVnMugVKhiunsLk8psGUDMAvNVA+skjFDY2Uakfo9gfmJqUZolpVpoGGNMlKiKbGiIeqdatdrTjJiBNRxDuJdnn0XqpO9TWP15DkulIbLVoJydT2Z5VYg2X5kX98UAmnGl1WE5woicdtpp2PW28eo0SdUiSmzd3nLWL7OVu0Al4n9vuw5Oz+EnlvU8F/Kv4feIpTz1G9m+D65ZqMEVdkpDrxFp34CAheSTy8PLyEi5euoAPPvwI7733viy+5+fndV7dHTCUVfE+O7EGJdeQqNeY+PzJdeNVAGsSZzF7/xC/FcBpgu6uoE4C1OzFtQKZlwB1r2M9A/XuZgBqi5IKFt8cA74mBZJuRGJPjBde2Oge1PxskQLqNXo0UnCWccceEZ2zWTSaTeVQ7+ztyYafJFCbd+xhPfDQuw8FtMk34y+9t2+kXorlxCQ17leqlcoJgJp7S81EEwLUZ/DBhx/i2rVrcIDa60WbsVyD/+1VwbfVEqZ3SfQJk58l8e+5Ocu//r59/RqgfglA7TWsF49GTgxMtbDD1MRIlWdgLyuHjD/TxtHtN8OEGdS6spYNjcwIoD6hwAogdWLWjYVdYRCHwew67lmG5uzNkJzIdHiudDm5VX5h3L9OgT4LiPt7Jd/T1aGzfxsrqHVULwWF/b49+bqhMHGgeFa5k1gIXgZsx5/LFlFZESUmiBeP0y6GsflsY6mlNzRS/MTp6riiQUDBt2+A3JZNeMNLJlL9PMk6C0WBfyYVlVG+SCgGTDMcHa8Ar4lZUbIZ6U0QqbaopEiNBaopayybQ175l8ycnqBWSGOpnMPaXBUrtarG+nGrh2d7dTzaPsDheIghs1+poB5lBFDnAzjNflJnNEZrOFY+8Jn5Kq4ulvDWUhFrCzmU53Io02ovV0Feapi0GlMCfXmcZMaqUDB7GioiVTxSjcPGRzaP560Rvths4NMH+/ji3jZ2jjuYZv1+YzMrg6EATt58ZsdKYyltZiQL4a1qTUC75vH1coJJPC5jizxvtrHApH2wGti0xy4WsbiyiA/eext/9Af/EO+8cRGVIhuZKTUZHm/v4ceffoNPvtzCnbttHNYHQH5srFp3A4hsUYKdUrBvTAKmHFcRO1L1qAHwEwLU7TbOri/jj//gt/HbP3wDF89VMF/NICWAmlnZeTTGI2x2j3DQo6qGoLIp1ql4KGcLbMuhORqjy4a2MoimKKWnyhske5NfBLtzU6CaAap52sLTzolqG7OMEmAaNivKc2MDkayFSAEXTApNYqE5kddf7kV2c1nTiAxHd5pwQCIUpdwoDEYiK2tjOJgCjf4Ax/0BGsOBlNb9kHNIBQfV1eVUGrVcHkvlCuZp+ZgaIUM7UW5m2dyUcogNXyukPXfKWchUrki9Ejp6PHxeKamgJ0CWTFWxcL1wESMpYQJj44zECctK7duDG72QFT0Q+DEUKMIGKLf5tOKm6k72m2PLzmOhrDUnDbGWae3NzMNOo4H28bFAam4UK+Uyev2+ij9afRKgJjtcTXXtaG3+4zlggU3lCM8Dlcw+X3gDz1Um/BsS2nhtHWR2EoKD1hyzvvFR3k2rFVnreva0A81JWzDPwE4qHXksfBAkclU2j5H3XGV+DvPVCuZKtBRlg53nlyzlLLLTNFhuZhk5MBnh6/tP8f/816/w+Y3nePTkGJ1Ojz6m7IQHixJbi3xpVPFLgFo9LWvoyG5d48oKZTZdIlTv5GIQXidZfBrRSec1k5YN/z//kx/hh+9cwNJcFUXOFVMqwKbY2Uvh1sMt/PTmV3i29QTDfgMYD0RK4iZX7Xzea7TBDG4FRl4LhA8B1Jx/eF4y+Nv/8L99r2rb//J3n2D/MFh8U0F982t0G0c4JYB6CdXqggDqK2+9DweoSxWCwAROmjiu7+D504e4ffMmnj56hOPDPWU6cyLlnJhN0zEkBqgJlgjUoIqgWEStSuU0FVikjljmpeXDmR0/fyY7YQJevE55A7Pn56qy855fYibSouZObs54z1C9Uj88wMH+Pg4O9vS9frAnMIbWdWy4MY99bXUdb775Pq5cfhOra+uyBpd1FQEHWnuHDe3JkWkKR9vfsW7gOI03h7IuTmbaRTZuZldrny/kUAngDLbnwZrLN6PJHKq41gqse4HCNkzdItrrHd+k2n5uRq0d7fFCBjCPkyrx4DpBgMfnD4K0vDFdycHjjkBcqfFIqqLS0dYmzbn8m0iRTWX2BN0eGzrWMCYZKDPoIN09xvBwF/36JlKdbeTGRyjnswKmq+UqysUqCsUqsoWKKY3yxaAqdltJKncsc1gqIwLUIqIEp4Ywd2g+VoOQ781HH8OBA9RdU3mziU1CUrA057wgwD0J2EeZtm4DbCA2GxFS+rPxQBAwzHusGzmnUMHMc0SyoAHGpqSW3TfJagFQjgFq+1sRrfg3RdotF0RenNI1g2tW/RDNw0MddzrN9YhAfZzbJwUIrX5pMZ4raL3tdXoCp4/rx1IHqIkW4moITlMdzTVCgHqxKDCSr2nLnp0LAvkESj1buCBiCbOigR5VByTBUW1JyhPBxlIR5UoFpUpJwCPvbxGGSErj9eC5kj14XgA1s3VN0ZFUDrmYK1lzWpPTiKZB2S4CZahZ1Q93CwMnlhihJGqOsm6S/fsQw14b41Ydo14LAxIp+bpazgyAl6LBzCZDrI6blLLRboRrOsQQrOVcR/eZDOtBku0Yb0AFkBp5rnLn2KAWKy1bdZ7fKbMbCe46oVPPHQuc5nXuEahk7jht3cdDOx6eK70PX7uIbLoYLOipHHLA264fayXWQ6xnZNdOBwIC5Cmg2+tgb3cT25tPsb29JVU9QUDWOCQAkYhnWeoFlKpVFMq03afCydyQOOozBKiVW25WpazTSVIhGaLJHL9OF73+CGNmrBfLyFRqKC+uYPnMOaydO4+V9VOYX1qSvTfrK3PZiGMSfC/uYKtHHXnT2EEXjqsB3RB4XRX9YlbtJEV4486tvqOeRVCDeyaprTlBVeeNwlAR+E7YwSifl2k/yngfjsdBt4WNx49w56uvcOPTz3HnixvY394HiUBzC4s4c+4CLly4hPNnz2N5bgFlOl2lxhgOu+i1W1JO95otDFhzTaZyHCjUqigvLqC0MI98tYZJOoOeyEDm9CDiSIjoSQLQ3sfwgsbXT/6316hJRx5+dv8brs3+d37e+Xl9ffH1KVKcBRW1qxG9V3CiiWwFfwR0R78TDyWCIiMSVwRQc6XlfEWSWjotQtyNm1/i1s3ruH//Lg6PDzHNcw0uID0pI1dcQGF5BelKmUa76Df30N26j1HzENuNlzc5/74WfQZQd3B8vI9Ou47xuINatYDz56mgvog3r12FA9S+F4nn1tBdnoE3kufqdfpf33ZuZ8Fp/9uo5vEGdyK3MxQ+9qf6eZz5aQC1PwJAPexE4AL3IwKVEirq+PhCBrVKVCNR00FMggDvK4X3nAVMZhXUvW4Hh8ctPN5qYKfejwBq1qtUUOdY13A+DDF4HpsR7ZEEUKeQG6elFG6jh932Hu49vIknj29j2DpEbtxDgX0okvaCi9gwlcMgnUc/a49OvoA+a1qCdnQjC2t6QL5CxAZjN4I1f+RYEQAy7hRTRsIWWD4cYdIfYiKQmmsKXW3yBlLnDAw354pQn45TIP88k2L/gM4kKYzoGjLJIjVKIzeaIEdiATOjSbhj7UO7b9Lvum2knz9D5ulTgO9ZKmOyvIjp2jJSC4vIFCvIDKbINrsYN48xatSB5jHS7SZygy7y4xHYZVCkiNsQhx4W+31O5NaclQCoeS5cyWifgg4VGeR5vSZD5NNjXLmwjB+8ewnn1hcUUUNC9HQUHI24NhKgHltUjteSBO64JvGasz5kP8gBatWJdJlif4i9kcAm8PiX+D4z4ojWIu+fa50KznqewRWgbAen1UfWuA57gkC4EEAd4pcCzqm+GckejES6K4D6Lm493MTecQNtxtw5gdCUaUamE+kw1KOsD7gfoDMN62/B9Q5Qs41ggKmRQII6mGpaEgn4oMgA5i45Hg2QGQ8wZd+mMofR2hlMr76Jyeo6prmM7N0zBKg3t1A5aqLYH4Y+Fbc2FD+wZ2aiEI/wsTknAVAHR0IHqKls9x4Pey6GadhI4F6i2+1oH8lzFEVVaM9gkUneJ42vmQHUJ/C1UI/6nOskZePVx3FYPDuqYxJOMi/MkYnefjQnOkFMY8XmMiMdJbANj4mMwG0HxUPfV/9pWIuUxkMjWlg8nBEtHKCWy1Ho//A8sy5YWVnGpcsXpZ5+9933TiioI4Da8aLEIvEyLMZ/PbtezOI6ybUmiYfoLvb9fBTpSdKCA9QDudEoAqnNoOAuAAAgAElEQVRrCmrVri2SepvodVsWF8X+YwCoza2HDl2MPyABZRiR6k1Jz/qecTtGTjFCgwFjPv6tRjNykoRHCfdX3Y+Je9wFL91OF/v7+9je2cX27q6syEnAMFEdZzwbMy7GMyxmtnf/8wDUdHKlgnoJ6+umoOZe0fG/06fP4P0PPlAGNUkI1aplUEfX7DUA6m+tIyQIf726bf7XAPX3TUF9KmINmcV3xDUMc6HbIDrzNbD0VMjFjQVXwxo4HU+SBEWiweksiUiuECxZwkRp3+LFIiqCItjMlrtQuUYKw1AqRTdMRGxKcI5s/PtzvbFnxUlyYp9dHPTfJzBWW/xCNRC/5Ay4Ojt52kc72VC047SJJgkOJidl/7kvcGZf4er00JQJm7+XAeX61A7mJwpxB8xjGUJgHIQTYMf6ojI8Ai1DA1fNg9AvclauH2v8vjFby98vWZBFqokwmRsg6jy1MMFHim2vjO33WkRpoUgwLVpuYxWGWcsQ0LLGmQBqKqLEpuPzCAhSOcLXMXCa9s7lHEHHKZYrOazPFbE6X5MSs9Xp49nOIZ7tN7B51EGbC1XeLADzIwKYQCFvDFm2r7qjCXqjCRZKeVxeLuPaUhFXF/NYmisiXymiVCyjlC9LXaM6isUKm6mjoRS/XHpkC5mijW8GE9roKa+xIFveB4d9/PhBHV8+2sP9Jzs4aveU4yvASOppA6tCWottmML5JfucXyrfA/DpIJyrZF62sFgxZQu0jndijZTeeIxKrYrz58/iow/fxT/6vd/ElUtnUcpZs7mPFG4+2cH//Tdf44vr29jbmKLXmSKVo1UTLXVMkWli+JjRbJZTHAeB6RiIMqb65t+aOlc2NURqh2NcOn8a//RPfge//dElLC8CxQLHBG2iMxiMUmj0h9juNXEkm1ISA9IoZFIoyC4xJ7D9oNNDezDUe1AlM89c61xa/+YxtWipyaKVTOlAkihns1gu5DHPJjZZuXzNAm0V8yjlzMp9zFxmsInLApgfjCAps5QNoDa7eZsTeK7NyEg/jM6NlSO2EWd+s8BIGgnS3pHXgpafVD5R8SJ1O5vtBJCtiCWIXGTDOkvbaFq0kxWZ1f1EhjiPo5jPoZwvoETWKTdJvNF5jfTmIfMPBAaNNRspx8lODiEpodUcSph4bdAnFNubQEBsnaPsKBEJCFzb9eTY4s8t2zMtEJvgdaR+5Jql3Hi7f7mxpv2sLCi7HRSkyCzq3u/1+ugRuBgNNQfIKlhWuEMDqBOZ096UIGDG5/N6sPHHjR0LXP6eGxzN4iG/iD8jcE1LYgeuWaxL1RRAIN1zQW2ZzE2T2jfkQPp78z1die3fHdj2JiTPSbFkrGCqRkkO8KwkjhyuwcrqTqXQ7g3w468f4P/4y89x++4m2nXa4I7IWgkMoeROwv/tBXAAlaN5OhBWbDdtf+wZOZppXKkRctI0gLN0e0eauYv5FErLRfzWR5fxL/7oY7x35YwIBgQr+czD5giPNrq4ef8pvrjzFbb3nwPjDr0kkAGtTDmnGOAU3MeCbVpA6sK659mMvAY/+bN/m/iAf///+dc//URWUbdu38btmzdw79Z19JqNSEFdqS1g/cwFXHn7fZxhbubKMghQUxHRbB5g49lDPLp/B9/cvo2d58/Qo5U+M+BCLqaaypks8lSHKjOY4HRO9naVagW1uZrsbi0veCi3BLfeE1AQCFgEuMxav4Y52novzKM2N49yhZulouYKNg0azYbA6b39XW3ijo9o6X0kcI659FReLyzMYW1lVdZUFy5exfr6WVSqVI0yR54qRNuUSyEZAEjZPE9IvCA2YxtJJ4a5zbZqYzGYbd3xmpJrpnKsqSoIYGZcAweLuVDb6r6eZVGHzpEq76iRaGNTYInWPV8DA0jrRamaD4FcFhW+BjRo7XbAIHxWbb4J8IgR7htqBwQJeIXc6tDoIKmFkR1U/soWfWRKaj6fDhf9PkHvGKBOs+E06GLcbmLUOMDo6AnQ2kApA8yVqqgWy6go87aMFIFS2goTwKTyOJsPmYdWL7COsevlWc5eiLvFndk4Wn7iEGOqpUMWtezHReShgprkJzYXrNFteeKhucDaRWPAIh/col52wiJMsWa03FvWZVLfUH0rxX9OD5vfTR0tsDo4fchWVXVByJvMEFimqqYsO2WCxQIHGd3QH6BL2+TmMXqthqJFeO5NHWpWmyJP5pnlHerGUkWNiUF/iHarI5Ca66LZOhpgKocNuRuYEt4s6uOmjeWs2bnhXUGglY3VgoBOAxO7/YHGt5RBVHsWCU6bywhtm9k8Z41CNSjV1gR1ef14Hmg9rZxxqZxOjlPr5SSiXZyYGABqNZhVq+QEUCuqh/8j2U2ThxNlbV+lqB8ufDyGUV9WylTXYdBUZqXVWolzmnCc8vaOGiWqkazWYd01JM/Dr7ncmkxzE+/TYucOAz8NfIjWYMU5so4J+e9U9Cs7nfMhv9MBgI4VtjdRgzqQue0aklxViNe24OinpqTIepatLn2XmlhUcHMsZkWubLUbODjcx7Nnz7CzvSsFNK8lG021WkV1U66QE5FBY1J51CQUMH+UJAMSjIr2mhzL/DnLbBI4ez1ZhTLvms1i7UvyFeTnlrFy7jJOXbqK1XNnsbC6hCwJDyHf2gFqgaI6nzxfdv/5HKnqgQC/k/x4T47D/CVno0RdHPYLIspznNvG1/4d7nev0bxRGIOtcQfhBNgRugOWB63UUfR6LTx99AC3vvwSNz75Ene/uIm9rQNQPLe4so6LV6iePodzp9Ywn8+iwF9orgl1bFAp6XqRrMF7hASScgm5UknkFRIDOM/ammS1NkF4J6cY4dEs9iMnDYIiiqayetQbplqTCBBJ3WdNTo+H4d85AdKiwoLrQSaTAFZsHCl/OtieR7NwAlR0MCKc9oBUJ3pBWjdj9y1dm7DnNBV1yKBOpbC9tYGvv/pMNt+PHz3AUfMI4xzn0jxNeJEvLqDErNpSBaP0FIPWHvrb9zBqHeC5GSF+b77+1f/0P6Pf76BxfCAF9WjYQrWcx7mza7h65SLefvMNrK+uziioXWWcaInN9K/sOp48l78oWP2dr8P30diwHUOofPTN8DEerymoOV9yTSf5jC4jw34bo0E3Xt8FUHsvy21R7DW9BWgdPBvFUckUepMngMLEKPLxLccwWez3cNRo48nWEXbqPYxRQL60gHlmUM+voBh6Ola/2bxsbiXW15CLhurfgu7lRmsb+/sP8PzxTRxsPUR+1EMtl0aF0SiMPVFTwIhS7KP0Jim0kMFhpoh6roJ2tox+tohhOifirq0htE/m+mnEY4qaBTCznmT0k1xMRsB0aPEDmmdZTw0x6Q8w7Y+QIjDC2blcAsolTLIkBidOHEsiAtnsPtAJLiJPZSxahL+ji5pce0i0yWmOG+cZsTMCtjeRfvLEVNJkQdbKSK0tYbqyiun8EmUjyHSGmJLYfXyISaOOVLOOXK+DIpWcrDVCHRArVqmotdqQh8r+oJHeQk8x1PEWLSJ4zly2CPSPh0hPBrhwegkfvnUBV86tYn2xhmKWhDPrEcjCnHM0ezOKuDHreQJarEX5N6yjqExkvcT51iISgoOOXHWM0K14nlCvxS3qoFCPxo7XLCe1shEYFuLhjFgVv64LS+S8o88cevHUh01ILO3h/pNN/Piz27hx/yk2949x3BtgzB4jXys4OXIc+V6eY1jOPSTv0smApDHem8F1KqrDwh1ndUwcTQjaexOMngKdcM5S3E/mchgvLmNy+hyml68BVNPzcx3Xkdl4gsLODqp12ruPVJPQBHKaGpkoJQDUL1NQq352m2/2pQIJmn0b9kt4Xbzk4xARmVdAJftLTqL2ecjqZyPsJ0EB6zdHc0xwadVcEqACn4F0BYWxBLDYAepASjixcDmwnFRSJ94nqj99ZIf5U6+dICqYs5bX2fYCyblcYnnVCYnII40p3weHPHvtHUxJzppgdXUFly9fxvsffoB33nsPp06dxvz8HMqlFxXUrws8v4rQNLugJzENYS3B3ttwF8NIdG8GgJr3J/dGbvHd6Rq5khbanXYLg27b+hNSUJ/MoPZ+ZGTxLcetYCnPsU+Amn0N7wE68Kw9gp1ry6C2vUP0pe2+1UX8vUcJcgw2mi3s7u5iY5NZ1MfoK0rH4uo0lweCeXStE+MpbHTsGgfcZHZc+frO80U3MPYsV4LF99z8vKKqRF6YQLbf777/nhTUZ8+eVW/Tv+zcR52+2cs087ZhzHtd4VBO7Fj+rc/nL38NUH/PLL4vnj2lG4xNe373+8cZDZ6fZcBVbCthlmXBMsJtnRLMkWjjqUaJMxfDhnOWLfltxfHMJJ28Mfwm80rzBI78HUPdJ2jbyiYK8cRicGIS92b7CzPltxX5seLUXysJPFj/MADUgQGTZBfZxBYalIG9ZBmJsQ2arINOLJYnD9CKnhc/X9IyJHlOY5A7qIiSBINoCY5fTxm5QSWUnPTiz+GTtJbFML5ioN7Ovevg48Uz9J+MERaA56SS2pXc1mSwMZYxDC8oXQJJMTQZyLjnQ03K0ARRkzE9BbUkpmzKIU8FpcBIYLmUxqn5As4sVrA4X0OuUMLWQUN2OBv1No66tHs2K0oqKrKTAYrZlDYU41QW3VEG3aE1r9erWby1VsK15TwuLBYwXy0jW6oqN45AoZQJAfhVBh2zd1WAm8UeESRa9o6zBUzyzOg1e6db2x38xa193Hi8i52dPXR6fQHXUonZtkGPJN+JCl9nX6knHgpXa7pTlWQqMqowBJJGG76wMYkUTDHDkiBXbzTA4tIi3nn7Tfzwo/fw8W++r41yjhsjpNEaZ/D5Nxv43//iU3x9cxvDowJSQzZfh0SswqLLrL0gyQ2FR9wINBDMCBAGb9B2m+xd+i9RxcDxmErn8PbV8/jn/+S38PH7Z1DMdbiLwjRTwniaw2AwQbs3RJ1ZcNxccCOVSqOUSiHPbJtCDp3JGHvHTXSYeZNJo1LIYamUxXwhiyqL7MkE9U4X9f4QTWTRIxFgPEE1k8HFagnrzHtOZQygLqVkc1vIVJFJ5TBCF6NUH9MMd3fMBM8jNTElr0f7ytox2Lm4pXaK6m31cgzIl+eUilLL6fT7JP4eMhupspkYUaI7JHhtNuHcqBLQbtG+czzWOKaCgRsxguXVYgHzpRJq+SJKbE6xyTUeRfafcQ7xd9YVr/UHMWnG/twblAZa2yaQ4IryGoOKWI113vuheWaAmYGxBKPZSJC6OVgQS/2jYtWy9/h3nvnshbsXmgSY2YRn1o5nQPNvCVCTeUk1Iht/rmzmho//zecsLi5GADULT7c9cmVKUkFpDUezB0vOof65TqxzoXEkUCywt0kQkTEplVNk7jMxUl5sQ7bXabgg29zhaIr9oy7+4pNv8O/+4+d4+mgXacrvWdBTtv/zLKDJK2pU0NDUZ+65dLGWWSY7U45Tfj6O0zxSAyDdH6A8n8PqtUX87o+u4p/93kd448yarOU4nifIYbvew61He7h5/yFuP7iJw/oWMukeMpwVp2Xd60OSGwIILxg9stWyuYybFZ5rWkOTkPSzP/tfX2ss/n35o//86afY29vDrRu3cOvGDdy/fRP9VtMA6sVFVGrzWD97AVff+UAA9cLyEkolOkiMcHiwjXt3r+PB3Zt4+s03qO/uYDqk8styx7RmKguX6ybJIWzGZEWWqNRqIiuVqxWBVb1uD4MebU77mjtFKGNtA7Ndo5KUlrOLi7zXlgROE+SWano8EiHkuHGM/f1d7O7vCqCuH9XRabXR7zIXeaCG0PraGs6dPYcL5y7g1OkzWFgi4F6z+cElBFYwqg5Qg0Xzgdm3af5QxnBoKs025RNr6cmNcAwWeN0WZ0uZatSaJaZ+jL6iRoI3lmJCp5HGEgTP8LyTpjQBoHbw3JtdyU1gCIK3td3ADW7UuWE3xrypArTeyNWC2aT2O4KkVKNzDqNilz1EAtS0DyYgSYBTgDdBNtoTj0fIEFhkhEOvjcH+A4z2H6Iw7qOWK2CuUESFJBoq+Gj3y7FGdW+uJAWyqaWptmDwH4tbB3ltTrcaxcgEalwHm0BlUQ8GGOlzMZOazWw20DhH90N2rYPUTvmyhpPs7diYCPbf/Jns4LjGBDBR2Zejoa0ZOiwjNwk0EnhvdbqsvDl2gn22alPOxwGkLuRJIqqhVKqKnMg1Jku7wz5tk5vKzx6POMexaWrjhs3CNO8vAscFAtQllEsVlMsVvR/rHl5PKgNMNWQNahG4rOuvY6d1Ie8jkrZocdfttLX2kZTAz8GM+BItwIsl+0xyHmKtMFYtSBeSSqWs7/xb3udsvPMeYpxIu98T0E8FLoHpfNHszlmPOoGPI9+JZb7eR99tAdZ9qhxkEeWAgoApku8IflM1w4gVmv5wbIjCaUROLmBcD0Z9jAddDHptTEYdZNJ9q/NTJOBZ7qc17QLjj+wm34vx/JG8xkewjGVTn2PRawy300vuWmytcXcma5orH5zuAxMjOnjji/brHKMkixCU1h0c5kNeK6mupdg3dZgAQn3OpDo1xN6I0xqAPzltEmhgVJGNFzZkGcHS6nawubmNzeebODg4QLfTQaHAa1pAoZjVv3PMH1eWdQV51hEZOijkkSaRhBnrqSz0P2ZSa2/AmmKI+tEejmnDTBceNpqzJeRqK1i/9A7OXHsXqxfPoLoyjxSb/ARWk1Rxup8EDZADylrDA4HP7GTNoY3j1IgjVFJTlUfI2OxFA6JvcMNMf8EAa5sztK9xq8VAqjM7dXsfn6M1TxOAECGc94EB1J1+E48f3seNz7/A9Z99gTtf3ML+1iEmkwxWT5/FlTfp2HQKpxZrqEyHSHdaAvOnGWbU04KdbhE5qckmsufNaK/G8ZW8RwwcCKsEb5DgpOBER3fQMSDaYjJkXxoIk0nio9dByXWJr8OvZJSMg9SusnZHH3fzidaImTrV6+a4XxI3w23OdkvTcB1CA1kXLuSwctxSpcj93NbGM3zx+Se4c+cGNp49xnGrgSHvJY3HMgrFBZRpo1yqYpxJYdTdx3j/G0zaB7i7Ra379+frX/3pvxFATTIhFdS0vC6Xsjh3ehXXrlzUXnx9fc32RJH7YUyuiffWLy/+vxNc/mVPdVSnWKMn6ht5fF8IPqYy2txSjITWZ3xHiPIYcb0fM54ptviO5F+GcCd6GGF3HN3viaZ5IsbKs0STPcDk/nA46OO42cHT7Tq2D7oYTPPIFRZQW1jH3PwqyoUKCiTc+VrD8avsXN4L3HcaYWSSqSjG6mj7Lo6ef4XjrbsYHm+hlklhsVxCNV9EmSBnmuKhoWLZSG/vDcZoDIE9FLGTrmI/W8VRropOroRBhuRdWnZPUGC+Pc9LeooRBdIkkwmAJABBJewQqSm7WEbOnGYmkGUz98fsJbUHIFs/VSoC1QptyhTHovvWkK0Q1WSOVRF2HWo1m3cnmA4nSI3YqyHhKYtJkf0rYHq4j9TGc2B3D+lmCxmKPZYWMFlbw2h1XWSn1CiFVLuD1FEdk6N9oHGAXKeNIuMRlI8cW+iGQWRgEet5gjoEaG2BtxxwLQLuhGTqVzncFQuYiuw4wOnlObx95SzeungGV86uoVrIYDxkrJG5urD24PWki57qTIJaw74UuFzTmRvOPYQ/jORDgNoymEXY496Ca58x50IXNJ7zo/o/1PZe/5pDmK35AnHlHmZRQ06qDWHgESlQfdLEnK+4itEQj59t4u++uInr9x7j0dYhDtsDkRxUc4boLAHUIoPxtBkJisdN16IBXZncZUixnuzFWIWkT6SeLMc8o3tygNT+GTBBvB3igjDoY0pV/doapufOI3XxMlJz80j1+0jXD5DeeY7C3h6qR23kexzL5kijeyhFNz+rmUy8xUeoI0Nv2NZ0qxVdhSriZiBdedScrkJUM4cem6uSw57Rz6t9ukimZuMrWdfoP11BHlor4Wf2m1Bzhr6+96JeaMJEQlhH88JrxmyGb5mBXegVSNURzpIU6Nlt7Aru2OHMCWs+HuO8KhIy6BCwtrqKy1eu4IOPPhRAvX5qHXNzcwL+fU/kBOn4850kPp3AWGYIUd+2tPg68SI4HWMuDk5LFS0yhAHU3V4fAqibLTQaTXTbTa0lcuIioK1x2YucCmMSn5GkonHGPYpieow4JbK0sAXW/vG64liYnOJCP/3EnltipKnIvjx32lMNhzg4OMTGxgb29w9kx896lzWeiTgDzSo42RqW5Ou6MVhP9A68ZouGkTshM440i0qlhJWVFangKRAwgNpEROvr63jnnXdx9dpVnD9/XtdY180Jz68JUL/qenr5/jqlxK8B6u8dQL1uTXY2D9Xc4MAO0HPIDPMNn0LnI8aEKVND/yOAoHbTuN2KA4diR4eJ3tiQiQI5sQeLJ+ewM7OXOwFsxoPYgM8T4LKzIhMjPcGd9Bc7SX46sazEk/HJm/tl7+V3/Iu3VTzphncPE69t8GzDFn8F1egrAGrfHGpBdGu0MDm52j1yz5o5FDU0XnLXxyC0zVaxGihmVp3EvE9uaMyW3K6L2GsnAGq7Jn5tkhuc2Q2s/XcCoE6SAxwLjQBqAvExMO+ZDrLcVGav4A9zqQ3FEY9EqloWY0EpY9YYBv5RuUIFNR9cFNjsozq2kk1jqZjGeiWDs4tlnF6qolopC3R+tlvHzcdb2DrqoDmgXTQBMebujpGdDqI8usEkg/YwBRL+eFxn5nJ4Z72IK8tFnFssolarIleiuqwk1aAakbII5UbMLL65wWB+rEpFWlymmUNUwChXxCSXRz+VxtfPmvjzr7Zw++kejo6OpIakhc40RVWLgdNxQ8jtg+z+jogOsh8M6lrv9ahZEC5CdBvGtiEai96Qo7qNWciDPtbXV/Hxj36A3/jRB/jgwzexvrqAFC3Ap0B7nMGnd5/h3/35f8X16xtAIweMGa4W1Ju+acxaMamRpKHmlo72/hpTvkCrADagnM7ovBblUh4fvH0e/8M/+W28+9ZpdAdNNJn9NspgPM2IhMCiuzsiMDtBj015vg7ZsxwPhTy4fWx22ewemSViPouFQgYLxRzm83nyetEbjNAZjtChemhqit9CCljOM5Oam8qQPV0m6zSL9DhPCjMmqaGB08r9tRyq1MQLXrcxNVWB7jJnVwYmq/PVfLNlplLGBnbakFmLua1XsGgdc685xWDMDGujxhCg7rDBzJNH9TQgxZSy8ciWZSEfbDAJPuQwwRzzYUsFlJi77Sq92FX/deqME39j88BJhqfPL06kiBppsumnIiQw6smUPrGmmA0XxwgBYz74+pHltvKT7DleOAoAH1uTnj8jq5IANBt0zNQhOM2iTOzFoDrxgteACwPP2fwnWO123/63vhny+duV127p46QlPs8V1DYvx00jbx76z/k7PyeKBCAIrE0zwUWOJ24OOYqpjLfM0OP2AA836virT77B//XX17G/eRA27WxM/JIAtWZdNisMVGBjxhvLSvKccjbihjyvZgWGA6ysV/HWR+fxOz+6ij/6wZu4sDxvFsLjNAbjLJ7vtfDVN89x68EDPHhyD43mLjKZoYAGKmmmU7pUWA6V0VVcnRDuoVBnGEBd0PX96X/4X37u8fmr/IT//OlnBlDfvInbAqhvYUCAemkpANRzAqivvPMBzl68jPnlRQGSk3Efu9vPceP6ZwKot58+kf1wajK0+Va59hnlnxdJYMkVUcoT7Mibmr9aARV5BLA5jZFUMuwROOrr/hNIoLzpALhVqrKcnZtfFFBNG2K+Bwkm7XYTx40G6vVD7O3vydb7sF5XBjXBHm7ZmaW6sryCC+cv4CytZVfXdN8yV5UKbKlZE5tDbURJzKS1MTekImpAIDePn1m9dL1wErzVX6GeCPNFZO0nhwebrJXNKxtms8TVvR9A7mBJEykCo3HlylLNgQ5IzzT5Q6FmzQQn8Id5UwoFY7k7Wz5UYVZfqV4Lc0lQG1h+dAxSe6tF2lABmsYM58/5mZS5LCUsiXRp5aNyjegPaZ3Wl+pgwtqD1u9Uouui99A/eIzB3gNkum2UGIeRy6JGa2tuxNn0LJJsVzDwJltU407KzQBQ0xJQSkNXhFtVYHN+9KDjjFl9U9UhJnxYH0ZSUAebb1dRu2Uoa60AltDGW+pfsu6dxCSA21T/VMcQjGd9FkpfU34GQpRtKlwpZfWc2PGyEeVaTPVGHgSoyyXL4aZbQIGfnYb6A3P8YAOe1EI5+7DRwcYm7bzpdhLmMDbbCBBKkaMoDTZKGUdhZAHOoQJE9W9Tt5stqhG2eC8KIB0NdGwOTldJKCkRNLc1hONbI4fuJLTrr/G4K1JQEzznesZ7SPcP12UppzNS4RKII0jN53K8GPhnypF495Bsqlg7T+NfnXK719grVyQNx23KzCQnaVNQW5Ynz7M1elkvs7k8HnSsmTzqUV8uAqMAamaBc+2gIj+43qjRnGHD2YkPJIYOtD5Bbg/8XFRtTwNAbXE7ek+O0aBWc6WqW+/xI/v+bBLuJV2LMJYELIb9tq5lUFjp/uIymtgzCkqUvb43wnldB5aJqHvAzqiB07RlJGmooDVPrhHZjEgGVNkfHtSx8XwDu7s7ymqn6q1QpGU7c8otYiFf4NzHcVA294psXrFCAqgVg0RFN0kZWZF+G41DtFr1AFBnMcoUkZtbwZmrH+DCWx9g5cI5VFbnRVRi7Rb1DOxWNseg5JZfTGTfGYYGasgW5PM51hTXFPYfIco8fk5ynxxURU7qEZFZxNbQpwjHYAPdH1Y/OAEp6nukJuj123h0/x6+/ORTfPWTT3D3i+toHja0/p1aP41Lly9jfXUFi5Uy8gSG2GTPF5CtzCFTKsv+n6ppKsa4n+P+UVzChOqKBGLW/Gp4sp4iWBDWkiRAnQShvcblvezkRa8ZTWltBboTI7229NrZvzsILYKWxwlwvxP+O9kXSfZxZpuhtrcMo2MK3lYAACAASURBVDIhUxVgFeZcXfJA7KEtrFxLQID6KT7//Ge4d+cmNjee4LjVNNtgElWyZRRLC6jMrSJbqknRieERMo3HSPeP8JPbe7/K5drPfez/8k//DQYJgHrQb6JSyuLsqRVcvXwB777zlgDqXMigTl4zDf0EKDALxvrBfBeIPfu8WVD7Wz/U6wDUYb2nstcBaqqn+yTA9TogQB05BgRnN60yTqyP+o0WKWPgkm+uw74niG98HNtnCGM4gd1r/SKhbThAo9XBk00C1B30J3lkiwuYmz81A1DLC039GIGiIjpxrBupZJwuyoVi//kNHD3/EsP6Y2QHR6hlM5gjsZk9KTpk5UhYo+U2yVlTcAvVG6XRHWdxPM5hd5rFFnLYSRdxmC6ikyqwilCtnuXKTKVpmlFhlGPQHcOIWlKuR/szxl+ERhoXIYKtzQ6mrZ6tc7T5rpSBSsn2mpJSnzzPqngkMqZDQvCn5NxDgHpoamzFcpUKmBQymLYaSO1sY7q5hdTevvVf5muYrK5itH4KqcoC0pkC0O5iWj/EtL4PHB8g120ZQB0Uy5q3RMIIPengiETyH/t8uu6+poroT1KQzfFccFnfsu43wH2I5bkyrpxdxXtXz+PdK+cxX86pptBriDRICiHjc6bg+s61WQB1AKp0Gp3AKLKrA9QGUiuLOQKo445lTF5NqGAjG+D4fMcOhnH0jBHojAwYfBKD25NHNxhhzvt2JHQ829jBJ1/fwld3HuHesx3sNXsYpax/aACzAeAGUBvpjvsAAW1ypRyhL7KY1dJSgyruxFwARRwUQYnAPLPMs5jkchiw7ySxwQATxqgVi5isr2F6PgDUlTmg00H6cB/Z3Q0UDvZROe4g1+NYtpotbSz8yNbe+iGx02vsVGUkV4+X8b1E5NQSnBl9vrB+28m+tE6c1jFXTztI6H22kzqw2f5N2L7F+7BQcMzOx6+agzUvxS9iU2rAYmaFHbPzrSu+o/o69HVD9z84IsbPcgDWqvPw/95zDQpq7m1PANTvU0Ft9tDcH6jfFvY/s5/R3+kXXTd8fYlA6hPq6SRAPRaZWg5ZLwGoGffXpAiJ+dOMAgoZ47ZPcgcuIzWb+1byQXA6uPOI1GJZ9CaYMXzB2+e+phC0dgX1CYBauIbFr1hUVE7PJ4C+s7uL3V3GmB0IWDdhYRJDijEcm/zC9jTqqToiHYaMlWSxgl+xLxkRjmnZLoB6fkH3uKJ7pymsCaB+WxbfFy5ciAFqkWONuBK8En/u+iUaCwG3+a4X+DVA/T0DqC+cXTMFNZuHUlAbMOUlHAfoCwA1a5Jgk2gMlrjQ9aa/fQ/ZIHGla+B02FCrYR/uqFdNzK+azGaL59ed9Gbfx7HWWJXihWlCuTJTyCdvIq9dk0W8TUi+hsQQsU9UyWPwQsN/Nrvpc9Z+8vOe2DB4Xsns4jUDcLzsxn/Z8cwurH58Dq7MnmeC03KXe8XXqzZA8TmIC4HIhicsxqFPYRNyYHjaBjrYwrn9YWg2KAs3NDv8PNLijsWT1BfKMg4sP1rhidHEIsrsg9l0KWYzslZaKadxqprDuaWK2PBcONrDMZ7s1HH3+S52Gz206d4WAOocGz0YIp9lAZ5Df5xGa0AGPlDMAOfm83hnrYxLKyWcXihjbq6GXGVeWQ9cuPRZQ1OCzVUWHyzsCDRRVahrlc0JoB5mihhmcmiNgM+f1PHnXzzHN88P0O509BlZCHrOptTTQZHirOCwZdIV05omsMuavvxvkSIccNI4cgvwmDDCZcnUBbZBMSblEOfOn8U/+r3fwW/88AO88cYFLM1XMKWKaTJFb5rB9Qcb+LP/9DNcv/UM/SPGyaZln6j5xDPuBcY76Bp2HN480lEH1wEVTbaICjOZAOVCBqeWS/jB+xfw3/23H+PixRVs7+9h6/AIRx0WtzkszjMHk6m8Y1lfd7nZG7OY6akQp9VTOp2jw7r2K9xU5TMpVLMp1PK+ccwjMzGge5qhfSSb1zwGwsUjESaYmcbrW6zyGmcwaA8x6NE6iEh6WvmbygykRTk3kPyoHNPMGaFyUJslKn8y4HZSgymyOw/zE69dBOGHcjICsj0z3u1eAyfWBSMhtmgIqsjJnE6hPwaavR6aZBqyUT+doB+cB5hPWcyksUK2XbWMOebFcqwIl3wZFea7yo1kMXVyvnTyxHfN6xyzDhTFFkWWC+UANV8j6Vxhbgkx6OFNOTZn+TsqjGgfzP8myEX7m2S2dLJZ5/ObrIHE0KRaz9malhftBT9Va3zw/dxiypXVbkMt9mmwBOdxv6zZ48frv6dyy1oB9CL17G/zTeC4yrExAmBjv6Gc+r/97D7+9pO7ONw/1jgMFfUL5N3Xu3rRFYoBak0TDlDz3rb7lXma6WlWG3reLxcvruIf/M47+O2PruAHV85gda4kcGUwnKLdT+HxZh1f3H6IO48e4fnOE7Q6dWTSZKenkU0RwGSTwDdQwRo1LLzJRtMJi+9//z0DqD8xgPr2rZuy+H5AgLrdwvryMpYXFlGuzWHtTFBQE6BeWkA2n0a/28Lm88e4/vUnePTNHdS3t9FvNSx/Vdm4KYEqBeZ5BdtmKmNLRYLUBQHXUswF22tec2caC6CmXXCuIGeBapXA9Ly+M2OeFrWsOenq02gcSSldPzxEvV7Xv2Up22yKVMn7g/lJ586d1+bp3LkLWF1Z1T0rQM+t9ZRlbOpgy9y1TCqCqwT1aKnKhgazruN8Mh6HkVm8D+fWz5YDb9apZtfKnp3bpxYEPFo+sYGVPh6T6sGYfxnm5wDQzdZgUa0UdrwGUHt7IYCgLwGoNT94hE3YlJqdqpFb7DyY9Zk1eO2IIoVoULG6S4Wyxgm2sA4hqEplO903pFg2gJprFOsYJY4TJD3awODgKabNY2T7fZTTU9SoyKadcKWEaT5vkSVZ2ggTALecPuVPU/HhyqMIxI+dEQxUMaWMYlG8UaB/c7xxHSBoS2eLYNsXGmly5CD4HMhKIinJhplNN85Bpg6hWkDq7KCgZlPP5t3YyYjkRgNUQ1RPIENoFyV5hrkNcDwQ+CvT6rw6hxrHe8GafbR7prKZBB/O18LnU8x7ZoY0VYPMkM7rGmnsMf+PcSasTuiYI8tlOmENwrpnaw/XwEG3p+NX7rFslO0zkNHP9yfoXKtWo3WO4CvPB4Ftkal4j1cqsoRm9jSdEtisoQq3S8Cbr81GsIgHRf29rL0JlqXosBQTZV9cu6zu9DEfjWvfQIW6Tvefmt72YG+co9UzFhXBKLvsLkbdFqZjOqcwH9oa9JZgzv2oWVRznIn8wFqLkRKBpKkcuRHHsgHUzEgcjAc6ZwaGmwqH9ZzUUKG5qQgD2ZiaisL6mSETkB9PlqNmK+9RNvrMXMuUT0lg2LLLrbUbaJlUR3Hu5HUlybLbMRV8jypCI15E9t4i/dBGnkSIolxDOGaYIypgJJ1Fr9uXKuPZ06fY3d1Gu90QgY2uGcUS524jFxCc5jglWE2La8VoEKBmHjVzlakABuNWhuh0muj1WwIXqJIaZQtSUJ+9+p4B1BcvoLa2LBcXI7aGQDAHp0Smcy56TIIVpqA+Q8KWn3U6713WpFKzmaOBxk3Yc2vOThIXw7wp0gjnycDZsR+72WaoP+0VbeaMLMKtEcktCYGxB3du4/Of/ATXf/ozPLx5A6l+D6tzCzi1sopTa6cwV1uQAp2xPazJMsz5XlxAmmuibH455kJkE61SgwNd1Dvhocim3upIjjFbS05GxfBcJpvtDj773G7NeiNf0kGBr/8ygNrrSL/3/Dx5nZx0APJ17FX9BK9Xk4RKmzC9iWmEfLnxadEMFsh0UnkZQL35FA0C1HLVKMQA9fyaCN7Md89Mmij1NpEdNvAfP3n085Wtv+J//S//9F9LTdxsJBXUGZw5tYJrly9IQX1qfV1EY167bwOoZ+uO1zk1r+rbvTZI/RoAtR1zUFCTcDY0e28SbOiSMex3DUQI6xvHfBJkcpJzci8ZHV8gUUTuDU7qThzXCcObAFDzfmq0uni6eYit/S76kxwyhQXMLRCgXkOFLhRUu0nEYdRxq2VIOmM/wexz2T8iQLL77GvUn19HqreD0rQtF78y53KkkEtNUS7QhY01dwppRoxlSPzMIDdMYTKYYH84xMZogseTHJ5PizhABa1UEQNuCdNUnVqNmppmkWI+tBPCpUZ11wn+jdsx8y8mmLbamDSaZK0bU6hWARbmgIyrCkyo5ERICUQCuK+12lV9IiVPlE8sJW+5gGkxJxJjqn6IyfMNTDc2kRoNkC4XMV1ewmRtHamFFWSKVUx7Q0zrdUwIUB/tI9dtIz/qI0O3N5Ii3QEoEEndYYfnmOSMGKAO60Wol43kONaem/Oc4fNjAdJnVubwwbWL+OE7V7FUK2EyNLK7XElY/wanE0U4yObb6mCqLNW/C30GgtPRPkQ51ASg3P2Fe+IgJAg99YAgBXvemLRq49CV00E0pJrT6k6bt0meCwS84BgVW1wHByKRVg1c2tjew2c37uLL2w9w69EGdo46UthzXHrMCePz5EIghzL2TUmMNAtw3nMUxZDcKeBbEX3Wz1QUiqzjg7KbZEqKZ3I5DFNALzjZjZk/XixifIoK6nNIXbyCVKUKNFpIH+wju7eJwuE+yo0OcmxQhftIAHVQUPMeiyJ8RDYJa7vOCfdg4Xy7c5e7U3FRl9ON7YlE9veYFdYzkYtVpAlPgMx2Pbzf7yK8V/Wsvm0+ne13+d8mf/6ytXf29yffw4Vi1jx9Vb8/FFBxhEwQdhkAHgO+7oXOfRXvFwHUly/jgx98hHcCQE0hB+8j1ioGUCdcMWZPwAxQ+jrrzezrGf4U12oRaE1XQvXkbD/H+VoW32FP1Ol2pZ4+qaA20qgrqL2P9yJAHZT6nnkttwbrBfA5vo66kjqqq3gvRBG6xjIPt2j4bsAze4PsPXJfRXvv3b09bG/vqufB1zeOTOyIkhxvs/unqC5297WE+66vgdzXs/5fXp4BqOXEBaytrePtGYBabmsebfhLAtQana/ZPv41QP1rgHoGoDZMxO29LcfMbi41216SQ3QCDAiDz8ef2ZFFvBx7fkTySFAVvfEcWma++YwnMWeTJaa16OlurWENgrgReHIKtBsj8Z6Ju2S28I5YO2Fxdw6K42avAqiT7zg7eUTnQSfHzpCfT5u4vOjwBma0bEWK9OhwXgOQnl04kwveC42h8Md2PK5SdKukuEH6KoDaX292ozJ7Xq2vEGd4eMMgYh8FtZCscKJzkgCowyQvdpKr98OGX7lfXDgmzEgJeWWBOCG2tv5NNRfVEVRz5VEmczWfxlopg9O1nOy9V+arGvP7zS4e7x3j4fYhDrsjDGVja4tOIT1GMTWW/TEtpjujFFp9Y+LNF1K4uFjA22tlXFguY3WhKgvTXIVgAO0L2eqZBgUIFzkql5hzSAsmVl6BOEJ1Ra6IYbYsu+zd1gCfPtzHX3z1DI+2j4LiJS2rX76zAfIBgJZCOlgCRVb8dpF1lM688kImsgsJgLUTUgJXyptM3uQmmJopZPHmW9fwx//NH+CjD97G+toiKqU8UmNbVMepHJ4fHOOzO4/x5NkBOvUhGs2+sp4b3R66XTZU++j1htrMWBeSF50FZGjyu/23so6ct0XJ1wSUqy/UKnjr6ll8/NEV/P7vvoWVuRQef3MdGxvP0KSTeGUBC6cvoLywbBA8LU/5kJUli4sp8m5fOKGFcFA3MM+JSVNpulxlUaSd3jSHYjqNUmGKQnaKrIBywt4DzY3pNJuEZdRqZV3jo/066gd1NLoNsT7LlWU1qsuM7ctN1ERk448gABtZLLCUvawMoaAS4gZPtlCmzDKblXCawmRkBVuwPgz3T+DdRVZEUtuEuY+qJD7YTB5PUrIcY7Y2Wa589KhakbXNGLl0CrViEfO0o2HOZCCPvHZD4jWr0FcB1C+bl508E1s8WVPOC8yIrBIySHkIciwIShs/JGcuuoU3C0WqxvhdVsNkCof8HQLJXkj6vO2vEysrQ6RAUFwSnOZrO+Djz/PjdmtFB6idgR3lJYUmUzRvh6afMgo1mMlqNmoZ2fLcuHKOoysEiS63n+zhLz97hE++fIDbd56i1WwDeZIhgkX3a16bl/+ZdrwhF13Qgf1ZwtKYa22aDgJUdudGePetc/jv//Bj/Ma7l3B+dQ7VYs6IBf0JjtsTPHi6i09v3sX9Z09xcLSL3oBNcFPf0iqfjGhupAXCSZllqoR4M2b/9vPK7z/5998vi++/ZAb1/h5u376NOzeDgrrdwqmVJSwvLqFUIUB9Hlff+dAU1EsLSKcnUsU9f/IAN69/hmeP7qN9dIhxt2tOIVSAMO+Sc0DZrIZrxQrKAqgJtrABn4qUqCRcaX5QQ8dy4dg04kaW9xeV01VZepfVACFI2OYGstnA4eGBlNN0B2k2Grp/mBnFvF2+zsLCIs6cOYPLl6/g7Lnzsghn3jQBYqkWZGtnjVm+Lhn7kdI0ZDAri56NFwLuUqoai1kNRDX4Q2YxwRFZX1NZm7DG5pydM3tcZ0CznjBbcc9A8yZUaFaGmyi2lLUGiI1dv3Vilr5lTdla7rWw0fZsZvedrs2PcU2rCiBR15oFoG08WdN7Npc5QRA8c7dbew3L1bb5lGuN20xzfWIN0Je9s9kVK4eLtQvzignMsObq1DFu7Cg/EO0mSpMBqlmgVMwhXy4CBF0JeFE9nS0mbBAtr3FKxU/IDY/n/rg5x+sj4DWA1OaOwbxoA6lGYwLTlkHtqlVaLis3TPnSxo4P1bdsvqNGBj9X37KC2bhw1ZX6LgmVpuc6s5bQkhxsa43UYLUt1w9lsxeLqNDeu1SWVXc+m9c4U5NzNFIdSHUyVT/5bEagZb5AZXk43/0BWq022m2ClT01X0xxG2eqm+V6eOiasP4y8qHNycbWJ9hMYHp+bg6VMgkdeY3XCNybTDWmadfPzGmC2SR18vcEvzvdtsaPmpa0yKxYrraB0zlTGgmA8+w+U0f7/jDZTHJ1h8ZccDnSOhdqKp1LgdM8v163GkDNYyKwT1vvIY+p20Rq0kexmEGB7iGTkWprGe1oXTKQkHUySZ8pzVdsVFo1zPHE9cQU1MyWM4Da3L98fTGSG++lOOc3jLFof2vWm/lMXk1aGw9OUTFLaZ4jV1Ars1sWfnbeBOVRkcHxRzeYblfWhASpnezWCzEjZuduACSBaT44bkx5b/MZ5yaO0cZxQ/l2z58/xc7OlgASjolKrYLaPBuMVE+zvikLjCaAyudJ/SZgPi/1NB2D6KBAVfFo1EM+nwFdM8aZItLlBSyduYL1y2/i9LU3sHL+HAplzu/hc4W+gdYFz9wO6hDbs8h2IPQZzFnKwFba8ZuLjgBqdet8+vM5y7PpLdPaWLcGTosE7RbqYT/pe3nVg+HvRRDwfW/gyNLRYNjr4u7XX+KzH/8NHt+8jub2BlZKBVw5fRqLtTnkixWkciXZnPMxyZVkj0vQhWNN9RA9EtRQ596Dx2j7aQEaAmzNTlOEm/HIAOqsxUB53TqbHW3zizk2sZ7kfZlUUCejcJLkzOQ9GPcebBzxtVh7+iN2c4uJky+r+5M9ISsBE+sR7fnDZtNuJVsfRTQJGfIbz5/i889+irt3b2Jr86nyzamgRgComfVbrpnFNwHq7KSJYncD2VETf/nZ01+qiv1Ve/L/+Kf/2hTUjUNZfA/6DZSLGZxZX5aC+p133sJpKqhDZIMTBfxzfld/5tvOx6vA6dnXflUvTX/3LQC1xXhZhIGRTuhmkgCo+x0p3xiPoXxqd5/zIibQfGaBo5d9pmT/LqlE89rJR7BA/rBWU0H9bOsIWwcd9MaFAFCfxvzCGiolA6g59PnaJPmo8lUMiDnSEKTmfNjvHGPn6XUcPr+BdH8PxVQHRWaScv0nQJ1OoZRn34FEFXJb0gDn4FQWZdZkJNlPx6hPJtgZpLE5yOH5MI+NcR57yKLJNUrAZeihWGUXyD2mLlXuPY9vYgTFlNzdaI3XAVotpBotgDmo5RKmC/NIFUoCG5l3bf3gQMoiaSYio3i2ONXYQUVNsQXnuFIRqXLe1LntlgDq8dOnSHVa6oNgfg6T1RWklteQri2KBA+C5fUDqaiz7QZy/R6ywz4yqptMSGHdRIsu4HnXXnFWQR0Ujqp1NGZGEUBNciDFCOV8CsvVPN6/dgG/+eHbWFusgX5dmp9pky6A2uZpCUtEYhyEHFuSAYOrl+Zl2ppTRc29UQxQmxpSBthWs3vTM1rQAsgagaTeIw5zqK+dDpKqtgoAdSBJRurZCKwOJWAAyjZ39/HlzXv44tZ9fHXvEbbrLYzSBau5Iwtx279Z299Ifp6ny59bPA57HaNYRa2aN6innfQg5XNWNT/FEF0SZLlO9UcYs244tY7peQLUl5EqVYB6A+n9PWT3N1E4OkSx2UF+QIWqET1SafZJ2ds1Eoj3UVzsawAgHx6xZH202eglyBWKbdZg4UznqFAvq0TTuQtgqzZh3q0PGERyj5UE2k7CGdG0Yz9O4g5egZycmaJ5y8nFiezqUKmeeIL1zv11HVh2/MPPRYwlxHOe7H4iIVKES9jsa3ujEwpq9rmzitNyi29mFK+fJjnPLL5Z05rg7EVS1C+zxka1g47HSW8vAtSupjdw2hx3ogxqurJ1Zi2+kwpqy6Am+dN6eaacNntvI/l6rUhcQX31QFDlc/hl5D6PMbPzGGMawenPR8GJ9ltKNTv3iXwPumscHNSxs7ODev0InXYnxAG6E5WNQe+XOlki3OUWl5lkWM3WY0FBTdX78vKSFNTzVFDni0aUnUyxGgBqZlBfvHjxpII6kUEdNtG/0OW1tsYrbpjEK87VSr/Q6/+qPylVr9d1H1Ix9X36elFBHfaFATK1id821oFYFECvoGMMG80IWEzk5lmDwabi5MSS3KDMWgO8LrD5XUXw6/4+Ym6HJ7yq6I6OOYBiDhK4pXSywD05SYSpIqHssvn+JGVk9vw4K+4FkDqE1EabwEiS8zKL3BffJwI3knbaiZzDVwNAyXwfm/PUROHcnFBQf9em5WUAtekFfEqNpyk7BzYeDaC2RTapoLa6LhSiXBTCefamkYqnoJoRbBI1AUxVaIAH7ZOsOV3NZrCQT2GtnMHpahan5iuYr1bQ7g/x/LCBpwcNPD9so0XP6kxeDTM+v5ieoJxhhiUNGnPoDCGAmg2y9Uoal5cKeHO1jLNLFSwuzKEyt4BcZVGNfm4N0syR5caHiqb+QKBsJstMRtZKtFU16xzkShjmqjjoTvFwt4lP7u/ib25tYOOQDXtjOMrim6/Kpq1qoQBahSaP2MUCrzg+nB5gC6rGZlBF+6KnJr+/RrDak/0icwGDoiGbz2FxZQHvv/8u/vAf/0O8+cZllJhrR6UdAXgWeJk8OqMJ9lo9HB930T7qYf+wiaeHR9iuH+P4uKnH0RFzQXqYDKaYjrhpYrFs1qNSVATFi/BrMYO5+RkCnQHWlpbwW7/5IX7rh2/gB++cQmm8j28+/UtsPvkGw2weuZVzqF7+AIXlc7IITo2nyPBachMp+b1tGUi86HJ/NpnKupIMbgLtvLqWL5hGfppGJZPDUiVvqjCO0ikwTA3B3MJcuoRSvox5so6nY+xubWJrexM7Bztij9aqa5ifW0S1kkapGJpC2axUfGo0sUGpz8trGoprjgs2Cvnh1TkM5GUVObz+AdcPIHXUVA/Fps93pqV2bwJnnFqjaDoJueXctKbIFWBTMKh/UsQ0LaudoKcsnXn+3aPx/+fFk2P0pP1rTPLxOdKtsM3S1rKn+eWMR7dK9LnRC1Bv0LltIpvCtP7m+7EIZ9Y0lZr84nMcCPUmYpIAxN9TXU3lk9uCUwlFwM2twU8WmQassjlIViqtxh0oTxLA9B667rQ45f0SEsrF6XDyTEabr09vPcf/+de38dXNx9je2BWbFEVT60cssV/4+gW4TA34uJGvJpNCWxVEr/sNmTHytRQ+/uAK/sUf/y4+euMCKmU6WBgLut0dY7/ex73Hm/j0xi082dxAu98U2CSVViCWceMpAEuNfIIwpgycJVvFCmpafP/bX/gT/io+8T/93U+xf7CPO3fuJADqpgBqZlCXKvNYO30B194lQH1JADWzRA/2tvDk8Te4e+tLbD9/gkG7KdvbXAoiYRH0KJRLsuMmQF0tlFFiM5uWsnTdlBUrN3q0yDI7fa8RydjlWktbKdkGV2uy4iY5hw0L3hP14wYO64c4ONyXaprgNBWbBAx9jWQW7qVLl3DlylVcuHgJyyur5khCW20CzFQ4hnvT7r2+srAJUJOQxPvDVK3WhFcecCCBGCgdFKcJlwbOH7I+5lJBEDFsJqk85DkRczyyE49pjBEoFwHMbmccNwaSTYuX1lH+3GTD39CcRHPrJEBtu+KwgVV9YEpKf33L5zLmt1S5BGKDAsFuJot9UMa0ssdo90x1OBWoaa0Nsvnum124wFw1DBl7QhV1H6l+E2Nm1DYOUBi0UU4NUcynkC/mjUzHOifLbFYC1JZvm2GDVAA1gVkjqEXAfAJwjxoGwe5brP/wb1Os8jNxDBoo7VZs/jPPcPUGnEgMgyG6/T66vS76XWZdDlQfWFQDiQyW3+ogkavo43rLI3yMGqt6lY3KAB4y45lkSOXh8bOqbjXwjCpCNn8K+RyKgWQhN5XRWGtHq9XBccMiKPhvjmkqSmUxn2DJyxHHpJkWAOKW04H0SrCZMTMEp7nnjbJrg12lFEB0FOI6V6tJXctjI2Dq6l1aWorxXyyBwCTV07L1lsLF5nxRlqTajputSYDa52ufH3gdeD4FJXuTVXtMb0ZFjDt9XtawtPHEeIhhr4VBt4lRr4nMdIhymY5IadmATtVkItnCAEJZVtNumdchqL1TWW00rMXt2ZoEt6dsOAeFhF7HGlRSzocGnBHiTKVvdYcRYlk7F/NlFHJs+NiXnDrEDQAAIABJREFU9jshM84IKXE2olnch2gevg4JCP2+bDB5vqma9rqBTbZOr2v1hBpklsdJ4gOvm4HTRVkuirAj4qWRUzrtLjY3n+HZBkHqbbQ7bZSrFRF+SnKMoQqGzj+mzhduq4xWy0On6qgncJpZfV1FiVQqRZGDptkiUKihML+O+dMXcPatd3Hm2jXUFhaQK3DPRNJCsOJ09bxKb5sTSWjg73lxpWxX78Ga5KrlQlyTq9VjFYoDWoFUFAhIJufyateUY+7iZtye8DwHqMOU6u4KZlSaFlA06rRw+/NP8fnf/BUOnzxEod/GxaVFvHH+HIqFEvokeGYK6OYqGBXnMC5VMWEDXIW3XWuLOQ/zrprhsbKZZAsdjuYxI0WQ3ECiQBIgdgKmO/TwM+Q4ZxSssekAtQC1cN44DykLNeEe5L2IpPsQn2OZrEXVuZwbXgVOz/YxXtbb8B6Gfiekyb5OANS+v5+M8fzZE3z26U9w984NbG89Q7PdwljqO96vFRCgLlaWkC1WBFCnR8codJ4hMzjGj2/s/iqWab/wMbuCutU4QNsB6kIap9eXcYUW31RQn1q39SbKrozfbvb6fVf/xp/5un/3qg8Wve8rAGrtG4LTl4/fWYtvAvNm8d3TGu+W+Jy7nQhkQVZxRN13HU+0Z3Pyb3iCd0n8fmIt0Wx38Xz7CNsHPXTHXEcWMbd4GgsEqMskSVJFaPMXHeRGwe2N6wbnZlp359JjjDoH2Hl2Ewcbt5Hq7yE/7SKfngjALrBm4CMHFLKsvc35hApmrhWV7BQlLrdZ+ral0R1McdgFHnfTuN9L49Eoj61JHj1GK3GvxFZKZqy4DJ4bwaOpLCZ0dOA9xn4L92lcC2kpPh4g1Wf+8zFAu2+SbLjnrVbJsDeAmuuDNdNMuR7ALCdHcu5L0Y6OiO7IlLiZUgHpSlFg75Q2z1ubmDx5gulxXSpqlIqYLi0BK6vA0qpiTtLDEabHR5gc7CLVOEa28/+y915NkmZnetiT7ktTacp1VbWb9j0OGAywC+6CoKjd0AWlUIRCF1LoXuS9yF8iSrcyF4pQUMENaiMY1IUWIpeLhVsAA2Bce+/Km6z0XvE873m//DK7uqdnFhtBcFAR2dVVleaz57znfVwTUb+HiH0ZDSYhJs/JTyL3GwHMxyUbhg04Ys0l4Emkc4uBKuRzKOayyGdGqOZTePfSOXz3g3dxdn0JpSij54nIz96XGlAE5IOCUiRPRm/YtRjXXrT6JkAdRcjkomDx7TbcNi8ZQG0PzdEJ1yVfN1m04pSc6UCi9fNsv/QIggbFmCR6u8b3sD6xzwFbu/v45OYdfPTZHfzqxl0832+IYCZVcSLjWoRMJ9BqrA7EQJnDmFp1NDY7ZF+Hm7W3u0cFw28Cl1Ee43Razny0YB71RxgVixiecYD6IlKFErB7hMzuDrL7m4jqB8i32sj16aBmxA+kjTjoIinv9ziJ0J6UBGbN9UYxJuEhQmDaxDyq3+SaY1nE7GMYqBjIxU6YCaCcL0i4vzbOvMnXbJ8+XhcnapB4fgzCtWQ/48Rx10V4sXNrAC1DJKt16u26cjfM2Xnafi8INRb9TPc7HvODIMYzqJlNfOXyZXyDGdTzCmrVml8NoE7OSSfhEcltt3XbawBqupzJHfP1GdSMi+DaUKRmxjkFJ0QXm1gP8WWA2iOi6OAlp6147WLEGCPIB3FYwDmmcwxPnIkqFDkQ7s/YzUEZ9yOpvOnqeHBwiOM63Yp6qoF97WAipeAqGpwAnJzoSueXcZcpccAsvgtYXp4C1IweNac14NTaKbz9zjsgQM1+C3uRyZr5pJrvTe6E5HPetJ74PUD9NQOoL5xbl40d7RJ5czkgGNZIxkzSAic0CcJgGFJsExbd1oybH3BDZyFmSvokovdP5Ex90QX9qgv4pQVSkoQxiwHPMHmTq6SXmBuh3+fgjuOnVnDZK20/A8iTAJv99wGWjz8mOcm8fENPWTD2VrbhVnR4g8sz3EKjJl7ghwN5wgF8+dhMQd7keXJr7eTiYwYwD/nEbmtoRZI9W/nTSSLsTPM0ATwnfh8fi5le09QHcMpWDSKDBECtJkbC4luTb1AKWpPPCiK3OSNA3XemvQqzwFJXh8jyp7OZCSICg7kI5VwGizngVCGFjYUMVisLWCgVcdju49HuEV7U29htDdCjXa0Y8dzuEUqZkZRBnOj7E+ZPA50BpMY+v5jD5eU8rp4qYn2pLDvTQmUJ2WJNNoiYDJAZj5ChwlMA9cDSW3IEqHk0WA4TGAVSUQmjaBHPjnr4zYMd/PL+Nn71YA97TVoaupUNrW+NnW92IOEcKavWilzPWLFr0exvNJlpzrRmUHyNhHxsUxpZo0VNIlq9RDnUFhexcWYDl65cxPXrV/DOO1extrpsVrC0xmMRH3LUuCfMfe71h+h1+gKij9sdNFsE/9o4brRwcNRAvdFGs9VDo9VXdi6/H7fYNCZTk/KDuMNhDAYWlP0Bzp1dxz/60z/EH//BFVw6U8Lw+Bk+/em/w9bTh8guVFA+fRGVy99EtHwWgyHt08eIqOykzSYBMuVdMad5jDabfsxoZJMxk0WJTSA26ycDDAiG0b49ncGpQoRqlDUFdWqCAfOlubhMM5e1hEKZC7kxDg/2sL+7jcO9HbSbbYxHBDNo7UibR1vICvws5KVYYu55vkRlWQARPa9N17kD1gaKyzorZBXF42oo3mzMsvM++3DisymVbCE01VrbAGTqGT10TZjKm4tsbxYiRdulNy3QTx7pkwSfN5kL5ovYk+aHZBHF5zu45OO3K02SQEPSbtSsEdkst3HYn8f/s9FHcJoPH2s8e3rGQSQotWNCUXgv3x5ZsAbQyxXfDqS76sXBcIFCvAbJvg8NRC6qCRTJMJFAIAHq1ETR7gR45BIxSaHbHuJHv36IP/vBx7h15xna9QaGdAxg/oAUaHPA1hedhJf+7nrOYDgfmkvsiIiNzQUv79HRAPliGssbZXzvw6v4b/7h38PbF04jlTFGP4HDerOPF1sN3Lz/BL/+/HO82N3CcNK3hgrHdxukQh6UZRxzDLWm1MtfDlCbgvrrBlD/XIub27dv4daNz3D35mey6l5fMYC6VFrE2pkLAqjPBYB6NOpha/MJHj+8g7u3P8Pu5lOMuh1kRkOpCwSelWj7W0KJ6sriAorZvIgrVFdzsdTtm/Wv7Gc1BxlAZ0Qw5jwzi7cocJsqUVnDMie1xTmggcOjI+wToN4nQH0gxTTBwmFvgFw6K2Dt9MaGwOnz59/C8soKSuWKGkFUR1oOG1nxQ2Xvui0uwUc2I6aNCoLTnvtki0nedyRvUIVqzGmzw/YcKo6BUlsT/CkW1cgn0C0r3cC0j2tEzuPeKPJF6EzjJDSkwuLU5uNZ1dm03rQojBmisZom/jv7u9VP4d8EQG3vY2qCaZ3E/aXizgA4y4D3zC26erCoSVvjRnazbJJmkctTEcKsOipJ7Hh1u3bMFFEyNqPwDM/9sI8JM2qPd5Hr1lEYtRDRbSbHOJQIqYjgdFHfZfGt7D7LamRTdaQxJOzPnJ2vVJUCcpxJ6+COg1mmthTARaBU1t9sJNjDC1nun8UzkG1v+8NrptNuodcxa0eCukZkYP5uwiY9ZF6bRXpoNoSGo1Qkqjkts1jHTiSGcA5Co1SxBZks8kHFr8/JRtp2goftdkegotw9Wi05DBCcpk09t9csc+MVi6mgwntblM1UvUyAnffeYq2q+4gEEY6NXAfqOtc6MG1NdDVtzY2A557HiSpefucx4DxULDFbl7EyRkYye3bLXBTYGpYB7gJg1/jU2jsJmPlcyucYmOZgf7AhDde2v5e1PQnk9jDoNDHqNTHqt5DBAMW8qaHSrFuHbDCxhiH4a9uXZTY9gdsw/mi7LWvHamQ12klMZNOZlv6eIW1KoalNp+2PVL1scjlAzeYTCQchykXnxDDwUJIFoNTLMq1JPFIrEO1IlBn0MREpxhyhqKpoddpSgfD/gxHzL+k8wsbVRAA1x2aC0xqj8gUjO6huM4IKG3HNZkMEoOcvnovExLUSVV4LC2VZujNqgfaYlg1s6yUtH9g4m9D1tavPH48HIpdVKyVUqhWkskUgKiO7sILS6hmsXr6GtctXsLy2pozCdI6kk8RcHdQwXq9ZHvzQanEbkWNLfX4872XWCW7x730HA7itxFW9FdZ9IrWyjpVy2jMqHTAOShQHNcI9xNe77X86RXAvAldVg+Yh7n/6K9z8+Y/Rfv4EhW4Hi7kcVspVrdd6VJwvLGJcW8WgVMWQGd7cLhKQ1R8J8UmKxTEg3ZZUNt5Z7RjGrhAroPkmawp4J0s6uTIJRFtjk2vGoAxUz8YUPjzEvJfcJSgG2oKr0DxA7eTMpFOQNVvtK9kfSIIg/rf5+twbpQSo49eGlahIPFJQ83Yb4dmTh/jFL36qDOrt7eca/2g7SwJTOgoAddkAainjB0fINZ8og/onN/e+dOX6u/yC//5/+B8TFt8H6HcbsoI+vbaMyxfPK4P6NAFqknASlqvz59F/ftNG8XyDOnkM37hXF16kOzAQdqYgkwPUTrCg0nVWQS2AutOyWIfgNiCnEyfJuoJ6TgxiHxuaj4HsdtL6Uz2QxI55P05z12iIZquL51t1AdTtIeuYGqqLZ7C4tI7yQgUFEhZZw3DcEMnb+mVUPudzeeRZG4xaGDa3sPucMTp3gf4BInSQlWgihQLvaYKn2RSizATkxvE+pgiB/R4C14VcSv0rjtXcr95wgv0u8KyVwr12Fg+6WbwY5nDEWZHbw6JMt7Iv0rhWjCQgwNiIxCL9Z0h4oiNODzg+BuoNTGSxnDOb7+UaJhRp8DXB7M7mTavB4vNKgJrj3GCECUFm9oMKeWSYZU0xxXCM8f4u8OIZJns7mDQb3EmkqlVMlleAlVPIVKqq2cfNJka7O7IFzxwfI9/rID8eIhPmEK0iJaIwIFc5z0FBzRpRmmWONVTShnGSMRUcn6hqpwMU498K6RHKuQmunl/Hh+9ew8Wza1hZrCDKZUU2kGo3uISlCVBq7reakrUCr4+pitqA0UxkKmrWvE5EUweZljAx+ZT/n0YCWf/XaiAHqCU38bnYgSmDqwJAHUDqsO5w4qJmXAl+AniWzmBn/wCf3b6Ljz69hZ9/chvPdusYZfKYCGDk1nGiMoaaOabafWPvYaRKufeIOBaIoMHi3CI+Q01lHpGKr8vmCzq/citivd0fYVAoYnRmHeO3ziF18RJSjMjYPkB6exu5wy1ExweI2h3kBkbYknAnNTDvvyCSmvZYpsC0g9Q6ziFmx4lXpVJRNQ5rCSpsCVALpHbHJNZ+8f3vJLbQQUus0Swyx1yYkmuv180rtpyxZ8d9u3BLhhk27rHbuXdge6q+nRnHYuzF3nfWmnt63pMAtc/Vdnqt72nOmCZs8rrcyWna2kQGtQDqq5fxzQ++hXfefw/rG+tSUJvF95QMmex9vclcO49bJOeTZN2RrDWSILW5atk6nhbfDlDHCupuV2uY40YTjWPLoGZUhABqktHlPmVRfcn4QOsFTGtR4WIBfGYfWa5c4dr3+9bWLw5Q297H5zvUZnquiInWg3cnHCPWpFTXNxtmR84He4YiyYv87DbqSZc3EsbNVWTaB0jOZNOzwONJgJo95xigXlxCPgFQr546hetvX8e1a9cEUJPQPN9bfZPz+kXPeZPa4/cA9dcRoB4SLDoZoJY9W1BQGzHOoS3/HhbzCeW0D6jJAcQW+ycoh0Od+FUv3pdA2C94o/mbwCfcl26O0KTQonymSPXGnzUC3XE4WeBOJ5PZ/U0u5GKgPsEy8okpefy8yGPmow9smieCGpZqR7dC8s2cH8ST7zevvnOr6/njOH0PmzWnC4fZ/4u1mACfk4d/fpHqf7NjHfIXdAyTRzg0hvzvcwpqy5px1YE1kzyfWn8L7R9OtsqLlHWzFQ9WmJr61UAOAtRAlCE7NYNiLodKLoXFLLCSB1aLadRKZJAXsNfq4dHeMXZaAxwPqRcgQJ0x68TJEKXMBBU6csu6JiWLb/ZpVxZyuLKcx+WVPC6tFrG6WMFCdQnRQg3pfFUNscm4j+xkhCwBZTYJaXnD40qlgopAhdgZoy+/gGG0hLtbTfz4syf49cMd3N5u4LhLFmjWinEByNb80H5rf7m7ntPqTEynvgYL7XCCknaQOlcqQq1J7++nvMbRSLYg77zzNt597128+/7bOHv2NCplKoR4bAIgHjK02dBjfcuzIXXCaCQbUNpYcQHD5nC728NRs43DZgf7zRZ2jlrYPDjG5v4xtvcbOKp30GkNMOiNMemTuWqejxyjCMhfu7SB//of/SH++FsXsFIFGvvP8PEv/wa721uoLq/I3rt87hqylRU1d1lw0E6TBQLfasjMZTaoh0O02cAGsJDLYzFfxHJUQDGdljKwO+qLAcoSYjmXxYLnUKbHGJF5nEujnMkjnytiXCiin06h3W2h26ijf1xH56iBxlEL7Q7zG001oizP8QhRlEW1Wsb62ioWF2sqIKRgD64FYtcSDCIjlwsfrjfDosHP10yprJVGaGCHAtT0PXbfZSa0Y3ULI69pApmFTxlygWkWj0ZkCBnZUrrQdlPS2C8awl/791eNFfMv+jLNj5hgEcYnzyjyIlBNyADGeC4twWFv3rlSyYFiZ916c13Ne2YnBTtxvm4+29rfi6/xph/fx4t+B8T5dxbELD6TympujxbPURQfCv6fwDgV3Hy4HTxdGDJswqcmGGZSAaAG+v0J9vc7+Pc/v4f/+y9+g4ePt6SGnTCbLB/kdWwyzLRjvuTpVOPFMq9l4sn5fkzXAyHlmPCaGTOjtoelpSIuX9vA9791Df/5d7+JtzZWMKBCbcJGzgT7R208eLyHm/ce4bPbN7F7uItUZmIW+Oqs8MrlvclRTaNHPD4myVNefyQB6p/+q6+ZxfdPfymA+s7dW7h18zPcufEJus061peXsVxbRmlhCetnL+Lqux/gHNmxyzUMBh28ePoAjx7cxoP7N3Gws8nwTZAKoHmymEeR4HR5QQpqOT4w25VngudwNEC31wmEx5DZKrVxJDUfFaTMeTZgN68iiuBIW5nTDdSPj3F0XJdymgB1/ehQwNyg25NrRK1cxZXLV8TeZvY0wWmCabTRUzwCs29DRnKfWa0E86iEpZ0c53yS0agyLMzmvcekNipoA3EkqaK2xaXdiwTWCcxZZjztFi0mw6MvfIHqeXCvUlDrLpsh9ekXL7kAxLXjvGVXEqAOdZXdF6G+CsKMab05XQj7NssiWipxW8wTfHRVpmdAW4b4QM0qgdRRTmpI1kAc+Q0gY4PHiGtjKmVIBOB1QTFk9xip1j6y7QPkenVkR105q8j6MF9CmiA1H0HlSYCaD5qFj8DzaV/mFuFs82D96YpIB7oSAKhIRgGc1gJE/+c+WjMq4PeyTea1Z4APDVkMsCZAzWuHNSPPNW2xSWjg+fRjxqxqWYzHBC4jkE2bFGxQWkPP5y+dzzByecOQwDWBxGKhZFbPkxSarabugWM5CJitN+sEKQJ4vgTUheZSAKIMQyQZhGA4nSmmhARTCnH+KAmgZv60SE5ISTkucoEckUPeuGzqY3GP7mk2P3ip8f5VljhVm2ykMINRTWE6GJhayN1ETO1sa6dpVqA5K8jtIBG54fOtLK+VQ+5rkEDGCNe8StPQHJ4MOhh2mxgPWkiNukijj1yGWehj1ZYTzoty+eaLWO8ZQM1mKTOXSZAxu32bXayRK8QMEwLUspZljh0zzU0hpVznoJLgfrhTi9cHAge5yTyXJF6EY2DjZLgWCUDTWnLABhdVGPx/sKx3IrDUEhZDxPfr9XtSTrc5tpFIoxzIgYgLrGnp5iBLdtnIkySZRz4ocEWUUIa2bTtft72zjc3NLezt76Pd6RrAXS7L5s+swXkNUVFljTY5KozGRpLo9dTEzkdZOQVVK2VkohJSURmZ0hIiqgnPXEDt/AWcPv+W1Bgkt0hRbHd0WIvZT6xK6QhAVwbul1TSAap2UgLHWEU2uZJdOZce2TQlNNiaxxrrfA3HpaRbjivWbI1v4LsBHAEgDkBHNlNENl1EetxHr7GH57c/wcPf/ALt50+BwyMMGlRxjjDhfi+uoLB+FvmNsxiXyujTBWAC5KiEVl48s5Ytw1zc5tgBzcY2cYRVl9KSko3Gnm4+3iNef3JD2VD35qmNO1PiIt+b129sAx7UfPMOP07ATNqF+3t5k9SJkJyv+buT6vFkX8NrrmRTOv677q0pQUBkA3X1bd1uAPUQTx4/xC/+5ie4c+cG9nZe6DqbEBSLikjnFxCVFlEoryBHlR2vYweoqaD+/OuloP7H//SfzwDUve4xilEK66eWBFDT4vvM6Q3NKz4WJ9darwMDXrcCmG9Qz6/LXu6zJXs803eO2+aJvGK7dmYBas7ZIwLUJCKR/NjryNq832liqFozkAnHBgw6ycjcnE4QSvj7J1WpAQiy2cZB1vBDGK/8GHL8b7V7eLF9LIC61c8BuSqqi6cFUDO2hrUCAWqCvQKoVWdxFMsiyhZAj7RUZxf9oyc42LyL+t5jpIZ1ROmeej58bSHKoRhR0ZtClGb8B6PfSOyjVTQt/VNyNMplcnpkIwMEudRqtIHHxyncaaRwq5fCw2Eax0hjwLlWZCX2dXi8hsgwhiLNxSD7NtxnA6fHuTHGqSEm7RYm9QZw2AK6I2CpAmwsIZ0rISV1dkrrTvsykFpOIaZ5UN2Y4rzGuJHRGOl8DulSkYWkHNvQqAP725hsb2G8v2dk60IRk9oisLyC9OoKMtUKxp0ORnt7wN4+MvuHKPQ6KEjg4eMKwenw/1AHCQyOz6cpp7OBeMX5RbmugRBHBXWF65vcBOUIuLC+jHcvn8fVt87g3Ol11U6sddmfA7Oeta9DA6gDSD0DULOU4LjOOkEOTaEuEonWfOyUWTIDULvadVbwpfW1iwziaE0nGYR6Mu7DJ2ybQxSQi0tUcwVCw/7BIW7cMYD6Z7+5gSc7hximSVYgiZLjspH0TKUZBEkqj3gdOrnWSCTcf5H06GYmtxUXRBk4zWtEEXbM+qZin6KBwQjd3gA9AtSn1zB+6zxSFy8bQL25h4wD1I1D5DpdZIdcDbC2Zt+J67lg8R3WMCL3BnKoxydxLLE5yJTsrOPVPyEJLxdZvSGRgJEQ3QVKyugZcout8QL/YgrSaYwxwt10KXcyIOgjnz9vOndaF8PuIBeAvTxuTcfVGRryjDLaP+OkOdjXJMnnGAHbaqPYNSao7M01ylxXnHjiCurTpwlQX8U3PvgA77z3HghY0xHNAWq5MTpZ8ESS0MszzEl4TnIumcc2kriExc9O64uTAWqS1a3HRoCaZPhOq6G5hAA1r1utf98EoHbldiA+ck7wtQ23a4pVWE2n1UvIi5diPWxr3DcMa4lZYoAJgXhdWl+wo5rQhTOxu2lwnqLQlMTT4+O6nmekaXOZnP/yYykBlgDqJVl800WJ8T5yTxtNsLK6imvXr+HqtWu4fOkSlpaW4mvf+5evqxV+m3/7fQb11wygvnh+3XIf295QDFm/QclBRvaMgjosKo23bktKmw9ebqolB494ZNcoPr1kY/J44iqeFq2zg/z8kB8P33OD38mlcPjYWGHiRai/6zz3aQrgTCcVN2NxFpMfq9mJJInXvm4BYH+b28eE5ZgXexpg5gDqOBdamOP0PeIBPBRkM9se2HhJ4Eascy8r4+M4VUj7r/S+ickmPrcBwHzVIOTbk5xkHERzgN/TFOzSsGMZWlFTxYE3dxLqaduPYG+jQtFfZWx5MfG1MLBrVCqV8BDDc2L502Sl0gqQ+dM1AtRRCksRUItSWGDzLpfHfmuAp4ctHPbGaCMtZa1Ui2yyYoISnY9yBIbpND1Gb2TspvVqHtdXC7i8UsD55SKWF2soUj1dqgK5khU7QwLUQ0Qs6tSwoh1U2nK3pHwx4IdNnXG2hE66gs+fHOEvf30Pnz7Zx7PjHtojKsGnCi7PT+OxdIDauiHG4LKCk4Unf2OLEk1moTGn3lziRnJ1juV6j9RoYRPs6tUr+P7f/x7ef/9dnD27gUplwZiezmINAcleqAgr1aKFxZBlB+WCbTVPH5UTHaqXen20ewM0Oz0cNzs4arRxcNRC/biN42YXrVZPzbRGs4eD4w4a7T56wzEunV/Df/Unf4DvXD+LUnaAxtEuHj68Lxb+ytopVFbWkS4vY5Itaj9E9JBILGVWkRJiW+byIOQ4E8AuZnOoEGChuis0umkrxv9GXByyIU1ZSWqMYW6EbJRCLZdHlMmjncqhOeG6jo3NPiIqTtjkbHcx7BKYs9xnWtlRGcP3pUqL4P9itRpUROL+BrtkKt6zAmJUhKep5rEixJTV4XtgsCYZmtYgsrHNnWHT45AbpQgqLiRIOgksXu4S8Wc+x+9LV6TwetSg8LeCNq0kP6mJ8JrfzzdA5t9jftzTTBVbc1pz1l/jjWVXSfr46IAxG4UsPL1px8KPdt88zmzg8sub6jHbNDHW+ucmgVIpmYLVos5XQmntQFncoAxsVm8kWs6kgeN8UC2qrHI2QWl5RU4B3z9HkBo4rHdx79Eh/vpnd/EXf/UZtrcO9Xsx5COOKzzxf1uAOizOAkCta0JNIN4tpqImEQeTLs6dXcIfffs6vvfBVXz37Ys4tVRBT04XE/RGY2ztHePWvRe4de8h7j26h6PGEbJSW1q+Fq+68cTuPQHUYp6S7RxGqXgRGUhI4XgRmPzxv/zff5v18n/w7/XvfvoRDg72cOfubdy++SluB4B6bWkJS4srWFhYwsaZS6agvsgM6ir6vRaePr6Hxw9v4cnDOzg+2JEKkZaEpXwkOygC1AU6PBDkZbNMzCPLYhsM+wJR2PzheKTGeM5U0+WyZVYL2M1GOoVsEBBwYdbkEcHpel350/x+eLiP4zqzl1r6jMVKDedeQUrzAAAgAElEQVROn8Xbb7+DC29dEJuXeb5q2PF+oqqXlsjB1osLtkFyQRdyOqna9lzGGJjWwtRiAHpUA4uQZeOq55a5HbgpywoGrtGmMCgaeO/ZHBdyz0SoCO4kc45B1gT1poRVPTauTXN69VuvrYONnxDDuEpKVEv6tYPTDlDH1Z29IuT0xeNnqJm8nmOzwgk3UukxJ1VIAol4ZmVoYBmbPVkj6fF4s96iXTifP6RNGhUlvCdzAqkzww6y3UMB1JnOIdL9JjKjgY2pUREZgoRRXsoKATIEcugMQQW1jmHYD1vl60drFE2VlD4PeavHgFsqO6ZgljUUza5tSHCv10Ov2xEAzAf3gdesNdyYWd5Fn+4BzIQMNu4E7Azct+fIFj0cWylzWIclMt1YY0tFLYV9qLeDk42fE4HTVLxS6UpVx3CsvDFu09HRoSy9Za0txbSB09ovt78OtZq+BaIU5ybWhE7KJMBJVddCme4sCyiXmDVs85dF4pjCiK+ZZpWzHh1ai1MNSZureQxY/xFE5qvsHu5qe4w4Z4Cv3jtkACVJWX69OVnMlDgBAA2xHcqBD9nQIiZIfToNJ9FtoOzprlTTw14TGLA67yM96QOcb2jRzc+XUNXsveUiIIA6r4fHAljOYLDQ1D3silzLAnbVap9jGwHqMC6QBCDCQgA2XcHhAPVI+bk2HkjJrrmR7j0kcgwxorV+j+Q0Xos9RfzQyUCuAOHaUaOQ1x0JkiSykUDBsUq5jwbqstnW6nY0DgqkJoGIY202QsT9Dcp9NcTSaQHRPM9UYh8cHGBzaxt7+we6tvh5BKkXygs6x7aGsPtI2fWK4jAVP91gi/kcFgVQV5ErLCAdlWXznVlYRu7UWVTOvYXzl6/g7PmziAp5vlO4p6frPRtmqKrqo8PYAILUUlKzAJ06OiXVMj4+up2ojm+C4OONdRInvL7Ta4L1qLUNjaopYFpjQ2g0BuA3myshR5B63MewuYvNu5/h0ce/xM79+6g/38ThziGa7QFy1RUsnr+EpfMXUT19DuliSWMnzzUVfkYKMCKXtiuQERTFwt8LzPJ+SyALjczNINko9lp2xuGHcRVSWdv97Pvq+8JrLVl/al9FYp5vwge3k9CU5mu8zkwC1PP1erIe93r3pZo+ANRed1vvJ5DNWcPx59EATx49wM//5ie4e+cG9ve2VRvInpgK6kIZuYWaAGoSm/iVGx6j1NtEbtTADz56+h98Tfbb3EAC1ARrG40DtJsH6PWOUYiAtdVFXL5gCuozp0/LBeMkgNrPhd9HX2XbTlqLJd/vJNBBn5PoN9l8PhU/cHF6YgZ1AKh7BKiZP02Aum+5nAIHBLiGmCEH80KdZRVDst8VPjOmvznAZCsJUwHP10/2M/sGbQHUTezsd9HsZzDOVFBZ3EBtaR21Sg2lEpWErGFYQ5FUw9fx7s8gYnwCFadHT9HZu4uj7YdoHr5ADh3ks0Ok0iP1SfI5OvtlpaAuSEVtxD2O5VzP5Aj4ya0ki3SO3zmWpJATuJDGcXeCF60xbjaG+Kw1wsN+Cjtj2nnnkab6Oc313xBZktTHJEBZvIRqWJb0ObpxjTDp94BWC9itI1VvY7KQB07VkCnSEWNBls2jhH0/XfOszxdGV/7MsabHCJgR0lFGKmowDoINmH4baBxgvLMpkDrd6Vu8RKmM0dIisH4KqdUl1Z/jwzrSO/vI7h4g6rQEUJOcbQQqfg8gFfeB5LwQm6HUCB59rknYc+I2i1BL5aT1EUm0KhcilAsZLBazOLNSwaUzp3D1wjlcvnAOjBXi3Kf+N10dOIKNCchalrVsgIPdvG2LXXMCqDmmBuKejfe2Nog7K95LVe/FankDFENNH1/Psfd9DGl69zr5OuvhBAtxRfRN39M/n05Vd+8/wEef3cRPfvU5Hm3uQ1Rk1vfqI1kvzyM+5ZgZ1MOsK+PehUoxHgPOW6ZEDR8Xr0kEUCu2rGBkO9UtJCYP0M0zg5oA9TmkLhGgLiH1Yg+ZrW1ER1uIGofIdglQB6KXK6gTFt8+7xggYYQ1q0FdWc61KJ2v8oFsWtQ5MfW0iVU8CshdJKdjlB1hB6in42SAlePlSdLhajp6vDSuJp7v6zsXjJwI0mqfEqPX3OuTpGb/rHlw3S6v2bUln2trPstajgm9oUbS+sH7VOKtmFKYtQDBTPZ/BVC/awC1K6h5XHX/vyFA7fXXq+afJCEqOWfNA9TunmDrGSNLewa1u3xxHcX+XaNJBXUTnbYB1KqFuH+hD+COSVMCn/WL/TpTBGMCF5E9OK/9kFktfEO9PVe/20Rkt7Y7Ek37CxojEvEr1kOwfPQked7mOVsRqy4P/QCuG9hDYS2/t7erngnXiPa8KT43f30YQB1JQb2xsSGAusAMeFJPR2Msr6zK3psg9eUrV7A0p6D+KjXDV33N7wHqrxlAfemtDTFGqCBgUylmPSUAaoLUxvYQVBpgxDDhhaIkCXq+agARiySgt8kB5yRA+VVF7xdd2K8shsML59/Xi+B4u+JGT4La7E3CUN56H9DsYmYEMPH+xVyomOkW5utkJkgo0L1OtwnEB7SwcA52cRZLMmvpEOeCy551+vUqFpKfo6SK2orwhGVXmIWteRoAdKnm5wBq/9kbhl90YhJ/9yaskwaTCuo46ydxrPl3L9SMlTS1wJGYxnZAKgkDQgNjXtk/YxWhnhssm1E1MVhYGkBNBXUpl0KF9t75NJbzKVSzKRSV95PDMJXFYWeIrUYPzWEK/VRGgIoyUcHXU31tC4jBcIxW1+w3yMY8u5jH22tFXFgu4sxiSQ31QmUZ6TyzyfJmvyaAeoSIgLm86JRKzTZbcN6dmL03c98QYb+fw28e7OEvf3Uft18cYn8wRp8qWm+6qFCfNtrsvFujxJrn1ojjZGunkWoga+DwuZ7DmWw0uAU4i3lO9GxcvXXhLXznOx/iT/7T/wTXLl/S/mpREwpUYdOhKegFAzuFzHKj6nZAZYpOmKkslbGdDnkaUqa70oSsNrMEb5L51u6g3mqj3mxi+/AYT7YOpLRu9QfYWFnGP/zwPVw/vYrMsI92u4HDRl342+qpVRQWKuiOMhgEC1Iu0AZpNsCAIrmZ45SxKAn4heaoN8ikospmUcvmUOKEz4KWWs50TjmZ2SE3f4xRNEQun8ISs9tSOex2gb3uGMdcuKQnqJSyqEUZVFNpFAKTmw1GNqEJUrfJVp6M1UQusYmoYsasqUgm4HWgcxYUH8z0TVG1LftGFjm0ZeQCLKvFmAqdhPWszkqCVJQi3VpqnxTGtO4mWKp83zCueP6gcsdVlgViUsjooUU8z+HfwdcXMSr9I18e12dzxxxQELMx3CfzhZp/VnJ8UcPUlSzhBVRzNhoNFY3Jec+L//ltsqauZVS7xSKf4+or/zy37vYsXG4Pr0V+8TneIPefHTjTYlmubRzPrHglwSWXZ3Y58GjzED//5Bl+9vP7+OiX93BEFrwCzWjha4q5iRT0s/PIlzmdYteK1cxrIjDo+Z4CqC2LdELQINPDu1dO47/4B9/Bd9+7jEtnllAuFdAfEZwG2oOR7udPbz3C3YeP8HzrGdqdJnI5AzqVO62FAbPEuYUcczhn8lzY5B2TtMLcK0Bf2cQZ/PBf/K9fZrd+5587BahvCaC+c/NTdBp1nFpewnKNAPUyNs5exLX3PjQF9VIVvW4DTx7dwZOHt/H86T206geIUimUohzKBD5KzJstIpunGiBnriW0lqf7R8hhHY5pyU4WMcFpI1NQhVWuWmY1zwevtx4tg7u2WKwf13FwdIR6/VgANe+x+rGB0wQTy8UFXHzrIq5evoLLl65g7dRaUAKw+WOZfLQZphKfIAeBHLHhQxadK8j8HuR14s4JJJ3I4plMer6Oao+gtpbVccH2wS1P1SAMYOrMRaIIhEASkquGNVqtWWd1lNsPanGtFxvYaWOJgdlx/m6yXk4A1NPxLngrumPlHACd5A/aa6x28oW9dRCni1cjqpm7CRs3nT6BMM4PFoei5i+JbV6HKQ/RCE3cT1ofsuFBNS4zre3+zAnciYZNZLqHSLcPTVE96CIna8Vgs8xrQtnF1mQ1JSBHNTazEo2g0GyzfTDFjOavUDPafGnH1mzrwj6NzbJPueQkoHW7aFCpf3CAev0QjUZTdZPnvQp05JxNpTVV4wEwVV3AjwgAMc+nVKlSK1v8xQxjXXnlgZDkqhJvNupns9MmYMi5m4LHJqNODg50D3BtpigIt5xTtraDSwHkCWsDB97MJt2UycS9mB1uyv+SVK60N9Q9GKIvdI8w6zZYjHMHpdJU9nhf8z3JGOYCkhMAytxpfrnVM0mFrPf4N1PITLOAedy9rkzOj7rWZcE5JZBpHuX2B2cb1oQ21/FaCoQPuSGl1bD27Ol+p44JiRCpgXKjR4OOCDOs8+NrXMp2A6g5ZtD9gA811BLKOQHDzLfVcQ2gRIj8MIDaamUnavBadYDTrrmg3FNNZWomvVdYq5DJSpcBAtQ8xgSmGftCK/duh7EfHLcsUoXZ9qoJgsqb554KZjoGEfjgtrIup+sE60c20EkcoZ02c8YZv5BPz9Ye3HY2innd8ZgSaN7e2cXWzjYOD490rVVqFdTo4JM34giJHQT8lddIQkKHFvN9uQgt5HOoLRhAHRUrAqjH2SImxSpyq2dRPX8RF69f15ohV8hPM6jj/Ey7Krhvstfvd6XO7jLTkwC11j+JcSox6Pqa0LPc3ZnAqxllWoeGpRrnwVLR6x0jdfgYYWoVjzvj/ZjLFaROzAx7GB7vYOvODdz/+Jd4eOMmntx/hG0C1D2gtnEe566/j9MXLmNl/bQU6Gwmao3NKCmBvjnJhqn4ZEOR842iYQggahwNAHXIMDditd0L8+1ub5x6PShCSpbjx0hzmat52FD2pjLnLyeKOEg93xdwMpYrp1y5nSR1TucPOxEz/Ry3S58jnQYawLTM1Dhuc56c3GgVO+zj8UMC1D/Gvbs3cXCwI8XTmHVftoBUcQHZhUUUKyvI5piTOEZ+3ERtvIf8pIV//eN7v/M125fZgX/yz/4nKaibjX20m4eggjofTbC2sohLF87hvffexlkC1IWCriNf0883/L/MZyaf69fOl319skY3xCvYfHu/LCbOWT2vuZZjj5wsuuh122BuKMf+YQAXYoBaysfZ/t0JyJI22R1vknOS1hBhfvaxxPokNg953dFu97G508D2fheNXhrjdBnl2roB1NWawEzOISKdKKSNbxzy7DM51T/d3Ttobt3C8e4TdBt7yGcGKEYc60iA4piRRj6bRTGXRiHH/2fUb8rQ1YLEz1QekezvM0DO6hLOM3Rho4sdgeJ2f4gHRz18etjHx03gTi+DxqRg/aeIWdNAdjBBZkDZADDyPgIB3Cx/Dsez10Nq9xCp/brZhJcLyFSXkS0vY5TNwEIZbBIVjSzUaWxPer9NADXjQTi30okmUxCJEeMBxv0GxrtbmGxtIXvcQm4wwSQXYVitYLSxisnGCiasvVodZHaPkN3aR9RuIjfpIc35WBYpY/vu548ANUmUXueKHpA2gFpgPMkDVk/xvFIVXMpnUSvlcapawFqthNMrVVy9cAbXLl1EtVqxOp7guRTU/DwqqB28ouOKufR4rIzGRx5TkQpyWjM5oZaNPeupB3edQFCN+ZhJ4Vc4uHbvsD8WKD5zPXU7BQZqS+Aysyaw33mNSreqh48e4def38KPPvoU91/sojPKaLzlsWDtKBcCzp+qazxGyP5mETbB4Y9/j8ldUxW7baVtE+dTznWsk3lPiujWH6Ib5TFcW8X4/HmkrlyWU2TqxT4yW1uIDjYRNY+QJRluxNVAQkEtsrpl5XqfJVZMeySevoc+GPu/oY7VOpDOiYHESmW/4RzmNBkq65mhzQHqpHhHazY1aKf9kxiEnBsY53/vfbi4FkmSdhL9mJdeZ5NuDHae1P+aH9P8Ocn+Fn/nx80sqo34yp65z+smeLGeOa89ArisRUl8InD5jW9+gHfeedcA6qpZfPM8z9cE/n6OJfj2Ta+PJGlpeuCS+zYzb4RezwxIHa/JnGhtoLscsfp0dpsqqLne46NDi28qqGXLbwpqOWyRwByIT1ZLzVl8O0AdzlMM9A8IUhuR29YtVt9Yzz0c13D+nOAxL1bxXoATLHRPh2vDewQeJyar/XRKCuvDw0Nsb2/jxYsXIjer/gTHtUCSD4c1Wb9NAeolrK9vYHFpGcUEQL20vIwrV67g2vXrOt9JBfUX4W1fti74ouf/HqD+mgHUly9uqInHhbFyxcKEqNtJ2RJmx2sXtLV3pkYjYWiZU1DHA88JC5XkYibUMnM2GvbqkwBqB01n/xYYSw4sJ2eOE672k953puD2jYpZlYFFGSYDB1W1jQ5cJ/r6s+9vA9I8MD+/OAg9hhl2kysVvBiOAaWYjTPNBTeWUtxeOfEe989MAirxExPHzP87nQh8RJshvMf2wDZhhzZrYoKeOaav/L3rfayADWO2l1ZBPe0kgJDFnbCSt32ZghKyWQy1BQtPNSZCA1MKWRYnVD1qMWyFLNcPhRxQK2SxUszi1EIOK8Uciqy52LwbTZQnfdAZ4qA9RJcNWALUYt111XCKuGjIknFo6ttOl5lsKSwt5HF+qYCrp0o4t1zCem0B1doi8pUlZWnRrEa5vkPLoKblk2lE0gZQT/idvbWJ5RBnIxx1U3h00MNH97bx408f49FeA20y5hN5FGrOar03pX7YJcoJ00kOfm3ateNKIxYizpQX0Bwa53an2zXHnT577iz+4Lt/iD/4zof45vvvKtOUzSsWebboM/s2acxTth88P2xy0XaRS6H+ZGCLgzCuiO2qDbV7zmz7QukWmHtmPzoUAEGVHi1PDusdHLU6qPe7iEgKOLWCSiGPXouWmB10B13ZMdKONpMvoT/KqgCPIjZxWXCbHQsLX1qatKjIGY8FRpOxLHsxWgkFMsJyoYhKlJP5KJUgPTa3Jilke7TLTmESTRCRgVsqYTjO4u7+AHf2O3hSb+Bo0EU2D1SLOazmC1jJR1jMp6S+z9NWk/utawGynI8SWc8iWwTtCa/tfmCsEjjgw6xPjTVqRYxZCfp3XVmeaR9ymFwZw4WWAShm2W/nze75OPdURastvsws046bCAa/JYD6dePzmxZDryqMk2PS/JicLObngWpXqnhR5/av3gCcMnetiExaJrpKhd/dLtGAjimI4e+vRmUUieE7vQdHsXqT25gExacFfgDBAkBtBB0C1BwzUvj03ib+3x/fwq9/9RAP72zJmk6DXpbXjBXSfxuAOp7+RHIIpAXh1UZcsPFlgkl6gExxiO+8dxH/7Z9+D9++/haWanmp8YbjFDoD4Kg7wIPnO/j4xl08fPIUh0d76A+6Gl9JuGCjn6PLSJnTBMLZJOA1PwWok4s9NrakKNOiOIO/+hf/yxfVwP9R/f3f/oQW31RQ35DF991bn6LbOsapxSUsL66gXF7GxpnLuPb+h8qgrtbK6HaPBU4/fXwH2y8eKrO6xPiLYgGVElXTzIw2MFhUFQItfSoZacFI27WhmnJcOEW5kINaLMkSm9ZqVCxyrCEIQBcMulscUz1NxfTRofKnCVDTqqrVbKoQJfBxZv00rl29JpD61Oqqcv4E5IboAW5LfzQQ6E31nTl0GGnHmxKejcW5ze/jeXCa85TA6UxWgB7zWKn+tvxh2vObZaADzA5UOePZcmzDjBuUm5Y/a8drRimUmKWTALUUDnNEGn1oeO+4MRwid0LV7DYGCUejRF3lza+woI7H0xigDtsc6nYuuOlmQutu5el5REioK6yHzGadZd7x3rRm0UTg9LBPMIvNwQwykyFyozYy/QYy3WOkuw2k+23ZxlMBxIZHmtnOBGKCW5DlZPP1U4tvHfcpbypuKNnY7PWk1cJxM4lzWSDZWnkxFjjdItt8bw97u9tazBME5lhCtb8BlwREOcbI0DFWBImI4wTNULQaqGPRDQZOGwnAO7Y2RnnWaqhlgwJXIJjsH3Ni/DebbRwd1UH7RdYvruwwlZhdm64OFygvUgQboFTlWLPM2fiqeTNpy42ntSHvQd7DkVlOG5hFZwsD4EXGiPLadlP0djHsd7XtRjLxfGPaekINHxJLWu2OlLesPZhfprzIUHMakfdlBv/89e1zW2wp6Ll7KZLv2NykDSlzrS1HmcplKi47rTpajX0063sY9BrIpkbIpAjKUUE9kvuL2z5avmOojUIeuM53APON5BcAcoIAVKXJ5tyACY4ptIa3xo814aWMJ+kyEENjm//QIFYkS2xxTvKHqVCotHA7fR5HKuaZM96hijoGqGndzO0L8T0c74LDjcYSiYUyUm4c0XWC42arJYCcZKDFWg0L+SKKdPNRhrERCW3MovqOuZgkykIK7P3DQ+wf7CtSIcpn5ZSRI9AiMoNlbUolReVTl24TAwHUrFWrpQVUaA1eKMsditD1OF9B5fwVrF19FxevX8PZ82eksKe7hhPfXWHCe1MANRXUPB7drmzjB1RFKicgeR3ZIKDjqnMWHlKMWUc8Bqjp+pTInladHM6XK+c0jrlrQiApcTxnlAFzR5kJOzo+QvP5Mzy78TnuffIb3L9zF4+evcDecQv9TB6rZy/h0vVv4My5C1haXtU1yvMrkJnrQwHUgQgRshx53nQeFBsQ6J8BMKEDmIiNaWbQWm69g8rJGpO7mwSVfT+88aymKF0PuJ4Janh/n/na1ecyB6X53efOpALXG61eR/t8NN9ATvYdbOxOZI8nAGqN9SSM9Xt49OAefvazH+H+3ZuoH+0pboMuGpNcEaliGVFlSQA1nTf4mvykidqIAHUbf/7DW/9R1W9ftDMEqPv9DprHB2i1CFDXkc9OcGqlhosXzuH9dxm7dUbRKn8XAPUMEeuLNjbRZPf6KUY03wSglsqPJELanAYFdbchi28pHzU3MuPY1qex+vGE3qB3y9wZLrn+C8VdGF9md8qvZymoO3282G5ge48AdQrjzAIWqmtYXFrDYm1J7hUG3vlq2ZWdpuQddxtobn6OxovP0T7cwrDTQD49VK40icNc7pBYZipqurgFgFpuGkaIizIF5NL54JLCNZZFO5GczP5GLs35Zoj99hBPGiPcagA3Winc70ywNQJGJB/lI+SGQK5vbjkDvYf1DdgDYI9D7il0DTmsA3sHGHfb2q/c0ilkT61jFOXQp8tfGHtJNlEPOdS8mgo5P/YHeqjGUw1C96WsAG+SjsdH+5jsbCOzf4Rco6M6arywgNH6MoYbK0CpKEeUzO4xMpv7yLaOkR13kCYRjdbhwUlMtapcXwhQh561jBRDnIAiBSw2bZgy8JXAJEFXEgGWykWsLy4IpD5VK+HimTVcuXgeK8vLco1iZvdIbigmdOHc6IC0rr8YoDZQT/MUa/oZgJqOKEa4s/WCPaaGmD7HJeraAE5PQVSbA+O+iRPgdK8FgDr0g2zvpwA150HWvU+ePsFvbtzGX//yE9x7tqN+J6mc5qRjHX8jG+quEmnUttQI+u4YZAp2I5OYuw97ezEtSbcjrylmfYtwRSL9aIw2a9B8HsOVZYzOnQOuXgUKZaS29pHZ3EJu7wWixhEikuHGE5EL7HB5BrU5V04FNdrImEQ7XZfZmiqpUuX2SyMSavXYQj1B15/vSdlTQ32vGtBqMlvyJUDquZ/DUiHQaG1p4K+ZxwSSzz1pWJ2+brqvvuZ59fOn14rXTQF21nmT66YcqaYRJ1NQNFyDgdTNc3jmzBnlEn/jG9/E2wSo19ZRqQaL7wBQq28c1pNJkD3Zy3OA2rd7vs/3pgB1rGwO+6C4qqCgVjQRiY/dvtZ5VFA3myY0MYC6MwWomSVPcDpEXcVEPwmvzHFG9dMcQB2rtqnGd4A63B+WRe1uUtaHjyNXgvOpK/7dAUjXlIvxglLaHbpiAgD5RbJhzygCandvF8+ePcPjR4/kvDXoU+BiRCcdx8Rc6PuRBKg3HKAulTVS0smLgPSlK5dx/brlUPNnn/fftCf7BqXBiTjg/OsWa1R2f/2+UoeHhzp1VDh+nb6uXDxt/vat9lSt5RPeSQC1GkZhMe6WmlLkTfMy4uIzMTjNF4AzIMJc4WqDcwL1fc3fnR02vzB61Tl8GQBxptTJrwh181zDL9g0xAB1clLy/9tI8DqAOnmc/PhNmza2XckFJJ+vxXycyRaKkCkO+caX7sxxcIRcrzYLl7jBNze5JCcZPSswlvycnQQwvQ50kqI35vslFfae7z1tSrhNhWfZ2c76cQrHSg1hA0dZWLtaySYEA6cjAtRsWjH/OAMsRGmcKkc4U8vjdK2I1XKEbCqFbm+Io3Yfe80+jjpDNPpjDATgMYfYciosj9GakrI67Nnvy1EGG4sFAdQXV0o4vbSAlWoV5Srzs2pAroCRFIa0Tx4LlKQ9r8ws2ehlVpAAagKFKaSyeYwzBbyo9/Dp430B1L++t4Wt447yZrkQSN5TTp4wsHp6gSQVIVaU+HU6LaTNstRsX2RjLiskU5uxkVxbXMR733gff/qnfyqG9upyDQWyVJnlQyvoYE0uViOboBlXUAbVumzlRuhTRU19hIpYmS9aAe32wMGuT3l1ao6PxAimpSCbYlmCIFQWj3g+RjgattEa9dSMYq5N85jKo56poHTzEFTJY5guIJ2NkC+y+ZSROtBIASl0R2Mc9zsq1KpUSpOtHOzwejxHmQxqhSLKXNRlqMwncG3ZnJk+n5uRfVVUzKO6sIDjfho/fdrC3zw9xM3NPWw2jjHgIjSfwUqxhI2FAs6WUzhTzWOjVsNquYrlKEKFrGntZ7AkZWN0PMBgYkU5AXOCMQSHciNijWHJ4AqMUBw7U9bV1bLcnVNae4MwtvsPpBPdWVxpEqTnNeZZO1LSxLxfXav209/+a36seF1x6p+WvL6Ti7W4MJ5rjvvvk/NMspHmjb3knKaFjPwP9NUAACAASURBVI+FoSnqwLJ/99cpp1KZRmY75/ZRBLgI0FHFwsYf35N/l3Vrr2cM7mCtyOtsXnltuVEvL7Bi2y2eCfqx65amxXdWSc0//fQh/vwHv8Hnnz9FffsY3cHIFNSKDiBAnWBcf4VTGJbVsbIgHnuUr0UQwexM0/kxyisZ/PG3ruK/+5Pv4f1LZ5ShxuuPY2GjN8bOcRd3n7zQgvnZ5gt0ug01xbko1Rir5jxH9rCfsia3xbL2Ilz33oDiMXRLdH7/4f/19QKof/CjX2B/fxe3bn+OW7c+xf07n6PXPsba4rIsvsvlFWycvYzr731bAHWlWkKnU8eTh7fw/Mld7O88w6jbQrVQQHWhhHKJAHPOnCPGI7GSOeeNgjKCzTCSxqgcofKPTNwSs1CVOc3rvqDrnq/rdJmp1Jbqj9ZUZPMfHFLNagA1/z4aDFEpV3Dp4iXlTl++dBnrp9ZMdUuHiJBZbNmlVGNbRi9jEvg5+chsk101zeuDi1blC8uilnmGli/LRaU3k8wOtSBgvFyuSBUqEJVjIevioBRwJTFBJLfQ5fU4zUi1u0NjiWqHULH4nBw3puzGmzKqTYn7Uh0cQOF4nHOlkd0EsRJjOg5a4236szfCQvUUMxJnf++1qeXBklE+wISLbhNsxgB88NIIymez4pbagiCc8qjZhGIjb4j0pCer70y/jWy/hWy/g+x4IDKWWOBU/BDsC4xwQU1UzEo1GxpCic/2bZw2phJxE3FjzGoja87ZsaACoNk4xuH+PvZ3d3CwvydAjkRdHv8YqJUNPJu8RoScKmODUsgmkBjss/Pv0RGsza0YNcAsUV+l/DOm4I9qrPFE4OL+wZEAarL7eV26Vbbb8ToYb9eqMeMNAKMyx9X79nuCUgSji4W8wGWzETdwms0WKSZka24q7rwAqUh231TyMm96OOhZBnfJsvsWGONCxj4z4xsNHBweiuAsJXlQyLjFN8dcgauJ+dPna1dkJtc43OYpiMYDx2uX22cAdTrNh1s1RqrtGvV9HB5sYX/nOTrtupryWc5tljhtdaU3C4OlgGyTMzw+ORRo+xhAYM9c1ve8qZYJ4vK+txqAymXLoI6/4vVYsKj1W9EjVtxuMrgWuROKg9Oy7FbzrKt6lbWrctzDvZkhwUNKK679LEeRKiwjJKZ1v7AhzHGUEQkcQ0nepMtRrVZDpVTGQoGkBO4P3XWC7WewsM1maP+b07XQ6ZkK47hRF8BPpVtUriBXLJlbwbBv1tSMBesxk5s0W7pH5bBQLGqsZwY1wcQ+wYeFRaxffx/n3/sWzl2+iNW1Vd3jUudLleLkAwOW+TPHGyqoCdSTXEqAmiq+ZFPVxkVbG4qMIZWPgQ66LX3Jw3WLwHCzFJcaPjSlNUaRwBDqOZEJh8zzNhcNEQaltpogPWyj+WITu7fv4/Fnn+PeZzfw8MkTPKXLAYm3C1VsnL+Ey1ffw8b6WdTKi6ZsJ3AS7kNzBJjen15Pyi2A5zMo+rgd3GblzFOtlM6gyHMX5oP4+iHJISjCFV8V8iK9h+DkSB4PHhd38PG60//uc5mTLtwK3K293dHHa+DkeOvz04lkqgSBwJ6ncJb4tnGhgynQJGFHv9vFw/t38bOf/jXu37uF4+MD3ROsD3lNpcs1AdSl6jIi2sBigsK4ifJwB/lxC3/+w9tfoYL93X3JP/ln/7MB1I19tKSgriPKTrC6XMGlt87h/ffeEUBdonL+DRTUyR7CmxyV5Hor+fxXNa5f+n1cB7mC2pwaDaULma8OnoxYhzhA3Ua/28aQCuq+xRPKflXqaVON6RGTxE7eGyfe+1/jessBqyAImQI1Nr5wLCTR9/lmA1t7HTR6wDhTQrm2hsXlNautS2Wzlw4udbzejUNuUSmD5j6Onn2CxosbGDYPATrpgeKGETLZiSKa6FbCHGr2rJhDXaCDiay8jZBm7g55RBP2CswpkA2STGQRTxn2KDTvpNDqp7HZBu4cj/GLoxY+afVQzxYwyS8gO84IpOZqsM+5RsB6JqgMjOQrp8NWC5PDI0wODoBOF7nlU8ieOYMRXbDofqcp2yLD6IAXDAFD/QvrERGg5njNuoCzM5+Xo3PbBON2EzjcR3p7TxnTabrw5PMYrdQMoK5VkM7mkTpqIb15gHSzjsygifSwjzSB69EIGY7HgVApIDwA1GbHm0JmEoj6PDIkBQmEt7mb+8jjvFQuYGO5IoB6tVLA2bVlvHVmQ2uP2uKSCFvDMJSxJyUHH5Gg3GKcaK5bYxv5XypeV1GHDHHO5+ph8+HAZ9xO9lXsFKAWgBrn7AYyeFDv+hjrecgOUNucF+Z8X4voczNadz17/hQfE6D+xSe4+3QLDZKN2VcL8TA8JkZ6MicAB6i5r7pLBbCZmtdzinmsNe+qDp86R3FfGZnHOD1GNnGd1KXYIh9huLiE0dlzmFy7hslCGdg5QHpzC9H2C0THh4gGA13ncgXUh7E/ORK53QgG7hwZWiAuttM6kfNuiMQLv4/HIif9BlFPuMPjtddLa7DAINDnqQYJncs5zOLlXpYt0uaBbB3SBLAdj1Sv+n1iKNOcHGrbeWXy/Ijnm+djdqyk9lopEUHFa1kArwDZhOggxNmxJjh75oxAy/ff/wauv/3OTAb16xTUvm7z7XsdQP3ysZ8K0vx9YsA4OBV6FrVna3u99CoFdbfzaoA6GZVi9t52PCQCSQDUGgIS4hRlRE/Yj7M4Heuph7U4yR9ZRuyYqxzH8WlOuq/D3d7fQGqLKjAnHUUFxPccCawkmWYFuu/s7ODx40e4f/8e9vf25NLD7eD6WscyIRqNAepsRhEgy8uLUlAvLa+gRIA6lZGTHDHRi5cv6VzzQStwB6hjRfgrRIhvUkPMXw+ve83vAeqvGUB99dIZsSxooxjbic4B1HEGta4cB6iDEiRuDH8xQB0PNsmL2W0OY7vD0NBx+4pQarplnw3xoTE01dqGonG23Izn+fAe05/9f6GhnYyN8KI25jmF4sDZ/KHZ5O+gfXppYrJbzCbAaZ5zEvAIz5jOReE9bNKYvl6LQU6+SYWxPjNMdnrqdM9ex2g56W/zCwxnh/F4eyacmF7hc2aZW1N2lJ2S8KwvmKiTAxAbf2YHNN0L2yb7mb+XKVJMgEiQF8Lx9Rw+qXtdtRsmD1ntUcOjjC4Dp/Mc8Pk7sq8zQDmfwZlaARdWTOm8UimoGXnY7GHrqIMXh23Uu0P0RpYjxI1TZgfZ73rfDEYErUewhuKwj9VSFhdWizi3RGvvIlYXK1ik7VO5inypIgYmN1dNE1lZm1WQtKtSrRIwpb0lbb6zGKUjdCYR7m3V8fPbz/Hxo13c2azjqDNQAS4FR7g2/YrwhkISkJuxiU9cV8lJwhtxPvmQViqgbTjE8soyrr/zDr797W/ju3/093Du3BlkM0qZRXrIrbUmmjXxCSNNMGRTnws9ns8xlCNDgLXHvGZn1MfFZVBCBUvraYHCooCKOJ5LqgHY5M3IurDATKUx0JwM0R71NSn3u30MO1T/sEgGBlQEEZgYjsE1D99pHFQzkcCuMXrMguYCLdjpVzIZlKiiCMpk2qgTcCd5IUqnkM9MEKVHKKbF75fNN1KRJnvZwRYKeN4a4V/f3cFfPdrDs/1jtLp95elSNUqguJhl5jmwVKStVBHVQl5W8xXloadRy2exVMzreyED5NNjRGnapPM42CKQUdiMBmWxzwevS6kvpGidgh5SViUe1hgyy/CpCsVFemRjm1qe4DS/j0UUIMmAi7yUcqukwpKC/yuwZN60evkSz0sWtElAOTk+zQPXyeaDmoRBbcPXJBUC/jwHiflzUqXir2NxmixsCYYRsGZRSXCaD2VHh89ypub8Nrr9sINm3kh1tYyrXGIWthTtvAeNvc7R5LDdxw8/uot/9Re/xP37Wxi2BxgSMA52+uRK22DrhfGXONjxU73VyNvIZgs7D7YlkyGp+kNUajmcu7iE7314Ff/l976Ny2dOxVa8XBAftvp4stPArUdP8cmtW9ja28Z42LUCO9BX2EwQYSUMcila5mmatQxqY07HcJTmA7PQjGQr9sN/+fWy+P7Bj36J3d1t3Lj5CW7f+hQP799Ev9MEM6iXF1exsLAqgPrt97+Ns28RoC6i0z7C4wc3sfX8PuqH20gNejY2lQg2F9Qc6w1H6A76ZvPKBnKXwMVQygH2trKRZVeWFmgnTAUy824JhGS18GXuaaPZUqwBWfz1Rh1H9SOppxuNY7Q7bS3sFmuLOMvM6etv4+LFi1hdWdXiyeCMADaQiT+0TFbmVRIUkHpbedmWocrrgOOiq6bJNuZnyE432KHyHXlP8f4sl8t6FAsL2m4tuJPKaL/2E5bcU1ax1UXW9PJL1S2+5+rFlwDqYHkaFCzJ2k5ztHY7WWsb8G2HI2SthW3yGtMbVokKawb49nEtlFMz9STnEOV5E/Sn+iV5f6tGCXVifL+HAyO7PwI+JLaxbuIsQbvlgaxyc3RFoMX3sI/ceGDjVtaaiWzqys5XW2JxFolCORxQbxQHNrvqZKuVrSk9Nelke4XArTIHaSnfamJvZwdbW5toNxuycuu0eS10dN7MxjovggLBXLrh8NPisV77YkRCH4dMtRyyqcXfMiWJ17AiA1LmESImCoUSKpWKAGPWZGye8H4gSYMgI+8POsWoqer5gdotb4SactpZ+E5e8tqZzQzLtY5QKnBfaBNtlt/eKHEAXcCerIwNjOX/Wf9SHSslgCJyAlM/sucNx0M0GHXRbAhI572n25G1hPIVTfEr1SYBVZIuQwPJ5zk1WYLNqv+O95Dvi82nbPKMTdWcpkKdIDz3JS/QfTTq4+BgG7s7z7G1+Rit5pFIpyQeUlUgMl6cwxhgC92Caf2NzVIB1ALyI51vjhtStPPc+zFRjWTk4KkmyIgHBN3YrJWDU0z2tfuS50NOQCJeuu2guf8oOmRAkJdxBHQFmmaLs7Hr6xlbH9hlzeNLBwrlQhP8COooNXr7PYHUB1RAt6mAzqNcZtZ4WVExBraa8lyKDjF5ubYyYgUfrPMbTbpX1NHpMsNuhGypgmypbKqwIcFbU5f0eqxzoHzrPAmfapTlkcrlkSlWENWWUd04h7PvfICz77yP5bU1FBeKqlHlWkH7+NFQNZaptawhb6QYy6Du0+Kbiwa5iE7HPVeC6Si7BaWIptaEc3yK15Urg5z8YwTmYJMfYlo8A121mwg5Ybt4j49aGLT2UH/yHFu3HuDJzTt4cPseHm9uYrPRQJtN92oNZ9+6hCtX38HG2hlUK4vKGyWGIXDY3TBCX0PbEOw0tf+5KFbhe79FdfyQbgApO7YB3Pa604mR3EevCb1x6eCzgDtJ3yxihuPavBLaAWqfB/x5rpy2sfDlDONkXernZjqXzMa5yYGAtEIBiKHJ7O4h4R4RQN3p4AEB6p/9NR7ev4NWs27RG2OCWEWkKwZQFxaWpKDm7JAfHWOhv43cqIl/87OHX6WA/Z19jRTUsvimgvoA3U4AqJcquPjWWQHU5whQlxZ0/cwLJl7XL/qigzIPHiR7CF/02vi5XnTMZFCH4j4AQXI/kb1qEqA2BfWo38aIjmckA4+Dwi30JB2glhVyoicVg/BhI723ph8TxJbpeDO1V7X3MaCh1erh6eYxNndaaBAHyJZQqZ3C0soGlpZWUVmoIsPsdJIrQjXDKCJM2KNoon20hcNnn6C5eQfpQQcRK51xH+nUEBzac3mCGDau5iiESBlAzTndFNQELEiUz2mM4DKdxCyRs7IUNfAXJPxZn4TkeW7ns+YAnxw28ZvDFu7309id5OXmx20dsT4nmOLK3hGzowlQB7fCYQ8TgtQ7+0gdNZGpLSJzeh3jchFDgswSrRCgDnNWcGIzMhVLwKFAao3FrJfkgjXBmI4rdPeg6wldk3Z2kdreRrrVNrV5dQHDU0tILS8hvVBBqj0A9o6AxhFSnTrSFIsMx8iORsiRcKdoBdtui06wmoz9EjNZN1GCfp82ZbCtWOnoA7kfri+VsV4rYW2xhI3lGjZOLWNjfR0rq2vIFeiOZxeQKImqy+wzPbN5mt0cLiqvjeSGQtKb1UpWR3qN6/Do7B0Uw1Za61rMmtf1VmfEWYeqRWLM0XOotcb3GK9g8Z3JyKXqxfNn+PjGLfzwl5/gzpNNNHojDAjku5sMSwWun0JcjtYbgaSheyGst+342Rxtzw8AtVu9C+hk/8yIZOwhyfUqNcEgijAsVzE6cxajt69hXKlisn+ENC2+XzxDVD9EYThETgC1RQmmgoKa58FKa8+wt/HDWrW+r0ZmTgo2rHa3foGOV1B/6xyGAmKKNTiJP7y3myNZB9cIVsmvJLg8DzSfADwnMOJ4TRGD1olev8+c3urwNfD8OtEHMheb+a46QJ6spVSdeg8ogT3w/HHtN3MsCFAPR6qVz549i+vXruP9b3wD16+//VqAen4+SM478wD16+aOZH3hc8g8QC2gOKj44wzqYPEt0mOcQd1CUxFKLblysE5KZlAn+3hWTyUU1AHf8TV+WHIGpwEjcKp/ngCp7RzYfcW12EK5rDUgew4hw9Onl0BONcFWHA8ViJg+lura5jqGveRMJgaoHz58iLt372B3dxe9bkf7JIA6kLT9+Do+xe3h+pDK6I2NdSwtraDEMVYK6hFqNQOoafH99vXrWFlZmRHD+X69yZz/Juf2dc/5PUD9dQOoLweAuvkKgDoslG0QCBawYjYaK8pSS16voJ4duOcGcl+seCcvPPlVzBl/rxgM9UzsV7zPa2+a0Cu0sdkLTxsuk8ppvwGTW66il091Rnb4/Ol2vwzYJCeFKSgyi29PF3pWLXtTZx5UmVmsB3WCD9jJ7yft/zwg4wtWe509kixpX4hOgYd5hft0X09atMzM23MTOdl5slEMIHQ8gWowt7LeFRBJm0A7/sbHjvsRAfCVdiJMUqFNrCYjm1H5TBqFTNoUuFzcZlKo5jM4Ryvu9QWcW17AUjmP7nCMzcMOnuw19Wj2aa7szQ/PV6ENqFnhdMlQHaRkE1LAAGerOVxfLxk4XSlgsVZFpbqI4kIVUb5o9klSMHDvLMtmwixgLzzFjGNXJodRKo/OJIuDzgSfPd7Djz9/iBvPDvGi0Ud3SLDWAPz5xeZJALUVbJY76QoNHedEYZJcxGrxFhimnCgvXb6M73//+/jgww9x8RIBjQUMhl0xVvMgM9Isi7gtmuAxxjBj1lOaTAlsDqyp3aG1EoHWcFxdUaHrLWHFZNtG6xkW3syjmyCdSykDNcrkUBjSLojZ4Cl9HqtVZhLlBiMp5ZnH2xlN0Bz00Ooy46+Nbn+E9pjWwlQf9zAZD9BiU5YLOSqnclnkeX3IGt7yTbV4Uy4w846GAorL6QmWskAhk0KXCu1chHJhQZaKZAjfOWrj/7jxFP/+MYuFIQqpLMp5gjwZtGifSjaxADj2Gs2qmznCJS6SijlsVAp4a7GKc9UyNkoRlpldTVJFNo1yPqdmI4kRtKI3ex4WUgQhuWAfhLzo0NyzijyAJvbdrImscGcRQ2YftyPEfwaGyBRUUTHOvG2e6wAbjkg0sISt39rXfCGaLIJOGmPi+WAOYH5d8RQ3KhLqtuTvfIydUeglVI7z41pym/3/fC0LYqo1HfwgcJds+M0WjDb2OjgthWdQY/t2SJWWy4l9SUUbrWV98cl7Oce8Q4xx3B3g0U4Df/mL2/g3//YjPHuxj7RcG4L97XSSMwXkV/4KGXKh4W2AmS+0GUpP4HKA0xs1fPjNt/BHH17B9z64itPLi5gwu3hMAskYO0cd3HmyjxsPnuDz+7ewf7inZo14EqEZIDAgaWMfbNb0JjEaOMtHJuOUCyp+/+s/+9++8l7+Lr7wBz/6CDs7W/j0s1/j9q1P8PjhbQx7Lawvr2CJAHWJCuoreOcbBKgvoFwuot0+xOMHN7Cz9QjdxoHsmWvFEsokVlB5D6A7GKDV66NFlWXHAGoqbOmVwTmR9rDMqOVCp1BcsHxdNqEmQLfbl/KSwLTA6eM6jpg9fWzK6W6vq3uFOX5XLl7G1StXceXKVaytrUndKSWybOytPuK8QdtdPnivsG5ydjKV22wEUYXFLF8Hpsk25j3Z61hzk19cKBKUJmN4ZWUZ5XJVGdqqddXtCASIkLumZkdgMlvN5GCp1UOafwOcNW2Keu7mNJc62VzwMceIiqFxEOiBDn6Zc5+DNaHdJvBsal88tZyzZuq0NrBW1/wYOh3jgoOJkw01XEws07vXV3NCEdTy/jMLSFOLG6DmdRwbfTzZjMygTdhgMrI5gnMd587RAPlBL4DUXWQIXqcJUlMRStKU7Zd1j2Yq76CIjkdNuxZo7xkaDEmQWtmPJBFS4Z5Jo9tuy9abTbnNF8/VVCzl8xqjj4/rItWZgjrSNcRGAl+nCiQArK5IN9ccA7uMEmPHztUcPB6sbTm3y2mIXTTNH1lUKlUsLVIFSLXySFZzu/sHqJOcQUtbKjuDK4/XaTZ3G0CtRp/UyradyvQzdqa+3DWChBIC1LQp5hebLDyXrKV4DbB2NetngshUplCta4p1tz9mvcjrWIBZIL/xHqXam9tKsFXbK3tKazqSfS/QmwC1nD+SuecJ0lyYd3Q9hxpRamV9vjUKM2kC1GwCMmOX4GxB+1wo5DEYdLCz+wKbW0/w4oUB1LJEDbnN/Pwc98sq7GBRafePAGo2i7guyGalVCO5MCpEyOVzUvoKZE/npF7VNgRFloGdrpqwxpUr3M3Va9pwVghBQmHRH1jePY8b7fN5X7liWnNbGFOkPiK7Um5PBGl08cS52Wxyi5wWmu8OUh8eHog4wGPH62uhaK4tIkUGRb2p2knuYnfeqm1eA3yzbq+FdruhBwHidL6MDG27CcIPCKzznHOs5TVtLhUFZVnbmEB3qHx1CWsXr+Dc2+/hzPX3sfLWZUSlokXikBAS1PkiE2mfrMnGYUfqYZKJWMdyTaRj7lngPnb5HO/uFInZ2SaHcD+GdT3XmTpnnKGsgenuWsbtsetNxMJgv651Ja/39iHaBy9w9HwTOw+e4vHtB7h/7z6ebu9it91GL51BoVbDubcu4drVt7G+dhq16iKi4oKiMHT+A3Em/mzmiIe4Indt0P1uE412xu1Sda2SYJOw7+fv3J3HxpSpgpr74aRHB9xJzBEZo1icyYJ3sDvZX3DSC8cQj53x7OqTaiCfi7TNCYXOfM1u6xMjztraNABDAiwYpTRGr9MWMP2zn/4Ijx7eRad9LPIOXTgEUFdryJUXkS8tigwhkjkB6sEWolET/8/Pn/4ulmlfeZv/8T/95wZQNw+koO52SNAZYyUJUJ87K+cbntffFkCdrB/m+w6vAr1nao6EmssWoq9SUHt0wjxATQV1RwD1eNAVQdFzQm2UD7BHHEsSwKhYSOEBaA75OKklTKDOdZ1XW+rWNPJZs93D0+dHeLHTQrPPvOQSKotrWF7ZwPLyGqrlGjKpCJMx72v7PK5nxqMW2q19HO8/w9Hzz9DefYj8hET3DFIEqCcDZKMUogLnsRAxQIW07KdJgI+QiQyg5vwly+Mc7aPT6lkwKo5TOEnIJOHTfa+cjVDMWL+j3hvg6VETtw5a+OhwiM9aQJ1iiFwOo1we42zeek8koFONTGtvRYBx7TXCZNAPWdQNpIpFpFaWMKkuYFLMi8DPa4wkdoLUpqAWS16jmsjKQwo7TEHN+BTlNaezGHM+Y2076GOyv4fJ1ibSR0dId3uY5PMYL9eQWl1Fmj36cQrjRgeT40Ogsa/nZIYj5AZDZPn+IZNaHx0AatO7BtcNzcmhflNkSwAzUxMR3GrFyPKnlys4s1rD2lIZK4tVrK+tYW1tQ2P7kCC83o+Xr9VlDlA7OO3jq+pD2fTyPGVjC3WzUs/OEMSTPYjkwKBbJCZfTmt6bYUAars2XZSjcTkIRmwtMlVS8zNZnzHmZvPFU3xy8xb+6ucfC6CuE6BmokYAqEkO5PEhQC2BTqjHtc8GlZvzlKoei09RHUwSmADscB1w3CfATPBbQLX9fkCAmmSuYgXDjdMYvHsNo8UaJkcNpLe2kXv2FPnDfQHUkUQRRgTVvSQFtW2XKeSdFGw9K5ubuE10HbB9dqcR1RvJeiA4wzDrXufSaSUBINauB2cHO9L2Zcf55a9kT+pV82ZyzvTnzL/upH7XzHoukJxf/byAacwJyOI1pAB2u35s2LN63+Ix/bXTPaCrWQxQu4I6ANTMoGZva15BfeIEl7R//xIzoNcY8/VGEivxvoAA6jiD2iy+ue7nwzOou126Z3VfzqCmq5pnqmvtZzW+EUSmCmorN0PNpp4Eyap0DzMHRR5NEjK8/uT1x7ULneGqtRoikpTDtej75MJE0R/mXBN1z4Vel9V95sLA/sbe3h4eCaC+KzV1t9s2gDqRI+4CDp8j+R48n+x7bGyQXLVsAHVQUNcWaxIHXHv7Ot55+52/M4D6TS6B32dQf80A6muXz6qp154DqAV4qSnjDRdOiFOAWrai4TY1gGu26aXBe85e+GXIdtqaOwlcS16wyUEpOYB7E+skQCNuWAdV1Uk3QHAjtg2xjTaVYNhY268Aks6sgacAtU3NQfkZZqokDjuzvTMFrxXlylEO4Op84T8LFIc2mGyHbOBy4pPNzW7nPFXuzBQ4LymbNb2GxeK0ueqN1uQ58Wbp/CRob3nS9Dw9214Yhuk8BkPt2Ib83NgG0yd8e33M+QuK6vjzZTMccnMTzEA11kJWMq2erXk4EUCdZ54P7SyorkqnZO1MALKaT+OtpQhXTxVxdqmAaiknFuGTgy4e7jbxeK+J7sgy+lhQY0jjXFMzsBnP5ltrlMKxwojHqGRHuLSSx/unF3C6VkCtlEelWkOpuoRCsawGkzBibRubgQwd4juaPZUKJAHDbNbmMU4XUe+l8PSgh1/d38SPPnuI+7tN1EcZWfFEUqH7OQ8LM9tCJ1TRYAAAIABJREFU/RufRy9QTKcdCiz+j83KsFALhBQVm+m0mkVsIjGLjpkj3/zWB/j7/+D7uHzlisCxVBbojXoCqAuTDHJSEXvBNgHBywFzkGS5mEJ2lEI0tAVbm4RZ2XSru2+FtQrd6SIxlNjhMg5/4XhDe0Y2VtNZgd5m+TOS6ld53DyqtEyWvTDQHzPrZoCuMqxalv03Ssu2CFRdDwc47o/QI/6dNgtMgtZWqGqVo3NB5TuLWuaNU3ldSk9QzVk21IDP4WKwyGZADp3RGJ/v1fF/3nyGnz0/QIGNaWaJp1MY0M5zMJaiG2T8cr9lbWpXMO3Lqa6uRFks5SOsFPM4VS5iqRChlJqglEmhks+jWohQzadQjtJqzDJvkpakbMNpx4MtjQqmoNjgPntzKGZ2yyrRGniOL1pBFSyM4uxGy39kMzsGQXwMSygG36TY+G0+JzkuJZswPi/Nzw/z49iUhDPdquRr3U0g+br5Oe9V++PNQn6GN/08Y1p3aWLu9AVtUgGTtGD0JjjPTWwRlJERvJj6fK9Chjb4A2wdNPHpgz381S9u4S9/8in29o6RivLWC6Lai82E4A4w9cT8KmdFOQUiiaTGBEJMcW8LOt5fA3YmcPXiOv6z772PP/jWJVy7vIalcgkpZreNxugO+3i+18DnD/fw+YPHuPXoLo6bB8jTbYDHhw1Kko6o1ReYYczzYP7L1fCUqeSM4/CdBTwVd/z+wz/7eimo/78f/Qpb2y/w8ce/xK1bH+Pp47sYDzpYW1nBco1q5FWcPntFCupzFwJA3TrAowefY3/nCUa9puaXaqGIklTozBkeo0Mlaq+HFhXUnR6GbCJRdcaxSxl4WdliFxcWkC+UQu50WuQe5tXW68cCpQlQSzl9eCA19YA2h7ksarWqKaevvo2LF5g5fUrvxXnDc3iZX6Z7i83JITPJjSks8kaxIAUhG0AD5py1Wgao8dFu60FQkqpgXia8lxycXlysCUDk7wjASMkYN5is0WS1V7C2430USH3J2kn3dZwZ7ZfnywC1AVqhOkqoBE2RbQ2WuPEf+kNxcyF2wfDtsnHZts+L2mTMhwHUodKNSR0ad4IldQy2ap9tKS4ywGgiO/d+jxnjljvN2VGuHWzu0MY/RSIg21QWXTKhino0Rp/KyEB0Y5MtGg6Q7/dQ6HcQDdvITHpIpYfm5h1UJa5zse0NNXYgJHq97TviALBUrGoihHqGoE8g9PAdCE4/e/oY25ubODzY1/VcLpV0LdTrdTVXXUFNBxTZKcsRJjQeQp0ia2GRDG3/7PwYSUGNkpg1OUY62D5yH6JsHsXSQrCOr+p1zEJT/nqdqtWO2erFjVUjY9jbhSYgFZuy96QilqAtrTJtrHU1NBnxVGerwa3cYVo0DnWvsJnPL1NMW36Z5nKpZggqh0xmgt6qg8z2mO4EtIAmOE21LhWudNURMBAcl3gfEKDn6wR4uwonKFWsmerkDE4Tdq167eFNVVsXEbgiPslsSKq8qWwuKDaAYwsddNrdJl5sPsHzF4+xufUUnU4TRUYL5Pl3EvhyUvjyfdVw80Y0SSYkLvB6TUHHqEAFNRVrBQIAjIMJQDaYQUyA2pT4AlOVTW3XpB9Tm5stZ1FgY1D1aF70kpZz2JCq6QBS012FxA+SKrme4DYHdTSPIwkhdKawOlSLjkAmZMPVAOqYKy2r75ERfY7rRorDBAu0+F4oSx3OYyYltRwFAkg9JnjAnw3sJgBNkJrxGlR1p6IyMrkF1ZOjYVcRRgQNe3QnEkBd1PGWXSmb7/kSyqvruPLBt3DlW9/B8rlLUlMPJtD1Q2CeIDUJRbxXuD1sanKbWG/KsYERSuOBOS9Y+R2rfKY1mI1j/m+8/g3rd42DUgeFdXZYN7sF5Nzi2RwfeA4D2YXOclT0DpoH6B3toluv42D3ALdu3MLHn36Gx5tbOGx3RFxdqC7i/LmLuHb5Os6sn8FidRG5PIEeA0TYkFe8QGjqq+Ef7PXdCUEqLJkWmaW7xhHmumfTUvNzLvHa1sB0NkF5LwcAmxbftC8JNpxxczUoqE25Q4t8nxvskvLMUK+RffzzscUJO7NE9un6Plm/ep3s7zWdpzhHclx0QYORGLUqDAA11yjddhP37t7GT3/y/7P3ZkGSXWd62Jf7nllZW3f1Ut2NxtLYCAIciuPRSLIkWxOyn/Riy36zbD05wovCD36W/eQHK7yEHAo/OsLb2JZjJIXCERKHAxLEQuwggW40el+ql1pz39Pxff/5772ZXQ1wSEZ4aEyBxQKqcrl577nn/Of/tjdx4/pVDHotuQvInYqZ0zyvAaDOBYC6jC5W5nsooo///Y+/+FUK2N/a5/yd//gfBIvvA/Q6VFAfIiuAuorzZ0/jpZcu4ezpU6hW2HcwZ4zkXudpYPLXnZBkzye+9sf3nGx/k7hLl5WGYU2zJT7pOBOrPXVfB+L1lBbf476UYVRQjwUu0OKbYEKw+dZcaQpTfb5Q1yT7UFFInwPOid6fPcd7cx7tEP9OpMNZUFDfb+GeAOoZkCuh2twQQL2+dgL1ahMZFCTRNRU1iRkkI7XQOnyAw92baD/8EqODO8hNJigyvmFOd7SZZUh7jrT29Py2PGo5kpCwk2MfgiQz1gOupCbYFBpn6k1ltMYX6XBBAlI6gyF7D70+dlp9/OzxBO8dzHBrPMFBeo4R7bOzJbCxQ/KS+hLsR01HmM3HlHFbj3SvBey2yIRDqlYFmA1aK0t5LWIbW3MCqPnNnkJo4DFeiq4QJL/kuHbxmjFah+cnT5sWm6/bB5g/3kH68WOkDluylZ7XG8D6mkBq5AuYj2cCqOcHD5Hu95Fh3NlorO80160Z61Hrq3Bs2dovyCdy5OLINJjV5jPOnnmKVopZrNdLOLu5gvOnNnCiWcNKrYKN9TWsrZ9AvljGLIgxngSofcwlxqAWMauZU6xHQu4sf3pMUVjgo16099ATxXoEULvNt91f4V5JANQCV8N6x31KyIUMP+lYYk45vV4HDwhQf34ZP3rvY1y5tSO3SA5nniueOrnuqM73bbYJdey33JOHsydCJsek9QAm7GVy1AeCo+4rPmZmpM0cq1b2wtizy+YwK1QFUI9efh6TZhPzVgeZh4+QvX0Lhf09lKSg5opu9RwV1OyZkihA4UjcK7f5Jt6nWc1EkJr1PNdAdwXhOGRUFfeR3AuSyMW5hGPSIWjdTx43EIgmUc9bt0Oy57o4cy6Dzcm/xqIg240l+PVRX/6JHlPkNBvB4yFr3LGAcJ85HhDwDI5/q73tJog79ryWZFqaYCly2wr1Oq+PiHGBSMpryN5pPpvDmTNn8PwLL+AVWnw//wI2N0+gXq/p3Fp/K36Xp60z/imiXtEvsRIne3nRvjjhZqi9IIVJ6l0bUKwM6iEB6qCgPgag5j6HpEBz0DGXoGWA2jOojQhic4pxD5Of1epIj/DRvaL9BvcwvPds78b+ORXUdESSG1IgBiQ/E4/H+gjmkurkAZGAongbe+/BoI/Dg0PcuXMH165dE1jNiCaeD7nvhPkhcaQadzw2kpQNoDYFNZ1eDaCeoN5Ywbnz53StX7x0PEBthfjxRI2vu6TH9V2/7vF/DlB/ywDq5y+eEUDdZXNQgepcM1xlac0GUwR4k8TAJYP9DExygNoZSw5ML086SYDa6j9rZNgcvwhfHwcgLAKm1rRSY8Xz6RKv802v54VziPGK7glXRhtQFoMHXi7bUuLge2y5uJz/4MC2F+fJjVogj4aNAisBf9EnJ/R4skoKxGI2TgxQu71J/NMLHntMgnkev43VPonF3ZUwy+farVH8RPnfPRd6+fcaA+FkaZyERd5+hJaCNu/BqtiuZqwMCsVP2LeEa5GYunzjoeI3NIsDtKlFNNiTGFubtj1pFJnrm8+iLGtoAh9AMU1wL4WzjRyeXc/jRD2PciGDg/4EN3b7uLHXxd2DgSyh2bCk+mc+HhpzUkWe2AtojYHDgcj+WC+l8Nx6Aa+equBkgwqWIiq1Okq1VRW2WiyCTRTmNCkLVn3M4GHe2mwUgFr6KhYxTZXxoD3B5buH+ODqfbxz5Q7uHg0xyhZVcOZCNrMXSro2oU7xwiq6N4MInAWJZTOyi2bKbf8yZbeNMZ3HyRgnt7bwxvfewBu/8z185/XXZPUta0KqHJgRKCZ7CpmgxvDMbwLGI+U0m8KRAHVhys+cwSBLxTMtpKiw5HWyI1At5Ap4fRaOEy6wLEwDs1eFMK0JDVBl9m4GQ8zTM4zIFCeILEB8hjQbHFQV0K2PmbtshtNWlPMaFV7jKfqjCdrDCfrDKeYj/m4iMJsKEloOcgOVSVNRVUKxXEGBVpfzCXKpmf272MC0tMyrIUi7qr3+AJ8+OsQfXX2Azx630WAGcT6L9qiPLougeU6NlzlVJICyUrn55JfyIdX05+aQau0UVqoV1IoFZOc05Jojn81LZX2+lsbZWhb1cgnVYhG1UkFjPE9FNpVNzEwcB/UTm8lswMmuPHDogpWmMXHcHSM0j7mZCw0kU1lnlBXKTZ/if12JlLAujO7vX6LYPP4hoZBeKnqiOSkRB3Hc833OjEk8sXrLCztfX5YLpOS85408nx+XgWQ7vCedC5LHlPx7ck2LmqnhNfy1fD72/14Gyb3Y5udwK0augWo8KfM5jWKOLPohrt3bx08+uYOffvglPvr0Ko5afYBKVt5PVELSopfgttYfVx38KhfNAGoy0tNzFtq0TmONEFjls7GILN99YRt/669+D6+9so3mZhmVQg7ZQVr3X2fUx80Hh/jk6kN8fuMWbuzcQK/fRrmQRV7KAgIlM0zmBKjZr7DMRs63sokTeT1mcsfsacte5KZUGdR/+G3LoP4AOw/u46OP3hNAff/ONSlOTqytB4B6VQrqF195A6fPnUOlUkQvANSHu3eRmg5RTANlWt+y+U0wcjbBYDxBfzSOFIDTgeUMcF2jC0Mun1GDvlAqg41kNmIIKFPJ3O50lLF7dHgUqaiZecoNIYG11dUmzpw5jfPnzuHC9jPYpKVeLqcxxV47X4dADMExAh28J1hLsgHLnN0SwemQ6TlgLnV/IPC72zFwmhs5Kvho7cx1xjdnzZUmyBbmxtEa+RlZVLPe1dwnRWVwB4g2pLZoOa1q2W3BnuO5xFzfIyN6q3WoFvVM2FD/2BpojVFvPkV1YACo1e8KTCIBuWED61a9Nvd5nRXf01ZmL85ZyQ2xP9LticMWPGReZTAUA30Y4klIRzDgQZmyk4kaplTqCXLX2mOuHnQ3IX9PV4pN2MkEpdEIhXFf35n5ACmMQuR0yNZ1gCkA1MrvXnB0ssaQ+J3BQlsAdXBT0M6C6hlaVvLVh0Mpp29c/wqH+3uYjIamKizkpWjlGOErSj2tmA5T/YvuJYCetZk1MYyDY2QNgYgCpU3Jrcf4eQ7uEZxzOc6qlRoajaZs6tkso6J/b29fjgJSTjOqQPELCXuncL342aVoJOgqO2oDm6yBbxs0Y+cTmOY3lQwEnk19RpBZ9UR4HblKBPDdBWesX0rFEgqyhKbpKDAaDtDr99HpdtDpddEd9KRu9f2duxXZfens/qSyNWTYRcSORHtM2dJWV7CBo9qB87krQqUQo20pMzfZWCwrNkDkk9QcrfYhbt29LoB6d+8BhqOB6m1+fqllaD9NBxyudbxGbNTJLtwAahINVUvJ5o5AaR55qqdlV2oAB61RPWaI8QZU1ef4TeA/ZU5B3szSvRsIFt4oU/NKJMqw16USYzIRSE1wejykgw+vHd+/qHPPsUEiIWvv5GubCak12S3POBMRAnhcHJdsOpNsQeIPFdrMhaZag6oN1aqy+TaAWiC12vVGtuG9OabCe9THaNTFmLFDmQrSGWZQTzAjwZP22xFAzbqVkSVlpAmcFIqyBG9sncZL3/8Bnnv9eyisbiqPujscyHpcnycoaXkdCG5zb8Xj4n9rXmcO9GyiJrfVJiFfdYkIb/WS88ojFkBQWLF2NVV2ZIkW3LU0xkLj1e4fc2AgIGzODxP0un302m1Me22g31Ed3u728NGnn+DH77yNG3fuotUlCSCLeq2JcwSoLxCg3kKzvqIxq7UpY3mxEUAbGotu5e05hcGgXMecTWVNhUPSF9dSqRPJjbbx4MQsPkYAL/MJE9mEXkeqvhVxxdwSkrnv0X5P4J/NYXw811oqpr2JbyQdt3WNyU5P9mOSJPm45xDVsL7nDbFDIl6JAMu9HaOKxopcuHrlC7z11p9IST3ot7UPmqdyQKEcAdTF8orqCs7s9cwQJ4tdVLMj/KP/8+1fpYD9rX2OAOqkgrpHgHq6oKDePnNGVv8k6+gaR70Wv15RSyZxHpaaRHHbJqaERNfxycdGL+RN6+Wf4QFxX2wBz0j09XzvxvuT7gYkmA8wJNGl38GQLg8EqTlf6O8kTJHQY3t+zmf2mQ00dCAhHrtev4VxHeX72lyS3H85QczmC8bUjJRBvbPL/fxcBIrqyhqa6yexvnoSjdoasqkCMOWczXWaPQ4e/wH2927j4OF19PevY9p+KEA1PzfBRIFK6CKjHHhP877l7yyGgmQrAtLcT9FVQlbguQxK6QIK6QLmVCKzR8L/kdORAgq696ncJQCclzo6PWNdPMIv9mb42e4Un3S7uDYeoEPFd6Ys576M0WoINWI26WNKIULOQNZ5q4vZQdu8lUmeadSQWqlhzjxVia2DxTfXFF/XeULpVjQhkTRjJLBUcHqbpDCfZpGiQxI9tkcd4JA23w+QerALSXpLZcxXVzHfWEeq3kAqm8O808Js7yHSvS4yBKeHI2SHI6TZy54wOsYAGFqYMBrK1cbaq1oXLthlm0iIDyVAXS1kFfV34eQanj+3ha21hgBq2uCurKzK4pvRe0aC8n6wKaipLI5tvh36NpDJhA4Za3IlyGYLvYXIQjup6rcjtQxqE3RYjzrpxGTvZWPbeq62LzDRiLUF7X0FUFNE0evi4YO7BlC/8yEu37pvADXRaGsHRXWZAGrF19h6S7c/Psbt02XtLmcfeYbIzVARQK6gZl0ugJouSuQ68NggAcuU1zJXxfTEFvoEqNeaQHdgAPWtmyjs7QaLb8lcgnLd+pYTuTjRHcjXsISAK5Aklf9NAggt8kP2r/J/MxnFrJA0NyFpjm4doU5eAKjD+YtxEO+n+7wS908X+z+237L/fc086aKcJ+bFOPIzqnUWxEhBGa89oM9X9iLaK4UDNgGS99fDMYXXmdONQCls7lLJIRKspRWVY5nHes3gzsI9yNmzZ/HCCy8og/q5556PLL6fVFDbDvlpXw7vL2M2X7coJ/es/u+uoPafrPcdoGa9xFqb7m19WnwPYgX1UOsHa/BvAqjt/Bi2ETsHcHejDGlbMCI8Ra5uIyNhqlelSCED+93hinWWHBC1j1vEweI9f+zwoB6ik5UjkaKJRbm/pSp8Z+c+bt28iYODA9Xy2hdKUBTqYJskonnCAOpcrKBeXZN7HO8ZCgrq9YYB1M8/jxdfegnrx1h8/7oF1DLe97TX+3OA+lsGUL/4wraaM62jjppP1thywhsnOBOq0qZGzTV9c7EPDe2gMNYCa1PYEzdagKLDX91YINiVHDMSlyfyZfDX53k9LsHIjDHupJrU3iDgo7ZIhHWCP/yzRoexNI+GFl9CYGYPsELXih59ogQgGOaphQI3WezGHzl+swjMXVKdJ0+Pv6e/liuo/THHNRqT7+ssqORrqmkTih0tEEuTZLyBSC6UMXvL6qzQeAk4h79OdMGjCxDxViPyusXb2vNtDCUXUb9UsXWhX0ijJ1hx5CxsWgrxi4uyWHEEM2g5mpoLiK4w15d5vqWibHDTs4nUppV8BluNPLZXi9ioF1DMZ/HoqIcvdw5x93CIvf5UxSgtAMUmHQ2CLZ0pGFi0HY2mOBxNUM6lcbZRwPNrRVzaLGOzUZL6uMTs6UpdChBmsPDorXgw9UII244U1EYqoK10Eb1ZAdcedvD+1R18fP0Bvri7i/3+GHM2/rnYheZkrLIIt4Uvlio2jQkXkTl0Sg2gpuY4rp2CvYuaFjMpRcjyeuHSJfylv/z7eOnll3Di5KasJak6UqMygEQZih10K4QGoJr5bEo7QG1OBLmZMTonGSO6sGC1XU18n+quciVSaNizmcbCWsU1AYNI6svPwhDmoUrisRofbGwy54ZqUSsqBKjSvppWorICn2LOPGwqvCamZh6Np5gO2XCcYChwmo1dKvRsc8tmSpb5hDyXsrVkzpFZBzHnqZQvotZoYJLJ4X6ni58/PsKbt/fw5UFf9pQs3ke0kyFjOpMXZ/dgOJDCe5XZp/m8mtwEfw5HI7SpMpmO9X6nKlVslIrIKk91ipasjWZYy06xlkuhnC+iUiyhWatgtZJHLQ/UclR4A7Us867Tsrjn9sGIRQYijqVYIYA9VRNX26BAmtGmhhGAYZNLwEWbEjlDmkKQzTQWQFKAyGrWrKSWlRoiPiknMN7A8d3SVPCQQR02MvqZjB31/mJEt4wZzz5u4z/FDTS31PH5zue55SVnGTj2vy80J7gZXHC/WHyVZaA7+Vd//SQongSol99v+b/9ecsFuBe61lg2FSf1KSU2J6ZjfHT1Pv7o7Sv46LPruHvzLvrMqy+WTfnJ+1+KRptI45zap5WGX/N7rYGWP5+eGaAjgFoKIAOnS7UCfvc7F/C3/7Xv48XntpApWwZ7bkzF1gx7/TGu3n2Ej35xDV/duo3HB48wZC4bs9a4yQ51hylwbG5UY9f3fJH6M3Zi9g2D2ZoWBDB+2xTU//wn7+PBg3v46OP3cOWLT7Fz5zowHuHk6oYyqMvlVWyduYBLr76OU2fPoljKyyry9s0raO3tIDcfIZ82JQI3ZwSrTDlJAk0A5xQCxiY4BHxI+cH4AQJgeZKouNGZamNI69nWUQtHtPQmQN1uYzgYaH2qVMrYPHECp05t4dSp07LTazZWlJ/KMSpWtEAbA6bFeg+qXW6KCXKw6cAGu451PEJfKu+esqaonqaqkMQqPpfDVrbelSqaq6tYaTRRIqCezwf1MZtsRn4T0MxNJM9DBJI6a9jr0LhyFabC5SY8z+6xuIGv+kVNgABghww5B6V1zwcF9fKd98RW30LgIkDbrL4DIBZZ3FlOmtvaxmx9q6SchBP4YFF+rjm50CKMG1zbsFrkQAxGSpkagGgHxlXhhI0wlddj2oTT5js0jHOMBJlNUZiOlUOdmQ6Vv5jle1H544ip3e0i02hdCMRYt/RW9nxw0yHZTARLnY/QSCXgNZ+h1Wrj8aPHuH//nrKnaSWriMYQMTMNzQQ27ZSXLvU0c1c5V5r6WJZtAp+9pRLmuPA7nUNXYYY8O89/5Rhmllej0UC1WtPrcgyzoUDWOxsmrEN4E0nRrCamM8gCYdAznfOucPYMZ7P85viU+pF/z1musGJwpAjxLLlY0aZZO2Sr8brRkYbALu8hy4u3zFICqaz16EDAe0kqb1poSlnDc0ObfaqzTUkdkSG1UUqUlmEg+3rm63P0c8E9wMA0OcJkU6YYzzMag+CzxwVMcXi0hxu3vsL9B3dx2NrDZDoO1uymSsilsyjSGlx56QSoZ8rm5Knh7cUxwLPIZqmA/6yp0qM6h6MvEB605+XemIpWujEpF9isiZV5x3rSySW6dqxzuDKStGW2lwJaNREYGEq7RBHDZ0aUMetyU3+r+crajPb6Y4IvweY7EDbceUHlv66fuYrw8cwwPzg8RLfLcZ5GqVBAmRENtPrOm80lyQhUO5nVd+AGiPgzxGg8wGjM60y1G2MSigKoJ+OBqVCGJD2arTuvSZ7N3kIZmVIVheoKGifP4OJ3v4+zr3wXqXodA8CyhAeMb2CuuNWJVNFx3iZ4TnKLCFAE7wnMk1jhkUeBdGuqW/tSDWXdujBLhMY0d1Qhj9pAUNaqIdM7NNHd0jK8UlBassHNPcFUzerOURudo5YcEApZA++ZEf+zDz7Aj958Ezdu3ka70xdxtlFvYvssnWGew9bmFlZqddXEsoTkfOx1s8gXtl7YvWfnggCSdmMekxAs7jl/ZEiGKBlZROoekUytVudr6PnKNbU1ys+NP8bUbsSRSGwhsYM4kTkfWI61/ZQ1pYgSRnIh0YvjhfOJAK4ov35xBUqCK/7eNmvbNXbVlv2N+yhbq8Km30CeVErEh077SAD122+9iVs3vjIbZx4boehCBemgoC6W69pPcQZaK01xcX2C1fIM/+U//H9+hQL2t/cppqAeWAZ1Zx/93kFQUNfwzIVtvP7ad3Bue1sW35xD7Z7x+8Xrl7hBttgn86Z72CQkMeTwwEiRZw2cWKV33ClN/N3WAI9CsDHiAIs/1TQI7uxipBERNARQD6S273cPMSBIzT20YkjM4UEgU8il5vxsmb1xRq3vBaOuZXCQsce48tpAHWs0hb5msDPmaxLseLjbxu7REMNZDul8FZWVVTRXN7G+dgb16nqI3uDzbf5nlMl4sIfdB5exe/8yhkf3MOsfyZKavShGzhVyBAzS2vvY+keHNq5N5pCmGC6RXghQc81nbB3jzgh0EKA2tR2BB2VXS2VNgDpn6l2qqtkxmUyx2x3jq6Mh3t3t4v3DAe5P8uimK5hljLzGfkmKfbTpSE5zhnHMMRuOMe0PKduznNV6FenVhiLOplJk+j7MegneH5bFN0k1nK/yJJ1yXp4YAE2QnyrvQs7c3wZdpJlFff8B0GlLvDGv14DNDaSbG8hUGpjxOrcOlVtNkDrbHyAzGCA9HGqfw7k7o+g0UwObS4WPvdDD1Zoc6qJAJKsWc9iol/HMyVVcOruBsyeaWG+uoLGyglKtYfuaUBPbTGfAsYPTlkntSn72DmwfIdYAv8P4V//Oeyehnx25gtqEaeTD6ISGfw/3hT6J50+H9TCq7XV7BfJq1Ce3e86JrIN+H7uPH+GzLwhQv4fLN+7gsM/eF0+TOeixHufTWVf4fAf9AAAgAElEQVRzOVM7TUQ8IvpWe2hfQYIyCU6yEzYBA3tx/J7qgaylKFIxgJoEQWZ3TdLsr/I4K5hunET/xWcxolJ+NEFmdxf5mzeR330s1yU5pnHvr66pkdfY5XUFtbtdmajFP3voRXHchxqLwCD3egKoA1HQ4z340+IEbab0PkIoZ0P9n3SMdfWei7K8IFmcP5fh6agfFEUShFUzmktjgkxyOvU53OYqf05Q2AaVbVQf+V4lAOQuFIvrHp5CAtSs41kHiJapP3OOYZ2r+B+RfHmNTRnMWmJ7exsvvHAJL7/8sgBqRnDRhYy1Ax/v9WnyeENbMeyv/SieFCg+dUUO4Gzy8y0A1GF/yXGgCJSgoGYP1wDqofoQ1ovooNMm7tUDnTlEUCThmDV5UNJbneQYif10gNpFeIbdhDivcOlF2uWeSK9DBxhzgWL/1+JaQmSL7hXrh7sLm5FL4vFl2+h4zxkLDoOyPUSJcR/R7Xbx6OFD3LlzWz0WroM8TvX+dfHDASYAatv7ZdFcWcGJkyexRoC6RoDaHO9q9Tq2z25LQf0SAer1dXN1iy5SjOv8OpVUsj+afJ1kf/bPAepvGUD92qvnMOiPcLDf1k9NTBKlyqPFmmoEp2dkxpGFbtyRFJWIsvYOGXhh8KvRHU2cPr1bkWdtbAfGwhAMoKgPyMUJ9MmJ64m/L8/60ctG29iFd4xvfLMF1vfT7irf+4bm+OLDHI6fIMWmR6K5EuqKwGJLWNolXiC+GeMPYE1CsyrRmUson/1z+2S8DHrELx2D874RtKbhkq1XmKC0KAmgtlfwo1l87wgODgSEwM4LZAZzqLQLrGaJ/s8sfoy1FXUr7ZwI7LHFNwiQowLWFfG2gfVzbAdnk3RQzTtYpNFI9R7BkQBQk000m2A0ZxNtpkyZchpoZNJYr1awXisjw8JmPBB4XSqwGC3h5EoJqzU2uLO4v3uEy3ce4XFnjP48J+sischpVzsZqjHFjTuVwKMJ0BKYOESzksNz6xU82yzhmWYR6ytVFGl7QtUHrU7ZFJIih+WVFctSAQqUswaNNXBol5fHYJbH7iCFz27t4Sef3RQ4vXPUQ4+20Fp0HLyxZqPdwDGr0hZKvdOCFaQhU9bgUeMtAP2mUoJUDFzcV5orePbZZ/HGG6/j937vd6Vsk12SZ+6FPES91jEKxqiQ8HIv0Ti3DW3oU4S9oC/D8d1rG0aBH8xczOUFKqihkxi0pmRyZYa9GAGweE12RqgB9fxS40O5lfGmXdZ5LFBCFh2bQa5iMUDEFEgGFlpDZ0Z1dSqDUi6LSqmEWmMFk0wet1s9XNlt4bPHLdxsjdClYpqwOnPK53OsKhcyhdv9AdrTGbbKJazmc1IStAYjPBoOcUhLztQc1XwG58tlnCDQhhTa4wlu94d42BsAvQGyI4JIWRQKJazWq1hvFLFWBjbKKZys5nCiWsBmpYSVYgElgkhSupn7haxyJ7Q5Mva573ekcpGyxAoQt/qxz+xzlFl+8701HvVtOYpm8WlwuCut7X7nhpBNJ7OAyszI6DaVGzc1zAzlTyM+2LdyiH3TGyZYEyaFnWVQ1y2rOpKknGV143JjLTm/H8fmTBZKv04hdtxzHeBefo9fhlXqrPApryVmYErvvDfBm5/dwP/8xx/jiy9vY7B/gOl4ro31PGNNDNtQW5zAr1Vi6hqYxXdGdqEEk9IiYcyoiq3ksX66id9/4yL+rX/1NVw8uyE1Jd8/N52hO0zhfmeGyzfu4cOPP8ade3fR63cxofJaCtPARIqaANYIkz2s1gOrSRLVRpBV2bzqSnOSSN78P75dGdT/5Mc/w4OH9/DJJ+/hyy8+w87t60iNxthaO4G1xjoq1Sa2zpzHpVdfw8kzZwQsdzpHuHfnOtp7D5CddpGaDTCaDGXP2u12BDSoEaA8MZv7CHRQVVikRW4p2OQSKEZWpJ9et4d222y9j44O0To8kqKZYBfn8pWVJra2tnD+mQs4feaMbKZo0x01esLeSiD1ZCKgWeq0FJWPpkylUpBrA+8ZKqWp1usNe+gNeui2O+gzL3Q01Ljky7FZT/IVFa3MA65UagK1RNCRxR0bewShbG7jfCOgkmtfIPUZEGoNdrOTDXle7sibyJayaSvOR9RztFmlHCZWVWhe8v9ObMifAALCPOxzhIPLViP5t21i+Rm4KZaKT0Fydrd4XbjsnON5wNEjQ0Oa72Ubf1sjBZZo026vZ+V80hnJrI4NwKTKibEZEwGDebm/hIbVZIzsdIQcpsgTpJarC8Fgs2Um4YzKH6kxJM4262M2TeUAQwBWAg1aOdOXkOqcDEazKVrdLu7cvYtr129gb29PWV18/zIVm0EVyrqOr8z1s1StIUM7WSlvGVtAxSut5ANA7Tl/USxJaHB6TnWoKwycJrkrh5VGQxZ4snTL5XQPEewiYYMqaq61nmnO8RBlkskdgi5DjCkw5bSiZiwAOQIcxM4XcB2rHdRYkaqMSiKbB61xlLJ7iI05kg3GYyk8S3IfKKNYsgaTrf0GvPJxbOrQ3luW1DzfshyeqwkjQFE2+6wzSVYLSt/QKNTeIEGE9XnZj0ejJ1iUR8epcZsW4YW1Nq8NVZP8O+u66XSE/cM9XL/xFXYe3ZfjBglMdG4wm+wMcqksSjCAmuA0HXZS2blZRrNXzKYRv2GP5TwmZXFQm6qfzXNIZyNSLfUapsoqsRbltQr7FGZGi94Xti6qc1RMMRmU+2cj5knVpVgezjNzTLiBmAar63xBin6q51imskbi/DkcTTAe8lp6LJDNUZY3abWSap1w3ofjCY7a1oCbsGk/n8lavkSr72IBOSrFcwXV1EaXNctOggUECg2gZrY47QFLyKRzmM6ZO91HuzvAoD8W+bNARX8pL4A6XaoiW15Bsb6OxuYZnLj0GtYuXsKsXsGQxdt0quY0yQAcp1mSz/KsWfl5Wc/P5Cakxh4dhPjp1RgPsq3QuI3t5BdzOGWhqPgdXk8j4/JrQgvRFO3SORExPofrVUbnnp/PHOA439Pem1afIwx7fXQO2+h3eyiWi6g0Kjqu3YeP8d477+JP/vhPcOP6TXTafc3fVNVtnzuPZy8+jxMbtPet69xqneQYcKcM39PS5Su4ToiIQYeQMLdGQJr2JaZozhVtXeNzfJ73x2l+V8677WsM+I6tLXkP80wwJ5wOI/ywumelGDMHkoioTsCb1zSfl4q6wjFTKhrBL+EEYv0JO7/H9Ra8xo3WLIWwB87GEgnfQWyOt1brUAD1uz/9Ce7cvIHZyOzvNTsXSsjWV5GrMd+7JkcFbl1PNuZ4ZTuFzQbwn/0X//dvujT/M/16yqAe9dFpHyiHmu43tPheX23guWefwfe//z08c/48KiTeEWSwbno0hgTiROBVErBOutnFp0A761ALaKwpmziQEQLpJHq9xPqkSSrRz7IIQfYVzZHR50xPO3HSj9Z5V0JzLRJAPcKQJJl+V2TKfu9Irji0/R70ewIcCGDzcVwjpIxzYDns3SMnFO/Xey0VHEBMZBEToePzZn0Ozkmj0RgH7S7avTGmqCJbXEGVLjyrG1hrbqNR21CWtNk7ZZGasd5hpv0uHtz5CI/vfopRm+rggYh5RsSiMxpVvGl9SzWtb4LVdGgzgJoEKgc7SAqNoj4COG0xL3YNNS/K/t/mCO3Q3F1nNsRhf4CfPejhx/dH+Lyfw/150ay+RZLieSDwSJe8KdJDMoq5FrI6m2He7QDDAbK1CjKrTWVYT2nHHXUSraNj9XFK5B/VRex9FPK2XnEOHo30TfB2lqfSO2e10/4h0js7mO89wLR/gHkpj9TaGjJrW8g0Tii3mvmx804bqdYR0p0u0v0eUoM+UqOBRCj0QimkIXW6dKByAE1pD6x9o8AjcyRi/ci/VYsFnFip4eKJOl483cSFrTWc3FxXbydTriEdyItSPuqTeR+L+dsW1SdiRKj31adjLFVQT4twGep01iAG4HtvM/h1RqRsO4fG6bEmiNb90O/z50fkkwSZy/YnoSBJgNR+j1KUdrB3iF9cvoI/eeen+OLGTRx06R5IYgEJDazB7L1Fgp9y7Qh1DpUSdNzzCKIpa4KpyA/pTEp9hlEmi34qi4lI8WlkpuZqKKBZZoiMvaDKk+SNEqbNDfSev4jx5rqaybmDQxRuEKB+hPR0pBpFvSbpqO38kvRKgNr6j/FcZdbmsZqaeztzqSnoO58v6n7gPMH1UPc1184ActorJV4waaMaxne4aglhV9KqO+EE+MQqEiuwNVZUK1pPw+fT6BZKrLU2AkKcUILsZQQI24f682PynrMv4jXb9qLeV7eevdcAyRgIF0E4OU19X/Z08jmcO3cOly5dwksvvYxnn30uAqjd4tvGmJEXPDM5eRqSgORy3+5pi258zDEmEAHU7AGHPYbXQCTGa68qlTwB6oGB1Oy5EqDudhTjEgHUik4xMrKDy0l3GV8XFgZaGCbaqzoBLBAQte9VDBn3s1DdqYggWaAboVmvqcfH4hqvm5KEQ//sEZ4T4hdtDjLnoX63i8ePHuHe3TtoHR3qvTW/yb3K9uh+7eP60UjRnkG9tramiDMB1JOJ9qynT5+VgvqVV17B+vpGIM/bVQpleeBxJe6XX6NySn7W5MusMEriW/iVOjg40JnlRfo2ff3F755Dvz/C/n4H3R6t+0JRFtAANYeobgsAtVmJTpFKh9xaSd3Mms0WMWs8xxlsDk4HOxCN6EWlSXJRsQG/CEwuX49kQZ2w/l94WMw4CYu7LyjOTAm50q7g9SfHE2VYaFQkxEtVDCdbx1TnImRwW9H3JGJ+HLCxAFAnmpDLKj+bqJ5cWJ4Olvj7GwvHTneS7WULk79PclJcXDzi5/nzk+fUj8s2Hb5YWNMkJm05oz2JQgZbeLeS95zp6DMmN0aumFk4slihoU2OZReTT8FvvjdbNlRPc9tA9iRzTKu0SM5mlOO7ViuDnD4WtmwiFXNprNZK2GyUUSsXxXS8v3uIL+89xuGADD9mibGxJw9HgdRishJMnKYwGM3QZxMrNcFmrYDnN6p4ZrWMsyslNBsVA6iZS5wrqtHDpj5fT0WbwTlBfRoY5mTRs8GaKaI1SuPu4QgfXXuAH396HdcfHqE1nolwGm34nP0Rig61rLRZjLMrORLUSAiLqVvZa5Fk001gn7H61XRm4zifx4ULF/B7v/ev4LXXvoOLFy+gUq1I8cZGc0RisEkiUmeFQRctWFEB4fd+UNzr+NVtDtmKIQPPW/ihvomKc6l4ucCT0acGbVgcDeFf2Gjr8x5z3xg9xoq86F4LjH7dL7IWZ0M6ZDarCW8sODao7NvAaSN3mFc2/+G2jI03qq+G8zTutbq4edDFjYMednoTdJGDOKAsvFNAVaqKFB4NpxjMUzhRLWKlkFWDrD8cK9dqyHGt7PQ0KjnLY+yMx9gfTrDbn6HTnwKdAUCLXZ7QfBalehn1WgG1Qgr1XAo1ZllnM6gU8qgUc6gUs6gWs2gUM1jJZ7GSz6FK1UQmhTyztdNqp2qTZeooOhLQNp9CyVBUsZFFOytlHRFcsftDjvsOVNNWSdmGbBCH3CCRyef6JgNXjXM+KrCuqXQZU+ERbN4NmDYShv3D/w6FL2dfzxe0Nm1UfCXnvmRB5v8eAzhfb9H9TbWAA8vf9Lg/zd+Thbsfr8/jyZ/R37z5w/uK1uvjGY4OeviX71/B//Iv3sf1WztIDUc6h7R5m9M+MtwDJApoHUs2qf40B2tnPM6gliOE/SOAejLF6kYNz146K4D6D37neZzebGBA8gPVQ9M5jnoz3Nof4Yvrt/HJpx/j/s49DMloJfEoGzPAF3lOBNddJRoWkWD3ayiZM65MfSfbqWwWb/7htwug/mdvvY+dB/fw8Ufv4soXn2Dn9g2kxhOcWj2BtZUNlCuNCKDeOntW4HKv18bOvds4fHwPo/ZjDLuH6PTaIg30Bz0BWiKspLMo0HaXubDFclBdFZThSqCb83h3MEanywYqldNHODw8kP0sgRM2WGinzQ3Rqa1TUk2fOn0KK81V5TLx3hoPBwLYHDDlUJN1lzZecz1Oai/a4tImjkrdEe2amTndQbffseMmOE3HDzbBMJdSlJuw1eaqwHGC0wSsLQvP5pcksGvLFN0mLCrBN9xmoReafiEPWk2GMF8FtmdEwLP61u33zN7YVC1G6rB12xS0mldDrea3ZKjowl3ntpSL6h6bBl3J6pZiBN2SHZYwm0aASeKWCet0XPV6WeszsBPYaDVrSjx93pDFrTUiugftXIjkNRlG+W50N6FlPMk0OYKabG5NxsjNxsiBTUWSCAyg1sxOQElKDOJcofGnvNgRZpOR2TxZK1RqDbbAhtMZHu3v48bdO7h6/QZu3rytxjYBwGqpYHEZfI/JQM44XIs4BvJUVuSYqWuWw9IJuw2umiCuXgzHp2ahsTO9KWngNMmPJdRrDaw0VlCvU/WXVS1B8gQBaoK9/IpjCKyJHKvgDXRTXREAaAJIquGDYldNaM/ZDow8qqOs6RYUlqFJzfeKAGcqWgUqcy0OTW7ZLAc7uLAvcZIjG/KxIsCbKnSdIXBJUJO231YDKVdRKi47fjWq2Dxya8pwzN74sr4rgV/LyXWQmo0TKsQsN7AkgicfQyCa9nV7B49x8/Z1PHr8AINRXwUl63KSZWidJ+LMjPWFKl1tEtJZKgqsTuE9QfCfdSWrFbMbtkafNY2tPtU5YFRNUFFT/ZPnaztx1RveEa9W8EtQthPEthxwWWYSGA8qIx7SmGpk5nKqtjVlNm1bVQ7LmtSUS8PhWCC1OYjGmYG+59GYCF4mJB3SwpWKis7hoZpwBO4r1SoqtZosf2lhT/BDLkMhCon3kWVEDwRUs75Np3mXUk3Rx2DQQbvDJh9VxXmRiEoCqPPIMr6osoLCyglUTmxj9eIl1LefwbxWxYR5qUijME+hnMujRHcNfcZAaBTfgk19U5toD0eAOswjcnzxHXdwVkr46JiiygHqEElj/gLQ64yiuBFtEEMz24lu3CvMRVaZT0bodVpot9oiDvBeqDZqqDSqGA9H2Ll7H++89TZ+9MM/xs1rN0WyYjZ6c3UN585fwMWLz2FjfRPVclXELdU4BIbovpUAp72ByntRtv0EZcL+LdmE5WfkvcAxrfVwTDcEm+t8/7IMUCfBaQHanANgNo6c33gmOW9H97ITR5wASAJBLiuyCjMlCVK7KspdrZYbiDEoGWjPof6yBqsBGlaXxRaVXssKSEunRIg4OtrHl5cNoL5LgFqkYF4/IFWsIN9YRz4A1IzY4rg42QBe3YYA6r/39//xn7p6/W1+wn/wn/63Rhpp76PT3lMONUHOjY0mLj3/LH7wg+/j2QsXBFAT0BTpKCJ8mCOY1FDLTbilk+J7+OSvF/bQAbT2bYQ18q3XZMCZ1yrhFQLhkKYh/ne/w41Ex/231RZGIrffURUtAjnVcMM++r0WBrT6HnJuInGmmwCoh6odSdKKAWoDEQx0iCaVcJwBYAiKVTt2qyq8pNLrCMgydV6PQDk9hjN15EtrqDafBKhTGRLY6L5HgG6EUfshdm69j0d3P8Wke4A0HdLSdNAgIZLrp0VOEKAu8p49DqAOSjxeU64ZdLrzNVM1S6QeDSB1yKc3oJhlpgHY+ewMo+kEVx+P8OHOCO8cjvHZAGilC0CuqLmStREXCQpxMv0h0t0RpnSHoAMeAepBF5lKCZlmE7N8ARNmEDvTINz3BgDTxjuoEHNZzDnnse4lgWY0ZJaI1cH8Pd+bK3K7rRxq7O5g1nqMGRsCtRpSzRNIr26Z7TfHEkHpoyOg1UKq02bOBTDuC6BmL6NIF0VepkCkpGRjGpSHBjHb8U10bVOoloo4udrAsyfqeIkA9ak1bG1uoLoAUJtlt+8XVNe7xbfsgk25LyK4arpFIqpt22PHSI/VkcNZsA2O77sQkxgaeGZdb25iDlAb68R2GBq1kcgnuABEdX38niZOa+GLK1fw5rs/xeXrN7HfnaBPUxcHqHnYul/TcnEhQE1INRUU1AH2t0if+UQ56pzP57ksxpksBpksxrRRmxOkTiFNp0WKGAocJ1PMxz3tSbPTPKaNNfSefUYAtWJeDo9QunkL+ccEqBmtyBpKlZqIBzzfdGcyUDm4pOjTh9zeAP4nyZ8RmUOuJQTdbW5ZmKuW5j+1BkNT0TvsTipwcu4yaPn0Hr3384MyXeu5q2aXCEM+Xfp1jUyVYtDXBSBRT8uHQBIr9Fo2wl4cv4h0YEF0Y3OgKdHtK+r/B1EO59RiPo9z57Zx6dKLAqiTCmqz+I4V1A7aft0as/y3p5275XUoumbBAWMRoGafwIjUUlAvAdSMdBJATZcWOVUaGeqXAqhtWYiQKl/rtO8NxCCeQetVMBKHRCnbD6ie4z5Lg8rWPz/ur/vcRmCIs9XDKDfSCyPUJoyloYL6Ae7duYOjwwO5iXCuMIB6UYrp546vawB1AyepoF4CqOn4dfr0aeWMC6De2LDehHX4f2WA+mnjIfn75fPRXKn+Npdrv/Kxf2sB6r/5O+fQH5CJTsUJFQ7GSDJ9W9jwzlKYCqAOtsTKgwowUsiyNaa420txrVqy+haIa5NeEnAlI+sbauNjL2q02XsSD7aC0lHS8OLLgIXf7LICS7zGwubQN1SJzL4nJpBgde4s4mVwIck21ZwWHY9NL3ERbB9zeQL2gn/5fZOgcRIkST5u+TPz9d0mdvF94hOwYJmWyBiKXzcGgvg723qwCAsrZ1DR+EVjocxzHAPZCUYlJ1u5xCxaWiSP205XDLTbfyaPdxGgVpFCazwWLCnmtALFbAa1XBoruSxWK0U0y7QG42ZnKJuYYgZYrZZM7ZzLYTydYWevhRsP9tFmHzzL/C/KGWzME5hjY4VNPVpDM7eYLNlSIY1TjSIurlexvVrG1koZjUYFhSoz80rIpvm+wQKX9okZMlSp0DFFhfraPHo2OjN5TDNFPOpMcfV+Cx9evY93v7iF+wddjMhIDAATFzjPx/PxI3YwXzk0OqMz6Lnqfj69AUmAOmzDaPesLNBiERubG3jtu6/jr//1v4bnnntW9q9sInEjyE2krKZ0XuL81+TNulg8uFo7JqCEAa/mnABeWlsG28iY+cgFORRKno0dQWAhgydkvMmaMdjcCWJQ5lBM7lADL2Fp/3WrRVKFYJlWlmOVfA1ZOrLoEHpB5bUpuLkxGIyn2O308bDVx8P2APuDGXpUE0rVJW2YGKRsHfUm7ETm0KjmUC5wEzDGlPaJkyyy8ywKubwcInvzAfYnPTwY9LBPG6ZRFrNBBvMeN3dj20Tm08hU2SxkZiwVrbTjmgq0JAbMxme5nMNKJYf1Ug5blQLOVcs4UytjrVJEvZBFJTNHEVS6mGqZrOLxdI7BZIphsEtnM5m2ZNwg0LiAG0cy1fnJdG+ELGtuSvLpAnIkeYidPMc0m8Isb9ZkZITzfeJyBxixgaaGIZDlhoYj3IEj2bYbICRrJ80dPItPZ+4l5/RkwZ2cK2PXisUF5esKxsX5/NiF6FcuSPyJTyvcF5qdAnFmkUVpuzvCjft7+OE7n+OPfvg+HuzsmYIn5DBxIJjoMUjS7Sb5NY41XhMUWaBrFgCU+Qzb25v43b9wCT/4zjP43nOnsd4oYTyjUmqO2SSF3dYI1x4c4YtrN/GLL36Bh48eGHBC4VFoYhu5xgGD2GpJaVchf1c8nZAnGaSckYLaG6zfNoD6n//0A+zs3MUHH7xjAPWdG0gToF47ibWVdZQqDZw8fR4vfue7ZvFdKWI47OHhzl08un8Tezs3cLi3g067hX6/K6axb3iowCsyE7ZcQaVSNfVl0RSe2RytZsfYP2zjsNUSQN1utQRSU03NzSLBadqEnT93HmfOnMHGxobsj5kTRktbKbyGA20czb0htjDlYCUIJgvSgjHhOR9zbZJ6mnbEXapbWuj12LSk7SOjGsYC0Or1FayurooNzIwlWSITUBDhkoBfrKLke7EB4rnX8fpqY0/NQFf0699NpWrETdkRGdCpZomtR5aCYNnWyvQLzSSB1AITzaJZqoCE8tTrs+S85L+zppXbWMYEDQcKDSwMThehcbNQf4rwYQz+qD4M6sK4nrPGg+V7GUBtIIhVGYoZCA1gc26xf6SKnIwUCcKGMe9bAtSFFL+B7GyKDK2+ZyNk5iMB1Gm5MoTmsM4Rc8wtl9WgaAicZn6YHYACN7S+kuB10Orgy5s38enly7h64yYePtxVk359dQVrjRoalbJqP+YxUh0kgJTKWYKgPP+KEuE5s6aukxTMzjnYAAZw2tXKZsdoFStBT9qmndw8obHO888x7WOTLgA8NyRXECz0xo5vklz1TPCK4NKyStLXLB1zyDXzBovn1Ap0z9FxxsYkrwnV2wIhCSgHUFh7g1AfERhQXRlcl1wh45bAEbFPCmpTkvFz0fqfr6cGTPh21xXj/iUVAmZNyWNywMRILwbWSTWqz2xKMQJmnG+UCa7xN8Fg2MP+wS5u372B3f3HGl+s+ajGpZUjv5VBHMgDqrYIYGegXE+B06wX5WLgNpCBxKnF3RTwqRnVDmlTT4tYF/KrWYuoOjH1CrPOLVtST9Z4YmNeUTOy87eftMxUbEW4v6WMHodms3Lq+JnNOYTzRpaSuhTHjgHUygrU/truDW9w8bopB1wRMLzWMylFdnd35V7B61mulNFcbaLZXJHtL8FwNe0FYlqszmBIC2+SSagc576E2dZpTJhL3eug3eZ8OkWxUke1XkepRAKYKfizxSqyzS0UT2yjcf4Z1M6cAeormOeLZreezqBWKKLCjHDV+jxeZk3zvYLSkfugNKwPQYA3gAec36Ty8YZeuNFs7g1AjFy5TBVvjXu6x87kqGXKonloVtJ9g3N8TjsyKr/ojDUd9NA6OkCr3UI2l0dtZQX1RkMqaqpT7t28g7d/8lP86Ic/ws1rN9Dt9OKVaiEAACAASURBVKTqX1vfwLnzz+CZi89hfW1dhC3WQTPmrRJkKhaCSiaO1HJljpNTnKzhe/sIgJbNZtbWH65hoZHqP/k8uSqEGi4JUGsOZh0diBR2v1FNbhm9mkPkJBc3L7U+pdOasyySoBrNTf6c44j0yf6F1636THKcIAAQAJkEiV/rJ78zBKgHODzYx5XLn+Odt34cA9S8fpwpS1WUmhso1JrIFatIZ/KylN2szfDi1gzrtRn+8//qn/4adexv31P/7t/77w2gbvEeDwB1DjixuYpLz13E93/nDTxz/hwqIW+VxGu5X2idMnq8OjCR/fUyoByI515XJPZZmnciB5WYHPzEa4XXXu49meLMbFUdODdXMhKjWVewXjOQ2gBqB6mZE8v6kA4gA31+EaQYPzPsL9h88zWMyBUroqMxHED0BSA9cR6S+7vkfsx7AJybGAs2mWeRzq2gUFlHjVExq5tYWz0bFNQk4FChyyxqYD7son94D/dvfYDHd3+O+aAl1xgC1FyTqH5nBDMjBaieXlZQs+eixwWb2OT6mOx/+H3l+113BHFfCb/HswU6zaRx1J7i5u4Qf/K4jR8f9fBglscwXcZ8SmfCGea5OebZGTK9IbJt0n0ymPDeHnQwH/aQLheRbjQEUKuvFdSrgU0VRS5wnRFgxUW4QAdCip/mwGigb5E92e/IURSSRarfR/roENh/pEzqGR2QSEStryK1fgLpWh3pYkEZ3ql2G/PDQ8wODwEC56O+5nWe28J8jjxrk7DlJTgtEnwgvKt/QIcKAegpVMslbK3W8dxWEy+fWcX5rXWc3FgTQJ0t02GHe45gzetCIHeHFIPMxmySKO1EfqsRLDs43no7Ic5U1NYbDkBz1DMO+2w5m/oe2OZuVS0JhwI9MpBA1AUL3KAIxAzrJRXU+3uH+OLKl/jJe+/g8o1b2OuM0CNAzSqdIHEuKO61ngHjsamMWQvxo6fnGYkIzEXN3PH4lrNsBpNsFmOSMuXeZPsrregkbFVJAp0h1T1CpjdAZpjGrNZE/5kLGJ9Ylw18rt1C6cZtWXxnSCSV+6btQQSEq9dLi2+LHHIXR+sfxntGux/iGAxbK+1bVyHp9hAIKXEf2tojtkcLvciIwOiIcfx7u+eetpbEvezwjFjQlXRhjdR+ydeJ39+cLr3ntazUPv6/de1tkEQv6hwGM9Tz/qbHWMWxCDYXGsE0Aqi3t3HpxRejDGq3+OY+xkiu9j6Rqji863HA5NP6XMtncbmXt9hj/mYFNfc+kYKaDkOddiDB/ykAal7fJGhlRXjAQhJ99xCxyX2yO1WJsBgcb3yP5Ouo5qIEiJxcL32+dsepZP8vTZJpNmfE504HDx/s4PbtW6qluCbymjlAnXxeEovi6xKgPnHiBNbW1kXe57EQ3Gf9R/EASQgEqOkExj2n5jDHFMLQPO7aHreOJtfT5DX+pnGw2qz99hVpv4Ej/tYC1H/7rzyD0WiCdofe/GwikVE3xXAyBm3ChhPmk1IxkcYk5FDbvO46R5vnZTmXAKjZfE4ONgOnvXkTJlaBH2bxE/aa+mml8/Ff+lv0RwNIk8+1ZznclngdtxNOLCxaXIPS8viJzw85MaGHQiBehKzi8WbO8o230EiMLDXiheW4T7sIHi8CL0nw9jjw5DiAOnkmFzeYSZV0OHN6OycSxPYoxwHU9si4UWIVUfR0XSgHT20h9M9iyklbMNnIWT6Opavvf/dsXF/owqKpXDdzpA9qh5CjEYr+Ui6NWi4rdWqjmEO1yLaS2bkV0nPU8hmsNapYbdik3B2MsLN3hNuPDtGdcHefD9bltGGxxjKLPjZvhmPLLy7n09io53G2UcR5gtPNCtZXKqjWyrK/YxODm5T0nHxOs6CcyeI5jZSaMAa0CaJmIzFTxCBVwq3HPXz01Q4+/uo+fnHzIfa6I8x5PFKRGGNTZgehySBNv8DU+EbRtXNGu2fWqBkVFtW0FyRmh8Im8MmtLbz+xut443vfw2vffQ3r62uYRAqo2JJGU0FQvy6O2wR72guf5cvqKquEtUn4IKa8kRKHP4OixVa6SK2k+jsw0JTlE2wZ3dpKbGE1BC0fORrDYYLxpowsW32jnQC0fdPsWUI+myw0aoNtI60RPddNqd7Tuamg+yO0+mO0B1N0x3ONJ9pzdyYTDKYTDPm4GW2xcsgWqKTSIBbbOjvL03jSsiBTM4xTQ/SmtJKfoDWYotOdo9+ZYtLtayOPcg6o5C3DiWo5vhS7lWzoh8ZxOUe1dE6kjTRZ21lgtZBBs5SVqqxczKGcTaGeTWOtkMN6MSeFdYUKGFpbpmg3as0/KcZIaJiPMZqZ/bmaH76hijYAll/q9rdzhUFZU0oEFmVBsoFrv+f459ZDjUapExPZ6UF9yJcWaCQWrSAhhy9tPQiLRHJeX54bn1ZMfVM9sfza3/T4X+fvvxRALUrODCXaV6VzuLfbxgdX7+LNdz/Hj9/+DIf7bfo7mjKTN82MThchy9E3Xb8GPu2KUK7jsjujI4IaSsa8v/TCNv7Nv/YGfufl89jebKBWovUlG60pDCdZ7Ox18cXNHVy+dgNXr1/F/sG+gRYcb1JQh3XI2b+hcW0AgAMLwanFQRAHihIW37S4+/G3TUH95nsCqD/88B1cufwpHt69hfR0GgPU5QZOniVA/TpOb2+jUC5IJfdg5y7u3rqK21/9AnuP7mE06CnvjR0KrlUEULimFYrM6y0hzxxSqk/znK/Mto+bwVana1ZanQ56XX53NX+zYcrN0HPPPYft7XPKPSJ4QoCK6xoBaqnFOK9J3UdQxxR3RkKybKw8N8NBGcT3U05ut4tev4+ewJQjAdRkMXO+4nP53mtrG8pSomNSqVQxS2JlCthrm82yAWiaRkPTlApqNecDec8bgaLRqN6xeU5zhMBeA6A9HzSqe7z+0dg2eo2MWLWQ2/vz+wmAeske1ZbEGJRO/ntUiiUaV6ayia2e47nJmtVRU8HtCRcAagfZrfZgnUALNQeoOe0LnA7ZqlIRC5QwVxKC0950FmhCe/ZMBkUCLBxTBIqVRU3iIG3AbS2RBWjYX4hAOya4ZKoOjknmbBkfIIPRdI5Wt487d3dw5doNXLl1E9fu3cODx3voEEzKZtCs17C52sTJtSYqzEonqUpgZDhezik8RwSpdZ247gXSVTjfaqJLJWNEXDmuRIrltHJ1aY3GTf9Ko65xJwa/xqU11DmO6AZDgFo5ryIlWMNLYykoK4sFt7UODctw0fSRQ7PDLb8doFZTP7LMDpbbAVAQ8SPYlbsTgGzbaUUXMtP4odQMkULIuJm2d5hac1JrLO8ZUylQRU2VAB/D5yUBao8M8XXZACmu7bYeCbgKjQ5TERNgJsklZ6rPkIGnWpn3VjYA1IMe9vYf49bd6zg42NUdxAa+wG0C2SKIWAyINVKhNOicnHhCbSH1gTmPeL2p+jGAtYb2cqClME2zKUvLa5JjTDdkBClzkCEbVrVN2CNwbWIeI2motJS3dcwbWfxJgF9Tqvr4RiAxcNrUFUHtqOeEWpeP5946QUQhWB9F0RAwYZ4g1/e5gdp7B/s4aresRigVRMxZW22iXqnIplwEYn5O2bVP0OsN0JeNOz1Ws0jTnaJQVDQMXQ5au3vod7qorm6gtr6hTO/5fGznNltEqrqO3PppNM9vY2X7DFLNVUxLpijOzVOo0GqaCmqRGHm8Y4ymI7le0dZ7zutB8kNQK3q8i2J8PO87EEbtVgjOOsEiU9dWdaWRh/gc1fghVoaKQRJx6d1Dd58ca83JBEOSsFr7sgtmXVmsVqWIpGsUSRKdVgt3btzCu2+9gzf/+E3cvnELvU5fDiLrG5s4d8EAajb4SDiRZex0LrUM1ev8cmDXQa7k/bLcPHSSrAhGWXNNiPYYAVwWAB1qHK1VCRKuv5eNQ2sYx03ouPnszU8HL9R0TKVQKpdFsGEmvWXak9hoz3NyjN/Txzc+4z2XR7A4IBA3R63u5zfBxYP9XVz+4ud4562f4O6tm5hzPmI9wPm3XEN5dVMZ55l82axeZ8B6ZYJnN0ZYLU/x9//hv/h1yu3fuuf+3f/kvzOL787+ExbfF86dwSsvX8KZU6eU8a57IWSNm4gjZDwn5hIbHzHRLR6v9jtrxAfAhrawtGyWpXGoQRJA9nJdovWDBJqIJM6xRIDa3cg8Bz0GqSMFNV1Tgopa6upgw8r3FjGHUVgT5k77z4n2H1aDGLk86gwm3d5CWzLZu1juBS4PCh///ByjCdWkeWTyTRSr66g119Bc28Da6jYa9Q1kCxzbc2RTeczpRNbZR3v3FnZufYi9nctIjXrqQXFvzaWIsVv8zit3mm4aBKlzZu+tddUAavZFHJw2lxEjdDlBfyE6IxBOtO5GoGggV+bycvBJj4Gj7gjv7Lbwo702LvfTeDgpYDzLWiRdboZpZowMox06Y6WqyD2OwDKVreUCUKuKiCSAmrE1WnwNrGWfNRMsq3WuqaBm/4v1Ba+BAOq+radZWnyzx5UT6T016CF1uIf03iPM2m2RueblKrDOLOpVZKpVrcW09p4dHGKyuwd0WkgN+3LIydEZTnFSU2Ufs9omHYzLOt9a8YChAhdpem4KagOoV/HK9gbOb61hc30V1UYzANQOwgXHpQQpzXOoI4Ba9bf1NpywGivMrT62edSA6Qg8XQKoFalpBXVs8a1aMdRFCwBn6IInzMTsvk30dNMpDKmg3jvE5S+/xE/efxeXr9/CbnuIzpBrpjn5EKAWgU+W/ASorZ6fEVzmdQ2xXirI5c5AgJoimzSmBKdzWUwzlAKZa+SE+5pyCakm+61zpI/2kD5sI9OZYlaqYXh+G5OTGwCjSLpdlG7eRuHxY2QnQ8v4Dr0kV1BTpGB1QQKgloLaCM32HeLmAukyCVC7At36fUlfFncvjQEJ66uGqiP0I8zFPRZZHdfz9zkk2b/32sW0dAnnUEeNnZybFNmF/WjA1I0IGfpsyXkqhkicBBFcJkNfWH93TEQN5EQvP7TpdS4WnDDMuYp7cu5JqKB+kRbfL78i8NII5jGZzU+UteUXcYxkX+u4Ptxx2IbvdZd/+twdWZQH0rDVxLZWRArqBEAtBXWnLRB3FohMvn9KWnwvE6t0rZMnO3LaCFgYz2sgBCsWjGsU+xmykreISCcfc49jDlNPCqn8cy3XZ9bPj8ehHHrcmSsA1Ldu38TB3p7U4QKow/Ec3xe1WCaSEdmTWV1dk9sX7xmeQwoQtrZOqVfz6quvCqDmXumXBaij9dTdSxNj4bhrb/Vn4kZLnOu11fpvXY32mzjgby1A/Xf+4KIY2bTsIjOKFidsDg5GI/QGI/SGY/QGU/RGjB5JYyIWlMz3BFJbnlboFgVFrTGcQ86NM7uCFYBNePGqyQzfXyf/MtroODyRAMKTN/0ysBsVag5mL4HHcZFqk8HywhJNoEEZ7gu/D8bkBiz5u2Qh7AtUcpMXv2+cr5V8vr/vsmL7l70JkhvY5Ps+bVGNGrChsBGLKuTP8vnxgh4Yad5JSRRDmmD13/EiFTG3wq/8/PnC6Rsof8ry+Y0XKVNwR/m0vqiGhhCL0xItjvNZNApZVPNpFFkXi846QS2XwVq5gPVmA42Vhsb/QasrgPrefgt9emmzoAqbcqmSM2lZHpPAMZjYOF+r5HBhrYjtlSLOrBSx3iD7vIpSpYxcsYhcluA0WyFsxYZmFtFB3h8Ty63hXSXwO53DKFPC0aSAz+/s4aefXhc4fXevI9vnFBmkbOBw7FH5ECyylTUTZZTELQFN+GE9M0DQGNPafPIfYY1mbcLfUwnx0ssv4V//G38Dr7z6ClbX16S8HRCkYJGfDbZt3tANtr7LG7vovx0IT9jTRNcvqKK5iLJpxOMR0KwmpVmhmGWkFZqy10ool/keEypKFnLbrdnn32qYhm/LRbaGCP+d7zdK5I3wdZJkE1sow/kL582bRPYZTAESNazF6gzlC5XSJPwMJ+gPJ+j2LVt6fzDE4WCE9nCAzniG7iyPwTyDIUbKObSxTvs6EiOysjAiFJvTRpZjN4PBCNg9HGD/qI9eu4sxN4GrVWQaFSnRxaidhEwdNm7TKTQKBdQzBRRnGczGc+wzB5OqkfnImKzMBMxxU5zBSjGH7WoJF+plnKsWsFXJoVlKo1ow27Gc8jmp8OPwHWA8HQQQx/Lv3FqU54/XlcAFCx5usk0Rbc1Zc8QJTSrm6ClLzxrqlptqVjjamGnesQxIfs/UzpwhM8vq29ih8Vx93JzoTToff8fN08kCeKHoX2CexiXqcUXWLzsff9Pjll97eR3SfSyL/jlKmRxy0ww+v/0Y/+Ljq3jvwyu4/Nk1dLoDoFxUI54n3ZbIoJxwUCwxN3/TMS3/XUBJKCiV68XMcs0lEwZ/4fuvXcS//Td/F9994SxqZeZ28jKS0JBBb5zHrQeH+PTKNXx54ybu3LujTYPmMl1nMWD0lvpVYKXwPpVS23N4EuxmPTisQzxfvP+Vi5TJ4iffMoD6n/zLn8ri+8OP3sHVKz/Ho/u3kWHe/fpJrFJBXW7gFAHq734Pp86dlT13r0+A+g5uXruMyz//EI8f3EF6OkGO6kPOJbKpZeMih0y+EGzjTRHIc605gSrNoMRjdm1P2YADgXiVcglnTp/GhfPn8cwzF7Xh4fXhzcsNkdsvSlkhRr5t/gnYWe5eTusDN2aytJeKc6Rc6k6PAHVP2dYEpjvtI9k+8jV5/SuVMlYaTeVlcSNG1bflf9o9IdWssvoIzoW8Y9U8FndAMEi2swsAdUy+MTV1qC6VPUqr42SmbVgdwlyi+Ug6AKdVGmDtx2DTXlwLxvVj7FDkv1tWtRl5MG488C35ut7IjNxGNL/G9t9WGxhkrqaY7j9zOvK1UaJU5YGTUW9KR/63GkUh59oa2lwLDBwSUEQF4NjWS96/VFGXqBSiuwfXsNlQmefZ+VhxFlJQKw/cmnBqQghcskqHTWgC1FQ3kBzTHY7xaP8Qn3z2Od59/wNcu3cfj7sd9EeWj8x2YjGXxeZaE2dPbGKlWhbwRjUG7cJlQTn1GoSqRJ7/qc09gehm6pdABAw2oQZQByIY2eiNhtT5FVpfZpgPNpayn0p+Ninc6o0ANUFYt8HW5wpkQ45xs+UNttaJceDAtGVLGpvdLeo0Nyaa0jZlxu4xbifnv3NwWsB1wkJYmbOKfbFr7YQ9AZfh9TnVyjI8ANT8dwGt7nggsDFwNcJc7OA1awEpicM/XOddCc7HyNY8l0eReY9UEBMMIXCey2g80bp/d+8hbt25Lmtg1vqFAs8nwU+zVxYwkTO3Gjbac3MCxhnlEEtdTWCZx0jwVaA4iQn8m5Fd55MZ5iM25aay+CYiRpVbJs2c9GANKpv+jFRhbMqKvKL8ULrYZAXKym46ZEcKjBWZj9dFrXtkmH8tIJ452NawYiOQwAuBf2VB+7UO2dW2R+K9Z84EaoJN6GzAeYr3R1Zg9SHdK3odTGmfn8+i2WxgjcrgSgXlfEFEAW6HJsy6Vp06lAOQ5i2C07U6SsxQr62glk6j/eAeuge7qKxtoLJ5AkM2uplzPp4iy0zZfA2Z+jpWz5xE4+wWMuubmNXquj+pxqMqsMiaXueYAPVEBMfBbKwKWGKsQEoTeTkQj11BbQQYGwvJ+k11ZCA1CqAO44v3PcfCaDYSED4l/Kx6JYPMPIMM0YrBEJ39PbQPdkWcLNerKDRqKNRqyDMrdTLD0f4B7ly/iffefhdvv/kW7ty8g0FvKLU017BzFy7imWefQ3OVALVFRYnoEdwEdE0T97A3PpNqx+R96iCc7jXtuRYB7iSpNpkPnawZdS/qnNBeNeR5B0hfO+fkXBHySj1jt1wqicBFlxJvcC73L6J9e9QfWGxER/t2btB5nydAFz9OB6i5v9zdfYTLn/9cFt/3bt1Ubjk54iNeywBQ5ysNpEmEIMFgNsdqYYTtlT4axTH+6//prT9t+fpb/fh//z/6bzAe0TXmEN0u85gPaMaPeq2Ek5trOLd9ButrTTkl8FpE448AUnACsfXAYir0T5TDbL/zuA5d+1BTqHzR8m5RPdYXcqKcFeDWUkvWKQGcDhFZtme3PF2u4z6ela8bvqMxThDcFdTB6lv7zCCScOW1Z/9GWXOhV+W7NTf6i+6RhXZkALGXwBQfIAskDJFeZhgSrJvnkCk0UaKCmpExa5tYW9vGSmMTuQIdOrhvz2M+GqN7+AAHD77Cw9uf4OjRV7L8Lop0yT06iZ9z7Y+YOc19OEFqWXxzXVgGqB2kDoSu4+o6P/aYSGnzqZH4SaxibZFDlVPVdIwvjrp4e7eL9w4n+EUnhe7c6nuufbPUGKnRBJn+FLP+BLPBGKkpewdTpIoFzCtlzAtFKZxV96pmNMBSJCN3jOQ14zrJjGsHsscEqLtSOGdTOcz4npk8ZlwkmIHdOkJmbxez3T1M212zAV9tIrW2jsxK09bu8RDTwyOMHz0Gjo6QGfSU7U2wX123yUz5x3RAZA0/5r5Z64vH7HE+NMc4ZlCfbNbw3Kk1vHr+hBTUG+tNVOpUUNeRoeAkKKEdbJZjn0Qjti6bsCFELQZFrzK3I8ae3UQxQG2j9HiA2v2E4zFqfdjYpt9qPqumrB72ey+e4qL5OvTHRuxF7R3gytWrAqi/uHELj4+GaPenGHFdJPlJ1vOs1UgmSGMyYdwbV1Grd83RLi3RjO53kkK0vDKHOoMZ6zVaEAuczmFUKGBGm/aNVdVlmf3HSO8dIL3XwyxbxHj7DKYnN4FaGdnBAKVbd1B89Ai5sQHUjPvhcbH+4s4pJsXGRF19zgBK254lRDElQGs5yvl10drq0T02l8W9Fm8oBDKwTybeDwrEHTu35triPaTkWuzXNW4jRS+UICYs9q+efL5dk2iV1Vy1KM6I5iuRHQIQnexdRZjMorOpfPh0Tp1g7bJYA+CjeXk6RalIgPqcAOoXQwZ1EqD+WgW1Fo7FZffYz3nMynxcjzlZMznJQGRGkpkDQB1lUAeAmk5rdAJyBfVMzl5m8e37Ia+/nOwb1T7LAHXYX0X3brDhNgfT0EMIBGApqdkbC0pqj2aSA04g9icB8YV9XIJg6OPTetkENHhf0uK7gwdUUN+6if29XRGieT/+MgA1QekYoG7oOQ5Q0/qbOeNUUJ84eVLuQk5Y9D2r7zN97Ccv33Ifc/k6LgPnTyvK1tcav9X12q968N9agPrf/avnVGAyb4nFKFnN/Ed5e5MpBsOJck6PuhN0BjP0J9yMAqOg0iTw4Wxnm+BMvWqMmYTtSNJNNKy12jhaG+xX+lqY1HwyTqh/NWGE3zshQ4uI/86zn58CTtsqY69iliHO1Y4+2pLlhy9M8YJmjLhY6bm8wfNJLQnAxoX+8WdmeVN4HLj8NNAkem2bRcK5MIs0x9WSa8cyEG7Pt8Iran5aWWXnKDCuos+VPP9hO2F/Syrh/TolmrfO1PWcYRXU4X18gQuNYgEkTigK5Acv1vLplABpAtT1Yg6l7Bw5Mf+maoA2izmcqJawSqZ4vY7eaIJH+y08PGhh96grCyfl5Phg4L+nM3IW4GNpfUzFw6l6AS9sEqAu4GStgJV6BRVmT5dLysnMZmjvzZyxHGbMY2HzT00H0SGJZKoQFzMpX0JnmsO99hwffvUAP/7oKq4/OER7SItlU1iHGF6zpXRm87LFjyupnSyQIA3wPcWCtK5tAAYmqNXr2D63je++/jp+/y/9Ps5un1WzTQphWTiahbMYksoUNAU1i/zoHIW7OR7H4S8JgDpe7O1e4dzDxrYKz6CG9lwls7NKZGiYP7GNWalQ2Ki2XCjf9EZFWoIx6kW2Z56ZnakNRGuymn2eKa+tSIsaZeH+5xt7BqbuO30msyozRZVtrnVd+LGpZqGqhc2/EbN9puiF7/5kgj7H0SSF7miKzrCL7miAAQlD0zQG0wyGswxGIVfd1cu0H53MsjjqTXDYHeGg09f7n1iv4mSzjHoeKJKRTRoG7U6Zkc7c8jmUad0bz9AZTdEajtWI1IP4Ra9tok9ZkjrSWM3npKJeK+UFWJfzKVQKaVRJ9igWsFoooZkvoFoAytk5ymQqkzGICSYzApTW4GDzfsxNjQzA/UsIRzS/eu6qQCjTIUbX3BqPtsHVXJqT5Noamdx4ztPIzIh6Ln4tz4HL86SPwePIL1+3ICVfx6bRpWr7V1rNnv6kZBP2uEc5YF9IZTEfzPGzL+7iH7/1c3z2+Q08vvsQfVqg0GJSfu20Zee9w44EiSq0ziWB91ddhUPDg2upyDWWKYbxFCTSV5oF/N4bz+Hf+YMf4MULW0HJRrUi3VkyOOpnce3eLj76xee4fvs29vf3lX9panqLa1CCYWBVWn3i63JiDgjsTG0KbItuDTSpfS2/lQ3+H/9v/+Nv+Or82X65fxoB1O/i6pXP8HiHYPMUJ9dOYLVhFt9bZy/g5de/h61z28gXcxgMunj8aAc3rl3Gp5+8h4f3bkk5V0ynUJayw9SkWhfpBJJKa26h0lVKZCpFhma5aHaxzCztawNI0Gl9bU2RERfOX8DW1pbspPhlG7PQ2OTrcLPIrGkpTbPKlaVtL4Fxt8V2cMxA8L6AcFNP99DvdZWnPWG2HRVhxVJQD65JsU22t7JyVbuQuGQgkYBvt0L1zEaOpAXr60CO0AZxCaCWEsJQOYI8VKg4McqLQW8euX4i9iOyNS3K8Aoqp3iUeT0ZN6qSG9qkQk8b96DCdAKXq1s9hy3OLTQPCs9xs2XRFJ+B0WLNvNBOU1tNzWsCowSqSXA1ZSLXR/tig5IqJuamBoCaoNuINsW2VlPZR5UQHT2KVBrNx0jPBsgQoJ5PzI1B7xtsEd2W1gmvAeAaDEfo9Ado94fYPWzhF198iQ8++VQA9aNOS8pq1mlqqAFoVss4sdrExkodzWoVdNlh1qIyT5k9K1Uim/pGkpDeNTSgvDZQc5zrKy5nDgAAIABJREFUGxvnE1NTc5yWiyUx0GkNTHB6NKL1KL9pmxziTLjOCZi2JpmvI7Y3ietgb6A5OKd5MMQaqCZyZnxQ2HptbY0LWxM9N9adTbyDpvsrZK5pfPiWzY8nUsyFvGNXmPAY1By3vGx+boKMAlIZhxJFIVr9ZJGUwYI5ZF2z6a4xyPMg1XDIgU7YlZtCjCAviZ0krxj5gfmFo8kIrc4RHu8+xN37t9BpH6KYzypfXGp0kkxYl3LYZAm2uhVllvC0WTuTNJrNI8U8OCp6C3lktU6YtaXWj/EU0+FISv1ZijbRtKfnGB0pO5TEUp1lrn2cH0JJz3XKiHzMeA5OSSz1wRp+HAPUrNLSVKeagp4W/HKnCTbMdMah2l3AfIivsWtFIiXnW96DrFuZ8W4uPgSoaTzBBiwf2uHcOOzLAp23QL1eRbNRR61sADXfk44qoxHzp6ku496kgEK5ilKtgXyde6MmNmurWKFLwYPb6O3dw7SQxrxew6S2gmmxhjkL1ZFlVmcLZWSrReQaFeQ3N5FbXdN55tCS4k+AKUkhppaczKcCp0eso0PkkO+3ZdEeyAZu7/0EQB3cBLh3cPV05K6SouMDCfYjDKYkZPLk0H0lpZJo2h1gcNTBoGVqmlK1gtpaU7mqqbypEmejMQ4e7eLm1Wv44J2f4b2fvoP7d+5j3B+jXK7ixNYWzj9zEReeeRaN5iryedqXmr017/EkKTipQnYFNO8jnwO83jO1qZF2vdGZrDWT9Ws0Jy2B9pxL+DmpXuR45nqg3wVyrt/3vtcxJxFr9JfKJaw0VvTT55njGovH9S58vbK/mYtB1EgXCBSTrsxmP60IkcePHwigfu/tn+L+ndsiYHPPMKRaulJFmRbfBKhzJblLZedzNLIDnCy3UcsN8T/8X+//2S7IfsNH9+/9h/9AzmbMYu73DtHvH2A+G6CQTwukZpxFvVrRumRjzOoGg69s3+rgsqujw0BcxhDMVSLqqdl1FRE6ANHLHy0CZKJ3NeJb0p5YRFRtBa0+sGMIsLNbfwsEnxhhh5EicvqgCwgjtcxlgn2JwDI0V75oj5CQkIZeox1u0FSHrdtxfbnjP4/9lmsnxQzDEX/mkM43UKysorrSFEC9vn4OzeZJFIokUlJBncNkOMDho5vYu38Fe/d+gc7ebWTnE9XTDk4bQJ1CIZcWMO0ANdcRi35gXWIEMH6b24iRuVRPhDXC5xP/DAsAdRSJwPFAl7YsyjmCGGPs9se4fDTCTx4O8PbeGA/nRQzyJVHBSSomISTN2q09xKwzQIprIGXJxTzmpZIAauTy2hfw+qsXIjJiAqDm70noope57MBJpidA3ROATNLQPJPDhCpqAtHEX3pdZPb3MX+0i+n+ge32ahVgdVUgdbZUUtb0tNXC+NEucHCITLcjd5xCnoQ0IEPiIfs7IjfRGppjznpPdHBjW8HTQCqFAjZXqnj+9DpefWYL509tYIOOOwSoSzVkRIIL0R4R4BeqeanGFwVGro62QsQ7lka+li121Nv0yjnUhMlxHHPiwxzNOtvIrOZQZ3e2/4y0wMn2xFINS4C6dXCAL7+6irfefw9fXL+NR0cDHDFCbmz3CPEvJwaTakf8WY5IM8Y9WSY06/OpBBxxXAhrIH7WGZXUjGBKZzDO5TEqVTBZaWBOG+9cGpmDPaR4zXYOZAM+PbWF+dYmsFpHdjxC+dZdFB/tIjfsayzNQpRKRudZ3YHYtSlyTjPCtK+L9tOFLyE+JkTARJn3BDMTRJkYRV0krvh5jYQoCYXz162FVpsnSQhhLvFZNVH3L8zBMZSy0Dj3eUx7Br/G8SQdqeVtfxtRdBLTWjiWMD87udjcooLrF13EguRG/dVQsxGgPn/uHC4RoH7xJVx89jllE1crlURUUTyGlztkx/XMHHR92hL5NHDa527fByuq6BsB6qFc3QygHioqyp/vESnuJpXcX/t1sTvtyS/rCQcsJAih/JqrVxFIwNxj+p5c8UWF/EJut33WIPJ00U1ENve38HgUixYSQN0hQH0fN2/cwN7uLga9rvouNv8njzo+eq3j6TTq9doiQM1YmckEpXJFv08C1HTLEyk3CMPigJhFYpqP8LDkhhMWP2b5DDqpbfH38bFurP85QP0bLiH/bL/cv/EXTtsmcTIW26yUy6CUZ+6pNe4IwPX6Exx0RgJEWoOZwBSCHHQFI5TALzYOlAPBRd8NddxyJEygxlSz6U5sOlmtWAv6aQyLZTDAz6YP5JjMtDjx+/NcKW32KIFN5AvFUt6M3USLU2m0oCyxjp4sXhenrCSoYIXaog3j8vOTqk2bmJ48J8sLXBKoTk7ex51L/xxPfL7QTDJGpbH/F+sZA+v8a7kB6vh9dGxLAHWcj2wbIj/HTwDUvnCHxdAXAmvWBXJAfBihZ+pW4QZUaCEO500NxrQVncwZrBVyAqjzVD+wwZQy6x+Cb1u1Mhr1OrLlKg67Q9zfPcBeq4d2b6g86oT82CyIkTagUaocNqKyONcs4KUTRZxdyWOjWkCtVkGxWpP9qbGNCkil80AqjxnVsWpeB2sVgrsEqLkByBeAQhWPenNcvt/Bz67cwzs/v4Gdg56skyxfzpSjavrxHtRaZgCvAfOJZscSOO3nX83rRMNRjYtMCufOn8cPfvcHsvUmiFCr1zAYDdQAC1ywxCITmHAzNtSWc08WrUf1vhGrc/Fe8IU6SYYwFQ7VcvbtdqtqrnjubFBMeIZWUkHkTLgYsA6WVlHgvI1yWcUS8AAz0Ayg9nPo91cMVutTRHMEmzw8Z7q/U6bskt0Zm7TKfguWQ1IfOTPdFXOmmiMTlSSgHpvr3TaOej0c9Mc4HEzRGgHdaQpjGZ6mMOamgA3JbA7jVA7DaQYdKql7tESd4dW1Cl5ZLeBEcYpabqaN63SeQavDPOwx7vWGuDccYmcywgFtb6j+n6Qxm9BKiwog2jJxDNmmiRs6WuiZhQyLILMEr+ez2CzlcaZcxdlqBacaJZyoF7DJe4yb5yztn0wlx8Ziml5a0xT60yn68ykmUvySyUzLLf47G3kGQHCOZiaiXAHc8TbkCqrRJx+0HL0kzRqQSplAUEnOqcvFbHLuPO5xy+vM09ad49aI/89XePMaRXqWQq81wpsfXMMf/vBjXL12D6NOTxaJjBPQ/Esb3ZD1yXzwGdX0HNW80E+0pH65T6Z4Be4V2aRnJ0AA9QyVag6nzq3gL77xLP7WX34dF06ti/Sm+2M2Q2+YwuN2Cldu3ccHn32GO/fvmb0mm/4k73CsEzQKGdteSLtSKl6TYkJcpAq1C2WkO1rlEnzIZPHm//qPfrkP9f+TR/2zH74dFNQGUFNBvQBQlxvY2r6Al16ngtoA6vFkiKPDXdz6f9l70x9J0vNO7BeRceVVmXV2V9/HTM8MORxR5EpakVpYWngXhv1hPyxgGDDslb+t5f9l1/vB9hd/MWzYgGHsWl4YWEiURK4kDmeme+6e7un7qKPrrso7IjIjjN/zvG9kZHb1cEhJgMnZJgs9XUdWZMR7PO/zux7fxyeffIDNZ4+QDQaIkKNdC1ELFWiQ9ADkiGkNK810Yx/P/5a81BhDAamZCxhLk4P77Plz53Djxg1cvHhBM6fpCGLIVGUrNlG9DYcCUFORFtKJhHsplYpGbZ0kjKYZYTAaioJaAPHRCH2C08MB0tFAFBw8UC00lSEsGUv1uigtlWzEJgyB72Ca/Wysqi04JBbAwojWOk8PokZRbC3keLA39nPaEGAzShXU5fquOEjLe9Zd1X7YYqMAHMy0nN+LpnWwgvrl17RErUJpaO2oTd6wqFONMlfzflVxKqC8eS27/7JGMVoMW5LpXmYU1bL3iu0fMyGp9qQzAvdQ3b9zsfLn4V+V8VRcq92ZgtT8nWzEVkNPYiQCdywZ1C4/JgQCc1SyKWArdbFRptgDPB2f9g6OsLWzh5PBEN1RjO2dPTx+toEHG8/xdOcFRmkqgKogdpMMkV/BQi3CmcU21leW0apFIJkxZ+N7RKWGAQRNp9sC/eVcO167KKf5Pqj8qXig6rDZaAoZgveYoCCV/BynVq0oyk5jIc+batXn5TMD/9tGiZRtfe0+Vm6EFbCBKJSt+l6JDrbOs82fcqNawD7jWMDPU61NEgjnIycFn5O9ZnvfpVfG30OQkaAuAXKxwKfVt8Z8lO2nZY4Q/De1O+eQWnDTutuMQ1qYGitvrhGipDZxLUJWlB1LtUbG8wdD2gGfHGL3YAcvdjYxHHZRDQPUGDXg+wj9AIEXqGMLFV5S9xEpD1Q15kfwozq8ah1eWEUliuBFoTSeOddF5cTfx5pOLABjVmtAFgOTEZxkCMQDOEms9vC0qhWrW5Jf2fCGAA1Uauc5Tb61fpKoFqr+DfAmNEJeD88EXCdIlBGHGUsAlQKslEup2e8kfvhUhhH7JnzADGeqqGlfzbM5ZafMe8wJ5pOImEjGL58rVf0LjSYa9RqqfO8uIzcqSFK+koeguoBaaxnNxRU0FpdBxWq12kQ7XEAzc+AebiA5fIbj4T66Xg53/QrctctIJwEmcS6KcVYbPDcwrbS6vITa2jIqtQhOUIHrGwIAFZDihqAkmLGTy36SGstyXWm14a3Z7town21E6rlexrU5+0zzpw3ZQxgSqvKOx7EA+szJ9FhVpwl6h8foHpyIMynPa/X2IupLbbGgTQWud5AnCfa2d/Dwzj18+N5N+djZ3MYkmaDRWMDZ8+cFoGYOdbO9CI82tQagtmdgIYqUPuzc03OIiZMoWYUWtaYAvLO9ifL8L+a06TPM16iiXjQ2pAIolMgrMmaNLbMFqeVxGItvjcCoosJ62zhIzfcm7LWU1xq73sjZyICh+jx1vygTicWxwADUzE+kxfcH772LFxsbopLjCBmRUFlroNZeFotvP6jDc30BzBrOAMveEWrOEP/Ln3z2a1K5fb238Yd/9C+EOB6PugpQj44wHvcJIwkw16hHqFVDWQ/lHG0JnrKO67wrsAvzK8t9pZfOwCUbYSGDyHptyNylr82fobV9pmNB/m/GOdceqTuMrfj0WqZAtuRQ07pbcqbpzDNCPBrq30ksEQFWNCG7ntFaCLes1EdTQcxU0V2eJ6cBJuWvl+ebfU3aQROgTicenKABv6YAJjOo19auYGlpHVGVeyTFpBUkgx72N+9hd+M2Tl7cx6izDS+fiMKXwDQd0rie89+ioJYPgs/G3lviL0gMswA1rb1LkRiGhHCaqMSuEbYfavt9TsYcdxIzY1R81igO9ocO3t0a4MfbQ9zPfOz6VYxpOUElHktarmHdEbLOgFZJcCuZKJoJUINOSD6zykh8VvEFSSbqb2P0wlwT+HXWYwKuusgJUKcDiVpgvZe5HiZeiDyKeEPgkrTcOUG+e4Bs74AFJxzmZ7fawPIyKs0mvMBD1h8g5dcPDlE56SDIJwhDjc2Q3sIkg0PSq0T1cM+kYpIKdwchFb9mzESBj5WFOt64uIbfeP0Crp5bw8ryEurNFipRQ9Z3q6CWHcjiUlbAY2JQpn0H058sq6eNM9zUP+n0OV+uC+fHrLpWaT9x/s88KKg9DWslrd/PM1r3+BD3CVDfujkFqAdjjMQdgES4XNYO1lMk8YqKmmDbhMII9iE1x5w9KtG7yP7P3qu654jNMWtlEpmDCHG9iXRpEZMzqwxbR6V7AuzsIX/6Alk8QX5mDaDF95lFmR+1p9uIdvbgjwZwCZJ6FAm5cI0YqQxI8mwi71LOatO4Jd3bOF8COUvqB51BPKlbrbLVgpJKtJyeyux9L/pKcwBlgROYNXD++8vP5qXekkGX50kKhmFviqCSQEt69AaJNg95HizVe1BWdOv3l10tpteke7JYYotblJ4h2BelSEhdwZRUpv1NVVBbgPpNAtTXritA3WiIGEAdXeYAagvA/xKijvL6PLumT3vJvxhAPUKvRwV1TzKoSaKmU5a4gBm1sz13WReP4hpKCur5517gLEZFrbWWcf8sIpZSJKNELL95z7kWc+2ypPFyPMM8blSuq4o13UQMcY+kgnp7awuPHj3C/t6ukPT5eSWzFmhZ4dKg18ua0BGAenWV7h8rYvfNMcDro8scP//aa6+Jgprxn2EYabSaFQTOzYfT+q+/yH47v+bZsbq22v56hdGv2Xd9YxXUv/f2JTmsIUsQOBkagYOq7yD0FOCTBkoGjCbAkBmqaY5ePBalQn80RhyTmWyy5yQT1Kqip0wSIzMswDRZPKXTwQO7Fo3zhyodX4Y6dMpgkxaZAcVk+bTqZjMHFYyeYoszG4T5R8GkfAUoPS0u9AdOAy3KC2f566IimLObLS829nrsz9vcXL3i00FyvYbytUy3pfkF/Kvm58w1a2qoKh0KRWnpMGzzFM2mMn8INTem9Ov0AGLfu+Yy2vc0zwp6+amYtppRNRnOtRDx7DOePlNpTBTu8vqTWqwoO54NRyo6WXgSnF6oBvBd2g1xwc6FZbxWD7FOMDmqIXV97J0MsLF3iM4gERtvaWBbMFhy0QgUQpSvMS3tKi5aUYArSyHeOhPhQivAYiNAs95AWG/CD7iQ+3AYMFwJkbv8oH0zQR3OFiqzbFZPDicIkXo1PN4f4IN7L/DRgxe4/WQXx4MxXD9UUgcVSZyz5kazoWXVgtIQNCz4MvD70uZgBpLkc4xThGGAldUVfOedd/D7f/D7eO3111Bv1KTAJFuZxbwe0qbsZmkaCedAbU3n/9jfX2xWpyioZTyxCKYNnQDFKKzGbQZhFBFcUiKMgFRmTBavywZ2GZg3GZi0R5RrMIWRFvG8f1P2mowwa6lommBTFqrO+SkLc7rO2M/bxpiOcGXOyk0RBq2xwNd4v+mqIwWOtNqkKCJoR/URD9zM/hMCUMJ1lspnEaOKcr6bxuiSJZc7GBCMjKmGztEbT1DzXbyz0sS3FmtY9scIK2NRrKSOi2GcoyeA9xgn6RhHzLFms25CizIHg6GHXuLieDzGSZZiYGzbuJhTeUGGNz8qZIKT3V1xUXU91DIHdddDs1lDsxmhSda+56AVVdAKXdSpuPZdtP0ATdqUiSUWkLpUUxO8nsChdSYVNEbNr7a+esMKpqoA1ApOC5BispyKpiQPnyYvdr4x8lVA8/x4tcVf+fOnNS5eVTx91Zr7d/k1V+jhDuJ4gr29Ln78s3v413/6EZ5u7MrezvVFbNd4z6n8km9X9TQb0zKjleXyy12mANQip4CIxcYTAajXzjTx9jsX8IPfvI7f/40bOLfUEhIIm/NshJz0M2zsj3Dn4TN8+Nmn2N7dkXVN5rg8T64NFqDWzytAZHKnjfJCQDXZc6aqPpmPXFvIyCf4IjmuFfzVN0xB/f/+2bvYkgzqd3HPKqizDOdW1tXiu97Gulh8/6YoqEOCCARR4j62t57h088+wpOHX6KzuwtvkmKt1RAwj1OQhJl+koJOEIlYy9LmOEPGnCVmE9N2ezRAksYC9BC8Wz+7jgsXzuPSxYtYXqbSjE0PbXJK9rPJNtLG0QT5mFnEFVFx8Rnyj4BhtIVN1f6WylRaehOctv/u0045HmGSxvArruQBL7WX5KDFwxebLQrIcvC6sk8L+G0O1lJHUBkq6xD7aHb9UdsuU14KCCFjsrB3s0QbVVDnbKxLprHa0onyxtiOCdGsYPhZl55SRpzUBcLsmo750j43v04pKYsfapepakpmMtJOeJpJLOAiQcHAF7Z7SIcXZvYSoDVghc361jJhmgml9Z8C1FqdaXY3AWqqmONY7YsFoObBmYa6Yp+m6k5RBY7pVqIgNV+P81MA6rCCiA43GItClfaRBCA8RWemH6YQ4M/S9pk55/cfPcWd+w9w0ieRj4QqX+q3+8+e4dMv76Lb62pzXiwYSVLkPlbB8kID68uLWGktoMUMdBJtRyMZd2otr/HCysgXz0MZp/zd9jnynoV+KOqBRq0ugI5H0E/ymVOkSSxj1gJAQiAsss1pcWwzOA3ZwPwusZiTr+l9k2ZgqVYvmiFWwSEZxsZpRkpK3UHLSg+dZ9MxbMcQP2ctpDkHBUwwChWBFWzurLEHFZJD0YhSwMlmcheHFCulZuNXHHdUhU7FdBG7QpWYZE0HxupcAWqbwS0q14IQYtRHLgT8PO4cYf9wD3v724hHA9SqEerM8/YVkIn8SFXwngOX6rKwDiesA0ENlaiOsNFCJB9N+FFVnA441DhuSOpi01XuN2NfBIRmY3uEPBkgG3aR9bvIhn3ksr6RiEFwfiwWomykOrRyH0+khhKwRMyltdaxADUBZHExIZgsJb0h3cn8IVDvIaQamc16aXClup5mKQJab9ITVWFdzXNlHWVs6qmK1oYb1+YxBqOBXGO9xnqtKeQgNp8qtJ91AobIwAmZu3wGrZWzWFhZE+V0xWeesgdvXEEQp6gO9uH1X6Db3UA3G8JZvwScfQ1Dr41k4osKjsqnmAShJIVfDRAu1OCI1U4gTWkCGHJ+o3GPIaNyjKR5hnhMMF2dM+w4LGyG7b5eKC11rCh5yKzDNrDAMBx5wuUr8b7TCp2tdEYJZIMTxJ0jdA8O0esOEdQW0Fw+i0hsXGvIXEciHcToKk3wYmML9z67g4/ev4WPb36I3a0dyUNdWGhh/fwFXLpyDRcvX0FjgRbUxrJR1hvNWLdnsHIfoOxsMXMaLjW6hXddyoi0API8kFjuUUwb6XRyUqW41NQ2LqNEYlaissnbMXONRJd6vSEW3/MK6nKD+LQz30s9EXPtCh7qWdW+byG7SP57Bf1BD9vbm7j7xWe4+d7PsLO1KQA1HVpikgyqdYTtJYT1NoKgIQA1yXbRpIuFyR6CrI9/897DX66G/RX9qX/2z/+FZC/HIyqoTzAcHmI8HqDiEkTw0GrWRUGtyjYCB5wjupXKWckAzPZwLZ+zzfVyk33+c6YOsc4wMz9n7flNXSTn77n+nNYOxmraRsUV1htKRVEL8ok02AmkEZQe0iGHkR2Dvn6M+kK8ETK0It/yVqQbUQaojWLaJHIUJPPTxvJpvbQyQK3zWIHNUcxalI5eDXi1NmrNNlpLqwJQLy+vo1bjHsT55yDud/Di2efYefYZentPkPb2JSM5oBsJz9YCTjsIfJM/bey9RTlNYpex+CZgLRE74kai+dNTJxyzv5fXD9O7lHOTue+6NJIMFYqCGs6QIc6yFsephzu7Md57EeODEXAHHkZysOP350IczAcxJr0hnHQEh44U7N1QQS2AciAug1yzrOW1raVkGeIawDcrALWpi8cJkA7hEkyRusUXgBp8vdAXdxtn0AcOD4H9Qzj9gezLWb2OjAB1uyWOF1kcY3JwjHz/AJWDQwSTsRA1KgGdjCpwWMMlCdw0gSuZ5RRW0ZDNESGLrW9pr77crOHNK2fx/Tev4tqFs1hZWkK1sQA34H6sc8n2HC1AXYxBq9AvBCJaLytTz/63UAhnAn50GbJAYmlRMr3smVY15zBJbewviuOLdQUwf5sfL4No096W6cWMRugdHeD+w/v4KQHqJ8+xd5KIgpr9ftYp7HqyzynRKZWA/k7ikDdKB7I/UsAgALUQpJRQSJIY+6+suUWa5DgYE6D2I4zqDSRLixgToK6GcJkxTmX8g2fIqcpfbCMnQH1+RTCI2rMXiHb2EQz7cFgLe66osllnWUGSki3LkR9aD6jltj1Tac1KcJp1D+t01vIEp0kgteD0NMJvth8yv1YoxjAPDX+9jaTcl1Ki0MxpztQK+jm9fnPiLAnIZJ0y67jBGWd+eYEpmP7nLDht6xF1PuPyKQ48rFvN2Y33iiIXS15WJybWl2WA+i289dZbuHb9NaysrBQAddniu9xZmj+z/Ly7Nd9/KwOf8/9tzyi2nqHjUtnim89ZCexKai8A6oTnPe0V67lOz6plgHrm2b8KoC7OXpbAbnAVOe8YtwXz+mmspAhL6hWQmI4YJO+a9Vxc6mwsghU4WqdAK+gzezjJFyRycW/c2trEo4cPsbe7K/8WgNruwSWSihld8hedvngmYPTZ8vIyWq12AVCTyEH79uvXpwA1PycAtVFQm9FZ1Lh2AJ/WUXzVM7X1cfnv+fGxfmbp5w2ZX8uvf2MB6u+/dk2zbwlQu2PUvAxRhdZ7mnkqjD2xQGNeSEWsHGkZ2ukNcdxLcNgZoz/SRh4VNRPJpyZQqKo4Ad/MJJPNWBZVodCqTTE3Vm5ipQPc1x1hClAaALRUAJdg2+KlClCh9OKngQ+zG4dpRL5yE7KWRdO8CvvyLzOqZjMD7ffZPOfyYbP8/mcPocVP2dKjKKjmf+/8PZy/v3azsgCvbfrbAmZ6wC0Mkwo2allFPbuzTpej8uvKeygdHnTXtUeU2Su1RtEWRCn2ZfP9avVrN22WSlRRKyLOcSdqQYISjjIiQyk8HQGnmwJQ0345ZX8EUVgRe+8zzZowAztJju3DLjb3jzFKMym8lDU2VgCfmQxZhhEBRea85ey3eFitE6CO8PpqhPV2gHY9lEZlVCXTkta6LMZDZH6EXP4dwKGyNFXmLxsh2uhmVkuAzsTD7Wf7+MtPH+P20wNsHcUYjnmAoR0Sp48C1GLPJc0YbYKXh2nRUDTsfN7l4rlp1SONSjawqfJZWVnGt771Lfy93/ot/OCHP8DqmVVpaBGcVhTaJsUbgFoUwQS81B7VWlPazaW8oRdj6RUAtQAAsjkHUnBSAcef4UYdRaE0HmlhVcxh80ZtQ57LCQuiwNrxlXJEbAPcqsr5M5qzqM1m/ptNYDbypnOgzLzWzyvwaRmJU0KHNMesMwSXMvkw1kZcD42ttb17ClwnomSVg500FbWZrHZrRvnCgjFhtiqvNxO1/vFoiKM4xjGBZgLOgzGGCbOhcjQjH68tt3BxoYaqk4qqZsysdForGRAkYOFpQL1kMsZgMkYnmeCo52K3l2NjlGArTnCYMsqBebMEohV0blC0bKTKk9wVK8ju8RC9foo08pHXaRWpNt8p3KndAAAgAElEQVRnqwHO1UOsNQKsNUKca0Y4WwuxHAVokCJeccQyTFTSzA+fsOFKe1A2uU0zXFw5FHgUmhKv3TY8jA9XsQ5wMpNlbQrEQn1l7M5miUOzazW/dto+UB7H5RXKNvh0Cv1yh5Ovu7993e9jJicB+sPOAA+f7uEn736Jf/fnn2Fv95AOburRJSoiDjQ6IdADgsASmbOqRhWJzS/7driRyzrAkz5ltWPJbLx+bQ3/0T94E7/9nat4+/I5LNUjPQQR0Mo87J/EeLRxiNv3H+PTL25j/3BfHAnUzt+8XmHxPbXZLeYp55eAN0pk44FUbGfNc7FroGRQE0zxPPz0//yfv+5t/bX4vn/7o59ie/s5bt78qQDU+y+oSgIurK1jeXFNAOqzFy7jjXe+KwB1tREhoCWem+PoaA9f3ruDh/e/xNbjh5gM+zjbaqJdjzRXl+vHcIA+gckx16qxZuzGKfJ0jIkh3dBVh+v3YruNy5cv4dz6OhZbVOWxQaBsbbHulkzpioB5BJrJ1A48H1EQaqYnm2c8YCaxZN4SxOB44kGPn+cHyVb8We4h3LtI0KhGAZaXVoQZvNhaFHVrUZMatrgfKphlgUPt5xsQ1lyjtVWcnffme6bMQSVsFcG7GgliQUkBiwywzuu3luY6pnV/KSvibB6YBRbn1THl+pDj3aryBBg1ygDrDDKr4NXGpgDUYaDKWWkW6rCfEn1kJdQ9UNqTFlzQZlsZoCY4zd/FZ6COKlyh1X6TZDGbPc29ThTXJKuQzJKTLOihHnlCjo1c7g0JHFoSE6DW4kUa1gpy8LWZQwz0RzF29g/x4Wef44MPP8FRt4ugVsf5ixdxZv0cHj5/hnc/vIn9g31xbhBw2iwtbBo3okCUMrT7PrO0JMpqUKGapGLrzOYR7WcFoKZvsgHleW85xvg8WXuQkLjUXkSNmeYeFam5MOQFlOVPiZrEAtNqSSiKBbL1jWJU/k1SgfxtgGnTNBEbVtvatECcjDF1ilAQYOo2JAQLNmONGlnWRAOW2dpPwGxjrW1JF7zVxVgzYAbvGe8/AWj+sTbxhcV3yR1KASeOd2s5qTWQ1tHaUJwSOtRqWCzuSJhgLjF/zpzrdC6wxrf3j1bAFTieK0Bjp9fB0fGB5FAn8VDU07WoJutF6EeIvBBeUIVLwkBjAVF7Gd5CG4gacOtNVJtt1FptNBba4s7AG0zixGDE9WyMjPOWQLzkQhNkHovSKxv1MRl0Mel1MO73ME6GmKRsdqsKg+phEGTtDTDp9eCxAZuMMM5SsRXV2l39pFjvcAqIs0BCy2uIolnU7LS+DyM06ry+uqraaeUtAHUioAazSzPEyJndLiegaX2u1vNq3c51odfvyZpQrdfRbLYkWqFaa8CtVOF6VbhhA8HCEtprF9BaO4/G0orYfAsBhfeEtq79IRayIRqTE4w7zxAnR5i0V5CuXsKwcQ6jYFEY7ZV4xEYBb6jUugx6zmoBskaIrOojp6rN5IxHfiB53XzwbHhzfdf1n3WKJbybunA+d7pU882sy7aJyHMhH4fYSmvvgcppN+1jcLCFk50NDLpdpJmL+vI6WlSDV5uSlynrHsaihM/HCbaePscXn3yGj9+/hU8//AR727uYpJlY+Z87f0HA6fMXL6PeXIBDkodVtdmMSjO3ynUW1+zTFNAz53mdEDMubHaNLjd8yyCarWs557hKEzAQO1TjVFL+XqmTTKa3zE/jckA1VLvVKvZe+5r2bHda3TzfxNd9T8UIekY0ZGpLqjFuDASoe70ONjef4c7tz3Dr/fcEoObaz/0zqfjIq3X4nKv1FqJwQXLbHRLY4mNEw21U0i7+7M72r0Xd9nXfxD/75/8S45RNd7X4HgwOMZkMEfg5Ws0a1laXsbqypHtTrapKUqPGF8vbCp3dvFlRgZlT5VpjegaeBUBn+1OzRLopMXx6sJgFy5SkbUEmGU+lHoG4rnA/ZL1HJ57hAL1up/jo9zsYDDpIEhJvNDLEkqrsXjc/VnV1NHPJAoGnuBXO98vm54uuxaxTMyRjF7lHN46WRCK0FhWgXlk+h1qdTioE04Bh9wibTz7CiyefYHiwIQQZD4yvYcav4rUEpyMC1CZ/WsFpKqhpA07HDOsqpypq3SfU2rtwjyqR6u04KpN6dQ/WuVhxeW73kWUE+QfiKsgz4f5JjnsHE/zFSYK/HI1x7FTheFUhlbvJEHmcIksSYDSUOo37pFONBFDOQgLUGhUgS5c8VrMv8fRJ4ia/3wDU0p7gHjGO4YyZa81ax0NeIZlJAW9ZP5hB3D2Bc3gE97gDZzBCFkaYLLbhLLXhLjRVBXnSRb53AHdvD36SyL10CXLzuliDjEbw4hH8JJY9ZpwTUM0RuFpjck8mIX+pWcW3r53Hb7/9Oq5fPCexQFGtAfg8/7BeVlEGv38KUJt6zEYUGlK19lW1l8r9tFi/DUA9dSl62TnzdFDP1HomQkhU6Ebxq2N+WsdbcHNmfzQEyXQ0RP9wHw8e3MdPP7qFu082sNdNpb9EgFocJHOStDjWSGRVFTXn2zDpCVBtBQNUSBOorpDywH6cVY5S2EOAGi4SP8CoWkfSbmG8tgo0anCzMbB3gOzLR8iPOnAadWBtGfmls0Iqr27sIto5QDDoCTnCAtRSl5q5q+eoMrCv9XYZoJZnJj1FVVCHoZ4/LUCtgKSSe8sEqqJHVCIdmBa2eaZ6r09bM76qT6TW28pZMOX5jMq5XAOU1x/tiZlxYgijrO9tT/9VP3caQC3XnTHiMNfejMkP1xp/SnzRe6DnAK7L7MteuXJFMqipoL527bqAmFZBrf1WHef2el9aQ79ik/uqntxp99r2esoONQJQ2zOVOQsrmf0UgNq4+mlPWc9hrwKoDb1kOoft2cuSJG08pKqpzJners+GNEqCdnFNI8Sp2uULSdjGH/E8ZCKcZseWiU2xZCx+j8zJMYb9HjY3N/HwwX3s7e6g3zsNoNYztOV88zI5zwhQ8xmyT0JiolVQc64sLxOgvl4oqCMSWw1A/ao68KtqmPmfeRmfOt1B+ML6ytctjX6tvu+bC1Bfvyps7Ek6EGUp83rlw6ioWTCxgGJUCJuSYnEsIM8E/TjD8dBBZ5hhMEwwjAmYcKGThF8BrsC83cLaVzc7aVlI3iz7WMYKprz4W7DaLnHShHl5vEkTzTZtSowSs10U50D50eL1DeJhVdvmZQuVQQl4OB2AmF6ITnDLD5rt7lsFsb6Gfm16eHv5zZQL/fI7nX7efnZ24tpFZv5n5u/WywuAWjwJwFYssNaGZnqt04K+9Ll5MkGZAGbsSsrKZmUCTVnkBYvPWn4Ut8M084xiWq/L3D3ztwxBU1yLNYbwOrXZkzpAIk2/TBiRVHpGjosqFVRVH41qAM9RJQTHNFU7q/UIq/VQLIwOBmPsHPexc9QTViUZZBynYm/NJrXnyeuPaM3BZqnroh0FWF8IcWkxwpXlKlZbAVr1EPVqFSGVGpWAKWQCTGdBiNyP6HkId5zBjXVTmvDQ6Ify0Rs72DyO8dGDLfzVp4/weKeLXupKA0Utja3RoSpPNTrQqLgsK94Ua1rGaEvV1MTmmGAahrQ7ogV6FOL1G6/hhz/8Ib7zznckgzqqRaJ+Y2PZzicFT02+pFG5mkmsv6UEDJ16MLQqACMntmOynPMs2dhsTFEBHwQCOgeSXWfUbpLHVrbD4yGL4KSy1PiaBTNNGsp0g/bk2dlxqDnRekjj25BGXvFvbeJMi1QdnOWDdTEnDSOZjFHRkpliU+yJuU6SmShwoH5BD4mcvzGQJ9Ti68GNDOxM7fXlaQrgp9nN0qjOeAhm445ZgomA0oxY6DNb2nwP7ZTazRDNqgd3woNXauwFaPZGYEGVS9qo0mZdkucYjjN0uxmO+xMcjTN0+Dk2JKnoYT3KDG2CKlRLTsboTzIMxsCAquyTEYZsQlZdoMEc0QBNOZjQ3hJohB4WQh9t30Mr8NAIK2hQXR15aNvPszAKXNlzuJhzdNEikiBaSqCKaiObayp2YVRf6weVdXw/BGcVdZiqDxX4UmCo3GiRPaMgHOg4Khe85XVzvtlmv2+2yfJ3VwcVB6Of8yv8kHaSFTx9cYAPPn+En753H++//xCd4w7DyFWt5FBBzYM/jbgU6FGAmvuzNhD/JgA1c+j1NWhvT4AqxztvXcQ/+U++j++/dRnr7aaQeTQKxEOSBdja7+Puww3cefAI9x7dx3HnpGTnb8nmprFhsnSloWvsg3m9JCOpUnAKqqnbhpGJGECFQBzHw1/+H98si+9/+6O/xtbWc9y89a5YfO/vbMLPgfNr5wxA3RKA+sZ33sHZixcR1WmlTVUjweABdvdeYPP5Uzx7eB+DowMhoLCBxilHBXCPDQ4e+Ix6Nh4lSIYjxIOhqF64d5IcsLS0hLNnzuLihfOqnLZNtaIZygXAkUOyPSgTsF5gPnAYyeGYoEW/35dMa/WpUDIaD3pWQU3g2h78+DOBX0GzUcfqyhqWFpdQY5PbY0NOmxnMuFUrM7UOlzlnazaTIa0Kb0NQkrXD7IiGwW7rQP2njj1rVS5KOhuRwCaNAPmpqr1NJrHde6z6Vdaukm241B6lPLV5IKK8vtkDuqqnx2qJaZjaokg3GcbcczkfLEjNGiCM1JrNkrlsbWubmZJbX5S5WtfK7KRrtqg06QaioDNrMHHDoHKWqw5rJgFsLUud30uQWtXdtLQUFXXAeo223mNRuFRoOcdai+Co1J1q1cf7Suilw9iKnT188PGnePfmTQGrK4GPy1eu4tr1a9g53McnX3yOnZ0Xcnhnw1tqU9q6O6rerAUBVtoLWF9eQqteRURFH69zzOulA8XURk4JBmyaawYmnwvZ5I16AwsEQekIIDnsWkPwLondnSFC8VmLepbAtIDRY5Asxrkk+xy/JmudJbSWGviG5GnL5aIOmdkfpk5D+mmtoSXKxNhnl88aopy2OdiFDMMomM1YF2CWADn3X8bmELA1jRS+lo4rdYwRQJm5y7axIoop0wyxDjXmDeharupXaYgZdxRRWxmluB1lYlEn80jjRgj2EnClzffB4Z6AFwS5qZ5mIzX0IkR+iKjRRnX1HBpnz6N5Zh1BewlpUEMeVuFVa6gRhGu3RXnN35vEKbq9PoYJM6dZW2iGvOz5bKROEpOXOQK4DnEOp1TIa040S3Aq8wmcMdO4v7OD/pP7GO5uCrDMsaSOfNa5R+ss9oEzHjoyKuWsBT8JJBHqtRaqtBUVu0XWbrzfGlOUg+tdT1STGt/Bml5Vu2qNq2Q01nE9sZofg80lgqjVWlM+vKAhtt5RcwnVxVU0V9bRWD6DqLUo1uckdtAGMRmlyOIx6s4EtUkflaMnmHS2kTjAqL6I9Mx1jJcvgSnd+ShBJZ7Ai8fIkyHGeYzEd5BEHtKogjzy4IWBZIYLocDzZSxwHMkanpDAqWc9iQ4xNsBTIEptsQtnC5u3PkOW0LMPbyvJjpw+om5PR8iHx+jsPMPJ7oY8N6+2gHBpHeHyOWR+TUCLCkELhwpH3toRnj16gs8/+kQU1Lc/+hR7O/vyzFqtRZy/cAHnL13G+vmLqDebsj5xzum51ygJT3G/kDlgxn+5R2DPJ2YKF+c2U6wWZxIFPTQTtyCwmEOzNm3VWtcqJ4szV0kRO1//2n2BBDI2LXkOK/dC5uvi+T7JzO8wZ3jNoObz0POHvg9tjfAZ8mzb7Z7g+bMn+OLzT/HhzfexS4Ba8mo9pCR2C0DdEsv5KFqQXF9GMjiDQ1Q6G3BHHfzs2eHfXUH+/8NX/sP/9r+XDOrRsIN+/wj9/gGyyRDVyJX86cuXLuD8+lmsrqyItb8+K9tnYb3DZ6vjVJ5PcYaaEp4K8pPtE1lFn1Xpmnq73PMq99NOvW2mp1cAl3NW3NIXEaBACTkEqamY7nVO0O2coNM5BgFqvu9UAGo6WKgjGce87b7LWLX7Jj8t54IpwDMTR1G60K8Cm+z45++jaxUBanh1VLiGNlpYEID6sgDUjQajZCpybu139vH80QfYfvwh4qMXwHAg/SgqrAlQsydFtW8UEKDW/Gk5s4t62iqoCRwpOE2AVKIxSgD1/Pl29pkqScXm1YrjBEFgEhQYMUfHGldJaJORh52Ogx/t9/EnR0NsuTWkQUPckRzG5vCMx97QkNnRtPn24HCvqEbII8bYmfxpiYG0vT/xIhTilyqofWX0cywQ6LSvKUQ49lCYPx0oQE1b53wMZziAc3IC9+AY7nEXGQn4zQawtAhnsSXAOBgLdHAIZ3cX/mikSt6I60dVSQyjEfzhEBHfB4UmoglW4pLUezn57hUsLVTxndcu4Xe/+xauXzqP5cUlBFEdGSM5pJ7SYpj1Gpcy6S+ZdnBRo9nekcw7G70nn9Rjt3xWBSB2nOrSaDqv8itsj6KYpQXZR62stcde3j/0v/XTL/exzRcAiVDqH+yLgvpnH3+Iu88IUJN4zD4Pe/mMgGCdS2V/iMALJQ6JIOUw6Yt7g16iZkxb0irrYnWv8SSOjbnRVFAnno9hGCFdWEC2ugw0G+rceXiI7O59Aaodxqwst5FdXkclDFDd2ke0d4igVwKoJapgltyi/MfpnVeSsOkJmVgdXpNVqao1Os9kCkzbaCQ7v8t1svZLrDLdEjzsKmdWMdOML66hvF6esgjKcymvocVaNd0iZYyUXkdGhcnd1tgTI9IzY08/Y85JM64VZXyidI901ZexIqCsGf/zRGl9WXO/CVBXI7H4pnpaLL5fUlBPx7pFSOZvwUyNc8rae9q+cRqQacd9GZxW4dHXA6jHQlSZKqitxbcle9tzs/09dt7OjA9TT8maWs6eLrCKEoHICKPY3xWyOslXCQn1xvGzRAK25CM94+uzKp//5fkLQM1seAWoNzY2cP/+Pey+eIF+ryvEWc7f+b6ljnO9yzzPqcX3ywA1zyBUVZOE8O1vfxvr586JA4FVUE976bO4lq1Hv+o5lr9Wfran9V75vRfPrZ72cr/2n/vGAtQ/eOOKZA6OhhzIiRZJfgURmUaSb8LiiaqDVNjaZNj5BIMcF5njYZD76MYZTjpDdLrMUSWAR3CBwDM3TrX/IM+bpQCLDMnyMlWSqKxFzTU3uEsM21eNPtu8sIu4TF8LVM/9UPH6hTWYfkOZaVb+kZc3dfvV05kd89c4XQxmG5rlzc9eb3mhK35L6f3r183WUxTydnGZAuBfdf2nTXhpnrGhdIqFiP1+/lZhnptNrHidMrhs8mJ1r9PtSG36jIWTBZlLF1hurtmCeXpw0mvS3ARtg+oztoC6WhRyDPq0DOTmyswzZBixmcIcG8dFVPEEoK7RrizyUIt8VAxAzZyfeuhjqRYIYBanGfb7Kfa7MY4GsYzJgIG7opxJiqYoG4psLrNUIXBK9fSlVoTzi1WcbVexvBCiWWcWXgjfCyVbTqx0K4EBqAOQ7VGh9R+VZpwNUtxXkft1vOgmuPP8ALfubeLW3WfYORkhr4SgKaXcHx7o5TxJpicLK6pxVFGklkMU5SqIbAEuKZ/NBmrJIpIDOU5Rr9dw4eI5fO/7v4k/+Id/IOC0/jHZ8FIEagPEKrD1lyj+SVTVcjTKYF8xfkrzWnBXM+nKTQxuvvw3CyS+GAFlySgUC0ljXVRYbKqawDZ12Ayl9RAPDLawoLKJILWoB4wagM09HujEulSAB7UDLI4IRl1QLk4sI9vex/k5VAADRftHQTWxc3GZz2HZsmpfK4ojkYOlgJMALhVdgMsMq4lmAUsqqZxXVLGUcWQzs5mNNSrAKLcR0DhH7ND6O8NoQDbeGJMgQ1YZY5IO5fAYiDEjlWYuUoLOcCUHSHJDDRDDoj7lz48myNk09WmDpKx6zonuaIyDYYKdYYKtYYzd0RidNBdxTDo0VjhRhkq9gjNBDS0nRGcc4ygdiXJF7AXHmikNLxNC9LlGiMvNKi7WI5yvR5IBv1SvosJ8QlrNOBXUBdzPEOcW9DBe5+MMIzdHzAM956ixLLONiJebY9M8y7LC2v63BWNevd7bfWJ2fzqt2PvbrJJe1fQ7bZ/h88qcCj578Bx/8u6n+PCjx3h0bweDwRAIHbU24z4srFsN4ZD9hAB1ruBJ0bX4Jd6ENh35wdfWfEwvcPH3v3sd/8V/9rt45/XzqLLZQgIJvyP3MRwHeLZ9jE/vPsD9x4/xfHsDg2FfG86W0KQuyboalbIbdQ2kJfFUjWOdSIo9tXSws3m7nH9/8b/+D7/EO/zV/ZH/50//WhXUHxKg/hyHO1tC6jq/uo6lxVXUai2cuXAZr7/9Ds5cvICwGiCg1TLnokvQMcHx4QG2nj7B4c42Rt1jjKmOyxVUI/hJu6z+YKiqZaqXB0P0Tk40d5rK6cVFOcxeOH8BqyvLqNeqxinC5vwqSENFbZ8ZcrSkYp5vrSrKHwJP3V4HJycn6Ha7QtaRTHFm0bPJkqYYDAbGTpxKRs2WYyOPdrat1gJWl1fRWmgJIK21jDKbqdz2affNOWKU+9r0MRlmhvxkN7nT9jgBuyW72Vhfi4rUkzxbzk0vYFOHLgaOHJppbc17RqsxyT4zrHWboWqjDAqQ2lgil8k2dkROG8rG2tk2MAwIKupyozC3FnYKXKjltAUjqPRhLUAiB5+Z/R57+FTVq4LX2ljRak3npXn/JrdbVMHCEGdVpn+Ykzlm3SSKDIK0Sr5iLiybYCS/cszV/QrqzNZlxcNxMFGrb9o56h/zXNgkczx0uC/tHeKj21/g/Y8+xvOtLXm/6+fWcfXqFQzTGBtbG3jxYgv7+7uIh7G0CVlW8Cyj9H5X8qjXFhewstDEUqOOiKCJ1Fe6x9n7IDZxo5F8jveBanyCOLWoqgoTgqylJrAlG4iiugREF+ppgvQlcFpGkL3HZh20Y0/2OFH4zNrxWvVzsffZTF4D2vEZWRcJsXK3TXqjcGIzUc4AopKf/tGxzt9lg5t435hFSIBaVVscBeJAIyB1GaA2C3dhc28UP6UM0EJRbUH0uRxFrc8MKVLqKgNQ02VhMkF/2MfxyRH2DnbR7/VlXtNanXW3KKj9CI2lM1i68iaWr97A8sXLCJeWMfICxKzPXBdhFGJpoYlmNZJ1kSSKTqcnKgvbTGfNpJb/zKAm/DqBR1BTajXW3zTuJuNB3cZqnPN0Aur2cPT0EZ7/7N9j7+6nSOOhnFuCkGcLoxjnPiYE0wpcsfc2ymLWq4xFIcge1lGNaB3P+cmamPNPKLmYjIdi7xvHXWTjoZBvlatHgqO6i/A1SUYjmZCW+EFYRVStIwj50UAo4PQiGu1V1JfWUG0vI1howxc7U1qwpMjpciPPiSTHCoLxCOHhU7h7T9A/3sWQZ8DLb6By+S3EfkNI6l6Sw2emZDpCOh5hmKcYuBniwMEk9OBVQ0RVEgqYF+5pXS7nF7Upt+shSQlcO8V1QNZ2Q7QxALW1t7Vrlj2nWKtideKhTXsOlz9P1eXJPnr72xh0D8RxobZyBk5jGZOohbEbCPklcMm9pLKObggDPHnwEB/f+kgU1Lc//gwHuweyjyy2l3D+wiX5OHPuvADUXPvFPlmhhJIrwHSG2fOEXdf1aDS107dru9iXmvXP1qtFnWP6HfY9l+tSfS09v8mYKDU3LZBliSTlfcSqMbkXUD1TzkS0q0O5uTzfMJ0/2/ECWMvrZlDyKJUXU8ccOuecnBzh6dPHAlB/dPN97L3Ygi8HKh8pc22rDQSM5xCAugWXNW2aIO8dAIfPgOEJPtnp/OoWa7/Elf83f/SvBKAejjro9w7R69EpZIRa1cP6mRW88fpruHLpEtbWVlCjbb2MoynAAq56lr1ufr/d308FmcvOd8J8MpZ25lm+/BZM5rQObh0CVl2q7XZd4gtwR/sJWlcYgHpMEg57lAP0BaA+xgkB6h5rTDpYWIBa9yG7r0xVhoZgZnUuRqMipI5CeXl6/7E8lsvvzVp8xyNm8VKCxtgIBaibiytYNQA1SWvsE1F53D3ewbMH72Lr8U2kx/twkxgVxyioTfa0gNNBRQBqgqRTgNqoqI2CmnuAANRGbXeagrp8ti0i/KybgwG9CBzSoYC5z3JGl7iICaIswGBYwU9edPHvdrt4hCqOgyZiAaiHcEiGouqQAHXM/pgrADUEoA7Js9L+C9dca7UucXbqKCTgtKzrWifQ6Yg23iRDidONrFV0W6N1m4/cp6KaxX4Mh0DlwRHcgxPZKyZRgLzdBhYXRSUtYPvJEZzdPXgkrlELRZIrxz/HXjxCMOij2u/DHbPHwhiPFJUskb4L7xXv/2Kzhu/cuIwffu/beO3yRYkI8kOSl5TIKvg0Y6hsf62oq6ZrvGKQJVtvs8ZP+5/GVdR8vkC45TVLY1Luofar9GeNdbWJOyvbJ86DeLonTFlB8nWzb6SDAboH+3jw8D7e+/QjfPlsSwDqk5HGy/GslU8YC+bIWUlAakYN5plYfLOuZ6NHlOHMFeezFW/3Clw6IjKWqRohC3yM6YTBvpLvI6VKemUJjpC5QuDoGNm9u8CLHVS4RLUWMLm8LsSC6u4RqgfH8HtdVBg3KBnUtjackketWKvo9cs9ssIQjY+SGrIQuNjnpD3reQxi2t9TQkHR6DT/tM/BLGklAZquFKf19Ys1xBIUrNOWVj6FCnr6iKaApN3bbYylXq8S9m2tXIZRyj0kC27qdem+a/+24KcIc+x5rlSL2LpEyC1yjZm4WlJB/eabb+ItKqjnAGodn3rLZM7NbQzle31a723+WZTrjuJ6ijljQPtSj8g6YypZWoFg67SmCupY8qf5IQA11x5Dnp5XUCtxYfoOTgOo1fHP9g2UQGQV/OqMpmdnraU0mF3utxDJaTFP+3FGWOjZku/fns2VDKyuVOUeZlGzCUDtylmVlt4bz5/j3pd38WJ7G/2uAajZ27VkCHMzy/1sBagXZgFqz5drIUBNgcHVq9emAHWN4js6hSnhfP75zNcBXwzuITkAACAASURBVLefeRpuUH6t/wBQc6P7Bv35x9+9ivGEk4ONwcQUkNqXEGso2sh4jAHJJB+OwB7VegQ+CHIkZEVlmsXCj8Eo14+YDCtmxEkcpYIvBFrEStQyxrjCTK0gpqN87gGYfaQomIt/a7Er/KWCLTRfVs9uztM3qL+Dm77ir6cDELNXMt1A7Oe/6nBW3qROm3jlDaz8OvNAmCFameudbsj6+sZOsrRY29972qI+u2lpkWWIgPr6BrS3xX1R1hh1kAJBJVUzH6f5JpulIYCyzYYWkPnlo06xuIoFkH1+BisRNSqVFfpvO0JUlW2Aa6MyCuGALecEGXrZWPIwac/HZkfVANQRMw6FmUolFDOox9oMDQM0owpqnoNhkuFwkKIzykSdyrHNsc+mlFg7svFY8dSCMSXTFAJ4n1sIcLVNa+8qlhbqaDWpeAikwBV1p7S9fGS0UfIDZGTtiUInh8eJQeahH2Ds19B3Ijza6Qo4/dnjF3iwsS9ZMC5ZpAICEXDVmp5PgdapujeICWIBSNvAY95jyX8xOczCeBJLIrUw4Y9evHgef++3vofvff+7+Pbb3xY1SczMRB4SLDhk1DPTKsNWHuawOVd9lAvkabFYKr3nyBfciFkU0B6Ws7VKC56QhbAyHMkAU2u6YqDpPTQqHVossRGnyucxCL7rBq+Wv8JCkw1eLSOFsSmglzJ1xVocjijbxIpUAIPyIV4LoDKjrphjBuQ29BG5XlW6G+vkXFtUbABTESiiCipfSJRwFCj0qI4nicEonZW0w/WSBzpa0nPMZpKPae02pQAzmaNZQnA/Q+yOEUvTMlaAWpTIBEWYY03FNJXRAk+q+lCUYZnYbPNy6NLMQyMVNkEQSvOehR1V2504xgHtv5MJjlOgm0ByrU9GY2wx1zrL0XADNFxfGvFDEkUMG9OjhZaA4txUMgSBK2rqJd/Dku+jFQSos2EbqYrujO9j3fPRqHmoVg2jnMok3gNa7Ls5RrwvtJJMNQuMamsphE0jb75JVgZ35lXVZWu0cqNufk0+rSyQOTZHrvrbKB++TkFXXKvnY5QC7356H3/85x/g9p1nONrrIU0mcAItXh3uc8ZqVezSZNHm5+zqOn+E+EXeBe1PaQ3HQZQiCB0sLtfww++9jv/8H/8Oblw6Q6mzvODEqSAeezgZOnj0fAcff34Hj54/xcHRPkZpbJSjGgmhtri62VsgrADWjD2tuLQY8EDGsk7MoiHMol4sZCVnt4K/+N/+x1/kjf3Kf+8f/+lfYXt7A7c+fBcP7t3Gwc6mgCfrK2ex1FpFta4Kalp8n71wAX7E9ZJNMq6LFXhUUo+GONzbkYbx7uZzHB3sYTjoiaqOB0AC0cx8Ho2GAkKO2PTodOS5tNqLOH/uPG68/jrW19dRi0JZgy2gxQYbxyFfh8SvQZ+5Zhmq9ZqoUpmdyP13Z2dHbJoHg77sA/VGU1jcnHs83PUlj3Ao67dYQbuuNNdpJb642Ea7pfbLSqiytlsEswLZI2zBQnWmNPYKmy7dW1Uhqg0B21C1B1q1jjW1pAB9qh6QDK+wCrEPp7JWLLFUlaA5WFRRq+Jb5o5palhFKf+2duFfFVswX0faQav7oebPCkvbAuJUOaep3Gd7ECZA3Ww2xKKN9433QA+f+pZtnTkFqI0podkXtZbWD4LPapvHfVuB7AntvAkmEDQjoMf9gXs+AWraRrpU5lNB7aHBXGKqm5mHRtBNcg5ZK/FQr5a9BKdTZiNOgMP+CPceP8Vnd+7g8bOnODw+wkKzgfX1s0J46vS62NrawMazp6LC0hpSe+vSoM4IjnuSrb7SamKt3cJCNRIlNZ9LURcYVbrURo4rYCHHFMcpM4+lruA+NDbKabHlneZX87mr6402gizgxv1S7rVpZgphzxBDuZ7pcJwSEFT9b8ej1sNakU/PJ7YxZ2s41iQC5AkxryjsZKgomdTYsxbNLvNADdhp9wvJSTMKackXtDELVs3Bs6FpAtrziUTAmEahrOUlEE6ALnOgKCwPDUyu49oOQB1HnFtSL2aZzHc+6+3tLRwfH0sN5FUCBXOjBqpBDY3FNSxdvoHVq29g/dp11FbPIKbNpOMI+Y3jo14NxN3Dd1V13O8PETMf3fWk4cq6SJw/qPCihTebtfwwtvesP6ViFGGYh0YUCXFuMhji+OljPPrrP8PW5x9h2O/IvhaGrHPUGUjcfRx+8H3RSlwBaq1JmDFNNwvWwzXUJDYoMrmAfGZUN3Ge9RCPukjiLibpCK5DcFdQHrXap4uT46tKm8pgUUGFop503RB+2EBUb6HeWkatvYywsQC/0UTQbMKXeJ0MFdqfMlfU9UXh5OUT1Pr78A6e4vjxHXSP9hFdvIbaa28Dy+cwjhaQpTkmJPvS3jyJMUhjDLJU6reJ78IJfXi0XjVWoCS+WzW/hAfIGZD5oT5cX9dOVYXTdUGBBHVO0jXbnnUKgNrMGYEQhNyZir3r8Ggf/cM9TJKh1OMhVbmLq8iiBpJKKO5vHNc8FYRujshzME6HeHjvHm699wE+fP8Wvvj0cxzuH0mdT0vEi5euKEC9fk72popkUKtdPQkI9gxs67ryGd+CxbqGzp/vGZdWOsMZQEeBxmkT3P530VQ3AISd31RhWocOS4BRi/+pDaptoNrsSrn33A8NGDLfTyj3GWwdPH/9FiST2l+mcpkCY1xvDDGMZJMnjx/ii9uf4uMPb+LgxQudY2yUehGcWgN+qw2/vgDfbwiAldHuvnuA/OA58sEJ7h72fuVrtl/kDfzhf0eAmqSpE1VQd/eREaCOPKyvr+Fbb9zA1SuXsbZKMmJVHYeM04OORUP/L/d1SjX0K6+lpKKe5Rycco4oTAutSlT7Fxqsbvauqei5IPsJQC2Wu6yRNNO+1zsRFXWnw/d7gnjYVQW1ObdPAWrTLzCCFLvnaH/L7JMFolVWXk7/+7RzXXmcWwU1E41yL4IbNWUdbVBBvXoZKyvn0Wq2EPq+1D+dwy08ufdX2Hr8ASadY3jpuMiephBI7L0JTgtATSKYqqfV4ls/eIZRsIJ8KNboZg8xFt92LSnXC/Zz8rzNfmtrxgmJPw7P5x54Tmf8GN05qvAxTiv4cKePn+z08PnYxzMnQn9Cq20lDhIszEnkotCCawTJTFTpE5CUUoh9CwNQC3kz1z1E7L2pijbumtLDpUsO12mSoZS4L8QtErg8H3ngIfMd/dpgCIdW0IcnyOMYGRHwehNoL8GpRdLQdPpdOIcHqPQH8NKJuBPmtbr0PfIkht/voSqAp7rs0TrazUgYoOC3Iqr3dr2Kt1+/jB98721cv3wRi0tL8IMaxnxz0rfU5qekWxXgj3GLMeQL/bz1cDbHB3HrMz9jJpisikbZbyP1tKdddFtNLW6AMOsEZ2Jjygpqu49MQeli5VZyiOm38rPJYIDe/j4ePHqA9z/7BPeeG4CaCuqU/XuS3FKpw/wK1cchwiCScjOdjKSmnyTsQzrIGY9jnAPpepHTMbJWQ96oqRW76ylIzXMQn9PiApxGE65fB066yB7eBba3UBkmcGpVjC+fk3iW6kEH0eEJAgNQ5x5V+FPA2O45swpqPoASQG0U1OVsZN1C9VmU/7zUly++aBYp8/3WqU0xBNMBLPWCyv2j+X6Ofk1GUZFLrj9atmeXhbgEdE/783Y90/1da/iX/kyHTgFI2zW/DFLbvijfg/RZDKhsRQFFL83GPBKgrlWFAPzmm2/Jx7Xr17Gysop6vS7CIrvvKx9mFqCeX1fn7810/J7ylubuc1Fv8M69CqA2zl4WoLZnbwtQS4wliTHmTPUyQD0Lwn4lQM3nyrFW9Jv17KN9YYovLEBtYh15FpaIJ57RGdWh4iqrprZjyJ7/yxbgUvfyXGUcaLjeDvp9bDx7hrsEqLc20T05kbO+xObJhU+V1PY+W8HHNIN6RTKo+bsI7rN3trhIgPqqxIBSQc2zCAkfttb+Oj3Qcu37qrpiHvua/77/AFB/wwDqf/rDa9I0oYqa2XHpOBOr7kGfDSUFeVgsNaq0wiM4LZxLOJlp2lEFWOHk85GD4EQFQyqq+yN0+gk6/TGG6URttqTbopuLHdBU2P1cOyBzEJPBasFO+dsyhKe5onYSvLzo6QZSdjLVJlAZoP55TfqXv1407MxMKk/UeYDjZeB5lh1VBjumjGhz3WYDevkAqMwau9iUgZmiLJkDUMobcJHhXCrcVQmkh4hiUZFccas4N3awXHSJOdkGk9hPT226tS4z1phzHABbuBn9vCqlDcmgUF+bz8m/jUGOAIxGQcviPXRcBLSYyyfojBP0mEFJRY4BqPl15lCTWBHQqp7KHFrUBWr5zeYDFRGDZIKT4QSjCVWmvCuasazNVNG1SnEt4CVBGL+CVi3AxZaP15YCrC7U0WywoV5FrcY8TYI2ZJByQwqlscMCTRiGPFwQWCdr1fMx8SP0EGJn5OLzZwf42RdP8XDrEPsdZlOoCriYJfY856jCWe4vmaYyjo2tZpExZJobprnLxgTHFRVqbArVGw1855238Y/+0T/Em2/dEAYVN1Y24oR5b6pmZSSbA4OMQzZuc2GvWpuZ8kZyWrFmx1N5BpUPU6JcjmPZcMn0JkDNAxkLal6vgA5G5aONXAWC2fTt9QeyqdvGiyikmDvLbE2jRJmyibXZzvfEn+G7ikJan7kYDTW3lANRM7FVJcTfJYCwySXh3xYoE5thgr2F3b82k6Uo4f9kfZta6UtTd3oml1vMXHRtYHHccZxQ3cNxYuw52cBns17O80axQ8YfVVxjAtc6OtI8QyqZ1nwuEwFz2ZVkw5zNW4LUKZt8VLBRmZyR1jERwhHny2iSgYZNQbUmyjC6Q7NdFzAPNE8EcB5OcnSyCo5S4KA/xvNOgg/2U3xxwnuSo04yCOck13m2bZlL7YeosklKtfeYYHaKLg+vEyCQkG41IWfjljnx50IfF6sh1ltVnFmqYXUhwlLNR9OjZX+O3FOyE9lPzMISVaJkeE8PCac1+nT7mC3Q+Dlb9JVV1eX/Pq2AflWB9bf9+fmiThr61rbKABNUyB91Y/z4gy/wf/3Jz/DwyTYmI+Zccn2hQosMcV3TZZxynTa49DQb/W945YJMUWE2QXsxwtVrq/i979/Af/q738XlM4uigGANMHYC9GJg9yjB/ccb+Pjzz7GxvYkeG0209TUHN1NLlw46Vlmk1ylzjIxSqxI04EFBVDN5j9rEMW4Mnoef/O//09/wjf5q/fj//Sd/he0XG/iQCup7t3G4synkqLPLZ7DUWpYM6vWLV/DWb/wmzl68AD8gW9ehK5s4iAQR2/QZRsMe9nd38PTRfWw8e4L9nW30Oh1krO1oUzWikm+IhB+xqqlpEXrxwiVcvXJN8ouWl5aU8EUCkZCmaLEtlhKIY1pdxQJS89nygMR9gGtep9PB8+fPsbu3K1aPXuCj1W7L63M+kFA1JEAeMxN4rK4ZQSC5wFRsL7YXRX1I0FgBV9YQdNRgxpZaseqarIdIiQwoyHq6rqjaZhpvMXUUsWw9s+aL/TRJEYyniASg9qiupcW85KyS6Uy7cmYYK0AtKmqSsIwltAAzNr/NbBYCXhng6jRFW7nunak7hdzBe8QmNp/RaJrXbQ7CXBlICms062i1mE2rtq4C+mjs2IwaQH6XFmsFccQ2w6zaTwFqqsNJXFFCQjZOkIkFuDac2fyKeTinwpe1nO+h4fto+AFqzLxj0zIdII97Wuu7LsbjXGqi0RgYEayuREhQwfbBIR49f47HTx9je3tTNHvNek3iS/jIN54/w4P7X2LQ75rsQKuq0s2YjUlaai42ajjTbomKeqEaSp3GOKM44X0byRjgwZzqQo4/IdOR/EIlEhs8dDKh7axZf3i2EoCbjXZp/ugYsvuTJb3ZNU1rB4JxWm/oHFFw2WY+25+X1xLywMtNB7tKCVnOU8ch+R0GkC7OXNZOm+1g1gEEpYySWvYasdYu/bwBusS9wryPsnqTPytW4lYZJc0ZNlLUxpe/d2phPnueKshF5ownxwpp+Oi7IRGN+xXnAucxx/TR0ZFY2u0fHoo9N4HXZqMtuc3VagON1gpaZy9h9eJVrF97Dc21s0iDECMHGEom9Biel4vFakXiVzg3SZ6g7JTOCnQAE78ikzHN+CDNA6U+lgRrfisV1Cxl6NrQIHGB4F86Rm9rA4/f/2ts3v4YnaMDIQ/SmYxEPJIiQj5XrkWi/J4+YyUdaN3I/SsKIq2LuZYEPF/Q3Yzm3az36MTQx7B/jGTUE3cLVpKayFVBxuxQvwpPsjPpjhMgzz1kY54P+LwjabyHtSbCRhN+rYaAc6fJnG4qtzneqXbzMCHRNojgeg7q2QBB5wUO79xC5/kjUV4vXH4dweXX4aydxwiOrHGTZIwJnTaGQww5jwg88db5FfmYmCY/94KA65yxe7cANSNM/EDdMgiwledMUQuUyLi2DrSNV57DcpI2R32Muyfo7u2hf3KMkNb8yyvwmi1k1TrGXoCxWImzv5GJM5fv5BJpkU1i3L97F+//9Ge49f4t3Pn8CxwdHsv+sbp6BleuXJX86TNn1lGrN+TzSmxiGc/npDV6oeqcKyPKNeZ8s88qkCyAzK8ridaer5W8cpqKkq8r91McbGYjb8pgtj2Lcf7bdd1e4nyH5lXNyKLBXVLVFGuTZbHLlJ820+UZyfoCHB8f4fGjB5JB/enHH+JgdwcB16KKj4wAdb2JgNmI1QU4lao673FP6R0iP9gQgPr+0TcLoP6v/+hfYTKZZlCLxfd4JEDn+tlVvPXmDVy9bADqaq2IY7CWn2q9Xs5u1ac+r7Kbr3otHnIaLlL+3tPOL3bfkL8ZbWVIC4IXG3MQq6AWd4qJktvi0QC9PjOoTySHut/rYDToIB71jWuOOfvS8cO8mIIjpoYTJwUDlBpSoZ7PXwalXwU42fdmnUxo8Z3S1IyxbUEdYaONZntNMqhXCVAvLApATTLn8d4GHt/7iSio0esinLBPkVMgLDX3LEBNdbSC0+JYwZpSasApQC17g/xbCU1lN4QyCXumtlCE3pyfuHuIn6XY5YvoKGOvJZV5N5m4eHwY4+O9ET4Y5Pg0ddCRODKgksbwkiGyWAFKoQZTUFCvwq1XZxXUhlAnsiSe1xgZQHdB6RlrZAVdZwhmE4DO2Ndgv8fa11I9LQC19m1Esd0dAMc9YNBDzmzqsAY020CjDod5YckQTvcYbm8Ad8h+V4C8WlPnuFQB6qh7Ao/gjfDmE3h5IlbqEcljHnvePr517RJ+57vfwvXLl7C0vCwK6gndQSVujHeOdSnLegWijca0IF4oMc9EBxlChI4tJWCVV0OdK6anXQJOtS88dftU0NIINEz8RXnO6evbjxL5Yo78xAcpAPXBAR49foibn3+Ge8+3sdtNcWwAaop9qKDm6zFKL/B4rqkKsW+SJ3L2S+OJ1ECOKKjprOogY1+zWsWEBONmExnPanSR5PmH7yf04CzUgHoDrr+AvDdA/vQenK0NVI67MkYmF9fh1GqongwQHXcMQB0LEVBiP0r9nnIGtQLwloQ83fN45rMWzHYPsqDwy2D+lEAwXcNUWDe/L8pnT4EO5vtG89iE/rtEEipe2YrADIgt9fB0zyw9Wfm9ZcB0fp3W6zXjzJwTyucFPcqpcEeI/ramL1wsrHOVvooeI3JxQSNgSYvvN954C1euXsXKykqRQa2uAUbZXAKoyxiHrV9evuZZwtDLY3t2vZ4SFKYun0rOpnLaKKjHUwU1Y8joYNbr9dHt9ySihz3IeYBa60zta87gOvaple6nKqhN/JQ4dSrhVOZ+ESlIp6rpWiDXLcIrPReq+E37IPwoA9W8BxKDRFclEt8ZSyaxleraxL493zP7IFRQf3n3DrY2CVAfG0Edn7GuNmX8x95bvg77/2tra0K4ZB/AZlBbgJqK+dMAakuW/CqQ+uv0UH8eOM1rvXR+7bTh8mv/uW+sxfd/+Qc3BKBOxiMBqBMC1KMJ+n3mw2kjmIUS+5S+yyKC/GJCKco4D71UWIAmWEusRikMHSTMJxwLQN0djtFPqJbIJduUDXWqBRWSUd3gV/2ZFsuzC62ugKxoVV1RbBzzG//ci9vv1FrNQKqWqV/63tkJNwsU28XVMuGKwnWOQVX+fHkCTjc93UK0Ma9XVgZXyFw7vQHFRdPmqU43g583U8uLk6qTVa9pwc0y46loEEmBJIkfs2woqq95DcWCrVunqt+mamcLPE+LMVM8CPAsCc3GDtwcuIts8akSm6NF1N4GnLZK2CqBSMfFMBvjaByjmyYYGYCaFt8hrdoka5DZeSRX5jJuCU43axECAr2TBN1hguPhRPLTXD9UYJrKJgJ+BFaoRBWVILNqJqhHPpabES63PVxbrGClURe71BobO1U2vZUNSvC44lZFwcCRLipVAckJ4nlwfdrfVLE7cnB/P8aHj/fw/pcb2DzoIybek9n7Y5UyqnSVY5aRnogixthw89WtUWP5cGYom0XWIdmgr994Xay9//7v/hbWz51RBprNw7GZr3ZumsZ+wXq2aNfc3H1pkzHFOK9Vxpb5/vKYZiHA9xAGmiHIv6VRwoLJ5FApYK42lNrQ0OyiUZzgpNsRlRiVX9y4ua5II3Yud8M2YXjI45ikao9/aAnJ+0ybWKqvudlLs9AA1JZ1ahswYjHIMWtyQaRhxPEyNnandjmzJBpRSnP22HGvlstOps0g1+UBigcyMop95OzISsPJvA/mM5nsXV64tSyUdq0oq2mPxWxfjlFjR8mmnM10EukMCzYHYyr4RH3Nw7zaMZvRJOu2mGsRuKlUZG4wgy9yJ/Lf/EO2deqG6GUVHPZiPDwc4EfbQ9zcJ6saaFcchDLHcqY7oOK7qFGl6HoYJmOcxAmOxqlYQrq5hxoqiNwxosoEIZninBNsyrsOGoEvGe/NyBOng2royN9nahFWo1Cs+/l7qjzzSnPd5sfqvFGnABaZmu1ZtqORQtmsW7a5J2PSKOznwerpuqnNeq1HzcFBant72HzZzujnrclfufeVjkRl8hF/t1r6OxiMUmzuHuPP3/sCf/yjm9jc3pNxxd2VZrmmBaNruBwcpAOr64eiAi8pW36xa7bSybFkep0/v4jf/P5l/PC7r+P3vn0DZ9o1JMlQyA+xU8VRf4KtFx18+eAJPr19Gy/2dzBGqoQGM3cM/lXsiXo9ulerKlGfnoDU8l6N60HpwmW+SxNHAWoW9D/+hgHU/0YU1M9x65YqqA93t+BTQb18FoutZUS1lgDU3/ru9ySD2g94CGKzjB8VEBzgOjrJEnROjrC58QxPHt7H/bt3sLO5KWrpLKWyMFOVXL8rDS5at66tncFr12/g0sUrouCpVkM5gHFfnT5nzbAdDpkzmAp4RctXAtB8Xt1eF3v7uwJCEYziw6ctb6vdQpVW4aJITkXFrargsRzk6jUFW5m9yIOX5KGxgcQ4DHBtZVOPhzzNXRZ1riVkGZWndeRQwo+qiWXVMADBFJjTJhSBSzbduG/wvilAXYMX1hCEBIHYlCOQyaxtVRkToBYVNV1LxNrLqm+tYlYZ9lN129Q5pHzoKzc/7D6ni4ACLja6gvdJrcSGGA6GGAyHeoCtuHI/2+2WZvLW6gLyC/FNln6tNe2DUwv0ab0qe7X5ELUpLdWomuaSMKGDAxUyYxkjbDSTTDBMYiQkLMjh20VE14wgRNMPUJfaLYeb9pElHVOHOQIcjuIJOsMxOnGGzK8CYR29JMX+8RE2tzaxufVc7D+5txE8ZmN3c+M57t27I5lc3FelaW3qf6kriEey8RL6WKxVsViP0KpVUeW64SpTnA0ENua4lhCgps28qInLDSSOFYJHRqlElxsBp4Wdb5j4pklsf29xbinAG9OOMt0n3W+MBXepKfKqNXqmAcUaSE0ADJhtzhpCnpu6ASjt0KqozQmJ410243KTZWoveRoJTBvlqtLWM43+t22gy0pdAuqFFFKq03SZ12aZrV85/m12qIHYjVsQpGbb3z/A0XEHg1EsbkKswwlQNwgWLK2gvX4O7fXzWDp7DsHCIpKKhxFJMdx1mK/tUBGv2c1sFyUp1dIkUpNQwj1U6ywdMTxDGLCR+ZXkAFJhzffl0ErdQTP0UacTDX/H/j42P7qJjdufYHd7U8YlLaNrIZXWIeomf1ljbbh+mJx3aeqxJmRjGFIT1+tNUS5QxSTfL0AuS0Va28YY9I4wGnSloUzXHXnstOEL2LRfQLW+IKA9VdNO7iNn/cloGYIOrBUYPcTmVxTCr1URNQhS11BtVBHUIlT8GlCJkHoVTLwcYSWFPzrG5OmXSJ89RN7rwwmq8C5cg3flNWB5GXm9JjUj14Jht49hj84uic4HZlOGFaQuiWtqVSnuEaqdkyErlvJmvqmjhGl6ltQy9iwu9blpzsuZ2mSru4RgkiFiWpEf7GLS78t8ry4sI1o5i0m1iRFtpAXImohTEe3bpa1BFTUdetMB7t39Eu+/+x5u3fwQd2/fwclJR4hIa2tncfnKNZw/fwlrZ87KcxIXAXF3kSpFwWljNV6ckSwRo5S/e9qc1mXBEBWMu4XtGZT3hTIoVQDOBShtABFL7rWqaDvVDfGRz8CeZ2yBLM/C1GU/F7grgSC2/jJZUObZUSSg5Cb7dSGEOcDR0QEePbqPLz7/DJ99/CEOd3dEQc1xOaFCtd5EtLSMSq2JzFGA2slT5P1j5PubyAddfLl/8IuVrr/i3/1f/dG/FItvOigMh8cYDo5EQU1C/tm1Fbz5xuu4euUKzq6tyZ6uY0/BPzmpmF6CMYYpjgMzbhbT1pqpws3zM5SL4sunoNVm29H1XCfvtGNglMxmGypAOMWW9bwmMWaSQ806aSDrJ4FpBai7GA66QozUWBd1Z5EYI7PX6p6r+660LIyVr16Lcf8z7h/zY/ulhvvcfBV3mpS9U65fzJyqGoD6DM6egpegKQAAIABJREFUuYq11YtYbC2JE1w8GOBg5ykef/ljbD+5icpwgCgnaSQHOZoUExOgpnMRyQUqqDAANdfAiu4PJNzr/qp9QQtYW9cSu/eXySfSE7LZqMW6qj0UgoUSxcX/8XxIV75sIkAtYyGOuxkeHaf48XGMv+wlOBwzT9uFmwxRifuU0SLjXskzGdeaRhVOoyZxYRLTQJtvI2aQeovM1zCUHpvrstcxBajFZIGW23S6EJvvTGMS5GdIUmFsWo6c54dBAvQHcLodOIMenEoI1NuSaZzXA4B23YMOnG4fTp/OfAS5uX8RYB/D73cRdo/gJ6mch7wspbxKSGMkHZKwFnou3rh8Dr/9zlu4duWSKETDqCFp1UJWZX+FHTNTvxSgnOmCKgitAiK7/tu1X0BFA1DaI7jOuSm4bHmgZtqUQOppTcX6TFtz1qbALmglkNr23eacazgv0uEQg8MDPH7yGLduf457Gy8MQD1BXxTU7BMlwmzn9dGhhgrqCm22QeLlRAijkirIWpHjhqS4MBRwetxoIG02MYnqyL1QlPbyRjwHqHpAlbXJomSZ55v34W4+h7d7JK8xvnAWTr2Oam+EqNOH3+ugko40TcyAbbZOZL/HuqzpdqkgoVorm5pVempK5lBSB8+Emr1czp+e6RMV+4Nt6tmN0CwgqpbRrfIU8YOtV4oa32IT5bXSpF7MLrN2jdW9v0xlEOOJ8r5l1jEdTqVXsYucNoNmScYW8DaisDKgXLR2zWnPjlUrPuPaSgX1tWvXBLC8cePNAqCeV1DbXs2rEJ7TgEu7T8y9xYIFMLOPlOoNq/iW55dp9FBh8T0HUJNA3zUANQnFFFaUAWrmQ6t7hzpefRVAbQVzSn5QgrqsW2LJbc5OxrmKAHUxQwvCivbdp6C6gukFydsIosr9P+saJGPZZ/SRziue7wlM3/vyHnZebKHbOZH9s4wvzY9TWyvOAtRt6WdwbpQBahIS5hXU8/fntJKq6E+YsTg/L+bPkq8qy65cPPsrXrH9cpf/jQWo//A//hbGWYqYBzix26PaIkcspBK10FKLOc3f4mDnAcOvhIjIFvfG8F1twIjVCZs/YgVG62+1gWUz6bhHEJBKVQcJD8W5MowrGAsL/FV/yo03exC1fyvhzG7Ec69gFnXJg/uKMSEWp4a5Vv7G6YL08tI62wyc2xNeolLZJp4pks3X7WuwyOXmWlZiz/9uAZJtLt1L78Xyp2ZZR69irMwA1EXLX9VBCsCVQGhxkzGZg4WCemoRIyAJn6FRier9Uwt3Yb/b5pNRUstzM/ChXofaewtAbSyLCvV0cW28v1QDMF9OQSgptsX+jTbeFYSui0E2xkESo5MmYvPNtpIA1ASCTT1EhQTXcRaeC/UqWvVIGjlUFp0MRjgZpMioZggizT9KYj1QEZSjYJP2RnmGsAK06iHWWjVcbrm40gKW6rTGbKNaqyGMaO/GzY2KYLJea2rzLcQM3ueJKDAk+zKoIalU8fQowcfPDnHr0R4+eXqAg34iB3MBWqVhooAUixOFR+eKUqkqTG5bYWFtxpz0+0wDmY0Xz8Nrr7+O3/sHv4d3vvsdXLlyEbVaKJaJYstkNjtu0Pw5aUzzAEIFi7DJzFMsGrPTOfKqjUZnqblu2wwRlq426nmIo8KOh2hJNpyYvDmx8zPFA8cEx4CxhuLcYaO7Q1AEwEJzQcALabCwwCBgUWTWaRNcGWhq+S2HDGP3SnCZ+ac85JYzawXINHO2DEhz7FrGMlm/+vtUqcyDmeYSkV1LC6ixxhuo/kdyySukTmS+ZpG4zBmn8o/5kKp4FWCNc0IOHrZRqU0v2pwKE5inKALB2UjAaK6pGZUxZKlKZncsqjWPSn7h8riSVy7W4FRkm2a6OGeIxayWoLyvmvNHRSsV1goYy/84P5jD5DAXdognhz386YsBbh4kcuBe5sE0SzBh4nXgwqMKk+SMzMFxHOOQSj7JrK+g6oZY8AIshRMsBGOEWQXj1MWLZIwXLNDiCdyE748WsDkqVaDVCPBWu4W3222sLFSx0AiwFLlYDCCsZ1u4sanGw7Y8F1Ht0arK5JOV1lDbQOEz1oPilGFo11yrxNG/S79D9kZdfwXymHZqvnLP+WVKlJkC2dh7CbAGYO+oiy8fb+Hfv38XP/rr29g/OOJyo2Mt05RubUZx/eBqy/WA6jwJCS8B1F+1U37VVZs9mPlkGXDjtTP4g9//Fn7nO9fx7fPn0K75SNMBYlQwcmvYO07w+MkO7t5/hC/u3cXhyYGMFbFLM/tQ+UpmyQEcw2qTbJWdfAbqLmZtv8y1GvxdbFKpYK1UvnEA9b/+07/E9tYGbt36qQDUR3vbYl1Ki+/F1gqi6kIBUK9fvCDzVSy+fW2Q8bDFmo4PljXi8fEhHj98gI8+eB8P7t7F0f4+xqMRQo7FyQSDQQdBUMH588wAvorXrr8pDXwqPbiOWfcJErT4h/9Wi+6hkIP4rEg0ok0q958XO9vY2t7C3t6egFEkGxBIpdqX6lgBRcXJw9QwWSZNPB62CLQyO4mHZlnbBF/S+IWKyz2AObCB7CdcT4XFzEOtUbvyb6p9uScI8c72JkyUBNd5JRix4cFMbM3F5t8Ed0U17StAHYrVdyhflzU8hwGpzWE0jqUJm/F3CRlJ86G5TioZS5sUuiYp471cy+mIn4J9du0y5onyVa4hlqHNe9nvawYXgWq+VzY7FxaaojhfaC0IGKb5tRqLoTWlznVLFLNK2YK8xbqp5DxDkqskpMhqRDv4IYb9PvrDHgZU27OpbPbSsACoQ9QrvjjfuGMqZE7kvujeBSHuHXZjHPRijGlXTMDC9TBKUxwcH2B3ZwuHB7vodY6lRvQcDxsbz3H/3l30abNsIlJ0VzX1swDKOXz2zSpAI/TRqoVoVmuoVxsCOPH9S1xASKtDkhC1KSDK9wLg4ftU4qzYqZo1tqiQDGte9nhaOHPs8DnL+GR9pWcaAnMEILUBqRm6lqlu7bgtsUL2BtOAL6y6bc6e/DQjRQwgZBn0HC1SWljZmuEqFXoL3dXYdKTqSTLaZxQYlkirf9smR7FXEmwsESsUoOY9NKp7o3IpLOekUV1SuhkFBMl4au1NZa0qEtidFOWAOCLkGI4SDIaxRJFkGfOd66jXW1hYWEKLBJVzq6ivLCGoNQEvwjB3QE0QVbwElTMhR9HSWx1G6CKWTuhIwxrRgWdIojZygu9VXAlG6gIgTX6xSqXFONCIfDQDOr74yDon2PviNjZvfy7uE0f7O6LWYtZ6s1bFQrWKWsjM7EAACKk3BUQhMVYCeeSDcQuNehP1GjNNCVAriZBOTVyrnXyM0eBEFIW0+WY9KKQQqp6jJtz6EhbaK2g2F+H/f+y9aY8sWXoe9uQSGRG51V5196X36TtLz4xI06ORJco0DBuGF4AWYBiWAUuAAf4M24ABw/5s+Q9Y/mJKHwzDIkVqOCKHPdN73+7bd9/r1l6VVbln5GI8z3tORFTeutMcGjDAbl2gurqqcomMOHHOe95nC6ooFSKUCqFIkuMR9zpG5OM/WmoTpK5UK6jUYgTNmiy/w0oTxSBGUpxiVEiAgFncA9SODxBsb6J7/z7a27sYN5dRunIN8evXEF2+gFkcY0gS0nEH/eM2xoOhKYu5/6pHSAKC1K7Rbmwas22gUo9OCgEJITw/JK7aPOSbedobOPtY3Xbpf2zvKgL2ZAD0jtHde4HewQ7CUhmN5hKCxXXMmmsYlGP0SM7kOaOSrkBCpjXk+YJUUSeDjnL9Pvjlr/Dpx5/g7u27ODnuiIREUPrq1es4f/GS1NRVWlHzWDlnenWoa1X4zNt8NeXnTq1OabSEOx+pJWtBjg2MYAhdXMS8Yvr0np/7NmvEG9/DgEmvLte97KrU9PeO9Mdxl44Fn6NtRWO6jqTHnza4X0IxjaTiiMR+92fGXHPOcWIYznB4uI/79+8KoP7is0+koCaxvED3sVKIcn0B8eqq5vsJ6R8iv0xR7J+gcLSNQr+NT59t/nXK67+xz/mv/uB/kQJsIICaltdcKwdywFlfW8HbbxKgvooL584pisLvZ1NrTn/ZHL6ViUFct8ajZ+4M5f+u6+gdODKU7dTexysUT4MK/nQ7YYR6Ir434NWivmHPyC4qNakqI0Bt4HSnc4IeAep+FyNFzTiAWj0L6xdoDXbjPgWffQ/Cgy/KCzltq+9rpfz3+X6az6A2gJrCG7pBRKjUFtFc3MD5c6/h3PoVLC2tqGbotzvY336ER7d/hp0nH6E8HCBmb6g0k7aHhgskhZq9dxGhojTMjYSkba4NFZdFSpcOVS3cl2sNsLVVuacOoMr3C0+tzRJ/mFMKiSGKXuQHNV9frWv82cjxXBuK2O3O8C/32/gXhx3sDMuYjctyoygOTyytUft79jkKAqeLjRqm6gNYfFiR9bnvidAJgyQbKqgFUPP9WD9Z8uOM/RMC0M4Ri04dxUqAQqVshCYeJoUFowkwGKF40kKxfWzk/qgJ1OuY1gmEJpiNOkCnC7SHJgagCwPrGPbf+h2EJ0eojEYIplNUMBYZvxZVUK/GclMpF6e4fmEdP/zOG3jt6lVsnDuHuNrErEDiJhcM9lwYfZH1DbTP0GB3ikoPUKvw8ePMxzMYwTzrJ/unZS6U/mayEs96b3KASgFY9oLOmJedUCi909L74LTKNOn30Ds6xJMnj/HxV7dwf3MbuydUUE/QUQa1CRnUg5qxXuX+kHtpjkA6o07lZJSQyCqAWjknWvOn9QaSeh2jWh3jKDZHGg5a7Zu4sAKIqkB1GUgSFLYfobj5FKUXexqUyYV1FCn46ScIO11Uum0UR4OUT+/nsnTv4XrpqSrYK1g9EcDVjJ7wxmxdHg+dkejw5vteKSjpHbPyanZXX6QkM11qnzd8Ouf3rF7oPJ6RdkXdNfTzq79uaU/KtzRy82wKRpvyJyU8nLWYpSIx13d31b2rl2wP5IlCfi+ZKX/dvOLsLTj3UUFNVzQDqN/G1WunFdTZvjCr6zOgPTvCM3GKOUvw/DycH8/p792eyscm5cfDKYCarl1DOokNMegP0WYGNRXU45HFC8xZfHunnrMAag/4+j0RRVOcU+lYqB5kLjNabpoOoPbOmukZcKRFEST0/haNoON2fUvu2b26WgR/18cU/sL3kmLbMr/ZQ9nZ3sKD+w+wu7Ol9ZJ9cH+8eZA7HWMiOlnPxBTUK2g2F52C+jRAzet97tx54Rze4vs3AqjnSGz5e+TUPfWKiuy1qxf+xtZq/18O/FsLUP+j33tHCpTOoI8+7TrkCkv2GxstLJZou8Vmim2aR8lYi5aBdTNEVNkRJJEVnClcze7ENlhcwGi53B4kOOlNcNybojMoYJgEajaxUU71k93AvlmUmyxT5k8GBDvI182jLkPCi8G0YGRV91y0tKkGTu2uHMDgnuJBhpfYk77mcN/zN7cnLvmXPuu59rvT+RIpU9Q1JP1kPQ+J24L7sjWtPd4D4F8//F9eHNNds2uKuEw+t0BYYeuVM/b6fhJPG2xgfo3/50A4seFNqSG2J8ePb27NHaaarqcskG0ceFU2CY+shYiZ8v+Z/yYlNQv4cgkx1V5F4CSZYG9gCs0+G92FolQMtCqihlCM0yJzVGg5XMAy1UJxLPv5vW4XJ72hbDepmCCzTiAnFwJl9lIYaD+XizPUgyKW6hE2Fqq4sFDGxWYBi3EV1bDp8pPZoqRqc2gKjFIki2/aN/vXI5jGxkufgE0S4/bWMT6+9wS3Nw/w9LAv9mKpXDFVCxtkbOj4PFZZ4nkNkG04MgV1lrGcjkPmxdBOMxmhWq/hwqUL+MF77+Fv/52f4vXXr6HG3CCQmDLQpkJAONuaLq9K48YXyL4YclQDGxRO3ezuO99ItVrOK2HchZ9jEEqZlIxQKQdSvFXj2OaBtCDPmq96Bcce5OehnQmtUKhS4gJbq1NdUnFqJyrgCTDYF1+QrDbLpKY+grayAzWRCVLwF2TV8XgIkHhAyxdaNq24AtQdB//G+2E0YBYPNytiDaQbDoOpSdxho9o1hwTuc5NEJrJl3RHAnhVpc+rt+p2zgM9xd1butFiSCtCxNnVD8GaY2QbCwhdoxeivH610ExFAPDGXNTcBajbV2QQkW1qgjAOo+dGsUGcuCjNEzbY5bUSQhcrzVSyr2DvoDWXv/bBjgCHHajsxoghVShNZzxuo3htPMJxNDbwJAm1GMRqhPEm0SaTF2BQltCYTHI5odUPly5iDl4wFfbRSWMaleg1XlRXawEIzRpkZiWQ/kzAVVLAUVrAUVbBAJVOliFCnKXPqUEPObWbEgqeFHDfEbHzz2jgrdXE+LPJJY7LMvHDNiQFQDLUZUxY65yNea8fsVeQFG/R2pb2nhCk3JdN0jXjuWYXTWRPaGj6WXW5KYWtWi8ijp1kTwTsJEOxiU+DB8wP88tOHeP+Tu/jk5l20j9u0jHAKasv41VygD2JWtE4/mKES+Xk55XxlGdDe8t8vrflllI0Ffkl9VJnivRuX8Z/+ez/Cj965ivPNBYSVMkZ0GEAZySzE5s4xbt55jK/uP8CDZw/R7rVFGlE2cbpRyBqiXtVuGybavM2UW6t5xhGV2MzxALVvxvIj8SzkAeo/+6f/5OsXym/QI/7wj34uBfXHH76PB/duobW3LfL6udV1LNLiu2oA9Xd/8GOcv3RJWZ9sgLFRRgW1oipIOizMNEdwDdncfIZPPvwAt25+jqcPH6B9eKBca67DXKdXl5eUOf3a9es4d+4iamxQOBWMgb3sYZhl6ygZot+n3VZH8xCbBgR2OVczb/rF5nPs7Gzj+ORE8xJfi4AzAQtuziz/2QBdA+cKiKKKwOlF2lXX63o93Uucn9QwImmM8Q38cnMq7wiXech6OI1zmBD0osLS1VmuDvCbRFtTvKKWOecGeAs84HcC1JXYVI9UJ0rJX9FGlqNTjhay9TLGtFTUIvA4gEUMbLt/7fe2vngL8BRocI0L7yzjLQdNGZ4p+HiOaTnNOAuC1Mz85ndaf/PzUxVcr9d0/pq6d0NTAro1WeA05yPOe25z7BtFZsdp64k58nDDzPXdKloSDblOkhDIzPBur4MRQXkSqIqQSqhaCVENI8QE7NiES7rAkGpozq/MI2QtVcFxf4SDdk+REwSnCy7LnCS7dquFw4M9HB3sa43iuX3y+BHuUEHdPdE+RU0MV48LinJFN8mAbNuG5QKqYWDHE1BRY+AhQXxTulrTRtfFAXteNcw9kFd22HXM6l/9XvaVRrCk/SdrDSmxSX5yymO+n0WM8Hr7Br6BZkbONPKwcQayHYPfi6je5rzvIkicaDElOthaYxWaJ/lqCDm1jW1XeK25eLqMdre1MvW8TZIe5PLvZ3eJ1aQE32Vz5+4zWdE5u0upTgjqkvXPWi4ZoUd1P5UOVOUwk00W8fzMln1Yj2OLfhE4S4IJax3z4AIJJ7Rar0SoRDGqcR2NRhO1hQaixSrKtQgoVhTfIxcvvr88sPlBzaBbNb9IupzrgIQW8gRJSfz066cUZ+aAQFCce40R5w7byMhtrBaW0WDEQBii0Oui9fAhtm7fwqMvP8f+86coTYaKFiKRh64STUYDxVVEBCCcGxLXUsawTEkkI0GVDgeMXolrqATMheY5IHBhe3TWN8mwg5EyWTuYJn2B1rL4DhdRqq+iubyBxtIaotoSgkoDpSKVZkVMhmbBTWtVrfO8gpzXCAqzWd+oo0SAOqxp7mKu07Q4wbjEunaMaDJEpX2M8aOn6D5+iqODQ7QnCUobTUQXVhDUa7pOo5Mhhu2BufTUI8QX1xFdWMekWsOIGdkkFfKEqxluyjupqUk8JPHHjSOrZ6x2lSWsmnu8BlRvWe1rmfVAgWryox0U9jcxPemgkMxQaS4iWN3AZGEZw7iJMZhlbIq44jQxQikdsHQLWA2XdPu4f+smPnr/L/DFZ5/i4f1H6LT7qAQ1rJ87j6vXrmLjwjksrS2reSdlMz+nAB8jqFK5XinWlDluhNGpXJd8bcYaKIyNxMT7zpN3OWfy85IwxHmZ84Xfm2d9AasrPSDoyUp+/+KBOr83OwVQuz2aL3u4zhg5wuYorSU5pCR7D98Uz/Vc8nNRSmjJ9oG8t3wzPW3uivgJHOzviUR064vP8eUXn+Nof8+IsQSoSaioNxGvrqFE21hH6gmmQDTuIxodIZj08Sef3P0GVW9f/1H+4R/8z2qwM4u53ztGv9fCRApqYIMAtVNQn3cAtfY0bhuh+d0RzvzeOr3O6SXN1NK2hrtZ339PO1DOjvaMQ86PF6/UtoeZtan1lOw3/rspIs1ilePfA9Q9AtT6aktBPWANMew7gJp7Aq+i9qo3b8+aOXJozfYtQg9Q50gudhwO9HMHnMeFPFgohy7O/8RLp2XMSlVUqktoLG3g/Pnr2Ni4pBqbe5Pu8SH2X9zD03t/ib1nN1FK+oiUL21gcCDHIgLURg4lQF1xudNyc3PRB1SuWu1nvVbFQ3hwOkduyXoVVi+mCmp3T3oAm+uW7nVZVssXTl/masl7tYxWUsAvdk/ws902HvcCHI9DTPptFIctmxUY++CA7SLnvkYdU4LfAqgn+hKBlA8OK0AUKoPayPg2Dny9QSCbKmqCv+w7iIhJ1leFOdRkXRuRzzMVCx2qpI9RYJ1QioA4BKohpiVzRmRGdqHP1+I8xveboUARQp+AZwfBYICA5MzZRDXfYlzBKtcmEt4DYGN5AdcvXpALweWr11BrNNWjUA/GWZf7Pbrvx9rYsd6sJ7XruF0Nb/tvX8ubGtrU03Z/+X5vdr/ZfWHPswaYrm9OtOR9CTIAytXcKdjn7jPnXqPHkWTX7+H46ABPnj7Gza/u4PHzHeyfDHHUZ2RiAQOuT1P2U6ExyTFn+wmzZKe8rFcoY0iXC/beaM3N7GlaetcbmNZiJGFF6npVhVze5QcOFvxAHKNQXTRS2uE2sLWJ4uNNFIZDFFYXUayFygkP+n2E7R4CxvKpuexnkPnsYVsDeW5MrGD2QXYPlLX/ItHLuy3ysWanTIDaegoemDSSi9+7+Ho3N0/l+uR5YYNdN0+0me/m59ZMN1eaeCA3AeZAPA9Qn5pWPcjsldU5Vt5L8EaOLnSKCOHfW/xU1l2enGLH4YUYfi/L+j51EptOUKtV8cbrr+PGje/irbczgPq0gtq7xrzaVTA9pvRcnN7PpDVJ7oN5spOfpz0grRrQjW85KOYU1J4IL/vsAUFqU1B3eoyHGKm/aORBkujdukPSE+cuvxakYyGHZ/j5VHOyWW2n+/9URZ0HqH0t5QGnjHzs54X8GMzysDOQOq/q1vnLYCC505HM/+TxY2xvvcDR4YHc2UR2txX29ELriNJcY7jfJ0DNKAP+f7GUKaiXl1ekkr/x7g0RdUS+VwSnF78Z9uPHfv7a5H/n/z/tp+QU8PNg9fxj+Zx/A1B/yzKo//HvviHlQYt2f2RSa5Wk6qCImIqKsIK4Qja/bfyGkyk6oxFavQH6zAKZWNO+EpjlGJcDb4kmFpr64zOMZhN0hxMcdsY47s7QHhTRH9EhZixVqRVMtoipmegYnVrqXRar7kVNErbY2kzq/p5mMdgNm4Jzp2Zs9/yUbXR6g6UtngPAsoVet4lbnWwT6F/fmkG5zVuusM0WlJfzfWya8B/QdBy2iPoOkK+e88vSyxuADKB++fFngeR+UshP+prc03PkNv5OTahGqHI+bdsiuMQk1qmCmdeeX7wuKnRdDrVvollBTcWSew1dGzeZ5Sb8tPHmbN4EzEo1Danj+J1FkkAiNjMDWr+VwLiZUnGCo/4U2+0pjgeJLL5p+VvnY8giV8Yku9MThMEMjUoBa1GEhUqEg8EYj4776A5HloXrMsOkJKW2n80qFZYy8ZO6ZiEqYaUeYb1ZxVqjgrVGCc1qhFqlqmzrSGoTt1niwq7s6QpmxRBTWjjDmv9sQO4SnG4F+OLJLm7eu4cXhy10icvNeD8EKPC7y/nWfeXAMzY8CMzyZwGXXuHsx7ZjtmusFYgDjuSQcP7Sefz4b/0YP/qtH+P73/8eVlaWlZnInCcDh3Ij1xXS1mzNCjRTFrjlKJ83lrPg84uLqWKs2eM3Sv4dNO7UrGUGYEnKAJ/7bGPG8mM8MMW3VfNwPFZTndmk/H82+WjLJHvvQkGZxAZA2pcB1JY1LItVno8kkYKMBUgtrqpBzGY57wcWr2RZ5hUK+Xsmfx/ZsXQEMvDxPAY2D3ncXvWULrwerNd4cgu73xirgKa6Oisj/Lxg9p45O39/LdLcE8/ctHMl5YYGiiOMuALWNkg8J8Zo9oVdSiJwTWkDUHneaK2WmCWjCjWXweNJBrK+n6E/LqKdACfjCY5GCfaGCfYHCY4GY3RGU4zG3KxyXmefsoRGo44wquCke4LDg0OctIbodznISyhVPCBD4Jj5XmOnqKGyxuYdqjzjuILlhSYa9RjtyQgnox7iYhGrYQUXajGuNKq4vFDD+SaJKGXUw6KyH302PDvP3AjzcyXjofK4SRgozSpCW6eFiWV6SxnN950imE1kBwaw0R1hysa9bManCHiTUkTKTHtas3EskLxDEgJBVV6XWQkBEWndOxPQWXNC4hctRmeJ1j7SaQTou0gFOWc5HgJZnt5qSxbwYUW22Z/c3sL/8+e38dkXzAd+ikG3Lxaz2JoiinkPKbf7TVneXjbh6OtuHfK0ej1fKm2OB1UGPoTIra+u2Ugy27iIWTBFuFTA77x3Df/F7/0Wvnf9ou5pAhxUT4O2oqMCHj3bw/s3v8Ktxw/x4uAFBqM+QgJ7zv7LbzT8PefnDVtrjTBklrnWdOK9xtqDZ8/mKp/16jI8S4GAN97/P/8//rf8ovqN//8//KOfYfvFc3z60S/x4N5XUvCRArG+uobFxWXZvl68fB3f+8GPcP7CJREuCAiEzGEjSK2CzgE3vO/LJRweHuL27S/xxeef4suZw+AKAAAgAElEQVRPPsb2syeYDnuoVyrY4Ebm8hW8+847uHjhokAV/qPTBbOi2XDkZaZtFC8Xf8+5XFlQ4wkiEpQ4XoZDHB+3sL21iaODA7GeqXheWlpGvd7IKYFsMpQjSUClPK1wq1haXECz3tB15zqSqqe1iSTgxfmdDSuzNCVhh8c2YS6tSE0GFpuLCJWIBvYRULAGBmMbClJLh8whTtcMp4J0gFapTGtcZr/a+/J4aPdNRXWZ56BgIPVoRECOjh9O4WALqFNKO9Wpzx11OcDzWdSnGpGuKUPARipYxyMjy1xNVWVgs7FNNnlf14CbdpJQeR5JFltcXHJkgFDnOKuJDSDnPJdX6vi11kdg8E0J/DCn3BPzBEgmY3S7bDCfYDjsy9KR4DVBOM4XURib4pzWZaMe0G9b7RDSariBclRHLxmj1e2hO+hjQHBNwHLBnFcGCdrHJ2gdHuGk3cbB0RHu3b+Dr776Eu3Oscvi8koSV5t4JYubP0hm5FpBkDwQcclBr44IYQ3gdIYyQmVeYeybYp444RqKBlDLt0ljlkQLZVlXmGVtKlHLjLWIER4DSZHkovn6QOC0U0L5uAn/s2MqmiJJtR+BYLPIzu8SrJ63RmPaGHUfx/ZeNreKVFU0khNBUz1WhOWMiKzPTuKd67PZ52PznUQN5k2auwDvectNo3kn40im6I1IXO7hqNvR1wnnAzoxELAeDcFedQkRqmEdywsNLDRqqMUcGxWtq7Sw5riIG4tYXltHc2kRYcz7MZTKg25GVOro3p0ZuGxxVDZ2rdFvexvWolarWhxNopgQngxH5uPzqayeAoNkiu5ghC7JJWyEsaonqFAuoRqQGBegHkbK6uztvMDevTt48PFH2HtwD6VRH0FxgklhjFJUEui4UG+iXg4REXAQRWKK0WysjGwejCKBqGyuhDqPBOwJ2LJu5d6be6PZeIDJqIPRoIVx0kFxNlLDrFBZQrm2jvrKOdSXz6G6uIFKbUnAn+bFFBBg3qSBLiIb0hEiipX9W6rWUFY2Z1GNfJ6zEV01WPfw5+kE4eExJk+e4dnHH+L5nc8xLHZRXghQq8eIghjT7gzJsIBJvYrS+VU0b7yOxluvY9ZYwqgYK56G59scs2YI6Hwlh6GCFHkkBjJazEwGWAvRBcgAKc4rBC1pA6sPRcLhJMFs0Ebh+X2UNh+hNqug2jgPrJ7DaHUd3VodPTohTIBwOEGZJE0q0Qtj9AjAu+iW0rSMUXuI+zc/xie/+FPc/eImnj1+jl5nLKB//dwGrly/hNULy6iv1hHQulSmIxMU5RBBcmURcbiCRngeUSmWhfhklGA04J6DNSOPrYrGQk3rA8Ebrpe9bleEHpIH6rUalpaWBFCf1cyz350GOPLztn+O35v5CSw3jfkZwRrzIka6OKVcnEO6DjhQZb6fkO4N3Zxof7e9B9cfO0ZP9qVtLOvlIg72dvHVrS+VQc364uhw3wDqgtXbpaopqIv1CJPA5tBwVER9lmCh3EZYHOKf/ezLb3xNl/+A//Uf/E/apw37HfS7x+h2jzAZ9xEGBZxbX8E7b7+F69ev4dw5Ws/XtV+THa9jGCkeirPxnLIpX3un4yV3PTOw46xe1ddfAo2h1PKeY8Lte93e1u/d8wA1gWiqplOAuttGv3uC0aBnADWJKiLHsffi1i+3KNnYz7kYenzAofX5e+PUPeOA2jQNybX4ReKYcn+aIBnPMJqEmJUaCARQr2PjwlWsr1/EYnNZ7nfdoy3sv7iD5w8+xsGLOygkXTnxcXwHig2hU4QDp8sFhBQwaD1hP4EgtMvSLbH2cvWXVNaB1tm888KpOiQHSM8/hp9T1rIiBBFw5KTFtZ7keSP/zBizMyvi1l4bH2538GUnxNNhiGH/BKXhofYGs1JZoKMIoASo63W5u4mM4gFqnn/dsIGB1LJXNucY9txMSe36i6xzxwZu6x8XGxLaw0D7E1UyLEVGY8x6Xcy6bRHd1btjzRiWMS2bLyfrQb2Wi2ugnU9hNEC5PxToSYC6RACH8pGgjLVqgEvNEMv1Mho1czlZrDdx5cpVXH/zDTQWFo0IpbxuA2hYH4i06ets37zOWasbQG1qUj/W7DqZo5P6Pq6m9D1lTwZJ59e528pumawOzXq+Ri7wnST7vSeCmP2xx7RIAt4/2MWTp09w5849PHu+i8PjAQ77ExxRpE6jNYo2ykUsxIxEAobaI02AhM4BZbTLIQZ01avWkMRVjCoxptWa1PTMBiXZi4OjyHPP/Q05d+zDkajA/V5ctx5D5wSznR3g/mOU2m1UFkKU4rJEbKXBCHF7gMpwggKLHSr0dT5zfSxHLrTPS8GcB6h5allTc/8VokqXS5Kg2aObTrUX4hyaB6jNUTTLnH7V/HjWTJc9NkMOf+3zM6wy7av4dTy7vtk8m5GEfN/PJk1/Lmz+yuqAl9/b4Rhe80BwemyW2EZMc65gcgKz/QjHp/bHjnxcF0D9Br574wbeeuedVEHtAWrrPXlNRYYx5I8lv590fIMMtznjxHpgeh6g5j1ldYXNIenaod6eI007pzb1wQdD9AdDdLh/7HVNQa01I7PZZg3sXRfnsZRsfuU5NtGEOYo5Nws5XdhX6uiYkocyR1qPFfv39fOCB6jT42GNq5jC7Bjnn+PXN5LrSRDdfP5crmHbL16g3++pvvLkF0+e9kQX9c/KtudfcwB1gwA1bfaTsepRqqqvv2aEhPW1dffZfH/RnX9HupmvB/PX2dcS8+Mgv/76z+Yfm+8xvH7t4tcXF9/AR3xrFdT/8N+5jgGzQbt99NhIIjhdLCEKyspjW4gCxAGbFLYW08qjP5kqU5oAdUIF4zgxVYDLMuFm2qzrrLlSIBu5wA03GxJAdwh0+vxO0DrBIOHEZ2xlaWdNdqDvPrfWccdMCeuKRmMeWZvFT995ZkY6Tj26lldZnyq2nRIgF8WZn5TSm8kX8Wneh8/9yBfpLzOmzrpf7JB8oZDZy6qQybNXc0+eL1jsT9l7+2POf89vJHyD357nFjWxpT2bL2OwCtZwALUHlwUNOFaZt9jm32i/bS9nhZEIbs6OWxaLysxxhZRf9H0enycAqZFnNhls3HEMGUPUrI4NmJ6qEVMpFxCFAWI1TNhXSrDXSbDZSnAyoIJnqqK/Vjbggq9Fq2WOw1pYwEJcxHIQIC6Wsdsd4+EJ8xDJorRsJjU6CU4r05dqCjNCIghVrxSxFJcFUK81qlitl7FcK6IhkLSKCptGXIxEsnBFt1Bk5+NUos1QJDbneFrAw8MZPtwc4vbzfTzd3sJxv48x/8YmlTwHqaA2oYcB1ApLFCOfADUPWLQQKcRS5NI1J62xzaKChT3zsd9+9x38nb/7d/Duje/g3LkNNUjFHpR64uWxO79x841Nv8ilz5mzZcnfh2wecVDIyjJvzzeZ6BpTRUT7KsuMOW3/ljFQHZDgAGfL7xyqyKzXqwaESf07QTIisOAUMWLRUUlSFJDA1+8JLKGdKt+/hGocab7y9ikp2zhtYtpCnL+X+Lk9u43nj2eO6h4pr2nvkrNZ5yLvLfP0Oo5wo2sjNXN2D9qtmVldWrHomkS5uz1/nsxiKDtvvOc80J0WBNlk6Om4niaTseBcg5abVX0+5Wqb1YwV7wZSi8hgcnFnE8p96Azd8Rgn4wQnJDEl/Jqgn8wwTGjLWlBTl+tHMa5hEgQ46LSxfdjC7l4X3RZZjAp4tHnHzYMk26bznP9/Kp/CkjISq9UIo1mC0Xgoq/96uYJmuYzFoIxFrV9lVPkVltCMAyzyq1LEQlBEnfcELTLLnFtmKM9KKE7KmMyYiJxI7T2kLS6vE9XBU1paTlGYcHMaOEsrggfWsCf2zD0r5xzmy5dELuENSoUfSQu8U6nIsQYsVfNjro2yl3W2XQSznZLLr3lGzHJzgLPXF2AWlNEeT/Hnnz7GP//jT3H7zmOcHB2oqGTj3iExKZvbLxUGWOc2PFpHqSJz//x7cCaUepN55szqNKcU677mhHsJwASQuFHG2uUafvKj1/Cf/fSHePPihhFGmEHJ5vO4iKQ3xf0n2/iLz2/h7rMnOGzviiAQsPkshwDbPOUbsDaGnULaLXkGeLnNtohMjonuyRhaq1xulmz9v50A9T8jQL21iU8+/CUe3rtlFrOYKZt5cXEF1XoTl1KA+rIICaWgJICHAHVAlRxNcHnP8xwHAXr9Hra2NnHn1pf44C//HI/v3saoc4JFri/XX8Mb117D5UuXtOHhoOK8OhgNTCFMgLoAbXw5hgYjbhYNIOU6SxtsLhe032odHWJ/dwcdEZFMXU12L5WRXA29yoZDQutIJRDY12jUsLy4qIY+N4h8PcYvsL4ksBVUvEOGc0rRHDdy8xznOouyMVtp88Hwc79vsEtdJuv4SOuKEZrYTMnWBYItxRLV0vY3a5DY46OYudSxgDuec2XZivVtziXWYDWwTHWEt77PNxzzTHvf7PL3gd00Zs/usurVN9N7sCljSuqR7M4GImtJSc1sH0Ag/8JCU9eQtrI+TsCv995ZxxxyLJta10MbaU9AlPWMRYMQ3HNONFx7j4+PcNw6xKDfkx0x63qqT+kqw3NUZd4ogUgqIEc9A/jDmsDIQjnEiI4nHFdUjzE2YjDAsD/ANBk7m8iJPhsB6p29Xdy69SU+v/mJbGRJtlHWd65sT7cIvpnngFs610iDofnSZki/28g/P+XFe/KWJ646hnu+fnCbGqkTpYAlaYE1EJvNrhEtAoDsPQuo8H7Rz9aoVlSJ8ofdd+URW+2cJ4IaaO2Ivzk1o03fnnTqVlfneGTNAJtrfd2R2fW5HGZ1k0wFlALuqk/d+/HecLV8qUxVcw2VqCplKdcPEgrazOQ8PsZhu40W73WSVAYDA3zpSsPGoVw3SFiLpRwmIW2xWUejVtP9xriKAsdLtYGFlVWcv3wFSysrqESBzQURzys/jzUbRVzk2ibrdB8T5KODjLzsVQC2Blv9rCre3ZvkOiYT1jNTkSSooB5wzLvGHvcrEZ2dBFJHqHCV6rRw9PQx7n/wAba+uoXxySEKSR/UXpOQV2vURaZZiGqoV2KEzup7xIzsKUFj5rc7ch6vNV0mBPabLThBau6LMBliktDy9hiTpINSIVHTPaiuoNLYQG1xA7WldUQLBlAXy0zJpi8gAQEC4dzHW1QN5yHuUYp0UIhrKMV0giAYXkRMQLxUFEA9KMwwkcX4FLVuH4UXL7D54V/i2Rcfoj89QrE6RbVSRI1r+4jgcqRs6uKVi4i+8yYqr7+GSW0RIwSaA1Vj2lVHJMUxrzMzXqlbszgpgugiTMqdyBShIhSrBuO4pmpvgEnrCNP9HZT3nyNqHyqXPFq9gvHyOvqNJXSDCAPeB5MZAjbP2QjkVeHnKk71eqJojIsYtrq4//mH+OQX/wr3b93C1rMd9PpcrxpYO7eKi9fWsLARo7LEjIAJpkXmGg5QmtCNoYFGfB5L9WtYrl1BNahJlT+ii0WbsUrEayrK+q41q1J5Mf+VcxqVoszYJZmSzV9GVmjs54COtGxzvzs11+T6B2cDx9kDTjWyXYdbv3O1eEZkdfOgB1Ucecn4ray7bKbMejKu40DrcKegTpuOjE3QXFbQWk9771tf3sTdO7eUSW2OfBWpU8vVBURLy7KGT0rWbwqTIqLxANXZIcro408+epz/xN/4//8v/9v/UbXKaNDFoH+CXreFyXggDFAA9VtvvgRQcw70AHWR66Dre5xaEH8NGJ3ug12N8dc9yTaGbZ9ueHUGUpuFtgcXaPE9EhDd6xpA3W63RXIbdtsYDQlQZwCTSNhpf8n2qX5PYXtYv9Nx7+v2sgaa+7Hqlde21uV3S/61pKB2AHUyiTAtNpyCeh1r5y9jbf0ClporCAoFdI5eYH/zNp4/+AQHW/dQGvcEUKu3RSDaK6cVrVMwBTVBall7G+Fdbirsq6kWYMQF7xsXfeGBkpzbYqbK9eT2XG/FuavYimeOEx6gJvjKDGjlsgZldAslPDrs4eZOB58dB7jTKaPXO0ZxdGQbUw9Q839Zc1M5W2ZNO8sU1HIYK5gKml+OHKpaQ8ciDxNHLnLgtFlsmiOcy6EmQVaAEFtyyRSzfg/odSiDRZGZ16xbKmUpuG3+Nkaz1SbajGA26KPUGyDoD1AeDlGeMPCDBLMSlmsVXFqq4spiFZeaMeqhCWFW19dw8fIVLC6vKIeaDmrs30ms4wge7PkICk4dATLHIw9Q2xyZzZ9m+Zv1lzKnSdcYPXVzZb9Lt+/ajlstp5d19avvI/mx6nu3KTju5mfeT3u723j27Cnu33+EZ1u72D3u4pBup+Oi3AFK0xnqYRmrC6zDAvU5BsMEJ60eTihMCGP0q7RWb2JcrWMUVjGNq7Ln5gDnmkqyWGmUoECMgQA1nV3iyAHUVSMcD3qY7u5idv8xiq0WKlW6uJBcOdFz45MhKjwgFjsu+sb2Rk4Eo95U1i8ylyNvo859CvsAYaqeNgdEE7zkVamZZbH1g22aO4OI43oVWeMkq6UzWetp59N5fMJ+zkR1We/eu1Wc9d7WSz/dA7S9nQBmt/iqxvf7D/ceGVJila7GA/mXqo1PE8jYj5UamHsCJUg6AhBm8AD1jRs38Pbb7+Dq9esCMVmj+PgjXVNHyshHi+TrFdfOyfqVXpWeG/enutLu73mMw0cDSRDkLbNdTCEjGLI+rbmUmYKaAHVeQW17BE+y1pjQuFBRml2MuXUxFVC56D8PSnuA2gi5ngxrhJR0bLgP5seb3/NnQLk/JgOnPfEqD07nHXF44dm7OD4+xtaLF3j6+Imcw06Oj0UuNgd+12N3taLmL5H7AxFlqaDmHoo9FlNQTxCx77K6guvXX8O737mBtfU1RzQ2VbYnBXhXiPl69Cwsbf5+yuMMZ/U7/Fh/4/qlv2658Tf6ed9agPo//8lVKRravSFG3HkXqO6k1V5gWVpxGWGZE5kVdlPm59GOqxCYbTCthfpd9Pp9JCM+hjcjGwOR2blx9uOGscQvy6eeTIsYJDN0acncH6HTp5pjjFHiikLla1iDXU07p/yzm4m/zgpGs0HNmkavHIW+KDilI3CTv1/32YD3CsY5sC4PTrkSNldYvwzspcvkK5ip/u/pdOXYcF7BPX8Dnw1OZ8W0ymg/6eSKIP4+z5yU6DK3oqYFyxwAJ6DWMailltAbeMsTXocs79AswDJFRqqeduC1sqi9eM+xNa3o95sHr661ppttWElyMHW2qadpgTyToovs0ioB4ZjqKKphR9g66uMZrbGHaicLoI5IkHBWjGLll2ZYqAZYrgWoctEdT7HXTfCsM1TDSVnYUm6z+e3BaY4/Fr4zRCWgEZawXA0EUNMKaLVWwnJcQC0OEUS0dqNcw5n7zsx1gONfoo2ghGKlCpTrGE5KOGqP8eWzNt5/cIQn+210hn0MpAQgSFZQnjGfziapAVRUcrEbbxbfEzLzCWzRvijzcDTwSLxoK77G07EazWRS/+jHP8RPfvoTXLx00e1HM6XxWQC1H1f5+0qM19xYs0LEGvP8nmc8mRrFMiu5CPKfz9Tg4soGLRUxbNDmx3BWJNrmSp/HNb9lHSWAgJuHCqq1WBs2WoElbLqPsoLTb3K5MBO84LG0To6loCaTMo5iAeQ8rfwdCxgen94jb43l1OG+WM0XtvwdCxHPzPSLqWdosunP6yDg1amjDKi3rBGBIK6yzjee/DlI7bhczqqaq/lM+pxa3h9zfv5IC6Rckzpf4Pr39Kpzu8/9RipTpKbMPtcgNKBa4X3KhUrIrAVJTiRQ2N1N4hH3FN3hDK0+VdUTdJlfXSjhYDDCbqeP7f0ODo76GBPJlsWjaC7uq6Q1QxO/ABegUCmhFHLzwmZtycgr3GCqkCbrb4qEpAA2Xl1GVJnEkmoF5xoRLtVDXK6HuMAc+WoFS7UAzbgE6lqCCYkpbB0zR5sK8YIys2k7SnUNVTbFcQGFhMUmw1UJ3Po10Yq1SqGEkEx0nhret1SQhbQE5+IlbF2243RZ4D08m3GBDV1Tn4DYWMfAxroswtUot+Y/1VWcFzkhEEra7Qzxp7+6iz/8Fx/g4aMtTGjTr/ekU4NdQxuPdg/ZfJQB1DZOnEe3s4i0xxu73QAIsunZPrBmgbezsj8zP4AN7hnW1mt458Y5/OSHb+DvvfcdXFpbsk0PVZNkYw+nODke4c7jbbz/5R082XqGXv8IE4JQBWdx6wpo9RXcfZHf0Ass4dhyLim6b+To4QAHx9xNARSqz+jO4CyJvm0K6n/+x3+GrReb+OSj9/Hg7i0c7e2IHEGAekkA9UKmoL54WRtSORRUCYIQ8LKNEce/Uuq5Nk0nqvmePLyPv/z5z3Dv1hcYnBxhpdnAe+9+F9evXDVw2JF+OKdybjUQ2Mct2FgcJEY04t95LWl9TdYzN1mtoyOB1INeT2sD1di0mqo3GiJ78L7QmsPnOYCa77vQbFhcBAExzkGMpBlaBEMY0d6tqiYFAT8RmjTvc46matoAalpFWqPT9Sxz9ZGahQSb2ezg2sVMUGed74lTBE1ZH8uklsCjy7smg58ANY+DAHUUMZs60t8JnFkEqwHU/C5W+xw4bT0p38y1+9kyol9eF9SkYQHlKjQPUis7cTRGQgtsAoO0O+t20CdBbjwWsCUl+tJSqtrzDZ2UZU8Q0imp82t3foPp3RisjWe529wr7B/sYX9vG/1eV81QZelWrNnKXFcqVXgNpTKixSAV70Es4t6IlnRcH9ikKjKX2sbLwf6B8q2p2GZTN6qEGlv7+3u4+cXn+OijX2FrexODQU9j2jIb7dz4uUaQlM+oVp3hXZKyCmi+VaUrME9+TdviFhPhUzmsg5m9Vkrk9MpsF8cgTiNrpkIBIetZl1XN+1OgJBvXjF8isO1cW8ySn/esjQOBxCQLw9wlPInNTaEa2PkGnB7L+oSvpy+q/i2iR3xhq9AMGBS5zpj9AlBZp1KlIttpm8s5JssEqKMGompdADVB5/3WETZ3d/FkcxPb+4dSUPd4D5J8yPuN9R7XcpE6aRsZI4xrWGw2ZIfdqFV171FBXaQdfKOJ5fUNXLp6XQQWHnNAIDUMBBazPiDAq1gI7muUTWhNN54LZX1KlW7NXgPiHKyRkvXoPMD7kUoTU1cz5oqOYgmVdM7eXjnmBKlLJVnVR1S5TRN0drdw/4MP8fTm5+hsPUfSabE6R6lcQBBWUI2rWKo3sVBroBqZ0pxHy7E94zwy5pzE+p9gRigSh64T5xWda44rzl99JMM2ppMeguJYTjVhfUWgdLW5irixirC2giBeEHGAtoQiRCpagKQci2rhuq4qW8SQGGUeE9U0gYHvvMZUGA+Zz0wGx3SMar+P8v4O9m59it0HX2AwbdF/GXFxgir3cRzJ4QIKa+dQuHQJsyvXMN04j2ElFnGRWaS0E7X6nkB4DXG5roHH+ZhqTwK7MxKdWOuT/Cb7efNtm8jOnr5XZES2MXn2HNNnzxCPuqjHZQTLK8D6eYxqixgEVYxmgeHyml9pqU5KABXPJA9a9rqcB0YTDI6OcPfTD/HxL36OB1/dxe7WAfrDGYK4jpVzi9i4SvvpKWaNHqZxH+MS55iuoi9Wwuu4WP8Rzi28i7XmNVR53pnJ3emh3WK0BZ3mQlTiAGE10BrI+Z/RF70uLYyHukbMEGYT0QPU8z2G/F7ek0rOeozfw7yqVzLfUFQdn1Of+prSv05+LZrfF9pj7MtASLde5eyIjWxTwO72Nr68+ZkB1He/koJaAHU5BII6gtoCqgtLKESRal/ezAEBlGEb6LzQNb+52fob3Yj8TQ/+H/yj/x5TgqSjvrP5PsFs0gf52htry3jnrTdkT3z+/HnUmM/r7b1dlID6c7le13yf6+t+ztfmv+mxG3jmVc3+MByx37ufkSToLb49QN0+QZsW3wSoe20ksvj2dVuWsauxaH4LGUCdUwm65SwlAfqf8+R773T4ckOd65+57nD7k4ypoK6L+EMF9cr6RayuXlCNTbC5c7iF/c07ePaQCup7CKYDxdN5h0CLfCNBj4TpgtTT7IORrKT11EUYKW+UfTHnTDivoPbkMw9a5q/fKUBLN6b9h3OceksSVBC0MycqgtZUUPcLJWyeDHF7v4+PD2f48miGk+4xCqNjA+/pEEhCJdf7Wh2lZkOWztz3SQXNSZav7UjVDEgvKOqDRDHu7X0UiTmEsQcga3DFkNnr0kaRCmoC1GymyRGZxcJwAPS6ZgmdOCUz1dtU2CqayERPZqPNAnSEab+HUpcgdR/BmBFoLpKmUEC9HuLcchNvryzgxmJTvb1yZYx6PRahd3llA4uLGygGEUa0vxbZ3IOFHqDOCNanq0YHRPqaUgfEcz0nysiRHE/dUw5sPEUkSWWR3l3U9dCda6H6Hx60NgT7FEGj1z7B4fYLbD57hkdPnuLJzh5eHLdx0B+jl5QU9UnXuIVqBesrDSwu0v0uxkl3hMebe9jqjdCKqxjUmwDtz6sNjCtVWXwX4wizMmNSEmA8QnE4QpFEYaWplTCNQll8F6uxEd+TAWb7B5g+eILC4RHKgTmw0r2unIwRdYcIRiR/OedUrwBOgVX/2Rzgn/bIrP/BscY9H2tbDySe1WdI57Rc9vT8OppfQ88C4Px+62XcYG6WzO0r/R7Kfz8TFJ8DSL1LnvUT89c2D2Dbfe7vf38EmYurFbspuOuz0t3i7SB061E6l1Tus2nx/e533pWC+to1q73zALXfMXgAeb7uyM6zRej9un/5c/wSmOkEPdnxe6DZ9VfdHt/2+R6gHkhBnVl8ZwC1B7QNoDbr7/nrn+/x2rjKrL3z4LR34cz3ZbXndC7B/n5Me7A5FbffkxJczsRBGVk9X++ZUtvWTpIad3d28eTRI9y/d1eW37bnNadSLxj0+3QeG/tjrC3ptLK0vKxagYIRElXZ41hZXcG1a9dERiCI7UkI9hpOUCwlinwAACAASURBVJUj8vvrNf/9VWM6X0ec6h+kc6WNj7dev/KblxnfgGd8awHq//h3rgokIUBMgIIDnTZecVBCtVJCNWLmGpvUY1fcchEOMCu43JEJ2YsDDMkkTyYYjmZIxlQ+s0Fv1s9cYErliaLMyPrjJps4xHA8Q5dKu8EEvd4IvQFtDpmHyqLErFFTy201dazFTrVFOsm6G/2VAz97pDVkzmRCueUkb4vsFnM3R6d84PT5ttuyST3HFp6/F156v7zqJePS2NP839K52v4ne0o2iXumv99c5Cfw/EKXTaQuNyH/emd8xqwGshxon+1IgDfL73aZj65ByM28FjGdX7Pe8spqgtNqH7hNqm+V2uu6DYQDUdTQUu4ObXPZNOJ3s/cOqHAUQE3FLUFNWkEau743HGHzsIfnBz0pNtmA4vMIZpsVIRt1zJ+GGJLL9UhKyH5/iL3uCDvdRJsMNpZ8o1fOQGwQi5jBDDgou3qB6ulaBSu1EMu1CGsCqItSnBWCWFnTkxkttwklkenJDWCCclBQphsqNQyLNey1x3j8oo1bz47xxdM29rsjjAk6M5fPEzOofKbNnbNQNz++KfFvKajJ9+cJKBOg1s7EtxCtoUALRTaTqVa7fu0qfvu3fxs/eO/7eOvtN2WzzAzm1I5zjtSQH8f5QkLj0bOMc7lN+UUlvxHS71XUsKlv+bcsFPiPi5zsCZ2aJb/gnr6PXOHvFm8PHmuuoqV6HGmc6vOIZGOGMRnI7YkoBb03mXM8JlrF8rkCAaloGA4FKuTZlHwPKqPJJvRA81mFFv/OxpFfuI0J65Vl1pFmc1lZLmRtUikkRSEb5Vbg6HX9De/zVHLAtVThrkmpeUXXwVl0uuepEEqtne0VfV6pf32zC/f2UhnDU/ZTDvAzjyBH/OF96o/Hsdo9mK3Hq0lNoJ3AKpnSztnCvR7J2NzMkZDUGY7RQwG9WQFtKq6Hidi6re4Ynd4Q3f4I7fHMvvoT9AfctLpZQxnHBZxfW8TGahMFjNAfddGbAL1JyYRAbBoTfJHCxu//zIKADYBmpYzlqILVKMRiWMFCJUAtKqAeFbDI/OpyiEYFqIUzNPm3IJT7AJufRTZJqQBVjhL30SOMZ7QtJqElkNuCsgaVmukdFAzUo9LL2FUzgQ7M61WWowKc6ahQ1fwTFLjJNnUQG+tSkpOswnPg4g84txEcb/WGeLjbwp++fxv/97/8FC+2Dgw85rXlYuvWJzFplcXk8sasNW+3mOZeY8DkmzGcM/3fVaBL2eS7jTmbIr4E7+dJgmtXV/HTf/st/Pb338APXr+K5WZdFskCqSdsaoyws9/DrUcv8OHte3ixu4XpuKPGOIE8n3uUJ2TkQWpP8OB3Wdc6Oyc1TMVkdyp051CgTzS1bPdvL0D9c1l8K4OaADUtvgVQr+UA6mv47vd/iPOXLhvowexd2aDxmnD9G2NIlbHyzx1SNZtga/MpPvzFX+Dh3a8w7BxjuV7Hd958Exc3zumc89oxA1iEJGXa0zbLlC7USxAI7QucZs4ziRk2vmh13Wq1cNxqodM+0VxJEI5K3qWlFVRrNZdFbvENfC7XEM7TzWYdzUZDj6VamoCLt+vi+KoKKKONKnM8i3pvO0ZT6fDL4i4ILptyX0pCN0dz86l1SyCRfRGU4yaNIDvttHq9PvqDgQPdheo7YpJZi9OmV1a9BNeqVURxzdTCVCsS6HYrgbg/ckBxTaYzHE48LdCTUPzalDYjCMI6V4qUQuhAcILU4xHzr2kl20O329WXV1FT2Sur7+Ul1KoEBRl/YJlvJrCzOAPPys5vRj3b3vYApkSkItUA6h52dreUkcVMSSqoSVSj4pX3Pq2LF5eXsbq6hno1lpKIv2MGNedBLvF0ejJKuNn0HR4dYntrCwd7++i022J9Ly0sinxGi9w7t2/hww9/iSdPH6F1fIQkMfcVq88NoOa4FGDMxqZveulqpOjsHL01nSJTN5G0bnHXSvsXX1T7P+aUWr5s800gI4bZA/XxWCfRAtgTcNw4NGciA6StZjZltYHTPiPN6kJTUniLtxxZNOc8ZXE6Zi0uwJt20gFB/kBZ3CIPCHjmkfqDNKKwtxc3gJv3h9VB/H/mT0sBWTBr5la3I3D66c42nu/u4vCkI4tsGs0aEc2vA86GXxbTdUS1Ohr1msBpgrnMs+Z4KpHMsLSMtXPnlRG5tLwkQigb+PUardMD7lblACILfdbTzJ9nVpwcoow3pjhqfbR0Z2VrDOtVOSxQtWvrmAdvecyk29BdguA35zaSuUgoZX5oNQwRMWO8DPQOD/Do08/w5PPPZPPd29tBkYQ3dbdnOt/MfVtsMLakZjUnNz5i4YwxJSBLEg8BcGXZG6lFXxwDasSzPhxinHQxnfRRLk1kcR7WlxA1VhHXlxHGSyhHCwjCJipRQ6/Dtd7UI9YDMNI361RTWhbpPhIGItiyhpXtLEEJghBUN8tVO0HY66J4sIPDuzdx8OQrDCdHKMQzIxU0+L5NoLqA2eIqZkurmCwsYlyrY1QipMyLaW4MlglP94AyKgUSV+06aC8lAJs1BRvVJAZy7mX9TkCZ/YIpJgToT/ZQfP4UlZ0d1CplRCvLGK8sobu4iEHFwOnCuIRiwnmJUS7mmsP/al5TrVa2vM0kQe/oEF99/Ct8+K9/hge372Nvp4VRQty0juVzDaxdiVFaHmBUPcYk6mFSGaFQTOR+sB68hivRb+HCwg0B1ATeCb702j20j7sChEjKCSKuvZyvi9rqcT/C9YTrH68um79sIvLeehUwmP+96qS5NWP+efN/t5LQ2yPb3kCwhiMEzj8/3/Q+67Xs7x6gtmamCFWuvrRzbZn1O9svlO9969ZN3L93B62jA5vLgkj75goB6uYSSmEVI1JSufflsfaOkBw8xqTXwsPW4PTW8Rv+0+//N/+dnF6SUQ/DQQeD3jGmsvgGNtaX8fZbr+O169dw/sJ51UQShGlMmCUi6+Y8NPB1gPT83/PX/FU9uFdfAg/kWT3hv7RPyWXBitg4GmJEpx2voE4B6pMcQJ2R+VLgOw9Op4RX1rQpPpvH523+zxPwfTzZ3Ifw8V2c80VYmoRAuYGosSyAemn1PJaW17HUXEalWERHFt93sfnoMxxt30cwHaEasL9lUSLsuQqgJjgtgNqcBaigZm3E+SgPUnsFNUEErttmxe98UbxbYWr/fIbi0l911yvh3EqygmIweDf6FquLZ9rvJXh0PMSHu2N8sj9Cq32M6agtwIrkYhtSZZQJbBCgLpfMedADzbL4Lsj6m1+qqUks4lyneduRp/l6eWtwBw7N2Lyj8pqIpXolZp1RGA2Bfh+FwZANZQPa9ZoFTNziLjDcuTiS3DTr9VHoGkhdprKXNuW8znSqiUMsLtTxxsoi3ltbxrWFAGs1oB6VUYkiNJqraC6c05zEdZ+HkfZIneTG23inhoY5wDk13s71mk/X8B5IzImuHJEg68e4mjLdj7saz9ecTkhk9+arAWr+vd8+xtHWC2w9f4ZHz57i6d4eNk+6OOqzP0WrdzqZFLHUiLCx3sDKMp2pFnHQHuKzB8/x8KSPo1odg2YThcYCUG1gSoCaMRURa3a2DpjlOURhQDck2nxbf58A9YyuhtVYsVIFAtlHR5g+egbsHyqipFyYSJxUGY8R9ROUqMA2fM86GEp+c06EadxgRtT18YBGhshIvOZIYLb5fr3za5+/1c1F9OXZ61VzYH7+8/sKDwz7fdlZc6Ee69bZ05PRq2fObN3NVLn5z+HX3QyY9thHXtFtc52PJ/JiInMm82rkbGJWDebWctaob7z2Ot5991289fY7uHLtmhTU7Bv4Hqiv2zQKvUDwjBOa7n1+zVqdX2fmr1emoM7ynHn8rNnty+y6TwPUpqA2i2/2o623ytfO1NOmvs4D1PP7a4l/tPcimdcsvX2PwJMg/P44FQqqns0TzLOay/e7fA/afqb1en5ty0Bqfzw2nm0/OxoO1D959vQp7t29i83N5yL7k4iufaXcbW0/KOcI1x+jOw+JbNzvUwzAXgTdz9ijoPX31WvX8Nabb2JtbU29AO4pzXY82zPlL+E8OP2qyzs/bv36P1+H8vfvvHntG17Rnf3xvrUA9X/wb11TfgiBHU5UlntiDXSx+SoczLR75caQN0YRU6rMpsbaDkoEnm1zSTZ5u0+gYYxuj41BW47ZEKUSp1yaCqhjA0gq1UIJCcoYjGfoD0bo9EZodxP0hsZK5OZQbDltZtxK4Vg8XgXsN9OvHPwex3EP8LY3Wa/I22xn5he2UBnzUhN97sXTxcmHw3uF6CsYQPNF+0s/zx341z3ercl6lk0AtoDML5rpIustIX0DJrWDsQpUlumuMaPJzmEQPgNalyAFl80y1T9GzUrmeOj6GOPSLzZqrjlwWi6TGgfWOPNNNP7eGURYFo2zaiXDhwC1ABtaHLI2LRvgbBlopo4guJnMZjgZJAKoNw/6SMj4Y3NMwDaLVYI1zFSfISpCyuflWqxN/1Gng/3OCIcDTrJmqUQVCJsyZH+y6cQJmNx+vj9zbJlnu1KvYLkaYrlawWqtLEU1m0bTUoQxreqIICstjYU+i2YqgMooRxFGpSqOxiEe7nTx5cM9PHjRxVZrjB47XbTDoSKI7XunWuR5ZI42NwLciMpusDgTmE0Ams3fgNbEqWWTnVGpOiaJgJnVtRW8994P8Lu/+/fw5ptvyBKbixQtMPU+p9RYL5M40qZETnHjF4/5ReisDauAYje4ZJ04mWiBazQapsSgei2nWva2KL7I8z0WFTpzqkpTUVO1PpVVKd+fqjQ27vyx8PX4PCq3BDJPxioo4lpVChTL3bNGvTWpHcDtGGdsDPFYOp2ObPf4z8Bxa6hb/hVVfE655ApfAwZNNe0fz+fyNdLMT+b7xLEakvlCxi/S+ULF/7+/1zNlnecm+M2NywYxFCFtxOebS75YyqurU5mD29TnLcL88XjVtM8PV/HmwGuqfbgpNVNMy3gmeE0LRWU+03aHj5FahXbfzHmeYYAA3UkJh52hFNU7oym2BhNstwY4bA0wHPC59OkdoREV8L3rl/Du1Q0gaeOgtYfNwQwvhgF6QwOjEioQCcxXApQqtMunAtQz7Emu4X3OPEO7b6iCDspjrEYxLtVquFAPcLFRxuVaFReqbIhXQAV2yI0SrXI4IxSYRTmStfiMauqkaHEADlyWf4Gz/VQOLDdkbiURgUcTKwFqKkQiFMs1zXWhNmRmGy73CKmCShhLpW2ddFqSF2cJNvdb+PTeFv71r+7gz39xG0eHbW3iZWHqJCtG5jD2sK5hagHlMjv8GpKFABkxIZc5qFvXk1JUWPtNjiuyx0OgMMT33rmI/+jv/xg/vvE6Lq2tSgnGOUiF/3SGg5M+Hmwe4ctHz/HZvYc4ONpHeUZ1EAtwl5/u7x3XXJ0HqM1SKWc76TJdRdzIE6ockPJvAGoqqJ/jkw/fx/27t9Da33UA9XoKUF+4fA3f/d4PUoC6EtGVggA1Fa3cqE7krqP7Sm4YLPdmONjdxheffITNRw8wGfYVc3H53HksLTRFTpR7hcuAMrUJM6GopiYgPMSAwGi/h5HcJWyB4G3O37eOj9E+Ocag29X8wjm42WxiYXFJ87vfSHLu5f/T5pYOGVRPc/OsjDEC0Mp1JumDOX+h1Ne0C+amko0Nqbe5JiR8XGIg9WQkoIkHxQxdqUArtJ6uSHnN17YcWAJd1pzj5peKN64R3PjStpwEJG6QjZ9VchlVlkUtJWwQIuL8UqsrH5IbwYB24NrolnUfE7wQPyRHzsrW2IxQd7qMzAhIHnnza4ZFTxjb3kA3RmIkzubbAGqvouY54nlvLDTRbDYEUgtA8gCGct4ygDo7BlvjqS5SVqBIpLy2lnPGdXiLqo3Np+gctzBJBubaFNNy2Bx/lldWscGxtERwvC7SobhQcrYxgitpDgbCTNFqHWF7e0ub8u3tba3/q8urWFlaVFzRo8cPpKB++Og+dnd3xCi3fwY4+s9kALUBdtzzWIXtqtpfx/LPFylmAWKv7Ts6vmhO1SxWbBt47JqR6Ws4gpeIicwATHlo6X3i9yWW/2znwasQRDjyCmC2XnKJDr4+T4Ej9/4ihwr0dgoTp6CukVkfR7q3Cfqr6eJAJQHjAixd1hrX3GJJtbAIHHLFKYJEiF5/iONOBztHh3i2s4uto0MccqzRJYj3AxXyvM+Uq8zIlwrCSoiQloHNJsJ6HdUoRuzy3jk2LRIgxtLaGjbOX8Cly5d1/5M4Vi4X9P+Kb6GuliBjn7Xf1O5lxcqYcppOJbLpTPdTLgFDDZgZBnLlobrYZfyKsCArL1Pwu3HN/DeqLopTkmm5RwmVK16ulDA4OcaLO3fw9OYXeHbzcxw/f4aAzgGs49nAZSRR3eY43muawwhEs7HOe59uZcOB7lllk/N8lQIj47I5JhU4xxGdY/qYzgYol6eo0Ja72hC4F8WLCCpN1RqloIaouogorqtOEgkvdfIxAhsBaqnU5fxkTGHOSUGBoAjfm+QDWqlazFK51wYOd3D88DaON+9hlByiGBewsHoezfXLQGMJ46iOaVzHrBILaKC1K2umcWmGIokHMe/1SPUSSfGy/yeFdEbCE+vGMSalmZRZmlNnJSmymKE4K7OnMMHweA/j/ReoHe6i2e9JYV9cW8dxs479qIIegedxEWFSRjTm52SWtgOoZ4nGN8Fxvr6Ak/EYnaNDfPHh+/jlz/4UD2/fx/7esSxew0YdyxeqWL4cYrbYRT86xCQeYRbN1Bdhc3+9dA1Xyu/hXP0drDSuIC7XMGP8TaePTqevWpTXoRKWRcCU6wUKSKT26VlEU8HmYhKGeA+etc86q9E338ydf95ZoPJLje58zZUDvH2TPN+zmH/9rFHuYoNcZo9vypv7jdnvkrD0+aef4KtbN/HgwT0cHx9ar6AcYhZSnbqAenMJ5bCOcYGRTqzfJ5h09jHce4hJ9wiPT2jX++359/tOQU2ba7kZ5gHqtSW8/fYbeO21q7hw8YIAasVJSSGXwmI5mlK29/+rAtXz4+c3A6lPR/lkILU14L37mdVlQ90L/S7rqxOpxLqdNgY9ZlATZDCiot8Te+V0vk+Rr6Gy/pjVnfMASKaizuJK8n1AsyCnowYBavaKIqDcRG1hFY3lNTSX1tBoLqNZXwRXwW5rG4fbD7D99Euc7D1CMEtQDRgFZcIJgtOKOFGfyxwAOfcLoHbzu69NrOZyXwKnDWjL34/p3l0f77RCNw9emVqadYZFPKhG4+9UJ9q+NZkV0RlN8KKb4IOdIT7Y7mGvTWJAR3t6WVvzOXQKajYQNBsYk3TkelgFKqKdEo69QgLSdO6Q8rpctC+331Qt44BtgttSZrOWkkolANXXJqt15C2SdwhO9wmADsH34kuxj0aQnCe3QMW2Yj0KmI0SAdToEKDuiXBu2gCr1QpaL2NcWm7ixrll/GC9gRsrEVYiIwmQ1BVVl4EgxETFGVcn78Rjo8oAakc0nDv3vp5M51j/d18H5n92184r3f0eyZej1rdz11akLlfRuje3/sMcQO0dC1z/eNA+wfH2C2xvPsOT58/w/GAf290+TvokvRRRmpFoV8JyMxZAvby0iGptCdutIX5x9ynuHPdw2GhiwMxaRi8xTzqIIQsHDmYS37mfogsIrw9tvql855hhVEVMFXVV571ER8jjE8yebmG2tw8Mu7JfDzFFOJ0gHI5R4p7FAdSM++CJZi+JtYt3cOS4tT6Bt1b2Ge3s7dpdzHvAA9S6+im4n6mQvcPn/Pr2qh79y7/39uLZe565Mn2NevhVq1n2fhk+YiDy6ffz4+bU/OD6K3x8GgkozodTxCrWzubhbDD7fQYkcGIG9Y1338Wbb7+NK1evKX7kNEBtT9X94D7EWevDXwWg9ufgrL7zWQB1Fg+RgdQpQD00i+/uKQW1cwh248jnT389QE3SJvf2tmenANPcpzKVftpjdfF4Jv3LiMh+7OXXJ9/rtTFtPRgjkb4cf5eNZxvv7HkRjOZ++MGDB25PvCWrbzrFsd9tZA3rE5AAxb3dyuqqnFVJgmSPwxO3a7WG9uJUUL/++utYXV11ZHXrfXvywVnj9Kz68qz7Ld+b9n/X2JsbN+++/dq3p7jLfdJvLUD9H/7O6wIPuAGmTWrkAEBfB3g1AUEdWQ9OaLVrjGVu5CLWDAEXdhlrKZu6O5gIpB4O+bpcqcnOYw4sFdrWfNekpGzOihh7o8lUCmqqrGj53R/SNo0PYiPAQEMNXAurTm2qZQWbCarTS+p/5YGxU6PaM9JycgW31LuHZTKGtHmU6locVO4aQK58femmOXMiTt937uG5488D6G6ZSbF5K6NyRYiVQyko7CedbIHKN8ByAm2fcy0TXc9udlmoqbW3A5PzAHWuoeY/gWx7OPFqw2PXJQ8UsPZTZEgOoM7yq01xLUNfZyfOMcValOB1QHBWgEwRUVBEVCm68VlCRPvRUhG98RgH3SFeHPWx0yLgWkLI5k2R6kOGexVQCCzHr0qAuhphoRqhNxxi97iNw16CNgMNwWYbc1BtsWdjioAbzy8dAKKggHpYUP40LcKX4woWqwSqA9nflFmwFit6/zE7gu5zE3RS9nK5gqQU4XBUxvOTGe5sneDWk33sHFEFWpJ1Ja04yQ5k3i2bMezI8jyw2cWGOZtf0pmRHSqA2lSDlallQZh61S7gcExVeIL1cxv4/ve/ix/96If40Q9/iPX1VXNDoNWV7PysMD/jFsoGad4KMq8wOSMHzS8uvlCyRdCaQH4xY3NRYMLCQgpQsxkzbxFui1ZWvvBnK6BO229zDBH0YHOd3fwaldGhNbv94s3XZuOdhSyBZYINVKxx0zIZ0SLN8knYQHfyMCNTsCEX0C1iKuCBRQ6fzwXcW5YPqcAjC8/6yk4hQBsuZkfRqp3jaCZlEX8mKOJV5B64ZsPUA/P+HGYFt32OPLvOnxsjl5jVtlfAGmPRzDh5/k4zRQ18nC9W1STy1uH2EbLGeY7UYn13V3CmGyFvD2QMRt47Yv0lY9l7ccPpM9R5PyWzRF8Eqp1WGMmkhG4/wUl/iKPJDEdjWoJzPRhrXTDb9gRhUMCV1SVcWllAaTpAf9BBi48dc8xTnT9V1rWyr1FCf1bEMRWZwxE6tPllQ5yzkVtTrFFGUsIM1XIgFfVCWMJSVMBKOcBSQOCrjKhaxlocYD2qoB4YSYbHQjJXVCiiQjt/WlmzgTqz+0trpgp8MXlcXIUprLWuyqafFNYIxWJs9zptPzVncMNm0QZSDhKgkV0vEAfcOE5x5/Eu/uzjh/jg4/u4desJuu2+AdSu+FQxnwLUtk6yyDXA2v3M8c5/rkGQ+c9mK6ip72xXKAVMblHV8MMQQTTGb3/vOn7/3/8Jvv/mNTQFthFEcPZukxm2Dtq4+WgbXzx8ijtPnuDkpKWMTuVxS5mbjUtPEpnfkPhxm2VGuPHI8+zqWWH/aSzFaYvvP/un/+Sltfqb/Is//OOfSUH9yQfv48G9rwRQ81Kvr67Jsq5WXwQB6hsEqC9eQom2wbScrRGIJRBiNQbjJuQo4uxQSWyjGvvul59jb/M5CpMRamEFK4sLqIWxyyO2edrPXWzmcYM0GA40FxOcJoOZADXXchHDJlOpj09OTtDtdDDs93U/EFjmetEgWFUJ7VhcTpTA54CqbwLUTUVGEOTlOKXVP/s0nK9JBCLYSQCNn4Nz9nA01Nyv+AhlT/P/nQ05AbuAVuexMqNFJIojvT83pbwnpBIfE+B1G14C1J2OPgNfW7nbcnMwJxe5BDjSZYkKVYJu1ZoAairD+TNzrfl+tAIPAiocXVa2d6/IWbml92ZaF9rc7RU1bhJPwVBrZNq9z3OtJiudj6jWk0KpKwU411Pee1zrCJzz3BM445rnuC9pfIC5cdh1TsldjvltQb7mGuLjevg+W1sv8PzZExwd7mHY62iuIJhIq10eLK3cOR7X1s9hcWlFazWVklSwJuOZHDJ47LSf5vtTaXh4eIAnTx7jyZOnuu412UI3UQ0rePbsET77/BM8fvIQ+/u7AvuyGj0DqP3ckTUF3B7E0ORT/zx11ebA/AVIfzhVv+i3Llfck199fZJ/6fR1VZeZktXP3W5ptjdIO/qe+uSfaTW1tSdzxzY/0bmP5MFtU2k5m3BHqqOKK6aLjNTUThntYnhM3WVfJJXKUlzEC5I6rCnIsT/kvdHrKWv6sNPGQbuDk8EQfdbYbLDLvp2AdoQwiBBVIlRDgtGxCBxUqdJ9iI0dvi4tJgnSsm6NazWsrG9g49w5XLhwHs1GHTM6FhGgbtTN2YjukXLO6UkNbfVbBRGb0Rw/2kNZKI4R1pxytFBEwqzpAXPOLYLA9p5OteK80hW3o/nEYkXYtOc+RgAzm+PlEob9HlrPn2P79h08/Ogj7D94gPJoiEB18VC20uUoQFyzupjgejOuIibAzT0WFeACqLmPZlOM67ypzW1OoXqeezbu40aA8qfZJy4j4DwSkbTTQLnM80NXGJ7bRUU8VGpVlCrch9s9artGAyikPOL+PmDDn3s9kn3LCAqsVy3agDXMlKSAUR/FTgvD7afo7z3DaNTCFAM5FFFl1y2W0StVgIgOFlXt5WJFH82ktiotrqK4uAHUlqXCGlLPPBkiYPTKjO4JEwzpWkM+alBEcVaUexSPhSDBcDLAYNDG8GgXhdYBljHBKl0Z4jq6cR37lTL2i7QlJ3G4jGhSQjw2Moqpp6kgJCGZdRfPp4sZG4/ROtzHzV+9j1/+qz/B47sPRAbkI+NmFUsXYyxfDjBb6KAXHmEcT4CYQPMMYSHA+eA1XA9/gHO1d7Bcv4ywWMVkNJbFd6fN9S1ErdZEJCIk9w3WSGf2dK/T1rgioFOtksBgc3C+eZdNPbnm+hzpOP8YP+f8urrnVMPQs9Rzjfx03pprrucb/WmtUj0FVAAAIABJREFU5gj/1mC1d1WNmpJjDKBmFMmnn3yMr766icePHuDk+MjGdBCjEDVNQd1YRKlSx7TAHG521BOgf4BZ6wkwaOHWbv+bXM699Nl+/x//D2kGdR6gJmebCup33nodr79+DRcunkej3rCcUg/6aV/vmanZS+d7V/lrOA98vOpE/yYgtReC2NSaqZezva657oy5Px9aBjWBabP4PsGge+wA6sQRbEwNa3tUW5X9HuIsgDr7u/7P8cryz/MAXyZkyb+mB6hHkxCFcgPVhVXUF1c1TuNqA9WwJoJR73gXJ3tP0Nq9j37rBSqFCWIC0sWpAOpAymkTB+lnB1ATnJY7imxkzWGCNY8HqAVOp/EueRtfI74ZgGmAnO37PJHNfj+bkgRZMPUqIw4ozJCDhjp2Ap5JChxNZ9jvJ/hoZ4BfbnWxddLW3pvRXhpDsuGuoNxoIqBzVg6gZn9Zo4x1p+y8rQ7mnDYNSpiy4ecBaj7Mcm6kvuZaqjmF+wM2pT1I7VTUBdqHD0cGUPOLc6WzE+dr6zlhoDVYVuKjMSAFdR+F3gClZJRmSPMxtDQv0DlosYrLa038rQtL+On5ZVxrRKhTOFOuAKUIU4oetGchzb2suWy+h6YRk1o4n3Y4zNsxp31bB5zqWrlV2CZL16R1f9f4s8a0a956lxxXiepAvOvSaYA6s9S33sCw08bJ3jb2tl/g+Yvn2G21cDRI0B8x9sPGXTUqY2khxNpKTWvQBBEeH/Tx5w+3cLeboLWwiKS5ANTqKIQxwEgGbhx5/h1AjdHIAGqq3NWDKWBaCTCTzXeEAh1aeDq7Hcxe7GK2u4/ZybFqihhTRASoqb5mH9S5Egmgdn1PT4Dmec3GuttvifRudvJ5S2zWknys+oo5cksKynp66l8BQD57bswIBH6ufOXcmHuPuW1GOs3Ojy+7vdVtd4PEra1n4Ayn5oBTtYHFo7F+NAV1Nl/aLsLjHW5edQpc1tlvvfEmmEH95ltv4/LVqyITe4DaxrDdE///AdRO9Z2Sm7yK2lwxFTVG0p9iraigtv7DvII6tfh2PXKvoM7XRL6vbQpqr54+G6D2/ddsLXU97TyhJNffzZOz8gpqP07nSYene7lG+OMxt45byqLW19YWDvf3cXJyrN6LJ9PKHbZcFvl8fX0Nly5dwuLSknPpsQg15lFfvHhJADVzqElEIEGWY09A+lkA3K+pwvI1omaqXMRlvn8wT5TkY7/7nTe+VfVdOm8cHR1puJA98G3695/85G3LmExomjSVjXHoslBYzHApYTOQDHJu7rXBYKgaBZ8EqGlPQySRG9gSQP7qgDXAcCaAekxVm5pJVFKx8WctE1lLsNFBlVs5kDpsJFvXMTo+lzrhhOOySP2k6hR7spxW8WmWYP5fOvjnGjNuLTvj0npO2+k/+Uy5dOHxi9Vc1pw+zZkrii8Qv2Y0eQ/zuYelbLl0hPpGk2MUut/bFbJMaL/4ZlYSHjB7tY2T1ThWrHCycrxJ2ximGdIGaplwzTUjHTiprFnngJidM297w6aVqacFQLvFzsBor6Q2cFqW4LLiNlU3m0YkTLCBFMluvmxWbRUC0ASHpBnG8WCEnZM+dk6GOOhQTVVGWAoEetAql+g4yRNUTzdKwGIUol6p4Lg/xOZJG8d92pfyc1ljzdigpjTkxEngikTAuALUK0UsRrT0LmMxDrAQV9CoVlCN2KwJAWazTwyQpJqcIDmb2ZWIlmQRWqMynrYmuLvTw73dNh7vtZXNy8x2KQZ89qFjS/E1HN5sKl8pqGdSO/C8szFUpIKaqDYzKwlfKwyQvHLmeRbx9jtv4+//u7+LG9+9gXMba7K8HA37ej2pqfg6HnM6Y6hqfMxVRvMLzDxLKv93b3nCc8kmOI+f1qZU6JHRTWCBzTef93GWUszn56bsaJdzLYC4AIEebFALoJ7BrLtpMeTmDM+mY5OSx8P3Jdig88gmKRV9I2akmhUMH6/5Tc14Xk+ySS1HlT/r+ZHZihPQpiKa82OeCcd7kI/hPwIW/OxsjLL5xMY6X4cgvayHda9Z81Vgfi6HhK+ZB659ocXvZrnJxzMD2pSEfK5UzGLK2r3q2aTqZzsU3YBZ2wh59am3pMnPH/4xeeZpVhjbgMkXoL7gkOU3waFknNrIiftRnGE4TTCYjpDMmI8+pYDZbJ8SAx2YbTjW+CbAWUB3mKBDEoAstBkZ4GyymTXJ+1sSMzoBcDNdRHcwRas3xsFghr3+FFvdBLvdEVpsClIFJeKB2ahRpcyNM1vU5ITIwtNpwEvJFGWyDQPa3BRxZamON5eb2IgDLFZKWK6HigtYCANtXrlfFYGE10PqURtPPDzmxLOJLdKLA1DNpp8XhZEA5gIAjMX2Zoa05kICNtw4BxVTDZULqFYCFKcFfHxrE//Xz2/h5pdPsPtiV0W36OAuX5PXIiMymMuFiCPOlkgFoBiaHoRRd8AdR46kJfUnAb+CAH69pt+9cJ4LJ2guF/C3f/gm/sHv/RTvXL1kDQhZw9vrk6vwePsIH9x5jFuPnuLZi030eh2E3m7Iq6JdsevXmTOBatcwTQtzWXmYSts+rxXpfg9PsN9bfP/sf/9fv03lHf7PP/pTKag//fCXeHjvNloHezo3ayurAv7qBKgvUUH9Hs5duIASc2xdBrUU1IHVAWYz70AYWmCPRwK7H9I2fHcbQYG1Y4A6M5mp8JJSytxM2EzjvET1NMFpukd0ux3N18yAYgOegBOvJ9WWBHdp08zHjYcDzXFU8RKclutGwOxQ23zydfl3Ak7VaqScTqosNbM5NjiZzVQps7kiZrBsxHksRhSyzGmz+KJ9rNkWUqjBjHvmVdekuo6rBh57BRvv7cGIKvA++r2BMbI79rn6w4HmfIFKtA33wI+PfuC8LBeO0IHUVQHV1bimY6VNeaO5gGqtiTCqqgnhGdTegk1j3Smi84Pa19Zqvvimq6vdlNUu9QmBT24OTdXMtY1W5yQN9HtUfw81f/FE8HwLNFtYcNndzo3B1Yyp05AjdJ2KthBA7d7H2bjznFEt9/TpI+ztbKHdOlKEShwRhOY6BuVgXbh4GecvXsbqxgXEcZ20Hl3z4ZDEAluvLW+YisIper0unj59iocPH6Ld7qpxWiOhoFzCs2dP8MWXn+Hps8c4PNjXWPSOJaag0myZzpGayb0j0BnnmI/O9gZuHT3VJnJXxJN5TpH5LFLBN4/nv/vmDocwK8CJYkFy1rt68xxAnaI+GSGVH0X1ktZ7rnkZZT/brviGtm9yO5JajijEMcb7g4frm+W8vz04TfKk/IKUy272dgSp+Rm0lrNu6vV0T3dHAww41viZqJ5ik0PZ6wZQh5UIUVhFnfdAVDVbed5vITU0jJvk7rIg0Dp0lvj1hSbWNzawvrGO9bUVNOgOVLA4j7qyqgOK+DFIErQ7GcGQ8UB0+ODegkRW7hdUnnA9YlNbdRUwUgTVSCpqG5v/L3tvFiNZlqYJfWb32r76FpvHkhEZkRm5V2Z111R30TNTPaCemRaMaBoJaTQsQogHGAmJBwRPSIPUQjwhBBJPCAFCA90vSGiY6qW6urKqcqlcKtfIyNg3D9/dbb22XDP0ff8591638MiqXl6qs6PkFRnubttdzvn//9sy+6JOsQHaPNIa1jjSBw87jxetK1meK0pgfx97d+7g5jvvYvPaF8h1ewhkCz6R8jcmqbYUSkVNYsVyo4kma0SC3HRFIpmGREhPGFOupvV9Ri40YRkJd+w9iiWui6EIOSTQFgtVBPkqptMQ8xzdGwzwqzRbKFQrqq2oRlLdODeAVmQakpRCIGaup3o0AtS8BqjiJqWOapsJCvMpipMI6Owh7uxiOmFG7AEGj+/hcOMeNg8PcTCJldvcbLaxUquI5Fsu5xFWywhWTgMnzmO6dAaj+hIGYQ4jxCihgJIA6ilGBFFYikhZnkMhzoMqfxIGu50dHOw8xKx7iHI8xcmlJcUEjPIF7Ixn2Ikn2Kd7jwD9AkoIUIr5WW3dV/+UDPaNJMg1mnvE3s42Pnr7J3jnT/8E927cRme/p+NVaVWwcraM5fMh0OpjUD7EtDIFylRf03GniLOlK7hcewOnG8+jXT2HQq6M6WiCQaePXmeAMCihVm+hUi2hxEg1Xn+MwRn0BNKyt2D9xf2L+9+ignqxHzu6F/iBvSNdLNRXTyuGjgLUbmrj1rDsYxYH7tmhYrpGOsKqV+4qhsZyYRO7Sczx6OEDfPD+T/H555/g3t3b6HYOdD0HvG6p/q+1Ua63ENBCltMqPt90jMLkANXJBgqzHn54be9rVd/97n+YAtTRoItoeIhZTEeSFKC+dOkZrK+fUU2hGvlIVqkNyxd7+GTslNkLsnte9ufHHfBfDKRO6/Wj6uk0Uop7D91tqKDOWnxLQd3vSDE+jnpyzjK7UZ9pnZI1siTXRdJ39mee9JE9Fun17ADqhRhAuqxQQT2Oi5jna6g0llGhrXelpviEYr4kknbU3cHg4BFGnYeYDXdRpOhBTpVzFAhSu172CEDtiGAUOPi1OB+ybkwBajPHz1gaP3G+bI+y+Z3dbz7uQ+edADXnuQoGZo/NaDijamm2yr6VgqT5DJ3xFB9uRXj78QD3D7roDHsi2siwhf0hXYWaDqDOM4qF5FATWtic0Wa13Gk9YEjrbgHJZqdo4ha18xYbJoCaxQ8XAimiQ+R4cWuPDgzIHpGkQhV1hPyEDia0687peefFEHNG6/E1lHM8NTB7MEJ+GCm7Oi8CUE5RFnPOowoh8rUC6u0SvnFmFX/v/Gm8utTEuUoR1XxOx0h7oYhE7MUZ6GU52lbLuc/iZgusoQ2sznAKvTpVrTfXwqOPywLUfr6c3FOusfXOh3QosjrAAdROeOV7YfvbkTa0v5uggbUKyaG9/R3s7Wxie+sxDrs9RBM6MCpcRvMq7s9NukY2y7ouNjtjfL7dx9uPDnFrmkO/vYwp1dNlB07zWuC50fFhIUqhAgHqMXKjSQpQs25nFgHnZASoSVSIhsgRnN7awWxvD2G/j9o8RmUWy+absxXOh/jZQ7quCaAmsSyroHbRJImCOgWoZcXsbJi5j/KPn/sdmbuppvZDjrTW/3mby9F1zwGRmQc9bV1c/P4T+6oNc554eZvjHVXwL/5Sdi/38xQPzPNn/trz80G1lW6P9tem9dKmMua9QgLl81eew8svv4zLzz2Hc+fOK5apyrqc92imZ0rFMscfxyeP0tOPcna99vMtIz97S3Kb2xvIazMCDzhLQU1w2imoZfE9HIiUThGln59mnd84xzuupvGzJ4HPGYtvb++dVVAvWny7Li3pFv3zZ2ffPNZGIDcXV66jNtN9UkGdAt9GIjCyaiAwnkT//b09bG9vYWd7Gzs7Ozg8PJADCecrdI/jfKZWI0B9Auvr62i1GCNjLj28N/jv8+cvCKA+f+EC2u0l1f1c11K3iCevza+6V7LH1APy/H0/e17cx/398OpLz/28W/Cv5c+/tgrqf/tvvyhWUm42NlafU4WxCOLCQvAu4mA/op0piw1b0JSbQhCGAywOzjlfD4EprYOZLz3hsJGFTYBYyjay0EcYyUKRIwMrqkqu2GKeFIlV3Bxp1dqLphiOaQlJJavZ7Gmk4+6D7JDlCeZaZn7ur1aq1b5i2UuKIw8D+wLBv45ePaskdU/2NIDak5h+HrmExcXT/xxVbaSMUC3N9p6dRbcvUDxD0oZcXgWZfva0ePKCEM+ktA1ZgLI7v2mOtAOofSElUMvUkr7wctRT95rG0rQvR/STBbjLsPBWrFQKymKC1xMt6liIm6U8gRmqBJm3WgpzykSvlQyg5lCJVvR8v/uDETa6Q+z0qL5k80VrcA6dDKDmNUn2fzXMox0yg7aAYj7E3jDCAw4IRtwALGeSA4mkWXPZrHQHqJTyqBZzaBRzUle2ywSoi2hWaEPIgZwNbWhDx/uDxZ8aa1qGF6sMKsPhuIAHhzFubA2lnn54GGE/MpcAfm7Z2CdosDtWGpA6IobPorRVXMWwtEYchLkCldf4ZDbFeDZFrVnH2fPreO31b+A73/l1nD9/TmoKNgu01ObfAuOlGzlGZePUy8n176h0xw1D3FjXLmN3j2SLdBtWmo02NzXmdkqBzMGZsoE8GXTxXjD7TX9OfLaPFUmm9uEmfNg5EPAhC6YCs8lZJEn6lxQrPoNEwLDyVS1XWspu2sBqTUpJJR7Y5UZJwIHFjfIZqSijQo8Wk0muiQ3Ls4Wg/W5JBcPh4aHACoIbHJgKJKTCxqmwTb2cKpgXWWR+05ZFLosspzb3RRAHbFqsZWTgLHoS7qMzKnINEYESPzMX+OwmAzzK3orczt3RY5F+z9vHpg1VshY5BooVegb4aMpLVit7TKfUH8dT8EuZzbzGZQPOZtbMwdPjaAzu0TjGiApqYR20UyOwTXDCgGZzA5iJ6ETbSeVdj5h3HaupPhhNcTiO0WNvOsthxMEzCdrTOUbTGfankGp7HE0x4+uY3QMq8wCVeI5o0kc0G8jm6uxKGyeqFSxzHQlpfwmUwxB1qq/LRbTLBa0R9QJQD4GqVNB2a/BYS7lIljrvQ2d5LjDPZ0ASaKf9WVgyHRPPrZo95lhTbUar4oL67B99cBt/8Ecf4saNhxh1+iIEGA3Zn5v0fkrwF97xzv7K3x9HFNGUursm1vNnfQ6vlJD01vX4CIcP8xj1VoCzF+r4zhvP49/4zrfxzKmTzg2B1pT8nEB/OMf1B1v48afXcePefRwc7GgdKgZmk+8zsP2QyN9/xwHU/vr1Fl7a63xukhtQGQnKhiJS3ZU4TA/w/f/9f/prWcA+7UP9/vf+GI8fPcQH772N29e/kBKMe3wKUC9h/dwzePHl1xKAmvtZqUyXCQLUZiXomxE185ORcv/2tzdx98Y1HO5uo5Snst8ya0Mqz8STMvcJA6gJgtJaayjWsgdyB1HqasHzyeaRCl6pkAdDTMaRHEQITjdbTSmpuW5qz3Ehb7xGZNlb5OuXpOg0Hg7XB67DZWftTYvqQM2srL2VN21DTd8Eas3i+Jv2irQYrpDMREISM6K5X1lGNNdgRTWQGEU1+IDqY/5tCmTuR1JQjyLZmRNQT9n9lqHOa5OuLSTG2Z5Y1utQTa3s5/YSmu1l1Btt/Zy/q8Ee91N3vdtQ4WiL72tONYFuU9b27chKAp281TeTEzj0mRrDnOxqgu18/yRt8bjw9+sNe0+WTc78KctttkbaLNS9AwfvMyl4ue47Ga9XUHP9JkC9+XgDd+/ewqMH97C7van83EqpaM4xAJZXVrC+fh5nL1zEqfXzUhjmc6Ga9okAatrE2x5Q4PCRIORoiIcPHuLOnTvqVwh4SkFdLsnimxnUX355DY82Hoo4cGSQkrhyO4KSs0eU/WX2+GYK+uw+mY5XF+7EREnggIHM/mYzS7852KLqVYWeEMYKUPnMjkim2sHQafdC9rzWC2TqqCwg7nqfI8C0W8UFbnoFlldZ+eZFw785xhqOWN/H2rrkbEeVfWmbiN6PzcoMfNJI1FlTT8ckaUww5r/5WmERuUIJ+WJZGdIhB/mlCkokgZQYd0KXArPS1xCRMSpyVmCURB5V2n3X61JPt5faOHX6JFZXV9BuNSyznK4n5SJqtYoUZ0MS3IYkxgxVp/Ee5jVcr5RQYUYzew/NyF0fUijqM1A9HU2m6I7ocmQ1ouU025rho5VsAGWWo3Jecrl1qtsCy6mm0o5Zmb1HG7j9/gfY+PRzjLa2gUFPNsUEM8dMYiYBjY4FjQZWmy0s1RrK0mb8EJUe7KO9asEGiTacTNRxMofJad0ul+nQUADBeNbFYUDiThGTCR2NCiiVmyg32qg2qaKuSRGmGkuLCnszyxHXnJlYQJhD7BymqJa3rPEiYgL0BPk5HIvHyI8GyEV9xZDE4z46j+9i7/4NbDy8o2y8eqOJtbVTWG630SSJICBpb4ZppYJJfQmj9klESycwqjUwYZ0+LyBgxjTpfDmSRLm3m3ItBHtBEhwH2N+4hYNHd1DJ5xRf0V45g/LSSUTzHPbpyjEZo8fakceLQ0Vmu8/msPAVI3KQ9Cu7UNq065iFGEcRdjc38NHbb+HdH/wp7t+4i+7hMAGol9fLWLlA9nMfUeUAcTXGvEzS4wyFuID10mU8V/8VnKo9j1Z1HSHKcm3qdwbod/sI8rxWmQlOVydbz/j5omEfve6h1uZ8SAJWNSFoHduHLdh7ZoeAvh/zvccTA/CFQUW2l/H9nYKa9I/EKiolrCdkyNQuNR2cmnNPoqB2swE//FZ9MZ/j4YP7imG49tknctfodg+MyF6oIKwsoVBto9BoIShVLOaF695kinq+j5PlfdTDIf6PP7r9tarv/q1//59pwD6K+oiGXYyirnLo2f6eXGMG9SVcunjBAdRNUxb7cNykkk/PmVr4Y0gM2XP588AU24u+aq7lT5HL/s1YImdrF1n6i+icWnz3ex30uh0pqKmmJiA/GQ0c0dDWZT/IT22606G+H3wn26dR0p6IDkveod5bOiERJciLZRwpSQKeKYlQZYSVJopVOn5U5TBB+34C1OPeHsb9LSDaRRB3UcrT/p/7KWdcc6egtllYVkHtYzcYPWdgiCmozTnG7d1yujjqipYUBK5XS0BQbwXuCwZGJCjUl0SpschGBKhjOYJZnCM50synHkwm+GSXNt8R7hx0sdPrYjoaW19LxSxrZBJoGnXtCQZQ2wzADpkNCIw4b2swAWoCwmpKXK1EBbQiwThT8QA1n4B1pQeoOctibcBrmapokteiCHmSebj/chYSEAANMRNAzTqCzPfYAaVj5CPuVc52mu9P/uoF5EolxHRorAS4sNbGN8+cxK+uLeGNVh2nSnnNyblXjEVMI5BDKU1q52wOdXZOPDidgTqd8Y0jUCzUfFlgOrmDfGHnz1m22LOhTwJQ22McLVWzHuvn9Use4PL3SEx3mwEG3T10O/siQ0WDSIQEgtOcQYSFADx8tXKARqWIg36Ejx/s4sOtLj7sTvEwV8KktYxZtWGEQ8VicPjJ3G+SAoykDhLreK3w/EyMsECAnypqD1DnKDoaj5HbOwC2dzHb3kbY6aI2HaMST1EgQC2CmQHUAQFqzVMMoE4JJk6Y4aLO7FxYTjCJ0BbRZC4/XOvY9xhR2XqZRNGZue+za9oigeX4te7JGcxXbUxWcme6iIX182kEIj3MuWL550/3enctLKzn2VpAz+suThOa+F7C3JAS9a/qeZvpGUDdxPPPP49XXnkFl69cUbzO0tKyZqOpoMZfjcfMlzMHI8VYvnrrztY8CVDr+iLZkbt5osRljK3lzNlHjC0oqOl4RnI8nZ0EULMvc7MjD2j7ueIiQO2vhcS62ymo+bn91yJAnYh+PEHd7tjkA3twPEuSSG2+aaP9JPlqcZ/W2XNRk+xx+Eck+sEA3W5XMVh7e3v6mzNpWn5zzkISGGcnrXYLJ9dOyL7d3xt8D1TGX7jwjL7OnT8ncqnhFd6VMSWDZeuHrzqbiwC1v3cXZ9+Lz/Hay89/req75J7+uiqo/8lvvqIGOcQExXyMMvMtCX5p3ydYTIsz2nbTxtbyeGk/IyUrh3hiz9OmywBqDvepehsTnAY3gYoKEyoe+qMhuoOBAG+2hdzSC7RXFSxB9rblyxE8GI5n+lL+F5XUDqROCjE3n3kavpsWBHaK06X36PXtlcrJze5W6wRg84DbAr7t1cIiH35FLe5td592Vx1dpo42B1ZkPrm4281tn8rwiPQNJMox9z0D/47JpbBSMSmg9FwczIq1yYGNgcc8t8qO9pkFArXsfdqQxr+2Uxa4gitRW7vjacfXDqLZ/TgFPYkOtDZSnh3tBW1YRGAmIEhNFnoestgmSF0phlLE8DF8TgOoI+wPY/THtMLLyXBHmsj8DPNgLoC6UQywRBU2i5Y5sDMY40F3KCtgY6Aay85/LgL/PAYVgk0VqrdzqBdzaBYDNEtOPV1hbnAeUwfABQTh3OejcoJWN3FQxQBVPO7OcXMrwo3NLm5vdXBI+/uwqMNnELFzs/fNuysode7cofXxsWKHOhtnAQECA6iuzGPEZnU6wblnzuHbv/5tfOP11/Dcc1dkDUcll+xL2TC4wkSDxAV7IhuCPqmc9tfwYrHkTQD848TpdexFKedcvjQf79mLvGYNaDZLO9lEuoIoa4miq1wYp5VO2SJF4PGgj529HQ3SOfCihSuHZ/x4frPnY7zymN/zKh+/GXIT5x8WrQno694fgQxu7mZ10tCQiO+Pz8NhPn/u7Zr4PX4uX/zy+fncBLj5t1dMeyWcL3R8Jrvdz5ZtzffoCxR/rASqKNfUwHCx9aSidm4Hjujg1zoW5SpSVKhRzWsFuI5jZs1KnQ1SG6rserXY/B4ptnzbSUKIrBDs1UmWUDoDn4jLRMzr2GWRknSkPEdvXUr1+RhxbiYVi7KrlT9lvz+fUCkxN2Y1wd3cFOPcFLMcgepY+9NoZJbqRdp56d7gMbLCjg2MhsS5EKN5gO44h8PhHIf9Cfb6E9wZxbg/Ym7LSA0uM7EC2hUXKmgjxN7BLh4d7GBWClBrNbBcqcsKfDgdY4/DkRgoBWWcbtRwaamB9VYJZxoB1qtFnCyHJAcjF8xQomKSmV4zG3wz/iJHRfKMdrqRWYOzuM6FmNFVgQ2YlgaTRlHZSoUrF+WDwRjff+86/uAP38Oj+9vARJ2agRxurU5iMdx67XdCDQJcznraoDjFMRtKKa3T/Be9vssq8wQUPnwmV5QxTp2u4ZVXT+PXv/EC/vZr38DJ9pJcDTBntjD38Dl2OlN8evsRfvzJ57i/8RDTUUegMusDWSVzNOIUEP6+8GuI39+S+9ntH0nGFPc69d+eRW0DESNI0abZiCUCqP+3//FrVeD+/vf+BI83mEH9Dm7f+AKHuztyDVhdWcUSFdQNA6hfEEB92gZgVHNQeUc1Ne8FEjH17E62AAAgAElEQVQEzM61f0xGEaJBD3tbj3H/1pfo7m2rFiRRg3aEbI44YOff1qyS7DiTStecLnpaU8ngJWGRJ4vW2VyvmOMsZXWvjyEV1OORahICpE3aTLeaIhhlrw2zKHMKEQFutrhxIFEpmzKZ+Z0FKjFJSFKzagMJszVjFI2L1XAqSq6rBIyr1YaAM5JfBNK7/cxU4MbA5n8z04rvnXsCgWsCqLwHxhNTUFMZnpA7EkWFZfbyffL4itRUIAGqairK9hJaSytotVfQbLb0Gfgz7lFcw0U2SrLuUutuv9/ZoNZqX//HE7uoyJGihbU+yTICqM2qXCD10AB2KpN4/1E9zv2vQWCwSoKW1V++mdcqpX3IBqnat1lHqMCwvV6BKfO5nndzcwN379yUlevjR/eVU1fmQunIZysrqzh77jzOPfMszpy7iHqtJUtIfhSeK9YUVN7b3JJVEkkHETYebeDhw0cC7Xn8Tp44KbDvxs3rePPNP8UHH76PGzeui0jAuiONL+BLO+A3cX5Q06F9yyaeR7uINOfRkOEj/04OuDFlPMDsSXbHLkKObOoHVfZ6Xj1tII9XUSwON/T6cpVKf5Ks7cnQyf3U1+hSX5m6yoBq3rdHR6Ts58a87t2h4b1Y4qBPJFADibxbCNVkslp0NuYG2mrzt/ct5w7GBpQQFMpSTTNDWiSQKq8rWj8z7sIUALwneFR5l5rK39xFqvUGGlwL2i2srq1iff00VlaWRHDgF63i9UVV8HyOg05f6mmSX3i9KhanGKJBF59qCdVSQYprrousxQhM8kiOJlMMxhP0xmMMJs5dx5ESOdRR/SqCNoFcu5YI/nAwz3tKmZckk2j4FSs/MdrdxcNPPsPGZ5/j4M5djPd2ETLkKpjJVYY1ECMW6tUqVhpNrDRbWCYxRPb35kJBkNrXgOpdaMOtyBLLL+ZQmes3LaPpSmBKcbpDFTkVFnE8ntMdoo4yraUbBFWqGvirD5etKgVQRtqlU5owxDAv5RiHgfxDwg7XVA72CW7r+qTanu4E8RRlZvNhhkFvFwc797Bz63P0N++jVa/jxMkzaK6clCIW8QjjYRfRZIDBfIao1sSofQLx0gnMGsugtxvPP49RgXUUs59JRA5L2t+nUUfqxP271zDYvI+VlTWcvngVYfssxsVlwv6IJkP1RSOSPJ2PG9dHKrIsRsnuA6rYmZ3KGq3A6zMsYDzoY/fRA3z01lt498/+DPdvPkCvEwmcKLcqWF4vYflCHrmlPkbVfcQ1KqgJ9vOcBzhbvILnar8qgLpROYOCA6gH3T763QHy+QIqip6g4p41Ee+tQOSmqN9TrxcWSwlAnbUm9eusX0+ytXoyxF2IYjoKHDsKUwagzg4PDWRJFdRP6wsWe8OjPYOrPB2Bw9d3/ne4b3CduH//Hn76zlu49vmnePTwHvrdQ52TIKygUF5CWF1C0GwhKLPvJol9Lvel1coIz672sVyd4Pf+lw+/VvXd7/yT/1oD9ijqYxTRqaunmpy4z4m1JVy5YgD12fV1KaitMfbirZSEnO2rv+ocJ3OxBQDlFwGtnzwxNkMy8oLf2hyo4QnV6l1p8R0JTBNA3TtEh/Vjv4vxqCfrb9YDPofakyGOB6gt1izRqzhr6XRWYO/FPo8Htn0Oa8Y1xc0HuOeRyDSaBJjEdARJiVdBwHiGgnKRp8MDzKI9hLMuSrlIjn50j6LzENc05U5LRW1235yxck0SQC3hBuvoLEDtYoy49juAOntfPe0can8/QmAO1NvRxYNf2msVccda1xTU3L4DTDCcTHBtP8aHO2Pc2Ovi8SHzvyM7cWREVGsI63UEJDsx2szlp4rI5Xo21lGqszQc8LbdBKjt3zY/o7PXzBTU6o+tDhNR2wK7zbabB4tgN39nPEkAatp86+xxTsM4BNaVHqCmex3rCAKlzEN2X6wfKRqmvXdYLiMmeEq3vUYV6yttAdTfXW3jhWYRJ0o5EQxoez4Boy25b3o3E1dPedDQuRjZ6MJqq0QalOQAe4LfgrW3TqK7RzMgdarUdgc1UVAnq7DVqrqpfAiliV48CGfXO3u5IaJhB9Gwp9xaktxzU+73BQSKUglQYFQFD3suh3s7B/j+9bt4Z6eL6/MSdksN5GptgK4W+UAERJFheV+RVM/Li/UPCXoCqKegM52+y5qBSk0pqElaDJCbTpDr9IDdPcw3txEeHKAWDVGmw2s8kdvJhM/JmoTCIhFsKV7IzitSVxkfZaascJGVbR+luyH3UR4HP1fLgtM22z5WunNkBunvueM2nayK+OdtSuqVssr7hQcszlyP3N9+3uO+mV2LF8HVI3u/AE3ea07Uoqxj57iST92QWBOr1FddSIVuDq1WE1cJUL/8Cp698pwAalpDU0HtAWp7H05le8wBMAhjkV791UcqW9P42mcxg9rP8NnTZgFq7hHsAaiiZo9Oi2+C1DGvOa58mT2HUT12PXAO+WSNxM+mGYSLQpIy382w/Qx5cZ7t56bWKVq0RpYskFVQp+C0vQd9ORLG4jHw59R/X3Mv4SjWR/H7AqqjoYhddKfrHnZwSDv/gwNFe3Ef44ysUaujLGKw9fe8mZeWl6SevnDhAs6snxXBVGuxA6c8FpW91r7qevXnLfv7fnbuZ93HXbd83N8A1F8zi+//6F972ayIQ7OaCTn0n04xGE2UJT2IqHgwpRk3ASpTSTTzecCEA9S85ueY8YtAAAFquibMCygUqVohu5BDeapcB+jTZmFsFiMFZlAmDSOXiTwmfPyUTWWsQT6He8Qs7EY4uslzhzqOrJnqC44HebPLoJZIzzLKDPOyzJ5FAXYGljVb5cyfI8Mjzzp+yrprZc3RP7q5/YfK/DB70/v/tnrTTY+8iiJRT5uC2ceLJkWiU/PZCmnqKK92pjKZhbLsb5XP5gf9fgBs71eDNhb6/J8qpqzy0ZVgesG0yLfP5ZRtTo1tWdNOsSSgkgWRqahDfp8FPIt5Z/VN9TTzqAmi8/n2BmM87kY4HDJ3lkW1B2y5hnIoRkvsOVrMji4XwCS76WSG7cEEj3oTKZg5VE8URcxZ19DCbAKrYg6GqJXyqDGHmtaBxQIatApnvh1BSHllGhNfRFDlshUwQgndaRE7UYCHB1Pc3R3g0d4A292hVJyBGId8AAEVXsc28DLjGmfHa14DZiHkxCrGEnbp4xoCu2PPZp4gfLOGl159CX/3u38Hzz1/RcUEB2gENzko0/XglN4mlrBrwBcMbqrtyuMnL9wjm09meKFxqlN1eAU93ytfl3/8xp1VRWrALDW0tylM/043XgPUPHDN52KxISvVaIjRZCS1eqvR1OZK9hzVVT7X2m963rqbGzG/R8DEN7UsJli48md+A/WgNgf2/H2CBgQJ+P75M7P2zqjwqOIlUEP773zehvwCsPn9IFGfsUGWdRkzxR3jjcfL/7e3I/bMTj4Xj7lvwvlvbyWjIbu775WfrucxSEJAAXMUjzTvDui3W9P9n00HksInWQPTcXdS9DogyFuGqVDTbWaAtBoSx94xtrfZz+t6c8i4zdndOs6GVdZBzBaihfdMqghmRXEQqvRup8LLi7jMvMCpMgNntMakGntMC01jrNpMW/CN7ivlPMu2jDgJ79AQ4zivjKXhcIJeNMHOZI7d6RxDMt1j2o/PEc1oIRlgNslhs9fHw25XWaBUfbXLFSxRxTmbyra0M40xRA7Nchmna1Us0WGhCCyLFBOgXORAnPn1JaxWSqgyQiOYoxEEaGjYz32TpC0yzmkZN9O6RCZzIkIXgYL7aVHOIg+3O/jBu5/jX/zgA2xvHRpDTKpI2w9SAHphb8lKB7J3uLsWcjyZns7lGgx5lDqQxiv88vkZ4mmkYdjlSyv4u79xFd969SpeunAZrVpNw1V+FgLUnUGMB9tDfHTzAd759DNsbm8gnDN7kddHVesPz6XZgR8F0xaHqRpoiQCR2teLlJUhTanZc4o+f694gPpPv2YK6j/4wz/BxsZDfOgA6o4U1DmsLpvFd8MD1K+8hpOnT5sVIPf+YmDDCWZ9cn90TSpvRg41+of7Aqgf37ut/+b+TIBHDF5ae0sZbBZxiorh4yYTNUlk7TIfSRbecazGjusqmzzaZfeYzdnrIRpGmHEwETKWgfmbZvNNgFTNnsvTcwZ3dqE7QiEbM6qO63Wu2XXlOfMxBI/8uk81rms9tfbyefiZTY1NdxQCaASnqdi2Jo/rOd+jwGnmNdMS263zBKX9sIOvQTCJ4DTVo7YG+2xEd086AoVXRRt4bGQKHg9GVdQaLTQabVlek8ncbrVRq9elXMwFBjKrdnGDSjXrcmdI1QA2/LX7xgPU3r7WlPFkWhP0nTqAmkB7qqLmY/17IruaEReM5uG9yUZetsOOBOmJA4nIV3WG1e28Z3m8qaDeIkB99yZuXL+Ge3duYTYdocKhI+vBsIDVNeZhnce5C5dw6uwFNJtLCSDFvsHb8ul1nesDCQGbm1vY2HistbDVWsLp06dFXLt79zZ+/JM38e67b+HjTz6SzZkH1AV8J0xQU1KS2CR7Sg9QO+Gg1WV2/jy51cBhK9RtvbLPa8tnWlv54eCRRt5fCvYQ9xh7MS9u8Ne1qfvdlu1AZn/9pj/IqLIdNSFRRbgXcO/UqW58veXyjJ3yJxkusdZyBYbA2zxzmy1axHZwG2LQDn48MUt7nl8eP7PxtOPgr22zmq7I1UCq6TJzDRsoE5yulGVlLIDbHWPVvKwD3FeOJI5yRWSVNWWmrePSpQtYXV2yYT5J085NgesPSdX7B70kf9qG3YzeCZVR3arX0KjRBp7DeFOIkKpL8gfJ0QKopxMMCZK4gZdX2/B9kQzJ16Odt2p01mmMieG145ovHQNSsqnW6XSwd+sONq9fx+PPv0Dn0QME0xHyOYKiVLBNVTOxjqV6ernVxurykkgW5hTA2nGioRqbbd77ASON+Po83uzfmK3NWoHAe7EgZwvGHpG6O6OjGUEH2ncWq7LbLlZrKJQZeWO53rJLFNnSsq1DEmDZIiujk6QW60/5/AHrIA6ZOdB3bSgtVvmYUMDJHNMcyS57GG18ienmbRTGI1SKVdTWzqG8cgaTXA7ReIjpmC4wQ0wY91UoY1ptY1JroV8qYUilnQCdOSrzPGpz5leHyMdj7D+6je271zDceoj8JMKJcxdx6sqrmDXXMQiaVr7MIjlLjbx7j4th4eIk1y72kyTrkGDvBrUCqGmVSID64UN8+NaP8c6f/hnu33qAfm8CBEVUl+tYWi+hfQ6YtzoYlncRVyemoGa+3yyH88WreKH2bZypX0Wzuk7NN6ajEXrdnhTUjIeqN1pyLSEPSvV+PBdBq9/t6NampX21ZkQrb026CEDz99IhqBGEFgd9vhr0PZjvdbJVon9MUntx3daIJKU62RLnVJvuwVkCsS0ZqapTDjnse5y9tF9fbNBr5MJ79+7g3bd/gi+ufSZSHQFIWYAToC61EdSWEbTaDqCe6n4qxDmcqk/wwpkB1hoT/Bf//ftHC96/5v/6nX/8XwnAHQ37iEZ9jEd9zGi3T4B61QPUz+Dc2bNSvaWbSnaCldbci4Plo0SD7B6XAsl+3/OHehGsfvopOA6gdm8xyYX1APUIo2igTPZejwrqDvr9Lpi7zcgy68Otn7bBegrO2fWcWr/aPuydAKwN1uMERKSbu5azxNbeW6ykhD8+D2sfzicJUI+nAVdvzAgmc+3gXheU5aA1H3WBSQel3ACVYCz1dIlikHxsIDVB6SSDmrM3I80oQsOJJ+xvU1Czz07sumGuOsl58NFdCRR69F48ClK56CY6g7CfVufsAWrW89wXgXA+wWgywZeHMX62O8GXOx083DsUqKmDSYCRNXytjrziIoygY9eTjxj0RGKvxjgKUJvK22aH3oKaIDXV1H6vU9wVB9AeoOaex41nMsFcauixbL49Ic4AalNQq4fhzJKMcooSRKaiexvJo0Zmp4o3XypiHthXnj1ErYIXlhv49bUmvrlUxQuNIlZIFucsEXlEcjP0GdRp3Wd1uX0g1b4JQJ2eD8uEN6Ks1VOZbsbdop74qBmdH3/b2Xaz4yO0xGR2aORAz/xw13YCUtv9QDcs7rt0eZLiPZ7LrSQkkbBMBTVrG0kxEfUifL6xhX/5xR38tDPAg0obvUoTQbGumBYvdLHxNZ1yeBEzFoQgqGWFixjg+yD2hQITyhxuyBKcbq75wRDYP8B8awvh3j6qvR4qo8gAak5KSPxj76eN3QBqc/M05xe7D2xemADUnKK6SCVzgSolLlBZ0YcHKY3xnlkP/B6XmU9k17Xj1zynov85e1B2zc3em8ftzf6pjsxJgoXXyQIKbi5i15ffj+3aMcUtCabuy9U91rtw3zXitK/1vcU3ayVafF99/qopqC9fwboU1EtHFNR+j/c1/OJhSDCMzDr1tEOVFfotAqEpQG0Auz+Hx1p8s0dnZI8yqKmg7queVkiP9ggjw7Kf+SoFta+1zHWSxMJUPZ1VUmdjE/16nQWos+fTv++sipr/bdEVtrf5/c0fu+P3a1t2TCDgybOOXM8+xsd5OWV1r98VUE+7b5K/LerVrn/2LqsrK3jmmYs4f/68XPZq9Yapp5NorKQ5/sqaM3s9L57DbO2Q3oP23ew98TcA9dcMoP6n//BFNfWlIm2KOXQ2JchBZ4DuYILhKIcJixSy6xUDQoB6bkN3FlVS6c0xlVKNgx1aewPjETfeQDksIdVLRYJ2cwwmY3SHIxz2hhhF5J55QM42eALUFIJNOKSndc6EfxOgtkXUVHfe+NjACDbBi38SZsoxCuSjzZgvLNzNsPhUem4HvGUe6J9fi2MW1D4OLX/Kqqtag6DHMT8/TpX9dIDankCD+UVw2mVHJwtAsvG67/j8Mlq25ZknnpednGy3BZa6bDaeJ8+8dIo1Pwy2w7+oLrFzo8VGX1as+mFVYo8he3naSLKGJDjN17dsWVkd8ftk7xGgZh4K86cdiM3NZG8wwuNOhA6JFFMW1KbaJLgu63nahecJUAdoV5kXM8cwmmKrH2NrQEAsr+fk5i3gkOrUWQzGoZCEUc8oqGl/Xw0D1AoF5Z5RrcHsal7zBjIzs9H8CIZxAQfjArZ6OTw6nGLjcIStXoRuNBHZIwEQNcSyoaivPQ3X9wA1wXqndpJqytROydBXm6rlVPAJVtZWcPn5K/jmr76Bb//a31I2H5soFeBJFpA9PzdgMVCd+iJt7KwZSwqIhWs6+30PZ2WVQf4a1HM4VSM38sSy0V96mZxYD8hnb4V02GKArEAml29IcHh/f1+frVKrSIHHfG1esVR9eZYcB9nJ0JzXRRgKQOaxIAubz+PfGwtX/twDulkWG7/PwTxV0Px8Ku5dxrDPrfYAs39+vj8+P//N5/b2N16FZ4qeaSYDxu5fb09OAMfnZns1No8PjyOf09vn2lA1ZWCyMOO1LKVFPp+orm0Y9ORqY/YxKaDhiwLXWdna4nV4maGTjqvsldksuOG6c6rnTSjSgeyB0+s5LTicLRl/yIwrfgkHNYCaX8x6Ggu0dmMDbgwEJ2gdOZ+IbZtXQcVhIEkDHAyPzQ6HDF1mKlIJxX1EYJRTick6m1MJNr+833nP5jHMz9DJxehEU+z3Yuz0J9gcxtgYA1uTHAbDGXLjOZqlElaqJdRJ4JnF2InHeDyl+imHUi5UBpZY3Bx+gu4PgeIATjbKONuq4FS9iBO1AOu1Mk5Vy1pHiKyTjBNwSOCALdmF0lXEWZibLX4F2/t9XLuxgbd+eg0/fvczbB/0OcE0W60EHLFhuYG1DkDxDa5rUl315zcPa8g0fHZWEFpJGVtgliraqQVU2lpHgDqXm+AbL53FP/qtb+KNF67g1PIplApFKUc9wLPTiXDj4SE+vnEPH37xBfb3t1DOWR78PKxYocucKrFY0xXgKOiTfp7stag1wjfqC4QLI/2kawfvh68dQP1H35fF94fvmYK6s7crgHpleVU2qI3mEs7I4vsVnDh9Wpsn5yoEav0XFdT8gchEnAWNBuju7WJ/+zF2Nh4i6h7KppB5cONopDXf26iROCQ2vQN4uR5SPb13sKfmkOebrHYqpNlMmYKaAHUfo+FIgw3WI/w5v6jiJdhsXIxUMZrOYQgaEVinkrIqpSWzO9lEcohBxTbBY62RmUxNXmt+b5DThVwsiBYUtLbwMbL0lj25A6eVrUs7b8uytq+xRRBwb3CNLsEk21OO2nRZk5vm//q1kd8jOF7UGl+SspT2acxTXVtbw/Iybb+bzna8JHU3I0rkRCBiC+tle32CuRpAsP5ye4SPcvAEJql0qQaZTNW800rZK8E5vGGd4PdI7oE8B6ZACFzOF8k15lrg9xj+rfXHvb5ZOrKPsPzvre3HuHv7Jq59/rGy0amQqpTMkYbHnp+TQ48zZy/g5OnzApuZT6xzovdr+685PdgXG+/t7W2B1Fza2UifWDuBpaUWHj9+hA8+fA/vvPMW3nv/Pezubmuh4bHmMM4Iin6n84MAX7O6waoDY7OKdL+GGhjthosLdpuq8MXRSjPEkkH6Qi1kw6EUWPJgcqKIyRZIvi7zwJEn2WbqNYKJqg50C6aTKxt6GrmBoLANomjp5/MsvR2nvW+uswJiOfDgAF75x45Q6TLmSRAY0pa41xM5w6IkrL7kAIfXss+Z5rlUtju/vHKaeZS0z+cQhddu9vNoKMlriPEXIVrtNi6cO4fLly/h6tUryp/mxa86OKXdIRpNcHhIIskoGZYbQF3AcrOJpVYDrXpVPQfBdbqoMMpqTHL02FRj/ekEkVNFizwmdYWBHDwOrDuloGZ2pwMtpOhxwKecobRPzTGl48LWNvZu38G9jz7Czq1bmA26yMWRq11oskqXnwD1cg3tZgury8tYXmqLpEOXAaqSzVbIXp9WslR9k2ihHPACrSw5NCO4kVekUQG03qQLBoFkl/tNgLpUkc16EBZ1HfB6MItrc9qxcsB6QA2QtZ6bywbJsHlG1hRCy+OUcwbptJYPPZ/Y0C9fzyMoj1EcPkJ+5w76D+5iuN9DbeUcqmeuYETFNJ2A5lMUmGE9HGA6HGGEHIbFEjrNKnqNqhxw8nEOZUYO5HKozcbIdffw6POf4dEXnyAfT9BaWsXqhefQuvgC4toaBkEVOUXBxBjPeB7Zf5mlp2KOfM9Me3OjCAqA5+coEPinQnswxO7GBj74yY/w1ve/j3u37qPfnyBfrqCx1kb7TAnN9Tmm9X30C9uYlidA2W63EvK4WH4JL9W/g/X6C2hWzyA/DzEiUatLsK0v14BWaxnVGkkbkpwpXqHX6cqGkbeq+odaVXua6iZ3b2SHmmltbQNm/7PFobete8dNHWz9zvZ3qsE8QO370syalV2OskNHvRfnzmD/bWufd/3wj/PvjQPYe3du4+23f4Lr1z7D1tYGhoOeyANhgQrqNoL6MvLNZQTlIoL8GOFsjuIsjzPNKV4+18eJ5hj/2X/39VJQ/5v/zn9uAHU0QDQaYDweCGhkNNmaA6ifvXQJ58+eQ7vVssMuArMTZbj5lj8fiz3/Yg1+hHTgZk5Ht6QsOpL9yXH/nVp8mwtZohNJrLpZvxBAmNKRZjQQaaEvkLoLDtaH/Y7szUlGN8Wu27P9TEqgiwcfrB7KEsWysWGaZ3lQ0O3hR4EAty87S3CL3KJTTozxlDVigIiEPe4LYVEkrHKxqkiMfDxEGPdRzg9RCaaoBDmLlshRFBRnAGonDpFzoZH3zVHEK6hdxJar0+WeoRmsc8A6Zv64SDLIgmnaD7RvGQhiLjdWR9o5ITmeeb8koI1x83CGj3YnuL51iAe7BwZQ88BRrFGvIajWkCuXRTrmPNjITN6RzxxXbOnKaz93knHVhn7eI7WmjwkjOE3Vs3Ng46Bwzj1HdtxU6HKCzPwJxnMRAHUAtSLPcrY3UZDA2RDBbH6bAKkAH/acruEkIEWmO3vbMI9coYxcoWYgdRiqZ7+6VMGvrNTw7ZU6LlWrclHjfINeGtPMrNOudFdf8TM64YDzk/Orp621Aggz8XB+3czEv9gabCB3wqPM1o2u//VkAAPzvPLckwNcVSTQ2sgYAuRizhtYe3DeYu875Pkmcb5Etxs6qOQx6EfY2NzFB/cf4w/vPsInoyn2WqsYVxi9wzgy25P0HhxxjopoDlJjbmk81g6gFkGAv8vvU9lecgA1FdTcj/l7nQ7mW9sId3dRPeygPBygGI+thiKwzfuCG+wsA1Ane2IGYJW4w/YwuXoVCprDcXYm8C9r6X1kifLH7Ulswc/Z/X57/Cr3pMX3IoidYAieeLoAxtl2++TrZ7+ve1s1tnsXKtrc9advZe2XswC1/b5qBCa3Clthn+iuE09mTYioRnLmHwOoqaBmBrWz+Ob+8hSA2twDjjmO9gYyngJPHsnFxy0Csx5fYM1qbmi/AEDtMqg1Zxj0dQ+wPskCw8cpqBePuyd7s2726mnWZl+loLa6y0+sUpKXv3eyKurk/XgFtXMY9L+bPRb+mvTuZTzv5k5qLkj2N8F0I8Hzv+VmRqJkr4e9g33s7u5gb3cXg34fcxJgSQAMA7lUXbp4SSr5kydPoVKra303dy/DCkwjmRE5fcV1m60TF89vtm71V4OvVfmzvwGov2YA9X/5u6+6QZ+p+oxZMsRBd4j+kKw5XogBAm5UTvlFxxR+EQTk8JpNB4cKE/r+899xHsqdn9uGIEZ3hZkWBAzmsgvf3WeBycEely9jN4k57C76qQ+5j5lBzWEUVSF8jwaC2yTVL6ZHF78jG4EDN47RKSe51skWnsmYTpdK/9ymykqLD7fALyy+i5vQ8ZtX+l1usn8RgDp9dV9UW+GXLUbluKvD5Fh9nhG2oFIjM5MkBYLDss+mQpmLG7FTnx2dFE4ZGNUrcxKmmYFk3mbc90BJ/hTzZlUr2OBEChYOPzjEcMpqWYvL9tsRIAg0q5jP6ViqYjEAACAASURBVL0R7Ck5Oz4u4Dv9ETY6I3QjglBm7SxVtrMBpxUYFYrNSh6NMvPQp+gMxtgZ5LAbWZVP4JkP1NCJTL95rNer0tK3HKJRDpVBXSnkUQlDVGjDydxI2X7SoM8sEGf5mfLX+5Mc9oc5bPdy2OzMsHk4wf5wij6H1I6VpGPk6ggCc75QtivbDRdc3qAByNa8adOinYBjuZlaitlsc5QrFVx57jJ+7TvfxiuvvowLFy+gUilr2KwMvOTqdV1YkhftrkDPtnOd4tMA6gUJkQYxXrllBQwrTyrOqNbOuWG/5ZloSOGKQrtWE5LpE7eK3UuOV6omzQNkOXN5GAxUlBCgLtH2zYFVfEO0KuLm6+27+VxZ63ACDhwQsan1jEpv+eMZlf5e5vv1ADX/9j/nG7bm0d5XenyJr06T56/TmtVZg/Pz++xqWZ9n8zs14LNzz/fF88af+4Jayhy+F4KZyna1NVNHSIAwB8dcf20YxN/hHyr+2EgmBZUraj3A7Ikk6Xmxe9MYctl8LseFdgNxIwjTZsnZjOl6Tu28LKbEFdDuWpe5jc+9TIBFU+iyYdHjDWWRkspgFXd3kNih7zO/eqrcapJbBFCTmCBgiLmprljVTN4UQdyj7InM5kpZp1yP+G/2qbM8ZuEccXGOyTyPaJJDdzTD3jDG5iSPhyPg1n4fjw/6aBaolK7JZWEwHWN3OsEuB9jOgz8fzxESFHevUS6UsFquosq8y1KgLPt2IY92KVRmdY22pMWC/r1SCtAK56jnZwLm2BxzPaL9Ggka81wBX9zZxZvv3cIHP7uJ61/cweEgQq5cssXe//H3sG96nA0U1wkViL4p8utQZqDjAsOdebsHqP3Aka9Bq62RwOlKNcC3v3ERv/tb38JLly+iUmqaCo625bJmBR7v9vH57W18dusevrh9E53OPko5EkdymAWm/PaK5/TtH93TfZGq9+5UdV656Pd2Y9/7ot+aYA88eleCr5vF9x84gPqD997BHQLU+3singmglsX3siy+r770Mk6cOuUAaq4dZhXLL2+16wHqKQHq/V0c7mzhYPuxAOocBz6sASNzjFCTxjWK17BTX3N9IQjU6Xaws7srBjPPD620aR3N348iy6Bm88j1mzl0xTBEo9VQTAVBGp5LG9T4+AuzKFOTxgGLs/auVWvKquXz8w/rSKmnRdbKqMES+zfL+RT4GoRGNmNePS0cpZymxWQfvX5Pew/tyr2dN9dmIyqZelL7Ick0/PcRIpOtPXx9f32mFo32OWxfcZmDVKyWSrL4Zi7z2toJAdXLyytSkValDq8YwJRnFp4NFrXmOYA6Vv61WYRpGRZwZs+v2sLZSHPfkM23GOZUUI/MhcRFSnB/oW2yJ2pxPfJuIBpeqN60JtgAXxL+OAQjec4Aalo0c9/b3tnEnds38PHP3se1Tz/W8LnKDFYR2cpYWVnB6TNncPL0OaydPCsVOe3aqR4vV6q6buw8WjSAIklnMba3dvD48abwu2qljlq9hmIhwM7uNm58+YUsvvlFgFrgmbLpzFHFD/h0nKTIcICyyjM7L7ZMLkDUHpz2SuoMUK3jIXX70b00y4b3CqO0HjJCh71kqtg+bshjg4HM+8pYjduQ1O+fntxrK6xX3guYZrY5hyysH9xAPMm1czUibUZ5TxOg5mfS8NfV85bBbP+minrQ72EYESwZK4KDezMBVFntV+uoVxs6N6WiKakFrjoFK39fRA9vk81a3r03swElSBpibW0VL7xwFS+9+Dyev/IslpfbAjGUTU6izDTGaDzFIBqj2xvov408YTsEc5mXmg0sNeto1qsipA6VSTdUZjVjqPiYEevMKfOzub9bigZBaom61GuQUEvQ3mreBKAmSY29DHsWkivlZgPEPCa9Lg4fPcL9jz/G5pfXEe1sIR50MIupPLf1ie+RJJV6rY6l9hJWlvnVRqtZR7lIQNyI3bx+7fgwn96IBvZlimDtf+zDmZXJ90CVNNcK2qwXK7JZz+cJ+FEVb3EMHqAWsOMUieohvZOGyxnnTIAANRVnOSra3PVDoJ48w5mz8iw0iijW5ginu4j372L3+sc4uPcA1doymmeeRXD6GcxWTpj9DgmjgwHygz6mkwjD3AyHtTIO61XEQRn5HNXgAUrzMXL7m5g+vI29m1+g83gDzeU1rF18HtVTFxAsncaoXEckQgNjKljXTTGa2bXFOpJqOgsjEHwqW2+qp9XDMKonz6PGWcYEB1s7eP8nb+JHf/I93L15F91+hLBSQfNEG60zRdRPzjCpHqAX7iAuzZArW2RqNSjgYvVVvFT/DVl810onkJvlBapxMEgXDroK1Eg4qhDUshpuOo7lIEIVNe9JEnB9RFAWoLblyK67RSDKDwKPAlKuozoWgMuWj47s7ho0bxTrX8/WkEwe7zFq7eT96GltLfVuvf7xaW0wxZ3bt/CTn7yJ69c+x/bOY2Vws7ciKbNYWULoAWra8GKizHMSL9abE7xyroeTzTH+6X/79QKo//Xf+Y9Vc4ykIo6MGDqfIgxzWF1dxpXLl0CAmvacdF+x2YIDDDwDJUNuXuz5s+d48frKXgvplfOL/pfbuBKHPV/Dpapl2yNNzUYb83E0xGBAa++erEqpoBZAPewnPbkXQtiH9HUPgWmfLetIgm5dM0DD3xO2FhzBeI+0IR7EsdpKfTyB8wlrvgLGcSDnScYIcJ+iM0K5WJGDRTE3RSk3QjUYoxJOUeasTTO2GULmUDtBhUQ/ciOy2DY50WUBaudwpD45E83h76fs39l79Nhzp7WDkQ38cgCNrg3nwkbwVL01834dQH0Q4+PtEb7c7AigpupO74URPfW6/V0smSuW58TRxdCTnRy3SgAH93P2t9xHMnWHiOqsHRUZIQTSAGqNimkL7VTUBKjdDE71GklxE9p2cy5gtuBz2jgTnBZZX54eWvcFznK64PkU3A8Y7zXjLG2GXKGEXKkG5EsiaVdLeazW8nipXcHfWm7i5XYDFxg1UuLzusxrdy3bNeUHW1bzmpra1na7x2yupdmohCImWvFaKzf1co46R4dkPlLPXa0Wy5KQFL2DgJEy1GP4ea9uOa+qNoIugXrQkYUucyIUmUuO7IEJ1HMONM9he7+Lz+4+xnsPt/HW7iFuzwL0m8uIy3XkqSV3s2DFB7Lc53UrZ5U8Yqqo6RMfOUt12aEyftFcWVAsMy/EVO78UIx96vWAnV0DqPf2UO73UXIANfPN5frI6bRed9H+2M2YFS+VBNjZ3JlESQpdnAsi15jsH79XOi7A0bXA/WL6Oz+PjHNU2fw0gDq75i7+ztMAaruQ7DJirScSuJ/L2Y2f2cxdr5zMnI/+zPgM3orbg4xuXGYXrAMfbX7P+qPdauL55xxA7RTU7XY7EeHYeuOu95QG8uTm4Emox2wbTwOns/vOVwPUXKMzazWVw3I5o4qaONfAFNQz+V4kALX17G7P4Pqj/sr1fxnSrF+zlNXNvsjFdKXuljbz9nPaVCiV3N0JcJ9VRmdBam8z7jOo/e/56zYLUmeFWOptkz6fUZCufysUUWbkj7O45+M5b9nb38OjRxu4f+8uDvb3Fa3GmVy5WMTJkydw6dKzWD97VrMH9t+y8uc+kRyPBRfO4wgJGUFAFqRevP98PetB9+ze9Y1Xrv6iBcZfq9/LfV0zqP/Zv/u6gCQC04MBb9oxeoMxesMxojGVmbZplUqhVNalkECh2XxzsRqTGDWZqZnnIC+Omc9KBp7aZ21yRdqcVmi5SOubAqLRFDu7Hewd9tEZTmXpTctAy4RLGy6zGjPWLYcCBKi14Kig9EMSzxBKAdpjNxy/oC9ctlTZZTlmT7+qsy2aU6T9FdwCiwD1ccrp7Ms8yTh5Epz3gxizi16wQHf2p7549TZCHAxyEEwlAe3uCFATgDGrBwNyrKVIQUO+sg0zjIkocFW51Rk2pPa3dNDhiFkCqTgEkL2aNk4rpKgeob031c8CqaWotpzqEu29w0Dvz1xnYmw5gLo3YvabFSPMJPS/X5T6GqiVc6gU54hGY+z3xtgbBjgcF3VtlwOrmmUBPaf+eSZVdb0cuq9Atrz8XiUsgoCT2PV5qrLyArTI6hvlcuiMCZpPsdWJsXkYY7cbozOMMSJDzRUTHP776zwtA/ymZSCLbyKdO6YpWD2w5AbxPL8a6M0s3/jEyZP45jdfx9/7V7+LC89cUF6tDQ3HBsjpjzE2TDnj1IeOBeU3/kWG1hOki8wm7dn1HqD2QDA3UBYDHGgutVoC16RsVh6n5X+6d+OsNjN2cG74kamNjO3oh2ULKl4SX2QnLYtHXsM0cjcQW82tey0WDvxsGr7TnntiKk5ax/L9KaOEuaEjHi/Lqubn8cpor54+PDwUYMHHSB1d4aCVAMFR628+js9PWz7+3FuG8xjwWGSLYw4Vve0QwWSCA179zffHn/F4siFMLBgFNpiVkS+K+N/KViX7zQHUPu+V70+Z1WLRGZPO/zevR68K8gWVrDVnluNigK63mXfWbI46RxcB5S+6pSh1tHDs6Uw+rBFYnGk9B5l8jGenmCO5Wd17pwdacnmRnJThXP9jOXaILc82U8JqI0r5Y+Pt2qQBds8ncsSMyijubWOB32y+R6M54hH3tBmqZebhUqlctuHkBNglON2f4iePd/De1i7q+QrOV9voxBM8iHqy+B6zWNMofoZaLo8qrb/mUwwQox1UsFZoKMtzjwNS2ouNqdl2OfdhHq1yiDP1Kp5p1nChXsTZGh0fSqhUSqhwv81PpPqim8lbHz/E//P9z/Dp5/exu7krUCDHwSat3xwQ4q1MdY95YodTsopp6hozFX/JumBqA1viHQlM0wLatHt1IJdKqmT7qJTzOHGyge+8cQW/89038Oy5dZa0YsbP8gQmWBvk8ODxIT6+/gBf3rmP+5sPlSMX0E6N78MPuz3ZIqP8yQ5YUzcFqw80UMnYVvEj+CxiAQUu/ywLUPMe+eP/9X/4K9i1f3me4vf/kBnU3uL7OroHBKjzLoN6FfXmilSqV18kQH0iA1DT4ovgldnGes6v0sJl8b2H7v6O8qcJUM/GzC8jmOkym1wesTKs3bnlNecB6u2dbQHUBGJlxV2ra+0eKQc5wmAYSY3N5+Sa1Wo39cW1tCTnErMokzI1UdNS+Ub1MQHvBghQK9PWrYkk/Yj4yGvfNdDeCq5QpLrTGjfmQPMP602qJamk5H5BwpDPnDZwemiW3i5CQWCc26P8tcu12IBi1tJ0KHLKajcw1RKaFH12X3qCkW/QeN0ye7rRbGFpeUVN4uraCaysrkpJSqVwiepi2n4T5Emy7cx1iCCxfx8K4XGWy7qnBDZa3SR7MwF7ltXFz0Yln0g/IsXNXYZbJSF18TglgLscSsxWzBNKSKYTSUyTDRsQ8Tjs7Gzh9q3reP+nb+OjD36qIXOV6y7ru2IJHHasrp3EyVNnBVDXai0B1EsrK/qiskN5xxyuzSaqOXksBVA/2tReReW8epTREPv7O7j/4B4+++xjfPLJx9jb33WOPtyPzK7cGmPWWfZZjbiVqp79Xe9JMunYIgPWeMadq2EKVK/yeOj5U0eZ5HxoHbaNkw9NMiLdi+k9LZBgjwMRjgxtHDCZXdv9IMe4pKZqtvubJBIOVwhSO5tvT7hzee5cL5SDKTDblFxW+5vK1jP1meusenNEIKGPbreDQRRJmcP7q9lo6avR4LmkVTFzkS2z0Oo7p/yXgtoIXzyvJSqEg9CGkqx3CiHWz57Bt771Tbz26st49uJ5NOt13Y/KgR9PBTKzh+2zr40i9Y9WJ5llIZXITcYG1KqoVZhlPJdygMSYARUWY1rXzzCeTjGkSo6flYQq5DCJWWsYQO2VtilAzceNLYNaoAMdl4rK7eYJlk3ieITB7jYeffEFNr+8hsN7dzHc28J8PBQRjao81jJyUmCUUL2BpXYbJ0+sYm15Cc1GFRWSOZRNSnW2B5dNTadrWeIiWx+DOZXAHAAXlLGJYkkggkBqZqbOmRVNBxc+nw2dOBDz1pmeNKOewSozWz95PdBKvFpGWGFunYsc0HWuhVm/V6oUEZZymM476HceYvva+zi49QVKc6C9fBKtyy+hfPEqxmFdcWKF8QSlcSRb3FE8wGE+jw5Bj2JVsUgkHSPqoH/7Gno3Pke8vysL8xOXXsDa1W9gXl9BP19ElA8wCuZm2xrQutt6JUUdCHYg8OIJoXOM3f7Aa5im/3SHoydTPJnhYHcf77/1Q/zoT/4/3L55S6SHsFJG6+QSWqdKqJ+YYVrpYhAeYFaaICjTcSCPRqGBC9VXcKX2a1itPItSuKxaajLq6x5RfBD3wAqd5nh/uf5P2a9G7uF1q8iJEgHslEzjB3fZmYD/XpbQd9z8wPd0i71eduCZPD/vddVbThOQecIj4Lcn8SwMcW3Cm8kZzsSz+Ncggfr2rRv40Y9+KIvv3d0tZQ6zl2dMXLG2hEJjBWF9CUGxJEUnye10JjjTmuDV9b4DqN/75SnO/gre6d//7X+sNUVxIvyKSQwliTmPlZVlPPvsxQSgpguLUn4zRPSsYjj7dhZBmOy/F4kJf5mP4d1CuMZY+kKqwnoCoB4NMeyT1GHq6T5jYAZdERno3kEHGM6i1Nu4mZP9OxYI6El6prL2+7rNXeQI4theqisd4TFLxtf8K9MTyyqVFskkTudKiOcFAdR03aB6WPd1yP6tiCojmgsxauEU1XAqcLoogJrXsAOonTCDolKppx2hSv2ynHZIPDKSlR/D2ftOgbDF85aqko/OV/w586Qr/m1K6nTtZg9J6IadWgDWhWPc2J/g480INx4fYmOvg8l4pP49x9idRl1WzQSFk2gT1z6qm+R24NBVAhzMeDYvc6cOl0MKiepGGNL+5RXU0zlI/JZVNtlkBD+ZRc0ZByNahJBOLV9aOcqUhc4tF1lZyCRvpX6div6i9bQKJ743AqvMvHYgNR9TqiAflBTJwAjLfGGG9WoBrzSreG2lhZfX2jhbK6FFMTdPmJMw8VjaSM3lfXtil9s7k/pRx4KzVRctkiEkJlPWrGulE1tlZ8RZLabNB61m9QTLIwC1qzN9trIB1DFyc1Nw81wTxA85i9fMxqKC+uMpbm0f4O1bj/DhdgfXR3Ns5RnB0cSsSNKYHUQB7SSLxuZAQrcVkgni0OIuMDKAmq536tF5/Hn+2W+xDuG55GckgWzQB/b2UNjZQWVnF+VeF6XYSEmcGcSsBedWh1ql49XQKQ5gtaony7r7xM3LeJ/4OVl2PTsCULvbzN8rT1sDs7X30bUwnZX/vHXWSqqU8JXtNY5bl7N7fiLuS4Ri9safFOXZMy3Oc3mujCzhsBevQnbup6mowwBq9vR042AG9csvvYxnCVAzQoIKagd8pp/FZoZHUYqFHcNn1Ge+/VXg9JFex73HrII6VUKb26gninO++wRAPRzIwYDXuvXe1q9rbsxenutPphfL9l5ZgJpri7fzziqoj1p808HR2f5nbuIsIJudG6Sfw+IHsqTmRYA6C+L642OzeD8XN2elZGbtbO75/tjr7+8f4MGD+7h14wZ2drY1Z+ZVUatWcObUKTx7+TLOnDmDVntJhHj2QbL0d6Ifm/n6PdWTcNITmq0r/fvLnuPscc3WAIuf643XXvzLlBu/tI/92gLUv/cfvIYommD/sI/DToTeIMZwRFttEddMZRCY3TF72zIJb3kyjzlwA6IpbW2495C1zoFeDjPatc4NBKHqulzKS2lVKRdQLlUwnsyxs32I7YMBdqMYQxIOOV93dtQcFvBi96CXqTRYq1BNbWAEiykrApzC4JhFLrsYZ5lpyYKjhdOYftnvPbnJeFNRj8C4hd6W+7/URS8Lbb96u6eSlYvdxcc+d3JjJ7teyor2NtwGBDmVjtsiUlaeFbn8XdZVVFRRrUeAmupkAsAsnvkzU1C7IZon33lSFYe4IFhkBYKcYQU6e1sipw7XImaLl2EfPvPaMmes3nYAd47MHw9QU9VNkDoncFrqbgeeUznJwfB2b4KN7gT9MZtoW/zV1DLHLQykjq6EOZSLBIOm6A7H2OlMcDgqYDBjLiWtww2Y5jCAn1eAdsmU08qeLprK2izGSyiFJalieI0zbz2a5dCLgYMJsDOMsSV74BgHgxj9iPeEsVJ1fbPBIKNQAyRjZ3He4vNB3H8lmzoLO2XyOaKBZf7Z8EcNBIfiQR5n1s/gtddexTffeB2vv/4alpbbAltNZWSApdl6uWLBD+jZOGScA7Kbw+IgNLNTp4WOz9fJbOIeMOBgmsAqMyDLTsXmmcceNLYy3jGT2SBkrvh0iOJijDMAtaxUQtqvzjAYDQRayha1SBVWUcoW31D6zdyDt1Qt8L1RscffTzKpCQC7L76/bHPnh0T8/sHBgX6PajsPmBBE4R8WQVKs8/l5P9EK3lkK+c/uLcH9seY6xyaThQ2/R0CZgAj/zcd663ErrkaJAt3OjwPnHUjNz+xtWfna/Az8vHwcVUOmDuQg2pjZBlLYQffAiAeU+G9vV2tgOwehvO6dkl/XFIeZTh3hKlE1zB4oVUaovY4VzXa+HfxpA3k+p5ps+xn3G90nahytqc3RasybuXpmPItKb2Ek8hIH3E4565wItIa5Lw2IaWvjMiVjXbt5TAVQkz88RhBOTKGTL6AkVVQeh5Mc7vVjvLm1i7c3d1Gcl3Cq2MTuZIo7tPxl/tV8jnIQoE4LeQIxtLKNqb6agmlVxXwR0xztwBhFQMu6EYq5nHIUNewH0CgUcKJUxoliDqvFOeplKjrLONEIcaYZ4mSrhkK+gB+/fwf//F98gBs3H2E6sGtftmTWKWZUT64ZSUATV0RmGga/exn5yO1z+mYGoJ6RDuSyzrlqxQMg7mNppYpnL5/Fb7xxBb/9rRdw9sSq6gEJ0oMZJvMcehFw5/4OPvz0Bm4/eIidgz1Ew4HWL10HHCAHXLNtuM0/WvNk3W6rgRQEVOJ6VabL2FWDrXNrDgYiPIkowcaE54QKSbP45nXP6/rrZvH9f3/vjyyDWgrqL9E92Bewsba6hqWlNTSaywKon3/xJaydPKFIDB5mZU9TxiFQyA23NACZYjzsK3d6cLiHUe8Ak0EX02iovGhZKDpQTfu8BgIGUvP7zDqj+mV7Zwd9qcOMmEP3D+6pbJYEMtHilcDSeKxha3uphVariWqN+WGMevBkRrO0ppKFr02grUogs72k/GkOKYiVeGIUAWpeVR5s4x5ABRtBbVqNcx1n1SIykWpaqinZ2I5E4pSltwhODpzmfuEtiT04ndnF/Brvh8ICVR1oy31AFtzyU3ROFbLnNlBXJAv6F5F4FRbUGBLc4yCAGc0EqglYN9tLUlKXywZSWx6tc6VwGWNJ4+2Gs0njp3XZVNT8EhGUhBsqgahG5RcBeLp9ONIWGdgEf9O4C2vq+Vk9USoFqA1kMbtHZptzCDWXgvnWzet468c/xHvv/ATDQRe1alkKahIEqHzmZ1tfv4iz555VVjqZ28srq1heXUWBOYEuK9oU1JZ/vrezL5Ca+0W1QjJDKNBvc2sDX355DR99/DN8+unHyqA2UFqeHm5oY2Q0kbFIauIATXWWjx5IB5pJzIBXriTKZR8kbWsvz0VB6na/thl5xogKjJewutkTNw1UTlVcfmik2tmRMlIimB9qOSWJK+68eMdsuP2e4OzvVH87m7eCWUPzHtDwVpnRzvHAkRe0frKXc2usV9Fqz9JwyNk4Mx+4QMIb92rmzY+kTpAKfxobQN1sCWwtlasIaJ2va96TMtxgyDkxmCW9W7/zBPjZcbrjFAR45pnz+M3f/A386jdfx8ULZ1GvVeVq0O8P0R8xO5p97FRg9Whirg5y86L9tSPjMvO8XGTPw71trqEMyRkkWrOX1d8TPkekOoi2kiK0xYyg4rpjsRdF5jVyAC7ilwOLpMSiC2mIVqmCGgFWPZ5DrwlGhwfYvXsb2zevY/tLy6KeRT3MmQWp/Hp2VgSBrYakw8TqMvOo22i3aqhXK7LEL4dFq3tDqoLMqp73mVeviSQ+LyGk+rhSQq5SwpwOFCSziEhSQD7m7xCMNTcg60wITlh0kCxI45lsu0UMdxFbsSxaAxQqJRSrJPVRYe9iRpylPU9ZoVyW0jrKjdAb7ODgwefo3f8M8+1HKMdTrKxfwtKlVxCsXcSsvqYMV4L48bCLybCL/jTGgJ9LBPe5gOvJ3mPsfvEZOnduoU5y7tlnsPLsVdTPXca4WENnCgxzwJRFZGD3cmJ76ggcqi8cA9hceMxlg4pUOXewJuf5HkTYeryJD995E+/88I9x7/Yd9PsjFKt1tE+tYulkDc2TAfL1MSalIXLlOQqcdYQF1IMaTpafwZnKi2gWz6IYtJFXHE1kuZ9U/Il0UUBee671ArmZWcarCnODRlm3uz4jSzC0UUHaOWUH6ccNerPAdnZwuPi7RwHqZMVzHVpqKWzrqL1+tmdMLb65jtoa6kGb7JyCjyOwevPmDbz55g/wxbXPsb+3jXFEgDqPQrmKYn0ZhdoSgmpbylTae0tDF+RwZmmK188Ncao5wX/ye2/9peYxv2wP/q1/8LtaJw18TUm7XIeXltq4ePEZXLx4ERfOP6OaiOuoHyEkxCitq+kcaxHktB87GuvC33+R42WXir9erWn0ALW6EA+UJIDBRERFEp+GBKedxbcU1IOeAGoq4kjsUd3knKsMhLbj4kG5VBBgbjse+DWFqyOQJaptA7V5TXsAm/9t1t4+0oWEcfasVSBfRhTHiKYU65AYz9kZldKMawjQLOfQKMaohDFIgRQJhrOuvBGVTZThMFtHVvP3ydMAapGGnNPccedIj3fuWUd+7uoWWXq7aEUTFnEUxnqUoGmMCUnadHnMmdDhy50RPtoY4tZmB5t7HdXnlHvna1XkGzXMC0Wp6wygNtK0xnJ+zuRClLkXxuyvfTSEsrXppwc5lgAAIABJREFU8GEAdEKwYvE+nSm3WAA1rxa6gxCgLvFgFcyqQuUVh8NTU1ArW5o1pwHhisDx0STcH2kMJlAZpvgVocHiBjVb0+twVldCUChjqr17jhpnbZUAzy1V8dqJBl5uVnC5UkKb4KreR17RYgL7daE7d70EKLU7xgt9+LoEqPWaWRcKP2rOiDH8PeoV1G6il6jTDXC2eszbfJvwJ3u/ZRXW7piJkElSG4F8c72iSIiuWHTf2zjs4pPNPfzwwRY+7U6wla9iENaBsCZywTzk6zlXEnfcVXmSaeEBap4bzlgmUwQCFgg0zxxJgRbsPM4l9Zraf4d9gG5fOzsob2+j2u2iPDWAmlFq/CIKYcfR7nPfg6im946JTr2uPZX1bRJpmdbp2X0r3QNtXfIzxMU1cBFMXtw7U1zgF183jwMZn7a3p983Nyx+Nr0HNxPRHNnNcWy2c/RPFoiXXMT1Ft5RwubFbrX01ybvD0VhBVhqt/DC1at45eVXcOnZyzi9vi5ScUVuXkaStNf4aoD6CHriawj7cMkbfvLYpnWGZg3JVxYzMqI3e1n+zWvqKEBNIeZAJEG6cEks4WIOs6RyES1df5b08h7D8DiHy6A+TkG9CFD7/s4IAW7qtmCNfZyC2nKobS9aJMEfR2zwc7MERGechFTUNgPmF/t3zr6HUYSdnV3cv38ft2/dxN7ODqaTsch/zUYd62fO4MqVKzh56pT6N85LRMLxIhbt2c4V4Zg6cPH+yh5Hp9Q7Ur/63z9SS7rr6ZvfeOkvUnL80j/mawtQ/zf/3kvoD0bY2u5ivxNhELH55oLnVSpTBPkZSsW5KaeDudRPbLIJvA2mBYziABNm2MVzjMZUO9vCVAgNnK6W86hVAlSrRdQqdanSdrY72DoYYmcMdGUDSM/72FnbsKHkU5hNoi9epU9zljRmJ+7BacvJOu7PInysDBL3izau92HvrsFyi/IiyygZ3vvywi/+ruBafO3jFtUn3x8LX6cWTH54lLZ1tJg/5hM6Ro41sin4a2CQAcNi6bktKgGPlTnHrYls8blZKxZCs9AmQM2C2YM72QXUDZVsCM08kLnlr2Ss4Az49upor5Y0kNts6WzzssLaNlWzIzdQPR/w/ZjVkbc+IjgtZTeH3TxvU8tK3O7H2OzPMGSkmAvQ5GCdCvBykEOtEApgLoRkzo9x0B9juxOjNylikquoPi4GHAVZQa7HhaaeblRC1ARMk5hhx4eDoEJQEnBFe3oOq3pxDnvDGTaVaz3D9mCOrn5mdvQcSHDAJ4iHSlVynN1x49ykMHfHSFWQMf18cUDwyedLO6xAxfRsQkvRsYZe5WYdL7/yCn7zu9/Fiy9cxdrqMgqFANEo0qbmCwWv1dFzO3IHhyB+PL24MWQ3iCNXXoYhr+fSxWeNEjd3DvD5N1+XeZKNmmU3eyDYb7B2fTq1Bps6ggzH5LHYRp6CbSnwQUBjhN2DXQ17aT1KIFw6Dw1hzTI7ey/zfUm1kMtZnmmpZFZdTmm9mCvN3/OMOL4HFjkEkPk8VDbT8tTUUamVjKxp56Y2s2KA2Zqm3vY5LmoNHNuV6xj/m6/F16dCmwCbDXTrDtwx+1UBBYt2eg6A5PMT3BgtWIMT6OF1QDC9JqvxVBGpVU+DfsdAJcjgLDs5nKWCzq6/nIH/HGxm2JamYmOTTrtys7YKpKgObd1WwWw239Y2GRmE9xubILOiLFBLLAYzM515/yrjUAoXc+JQfiJzUzgAl6KajQpzpucIOCBgMUowZTq2DPrEet0HWDuLyiBUzATzrdmAcuHJc+sZTxHFA0SznhqpcMQsW2YdBRjM8tiK5vhwr4uP9jqYT5mBWMbeKMbDwQhdqn3iKZqFEpZLNQGuI2WiEjgzi9DBPNZ1VKVSn1mI0yFaYYjlsKL973E0wYTqoRgIJ2ME8Ujrc6VawuUTdbx+tonnT7bRLpTx9vs38X/9v+/i0YMt5NVda1KXKCfFePVRArLwdcoEFbhOIe0t6f2+6YpwC+mydcimBPyb59OZYc5p5dwH5gOsn1vBN994Af/Ka5fxGy9cwFqzgf54jolb34ZTYK8X48s7G/jgo89xf2MDfakdyFK3vS8ISYDj9cFxTWqDa4Mms630hT+LbQ2IBAKYrZffRyxD1dYgDliYTW82R+YawPuczcIP/8//+Ze+WP3zfIB//i+/JwX1Bz99B3du3kD/YB/FIMSJtVNYXjGA+vT6eTz3wosCqMkKEe5Q5MCI1n/WqBoAGCsreNTvoXe4h3GvgzkzD6meHkWyYTRAzyIf9DgRYewcan2ajGWRvbO3J8tsEX8Yl0HQBDlEQ+bYpgD1OIo0vGu1DaCuEaAuEwwxO1o9J1W/3HOmtBYvol5rCIAnmMvzz2uFTZjIPW49os2bcrJLzP0kOE0CQ0GXvwHedPuYYhwTsLLm1je45mRBa0cDp/3ekTRersC0ZdmpX9z9propM+D0+w2VxgIuHTgtVTaJLyYrsmPJY1UqC4xm3tcSbdqXV9BuL6HRYkZtQ0pr/g4BbSMK5XU+EoA6GWT7CZjVv96CkL+rnF1+9hHXJBv8etcTHk/uA9xLSJySTT9zd50rCl+3SNtf/3kVSUKik5GJCiRNBTns7+3g5s0v8OaffR9v/ejPMOh3UKcSU4CuszVvNXHhwnN49tkXsbxyQnbt7aVltNrLKBJsU36NA064LkxjHO4fYn/3QDVAvVLH0lITlUqIe/du492fvo333nsXn3z6sWzmZePuZzq+7vJOOiJWGahlw1qryGzWl/5tNVWm98jY6GkZJfCrfGAb2qjecUp6DeKcgtoTFM1a0OlibDrmXtvqn8y7sCGQO3dW06XvxNdIgricotX2eiONEJgmaCy7Q+UPm5LeW3sTiJYyg/+LGeNhqlyqiG34bHMbW4tZk8yM2MLegZadLnPestinIhPWGw1dmyRE0J2AZBReZ6oH1T+4IYyL2THCml5UJJMp6wmdl5yyp3/7H/4Wfv3XfhXPnD+rOowK6B7jAaIpIgLMVKq6a5N7AdcGD1BTISSVGsecfB3Xw2iwrPzMnIHUrAuY7crPmLdhPZ874t6ujGUSaNkThHo+vs5kOsLE2WYSoF6tNNAoVzSsZb1CwHdMBeDWYxzcu4WNzz/F3p1bmNKJYuSIL7QV52BNp8xIPLQibzdraDWq+u9GtYp6hV+seyuOCEGyn1lgyso/X0AhIHGljkK9gny1rEzOmI0Pr0kEOr/hjGCskbxs6+cA2dXm3K/HU+RZaqgeMFUdQ4NoWhWUCyhUCrKoLpVswM3X1lCNZKBiRTaegzzQm/QQ9R4i2vkS0c0PMd+4i+VyEydPX0Hr0msoXngBo2oLPeYwRyNM+wNMeJ3QxSFkndnFaPsBBvfvYPfOHfQPujh58VlceO111M6cQ66xhCgXokdyAatM3YQkOsQI2Ge6OpsE4YkU+6wRSFooShHOK04uSuNI4HRhNkdnfx8P7t7Bxz/9MT586008evAIUTRDudrCysnTWDuzhNUzdVSWQuRrcx0LXuckOZZzZTTCNprFNVSCFRTyLauPReMzEoZ6J9bcqnttz1BsDmvfBFywWsbXQEkP5QBD/28tT8fQ5rMgctJL+TnI02YnGfXeUf84e2B2oH7cvCMZnPo8WUeoNfeSjD0463Hm2964jh/+8Ae4fv1zHO7vYjKOEoC60FhCodpGUGoiCEoIuSZxKQqB9eUYr5+f4HRzhv/0937w5ymPful/9+//g39kHEIqpUT0tOPCC4f10rlz53D+/AWcZUZosy2AWrqFrxBWLAKddrJtX/J/Fudjf94DaddL6n64mEHtB/FWD41F6CUQ3e920O0ephbfAqgtwko51FynHUBtykojXMopUG4+5hxn8yaS3C3egJ/HiLGs+5jp7Z5P+cBGlLI+/yhATQU1P0pYrCMo1GSTTGLy0NWI0xHXHaBZLaBdDdEozZRBHZDwzQx15/BHS3YDqbVNOLKtu8cEpPP1n1RQezL44jnL3puL/530g157qjgv9uuBenjWa6p56DhBcqcDqBl3cX1riJ896OPuVgc7Bz0d7wSgrlcxp2jAk5sFUOcxD+3KsdbSCIECqB2gS2BXGdSy/Gafz5+7uRLXaypyafNtiintwylATbk5D5h7AZ57qagJahuEy9/XXsd1162hs5BAOMl0OQQSkHCeYE6RPF9UUmsmzVq2WsU8zzgbi/HgvPB0PY+rK0X8SquGbzXqOFOpijRpcSXWK2s+7WZ6SW3lmIi+3haA7K4xr9q3iBm/xnpySGa99Epq90t0kvAEWB+n6Avb1B/U32up9XdyD/KMyT2lZH24SIYx5pMIO50Ovni8jfe39vCjvS5uTQIMy8uYhw0E86L2rrgwwSxHq3Cq2mKdJ51lkgiYAU7CAd+gzkuMQHbtPN6xnWsXORLS6ps1FkmKgwFwsIuACuqtbVQ6HVQIUOtxwFQ1jgOoXd1owJ4jeLnzbHumOQPJNUiugeY4yC/veiiXq0wmder6mVXQGo8nu3f5++7nAdRPWzf94/h31iUuu19nnzu77tr3KVDxOfT/P3tvEmTZeZ2JfW+ecp5rBgpADUABJCCRbJEUNVmtbtvhlt2h6OhwOOzwwmsvvLPX3rbbEQ574egOL2xTrWgvFA415VaTkkhKFIkZqAE1z1lVOb98+ebB8X3nnHtvZhVIcSmgE5Goqsw33Hfvf////Oeb0lggA6hTkDqIP0fn8mS/4VN79Ib1/lmhnO9bOG+SKLcwP4fXL17Em2++hZfPnsWx4ycwOzurPm9E/hzqOztwflTVHXui6AUHChO4x4tLkzT2SH1U9YQcnI6ogoiIFUBt38n+nQ5Jvb7ckuiIliqozS3yOYD6BXVSjAH1nbRXShXUWYvv5wFqJ0M7yyR2bNE7yILT6Xh0omjGoS1b70UtFq8Rx5a1F+fP7Liooq5oP6H+R7ksJ7v19ad4+PAhHj68LxEDzwmjhKiUP3XyJF599VWsrKyIXKwIPweorS/IPY3127LjLAgS2dogjjGLLWR/lr2fjgLUfJ2vvfPmL1tqfCEe/6UFqP+7f/IGOu0utraa2G9xY80msNnJ2ORBu6AJyiUrngoKl7KikUrodr+g7F9utxg5xZ+NRtwYW+5WtZxDo1rAVJ3fZU1gbE5sbe9jY6+DZ50J9vvGcCFjS4nXziiUCMQbSGbjStY+m6ZpDlgSIuKsy/QGiS7hYUBaG75QkQZDyNXYsbmLSTz7zKQxlJ1ouQC8GBd3AlCquEgXhsP3y3MW3L/wdspuErKLZWw5UvWFPdKOXMpENTlTRVMCUOfGZq1IgFqZac8D1AF6cD8dwBPLfxULbhlrVnAOQDspl8CsWY2bGluYkCvlE3sa2XrnzFaGDXKpV/hvFutmK89jIkDNx/CLIEer05NSeaNDVaIxeszymI0WMlOBRpkZr8zmJQjZw95BDzsHQ/RGJUyYLyPLJCpwBJGhyueUgKlKDlMkVwiwL6FcIsDBx5cxRsHGfneEvT6w3QN2u2PsdUdo9sZoDSYCpzlO+SWrJgItThMQvkaLIRWGOb1vovD3hjaHmaxI+WWuXJb559dSyqZ+H3OLc3j53Ct4+5238Y1vfB0nT5xQg5CbNKq+OMmzKGNdbLE8bqHl48yoJHz/tOn6oiF4dJgHISTbsOQYseb+QO8nQJP5fCwI/TuyKVOGn28stMoGX8HeLRqyoezV2HKLHi7QBByoaKNyho8NK2ySWljsB3M4xq4Wf7dJZ2EhOxrZYDurNIodBwkIEPDLwBPofQSEuJKM2dL8Hd9P2aNuySfrSxacUnlbs53Xn2oighBUvMh+OwgaygAde54VLVWZz5s3wL1aVfOWIIg24G5XHo1uEYGkSsvp+EgO4GAh4YS5dTz//Bw8Jh4Li0trbGfUtYm6y/P3BGpO0Glbs1QNbS9uTMkamZMqTVwdYRZ+ukbaLZoKkccbJT4/o9jsGvd2n0v1q+zUAiay5RqZelr3sDXGPUzRMqu4kfX7xX5lOYLcuISluzUfLEebnzNYlMxzZkOeGyf+XdbFHE/jvJTa/VFXwPGY47dnzXK6Q7Ah3eyP8PCgh4cHtIbnZjmHZneAzU4PO50Bmj2yzQvayA6UbsWNWA7FIVuRQwxzQwE3tCttDvvY7BygPM5jZlJBezTGNm1BuQHv075ywAnOxnC5iDdOzeNbry3h1bk6av0h3v3wBv74+x9ge7OJPO061WDwhc2BCr+B0hwg/do3p8FmSpYHO8da721guNuCL74i/nCW4r8HmIy6QK6H86+t4Hd//U18/c1Xce7UCcxUa+h1CVZADOf97giPdzq4evsh3r98FevPNkRkMCuwmOeNmBE2w9G0srUk5oE0MiIp5COzy0k/MZ553a2JZLETGrsEvaQSzONH3/2SAdTf+x7WHxtAfe/WDbSbTVRKzBVaw+LCKqZm5gVQv3r+AhZXlk1BTde1EjdevC68v4cYETDtdzHstNFrt9DZ35NqOs81SVZYpvgNK2trFJBgb/UIrwnnMM6fBKi3d3bc3pR1ZcmUtQQ9ZKfNeb2rxiPV9lw/5+ZmxdAmqUibYDoGOCDE+Y3zHt+TKuKZGSoNlwXYcmHl+xL0Zs0gW94CFfU1I01Va5oTjIFuBCtTOBt4wSxbWjiG6wXHFec0I+bEn2ZPLJAtWr9yI2bD2O2TPYdb9aw3QmxeItEsNsUEwlOmN4Fwzfki3jAWw0xWuWbVGw1MT88oh3pmdg6zs3MiNE3PEMSf1tpGAJLgC2dBiz+I9wmmOQGo1Ko4zaMmYGDkpOQY9P4Wy8GNb7iHiHigbG8DG801pJzEYxhznY1jEkqACp0MigXs7e7g9u0b+Mu/+AF+9MMf4GB/D3VaASdxFUV9xhPHX8LZsxdw/DizqFcwt8Dc9FnP3bZcXzmQuANIc3cPO9u7YHQObeMXF+fRaFT0XrSP/dm7P8XlK59KhSXCXCCtSdHjM6nPlUYQiPrAG4GOaqegsD3HOasx9dprszGmfGAD7QxzdhW13G3itVPQxhTdXhBlVBEBSD+PLTjw7Z8hbD8twoXzYeTwWdwDf25EAl4nAtTuXiE3EyP3hW0gP5WIZ9Ez9eMKhzoRKDk2qBieWBY4G+1SJKhZZM0k3nMaj4WSFEYkGItwJ6cMazzL8Yn3kYgubPW7ZZP2HAZQE9Ljun3uwnn8Z//p7+Pb3/4mTp08oTrJcuE7Wp9JmCaYzOdQCc2xJ/t5NZRYWxipmd/abwgM900LVVB8rohOvP9t7BOU7Y+BzmCINm3Euzz+aO4aQYqfW7bzsigfaQ+8WJvCTK0uO2z2uPW7XgfjdhOtp0+wfu0KNm7dRGdrE739PXQPWiKX9jjnak6x+ou23nQZaNSqUlDTnpzKahJAGySmuBreHHDMJYfXt1JdQLUxjwrVD7WqgIGBABlzduK9wr0JaQV005IKXtEbKSAzcku1CZv+ThoP0gndW4pUotcrqNDqu1JCvkjFuwHstOWmrXg7n0cLAxwMdtA9WMfwyXUU1u9gar+FuUkJ03NrqK2+hNzqSQwXVzCoMhalJDXzqLuPXmsDrc0H2PjsKjZv38agN0JlZgmr51/H6huXUF6cx6hURI97AxLcVLcULGuUWkCOQ9kLmGqQADXnRfYqSF7gXM39DOcr7p0kyhsMsf3sCe7euIZP3v2pvp+tP8NwkEN9ahZLa8dx6qVTOHP2JBaWZ1GbroiEw9cq5uidY+45lUIVxXwdxRwJraZSt01fBongOdeUpgLNnYNiz2b2mto/ebM4pixTyx0myjilN9lHJVuN2PdlFLPJ6xzpBkejM9SM8T72or5v9Nd58TG4Ss2bxjzuZA5zoIZ1n8UCdHHr5mf48Y/+Qk4X+809kUJI8ClWaqhMzaJcm0WxbAC1yCvqE4yxOjvBxWNjLE9P8D/8T3/+ou3rF/Zn/+Af/ofa/9FxJEhjnOe4z+Iavba2htXVY1hZXkGjPmUXzvdpdhHdpjP6RE56MhLB86dNTeNwLfL9+ued3BeRFo6OtRA28EWzTXplBEvVauSFdruF5t4utrc2lJFJF562lNNtxcZwnzrs0wo11hxrlnM+Zi1Lq9JpnaO6YpOUsUvyap5RbYwlNNelXp91J9cRun90EycmI79aIyYc4hQJNiDpkXVNA6VKXdbDnHvaIlr20G/3BLDONSqYa5RRLwxRRh9F7g8xllMhRRicc/ktx2v+XeLjrJjDXQmd7G17Jr9GCVEt2/N0m1+P1LK86ui4uZtKEN15phhXR1/MUU4AtVwTFfNAkJp9vrz6WtfWW/j4/i4ebe1j94C9EDKq88hXzJ2DGQWK4tBExpxpqyliX2l25AZQ06qZj1OfxkFqvhaJ6CwkDCCzAjU3MoA6xp9OENW7dJ2Tepl7eS9mBZTG42O4830NCDfQ3DKwNdOSM8//OKfQcIM1C4n57P/wMVWSISnYKqp2YbOgXp5gpZbD+ekKvjrbwNmZKaxNzWCpVsVMqShxD5WZ8pY0pqKeH9bn+rcIkmxq913hn+l/JXmtsT4kE7fdwn4b63g9nzvIkvwc0ff1T+ZESy4SVm9FH1F3iMaIR3wQ9GVc4WCIvVYbd7f38OH6Bj7a2cenvSGeoYxxbRa5fE0kIZ6wUXEkNbSKtMgM50eWfbflUOuYBwSvzQI8UXrzOpNMy/6qehkk1I4w7rQx2dtBfmsT1afPUN1rokzxgZx1vE4TvdD9XnxPxfERKmkjIxh4q3pIfYCy+mIk8tYk1ihY341RTYccFFPnySwhNer8LEj98xeXF0yiR57wIiDul1mwVBMogzoaOum9nxBXEnJt+soBjlrElGdYZ0nVIjtZvRGRCKwpiRXQneONi68LoH7p7Fms0f55ds6c6khQ9GtkO4Gkyjm8dQkyr5aULOicuuIGYJ09H4fLFJvL5OYkgoKtG8IoEgW1OZJZD9X2tOwxMIOaJHmCsTn1OczSnvv/6OdmCeJxDHFO1V90NyrlUB8hP8jxRsB1JjrJVeVZoD5cIAWyezSdHb8dd1Y9rTUyiQFz14WEIB3zv60VifOgk5t4XUKsQdEUxWMc/3vNfTx8tI5Hjx7iyeNHaLeamv+5z1haWhRATRIC3ctIvGSfgHWzrT9GPpEtv/fkMlvpDISWwReScWqPtC1uZp7Tv62fHIQQc+DM4Vff/vcA9S8zN/ydf+x//R+9LjVIq7mvP4ORZ7tXZ5TJqts29ro5WLRQWSIbNcuhZkN6SLadqBUFscqZC8WsFdokT08V0WjQprCEwWiEneY+NpodPGuNsd/19zJ/GYGLKiDln29WCGw0cLMuazU2KjRp8vRHpo4rCNx2Ns1KToEuuxmOTH5+s0ilmUXholnvVziK5+SCJ/Z52ek3O/kfVlocndySf39uUkQUJLFhffG/WW9pbcoUm75/PLSJVF1lMYBeDNv1pHUPc3Bo8W0AdR4V2WrnUXKbcBnbWTfOiXmWV8hrILhJDCY2ZgKKSpUeMoUTSG25OirA/ZgNJzGldailw+5bFouwHOoalfjMPidRsmA2e8z62Wv3BVBvdhXpqsksLEX5KJIpaONXr1ZULGpR6vRw0BmAZt75QlkKgLHOQQG1fBH14gRTpSEazKMtMW+9jHKpgXypDhTq6KGIg+EEB70xmu0hNtvARhdoD9wixM+LNeY4KWczBlNlTADFJvp2izQpBs1+MVRP/Dcb0jz1xg62TiGbglztXz13Ft/6zq/hzbcu4fSZMwI1k4VNII1lifKdE2sQb6cGUHmoAPMmghafzNiPe8fqDqc+SKXJzQUbehMMpYw00J3NTwIAvH+lrvJMIG0a3X5b76+mjKmUw4Y3qw4IYMPse3h9jf3IIoNW28wr5SLL5/KzE+yQJakrMNUMZsEiENlU3cqL1lxmRIgK8/wIYPlGKgUQLJuHv+Nrbm/vaDPMjT+/yUSTQq9vIEMsqtYDSO8HPp+fqdls6nVmmI9KSyxXVRVo+T4eyfKW2dS1WlWWt2w46vw5OB0qtYSZ6Op4PpZXZJuqxHZbzUqei2wuNkEcUzMRKLAmgzbd2gwauzTqfjZxOf+ziU8r26qU4PysVviqEeu2YdxwWaa0/yxIGCz2qPJnE17NBrNutkIkw9/3jbZsKZ0hyM8nNqmPQLPZsXHF8RKFodd6yUae142fTYQYPd8KHa5rPHcsIsNyXUCJK8WpaCnIR4L3sIEGLFrZGOlSTTPoa8Nm9m2eSUsr4l4P+10jyay3JnjQG2F9MEJ3NJASvDopoT6hDecExdJQ9/UgV8B6p4d7+y30WmMUu1SHj7XJE4lomMOkP8G4NxZgT0fHr768hO9cXMNKYYyDJ5v48JMb+OF717C730ehRhCO8wfJFOn8a1uVuIN9A2LloP1fv3KmlluoqynqG9awzsrxdV2RpVdUXlYfKI3x9UvH8Ae/ewlvXnwFM/NryltDr6sNP305tvb7uP10B5/evo8PPruBzd0db7yM5cLCPW3kmmvj5+C4uR74pvaIW0Cy8ckqcAT4MOfWVBEitmQaaUbKMovwH373f/07X7P9Mh/gDwlQP3qID372N7hHEKTVRLVSwdrqcSwurWJ6ZhGrx07i7LnzWFxekoKavSXZQclukG4dXT2v19rHoN3CoHOAQacjogHPt51zV0i7E4Up5E2JzUaybQq7mp/YXNzd2xOYZEQeW+M4p8hauz9wgLqNbvtAr0N29vzcgr6plox7W1mptMwlMSdHUs80ZmfnMTe7oCYEKxQ1HntUJBMUYBZTRfbPpjamci6vmpRglNTQIoZZ43Y4zNE1MJP/5Foyj7YQRccjB0wN6817jkUBgaZQTRoFfktKmBu23lRv+OaYG2haayvOoUvVUBsdEY/CUjy12ra5jHN9Q8A0zxHV1GwUEMivU9UhUNCUBuHUQevJ+ObnlhWl5kxv4InU46pxgeTWNZioAAAgAElEQVS2dgSznI/l2s6GODfhnEaUxU07dp9jufbw85MU2Ot3tBYQKCUxgGv0XnMPd+7cwg9/+AP88Ed/jv29HeUC2ybaWOmco5cX13Dq5MuykeMmeXFpGfUGnU9M8c4vRqDIC2g8UU2wvbWtNYDA3cLCHGq1Mm7dvom/+vGPDKC+/KkyLEkY0lrmDijh2MC1w5rQHjPge4pk7kzUX0fyqaM/kPnTwOZUuSPXIFfrWkMiBXHDPcfU50n1ZTN5xnUoxlKynzGk0Xlcvh7HtZSlq9l3R9Mi2PQEqbOEM1v/XWHm54XrqcZIINTJHsmU67Lu1ZoZ+Z+0eozMNO4OWB+WDSiUCpuWn2zN55PxKCIR9wbC7UYY9btySAJBaoHItjcTWMv1v1zGxUuX8I//4A/wrW9/G8dWj6nZEi4JAW5YJBSzhTn2PVZIzRrvl2v/4fWCE2dFevFmXur043PBiHvdEQ4GA2Vb73d66HJeUbOGRCgDhS1+x8ZOOZ/HHK35SRipWiN9RBeS0QAl7qObu3h26xae3rqF3UePsL/xDO3mLroH+1LxqmGmba43l0olfdZatSI3nGkSVabqmGrUNK/zd6wb2YiSE0apisbcMUzNraExNSdCDtVH5ngWiqOIWTJQhORGNdYcTOD7D7nGkmRCkg9dfFjTD4yQZIcXVt9VWX7T0lsxRpwHaaFeKqBTLKCVn2Bv0kV7uI/SYBe1/WcoP7iD8sP7KO8foFKsonHqLCqvXMBw7Qx6M0scvhgd7KH18A42PruCOx9+hPV7jzC9ehrH3/gVzL16DvWTJ5GbqmCYN+XbeMimI9f8ksiCI9YxDsypqe158yIuhPqFRA2uQW7Tzntq0Ovh2aMHuHPtU3z8s3fxyQcfYvvZlpxlGtPTWDl2AucuXMDFNy7h2NoxzEzNSJXJfoKa/95ks5gZ1jXWvE2Iwsk+8TAQoTosmnZxz2V63aaCDVVckGMChIpiKhSYVtnFlzXxHcLOoJDP9TgSEqsRqq1+T2tI1eexniWAirUJrE6zd9QejCCTCOpe1YsowEYAydRjAY23b1zFX/3oz3Hr1g0cHLTQ4/gkwatSQ7U+jWptBuXSLPIl5tzy+lKdOsZCfYzTS8BsA/jn//tf/jLl0d/5x/7eP/w9rcXMm2bsB51j+G+OYa7Bc7NeD0xNo1SqJP0vq69jjKZK5izwEvurBIeOa+z7K61l3hOKujw7xl50cmNM609vRKeAOafONCva/j5R7bOzs41nz54qrmZzc1NuGQSQwyafezXrPyk0z3sdpuUlsWdpYR4ry0tYWV7E7Oy01RjstchO3witBKc7nRba7X0B4r1e2xTCTnRN9qR6vNWKXRIIMVGtwua9SEyDkQHU7R46rY7A0rlGDbP1MkrjHgqjDkq5IUqFsRz72OsUmTFxG3L3wSSGz6Pw9G8TfBjQa/efRXo8n1+r7VQ8x/fsSc3gQIftralKLuh7OMpz2RXxVIEU4wEG7J3lStjuFXD54S4+ubeBp3sHaHMt4JuwvyQHCMt65t/D0UtqZ4HN3vRzNbMhD+4WwRpFADX/dABZz3Ng21gBBn46Yc8+G2MfyhgTNOHzY8BxTmXUkIQK/hxXlAqclkQ904TMuGoqppDPHZhLoeYy1gwEoERst+eKNpYbY76ax5mZEl6bm8HFuQW8Nt3AqWoZM3Ia5Z6U4K0B1CR5m+rX5j2C+SI/EqB2sQo/qu1tIhYhqhEXciT9EptfudcuDA1YDy5/Ak9rbDgp3a3LU0dN0bdsny0HAcZ8ONFznBPp/s5WC1c2m3h/cw832gM8yRdwwD1+qWqPV5zaGCO3cXcVjSmp+UUSscaEEUm5X5yQhE+VtWKNnAzPx7D/RrU6ayhlh3Yw2tsVQF15uoHyXhP5UVeJ6FSMG/XS6mTWJqxPw+I7+kehmk5crBiXwlpshqReI/Mqg7fD6ADaPRvBkftUzidhqRz9Ueu9Bmn++fsthl9Mi79ocUn6FJkHZmv7Fz3/0O91zY/WDXZOrZWSIbFkwI10nfc4Bd7EGZDQ1MAkVtueQePJI9m0py0VMT8XCuo3ceblV7B6jPnEs0kP1/YSmYLlBR8mqUECW/DHWImRAprx7887nwZQR4a078lEyDZHDJHNM7FaihHr9hR9yGtuvSMDqGOPa8BwAMYpMHS0btKeSvWyny+eH68nQ6Uv8JrxAtEzzZ6bcN9kLJ324nTVsjk5bMlD3R9zQ1bprz2KfhGAsdnYJ/s9B8flGlAoSrxmEV01qanZmN3e2cW9B4+x/ugRNp+to9tuycl4lqSbtVWcOHESJ0+flntZkUQk7eVSADlLYHhu/c8SJ33Nj3soqSSPECNtireYBd3L7qLIv7/z7wHquV80r3yhfv9f/M4Fa+Cp4ThUsUTmOm9sNh7EbGfxJJY9FSZ2IwmgHozR6ZENn8OQ1sV08dBGhOrpCqpUquTzqJfzmJmiIqKIcrWE4WSE3VYLm80unjbHaAmgtqxjU/pS9ZmyB2XvRja7g9SxttnM6ZNrLOoZplA06MOq4jlwOt1r2T3zAoA6ivPs5i0yLmwSNvbP0a8XTrKZtpM9/qjhxfND67lJPgMcqkDxY3geQD9spa0NstV+asrZhJUTOF3Kjz2DmmphAsGW4czimWQBK/md8O2fNml2EizVZGpN1lBMWC6EbcrNnojND8uW5mtLRe3HTmiMluIEo+XamGkgEbjm8dBmm3ZIyhFGDgfMTW/1sdEeYUt7ADLhzdpXBX+OAPUElTLt1szGud3tod0l6GTsei7EZnlIxSktwQuoFSeolyaWOV3iOWIuSg2DSQWdUQktKif7QKsHHPSo/qdtnZEnVHHJ5sIX2CBL+M9svc4wk/l770XG9dMGJHJ+o3Ese1TbvIXVKDehq6sr+Mrbb+Lbv/FNnH3lJTSmphwwNcVHFqSJjUm2cEiYe9mCILt4HmU6ZT5XfI4AqM1auqubiAphNsvC0luNXhbIfr8lZUsUWOpVmA1sWIMmIGUyGAxk4+LNccbmPa222eDluQgLcb6FAEkH85NmjAOkfF2plylU7XU1p7HBT9VXqKv91nQra3s/siyZqciv2ZlZ1ASSUGXDvM6+7JxjUTVigm1sjJg4see3mHcyUhOLWaqyDLNPpYaCqQDHlg8iBZxlV4bta3JN/RpF/cexwXFB21IC0bPTMwIoCByp0HF1sYB7NY+tmOH55p/K3XP2IT9TuVRSI4nFOgv1BsEIWplnmdCaeiOb1gBqWXSx+clMVlm+WrFo9nOmtDP3hWjse/PKW8K6c7RJ8nsknC5iU5rNZ/Cp0gguYduWZg8F8MDXkwqQWdBOZOBY4fgUMSTCGmUl7nOPpDPWhODayHMW515jjwCa8io5l/Sx3x5iuz3A014fT/s9tGS/P0G+X9A3lVTd3AidCZSN+LjTxcNWG6PmADjwTU/J5g1lbnNHO2Ije4RcBfjmayv4vYvHMWm3ceXKXVy9egc3bz5EuztAvlqxRlNijR8bJ99YJEtTAvenq5V1OQ0AiXnLN30JQM32uDF/TGpJkkdhjKnpAr79zhn803/wNs6dPS3LLyrni1T/j2nTVcCT7QNcufcEn96+h8t37mDvYB+VMhVFdGQzFTVLDN13ZL87wShbyAcrNu7jLMhijU9nzbp1Z9j6231lF9RU1MbU/9F3/7cvVP32iz7Mv/re98SKNYvvGzho7klBvbZ6DEtLa5idX8La8dM4+9p5zC8tiqzFnkW5XHCrwT4GnRb2tjfR3tvBsNOSnfeE2ZmKcXGFsCIMqLZMs5I4bKTCZriGbBN7yjSjgpoxBmQva21QvWfXh9dUAMFgKDJQ+2BfIBWbCgtzC1iYX0Cj3tC1lZWj56TyPuWmjAD19NQsGo0ZrT/jCe9fzkUcEax7yrLzrjHXsmJEJeXSi4TCx9rGi7WBqY+5Vhj4aTmPrsyxPBUDN3UfRQFpc5dZmzM73fN9PV89gR39voy9uZQWbkdMgN4stpnHTYCaG+kDEZjMxcMydfn6QeziOeGcT5A6AGqqqqgol4OHq2TFeFavj9boVD4bMJ9sBjXHR467ZXubippW5qZ45Ve9VpPCWWsp2ERmLndKFuMaJmLXsItO14hXPP887xwzOzs7uCVV81/iJz/5EVqtXVSrBhhLwal1uoyF+WWcPPESzp07j9fOncfS8oosziuVmjb9Apu057C9yc72Nja3tlDMFzAzM425uRnlUNO+7IMPPsBPf/oTvP/Be9jd3U7sUCMGJNtP8SUnIX4KDkrqOSNMWc2Wuq+EIsGnnUyFnzLabW6zuzaZu5StGOPJ2PbepvTbOwgE1pi2aJwjahsrLX2+s3vJwHBGJxhAbfWVN7m9kWLHk1FYJ/W61S5s/DCSguueNU39PLhSITK6CVCrttBaaWpqU+rwZiipYa3PKODc1VUC8SKayIm2JEYwLmBAVdHIIxoYAUJVTx/5Ugkziwt466tfwX/yj34fX/va1zUnEJA1632zpNcxiDxie1L2PC1rL4X+4561PYrvU6QaMZtr+6K62HKXZUtO8IG1nABqRmL1BeDz+GxPRVDUPgtft1IoYIYkWTZfaV/KZVQxJ2Pta9iI3V9fx8bdu3h0/To2H9xHf78pElDnoKl7qjdkA87GED8naxd+E6RmnTjVqKo+4z1JMqGcckj0KORRrTUws3wSc8unMDu3hHp9Smo5U5aHw43HCCgLc6J7p0hVsc+BtOikU5bmdlqyM4qH9Z1UZuacwRNbrJQFThdJ/qvwmptVa6GUQ66SQ79YQKeQxx4G6Ez6qBQGmB4eoLrxEOVH95Fbf4zJ7p4yP/Mz8xjPLmI0PY9BrY7OeIDtB3excfMzbDx6JBv3xVffwLGvfAOVk2eAuQVMysz/7ItExya2dOETzhHUcnP+sesZERRcE1SfOuk1rMk5bjmW+dXv9/D0wV3cvPwxPn73PVz+6BPsbuwIKKKTw9qJEzj/+iW8cektHF89genatJqVziN2yiDJlb5uxABMAOZ0r2jzhu1zgijxgtZC2vjNgMLpc59vDOsVY73JNAOtf50M9JTkfqQJbwpqd5+K3zk4Hf0JAxzTGfBwIz0cJsxBTbOXgmlpR0/1KveOB7jlAPXtW9dlO9kdjjHKF1Go1lFvzKBam0WlNKts03GBoI5ZJc9WRjg2P8JUdYJ/8d2f/qKS6Av1+9/+3d8R6WthYUFZkcycXlxcFIjAccgaiO5v5hBgfYToX/HvMa9nm18pIGA1uYGfqdIpBYCMcO8jNjOxZk5xUogHH9bHSTSudZ/6gzxLNBgOnMO5B6XbziPZjz7E+vq6wGqCDFpvglCs9YjHamtn4mhDonC1jNXlJZw4toqTJ49haXFefSGp9gbW6yThn2A3yXTd3oHyrvlvvn7cWwnpWSaSBmYoa3oyFgmHNRb7Sppb+xzTA7T32xj2+u7kV0Bx3EVh1HWAmg4b7LO525c7Cwo7dcA6cSB08FprlZPCQ72m2At3NMjwUOzaxLrmjhrekDDSiJpKlpfMnhr9K4f89yinKAR+GjpP0GmiNS7gWQe4/GAHl+9tYLPVRp/rAQUGdGWT4wbJaAFQcy4m+doBagHTAQp7k48nNoDzBKA2ADhU1OqfaL5wkJq1no8ZfX7W+IwNcbJ5sstlHc/9gbvp+UW0BiiZcCZRd1a0rwwcP3x97XPFfNR6qOqM9wBrAz2XUR2MAoEyw2cqwLFGDS/PzODczBTOT9cFUi+Wc5iSIMdiuHiuxprzwpHM47dIWIw6Ui1Ej4JLQLoAG9Maz25Md4GhUIHX08l1xjt3JyCrkK2v4gBr9NkFxrtoyXpRjC8ZY6s7wt29Nj7Z2sPV3TZutgZ4Nsqjxyxuuoy4qtbU2P4isY7wmFUP0TqF58uiYgygJhjv14SK+ACoywWp4HMeDaSs8W4H4+YuClvbqD3dRLlJgJquJkM5odCGnW4o6n1xdfc+QNyrNkex3g1yaFHHQYBa4LRHIrFe63JfxfXG9zBc89kri2sSvdlsjz2FXhP6zi8EZI8uPIfWzhesSi8CeF/0M6eKpnhC0mf2uyEwCj/UhBznoPSEtv5J1nK4kKaKYJv7rSNEgJrAJhXUFy+cx6VLBKjPYvXYCczOuYLaLe79MJKlJbsUZBlsR+NZUxKTb3JirxObnuRc2QcyrIF9ICM08f4J8ncQidif5XpBHIBrR7vdTQBqOh6pwnFlsqmnLbtaJIWjJMLM+/N6mJU2z5f17uXURFc41uH8uQBq720HfpPBcQxgN4t5Ac5+n7K3LGGR288HGSzbE7NT4wB1YmfvtvayHjfBG4+H+26RW+UgYAIdrnsbG1u4ffc+njx+jN3tDfQ7B8JD5udmcPz4cZw4eRLHT5zEzNycuSGpP5CSIw2gjh5IppI46soaALUXtVmyY3b4R18vvZfN7YRrzK+889YXqn77236YL63F93/5G69pIZcik7onubvyxujJqowKUNuwkzXB/nTYng2V0dUdFMVQZw6x1nQ2AnJUUFdQKRRRKxCgzsniu14voVIriXFI+5Ct/R6eNamgjpzkAFzNGMImUmtAsXEYymnNpUmXx21d/EqH9VyARMZkDuJT5qbysjr2azEppgMmtc+x+sgbM+l9aK/gReWhGywKKn9ePP9vOxizj8uylA/93D9/OpnbDlTXysExTZ7OQDHbbM/iyQDUFYK4eQLHtPV2a29l4bj1kNdx1sJyxqbUuLYIiL0m9Y9n2Ho2uH7vxxPWdzwGvg/Zq2axZNbS/Cb4THDc7I1SJrgB6JB6mpMmiwwW063uANscPwcjbHcM5ODjlJ1NoNsLLyqz2CRmnuSBg9Ns+HAjwYKaCocqc4CY/cOM9RLV42QalVAsVZWP2x+X0OoDO+0xmj2g2c+jM8zL2t6wPhu/0bzOXpNoYsa1Sf+0hrb9P1vuuHrQfxbK03hIFE9cON5++6t451ffxlfevoTF5QUjj5AxpuLK1M38EvMv2EjZHDMHsbPs+gB1jj4vxl4sHtaEN9tKfgbZt9IOOpcTgMCFMGGbaR9ipAiVFA5cxnswc4bFgxWFBlYEEMVFXlaUsqamImuINq2nu5yfaFtdMrVwpWx2YMzuY0OdKg9Xc7NIMLtL746I8DKU+prHz8Y+34PPM8a05XVQYcXjIShA0CCU2rQS5+N5rsMWSIQeB8xkw52DVF68BrQh1/EOB9pc6vzweN0SPdRpdrxGwmBBEbm5UgS52ttYl3af8xj5nP0WWd8HUqnzZ/w8VNcInA4bWc2fQVqw+0vg93iMdpesUbMf5/Vj85P3TYwjAtRk3KmBJ2vItFlvA8yIQlKlA2oqcCwIZHCLczuXh7NQVUgG+zHbFPOGWliyB3BsxZjPMz6mDXy0sSVwI5nbrCGv4/XCj4BJ5K7wPKXnn+ufnft4LeaVJZsB/7xa/2Q5x+vObFrL3xzJhpeWnB20Bx20BsB+L4/OwRjt1hDbvQGe9PvY7I2wRZusXg+b3R56Yrcw03lsPCuBAJyZOP5LGJSA4lQOv31uDf/xuTU8ebKNP/nrq7h9Yx0Hz/YwGnSBMhFt7n7NVt3Ys4dz7LOMxUN/16TA2Yd2qgpqcGtvaznp177GqdlMe8/BCI16HseO1fGdr72Gf/wffA2nj62iKxI44Tx+kAJ6A+D+k118dIPg9H3cfvwQ7V4b9WoJZeWLc7PKczk29mvBgNFsfpG5tVjRzi9da8+N4r+DuCFLf8IPPrelMQI2a9n9RMCxgB9/ySy+/+hP/xRP1h/jw/d+hjs3r2N/Z0fAA20fl5fXML+wguMnz+CV1y5gbmlR6j52AJglWsxTxX+AdnMbW0/X0drZxqjbliUdGwQ8rwlA7RnoKcs8mBE2X1jdOFDMAYHWZnNPGVCcPyPjPmqXmFIINB3s7+u+IPA8Pz+PxflFWTdbk5sVp7mUaN0oFmVjWatPoVK2LKzhpC+7SzYuZXdbrlrDNsg/Y9axVFj31GwUqY6ZpCUSrNjYNSA0AahjDg0wwa1wo4lrf/p3jEcHHA+p4mJBdSWTuSAEKYYNU8+B7tPu3BoorVZLcz2Z38yHNsttWwe4nkhN3Wgo65fqZn7z3wSSqfBhPl7cP7IwFkBNoqnFU9i6YuzrmDcNKKdStGc2mlIm5lCrEqCuJwB1qA94zvk7Erg417JeIchuwHbOVN3FEjY3N3D9xjX8zU9+jPff+yk63aYybKUi8nKI8/XCwooA6tdeM4B6mQA1nVJKxuTma0ZzhbXB9taWFFZcd8jyJ/mMc/n29hZu3bqFn/7sb/CTn/wVnjxZ93qDICjrTpsj4hqEk03U7mn9702LZD9gc7YquSwIlJZ0lseXycSL8WH1gjeHVJukeXnpFsKbz66aSsB0q6QOT+0OJljTN10HwuJQTgfeDM/OlUYV9SZUos4yQIHqUwHUGds8s/KPuTltrNg6G5bdRjY2lZ7n/7kyPsjO1vTyxrYTNEhk4Hgz0JMODBVUeb+zkTjoo9ao49RLp/GVt9/Gb//Ob+ONixdFoOM+hzUYVXBtzisk0PhAikzSFIiPvVxGgcp6yC36pOIRYcYJAUKVSYBgfWkOKm26jnW6yhrlfaT1yQFq7W/CTq9YQIOkrILNg5bETnIJtPcokDyzv4/dRw9x46MP8fjmDYwPWsqi7jR30NpvodUZKvWD9ydfu877SwSQjCKiRpC6rtrN6iBTQtNtYH7tFBbWTssxY2ZmHsVyTeq0sDC35piRX+UyNPZ81kIZBVmoUl3nCJVUUBH5wIz6vkBqAb28vgSpK2XZmesckmxSnohoNy6XBFK3SdibDBnviTrJboM2qs1tjB8/RPf+PXQfP0Z3Zxs5xpwUCmjV57BdrGJj4zF2nz0SsFBbWsHCuUuYO/8VTJaOoV9rYCwy1MjyZkXOJPhphHsR4vzL7nFbkyKzkpERZmvPedhqDl7/4aCP9Qd3cP2TD/HJe+/j6seXsbu1oxxpRiscO3UK5y68jouvv4HVpTXUq3X9zkw4HABRjZWx6E6O5PBfsmuH/SZtfutfvufPTC2HVNYBpDzXy1ATJR3r+n1WZZU5LzEPxPuFgko0skxT8uixHnpPB8uONtNNfOD9JJI+CE6zPie5uX2Amzeu4K9++APcJEDdasmtaJgrolhtoDFDJ4w5lMvTAsGGuR6DYlEcjzFdHmB5miDgEP/XH3/yOWf3i/njb/3Gb2qfOj01rUby669fUO609qilkuoIztV2LYK8antIa8ibY1T2WoVzhObnGMKJI1WQpdxCVIScjJowK6A4csoT0Ubifmg27WbvGotnSjJmbbi1tSVg+vr167h79y42N7dU/3BfEDsUO0ZbPw20JYBsjh7sYVbKRawsLeLk8VW8dOYUVlYWRYbjTTroDdAX4c/AbiMzmgtDQrKK1/d3NADEFLqxPwkrZ4J3YxIaJ4yrGQmg7rc7AnvL+TFKE9bOtPgeSBjCvhb3Q3EOJSJxPrCB0e5AqCi6FJwOlxVzJzvc+0vAy+j9yd7YY5KSusHIW4xzHE2KsvHuq8+awyQDUHMxGMKi7Nb3h7j8YBtXH2xht90VMMh1JE+HDAeog4AmC28nNpt62oDqZEDZBGOgNeV6nK+loJZtk6tpAkD22ipYPw6WCTijm0KZ1uL2nNhDCFRSlJRyIW0kHlLpJCwyc3JwADwcW0hmK1Ca49E4iRW9I7pSBvM4JeAZoVIsYK5axunpBi7MzuDCzBRem6rhGN1Di1yTbI/LY5C6kYQzrk2cA0VsoGGM1f3azyZEIBvTcf/GsmBdXhIARpjk2ac3h0HdRxEb4x/bAH0Hs4Os5IASj72Q05WUO+RGd4Sbex1c3t3Hh9t7uN3uY4fjI8+eUF3iM/aUWC+MCKxLJBU9SxccOEAtQF/fJoRICAOW1Snbdl6zcaWASUUNWCNMcWB2u5g091Dc2kb96RYqe/sojglQ03nNXHX4LYefiZFEIrs7eluKokviTmz/z/iNBh0MGZ9XM5EIAWrGSal3Kqeo1N47enqH1r6fs37/MqtMds59Hn94AdEsy6DN1AOB+x0CgH2gxFM4z6b1j1b5ZLwI2PV7RJFAXreHZbU5FhpTRLEIZQOoL5w/h0tvXMKZs1RQH86gPnweDu9T7JiyVYyP28yTXnQ+ju534uGJg5n3X3U+3OXCekTmdiFhJYnyJH47QM21xJxJ05znUFFbfWiAsfU8bY+cPbYUoLaedfSaFFuW2H5b7vkLFdS+77Jep7mjxljLCpNMIBMCwMP7Fr+5E8J8kI4VZcQeTYmkfLpgVk38VLO9OY+de/onT57i5s1bePpkHa3mjhysiLUszs/h5KlTOH7iBNaOHcfUzKxIWJwvI4JP5yIF2A6dm0O1pM9nR/GqbE2e/Xucg7SXYlS4r3/tq7/MLfaFeeyXFqD+b37rggoxFmeTCRvV/DvZhFTzjXxBNbYr85/ZUB4MyBzkzQ70Bsa642KlNo2KIiqoafFdRJWbyVIO9SptAQvKqOJivN/umgL2YIRmlyzGlHFvYz6Y+m7HpT1WACNW3GjMO8hm9Xc66dkA9+fafJzcPFELp5NkaqcVXF8Ds1K1a0xMcWwJsznLyP+c2yE7oWUbWX+bu+foJu/oc0K3Ez9X2SJCgRW9BlCbejkAajI2xYQSOEvlsFtsEzxWY4O1goHFIgz6a8Q5NusyJwy4otUA6gCq7XcWSR2Z1Naw0vs6QC0wiECbg9BU1sX7BmjK46ZVNwFsKgJY3A2QR7Pdx9Z+F5sHY+wwdncCqaxZ51CZYGJOKwbJ0mZuXKvbF6mCagS1xvj5mTnN55SBYplsKKqmKpjkKhhPKuhPCsq33u9znNLeL4fOqIA+NyGW8IeS/pa1e0wX5FRhY+VDWjDYFbO5PVVj2Q8dIHL2qNnRWRYFPxPtoS9cvIhvf/vbeOPSRRw7uSrrfIKgAcxKIZvksQ9c5ugAACAASURBVJpKLWmSxiZOVgRpMewUBFOFZdjMtvnzERb3kQOcfBzBXh4yF0PaC9Zov+nK37AnEVhJGx9vSFgNZC+qHEMvHgQ0OLAYltwJKJUzIJzAMscX34sLLu22TcllSmIyIWnLLFtxgY6pvUqo1FiI8ouvzefzPaNBp2abFxs8Bjbf+aeUt1zcPbsjFmBTDVqTUlnSVJVgIpCZ/6bSm4UAn1etVPUnX1854kPaoqeZUMZSNHBVjVyqOBy4N1U6FbN2LdhU53HtNU1pw3OhJqXbVyuDhQBEvI83pmwc2KaS54HPJ6jMc8jGp4DxOB9Dy05ms0NzbmYAx7iQ3ZLf6xyjai7peGgDS5tZ+7w8bAOruBEzsNy31m45bZ/LBIn2OI2tdMK2eccb5HGNIgpC7Txn8PJ1ApDm5+Hfw3InCsUY5yoE2ZgV6TcA71Cg8Xj8hPuGKJqb4RihzdFogNxwH+NBE51hDvuDMg7aIxwc9LHX6WO328duv4e9QRd7wxFa/TE6XTbmRmgpv36IbeZZdzsY0FFknEehXsLCSg2/88oK/v7JeVy/+Qj/9/c/wP17W8h1R5b7UuCckCphNJckc0iGzZjcwmnTM0uPUf6nM1FDzRfxGdb7mWDsOZSrSzVcurCEb73zGn7r629iZXEe7R43ddTqFTAc57HfGeP2ww28d/Umrt9/iCdbG+gPe6hXC96QYROJALXZMyn/S30MaxJH9lHk0Cln1kkxpgz0OSqcIoLlnrFR0ljy+4nXn/fUj/7PL5eC+o/+9P9TBvWH7/0Ud27dQGt3F5ViSQA1FdQzc0s4rgzqi7L4lrrPFdQY99BtbWNv6wmePnqI/Z0tYNAzZxIST3wTlio+bR2262RrnbKhgrgzHGleJiGGc4QRf6h2tNiB5D739YZzF6NnOL+ShESlJC0s2YwlpGZrK+d4m6+5EWPzoVZroFTkBowuBBxbBHFLtlFj1pnWA1PZEEBV3mu/J8AmR3C6WBHTnirdcqWm5yaqBM1FMWvFuu3KzGjAJcWY3YsOw9nfj25wvaZRvmGGTMN7IzKjOf+zgcLNNM9bq3VgmdpUETkxinNZ2GuHowjXtenpKZ27AKkjHzpY0ATXzNrcGON2rKaiNvCX65mtqfzW+4VLSo1gv627CUBdNICa4LhIX8qPtOYPX4+AOdftZ8/Wce3aFbz77k/wyUfvS7VUqzOD2giKcruo1bC0uIaTsvh+DS+/bDlYBOJJImANEM0I/sm1lA3trc0tAfYcL1SZ8gocHOzj8fpjfPzxR/jZz36KO3fuYGdnC4N+z63YLafe1h0D01UL+nqXbqytzkub+A5Q+7iwpSpjy+jETptDTdXBNSYWcXstPsmalQaSmWI3nfOcOOAAQ6jWon4UJ8hWzkSObGuzNbSNve+RPtHEFRHBXimGdKzHDn1bk2fCDErLmOa6Z8qxsCaPxk3ST3XAOZyTPMJFGYCpy4kZlITzhYH7igxy1QKVyqzNWTdU61NozCygNjWtvePSyiLOvnoWFy9ewKVLb+DE2pr622GrbeOtrTHLTYCa/G4hHk3eZG+YOLr4+XOVl4gPmXtZCg+dJLPJpzuKIj963E9QQeyRKU5yKJeN3Eg7PYLEzKO0bGoHE1xMxrzn4mSE4nCAg81nuPnRR3jw2VX0drYxbu1j1GnJenJnv4O9A9pO0rUCqkMJUvN+516K8VvVCvOp6ZhgtTfPMT87bWcbC8uYWzmOlZVjWFxcxdTMHCq1uoA+W+tNSclzR+Kd6mbmUlO9SgcIqgNdWa46j007godRW/ZYa9Mm0UiKBLWZi8t5M1/KY1waYlKZKKN0Uq2iR0cN2bXbNFOkEnbQRn53E5Nn6xg+vIvBo3sYba6ju7eHrU4eG7287tduZxe1uWnMnTqNmddeR+PV15FbOYHR9JysRjleNX/IXYGkeurfqQa0+k6zt5NCogHJE2AAjoFAprwf62fMIX107xaufvQ+Pn3/fVz75CqaO3t6/dn5BZxwgPr8xTewsrSKeqUucNwAalMMGoXXYiOs4eYlWtIzzgBMDiTGEpJtykZj91Cf2puDAf4lc0JWzRxQt89N6fLkM8mh40kb2WaN6kefdY/w5vjPa7Af7lsElGgRblphZHlrakIpZQ/2cfP6Ffz4h9/HrZvX0eocKC6OFt/F6hRq01mAmnQDOiwMUZpMMFXsY6HWQa00wB9970p66r4Ef/v6N7+dxGGsrq7i/PnXcObMGSwvLWkdFpjE78SePeM4KCCL9zrn23RVsSFldU46XpO7Rz9LGvFeVxvmEPrVWEGio5C9EL7r8NdnF0WRF9HoJtFUMWcFzeMPHz7CzZs38emnl3Hv3j3s7xNQ4D1ujzFQOlz6DFwxly7uLw2gLpcKWJifwbHVZZw5cwKrq0uKE+EUT3KN3M9ErOJ5MlceZ13Hqpp8gHAIFACaBam5LzU5jzkJTfJ63Xarjd5BG7lxH0USKiYDgdNFWnyzr1W0OL04z4GhhgOHOYRlCW4pSM0JzQQM2XvW6oAA7Y1oF8S3590SeJzshw04/wtwJyhrtueF8Qj5wgSD3Bg7nREe7vRw5cE2rj/aQpOEe3GRqRw3twwjNwYYbRbdsumObymqYyPqtTMPyYFMA6jtO1FQu8jChouvw55Zq3mwSAJVWcC2CGnhUCOQymzBTZHo4zMBqRk1EvnY3v9l/e99KY1BVg7h0qUej/tvSylu6mD7jN5LLBQwXy5jrVbB6UYVL03XcGqqjOONIhareUyV8qgzrjCXR1neTHZ+Bsx09b6FIl/c2SO9p6xejKscPWr9LDdW/rPkYQ5OSwWueE7ffXikg/o0yeJj6yDdTHuTAXaHQzzpDHH3oI/Pml3c3O/q71vDCfq5EiYFOrOULUqHhDTWTtETDN6Bx1KE7XC4K6oZqyLVbdd5nl2drh+Xc5iYQkjXnspo9HqYNHdR3NxG7fEGqnt7KIwsgzrEUjmN3QmG/E/zm13ndOyn9bRqal5TCj+q3NeZCIPHNRTJzgQteo0MYSaAMv55eI5L8YQA0bLr6t9m6Tm6tzj6nOwaGn8/igeoh6WY09hrHp5rs7VC9u/plOFzr5wCnJTqgGz0IZPjZP+Z47ZcxMLCPF6/eBFvXrqE02HxPTurNUdOipmv2BP9vPOTfczRxx/+RD4PZH5oAHUKJlvvOghYDk4rbvAoQE1HsgM5talfnCinrR+d9CXCPSp6FAm5z6MZol/rSmqC0+o38jviY/wx2d5jfIRkD5shARp5LEP+9RiwBDB3Z4d0D2h7UrmBkGAhIjlvqZKy1ilamp6eMWKG9g4l1fwUCTx6/Ag3rl/HxrMnUk9PSOoq5bG0uIjTp09LPb28sopaY9qcsERWcMDe7cjTz/I8EUIr0i8CqP0Fkn125vNl769f+8Y7f5tb6wv3mC8tQP3f/t4bDjbSMoc3KZteBE76YnvLGpC2HuQgj3Po92lxOtaf/QEbzNwUWtaF9bWctZEvo8wmU572zLT9pSqHTSeCf3m02z3stgfY6ozQ7FGRZlkBZB5G0WVNS68tfCOdTKyGRpidSCafNGn8uJWs2T84YHikOXgYoLZb3W6QhDaaFHtZ5kdsBmOzm3RlX3BbHF1QjjKDjv775y1SL7rrlN3qv9BSlVgA2WZbujoHqC0DOidgmuAw/6yxoUhgmo0FqqbZMBBgbYplstGTuBZ1nl2R7ixS2XtrMjWVuynd+afnhAfTyy2weXx8b7OgMxs6qZ4FUlNJbWC5JiU917Jw7FhY7BbQG+ewe9CTRfx2eyJFMw+NAHVNILUpqHl9RKqY5HDQH+KgR5CXY9SsvVn409K7USJAzcYKdX0VDEY19AYVdPpldOgSwA00gVE2a1kUkQ8rJsBEWT0Ftx2KTd3hxTZlnhuLLWPx7dsfJapkWMgx5s1C2S4u1WT9YR+zszN4+eWX8c6vvINvfuubOHnqhIB1AtgEQQ0oTS0LBSA7GBvMqkOFim+yAlj4eYWFb30SphZfh69Nm2MqnGktSptBXqd431AY82IEQB1j3hQ9Xlj54q9r7hmQsmv0BnxsFGysWZ5vozFlOaIOGPMc8vNHHmY077PMtWi28/XYwCd4qY1u1nIzsQ02RTo/A7/YGORnYOHA1wzgM2GQO2g2ELBqxQWPRVbktKKbpfVsQ7lXLCRkod3vJ3nOAXJHHjaPkcfLx/F3M8wVbTQSAgE/L1+HikT+fm7Oskd5PFFgxefl+2j0ZeyO+Zn42Wi3y+Mk657HSNCB7x3nMcZE2MGlCiMbt5o73AaIDU5mVytr219PwEvM0W6/xo1YKD4sn4VNPZs7rPjhfBJZ4pksUOUNu2IylLGcL3ivu3sAzxevG68Pj4HfBGlCIadNBxXpmoeKnpHtKigpdV3F51iUxmSQRryhz31MgACDfBF9AhrDPZQG2xiMc+iMq+gOaH3bx6g3wJjN7FEH7Ukbrf4Ie70cDujw3Qe22iOsN/u422zhfrOJ3d0eJp0JZmfrOHNyDn/vxBzenirhk49v4bv/9l2sP92TVTEzXWXXx3moYMosUxOm651PMZn5JRoEKSOUzcICN6FSiBvZRIx283YUaY1ZWhO6C0zGeO3MPH7j6y/j62++jNdfOYOZmSl0pT5lg6gotRfzp6/fW8d7V67j3qPH2DtoYjSmmsEcLtS2HdNe3lMRvK5Nm03O2hXzOuyVvUHhc2V633EkmZrW5iifqVz5QKJHzBE//D/+ly9c8frzPtC/+t6fCqCWxfftm+g0m6iyibJ2HAuLVKPO49hxU4EtryxbDVcguSaPQa+Fvc3H2Fi/j/X797C/u4XceIhKMY9GrSqrcFmoBVnQZhhXpBoARnPVNB/KHAeoxmXzMQBP1n0CY4NF7DWDAdRNA6gb07KxXFte0/1sUa+sF0mqtMxsNh6mpmZQqzdkb5mjtTArIIHOZnFlLh6cHzmvU51s1m7coPJeosq4Uq2jVuVGrq7MJY6fWDuNHJGOMvuHzT82XaQN2AAfDWiMdc4cgdTwcNtAKTfdAiwA7KTedAtrs0jv4qDdkUK00+545m5XoBLPlUAVqgRKZu1JG6/pqSmB1LT75npXJajM7GX/TNL2jcLqOxja3vRwQCXWMctmM5cTgWMEomjNl8s5QN1OCF98LwOoBwKoqdLm43g8BNOerD/C1auf4oP3f4YrVz5Gv3+Aeo1EonySk8UN9erqCZw8eRanTr+kLCzWGLRol3WzQPW0vuKcv729rW+S5BYXzPqZ6whV3Ns7W7h9+zYuf/oprl69jNu3b6HTOUgJYRnHDbunrOkqQDmacUGCyiioI6sumlnW3D7y5VsKAbVUdmSAby551tw1W70gfCiLTGBAph5OVHD2+ikU7uSxqCOdTCYlbQJOB/nnsJLOCHIBvMf5dMu78dABare8SxySkuk2Ua4pj95VyHRbSZ1wgqTqaw5dR/RtihVZ2TnpTIAD3Qukwm+gTrv+mSUsrqzh1OkTOPPSacXZ0Kp1ZXEB9WpFcQNjEf0sw41kE9puc5LgMUmpHMQln6sSB6gg2AqMd0IN74mEEE3YgWN3rNcieM11S+5RtCD25jfnOu2pqGquUrHA+cbUhQL16RTiLgVsotuQ4mo5EUF4sL8ncPrRZ9ew8+AeettbKLP2HQyw2Wxic6+paATVNU50JNGjyBgikXOMaEmCIckdIpdIhZ5HsVZHfY4ZrMewunoci0srmJ1bQLXeQKlCZwXew3SEGmoe7PVNyWWuJA6y83o66VlUQ33+IYZ0kuH5Zh6pMimNYMrX5PFxTzUo9jEsj1CcbqDYaGCU4x5ujO5ojA7/zFGnP0QFPdT6LVS2nyG3/gCdR7ewe/8unj3YxeaTA3RaTSA3QH1+BtPHj6N+5lVUzryG8okzKCwtY1gqoD8e+P6EYAj3eUVlazKrOG7hmGOjCajZ3G3ereFrtSlV1VTXPLh9E5c/eBeXP/gA1y9fw/5uE6VCGXMLC8rm49p5/uLrWFlcNQU195dWbBs4I3ZT6mIVM0M6X3z+Cn70Mdl9oj7PoZ6G1T/RI4k1JGoqW6cDDI8aKaqlDJnRDyeI7tobZQjYR5vl2SZ+fJLn+x5GSmHGPI9ZClCBBgWdYwLU1699ih//8N/h9u0baHOt4aGSUMa1eIqkClp8T5mLWm4gEIb0o0ahj9nyAarFPv71v/1yAdTvfOPXDPAvFLR3Yz/g5MkTOL52DLMzMzZnZdasJBIvAOJwXc46v/jalB1roSAzMNuI3SQQMc6Lf4+eQrbOsfvqxWPbhqER+4Pcn+3HkVbUbO7L9eTK1Wv49JNP8eDBQ4G+XGPMVY1+Tb5G093L6zqLd+D9ZqBzuZTHzHQDy0tzWjeWlxeSOBHNZQnJQ/lK7vyRsc32myqp55Io5ImIOgIVfdYIly0uC8M+iRdtdBkNRmLnuA/KK0jIKeZGUlBz7xyxEM4p81g8J3mpd/e8A0uQdD04wCvvzLkOYYivfapfg5DG2c1rUCOPTgRQMwqDXhMTunGRsD0aKiqZQPTGQQ/3Ng7w2cMd3FrfxT77CcTF8mXkinTLM5Ws+jkEoumm5ve4gdamcGZPy7A0q6NNec1pwHKrI4eaAHUCbktQYcccKJpUwTxhUjKXUgV1NCt5TaV+dGvwwE28hxk5HLIg15xvLhNRzROg1utH/zix+fVzHBeLqt9yxVyXlONMwtUYjVIeC7UiTszWcHZhSmD1yVoZK6UC5hgrp+hCu/k0WhMA3mo6Aa0+vyd1XsYyN9lreJ0nYJWuAtwDUGDh355hZnsUP/+645yI2RqNsTGa4H67i892W7ix38Wd9gibfaAzLmJIFxK/xwjK68tt00OUK2V42lYw4obKZydMusV3AOh6PkmI9qG1RWPDeVIpKbNaufDsZRKU3thE7dFTlLd3URz2LBs9IbCL3oIBc75FLsmusxyO4cRY9HXYHXEUu0Tamr19WMbHfPWinr31olN3rOy6HMKf7Ex39DVeNAtmH3MUBzi6xkaNkq6v2fXblOcZnkp2J+pzcPSSD0/Itp11YpGPdWUhu6tG9E55fOYSOVZtu7i4gEtvvIG33nwLp18+i5W1Y7JOZ/0Z/VSbNjPE88ACDk1TGXHgERDz6PnMYjDZ3wU4nYDUYfst0qu7ivpeIxTU3Y71IPTdYS/CSK3RN2Vtm7zekePKumElYiIHp9lnYN2r+t8dy0IcYYrqVEmd1mORAW6k++hxBwnanJc8EsqvTdSuEdmomBRGqLUZDdRSZArvQ+4VWAcsLS9jaWkZ8wuLqMmRqqiowr3dPdx/cB83b1zD9tYGxgOuUWMRuFZWlvDSSy/h2LETmF9cUV/EV0evM41wYqSOw1/Za2Vzqn193jX0mcB6l0ceF8QQPv/bv/arL7qVvvA/+9IC1P/9P3pdjT42cQZDAkKeNUcWBicuZU6YKmowpCVAClAPhszelbmIAGraeZmtQBGlPFXUBalZK4UJSoURymVmYlXF+Gl3mN05wE5niP0uQS6CEYLE7dvtVM15Is0lVWPPmZ1ayrXhMcZ9VhEQlglp5unzGzdboTLMNGfo2Y+d9fV5FXZMvp55oDvkyGPDUjixFo7bKCY8VxSGjjD9dTTaP1+ebQ1RV5LZx9AkkNoChXLaLIMETitr2ay8WRTz77RgJ4mADWkBx8pMUb2QANQEqdVQycw0KtYPqagjh9rymAVWiwXj+UVulcHXMJUi7UF5DDmU+f65sTFKlUXtmTwqss0eTfbeBPaQR2c0kb33RrMroKczNjZstcBmz8Sy3QhZKH8uh94Y6DAvnQpAMsDcXpyftVEtoVG1LMrBGOgNy+j0q+j0K+gMSspk6Y37spHh57LRx0YVh4hP1xae6wVCMtUmaqmsijotPJJSw6x5vd9nYyUN4jYLJ2vg8xhfeukMfvVrv4qvfOUtnLtwHjOzUxgOab1pYB6vizb/XngEsMvXN1soLxr8ntKCEIV5Jmcqnp99vDUWTAUUYDAb0J1eV5tUAqRUdoQVFZ+rMeJq2Sj6Y7EKdWQscCoAfSkzW38rEuIzJIWIf0aqiZWxVa7oXLNRxgJDRYBvauy2TJVgZuNDK2xGDlgTna+btdnOvmf2vAWjjT+TlWmtliiLg7lpmx23EPeGPl+PRQpBUoKmXNQJGFMVJ/DbC18+jtcosruVP9izz8TzS3CbChmdVz8v/B2zkPlFO1NaqIZynp9JRVdy76XWs3w+gSKBM8ziRg4zszMCEDiX8pplrdK1ofU5TqQlMn9V0A2T/PogJZCRyOvHz0vGnrHaCeoftrmJ66msbNnNWIakNVxsDvDuipGM3HJHQD73NZyzCLRoYnJ7XAf0eWw8V8YcnNa15rmN88YBY6oyboytJamGnBdTur/lux0bxXTys96ON93Jfs6VMUIJhckBiuOmXX+UtJ6R6EUSlcbYaKiN/Y3NfVx+2lRMAZsPzJseD3NojfrYY2Yrbb/bwPRMHcurU1gqAeW9fXz4/nX82Y8+wc7eAfKNquWLkinDOTLnLZIEnI67LG1AJptIKhaSGUeQovIarTAcGUNSCCCPjeeEFoBUYvSA3BBfOX8Mv/9bl/DO6y9hbWUZ1WpFjipct3kemt0Jnuy0cf3eY3x07QYeP3umbLfJhDb5tJE3iy7WAWzRu2bTmgEi2GRtBG2ujUwhNsFV5IZ9nasP2OzSVYzMsFArEaBxu3yCJt//l//zF76YzX7AP/w3tPh+hA/e+xnuOUDNTcva2jHMz6+g1pgVQE0F2PLqCvvF5rRSyqN7sIeNR7fx+P4tPLx7G82dLeQnQ1RLtNK2HHcCwbbexP3gCliPA2DTK/LBOFcoW5qqZc07PduMqf50xrI3N3gvcv7qtFu676kOpCKW2dmztJqSFas5//CLij0pdwlQ1wygzvO7WLE/fc1iYSlwukdFcFv22bQFNtJRAeVKHbUa5wsC1A2zqvUMqcjzC0DeNt9GoLD+VprTGYpwA90NuOedaPwRI00KOEgY1gZMWn1gjzdFkmXDifRHC+Muzx2/O1JRh7JZ55PZsB4FwRqcKmLOe1wXbC6uK6qB96sUjiUHQwX2Gkg9osOMGrDJTOiuIObEka0xYsPNzyNF/MGB1jmuU7T/5vsTRO7I2cVqE64vzH9cX3+Iq1c+wUcfvovPrn2K4bCLRqNi4HSFa2UDcwTVVk/i2LEzWFs7geWVFczMzErZznPC17Y1xKonruu7u7vY3dlRo2R+bl5nTxEbPar297GxuYH79+4qj/r999/F/n7TG+xZdWP62ZX3KCKdFdmHVQg2X1n2WSip00xquw8Pz7Wqz5PcZweYVKNQ7WF57jyv2pf45wpOROTFHmpsRSvKCtI0C9LVmyKEeh5ylqhndV1mXs2Q8hLXCt2bVKeQfBT2djYeAxjQmq4IFQKYzFwz5xcRQRSrQtEkFTdmmygbS7nbRM6b3fuR4UzAtNqYVhOFFozlakMA1drxk3jrK5dw7sJrOHliDfPzM7LVpPtSnuo3AdyeM0eg2hsdqqcImMa9JZDOmmIk0crmmsoK/1P/zsxZFttDQqQ5FFA5K4cBv++jdub7ECwWQM14BKqOnag56PLeYV6zqbDsnLmLVTGPGtVD/S52Hz/Ak5s3cP+Tj7H78AGmAFTyOex1GIe1r9z2g1ZLx877m/cxHXnMTrykf4s0WTTSiJptsjUpoFyrYWZ6HvNzi1igonp+SRbVU9MzqE+bqoJZorqvZGXOa29j3tSKpmy0WssbahwzslB0y2/Po7ZsS5KeqcDOY1gYYVSZoDwzhdL0NMasHccTdEYjdEZjtHNj9ESKGqEyGaDS3Udxbxv9rSdoP3uC/cfbOHhGRfkBcrkhijy/0zMoLq6huHICpZVjKMzPo1/gXs+ImALoPeM4T8vyyEM/tMcIW0W3vHZEwKrBsSJtSKQgQH3lg/fw6Qcf4MaVa9jfMYB6YWkJJ196CefOX8S58xewvLiCmqIlMgB1gB9B0MwQU2JvlewEj/QPPh+c9nkoC04nwPPhBnQQobJ7v9gTvagQyjbKA9gORfnnNdFfBFBn3yNpnPMceIyRgfcWS8OeU7vVxI3PLuOvfvh93L17Ex2SHrhO5k1BXZ1eVAZ1ucQ6ntbgzCIdozwhQD0QQF0p9vH//LvLX6r6jgB1fHG9JYl5ZWUZp06exOrKiprTjJoyQ4j0Htb8rShe788k+57UrjtLogrb+xCDHFJQKxfQd+5JJzqpYg5dj2Q1dIBaMS3e4LZ9vjfixxPsbO/gs+vXceXyVVy+fBnrT55o7iUoTnDcCDplAQH8GY+XtZz1AUhUYWQh40jKmJudwtLiHI4dX8Hi4pwibCx6zqK/7NazLM+www0cNdkqeZpg7IVV95Egx3UyE1UVkSNUZ7db++i09jHud5AbdpEb90xFTXBafTaLuwvHoVBO2/JtPbzo6ckV8ZALA8FeVyXHWc4AsYmToiuwRYKLeiGcW3y/OKDzm+pSxpwUMOFcPhyiUMphmAfWdzu4/WQPN9f3cH+jhQPWc2osltQjVm1iKJ59H1JPW7RIqO+S0lJt1siudjKPA9VSUAvANeVrfKwQfyS7cVmDm/JWAKqAcR+EDlJb0W0nyJavOEYu456R7QWRjXmruzND2VcU7xWrZ+Z1nm4i7hFKtn5KMDQB3VEo/pmvl7E6Xcca/6yVsFoqYLmYxyKB6nJRQLbcreX6QaK/xXNIWM4j8QhEI3KEEtGAWO0xuBTLVt7IEppf1c8zsF1ETvbGAPRyBJ2B9ohOkEO0+z1sDoZ42B/jQXuAB60O1jsjbI0K6ExYg5ZAlbK5XrDHbq+pa8DbVu3UCcZFLvhB1bWa0u6lsFF3FkyA8AKoqaJ2YIvXjHOIA9RykyIBormHwrNN1B89RSUBqE0cop6eEwmHJLhFhneGgGUOIB7XwlpAA8CiPMKmWP1Sx9ITgns2ssDvzVo5JgAAIABJREFUKxs2Rx1QrOf7IlXsz1tjP2+9P7pwZev8FwPWVuewD2Q+QRl2WrLz8GrIa4vDr2nPj/nFm20JYTQ+QzyHThw8R9zjEaB+443X8dabb6YA9cxM4t4Y4GscU9Qhn3desrXFIXAzc9xHwc3sv4Nkm+A+LpyjG0FYt0fvl/tY7qMpZNG3Ig47CUCd7QW/qLaJuihxcJQjLEnwRoQ3gPqwa2PslY9affus5P0w6w1EVrYRWu0+T0j+IuEaeTjiLEX4PzjQvndrcwPNnW2tO9xzcT9AO/bjx47j1OnTOPPSyyKocl/V7vbw5OlT3Lt3B3duXcfe7pYIhMRaGvUqjq2tyrWMbnvTswsolasmRk3WGuvrJnNhZgAfqiMzzIlfBFAfHQdHa87vfOvrX6r6LpkrdnZ2dN4JsnyZvv7Hf3JBg0zMaeXRDbRhJ4Ga1i9j8v3GeamlmSvZ53ffsiPJutONI/W0AdTcLKt4zRkAWlW28QTFPIGMPMpkvE8IUA+wf9BHs0PrZdqlDbRptVwiY20NlVkaahPPqvHsGVNP8WbxhdttrdVOV+PFFTlJfoBdVZtwgqXmjcCwuUssFnzil4VKFDbe6D80YXqerhbkI19hd+RAYVodxZRkxxCFbfLsOLbPGYTPM7NSZpTVAwFMew4zgWmB02bXXWazIqNervBnsoJwa1sWzSqcUxV1FEyJ651bMvFcSjmdWBTDCAucPNn0ifMigNDU7mptURXiNt96Lx2jMUrDylusUjVFWBhw/FhTrD+G7HE3mx1sNHs4GBUwLFQEwFcIcDNPWwT/CYhHE5zuTXLoeTOKn6UqW6UJKqWcGqGN6Rn0hznstYZodQo46FE5XUZvVER/MsZwwoyWoVsMcd/DjYJtZFQDe1F6VDljYy0yVFPb77QJzdcwBnAAMFLssNh1qzktVqMhisz9WJjHW195C7/5m9/BK6++gqnpKTXOBgMqp9OMtaQ4cMJFWG+pqMvYU9oot0I8sf7JZFYfVRarmJNFu9l6Sl086MvqkD+fEuBrGXiRHR0LcoDMPAazwDPrUOV/jOzcWhMlYznpjFydr8QJweaDADelGCuX1QBnA49NOarM61TRidlt920okfl7stuURVypqJHG3wUYG2rzuP3CApzvyeY3Cxo+N7KM+fkSi28/XjZsCbrQkpXHGXmgYUMuW7E+7RSt4a/mtr+hWdWagplNfwLUkR1C4DpA1hSsd9Wb7nE2Kk3ZxusZ9rmhqIsmFccaQaK9fbP2JihQT6zSDbDn+VSDU+pGA4R1P3qWL+etxMq7UkSNHvkJwGjFPK+LPovPq9HUiDERhWMQCGRd227rMxL84ucOsD6IDpbFYmdLDhFu6RVjhL8LJiSfGyp5a/pb8yPmoNhw2G7QC/VkW5puU8PiO24nvT+XKjV3CshNysCYm3RunnoCvHU8VCMzv7MA9PN5dAcFPNsd48+uP8b/e/kumgctrJaAtUoFJ+p1LM8WMTuTQ4WgcK+ASqOM/FQRTzZ3cOXqPXz8wS1c/vguDrpdYLps+UqyZFMLMWXQqhHhm/BoJrtiIpmj5GXmKvAgZrnDQ9JokAiBWU82143HXeRKffzam2fwn//9b+DNc2fU3NY9wHEyKaCPMrYPRniw0cSNe49x9dZtbNKylI3jCW0ZqcLmNeS5I7DB3FluzAkue7PbN65simczp41IYvlXhlEbIU4bRCd7GVgU1oSm5mUDi2OJr/Wn/+KffZnKO3z3T76Hp+uP8dEH7+Le7VtoN/dEqlldWcPc/DLqjTmsHT+FC6+/gZW1Ve8bm4Ka2dOP7lzD/duf4f7dW9jb2kR+bISUer0qlaqxhM3OimCEgByP8eDWn5EaAjsEQA/liCFyDvOMqXxUTRa/jwxbu7eUTcnMa3e7mJ+dF0A9Nzur625rq1nc816nJXSjMW3KZ89PLZVrah5ZrUJbWiPBdDtUThtzmmsQB5BAHoHTXD/sdajOoJVfokDRep0F98IyNhSnYTVmILSiTry5EfVn4uij8WvztSlPQ4mUMvWl2AygmrWIonVsveLaQLCaQLUp0m2THSA1rwvXKYLSyqN2gLpWr6JSLac2vCSgOiglVegwTf4wEqIBUWHBzPOeJRspJmJvTwAwr4NZiTFqoqLnqrZ35TUjKGgNv77+AFevfoJPPnoPN65fwXjcw/Q0CV8E1ktqtC8sLGJ5hcD0aSwuriiDnAA1LcsY3RIxMmoUeyZ9c6+J/b09ZW6zOU83qNY+IzAIUpPw1cXO7rZsvv/iL/5cedWcv7L1iUWMRJ5hWFfaNUny2HwWCSa7zTsBVKf7AVPDHLb8jteIFijnQilwiqYK43ULRYQpncyeODKUE+DAqQxJIkzsgdwmXOsD61RZ8/lcnyHWmormsJVcnIekxuI9xrVF+xiL2Akw2sB03vemSMkqC0QYdoeXIdUJfdrDp6pp1UzR7GBNyHiRWkMW/QROqZ5W/jGVvZMc1k6exLe+9U28cekClpdMATcZ0vJxjCrBYK9HDew2k1Y5b/O+Zj0qgNo8pWOPyM+ufQpzr1nL8u+8vxywZg3HKycHKhJ7Wc+wGc1XIHnLbTT5ehZdVESxTPWwKdVZ1YlU0umh3+1LUScSIh1LSsy5LwvMJiGDFtTjgya279/F1b/+a6x/dg3TJB2WShjmJmj1OhqrdAdQBisjZ5gDLxcgWu1braVar0Kr/KKUfUPWIBwDcqAqoVKuY3pqFjOz85ibW8T8/IKUwDPzc6hPT6NcravhTucpFzodsjtXDaWJLLOP1d6OKnGC8AZscNxS0yiQnj1u5nAToJ5pYEzQmoAIHYao/MhN0MtPMCKSnBsJTC6MhsgRZOr3gNYBsN9Crt8BRqybqZCfYFKeQq4xh/zUDFCvgZ5v/ZE5v3G8ctTzc/BaKbdSPQOvF6Q4sv1Z2nKLOsoag/kiiZoDPLxzG1c//MAU1Fdo8d1EuVDC4vIKzrx8Fq9duIBXXzuHxYUlVEtVsxdXa8FgAqNpp43i2J9FIZJtPh8GBTNOG5mmefYx1tRIr4X2dC9osMfa83nFTzRis4+L13kRQH20D2HEwsNf6XHG8RklUT+X8o+gAXO+6bq0h5vXLuMnP/4B7t69hd5wIBv4IbNgq1OozywLoC4VqxbbxexUTDIAdQfV4gD/+vsff6nqu3e+/veSAWAWtxPM0WXtpTM4feo0jh8/rnop+nIijWQcW0QCFoHYALfD18xprL53SEDqALMz6txsj+HIKEjlUza4EiBFY07RgjZ2rEazvSfrha2tbWVPX7t2TX9ubGxYjAl7DKqbWNvUzWmjRmJ8Xk4p/O4PevpctSrzueuy+F5cmpcqbHZuGoxhUM/DED7fy5lcJRWMJGhvplNi/QnbA9oCxj+SLGo/V1wjqEZr7m5jf28bI9axgw4w7CA/7mfcAg2gNvJjBpQOUUjYMns/0eH0FAB0m/w4537FHHR3MpxnV6d1Q6qgjjg5ypH6AVCPi0amGg4V0dDPAQ82m7jxaAd3n7awvtuVm+CkZJbeAp+dmJ+CvxGkTQDd6oZQ8EZPNVFc6/MbuCwQO8mjdrasiCwJJK2PaiIlB5jJqiXoyAYn15usxbBYeCREZ1TJKeNPYHZkYxshwffNjrGG8ierkhUYRtIdhRdslHP4lkvI1StssMqxibVSfmLuJmWSyUo5NMo5zFcKWKkUsVIuYZXf1QKWazlMMxaE9TqdoCje4b6VbQmuherCE/Tmv821UXbZqs24RTeHOkZwcR3m59XHJmFjkkNnksP+ZIImSR/DIba6A2x3GSfWxpNuHw96VEyP0WaPf1zAKF/FJMcalL2NEa0AkJsMkZcgx30PRtyfubM0Wys+dnV/Z+IldD5dKZ70aA4B1DlMlDtOFr7nj/PFuO4391Da3BJAXWWsxrCn82E6G/m6mcW3zoOTfsOZKlzWFC1jRFwTS7GH5QpqTZdu4eZ92ugtHVrfDr1meqelj7U9Qvbr+T79i9fGz1szj9YGsa5n/0xWffU4rZ7Jfh0CCY8A1MGF0xqfgNQeM+V7vuTzuXMOgUi+E2tMupm98fpFvPkmLb5dQS0yVDhqGAk0+/15dcmLapMXHXv2cfH77J/ZnmgSv+f7mwCdI0rS9s5G8A6XzyyQHWKk7PHH+8fnCIA6ogOzADX7IhEreFhlbfukZBRJcBld+CDO2voXLpwi8LvldxD6uX+SO1mno7705sYG1h89wuOHD7G9uYH2QVPEYJLWCFAfO3Yc586dwxuX3sTpM2cxO78kgPrBw4cCqB/cv638ae5aqmXuv6dw4vgxAdSy967PoFAsY+j4mfauYfN95N5JzpPP2j/vumXXLeOvPD+Gs9fgt76TEvK+TIXel1ZB/c/+q0umVOl20en10e1zs86New7DUQ59fg8JTJPZwQ2fWX3LwlnAheVfUEFtZDZblAn80FqtWuaCy/7/EEUCg2Vm+9ISsI8mAeouFdTMJSQwTqC7hEmeJilUY1nmlwpnL0pCMU1AUhs9qbezmzJTtKQFYyhYoqzxujKxJUi5csmNoDvKFMoZQqIVqRmbDz3MFdTpfRUFuN8+AVBngWr/lW+HTblmb6ivozfpz1v4UrZnMKGsyDXVtP1JcFdAMIslFkBi3LMwtp8T1DX1NBs5BmQnymZn2dryzte2wjAAQ14fXSP9iOPD7YK80WOsNVOwCjig8lEsNrcZl4KaIPXYQWqzGDeAmqoMswCS0hA5dIcTWcJvNnvY3O+hzYKKyhM2oqTCNrU4x2eP6ucR1OAi2YFXkwD4VJnFItXTBUzPT6EyM439NvDk2RC7+wW0elV0R0wKYnOMm2Q2sGXEraxd42NY0TsmcONgcoZbFDzVBKB+8TU1gkR2U6jxJdaoaQLV1JuMsbyyhPMXL+Dtt7+KX/mVt7G8uuyKQWv8Jzk7NswPjaNssWT7KgOzkiLFt19Or3UV4xHFdVhwe/5UNPy1sVUNyvxpV9P5MZj6KDIQrWEZDgsqdNWhpDozbIkdfA7bTv8ghzVIaaM1aYrk8soRJeOahTqVU2zIy27KlW3c9LIY4WeekjrHMvwEjmpTPFDDPxrpUQiyuGChwTmShQD/nKIi1zfEBpqZvaGupmctsvnL1+N5UhOxaix2AZu+uAewbYzTmM9IyhkJxCHowNfX+9VrTmRwsCDTEIoMKhVC/pmz2dmhZOY9xeORLTutx1stsfCmpxqYcQtsHodAadmnGltPhZJbN/Ke5OGyoUvrVj2/XsVUPVV221Tm//nf7dob6cQ29WlThO/Ja0CwnM1HrhE8v5aFzWaf2bofaqJICWX5UnptJ0WEjTdfMzKok+ssoMWK7GyRaMC72XGaOigT9ZDlUifzs32+IJeQZUwQ20AAz1QjSO2byVw5j2GxgK39HK4/GuBPPnqEP/7wNnZ397FQAuYqJazNVPDGsQLePp7D8WoBjUke5VoB3eIYl+89wV++exsfXH6MW3e2QUWWaNfc+JsTJyaxh7dB6E3Aw1mn1jX1b/+oNpW7NZZOjM09uifDfpt2XLz+xQGmZsf49bdfwT/9nW/h3EvHjfnMLyovae+NMp7udXHz4QZu3H2Em/fuYa+569tJgtO0CLaDFsBRqrpCuq9Nf6Jw9+a2kRlsQlNOqRib9hkiXy02h5FvLlVbZp0OdS3HwZ/9y3/+Zapr8Yd/8m/whAD1++/h3p2bOGjuoVKifRMV1Etm8X3iFC6+fkkAdajxef13t5/i7mcf4+7Na3h0/64U1BhS/cF4A4Id3IQZ0adSDTcLqy2Y+8eKgXVjv+/KRuaWutOHAanmGCEw2m3c040h50Eqhttat0k4WphbMGCdADXHnTdpLGvVAOoAlg04K6NYrqpBQfCQ7zno99AjY5oAda8tJTVVohxjzKemepqbsXptSpZWuZIRQWzy9jk6Mw8oK9gJelHjBMNZ/472ceKSEfOe1UUpaccV1Lr57H3s3JDEYeuUkTAMUKTVJTeo3FwLpJZdmYGwEYsh9SjVRZWq7L45p9bqJP7wXNl1M+t76zCplhuSeGb2xVSTBqEtgNggCMXmnOeE53V7ewdNjq1KBXPzcwKY+Z4E+7i3EPFrMkGjVlez/OmTR/jss8u4fPlD3L55ja+CmRkSC6wuZFY1FdRLyyexsnoG8/OLAqenZ2blysFjtjigdB3hsbX293Gw30rcM6icJjOcTWseQ16Evj4++OB9/OAHP8DDhw9UFyiz2K9vKJwTkDrJuUytNmMSSYDcQ0rqWD+isrfmf+wRErGRO+eoIgiAush7iteb4zszN2f2Hsl7J+m2EbwX9Yc1g7lWi4ck6+UUBIhGTjJOmfXqCpTn6lQZaXhjz23sCEhbM8bGjt7H7YPtdXzc8NpQLU0SCEHFUE1r/mYDu6hmoeZn5qTx+k7P6NrzvuDYbvcH2B+MsHriJH7917+Ft966hNWVRQHUfE1aWtYJyFKVK7twEqYtdsocnCZq9LLhG2oa5d96vjrJnwJESJzht8jZRsrQNZMwnaRRq2/pDKZz6taQstJ0G3jVtnR/Inkm504NijQYyDZbAPXIHq+mKZXmZQItBe1L6MPS3niK6z/9Gzy6fAW5Vgv1HFCv0wUCur+2t7axubUlkJrjlPcbY26qFYufIfmSamg2yGzN5Hpp9ud6b9ChgE4Klkk3NUOwehbTs3MCqRt0KGhMo8QsZVqXFkpSPI98j2P9fmsGJ7WsvZFl3ZLYKJB6JJtRc4CgHRdVz3UUZmrIVYsYFUlsJiG+h4FU+iMayYjMx4a7dlv5gvxVSiToEnAa9uTiwhqRkQHIV5Ar1ZzQbvnTnMtFqcgZ4GIRIgSpre62OdUcluwrBVbdSNHsQsdUUDNHti+A+hoB6g8/wo2rn6G129S8ysbdS6+8itfOn8fZV17F4vwSqmVmgNu9awLL1CrYsA/fnB2pQl7UvM2Cxkd/f7RBG4I1U4Ome0q+zdEma7z10WPJvmb8LtmbRk6wPzn7+xe9fvYYovHIT647T9sy3v//P3tv0mtplmUJ7fvuu6+1Z42beWdu7hHh0XhkZGREZhQqqsisAqVKMGDCkAFDxAgh8QdggkCimSEmMGFCCQokhApUEqIKUZWVVBUZlREZjXuEN+GNuZubW//a26O11l7nnO9795qZu0dCpntYxPNn9t693/2ac3a31l5bkvlYAwDy3vj5n8Uf/6N/EO+9+3ZgTBImrkMOnjOoL1yL7d0DEs/UjQke6DK2FuignsWVnXHsbM7i7/wfP/xSxXff/d73VGtgXqf4BiNQvvHqq/H1V7/GGZIgdrGDi0QdfbdvU7qThG8DChmLcT1kHAKfLdWaOtvTpHKSk3oy1NpnJoP01UkqwMscvqhzKL4HCQ/X8uD+g3j7nXfi7bfeind+9U7cu3c3xwdIdQkxHuJCqOtg9BXOEfGPlMkSoN7dJkB96dIBiesAp/f3EYNYDUJd1Oo27iqklIWU/k97yyp0+q3+jQ5W+QsCmYKLYnxyFB9/9EHcvf1hzE6PYmN+FgOCbIihoSopMqe62HMsW46eK4C193P5np8L88scLqWwudFdgWoIuqmq0qqnlP2a9Tj4MnRQw16ivrtYbMaSneHLGIzQTbuMdz66Fz9/75N4/5OTuHs0I2g9QPGQhdi65TRjuujGS44pRx0U+e+28MR5zuqWLl3WlgTPbupyDL+vqV1JMjy7rVG4JBhquce8IQWktvHKGgzWPgFqKxbqORQAvVxYnXHOUyBALdUWjT1OMB6jWHLeN2Ib1LF5bngGJFsPYm80jItbm3ER3zc3mP9f2wYRbciRSVCnQuf1NmJ3kPwHy9jCF/ITNC/go9CUlfPj4YfZyMXOSzUTUDkS9afFgmqTR/yKOEJzzyziaLqIw8k8DseTuI8RIvN5nMxwTSCjo4aUBEmQxpezWM4nMVigGpoxJFc3YhyRZy3ZbtxfZYaquMc14hErMiBiD+Y4QhIXUOfJGdR0EFAFPHqQAPXt2Ln/IIZzSHxDgU1rziNZcO3dOeyuxeRzS8KmZ1BvJbGaoDXu21Rk6TJ32LW1Hlim/Z4brShm4t/dEY25QztqS+ed0hpb0/Ovq3x1129r8+WE7Hx5zTXq+3n2nXPStSRNlg0DrhvVHJRX5451NpipriaJ7+/E9773PZL0nn3+BSoVemRirWm3Iy6bWncLXvYwD932LlCpOLIlTFWchPaMWEySbRMwdX5jdbZ27KHrvRpjKPVRNUzl2CGqfjpvq9fQPg/aeipgqCnTBFF93yLhve2cFlCdTVPJcie2JZBEz5Gkds3Ndi2Es7M9H9uKc4nZPXr0KD7++OP44P334+b77xOkfvTgfkzHp+qGHqGZYJcxwFe/+jXWeb726jfj+RdvEF+7DWD7ow/i44/ei+OjR9zZ+7vb8cyVK/HSS9cJUD9z9Vpsbe1RKYMd1Bn7GyHTDPCK05Wn57nt555v9zni9Y7C2/zTRLD2Ofzhv/wvfaniu7Levqwd1P/lv/O7LHQdHp3G8emYAPUYRcVpsGP6jIUwdaMi0UTRD0ERFyrAART8qfWBmV9imqvjFh24Q8qXbXEmMGTS1KVCgPp4Go9OJ/FgPI1H4yk/GxKDmBu1JEhdpb6xUAXuiHGJqMDqryhGGAT1BmfAjaILC4SVhczf5+vddWH2kBeCC0nq7GnAYjMY01jLAHt2QMsKTXDmCbMXyi5LJ9E3vo/bhdVBZaGe4YLZlwq2q6y3QGcy8iC3zg5qzBVTwIRAmV/oACgAtV7LzmZ0KSK+IJNP3QSMD/LesKjJQo7uBwFqzDTMjgQbHGGRKQ7opIcFVEjcDBiEQeYbnXRU6iGY5WRK14YgBDLdD09nce9oEveOp3ECsgQLDpj9gmuRy4Xk7MlkHhMQABeSs4Js+d4o4uL2IK7sDuPKwSguXNuL4eW9+OR+xLvvzuLOg80EqIcx3VgGe6fRwWKgFWvRwRU7/nHt+ipMdgPEnAmbHVVNsOMgp41/XBQlMJ0G32t3tD2K1779rfiDv/EH8dvf/U689NKLsb27rbmZGTRgL1Zw5zyLXl2sDp2abpqGGNHuHwVj3WJKx3nk3EI8J4O9BvbMUkOBEe9B94pnVrp7tjp02AcUyDXjxKwxFv1zD7MorpZVJpE+Bu4ZAnIko+giOz6BBOCAhTcEShxdwBlRKSE7A0lmMw4uojtOUuSlgx1rNjua8XkOzHBP3a2G75Yyh7y3rnNCMBmFTv4Re0N0mjQRDgNZoNkYktXmLvQ0XgWQQIAE4BiAg6W9Efjh8wSGK4Aq4A6KsRlQe3Y1Cu54Pzqc8TqogmA+mTvFDGwgOMPpInGH9CqDI3d0k3mor5m7UpFIQCqKcwpxzZrLeOlgn0UAgJgOBh3wAcBWAV7PDX882xrPj53N6UvcvQ5AH18+XxQJUbAwsCwpXAAjCCoha7vgayVnq1nTPrZnpMonCNzvr+3avdgGiQ6Z9BDPFxZNLsnwCjYCnXAg6VC1WxWE4RKSdMNYDDfizY+n8cdvHMXf/+e34h/+2Yfx4P5x7GwsY7i1iIOLy/hrLy/jX3t1Eb91aSOuwk7vRBzFJH7yzu34R3/6QfzpOw/jzU+m8egYfncQG7MlvxabEbPtbAZw8JjKDCJx1Tk/WqRZYdeGT7uF6xGDXQCKoDXK90AjbL6MCwfLuP7yVvzNH3wr/o3f/+vx8gvPxukC5AwkzGA0b8bJYkS2/c/fvhm//NX78f7Nm3F0fBgbG0gsQQ7AXEwVdgggjkBYw9gQyMJrTq2+zid9sj+FMpbjBgzCy99LFilJVHksdLa5g/r/+rLNoP5fBVD/6Q/RQf1mHB8+EkD9/IuUet0/uBLXb7yiDurnnycxAbPCkbTf+fhm/PJn/5wA9e2PPoyjhw8IOAEUQoyHfcNZo9s7lHQGIAnwk+D1SKDVGD4YAHXaLSeJHFkBGVh2jIJsAWIhZKsw/1TJGfY2gGSsUexrdPsBoIbEN7tOsmiOmBP2Hn5od1dytaNNzI5G97O6MNlNmAD1ZCzJ58kEBJsxwRuASgCod1AM3z2Ine392NrejY3tbXZnuMguH5prlAvZqh+Kg+CzWoBafiul7niNdQY1jiRf5tEHlVmtOh/8pjpUWbzL/Vo6XwEiZ2JtuTJ1Ck94//AHUue4FwCu+LWtDmV0UEMeGMQCKF1wbipKUJidyPhfXaXu9nanrYlCfPabIA+BgDCOO3fuksCFNYDiBcd97O1yztXRyTHtLp733i5m5G7E7dsfxVtvvR6v//zH8c7bv2Dn5MUDyLdKxhDkh4ODS/Hccy/HC9dfjUuXr3INAKS+cOGA3acc/lKIDboXkDqD74O/xOtPTg7j7p2POWsar8X5AXh6443X44/+6I/iF794I27dukWf1IIuLsq0XcudDuEmNlLOoCTdMZhslaSC+Z2/b0IEJSNZmFAHtYDf2kHNzq6s/7YdD9Vsq2hTILYsdLOrKQu+lFuGTSTZIOPRlIhjAaSMhNCpsFDuOCvBPM+G1Dlays7zslGoFGjhtTjhyBnsYQCV6II9iyX2f6oJIH8cQOEAI1p20QG3x5gNa0Yd9hsxgeT1/fvx4PA4Hk4jrr14Pf76X/9r8f3vfTduvHydagDobsUd2OX6hQoAYpUs0C6WMSF5eBGby7lyGZ87O2rA6lI8IGBbo18s0+9YjmsC6iocSZTzEclBSwKaoFTlvLxfigEBclKVDIWkOYiyS3alLVFNXnoWp46NGjZmr6OLanF8GB/87Kfx4c9fj0cf3IzByXE8f3kvrhzs8p4ePjpkQeruvbtcs3ho7KSGHPq2pG4BWIMQSfIAbCQIlLOJgOM5cj7I42Lfg6SyE1s7O7G7vx8HAKqvXIlLz1yNg8tX4+DgMuXW0R02hw3MxVjyEy5xs3UoYaCZrPmlWQEw35uxBLAIoB3KLxe3I3ZBfj+N6fg4FpMzsCJ1sHdFAAAgAElEQVQJFuBzzpYRZ2i7Jpi2GSPM0cZ1QI0Gvsld4RtQChrFbDyL6dmYRAxNkAapeBFjgi5Y+zAvUlmpoJliyPOkYhUm8fzgExB7SuL7h/HzH/1ZvPU6SF6HsbO1Hc+/+GJ87RvfjG9861vx1Ve/HlcvXyVATYUodlWK7IA1VCTmm7yqzafOAcJN99G6WkAfpM5ItWPHGJ2W8QP1SO3nmVzSfk7nfJo8xq9ZB4Kv+r2WSZIcLT0LH0pyy0iqFndvx89/+iNKfAOgpi9FvrGZM6j3rsTWdqpigRCD/bYcxCZGCQ3ncWV3Grub8/jv//d/uu52fSF//tpr38xmgYxvphPmc9/8+jfiVQDUL9+gXWWcAWJMSlq7HqDu+KpIxr+nqoSUUhSjwZ+i6F6UbTAjNvMuj3Qw2c52lr6iUdaosb2761zTE2levqiOzED++tFHH8YHNz+ID2/ejIcPHwiKIVCucxP5TkoSJpJTQSsJZzscc4Lfg5yH+FSxkNT54OtwX1IxhZ3GzvUSzOHaT4IW1TcEZlqhis0E7M5UjQq1DNTM4PcOH9yLX731enz4/lsxPzuKzcVU4DRmULPuVrum5XflQzhzGn6B56MBcAU8SiDD839RJyXAmkFBUr/ynD12pxIF9LIk0GFPZi3LEt/TBWJASe/za3MYx7N5/OKDT+Knb9+Kj+6dxsMzqF0MYgOsqg1FOa55KGBJgDrnUdf4tyFOO7CBX+F+xu8ENJfZ09lJrYYNg85JDpeDVj3X3dcp8c0CoktXCZaqi/q8/Sv3rw20XFwunR413udzIhiWuTEI+8hf4HsmkxiiJoJjbW7GAuPj8L1cR45C4Z5Qs8/2xiL2BnMpjWYH9Q67qDcIUmPEB0YW7nBcJpq/UI9VF7WI+yCSAqTOWmUsSR44WwB0nlHK+3gyj7PZIKZo5kkCwmKxEVBsRn3zjBLZy9iYRwzxxfUxj1nMAv8FSB344oxrda3DdoN0RoJE8h/7bkIEv+wYct08az21qz1z9byP6H6nnQAh7ehhbN69G7s3b8fWAwDUZwlQ69mzezxx7scB1PL5QzYhbG3BXuzH7s5ejLa3uBfOMIP4VOpTrbxzW/10jG8yUOvntNj06r4fX+d02nrSqjige/zuUQwsN6u5SxJZAaxn5tEFzTk+UwS+trRCe05CkoBXnyvycryQM6ivXY3v/c534/vf/13KRoOsh0Ya/A5NJWsBasbddS616lPZNpHn3d6PVfev2K8G+DTJyqBuIeEmaC3yBhpvVD+1ChnAaT13EdhboLqby3UbB+3LTNTuA9Qgfhc/mAC2lEuUe7hKzGvV3C/eBc+arnUSNQgJoJZvxL+RW8A/3r17N95///14+62348ObH8S9u3difHJMe0QaSWJy8I3Xrj3HZ/WVr349Xnrlq7Gzt0/y+MOH9+LunVskVMH0HezvUWnkpZdeile+8tW4fPmZGG5u088Bu/Ne8BgBkTGFYJU90yil2Oe0z7KDJdgn9YBsv699Dr8BqL9kEt//2b/1bRaRDo+O4/gUHdQAFzGTDjPeMJNX87nQNQ2nhIIkgiXOh83CtORW1Ampwg4ATSRlg9jeQkEDcUwDUC8GcUZp73k8nEUcTmZxdHxKcByy4mJmSRrGvdMsnmTwCmaIS3kMMAxSJ5NKhWoxADvCU56xm3k1AQ/Pn+iBcZ4VKJA6izdMcJsu6gJcNLNJ0viKYd7KOq9xVT53A4g20u1mr+FfBsd5LBavBBr7OlhEI6MfstnqLATwbIAa89jQRe1506MNSGvjS2xOdCKoizq/CPyC+Qx6wlLgcYL1OFVJlKsIy4JhdlCjuInCj2X8JFWYLPYsgqGoQ9l3gNQo0gxwfM2C1QxaGHMlCmS6YXbK2TQenEzi/vEkHpwuWMwQA1LsbLyXINpkHidjzKBWHRAkib3tjbi4sxFXdjfi2YOtuHZpN/ZfvBCLq3vxwcfzeOPnZ/Hhx4N4eLIZp3Ow+ZcsdHBCHhOHTXUFQDKxyPtlnbE10AYp3UlSCgQZjKV7ytumoIH3FOtdzhsOCc4IYOpLL78Uv/eD34s/+IPfj69+7Suxt7/L6yWog7kznFeo5K4a/sqWE7vM810rIy6zmq4kT9ZseB7sROy+XoVIySyz62xriwmiitUqyjgIgLPHz8www9qk5GEWg9HljFmR6LjjyFvPj/VeTGdodlZDNMsiKgqZ43j46BEBU3QeuVsMwRU75igrqY4IUmyw/jkfRMkCCzi0FZKMLoFjJos4xuHhIUFqOHkAXbze4bBInE85JxodHWZYa72gMwjr//j4iO9HBw5kcdXhAmA2pbYywNX9mVMqla+HbO0OXg8p3VGnCFykrpOJ5248FBcMcGMjAAznDObdPa4ZBjsI0nhvBAgCNEDijmUoRrtASwUilVWM+w8JzJNTzG2dMIAFMHQByT+DfRWpAYAX6XLvC64jSbujE+j4+ITnhntJyc2UkcVJuqBQpVdFMugXOKaTKbvf0GkOfwTZoWefxUxkyTlXkCGfq5Oj7Op2QqHZbJYAzb1S2Bz5Xs+1MqGD1+XQWgStDdiHGNFeILWTTcJIgVHMpoP4h28dxv/4J5/EP/3xrXjvl5/E7PgkLu3M4salcbz2/Dh+78YifnB9EC/tb8b+xiiGo40YD+bx0Z3DePOD+/HOPcyJGsS9o0WcHM/i5HAWp0fzuDsGC3pKQIlZZ0qyJ+Jg5KEz274UZg1QEyypYC8AI7Yd4fdi+cSV57fjt3/nmfgbP/it+MPf+xfiuauX42gKIgUAaoxf2IiHY7Dt78aPf/FOvPP+B5TlAxC4NVIRv4xFoE9VgQh/5QypnG5aone7uaYbup/42Ia52Gy/K3uqq8ReRbcovv/ff/u/+UIWKtdd1N/+X/5u3PoQAPU/i19B4vvoIcG/5597MZ65+mwcXHyGADVmUAOgRtFkOsWeOopbH74bv/jZj+K9d34Z9yEbdXQYc8z3QwFwhk74BFFTSh9+SbYE4KckFCmZO7V0e5VAVg0HhU/I+G+Xea0CkSe0Teh0Pjp6RLtycOEgrjxzNZ679lxcxPxRFjK0pNE5A/sFYAazo7d39gnAIH5YDEBiQr4G6WqB3yK8jGMGOVhIyWbcigIsQGnI4OIL3dfooEYBrRb1GARWOWOP6MgO/zIr3f4YD8Z+IbtMlYsqqDTo6QIkfVzuDRbDQBgh0NSwzzOulM3UzKpWsgx/p38gIdBxlOYcApwFGCbfgs53gNSQCJZsJsAzxM7ICUxCKhNsOHJHz1Dxmfw5AGHID0PmG0SFZ5+9xnnh+DuUTeCPcC4grOIzcR537tyKd97+Zbz++p8RqAb4tL+/I08IgJp+63Jcv/61uPHKNyhHjG4pgNbsoIYkIO9ndnTNQISYxOkJpNtP6WPRKfXo0X12a6ODmuS1CxdYqP7g5vvsov7Rj35ECVEUKp78JwvVbQ6Qz0Xuoitpp6K7QLon/0HMm5LZfN6NLVYptpcRqEjHpeSqQBIhCKonk5RA6kzFVBdtFE+1saJyBsa4+VxLZz/IEZgxaZnNvoIUc65USMh4azIToYwakJBpJkktpT4GkHHcjs3t3djau8BZ05DlB5kA43aovDCfxvHhw7j7ye14dHQak42dePb6jfjBX/lBfPd3vhNf+xqKJpekHLTELE8UxDSHESA4CbL5BXId80V0rKFbG1+Q18Z1KvorhZ86VzI7B4tMpGJgjaJAl5E8JXw7ybsJLjhsBUCqTsBpnE1ncQh1GBDJpgCLNRYJxF5KU6JIiBxoazMu7W3HcDqJ+++/Hx+/+WbcfP2NOP3k43hhdxjPH2h2PMiI6CxEN+HDh5CuP0uiD+begXiyo47CvX3+HbE1pLKX6GSnbCunfTNWsTwrlaoQx4MYeHDAeXMHl5+hDPiFS1di+9LF2Dy4EJsgAiBWzxmOBLcqk5uzL2FsDVBzLjiucw41tM3Y2B3FxsF2xMWtWOxh7BJIQiexMZvEEMVvAMLDDc7IPJ1h7wCErB0q0GhBl7Ro51j+6FQexHw8i/kEXV4ooONVmKe6YPGd9MgZCu96boo5ZLvaP4U0zD0sogLHJ00m8c4v34gf/z//LH72pz+Od37xVpwcnsbO1mZcf+lGfAPy3t96Lb766qtU+NgGMSo7syTHCDYD1onsb6eS3JKGk6heC9e2JVla5lrMM246JavdyTK5wTOZhwyPqmixr1kf5yEDipRaM5Xl9nqMPJbzyxagXlUwbgv1LB5nATYngSp2oNz0FmdA3rn9UfzsJz+Kf/JH/2e89947Gh0Hm7O5HSOM3dh/Jra39yi7zvWH+B4rebYgQP3Mzix2R4v4n/7BnzzZ1H6BXvG7v/Od0nWFmAyxANRL0Dn9yo0b8eKLGokCEhriX7aOuLE0B+T5+fDZ5uxOEpWhmgRlNMR3+xgloLUNP4IYA99hEzSiJEf7YcQfgWmBHFL16nZsK4XKkwA4knOn6ZNM5louCBrBzt25+0ncu3uXRFeN91GhHuvb46ukBDOsdRDk8+hATVUJEiFh98u5ZQyHvK/pgOS6zhoa13CpzZionJ3hGXyyQSZn3VLOGXUFdK+eHMW9T27Fm2/8JD54981YTk9im+MLZlQKlLIhanRQDkyVhWKbspu6SH5X0q4qaGkTCkCbAFOzg2uunPLhnfixAamTMAlfNEHeCuXMBUAk1V9Btkan7S/evx0/ffvjuP1gzMYltVJW4qXP6DxAnUE671d+NR3L2Y2irmeC/dkB3XZRp79J5nTdvWIc1feoOKku6hagLkXIZuP79/6cFqDOZ14Mrg2jCnWWgFAMb1CcsnJzkgFJGwRJgR3mBusBsudXkhpK97lVWlinhYIQJL5ds4USqZq98DPm0B4cwfoR8hrFE6g7zAfLmKEBeTnX+IwZvgBy4drhL1XNDYwocXEcZHqsHUtvA3HmeBO8SQTLdCRuIdY9p5Q6GAoplV9ub2beDlmFxtf3GpBzcV2ymiRDSMHNHdQPI+7ejZ2PPo7R/QexMQNAjaEPBoIR82kUicgttY+4JXworlX3KsnUiDt3AVDvsMHoDOORWoA6bV8FqFPZkbYnwVWrtn4GcFoE57oWdUzfnvqLHiSxYvHW5diNKxr7ynflAs4Yo01I+CPUWdFgkOR+dgWPchREUbDTyC28HrnZtWevxu98FwD19+PVV78ez70A0ugFxtZqRKn1Fyt2WqVCj709pwSo81RbNdmuq+42ApaYJdeRGxQqOC0FSMbi7kCmOgewCdQZNNJ2lgpK/I4cxnXjzKF1rsZytKg7AHXOoGZeAX+To3ZENobP0drzF3OttDcdgBpxEnad5byTSEyVJ5x/1kg5rhLA8qOH8cntT6gwghwWjQhQELOyFEcTJa8HdQQQu69eezZeePElquZhlBIUrFDvOTp6ELPJGfGfSxcP4vqLz8eNGzfixo1XqK6EOI0ANbEG5ZLEQHJ9eUv73368fRJleZ5+gckJzf0tcWipQUvhC8v4D/+V3/8CRW9PfylfWonv//jf/C43KQDikzFktjOhBMMK3RSe4UzQUJ2QMBOQZZpTP0vyPooTrKcvo8eu1k0EWwjAptws7BzErMrxIk6nEceLURxPF3F0fEKJcdbXMzgSM9COjeiCpIw5/CKXMYpqlh6ytAOcNYxtAl5t4uVuMspN5xxTF/9aZpJ9J9kbxcBXw6T8DkV3MVPbjWgn1iZuj1uKPr+1m7nJKktK6Y5uSKsjwM05M0VuLuezCmiuADXBanS5A4zmfLZZbG1AckivQwGGLD0D1BrPSnBas6xVqEmhIwVGGYiAKCDJGXVCqSOBnFdJILlgSiavgnDIeRugBiGzyh3l3JoEe92Ve3g6jofH43hwOotHYwBBAxZ4aj4OsAtdnvM4G88ZYoGNurs9ioPdUVzeG8Yz+5vx3MF2XLuyH7svHcT02oV498Np/OTHR/H+zVncfxSUxlluzhnwqQsKc+4kKzqAJCjBdBQ9qIEoM52SdoV4mUXAymA3QO26gUBeSVEryNR6l2wm5Opu3HgpfvcHvxc/+Cu/RzmVq9eekcwnZPEsLU1J7EwaWufvsDIZ0nBwWvPpIJvf9wsPcvYCBVuwjwAz5LOWmvvJuXzJmvM9MHiqAruCQ/zBeyFNiE4rHB9SZAA0ULxxBwpHBJDBp6KjZZdZiGbHi86L93ow4AyOT+7e4fGuXkXXx4Fm4gLkB9CR0j0C1JW44Bj4g8/B685O0YkCKUXMzdxpQAPNcba0N893by8LAgI8DKiw+zPZ4kwFwHjd3eG5oniPDjdIV0JeHIk+zoVze1MaXPNxBNRaGlzFdHSV1WIafu8gSgSAOtMNn4trBlCA16BQgW5Dfx73kAO1nCmK6yfBJfe/pQ/97DjjG9LtmKs9n8fZZMxO9cl4QtAPAPM2glLOjE2pdHRXL+ZF9sZ2kIDGfM5iA0B/dU5doP30jFMsZABo6OyjrFzKx/WBScncTuP05DTu3b/HdQBwGkEVAuUKbqvL20x+MjZ7s7IBwmMPqziRqhjZ+ej5Wsoosl8t/RAKmQi+RdBCR+kWZypTbgtKHxvzGAyXsbMcxenhIP7nn96N//qffBBvvn47Brfux/7iJG5cmsTvXz+Jv/WVk/jas8vYuzBih9N8vi1goMiyz+NwNoi70424czyL2w/P4pM70/j4k1m8fe8kfvngKO6fjGM2mVJmk/JjZnQYySsFgBJGsqjMQh80wrNYAW4yCGcY24Erxn0ezGbx1Vcuxr/4V1+Jv/r91+J3v/mduHRwIU6mxwycB4shZ1jdPZ7GWzdvxU9/8Vbc/OhWHB49IvsagKU7ZeF7i4TRXPNs0RFpyS0nGE7cCKyx0CWmPZ5DYZiyUxTEE8Ug9svOy2AzsO5YwNoYxt//b/+rp48KvwCv/B/+7v8WH9/6KH78pz+M9999J06Pj2J7CxLfz8eVZ56Ng4Mr8cKLN+Ib3/p2PPvcs/Rr6C4+fHifc4Lf+uXP4tbN9ygNDmbudHxGWWzObkJH3gJjXTYJhgD4gz3f3d3mZ+CZWHarSHd7rzSFTxNKsGCZNI4xZ3TCrtdHjx4wwTy4cJEd1FevqJOW/oKzYTHrfpNEJ9iTXQDU2+im2WZHBuLZKcAhxHFU5dCsc+xdtdbVEQHqDlVXvzqwAU5LzUfF2yzqw19lQdbKJ/JP7larDHE1ybZxY9oRjgTQz6s/riNlXMHIsZJZNG2qGqUTRp/ZzqW2z9M+UgHYQAauV3PZN3NutwBqELtGm96DUNjDyIsJVY0Ql9iPe2+qsxhrBcntETs6kRzv718gQA1JMfhKANRHx0e8dxy5sLVFQsC9e5/E+++9E2+88ZN4++03OKMYxAaORRioI/7SpSvx0o1X45WvfJMsbhIQ9lVcQpzACD670ll0GENJ5YTnZGLXg/t34qMPIeN9ymeG+ADdtw8e3o8333ozfvjDH8af/MkPOdtXyhzt8+iy5m1b2uKEZtp2FTZst1RIr+Mp2kJRAYBSNlTy07UoxG4ix2eZg7QdQC6SpMHLZuw8j5Rd5NrjWF/NCDYTvaQTBYCt3RIupuB7mS8N1SxKwIMolvPiSUTUeBnGovOcL41OZMgss8AJvzDnPGFmcvCPIEIAnN4FOH0xdi8AfNpXZxvVVOYxPj3mPDTMUhuPZ7G1dzmeu/5yfPs7345vfftb8erXX6WMPO8tEkbuTXVTYa2qKKt50hPI5XGfK46letRok8CtlL4YteqL8XtXfYM5LGJ9bWPlLdj/AD+cCzUqp+pIVFEM9+ZsNo9HIMtOELsGAWLI8/PccO9AMIbEN+au7+3EFmaBPngQ997/IN7+yc/i/nu/iiuL03hubzOeuXw5dnb3GOMhfsKee/jgIe0liaBphzlvfh+ytxcCHYTDJAoAHMdfea8oj5/SfBnrQHKcXdXoMAJpYP9iXLh8JS6++HwcPHeNXdbquN7mfHCsQReG3V3FsSAApkFiTcnR8RTzpgcx3B7F8MJWLPdHMd0dxOliHOi231wuKGcKgBrYyOl8GicgQoEpP8t59+zKwalnl0lpPGnmqZKQLlAYOeiMsuQbMZwvY1NTmmpnoUtr7aijxB8MgCFHBgH27QSoX/+zn8Z7b/0qTo+O2EF9/caN+MZr346vf/Ob8cpXvxaXDy5xRvkwSXdUukhpfc6O7ZGM+uFF+3vnUo7v+zlbsQ1ZByl5wCoaS49UsiqseVLtQZyqbudTOYckM/uc+8fP8q6U73KvkfjK8RUj5kaf3P4ofvn6T+KH//SP4+bN91R3Ql1lc5vS3hcuXIntnV01CCA3RKME9uJsHnsb83hmexa7m4v47/7eH30Boranv4R//V/9Q+5BxVeyhSD4Ihe6du0aSbvIW9UBPSod1NVvJMkp15HyI8cxqhWQWM1Z9yCxiayH+Ax/oL6A/J81oZQ3bhXOVBtUx1ixtKWDF/5pQ/EJ64wGqJVXYe8dnxzF8dEhYwjEpVJwcd68VH5IspHVRkxAETAudRqDzhqfhjzAXd8kBsIeZo1PwJZIEMyFlQ7KPWTNj13X2elJcSmSYAXKb6GID4LVo/vxya2b8Tbi5w/eicFizKlMAKhR5ledLWJrMCOlWdhtki5ZV0ziU1F5a7p4ExSTPZRSW633G0BRfbJVoiq8/0KmAyap8XciVdfRjgCsEM/Cdz48O4u3PvgkfvHenbh7pG5c2NnBkKz+CJDO8uACXgxcdzumyzWq4MDXYTze3LLc/FkPpKb8t8hUBeDmc2C3S74+Zc49Txrfc8EJgBPpkd+18OtzTZlek/34vAsZqK4LvaslCmg9c8UyPgA1fcjGLBL12YEMRVCw2coHMyeB6gdz+9GI+cWCUuBVltp1CHbS5/xfruE87w6ZCKUsioqqNqFapfwkvSF9UEY4Re2JMo30zzhf1N9I1IMySRL6SGzMsRic0Z2zvdUMplo88yfemAQkswGprrPsoM7nUmo4OR6RuDjv30JzwBOg5l6GfTk+jOH9e7F963ZsPngYg9mZZmHTq+t/SxBqCVILrGe1ufF3anZKogzn1mO8ERRmdhnrsNYKmecc70c72tQXdc4tuVO1w/YzbK19fU+y3v3XdQHqc1FBB8yufj9vfZ9MUaxs2ttiGLooSMt3BWER9S/U69lskCNtWjtOv4A8cDDgeKhr167Gb732Wvz2b/92fO3rX4/nX7jOsYptrdjxQL+27J/7HDL61uZsyUu9W3FOZbYxzLyHHRJuxoHpK9wZz7ph00XNv0+FVRRwOpt3Ss0iwSB9XG99ZX3bSnDumm7/zVpBEqPkj+rYusYpSgklSY1SrdS6Q82UAHsC1Bx9dHLCOu/t27fjzTffjNd//rP45PZt1mYWaFRhDQ94ShJrQXABKX13Ly5hdNa1Z+PS5Wdi/8IB8REo5kEpAfjOlcuXOH/6+vXr8cKL1+PCwSXaK9psj/ihnViQjFXy3TUd0OV5t8/T9RTHBWmvC3HBWZmbuDKO/pt/4zczqJ9kX75Qv/87//m/T9Di9GxCWWQYfADEMPqeoWSZQgRlSNocPNKYgRmdRRrJ82VEx+FdCiQG0A7BRN9kscMgzqcDzrmeLgdxxjl1mgWAz2WZgN3TtXzQFhFoJDxTLeVfxOZWcUBdLN25FKXgZ2ed2v8mdmmuRdulkk7f83EyiddxMhg2Mzo9MjdqGrH278WprEge++B0dUApv1Fxx47MrJ0cwel0ygLaVTCTzHdKzyEYTjaNgWf+PmVm8Fz0b0mzs/Cbvxe/VN3TeBoCrxkaKEAjOzqrN0nKUycDjCoCJIV2Tm7VJ8wQJAF+xSWQ38aXSV4sgJJxmE6Lx5vG6Xgah2ezOJqgkDHQfLyMXZH0ulCMojTmKKowNeAs9P3tYezn/OnLu6O4dLAdo2u7Mb20FbfuLOJXb03izt1lHJ1CDmcey+EsFgOBoSpNbargl3OTed8gRYcvRoUKDksyZskqd6s0SaBCMzs7XSNnEWfAIYnOZbzw4gvx2rdfo1zXi9dfZCFvCrk+BJMJ+msrZKdrdol6JhJ+rq7ybge1HaPWqbOvGoSzyIbubNw/ApAJMs9nLIjhviJhhexhURUofCqtjZrsqcBP5tcpuuKO+G90eqDrQ5L9KiA6KOIsHye3eMAJvNcONQWKAHPRoYU/Fy8pETfQW+YoZ+BqoBd2izaEs08BCCPZRifxLkHXagvQ/AN1h2MGPxcOUPDbqYx1FOA4r1nPws+uAPObmyxUopgIOWrOACUAjnvZFI2dMKUzxr3H+ueM1y0pVnhf4L5ZbpUzrPm5skmUfJrNeY/xO8hl4sud4uroqCxQBPVipulessujoW3ifjHx5jNWgdqzWxA0STJ2O0ZIIKnwmEEeGajoQBF70EENjo1jPHp0yC5sgAicFc7gV8VvXB/mgznQLbKq9AcqRmrnQI5cs7rx/NHtBxlzkBSwLh0U4fmSANFIzZ0jDpFBWpOOEso7+Hd/ScpqWdNKQBeKbiIqEUxOcgQ70UFWxhiF+SBOHi3jH//qMP7eL+7FnVsPYvfoMK4Mx3Hj4jx+59o4vvfsNC5fCEqCQRJzMUOHoOZU+msewxjPB3E0ncSDs9N48Gge9x8s4+PDaXx0PInD00lMQfJiwI1CjpQBKIOl1C1lOvO77yefufa3ktKypMi9QcfpcjaOGy9ciO9/53p8/SsvxgtXX6Ck6HQ+UeKy2IjxLOLB2Tw+vHM/3r15Mx48fMDAFz4KnQVYQ7hb7B5D91vORsXzARiCZy3yQHc+ucD/KlPnPeAAHudNn+euQQe9ZlU3JJv/8N/7t79Q8duTLuYf//BP48H9e/Grd96Ku7dvUToXIM2ly5fjwoVLlM28fOVavPjSDRYysWAAFp6ePIoHD+7GJx9/GA/v343x6QkT+flszD1HmX4C1Cr+gTkMWwVgGl2Q2MPsnHGXZ850pYdJMh2AIryLPcYAACAASURBVHS6Yh2RxIRCWcpvAagG0Hh8ckibsbeLMQIH/IINVswjktgmAR7NWt7aQiEWBKAR17vmkiLZSzNX5LSk+GPuhmb+udsYfghdoyA/pppPSfQtxZiy3HmNpZHQvlQuWX/MtncHhvLc/FUjZe/ZnGX9OgbNOMFFKnPi6bsVW8EWMon17Cr7El63YmHZPSsd4RmBGIKOUs3MIiCZ7HfYcjxfdL9jP+reoDit+FrxJ3z6hB1wh48e8TvAY3S3wrdjPdBfJKENNpLKIYPgvCt0Ud+8+W7cuvVBzOdT2gjV10Ba3Ir9vQvxzLUX4tlnX2QijU57zo8jyK0IVOcxkC/wuI3ZtJDnjg4xtxcqDmPaEMQH6NrHv9GZxeT+jTfoo+WXu53qimPqLnOng4u/tQN+FXnAtswxpKK+/h/691JMl9Sli9W128Btk35/LViqKKwTFWhfsiXdz1STcqzHc8/XiQSoZ0sbm36SHdSU3vT69+zRpliXknOLpUEDfZdMtjpvECtvJukAHZOQ3B9s7sRoe5cSc5jzPgIZDb+D7Z9NAhL8pydHVGyQLPs+1RNeeOl6vPDSi/H8C8/H3oULdaSDO6Q4e3oZkxkK7co/NJ9QuR2LNZTJxHflR21jTwGnm2eu5+wnppxMhEp/1Y42xiX8vCqnjm5ujCWaAAVgTVcd1JLtm1OaEwRbqkBgHjU+D3Pl7z+Ij999Px7d/ii2Z8dxYRRxcAFA/i5PxiA1Yml2M5LoJT8KUFoEjV3GaFzVlLpWPMA8KWfGiYDdiLQSvAFJB+/fY4f77uVLsXf5YhZ28ewEUJPX1xQJk3LDwhUJETlSBXkYXgeJzY3tzVjsDGM6goz3jHmWwBqsQxXWMZN6Mp/GYiKFC8/wVN6pHI9dl6lQ5bXPYrxHThGHV/ceSHiUsrXNzfWfjTEl6TQGohgEY51QuJvGrY8+iF+99cv46N33497Hd2J2NqaU+uVnnonnr1+P5154Ma49+2zs7+7njN+ccZ7yySI+pK1qkDqdTrufm9eU7Z45ZalNtOtN67LN32Q9u3+KG1rfktUh2NszFaCh9TfFcdXPMXhNRajq8srVye6IyFlGszFugH3ZlArWg/vx0Qfvxju/fD3u37+jvj10cEJVYrQbezsHtPuSLlAHNUm901nsDmZxeTSNnY1F/Lv/wX/6pJDoC/X7/+I/+Y+U22cOh2cG38kxSft7zK8ALosEOFJ9LmsC8heZTSVRQ2CySP4OUuATLFnKHDq7rHGczS11SptMrlpAAq2NLy0E36YrSsAhjpf1IRpI204RfKaYUT8z0TyJT9lBzbpMUSXIhhPLdmcXdF3LqW5m8Cq7utnNlpeqaMo1tFRZsC91lyPj14xtQbhOWVaA1vQLIFvPpnF69Cge3v8kbn/0fjy493FsxDSoiI3RAfCJhdxU9wTrjww4UkUwx9UZ9C321Xvc4HRjR5rtWUE0+/rOHNe0HOQ0ZOcex/sgR1dHLI4F+3w0GceHdw/j5idHcTSBj8Xeg/LQTDa2qKvYlCZxMOuRbQDFa0nCQGEU4/wsB84xYqXtr5H77pIAyTbiUnadUGA313SO2chbmdLejcS3133GTLRDpXbVLdLWWkBX/p13L+2anhf8F+JX3B/8DhA+bJ7I3vzOPer1pVhoAeI/1gzZBiLaOV9wp2Xn3OwXnKTL+Kb91m72GsrSae5x+Rb3GHPvsH6PzF+1FWhFuh5E4vrSIwFEGuDIBdZ43VWtGmWpiefksJYIIWE21RtI/s/7RiIqSEqJThL4zk55xlzAIsYnMTw8jO1792J4fIRsI3ebSPVqGNK9EzmY3W2lBus6XKtShZoUgGnkOyCE4o9G0dTxgiR7ZX2weNgED/m7TAocR1ev53zkyS6mBanXEb/ao9TXV1VW/76QN8qTzrMui7cLTp8jszBh8Lgk16TV9V6b92R9TG5GYwmap155+WXKe0NtBz7Gdbb23PsA9bn6m0lAssT+fyc2KnFSox5TPqOAmJnjZmOisSACu82XmhsESouQYCKxRkK2Mu/dc62NYJWsotqUR3WZuE71kJRIJ27Wye+6DWLa97YnLY6leqjIrpL0x79xjsipj4+O4v59NBJ8FDc/eI85uFSlHG/WWp5wIdVpkKNbiaySvRVUoxkRBO5nr12NZ565SjB7CzlHqhmXWC8LKhUH8t7uPPmy3zs7Im1W52cNEczPuhNXJnHht7/z2pM31xfwFV/aDuo3f/THZGawEEXJRjh8gNRZ1C7SxQkEwtnkvDEkoZILyw5IUfoKQ1u+B04MgYwAas3CwcwOyPHg9wg6ITeLQiISZUvCqENCCX+y2w3+4XuCgSq6p12z9KGLcXQk+R+3V6URdEcJJZtXMKJsmPrG1LOWHUw64XIwYAfc3yOtkV5lvD/tnmodlpjhtVjHGDBDLgLYed8Y+iVpwDHcnDO/xYA0OEXnnHOsFQcimEBQoI5fGDHe1gLIuxhgRqcLBamv3QDUdQ5Spg48P0l7Y7aKgy3KvDtQVQ82O+cn82WczZYxXmwGpvksCa4LYBNAbQaw1gQlzkeaqb01xGdAbG5GyW/Mhh3sRcy3B3F0MoiH94dxdjqM+XxIYDo2JqHiG44/jMFS3f+635qnqiAFgU5dAQrQ5MzsVPT8K3C7/nkryOaeGqnjB91I+/spC40dk3PYXZzVrEI5PQaalDWRDBZnveYckRpcJSBemMylclP2gudSMYAFSNZ0nsKBk1m9vaXuV3anJbMwwQcmCrk+PD+8FM89l41d0gos+TnNefJ+ZRAuYLk7J8X7Us8mwfDOfPjq8HXrHbgKiPB9qh1htVO8dhol6Jud53DuBk7xmQSIPViyJO21yMR52hkNch0mCNd2C/PczSZGEMI9pqTZneJke2cXNakSLSEmk0vVCZWEFduWhQKvtVI8yvezNJkVd97qvE++Jsta2ta4+Oxno646kRewzsxOtK2zjfS52TZOILsOebiUw+Gq7cjgm2yhM1byJzIBjg3GH+6HCokqzsBCCGhBZ4/unQO/x60PGY4s2CfxyEWbct+4vt2hMEtpG0lB4rzRMbNJO7qM+RBgBHwg5UJiORrGfLKM0+NZfHw4j48O0el3FjuLk7iyNY/ndiMubEtFAnwc1AaGi43YxMxEJm0o0m3HbLijGde4rsEk5kOojWCuJQDfTQiMk5DDmTqUMMoCPdS5U+6ULGOuFwMY+vdsMIhZrkFNokXCDlY3kj/cSxSKT+Pqha145blLcQEjBsCopL+P2EAXLRi4i404mw/i0dlZPDh8xOISShmSGQI4PYhJAuZ4NvBNGOtgMdtyv9Nu+t9mK9ff106e9CJJIGrAJSc6ue8Vd2zED77/zU/rav9Sv/7WvYcxPjuJRw/uEvTBOkZCBfACncIxGMVoG7PbL7IIie6PBZ/3mNJPYJbja45Z75T1RkKXyR33nkasaIacZ+ppRpqALxBsNM5Ati6fEdYNE6YkwNgmFXkrJYqT6ZlkfEfbsY0vSFWmhCpWsruomRDSTurzSLQkiI3YE/s049KcH6t4yd2S6b5dsGLcAZuWsv9M4FWG6BQnCuCM6KQpzjcAYAMVFjC1INe8JSoYlyAtV5ttpm35+T3gGEOJYZVt1s+r7Wq6a1KFhHFA3m8f10UcFxgE9khCXCq1VeFDILekI5kLzEEmQCEZILPGNlg1RX4adjttRUqzz6Zn7JA/PHoQx8eHLOKB7CbwCTYD3a4gHezF9i7Abs30QrGcoGl1Zrx3BsMkASrZdwCs08mYM+Y4goOqKZKvw11D4RvqKHfu3mVHWBtnyLdkdz0CXhckG6KCQWrfm7boVOM/x4GOz3U/fDw9BhXvRMrUOu0/b78+35iFznxvyXGShNSuAHcPuTDoAn0SR+wb+53g/jeL1BnnFL+uMn4p/GrlZwdcoofu5iGexP3gDijMmMRzRKFwixJzlA/HekO3PmKD7JKDrcGt394cxu7OVuwe7McOuq13d/g+kWOz8JzPBd80h9qw60YMl5ADriQ/S3R7/5e8RzdXXU/+O6J8jpwSIIrfS645O+ebuF/PyJ2mCfpmYUwMmVRcyhFTPE+FH8UEANpkbyhs39FJTE6PYz4/ZQ5tFQMSCTLGgYpSGWGTsZzIximNzVEnGd9kbJiXUQrZHs4pwBdXAbsHuwzCCp6PiAsgnKCwO9zapDyzitVN51cW+rkcTTIDcE7lrLQ5LHQj3ghJyrKAn2QfVelyDIg6uuBrEFdhazDOwnPM4ZOWBGYBHARKdK4BhE8ATnRrZGmQPlU3We4Y0a5rSlbyX+FvJvMil5qxi/Pw0QN2Ts9Oxox3KBXPbvPd2N7bVUcWJB1ZC5H6Ew7PDuq8Ju+1YptXdCR3C9e28fmOIitazPvT/aVTEGwJF7nKm72jc/Rh8y+5Plsb1PqPcwXnvMtlD3Evpq9O1THm6bQJiF8XMR2fxsmjh/Ho/h0SVEBQnmNME57hxii2himdvgHp7wGBHdarZrPYXk7jYGPMbtRv/dW/9XT35Avyqp//+J/rShxC0C45FttQ51bmRSSYJZldZCzXJ2SriCVl/Y9b0U0ePZUufyDzk7SVqoO0i+c8kFLXT/0dchr5Bq117BWR6wWWeW2xY7b8qYCcLIveK+zT7Q/lcPxtUboxONnUJngdCRKYoGaQXdWv/F8pSaTKCuc/p/0Wo4I5GvP7CWLnkzg7eRjT8THrTqhxuetMilAAJ4f8aq/N3cGs22UrcFrZ5nV2Gtlg0FnPepoltnB8kDFAvY2YOwz7DLUszHyvNTSCh7SdcypaPDyZxcMT+CvMIUeODe3CSXbqNl0ZuRhFDmocmz/bdcocjcMm7CQ80mYmSbM8V66xNj620a7AKMGTppu8A4hnXcMmrXp2+12u+o7FanAyr6xs/BHxQubU8SFiVdUfQL5GPiSfmE1CrJ2i0zAVm1IuW+tL68cqjW7ucj26zotv6tvlTA3qq0NbJKX0b+1WEU1Qe6Rv19tu1SxZ8Ei5FwhQL1ENQM0T12WiOzqe0UGfn53+hUQwrby8b4oM1YHt9VCCJIHM6OCeY+Gh5oqGI/kEqaXOYjg+je2j4xhOz2K+uQi+NK3VALVYfJaBc9ch07EboHYsrduDjmr45xw2kfVtkwtrnb5PTK03tXuNsj3tLe/mAesdjV+32n9+GrBbsXXe7Sd6thrHpyXP++J6ssOFJtXJx5fkbI5O2IyLFy+wPg3SMMcToT6aapntSZR6ZPqlGl+dj0XSCzRJ6xMvJ9drvybkfWoCnwnalmt3jdwjmKqyouuMPu/utTTrIO2bzFNXDY3+JtUPeF+zJmCb3Gc9Oyc0jqA1keSxVDFutzDOkZ3Up6dxcnzEkWzIdVW7zWaNJmd1zs+6/dY2yfx4Xh6/IbKQCGJoMgBIrVGUkvZmk0t2TzOWJzdMsTr2w/kqnmykfH6us8Z/d35e7FJWLsrCq//2s7h69cqTF8QX8BVfWoD6k/ffSUmyDFItg5sbxBvL3s0ACNnYWfxlYMjEI5U/GFQJtNMEXySZUxahyCRhJV5sMwyIQjDKAfD8THcyK8HzXFp7ACXbXvUpIcL6oQtB3tgNOM2d7V1gCVcDr2KRnSsApqM2yKZ3u/NMfy95W27Sx+0LFRzzFZ1oqWV2t0dodm1vY7fbvfCYM7BzkqBza5g0eY5lqjezfLxC06VVIM1APZmkYk/lcVL+zrGGzgGGqp5n5j4MKAv4lXfKThhBFwo8Ou8MNglSSKqczotEQhSFHEQw9CMwNIWE3xzFjVHMBwBJ8LtphkSaSeJmVsIskLPcRMHG863VQYTOKxS1YxQx24Sk5SDOjjFzTN39LB1heBn0cxiaoYgmgFrrAJpxk7wOSCBm5FrWQgYtZlnmY665Qr1vuBft+kDgCvAX7CYU4zDzw92nBMqyC6qsWZ5T/dMG0Pgpwc3ybJNJSdZZznIry1LPpA8wKirPrsbcK6XDpgEOfQbdIouKiF0Qu+kaUyas3dUArz5Ws7xKcu2EUp1cKjpTZr8J0sv7O3/JxC1lnAUAqwjtYAIvJ2jdOkkTNprkn/eYgKlsX3W42ZnNjnF1EitwE8jP+9gp+NZE0gkEnwKZcpoDRnnqJvArBfHcQe4kYRDC5y15M62pKsHSBtIlzGq69tidXIp4nq2YO51vMAxT76MTLSR5ZYZj2ttiM7N7vwD/yaaVfBVlN5SQ9Ap2SpTEascfdQXPeT8AMpSZftmB1oIoDNSsrGVwqVHIaNdb9QxOrJLPoAeh5wXgDgAd5P0p0cYFoCfg2VIsN0PWC0YTem6jWAxGAQX549N5HE9nMV5A0m0WFzbmcXk0i4MtZOj4yRalwkjkWm7EZghEwfqfD7ZjMdjLsQKTGHA+tC8uEzoUnCj3NeccThXvwSwGcKyuMnaUoXs5ZYQ86wa85GkqcYxY8JetW0DpBCexgfEc47i8sxXP7x/w3p8MMOlxEMPFMDYWAxZtIUyA0Qin02mcTU45S3REApEA6tlyI6YLdVHjFkHqDvPYmFqlckpukbRDdts1kXGgWhNJe+HGv7c2LO2K5fq+cuP5x7npL9zvHhyPOW95fHrEGUOQcXKnHZJKOMDhJjpTASpCah+gwCRiqbVOqU34HKhEgEhEWftUcbBUrKVenaaAvEXpe/hdAMYCFBknpmQ/LQg74+uMQuHAOVctpZGnmJ8KZi8BF9lRSdJlcmS1wGKbcx4tpCO5N9HpgX2J2EZyjrWE4upVFnjM9EsROYJ0+ZJCxqPhUDxJu1Sr+WuKFC6o2b91VXrEo8if9eyT1njaZAPKTRgpW93IgnevrCSGepVOnDF2kqroLYqfE4Bk4A32he6Asv9NbNEUf/B6jd0QmQA2FyCyVD8yzq4uJYumijG4JseYQXsa09k4YzIr0XDlsICr4nqdfSsiRMZgWkQqTrJrMwmDzhFg60DWmUACWZJnAvn0hcunBPnRMZP94vdpi2T7ndsYcO4aiLyrTW5RChBNAKPHZBtmwL7GWapztAU8d9FUaVRF23lOzUloDeaKti/PwkmWB/IZ6191/q7nVupg+vhUrCrIHe4D/IbimLrAE6AunVx5duV93TVfiR7dQg46Cxg3sJlnQeUPz8GD01CMuRHbKUk/3BrFBqR90bFHokJ2v2UHtfyIYk3PKZb6jAqZfKpZfC3eImdI+xHqzP3fzEfzHE3tEtmpFuXboqb2WM73TrA6UevcgSZICphjt1Uei/OKMUqJZ4xQAvOcpzGbnFK5giOS0G1MycBUGGIYUuUNpaqUsQ9OEXKCIIJSmrcuBXWAyDc7rnMOnULmJKnxrjGhSnI5FV0yHuXIEH6I9jtvotdsJjwgolEKULEj8zMCClBPQwc5it0C+3HNVkPFnkZ34oy+xApe6uhKhKDGo4ybJGVqxS4XvwmyDBZ1VJOgg5q9e6kmuMXaOGxkynxivvrp5DROzk5iPp7EYLoI1OU3QbLAvUCRj0pHGiGC8+c5JtnEvekkWHfiYtcs+gXP83mQaxByN+l3asLx5Jilbsdcg7Ue0i9Wt3FxOXCGWLY//nk/z2tPpFN8z/48rg7bKiAzSULnPoD6xdlJTE4OYzab8IUA7mYA+xkNwx8A7BBIgZ+zK3++iK3FJHaXpzFaTuPZb/7gyffjC/SKh3duZ+nBnfbaf4acldtKVlT1OMUBrMFx67sHWD6kPrduTU1xigjB8iNSt5Mil1S8XNEpsVLbKFL8YQV7ldvZJ+i86ppqlQO87svKK2CbzHnWqdIk8zrSzteSm0FOxQtuetG72z9duqx9aPGlfGnmv1zQihE4OgEANeVyoWiDfBExBaRTUScChdgAnvo/GT/RFmas2kZzTTjg2K3U+souznqNE90sIrXxXjceMTGguSsOMdU/W0hUVBfJZojxAiMXlnE6w09Qi4JUPGpu4/SUvmcNUGd/kLFIMVclXZMdhm8gsJk1GJsqfs9uYj7s8ljyFeWhJbLadJO38t5eC+294zp2x567vPPedbODNrZWjQinIi8tNTfcEYwAYZ7O7N+rQzTvIYB+qpIlkEPpba0hSsvnKC0vq1qBkJfSvtOf4imac69F6KxZFOJgXdNqqqp+Rsdq/p01d5EtTMcQ2YIAMptyTNKVrwVpbAlHmEUKlpMp3Z2iBkns4L0qhj+vLkmFihZEcGcHL0ns2ht6yvMYTiexfXIaG/NpzEaLmA/VLQ1kf2OhkTwE6LN2rBpY3dNtXV8kXsRfqnfTlmWML+unJNU2CPHROTDXRBwtUFewiz16WnC674Keyg+v8lsN+bMb71c7VczFqve36955QwKR5aK8XjNs4DhAkEZ3obIDcFqAf+mezuVWz0cfTBJu03Ro26/D99fnqpOtP2ttdl5C86zqsRyz9L8La8o6bxoMxcdaEz5mZ6f4500+3YnJMraR6WtIxiV3t/GrMZ6fTVFA8V5vaqGdumjmeyT0MmfCzGyoD59R6VBjH7PpKW+r6uJ6eFYqRSMPG8L0YKqCIojiI4xMw4hFYXhsVCH5Rn6TqBExG9FydPvs3Zrn1n2kdRmaGNO8VDX9jpXLZdE9yP7+3uMXxhf0t19agPrW26/nRm3mVzSBaAEgGNUJ/BMTXMDCAvLdWdzGJoB82XKhzhl2YrNgj25UFApVJOJ7F0xHxZoyKEQGVAn/apmgoWAUSZ6UcXD8403szdhyuRz0pJlsvD0S35R6zGKjXbn8TxNM9IqRygqUCrTAUocZs3KzNBFH2Y8VhPFbzju684xUM57M1rYFaIMxN2UwEEjwVPWQvEPssHCxJdmiCchVeQ9pt7iO1s5tY5hJWfiUkcyow0FcSXhk3SQljsA0jbaeTcpOFqYqGPFg6GveEQgMLHgXgBpiL6OYDSALOIvhMgFqzgJXLEZwOuf8SN4cnanIiQcqsLC4sElZmTmKJdNljM8w/24Rk1N1DmleI75wUJwL+gFTangwjuXGmUKs5VbKfNdQsoaECb7lg+0XMP0MXTxiikPnvxcXDzA/GFI0KsiLHeVOYM+z1g3H+2vHj9nRNcASM9K19Sq5bmYV/VSC2J49zS4oBnKSQkGnBgq8dm5+zzlAOjuP8Fo4XhQefW6t466srtySTZBS1g3j3pwfWmo8TaDL0TWe6dEFsvqAdRsEupCJT25lafQcssBoB18K1ZlUZievjieJl8K4zmIjgl8FCyraE2B20uwgKB2ypd3ViTwo88Ta46u7q5ouBRb1PkjORsazJQ8o6a/FMM84YZ9JJmdmK7vrGB2Kkudtg7WC9ur+lMKCQFABUHVft8/ZM9I804Xnx+CnFoMFAAjwb5MKFyNxLyaYSzifaZYkCoLZcS/2aLfrTIlKFk2aYK81ye40UJHCe7d26uvuqkhcOkjB6mVSimBP78GsQ3QhU7qNdgNztSTVPZuP4mg8jIfjBWcuzgcncWEj4pmNjdgfTmNrYxyBmdMDyOjMYrBxStnDwRBSnrj/8xgstmOw3I3B5iKWI81/X85UdIdtYsLdjFtAQEkQh8fBPHaM04Cs6CKmlD+d6YtyRnNKamJm1gD3Fp2GcxTPRzFfbsQMtnNrHru7s7iyvRNXty7GcLQZp1tI8jHfEQA1/DlA8FmcTGdxBlk+yILPJ+jrVro5AEMa2hWQBlWBeAMJ6BLy+khFZVsLUNAJVrtMWycbtj9t5OskQ7bFnRM1nXntK1/5goawqy/rzsOjmM8mMT47JkANtRrcl03Mg+XMYXSmSjrZADWIBcsFVA4gwSrpM8qxE6BWYUazzbT34dqxtnDPsSdgqpiuMKxIMDHthQFpPjvLHBbAJ4sgZRYTZrVCxSSVQABYpmIDx5FQKrDB9giwJju+2KQkmHHNCRBDccMxkvos9aV1pJXpA6tJoGFfZ47pYm4FZs77sGqtux3L6YXT/rmiVVVQOrFfkmBWJW/1iTfdMhnZScLXev1OiDWeRzGVk+UsIxTg2fdT9l4zrLOYkzayYqnyVZxDnM8fsQs6od2NjDgKOQF9A/xkxvoAp0+xJmdjrjOU9hRfSiqRUSIkwbfQRY1kWiMCJEFdO9tx9sxccsY41wWJFnMl7xPNGMM1Q9aZ6hvNuIBJjh3BTHV8wR5mqT4lCWtM17E3pabSz8Lrc9QDlqqP1nt6vPTV8lH58w6ozFenH2z2dfNRbYGmxPulKKJNwXiu+NWmw4zxZPVz8rmO/+ocdZ0tChAJQrSJFM+lgmWd80nylH5mCc4kJTEWr9LaheyS/knk1JwVmnPbtrDv0c1LgBpKJRuM31FIoRqO9B0zvkopPJeBWcx17NLuGG/37n12CCqfqoLrEOmrE4tm3IRnPJpIUmaWdiT1lUPSumSRSHELFGcEqqJbFA+Ac+c8fsYNYrN5LE5PYjkeywZnNyDWMOeFJyiqeBb7UEovhWwIu4cxOpujAlDLdqmQTFJwdk74iXLGKknkmg+LTil+mQiIPUiQGnsSRAHFX3V5pj3KYi67xzCiifLb8Mm6fhAf4F+ogjUUHL6ZSgvwLePNjZgi31gsY8T7Qs2q0nHOnBQFfirZJDHQ3XA5P1NKa9kVn3tMpAWQlVw911rwLHnNMpQ6DoqAx+PjOATBC6OAJuoIx7MmeWZnh13UmMWLvNad8mXDkwGgzhTHNl6FpSBa7GoL0HX9iUyICeO5lrLQ16vtnvsc2oeW6Zu+mEuy9+ZanO+WgIVP1M5V28IWiG4s1bm/stM2xwnRw0LlJAeHcTTQZBKTs+OY4j5Px1RAoHLBJsY5bAanJxMYEUA9TXAb/nm0mMT2/Dg2F5N4+btfrhmFj+7dVSyG9VrkfWuThyWw4cNlvuX3FQsxkUjYuj5v58bOxVzgKjlz5np4yFBzc26fK7YUmtuCv82f15xtpvs7nYt6lEhRqLAyXIdo7Q4x25ya+3G/p93WHvQ+yjOowUvxjV2QKitjBp9aUIJ7QHVSzfyV/aGXzl2b/QAAIABJREFUxf1FtykJFZL5BkgdIOCiCYcxDmpJIKpjTrWabxgvE8GU9cxtXr834MY5gJp1u251s+RGBtJ6O7HNnUhYANEDRBCOwpnSTmgusfLZ2WISZ8gfZsuYzFHPQc0NRBzkduOEGDVOp83mFcuJvMSrMqhqqLQQGuSvDVDznEwRK81K6U8yfnItkjEODVPGM+nr7YdMleK55A/TvWSndsb7CeC6ZsDsoAHWje+ce2/COvRZIEhBpQP+yB2GC/gY+ATP1kbTTe5Dbg5rmfV9Qz7TWpJw4S7NuH7vFcPPSL/nC/NaqT7H6yT9Yb5flsBNN5qnLaJ81mHw8jnWQtaMkziB14DQQLUSeG4g/p4t3dR2DVD7eK3PURxCVn1WfiXvzpwx63DD2Sy2Ts9iYzaJ2eaSyivAF3DNJMdjV6GDHV89aeO+ExLRtgLUBiP9ug6oSN+otdn5fVpP/KzfcPE4/7fqd0/rO+1rVx8/C+65rrQovK7KmecWbH16PVrrGRirMn5V7YTxdbG9snWIO1GXxrhCjo5gLW7EvMt1St3bLhHC91d+JOsDLE6eB6gffy979aDMRRzL6Luem87dcU4l6AjbScwiUwcC00085PeqNin/kSXftM/aZbZd5e6mbeuvJ/nclgCRORr2nHdzW2vIcy/kEt/PAqDrPpLsfXaShO+JcnHjWanUYHIA8Zch1DyVOyHmZXsgaiKIaUEI3trkmETUgHleOAbqmUlwN0CtTmrEHThDA9T9fFhPsiOA8piH+/g6B+THL3zabfaFeP2XG6B2h1vhhmlDu2DEjZUFvxwtVmR54BzovXJjEdhjoVkAtAocixjgde4uTakzLmqC2Gns2bloY2Wz2QCzyfIXCyfBjCw+tAaxCfWavd16excLCJGnTIELdhnQNiGAdlgaI5m9kvCVUKEJCNexqLrBYe6bUjvJkKLvQxT31ZMq281FzxpMtczBPGW+usiQm2HaANRF4tyJf14fjWvDTFWMmV02zOvlgPJV2fmsi+nlwgqu0klkaaAydbM0TKPny2QhB/I3KeNbiqqScEMX9QySMLm+lGRVQAofhxk//EIxHvJwKW/OIinAMcw73MyZsTGQPO54Hmen+prP3FGEU+EJ1aIuizpTdjvqqaGzupfsl8SoTerN9D3/kO0XAb7BOezt7ceF/QsEq53MCXRpO3F0Xsn9K07fwFvXYdfzawMjFyfTjTRAuByZgO9UOCBNGB3LAAEkuYzv/bkj/lwHN5aqLgWWEvznTs1r8vvOAd6d5FRX7GDBIJS7mNcFczXIyh3bAKGa9VMLMJ3AJNckzkmzvMUar9LiSEqzm6cE5kpg8TrcQDxDy4qnN7dJ0brJ4mqRBcwOa+XSWdhvqlsKroxP13shVrg6n9vgqBTeksSgTjHY5JSRzo5x33/Nx8o52c38dD2tGoCQUUypSUn6l9lcLXsQ70iZS45w4IxpyU9qT5lRr++0KWWNdwFmylnORZLAGsRxdA7dcr3P0TbMgapNZ7vO9BqTPbh6ihwti4p41iiYQWoYBQfMEKNNqYXZ2QY6fZaUud5CUXewEdPBRoznG3E6jTiaRJxMcO0ApCdxsDmIywDZhwALMc8dRYJtdnoOYFNw74eao605npgdtxVq3VERIQhQi8FPH5vKE8pEIC+kuVGUw2VgidlisJvJvASwxC5VFCEAUqMFehYDrL0Zgl5Iu7IfPDa3loExNAfb23GwuU/ZQMyQRLINFjPp6FC2AEA9HnMeOGR/AXIigNXSxX0ZxpLnkwoKJB4hOcUT88/T1WVCYLu0qrjb+jhHwG0cIPAnu7ty2b721S8ZQH3/UWDfIIFB4RfFfAITG5qzjC9IfXMONLqWqBagghqAQ4DTLH5aPi2l+LFcRIoQeGn5eEs+ST63lEnKvnYSS3uaM2FrR6IBas05ht+BbDTslQuXBaBmMpz+NBUsXORs2i20f5rOaIPDKtonAGdwWts/41dVYlyYkWlNC7gmAV1vZ9JPu/qYSW0Fw2zzBJx3/F/rMFbnfrX44KJfznSsjDQD1FbI6RLWu/FF7rjs9EDRVcXXGse0BCKOdWDXvYoiJCAUgBq4FBQoqm+gv1jMKLt9cnpMOwGbqtwg/RYlhjUXGZLhXJvpQ/EzynyXwrVY3Swk0QepeA2AGvOvOfJgguJwjqeh+oYlhdW5CzLN+GwcZ2ensl0EqdVt3LqWtnjR2p5a0/BzbmeMJam36Yhqx74YGJZnrX6sEBkzZm/N4aoUQYsgpUfz3lSAWhZW56x9U3yv8y2vTRNNTaKjQ86ScT2MjmWwI99b4OosbjrIKfY+c5FsRMp5ox5Jk8UinqNk3DXHDbL9mHOKbnp1rYJ0BcKCVFRARvCImYRJSyqXO7aNxTPGMEHPBaPWv3TSLcRvc3QBJzE0O7t5b7MDw89TBfnMX5uCFndG/lt2T+vPo7MtUepZeQSX81lxdvTZOBZnY4J4WNewaYjNtzIGoiKV8++004WIiEOlLD7jgaZTASowDp/a6yfoDV+d1WWAx1wzBniRQ+VMPXwvy8K/z9mFNWcWQEvQ0eAWSHzIKxBfwUaT1KRedxwQpdAppcBRiNYz8M9L8ZxjEkVgFpKeD75Zp7VomN1RLtyVzFWv8H4rzzU7qEG+Qff00clRTM4msZgK/EeMDfIMgGnIe29tb4t0nV1ZBQjkXsMJWSWqOJkmr7PN9bnoe8feeH+aS56LtG+TMmjsfCvAlhd244fSCTrMKrH0uXjLvm8NoL3qc/2zmjckkYR2PiVuQVOcz3OUyGmMTxGngJQGsAeJO/Y4+qeTvEgABd3VivuHg0VgwM1WTGO4XMTL3/r+407lC/e7h/fvJ0BtMEU+yP7AebLFsdKylCCb7SFtUT6BGXcX2gHKTVTVNQPcbS7c3ty29tBfozW/tviw6xpWcFE3nr+0J1slMIOf9dRLrmciUe9Jl3PgrbFDqMCFbEBxHAXY6EIs8tIifVXyduKb6gj2TGvYjwUIx5VEg/sMu0pFIca3AqfVOGLAu7FHVhvw94wP8hUyK/xHDQxLnGA70bME9VmIzoCcDLOFMYrA41HYOauCCAmiY6gbgEDGWF8KFhpvh7ob/p2ddrYRWYsr9rgYk4bEVB6ByKE1ds8pkSUeaghkvtZ8b63IJnnfWFfdAaVGWW6DX9MA5nrutXFIzTPp72xnm55jK54wRgSYn/UogtPZgUyOHhFtAei4zya9ei+VbpoSm1WL6VpIBlq5pVvj74aTCtB7rwoM0mtrrNhGNVlrST+ABiOR/AVM8xqaj9K1MGJM0oF2gYkEvANsYNNnkBig5aPYoNzOfP6NveGnqv0649+WPLaIwRQy35MYQMEuwXMSjHM0AJ8cCJRlD4j8uOqPCTckyLnhowEv63u0HtpGlWofmvpjklRMBn2Sc2ntYJvjrcMLnnS8+ns3r+gZZvDQ+PSyMrqlsjxARhvlcFKtzTqiRwtmjoXXghiKGjVGORGgZjeuYvFSW6ZZyrPJ5634uJLQyz1dl9eufoq9el9ebi442T+TLn0rmkat5pwqQJ2EozzPslOc87Y/z4K5l1hbZ/VepV3q1GBzzRT1GxMN9br0KIXYokuopHj78NZGtecIItQEIyUm6KQWQK1z8Sgi5MxVcck5p6+BfgA2H2N8RpuxlaMXRTYgU6HUEY0LqjkHAHXVCOprkfjxPRmcrrapF16eWwG/AagvX356u/AFeOVHv/pFlUXL4qMtWwsUCKDGRm4SJ6zwrDbUAlbGSx2fX4G1Fhzz52BzGDQpRs1pXafhuCbJxdjbC+azOBcMN4HHqsdV572s8Wq9N3E+cwnEVFRinNjP6Gz8GzZZX8ZCjkTeu5MzrtjRRdH13EV02eq1EFXSlJyZ3ItxDFarVFW7Fhvw2oFwMWgF4D4f9jxOoqO8ugTa9SLM9cIdIGTl51kCSXXYc74YCuHsyFHww59zvhgMpeZk4xhoSAATiEAYuvwAKOHnJAMJsV4A+B0BMNHZIQCfTBZxCoD6DAVX/BzJROrOcR2lUc5AuTA/GaRb/spBXHYVpGN3cNQpSJYilrv9hrGzsx37+xcon4LiLLsxS+dEBR4JSDXzl8+v7dyAn8FGdZ1EI5vYdA7787Hu61zmFhite6KyorrMN59aC5L3wemOXUnCBLdNBiIlyGmu00FDy+bz+bbgpCSmE+D37KsMsksSkcVWHxPvl+RlEhjMUHNi6gS/WccFSOnZCAZ0OG+qTkhupsw/4Z7M82OHdgafKbPS8GcLScG3oM7Q1jFqoq8lLMBJxXx8PjpvNAdcszB9X/zc6nxTA+N6zr6/6MQFwImfsbjpAmUG/36GtHR8X3Y/Zvqk6677ZpUl7gZsOk638z3LYG3y0wPq26JJuy1UVxZT0B2WfC26iWeTWE5PYzE9iwDgmkAHuoeY3HNOs5jTKKON2Hk8jPEi4nA2j4eQu4aCwGweO7GMg8EgLow2YneE57KIBdqzVGrTdwfx7IBWIS+FsBTcW8mCfiMzxxJIG+TIBNHH0lkraUwiUhMSUpp7SolurUPK4k4xZxjrAt1NEaOtIef/7oy2NV/WWSCfMfx3xGSKYu5ZTKYTqi1YGrTca3bGdRGXsh/PTaL+DIareYvKL07S64r61tde+XwH/kv27rv3HrCT9PT0lEAcloT2n+0COhFHnDuEn7kjlgBHduNp9rxlZEXOUX1ORRI1MJpgUrNN4zVa11rlWpKWWU4QKueDc0WnRC1L+uj4R/crAGrKMmteNcfEZDJMu0x70wUTa0zV7TspBTzHi44PXZAxqN4UqVblz/ZT6+K+1WCm/d8KC2dCoIvLXmcZB/n+fZblt+ocVxWNu8dO5nkmr37erooa5CRAnaMX8H75GhDYskCV3aSai6uEFwD1yclxHB8fsfvaa9IS01RoIpsbYPKW1DLw3ElKSHDZHcJO5HtxPtao5b3RJS2SA2KVUWzlWlfij3gS1wAgGyA1ZmNDaUBy4S5U1ut39NFlwhcf1ydnNcTFNSnC+Yi+98JSoM9rbNeeC+UqiNSCxPlnXqrZ5fNW+UNeR8ZW/TVSlqSTlRUFdEmXNrEf35TgbgEGKhmtzhmt99V7m9/ZbStSAuwU9392VkvhRwo7Uo+RviQ7lNEZ4MJYgpH+LAClLLQUm3TeTzQ3qXRnu6NEpKdaRHJ8ZH9s0m6pe9tI5v0SuJu+vSmq6ziVkF1yZSidTCYE7ybspJ5RYm+UagUam+VP1ZlLtUZjPeCcmV9RyUdqV7CpjMVSUUBAs5697auOpG5XfFX77Ty8fpYB/7YDstp9vc7F6tI3ljE3z6coWOSdT1BK4L6LAIUSIS2MEkfW47uI5xq9r8FgTru1anGxKrdoizkelw88OzmJk6OjODtDAVBy97hO2KVtAtTbLNJyvSpFrP1prvQ/uUr3WNP+eYvY6/byZ/Enn/49Tb2gGefka8I6RXGVKhaMUzB0ptYkuN8oR6lYuBJjQDqag3/BjiAQ7F668eqnP72/xO+4c+deklOlMtYCW8phk7zqvNbF9nOBUKHfZWzXxnjd3Kr1G21+vi6meFysUUTH02/KZqimYKWtTldeA+Z1ffITHqL92nlvu+KN52snvl2t/chqkLpIk8AuwJ/t0SzeG3xO61doMbKHbgLqRphd8Eo2uPrep6tTnr+ojGXcBej7kT8WgUExgpaIlJGQ04Hkx7FQSV5j7YP8kKSknetIaT89FS/6cW25IBb9zl2f8tSsQHaMdvd+KNio6nL965aL794zH9fPoPiGlo2YH/O42N++pWub++9wo1XvvH2iSdCvt2Mls+Az+gZf96qrWHWneq9bU0Ls/9jqHqX2zEP7VXkOj1m2pWSTa5HzzxkzLWIAsuh0ii6IGFhB0s+prBvbpxXrheeide2aVYnjkuTkTmnHXpVA6vd+NgexqpbZ38ef16/XM2tv8OOe9/kH0c9LXPdz/tOPmVgvaAHqzYx9POolT8q+yN/7Oey6n6+/2+dVZMs28mcW/9beg3xf2ry2lui/u5a+zretOyfGkGlj2rysxpa1Jq6XaZF3/EjJYY3R6Bm1Nes2v/Rx+DOP60PNboaaHXJdd6dnnQVkX6tNgg6KWnM2qLTHxWsQ0yJHtjqVr8O2riVDtffEKmGfbad0ye++9va7j4uZ51/GP1/aDurzALU2dmdhZhG6E4za6JtBnY62SUWy0JFL+1zhxtIZ2rDcNFlkqMXzJCS3HMHc4IkVdltB+qzjntFatbA/D0CN45kDus7R9J3U+XNI2Qc7Ut7A8w5mNUDd76LWe90R6I4GPxMXjPvxnrqe0pBaMrNRxdNa6BpPd+06Fdd1SRKv86f5sFUxSgtQa26YgeAkH3K2y4DBMUAwA9Tq2Jc4DLBkdmCjO5OFUM0lBkiNpFVTrHK+GQASFGlGGzFHazUlLiBRCoB6SXAaIPUc84Ry1iFnkbDqoAkzLjxxnzh9KHM7KshU1rELZW3AnZcpySh1RMjp78Te3p7mLrLLtM59aveknRfOwQncn4fhPu+w3d1WZbCrvbDdUMLQd9itXXlSYNYPInifk8335D3VJYy0dsv3qASrBpZLh1hd0e0casfbkrJ3N0SCtG2CZuCmkVtTwdY7JOu1zKswrS4DHMofygZ63bDoaFZiyyI3g1t3uZP0ar3oGWlttECukgYD2F5PlEekJRPYo6CrB4i3QEABmpTMqssSXTAGqFUwLfc9C4x1PdSUW0WUbgJBS9IwCOv7usXvDmMz71tbDOkHiasK8rqDWUBPOVIGW5xpOo3ldByB7unpGbt9WXDIghmk0QRQ4/mCHDOMzQVkvQdxMlvGo9k0HpJ9Pqdc2n4M4uLGMPY3B7FNaYdlzDdy7AXveBrf/K6ZV/oyO5HXVGxzBai1aGSNskaajjdBa4Mt7oRq7DKUKDhZO9euQSeARybhqFgk8KmQOnIdwm0jjwQQdDaGvLdnlqaihp8xu2pr6tpzFN4JjzdjWirn/3jTrEmEDVZ/2QDq+/cfsuB7fHzSANQNQFxYs5rpjmKxpfgJTKdahP2N47S6Pw1O1z1bMN9mLEjfHxggL0oILlA2JCiCjFMB4iC+oKPShUvv7Q5QnTantfHt57bkx7KAXB3pFcOcTEuSb1VSv64Ykna+w/KqCen6OLHuX3V3J8nEP2786aoNsh5MXF8ZehJoIbMtdnXXh1ZwVvLeeEba2yZD1eRaZ8sCLv031lcLUEMRo5WTs9mC3xJ5YrSleVgV/HKncPe8WvteAGp2UaMjT12PHg9h0lg5T6rEzGI8FlAiJjpINi5wVsBz1frq38t1McqT4p7Oes0Pwnv6MUzx3SVuEeBp0lbxmTpgA5pVgvG5uGhtEb9dcS37v42zMtsoyktmVtgHVJCjk0d29knNO2usqxlolnsHu182Q0QVXBsBand4UOId0tP5vOwr07eVUUTuBsoIaqVPUSAiMBvrp0eMqcUtedwKOHSLUowlcn8Q8C0kQADw6a9TAYXrKJ9DKX6RKyfVgfEZyHJSHUD6IrUbEROGAPIb4g4BBZAfk9FL5QFLNma8xmvKjmgD1D4/cX4QoUrW1Z67s7YzP6EiT9pwngvJBXU2dbWnqbyR98vkRJIHLA3fxCa8x4WQ2vbMIdZMomMDbnVivBJseASN4/DsPktyU1lrBpab2BM24fT4OE4Oj0hcGTO2AWlPADU6iKDwQIA6cwnHr4zNf00A9eODor/ov3WW3CtEJmGDHdSTcZwmOQiEOpst4U+SmKQyELvnkF8o5sbouM3NQWxtiTj54gsv/0W/Gb/W87v50cdJjvfojraI3xCebWebIn1dpy6jVRvt3/V9RD+Hav1e3wc+6d8KbRLmbQhn+LnjiEp+z7igVx/ruY9yb8+BLvalnbvvOMaxXBNsrXlKbQ6rs1d+RpvJfEid0waos00hZf6ryp8LAlL3qX/68cGT/v30i6nmhq6dFYKzyYSu89LtSXGLAPUUakrQuZDKCesiHK+jOPVx3Bulpd7/K2JR/ur8PSgAdVFh6tyk9oY9FqDux1P1fOohvE7797qk1L2b3H3dY8ht+b5OPr7igT0udnya5/s0MeXTHOfzvOZxHIXcXWvz9pJfQW3AFS3ESywszGIJObeZAGo1iJmAr/m3Rb49T+JxtXjnnYqTclhlUeiszThPyo1W3asnPcfWlra13M9z33/d733cWsLvYJeRkyHuwdc2R4NBcaeOFfpU57SunrPmIAbP2193oOiGYOvXtD6rrSu2fy/+Tn/p5FuPWwttjVuEnfM5TPuavv8on1tIs7Wu0NZc2nPo536+DjUXZMNL5tsgeddGHsUDJGNPpUZZm5mkjMp820TgAmo/+Yn+BqB+8j36PK/4DUDdmava6wguYFrTPW3nWyQguoBV/2G0BQcCfgW0q/NztdGSuenjZ4eOur8qG844Zj84WmdM1v388wLUTypg9u/DOSdWOscSbFizis8D1JVIYHaYbk8tpyIuLPB3Aw60PUUuvxYwZx1A3RAR1xXf1m3A9vX9eNQzSvBzKmkLseKhiBNRzkvdfWBxAkgGSO2qBTuoIfYNvAcFSALUkqfmnDYUcdA9gJiaAFzEcjhgBzUAanRQozACuz7NDmoB1LiXKsoo2enOI9EJOqByYldQfP56lbP3z7h+2fSBD1pwpgeAaRY8cr7uumO0Tu3PM9BZ9Zz7Dt6ddquC/L5jbjtjWnBx1R4pncSN4y5rdEVBqn+M/vt9L/uAhoPnkjqVkSjdZL10NxcGdy2SA9lzIa2jJNAELFxBRS47g5js/PN9UpE1N4EZ2eyyTmC5HzjlRfsVbaezrtedOg1tiJflDiKlA1L8bFl9RtOb4mC+pwLKNZCjdHcDQvgeFzZ/Fom7xY0kXuB6M5hyAbgWfgXY4/60iYUJGXUvdQPKdi3098dqP2BSj2S4uDchG4ru6dmYIPUA85QpjyyAGm3FAqcHtCEM3lE4m2/EZLqIk8mcAPURuu1zZvX+xkYcbGzE7sYgRjBIQwPUFIfjfUAx3t1wRca2zHfJdVNy+p7PSDUOPqNOLaCCbHpJZafLzkJJQjNmbFu0f1J+LeVu+/bAzwldWhPMKJsIDNJ6SP9UTPqK+GCFosbnCeIe916f+2uvfrkkvh8+POQzOT4+ZhEYf+Qbq4QiExNKKEsa2VKzAqNzpmmj7lBta7J8e0oJ3WTKXSJ1Qbb72YCzxxBk+05hDxugxp4vwFQmTj5O6xe8JjuJ46dYVP33PSm+6/v4JxUpHlc80Wn2ZqQYZHmKa1hl21Z93tO+TrZARdjaJVrjGhynTYptv/Ed68ZS2QROPe8KSjizKTuo8YXXFcCukZPjZLycQQ2Amh3UCcS1QGFb9Gn9C+eaYgb1dMpOavwO96KuoZy/VdZ1yhATLJmom6+ZSS2b3C0erHsk/qzWP/V9ku3sqp/7Z6vsbRsT4vfteke82gLUq9bmqmJN/zoeF7f2z+38PuvRYl2bLmSmCqSsOta5c84xApR739pm93tbQKEvyw5cXhu7gtOXOp5KjW29rsY0T7U3Soyvdd8hxbWkxlxffj58be5dzYOv/pDERB/LUpOOr5qO+xKzAghZzEmemIzPYjYZF5CaUxtzf6kYlfskZfD5qeyilmynor+0NCaNJ2nNP+d+pKx3AsycRb2iS62JldtCVz9eSzSxANjM67LLGzGx/Q3DDz467bWyVlv2QMaSJDOTENmqNp0nkUhopuq5agvXkmaJD806bu4/4h+SaY6P4+jhozhFB3UPoIbMJaS+KTffB6gpQ+qcsAvCPIU577xkXf3iaY+zzu887fs/3+tWA9Q+J9hqE4Ngc2GztfZzz2E/s4Mas0kBiKViAGf3zmIIwie62Ieb8cLzNz7fqf4le/fb77zb6bTq+5U2X28vrZ/H9y+7m6vV3z7NOmxf0399JzZMa+Tn7HPHa9pYotYNvNc7XvMcY7X6pP7rujUZfW6OG2obKXpkxXqUqoAjzFWkMH0pH6YaGZS3EqTmmKiUC9Yc+iSUl89YDVA/jQ9+0lJtbWjTStGRLzfb2fVUjuxJQiJiPtg7jG4ycV4AddrppwCo+Uw/D0C9qo7Wsg/EYHnsrejEUT3/198v9rmdvdLD1c8/mxoXrjuRx4HUT8oZnuY5P+k1fxF+vzLekqXP2n4S2LODei1Anc+fhLbGlxskW5f7OS4xOF3j825M2uYUn+a+9d93LpdcQcZctf4+zWc+7rXr8o9V73HO4vXfzz38cxN8DVCrVi11Hf9Zdf9XHW/defR/viqPSddRJc29Jnod1KvynXW+b11u9Dif116rY8kSUza2q39P1l5Tc/H4XMfVrVpqGx+3uaabB9r4GzlBqcdm7q3RVxhlJXK5j+EOaudXj6vRn48XVpCPnnoh/6aD+km36ksLUH/4zhu8N22Cee5mPRGgXg8QrDda2YWYECpnDrZMJuOUzRyLVppFM3J09BZwXWdMVv/c0nOrwcRVi6aV+NaHr+mwcWLaO0g5j8IcyuStlzjrulprVdx454iyy9lZWDobazjq+qZjuk69M5N9BeouDOTsieZTyu/OBYspA7mOxmo2Ue8ptdel2kEWseuwtsKaN0ANee8+QI34BLxO/A+Fiq1k7hOgZmdAxBDAEcW6NS+GatwoxG+igxozqPX5BKinyzg9ncXpCQy3At+SfDjJ8H1JoM/XIghxtTxPdUa1k0VOUvcdDHAUOjBfAV3U6pyuZJCVgV1zz/+8ig+P+1yv47ajrtyaXpDQ2oC+E7czXeWwP23AZ+DS7yuqDLkOW3C6PVf3ZZSCYtPB4udgGUk+s0YGW79PebX2maRtaDdrkaF04SU7gLSz6zzmuhedPOsonAPr9sQGAmR6lsGMAhkl0uuKqe056XkkK2VdDa0xGv3gjsFNU0zic0xg3ms827c6douF4qb7yxKw6PLxz83wawOuKlV1orjrAAAgAElEQVRTOzbXBXurAuV1foD7OCWfJJaA2dOTWMzGlPkeLKbBqfc0CwClWRomQA1FBpIBkFhNgzKQx+NpHE2ncQLVhQ10TG/G3nAYF2Cn8BZcPyW+Uyqec6DMDqogdTkn2pYmCWi6D+qNlS/pJ8OFRtMYq1o0gGGEZPeoSKq5g0v3CsBN/YR+4Qr/ns4WcTadxxiAUALURVarvLXau9a22Yf2w1t+zlMA2D6fdclYf2182QDqR4+OWPw9OhJQbbugJAQzXgFqCLDG7yoonVJQZea0pSJNNEjfT+wj58f2CDRWc5Ep7D7htoNaYHnaurRlAgeWKRWvPWL2dh+Ea31K6zP0mV05rV441oulzifZnxag7q/t/nWv89U+1x6zJAO59clf356dt2+trHi3u6pbVOBTKvdDj8t+Sb7JZCFfI35mgNrP09eH5BdfOAbVF8iyh1LSPCbTcZycnrAjFP+WdHfj6yjxDYBvSPCHADWAt3xd34/344S2e9pMcZyzzhHdt1pvALh8XSQbJnGWsr5nZ3FyckLSDQk3jNW6nbH+3Cf5n8etuf7v2mO1fz+/rvs2WbONvTccC7XPql2bT1N0af1KtyZ8viDbvQddkgVmDPbjBh+7Hw/65/X1wlcRFyA2RkGsz/A36FwcVW/sFGc6N8o2tXutrvdVfs07wvBaP1btrzvbOV+Txw7wdZbfzXzVYwkUL+VVZ06hf2WnOvYBSStQk5AMPYhGs/E4FrMpu/UE1qYkPvcapLxTap+y02J5M3qUJEAz0qnNWZKEkTFOkSHnDHrnLlxFzdLIk+dH1OfMe5Dd2dyvTWc3bSql2ZXzl9nbOG4C1Fq/aa+cYyd5mY2zOSpGXdRdkKmsbduwyvksN9pxq4knON92T+jvsG+zOD48isNHj+Ls9CwmGF3CMS9Ddk4XQnEC1PyAkgf8+jqoH7dfn2Rf/rzywyd9bms/3H3v++o9gtfY3lZSEPyGwl2uwVQsYhbfA6iXg2lsbm5QeQzSlM89e/3pT+sL8MrX3/jlOYC6taGtzV/18/66WhdH99/7aW7d+rXbkHaE8J5T97LNle/2iI9KFlsHjPRzv/bfXR9b56aue4/t+rnvbTyQzTXzGcYbTZk/glRUZ3xrBAXXfROT9sLiDgmuvcefdg/X1zvmsxdz3px2PDt80rQSnOYXx+nNYzKb0eZZTY7jfNxBbZD9CdybzwpQl3z3/E3q+Z+2hnp+ZZ6Lz2rwUdRKHnev+93B559F+sBV3d7NgdeB1Ov24KfZY592fXyaY/86X7vqPMvQTCtuUXmkdlDHdFYkvkvElnXjzwJQy/eodUt/Knm+HwfWpaLXPs4Pr/rd/5/P5Um2vLXpbR2l9c2+Zvze+TficHVPb1Pp04C/X9u3o63dXHV/+3nOqvW26lrO5b75xnWxfD8HaeP3fuy37nf9c+tfa9s8097Hrs/p1hnWrTnnpv7u+9gel3FsQ+j0v9sGBNa1ifFplBXqQKgJaTRXVQM1+aAFqJ927/+mg/pp79Rne92XFqC++fbrHcPbGqpikD8HQL3a8GUHX3ZmwVG0RU53EspIpGPogCROhi3vsaKw2ANNzxkzF8AbcPZpls55gLqI9D7N2zszgnh/O4hxPcTqjmlLenfCqZRNrQUNBcHqnubMUpO4sxMzc4HinmXghI/wajqdn5lEuCOgfLTCLTMv1128zuN8Qas4x2aOyMCkAwKE6vKDfC7S1elCQAg6qTGbkomqUpoYYP4rgJ8shJJVT2a9RqVS1dvNhiiMJEDNOdQGqDGHdRpxdgrGPOQvcGwU7VXI1LXKmLu40Q8++O8yfyxfV4Jryczxq5FoRrF0d2fE7mkA1HAOciY1aOo753X/fqoF+BletDKoXEFKaJ16v4N5ncN3Z1xbZMLnnS8WdU+8PZ4dd2WKVfDTr8MxzcquQRdAGB9XHRksyue1UfrQs/Cw7nIGjuZgOuGz6kMW/3qdNPWzvH5qQKFgBvL1yVr2RPu2ezpVENz1rLOtqY7JOZxFkmw4dkU3hbs20OFbEyDXsWwpmippQ56hLcguFQEWWWxNWU0cb4g5hqUTKM+wN0+bKtruQqs1Td1rd8Vkh5zv2TqA2r83AcHgSPFXzVI5l5w+gUzDY6CYjOANADUkvhfT2Ah1T4PwYsMCG4Uuas7JRBENa2m6iPHZNE7G4ziZTWMMUHtzGDtbW7E7HMbeYBAjjkJYxGJjWQFqkow2Oh3UvN+ZSJX5rO21eb30WeqtDWqApvJW4gd+3lhgwxgMeVa1g99l6KeQO0IB43Q6i7NJlQ6SukTrS7zWiuXv7PHOc2rO/0kJ3sp45THP/8sm8W2A+vDwEYEN3E9LOal7OclcKf3aAtTwd+clvfvyVwnytfu96SxsJRzTeWbnSQKXOWsQ8t3D0oHmMQWLBKhlOzyT0LKPtift91V+YV1yuMoVnrMXJo2s8Zufdn2uSt51X2oBsf2ox473yxeujG3bzd7TL25fvzKGSXBAjkI+qmVn4z1WTrGfbwFq/AzzziH1z1nSnBksgJoy2hPMeT6Js7NTWhmDxSJKiXDKgQctQN3roO4n5Y4BcG3unkYiDoAa5+M4wwAu4q4WoOYog0b2Ge8FQM25s5BDg+SgCZdpO9u1tu58PkO4da5I3S9gtM+sxjcq3rcAtWOXGhd0z2bV2n3Sel61fle/RyA1Y48lCtw1di4RVxOTtTFtW0hioRyA5IYAahXFJPMt4LNL3OJWYmzWHROiOEPd0/1r6N/fzv7ICKl99qvuv9ffepvUjEDIIKzEQ+056UAdMgTpqgS55wQ/MIcandTT8Rn/jd8NyZPT87cqxXA4klIG4rcmp3DXXwUAMhJMQi4/rrPWPZe0xnZm1zqubtdaif1TntnFMt43J2WUZk+A2vPwMhA0AbRECkk04nPJfYic0kpZbVzfsZ0OORguK4djitb6p0YZwWumrkX4n1kcHx3Go4ePaAumBqhzXt/O7i67+jnfO/O/eg6/PoD6s9iRvzjvaXMl5S7t2kehtO2gFrGpD1BzSNd5gDqmsTnaiN293RhtjuLZay/+xbns/w/O5M9+8rMO+af/kf3YoOypFXnQk2z/57mcdefhLap9mWTv9BWtTbUNge03SdkkutafVPJNk282tqxdd3pfBai95iqpsdcxXYDlzLptz2ie5+ychrrFHHkjxmZB/Yujs0TylQ+pzSD9+/m4OPXTPJu+f0rrXgA52T9b+azjZYOFAWqM+sFMU9g7jKjSxLD050rmlfOmb3rc2vi0ALU3P0XTi3Km4kKftddG3tVCiufvazk4D9X7QXOyq0Dj8zlA9+rOP4vVx1/1zFZ9Xn9vfJpn/Xn25K/rvZ/1fIufTVK95e65T8iEWMQAs6cLQF19R1ZRawct92C3zrwqt1G8Yn/kuGYddWD1HVr3vFbZuKe9N0/7ul/HM1uVL7Y/W9fY4g5bNFNVpc+Mw6k8eJ6pcm4vrWheOm+TdZWrjrcy120ILOti+fbnbX7R/r31jY/LCdpn0OYSbezf+q5V67Dar+61rjrPPhbgmHvVPcL7HQ9bccyfj9xb8t4TEq8NUOP3Jh9oBrVGKK3yI+vW6W8A6l/Hzlx/jC8tQP3BWz8vd2VV4crBjOSIqwFiQtpAJfrdeQPl93Q37+MBahU1XAjNwMjRXRou/54znnoFOCfL/cfdnr86ImoHdd9grFsqXYC6O8Nm1XuUFnf/lPOwYV0V3/DUzr2zFlcUevn/mfBlcY+s+2y4a1hpukYft87zEjidgG6CCn6tz5zPr3OnG4B6zc3i7e10wfUjxzwX3qTUck+GvwFqTFSYLZcxQcA8XwQ6qd0Rwc6BAboalzHCTDB36hCVpvnm56t7Gli9ZO7Q9YgO6sUIALVANxTBUOtRBzXkL/B2AdQsgsllJqAmBK8Y60J2qIUxO4+OkReJtkrsbWzEzs4o9vd22EENpw9HwfX/FAD1n69JfPqj9x3ZumCgvaa+LbHTXRWstD9bF/C0+7cfgPh3LQhue6WkOJ+vC8+JWnNmXwNQm6DgmSuWMVbtKwHo3LKJC/Jhs7OEGZ6KtO5M0bUYoNb6KnvURUqlhXXtlX/Xhlqu6yzMu8uNQQpl8XJGY85B1J5wUm4kOmdpadGWA/P8GlDZc6ktWelnqFnvCeY3heFWctyWTMestgvH0F3IrrlG5tXPsV0bZii2wNnTAtSrAt52lZfiJe5VAagnnD09HEBKE8GfC+Ii0PDs0YEMIksC1JPxJE4n4xjPZzGFusNoM7a3RrGDLjDYLC66RSwJUOvaOY28J/G9DqBun1pOCm9k1OoVNd46k3bPBa1dU4SRKTUBYozWyiq/+bhAHgD18WTK+YyU021YmRZ87Ujfpy3VKvDea877KRId29fu8zsv8dn6L/z9ywZQP3ggYPrwEB3UYyYvKPJRKpcgTwVDqg3xbKJu1/TqNZDWCXLgDZmhxIOdZ9mNHw0aFkDFnXAZ/1FuHFL7Sfrpgi+yzf2ksL8u+v7kSYWAc7+nUkLu+d66fNKxvPb6MXB/TdIgrkGisy641hmvTNjbV1Oiuxt3dXxvxpDlnOyASlE35/z24pE+QG1g1GvI0tpcb5sJKA4GTI7PxqcEqLEeK0BduyAVa4pQNhptq4M6AaB+93z/+n1eAJgtY4bXOAF3DOARMLhcxiUoKKcEJ16juagTzp3FbFSA7f4s+yDvB987/Lz92dOuj/7D9fv8vY2n2jjHa137w91lVkOoMsmr1LGedG79+1prQG33ms78/2XvzZ8svY4rsVtrowEQOwiKAMQFABdQO6mNMkmJ2hdPhMOeP8kRHtsTE7Yj7F/sCNshh2UtI83YpjQej2xRIzkc4siUSIKQSHEBwAVcAPReVe+9KsfJkydv3vvd771X3aAoorupUqHe8n33u0tuJ/Pk6FoRTJb90/ky+Rmj2tsB5JrcCJlCHgb0lb5weBgV1KR8pwywfpiy3WRFORCZ5cH0mWbORYgpJVkJXGgDoP36x1xMKu07sNyqqZP95jZRtYGcOtb6mrIFi1hysE/BUgKA+hgU9CfHXqnHqmIk+bB6mpXU6tUNMLfaU0qGqzvPLBBLvIS8S0XAVVjFWsd1zHbwCma324xpaIVE4lp11wDUshO9AgrV0/xBoybauRPAOSqoPZnRK6gzQD3czzJ3knwVS0KWybPCtZxZQM8qqC9dIkANfeRtMg69kggsD0iwugNQz83kZoBa1dOq7JEaYgU1EijNi/fEdKf4th2zKAeHqKC+2+yaRx5+y/xyvgHf+etPfaaygCj7OD3nZp+nlYG9zrmVKZu7Vpy9dPH62crQk+0k2X7qkVlBlDp+Ada9TVj/tl3leTlZlo/nIOu2Vr5UVh7z2azye1VWaCdyclSWixOTyaT09vZR7ulEyC8CBKahJjq0l2eb9PXUpuQrdf1r9I7ym/dVzEH/BYAa9R9LtEgBOA0mHJN56qadYpIbKoZ1B074NE5LhZIDJlkfMTnSxhXhGY+v+ccUP1H8N/ZQH2ZMAFa/n0dR636uJ6b55LlHAVyFZ6fv5agudW0b5912rW/lbL6e372l8Sr5LOLSviW8gjoAavSgdoyh2nq1lRiTJ/hUvf3cnw3Jg3bap9jFZB9sKG4Yydp8jU3v3+ya3NL8p3hdnieTawlMxt+QvUgQRawav+W3Ryu66RRufKS5vd/ff92FdNveT1r3d45l4L9VSZxlZv/90Rjy3GtfaQ/2f49k9Gh/5PtqbNle7RMIRno2dJ7fVNcRSJ3pvRU/ZVyIDFVKAlvne+p5uE1mZODGHUAtwftMN1C/P970pjdtdcU32oduW4D6xc8/N1zLvOkJSLROq73vWdBVyc5vsNZoHAPUqiwl3XdLActKY4ds83szlSdzG3QqED21sTF65re3AOqavTk2vLZWbh2NaR1fe2Cjl1Wfbd8pZAU0GFP1AIs9Tl9JTUUuvIX0xg5Cu0HX4+e2hlb959Cc/x7FVnMF+DoFSjvdN5eBeJxPAdQApFE9fQJqSAt8gFOUAhHBmL2d03KwC4B6rxwGDaT3r0b1olXpA6AmAI47rODn7u8ToN4FYI39tlNWyx0DqK8bQI0xeRDcM0UjIBXVgbiQC1cH+bOCywqJCoLnwwJRu3vWtwzUZPfee9GCb7kCuN+BNbjUAgrfSUG8ybkdKdzRuKsiayub8boCyrhXKyNqBrTtU6+u1X/LCNB8a34U3MwGR77u1GhwgMVFV7PGHViqe2os9ll7kZVfNl9WicVdTJmZaMv8DGYDg+O3HOtGwNo17HAoo8HlgYx0AQiu1K3a0TKdnTI6zRcAQ4LFSshhf0T5qIKIfdQ1Gzl5041TleQvhghwWgA1ZTSdhVgL7/3IfeBnPNkzFlxPTmTvYPT7ol/rdQD1dufDAw72XMiEX5Wz5cIqqM9WqJ4+A4u3szFUPUQZZSFVayKwi+qeJasHT1BBiKAFZM/+XrlwsF8O0HvaxB1lAQBqJMjg+dC/2uYu9aAeAdT5TGIKAZpLVs76B9pMSVeaAyDnfwcV4KT4Zt/p+k+Ogs7TyLA/WizL1eMTo4ND726dE+oLOwmeVCRDlNen/lHQoR39nOMyJ1826Vu9f7tRfL/66qsGtF29etWqSQnUEexBFWmeNyZ9kPYpy9F+zfMasEdxK+dCB+rch2Nf119yPFdFA3DCfsAVzQZ0VghVwGZAO+uDvN/WObxZZ8zJhYmtYnTB2/e4m9PbeYz5M55KOCumKn3xdpJsorPPAJpm5zHTfE+vWe1aKjFWqRJ4teQnPkijt/GedBqAXdF747+VdW+0wzs7Bkpfv3HNqqchJyEbWM3cAdQmG3aN4vvwEIl7zOiWrM96PD8zxqiKPOx7jAGfVVa4QORKF075xGQIVu5lOwyg1NVr14MSrd9D2S7LAPXc+LZZxV7/rQsStHbhmOI720Kj+/fXj/Mb+lryWt9uq87mz5XLfv9aPlv5GfP9s73E13cMnAIgLXCCgTEC1NyfbRW1dQpKQX/psLl57M98kDrJG2kYZ/gw/ZibeVUSnoKvSkyV3aRWLaoY9jOlPdPYuq4jDZ6zDDpW9QKkBkB9cnJkyXRWrZdYS5iAQeYC9qYWjxWOL1kRQuM6nb4q8CMlMgMZqWXMRMY69a4SeSW3Vbkfz6Oe1r5esFVXoC63CmpSZwugbtYkt6CBrDHQvlZQ57PWroOsTbGcVZ96nW+je6sH9bUrtYKaYE0xQNoq+u8izeV3GqDe1hfbWq9tI4het89sBqhv3LhhbRWUVORHwim+pwA1mYwcoD7YMwYyyIeHH3rsdRv198KFBFCH39rJ2jl7SK/PnZ1b3W9zcze1Tzwm0oCINWCNz0vvCyCpAXTpoQxSZ+B5ClZl+yYD2uvWemITpg/LR7fAP3w+r6C26k9LalaRhpJxGYergK3+rhed6KM1AGs/7nk/aAagjhgGZaUAaoDT8OcAUIM9RnGOCmyPE9P68YTENbt+ZEf7J2rAQzuYjGIDgFr3iGhaZ5+H/N4CqB7DIrJ32gvMVWazSGo2xzSmZLSPOOet77tuv/1DlEm3Nt6gFIiECbaWJsX3WoB60oNa9RWtDMiyrtqqvmZRjzGNngzXa8vk+W3k363NWysvbvZavW2cr5N9C/lxovZm72n5bZkuvX3yJl7Vxfj0nmIN0kX9GLK9rav3/oPOUG/jj/7OunLqb/AOI59o09nLY8p6tffn1sn3PF8aZx5v9pM1zny9pggsxXF4DRUcwNdl72n8y+wkqqDGa6N5GOuXMQa2ab7q+3cA6k1zdQegnpkhbmzHTlyG58O3Ekg5kwGRL1u/1wLUqswj5RdpfjJITeXvAfyU1ROZG7OR+fFDVYUlW6heYJOgrwC1jJdsxGRDeXrvUcYW78dAThheKaAbV1TWXsreo01X6Ybi7wCna4UawWqZxQ7IOEBtQeFUsdkV1diwIuZCqeXCqybO+CvVGNPUemZNGyJNyjVoagXEGexir7IgkdXTJ8joFNWQZdADnN41cPpwDz97ZT8CVuxNzSAVqw8MVPc+cKD4PjvYtx+A05a7f4aqmZ1ydOQA9cI6jTmYzOBOKAoH0hno4eHgMvZPWfeIKUKrTkRghTR86GF2990Xyz33XIzK6d6Ymu6J7RyDTQJvm/e3cVI3nZf+Pr3izwA195kMx/ZMZuOlV/5S2hlYkWM7N756jVphlp2vPO9MLGipuathJ5r+So8cYKsLTjOeEFgzWiwPNOrES7hGAlClvGZ2MRJCOBpVcMeII6HET5+q3PwsK+mkGjge8PXv2bf82FkqSxU2zVaWExcV4zZmBoE5MK9+dtovP3FOZc/PxXeTXKBfx2CjrZOcZck1ByTGRlE1Is+7B/s9GVW8Vum+tN6O6CVWAFicOrU3KoU8iSdEoAtFyA6TFQCokURj31+UJeQK1ntv1xJojIZTvTDxrJ49g/HvJoDankdBZFF8D/g0SEmrPHhWdHNGu38KiKTAiD5j37Ee1PsEyG0NNCOstM6GMp+d+ptn97TcODkpV4wKl1WGJsEFOEm3KUEiGf/23B5cQKuG/K+XPXNrvI28zHLldgOoX3nlFQv6gq4YwB3AioPDfcuUBfOBZJ4cGNHqZ8dtjvmCe6EC1HP7hDeRzSC5TjYC9hYGaO50tKLxi/3Fam6sf19BrcrLrBvm9k3vJI7033SPGSrT6fX2m5tkj+ZkfH9aZCF/ukHJptLsTc71FkqcvWNrYLCfn5HOkz1q8yoAMJ1b3LbXtZILotfGb/wzO8cpmfE3Kj8rQL0w+TUCqNljVhXUZJYxeWG9KGv1vO6b7499rj5beF2JDdnp5t6r17IKKCQl+V7TfUCFdu06wRNU9wnwlkzJ8zkXeNjGjtJS5muMbKF+yatuVy/e2s999NmRjO33QDveel6rHK0BiblnjvtIJ3W/+3H0wZgs13cckFaSgQIqBlAjSOb7QddUXU1z5pxunAlYM7alX6ABqF1nyjbKc9OMOQe1mu+wf7OSFbMtpnEIKg45huRCP3usii7WWoTJO+wlt1qQFtkAEUvEgK1S+5yaf7THvtSwPYxi35igKAtCppjthfvhff40trHZeZyz6Ekt2lVNo4219oLWM1oQDGOSbymAWj2owVyFhBKvoCaDQU1MpT3Ia5s9pFYw5kMhKdITVye+lxZyDqDelKTjPgjGt1yUq5evRAU1xooxCaBGwPbg8ID7UMZY3fzFwAu7XJsIv4Xojo+cR37MXXeTnjrPeM7/2Rzj8NhPkgdInMsAtXSHmaajHtQFvr+dBKugBsU3AGrYNLcfQI0CE0949bhMBmE3rdVoX5hcGsbUzhloG9x8spdTUKwdi5LZxTpG5h8khSiILlmVPZ6R/qxV03VA/Fz2ecczNet3RIoPk9Ihf1FBjaQ7/C5n9Bvp49QRZh+b+rS970Z9umFB53zlXMGcYzDx3z4YhDqWaHcHG2qxNMYIyGjGB8JrHHmZw5FVy596ZvqvfiKCjPYhZ4DJwchusjyaMUkgDbtpw9xmPTga/GQu++tFbLO+sa4lz/Cswc/pbv7dldWbJMb5zsnmq20AqFE5DTrLUQX1lgC1rfOw9V7ez2r/wRGvW4N8rdFn1/kEGkuel9djvefP/fyzbHpGPYf8bvWeVpVtZrHQ2c7XrLZuO6ejz2hOs82e5VS/hnn+mM9Qk9+H8q3BjdrPKtbRXDN9ftMe7mNQYcfP+D7Vvu710UA6pufSXhutG17Tc0SCKNgvvM90HSOlXo5LKP6SE4BzTD3v2fE+q/7gprkav38HoN40b7ctQP3C5z7TzE0fFKmHnV5p4/Sjp1xT6TxvwDbf8wNi7rL1HUwOoQcmVfFnB8n7ESuA3gj5roL63M5cp+Q2KYspQL1ZoY02n4JCElbjQKFf2y9Q57BeUdnkYWxHz+k6q8RRRNHNrE593gzoXL0yMZodJMth1D6LzMGluUMW4+6CnPw86x1sRL6WUHbWueeslJPT03KMbE7Q5VrvaYRYEFBhAObCXrGfAwQsRMeNimjssR1Vs4LX22l1cUdMgAHUB2W1iyAJIOqdcrraNYCaFN+sqg5lQi3oFdM+f+HgtD21WoXl1aR+ThBsQTURwGkEN0CXcvHiBXt+ZTX1CqxXgP3fm4Tb3/f7c+PrDZPmHCcjQ8qzUj3OyxUZT7l6Sc87rVQeUKfb3q3VJPk85Ao+XLPPXtP4QQ9fY3UZcPXSGR8Qe4JUo1jPt+uBRfuYg7/RQAFnNz++ghDcgimg5zfB+zWamgSIEln8i34vnm6nnBxlpkQw04N6MtwS4GTH0nUD58ip8R3AtVv5bUmXm16Q4zvoDTg333ap1DuwN4TPu99tZkw8rMrZ6qScLvlj4LQFZkXLTkNMwWaNATwNZ6eQMaeW9Xu2AlC7suQXCFt8HwE1+7Zno9uMG7WDJ8FYINPLtBFE9gCKelAPYOccZk49pX3JO2e+ddpVMe6GJQDq/X1ew9a3zXY3w7dLoJIxvFwSoL5646gc9/Te1mpiCr+FcRxr31ZW93JB6z1a1zlZ09sBev7bEaBWABjAhgEWB6B+PbAAv61sSjjYVD3dz+s6gFrsInQ+uXr1rNbKGAFPVhnpVfd1f7GiG+vXVFt3IOXI6cv7prU/z5HktaGCepO9OLcPmfmxGXKWfNben3NO52TeZoC6160teIPkGoDU/ZnUPslrqsppo/n3qmo5vQATsR9A7339+lWr/AR9rtY1V41qLaEvSfF9V+jeOYBa+6rvP41rqV9xX+G8v8/+2NhXOBsYD6pT8Wzak/BDjo6Z4KEkD62pEiQ22Tvb+iT92va+2Jz84/WdFrpL6hrZXAxQKMGrXe/xfk5B5BjEtL3RcPw5gbYPME9aAtSks9jvsJkcoNYeCYDaqaxB/x1V716RVCuoawIInxnyTsmrre/DOpAwTprpVgAonwOTUZKd0XE7JnIAACAASURBVP4n24KWXtjYl3kvxL4JuLhlDZItSoDaExsxh2CXQMKuUcqiau/EqvfAfhE9mh3AhYw/2GUltSV27O5G8reuD3BaVdX4rfkFAIQZIV03wWPb8+rx3flzuLYSSzRPObmptosh80xUUCeAWomg7eRXGQSTCnIBycgCqHuQR3JfNqetqvegFjQvFzav69SuBBsDAOrL5fJrpPgGoxeeA+xX0RN9E0Btvuitg3vntWtfz89v0nPr79UC1NobkvPYx5CtqqAW40MGqNVGZ+dst+CHfhSq7hflAD2oneL79utB/bzbVJBrdRXOA1LntZvTVXOvq2/stjpusk+6WFK202gDItGNtiJ0cpw5T2jMwOuc/hz5D5qfbff1+Pk8pnQGv5EMLACnLVnImNQYa2PCusfRZvyy89p1eR7XPUMddwUR9JpsJvvbfPVdC5NBxqF6WgC1xWLXgHZz9o+d8xrd2wxQ20IpAOnjVTL9oBc150DJ3FMJ1Pq8+WwkQDnGN//9Wds64qpjO34L8z7Nz3h8r6cM//u+1nZnaw1Avep6UHuic13X1i5VrUfv64Ut2QGG+nzepeeZo9F9cixqzufM5+889zvPZ9edyU2+sHxvyU0lBik5CH+rRzGvpWSfHN+sDIq9rMp+DWMDPD/9fpmbp5ENHWm0G4Do/prr7jG6j55lXh9O247FcyWG2vyssoPmZPp8DKGVGfgc/F/5wNYKyFnENL97ztiY94clkTu1twoF7gDU5zlt3/nP3rYA9Zd7gNrnenrgXYh4UNkcOwUDIsvj/AC1hcJTZh1CB8jYE8WjCXyeLg+guzqRYXurADUA0mRfbFKqorheZwxvv10VWHKA3qvP+u8TT5YQb4WSAQAylOwjTuMbaqOlGIpKagN4SPfGQAUDOWE/u00toCyFebgeka2bsmdyVaUbjwmjioG3AjcB1Kx19gpqN5RPT2ksez9KXAT7BQEKBF0OHaDeN4Da5xEANahvRXHOjRoVmmdeQQ2Q+nQXbi563QmgXhhAvViw/12jOD0JnvTlBJFY6dD2NYoQlQE+dgWjSUKQx6opDw4MnL774kVTDMjGl3Kx5xsEhKXERgbQ9vvtO//Jdcp0zgDpg3/ZccrG0si4wHdz/0utl17Pyl/f7ykvI/fAjSTsLWxD9dJj/2hWwtraaJ87u4QTn7JSJAwtL4l2ymS8bgC1Hxc537j23imp6FVBHG2ZnCffIUxBwn6yKDv4h9P3BwrkoLOD3VHBkuRcToiZldqd3xWyOHSEAt1MJom59qQjW+9wOFPmi4xaRRA96Nnv7XWyuF/XOYNxqx3PaKlVT58tj8vp8tiA6h2cV1t3ryS0LEX1OnJGCtDdIhQBkB4V1N57jEEVgtCSufRGfd00L04Pzyp0Q8Jr5oElZkkmjpxgOWi1erqRV+nhwymY5L57BfX+ARUFIxEBK7MHqIMYMQSXs6dM7kHv6evHoDVfGF2nUaSHfta+kAPC79YgpC46Bam3Wrtzfuh2A6hfffUVA92s+hPAm1eNkt67VsJS/HgrAGdigL6inJq2ZtC0b6qgFkjdO6U8H7Q/kGhmTi9AFE/Y0B5RBjD+7gHqUQV1vx3WOeObbD3K1l3anYm5Zm7Lja6XbSU3Juxs8XgocDm/iUeyuXdu87cnY4ge1H6vSKbyK4cu41X66ikDpwcIUE4ewx4ROA2wAQ6yqpajZyRk5+lpOTq6bhXUJ6j8XC2jKtrAR3Oeqe0MiBZAfXCBfUgdIBNQKVknvSF6b4xBjrnGIXBac0X7AAA1gTtVQak3l76H8YDWFxV+165diypqswfcTuPZGfeRPI9emvMp1l2j2kSSs5V+u71e3UnS/dUGGLGn6DUB2MOdGNpkrT80CEDNBYb6vWx6HvTuKYlW9l4wKiDZJlVRQ2d5zZebSPKvnIVGgU7vXa1gTCYqzHOezCrafl0QDPciUO0JOH6SDIW1W7MFTF+VyOv4T/KnzAMSe4H5GM6+o3k0XATBKNDK4ue4LE9w7hYGlJCtx3tSIyHWfCX2o8azip1M58gqEeGjrPgMagMBdgu8BzYqUSjaeiRKdbMN1LooVX2b3OgTEDypkG1RuEasoAbFNxMHeKY7WWSJx0yS2TWAutKWA6Sek/med+h9i0NjeQUJ/x7JbL0G/QfgPwDq4xPz4yzJ2BiwLpgft3+ACmpvU9MckwqM3wGotU5cY8lLzPW5AWpLUcf1VuVsZ1GQaGTrsL9f3vLYE/PK9A34zqc+LYB62j7nZh93qG8msR2J1qxX5uN/a8cyAKl5BpVQzj2TAWpRzI4Td/vK6FGl9PS1OT071Zf+NCbwIbdWlpyMBGfIZIDq8B3l/kJESdZnvzXLn5uNJ25jw9bprXFGncHwub01F3xZsEScLOjXgSGrRuims93qyaksrhDiNKFNUr5RjBEvYKDErpjbUU1k9hYAtV2j7sBJHCptzryDN80tXWVeeMSC9L0CUI8iC+eRHetO/aY5rFUWtiNr6BT2NABqVVDjTEH3skqOOuQcFdQjP7AC1Op7f56nbov1cP0ct9TZ1nnvz30f4zyPn7DNKOfOZT8PIxsox+F6am+B07l4RC2k5gqCNN7+3rqP5qa3qyWj+u9PZJdkRLLL83fzXKzzO9Z9rn+vX6/R/sprPvf+6Nn6vdKvdz5T/TjkA8P/tR9n/cLn6NNO2zOp93Sm99Y9+vka39uD2ttszOFn7lRQb5q62xag/uLffjqMgPHe8c5Qrm3t8JhipsPY9oquqqrf4O0BrRsSmc1WRe1BQNzNMqsdkDQh5oYAjZ1KKelaqrE+zivoSbAyn8XTzwnJp+eNnZHAGc2rxjl0kJsvaE4rEJ0HoApqYj6ZHthq/aJymgELN6Waysua8cNMzxqYsnmZMJPhheAFZuAWQdzOyYh5SEZc85lweBxIVvW0Z2Mh5rGAobxC9fTK+5SxkgpgNIIuoK472NsxkFoUeObUeMb6qe9VBDVQ+c4e1DvlDD0V93fLGXpQg+bU8CkEaEpUUMNAV2A+sCSbQ6vfJi0efkdgdSxiWEHBc4IfKAkoAlZO31329pG16gGuRC9pZ8uBgmzkYA4zuLPZANwk+qbv92d32yvM7oFBgDtfc3QWRgbByKgbGQoRcEx9mOeUPr6PPnjZWEIADGueqwnxfQVBw4BzsJEAhnr8qcrenVfbc159YhWl/EcwCP3UT8s+wJcuAMBkESWR9M6dwAWRRJ7aHm4ovUX37eePiSi6d1815a/bwHyAiZYsHIK0aA3wsgNA33uW9FFYr5g2raEBBOjq9zWKab4/txd6g3viZM7In017F9e16poVqpJQOQ1w+rgU9J4GQI1hIfi4txe9tbl+3j7Agg/oyeqBWu89ZjJD2M4cTU/qBWmxbFujMUAd9N2NNzgFqDfJg2Ehzy7k4IFXcwug9iCy51nYPKpqXQkGmAen6LQ2DKC4Q0UXgGrrXVYdP9PxBgi43YC9P9Rzm1bs1t5/1zu+/9Yu8D327cuXXjVbClTFkDdIRCMwUQOAtcrNgWglc7leiirBtJ6ahjmAOs5rdy6nDg8AEVayEqB2qlQ/YwIMcT9RUanqNQOEWUdyq7Zhl5Fjvm4pQwd64G7juZq53zR4486cEi8Hgd88rrnnyM+47jO5wigSq2LxHJBOlZBTHT4FqLMelo7EmRc4rQpkOb6WbW8MMUsC1NevGRWmBXK94pf7UlXABHsMgDw4LAcHrKDGv1GlNV4X2wmccskfvCYQUzJb16A+r5ThNhMWYOYPfQL28QU4jgQP9HFHlR+uT/nf7rF1Nv02YmO0jmFrpAvM22eco+lezX7ZdCT18zXRko9WUdV5v0pzUOdiMi8bHj5/fnJO3baqCbp1zSJhxarpCL7icy6+4q4KFMczWDadmxyJmprsWPVfXU9+nmwEHUAdFdt8Pfxh+6BsOPq37Rw6b41Aal8iOw8CqEWNLSdMPrivC2wOJB9ZS5EFqqgX5RR0mMbIA9uFwDb7UBOghnwVmK5KaY1tsQDNPfvGZ7o/85dkGmKOUrKAzlU826gtS9YBQe8Nn4j0sQKoA6yXw6W2IGFIkaB8b4cAtSWX2Fjaynvpgmgs4+vGLc0n0ZDWyU7IJ8ipDFDb1oH/6RXUAkaNaSISkrWHXj+AepP+2SRfzhsX6a93a/fPAcwxQI3kH8nW9RXUe4mVB37PwuS4AMsnHn/7pql4Q72/CaAe+cdZF25a1837pkKQ6yZ2XXwof6/XodR/3DPGmIe+707z3ffJrNcZAdKTHR3ObpOsPbFXbbZSKxz/m5NocSWA0ZJdxsJ1tvLYm9rqUbjLZsi26mj+19tzN7d9a0Jkp79k63sBEJ4EFdTHJ0sC1MH45bnLKdo6WtOR7ufTK7bYw6Hd/ukAatkz9in/anuPeYA6pHAAmu3cjeZ+tJs3nRGh33OfWwdU39z9bm4PzH3rVuCl7U4/7zw/PxEV8wg/measB/USP0v2ojb7DPHi8wHUvU0Z9kFq+zLJHkw+0br1z2e5j0/qPSVUZrtdn5X/1BfNnGeFh/t4EA+b2NZ+k8mZ9e8qSVd9pyF3leTYPndlUBw9Y38O9XeOuUo+mg3tcYasC/L98mez3dnLo826azzLfYxi9PecXs1zrDHnvT/ai/3Z6L/X3Cslyo+eF68hZgIfFT6rAGrcg22t0MYn6gttAlQh3ycfaJ7z77y+Wd+OE8W23cV3AOpNM3VbA9RrlYeyUmRgdEKNQqZmCE6MgpQZXu+TNuSpg37e684yq70yy7L3RI3sSonEOckhvcUK6lsFqOfmbrNR49V0kYG3bou2AHo28dSXTJiBvSfGHs9Gx2vqg0Ph59UWAV5NaSmUCtAAGgZauUkSQFY1byyRwO9f94HNUFM+0GSkNhGhei3QBlsm52ppFdQIYmCvid6N4DQCFQCsnQKP5ov973QXVdSeTIFCRhTKC1cHldHebjnFF/GDiuozVMqUcnxMiu/FcgpQk5EXldoIoltqQIr/NrmXrbwmNm4zFxlpBlBftCConk17SXvnuwFQ5317XgU/p7Q3Cd/8/pyxlI2E3hDcNE4p/D64Hfcd0EtDqNn8ezAT1wiAWoEzBTSbM0yH2n4EWno1bRSeqNLGqb0NoG7qo3U+HZj2M5s3lexPmws/NtXwRrDdQXc/4wSvU5KqEn86xyHPJQN69YCqZ7TNW9MvmtSRHvrLibAe8E1VXdUF4WXwA/AXVWw5IzkFdLXe/fnIhtN59pg+GwayAGqj9j4qZXVcdk4XIP2vlUw2PukeXsGgZDA1eEWTzZ1lztdKekqkQQDVKkUpZaPSZw6gdpDMnv8WAOpINmqqKEkzfra3H9Xb0hEBPnJlUjV869KazoZhbECoA0So7EKFFyqqvcKqBipYlcucBd9fzHiYd2LnEqDkrG54X2t+uwHUV6+8ZlUQcFhElV3XF73zqFd57v23p5ZrXSmmahJPlhEbAWqXFfl8Zllu7AJO30ggxXUrgCaAF065bOfNKmoPol91D1D38iHrkjnnfK3c0LmTfN+QaDW6Xwt5hVXkvd7dBuTMR+iPJ8L/fxfPm3Nw1+nQOecxB2azLG3W18Yx7WGtQEKuWs57TOC0KMMgF0GXe3R0o9y4gX7oAHm9YtLBabL4ePIfQCADoQ7L/sGFAKjx/CM9jn2s3tOQQQr4KDik56MeT6xBAahxLay/b2KA2DN66QPryXjj+nWrpFYv6n7v5IDKzeij3vbB31n3Zf041X2SydPgvGhYY/fNJFO0e6juwT5A0z6b9qk26mTDziZA47qjMxN39qRlVlDJh2gBagDTqGBV0orZIW5vU6PwHxme/S/5R97jlj5UaOPGtqFO8muEok5Bftd9lhQruu8ctbX+zrTj2rXUh5rwPRM2wi9ztUtDzMHxeprtCqDHhoxcLqzaFxSz1mLEmVxgc1ZAlxXRugLmjmeBPjeSmHCG4Nsc7O+T1eLgoKAHuFEsJ5ClqaAZ2DfNXuLG5Qwb4zksK9rXE4DajJS0h7zFl54f75gP6P6fxt9i4D7f6jYe6IZnW6cPj86cxk6qxONy5fLlcuW1S+X4+MTS2ZGwgr7TAssAVis5om3HU/fVrVZQbxVPmBE6m/yjbWTVrdyf19eaTsE6yGsB1FnfU9Z7xb6xWiElfM8ovnmykUi0tK2pwPnb3/b0No/zhvnMX6OC2lkMYp2dUU8PGawo6XW9VhORRlPiCdCNz9F/LvjDZud00/5rQkBdvDDLTCQiHBwclsPDagNO9WA7jNG9R4H9fJ3Wvq37VZ/J70f7BbNd8I/JQdRYlPFUPS7nXRdk9p9GVm6hm29u86o1FbUi3S0l03sysjfcM4B6sTSQ2lo4+pPoFDPGp+T46WiaGFLo4Dn7pIM4petSErTpTunwCdCpxPfO7kjDClBlxpbun6Ab0dp+xFm2zcnIf8gAdevJ39zO6lPN111lPEdigPPz4gVFVkGNZFFUUYOVyQHqqKhP7Ke+lalpkr82si+ZnM0ffq+yt5x3BuSPZNkwOuuZ9cmkhFjKjC22+tY3c//J/l1TrLFJj+e5g07N9N6Z2lvzzM+LEcyTNNMzyQ8bydzRa3le9Fya4zmg3xd9durW2Xh5v4x0QO/75NjzSG6P/PM5n30uJoHX9aN7zPmWva7C34i5id67BajJVpcTOnEfMbqOEv9H95/q1FuVIncA6k3n/rYFqL/UUXzPC7vxJsxASc5CCqNgHUANI+cUWd7seyWjTcFu9r6q2c4y95qA/z8AgLoXcqO/1yptfqHJ3h9ldJnQUkVzgCAOm0SvN2Vtkn466H8tzMjgFSulp4o8C0VRmce4zQ5MFdr+hhm6jYfRh0PbgFkDTiso21Dn0m5GwAQ9pw2gdtok3AoUpYd7++UAgSlUXqEKxqshUCltzppRfBf7sV0LgBrVDG7lwn1Ygdob3oUB1ACad8vpaqecHK/K0RGoalNyhDsZloFk1WceRD9D9fNpWZ2x52J+8tbP8B7HoCb36gRkpeEH97a+ZilZIBs7/Tr1Acvz7rXRPpw1rJWcssbgWXf/ba/bK+N1Z2UuWJoNB1VT1cpA7nVLLnA5kwNscHzN6E2Gol0PfzfVLFLutkIOFjKLOqKHnvEtgFoOKmOtDleYVezXQJ+qMJfDdWTA1DYRkyAiRtB5O+Y82iZPRo07jxp/nd+2clrzrCSXuUBC77DF+vh562lg/dGCvYHV5VVIcDt5v2MEK9EDFACwH5pMFTQXoDen1ZMI1hnd+ZkaxznRT6KCegcV1KD3XhCg3j1zgNr7RJddpBEoUB7uTbP2So7Bu+y+HOZd7Q+X1ilCdh60te+NKqht87R9YBkI1cq0FN+NzEjBJQYWPE8hnWlUSHH+WeVcx6EEBXdC0j4UrVM2po0Sc0mgKCh/9d8rBqNJL+qV1TiTe7773cPcJDOybOjXcxvZdrtRfF+7etkAN1Ui1zljIk1micgyTLtL9lfvRFc5XBMGswwOh0p2QqdD+D4dE2xvq4b0Sj9WxfF8jyqoc58k6co+KLEpSLFOx+T3AKYYD80MOD3n/Ib964GQes1kzw71q84fZaQwurl9vyngoO9t+7mpQ26dFKskS3JT4LSAYfzGfVSBKcowo9f2asTj4yMDqVFNTYAaFZlVP0t2cj8gQIIWKIcTgFr6XM+VwWlVOGcgW/uk2gA1URPvsXqbgF8+E2DOAEiO1wCkAKDGj8B4yVrt/WzLzOnTTXsv792s/9av4dQ/q9epSmBuv2p+8u/mHGxMABr7hzYffp77595mfmy8Zp8ryA87jr6i1nJvn4DFgQGF+w3Lls1fH5j2ZCslDFbrpAUj9LXos9qdZWlfs0Ny9XRyinrb1sYj0lS1DPJELfpn8tvk18lP8yBgquAO6wJAL/qfot/c4tgqqs+sDzzovun3GUhtdPb7E1tYdhQAalzHQG3QaO+DweCg7IFif/8wlk/P1FM6BtNOti2MbjzJz1RBDeYi002i+DbjhEkLrW733AKrVqwU3zY+sx/af/q+2NhMpjQ9qPl5YiFcZeqh9r6YC2NOAEB96VI5PlnQHzBmBweonVo6gt4Z/HY70PTcbd2D2tkHPKGzn+91ALX5ZtAfFt+A3+0Atc3zqpSdZdnZPfPA62556p3v3iRe31Dv/9Vnnmdi1YClaSS/41ytARi3nyD3fTfEB+Z0SpzBFIvKenR0rnHmIeeVkDCKh4xiBFO7pkXd596fXqsW5GAuD9GeZp+Bf/rRDuc6mNb36M5xh0YXd0kFsiu2X4tNn3QwjovRANTG8OfgtCqoj04W5Wix9MKKqkBDyzMIy+usAX5r7GBLgFqPkXxeCWtVztaPuF/qenkuf7S3eSb2wOCLOeax2XYeg+PhA8xj55WZJC3f5vttWuvt379VaMm2U0oE3P7OuaLaYxvObmKV0l5BXVRBDfYvS/zg92hFBUeK6/BxXLvdL1784THnSMpWcvbgATatR9gbA38u+yk6+72fnEHcTffqh7eNDb1pTfpryK5WkrEYK3L1dDWdKkAtf1DxhhwzGMUGetndf0Y2Wdj55osxGVBYEcNgbVJj9p96ObruvX4eRjohjzl/fu66276e1yjboSFDOh1rZ6DT+biGYt/GaJZ6UPOaTPIXQK37ZIA666fRvunnhOO7VSmyHqDO83zfffdt2s5vyPfvANSzy4rNsx6cpoxo86j6g9UeVGWbn5azldOQoY+Yer96FogB1BbQ9sBBUoZxXl83gJqW1iYF0VN898pv7u/p9Loydehpet9sQHswTbag93vliGuGvwkcdwKNgtoNIwJjBHJNYSaDLK+L/XcCdR1W5dDV59YtElx6ZJzSUqhPW6+fChgiq4HZ9NbnUVSy5myBDvLUQGIB1Nhf+Ciqpg/3D8qhBTDRpxABMK9mFEAN48VBaowEwDUAagRqzk6RvY+867Oy2AWIDamN59srZ6e7Zbk4tcxRo+y1h6T5paoG3M+EOEsBqBDOmEjBf7WPSqU01t4iQGrBjUNkAh+WXfR+tX1fqyzmjmIEUXQOuuSPm5XM6/Z8VkjrPhf7IQ2CIGs3quwYJ8NCCnf0DBMHo3vuPEYp7Rxk7g0J7vNa5Sp6UQ2Wn3d6fKd1p4yb9sm1XlOny0rzFQC1039Z8DuunIBsj40FK0E6MzxwnhbhAHQYARE29S+Asr5mEWdfS1tSr/GMSV7ImCckIHaBfv6VJ92689NP+ZD9CNQx2n9lj9CFRgDWOztltb9fVl5BbU+OM+aArO6kNYy9EAYanJaxBzgy3vM+M6AUjpAD1GeooF4clR0DqE/Kzs4paalBgW005pT+HIPo3bxq2twlPSred7pVnzj+qudBtTV2JYgSZfWmdhe4BiusK80ursOECMlZ142MtsbCSLs0u8UC4pmz253Lnd2yQhCwoe4kSKizQoDcGSpCxNWAOmeEVVEWrHcWFADWqD40Fgz8qF0DKDLs0eo8rfHj+bg5+DsKKqx5X/vmdqugBkCNNRGgJtkmx5xOpCcMSL65jDDqeqc37J3Nei7HALXWiyp0Kj2qzK70jQZsOs23zmnfgzqoZ9FzVn1OJQm7zGPt36w/Ntl3E8mWqqhH+7O/XmvnyoKq36QOicM7mBva2tluylt9NP7zPBOvtfGkRUINWp9EQlHSgXgOs9GW7PcsWu1MD5wz7gH2LE6OCwBq/KBS2SVGMPow6EDJWAHqC7MAtdmyxn5TonoagBLGgvdy0qvWld+hk67v67d6RWbaPYChqKLGuPB67kWNvYl/ESwZ2GOxz0Nbjyyc6Wvbrmn93NRHq+9VHyHL0XyPdYGu/r3pnteemgELU6/uXp+PdXTdo3YvrHHIkQpQay2xPqysQzID1opsLmbDu17O629XN1mRkgMbVhF+mr5UWjjr5x7Cpup791nwLOYH2P9V+zI/MysXZV9Wfww+mYDcet4ZgK2tW5y9O9mnnm7GSmpUUJ8cW0/qU2PMYD9qA3V32D5hz3uuN0E+T1TCeTY/C/f0HvBGne4ANRMDptUd8l00r5P9IgBKYLAnD8O/h49ntPpgyPLs615uyzc029UAarZ4IuCeEwF93eRLebsw2requm2gBwbrJI4TsxjuaQD1yVFQfKOFCdYVALUFb70HNfYcE+2snD4OMyUZ73sHoJa/4fZqSgiYA6ij7QMSKAOg3nff2yG1naXRo6kl0rueeXY7AfsG+dRfPQeAulbk6QxO7JhO/6yT99tPzfYAdb5mY8eHLOb+6H1s6Rp9B+fdwOCUxKiAU7arej2T9V7/3/xbQmBqr/bXlR8Ne+EQVP8AzG1MkDMu26PasyWECJ8qgfKjNdtW/2+/Vm2VYwA7VKwBUKNieuEU30fQIeZwVr1uOjFCXdn3rCNp7IoIB1b7pH22LI/T0wwAavM/k+lqPkICR+bmrH99G4C67oZsBMzN9tiejr0rY2Lw9dHTv/5rv36XTK227XdVM0/n+5qUdcRKgs0UUz4BqEnxrThsMGWmYHNOmteZGvlnVaZo3bgKczLxVtYj+4OZ8SvLutdHFm83+dvY+fLhxBAjn7sHL/VssLNVmNC3WMryfBQ/nZPT+bO4r7UA8x+1phFrTf/kec572Tonf0c6oR+bxpTncBKXTHJ9bhz963mMjM9m/7/qxfycJvuEi/l3ND4Vh6gHtRIgCFCnGKH7wj1ArfuM9n2+Zx331PfcbjfGDAeDX/s9Z1pML94BqB944Hxz+z3+6S9//rnhE/SCTMJ/KlA8NN1RcfeGZXsonQYX4PMKNKoUQAoo5Qpq64Giqg0PadGm0sHN5YU5K6vb6oMgKZXrrfWgnjvMI8U4muipaeNQRheAJ+Qx/XTQCIk6KJhYFUio9S8RlPNr5zHWoABnpTFETRIxyOXh08mjBI1UZ3j3CiL2lQI5nh1tcRujEqVQAr03aLat/7TRe7N/5uH+frmAgBSAXuv/Yl4zxQAAIABJREFULDpkUXgzKGUUcj5dBlAjVHBGIBx7CgD1CYxxZPEbyI++w3tltTori6UnW0RVOzP7ZRyZQYdg1cp7SxutU6LyDRBWgJQD/8YUkJXtQTlAX4/Du9jjNld1uvLoDRmsk3ovZQrwWxFDmwywdUp4ZPDcisE1DlhucAACOK7V+qHAU39vVnD2VLW+13fZqy9TbzErmpnRADIVSIszb2U9p2X39MRAav6r1dHsJej4or1VgSD8KdptN4/9+3oGBWWTE2bnVr2kHeLE2HQTOdnZwEn5ItpfxChcPkimJK9NGEbrPI2rryn9PbAZ+CuTN6oT7DJaAXx7Bq8WTgB1fD7RoGkdm6BGko2TYKiCoKNkgu49mw/0OQJADT2DyqMBQG39tZHAYpkwDqj6eqJPEvLPDbp1ekruKAGvTs3p4LT1mnaQWTIW65cBagpagtJO+Bl9l7TFXPu5Rqxx0dCzCROUzFYDBILrVWKcos2AyWFpmJrwYE6JBYOYRGNzpoBO7CFDA7jTPPnDjgZehjwF5RD64iwXDlajXy2C0k7xm4Iec7Jobp2n9ghfmdO/z7z9yVsRld9z37165VJQZbO3bu0LHvrGQWrTYcmO0zpHX9X0fp33KUAtnRW/01ns7UIlNpKdRFXUlMMYS678VnsMVVBnJy3bYdWWmYIpk2BVZxdOg1njCup19h3vb7tw0g93MjeTHaV2CKrwbcH9Tbp60wYdOcfrvoM8EhzTvG600ahL4QQLFMbfmdpbNj2u3wPUqp6m/U3HuQZwuBcO9kExjL5n4wrq7MhHzy0Hy/EextIHheo+yT25PLhsyqw+Gx17AFIAoGAfFuuTil7UqqLm2Nsew/1cbSu7NvkMc2tf52EUKKhavA8ubLtX+s/1fkN9v7byyN+xz3cBlblzkNdU/80k1kyTutfQOAJEPTg8NMplrLnp6kSjqDqbfu8zVuO60IGFiRzxhF//pBdruPZtzZo46yN7uZl7ODrWH5rzZaxMAVD7CJTo6Al7nD/qeduXqr62xGOMBwD1wqqoAVADrD51loIdtNHC/5xBqJ7LlCgeclCJzO5XYW/vHdqPAoR5fysxd67yIuacWpnrKIDak9WQtIZqapMFXuVRq7Pl58N8Jri/50xUlqCs3s/dJjXd4AA1nt3SBUyUThPp53xXtCg5OTkyiu/Lr10yCnQDqK2KswLUmJcdB8ptjP7v9QSob1Xu34pPZis3SAjcJD/y+xU8GAPUkKmQrdD3HCv0gcvW3Z0EULOCmvpjVXZ2UEVd1/Q97/6B8wzre/6zf/3c3zRxgyy/soztH3Qko0aTsWnfqC/sthM59O+7JK/e15NNarJaSSThy9HvwJaxZJOuQ8DNjqtP7h7NH+TuBVD9g2XCZDi1RKX4ru5QPkPZbs36bqIztx38Vp/rKL7li7u4AjCNn+VZIUC9WJQTr6BuAGozJ1gpHokBXXgmy4r6qdY2qZ/ZEqB2GWTJ3M3zVnaxfu/P/b0tQO2r2WYYDOd6HJ+anMXBx77bAPWtQktbbb21H6rsbx5ZIEuoVVFbn8emB7Wl7DsLi0Dqmi/BCZ7zcaav80z0LAf9cPvvTbGReR+tl7PN2RgktN7qfK7T0739n8eWZRLsGSR7iuWzr1rO84FrwC5C+5PsC2aGqZH9ILmXbck5v0nJlKIcV+KzWi7WLNI6e9vugXzPdXNfddA44X7Tnul9ptHfoxjn3Pj617V+uYLakgXAqmRxn1YX4W/5A1hr9Rfv90//d7+H+P6tSpFxBTUTwVp7/Q5AfZsB1C8MAOrYhKGhHZDLyWTq5+vGYW82jA5sK4DUp1UVE3A26axjvyN4DbDQqJbpj/tPJVKlLUi1pgxa4i20VPk6/wn8CKFsPWMUcHfqXQG3fonJM4jut3vmXmBnwyTAoLhYrUnkCHyEGq+ofpIx4wV7Vch4JVvgARI+HqyQL2mZ8BEs5SyYKFEfPyHOQSVJuCnGr0rtAJ5qR0XNd4BrXr0cgZOOLi2tQu3Hk+bZKuVBswsA+WzH1n0BkNp6mMIRPTNAGgA1slYjqMMW0pxFjcHrJiTaDCgMmjcGjXFtVGcfrc7KicUhEZgBSMzKC82THCJOfq0Cx57EeAnYVCFK0KtDh9KcqzpUlKYHF+4qh3ddLPv7B06vm+jmHAwLmnsYbam6lMGhtiJW+KiOAQs26LWpcj4HZKS4qpKfyySU8ZcPB/sT8aDVDcsz5j+aihhQe6p4LqU8ea0KvPNcE0z1/05nudLz8Zqxnf3Eq1oFxq7R2RrN8KqcWo9JJhUwQInqfPQ3JzCSjSc7K15mgSC7stEIHjqll1VQI1Di49AjBs2XwGA+bAQYvRrFHOy6EHYZgUM+Qg/uiQycf3KsBBY5zbWW2FcrlkXAYs4Uje/7GmrVtJJtZbJSefxOFiDlJ5gQgjPqI4jkoSpOrELbqwcpO0iVvwN6b1RIRA9rlxSNHORdwljqQKXsHvQOwMjoC2BOZ9UdorPFCQHq00XZOwNdLYFngsV70QrAVgsywpgpXAL6GRNFNregz09UTdZN2rnrUQVv6+mB3AColSk+FSuh23TGuY3Ur9IplIOmPjZmBAFtZrWHFPSRpvAkAlSQY50iLJFYEOys2LNKBuq8ClSAPK/JHQhAWkX1YmmGMw1qJY60skHPUh3QeUewcqinM9joc57Bp9/2xPQmb+BXLr32bVtrzXVUS7sNE45X6jEtw0mVIrXNSgWwbcl9OZhrVvWGbC1uC9k79QvVyZHwV7WiV85adRyoaFkZKwcLOlMgVOw733+Ns2060qmFO1ackQPfy4jsrFOAtpWTccbSvpHOqKKfkyO53Ac8JQv7rYfzL6cv7LgGnKN0HgVx8+u9gz4OlOSIWQ3ySpFxHrjOcfI84cvO8aIGJnCOlekOh7fvV2YA9eKkHB+hhzMqqJHQ1QWcowIezDjYAwflYP+w7B0ceusDfN7BPNFGOy13D5RrLM1apsm2hAivxGIAhMAc5ilXUFOtInmNCbTH6Jd69Vq5fuN6OTo6tmcAQCr2CH6cgJjsD1xT9iTPicuolDClPTXan/k9nde8vlonPd40eFGfa+4zeU+PgxROgZ5YWOpe5VWHzxUV69PorM5AtRdrQknYEgKndZjM7mE/ZLMTPWETe8WCLOiZ7IxElHV1XHX5ZQ+7g+hJizYH+jG7T8mAWjCv8Pd1AwMLZKPOa0OzK9noJydrrkjKMRtoCk6L5STOuDMLEJ9liwzsO0u6tWvQMTk1lpIT+w2ab5w39KZG8p21OPIkIKtAcRaBsAeTj2CsMQnt2dk9KLvoBW9J5KRYxNvxvLKFo0WIz7TLTqVY6ixZ+6Vy5j5+T/HNxM0G8HZjWPNhsgHV4KpaHIKnVe9YAqJXMnONs2zuJXANcAOgPj6+QYD60mULxBpwagFcAtQK7KmCuvp+ybfXxuqglRqdmI7h9X+lccTWXH7+czeNUWfmgRxfcHlvNOoOUEPXa53Vf9ra3ngbrmidYzK1EhPLv3n2vbcZQP2Zv3GfkoLOXPHYbymek3U4pbUOabMXmjWOeMr8don2Vlts2BzkD3tpANKMfDYx/XiwIZgc0MaA8nSqX0ZD6v3D+FY8OOcsfNWwSXgHG5uPGTLqLsgBS4TzWECKVIbci0IHMXe0Yw1btom+1cILPUfj51JhD9awZejRvMhGj3hQ+ibeQ7x1aSB1KYuzM2MRFGME207p+RPlhIJuIe4HOj7ZwNkumdg5+qrvU3u/Ezhm59Ctrv8CIGlXm/uL7BUWz/PEhshTio/X+zSX9fllkpOMAiVwc5ARH/FkKFOh7n9TZVW7T7fjI3nURL4Rv8S4k1jK7Ihmh3+8v3u7fotjGGvJR/TgqQJOEUCs97M4Y7CL1CCoktxDkqQhtp66nng6uvCPbGJUD++ZeNF/emk2zJ7Pp446y5BiZinVErtoPF/an9wXWoO66apP2o+cX56zy3lPf4oU884xprnvr7vmpntus869rMtjHX0fn1cSOGm98QPZppY6Yvl03AQyAzH0o6NI2K3t3To97uc5xxR7n1ljyvK/npu2dVTjXw4Mk97/zde5mbnNY5rbK3m+5/5b9+7fX+f39es291ntOfnmVkF9gkRVxGa515WMgf+G/so07ix8m8oZTW8WRybbqqGxtf4d79sx5lDthXom7wDUtxlA/WIHULeHT8ZIpRNg0JwKlc4ySdQIOtTtlwMpEkQKFjEIRAGGqlVqv9MClqx99HMx2j6A06UsFghg0x0nHEBA8MyyZp0CwJWS7hOZF2ZY1MCKOfEeSA9wxiq0ZQv5A5jOrko5Hyr1K6vPl8A1/2AoLNzeg6VV+HqlmRszpLIFaMpDqsCqjBOx6yioIcNLhrIy76lySc3G4AIAOAYNrQJU/R5d2SIL3ZIBnCJbgpNCqAqEoJ3Ty1LGqhphTVY4RwbcGDDOyjsJVzPWzbZhH1KMkWPHOAEaomLawemz3bI4JYh8an3UTgtaUR0YQA2HYN9p/5BNf1ZA6keYjP+a4IkHqMOUt+DhrgW+QWF0Y3lWrq9sxLb/zFbMhYAKNqp32tmOVWCjskgVuZov0U2iKpOgq4wuPq/NtxuneHZSqVwoh3ddKAeHrP4gbYk/RFRN0EIO46pxNl1R2K3Up44PoPsLcFe/VwUEte+zjT8yrAgSD1SLOcTIgPQUAD5uVOnlLFuuUKoo949yH3tQCiCYU+sZ9bIrQDkXqoYy6sakLXXdICG2wCT2mdMC6TxD5ljbAJ4Nm2ZUvxoV4ooyLFVyYU/iCdV6wMAWd4ZtLcwprY6Exkk5hwAq7keAMwKJThVKBa8qOQUVKgBt51XsEdEHlVW1enZQC+KMiYbVzj5G5AFXOTyRLKCqVn8f+8Hoq0WJmZJMWP1dg2xYVqPNdwfGqBYFwOL13ZqkQcel9kzkPmQVugJ4dv6tMm2fz+R7w6prrCeWQPvk1DtozV7h1RkkDfGUGkeJDr1xmve49h9uero4LmeL47J7uix7OyvreYQb0YlzSmFUc1j14MoAjd097nLIA2V6KruAT+0yLwdi5HzHmVKVZq1As6dPVebyym28cioVTu8AY84+dArpM2WMag9S/1pZZKIVdVntctT2VADUqBCqPcKr4VgdN6UqzLh3mgjTc9ajaFH7VIP++xh/YxKzw0evmK9FXCQFnl3YU2a3SMTIAcBrT91mAPW3v/X1mNN+30/OQQY+3R7pextm+5Dfp2S3+EYXgI8lSZsiM1jIjkxWowWVDIhG+4vd3bJaLcpqiV54AAL3LKsbAUHe1u0lszhqggTBR/SrrPK0d1jDRtP+SkHHaqvp7EN2MRiiYLnuL7upVvxVMJD3aHVnyMKctKJgVgAzIt2rMi3b06Zhk4xXtXmWd9nmnjyPnsOVetWlEd5ukrTy93Vv68d8dGzBicViaWulntPKdMdvnWfISwHU7EG9MN0bMtNhI64/gbC9PVRQH9hv+Q6mN7wHGZ+b/XePj0Adfmzzkj+T5Um2YMhkUxPSaHfXHtT1bJBxwGik9w8suebG9evl2vXrFpSx9/YOSKO/IosK7QUvFYV94e1pMF5rfQC7IsnerLtGwYdet1XKtkoFl2Wy7KS8xyXzzccYUG5rH2vuNG9UNzVpD9+H/MbjKXDFzzLRSLom5l0VwrDtnJJdtoHkR38Ww85NCXd2YQVxndbdkg0t0MKElv1D7hf5duHHBJuLkuRoPBjQbeYSqzbtmTztjl1T1K+NO0f7TntRST86+7RLqVfpEnnbD9flQo7suc2+YoIh7TSpdWWE1KRp2WeUp/R/5WOZH6Gk7uXCqqbxD2NDIsjJ8VHZBUtZBMvpX+Pe1h6JBkr4K7J/8TvWZZdn0cDpALe98qkJ9lLWhR/ugIJVQ4UdhWrYFqC2ZHSbKwfYsE/C33HgR/YTzhfG4GxH7V6Wr+8sIZG4zLNI+z5pmwHLTt6/aF9wdHyjXL50pVy+fNnkHP6pwkgANWjT2zOnc5niJln4pP8enffpR8fsRTOXXPvy+vtNk2du5h6j79QWQjmuwvVCos/Vq1fsd6/DbF6dxUe2YOWUks1XAcVnn729KL4/9enn3d1wn3gA+A514CjqPABiqm0wtxNo+WlfZftQOkXfDL8jsY6ItWf02aqTZO9U9h8mMMIXE0Ddgkhz4w7ZJKYgHxzjLu6nRpI8bAnKZ4VlED+QTwjGNVRPWzzK/kG38jdBbqeeT1NX7R19pQW3Qo+HThAoxM9VmSwANiJb8X7rn9ksNlX2jT3hSdoAp8FaCAkHAkGA00gihtw0OzrsZCYmmcKyxCj6yGID6feaAN5sH2fA2HePjV16VeOTXZv/lq9f41s1WlnXvCYfqqKQch0+fP68x7EtbsJWgDaOFDcGuyISrM1XTm0ckPRkS21xQY+vWqzHW77Ax072EONEHlPxGI7ZL7q2sUF64p2ShTmZnBffVf3+1Xz39n67B9rgnfnKiuNHezjRs8SdeL5gSyhm7ixC1Oc+T0pOTkUksm/kEWpsjQQJJjYwz/HcKSxi9ghsZNgyy2XZcftl3z9DO0HtVGqss2d5zffL81P3omjvndG1Ywhbpyvz9bTvVNErOSf7sPc9Na58/ZG82s42mJd7o+vn+/QyW2Cl+diHSEiEzQe73Zl+jK1m12J4VkBmldMAp6+VG0c3AtMJO9jPNItR+N0AiSro0oSWR/Og1zKgau18EuNljjv1853nYe6/R2sykWWuW9fpxG3WOuu6uc/PjWdu7+QxAdsQvbcB1O4Tc8/W2HnYsZZQjngL5c93418/p/y72nUa0/33v+m7Mbzv+j1v2x7U6wFq7JEKMvYHy4IVpmiSwvOl7IMoVbEKpPQMmzMeip1dGHdn5WAfiprO5BLVrcfoc4frqweoq6cdmA7oIUrN3WZzyJFXJ7BpllMcCO9hnYMkNAgq9XcWahWgpsXB+07D8qHA7OmEKMqYdyc+VVDzPGZlS4ddPb9kcPTKnln0ympj8MmMbWSWZsHkARCtIQBqAZNmGChrPiriuJDNc/hjZgM3Mgx1hF2wmFEvMC0BvnoOPioy+xHAw14oZYnK6dPdsjjbKSfegxrrAHB63wBq9J9mHzULoNizn5Y9D26Ibi4UrwJcETBiBY4ZXquVGeDXFmfl2tJgSlbwW3DE95MCzFg+C6rAWCMYRZDaDRuMRJXNThscc+frb/vGDPpqdDKQvl/2D0ixceEuVoCYoerWmgEETrEZWfopuC2jznECz/DlA0RigmVqerBb5oAySm18lSZrnSRuz5iCGaLo4R4MU1oZVlLqUjYBOqXAvcf0WHnEIHH+Z/vNKN8crBJwOzl3rIY2xWYBfIDOSGIggHVmgchTrq8AFdt/RsUQ2ZdKEjCAGs6XU31no58yqwaIOV4G+NU/GYE3npUaiNTnhK8La1QqgwtDXk0Gc1ju7mioYsWdas46x8I+6wzcMOgJI1yyjMkPZkCr4tXBYSYaeIBRzpr1Z/Zr7Jay8sCiOVoIFMJJQ59aGD01wkqAXGnHObgNENhe5zwZdbRnZ8pwRfAS79qI43FrVa6FKz2gWvdID42ldzTRaUNVGSSBZpuunKHnlgHUi7KLveP9GGP9UuWQWB2IQxjUEkk3ALvx/AZgq7pJTr32f4DMnrgBCs5I6hGA7ICY759m//V7ghuGgKGA/FTVygSymrRCfackCyWd+dxbgoAAasjaPUSFmyBU1peuKHxrt4GURodE33Cv6AW1J+TwclWOFivrYySGA50dPU8oq15A2dn2hLL+vRSs07M/fZtRfH/zG1+NWcn7vv9vyZuQO7GfumSg5KRpDyggMQKoafrUqgtVSPXOcd0ntQ2GBahOuScAUkMv3n3xojnPGqe3LU22TK7CJCtKtpl6p723+zRZk+AAzhYNJQalklwxuZtonvM59dPQFUPUvs4Z2Mh2VQ2A2MyELtDrqvLVvGncc85zbzcKJNwUBKnjoDA22+n0tByfHJcbN44MVABwI2c39wnLcwIQ+eTkuJwcHxtt7ukK1YgVTK7j2SMIBtrmAw+S7B/U9XYZpuCErms04ycnpvMsccs/l9ciBwNUQa3PsYKaAdcqe6qTbIw3+wSica9r167ZD2xAvGfMPwiWe3ImFS1XxaxLl8lM0KnPTf3cJiL0Ymy0J/v9R2fe75fk7Oha/Zrr/kGZx9lOe7ZW9eN1+Xbcu25JedJT3i8xRj8fPahIW4AzlK+Tr9G4V7JPsAcxjxbgRZLYLhMILKiGCl/6B3SLYA9V/0+yCneVnYfrWMKiqvN9NPls6YzbnvbkLzLxwD6kjDHZpkQWfpkzCfvIn1RuHv+swD//9uTeAOa5BnpVn5FvquRkggMOjvsmEP3+4uS4nJ6cFMv2dptPycl1z9fkaHsNz+O2NteCNsCuAdWe1OG2r4LLsYbnBagBTkO+ezW6m4aRHIn7M4XdgRwB1LbOLaV81SkeFAihiDOWEnxjf+czU0+K/JDF8qTcuHG9XL58tVy5crUsvbd9BagPrYo6AqWRKFgrjUaxgXqe5076d/L1FqyY3qmeSWGYtjOnIY6tB1lPd01iq/K5mF64cuWKyVX2QVfStetV83OUIOmJxcZe5DavnW8mhT/7vtsPoGYyjMfFtgSoh/ZXkll5cedsCsmjufgX3s9xQC5X3UiRoJgSRXr7TPqRPmwFjOv4qo6WvJaNMtKrI3uHOTopIVjJ1Sm+oLgGfUImyUAOWLu5fSR5y2tVfhI/pyRv2SHZVrSxeLyMAF1KChqsRcxXWhzpB4JALRDdH9CJ36vzY6yFoPdm/2ljLjQ2DrWSqFk9cr0tLMzsJgN2R/YWNVrdHXnPxeexqun7eY/Uta9xTc5y8kk8XtkDVJpnJZNbXEZZBilplOCyTbbFNJSg5rvKV5W2f+hE2BzmczIuoZiFwGSLTXr7StsDDoBHnpqKuzwuZ2BxLozoE6cEUA/O9tQOrIDl8L3QieGZRJwFsU/rVhjJuALfa4K4PY/Hh1DVbLJHfW2lWjzcLasn2915TzbJz6n62OwUxACRCIkfFANYBbWnwZs95QC1X5B7ZV63VTvf4+Nhc3KXillsrqghj7u/FtY3g6W4hiqJMyPISPbU5Rgr2HXf6c/3eT7b741cOX3hAgFLsuW07XRwT8RpCE6zvdPR8XXT4ZaQEzLM40spoZgAdYsn8eT5v5S0IFkuHWJ29qDi1545GyppP+RrjPZgP1+j+et1X455zM3/putuM5Y89v4+/Xv9mAKgRgW1J20rztAD1KqUR3KCmDJG9/tOvjayL6ir3K5LN78DUN+poLbtEJtmAOCGPDHjQlnP7RY2sDAFXrJDoupGVgjSffEYeNnbV0Y4HP6zcnwMQ8l7BDv9qShlLRjkiqZXLHk02ThU5iUOsfW/NgGMSh0GGyiUEQBR32MqNHtKzxoT8FOTUGtvW4AuCAAQ1CI4xIpNgT2U0QoGsZizrf7DOCwzFOCsVQLVCmsJJzPAvLrXiGxE+4b7e2VJ9Ly1qo46JlsLj5RYJTqAYge2c0a/KGpHwjIH/uJ9RZMClKyeLSuxRbmT5ssAQyYgnO3uleUpwWmAFuhBDdvnYG+n7O/ulAOnZbS+Y75uluPnYLwAahtPUDVTIdasLjkCrPgwgHrBmgTMkf2442DsAFYtWZkC2AOOtD+0z2jKko4MiQEEp3AJro+UL3/H317Va47F3p7Rqdx18S4LeBwckqbQAlPK9PX+1TqbnOJUKR3ZfzVZo+5PGvQKCGqsrOj2vSaaw56S0VkSYt8NNBUBCEwIqjV17nNmHwFjgKIEnBjkJ+Ds3w2j3IFWBZiRwYqMAAGusaVq9R5BaVa12loo3OkAIyngTw3kMMDazxTPpr4R+SEuE7jO+KckEc59Tnahk6YkFckggiK7UQXMXtPV+Wz+VhWg7Sdnc1CmogJeyiRxkIQBWPZo5RB7miqvyPFE5xiXAcJwOpQk5LLJd6YFdXVucK/FqpzBQUDCxN6O9Wo3tgwDwnfLHhw1zJ+DtGRMYPIHAVz0L/TMSXf6zbVoHDAGRCEvw/kMSj8/q4K0VdGrI6Wzxs3ZZImPjECegdqDPPa03fiUPaiXJ6WsTsoOKvwgmwyT8goZ27c8d6YfXUeceZWH9rIlWBhA3fZInLggPm/8nmeZYh5U4ezPyYDxfnrdz40nBTh0xDOmvs5yepNDEA6jO+iZbknCidKMCTtgRrBkCyjnqDDgoGQfbHKK8uf64JOqJ5YIihiDBqosQU3KH/SmrM/jPbkd6HHpF5HTNpiaQHIPPMlAf9c7vn8gwd64LwmgzsGpfP76oFX87cJuk4Nmn1eyT9oXI/txBKrK7pKTL7tIewXnD7IE9hpeu/vuuy2ZK4JXAPsk070faT0/O+XAaWm1Z2WH0iao50UBBsmHnA2P64UjrISeLvkh1LzLNtlTYlmZOmG0h3TfLJskl9qqEyZt5UBgP5+5mrCXdQEshZyUvsuJKzUpKj8P7tl/H5nZAKePAAwvFmY3i+7W5s5lssaEAAay7VFFDfphJIupHyzXuv6YDb13YEESMMsAGNZ66fm1PieLk3J047qNAXpH+6iXNXnd+d/KAeTzW1WpB9paHcFAS14n7MXr16+XK1evWrCGgRcPxkq3mZ3A+6g3ZWZ+0ZzmedYezXtlFOxQZVE+O/3n+jOu+8W5SYkm2lfWv7mrzq/rMpaRvR+Q96juhTOA/1bvY+3rYFLKlN3JZ8yBXZsbN55p9zDJDquDzyGxEzY0Kb456TYnCL4vuySbLo4ZgHsA1C3oobM8l4SiPa7zqPULGQKGmQi4VCtAhJaxdm6vojLPfD4kcFmwmIE9yiCBcZ7k4B6F7TOnqdc+sspk6FH09j0+MvsXOlcAtWi+FZwVtbb5rnYGVfXC0D0r5kX3qN5K7dmlKep2m5+J6CkpO1g9qI1WFjSRnpimXl5+DYE7ljR1VFvFAAAgAElEQVRMFMk2ocCheYA6g0UKXKfoeaensmzQ/sW9IFuuX79Wrl65Wq5euRY6KFdQH16olTz1LMjXrWcmUyue39qQj3H+b97qN3iGw9q66cvJ1myT2Lgm0A2k+EYFtahBPXnSzjHsT9FPejpuA1BXn+J973vfTY/xe/GLqKDOemPOLu/tD8mc89rx0zlqZWW2XfDfWUe1CWseb3N/Uzp3To8h2Rz/1A/V4neniI9R1tT4HeVTToSUvuz1qp17lwUmu80XZ4KcZALHpRge/UG0mhNLzKEl03ncx7xjbwvlBcYWT/SkvtoLtNoTuYI8685+TTEezR/+W3Ep2t+VVUY6d2RLaO2yfeNhWtOtAKmPl6tyjBYRziypAqAmQWW3JpCTj7D9l+eZ4Ynqm/f2gWJouV1I832/sXQwGdbaGIJsc+2d3vbLo4vPeOWwaQrdQ6wmiEha8ZVXTnhsQoUTxkQWKXVuxYrdRUlplozvSQpirFGs3Abk+ijUZzVK+jNpIHoPWrsv0J9H+SoTu1G+g39B/oH5J85kdLCHGuVSTpes7LYz4OwV8D5A52xn0J/fqnXwz1nkXBApQyNYO7NMCPvTz10jlyJgyaIR9KDGz66B1Kdlx+4n6rya+FCvwcnsn11zpPNT5ZBHTryqtPeZ+rnVdbM9mPsih727qnEMyanRns4yeOofnk8b5b0/t//DLktJjLLLkfSt1kyj6mnJE4GfAKaPj0AhjTgNqnS5N/S5fM5tvlIl9iTZbZD0np8+xy8tKchbq0RC7U0A1CNZsW7GtT6b1mly7rqxzd130/fm9mI/5ya3UPTh4HSuoM7pQlp3AtRMBL8VgHpbO2Ikr0bzLnnXz/cdgPq2BqhrRnEk9pnESVlwbnBIEClXuQ8Q5w3bO5ICqA3oQ/qZqlf34XwyUGR4FwLXC/SOhWLaI5WKVXdVim9QrQg06pVAdjzNWPBAG35D0BqQCLAn0e4GDYyqIVSRzAemaRH0zT45DspZKCvTpoYj7BToFN/sXaqAg2fIZ4p0gjhOLRhgFYFSgZIm9GUohPFSKb7Zx0x9dhnEsZ5dMqQYd2NPAi9DylV2osfMsZwW0EhVAUQda28vb04ivFoCqDeefeFIV7d/WHb2DiyD8+hkWY5OCFIgcHjhYNcA6n1bv2qM13vKiajARAao+/1hysAqMM6sB/X1BSujw5BKGY7sj0qDjZmbPq2Z0DQFPP0qkT1r1+SVU86eBxzIJWT/Q/UHKqgPAFB7FbXRqSQDWusTvaQNfPGAkNPf50BAozSUZS2PJFdTygkTJZX6s/vBj+prr9wNI1gU10gSwDWMi98hLosRiiKa+9nYFrRXPIBIJ5EUqmaIZPovP3NM8Kih0jBwBPLbWSEoin9GXehnL9PBIaDJimpRN8qdJM01jVtlxnqGsGdxhbGOvaHKaGXiKqNTlcuRdVgpDzEuGlqs+KHTKjjQK8c1P4k+n1vHycvlSMGRwN5Q8oCi7drDsau4GzXeANMtcJicvNgTzBSW03mGqhuTkTuYVMuUJe0zE1x28D4ODsYSPUFTQMurmHxaeB2fP601ZTTbAXidv1P6eRWPnQHWDJkrnBzBljJ8Cq7oPGfjcpIhKxGOvbNaEqBenlgfatxZVJ+R+RkBWJtYymmLDnsWvWcV47KqcBo6DFozi7yKl0Ooia+bEhbQb3F/z+lh0escMrDS5xJSng8CyPHKclhB9dZBdBPWQDgPiisZItMz6WzNGN/Z4Jwz6Ns54TYCbRQAH1BrIkPXsvidkp8Ga9XBPHrSTl5G7TdWQFXfYfCeZ+iZt99ePai/8fJXKANSUCefhxz46J2C0dr1jlr8rVStDvg6M/uu7uf+/OWEihFtK+sbuC+wZ0Q/JvBK7TRIs1qDExoXegevo67S/UeAdA/4hiz2gFPvVOb5y8GAnDhX54LsCKKrzeuQz08fxGium5JtpjZ2soWGFd5U1TnoORqDdL2CMrLhrI+8g9SooMZzwG7BT67EVXAYIASqEVGFaJTKHUBN51iJNwgAE6AmzZy3gfAs+ghWIqBqFHPXCb4lAN/scF8n2f6hawKcdntdfYA90ip5OfJhcA1cD/TeAKiPjxdO5UxAxebQ2UNk26i6VQlvWsN+bXVO8/r3eyHvyXyWsq/Tn1HNy3A/pznDulU7pfZWTmmVMce9TMm6JexD2dFdkDk/P/cfAYEsb/LzsMSphbZsjTxBE9fAvrtw1122Z5AUZ0lzzrTjrKy1ypASsZFL2bamDVidXlNzslfF4GLfz96R/vYkQ9tjBJVtpEomFCUmncXmGmqDZAnO7qPwOanhNQ+0Yz3p2FuO4HNMQm4DtLDJF6DhB0itfnQeiKd9UpOb7fsekK492rEnaAvw3BGkZuBaiZEpYU4B4t420HxhPpz93uhTrY/hyoLfo/1sFOYNSxhiBKyYN4Bd1WnNoaFtyyHQvqzz17YRyfuWTgNlAr4PmYVElKtXrljfeUuScnDqAvozotLIq/bzWeY169reGjjtV/NnmZMN61/PbAjT6430vObu5u43/Vb0K+2SQzjPJwZQs4LaW7/JzvdkdKugjhiDOKO8gi/ZNrcrQC07JuusvAr9Gve2yzbrPLblPSblF8iyP+uSDA5l/ZpjGb3e0N+0S9y3T2wVBKjpy2cQQ+e3H8t4nzMWFLbPhO1MtjNjG8YchmKJgwOyxnjLg9qUSuxvlD9o9yEmwWzrht2VkmWkpyU96O5IlrXMQGFrJjmTvz+39tlG5X+r0EIA9dIAakumM53j9y1uXzPb35LVIbstw98dfMU/Nf/2vF1yfm/PUNMqHuatMVTTnIBZ2XOeDtFuV+ka/+1ivGGmmexvyVNnhTOGPktU3LP4EObFksNc96s1Fa4j/UyGQibu97aAmyw1niQLJj6aGT1IES6bKsaanmtkm8/afJ54EWdccetk6+F6RkFtRQ9slbTvz551opV+WKy0ts1QfMgqqPFcxmbZsiXEHkjxxt7HkgXGOHG172h7OUCNpFMHqlmxzSiR4p5t8sM8QK25qn4SFZGFUF059Xb/SCZqH8oHUeVxn8CqPsAjgLo/A6O13UYez42vlwMjnaD1wXMI8JX/pkTS6pNxbQV8GjhtTFgL4iheIKTx5PvleVIFdcRntABa/y52kOU47o9rbQNQa9/3vxv5KlkxALdH8zrnU+Vn7nXq3N/bfm7dHhjpb40xV1CDVYwtmUIq2mXxN9Yb8RT67GyjdbP/5uyOTdcb2xRtvCpf4w5AfZsB1C987jPDPWSVzalacHho3c0PX3tQQSOBLgUhYWygn9F7Uansg14ZP/s0Vgy8drxLdhAALmbNAzSRI1kDETJIs6Kvlcq1f009iH4gPTW/OSwsMZ7QiKnFDD9LFWsBcAF+CiwYVRUyLhkoC+Vsz01jm99lr0RX9VHZYddPYLey8yVcKPi5RmbepLQkBli8ckPAnleIuAqnMYZgRlDhMYM0rp8CfPaiPy7tzRQI7oLf9n0XgAYm+XNmJWzfVz8RN35W6O3s1N6oplstWcF+sLdbDg/2WD0Ng98BaruyqN19rQREyzDmOgswm+5g2DuLVSlH6HWOewKM9gU1ih6zv0lBF0FmgUa4uRXOqDoWX2ypG71cOIxU9lWr8xeU31grBHiRje8VX2bwIDDrlEbKmIVzZEH3TAflmY6qzLXlsnF7T0ADALkW1gPRs4+r85PowXzfYeyWRWn4qCc2WIU4A1owNqyHo2FDCDij2pa9nc24xFpp/X0TsOqloqg5UMn5dnq3NFZbDu1hV6A8G+rhh4clfaH6Q9u+dhpGG4sSSjwAbRXXPgxUiZ6ii3k4pq4cHSjHx6LyxPob7tmzKllFTqS6DTIglqvSqiEsB1VnVw6izgPlloPHil/a/vIAW8gMVSX7sXS6e/+yu6x+9jzYasa3AHAF6D2AD5p9BDJFtYh9amk7Pu/ag8crAIYwFJEsslv20XcZstMqbAHQukxDEMEautOhsCxd6+PJ7HRzjJDMEHLEabbU99jZHkgrjfXxefHzXHUJt1vt0MSzpX9TZ7zKSTN+Y8JJJwWAuiwXVj2NPtRMJBL4y8Aql8NZFhxStz3gza3Ua5Fr2v6rQRDfH+QAZ+biWa2ctvO2txcV01bBvb9PWRRB0kO+7wE9ye3eyKz6tlZgZoAnB00iBo79ZjLD6b2RPJCbN05Facx7P/+c4l4/1ZmRjKajSfAHctiC1sulgdTo7Yrnxr5pApgefI5xJ12j+7o4Dz3+ziffOhj9G/ell7/+EtV3V3UwOht5zkYOWZ6l/n0PG4QdItmmTgLan3k/ZptFtpvsRdpLHrjwi+C9oJAGxaslylBHEVjhvmpsTq/vWOd8jRxZjU0BDelfyDXo5QwI57mUDrPXFLZK9hLNQ4FxbeVLvqbsvZE8G61Ttq+zLOjHWccnAK2lhtS1565nctPplQFMI0iBRELaA6DlZuC2fxajgjtCpfOJ9cklQO1MM5KBrut4LQLUYjiSrhCgj3FCFqCfNcBiKALcMweq1QM76926N2oFtcnDSkISZ6WRjb6vjHVmd7ccHx2XK1evWQ9uACz0SWQf1eQD0+aeAKg9LqC4P4O9DO9t5uzL4LMC/3tgL+u/bKvrda1hPnN5n03PQwXb+nNMNhHX+xMWE/u0A7GUQXkMZLNSYiDOAoPgjR9mG7Im1OU5gj42Xen9zwFQo4p6B5SrFoCFzjAOygg4k8VHQc6oYa76ywPVtk98sJYQbTLIHSs/2DZPYmVJvZHpE/i4PaNV8qAN5JK2WC1Z2NoKRESkCqfvuGPJfzZz1jrE7Xq3p8iW5RTdSkI2JhxvNYPxnZyUBQKKx8cGUucWMMQb3F4XfbcqmM1nhBymHUYZW6uobb/npCBZnimwnm0g2klsjYPnhs1sfU8doFbPxrzGmGMDqKsn6QA1+1ADUIjYWxd/aO1wskVxv9Z9mPdj1W9kPiNAfc3op68ZW8KSNJP7qDYCQE2QOifk6Nrr9M13w9roz14/hk3v3+qYe4Ba8wPZpZYJE4A66Oa5BwOgptGvA0b54HS5tytA3dt3Iz8gr+HN7s/p2eGZUkJDP45+30z0Uecb5KQy6Thcm3Z/9WEoI0K1DM90oyvSmW/0agLtuKPagpeQId5owVJ3kx2KtnOIyVBDeSsPr8ikXPVkI5+I/vkVKxvJpCyPckJV1s8CfWQvjnT62M5wn9pb1al9HcDpE/hakRCszhAeOTTdgj7VSCoCwyHictRBmm/ZJdJ5TVL5pBWIEhNr3MWYMVP7hrxemhMlUplaHMh03VuxV1vbtNdivuk8BMyPGJYlNBqr5z7b7RmjZgVpjU8k+uqyT7PiQPW6lRI8g6+xJ1OMtB9bxCYiwsyn7mW09kG/dyY6SCBxV/xhdqMHUS2GbeXpKAjzJHhPWISOtli02nwZeMy4mo0LFfWJnS4D0Yr52TT793u7loUsKcnE/DoveEkANSi+zd5ybkKTFU11ue/RGaCtJsnUuLDAUp2v9eeQz6v4yeg3vi8wF/ZCpvge6dDRGso+31bnasz9uvc+XH9GxUQjgFq+dQbxLYHFKcvh51VwmsAnfSTJ/3afZl+ee0LrVT8XYxrEifT8ERd2uZsrqMOXSvJVZyz/1rV632ZOD47WZc5uXGc79dc/799ze2Bu3BiLkiOsitqTUn3GY62wFhmgRsHLzdoEWTad9xpz523OjrgDUN9mAPWXRwA1Ami01oLaeu6ghNPpHxgJSwk8Cl4CXMiIRAUr2a+ZyQ1gaX8/UYuZsYhq51W5fgOBoIUZC7v7OFysjBGwlYVYf2CyM6Tx1WAPnZsQdObo0NCUE0TMzqmHVbcV9M6VxsWe06LlBA6U9WMZ366cEZwz+lsH/lQVWKM8NLqzMomAkjVrUQBWFHbei6kzYJzlroJV3mNPFaVWTe09VWFpSCBkpz6ETd0MDfimcVq4x6sVuA0qJVlUESTaWlNcvhdg5CLQ97kvfKn83ZdeNCDm4UceKY+9+dHy6MMPl4sXDgyYPtzfLfs2ZjcSUjWvN2m2sRGE8yzW2G9p9/q6seJwh/2uTwlQY5+ZaWqGGd83mjxfS9u3omuP4oEMgDv9sQBKasgaQDEKqZSswBxVzhfWQmviPY9Doft+ALjMLE8HjD0QJkMgG2zKCvare2yN1b8Cesy4gLHZczQ5IEijjUEyrqM7NR4MRmXTHnrHny2tj7gyad3Nc2DewwrRkrEGh+y/vPiRBn4F1PFWjM+reiPo58sZFOGMUPDMBEsCnFr2Qo7kEXckY5xWzQHwjf3tm2xuWzrRwwOQBgu9wESB8BQSCHqK+jrDknZ+IlCp2XQQ1SYzrCpORPzt/xlZpTTsuFm8Kl1nyAJ9TjOVqsxjHKkXuI1TjqTovGFwewaQkT15SnXux4Tq6atXr5RPfupT5fNf/FK55+6L5a1veax8/1veWt780CNl//CwQKIxmYNQvclpo+TnQWGPJe8db+fIZZkHBTytxZ/TA5+ilvZ+yHZaQjBLl9QAa2+Q9o55b0jKmWDPoxWa6wQ4DdDe9nReFH8OVg9V8IzLxkpvOG0EPBw2NwPeKS9zgN6dK4JqnO1GBlvgmY5fANYIJiAb0gBsT14J1oKa/BL6zwPpvK5L5pxgZNev/d6Zp+WctDBYBVAjSWCL7Mp1xmlvFzRr5VX0OgNyipAwAXDaqqoX+L20Siv1KaSB4udCCQcDOwTjkv59xxNvmTNl3pCvA6Dujf25c9Gv0TrnQZMV3xlUUBObUUXhlHpNtgaBxiNbX2Wkg3YK/22JTykwqbW0rF/rUc0AKavpamKQggeejD9xvvpA4cje0h4N+wsPBIAmUUDmYEs/r7Gh0tmpQQPZSW1CUw7Q9gBpvn4ffOj/1vNnR7uur0bWp9C0RyDvh96xt6CFUdnxfOL93H86XwnXATCNameAPssFQDJSfBstsdq1KElsl9XY+2DVcWpX3V+VCgqa4JoAqfEP1MiyG2L9k10sO4m/q7yk3W7fjGHndY3ZSlTn8EWuXSc4jqCNVbU6SwOZIWkzERATwOm2u++HDCxLZmuM/b7S84TOckBUz4vXR/I374u8x/P3FNw2LeZgr1oh0Q5uAb3pPopUjNCXWec4emHTGDou9QpnvmGmUZcZkJhlHAgP/0T2iweyLdji/elpvzOxkFSlsOPZI5xBWRuJK8RqWtkcGkDtbZpE+Q52HgHbKRCv6l2tI5NKWTGXz507uXZHs9WUiGn7w4P71ssaVLVLq9i9fvWq9VTHerzpvvvLPW+619oVoC0Vep+jshefxT3vvfeecvfd90R7KiXB2h6HRoefDeAB5w8g9WJpCYmWaGqV10yUoX9Fm7degxXuqprmPtTfTJ6kSVa5iuT/5f1IKe0+tdtR+Bs0qiZHLJiL9UogVPK56Vlzn8F3RXKsJcgKyEg+ai/L3XCWZRD7MJ/rVvJxn1aA+rLRfENPGUB9cFhYQY12TCOK7zZRct19+vuu+3tOH5/nGps+OydHuCcoJfWZ0Xiafe+fxx5rfB23QSXL5gBq22v7niRpnciR8+qnSOiI+qA6SHW7A9Rz65vXap2dvs3+aD8TJ7t5OcckevtOlXpYX8XJ+jM7jec5W5XrOZ17tbbr7ZxG9szoRsr7GttTqnPfisN0jie3kFVrtxweHrB9DGSnw9M14c6dfo/v5JhAHbfOkZ8r1ysUY9VZ471bcLXqwMo60ySppbjQrE3qq6UCaALUp+VosSzHiwUTiE7PrLXBK99+pbz88svlW9/6trU9UJuww7vuKu9429vKO972drP9cI4pJyifjZHF/bL5PSc7qQLUdo0BG1K/hxnvqlZb3kP23L62KtzoZVtczxMgjm4cla+89FL58pe+bFWlTz7xZHnokUfKvfe9yeS86SskU3mSl8kn6HvIqGAYS/4OqK8d4KtKNcwOl6cKENXjQztyAHqnE9bv7yyfY/8ohC3NF7TdXsBhwDNdaCb7lvLNr79cnn/usxbveeChh8qjjz5aHn3ssXLvm95E+9aTgi0epj1ra+yU5qmwSXsPyQ74V/c+/9Y+lm5n1b7HRK0H9dL7UJ+WXWtNwrMAOw5V3zm2zLVcD1Bn+5/HTLbtVIb1+7Xfe3EGUzFKtrUFUoe9u0X8ZJPs7d/v97t0sz7X2/76fGa7giwmtTfYqvrEYsab8ANwWoAnfqsynPfaEqCONh3ThHleZpw82CcdY7xqJ2Xr1BVr5b2V56z3YdfpwcaO2WJhsmyZu27/+qa/19127h4YRwao4UNU3cB9rnOAeUQFNX292mt8i8edfORm7It19mzWW/lmdwDq2wyg/pIAalPoCljVwNVmp0ifdbdfSqvLqKvCsgLU7OULQ4ivWX8XN2xE841gNIJAr7z6Wrlx47jsHewbFfLFuy+aYO3r1HpDVePPgT8LaHoVDEGsqjx5mBFsYgBL4GQY3CnDnkJVGUQMbFhQwI0SCS0DajwIZsr1jNRERj0ZQLeLene05w58VYyuGNySCYFl805QLgIUAWrvesWR9+H1XtXot52Vt+4RCs+pXLKAp76ta14z0fQcMkL4nBI4Wdgwe3pRXvraN8rv/8v/vfxvf/R/lHvuvae8/wM/Vj74kz9R3v/DP1zuu/eecrY6KYcH++XwEKCMVwt45ibAflJYYA09QBnBJ1YnBDW62/4EkmjMLMtuOQFQ7RXUBlRa5Q6qakGre2ogiTlSnlyAoLnBSm58E/TzanRVdHlVsxwMqyJdrSzjP3r9OfWGDG0E08im5+CU97IWXXlkjbhxZ1RDCeiKJIsYAwN8MvwYrPeKHgvcORsBNToNRv9v++X/HcBtVy3Dnt0g31+VPYTehKF6tjHPhv8TMKYPGVW/EiOUUCBaZAHDTu0tyvEcKJUPaAaKf94NcFFVInCOYQWltmSSPxdDle4gzVSIxnyoAjEFaKyayik/mfXLag4layirPHoceaVYNlox5ySsU1KKek2pR6p1mKpRVAV9PHEAN1w6TRceS9moxE/VD70GlkyueEBRa4xsVatEVEaqVfCAzswDrYcH5eWXXir/zX/735X/9WMfK29+9JHyUz/xgfJzP/Oh8mM/9MPlwt0Xy7FV0x2XG0dH5fr1G0bTfNfFC+Wee+6OvrHM3SHLgMkSr2Sy+pjosaiMZF9X62NdeyAHuZ+3RvAl9CqgKcVvb+hkw84C86IUdIrvslqUvVPfzyaryXZhmfDeK5sNEZmsYgCaA+eKkTKBBGdYPW4hGyibeK2OhlMdrXJgO2SVgxoCPxTryw5PqnRXtnYOvuhshzxvqjuTI4x72rSj5zgTwOy/LQnCk9bSM8T10pnI8l3PqteyTqv/jVlL6+8fViIbZKJV9ov+23pTo6Kact/0tcvaNpu6BlKzbrvdAOqvf+1Fm9E+UNWfC61H/p2drt4OnPw9oviWXGrxrRiPxoXA1quvvmoBLujGixcvlnvvvdd7TacKaT8fcrANwJassiRA6oEGnA1UhOdIz6Q9MbJL+vMZ+1i6JjnEm+zjYK1I54aBmlo5MjozAqezzMjrGMBMJ1NyEMICwIkGXM+F13m+KlimedP9MmjZ26K4DgA7nUlLnHP6NY2rfp+KGnYaQGroCABlp6uFA9Q1Yc/63CLpbQ+V2IfWTxg9IatfUkES3htBE1DNMTBqvXtT5Q3G0NuydW+0IByDI5nZqOrMvAay22FboP/2jRsAyI9YdQNq6aazjuzj1D885NuU0SnvTXysT1DQa3quvqI6+z7VT6gAcy9/EcjA2EGvq+QQ9Hi///77LXCR7cksF+reVCJq6wO2Plhr15idEwBtArzMnlGg1/tKW+CEe63OTTrjBl6RRlvUfwgkCzjGd6A/lqdsHxGBmpQLGMG1oGYndbZRs7rPZjU7tt+pb/I5kkzp5UrMv9vReN+uIbvbzp8HVGmlm55DYPirL71Uvv61r5VLr71mc/LEk0+Uxx9/ojz44IO2e77+9a+Xb3zjZQOq4QO//e1vL48//rjJTgvLyxBxX9WA51IM8D4G3ffJcVk59R9sdPgRODsH3iaBW9R7UEalWO09Lbsgzlr08+Tz9AC1k7G5vUf/RmwXkI+oxhNTitljAkPNqfOWM7JxsNYYK6qnLVbgvbkpHOlP5ySCJkm5BqLXBfi0pgFQX75sZwTrL93Dno0AqC80/elH+mCkT3qZ38v5/P4mHTN3rfO+PhdzOO91Jp+nc0P/0APKmmPM6QigJvhD3WDsTDorPUDdrfmzzz57y8P9XrpA7kEt+2A0/nwmbuX5+r3I9hXtT97v+G+s72uvvWa6RvYd9AxABoESbWyJOivbLkxG52v4x/gdYoeMp+X4Hr6b/84yu7mPIlgJwFYFNe7Bz0LHMWZicTWzM3bZaubgwFtBqG8671uT30YySbafgMypcZznOEA9ZyHTuDLQDftrTsZoHvPeqLrcrmb2lfUYBkB9srAf+H0ApQDWfvpTny5/+Zd/WZ577rly7fo1s8vgkz/y6KPll3/pl8ov/+IvGlj/rW9/20AsnNn77ruvPPDAA/bftbVb9WU5Lj176w8zJtKhq2nTNnvZdYSer7f3mjORWt3ocpof7NFvffOb5U8//vHyf/7rf13ue9N95cMf+Uh59n3vK48/+f3l/gceMHmEWPSlV18rRzdu2PgRiwaADfYWY+zxpES7vu1P2r5K0m8S/ixeJhZMjkg9nzXu7J+MdJbelz9j34siGi8O8IcdyQAxX5kePSvl//uLT5Tf/B/+x/Liiy+Wp555uvzo+99ffvqnf7o8/uSTlqRuZ6tOng+64gX5fGls5gP5d/pzTqicif0Wj1OMDzYi2vasllZAsXvG3tdYbhWE9JXpcwC1nltnps6jiouqLa7zNbeP+jk0+1RMlcn3yOuX1016T1PY/30zsrm1t1uWwGyf6tkESuf+w0w6FJsWbShLxgCDnSV57WUAACAASURBVIPT+I2fFpy2Jw0sIJ837UmxXlnBg9tjjV+a9ufIBukB6lzxrWfP7K9Vdld/Me+70ftTvVb39KY1GY15zr7M656vu+nz/RjmPq/EiLxmlWWxAtTWnuLwoFy4IIB6Ph6x6fkbGdud87nvbrJps02Rr3EHoL4NAeouQT4sg02byLWTxIv9zgpVgiArBrumO+ukBWHhpSI7+E/0lPvWN79VvvWtb1ng8rXXLpXLl69YZh8okC/ec3d54P4HykMPPVQeeuhBM4RgEEFwZYEs4wOvKZgjyo1Kue2+U8oONiVsvbxELZQyvtxRroGw2ufZ7uOVmNVwcKNMNCZeTaFKkGxg0DCr1ch4T4qSv6W/a8aSQhyhWD2cZ8omZKwMZ0BO3m03qjur0GKwZ5r97a2SUzKAz0fqCze3Vwg8VfpajpP3QNDoxo2T8oUvv1T++9/8n8tv/e7vWaXAhz70wfLLP//R8nM/8zPl4QfuK6fLRTk42Cv7B+zziioCq7gwejxW49t1vXe5yDVp+vh8+i5VwFjU3Muz3XJySoAa44HhvQeAeg90zvu2N5Hhb46Q/QZYvbSFCNI4c77biva8bri1UdpbBj4CQax+BGhte8Zp+qx6ANdBoDP1LBam21TnErYkqIiKgj1UFHhAz4A3r/bu7XxnMLD58vkZZa7JuMiKkHBuDTLgGhjp/s7KqtxxZlg9guxKVQ15DyVf+P564SwpIOb0Sb2hQzNIgLIHNvGMeCP1qORG8EBZFNI7paA7RMrsVfVob4rEGOuBi6CX5sDWSZIvaPSZ0ZuDZLb/PIEBDg4N2txXioYBHWOeK1WGMzBLOikDCT1Qywo+0InSyQVAZ32Q/Z+qnyVrs4K310ww+P0MnOawMT4JGdK1M+C3e9dd5Stf/lL5j//Jf1r+p9/6rfJ93/dY+ejPfqT8o1/5tfLBn/ypcve995TL165a0BSOzd994Yvl0qVL5cknHi/vetfT5fHH31oeevBB77vNIJ+BJN53nDKClUcEQy08SmfPaSWNOsGfU/3CpTaisDrWo85v3kf9PASIggAH5nK5sB7Ue2ershcV1KL2dJYDsU7IKLckD56mmP8AqL1Plz9LXaLskPteNpC29k0NlegX5Z5kurO957czOaPqokR1qLEowcK+r6QA9TXzs2yyRgCjA9Q76HNu1WB7xjIgGrO4btKXo7Oa57o3prOu0Nng40SGS2OD0GSAwwQZ7ZXUcJacQsvsiCbJYxqkVsDqnU9+Xx7aG/6/AVBnY7//7/58zDkGExmSXhjRe/O68lsrgwAcJ1CmfuMb3zD77tKly+XKlctm3wHAhA675557zLZ7+OGHysMPPVQefOD+8qb77jPgWgAjgmSWIBQBy7YHdejflFUv2zDbg9NKnWTrdYC2yVxvp9DPo+7XzxPPcW/HmbRtqywjQandkn1AhOqtVl1r/dYB1r0DLVmSAepe30s29s8ZALSfR4J2TM4SK4/GlL8L+4e95QkoC6Cu96WdaNdxem/rJxyJPS4hXO6ozxb2DK5rM5pb6XRUknkeec+2gnodQJ3XzyiFDfhnpvqNI++tDSYLl2GSV/n5tW85N57c5KBN36NSsirL2tF+0+e0r3thJrnbrz/+RkD28uXL5aWXXiqf+9znDDx4+OGHy5NPPlmeeuopO3/5ur3MznOi+472asiBxCKiZ2n0hitx02WqnHXGFel3Atj+flQv7ROwRCUIKloRPBcNvVFHn5aTJW17jo/Gjs4lz5M/AQL9to8oS2iPyKd1avAO/MQ3e3Ak9rR6m/vlrRoFyVbBNuXV2vv7diYQIP/iF79Q/vqTnyyf/9znDKCGrYQqpre97e0WLH/gwQftM7CzYD8BJPiRH/mR8swzz1iVF65f47ysCAegAl/JknmhN53qG+cGPo0lhjtVrXq64sHJbuDWZADVmeq7JshKLko+hT0kO6FnBfPqN6xDtPOwCuoKUJtNC78itZuRv4Q2RxWglrKJ5eVJ9L2i+Easf4BP9cSMzwiSLa+VK5cvWzJAD1BDPqmCWmxL/XW2NTB6G6nOI68w519ve/1tPzd/hqdA2rbXtOPFrAN3zWpiivpaghGgp/iGn2NJZ6YD4O+okrWzRlMA673vfe+2w3pDfG5bgPr1etjpPqzgBN6DfYdkjm9+85vllVdeMR0D9oHLVy6XxQnid3tm3yHZBjoGvx+4//6I3+W9jutVQJpyP4MVlPNeUOJyJoNF2Q7ReYr9LdaUpmrPfayBfUW2iVP2n0ZwH/T+iLfAMzoDQF3jWnK1bEjuQ8s2CD/OAwUcdnu2st6d6HAHNe0z/lUeLWdWi6uJNcuTdlwRhx3hxQasIvV2C2enlmiOKmrYN7DNP/EXf1E+/icfL5/+9KctMQqFQWA4RFLRxbvvKb/6q79Sfunnf8HseYDYly9dKhfvvruAyQB66Z577zX53ttfdZ19ztMGjWfeEiMS8xd9XcmZKmMmAGJO7nbZeuP69fL1r329/OHHPlZ+//f+ucUrfu03fr382Ps/UN7x1FNWTQw/5xsvv1w+/7nPl6+8+FK58tql8uhb3lze90M/WN78lsfKXXddtPg0l4XRqrB1jCJbrGg54Q4FTbVK3tZRFdSpKKKJu7m84/rXWEfYIW6LNn5CYkvjXnH/zEIKYFHZsyKFf/t/f7z8V//sn5UvfOEL5X0/+IPlZz70ofILv/gL5e1PPRXsLwKRFReWATWyN/WexuqKOVbbniuSz/y4mH28KjuIx56uyu6K8Rm1SKT9dmYV/2aHRuyl7qU527f1kwRQU4bN6T4NVu/L9u1fz/M90tdZx+drbNLtI9sgy/P+utm+1udkk6oNk8Bp2MuVwYoxQcldY6xLALUoy3MrFrdOJjJM95VPxpgfmSp1/TxO7sdxK7icqJt7UKvi277XKTjNybrf/bzluboVfXme9ZJeOu/95u4hgBqJQpZMsFgkmnnucyWT50p0sjje/L9+D2+ag017PvRUB07eAahvM4D6i3/7XLMr+40z3Uit1VA3IkXESMhMAGqnvbMgj4PUUHo4TDBuQbPyyU9+sjz33GfLCy+8UF555dWyQE9iN0BA5fbww4+UJx5/ojz9zFPlmWeeLk8//bQ58jJiNZZcbWCgSDJ6KRys22odtyNQYmypGeluDHgQwwS+HK6oBAUNidMvhxHkoBNAGBMPteJahijG1APWUAIcH7KIBWhIeWSA2mncFNSxSmKNrVYpsuf0ntfq1YzXSt+sdTXuFr8378sK2mpEZSrErKSldLMRrv0R1Qv+BawFXrty7bj83RdfLL/5v/xO+Z0/+AMzgH/6p368/MrPf7T8/Ic+VB576MFSzpZlF73JkZFoWbSWbld2Dc9F5Wc1MAj+Oa1uEroEdWpmrsa4ON0px9aDmmCS9ViD0jaAmtU7lp3lpTEEmtlzmZkVdA4aAywFR+qZYH9mfFYVvnm+GCwmbQ2cOLZbYQWIZWAG/aAHjUQdhP2278Hu1KtZigr3Q7VBzbjls3BfUSnJ4MhrBCMZgb/Yo7L9rbrEv4f5OlsV6+IMlgCn52cVr2i3lcCRTAiBbZw8z6qvPNVy9qISww3Q6JejivzlkrYyAOqoClMgUkkpu9F72VilnX4Kvw3wtX5DrMuVrMtGrIF3qrIVgChn2F8HgBx7QFXHclKyglXvPctwlVNpJfORWRisBIrpeO8eTBUzF8/KviVQ7JWVOZIro8VXj2J7Hu+fKBa8idnhgT+BEII41RuQPjMAW+z103Jw8WL5yosvln/yT//z8lu/+9vlLY89Vn72wx8uv/HLv2oA9cV77ynffu2V8txnP1M+8YlPlD/5kz8tL7301fLj7//R8ou/8HPlh37wB0xWgwXBWAQs8LTnrASQc2o34ECWV4yj96IqeA2cRjqEUXvm3tRnrPrt+l+2smiql/K+tyvjeVcEqHeQtQuQWj3FgmKcMylHZHe3qe1TMXfQk/FM+4rWbCHu5jgDKudyWetAPFM/bCFa3aS5SVTdcvIM8E8BdMkerb/G3TgGYoGQia++2E7xbTJwC4C632O9s7fOYLXP0ptPubgVxM/jBkgNKlBSCyObFzTg+OGzZ8M2O4y6/1Pff3v1oP7aV19o7LI8PyNHds4x2GQXjkFqBc34+/jk2BJXvvzlL1sw67Of/awBZEhANLYLT1ICEP3IIw+XJ554orz7Xc+YfffOd77T7Ds4VQL7jCUGesxaCbB9QLvnvcezy1fJCPyWc6uERcn8njGnPztMlJlxshMDQq3WrOc6A4+sCKvJgP28a7/q9byXG/2U+s/m1zPwrufOZ5RiggEaJQy246tnKYPVmnvryWf0b6hMrQmQ/XzJDmE/YJzbk4biu84BmUwISrD/tHpQRyOUhmL7xKpZDGRLFPBmmcwkz2TZrSByAMfRGqZSZWvPS5dwfmHHe7JUIdBrNN9WkcpkJbJn1PkzfewV5mbTecKj2XsYLrAXA1Np82d/Ka9dL1PzuLJfk+WlzkPeP/gskkS+8pWvmL7+4z/+Y/O73v3ud5f3v//95YMf/GB561vfGs/QA+Z537Z7qtp42r+VhnGqg/sK8eb5nH3B7GWvlJWPpH7IOItIVBHdX1Rl+LmCnQrrTgB1rfTwxFUxuHQ+Dnw4jp++ULVHeWbk2lXwhHay6BC1htpbQU3pa2xsSskGx/gvX7psPu//+//8efmzP/235W+e/2xUo+F6j735sfKRn/vZ8o53vrN8/vOft7UDUPCe97zHKpze++yzJtPA9iRwmHqV6XxsDYRg+JnZjaimXqKSerUwCnBLMPXEjRi3WL66JB/bn6kXtRq4h47v2SEssbCuf+xvS/Zhoi6SzYwZJfXFZNGsV5hhvtw339shcAkwwJjJHOQh5Wj1WbXnJecy1X6/h7N+05lD64Br167a2QCAgfXGHrRWBgek+DWWh2hRUBk6RrJ97txkmdnbUX+ff/c6PuugWx0H186T7P1ikoUIpCJBRtSheJ17TG2BsMYAA/1MTvh86uhwHm6nf99dgFqxFtoxWD8kG77wwosmy55//nmTU6ieRrsFaQfYd0iGgn33zNOM3eHnkUcesaVT7KvqLlRMK7lbiUKyW+xTw7hjPf9V9vTn3G7YACPYd9UfrXqcrHn71oPeW5BYfARyieyPNdNJoD1lVta90yrPGrvi51TFOH2mbBuE7+4JczoZjd0RyV4i1QCLh4P+7mudIu61Ar03AL+zsjgFzffCmGG++tWvlj/82B+Wf/VH/8rWEIVA737Pu8vT73pXuXb9erl6/Vr5iQ98oPzA+36g/Pmf/Vn557/3e+VrX/uaJR78xm/8RvmP/vE/Lo+++c3lBJTh6cxnu0Xz0cueKABIbCe9T6/9Yd81f7hSY4siXHaRbLD2O95qsJRyfOOovPz1r5U/+tgfln/x+39QHnzowfJrv/7r5Uc/8IHyjnc+Ve67//5yvDgpf/s3f1v+/M//rPzVJ/6yvPTlF8p7nn1v+ff/w/+gvPu97zHWJ7BqWKwigcuWZOV7Sowh0gXGuunxLdkTYUUpduSAssljJZn7vs26Q3or21VxBrTHMVXhJ/HbmDaLSa5Oy599/OPlv/4v/svypS9+qbzvh36ofPBD/175uY9+tLz9ne8op1awRaYXK1xQ0qHjwrJ75VNpzqXvzT7zuJb99uAIIh2Q7bIz4SfgPaPThy4AQO2VbHYrUKdjLMae4DqfTxK2z0gHTO3qGvOWD5Ft/vPokSxr8l5fd43ex5uzA+ZiJ6PXtQd6f0DANJlf4FuhhZIovWv8UTZ0pvZW1bQqp/WZ6mNSBvf/NCeymfoK6ibevAGglk0wBKgHCXzV/2j97Px6nr/et5qb8233xLbf3/Zzo7kdjQVzai1zAFDjBzHjSBDi6cssQPA9yDy7ZTbQzATM2Y5z8zWR990H+3iI3r4DUN8BqBtjot03400sh12bKn9HQqoByARQm1FUDHxG/49vvPwNM2o/+9xz5fnPfrZ89WtfLUdHx2bgAZTGwYKRYMHMsx3ru/Xomx8t73nPu8uHP/yhguxZVVH3zlU2EvM4e4CalbXeCyNVE0fmZp+vZWCwZzirUsY/Y/d0vRn/bQ3qcnZ3rqZMQLlPIsddbd+JIM33skALCyTjee06tQ+v3gsqlS5bNNN1mIHhGX0e+nUQofaUGq+9B6YTECmgX+PHfkAw4srVo/K5L7xQfvO3f6f87r/4l+XiPXeVD/7kj5df/fmPll/68IfLmx96wABqRFlOsS5OEWJZhzaVCCgS9CfGwaAMMY+2z6+BjU7lx8rWUpYAqE/Ro84ppRCcst63Ds4mcN72lNH2ggKZv62S2xMf8tr0+8+Ma6/eID7I6gDuC/XTVXaEnzNV1CcAJ/YRSzusyhHG2le++tXy/HPPW485OHpvRg/vRx+xbGVUR8hwiTX1MWjOskKQI5CB9Gw86XUzhAG6Wy9JVp4gmcIAAz1C0H0H3FYDaKqa8Q0u6RIZr7YWNSyhvsXRiFzon1fWqiIcoCr+gS7UkhpUseJZJ6xIlk3l6xJAsuq0u0C3B/IrsOiAdgDNierHK5xV8cwDrGRq9V5W0ocb1cqAToE8mXzVcKdBjufCXAdwzskPscuMVE+e0JaSAaLqIS+z4duq4lahA9sUAF3FnO+jgvqFF8p/8k//s/Jbv/Pb5S1veUv52Y98uPyjX/n18jM/+VPlrnvvLt967ZXyN3/7fPl3/+4T5d/8m//r/2fvPYDrSq8zwQMSmSBAEiSIHAgQzDmCOTfJzkGyoluqka2VrBmPPeOqnaqdrZ2pXU3VyGtLVrItWcG23GpJ3ezA7mZO3cw5B5DIAAkCIHJOW993/nPvfY8PTapH9sy6G1VoNIH37rv3D+f/zvedIBXllbJk0ULZsmmDzJ09m2QEBGpm7LgMJRMljVS0qgZKZGnmBMvde05NlEC0piA/GtUN1OH24icDwoStYVq/gFhAc+xe5xHKjsSNQl9UlJ4laYvi/yh/aQYc/3JjSqFE3UraHktn9mC6ZQIH+jKa7xQyHwGHyiPw9Nl96duICl2PXLuWLeztMbecnQ0zx9D5siHkTSRA7I2gkSwkB4M9qCOX+I4ESkcCnuH2MMQZc/baziQvIt5sr82Bm0tf9HL9kQYGpReRvghio312xJmNaQCQFOVnP66P8a/ideECtSfihEUrB/eJ/b8NQPicPvTvCJVUPOIAwQ2DQ8RxyMC4du2qXLlyVa5fv0YCrLe3j+sdpCWcTw06QODRsIxJTJT09MnEd6tWrpQZM2fI2LFj6VyT8GFpWiMTfcxDW+uCx1ABwKK4LUCRZ4Mrx+bhOvfvSOvXJx+0UoXZ5ZGcKIVcapWUaFcCIHTv6d4PJ0SCn29nttksOwcevpa/VO1voRjXd9L9e9bzKIiLR1rwRobip0e0DWmJbw0K0evY/QVtL66J91l5b/SfJgHFqjfADnYPgQzq0RB+HhaocS0TKUGGWx9eh/RCxjc4rsHx8v/fbLl9vsOSOtgPBTx59sq1I4BoCjEd6xVkLkt99/ZxPq06k44JMsJRsjya69tK2lIg5DpXchvvCycWg1VabBxHmt9Iv480n7YGkRGK/QiBevfu3RSswwVq2xuRAirDrx1c2w/jYOc9eGtFz9Tg6x7eB5Y1qmetVZ+hMAn844LckMGKzKXmlha5dPEiA17gV4AYnzN7tmRkZcngkFZrsvAn/SyHGjwMrvfE9Qjfgkd4oHeGOToWlBwoj2/jE8wsMfvCdh/Y/4zXRPb0kJY8dQOIv6FcLOZi51tvy+FDh6Sh/h6xHWwdrn23ro4iaWZWJjOom1tauT5nz54ti5cskQULFkheXh4rL4GQMjzl2bYoYeA0A1WRhQgxGOX2e3tlsL+POE97q2rWtN2zikIm1vs2zPY6Kkx5JUkd6a3rwFW/8TeNwzO+2M/r0hlVgRqkGktKIgDYQa5gaXAvGNjZC7VDo73WWYa0cD1kg6lwbTbXfAC/j224Hx2+njF2qOQGgRoBKBgrYm83nyR3sQadffeDAnx8GWlPfNieDGKkSDjtdwFIPuyeRsJuI+GAx70fL7fTw9KhmNyytIKlQzl3rs88znDwNL7TFt5wxr+TTwTqh4WCx52nx3ld6BpRO4rzHOcxsmgRdHj16lXyeBArEcBlNg4B7xqIogH3KPOdlpYm06dNl9WrV/P8CefvDIv62pzjEfhDEzXUz4mcAWl2OCiaheCqwEPrJfWCQczAZ7YWhK4VAoNUTKCOEDBhQTN2hHg8GoPX9EP9wCfzcFVktft7+HzUxAJtf2jV08zeKKGh9FfoWATtiuEMez98pXCBuqunR5qbW+T2nTJ55+2dcujQYUkeO1bmzZsr8+bPk8KiIgbktXW0S15urkyckCqHDh6UHW+8wdYUE1JT5cnt2+XFl15ihQ8TqMOfS/GiZbHaee/bT8O9RuMZrgy3YfZ74nvH8VnQJZ830PotEs6Crcc6Rf/l3e+9J2+8vkPGjR8n2558ShYuWSxTCoskeVwKX3Pj5k059sFRuXDmLAXqGbNmynOfeokCNdYz2/cZDxE4/4KY0gsid63rLANY11nYOg5U6vOXquNfA5gkaKO9deOwrLfYvGBUS5YyHOISpCRKjh15X77/7e9IRVm5L1Bv2ij5BfnMWB5w7Vn8BAtdxybCc/wDCR0M9nD36bU7cnyY8T9+BrXiREvIGeUq22kmtX7zkVhMww8y9LXRkQVq289mD3wx28Y7NLj9Ufjgw87xxz0vR+JEvHUf+JBIeCB8X4+EwU2QDGZNW7VNHRfbh+qD2Lf1nrbS3l5LNZe5zoBcLzj44RGxMde2rcpZanA31ozzHW1OP4SnC/rowfLk9gx6EvhfNg7hP4PjynsL7I9wn/V/BH897nsf93WPs9bsnMRz+NXFXDn2gECNrYf1oIEKGgj+zyFQR1rDj7svgr5gOCb9RKD+RKD2iIPQjfGoCAsDjqEA2YxUEPB5EY8s0yHS3tEl9fX1cvnSFdm7Z49cvnSZ5FNSUqLk5+dJdnYWIy4RrdzW0SGNDU1SW3tXGhub2BMlNzdHXnjheVm1ahWj/CzLJrhpgyAmCFBVXHBikXtEBW/I2PbJJnOe2PsK4pD1qjZR2JXNNWISh66KwQoovS/Xs9oyl+334WUzTMTRqO9wMs0H0F6OkkXZOTnHxlvJBhVWGU1vmdZG0HpAWR1CGhZHJ9i/9FqOrLEsN3dPjmNwGEizm/V+fXLAKbEhwBv3AUeltb1bBepf/1pef+ttSUxKkJUlS+TJjRtl8+o1Mgklvgf7KE5ToHZZLIg7HDWMw25Q0EPbSWteWT4F3pa+aBGkmoGtfakRCTgkA8PoQz2a/IeOteaHm8CtGoeVu1Ohl3nwrn8t/o2oWltrZpjDwQN+r4AcgDms53dgy2iGoMvEMXLLylFZ2W9m/WrWGMjPvsEBOXT4iPzsZ38vLc3NMm/ubFm6ZIksX75cMjLSFfS6XtwQkBEBjOdTolgzfrw+1wGgEOkZ7Dm8v7lgEwuC0EwNkERKLCJ7xNaIF6Sgo+WR/cgmw9rDvsIXnUnsPS9jSelEPoOtO6/8ILKPXFUCAiC/Bw8yP70vEh6B63t7wTIwvOBUryRKOKgNiju6JvzMdQQsWOQ3SpRSWHURo9rbWYk43H+Q+KOtccvUiO3g50QCJ2YPrOQls04wj46AtPk2q2NOPO2eraFAj0GQP8PDo+iA4FtFA8ydRvdGxcVKTXm5/Lc//5a88qtXJT0jXTasXSfPbn9SVi1fIXFj4qW1s5Uk6507d+TUqdNSU10tUwuLZNGCBVKQny9pE1OZcWJRs7gnIxiDAFNBoy9WgHTVqG+sAL5JKxzgWi77xgTWoDMUBDYGuINOB8aCpChEAmayDQvqJSBzWgb7mEkNSZrQ3QU28FWuQoUK1Jg7DVIxkZrja9n4rmQt90pAZNU5dWS4tSFwv7Pfh2YBqjBmfYLw4Ax+cISEXs0XOfB5FHICjqEGk/itCCzsg+vPFpkJ1BYcYCW+6fiH9qAOX5ePAttB0Ol9nDnYFAXcbwMkZiCKxCN1fCLYdygxj+ibZiW/NavT9acOOPz4iOKC3Ehb6l/t74ICdbg4HSSybADC5ynSvAXPOu99Aezk/x22fzR70t+7Vy+XLl2iGIafwHcInkJJYfRPRVAVcBvEgKamJpawbWxskO6ubsnLy5HnnntWVq9exSxqE7Nhf2Pg+CJ7EcElyHBxUeH2bBqZr1lvXluXQH/D4HPzLA+8H+MVxK9Gfnmt8xw2sM8ygdEwAMWMQBWSwGHksIAGNQXfF34/wTMo0iK1v9t1wvG23ZtPzJidCMdpevWgjQwKzuHX51lGckGxc/C1QdtrWLuvz5XC7u9nmxSUxTSC2cQmtW8QfiHmqvOsZ7YfuGnPAUIcWXfAMJZ5b6Wy7Tn8c9Jvn+DbKT/7C6+jOOe1KPGDCYzQ9OdJ1xPuDQ4+xoE9VLuQbdnllQFm2WmQACgFin6VsXECogZlTrsgenV1ae9qZk0b0R76uUFCNrhXbUyDv7MsBSMoHlq7gZLnGEP4MxA9ISQcP36cAjX2IkpFo48r/K3g+GFMI13T1rrhIfzbr/7kC/3BtW++QTBIJLjuvb0bTvQ6DG3ZIJY9HZeQwKCXv/7hD0mU4xyYv2CBfPWrX2UfSQRbafCSIgX1FzSTyFsP7vxRIVkxENe0A0/BIoL2HrOndu/hwS7e3nUZzHbWmhxh+x79K6sqK+WnP/mJnDx+XAqnFMr8+fNYNQIY+OKF83L2zBm5fbtUWlrb2O6gsGiqrF23jhgf84YWV+wj6pWat56O6ofiOmYrESQIYRqiK4RqKBQUqInBteez7/P4Jb5D8bBf6pv4NjiWjvAcERNYgK5VFGKlKCfe495YZ0wr4zAbjYGSvi9nxCKzzzy/V6cKz8B2R65HlkqGkwAAIABJREFUrQkgGHvFBRr8FL7Ggveqrx3kGdXZ2U7xTfepfoVg/5CgSEfWB1430hiE//5R+Ol3CVCCfl3wukG7/bv8vGCcRyCW0ztvgjbWPlcDu1xbHSoS1iNREXY4GrVngsj5cfr6n5tBrQG6Xd2dLOmNMtB7wN9dvkzclkh8ly2ZmeDvJgTw3QOpra2RhoZGvi43J1eef/55Vu4w/s4PinJihtu3QRwTTKawfRl+9hvmM/4uEr4zToxnXKANbnAdgf8Cl8FzPdpVUaB/ZJXi9HwxX5u+OEL3ne2yIEnDS36bL593CN2Lzqe3zNsA32gVRPBZTKwIVJAJnqPh+yBo93zMGkUOlq3shlHJYlDaOzul7u49uXb9huzbs08uXrgoM2dMly1btjBIFP4/ng/Cc0J8PG0jKiKdOHGCZd1xFi1evJjzibMKApdXKc/dlO9XcOY8W2BnjM0j/+3xZsaD+nyqYSQLHDJbEmShrcKaBagGcQw+h4JOb580NTRQoN7x2mvsOb11+3ZZtGQJezGnjB8vff0DUl1ZJZcvXZLbt0qlqaFR8gryZfW6tZKVk01x2tat+vyBwLzQxeQC4Fy7LueBK6OgGNwP3PSvYXhBOQl3fVIPgc+xRArnU5sY6OI5vHPdwzAUCgclBlWLRkfL8fc/kO/+xbel7M4dlvhGBvXGzZv5nKjOAoHacBOXvvnXrlWhd157s6oPznnxgnbNrjsOBMAF69gVRufTkIjVEt8QqJFBzQop5GdRPtPx1cQHtmmNx4+sVZjt8NdYaA/q8P0RPO8jnc/B8/KjnJ2POvMfhREi4VD7nWGUYLasZU5bkK8Ns45HaNUn8uPIxA30n4avxeQsx8cZxxK0vaHLXHEkbCZ4avKVTObyOXSOm+N0g+MfvI637l0VKhPaQ54jgLmC9zPSGAbHKRJeeNTcBNfGR8Ebj3v9ka4d/n5bfzZvwRLf5peYydD+08Es+t99BvVI4zPSPgn/vX8+hOqJnwjUH2OBOkh4RN4YHyZS/zYCNaEgD6yBoWGpqbsrJ0+ckmPHjsvJ4yel+cEDycnNlunTpsnMWdMlPz9XUlJSCIo6OrukqalZ7t69LzXVtezHlTgmUZ54YossW7aUxAoi0hldY5l3YRl0vgFzB1qg7xk2Ph1UAmKfoFTQ4KLLXS8cbHz1zX2xygMYDmQoGaOv0UPDwy2WrkgDHS6iKOAyAtMXNA2IeYctTxmTNUxG8KPCIPpRoHZZv9onULOK/ExFKzPs4LOqHV40H6OkvKxsH3CQNDCK0ghqAmZ7Xj/7UbNrIYTps2IsQCS1tHTKzdvl8otf/0Zef2enJI1NlFUlyyhQb1m9SiamJMvgQC/F6QEI1BCGcK1hfLuISa4lFfKt3DL7mvU7MsITb5zQ6bIfaMxNmnKLJSTD2p7Oza9PpPplo0n+kJBxGdheJm4AmLnMIwWvSsbgWlijGOdBljdV0ElhHSV0uNa0bGnQKeM9D4BQ0tKHMbFxFKjfenunfOvP/19paLgvJcuWyob162Xz5k2Sm5Pj9aPm+PB62rvJPtcjhk1wdZtf7YEuMP6/QzQuYNItZCX9FGhocANKH0O0Z+87fAeiKM2u+FmbGg5h68MALq9lgR1eRrwJ7Tpe6nxqeUzu5GhkviPVPrh2NeoYQqf1qgYhZ2tXE4ndOnZA/6ESRZw3JS4NLHEv4/f8PP4xEJzhzz1uEOBMgZnLqmOvZ10zANcQ2NXRUrHcD/LwVTsV8JWkUaCo5QbZD5Njr+uB18XzWcYQL+E/H+7bSiNZCT2JQt+kUR4xyCKmJP8cKRQbI7XlZfLNb/13+adXX5WMzAzZuG6dPEOBukTixyRIZ08XCe+mB01SVVnFQImJqRMpPqWOHydjEsfo9WydBMq1YuzUxrjAG6/8rfXe1lL3fBSUmI+NkdHWa9ITNB8WFXS5umCUCH2wtC+qlqvieqJIPShRQ5pFjQheOkUugMMy4XWzKjHBb9cSz7KJLLOb/eyRxR8QYt0W4mcaOPchmB+9zz2vRsEJ9NpvnjbEDjY737jedW0asDMnzGyH7d3guW5g1jsPAwK1lVdn5grWbjDYIzI4CPntSAA6HIh6joJ7tz2zjcnDgNYdNDamrg0C7T2+B/CtvZO0rLCNixI+xYX5j3H3/3peAoE66PhFEqlt/sOdgkc54N7f7ewPCJz6N+1vd7funpw8eVKOHTvmkVi5ublSXFzMbwgsICZB8EDsa25uZnZ1dXWVlJeXS5LDdyUly5lxA2EbDpYnRES59gfoEWj97T07o3uGGS8B8Tk8W0tNi57Jeg77feIMc+H3IGiQjRn8eyQn2MNngeC10P2ptjUoUNueDd+7PqESiikUf6r4atUggvcafF+4QG2luYPne3DVB+/F7Kj9VHysYxDEDsF1FL7mkEHd24syrr0yiLLcQwMMejTiVs9/BBGgtyzEaZSgi+G5RPNm2MPZcyNOVAx1bS2czYzkBPsEsY9A9JJKxFCcAzYOBHAaocnMTmdX4AOoeB4j0bEx3Fu4FwjUHR2dtDv4wt8RSIHKT3EJicwMwzpE5nRnRzt72oKcHxhA1jV6Wzo86AUIqiBnQX1WmtOIp3AyJyhQh2eL2XME/Tv8v2W9YY9h36EfKAJFEASCbKDwr/B1aX8PrhU7b4NzYPtDMY6VMVU/JLjXvJkJ9GzH77hHwgR2I1kwxmOSxsrpM2fkv/6X/yKHDuzlZabNnCP/x3/+z/LUU09L1OhozhE5T8w3fDsLPmbwrhMdrZqRC3jUwE2cv+Y3BLNsfGHBAlsta4vPSIdJr6v4V5+O3YkcWYs9hJvCsyBAe+/u3XLn9h36vXPnzpGc3By+905pqVy9coXVJxCUjX6YUwoLZe7ceVI0dSoFAVwDMIQZ2tZv22Whcm27+9CgQ6Y5sRd1P/YjBAT4JFZ9y/CQ8xUVlz6cQa2lcBWDalCh4hWvypCNQ2Ah2fkexBzkp5mJ6bKoMUeeqonx10o+3pcFbAeC/DSgQAV2BjB45SuVhAamZg9u4AJHsvrrMbS6BX6PfYw9ir3aP9D/cGZb4JnM53cmykMyD9vtgO8ftrn+RwnLRyEWF5vIlynHwbsNeVuk3wX37qM+Y6S/h7NGoZ+q7wq32cHzUzO8fIHaZB0G9ugTmRYkxZ8I1B91mh75vofPVQ0WuFd/V06fPi0nThyXEyccf4dgp+JiBjyhehbwHfYlzn9Uu0B2dU11jVSWV8qYMUmyefNmWbp0KctDWwCirVMkIZjPa+tX95YT85ydtSA5vCZSxrSdnXidCccW1MxgXvpavv8dPC/VroyWuBi1LRYArAI1gmE1INaCzbxgSFdlhq1oXGU13VN+exWPXwkINYYLLVHFx5vKqXi2xWWS+nvAxErlI4J4P2BAPY5hCP2nUcVycIitkiB2dvX0SlV1tVy+jIShvXLtyjUpWb5MXnzpRSkunkrxFv43sc6wtjlBQDraMSLoDvMHvx8YH0F6waCpID7Xe3MB4M4uBW2mcS1mH8hzBKpa2vNExCXujCWnYCWtw/wTW8/4HDxD430VqN947XU+4xPbtsnCJYukEGdsSgrP1pbmFvaqhjjd1dHJUuD5RVN0TJzvoRZJ/XVncA3A+hyHabAuKUCDPBWLQPAPrlWzweRNA8KvujhI3FFM4UCyAybOvgeMredrG5/p1g7OQ4qIMooZ1N/99nek/E6ZzJw1WwXqLZskr6DACdR6bxzXQEvBEH8hkPVNPMgkDJcx6waHz+f2AVqMGDem46Y1/YBJWN3FMqj1oJVB7DcFbRaZ7579ownU1voj3P8NX19BA/lhvrLZqJEMapCj+TCjGwkTRPpd8F5sHswfgB9iWcfBIO3gdaxtkVNwQjgzy8aFr2BtmqxKXdB3jfQcdi+eQE0uzE/m8uxrBIE6eNaMJFCHZ1AH13ekOQh9Zoccwri5R81d+HN+VNz2Ud8XXJP2/+FjZXOGlrnGcyjWVY4D1bxsXegYWiLXh+l7I6/USP52pPuMhPMiPUPwdeHX/kSg/pgJ1BWl1z3nIJzAcKdryMoceWONLFDjAgYefSMyTODS1dsnly5flVf+6Zdy9IOj0trWJpnpGbJp4wYpKVkmhYX5korsO/QvJakyID29/dLbMyD19fflypVL0tnVwfLehYWFBMIQqIOLnCSBE5mCPQd5T8N+eWXfYTUU4J/uBjiZcYcD0ysfxlMzNPMkmInjIh/N3ya4pIakIhmpjIAAGtzYSvZo2dLQyFEXQaeumQdaYF60BJ7L3nTvoyDpPs+IWoAgiD4QUUDg2NwH+5Cpg+D69LJqmyNaAiUJNbI92INQRU0tyzWKJdtA7llfH81sBhkCUnVIWls75NbtCnnl9dfkjffelaTkMbK6ZLlmUK9aJakpyTI80CuDUUPSDy2QUfejJGpwlIwa1IxoCNcqSjhgF6UZ7lhfyplov2EQy3YAeUQaxx+ij6ew61wGy29bCW5muoCMgZSlwAslgCkcBko0ana8ftshboBBo9K0rCnWNB0VricH1B3YNKIZ72cEqhNkdWFr/xc6PbEx0js4KDvffVe+/e3vMOsMpZVRghm9Y7KzsljSD+NtWQWMVVS2zm1xv8SL3TfXg8sAtv1rezgcYFnGKH/PUlg6LiogaE/t0JJ7vknRHt+clZCIUxe9oYDUBTTgUMX9YQ/yc0hwailqz3FxYx7MFnWT7pWy8UoNKQPseoP7ZV89sKwesPbFs2CMsFKtxFZsbo3M3mh1cl3fDyXu/GhRz5q4TGYdL4uptkJPOja6BkN/FzzMjbi28lfm4DBq22UL2Zibk0ob4oITsB80a17FRziqEF/we64r9rFW6zI6IV5qq6vkm//9W/JPv3pVsjIzZeP6dfL0tu3sQY0Aod4BZLD2M0MMzh4+E/MFYt7IQi65QXOanQ2lSKM93S1whqK99dIOEKAs+YhlAkcwWu2Lzru/fr197Uju4JoNF5XwWk/A5GeixHefjB4ekNHIsrKoXWf7INSG7GknalhkL6PmRyOrbpDBN3S00GvbBcRolt5ollT3MphdH1Ijdrn/AuWGec9Ke3g2xT+nrT2A23eBaPtwgiYcnKttxxk8oCVNgxHJNEYa7KDtDlxAxQhg3u4naBfCnQVb0+GAM4gHPKtg2zICk2mvt0wcZ6q1dNSQngMsI9ivGdUIUlLHSiN/iwoLRkba/wr/EhSo7SwKzle4LQ93vEdyIMKHKliO1a6BvQW8dvXKNXnllVfkgw8+kLa2NrYI2LRpk5f9B2HMbDvey56Uvb3sCXf50kXp6uqU2bNmydTiqSQwIZ7R2UbAhlfONSxkn7sGuA8Z1hocZDjQBLsg1vLWlQtmNExmrzE7goBK7ZNqeR8+FvPxY5jzGwxg9HDCw7gzuEceFlSd2OUysm0u7b6tAg+rqsDmOAHZx6mh2dF26kTal5Ec/XAh3ERD679qdjf4eXYPVhEFNr6vt4dCtQrUhlctghtBVipMazABqmToOBkeos1i8IkGolhUvwWJWtCNOuIqIBvBYbYbv1NBWgMG8W8ViP3e4kF7SSw5AHFriPfFANgYDTrDF9Y5StijL2Pw7MM6jU/AdwIzqYHLYZfwuq7OTn739nRLf7+OBVtguOfDfRFHevhIV2JwXTxE4DqMEh6MELS54esB94tMUXxZZoKNte0T+xwjhMJtuIdXHMlsvhYJ1YDvFTx/lVD3xWpcw8gUu8cQLOo2otkuCyZJSEhkltaF8xfkm9/8puzb+x5fOWvOfPnf/9N/IskMfICzgDgd+JHVsRS3E0+y5KyuRZzMdlbY3/UYsrNbs5TZI9Fdz7Ahs0RYmWWAwZ/mR2hQsNvvwBlhbQJwDyD2QZBjTYwdmyQpycmSkBDP6/X29EhnR4e0trZyfcUnJvCZxyanCJ7fsl+gMNNH5pmneErnQgMA2fN8eFhiSUZHMYsaARODfX3cj1b5yIIIIcj4BJaV+vZxsuJJDXbWliyW1eXEeU9U1MlTXyxAgjl8i/GgQI19Bn8Rvin8Tid4cw+bmOpIatwjr2QujCP40c4I+wi+lc23BgJpKWKU5A8nVoN7wtayCtToP92u/ld4S4zAc3hY3DsUfaI8eK78rwIvgnMQaS//ru/TK/GN6YrAgQbvIXiGeliYgUd6RrCSm0Z3GioOWVdTpxX/rm//f+nrXbl6089ijCD0j3Tzhv9tvYfsywhvenidwJ7Bz+ll4Myrr77KAMS2llaZnD5ZNm7cKEuWLg0JPrTPwN6CHUNJ8KuXr7LCDkqzG3+Hcyj8S7ebckc8rykG+mKsnQvhe9mu4/F3gyokG76z5Whnk1+9y85211YLfEb0KIlD6xEEgrso4dFRynfYl67PAJfg2mRZkI+Ot9pBm4NglcSgIG33GZyrIA7iueyCqEKfX4OFNDDH2ho4G2zZtq6C4LALAOxBRZq+fvrWvQODrGCESkd7d++V61evycqVK+Sll16UKYVTmBkPP5a8jHsgnF/4xpcJYggitQBr41Ds3A7OL4JYSYUEEoL88fTHSTPFA5UeAzbYbLrhoyAOZGKMK/2NViGGj3nuuzMI937/7j3ZvWuXvLHjDfLIT2zbKgsXLZIpRYWShAolDGYcksH+ARno65fBvgHyELGJ8RLtAmZx30E/i/iH9ssPrLb5ZFCD5hawhQn4OU1Y0cQaDwc5flGDtBwHSeHXcQM8f/WEtfUcPJMMDxoWtgo34OeYBIVWZjjHh0WOvf+BfP8735OK8nKZNWuW9qDetJECtZb4xn4IPc/BFeFXiqOUCw63J/SXXJVRW6sWaM8OjQFswHnGN/hbV9ob94bPwfMNo5om+Vfzw9zvvcSG0ICz8LWkdsMPEjGBOpKtDPeFzF5G+hl8f/j7ws+44D2NdAY/yiYHrxH87GDWtO1FC54IXtOv4ko22Tm0usaMpw+WiwZvHeRSzGZ68+kFvznE7Gyccd/amjCUq+OzuwUV6Xo2zmbzgUd/mwzqkcYofGwjzXOk9fDwuRQKaEaas/A5HunzH+czg2sv/PXqq2rLDesdbtV/LAjbgnv9gAW/7cTjfv7jvu4hO2DGI+wC4eNj/w7//ScC9cdQoLZDNWgMQtePvwlHNpom1D68dMMJBwuyBlFz936DnDx9Wl75xass0zZhXCrLm23ftlWWLl0kaZMnSmIiBGcVE6Ax4ntoaJS0tbZLZWWZdHS2y4TUCZI6IZXZNTgoGxsbSYbC+CUkJjIzAD29woEshFTrjwgCAAYUxFLqxAmSnDzWEySw6UHkPGhsZDkYEKVJSUnS09Mt7e1t0tLSQtAN44ls78mTJ8u4lBQafRAMAO54XR97aEPI6SOQAeDFPYOkRSS8ZVoERW/7fxgdPFNbaytJLvwboAUAKDYmRpISEzgOAFdxsa5Pox3GLroTYhG+SHi0tbG8ekd3N58NBg2OPZ4rdcIEPqNmoxsJEdBxzWF3vZUN8Jv9ATGMFYGsSkTMtrd3SGdnN8cL8wPCLj4uTqKiYqSh4YH85u2d8sbud2VschIzqJ9GBvWqVTI+ZawM9fXKAATq0cMyhPLqw1HS29krnc0d0tLeIc2d7dLe0Unic/ToGM4fojjxM3lssoxJSuI8klhyohvBGsU4vzylkhAKjjQaXx0RgOvunl5myCCDn98o0djbK7HRoyWJ/TM1mwBzPxFZ/AkJ2u/NZTYqmTOKJBNKIWOtoERkytgUlr+Kj0tQp8IJ30Z+MZustpbgPy42jnOLzFTcG8iszu5uaWxrlUOHD8urr/5KmpsfyPRpxbJo4UJZumyppE2aRME0MSGB+wPkF8YdojFgJYAIyFesJ9wb1kEfyuX29xOMgNzHXOF9E8ZP0J7WKGVkmWEE/o4+cqQBSiNrJrXL3LBMageItf+cZiuBTEP2EeYPZSZRJhPzCGHJQCsADvYuhA2ML4G1RXG6TBWMJ+4f+6Ojs4MlNRHFizWAfYeeSvju6u7mWsDfxySNkZTksczwVRsTaufwuo7OTqmtqWY2BT4bewP3g/loaGyU9tY27sHExCRJz8yU8ShlBkE+arSMjtHSkq1trdLS2irtHehn16ORxyCkY2PZZ3Vc8jj2eMIcYWyDNgp7BZ+FffSgqYnzAluG1+P/cX+t7W28PzhNuOf42Dj+na9LTuZTwdZwTdEeaP46HTeQo739HP/GB03S0tpCkRmQNTYaNmUMy1c1t7fJt/7yO/LLX/9aMrMyZOP6tfLMtu2yclmJJCQl0Z51u/tsbW3j+ub4jhtH+4uSqNhHICNQDg6lwBhAwpRxODa650jII2BDhHsY94++i8nJKcxYQ//G7t4ePjfmGT97upEJhPWqmfUYV8w79gq+cR0+a4Q+nxgX7OfWllZpbW6SzrZmGerrQdF/ZlR7pCr3phKvuidiWa0jbdJE2l4cStoPXtcM9i3muxN9DLu6OT5YcykpyZKSMl7GpWhWOdtRODtBx1WEY4f5xnrGM+LZ0yan8/6xjlpbWmi7+/sG6NQmJibIuJRkRnPjuphnrJm29nZpaWnmvkK2Ht6P+8aYwrYzE5U9aIKl8OEAuoxpyxxnkEAgiCdwxKuz7VchCHfSIgFUA52hfzPnG9cy4omIxF0y4HS6Pur6V9ZfcNn5lkHmMrFcJjWFLASNDA9Lbk7W42LrfxWvM4HastDCRerID2mVM9xfg2XgI73BYru87E+dM9i6hvuNcvr0WfnlL3/JEpDAOfPmzZPt27ezDCDWIYks995gQAlwTkXFHQoFyOrEt2E47C/sEfCBsKFpaZMkOSXZI/0Mc0aP1qxsZOwAo9lZgmulJKMqzyivLzArQDQ1EVdNmgS8mMz34kyBvUL58di4eBmbksJMbtpWCEi9vbw2Xod9Zxn8+BvsOfYZ+vIBD+JZ8XutkuETlZgXu45/DmtPY4wJzwpcZ4LiOxP0fZJThVZWZQG+w7ngzkPsfx/fxSi+S50oEyb41YZGcnoN1xnpZMQffQYGEwAXd3N88E1M6qqBAEsyw3XMGEkamyQJ8XEUaHt6uph1ZNWHcB2c+8CI6EmOM1MxyADF6oTEMXxmrB3r86fBDwiE0gBODCbGHfeAOQSOHj9hgsTFxvJ+8PwYD4wF5ig+Pk7Gjx/HMx1rasyYRApb+BvWFu13ezvXhjr0cZIQn0gMhIBZlGXW6DIlXCCA4r1YI5hHrDP0RsbZl2AZ/9FYaypmA7u1t7WyWhTuF/+2LHNcB2chymcmJWHsUjiGECOBxe3LcALmBM8Gwh/zhXHCegE+wDNgTPD/+B2e1zKk8VqsE3w+xg6fYd+2vsw3tHVgOAt7Bc+K6xqRjvdgLHEu4jpBoduuY2cb3o91A/8CJWAxX3gG7CP8VF9EA9ww58Dw5h+FkzAYU5DpP//5z+XUyWMcnsKi6fLyl16W5SUr6LRAPMa44PwFNkeAAX6PsX7woEnaWttY8hpzwMpLQ8MUIuLi4iVxTBIFYbwf65k21MhtV2IS5CvWCDCz7QU8I64/ONjv4S2sIeKZlBSuIduvDFzt7ZWe7h7te4xgh74eZjjD30SAMXwqBANi3yKLGvekn6lBwBYk1N+v5bJhe7BGcb3W1hZiHPh9w6jAhD2KzH3ixRgZAwyRPJbVKjSzSfGh9lm17FU/SM78Gc4xgpGtNJj18yGZbO9zyDoYcGmlSB2Ox71rL+oBZvKBCHfgS8no4LljwbWeLuSqm0WB5DeBGuVW/c+nn8PAgX4NMLK+OupkePHJtIPutdgbHR1ttFnq2qho4O2/h85COzd9gdpdPpCxrGP7L/kVzIyOzN+MdE+WpfpR71bDuJi547BzyECH4QWf6NZswmCJ7yjRYO5wgdqTftzaKvoYCtR2dgeFgkfNmK2DcHEh0vu4WkOIZbUDOMcbG+/L2XNn5Fe/+hV7T+Ocnjd3rjyxdassXLiQZ4EJzoZl7H7b28DfVUlnRyc5DXBX4fwd3oMzYuJE5dvsvT4uAc7sZgUK4+8MJ+Esgn2yYDZgAMN3wFFjk5LYS7kD+K652eGCRPqs5jvj8+l/t7cxUHIIAS6uWhOCfeJiR8uYxPgAfxfrMpx1yGhLGT88LL19/bxHxXfdxDjALzCZsNXw/4FZcEaHtynk87oAZ5w/sE3gNdra4Qd3Et/gDI+JjqHfjbOKPKCr3GI4MYgdtG0WAq7gU/extHdzW5vcb2ySmtpaVvM4ffKUVJRXyPx5c2Xjxg2SnpEhCYmoWpLEz0lKGitxMTHEGcBMGGuc2zir8Y1zl3bdBSXg2XHvOkepLqu+n9gZ78dzkBeNi+dZjWcg54OWXpZpGRLjpEkgOGvhG/c4TGI4DO/TQEFgMfAJKfQTwNWBh+U+iBK+rx4C9Xu75c03VKDeun0bBeqCokIZmzyWfEUvAhE7u5g93dfdI/EJ8TJuYioxHnusO8yF8eho7+BzW6CbRbVq0KFiVrQnARYAPsZ94sxlT/fePm0xAc6xQ/E7fkd+B21jWKI3VsaMTZLkCZqUZclO+EkeMVC50Xgkz5fBOCOIbfQoiY2P5fOmpoyXC2fPyg+/+wOprKiU2bNny4pVq2Tdxg0s8Q321NrUWUs++NVdHR2CvdzW1kqfT4V/JKhES1y84reksWOJV4DHzXdQvjXQ3os+Y7c0NjVKa2uz9HZ2yVA/KtkNS1x0tIxJSJCxSWMlZXwKg/S0UrSe/WoX9Kf5fuG2LKhD+K/3q40GXx88JyOdmSMJanYNe0/QzprtGulzwv/+OJ8b/DwLztAMWbQg0jLOwcz+0NdrgKgGf1mQg2uD40p8m+1UsdMXPS1QKCgq29gHx8buiQHHLlgcGMDOHe+1wSz7sGBAe40FHeO5gnaN4xYW/Bg+do/778j4aOTT9FHXDdrbD5v33/ZzIwU1WBtMT6Dug9ak1TbxpcFBWqmLFehCqgxFiBx8FIh4jL+H4GUFEhHf9YlA/eGDGdXc3My9ZsVsAAAgAElEQVSRg6H+OH0hg9oMY9Bo+AvGN/pmgCKNj74+8uILPRisn69IQ1OTXLx8WY4ePykH9h2U5gctMmfOXGbWrFyxXKYWTZH4BBB62hNaARWy/QA6o0gk9PX3EOQFS1qAIEBPlLKyMh6WIGRAihYUFGgpNLdh8RwgMFE2DSUoS0tLebihb++8eXMZLRgXFys9vX0kkiAU3rh+Qzra2wW9jjIyMqS5uYmlbfBZIFcAyvA5ixctlsKiQh6gTU2N7M1aWVlJoqC7u4uiNUY2MSGRIiJKIeXn53uisEYx6XPhfg1cV1RU8DoQeQDKABAABEAsTJqYyihU9C6DSApyyyJHWb7NGXGQRHV1tVJRXikV1TVSe7eeJA3EYxAwGK+pU4tYfjMzM1MmTBjPLEgTyoMCg5WF078FQqRHjSJZWVt3V8rKyumI1N2tIxAFoYR7mzBhokxOS0dtZtl14KC8u3+fjB2XJCuXL6FA/cSq1TIheaz093ZLf9SQ9I4akv5hoaDWeLdJaitqpLy6Rsrr6qTpwQOCTJQUGjduPAlk9C7PycnjMyQmjvGylJmVwwwjkDDILNZwU5KdjNAd8noNUZzughjZJDV1dXyeunv1Ut/QIK2t7RIfFyOTJoyX+DgAgjjOPYAdPl+dDM3IABBEhurt27fl3NmzFDfx9+LCIlmyaDEdImReWolvEudDw3Lr1k05cew4+zUB6E0rniaLFy0i0EOJrPKqKrlZXiYXLl3kmgdwBrmen5cnUwGsxyZx/UyelMbSgSi7NGniRDpD6D2jBHyH3L17T8rKy+R+/X06PhAbsb8gZMMxhDiMtcWSzRNSCfZJtLsMYx6AXr9pEECagUqii1k0mkkNgpVZXsx+HsXPrqypZUmpmhr0pWrwiH4LvlASM1PmzJmjaxv3HyxBGTWaDubNmzfl9p07UltTS+dmNXqYp00S7Jlbt27J7dLbBL/4gviAaxZOKZCZM4slMyOdc45FwjKfJN5GSU1tjRw8cJBrt3DKFMnMyqLD0djURMGluqpahgaGJCM9XZYtX86oUw3sSOA14DTdKi3lfeEauE+AcIwdxhXrpCAvX/Jz82hP4IyZMwlAgfnBmGDPX7p8mc703LlzZUp+gbR3tMvdu3VSUVXFslNwigA38fl5ublch1MKCigMqCPml50kaTt6lPQNDEhD0wOO//WbNzhWcKwg/CTGJ0j65Ml00mIS4uWv/+4n7BOflZUuG9atYQ/q1ctXStyYJOnrgmPRJNU11XLl6jVWt8jJzZXpM2ZIZna2JKeMYwQunuXc+fNy+coV6epGQAkKS8GqW4CTRhCjHxLGBjZx2rTpkl+QLwnI1O7tk7p7dVJWUSHVNTVy9949edD0QDrbO0kk4nreuBYUcL1g7eJcV+fP702MvQmSAHsaznhlRZnU11ZLf3cHBWreVyDbncLLqFG0kViDs2bNlDmzZzMYQEtHDtFBq7t7V8rKy+nk371fz/PFeu5mZmRKfn4B+0xmZ2Vr7924WCUqaCuGpKmxSSqrKrlma+pq+XpkI4CERh/KsvIKrjsEzOA8m5w2SYoKC6V4WjGfF+Ad4h7mFNfA+YRxx7PDwcvOyeb5lZeXx0Cq+DjtI0a6As/LbyvbqeI0xPcguagi1MOlMYNOViRHMRyI+sSJX1LZd3SCgNZFPVtZLwdCfAfH/T1ApJmQYU4WbNWkiRM+TvBO6morPWfQxOlwp/LDBiSSIxTJ0bKWDT4OjJKmpgdy5co1tm85cOAACSjY8GXLlklJSQnXKhxofNk9BYVQZsP39fAsMbEKaxs4C2ddeVkZz6jJaWmyZOkSYhYLRFECE/0CY3jWHv3gA/bbxRfOMJSTxB7A3kPwBgIasU9g04GrYMdRmhL3jBLI165d42vGTUhl6UpgVGA2rC0Ig9hneJ2Jy7Db+MI5lTZ5Miv8FBUV0TaDfFOhV0uSY8xIzDQ2EkfiG4Qr7DnGAHschB5wGa5hZyB+Z9mqttcsOAUl0mHLcU92roJoxf3AHhYXT6NdxRlotjHSugiKjDzvA20uIMo+eNAstbV1HFtgGzw/XmN2GPYFJdxzc3Nk8uQ02jiIbsjbAK5neWz0PKy7K1VV1cRxwAQIJoN9i4uHrZ1EW4XnBn6BzcTZ3NOrQTcwCRin9rY2zhOIcpwBwCvszTuk5w7O0NraWq4fkNdoHYRrArPBhoJMa2pspB8AvI71gHnEmI0fP0EyMjKlqLCI854yDue0YhpkeqtY3+/61nYSxwHfIYM6MWkMbTKwD045BFPBPjfU3+M94bPu3bsrLc0POH4YD5zNCJ4DIZyfVyBZ2dk8D3H2BPekBTbgGhcuXOCawxrBPQNrY+4xL1jTGBP8bdGiRZx3zCf+fv78ef4d18f4YkywJoLiBf4feB5rFGsKAR/YG7hX/B7rBOsR18W+wk+MsQVk2LmA58O6xNhijeJzli8v4fiaH4Uxwdr3BPW0NK4hW/dYW9gvmFPMJ96HOUd52cqKcmYMT0rLZA9M+HDA+5ivaS5LDzgLhDWCFevr78nt0ltSVV0lzQ/wPB0kguEPwOdBgGtaeobk5uVz3wMPGVke9CMxlrgv3DdsAebDxqiru4PnK0hDBIZg/aBEN+YWpC3ex+CUBw+k/t49qQaeu3dXgy3bERzTRPEcZ3d6egbJ4oIpU4gLJk5K0+BbCNSuVLaVqcXvMU41tdVSUVHO696/V89giGEQ51FRFKbTJqZKVkaGFOTmSmZ6uiQgI8xlmmnJe8uI0jPWbLQvUmvveMUOAYLYE7b97GniUJc1Q7bAYW04wypQD3qlRI1RYAlTZo45vOEq7JDgdhABdwafIsYTqP0ManwcfCkrUamZaw9zFSbTYq3DrlsGNTLmTKALIdzCDk5PQNEH88RZfczQz3vUufq7Bin6eaFC/MP/fvhTFZ8Fcdhvf2c8i23uApjRAhtxb9bWyOy5nt/amokVzoZHzqBmeKW7blHx1N/+Bv9//A5kUJttDdrrRz1SUDgJrsVwojzSOrW5Aa919dplOXXqpBw6dIjnKnxOYCtgPPNFgvdnAYjYX6gygbMQ60BJc5SjjWWAz9mzZ4mDcK7jvAcfV1CQHyJU4j5AuONMCuXvMsj34fNxhljQGc4K4BTYaGRsK3/XTLsIew3MAe4IthXiOt4PGw9Ru6K8TGqqq3hugyeDPVb+Lk4mp6WSK8PrU1PHUyykQAh8N2o0uSYI0sDDODtx/t2/3+gC4IDvRmtSTGqqh0eA9SzIC3NgYoJhRZydOCerqmvob+IeNfAunuc4sA++w/FdEL8xu3loWPoHhgQZ1I0PmuXS1aty/uIlJlFgHqorq8l9omoayntDqEUGNfBIXn4+W8hB6Mf4ofc4zndgFIwv1gJeC5wIbITzDPgMeARjD4wNLIyAdpzh+D3OdGs3AsxnfCZ4EfMVtIKR2lOsI/jWOGsxrpaYZAGsmH+I9cDdwOG5ebmSm5dHLKT+vJ47vd09PBv3vLdL3nh9B4O9tz75pCxcvJgYYmxKMntuA5ej/DXWTEtTs2RkZsr8xYt4lmOOsLYwN1WYmyoNvuC55dVMU1FVPzuK9wSbhfFEUpAFFqKUOLgdcFmG3xGIAO4pZWwy7x9zgfdNmTpVJiJQ3olOtocNn+DfwGnwU1CKHX4TxhnYADwjBPv8/DyZOW26lJfekZ/+6Mf83Nlz5lKgXrt+vQrUUb5AzUD9UaOYoFFdWcnr3q1TTNjd44LhY2MpvsPfAG+GtYJ5AEdLXsUEale1BusXuOfa9WtSVVkhbc0t0t+DZAGRMfHxMmHcOFaELJ4+TdIzMyQmToN9lTrCmEYWqIN8dZCTsORdO5vDbd9INnSk10XiNnx+w69gFcl/fpS9Nhv6YfdkwiPWgYnTwWz2EN7eVduz8t6qDihs0Wo7ypMZX8YASlTc6e8j3g+Wjja/UY9hnVf7UoEa306gZtKXfoWcVxHanAavh9cGM8MjCdQfNq7hczbSv0f6/Uh47VHXDZ+v4Bx81HUw0lqw8QzpG+6qMeA98L2tKhLWRzCr3vbO46zDf47XhI+vj6VDcfMnGdSfCNSB6BZns1zUcCTCWTcL/+sggy4oP+8p1DmFQeRGGT1aKquqZNfefXL4/Q/kyuWrzBDdsGGjrFm9SmbNnCHp6ZPYz1Z7xKoAqgI1iHxXSprllNWoMmJx9GgCg7ffflvOnDlLYwqR48knnyQxg+giy7RTgBtLALDj9R1y4uQJ/g1Ac9u2bbJ06RICRxzuBm5PHD8u9+vr2esIBy/KUKIcCq6BjDVkPQCsvvjii7Jo0UICgevXrlGQwX2Z+Gn9bCFsIFMbgHr+3LmSl5fLQxwHOEuUDg5Ic0urlN4qJbgGCMM1Ef2nyZAKdkBQ4OBXEq1QZs+aKVMLC2XC+BRJiNOyRDh0Orq65e69+3L+4kW5eOmK3G9odFmrvSSCAYAAMAEIc3JyZdWqFbJ0yRJJSkrU3oEGrtQn9PqWeZOOst6DmpV4r76en3Hu3AUKSgDRuAdkHCKaCkYyNXWSxCeMkcs3bsjlm9dl0qRUWbZ4IUt8b1qpAnVfX48MjBqWjoE+qa2/L2VlFVJRVinV5RC966WxtYXEBgwuBCf8P7KjMrMypQBiUFGRFBYUkJgGgEcJZK/kEAVq7feKUtsoN4wDF+QU1igERghhN27ekms3bpLshngLhwNiGd4LcZoCz/Cw5OTmyfz58wnQ4VCNHTOG0ZK8t/5+OXHypLz11lscDwhDK5Yvlxefe47gDSWSvV7aiMYcGODrX3ttB501iOwrSkrk+WefpSh26+ZNOXv+vBw9dVJu3b7N8UXWESIsUSJQAwsUEECsXrt6tcydPUeyMrM4x13dXVJ3957cuHVLSktvs587sjOthJoRX7gPCLogL6dP1/54EP8t4tPIHivBw/7yLG2FjFbsWAtKURKP5TGxTvoG5E55uRz+4Jhcv3GD2Z50/FxpeTxLb1+v9PT0kewsLCziPkE/pIL8/ECfudFSW1cnx0+ckNNnz8qNGzeZubR+/TpG6UJ0KL9zhwQ2HIiW1jYKjZPS0qSocIrMnzdbZs+cTjE3dcJ4L48aotyNmzflpz//e7l2/YbMnDmLjhqcVOz30tulUn+vniWfCgumyHPPPydr162VzKxsbg4S9zdvyfkL5+mYsvwnomP7+lhJAc8HBw3OWnHRVFkwfx6dwAnjNSIWoA4ODsTKS5cuy4FDh+iILVywkGsLDgxsCjJj2ts66CxAsEGWDeZnwaKFjGbPy8mR1PEpmilL8QCE+pB09fTI3fv35dK163LpyhUS8/fv1zP+FnsU5biRQT177hxJHj9O9u4/KGfOX5D8vBxZu2YlM6hXlZRIfFKK9HZ0UpC9ev26HDx0SG7fKZdZs2fJ6tWrKFLDEcOaqKislLd37pQ9+/ZLa3s7M+QQH2LVIbUc45AkxMXTmYSTu3LVKoryEAMgZKDf5KnTpxhUgTWsGdda+p3Eh8t6g6MOQh5kCQgHiBVm+1VM6JT6+ga5cOGinD17Turv1Ulvd4egm2PMqChGLiNTGUIS7jM2Po6OIRylnKxMWbZkkSxfukTGjxvHrLj6+/flTlmZXLtxS27eKpXmtlbpG+iTrs5uVjoAIYMgFgQkTSmYIvPmziPxkj55kiTGI9oVvTIHKZhfu3ZDjp88KRcuX6IdW7Z0GbOq4OBrEAkqYLTTFiEYAyLLvPnzZO68uYI+kyjJDtLgVilEoxaOKdYf1gcyuFC2bNHCRbJ82XLJSJ8s0Uyud939+NOV9XZlPH2B2qKVVRjySU7/9wagDbwHybBwcOs7NM5p97CGOTH2DhfhGVJm3GENAxsoVR7oUabEp9oi7cs5xICdj9NXXU2Fl+FufVztDA8nNIOcvfn9j0z2suxpr1+uBjkAR0Bw3LfvgHzwwVG5evUKRboNGzbIqlWrKNiChDMxwCFNc11ddjGqw/ikOtYK9g9sL85Q9D1EoB8Ch1544XmKxgxAdAFhsHN4PYLjkMF95Mj7jAKHQAR8tnr1agZagTirqlRxGq8BOUeBOiubQUUmWIKATUxKktmz58jnP/852hXYoIsXL9LGI9MEdpVEmut3i6AZEEDIFkdgGUg9EGbIOoT9x9mK6wLbQWQzcZplZS37BqX1ELQTE0PCETYNdhE406rc4G8qqnTyjIDoiPsCoeZncmo2sFaXGM/zHHMBQhl2jSLXQ73sVZwyoRoTRDG4o4NiGs7ty5euMDgMwVy4B+AaOsSjR5G8BE4GZoCtm+ja9WB9IAML5xfeiyBGEHsIWgJpCmwFm4oxgvgFAg42bs7sOTxXECTHPtBskzJM3HC/oUHeP3JEjhw5THJ3xvQZxBuoCgIhHYQ6MBLmG9gTgjmwPsYxPX0yg/6A87EOcC94HUg8zCn6ZGamZ9LGQlAFoccsWFYB0jGCGQLJhjPb5g9Zssg2gvjNYAIEI/T0SNntO3LmzGm5fv06yTiQ4xDu8T5mKyAzeXhQUlLGSU52DklzzLsGjGplI+wdy9jBfO/du5fYgoEXsbGce+wVlOvEusC8A5uiegH2AN6Pz8f7QCzCT0IACc5KBBYEAxZA/IJAxvrUQFutNmWivAVkQHAGsYx7mDlzJude+4lreT/sLQjpGOPbt+9wnkpKVhDf3URAlrtXjDu+8V4S98Bp8+fzviFYYK3iuXCdU6dO8VzEXkSGMNYDiHF8NgMUhodJkK5Zt1aWLl3Ga+AcBIbAvWD8sQeJVV3bGJzVDCSUKGLfgikFzMbWAETLoFdzxbUMLF1XxzG6eOki/TXgAQTNIggGJB2C1zAO8ENmzpgpy1esoGiO/YLxPXv2jFy6cIHPBZyKNQMfBFm86IUM4Rz2DCV0IZYvXVYis2bPpq+GQBwGlpH41go/wEplZXfkxo3rUnbntjSghHgXSG5tvYNy+7CVSQiimThRCvJz6TMCE2dlZUq8q/aAYBArya4/XQUkV9pbbYMLYHNCoXIFrpyjwgRfpFRH3ivhTXzA0usqUMPnxU+24jH+Odh7NFC9y7gH5mtHRTmBOkZiYoErVSSmcO/Kh6tIrS17wiVqgxb0p1kZolM6O9u1mpM7HB8S8IJgIiCYOzmYz239yNVHNn4k9NNHyl+JHPL/2yMYE36DVaI4LQ7DhT6Gfmoomf/R70Qz+6yPuZ+xrvjD+YohWVMuU9+18NAqFa5dkgtk9ebDPYPOSxTbgHycvoIlvkci0T98PCzr32fsghA7skCtogPs1IED++XYsQ9of3HWrVu3TlatXCkzZs6kn2MY3AtudfNs+8Nro+AqKuCMBG7cuRP83RniAJy1W7duJZ+Gc83joIgHY6Smplp27NjBACXj77Zv3yZLlizlOQn8A0wEnHH8+HEGJeF8QrAPMEw5gp2dzUWVEvztueef5znYCP7u+nXi1xrwd0ODEgNnyXi3/l7ydwsWzJeFCxYwMQC8C54X2AVYqbm5VW7dKpXrN26SK2xouE9hXu2ChnayWkxMDLkAiLLg74qKCsnjAJfgGywo/D4I0hcvXpYrV6/yWl2d7Rwn2E8Ec+CZcSaAUwJXsnDhAlbrMlHJWpwhkAmBO32oWDMwKPX3G2TPvn2yZ89eud9wn/4qxg7nDirMwM9ERjTO7FmzZhPT4ozH8584cUL27N5NDIYzd82aNWzjA6yCLHV8Yyzff/99vnYyMeFcfgbmBme3ZsG3EFMwcWfyZPI84FrBi+Tm5jFjme2zGJTVL9XVNXq+lZVJXW0dxVGU5gEeQTUS8I1o+wC+C/eCFgD4XAi7wOXaI3uAr6VA/S5KfO8gRt/6FATqRQwmA9YDZ1N2p0zOnTkr165ckXt1d6WouFi2bN8mhUVTuTZx/7iXixcuyPkzZ5kQwUqMOtWccwvSwM+8KQWyaOkSmTFjJjkbcBlIhMLnlN66xfUJrI1qjVjbsHJaQVAzIYEFps2czufKm6K9sD0bj+ADVGNrayXORil+4BOIzwj+BFfO+xoVxcC7GcXTpLmpSQ7u28ckhVlz5kjJylWydsMGyS0okAHYasfFA4/U370rVeUVUnrzFq8JrhQcJ66LNY3/B4+KNQwsBvyugXX5Mo57RLOewQ8iyeDmjRty/fo17tOmxgaJRhtE8IWssqc+EDD78uXLZMasmfQJEGjINvBOoA7nHIyLCJ5nPh/hW8YQWmEEg/kocTGSQB1+rgZfE36v4WL2Q1gjvM2IO6OBvbAWgqX18f9BcdpjUQLtpoKlzl1kobNrOs/WFsZ8dBWne70Km+YfeFWsFDWEjJ75jhSoXbu+YL0WbzyMq3FRA4Y9gmPgJSEGM8OtXU6gytvjiMa/jUD9Yefq43xW+BoIf4+tzd8Gtzx0T163yiHpH+ij/WN1q7CWFn7/aRWoNUDhd1HT56PjwwixoiFBDsFn/USg/tgJ1JpVEk5aBv8dNBYPG01XwsaVjbWlbu6fOo56MLNkE0RhZrZEE7D9/BevyP6Dh3gQIzrqxReel7VrVktWZoaMTUrUUk9R6nQz4o99VVwkFxt4uF5U1u8gOlpu3CyVv/vJT2T//v0UEmfOnCFf+TdfkY2bNhJYo9wqrssMm9g4EiU//vGPCbAQVT9jOsrDfUm2bNlC4g5kDAQmkED79+9jtl16hmblNdTfl8aG+yTTlAgfoPjwh1/9QylZvpwk1IEDBwly29ramZ2dmZlBUgKABxFjMCLz582RZUsA+GZQQMQBA0Kj8cEDih179u6V48dPSEtLK4mDrMzJFDZiYpBN0CPVtfekvgGl+oYYQblh7RrZuG6NTJ86RdInTWCkJ8pUV9bUybkr12XXvoNy+sx5lufJmJwm48ah5Fys9PX0stwdACMA1xc+/xn54hc+x8hQlJzTfqvOgXWZjy5W3CnW0fycsopKRmIePPS+HDtxipkxMIi4DsYNwLexqZkkBMQPRAf2DQ5ITnaWLFowX7as3yDrV6DEd4r0ouyeDElTe6scP3VKDhw8JKU3S+VB4wOONyL+ITai/CIE9/LyCgJ2lL5FdhXA7do1a2XdmrUyccIERoFZhBhIDfYFx/rh2lKBC6Vvsd4qqirlzLlzcvzESTl3/gL/lj45jaALcwiQjBLLIJgePGhhOcAphUWyetVK2bRpo2RnZjATE2OJQ+PdXbvkr//mR3Ll2nVJGJMkT259Qr7x1T+UacVF0tOLHj5a0hO9GBHVunvvPvnh3/5YLl++Qsdj6xNb5Gtf/apkpKXJzWvX5P0PPpD39u2l4I1IWMwMiGEI00qUaxm/+XPnyHNPP8Vs7aysbDoyd+/Vy9kLF2TvwUMkyNtamlmeGmWLUTIYZBjWbFVNDR0jRCyCoNu29QlZvGiBZGdnUih3FIyerw5EKXjR0iIQzPgnV3IITgHGESTciVOnaQPgbDGbY1IqnTTMHUo5cz4rquRBSyurHSxeuFD+zZdfljWrVjLDCOsXtqWiolJ279snB4+8TxEVAQgQs3HN69euS2dbu+TlZBPcl5aXs4wVbArKdU6bWigrli2RZ7dvkzmzZrrnGEStaLlw4ZJ881t/IceOn5Rp02ZQwK4sLyORjUhq9rjt75fiqVPl91/+IvsWZWRny4PmVtl/4KAcPnSI5SdRAgmfj7WDL5T9rqisYmY+9gAyhLZs2ijr166mWI6M7OiYWGlvaeX+P37ylLz59k65WVoqRVOLuMc1Evu+TEhOkbGJSdLVgXYDKHvdIXGJcXR6Fi9ZLKtXLJdZ06dJPIIVXCYP1lZFdbWcv3xZdh04JKfOnmWJprgYzciFsICIb8w/StAje7mmpo7OUnFRoaxeWSJPbtvKAIvE5BTpbu/kGjx95qzsePNNuXz1GgN8nn4SpXwX0vmC8UY2+d//wy/kV6/tkObWVs2w8jsya0b+4CAdSiVhl8q27dtlyZIlFGghurz11tuyf99+Ev0grzFWqBqAL4gKIBtAzIOkBdH+e7/3e/KFL3yBY4x9DjuEqGuM3/nzF2T//oNy4sRpBkNlZUySiRNSJC5mtFTX1Mqt22ghoZUZJqROpGObm5khU/NypGTRfFm6cC6zw5tb2+XM+fO0TWcvXJKq6joZk5wkuXnZdKJ6e/sZDAKHGs4wyv2uLFkhTz25XRbMmyW52ZMZVNHX0y/VNXflwsWrsmvfPtl36CAJ7uKpRdLZ3iHVlVVc86kTJkpbZ4dU371L5xUExKw5s2XR4kXS39sjt65c4Rg0t7bJuPHjJDc3m+R9+Z0KaYNYMXasrF27Tr742S/IgrmzZFxyAskenK2uIJCWr3U9qFnCkxFRgXLgIRTvP0+JoN8GtI/0WsUy+ldURPk4fdVVIaNQyzGTLATJELDTQZHanPygw/S4bkdozzPt/Qyi4Re/+Cc5dOggySdkJL/wwouydu0a2niQgercaoYI9qZFbHvlPF1lHtu3COhBMNWPfvRjCmuoRoMqBn/09a/J1iee4HUQ6AU7DzItLj5Rbt28Ld/57l/JW2+9yaw4iLvf+MbX5dlnnqF4iMxJ2KVTp07Lu+++ywzI7CyN9gc+Q5UGZFkzE39wkHjiT/7k35OEAyZ7b9duuXzpEluZANtB2Eb5QxAqdRRt+xkciazxmbNmaaBcXDwxI+z/tWvXZefOdyisQiiE6JmVncMxQqAQnhEEE8Q94o/0dAr9IAAh9OPfDDjr0tdBdHvvvfco3OFaVpnDMAhsJMQ04IMvfvGL8vLLX2KJdC05qdHz5hSyBJ/LRrdybbCrILpAIB8+fJjZSwiaxOsgHiLwAIQrPqe9vZVYf3nJMtm8eTMD92Czgb+xJo4cPkxsC9ETNhJCJc42lAQERsEzQ7QEdgJJCBJ4zdq17EkOew58jnuGmIgz+Z13dsqbb77JFjfFU4tZZQQBClj3CPDDc4FkgV8A7Ib7hVCPe8LaQdAXng0EIMptQqS6f7+BZwlKyS9YuFCe2PIEz41k54wAACAASURBVFUIxrhfrcSjJJGSnWhlo+WitQwjMqjjievwmcDCeG6URb1y+QrXJPCmlR2F2Aifo7auls+F8yM7J0fmzplDkRa4BmNsQUfIdEJ/99dee43rBwIxnhPEr5XLxlrE52MdfupTn+K6we8wh3gfhHuQzQi6QOAG9qpVnoDojeAJ7A1kSQG3YdzxOVh3+AzcAzAwy+DHxvL6EMJxvyB72RomOppn0pEjR7g2r1+/QbsMQQBrEcFdGGdmd0uUVFdXMWgRawXnLgIpFi9ZInPnzOP1MK8Qdffs2UOBBO9lP2j0NkdvSIiUo1A1ZUjypxTI088+K+s3bJBZM2eRXP7hD37AnpPYN5hHrCeQ4ti7INSxnkgQt7ZI2qQ02bzlCa694ukzZNJkV3FHhiUawntdLcUa7GFgWewvBFYisGFKQT7tDLKuUFkG+wsi+Re+8EXZuGkzPxtCMmzlnj276X+B9J86bZrk5OawNzSy62GXQATD50Hw8LYnn5JNmzczABdrh8/Klk+jpaGxQQ4fPkL8efXKJbl/9y7XKAhsjC9KiuI12F8oNY9TfeKE8TJ9erFs2bRZVpaUyPhxycTuCKYxgdrLpmaguYqOoT99MZJZrTh7LLYsQm9K5TQ1QtF6fJpAzT7UaoBc/0qfSdOYeD3TzFbBl4Pwjr3P1iUe+YZzDyW+VfzGeoAQEE6MsWgMufAhBogAb3Z1apnWiCRloGS5by+DJ6YFVxnCddlF1kc5AEQikZb2jHzUMNAS6fXBlzxKrAyS7cbvBDkfwwDBv30Ybvpwcl4FZu1zqYGNKgi4qmVh4rRln7OH+qhoCk7WuxrhBvpWps3x27gl/BrBRh+nLxOog1lsIfgtbJGHijOYCwvyfFykp5mTwHeo7vbqq7+UI4ePUNAErnnu2ee88wM2GvvNAv4ZlM5WO5pZrIKMJp/oPY9ikC7s3E9/+lNW3cF5Mn36DHn55d8n5sHZYuVlcR/ANxAE/+7vfiy7d++hLZ8xY7p8+ctfJn+HSmYIPqqqqpSLFy8RM1oGL1p8wH/G+Q6+SNudDVBI+8of/AGFsPPnzhG/IskEgekZ6WmSnZkuYxLA/QxQLIZdQXB5ybKlMmvmTAYUI6AZQclNTS1y89ZteW/3Hjl69BgTAOCDZGWkS3pamsTExTBQHL71vfta5Qqc1fp1q2X9ujUydcoUVkZEcBkwUEVVjVy4dEX2HjhEPiohdpRkpKXSrsfGI+mghwktCGJG4sTvfeol+cynX2J2rmWr0xYyYGdI+geHpZ+tE4fl3r16ef311/mNamg4r3HWWEUcqz6JMw2BXuvXrycWSRyTIO+884784he/oLgKLu6ZZ56h3w1sSrGYAVN1xKW7d+8mlsK5BeyAamBYJ8ysddUN4dMyuDM5WfILCmTt2rU8u1MnTiS+x/qDGH30/Q/k7bffktulpfwMBNJnZGXxDIejg7Ot8X6DtmIbHpbCqUUMDMN9F02dKklIgOlXzIbEIxOoEcS99cnt2oO6cIqkjB9PwefGtWtyGD7+qdNSVVFJEfelz35GZs2eQ84K1Qexvk4cOyoH9+2Xezh3o2PU3pGv1lQunD9Yv1NnTJc1GzfIoiVLpKhgirQ2t7Cs+tkzZyiCk+OYOJE+PMYdXDHwAYRkYC6spZy8bFm8fJls3LaVQjI+ZpSMktHDIq1NjVJeWipnz5ySw0eOkPPAesW1Uiem8VxE1SC49rpG+uRubQ1b4MyYNVuWrVwpazdtlhwI1Fwn6As9INUVZXL8yGG5eO68lN2uYIs44NSUCeMkNW0SDTySeVoeoFR3pyTAD8nMkjnz58n6jRuIbaJdBnTUoMitGzfljR2vy6mTJ9nKDoleqCyIwDkEKbc0N8vtO7cZBLN27WryQgjkAEZnSfMha7/h8xC+rQsNuNIAAasMoudQpKCcSGdopN+NdBY/SmCOJKbb2YXP+bD329+A6cDTWsl3Cwa1ylp6HVrXkJY7wWsHn2kkHcgyqJlcgyQwVzpa/UXgI+tN/nD/b8WH1iY0Mk9kQYT23AhcQqCDiewmdJtfb9m/FuwxEt553LkJvu5R2CqILx712kf93a71uK+LiG1MknH8Tn+/2lvVORyGRmCLK+0NnxTnEwMGrPXKIzMRHoWqDI896nWhf/fhSei6GGk+k5M/Xgkm3vr4+Jb4Bkngg9RIBipoSM1h8QzpkMu68ha4ll+xnlHWI8jep4LgaImNjpZLl6/K9//6R7Jn/37p7e2WqYVF8uUv/b6sX7tWxo5FTw+N1PSyN1xJYSsrzBIm1sPCeT0gJa9evyE/+MEPZe/efbxNEFDf+MY3mBUN4Q4ElRm82Nh4uVl6S77/ve8TPOEL5MzXv/51efrppwkMAQRAngA0AFwhah9iIYkX9MUYo71WAVBgvEEWPLFlC8lKkDr79x9gj1+8HuI3sjaQ5QgAVn+/Xnp7uiU3O4tZroUF+YwSw6EDoHnx0mX54PhxOXDgEIlZCC4zphXL1MICyczA66KZAV1eBTGlnOI8/r1g7mzZuHaNrF9dIvPnzKDgiGzAMxcvy4EPjsuu/Yel9E6FzJ89U9aULHOfCYEaALeZPUgAyLY9sVmeemob3w9BnWWb3aGnvcrUV9S+J6z7QlHkCD5jzz45feYcMysBJAAoIFQhchFlfSDWlFdUMvu1F+V5o0ez7OLC+fNk87oNsoYC9Tjp6umW5vZWKa+ukgOHD1PwB6kMkAvBD+ILSBeA2QfNLVJWjvI61cwGHejrI/m4acNGZh7n5eZ4GdMAW/iyNQmnif2FWFYzhiCrqqZaLl65LBcuXuL4g5AD4QShGyAOZEdLW6tmTl67IU0Pmtkzcd3atfKZz3xaigsLJWa09hME6fXGm2/JX3z7O1JWXcPPfnr7dvmPf/zvZNaMaey9TLCEXhExsdLT3ydvv/Oe/OV3viu375Tx9SDh//SP/1im5OdJbVWlXLt+XU6fP8dS+RDTACCQ4YHS1iCdEwj6h7muVi5fTgce5RQhPp49d0HeP3Zcjhw9yrWRmZ4muVlZFFIhSqKiAbI0MUc3bpXKrdulJCZXlCxjlYM1q1eylDRBhJWPo8jvR8Vjf9o6we/xbCCsMcZwTs5fuChv7nyXayQ7K0NycrIoOCJiF4EJdffuyZVrN+Ta9ZtSXl7Jsf/f/uAPZNuWTZKNEonIiIwaxQzpt959V/YcOCinz52XtvYOycnJ1h7B0TGSNmGCTC8u5h6tqq2T22XlUlpWTqE4aUyCLJ4/X770+c/K2pUrJCkhXkZBzI2PpxP4f/7X/0d27TnAcvSY997uTkZRZ2RmMHt2eKCfJcJBFs6aN4cOCeYCme/Hjh1nScVJqRPYF7xoyhQZNTqKkbYoz4XM94tXrrGNwNJFC2XzhnXyxOaNMm/ObPY7RaknBPJ8cOy4vP7Gmwz6SB6XwvlFaf+xSWM8ID/QO8iM4MtXr0jdvbssazl79ix59pmnZO3KEklBf0GWHo2jOHzs1EnZf+SIHDxyVCqraznvM2cUS25OtiSNGcNgGFRBgLMKAvte/X06AtOLi2RlyXIK1CUly2RMcop0tXdI6e07DOT41W9ek4uXr8jKlSXy/HPPyrKliyWf+240s8oh4h45epw9r5hBzX5Qg1qyE2Wt6moZYAAyeuvWJ2Tjxk3MXsd6AUEOQgQiDGxwbk4ug4UQtY5zBaIIhDG8DkFB2A8vvPCCfOUrXyFpDjIY78PrQN4imxs2CiXXCqfkydLF8yUrfZLEjB4ld+/W055evXFLau/ek4mTJjHDbO6M6TJ3RrHMnV4k+TkZLAZeWVsv+9Cm4L1dDPyAnSiaWiiz58zi2YBzAQI1yIqrV69LTU2tTJlSKJs3b5ItG9fI6pLFMi51ogx09UlldR1F7p27dsvO3e+xMsfkSZNkPKoipIyT/JwcEtRdfT1yu7KSAQzlZRV0DlHmexBl4WtreQ/ZKI1bWEC729L0QC5duCzXbt6UuoYGmT9/gXzxc5+XNSuWS1FBjiSPTWLvR1QoURZxNO2513/aGFwPYwZBaVC4/u1A6r/kq61M3L/kZ/7P/CwTqD1xmk5MKCkZivlCS5M+Dm0ZXgIU5wGcIezBv/3bvyH+gViDjJAvf/lLJJtwjphzGU6o+qKDEdBKXmJ/g5CEsPXd735P9jh8N6UgT/7Dn/6JPPP00xR02VtulIrkcXGJcv3GLfnWn39LXt+xg1ORl5stf/Zn/1E+9amXKHTBtiHDBWLzm2+9JRcvXKR4DtwAOwgxx/ofQ3hEFvBTTz3F82XHG2/Krl27maEK3AfxG+ITrgsH8d5dCFVdzGZBJoi1HEgAcdraxuoyII6APWGvQOghCKy4eLpkZWcxcwaVHCBg4bkRSAYSdsGCBRSo8Y3/B/aBOIkgSpTbNKEdAiGEdOBGrH2QhVa2HLYRIiLIRAQNWj/hoHhh8YhGFDAjuaWFn7Fz504KjRAd8fl4Nnzj/Ib9Bm5GdlNbawvHBCI1RFAI0LDlED337dvHrBqQw7BpyK6A8IkMb5zrIJDv3L5N0hqCKwRlPNPKlSsp+OO5gOXxXAhMeuONHfKrX71KwhGBArhvCF0YV1zbI3orKnhOYAwwV0bsYN3CbgJPwg/AdVHpCfeA54TYDwEXZDnWsWUaWxk74DcEraHyC0hvfD6IO2T+4P+x1iCmwo8AEdxw/75rR5PNswzrDO0tGGhVg9LM2soC4477R5UACP0g0bVikJbdRqDAK6+8wnvEusUz4PO033iql3mG+cH94/mwjpBRhuoCuAbWHcYVz4Y5ACmFQFKcy5hnCP8YY8wBroPzFJlauA5eg89m2dGqKu4FXIdBGS6TGmOLQF8ID9hrCMxAoACy10EIY2/jXq0VEwIT7ty5LbdKb5EoB6G8YsVKeerJp6SgYArHEpgcax4BIjdv3mBPVHwhQwdiAUpvgnwHab502TKZO2+e5OXk8l5/8uMfy/Gjx7jX4auBCGfLi8REBouCUEd21pkTJ7iekEG9YeMmWbN+gxRPm84AGGS9D/b1ya2bN+RXr/5SDh46wPuC7Zk4MY0VlYC5EcgJXIPxYWnzlHHy/AsvyLp16znn2Ce//vWv5dixYwxewdoDmQ6MGReL9dDKSg7Xrl6TK1cuEz+v37BRtm7T4D2sDQRBYM1hPrBeMV8HDx5kNhLsSF5ePiunQEjCPmhubWEQAMj9uppq6enqYrDyU9u3MxA2Lzubvi2exTJj1I932awh4rQKTiZW22voHxr35ARqLfwVOFlc+RzwBoMuQJGVcOBHeOJVaOlI9TudQO3ypE2gxhkAjMsMapdZQvF7SAOMgDUHEczrZTNblTdcaJhBDhBzEBjU3dXJsR7pK5wEjyzU4j6CBBwdZl+Y0wNwxM/wxHj3ikeRmR8mTqso+PCpHuk5wrmej45jmPfn3u6LoloVT/ki6yNq4rRl6kcUqL379/Gn3T+CXT5OXx9doLY1oPMRKYtppHE0fIfzG4kdEOx6+7qlqKiYgcA4F9l/GJmUbMunQffBPatry+yALyDhjADG+eEPf8gEE+K1vFz5wz/8qjzxxBM8I1idxGUPwpeDIIjXA/PgC/btj/7oG/LMM09ToEaLBIjYqJK1e/cuj7/DGcX+uElJxBsMEO7rIz8CXIWzftd778rBgwcYrAIfE4HeRYUFkpSYQJwJnxgJGbk5jr+bMoUCM8RWBKlfAH939ITs3X+AFULwtxnTp0kxqlRkpEtMXJx0IFi6skpuld7ha4Al58+dLRvWrZY1q1bInNmzeF7ADzx34ZIcev+o7N1/SO6Ulcu82dNldckSmTQ5TaJj46Sru5ccGEXf/j7ZvHG9bNuyWcYlJxOXMGsaNpat2YalH9+sHCgMBgNfgWA34C6cI/D/cfbgzEcAF8Yb1UnQHgbVbCDeYh4R5PbTn/yEgfioNPbpT39aXn75ZeIMBBlAMEHAFypbosczxhlnM+YT9hrnPjNikbjT28cS2eDUwJ2AOwTmeeHFFyQrJ4cnAsYXZ/Kxo0dl165dzM4GjpuYlibpWZksf43gKgjTdTU1TFLAmQhfHFnRq9asJtZJnZTGTF8k+dy/d09LfO/YQUF46/btfG0BhFAnUF+9fFn279nHtnvIhp8zb5589otflHkL5rMdCLhltE+8cf2aXL54iWuPgTZRo3iu4D7Ly8qlqamBa3X6nLnyzKdekiXLlklWeoY8aGySc2fOyM3r1xmMhv2QmZ0lE1JT+Xy4BsYYZbXxTI2NDRITHSWLli2RFz//OZk+W/mn6FHREj00JFV3yuTo4UNy7OgHcvbcOQYCTC2eJrn5BZKWNpn7HoFqEKlbHzyQB02NDIYDTzIT5fohUG/cJLkFU2QA/di7u6WjtVmuXjwve97ZKdevXJWeHgQSjJP8wimSmZstqUgWAA8M/F9VLbdv3JTmxkZyPdNnzpDtzzwtCxYvkhRUeIS/1tMnF86ek3/4+c/oeyH5B5nzc2bNJi7DOQ6f5U45ONBhmTlrJnl0BG3Cb1E8oYG0wQze8HPS8IlhFLVHfrBU0A8OD/iJZAvDg7wede6MFMQ1klgc/vvg51mwsGZNQ6COC+k3HX7O49/hoq7Z41AspWqn+n1+AKAK1P3ct9qPWgNXdJwgTptATcvslfpWwdmqp/jidYgAH+hJjXdbsC/WvgWu87xg20W/xcyj8MmH4aRIayM4f4/CWPbaR73uUX9/3Ot86NrCXFEK01a4sEFInsI8WWVhvN8y7D2B2gWe6mFqit2jVnHEnfCRc7D9PRHKH34iUIeO88e2B3X5Lb8HdYihCisnEUmkphEDALVyXdwg6jQgatoya/kzUPoLEecAJRcuXpZvf+8HLPeKcDf0yP2jr31NNqxfy6gplmeJjqZIHSwlis8Aka6f5ZxQh7BHx8RQzPrrv/kbRlTiNXDev/a1r1GgRnQ1gCXFMpQIchk5P/jBDxgFiC8TtCFQIzLJ+q6BCAGxhCw+XBe9fJcvXSpLFi+i+AqQZUYbYAIg75VXfskMExA+ixcvYtkgvBYEkmZAaKQLYtQR8YisUIhzKPcDQeOtt9+Wd9/bTfAKULZ500Z5YssmKcjLkZSxSRLrMqjvNTTJ1euljNREFmN8TLTMnTVDfu/F5+TJbVskfdJEZm7sPXhYdu7eJ0dPnZOunj757IvPye9/5iUKvXYgofRbc7P2dM7ImMzMdgjhVpYcRg8RTjhIIGYMMEhB+xHjGwLNK6++Jq/86jccA5TtXr0GpN4mkrowlACsILuOvP+BHDp8RKpra3kNCJSLFi6QzevXy9oVqwhAQNbdKrtDIfb9oygXelVSx6cymwaRqzNmzqBQyDJxQ0Mq7F+8SLIHhE5HW7ssW7pUnn/+OZk9c6ZMTJ2gwMgdssA1EE2RuQKBGobdypFAyKurv8vngIOA+wHZDHEcwccgqfoG+lnC/SAiK8+dp9OCTJQvvfz7MnvGdPYABtGN677x1tvyF9/5K7lTUcm19uyTT8mf/rs/klnTp7M0B9d0lEh0bCwjO99+9z35i2//FcU/fD25bZv8+3/7b2XWjOnS09kpPX090tzeRgfo7//hH1lOavacObJkyWI+c3raRBkeGJQxCXEyflwKMzkQyY7gkDfeekuOHj/BHsZw6rZv3cLs9ZzMTJZIx96D84V+2x8cPS6//s1vpLS8TJKTkihQf+XLL3OuMJYGHhTYaH9vZrM4P9joFwgHyGzA2Gs50ntSeqeMdmTKlHxGKKM/NiKpwenUNzYy2xyfv3v3Xoqcn37hBdmycYPMnDGNxKNEj5aK23fkzXfekb0HD8rZCxfZ6xlZqsi02rJxI8VfZLNj33X39Mm1m7dk53vvsYwyCEOIs1/+3Gdl68YNkjk5TZIQqTUmUS6cvyj/1//93+TNt98liZKVni4ziqfKggVzZXnJUinMz5dRKFsfHS0TURZzlFDQP37ilLy24y2K6lhzq0qWy4oVJRSosd66ujuZ6YxM45/94pdy/MRpSR47RkqWLJYv//4XZPPGDcz4QmlSiJrHTpzg2kGmMxzKrKwMWbVihSxftoxEJhwYRM1WV9bIWzt3slRtQ1ODZGSmy2c/82l5+sltMhn9f1A1IiaW/dR/88YO2blrl5TeLpOkxLEUsp/atpXVK1hSbGiIaxljhPLpV65eZxbu1MIpsmpFiTy5HQL1cklKTmZv7NLSO3Li5Cn5zes72Icaz/vcc8/I4oULpCAvlwEdALgoBYXAB5QVw56H49Le3ilnzp6hWIFMRgR9bHlii3zmM5+RBfMXyqSJk1ipAMQyhAoQ55MmaZ95EMw4I7BeISiAsED5XziuCCYCqQ+HGbYXTjb2MGz6z372M/nbH/2IdhGldzdtWCvbN2+UnPQ0iRoapP2rrKqR19/cKTvf3c0MvlUrS2Tt6hWyYtliyU6fKFHDA1JX/0DOXy2Vd97dTaFg0sTxfM3SJYsYIACHC8EpbR2djIDHtd548x22WwCh9tJzT8nLn/+UZObmy2B3n1RV18qZ8xfl3T175N09u+R+Q5MkJsTL8iVL5JltW2X+vHkUXAZkWCpqamTX7j3ym1+/Lvfu19Mxh+0fh3YAK0rk6eeeZdYixr7h3n25eO6C7Dt0SA4ePUpRYOvmLay0sWr5Emahs7SmFeZ3ka/IomYGNYKQQnhUIwhDHcOPAnH/pd7zcROo71ajxLefPQ1iyheAfaHAD1IMi2QNm5gPI78NP8J5xlmKUrff+973WKEAX9OmFcvXv/41Zl4Ae8Hp5dnBcoiKyUwItQocmlynogj+BkccBOb3v/8Drnt8FU4pkD/5kz8mIYlIfRBxzMyJiqJAjSCTb3/nL2XHjtdlYHBYCvLz5M/+7D/ISy+9yPOA5YvvlMmpk6dYneH06TPEMRmTJ8uatWtk5coVFJmA73Bu4Rv4Dnbopz/9uRw9epTZICaaWkYobF1PTydFLHyBjIPtASEKG4wSvL957XV+JsRpjAUwKtrRFBQU8rU4B5HFizMKgr+JwrgWskBACENgRkYtMApIXRC1IBlhI2E/kSUNshVfwaxb2EoTYoHlLFMwSOT4BXM02wnzj+f+x3/8R34jCxqCvWXU4NlxL5gr4Db0bkT2EmwzzmqQzchcgkgLkRvYGME6EDG3bHlC5syZS6EaJCjuByQpnv3ggQPE3iA5MfYQP1GmHcK3kdZa+v1NZnVBJARGQ3lGCNqw/QgesOo9EFxxPkD4hljOTOX4eL4W18ZrYWOxRoFTIfRhXPFMEGcxR5/73OeI5XXdqg20n3gf5h9feHaI1KhsY+L0gf372WcT97MKrVfmzJG83DwS+2CRLZAApOLefXsp7OI6KKuJ58b9YRzw2XhWZCVDaIagjbmEwInXQHTGnEBIxj1pP+3xnB8EGmDtvvrqqxSYITijb/PGjRspEuP1yLDFusM84bV4H8rCIxObGSzjx/N11u/6/2PvPcDzqq50/2XJcjfuBffeJVnuvRfJvWMgmBICJCG0JJOZzNyZO3PnTskEMCahhmLANu69N7n33rvcey+yLMm+z+/dZ386kmUwmfr/w8fjR9j6vvOds88+e6/1vut9F73hUanxTHEMCGrGij2IF0QBijTsWPfs2afPcW78vn2HDjpnChi4BhUwbtlskydPtF07d6losGXLVvbSiy9ZmzbtdO0Q3BCJfO/o0Z/bhvVr9T316tezn/7sZ7KcvRfsXcS+jBnFohfPX7B1a9bq+rjPxL883/xeFqF30nRuW7dssdGffiISnNYt7dp3sOFPPGktW7V2cxz1+IXztnXLJhvz1Ze2afMmgflY3CY0aW4NGjZSzMG4A7ajuNu9a5cco7hWgFaIEoqK+Sw2paimyVkBiV3v8jyysCemRXE/buwYnU+9+g2sU+fOul9xcajKi+iZZw5QTA1BjdUozx3EfMvWrZUbMN6cO/k1a8aG9ets/Zo1tnP7NvV87NShvSX17GlxjRpZpYoVpEYOr/sRYDAAHp0tuldSO2cyT1BH4oVQ72G/T0S2lkBB7Sw/IVBc70N+euePrP0pQJQDckv/HvC9PIJOQZ0voqDWdwW4RERBnQFRHeQonsGOqKicuk0K6tRbWnsZJ0+ghkFi4XohYjnbOWbbNx1BHVGrqP4vO0n8TeC19uuHDJC+jZwOHyYcB/hryQmo5rzehwHZw/c3AlAbtq/agSIYkTuXLKVYdoIhsPnO42LPu4ELV5R3VAnU0znPz68zDzlc/59/246dTmCS27287zkLzdes+/jdlU/hAkSI4WXJxHf3rF69BvbCCy+IoHbri2tt5mM9vtP/3RNAXk3vCQtiIGKhDz74QMVrvNhHOC4kJXhcOE4hfqOVEe8Hv+M44Hc///nPFRex7rpCpgNyC2Fv8vgd+ww4DQU+uKFQ2C9sMfOucsqzZ0/buLFj1WO7Bi0eWrawFs2aykGMtnkUTVFYDk6T595dOXYg5ADrAReiVdPU6TNt9tx5tm/fQWF6uOr17N7NalavInyCFiWonrHXBrfEjYcWVjiZxTWqb0MGD7JeiT0lNgALWJq83ObOX2ir123Q3jd0cH974rEhVrpsGctUWxmK9e5or0hLvWXly5aR4psifefw6NTSagdhUSIdud4MiGpy1GvXVZAOyYqzJBgaylXiJwoE2Ce1hxYsJDKZPermrRsqrvpi9GgV1FOMJ4L6mWe0txLDEc8QNxK/QgDTlgz1MgXf5OfE1yoOy19ArdiIjciluW/kBhRZDhk2VPEcsRT7IvOA4ir2UxG5FSuKgMbtLR+tV8xc65czZ23p4iVy1+H6qlSvJjHBwEED5cySdic9sPg+Y/MjBHUJS+yVpB7U1WvWCBHUO23JokW2bvVaO3rkiDWMi7NhP3pSxd4lFVflEbYjUj71tmuLiLrX8mhP2bxpk82aOcv27Nql62rWprU98fxzIrgLce0Id1KOycGZyAAAIABJREFU6icvlOAoqGlF5OPye5n3RLavWL7Ctm7aaCeOplid+nVt+DMjLK5pM7k45scB8k6Gbd+0ySZP+No2rl9vFy9fspp16tiAQYMsvnGCWpegbL1566b6Um9ct8527dgm227ai9CDumWbNtaucxerVqOG3NQuXb5khw/stw1rVtuS+fMUR1WpVsMaxcdbsxbNNbb5sd3Ggj093VIOH7YVyctt++YtdvLECQkruiX2VCyCqw1CLbAjzm/cl1/JLSkhPkFxbnxcrBxHyf9o5QT+wz1HZEIOpdY5+bwjmic/swqwwgRmOKfxRG2EoVCBTrgdmOu/HCapw/yH3zTCe09OQjjnxpIzfgrHDt9EUPvjhtd3zj9s501O7BSxgRNojmI3Pw5e6Of/Ho5XwntITnzAj4Unp8MEtXtvlltmzvhCIkLPBAUxYM492xfn+T3A99D2PdVzFrLnFuN8G+Gc83582/v/o4nlbzvet/3+GwMVT1CLf6GFpCOoPb/h5xpYgi9kYL7w7DtAz6s8/9xw6LvHEDmfoezOjPfjUv79P1h8f88svkVQhxIgv1CH/y2cvIQXak9QU5XnK4JdMuV6R/EKqGX9vzYJ2XChoI6RGvCtUX+wxUuX6Pck66/84mXr2qWzSkIImGjq7oPa8KSOJK4ux9FmwgtiD8XMBx98aPPmz48Q1C+99JIlJSbKEsUT1Jw0liEEYgTaBE+8fIAbJqidHawjqCFIWTyxeuzRrZuIIj4jcCnoQ0dQBpD6+eej1XOldu1aAnboyUr/FsAEbydGEAOICTmKtSxBDsk0lrljx423BQsXK4gEjMMStlvXzlaubGkrQG+3aAKBDLt2M9UOpRyz2XPnS2198sQx9Z390fChNnzoIAENBI9YA82cu8DWbNpq6RmZIqefH/GECCRnQ+jAYirHIaoZf9nwah3zlmteFZvHMhXkurvM8QiaDx9Jsa/GjrfJ06YrcITMw26J/uIkBbxYPAGx6BMOmYYtM6RZ2XJlrHnTBOvWuYt1bNPWSpcqLevMFatX2sx5c23j5i1ST2NVPaBfPxHUlStVciAl1j95Y1QRSW9EALVlycts167dIga5/y1bNBdQDgnKhqtNMeiJjvU8pKr61Aag+O07aXbj1k3ZMKlfeLFHRIxhs0svaxIRgBS+Lzl5udSh27ZvF/g0gsA1Ps5KlShuxYoWdQrqGTOdIjolRWPWv08f+6UI6rraWLT58ozkz6fxFEH99ju2PwdBHd+oofoZ02st416mzZoz1958a6TIrBbNW1inTh2tW9cuUuZj60wCha8BxDHWUytXrZbV8o4guIdoHjpkkDVp3FgqTUA8gAGSmWs3btm6DRvs6/ETlLCcu3BeluEvvfATa9e2jeuTFPRidJb8DmkiGZLaXuBtUJGngpZ7GkvGH2eBa9duKNCkWpKe6YwppLNhxXz1mh04dEh22RDw9KqheAECt23rlla5alW9Twrq2bNtkQjqrbJHp+AFq8Kk7t10vihQ8xDQ5olSED57/nzZgqP6ZT48NWyY9e7R3WrXqCrC1woV1DP/9//3X23mrLkigFFh9+zexTp1bG/x8Y1ktR/l/GlAoqVWYawWL11ms+cutFu3botQH9Cvr8jK4uXKCAC1jDtmmelSEf3x489s5ux5ql6lsvql539sA/r1UcKMZTcEy6o1a2zqjJm2dft2Jd0A+j17dLc2bdvYo5UqCNDPF53PTp08bbPnzJNt6tbtWy1f/hh74vHHbNCA/lbp0fKWX4nqPRUFjB7zlc1buNAy0jKsXp26NnzYUOud1FOEAxW/Ti131bbt3GmrVq/VMUkYq1WpYu3btbHevZKsTetWIkWxnTp06LCtW79BBPWOnbusbTaCGjvQ/G4Jp/cRY0CAlHlPzwXP/ty586RGPHT4kMgC1t+hQ4ZILUUhEWsqxDXPCfY/ALuMUc4XhAb3DcsxQA6SYEB9LEIB1QFoAab/+Mc/6k+e6Chr1bqV9eudZL17dLMKpUvZvYw72ruw5Px09Bj7+LMvtK/RhqFP70Trk9TDSpUrYenXrti2PYdsycpNNnfBIim5WjdvYs89/YTADFSQFDoYKpyMu3b+/AUR3p99MUa9qgFYBvXrbS+/9GNrULeeZWaYHT95WnbhzM+5CxeqmAeL726dOsmGvn7dulaUvSY6ys5cvGDTZ8yyjz76RH3E2RerVqpobZo30/PfBcK9ShU9hxfPX7S9u/aokGP81Kl6Ttu3bWc9u3axHl07q5hBfWilesLS290j1gEAZ0CN7K8fCOo/N6T/r/pcNoKavS0A/f16HD4Pr6KJ/Mx5tx9CZsPa7gFMgMBRo0ZpX+RVr15d+8UvfmFdunTWHkCc4Suk+X/23SwAU4uqS2017RwBwj5zP0FdIyCo+7i2G6ocxh2F+K6w7YOgHvm2TZk6RfsZ1fm//vUbIYLaKWzWrdsgUgfbf2Khhg0biPTmfCkwdHbOzk6aPzt37jIKGyEHIfe6dutm3bt1t8YJCXquZVeeSbW56wklq8sY1/uJ30GKf/bZ57L35vohEnF7gKQuV8717qXwhn0S4gkglt7bWBqjUoVQe+aZZ+zJJ59U/IlimfiUa0AZyzEhp3GPgFRlTeWZ53icPz890OHjfn7v7eHc7XdWeAKc6D19/br2gNGjR0s1wzEBk4jtiDk4DwBMjsG6hUUyNofYMbKO0MeQgB3wETUNxUTMAUi2oUMf076GgolE2tvxUizJ+2dMny4lL3EjRCrkO2s7+wAkEq45M2dOl3U270GtBADdvUcPkfmcG/eQa+c4ANrE5owr58DeQIyOesrbd3vVM2Q2hDzXDjgG+A0IDiHicw9fYCHlWAB4RYB3rEnvZqoA64svvlABFUAs19u3Xz/X27hESRd3MfMzIV9vqT3IgkULBdiyrwHkDhkyRICxs0qP0n0PE9TcE+JPxhTC3ecmHtjhPLk3APfEyH68OAcIZUhdSAHez7PGtUMAU4zAc8C1A+oDKIvQDXIezoN5N3bsWBWGEacw/iipILQ5HmPtFdQcmxiRvIY5BLFBT2Y/f5i/XP/YcV+ptzixH6Tsa6+9JlcVniVnCxsj4PfNN39vS5c6UoNn8O///n9b37799PfUwBmJHIsNDrKYHoqotSg0Jt7jmYUwYOVxZGambd+6xd57911buGCB4vHGCU3tpZ//3Hr0TNScwRZ0397dUihNnTJZSmiU2iijmzRtrt6UqPMAh3h+iKeOHk0R+e3t8AFafS9O5iaq6XJly+lcmAvR0a5Ym8+Ty4x86y0956izsRxnveB+FClSVHNh69ZttnLFcps7Z45sxVFB9aCHa/PmiqUoVgM0J1aHYAfgX7d6tc2fM9sOHzhgCfFx1r1rV2vTsqXVq1vbcHtAgRzO/fX/EWVMls23A4KDgjbPPgVxg/98BGD0+0kArJJGeqtHCo15XvjpMIUgf/D7QQ7VDeMkbCGKvrSOoPathbTX4WzgLb4zXK/rbOS3kym74voMipSdEh2SWs91EPr4/MwX3bslMvJLR8KG+yEGa2g2glofCVfu3q9gvY8ofsiAITfwNvzRnErWnIcNg/oRLCgHEe8/Ez7H+843m0uLGr0FOneXE4as7xx05O3SI2OZVZRGLOoINY8nBTbfudD2PxDUwa4dcbfLXtpw3zMY8Tp8yAnGPQgcclib3/vjH23FimX6cP36DeU8qKKgIL77ZoLaYXZeSc258ezibAIeB5nMi9gFghoMSS1cAgU15xEmqMHvPEGNY2KYoPYtSVg3KRJz+F0dka7s+RQRERsQo6TdBpe4qfd9+skntmbNamFGnTt1tK6dO1rj2FiJSIRjBLbgEGh3M9K1zrOuEt8dOpJiX341VoWUdzLvKqbo26e3devS2R4tV0aCFK4BvAqLZJz/5sybb0uXLrMTx49JUEBxObgMOM7VK9dsCYVy8xbYug2bLO1Ohj3+2GB7esQTyvFiwO+iEV5k6vzTaLeRNypog+YKb5yIxBnjO3EJKmpHXHM9EBf0eKYojwJTj3fiuoJlt9wfEWdYlNq4xOTLKzc4ityIa7B0FkH92GOKTYkRECIQ/xK/zJ41SzEs+xz9iCGn2feJN8jLie9v3bhpW7dstaXJSxWn4TxCvENf8Hr160f2atZl7KAhSSGtUZFDeIIf+RgMXAYyHFJ54sRJijfzFyygmHDEM09b1erVRei7HtQPJqgp5gaP3r1zly1ZtFgFXSioIaiH/+hHUlIXf6SY8DgJeIKCedzh6Ft+68YttQtasWy54tjTp06pkLN5u7aWNHiA1ahVyzDcTbuFQvma4gFaezHPaHdDcQPXq/7TUdH67pXLV9iK5GTbsn6dcLAnnnvGElq0sKLFilu+6BhZa69budLGfjFaTjBFiz1izVu2ssGPDVMhKO6hPHwUWJw+edJ2btuq61qzaqXuF7blENTtO3W2ajVrWlR0Xlm4b1y/1tbQS3zVCrn4obBu1badNWzU0MqUL6eWjc4g5J6dPXVavbjXrlptq1eu1DW0ad/eWrdtK1K+ZMniUmyvX7vWxn01RueBcx597MExKWj1zpZ3Mu4ExSnEIqxDrvjF5ynu/+8nqHMStGDakHNZnw0wyaBfr28z5eP68H73TWSyu+SHLSXLvk7ntn/mXKtdbOXiXYphvLW3XAjlcpP95a87fP3Z+Rt3rrmR02Hy2hW2OOGW/+PJT/c+R1LnfGl9DNYVn0Py/WGCOhJvBPfRFaHnc84K+bCiZj29X13rz/lhYpHcdrac4/1tf3/Q7pjzc3/u+x72OLkeP0JQEzNnJ6h9/snxsxTUzJcYCcXoAf/fT1BnF7iE517O6/2BoP6eEdSH9+3ONgfCwEr4F+HFzgWVDri6mxmoppWMZldQ631BdXP482yyECVbtm2zt975gy1WBaYDMCGou6CwIaFUr+gsm2+/uGVbPAUEueongRUAmPv223vvvy+ygxfV6BDUsgjKF6Pk0z+4+QsUFEFNBaYnqAlWUVxj4wjYA5ATJqgBMwFqAAWoNqfSHFDFrbGO4OUP6ozRo79QXzKUEoBFqIcAY2TlR49gt0XoelUBDjmdni7rYax9v54wydau32jVqlUXGYiaJ7ZRA/XWhXTMGyR21Hifu3RF712xcpWtXbPWbt28bkMH9rXHhw2y6lWrCpRavWaDLVicbCvWrrdLV65YYtcONmxAX2vUsL4sX1zfGYDVDLuXmRn0AI+yu1h43M2M9IVwvZrvWqZF211ZRUQp0Dt3/ryUEVSOLlux0ipWrKCeIQBfgImAe84yzalELpy/KItaVOLJK5ZLuYrysFugoC5frrwsxydOnWKffjHaDh5MEYg3oH9/e+7pp2VdTUIAgEJgLWtuyyNVJOM/Z85cJTokH5CVgKhtsDsu+oiCZO4Z1uKqb1elRdj3JY8s5lyvHnqXOcUXcwIwBGUyBwBIPXHylOzYFy9ZIrUvKi0UWs2bNlFygcKb73ME9Sg7KAV1HvWF/tUrv7AG9eq4Hnps9FF5NI8pSsDi+00R1Ad1ar169rTXXnnF4hs1UkJEsJV2N8Nmz5lrI995186fv2jNmjaVxTiJUNXKlVVYwJVwzyBuL16+LAL18y+/EsCG5VT7tm0sqWePyHg6y25n75txL48dPHTEkpcvUzEBYCnKeohPAsnKgWUgc95vhJyrt8aL9JuSWiHw3AtmPnOIRIfPFSiQT8+n6zMSrYCY6uIzZ89IZf/xJ5/asaPHrHmTJro2Kovr1Kure3D44EFVKqOg3rBlk4L6wYMGWfcuXaxurRqy+I4hcOYhi4qWxTm9nJYsW26Tp88QGDW4b18RlLEN6lm58mWxNLCNmzbb//nn39nChUusRLGS1qpFc3tsyGBr27aVFStW2PX6RhWuxofRSsIWLlkiRfuKlWutQMHC9vJLL9mggQOsZIniAh25Z1oY792VjdX4KdNtzrxFtnfPHitVvLj9+JmnRCizDtGXk3UAG3YsviHrGzVsZO3at5V6unad2pa/kCMeKPq5evmqbcS6fdUqW7J0iV2/cc2GDhlsgwb2l2UjSu8bN27Zrt17bPSYMbZy9Wqr/GhFa9uqtazFcXkoAqEqQNJZb1MlvvfAQfvTnz6xBQsXWIVHH5WCnmIZEdRFCwvoRDmOXfbESVNs+84d1qZ1axvUv581a9rEKajzo8p2qmnmfnReXALS7eSZ07JCw4J3+fKVsppu2qSp3AJYL0uVKi2AisIi3s8z6WzwSUTz6v77HkTMOcBfElH6mEGCANbTdxOwnESYBBsl3kcffmSffPqJEmrGM7F7V+vaob2VKV7M7qbf0VgBikMmv/fhn2QzVbduLRs6ZKA9+cQwq1CpvKVdvWTJazbbpNlL1Nbg3JnT1jeph73ysxfVigF7TtZU7TdYkN+4ZUuSl6sH95r1G1V807NbZ/v5C89aQmy85ctX0E6dPiubeizrFy5ZqsKNAf16W7tWrSyufn0VvHDNUTExduN2qs1fuNg+H/2lrd2w0a7fvGHtWre25596Ss4epcuVUdIOMH/zxk07ceykTZs50z796ivtUbrv3bpaYo9uqo4HuNX9YUxFUDuiWoool3aGXj8Q1A9KSP6n/Hs2i+8QQe0TvPsT46wE0hMD2e74QyTgHsDEhh8r7uRkB2BCwP6C+K5LZ8V1fr/gd75K28eWLpJysZH744iPBxPUr1m/fn1UgCgA8x6kQpQVKFBYBT5vvfWmTZ4yRUdib/7VrxxB7Sy+L4k4W7t2vU2dOtX27dsvMLF9u3bWvUd3S0horD3fx50ewABIhaCGwCO+a9q0mSUmJcmGmDUL1xlX1JcZ6ePsbJmJ766p0BEXB/ZU1qUOHTpKvUucyBrF3ujBW9YQ1h+U0aikvUKadQ0VNcA8hDPkH2sev0eBmpiYKDULa6C3+ZY6MQBjvFWcvzbnWBQdEGKOlPIWbbj9AFxS/AM5zXdwT7EJhzCG4PQkPsflmBCA6slMH8K021rDz58/a9OmTZfFNT37iG0Bk4cMGWoVK1aKfKd66UXlUTX47t27bOWKlSo4QtFLQQCfgfhkn2SOYJ+MgnrK5ClyJmpQv4F16drFeiYmSilDXEH85mNzyFmU0cxTSFyIPmJzCFN/HV6d7S20IWqJWyme+tWvfiWC2VmpAca4++wVGmGAif8HNKalBK4C5BCoiwDHORbfT9FedB7Xy5r7ztixT+HOs3rNapHpkJqMt79uzs8T1IDE3oacvY73AcLzHlfsQJzu4jJiUfIa7iHqJ44RFxcnwBgwmpyJc+Y7P/nkE6nayFn4Xsad6+a4YcKL4xIbegKe+ch4knsR/3M8njPuodyNdu8ReYvCmvnDdwIE+/HjJ8rxefPm2PIVy233rj1S10OCuH6kfL8bL3qF4pKwLNkVO8fHN7a//bu/td59+6jYivkXIdwgEDMB7MmanPWdB7T1HLDfATBHR9uB/fvsi88/s3lz5lhKyjGrUbO2vfEXf2EDBg7SmoBF9vJlybZ0yWIpCYlveCZ79+5j1arXtGIlSgbPk1PkMEa+MNb1DXQOEuSwqL0gZL3dvJ49Vj62YaM1Sz4VSLz5b/9ms2fNtkpVqliHjp00fhTfAWbTR5RiBRT6kPq3UlNt8PDhNnDYMM0x1hXcr4iXiMX5zhtXr8qS9MvPR9uKZclWrVIl69CurXXt3MmaJiRYkSKOjMkJeDqVtFftBD/VEiT4E7J2VDzhc6uckYRX1vCeoAe0t+PWOiV62e8EWecRPh6HJkLBec0R1DERgtq1n4KYccS0t/gWQa1/D3ALARo8xxSMe4I6VXlvuMg2DPLm3OfD2EQW8eoJ2hzvDvWizg2gjrz7G+y/HybOCO/1fl0Og8Q5j+Hvc257sn/vwwKqEcBeQGhEhx65ow86jjKqQJVP7E8GyyHUydq784XCUf89PxDU7g6F957w/b3/379Z/ZQb4RJRUENQv/dehKCuW7e+1mZyNt4TtsbP7ThhcoP/5zOsqZ6gphCPF6Toiy++KILat7Xw+6wnqDmPsMAkTFATN3mCmliNPYi9hjWTc2XfU9EOjniKfcAk0nUe5Lys7Vg+N23S2BJ79LA2rVqqBZoc94LY1XVZB7q5p/X92vVrtmfffhsz9mu51OHQRTF5+3ZtLa5RQ7UVY63h/az9qJ8vXLwsh7RVq9aoBQZWzgP697FhQwbJJYg1CeeRRYuX2Ko162Xl3bVLRxvYv4/Va9DAypQrr0Ju30ub4kjskfNGgdPS1sDhVazZItYz79kdiCfvJnHPRIRy346qZ/c2FUNSwNS2XTvta8SpxMx5o12hOyTq1SuX7evxX2dXUAcENTEOxZXEG8Qys2bOVLxMLMExiQ+IJSCnmQO0lWMPTTmSElFRE+/VrFXTEhOTrFFcrKydZXdNzJWeIbyU+RAFHgCWFxBaInQpALidZhs3bFABPI4sxMVdunWzn7z0ouy7advz7QR1cbV92IVTogjqtYHFd2MbPuIpa9CwoRUuVFiCADk+ySkwKPbMvKuCUhT8q1eukoU3LT9wY0lo1dzqxMdaydKlnNABQo8icX4G1vjRFKrhSCAHAmQSUSr83LFtm61cttxWJifLLv2JZ562Ji1bWlE4jHt57NqFi7Z6+TIbP3aMnT9/TufYsm0b69C5s+YjM5YxBGdkbkGMr1u9ysZ99aVaE9Vv0EgENe9nnIi1aLmyaP58W7Nyhe3fvdsqVKpkjz/9tAhqnhGU647zkmrMbt9KtSsXLtnGtett/NfjNAcaNmokgpriOvDhq1cu2fp1a23cmDGKi2vVrKV5gZirTu06Dm8N8glHTLM3ZJGfwYoXsfjOjQDV/MAiOnD+dHErf7z7hIvPPBn7IAI0vF/ltqY9zH7s35NzD/b7rv93T5D7c/fW115hTJzIH0/U50zNcyqmcx4/fB7+esM/XbjmuJXcCOqs92YpqMPj48czS4menYj056P7GVJ/f5OC2p/TgzCJh41Lcr7v2/7+oPv6535fbjHXd5k72d4bENQqYs0kv7it/Nfvv36vJE9yjkyuoIEYy82Z/24Fdda8CMfPud3r4sWdCPT79vreWnx7gjpS+RuyC/K1QL5aWA9juNKVxUsEdVAGGSRcWric83aEoPZBc0RBHZNPld5vjnrXliQna76JoH7lF1JQuz5Qd5yVdKDK1IPmrUZlI+zsaiIJJlUi+fLbHgGH78vimxdBlSOoeyhxzSKoUeQUsAMHD9qHH34YsQgC8OL9nqAGvAEoAZyiohAQCEUGACa2P6hzPbHL9/kFnaCEakEAA+z0HnmkmFQ5gIV8B2pi+qvQR7cAIFJeQg+z26k3BTSgQpw8dbrt2LnbGic0lrKjWdMEKYBiYqLV+zYvSkeAgJgYu3rjluyQ16xbL1L25Injlti9iw0Z1M/q16kjG+s9ew/YytXrbMHiJbb3wAGrU6OatWnRVBWikO5U9QG2QhJJzSErTjYo+tc4hZN6xmZidZkp8OeeVHbRlnY7zY6fOGk7duy0OfPmye66fv166pvM+ZMUyKJJFtoOCE9LTbNjx07apClTbPrsWVawcEFr0aKpde/S1Tq2bScVzPkLF+3LsWPso08+sYsXr8jWd+igwTbiiSfV+5f+5bLelAKLiqtoEVmnTp+yKVOn2YSJExUsNoPY7N7NunbtIrLQEdQQZdGapwRUkcJ232ctOsruoSoH1Lt9W0Qm6gtA1/Q0Ch0c6HHh4iUpx1GQbtm61apJadJXiksskUuVLKnP3kdQo6B+9WVrUNcpqAFReGHnTuIwa848e3vkKNt78ID+vXcOgjo6b5SlZWaInH0HgvrcBYGI9HFH3V+lUiWpuFCjcWz6/p44fVoE6pivJ0gl36l9O+tMT542ra1C+XICkQVgMa9EAOZVD17u51KBcUs0ZyE9KZqoVrWaxgPA8eKli0rcFFCL7HI9SJhL9EQuW6asVQz6hbsNyPVEgpy/cf2a3bp5Q5urCk6C+4hlO72g6feJJSFqaNoA9Ovd2xo1bCBA8ciBgzYLgnrJElu/eZOVKlPGXnj+x+q/VKFcGSuMwjvonw6RjKXi0RMnbNmqNfbJF2NUYNANa0OU2a2aW7Ua1cwK5rdNGzfbP/zff5W1VpWKla1T+/Y2/LGh1rJ5U4uKZv0jCaSqFSIv2o6kpNjEKZNlw7Vz1171wOqFcr95M2dbznWJKFcdgpReGzZttS3bdihxLlOypD3/7AgbMmiAegbyjNH/e8Wq1TZx8lQ7cvSoxpzexU2aJMgyH+tQghOqZm9cv2m79+7TGjBj9iw7d/6sbMIGDxpoNapU0Xpx7vwF27x1m3319dcqEkqIjZMNOsRmvXoA2vl0nk4JE62k98ix4/bmW2/bpMmT9UxCUEcU1IUL2bVrV+xIyjHbuHmzTZoyTQoqCkIg2rH4rhYQ1BS9uHIcwIAY9Qpft2mjipRQyVOAQIFF3169RXDXq1vP8hUqpGczqNUUYHknM8Ou37ghoocK7dupaRH7XQAC7MRQErL2QviQXANI+ApwEiXIoc8+/0yEA1bw2KD365WkXuwGKKl2BWds9Bdj7U+ffi4yBVv5wQP72+PDBluFyo/a7UsXbMrcxfbx2Mm6h1hkopzu1bO77NVU1BPIQFmb5O6w/4Aq4Omtjm1VYvfO9vILz1nTxglWuGBRO3PuvAjqabNm2+KlydaoUQP7yXPPWMumTaxC2TIuCQRcp9gqI0PE+Ljxk2zZypV2+txZS+re3X77yzek2KeLI8myEo2MTLt88YpNmjrNRn3wgd28lWrtWrayHt27WVJid7VyIFmVUjoAn52K2vWcvP/1A0H9Pz1QPnmUvl1Boin1RKCiCBxnfFzmrsM7XWTv7+mv8WET8jBBPWrUu7Zs2f0KavZdr4TxMVN4LF3iF8yvoJUL+wjxA8pLxXcLnMKmVk0U1K+J6IMUJr6vLEskAAAgAElEQVRjY2H9KhBYfL/51luy+PYE9S9/+boIagrmiO/oZQv4N2XKVDtyJEVrRY/u3QWS4H7DfhY+X64RQpS+v+qBd+Gi1MEQYwlNmliN6jWkhCTOYK+EPJITTVS03bqZqthk82ZcHr5Sb8RmzZqLUIRYhBwPx5NeOU78AGiIChcwlu+HgEZJTDwKkIOqCQKbc2KcOBbkHyAgcTAkNYpjAEHIKl5yjAlAbU8OZpETzhGFtYt4CYJs3bq1Wlshdjk2VtdYHAI2+dYprmc4dEIeKXdY9yBoZfudcliqXYoBnG11c8XaAJC40zgLT7C6u8E4ZCiW5fsg37EGJ37m2hkvnIzc/Uix6dOn2eTJU/S9TZs0UYEBahniWte6xd1Hxg4ylTgZlQ7j8/jjj2scea+/DucMk0cW15DycpA5d0736i/+4i8iBLWfuw48y94nzYGAmZpnkPLv/uFd9SKMjYsTQO4U8+UUVxJrk+MQrzJutMMALGYfo08558VnmJ+Q9AC1xBD83lt1c8+xm2d8iOld8W7WOXkXAAhq5hKfA8QHqIdIhqAWYZ6ZKQIbNRtqMsYFAoj4Esv4MJjlr5tCXs4FcJ/7SK4DucD5QCbwe+bnqlWrVaCBUwAOAHwnVpZe5e9BFQhgeoCuWLnCtm7epvnx3I+f0xhgUen6qeVVbjbqnZGWnOz6lsZBUP/t/7JevXvbXSwiA7ckv8oRs5ELMtF4rgCtGUdiCsWsFDPkRTF0whbNnyeF9MGDh61q9Zr2V3/9NzZ46DArWDCfHT6UYrPnzLKFC+bbxvXrrGiRwvbiSy/ZwEGDrWSpMiqydHPZt6RyAGuY2Hfj6P6dPAv7b56Tq1eu6NxUbBNFAWcB9aX8cvRoW7N6tVWpVs3ad+gogtopqIsICGeezpwxw+iXSfuV53/6Uxv+1FN67onr1JbLt98J1MFYcb7/3h9t2uTJsq9tlpBgQwYNVFz4yCM4R1BEGsztoB+gJzvcrhFSVJOvB9eY1Ys6S2XsMYRs4F6EpIa3yVI7R5TOwhMcUe2BTb+vRY6nIu88uq84MvH/7szcXqICAeWy7k+E+A7GX8pnMAVyyfQ7cn0gr3HPj77tG3v15gTX/JqQvb9yeJcjN3LHDRbgrF9mQ5sDRvahgo374zRPBIb3en+uYXVSmMhmjMPPt79XuQGyucUFESJURckODHJFz+4ifMlBTsKUY/niaPecRCsedW1nPDnNzyylWphMYE38Pr3+sy2+c7u3Pr4j1ng/B0GNq4gnqH28FD5GTlLGKe/cs+njHIQF7DmeoCZuQTACQc17wq0zPEHtHRA5PnseBHX//v21P3qCGtcSXFNYIxMSEqTcJX7BOUVCgyA+cHP/rmIE1lKK/uini313fGysNW4cLwwO8hWitXCRomrjRgF8VB6cT24qb9y+fYeNnzhFxddNmhKLOPyuRrVqKlxGBCJRBGt/3rx27Sb43V7l7gsWLLITx0+ohzQ4S4N6da1AvhiJLlauXmMLFi5R4WWN6lWtZYtmVqdu0Fc4OCfWbDCXKJ40sLsMJ7BwhUK0wsMl5G4WQa3HKY+Kvn18RKyJcwh7P/v3kICgJm6E5GCJAitgn6KtCq46EYvvEEEtzOzWLeGm7Ety/6hc2Xr07Kn7QE7OfZSjEvvl3bsiMsEQKCDkvhGPdOvR3eIbN7ZqAUnOnFGshPIYp8ObN4Vv0TpNRYN3HaF7Nz3D9u/bZ+vWrrNdu3bKxaRbz+720s9+JuUy/ad9D+r7Lb6bWvUaNUW+csycBHWj+Mb2OAS1REqF5NwRMQ5hZt91fZu3b90qBzr2ZBTdxFG9+/W1BnGx9kiZUiqQoA2sCgooIEgHb0yVI+XN1JsSauDmyLzkeq9evmLHUlLUu3nzhg1WqUplGz5ihDVp2cKKFi8p7Pz0seO2GuehqZOFqbVp385atmmr/s9lyz3q2vCpSMvh6uAda1eutA/+8K7I9/o46rRpa526dNE48VzgEDdh3Dhbs3KlnT97VgUDP3n5ZWvVto3ES+54nqC+p2Pey7hrG9dvsI8++ECfL1e+vOLMQYMHqz1j6q0btmXLJpswfrzt2L5DrqZgEcTktWvVFsZF7Al+zjwBR+NcJJIKMD23j2QnQMP7XZgMda4OvuDeW1S7NSgnQZvzGNl274co1tZ+9oACs/C6GN5fc54Da54no31Ro+/P7OLu+8UDPt4Pk9T+3HOu6bmR0+FYxhdW+uJK3+bqQQS1vxbPg+TMJT3OEL4nzB1e/lp9UW24B/WDzt/HgQ9LFofvaSRGy3GPHvZY/1Hve9jj5BrbBLovtSfNuCMegefd5/W+KMMrqJ0qnWeIQtUg/szRcua7xVDfXOT2Tcdy8+wHgvrbxvt7S1Af8grqsI1Wjp42fiEJJ4ZBlhHpQe12Zf41i0jIjaDmGNkU1CKoncImywKyU5bFN4RjkCzxE4UlhKwnJNVT0VtrcOygBzUK6gUBgEkAKoK6Rw9tbgIwXUYoIhBwEoKaHnM8MGGCmmAMYIkKTAAtgmbID4AxVKr0yUBBGlHJhSwsAID4zNp166Q6odceoEe5cmWlbCBIqV23joKv0iVLWuFCBVTxd/PmdTt2/IRt27bdZs2eK3vnps2aiqCOj4tTv9y8eaPsHophT1BH57Xrqbds/6EjtnHLZmeVe+igtWnZXLa92LaVLlXKLly4ZNu27bSZs+fY8pWrlIxj6VuuXBmrWrWy1a9XX/3bqlerLgKdDVG2QLJEc6okB6QQHDgbTYGReaOl+Dh67Jht3bpd44TyA3Kob58+qt4rX94ptEn+nWrZLO3WHfXNRSEtgrpIAdlwYzHXoV17EbsE+2PGjbPPv/jK7qTfsbhGsda7Z5L+lC1dytIznPIA+1LOz4MiqKghp7/46itdJ/bVEHv8KVmqpNQDzFsBqSTQgaqA+aTrlBVxHvXpQZl44eIFKWRPHj8hKyMCT/XfyJNHRNnp02ft4OHDdvLkKalwUICiuK1Xp5aUL1JQT59hb4961w4cCSy+e/e2N37xsnpKixgWgQAwG2N3MiCe59s7o/5gew4eUPFC78REe+2VVy2+YUPLzGAcIagzbfbcuVkEdUJTuRAk9oB0qmB30lIdCBJldvnqFTt4+IgtXJpsU6bP0Hzsm9jDOrRrIycA+nNLPa8+RY6gJCQ+c/a8LIRRMs9fMF8JGYo1SMiqVarYoYOHBNaTVEDUKuDVc8n1mAoxsCmGfKSfkIDTzExLS0+3W2l37PyF8wKuT588oWQQtZXU25l37cbNW5ZyFIB6mwA8bNM7d+pgvZMSrVH9+hqrowex+J5j8xcvtvWbNlvpMmXsxReet149utmjZUtb4fz5RFBLaRuVx1LT0qQkX7Fuvf3hw8+U7DWNbWQ9OnewpB7drGFsA7PChWVP9Hf/8E+2bNlKq1ertnXr3MkG9O9rCY3jLG80VZwAdyii80rRivruw08+0fNFD3mSgBLFiqngw1kOBhtyHgdOMS/pTXyDP7dSrVrFCvb8c0/bwP59rXKlyrKVxI6bpHTCpMl2OOWoderYwRITe6gXMT3b6bsHoZo3jyOocSRYs369TZ4+3U6dOW3Dhg62YUMGW40qVZUEsbas27jRvp482Xbv2ytlbp/Enro3JN7YBxG5qNgjOq/FFChkh48etd/9/k0bP2GClYegbtdOlvmtWrWwooUL2vVrV3RuGzdtkdKbYgVU+RDUTRLipeQvpCp1V7CgqvHMe3bi1GmbPGOaTZ89U+B1sSJFrX/ffjZ08BCroUS0iFNJB0VQmfcy7ebtVLt49YodP3lCtq7nzp1X0gdw4dWBAM6svVTkslZ7i2+SYdRx2JXSsxOVNXOX9gwD+vezET96wmrVqC5bTZJqFO64WEyeMs0K5MtnrVlPe3a3nrRZeLSs3bp0wT7/epL9/v1PRNAz74sWKWIlixcPxjGwIwx66XIhqJquXr+pPtyo6fv06mEvPfe0JcQ3tsIFi9iZcxds05YtNm2ms6xv2jTBfv7TF6xpXKwVL1JYa7IGRNXu6bZ+4xabNmOuLU5eZgePHLZePXrY//6rv7S6DeqqeMcXieBaknbrto2bONn++c231I+L9hT0REvs2V125CKoWdMDYlpzW5IVT15mAYNhdev96upvC7n+e37/fetBfSLlUIAI0+AB8P/+vp7Zk+PswHQEcPiW2xVOel2SmVfrdVhBndPim+fVx5Q5gUufdLqKMQdyyyGHIrs9e+V4s2Chs/OtXQuC+nWRnDxPxHfeAi5/voK2d+9+e/vtt23qtKlaRgD13njjdRs8eFBAUF8W8bpmzTqRpqwpHTt2siStiQlWpUpltQ4RGBIQJMQxEFoQeK6X8no7evSYrrtCxQoqeIGArFunjgrziKVYY3h2KahhXYEYnTBhotSpqK45f2/JzPsYEw8w8H18DoASsnTatGkioAFYBwwYIMUBgCkxJ2QdqljIV0A1wB0IRdY+XGwgIiEx+TeO6wnMnEly1t+xB8urIjLOFXKRwkvAPvpCPvvss1a3bj1dn4qwgvOmkFHaT9Z61BRptwUWM9YTJoy3WbNmijTDErRz5y7WqlVrK1WylOIFCCTIKcW59+7ZpUsXbd/evQKMAZkhKnv06C6gi6JP7jv7B+MCCcx3t2jRXEpb+vQy/v46KUgCpBYAu3ChxpNxQYkOKObvE/caoITvhxyHIIbQ5Xu47l//+tciiRljr24IE48ecOEn30lbianTptnHH3+ke4kVNCA51889gqDmWBDTnswhZjxz9qzmGHOT36Ny5rq55xQaQJjze4hm9j2uhXnBscllwkpITyRzPp6gJm7j/5kX/nP0sOa7UZl/+umniuuYKwD+7J9+foZJLY7NcTkHro/fMZ6MK8cFzFc/8aVLNYc4JgQ1v0dJjs02JKxXevN5ig7oWb1q9Srbvm2HnAkgtN2YlbVChZydPHv9qFHv2NIlrmglLq6x/c3f/o316t1L6jQIag/aqaA3AI9l9X32rOYDzxb/Tx7hCVbA9/17d9vhgwfs5MkzVqtOXfvt3/ytCOr8+aPswIHDKopYMH+ubaH/dKlS9vobb9jgIUMNd6709IAU8Hmhz60jGagr7uZayWlRm6GOOn7iuFRk586fU3EewD1jfuXKZVu1YoUdSzlqNWvXlgrNK/+ZC+Sp2O5+PW6cXbl03spVqGyvvP66PTlihNqC3KFVkXdPUMutKBVHHz921N59Z6R99cUXdvv2LcWKP33hBXvy8eFWnM+lpwXKMJdfaW3wf7RYO+JDZHGoSIM5oX8PhQ1+Dt4HFAbHI9/0CmrZ/NOT2gPf+gpXbHE/wEtXVQjqvCKp/bMokDz443uwynrSnXYAqDsSm4JCnj/abjGXiZ+kZAqUJu442a083Xnk/Hf3d+eAkfX+3IHI7BaZXnkd3nKdFeO3v77t+GHimf8Pt0/zgHJ43cr5jeHj+zGN7NV+TufoN+4H2tU9+usIx5HZbUYj4Lov/IWwCQgIB2X6Etf77Ulx8fg+vf6jCeqc5EVuY+kJapStENTLlzuBSVhBzT0MK7jCcyX7c++fHTcf2G9zWnwTP0FQ44DoFdQ+xgCfI8eDoCYuYA6DLdBKZuDAgaECRArr1qnADfITwhU8jXiLvc5jWj4eBRPCPpr+0+xVqF+PHz2mOOPR8uVUGB8b28jq1KlnVapUtVKlSsjVEOEIzoVHDh9RLjx1+izbd+CgWkglJvWwuLiGVqViBeGYKoIOEdQ3bt22PQcOqnh53rwFdvjQIWvTqpX17pVoCfGxVqZ0KWEj23fssOnTZ9nS5BUa4zJlSlvZcmWtarWqUlLzp2bNGvZouXJyAYOgZg8h9mfcFF/ddcKANNoZ8JfAKcfv4eyH3F8pqD1BrXZbzoEMXIB1mr3j2tUriudwi/QW30OHDZPFNzGmb4kDQU1h4wK1p6iiAjrGn/vFMRWf4UB5xznH8L3JS5faxk2brErVqio2hKDGGpz3a35RdJSeYVeuXrEz587ZiZMnVfwJNidcEoFNRoadOnlKfZs5B/aUpN697EUI6ho1HUF9K9XOnj1j8+fMU49sYhV6UEPm0oNaFt+5ENQN4+Ltsaew+I6zYo8U094Dcer2knuWeuuWXApXrVipolJyBpzKWrVuLWefKgghQg6OipiDFiQXL1y0s+fO2emzZ9QXHFU+1wzGgDL50vkLIqmPHU2xWnXr2LCnfmRNWrS0oiVK2M3rN+3Qvn22ZvlyWzx/rjDOzt27WYvWra1ugwZWEle6gNiiCD0GrMdM739v1Duavyid27RrZ126dlW+AI6wbs1a+/D990VQc424Rr306i+ktPb7h54htylIvMH5btqwwf7w7h9s/drVUi4T+7744kvWuk0rcQZ79+5Wb26e0TOnz8rxhrnFs5mQEG8NGjSU0xJxMjFopO2kx/4DIUxOi+/c9i+/50WuH87iAWTzg3Mid+RvWi9zI6Cz7+nZ90D/u/Ba6Qnb3FTFWedGPKZVVYfwOWO4ENK/N0w8h/8t514eJq09QR2293ZFxFnqc2/xHeaI+H3YrStr3Q/ixyCXVjwYihnBaHIS1Dnvo8MRHy4mym0Py+2z3+V43zYvHhSDPOg7vst3339sbIcoOHL23iio+Rl29CJ380UOXsQXVlDnLBj8bjHUDwT1dxuv7/7u7z1BHV64wouTH8pcSWpZC4QV1FqyQ//lUFB7cI8e1DExskQeBZG8eLEs12rVrmU/ef5569y5k6so01bmqmZ5sdERcCmYVEVg0FMx6yTVf2T3nr323vsffCtB7fqX5bP9Bw6IoAaAYjHOSVCHLYKo/gNoAlCBBGzUoIECVm8N5Bdhjk3/KshsgA9AQ2x1AR9YPAATABSxaateo7p622KDW6JEMV0b1ZuoRrG+hlCkL4cI6thGVrlSRcuX1/U2iQa41a4UbTdSU+3I8eO2ddt2EZYAepBD2Lc2SWgsIj0jPdOOHz8ppe+GDRvt5OnTdvX6dalbsCvm2rFthEAH0MROB1BI1ycLQ7cZetBLQDCFAQFBnXL0mBTEBLb0aAREw44bII9AmveR/Hvw4M6tNDt+9KRNnDrZpomgLiiCmv6pHbCNKV5coNbYr8fbV2PHCSRr0byZde/czbq07yiFUnp6WqS63lfjMA9QJ349frx9+tlnIq8SIKi7dVWgy7n4Cl9dQ9Aly1vfeZs6SGKOcyjliO3avVs93S5duGgZd9I1h6mapP8NJOrpM2dlc0ygXKd2beuVlGitmjcTMUufOwDeaTNmyIr7QGDx3d8T1A3oP5sRuAJkaF6SOKCMHjnqXdtzwBPUSfbGq69aXMMGlnEnzRUG3Ltrs+fNs5Fvj7IL587LHrlLJ0dQo2pKh6SSdbjZ+UsXpeCEzJo5d64VLljQBvbtbR3atNYcZDyd8lmTSvOKhObM+Qu2a/deEdTz5s+TUq1PryRZztesXsOOphwV4bdz167AjpURDaopLY/uY/Xq1axJQoLUMiQlBDmM1d6DB23fgQN25NBB9aPheSeBK1CwkL7/9p10O3nytOYTwX98fKx17NBOyuTYBg2sYHSMHT502GbNmytngHWbNiuQjRDUZUpZ4QIQ1D4iN0tLv2OXr12zles22Dvvf2I7d+2xxg3qW/dO7a1vr0SLjY9VD+rNGzbZ//4//2QrVqy2RvXqy1ocpW3juEYWlddUmQyBT6/evPkLaI78/u2RIv8hAAFcy5YpYyUeKaZkSQUNAdiGTZEHiXgeGHeebWzfO3ZoL1XV7bR0KXfoQf31xElSUHft2tklrY3jVWmaD5U/YH5UjF2/BkG9X321J0ydoucbxTf9patXrqLMlF5Xq9ett/FTp9i+gwelnu/fp5fuTZXKlSNJlieoowoUEvnyL7/7Nz1Pj5YvL5I8qWdPOUhAUF+7elnFGes3brKp02fYnt17pYAe2K+v0d+ctQ1lDtXR0TG4KGToeWEP4DyXrFimuYiKuF+fPta9azf15FQP84DQhrDgWYRU37Zrpx0+mmLnz5+XypzKZR/UMnNRIEFAYEkbJqgpVoKAAJAnYaRf5qaNm2SnxvrQrSv9ZiurMhw1VcrRo+rXvn37TqtTu6b1Seppndq2sSaxDa1EqRJ28+IF+/CLsfbPo96XiwJrYckSJVSQkj8mn4h+D25Sn4AbiAMD6P911woWLGAd27e1wf16W93auFwUsDNnztnGLVtt+sxZtig52Zo3b2qv/PxFS4htZI+ogjjGIZ8x0ar637Rlu82as0BFJ7hi9OrR3f7ht39ltRrUswwAViVvkEz57e7tOzZ2/ET7x3/7vYpq2rdpIwV1Ys8ezuJbSvUwQe0V1A9KyHyS9ecnC989XPvzP/F9I6iPH3GtIXx8x93N1nszGEqXIPkihCzgl/c+zCucjIcBTJTOKCYpSEGJ/MILPxG5pMK3QDUTjjHdubo4Mphx7odAD+KMvLZ3z1778IMPbX7QoxCCmr60YYIaxaEswT1BPfJtEXyeoEZxjYIasu3SpcuK0bBVREFNIWHXLl2tV1KSxcc30hpLIWOkENKcFSIFLJCVEG0AK9u27bBTp04qvgPgwq6a4kPi2rjYOLVjYF1g34NIol8val++m3hSBHV8Y9kYy8VCMa9rS0H8xffxOYhtSFgUqCgnUY6jqGVPJSkldkTFCnkOIOcJQ+Y+YC8gPsQhcR6f4Zw84Ri+1+GkGeIZII/v5LgAvRDkKInpcQ2ARSzkWqwEgkpHszoWSL3u7oig5npR3EBQV6hQQcAzgDGkYrFixbVkul6Jrk8uFukQhVw7BDUgJ8Q2Si3ij7i4WK2J3At+N3XKFJ0HBDW9gDt07CCC2ifsxIKMCwowCGruA+QsvZKJUwE/vXKan8xT7jExLVbfnAexOApq3g+RFSao/bMQAWtQ6aamRlw9Pv3sU8We7Tt0ULEe1858gZykyFPq1uARcETyBVuanKyiA8BeYmoIX0hqPgep6glq9j1U4GGiOWy158mfMEENsQ1wyrzgczyf7AWcDwQ1yijAYtQrPC/8YbzDxHeEVAqUsz6HZF4wRxhfPgfwnEVQo6Audx9BHZ6Dx44dVS/K1RDU23da6ZKl7Yknn1ABCZ8tVIgCtijlV++8MzKLoI5vbH/9N39tSb2SVECadgcXIVd4yvvpc0mhKc5YONcQ10P0p6bdVjxfqHBhzQOA7qOHD9rRlCN24sRpq16ztv3mt39tg4YOsUIF89v+/Qdt0sQJNm/ubKmjHn20vP3mL//ShgwdpqKW1Nt3nCNJsAb72M/FNYHCN08e9XYHQKd4Q+dy9qxduXZVawU9oAsXKiRg9sb167Zu7Vo5CtSqXcfatW8noL9ZU4oVHrH9+/bb73//e/vyyy8ITq18hUr2y1/+yp56eoTa3nA9xEvE0VJWREVboYIFjXF+Z+Tb9tmnn0p9UbJYMXvjtdfsJz9+zkoUc8Q265Bsl9X6J2gDogtz7b4c4ev2ET8fHCHpnBTC63yEPA6t9JEiOPLLsIoapVSwHjgO28UnuRLUanXjyPwsBXUApKooMlBQe+c1lzwH98K/767iaQqdWLPkehQmmgNrcP+MCvFwm4PLeLJ3MXL/HuyjuYHC7jly9yQn4O0I5WBBDT0YuQHjDwY5swBEd7wsxapzzHD3zAPRbrtl/3T328/d3OKAnMSj/6z/GTlPFZiFFNQPiCv0fmEKWX3NGXxcEBSX6tdZBLW3aPXqt0aNYnM7zf/f/tuDCGrvKpDbfMq6n/cDy9+FoGZP/Pijj7Se47BQq1Yde+6557R/kPeG54K/AX6+eByJHDj8bLCvQFCDx4G18Qq36PM9qD1BwRrN+u1b9PHvxFyvvvqqCvdcC5eLWleJm4hbwOTYdykyw2UKEtUT1G6PyKNCSNZB4rm9e/fZhvUbbOeOHeqHjLChZMkSIs8qV6kqkrNB/XoqfCxdqoQEGAcPHbL16zfajJlzhN+1btvakiCoYxtKNICCGoI6ioJ5+GFab6XelsBk/aYtNmfOPMVJzZs2tV6JPaypcv0KWiPYQ1etXquWNCdPndLecfPWLe03FatUtrr16ln9evWEO0GGc67ghW6dcS3rKNpS/2kI6qA9ooqyaIdx+7YKtiCopaCmgBIFtQjqakFRGAS1w2kcQT0hew9qCOpnn9XYErcSt5CLU9hIHMU9Iu4jVgkT1Iw98RmEMrEmcQ3FAZDvOOE0TkiIKKg5z8sXL8nlhKJSirrO4YJy84augz2TmAXc+MK5cyr44n7iOiaC+qc/lToae2/O7+yZs+YV1CVKFLfEXr1EUFerWUNxVu4EdVxAULse1BT3c49YUT0xTpy5cvlyW7VypeKK9h07SJmMqh4hRYbWfrfn3Eml5cY1xSb79u/TvUZUAmHLMw0ujpU4+OOlCxfsxLFjduL4catTv549NuJHgcV3Sbt25art3blThPOyJYv0ue5JidasdSurWbuOCHdX9OT2ZeY7kqHVK1bYH0eOlIK6UWys4gva5NQOFNS02Rn51ltqqcKrebPm9vJrr1jrgKCGJPO7FUcmvgCLRQU/6p13bM0qCGqTYOn1116zTp07yaTt9OlTtn3bdtu1a7cEA0ePHVfBAOeHCIOciJiUYpCaNSmuLa/iE87b7b8+nsre4zjn3hWJS4J91a099+e4D0Ng+r30QZvLtxHUOc8t59rr82jfk9m3frm/wC9rnw7H4WGyOHyOD4pF/PmE93Qf43uLb57N+xXU4fgiq71E+LNhly4fH/r9wRWDup7gD1JQ5xzj/wyCOrf96kH39n8kQU1RZUBOc5+0DgVFiJ6c9u2M1INd/dqDwszAre7PI8r/cwjq3GKRHyy+v2c9qL2C+rsQ1JEH+d9BUGMDDJnz8eef2aIlS+3qlWsKVIYNG2odO3aQ2rZQgYIRSzKUFKiLRRyqyswBWARbERBVds0xtmfvXhs1ZeYAACAASURBVHv/gw8jPai9xTdW015B7RfDvBDU+7MT1ARPL7zwgqzT2ASx5yYIJlCCxPYENVbRsQ0aiqAW4aDeyu7le5rxbwCEBHwEyQTfVHxyjOvXb0jVVK58OWvXprUsluvVrWNFChe248dPqP/trDlzpaBs2qyZdevaVYpt1IgF8mOxc9eiFNjckw01BPVRlNc7dqgnMQBikyaNpZBDdVq1UmVZn6Xeum2XL12xk6dO24EjR2zP/n22bfs2Vc2xqRCMQVQDYrZt286aNGliRYpg8+YU07JkCsrPqI9X72wF9GnmCWoU3Dt2bhdwMqD/AKlcypcrq/GPWHyrRwkE9QmbiMX3HGfx3bJlc+vapYvUfcWLFbNTp0/buK/H609Mvhhr2byFdevcxTq17WglilPdfzvgpR0YyrkBUEJmofiEoKYqUwRUt66y+S5btkzW/QqAUClcg37mbJiA+ZeuXLZDR47YilUrBRJeOH9BRFrpkqVkVQ0BXLJ0aVlGQ2bt3rNPP2vVrCkLZPrAoshEWcH4zJg5S4RzhKDG4hsFNWRSYMNEYEsPamhiCOq33hopEpeR75OUaL967TWLbdjA7qSmGv1pMvKY3vf22+/Y+bPnrVkTLL47iXiiKAGlNfo5KmjPXThvu/fts8XLltucBQtU9Tugdy9r37pVQFCXcKSawCaUwfQrMtkO79qz15KXL1cFLIF4n95J6qlUr049KWYIQgmowyCMNsi8eZWw0ncHQJriBwhrEowdu3bZtFmzbMOmzapYLlSwgNWuWd2qVK5oJUqWspj8BexOeoYdOXLUVq1eLdAUy2NZTKOgDghq5u7chQts0dJk9XEi8H/h+eecxTcEdcH8FhUJRlH63LYLly7bijXr7N2PnIK6ReN469Glowo66jesRzm3bVy/0f7+H/9FfaEa1W8gBTXEfHxcQ4vOiw1nhsYHgjqmUCHbtXOX/eO//M4mTp4i1RiFCRSyoE6PYU6xRpCUBz3xpG4NEkMU3hQI4JJAQoClETbMgKAoqMdPmmgpx47KAaBfn14iqCG0YwDrMu9aFBbfENR799oqFNeTJ9uJ06fsiSeG2+PDhomgpr8RRRSr122wcZMnyTq+c8f2IsWxwGfto1CFgFIgYlS0RRUoaEdTHEHN80SiwDWpAKNlc3ukcCH1odp3YL/syaZOmyEFdcsWLaxfn96yvKZXfIEY14Ma0J+CDopk6NkOsZpy4rg1b9ZM5H+r5i2sTq3aAk5JqEk2AVUhjA8dOWxTZsywmXNm25lzZ2UHVaVyFTkWcF7MK14A7oDrKP4A9FFQQ1R7gpo1Heu2aVOnCXygOh6rdCrhKRLiucBWiznCM8+re9dO9vhjQ6xJbCOrQCVv0UJ249JF+/jLcfavf/jQzp67YPnzRovob9eujZUqUdL1qQ+AS+050d5u2RVXQXzhsNA0Pt7KlSln9+7msRMnT0tBPR2L7+Rl1qxZgr38059Yk9hYK164sNYGvfJCUN9Rz/GZc5n7y9SrPqlbN/s7FNSNGqh6/p76nXMr81r6zVQbN2GS/RMK6uvXtO9gZQxYwPhx3wGZcS+I2HwHgGXOhEpxQJDbPaTA50Hx/n/Zv3/fCOqjh/ZnjW2gFpOpYkCCZU8CwiS1S/r/PQQ1pBbqSwDMq1evC2gcPvwxxXcQjJ4E5AQ9YeGBZpfEeitQZw/qEvYYAYYfffihLZi/QM8QFt+OoO4die8cQZ3XWXzv3Wdvj8Tie6pANXpQO4J6kEidS5euyPkCotIT1ChvkxJdIVKlyhVVzc/Lk/u4q3As9jDfAoZ4C1APYBEXFQqUWN8rVqioNRugh5gKUBVizBPUfA6ysU/v3lIk4F4j5W7Qg479gXgyrKDmWgDw+BwENWsc8bNXWrP+AQhCpnIfUJhyXjzfpUqV0r1AvdK1a1cpciEPPYEb3r/95OG4AI18J+sqxT2cN+TYj3/8Y5HdYWWtBydENIjQcm1hiIWJg8eNGyuwkviJY6Agj42NsyKFiwg0JYEWcZLHRBRdvnzJDh44IIU0Sili1E6dOuhz8fFxum4IagBo3oPilP0EsBxA0BcGMIcAGil65F4BgnM9AKUofrxttgiuKFoAOYJaYO3ChQJMyQUAt3/zm9/o/cwBH/N70ErkHw48qJXUHsYpoblmCGpiAwh2VM7cQ4qmGBvZkAs4cOoDjs29hBiHoObvFCVAJHPf2O/CCmr2NRTUkN7M4bCCOqyU98fl2gGX+Q6uJUxQA3xTjEBPaa4Zkp9civiN8Sde9ccMg2Z6TgK7RABq5hnnwXhwj9h3UaUxL8uWLSdrdYoWKSqkfYXPo1irT5w4bkuWuJ7rKKiJ60aMeFqKe+YxADT3nvk98u23LTnZuSrEN06w3/72r0RQ09IFgjqSs+TJI/vUpYuXyCqbeXzt6lV7pFgxK1O2rJV/tLyVLVdO5wMZsWfXDtuza5cKBStWrmKv//ovbODgwSJ8mZPjx421uXNm2b49e9R+CIJ66LDHjNzydkBQ5ywK8vmnAwPvuuKKadMteckSAe4sLmXLl7eKlSurpQrXSuHbtWtXbd7cubZnz24VhbRv30FONtiuM4d4xt9+8y376qsvLSPjjpUvX9F+/cs3VHzB79UHHgU1VvL0s6ToO19+KdVHjhxpoz//TO5C5UqXttdff8Wef+5ZK1msuKXfTsuy1vYK2Uhf6SyCOiit8BUqWYS2V10HC4rAUwUUQUl7YCzkVdmsfXLFgii+6/5E9qqg5ZePRyJEf0AuUTxLga93cVKhrLfvzkSpTq++LFV2WBGu5jNB/0y+mzVLhGhQJZ9FuGZtq1mktCencwDegepau2uoWMGrixzgmx48T46sUGwVUiLnVFA/DJEYjtd8MWyYoPbgpX92w5acYaDbP8+5BWm5gfA5SXhdS6Cu14IeiSvcTfdFB+FAJVKIoBgAi29HlDurcOdK5K7JxdNSxN+7a7Gx8f9lseT/hC96IEH9gJPLvrd7cvjhihD9IT1xQm7F3rAsOVktnqpWrW7Dhg3TWs5+69s1+PjO72n8dOo+TyYF5fCBlS0Y2UcffSQik2eEWIU2EeQo7Amybw6OwfpPjOMV1HwXOewrr7wii2/Ogb3N96DGJRGCmoJA8DucbtijnMDErTHMVZTQUt9SFH3tmgrw9+/fp/iH+OXM6TN2/cZN4Xf0/+3SsaOK5uvXrW2FCrlWFus2bLDpM+bYgYOHrEXLFtYzsbuc16pWqSSCmtwsCnKaOR0NQZ1qBw6niKCWc+K+/WoN1juxhxTUVSpXUjyivfviRTt+4oT2ZeLbLVu324FDKRI1lChZQjEuva7bt22tVmA4uKkIBmKansORPzghuiJwMC/uiyeoKfBetHBhdoK6Rg0Rv+xt5OYQ1FcuX7aJE8fbF198GVFQP4bF97PPSoRD3Bqx+J45U3EU5D6W7cRd3F/uI2ONuya9sonPZPG9ZKlt2LhB7+mRSKvABPVPVrHWjRu2a8dOW6M8f7dwQtjOEqVKab9kDpYpVUrx9rkzZ23vnj12+PAh4Qjde/a0F3/6ktWoWUvXCyZKod+CuXOFCWDpLYIaV7lauRPUR48csYZxcVIuN4qLs2JFH1FhqVYstS+8rSJ5YsxNGzfamVOnrH7DBjZk2GPWuEmCi18KFXIuHmDZd9Lt4tlzdmj/AduyabOtXbtWzoL5Cxa04iVLaCyZq8RhvPfUiRO2f+8+O3hgn9WoU1u9oJu2amlFi5UQQb1nx071oE5evMgKFMxvPSCoW7WyGrVrW/ESJQOCyn23WjdaHluzYoW9N2qUcW1x8bFOiNWls4pr80ZF26qVq+zNN98S1seLGPu1V18R3sHKLPwgwA/9HgJAvG79ehs1apStWrk2iM/i7LXXXlUuyH4gt5Lbt+3ixUuWknLU9u7bJwfRlJQjsmRPT89QnEf8SVyLCIfCYdon0ayDuejWtgcT1H4/9T+dOzife/D6l5PMfRji+tv25pzHCBPCfo3lfnhLZi+8CLuduDXVEdNZf3wRWNZPf7zczim3fdrHDP6chAHgUpCRoXU3rKIOc0b+e7L2cvc5/9nsBLV7t48JtO7Idj07QU0O5ltOhbezbxvfh9mXH0TEPixB++d+/s/93DdeUxCywquAa6elpwkX9LkZz03YGt7Fe0EP9hwEdc7vebjx+M8jqHPea7DZ7+Pre66gzuqtFF6YciYf4YTJJQYqdQ6svSJL4QMV1FpUgz7SWIqguJs8fZotXb7cjhxOsRLFS1jPxJ7WoUN7AV7YOxOsQAK5am+X1HIeIquD3kQksgJEIIYBMPftt48+/lg9qKkkIbj52c9+JiCMwBOyUgtk0LMai28qML3FNwEuATEENcENqg8ARUAQCGqCJ7dxd7G4hg3VB5nrIvEPB/EepGJx5xgEQAAuKSnHVKF2OCVFlZZUx8UGwSQbNpsw1Xz0Jpwxe7bIMwAXSFuCzRrVqjqCmmCAxEz9eqPsRuot2ezSV3bO3HkKylEx9uqVaA3r15flD9X4JHiZGXdlK3zyzBk7eOSIglD6tABq0veOsSGIpC9gj+49BNwAaPByQYhLFLkn0XkYd0dQ04MX5fe8+fMF6tGbEItvVC6VKj4q1XH2HtR37MTxkyLTps2aYQUL0YO6uXXr3FkWwYAyAHtjxn1to78co14zsY0aWZ+kXtY3qbcCUE9Qe+GV8vs8JgvniZMm2VdffSVABhV5125dlJigavVAmIDgwA7I9SDLVHBA1f7e/ftsBTaey5fb5q1bZd/bOI4eRFXt0XIuYCxWoriCKKyVN2zcJGtzwOI+vXpZ82ZNRFBzntgMzpo9x959733btW+/NNsQeL985Rey+Gbzx9qORALiCmtxCg3eenuk7TvorFr7JiXaL1971WIb1JeqQQS1mc2ZN18E9elTZywuNlYK6j5JSer9C0HtnQ0uXLooshvii7lFwQLHbNemlTWsV08W3ypBENYCQAxRn8dOY/G9A4vvZbZo0UIlYQMH9FMf9to1awkMQpV07fp1BzwFQbcHQZzFSD4FlJATgEQ8C6vXrrOpM2boWYDQq1mjusXHNtR502MwClvitHTbuXu3yH3A2IYN61uH9m3V27xhvfqWP9qB0zgxLF6+TPdAFt8/ed6Sunez8oGCOjAbFPGG9dLps+ds+Zq19sGnX8qeuUPrlpbYtbN16tDOatauaZYvn23csNH+QQT1WpHhXSGok3rqHD1BrXbdWBkVLKiEYeS7f7DJ9Mu+eNmqVapkT48YYV07d5ayIzOwn4U0FEmtVcspTHieChcsYOXKlpMlev78BVTEQg9qCOfxEyfZseNHrXu3btavb2+5I6i9gBTU9LbOZzev39BzzPu/njhRBPWTTzxhTwx/zGpAUGfSW+uYrV6/wcZMmGA79+6x9u3aSEENoYytNlWp6o8FSUllY4FCInD/+V/+VQrqShUr6RmiQKF1q5ZWqHAhuyGC+oAI6slTpqoPfauWLa1/377WvGkTt2blc88+qNLZc+f1LMyeO8cOHUmx/IUKScU7oF9fq1WzlqqRSYhQleeNjtGzAzm/YdNGGz9pki1OThagHBcfJ2CdXkU8ixQUsT5RKAGRQc9QkmAIagB9QF3WdNZi1nJAYaqqIZIhQkiuGE8SZbf/5RE5RQsEkn16n1epUN4KxuRV0nfj6lX7cuJUG/Xx57b3wGErki+fChweHz7UKj36qNwiFPQ7/Ydznwjuu/armBgrRfJZtqwVLVSUono5XGwMLL6XLAsI6p+FCGqU2bwgqDPSRVBPnzXfWXwfPmSJ3bvZ3/7mN1avUQMpG3yFMeOYnppm4yZOsn/6/ZsCXug7TusL9l3uK9XcYQW1d6TwCqKc1cY/ENT/s8PlIwf2RmId57TqfC3cXpmlXsm6ioBsCDZTxYMPcYnhWNHHPYBnEKmoeQEdAGSSkhIFYOLOAsnlE+BI9JhDaRZOohWvxaBa3G9/+vhPAn6IB2rWqCHL7r59+yi+8z0KOY8CBQoL6HsLi++pUyIEdc4e1BQpeotvigMhwHDoaNw4TsVSzlbfE28si85ZgHNibSK+Iy4kTiTuOnjwkAMP9+2ztLQ71kwtWrpKecu1sz5BUE+cOEmqAWIeCtpatnBrlCdGvZML1wJhyLUDXDGuALmQnKxt9Ppl/eNznvgAwOOcAFRRcQD4oa6GCOW8iXP5LEojyDgPVOWWpPL9gIyQeZw3RDBgLTHwiBEjpL4NK7F9HqHCAshmEfp3A4J6v3pvowLnexkTxhsVeJEij2i8lGtQICV77FQ7c/q0CM1ZM2fa4iWLBdKxB7Vp01r2f56ghgBWb+tonHZQUHeSgpq5R3zFMQWAnj5lO3fs1BxauWqlFL7PPvOMCggAP9l7iXe578T13u7SK6ghqP/yL/8yoqBWbhOoOiOAH6CLmdxCIKixa+T8PvnkEykzO3TsqAIB7iHPAnMIkE7xdVAoibIHlxCIcdTj5DmQz+xlEL8UBXiCGgKbe8tc+DaCmljdW9RDUKMy49ohyxkzb/GNpfmf/vQnFdUyX/hO3uOLmcKkd85nmL9DigKs4hjFPeU4nqBm3qOCjhDUZctq/npnI8aemHLxkkWGcgewF1vvZ55+1jqJoC6ZjaDGxj95qbP4dgT1b6WU4p7TSiYCtN1Jtz27d9v4ceNs9arVslZn/IkjataqZaXLllH8xZxBsbxh3RrbsG6dbd+xy8qUK2+v/+rXNgCCukgRtVGaMnGizZ83x3bv3Kki3Fdff90GDRlihQs/IvBfCtCQutbnsMwX1qobN65rLn75xWhbnpwsUI72Lg1lIVtXzxWFNJwj9xob7jVrVitPZA7h9NC8aTON9cFDB+399963r78eZxcunLdHyz9qv3ztNXt2xAgrVryYesELOBTB49wZeHa4LyPfGWljxo4RKU8h9E9+8mMbNnSo2q5k8EwGaiutyd5e0YPC2lcCFbVXUwc7h4ttA4IxKHHW8+0Co6BYM/DDjliHu/ZA5PaQKVmF6P59EWMahSgutnJ5HMWz5DWOoHZxtd9n1DqAWC/DqbJdiOeAUY8JeIIh4hIWONBEYh+vfA8tlJH9NLe9MthnXV6Upab3hLDW66A42ZFkLivQUPhxDYDEIJgMRjYnEe6+3P2rx3SCPT5QmLn9FPDYkbuOmAqwFBUEOGc6B9y737tQIav0wP0967tzAv/+937Mfe2Bu3ZXJRf5eKCqdvPBq+yDY6Ok9upu+iXyz7IB9gR1UMTGPBEmce8HgvpbYrX/KIKaNYo1g57CFA8RV5DXQyKDjVEIHI7v/Pf6wqUssiXLXtfFd67PMnskRCbkoSeoHX4XozXTzc88Wv+Jt8DvyPd4gb3QC5vCPU9Qc65h/I79EafGhjggPlpex3XktJtz5OrkwWpJFxTWnTlzVjgDbm3gdrRpwb6beKVJ43gVepMf1qheTfHFuvUbbdr0mbZn735r2izcg7pqpAe1FNT8B0F9K9X2HTxs6zZustmz59rBA4esQ/s21r9vb2tUv56EMLh7iOi/e1fEL2Q717Zj5x7buXufcuTLV65IuUorQJzWaN9UtkzpoCAgj9bTO7L2zgzWVfec+7Ugm4Iagnr3bqegDnpQEx9RKMq9ZI++duXy/QrqHD2oiWOIeb2CujIEdaCg9gQ1eJwnqE+fOm07d+1UrAAZWq16NVliQ1BjD06cQMyycsUKWzB3np04eUIY5KMVK1itOnVU1IXlNvhhwfz5JRDavGmz7dy5w85fuGCdu3axF376U6lxb99Ok4oad8v58+bZdAjq4l5B3cSq16IHdQnhxrt37rKlixbb+jVrReI2jI+3YU89aQ1jY+2RoBc5cyjtdqqdO3tOBXCzZ8+xkydPaH+mSL7vgP6KM9RfF+wmcKu4m55p+3bvsaULF6lnM3OsQOGC6m+NgpyYl/gHdTeW5CmHD9u2zVtsy6aNVqVaNXv82aetacuWVgRhw/Ubdmjfflu9fLktnDvHomOirVvPHrL4rl23nkh8rcMiacE86J+OgnqlvT/qXTnGgNlCPHft0kkCAJ4HWhn98Y/v2fJlK9SCsHmTpvb6qy8LQ2LOOScQnmnXzoHY624es7Xr19s7o96Vs1+RwoUUt//4uefkwOf3A/9sX7hwUfcLJ0Cw+cNHUrS+4GzFGBIvt2vbTjgw7TKFp0g8lRVjZO3lWQui36fcXu9bWSmrC/a4YOcMNqece1xux/RHfzgiL/fFOZIrBXGId2Pytt5eOZ3zO1yRT+4EdW6x+DdtDeFrDRPmOQnqnArq3GIBt2ezVWdqX/aK6wfdE4QTagcVXH9u150bqZ99L/uWjS/Hr/+9RPGf+/k/93PfeHWBUJS8iQJUHNx8u1C/p3qC2hH+rhhAz8v/QII65/wLX/sPBPX3TEF9cC+WvFmvhyWoI59g93EuX8HrwRbffoFCqQoJQG/hVWvX2IrVa2z9ug2qkmrZqqW1a9fWmjZtbpUrV1ImQ9LEJqpHKiCntbkHdlW+0prthco+KhY/Hz1aFt8oCjxBDTgKQcoD7K8TlQ0W3x9//LHNmzdP1+AtviGoCXBRyLBB0kcaEhvQr3XrNqoso0qxUoUKuVh8RwZEizQLu++R6kEnwMu58+aLUIaYQmVJv9jWrVvZ1avXRPRC3u3Yudvq1asvtQUber26tVW5iBpTJDVWmQpwb0rlSuXm4sVLdZ706RswoL/VqFbNHin6iOx7lbwqUc+QsuBmaqoUwGfOnpFVHoE8gQEvkoKBAwc4Gx4sl/M4wM0H8/RqBayF/IBoh6DetGWzLZi/0LZv3yHQh6QloUljkV8F8jt7X4htjpF2O02EzEQR1DNFUMviu3Nn69C2jZUtXUYBJQT1R59+ZvSVxrJo6MDB9vRTI6xKJVR/6aJ8XI9I19829fZt2TFNnz5DvSdR7ANYdu7cUVV7FD9wHr6wW8GL1C4OLCARINBasizZxowdJ8IINSuEHHbJBGwFCxSQ2h27T+YyFoRLk5fJKpQ+lBDULZo3tTo1awhk4v5jS/rhR3+ShS/kLyD4GyKo6waVwQE4EJXHbt6+rUKDP7z3vmyinII6yV5/5WVZW6dj8U3Bxd17Nnf+fPWgpvgBgg+L0seGDLZaNWpYRkaaK+yIMtm5Hzl2zBYuXmrjJ03W3OnetbO1b9PaEuLjrXy5MpGe7wwnJOW9qLx2/OQpW79hgy1bttyWr1gucPCJ4cOsXds2VqlCRSuYv4CSSeyTgiqSCNzAPGJTRD3vgy2SFYD25StW2so1a5VcQP62adlS8xvlMZ+5cweL9eu2dt0GG/3lF+pxHhvbQMR4j65drW6duhaDMufoUfXrTV6x3NZv3KweO88/94zIugrlylhR+rsHVu4EQhwTi+jlq9bY6K8n2rnzF613ty6W1K2rNW+aYBWrVBJBjcX33//jP9tKCGopqDtbb6y6GjWIENRuXYrG70o9gcZNmCBFO9Xt5cqWt1d/8bIN7NdPPZidMtndC9//DgU2xT7EDKyLgGtSgETnlfJwz/79IpwptiBw7y5yGEtuelC7fvQUYOSNzqeiE8iW1WvW2riJE3TfnnxyuD05fLj6ClKxffL0KVu7YaN9Pnasbd62zZo1aWy9KAxq184a1K+vtcWdp1PR5onJLxL5d//2e/V0x2qMYpm+fXrL9aFAkcJ2i97mhw4rERk/YZLaDLRp3cYG9u+n41erXEmJ4u3bqVrbILPHT5hoCxcvFsHdOKGxCg5Y4+hDGqXgya1TJKNYpK7bsN4WLFpoCxYttqPHj0uROHz4cD2LJJT0q+ZF4g5oQWEK6zXkCUQM6jDIH4I0iKQxY8bYpEmTrFixoqpsp9cia0BaaqrduZ0mBXeZUiUFDFBcU7lSBQHQ+WNIxDJEuGOtNmPeYvt03CTbsmW73cvIsEH9+tjLP33ealarYvfuQvS7JDTSxxBFCIAbgSKVy+oBFWX5YwrYvXtRjqDetFnOApDOzZs3sV/87AVrEofFdyGtZSpKgvC/m2kbNm61GTPn2uJly+xQymFL6t7d/tdvfmN1G9S39IzbEdVngfwFLPNOphTU/+d3v7MrV7H4dgQ1hUiVKlcSGRMhqN2DHLEBC+DnbPHCDwT1d0uM/qvffXj/nqBS2SHePk4LVz9nJafZFdQ++fwmgjq3amZflET8QYEIhObGjZuUsALQ8BziygIJxnvDfapyKjHD8ahTtBYU8YvtMAob4jsU1PSg7tcPgtrFdw7ox7qugNTRo94dJXCMawFA/NWv3pDFNwCnU9gcEviCgloEdafO6u3atEm8lCvsXQD3fkw8eQoBxZ7n4zvfRxYiCQJ36rTpct6BzIKkfuqpp2QvSUzJ/vf11+Nty5at1rhxvPXs2cPatW2rmEkEtYqOXB9nXpCPHJPPQRATk/br18+eeOIJkd58B3FxGFTgvCCWsX7mfhDbcT4ch/gG20Z6ABPz+r05DCR44oafxK3eSQgSmGNBKqOaQsHJMYiXOa4HT0S0Zt5TKxLGHjLu4MEDWpuxlub9zAfszbt376m2DiTZ7IcivO7dVascvhcVyvz582SnXqNGdVlHe1cM5hHjwXlBfENQU3DVuUtn69iho/obAzByXsw3r9AJE9TPPP2MNWjYwIoWKarzIq5lHwaghhz1Ft+cC6S6V1CL+A7Ujn7svcoM8Jl4ktgYonnGzBnKNXCvwBWJ+BqlFyQu95eiAornRPxaHv0dkhaCGtU68wLlESpqSADOk+NCnLOX+R7UnqD2RLJXMPjiEQhqPgcBzX1gPkJscy+Yn+RMfIbfv/feeyINIKgZb86ZfTRMyOfMIf14MB99/7PsCupVatlCD2rmr1R3Zcroevy58jkKZgGpV65cYdu2btN7nn76mYiCmmIz3kfeggJ48SJsYe/JLh6L7169e/8/9t4Duq77OvfcRCVIggB7L2BvYG9iL/JhhQAAIABJREFUEzvFokqJ6pJlx7Zkj/Mcv3jFyayZVzJrXl7WGjuZvEkcJ7Epy+qFqpTE3nsBe++9gCABFhCFmPX7/mffe3AFUlReVl5i6a4FkSLuPfecf93/79vft/GZVBIJfQMQfeXKZdtM/PPr32geED8wjiFWUAqh4iahon79HDt39rQtXrhAymbKlzRt3sJ+8tM/kYKaez1y+LB9/ul8W7xooW3ZvFHngRe+82178MGHrGUrEkZypOpKrKE1AbgjU0ZW4wD3J09qbKPEhjindv2YcWPlpkAtUY3FtDTZg5LY/Ff/z8+VXEd/3Dv+XjkvcGYCvGUOENcwB1A4cs750Ysv2vPPPKMaprqPkFceJY0wx6rtwMEDApBxH2jevKmNHTvaHnr4IRt/773WqH4Dq8YiPWaTohghGvPB7pugNlCHrhb3mqfEKl4KLEHO1zodRPWbwy8T5wdPrKuivp5KiTm2EFmJp5CkXJJzJfGzCGoliCQoXp0LWcPBGURQi6gP3+nP4uM40LhRbejILSyswnGr6qRlddgX9N8k+Rq1dZKR9aLU0fvkZBI9U/QdTnRHUuFov0kSuqn77Rf23yihLA7ysY9ozOnrkwR5iOfC8/i+BtYCgc+fTmInS24kIwEnCOOgf7wN4/aengTgmcshmcBt1b0Na9t/K6FT/Rlc82oigpp4mk5z8j4kTgaCmu/8RkH9VSPM2uTM3XyafmY9gtBjLyYeIRag/VlH2UO8trPHd3ESxuOL8G9Jx4Dg5pClvf6VV14RQc1+VpeC2l0GiFlIwGNPjVuCIzAhPiC+c4EJe4Tjd8Ep5F5ZYUNQs69qz46SkyHshFFFbkNOtLB2kISPAyIJVh9+Mt+2bN1qjRrkiKR++snH5SpXcrlEifLvvDtPif39CvspFhk5fLj17NEtEphUuRJAifilV6/bjl27lbS/cMEiO3XylMjlR2c/JJED51Ov/cx6y71VV1YqXrhSWmYnT5+29Zs22YaNm+zA/gNa+e6fNd0enf2wkixZE8GcqqprRC5CUCtJJyCriTWQ2IB9111jcLp0i2/iTAhqsAHWUvC8stIr9tabb9rLv41qUDfIsccee0yJi16Dmjj0zOnT9v4HHyT2LuJrt/imn4idg1tapUFQQ4ynEtTUoKbsIC/iokULFspRBFIMNfOgwYNswICBUpGTnlQ/K1tJLeyFJMpCdkNm3zthQkJBTYKBCGpqUH+aSlAHBTWK6sqKStuNSGPREtuwbp32Yieo+/QrlHgFjAf1NHNjz67dcudZvXqV4shhw4dLST946BDFMV7GprpejUqU0Qurly+3ub/6RyWTZtSvr/c+9NDD1rNXD+GMvI99DXIeMcS61ats1bLl1qZtW3vqhedt0PDh1rBRY5WKOXvipK1esdw+nPeeFJVjx99rI0eNssKBgyQ4Ii5nj+aFWwCihDWrVtuv/vaXduL4MdnRjx1DUj4EdVfFWduKttvvfveqrVixys6duyDM+kc/+L7GvLtMebIQcQG4R+WtKpWU+5v/8XeaM127dZbA5IFZ91vfPn21DTGWvGwHcwws8eq1a3b+wgUR1JyRli5dZpdLcAjqZ/eMvEcxI0l6iD3c/SlVQe17W3yf8jNm2HKD0tcTsJL/XzsBK34m8r0yvlbGicfU7/T3xffk+Gd9LYvXCf6iJXOST/B78Vjek0vqusc7key3u584NsA1/XweV1B7H6deI0mah88xlyW8ihLI4m3jbeClBL2PbkfM10XuOgdUFw5xp73sTgkFd/pd6jW/KuH8Vd9/N/uxxjFremWFkrkDz5R0GYnX9E4mNNwdQZ2Ihz0htc4b8tTUu7nb2u8J/VYbd/qGoP5iO35tFdRxgtoX7LoWrsRhNKQBhxaMxmViKRda7eXWw5+hZlDypeAWFXW9NIFm1PaF1Pjww49VR6RzQYHASwIiMvpRl0kVEmUWo5zm8xCzHO4vXSpWBiNARUMChIaNZH2Dim/JkqU6sGMr/MILL4gozc1tGPFn9QTcnT13XlYi1K6jRg0vgLaXXnpJCmrAAYIBMichqF1BjYpA1r2F/axdwiKIWlWePRRU3R7Mux0HizGbIYsIxPjcl18RuVhZUW59evW05597VqQy5ClW3a+/+bbIpjZt2tqIESNt4sTxNnTIYGvcqKECr3A4CzWyuM8Vq7CiXqFnYlN44MEH7ZGHH1YbQE4HsICarYEspM/JTifoQaEDeLli+QrZKXM9VD+Pzp4tQCpPATKqvapgERqdt7VRYr1UVWUnT52y7Tt22Pz5n9q69RusbZs2sgkfO3aMgsfGKByrqnS/ZOqfOUOgv9c+/fwzW7V2jeU2zpUt9hTsD0ePFkFdXHJJdre/e+MN1fFmI59x33R7/tlnrXfPHtawYY76jQWaAJ72YAwAKqrG4Jq1UmpMGD9ehBpgMM/CfehGwFai8cy44kAPQc3zUDP6b3/5S9t78LCyDB+4f5b98KUXrWeP7gpuvJYmADckIjbgmzZvFXF4/0wU1EOse9cuUlBzPQjZV159TVmypWXXbOL48fajl16Ugj4tnVqTAUDlUIW1OPb37877INgXSUE93X7y4z8MCuqb5aE/amqCgvqv/tr27j9orVu1ku3f977zB9anVw+rKA81qMGRrpffsNPnztuChYtt7m9fMbIV+/fvp5rH1KzmIAThS3sAvtdYmsAh6k/P//RTW712jWySsDD/1nPP2D0jRliT/PxwEIiy8wMIFuZ5cMsLtTDIugX0ZV5wCJVlppTpO6SkevqJx23i+HtDLfb8fIEYkGiQ7stXrrTX3nzDTp4+FdwGxoy2yRMnWq/uPUTkHj121BYuXar3Qf5jW0i98Unjx9nQgQOsU4d2lpOVFVn11VNCAesOVuefLAw1Up965GGbOW2K9eoeVDRYfGO19J///L/ZqlVrrW9k8Y0Ndf/CPpaWRmBcKWskKQ0y0qXG/fTzBSJR16zdaDk5jez73/2OzX7oITktZOXUjwYb7L8vpelGmqlIlaitHMTh+akZzth65913VZ+QjFbUdkMHk03cwdIzsGG/pRrUV8uuaV1hzXjjnXfUXk89+bgU1Fh8YzNecvmKbSnaZr/89a9t2cqVVtCpk00cP85mzZipBAxqiarj0jN00EFpvmnrNiX9rFixUnWqJ4y/1x58YJYIleyGDe166WWVIli3YaO99dY7qsc66p6RSo6B8C/o2EH27VcuX9H6sBKb2PmfijyCuGFeUU+0V69eVh9AFDcK1hfs+pWlfUVrxHvvz9OzsfYDbL/40ouR4jDUPGNOklVeVFQkEmTRokUC3iFiWLM5YPMeAPe5c+cKnG/TppVNmDDOunYusKb5+YlaUMHKv4m1adXS2rRqLps07CMhp6l7jxU6dpjL1my0dz763NasWW/FFy7Y9MkT7Affe8EK+/WyRrkNlegQK9JoKl6eniHAF7s1rlfvVnXIQK4yO37ytJKT3pfF97Jg8f2D79vg/oWW36ih4T7COlUvM0P1wzZt2RYIahTURw6pBvX/+bOfWQ8I6sqbVl0TFHkkkXAofe2tt+3P/wKC+oqNGzVK++J90++zdu07JF1ApJyJk9OJY1ZCoxN3xvrG4vurB+f/Gp+AoE68VAEjGY3VfUANfV6LwL7Djd6OoGa9B1xknSeuAhgEUOrcucAGDRqkuU58F6y+s6K6qCEO4ZpBWXhVxBkHXMhXCJjc3DwpMVCTAl6RsMN69OKL35fFNw4dgSSoUdIdIErR1iIl1kCWB4K6k/3xH/9Hmz37kUR8h31vqO2cJKhnRGtsx47tBZSTvOHxnQPiIk6A99LTFR94fAfIByj2t3/3SyXJcVBHkeClY/g9oO7cuS+LBOwE2XTvOJHUw4ePkDJWMTcJYgJRauT6gF06+yb3ShuRoPP0009L0UrbOZDq9nBOIvInZD4AHddgXWSdRD2N/S/xnWq6Ud8+esVJCK6t2oCnT2ttRXXLdQCIABpRUmMzzjWkhMkgEdK0H5WVlmp/EgCcmWElJcX22muvyR6UmLNnz14i9AA1SVoIpElob+6h7Gqpat4tWbzYli1bKkAaQhwbSQBOYgdiCsYCBPU777ydJKgnTAxJT5GCOk5QoyqXxfea1VJQQ1CzVzDOOHPwwsmGNi3aVqQEVkBOFEsoqL0GNe0SJ6i93QJBRqnJQKCw3n722af2T7/+tR07fkygIkQ3+xi22bxIAnCrb5KzGOvEsYwRiABUNPQZz+/WpCRYcF8oqDlTYfHtVt20p4NDISwL5EK8BvXrr7+ueeafo70gBXgxzkgGAaymTWhvvp/2CkqqkBDhr/j5R+eESOnmVn2co5I1qHeKoGb8AjY2a948WNtHn+E+6VPKgASLbxTULezZ557XeAPkpR4jY5azGRaSCxZ8breqblph/4H2p3/2ZyKo5TLEvZC8hqvAqZA48/JvfmPHjhxV/UTOXNQrh6xG1VRZBah2yw4fOmgfvv+eCGgSUFu1bWd//Cc/s4cema0Y8/jxo7Zq+XJbTp3sVStF7N3/4AM2fcZM69On0Fq2aq32BoymbTjzFF8sFqnQqFFDOcTwjJs2brR333lLVtsTJk6ymbNmyT5Ttv2ZGVZREdyVILB/8fNf2ILPPlNdRghqYqcRI3AfaKTxMv+T+VpvdZ6tqbGn5jwWkmq7dVMin9wMoqRmrnv+wjnbWrTVfv2bubZy5Srr3bunTZsWShIMHDDAGmSR2AZBHU9Ri4haV/FEWZfu0BHA90BMc87iOR2Kkq45UgfH96ZICh3x4IGoZixUESexziZI6ii5MyKEdY1IiQuppJqNWVlaj4ONpFimJEEttxxK85DWHJG2vi9K+hWvmB3sWn3X1DyPrhkHG2vtl6n1lf1wGQLUWoBIEleJk+RxZ5MkgJe6197u/31f9z9pf9UkjJTRHienzlkH530Pcac0KcpjwV7qfE+C0kmyO05QK2FB7RZql0NupachMKiteEtGmAGjoB8gDHHF075KGnpVZRhLkYNbeBaA8G8I6q8K0of2dnA5JbHiDjGfj1n2Gkg6L33H2sN65S4bJNp5KRcfi04osO5cu0Z8V6yEQuIdfnwNI8GGpCyIUmIbyE72XH7v3+9CD/bxOH7HPXicFSeoXUFN3MNZEAU1MSjnctYLMDqppqVKDGuPhDFSdpM0nqmxC7HLd+/Zs9f+4Z9+LYUsBGC/Pr3su9/5tk2fPk3r9daiIokbVq1eY23bt5dqdPLECXIUy8vlOYJ6WsKKemlKkl+ybIUtWrLEirYUad185OEH7LHHHrEOwu8yg+q56pZl5TSQG6JMDUmcrFfPii9f1vl76fJltnLFKpWmmjF9qj0+51E5mJHglJ4enAFRUENSe4KOVjiO/JTDiBHUJOVBUJPwhoIaJTN7Ljgb8Qm1jSGoOUdznr5SctnqRwQ1caUT1CTonT6FYOQDEcodO3VS3Eg8QaIV+K32JAhN7KtPhxrUS0kM27hRcea06fcZBHW79u3lBHL44EGV+Vm8cKHl5eeH2s6jR9mgwYNVGhAMleuVX7+h/RXsljFQfKnYJk6eZN970S2+UVCHGtTsq7L4jimou3RFQR0I6l07IahRUK+X/XRCQR0R1NmZmXbzxnXt0+Co24u2Kc7u0rWLLMMHDBpgbdq1U1+I+Ku5ZVU1QYle71aNLf58gf3Nz39hRw8dssYtmtvESZPt2eefs959emv/UjeBb544oWdavWKFbVqzVqVAnvjWczZo2DBrlJunvfLKxWIR3m+++jsrLr5g/Qb0t1Gjx9j4iROtY+eCREIVfykrK7XTJ0+JoP5g3jy7fOmSMC5cLKdMHm/dunXReo2d/McfzbcVK1fb/gMHrUO79vb0U3Ps3rFjrG2btrJ/1z4TuY7g6nn63BmVqHvl1Td1hhkxfIjs8MeMGm2dOnYKji4qUZemcRXcFdLUNpDUYPTr12+0115/3Q4eOGhdOhfIQWjq1GnWq1dPkQzJs1lti+/U/TW+VykJVnGBq76jJLiYs1gq2XzHfT6KJeJkuMfcqXuy/3t8D3Zi9ot2zFFqnDu3RAl1cbKxrr00dT9IJYfrPv9Hu0JMRe5OL3F77/iZIr62x9uX9+BKGH4CYZp6D+E8gsNWOC/y+TihyvnCk6TvsCXVOoPc6X2pMc/t3nu3JPVXJZy/6vvv5llCEnjglEjupr3BFL09vYa5t2W4BxYSx/jcU+/2UoQ7t8f/LEGt2ZBI7IyPy9Qx/I2C+mumoD6wZ3etORAGRADE4q+6CeooqNUBJHm8EEAYCcbqJKgjU1tAADagzVuLbO7Lv1VNUkisgi4FNvKee6QSQNHXslXLEEpH9qsEbteuliWy7FDMoSYAVMG6pPhSiS1ZusxWrVqtIIcgFVAFQlm1rRvkaBM8hwXLunW2bt16ATBs+jy/K6hRdfBZwBu3CAKkIuCAQA+1Zfta29ZJi28HBMkAc+CKhQGi222EWPABYo6fOGG//NU/2PsffCg1LHWIIaghF8mU2713n7ISIbxQehPwY+c2/t5x1qpls6CGrpemYI0A+fixANAF5fgVa9euvT38yGyBHQHEq7ay0ssCR/IaN5LtHvcCccr9EJiiali3bq0tX7ZcgDL2iA89+KD16N5NFuwEyYwNDomJTYqDJIrumhqRXyg4yZRcsGiRgMJ+/Qql+sDOUFn8UUAAYArYuXrVGtu4ebMdPXHcWrRobkMGDZJSFYK6edOmAvbWbNhgny1aJHX4+fMXbPDAQbIPxra7Y8d2yi6kzTnM0h6bNm9W/ZwNGzba2dNnVNf3wQceUC1u6sSF+raBJHT3NIAIkWIGN5kt8undefNkyX30xEmB1FgQv/Ti9617925qAwduSQhYABm+boNU5AC+IqiHDFb9XQBSvg/i6cOPP1HAxjV5jheee0b1hLHxy8qmbl25wO1ly1fowLFz127Z8fK6f8YM++Of/FgEdfn1a5aGzW+NaYz8/Bd/bXv27dd9zpg5w37y4x9rfN68fi3UO0rzmkpltnjJUvvVP/zadu7fb40aNLBx48bIBpAsYJSuXIONDzsorKe4XwDl7Tu2W2ZWhojpbz3/nA0ZOEhjgoOADp9u/xYBoSQyyEo9qlOOUpoXxAVW4ctWrLIt23fIkunZp5608WPHKuGDtkApeubsOWUEL1ux0hZTy7QUC8s+Um5jdd2rRw/LSMtQluXnixfZ8lWrrGjHDiu7WmZtWre2kcOG2WMPPWQjhw2xJlwTsPJWjRS88z74wBYuWWY7dqN0bmnf/9azNmvaFGvXupU1gujIybGirVvtP/3Xv7CVq9ZYn569RYo/9MBMkfpWr9qqK2+KoAZ047R45tw5W712rS1dvtIWLVlu5TcqbOb0aTZj2jSNPRI21A+yXr4VCKM0kirMylFOVVdpzQn1WdOt5ArW8Qd1TUiZ48ePKalh5sz7lPwAsVGPMSAr7AwrK72qkgCQuG/Pe0dq6SefmGNPcLhs38FyslBx35LTwl//7d9JpYslInPuyccft/vumyZSlr6kry5cJOlljS1cvMRWrlqtgyPrLAkCDz0wy8aNgaDOtauXL9v+g0FB/c677yUtvh+8X+qerl06W4P69UXgvzdvnhKIqJsFATPn0dn23DNPa05h6873hvqrED5plpaRZVculdi899+3N958Q3ObuQQ5893vfte6desqS1YCMfYCr5OKyhBwHzAfghr1F+AFn4XkYDy/+eYbIuRHDB8qMLZ3z16W25DknxoBFajJcxvkWH5uAxHsqKaxdudQBJhRXlFhRTv32cIVa23J0hW2d9du69+vlz328P02cvhg69atwBo0ahQlEwWFEVbs9dIy7NqNm5pbWRlp1giFPyRQeaWdOHXGirbvtA8++UQ11QcPHmg/eOm7NmTgAGualyf7uRpUexnpdrP6lm3eus0+/mSByGzVoJ4yxf7zn/2p9cDiu6pCYy1ku9e3W1W3IoL6v2tNGTd6tEixafdN18EfB4kgKkK1EpXxiAUCkdZGoG389Q1BfTdHiX/99xzaF4vvXMSfQlKH2Kp2JmsimruNxfeXgaEiYyoqRJhBHpEsApAJ0AzYBIE2bNhQJaRAuvk9ED9xmIWkA/BkHwQMRElYUNBFFnfENkFVuUpzHdDy8TmPiWQCEMvJQXFYT8lvq1etVb3brUVbRAQR1kJQU4MaghpgjPjOFdTz5r0vBfVELL4hqIcMkoKa5wmuEiHBintSjKe9LU215FAQOADL+o1Lw89//lf25ltv6bPUSv7Od76txEdiQWItlD8ff/Sx9iV+T5xKrIR1HaCoAFFZ0lYJDKYdAfkgJQH2UD+jYKYNaTeeBdIXkhWQzYli1kYSMolzITuxwySmRQ3LNSipgyUn74uDKQ6kcL88N4lz2Hz7ffB+iOmHH35YzwUgzX0QF7HvA0qeOH5SIDTAJbF1gwb1Fafy7MSK9N/06TN0H9h15+WF++aZIfwulRTbsqXLZCcKwFhWWmZTp01V0inErsdgxO9OULNvDBuKY84EG3/veGvePJR0cRKf93p9QMhKSkW88K0XRNLSbirxUl0dEhBrakTgAXBCBNOv9BEENeOXuDlO5nubJcAY1KoRKbx8xQrZm7OHXbt+TWecZ559Vsoz+pDr0IeML2wcd2zfrmQCnpu9l++DyIcE4D55kUiKgpqkAeYN5DEAPEQzBHVdc5V75nsYC2+88YbGk1uDY/HNHKW/6WvOPJCdzB/IAq957iU16gIvmPvsxbzoX683D0EN8UCbUwYEgpp+R72Myt0TAwRc1atnR0VQhxrUO7dvFyn9zDPPicRt1bqVVEvE/tu3bbdf/v0vbeHCBVZWcsl6FxbaH/34x9rXiKdQMSs+KitV/wHEvvH666pFTRkkyFgSaTlHElPfuFlupVdKbdeuHfb+u+/YyhWQJaesS/ce9sd/8qf20COPKHnhzOlTVrRli61ZtcIWLVigmpHMhwkTJ9rYceOtZ8/eGsucWVlhOfOgDLtUXGwd2rdT3cpz588pznzvPRIQj9mkyZM1lwahFmvfXmcr5i5OUrzv5bkv2/p16xTLoHZ/6MEHbOTIEUqqlapx3XrVhV20aLGuPWbUPTZj+n16Ts4ljG0IvRAvltm27dtsxaoVqntK2+DghfIOtReJqDnYuco1y80wg8V3SKCJbCbdFihS9rn6WeBmNI8D0RmcqlxJnSR8IwAhsUcloERDQV15K1nX3COPBFgcObgFxW09nUeys7JD/UJPmo1szWtZfEcEtT+LrhcjqH1ck9grKC8GEPscd3WxWxfHAezEE0TkeTheBnwl2GeHZBFXQrmyy/dCx2IC9vJFMvduCWqSIlhL3MHNFVupz+P3K0wgsoJPgs8p8V4U/8WfwTEirlOboJbFlPZJ9jPc1sLeFmy7A+QUgaT0P2OGpE2rCe4LJBxk11ebgZOgGpUNuRzTgr0ra/s3CupkYsPdAux1uSIl48Hbx6tcnzFCwg8YDglnxHf0F+dDCCTWQY/vHBeLx4XsZ3v3Et9dV+Iwew5Oc8QYIYmJ2sJ7lAiFUwz7GUID1nPmNg4gJNyh4uYe2NN5xfE7L9Hnzi8J/G4UDogTg8CkXVsl5ZPEwplO44x6qxUVSixkDYFQzK6PvTZ88C3LzMq2I8eO2d/8j//P3nv3PSVOoDj91vPPa61lzLLO/3ruy/bJp59q/vbt28cenDXLJk+aKKc6zpasn8GBp8oOHzlmb7z1tn0yf75dKSmR6vmJOY9qfW/ZvLnGeMnlUiu7fsNy8/KtSZOmls5iWlUpgci1G+W2fecuYQWLFy0Oe8nE8fbo7EfkGoQzDMneeLNIQc2ciZKQfR4q7qqs1F7vCXzE2KPHjBFBLSdFuZaQyFjPcupn25XLl3WOfnnuXClc6+fUtzmPP674jPrclNDwGtQffvCBfb5ggXCL+6ZPV7xFHOuJB7Q1SfFgj6pBvXSpxhV1pylDBfmMgtrLzSxZtNhWrlgubHL02DE2bMQIKxzQX7FRNUlIVVVqy5UrVsp1aM/ePepDErK/+/3vW0GXrnJbJN6iTnWCoKYG9fQZNnjoYCvogoK6idqFMh6y+F63PqGgfvyZp1WDGotvsM2L58/b6pWr7KMPP1AyHOVCSCCbMWuWde3ezTLB1yJHIahcEgbAYHC3W7Jwof3t//s3dnDfPmvSsqVKeDz+5BPWs3cvtTfziHFAGbeli5fYhrVr7fD+/dalezd7/NlnbdDwYRobmWkZVl56VTWof/ubX9vBA/utWcsWNuKee1R+pE+fflqDw7mmUmT7mlVrbMP69bZzx3ZLq6mRS+C4MffY1CkTrVvXEA9SCg83QQQbGzZutsysTBs/fqxwoCEDBwtz89JRLOunz55RWbaVa9bYipVr9H2TJ03Q+wv79rPmlD4UqYYLUZrGVTbnN2KmW7eE5V6/UW6bNm2R7T+lUDp2CE4+nBlwPCKg4JzgCfW+LyY5i2TyV22Cmn0q7B9ef76uFS++r9VFUKcmbPn769rP4+Rb6v5P7Ov1pt0h1tfi1GvGn61uIUHtJ0nd6+9ETsfP/r6XB7I5qKF9r62LAK9NULOuhbrIgTQNav0v9kuyXBafd0KVP+siqFPv/e73umSbpPZZar/f7TW/7H2pv7/d+7/sOndCjuQMRMJRRVBQs2cFcWRIOHLC38cU36XyvInSO//rCepwP8nSMXXF0fz+G4L6G4I6AVAlJ0XS1ipMJGejQ1azNqRElrAfwcKnUzVYCWum6JDKu7Hknvf+h7Zi5UoFfRxievTsYT179VLg2qZtGykqg1q1Usqai+cvCFw4eOCAJiB2PYOHDFEWfmnZVRGBEM8AIbyfYBmlHoERmeuAiwRBW7duU51AABreB3ADKPDiiy/KdtABTOrNbNm8WWCNCGoFuBOiGtRtFMS6SkRAYXGxas4BkvJdAI4AUBALOO6CAAAgAElEQVTV3nrYFb/25ttSfVKXA8ve2Y88bPeOHafvPXbshBS8ny1YaKdOnRYAQVb9yOHDrGOHtta4ca6y4dnAi4svKqNw6ZJltnv3HmvdqrUNHTrMJk2eYsNHjhT4iL1iUdFWO7B/rwjqtm3bWG7jPAXeHOgBzADECPoBfACYJk+eKIK6QBbhuTr8s3hIFSLQJXQkpBJDgQ3p5KnT9tHHH9vH8z+x4mIsuZvbiJEjZctMOwAiEGACpuzes1egKQRjKaRi29aBoKZ24D0Q1M1kXb7/8CFbv3mTFMWbt2zRv1N3DaKwR49uUl6HTK9bIvWo380Bh6xAxs29Y8faIw89bN27drVGjRokkgXiiRUBOAnAGAcMAtf5n31m/zT3Zak+eT4U2HMefURKC67LIQbgCIIalSt1Uxh//fr2lQ2zCOrOnWVLzv2Rdbh8JTWtVykxA6vsCePG6qDUoUM7bcgXi4tlhcP4PXr8hJVevaqxyQsr5p/+5I8UPFKDWoB+zS1btnKV/eM/zVWSB8H2oEED7UkC2+7d8S0XsYZ6nTHD4aqoaLu98eZbtmbdBjtbfFH26w/OmmkDCvtZsyb5Ulvywv793PmLtn7jJpv/6XwBoH379rJ7x40TAd+jW7fojOvZcZIrJCwNNVaUCBCs4NkweXEAAnREwbt63UbLzsmxmdOm2j0jhltn5mjDMEcZFyjxt2zdJvKtXno969e3jxR4U6dMtt49elpGPephHQkE9erVtn3nTiUxAFJjbT9x7FgbNniwFXRqbw2xo75RLttsSP1tO3fZTWU/97Y/ePZpmzxurOXnNrLM7CwR1FgL/af/+t9s5cq11qdXb5s8YaKUwwMH9DWrd0s1pUMemgqm2eWyMjt4+LDa9Z333lcdKWzWhwwaaEMHD7Ye3bpaXn5jqWJQxJBZjC03SukL5y4o6QSFYY8e3ZVscanksmpQQzgHBfUxWS7NisiTTh07WD3qZEUKatWs3rtfh9S3571rp8+csicen2NPznnUOnfoaA3rNxAwiWX3P8592d754H21FcAA10VJ375dO2VGM46o+7N+42aN1WPHTwjY7Ny5k9Yg6mCPHT3acnIb29UrpRrb1KAWQb1zp90zcqQ9+OADds/I4dZZdte3bP++vfbb375ib73zjp05e95atGxlD8ycaQ/MnKEkmuBoEOrk0qqoK9u37yC10uLFi+3d994V4VRyqUSAxSOPPKIsWh1Iq6tlvQZY4bZzgPes1byPQw0gCHMGZw2yvrEmY13kYFVQ0Nk6dyrQ2HMAFVwtKz3NGtZn/jSw5k3yrX37trI5Zx+hPY6fuWBbdu6ViwFESoOcbBsyqL9swwsL+2rNY+1GIU32O+PvypWrqsNdWlpmXbt0suFDBljj/HyruH7Tjp84bVu37bAPPplvi5cvs0GDBthLL37Xhg4caM3YB1lrAU4yMuxmVbXU7R9/8rnI7P0HD9iMqVPtv/zvfxYI6sryyMqyRms8Ft+vvfmW/fl/d4J6jA7+HNjZ97i/QFAHMr1OMRC/+YagvtOZ4d/M7+IEdaL2dAxo/+JBIGa3lFJrMv5QX0ZQ+2GDOYndPvbaqPMoxcA8YM7yg6Iaoov4JCipq0SwkjwI4Mhnie9QFw8ePEQAJcpoSG/mOPHd9evXtNYAAgGgMS8BPfn85k1FiocuXDhvpWVXrPxmpXXu1EE1qyGoAcYg6ihpwn4LQc2aR03kmdMjgrpj+4Q1NGsHB8Hz587ZqdOn7eix47L5x6IZRSxxm+9xEMCoEiGKIIwhI+fMeUzKHd4HGYQtM4pHatQBxLJWQdZ16tRRRC17QFAKXVTNaYhl1jfajPdCFkJS0X6QXxCJAKN8H0AtiXEokwA+aFdsLomLeB/JA3yeGsDEM7zPkyhT+9eVsjw7ezf3jcqJ9RZSGlIThRPtwNrBns/3HTp40E4cP2G5jRsrkaiwf6HWQ+6B9Zf+o7YjyZeTJ0+JLB8L1C8AqPTZiRPH5YJDPT/umTGA+ubRR1FctxNoQhvR3++++4699dabSrCD9J04YZLdK4I6ALxOnBP7044oqLkHlDwAqk5QuzMO+zTJX7w3TlCjfHaCOpQMSgIvcWDKCTgp8KuqbOeuXbZw0UJbsnSpbdmyWf0zcdIknU9IEmBcEOsB9GI5CUgM4QgYT5vgLoV1KcQ8fco1A0G9QiAx7eMENePCCeq4eoG56QQ1MVicoGZMQepDMtCHkAgQ+fQX5DzzmXFMO0F20hfB8jNN8RpnBvqdvwdAoYnOcDwnL8Y8oHMgqLH4bpVUUDdrpn0yDmKpdMvixbZq9UrbuX2HEg2efuYZ1aBmrNEm9BVzAyU4McKxY0dUIgb3qJEj77EmTcMcYE7QH7TRlk2b7ZWXXxYBT1syVlCJybo8I8MuX7msBA7A2g3rVtu+fXvt+rUb1rV7D/uPf/Ize/DhR9T+l0tK7OTxY7Zp4wZ77523VeOSOKZvv0IbOQq7/r6KJzgvEWdwdgTwp/1J8iTO4yy0c8cOjdu9e/ao3Mm4cWPV14D3qEtYo/bu26s6mitXrFC/kNBHHE7iLbENMRv3QxujriIRcOuWrUrwDqrGkSp3QqkmOUBUVUtlR0kmxiJuNoDEM6ZPs/vvnyVbUQDkLEq9KHGNlMpof4jZYkOyqORBVNsxWH2HV4j/g4I6+ofEeSHgAynKYdd0Jspco6RCQU3OYKSijlmyCax0oIGkxnooqJNWqE5QJxTUJN3K4tsV1E6Me03KeH3jcG8iqCNVtd6dYncYT+i5HXgaByCFgcgRPUlQx4Fd32ed/E6owFOiirr24NTkIpHNFRUiqJmT/LiFvs8zv6zfjyumnHSPatNEKuraQGJ8rvq6F78HEdWyGIlAaEo9ZWQqnicOCCq2pPNeknCmbFdNKHlUP9sa5DRUH1RUlFsVFpaRYjqVoO7Xr/+/mdjrX+NGKCOVOv5S+/XO93F79dNdxXiRGxrkH3sE5yr2WNZUyGn2kWR8l629mvWX/Yw9+NAh4rsMOWiw3oX47priFOI7yGf+nyRjXw9Z89nvWQPZH1n7uR7XJT5hz/vBD34gUjuB3x06JKITZwnWYGIsBBO42nCWCwR1cLEC4C+5dElqT2IP4k2eAbKVsg/Mf9ZBhAiv/O5VWQ/nN24krOexRx9VrKr47uhRe2/eBzoXEptQEg5XMRKGSHrMa5wrYvnGjXI7f+GizvmIS3bs3CHXrntGDLPp903V+8E/sfHetKXIdu89IBKShOJmebnWKCdbeFXp1WtWtH2HRA1bt2y2q2Wldt+0qcIUO0cl+kT81SA8CPWno9UukShCnEcb0o+ewLd71y4bFRHU9CfPBrnJi6TMK5dL7M033rDfzJ0rpzNEFo8/8YTiKVdQ04e0AeeAhQsWqI40zl3EKiFmD+W5sPhmvWJsgAuSzEZyHorrKVOnhDHQubPGEUkHCz77XKQya0+//oUisPtL7JEvt5LLl9ifjyuxi/7HMhqsctb9s+x73/++dU4hqFWD+r15IqTvmzFdmHJB1y6KY/jOXTsCQU2CGMl2ENNznnlG35nbsJHcgiCXcVTh3kgAQ3XOfaPubtm6tZTBOmULE0tXezVr0sTyGzW2jevW22/+8Z9EztOnfQv72ZRpU61Hz56Ks4hFiQVI3Fi/Zq3t37PHrpRcsj6F/eyxZ56RgjqvSVM5GlZdL7fN69fZW6+9ZtuKtlp55U0R8uMnTbLevftYfl4TYbelpSUqVYLT1KGDh+xS8UUl5ffu0d1Gjxph06ZOlMCAfePChWLbf/CIrVm7weZ/tkDt2bmgk/DL4Ti+tO+gJA/iHZL8wLg3bN4sjJ0zDE6eJHCA83Vs117z7sLF83I0PHPmnBxNqCPetFlTJVPgjnqx+JIVFW2z99//QGezXj16Rg4Ik1SSpZ6cDIkvYoFBtOjFidlUktcdYwNxGnctqb1ippKHd0oMS90P/f9T92V3mHQC0R2vvMySq4bj3xWPEUKdZ3cscdczRVyJm6+L9AzkZN3JZnXtE37fTlB7PWmPDeLt6/fn9857peotvyGS2gnqeBupT1BQRyVi4gpqV5KnKqjvZl/6sr23LnI9/pm7JYy/7H3/KgR1dY3OgST2iKCuroySIHFk/SJBnVQrB1ebgNffWQV95+f8n1dQf0NQ33nEfm0tvutSUNeVXZOa9eKHT04fen9EUCcOG37ui9bCxELmpHUM0KGuMNbNBFYAN5An1CJWTb3MDAFg1NVt0iTfrl0vs+KLF+3smXNWfPGSXS0rs86dOtoTTzwukrpxfhO7ev26CCvqHgJAEcgAkHDYh9BBYUPwCQhKPZny8puJOtFkbwLsocxzi2/+LbUGtQjqCRNElrnFN8/OgkDwzPsBIlAooMgBpOndu5cCcDYhAmAsnNeu32inTp8RyTr6nhGywu7Xp481aNBQSnCIOWrSrFu/XtckqCW4JbuyZfNmlp4V6s4CSgCoQPpmZ2bb2DFjbdKkydanbz9ZygAQXjh/3t5883WbPx/VZLpI584F3axVG4jRdN3Tlq1bFPQTWLVs0UIkK7VmUX5y8A+BfKgvEaybOXuGDdLrmqF4RsH+6aefSdFbdvWqtWndRuBPixbNBCiVlFySspmg++q167LdIaCBHEMVPWncvTZmxChZY0MgXrxcYnsOHrCPP52vusxlV8r0/AC5Xbp2FiCVXb++2uL0mbNqD2r4cM+QUhCL0++bbm1btwo1u3XPXgfYw/SwXAPS0EfUrZP9/Mcf24ZNm+zkqTPWUgrvAeFZmjcXGAeITv3dI0ePKZgCrEH9gA2zK6g5YNBm3Nu2nTuDldPipQo2WzRrYl27FFjPnt11bwTnJ0+fEYGFegrQDhCLcUX94Z/8+D/YwMJ+VsNGBGAOgLpjp33yyae2dt16O3jokLKM+/TupZq51Edq3aKFrLO7dulqHTt0krU3itgVq9fY2k2bBFwUdOpgndq3k+VVHhajaemqF0y9X54N+3bqNU2bOkVEfb9+va1Fs+ZBHRo46KAyIAhSskAApTgUhfkfKSjq1TNqdKLGRp37Ge1w+bJU+rgI9O7ZUwcfsk8JmHfvO6A5Alme3yRPtlyjR1M7FzvuHpZeU8+OHDpsC5csUabmth27lByCnRyq3fxGjaxDu7ZSnVMyADL42MmTtnvffrt+s1wB9uiRI2z2rJk2dEB/q5+VEQCV+tm2dcs2WXyvXLXO+kQ1qLH4hsjHlaa6qjKSldQTUUyywNUb5bZtx057ee5vdXgtv3Fd1tGQ6VjDd+rc0fLy82QjSa2qUydOyP3gyJFj1rxZc/ved/9AdrWZOQ2spLhYB1e3+E7WoJ5ugwf2lwonLRPbaRzGM+1q6TXbu2+/rV63ViSwLL6feMyefPwx68JBEHuujCw7e/qsffzZp/bx559b0fbtWmtatmyhTGt+WGfOnzuvZBOytlH6Qqzi7ABBixocIBOL74aNm9j1q1el9MaRgu9FHTV61CjVr8c2nCx1rF05bAKIf/b5AiuvrLQ2bdtZYa/eslUHOA3mUCHMxrKfPYAsYg6y1NVasHCBff7Z57Z92w4l/JCIAejK9ZmLrIEQNIAWjDHWGsAP6nyiKkMhxdyAWAFUQXWGbdSNa9d1cM2hfVQzMmxcGs41tyw7Pc2a5uVal07tbdyYUTZh3LhIDZ9uNyqr7fjZ87IsJ4mAGlckInEIx5oLQh8iHhs55tnZM2ft6OEjdvjQYbXbjPsm20vf/7a1Lehit66V29HjJwVEQFAvXbHcBg0eaC9977s2ZMAAa4aCGjUjas7MDLtZXa33fvTRZ3IYOHD4kM2YFgjq7n16WSX2/sw7rJOysq3yxk2Vjfi//vIvtfaOHT1GCurpM6YHglr2ie6GUNvq2Ul7zeNvCOovOwP9m/g9Ft9+GBPAHwEjtzt0+0HBbz7V9OnLDod1ZSZDoBELQYouW7ZcwA7zA8AFoIvYjBpnIYnuqpIFSexjj+L/O3bsINXouHHBqpl9kP2dteTzzxfY4cMH5bwCCEeMx/yG3Dt//pxdLbuu+I4M7hvlN5QwByCGgvqxx2ZHBHWJLP/Xrl2XIKhdQT1k8EDFW1JBRgpq3/MhyRcvDmVkuvXobn379QulVLKyRBYfOHjQUMyS2IMzA+sQ5DSgqNe+5hlWr1olwo5nItEGEJCYhVgRIJ+kIxLfWNNQlXN9wFWpLAcNUrxKWwLYYseMwpr3QDrzw7wmnqEfQj3wTQJzudfZs2fLXcJrUDuA4WBDXQd5VzgB9nL/rLMAkZDM/Mm9SJFy/rzWY0gz1u8pUycraZLESIBfEhYAZHl2gCi/BipqOc7U1CgJ4MD+fSorAmlLu9COkK9YoZPg53W26QfW89dff03xrJSxEybauHvHW7OmzSKVRlDC047EuSScrlq9SgT1d779HRGvbvFNW6B0IQ6EoI7XoKb9f/rTnwqEB7h00CUOIgVyK7IEtqDKIvmQer+cS955713tQ5Dn9BMKZv4OkAPgTlx5/NgxkYi0B30NOexAPn3jRDMKagh/+pVnYa8DhEfxnCSagpKb+3KLb08UYGzw/cH6dILmETEcsTv3SB/h4EJ/evIDhDpziX2Ycw9jnvcSo/CsELWMCYhftwx3gpokM0DYli1byeKce6UuIvMiftakdAsE9UoU1Dt2WLNmze2pp59W0gHf6wQ1MTOuCiuWLxc4j1IapRXKq3btOujvPBOkNm1JMu8//P2vdD5jP0UlBcnbrXs3KbKJHynvQjIvrlPl5deVvNW1e0/7o5/+1B546GHF5ZTZqcTOf9dOe+XlubZk8SK5guEEA/jdoWNn9Sl755lTp1Vv+vSZ09a0Sb7m3bixYy0jM9327d1rr736mpIwGuflKkF70MBBSpojDieJA9U9bcDYgBzv06e34i/OZyOGDde5lnlHorGu99prGt+XrpRabl6e9erZU0kijXMbK6kc9SMxHjH22XNnVTqke9duNnv2w0pa46zDPJJRtsgML0MdU/RGKuoo+I8CplCPOgCoCYlsSGSXYimoX5XcHjxlooS4YLnteIKPgxpLt+oa1LbYhgf1sZPg8fVJ9Hk9CwRoJrbQWIUGO/GAaXAmoVYfJVqqAkETsy3XXpeqDHaCuo7dPA72pgLQfu9xsjAxrmVznZyLdb0n9evqwmQcg4nv5XWR5bL4vlmhMyT7qdttpn6H1ruoxEYcTHbwPnG+iz7obc+f8TmbiB1iyck19dLFyrtKLhDUwU0r8mD3q0oNR+yvslRp9RKxAkk+mm+osUiYkPV6jRJ9AWhZ178hqP3c8kWypu6A9M7g8p3iPe9zxBjEdwgbWE/Zh5PxXWbA76LyAh7fgb8Ft5dSlUMjWZD4jrWSvckVz5QzYc9hzSZGYb/x8xvXgPjk/fS972m874c//KHOfHEHROKejz/+WHES8QNJZtSzbde2jWXjRhjZeXMmo3TDju0QpMRvJ617j25SQLds1Uoqz+KSEmE+q1evFS5CKTVUoZSR45oe323aslXuc9h844ADEck5vGP7dta8RXORk2XXrtv+g4eUJEkpN86JWCDfN2WSDejfT2d8xCFYHb/y6hv2wcefWkZ2fevatZv1KOho7du0DG5nxZds45atVrRtm4hi1u8HH7xfCmxiPWJY1Hay9sblIJp7WoGjGu/EB8IvIXUpkff55yaCGovvOXMUf4XSHsFJkRrUpVcui6CWxfflK0ooeWzOHJWO4XvpF9YeJ6iJo+gjCGpiFSe96UMl8lVWKT4jPhBBvWWzdezYySZPmSwCmvdD3hJrzP/kE3v7zbeECWPD3bN3bytUCb88OUWeOHZceyHYJ2f88oqbiulwlYSgLujqCupyKahFUMcsvl1BnSCoXUGdsPjub3Oeftr6DxwobAXHoI3r19n6tWsVP0C2t23bztp3bK8SWg0o68E+FJ3FGCfNmB9dulr3Ll3t2KHDNu/d95SggfClcV6e9e7bx7p262qtW7fRGYa5AaHMPLt0sdhqblXZgMGD7dGnn7SBw4ZZk6bNQzmv8grbv3uXLf78c9u0aYOSg9k/W7drr6T/tu3aaR8+c/qESGkS8JTAVFmlEpIFHdvbiKGDbcqUCUqip38QVFwpu2EbNxfZG2+9q4SIaqsWrgsW17Z1G2Fu7DmcE8A7Dx89Jqe5Vq1ayKVu2pQpNqBfPxHyOKEeOLjfNm3dIoV12bVrqtfetXtXJRmA5e/fd8B279mjBDrG3cgRI1SDetCgwYpv2VpCDWknam+/BnoSViDpggNsBFnWuTzebv2ri7CrvWcmHVfi+2HqOcHVrcRzXgYnnujl708l12vvt7WfO/4gdRHSdf3+Tuu8J6w5Oe3lrfw6cWLaYwh+R5zB3CdZHJJaTpq+40dxmfojHRvvgBHzE7f4DmUVgnvM7UjSL8Mk6urY3y+C+pbWTNqaRADcZxxr97rmjC9XUCdca76Cgjreb19sz28I6rpjq3+5f/3aE9Txw4YffELzph4+woEv+lWoC1VLMRnCHgc2/a3hM+H/ApcdrguAAzh1qaRESmrqELMZlZRcttKyUln68r4WzVtKZUwGreop3cJiNVPZ6T26d7f77psqAKd+TgMrj64HqAdogbqVQJbghxqFkJZsxCx8zZu3VEYgv8c68mLxRWvVspU9/czTNnnSZNnVoBpFrY3NH+DfyRMn7F4UI5MnW+9evaw1AA3WxU5QU+f31GnbtXuX6mDv3rVb12nevFmkFApqFr4Pm1XUo6iGhw8bKpIOEIUAH2D19Jlztnf/fmWScgggwOfQD1EswjiyIERRiJIIGx+I59GjRtuwYcNVAw1rRTI/L168YO+/P8/mz/9EoAtW53n5zSyXTLqaGm0kvOfa1Wu6z+7dutuYMaNl0Zufn6e+0mYRHTwJbpygdr4iIzNLgB51a7DXJsglkKe9s7KzrWGDHAXvZKmSBQ0g27BhrkAbfgCaseMeN3qMjRoelN9sbOWVFXbu4gVbt2G96uAeO3pMAAsH2AYN6+v5AGVRUIeF+qayslDYEPAMHTzEBhT2V/9XCVCM7Ok9U99t5yIFNf0JWXP46BHbtGWzbdq8RZacELY52Vm6T/qJtgAUZMwxjgG2CMw4zMyaOcuGDB5knTt20AEDhT2AH2QrSmdsk7Ea5pBGUNeiZQvVtWVjp18bNIQkDootgM3SK1dkrYzFeCHWNlE9M9QAx0+cVDID9Xo4iHEfZAPn5GRbk/w869m9m40YOsz6FxZal4Kumj8kcWzGYn3dOjtx6qTdqqoyqLkwtrKi9qy2a9dvKLDFxhRQcvy4sUq2wK6drODI1ztRd8aDIg/YaEvmPNfwQINxfOr0Kdu6bZstWrrcDhw6JNKNGvGo/7EjvnHtmgJiasWhSj97/pyAOb4bS8NJkyZaj27dLa3G7MihI7ZwCUDmagXNZVevibRkvGHxxLM1zc/T/dKvNysrRZBy8B06dLCNGDbUhg8aKIKerH3Z/mVl2dYtRfbn//df2Nq16wXgTpowQQE2imusnkXC3+KIl2b1SN6A3ExPkx0k5AmuELg8MEawo2Q8Q04zF7AvKr95QyRixY1yERGQmt9+4VsiDTPr5ygDWAfhtetUzworppnT77OHHrxfWaskDGANzTqcmZ6pbG/VQ1+71n732ut27MRxe/aZJ2WfTnJOw5wGVi8908quXLEdu3cpuxW19+49+1QTDNU5CkTWROY3QXOTZi2sYaNc9QHzmDkE0Ek7QEI3zMuXjdfhw6jd19vvXn3VtmzdqsP644/PsRHDh0s1B6CAUgcLMwDv6hqT40WLJk1lv479r+oWYiVZc0vrCGUIIOuxzJQCEOv+RYtt9arValPmPesqP3ITiGyIWM8hwngPdnOAFQDQENQEvRyA33//fdXtPH78hMYwh9rmzZpqDmK1XgVQVlEhu/irZVells9vnGvjx42xB2ZMtz69eqoEAf105eo1JbEwp3fs2mWnz57TeGjatJk1ym1sOQ0baD3CnvAm9sA3rsnSHTv96dMm2zNPP26tO3aymhsVduLkKc3l9z780D5fvNiGDhliP/rfXrLB/ftbHoqxzGA7S/Z9RXWVbd6yzT765FNbumy5HTpySLXk/4+f/cy69+5pleXlSYI6M9sqym/am++8a3/5859bWdk17RNTpkxWljaHPRThrgZ0BU8AbsPGndjPYwT1vxd7bx4jXmP3Xy58/Ld7pUP79yaywwXwxw6Ite86XoMwCW7GQft4XHe7J04lqFUDrrxccRUAHGpQbPYAJ3EPQHHAHgeZBfAF+OxWpBxaWYcANwGziO/CeyqV4AZhSwIQpM31GyG+w4oRcgJVK33NXkLNPNYBkuDYF9u1basahQ88MEsEl8hk3B/WrrO33npbQBrfd/+s+23AgEK9nzUh1AqspxiMUgtk9ZMss436vOzfLVpoP2FNYi3luiWXL2utZw6z/hAvAtrxfureAbLxHKyHKFZY45hlJGbieJCVXV/zEetg1iDWXtYwSESIP+YsbUQsiDIIgpYYlZiVtgIcBuhhTwYkPHv2jNqde8XlBZvLUaNGS7GgLPaovI/cTiJgQIkNWpdDAib9CVhEnLFx4wa5vRA7esY76zgkQwAoKhRnolBlvya5jO+mDSFgUUlBVrJW82/EveyROTkNBFwAbBDX8t3YIQ8cOMDGjB2rZLF27dvpfcRz16+joD6u9ZwyENyL1MDjJ4j85JqQNLQD6zpJQjt37RRgzRkB0hfXJIh0YmhZTZN8qdrblVLzoM6FCCaZgWTYn/zkJxFB7fW+AtAbQLBIGRq8VfQiVmBsMyY2bNygfZCYnv+nrVHtUHqGeIn4lXiAZ8MKlP2W8dOrV2/1OX1LfEVfMJdCDeq3NH4GDBio+Ijnb9OmbURQh3twMMmJbQjqt95+S44kkPMj78HpaKy179BenwP4oG9R7NBO3AoHzKEAACAASURBVC/jmmeEqGZ/Rp3Mi/7j+xlnzCvGKe1J3wNI8930M/e6Zs1a2749qI1R8NNH2HdD+np78X7I7mXLl6tOOAkF7KdPPvmUjR07TnOtQUPGPgmvwTp7y+ZNtnbNaiU1QBQzf0iCQ4HEHCSGA2QnRv/w/Q9sxYrlSiDmWYmlIMwp70KMeP7cWdmXksvKWCaRunNBF/vBj/5Qdp2MEYBYHKHOnD6pWphrVq+2o0cO6703K6jFnqn5R8Ll9WtXBVjjkkNCKiplYiNidBIRPvroY1u1cpWSFpn/qMX5aZSbq/EPMU0iAQQCawP3W9ivr2z6hw8bFmLbqlDrj3Vl2dKltnzFciViXiwpUdIzLkqa49QtFWEcyhVwli7o1MkGFBYqSXrAwP4hYZAkZBWfTroiRbrnKBk1jPeA8kJgR+Q18yCaA4HYJqlNh4CEA5csmmuVEnMsIZkcGIjodLTRQUHtcUdcxRypm0PdS2y+00WsS9kdOfI4IF3b4ht1b9j3wt4YsdV6nGgeJ5JMwiPGW8FxkrhFtSfxORCeAJKdiI/aROtDQgWV4MXDJE2IuqO/RPeXCqr6/9+OoHarVamfqPl79ZowFdYgf8U/GyfVk+0cvdMTA2JAcSpm5NfyPxO/1wgKCupQtidDc5b13VfHJF4UEhhI3g11y0M5NJy/OJdh8c2zaJxH+INbkn89CepgWez7sxMuyYGUmmIYA+8iHC4x3mrp724T4UXrgDsJeHzHusR+DkmNWhKxAzEX+4FwNuK7Bg10pgv43S2dW4kNEG9AFuPywH4C3sOehmsF8R17LzEAsYcnJLHvCReM4kbWMPYlkuLAZb7zB9+xGdNnCGuSwOToUdu0aaO98w4uZMdFdqLk7Nunj7Vp3UqqT2XZm+kse+r0SdUbXrBwsZw+2JcglLHVZuyC4+CywXey7oKRkRCHKxBiDJVUof7u6bO2Z98+Edm4E3LtdCWCpOk7iQ1ZU8B3EGqwl3bpUiCcB5Up90a74Y6BYOHtd96zDz+eb5dLr6o0FYlOTRrn6hrXSQq8cNGuXrtqTZs0kXseCVDEDZC3LGBV1CpV7ekauyXNQCC3kglF9bQfUH4Q10DK5FFP+Z5Ro2z2o48myGRc2LhGfZTbpaUqT/Haq68K92zWvJlK1Tz51FNKOgwkFW5sJ1WChaSpzgUFNmsmpdL6Kzagn5i/is8qq5RgunfPXpU3IUak7ON0ajgPHBjKxDQMMT1EMDE4Y0Uxb24jORmpVFh6ugRMxDY8JcQ//UW/4FrzrW9/Ww5OYEyMJ5K1UHcTF+Q1ybepWIoPwuK7QDgl43LP7j22YtkyWWGTbNenXz+b89STVljYX89w6sRJ27hhnW0r2ibch/iNGByBEDisypdFiVbcFOMZvJkE1sK+fe1a2VXbuH6DzgL7D+zTM5EwxzVatW6jcUPpkZsVN7WHM08g1rEAf/SpJ23g0CGWhxtVVrZZVZWdP3NayXM4wRC7cUYgniUuadiosWWk17PqynKV+SMhlvWZhFIS0Cn1NqCwr02aNMG6dOkcErxuoda8ZYcOH7Wly1fZlm3b7OjJE3azvNwa5zaSclvJZxIwhfKRJIRhc05C3YD+hTag/wCpp+tnZqoPDx85KHwVd0ywjyZNm+g8AuaEQIczG2cWXpD9xEy0N+OA9SItPZ5IH618KS4n8f0u7E9fJKi/CgGaum+GECmckZKvCDCJAJQAoYSkV+ZPLfIwImKdJ0nevp8lQjyS/AmBQvI+vqiM1jvqUEzHV3b/vZ/za/E2IbMvnAOikp6qmx6V03AVeCpB7YQy+CbjgoRJ5r8cV4kj0uqFs6Un/6VlhFgg4hdoF8ef4xbfqW2eGn/cDpOo699TcYrU99xuLHzV931hnNzhJu/2O1MvwbpETIRjBLgHCXtEqkl1fsDy3dlN277+E639tRi8WiHoF+/W3fe+8JvUOOPOvaE4OvpIAl+sw+I79Sr5+Y2/Sjf/3rz3a0tQk2Hlr/ik9UxcyND4wphY6PWXYAGqA2i0MN8+4yi8P7ySg9MXSJF3ZWV25txZZe9Bshw7dlQZhcUXi0USsMABPjZr0lQBDrbEkC4obNis2MSp20pmNATHuQsXBCIChJBxxqG9tPSKNnk2YwCUAf0HChg6euSoAg6y1gjusBAksCPoAHjhswQN7817T4TG5EmTZDmDIpUMOM885lDMggF5KgJua5FtKyqSmgaAgYmpxTczU8EoymTuY/CgQQpuG+c1ViCFsoh2vVl+U2AHChIy3SFxz5w+I6IKyxRqgLBJ5zVurGeCQETV0alTZykiA9DGhpCuwBWyXDbfBw8oYCwuLpFFpYCw7CxZ3Xbp0lX30qNHT6kOIGP5XaLrouw/HYZipCN9Gay+a9SXZKqSBUm7YXt8/sJ5BSyAcGTKouwBaKSGN9aH2NLR3tw/oNbgQYMjQjlYibPhoaoiQYAsQoBCgOKz54ISm4CNQBKFjgjkVq3VHqg4IMiU+ZmeHkiwqCYZtYMBCzSOdeBN2q7xb2yuEKMkTaAWgqSGHGfTbtasibVu1UqqbwInCK79BwJwS7vNnDFT2bQE6YDITtiSeMB44DC3a89ugXao+QFZqb3MAQUgF4t7gnsAbMYmBy1UFVh3o7jRjKoJ9Vc0d86e02Fu1ZrVtnv3XqnQOMhDUFPjetrUqTaw/wC1S6jXe10K29379iq78uyZMwIEjx85JlCSAxDALnUCmWOMdQ6TqvXeJNSJDNl+QXGqwDQKirwmdXJx8SzHsA7QB2ymJ06esM1btiqJhIMtJGZlZbUOrhzOuuI80Kev3ov6C3V+927dZL0EOco6wPiGbOcwg2Jta9E2Kc8AxMk+pu7xkSNHdUjF6g67deYKNQy7detuw4cMkbKZwx4qFNYHgVyZGbK6//kvfqGM1sL+/YJ6a+yYYAVJPVJUdShO/ZAXAXQEZKheIN63FG2VAg51fcmVy8q+hkC/WVmlBJtunTta14JOuifal3WH/oVgITAnaCeh4eWXXzFKDTxw/yx7+OEHpYhBxU9JZLtVrf4ov1GuwyXJIS+/8qos0p975il7+qnHRbSwHgSb2kqN7dOnz0iBCyHKmoLVEpbfrOOoifoX9peNFUApY4R2ZB6iXsJie8TIEdagUa6uxeFny5atNvflubZxwwZZtqKOQuXM2gyIgaUmSkrIAQgDDuiAoxBA2gsStpChDh5kPmTRpImT1B4nTp60zZs2aSxAjEBKcOhk/WUPYK4DtANeY18K8QMojZUtJARrDgAJawdK7nfffU9zv2fPXlKkD+zb2/Ia1ldtcbIRL5eWqib0gSNHReJfOH/B+vXpZdOnTrZRw4da3149NWc5hOECgNvA9p27paAnexi1vvr9cqnmMs9JjfMe3bqoFi7WWYAkPXv1lG1bdUWllJ+7du2x997/0OZ/tlAJFH/4ox8KjA41irI05mmPyuoq27Z9h322cJGIHvZMEgP+6D/8oVSdVTcrDEMx5hyfu1lRaR999In93d//Suv+iBEjbey4cfph/HEA+edkpP57iQS/bgT1wQP7YjXB4iR0ao/V/l0cZK5rPKQepm47ZupFB9zKShFu7HOsT4CZrMfEVaiaWecgDiEoWZ+Zy+yhqB/5O3sOMQPz3GtOEk/t2LFdxBR7aLhWsdYREtN69eylsgrEcwcPHtB3YkkHqDn7kUfkzEBMAEmOGoF16Y033lR8N3PmDHvggfsVi/D+8L2B0ECFwX4Lkb1xw0bbuGmj9lvWe17Uy6xfP0txGfeBjS/kOmsM8QlgY7BIDAlOgSA/oD2C74Yw072eP2dZWfUF7uTnN1EcAcjTt09v7RPMV+IKxV0AV6VXROJt3LhJtR15JmJEiAnWPL4XUrdnj57Wv/8A69c3kHWJ0jMRmMFzJhTU9QI5rWeP4iP+hIQEDGY9J+YgXj958oRiDqyMieOIG7g+sSRrMLEY38XvuAbgFIlCPCuEN3EOlp/82/Xr5VrriOWog4tNYkHnAlmH8uwAruwb7NOQTuU3gzPFhx99pCRMEgCwfUf5g+qYvnBihnMEcT7fh+Ukip4hgwfbD374QwGmAMKAgiR9ASYByPHeVatWSvXN3yF/X3rpJdkso8YMHJ3XiY2gqIQtcPIMxfjgPs6eO2f79h9Qsgbjl/6n30msAjxkv2zXrr21adNKLjgoaXl25gBrmJ83RHiXlNi6dWvtww8/0Od5BixR+aEPbslG1y2FA4EIUQoxTuLr+/PmCQjtV1ioMkjYjaPWCcrr8ENyJP1CHCpl9/Hj6n8+x77mNWs507DHcqahv4mTmMfEkYxTzgTMM5UR2r5ThPOjj85WzMMzC7D35OW0NMUU3CPxBIA582f27Edt5D2jrDHEb32UAZlSXJK0gqX8hnXrpKKmn3DIapwPONrXpk6bkijzQYMQg2P9iesL1tqXii/pLICSG3URTjHE9IyvS5dKFHtxVnz2eWpgT9Sc47nhGW/iznDhovZfAP0d27cpZjx+7ISeB9Vy27attef3Zj706W39+/WVko7kEhRgxE6bN22x3Xv36QyMnSYjiWQBQHLWQO5HxM+VKzpnMp9IlhgyeIhIcFepKCno4gU7cvSIbSkqsp279yi2BqxnXSFRjc+iXuSc2KFdOyWssDa0bNncchs2DHUyo7rJSi71s14EtAYSNwmcBrwr+Ffr3wVCmlXzEzlTcd7yhFajjnB1dG5AveiGs2KygzpWtuI6XwQFtfaZBIoaB2yTSVXCKyRRjogXLMqj2thhHasRUSNlUKTk1hoXmR0G4DdKUo3OM7pm5O3jCXlObOu+ot+FJO5w3uZH66hw6qAU1+knaiftoTGhq7d1AkCMbdH1UrIAvwxv8XYSqVAV1KVuvx93fKiLlK5FTsfWsH9ujBeeKxDUkNNgBMxZkn98zUw6FkXEQfUtjWXsKpkfJMOQ2IFjFUlslcS1EFppIfGHZ+LPwsIB/9zb/Hf5uR07d9ciqBP4XAQke5Jp+Hd3EwgjzMeIK+PjZEY8+aHOWDBx/RDf0fbgZOwJXppF8Z3WnEsidOlP9nTWeWI6fsBOiJE6dOioMxu4BC9iPM6hYEdgSAEjORud9ZL4HXsd1+M7iXfAmEh6nv3wIzqrE0+yd505fUplHV5/4w3FndOnT5M7IOd+XPo8vqNd2FOZKzhh4cJIubjde/fb2bPnNcvBwjQm8xpJfQ0RjKqzX79C4XcQz0q2voVYokLuZLh/7d8fHHAgccEriEWzsjKsSX5j7Wskk3F+5Yf9nnWZRH3HpFj32QO5H86vxAsXLpUIxyGhAzVzu3ZthI8QIxL/dmgf2jXUng71syshnKK1L2GLEVuTWCvAXUlKIzmMesfDR4zQGbpD+/bqQ5Ed1E7OzhbWCelMLOUlX6ZOnar3s8cEm99yPTsENe4x4BskjfOsHn96fAnZcqkEzPOwLfh8gVT5YBG8H7c03k/cy5z3BE8I4W3bt+n/wSfArlq2aCnFO/E77cuac+z4MSnZUWLjyoRNerDGrdDZgfIjn336qZTL4ydOSNTIJn70ckUQ5iTKMyaJ6R9+5GGdE4j7KSUEiU2MRDxMW/Lv7KXKB4itMiSBIs5p0aKlEhARXoD9BleTA0poIL4mpuD+iHd4FnAcHGGI/yHEV69aowSQ2XMetcIBA6xh5DxaUwNxRQm5Mjt54rjt2bVL1+Uz586etyuXy6xhTn3r2rmDFfbrI/KfPYp4lLMVGDX3RZIDLnCMQ8YPSezE/5zbDh45alu3bZfDYunlEs31cAZLs9atWylZhHFM7AKm2bFDB+HezEtIWhwxUG8TW4EDggMzN8BS2DOI40nQo404A/To3kNjhiRNrhFUxyE0CWuW77FJ8jbJZcTLicQJ6tsrru9mU3CPpDjpFv9cYm8Da44sl2nbREIvAp60gH/FX0ksOsQjSVvvCIr/apzg7R/FiegovvLkI78fzksQ1O7ExP8zDuJYuau+4/GESouUlyu5CGzbY1PeG3e3CWfNECvx707cp1p8p/Zj2Cc85f5ueupf9j11Ecp19WGI+Wr37RfQl5gLjXbnWokOX7zv+J4Md0Mit+KiyirtnbxUzz07W+NM8RbiqZQEz4QIJfZ93v+3a60v+/2Xt3KI4R3r9aTORHx/hwvk5YVk6K/b62tLUO9LENSR3UXU8xzignq6boLaB8jtvONTB9DtAM34IseiB9AEIXv8xHERsWx2ZImhfoGszc7MUl2sLgVdZJWLHTFkGUoKFjcyvLj3tAxqM5O1dzoC/U7I/vrSpYvawwD7Cgq6KIgj2w6yFktoFNsEP5AcAGGo1bgngBgCYIIT1CxkgZHxSbAEyJka3PMsZO8ROBNoAUABzrBIy8ICpYgAzLaypuzatYu1btVGgUwcIOS6DkJhU0NQC5F49CjB+AVlinN4I0jnmSD0UGFSkxkAzxdxruP16rgPgivujUAE4NgBTGp0d+/RQ8Ai15PNekRE+sJZS1XlyuMou8sz6Xmv6gKSbHDokJSc3C9tSZu6ZRPgY8vmLdRGZPjRhyiM+H7s+QBd3FpTz1BZpSxUgCs9w8kTUgWhwGdxhmTkwIM9OUEbARFBKMEMC7cvgh5MoBoio1XAhQ68YZP0xZx/x3qcgB3wdP/+gyLpIK8Iglu3bKXvAJQDhIMwh9QEyAIgJKDn0AJhyssPQtQMpw8h3E6dOSNgF6Ca9mbc9ewZgFiyogje6DNAcQ51kIKQzFL5ElSoHnilggHaY+fu3QrysMEn05Ka2xxahg8brrHWqGEjBcK0hSwcz5+zcxcYW+ft5PGTIuCxR2IeMLcIhHm+zh2DnaPXqvSABdVEgqCOgYsKWgRIhUgqfugl2CLzkUMXFqiHDoU5IoD72rUATrdpLaATUJ7vItkEMJb7IeDlkAOYSIR6+OhRZftCUG/ZUmT5efn2xBNzlLGJS0God3VYh6mQjdpKyRj0HdZKjJf0jKSVDPeH5SFz5LPPPlVdw46dOkoBh/0i7aA5D4gNGMfzsWZGlkESi9yqsZLLV2zfwf0iis9fvCiy8uyF80qoACRDWd+9oLN17dxJYHwrapm2bm15OlAFJRXgKO4SS5cu14EftcyIEcMEIqN2FkEtO7wAmGKFyphZumyF6vpgFzZ2zCiNT67pXcIzctA4cpQ5ekQJNZAsEKusFaxJ2Nb2ELHSRPV/WJdJsODQwEGha7dullU/W1nI6stjx3TI4wCNfRdWagDUrJGe6AO4zfwlgJVCJq6MiW0c3ANkBiAE67HX5+TzXJ/xEkiYC1ojOLRwUOS9HOSwZSWphPWEuch8Yuzy3QDkWJZiIdapcxebNm26jRg6yPp0K7C8Bll2q+qmknawnDpx+pzt3HfAFi1ZZhs2brZ2bVrZpPFjbcqEcTZm5DDN9Rpq4qFSLK8QSY3dOQkjgBNkvl8sLtEhPTsz09q1bWU9unexbl06G+stpEOjRrkKJBnnntyzfsMm27S5SPc9Y8Y0zX36T24dysQNtsN8H2UDaJOL5y/IvQF1ADXTeIbgcmKqZ8u+tGVrkS1avERJCt2697CevXprTHMI9zn9+xoAfh0J6jC/tALf9uCTeiDyeOb2CYe1D1y3P1CFONLjEPZo1I7MW/Y0SCXWNxLPWEMgnDw2YM+BYIPECnbgIZ7hu1i7SKLiGgBfzOlQtuWcfs9ccaCOchWs4+wBcrLIzVWyiur4YruvNTYAYigYie8g6SA2WTvYkyEeBM4om7xK66Ovd6xDe/bs1foIeMM8JtGJ9ZYSJKpt37lztMcEBUV6eqbmcnB9qZaChmdgzSAOJQEP5QBENmsvawTrG4QoJW0E2EdgLiQE/cUBFXv0sNcdSpD22C4S33FPxLzsp0o+7NApsZd7djX3Fo8/SSS7VZMEJzyOD0lOFYq9iIdYk2ljnoF2ob9CjI1deRfde1CX11f2PHEW3wMQTNtzz5CfvqYDuhIDAMYBktGOELbs/QFsDMQ04/pWVIOLGB1ScMOmjfos/UuMQCzJ3uEKHQfTfR/Aqp01lqRU9qoEACvFMfF4jZ6L9RXSM9T/7S7VF/cTt65LxMiJmOeWYrSQRBDiSv7OmCN5iWvRV+qvY8ekjgGsYsyTFIhNZ35+rvqfPU2qXa/nG6my2cNJwMCdhD4BTCRuItGUsaOSDQKBIMtCjMMYvn7tutobApjkVWwf+Sw2quwFiXgtIgzk5HORuDWcHWgT4jHifOIOnovP0YYiH9pDfrbUWKXf+T3vp5+JxRgzDRs2Ctba3bqpj0gMcJCLP+lT5uVhtc9xvQewvHv3HnLL0tkEsByr3+oqw26WOB2iGiCa9sxUuY1OSnoFBHaSX3UxT56w7du2KUHi3Nkzeg7iQxJOKf2CNTy20Dgn8d7M7CwbPYba0r2lBKHv1b/A/zWmvZualyTOLF+6VPHHieMnpfjCeWjcuDHWr3cvldtp2aKZ5eKsgo389et26hTnsmNSJxET47TEHt2qTSslYgLSUwIGq1JsVUk84RzJfGaMS9XGGSYiWpUEUlYqBx7OYCQfEisRI5DwSd9wVmrVsoViThJAgiNPWkjWZaCw7rniS6U9Yi4qkUVgIFojQFhsrBPU9aSork4zxUYirXEaUmJt5DFLbCKSuDo6J4S2DO0Z9g4+q7tJbCVxkjpJkGtg1yJ/VTwaGwSr0bj3c0rACMJzBatxrSO19NFRsok4ZHeNixDh6FZ8P3UVtkhoJYOHM2TCslNlYpL7YLKmdCpBHZVLS+yYUaJL8sFCWPYlYoDEWSsC7YOCukJ4COcfkjl4/kBQejJN7YhP+3/kMhZ49H8+Gh6+Jqz5TlATu4qgjuqWx8+Gun8RIbhwVGit55wDKaiE7KpgHQrxDj4lhVek6urbt/D3NXSt87kCQR2Nm9uA2iHhxyeHDyGXL4U/XfUWP6eH6V93nBcHyH3u8z2OVXl8JxeZkhLt8YGsS8Z3xAStWraMHFNyFN/52s/cYV8jthM2d+qUCGr2H+adYosuBSKswFcgs0m8Yf3lbErCDs6KXBOnmiuXL9mRQ4ds5YqVdv7cORsyZJASfxFH4CrheA/PQJzHnGHthNDEXWf3nv1KFEdgwTVJQAQb6dyxvXXr2kX3gXKX63icEVaOND039w15SoIm+yaEHsmDWZnpIqiJjYg1ie8Ql7BnerzrZzLO3SQdQXyyhx47dtzOXii2y2XBmSOnfrYVdO5ovXr2UKkGyH9KViHaIb+F9a6K5BzFsdVRck64S40CletL0zPSZ5RXgaQG+yKW5gxNsiciDx8vSoovL1cSAedtBAQk+JGQSFImsXaYx7gelSjWIN6i73E28/iaZw3jNGBxYED009aiIlmMkzBGEgCfcxU9t4xCk0Q7YgTIXNoW3BUHQtoUgrR127aKGRlT/J7YhfiEeABFPGcSjwl5Xp5DJfL69dX7iBc8qZLzBeQz7Q9e1rZNWxs2dKjuT8r6SJjDPsvz0pYksjE1IfbiL54V8jq3cZ61atNayWKIdxivFy+cVyIFz0W8RaxSPztH6nTiNN7L2YiEeRLbwL/BBTt26qBSXumoii2USGALJF44RQLpyVN27swZu3DuvM5dOLh16dRBeCOCB8YBz8d4ZepDDIOpqExJDKvxveMiTgcHDmtuQDST5Ad+zzOLoG7VWs6QCLGkeG7cOIorQ9kx4hWwVOI2Yh5wy/1KJC4WPpZFib78IJLhDMA1mPuMKz+rqIyIYtTQuvH4MX4ujZOorqB2nqN26kDdW0idJGNsW4yvlI6RO2XOszJviG/Zx8DAEcCwHwanF09urX3/fs/+Z/zOvozEvOuNMJZsFL+mP6+Xz/B9xi2+49xNvM39c8x51gbOB/zpe7S/V/tGtPd4vMR6IoKaHxGrLoJK4oTxfvhfSVDXtT+mjhH//zrHTtRBtXHxWCLmbTow9fmJkVgz+DPZNxDUWVpfAkEdFOpxF1Pf67+QWBH1y12Pnzu88XbP7c/sa35CunobLNi/4huCOj//X6Jf/t1cY++eSEHt2dHROUqLUR0Ede1F0S0C7kZB/cVAVwuVSKzwUiYmysrKSi1qCcUDtS+ojQEYYPUEKhKkEDQQ4EnxGFlEoHZQVjQBGRmMFcFmkIxbrkcReZ4LwASwIyenoTKduT6BJIsomwEboOqhoXKJahzxHsA3DnjYAHqg5GqGONHi/8ZnCLT5ke10dHjleTnIkhUMKAug5yBOnCTwQNCzhL2uA9d1UMgXd4I8rsN9xwPuAIiGDC3fNLgfruHfxXPzPtqE5+Je4geG2y00nj0Wgtxw4A91wkKv0o98F4EafevfoyA/O1s2cmSTcS8EYdw3/QvwIhuwWP0Jrkk7VFWQRR1+6IvKqtC3nqErBUy0sXEg8ky7kCgWMugTmysZ75GSyYlwf27PDOa6smOuCFZF3m60KffKc+REFuM8K6Aa1wCs82dwsII20fU0Fm/quhwYErbk2F7l5KgfuG/6JD42eR7GJpmrYfaFlufgTrtDUuM2ABjhtcZoC2xOSYiQoj4GMgFU3sA2LTrgkwSC9TDfG6+LwvNQ1ya+2WnORoB22PiSBEi8fQMw9cXgMWS/V9n1G6FdNecrg7VbqAOeobHMeOTl9dPC2KmvOvVqh/R0gbtSUC8PBDW1KZ9/7lkbN26sPq9Egxshi4/Pu4UM9lwNeC5Z7ISDmtdWh6BGgX75con6J6wZOZGtZDhQ8cpgDRNQHlQZvukqYab6lkhO+kXZy2SflpfrOQGLNWezs3RQ8IxBD9KcTAakZFxdvlyqPuXwyhgI4GzMYjFqf24LKzWyWRk7wYqTzO7MxHrrQQlrW/lNxnZFsImJgkruVW2f20hZvmTgkQXJuCKw5F4BXbF9l0omUtgxrmWjFdl8+hzwgyft74qrVLWut6fPFQfimQtOUPl88DWV5+M7fbz6eKFd3XKUccwY4If24wCKXSuZ3ADTlMLTbAAAIABJREFU1Ch95pnnrE+PbtY0t4HlZJL4wT4AAF1txZdLbd/BI/buvA/s4/nzrXGjBjZu9EibMW2STR4/zvLym2hNUlHy9HS7cYOs5Wvqa+YFe1B5OaBgta6ZnZVhDXJY++qr3z270ddMPsN8LCstk7KU+4cE93UskPoBPFZ7VFSEGuE4YVSwNzUK9c2yMqOAFYQwZO+SzIF6HxU/UDAEASAG5BXj6V/s0PNvNAL6uhHU1FD1g0j8z9TuuV2/p/77lx04Uq8LeBCABEjOcPj2DHxIElcRQ9gBFLGHaK/JoSwJMUionZTMuE6q0Ng7tIdG81+lQLC0x3pQNa4bWKOcHB12PV5gTeFaHt/F4yRfu1hvWS9Zu3wPFHBJ7OHAXrTv+QH8xg0O4JWqpeVkL8/KHiZAQq44TrAHINCtTnlfWHeDEpXv9wO9LFFRCkeZ96FESlAOhP4Muj+Pk+LxodZZ4qLIlo3vYc8kQa1BTkMdXuMAgK/RPKsDIuwPoaZVEqx2gCEohEJ9QdrOlTL8qf0B6/HMUIYmuAJFCZNcP3Kq8VjI7eC0rt+4IdLICXziY9+vuYbHZ+H5I0MmAMAIVCYhjfbxmNrrb/kzeV/SVm5DyngB0OS9PF+STA7gIs/ksR9/59kYH9yL72PxQ7fHjhBvak+/ZnpQC3DbzIPQ3yEWDPsiaoVbenb6h/qC1D8mdqUNPAb2/vD5SAY9tvL8P8/NXqc4UYmRPE+GxiJxleZiNH4hOQN5UJ5QLwR1I7KUYGksK+ao/11d5ucPB+MdLFT8HsXcwe0jJGIkxlN0luPzjHfuywlsfUdaiIl8PPv4COeIGyLvUTfR/rSj15siluQ8RbtzjyiHKKehs6BRxzZH1pHhc8lERNqfEjucPZgrPAdjVnE9Kh+N2bBmEcMR67A2YC0e9t/gxiR7WNpUyaJVdub0aVu3bo0IEZImacsXnn/eHn7oQWvbuqU1YExnZlhGZPXM5+gD1hH2c86sNxQz3LJMzhcNGkRW/llRQmpIkqG/Ie+4V+yy44Ad98Z9kxTM+ur2uiS9cs+cW+rnUAsY8DRDBAf/Fhhu9EuBePaamYGoDEmxwdLS0dmIfI4ST2RdLQVyID1qGO/0VWINCaeWRHX2GEkd2hOyOiiqXWkhO1rXR2nO+++i/SBcPKGaTgCmxPRScof78VsWDR7ZFTtPmyhVpkunqJmcoE0cZCJIOyqbkQoy+jk/JOnKnqvW1pi6j8bXjtR9OtxLkiLWLdyGpPbrfmEtQkUdnV/pf+JLkr1lo+3YT7Qme9v5nA5ChWQt77sJ7VJxIo2meoG0h5z+coI61JVmPQx1qINqFQcixi4OAAFLcJeHEGf06tXnbm7v9+Y923cE/M6xp7riOD+PxvfwxPuivvc1MXUc3hb38YSUKJki/v2sqR4TeEzhdaK5B4/vtD9EsV2yPmboR/+cxxW+T7LPsX8RHxLLKIZhX9NaFWIU9knwOc5X7Lu8n6QGcA1KZqHabNy4kWzjsajOigkwFE1Fyxp7G+IEngW3KdbkcOwKiwC4I99BTMa+ElxxQvJLaI/QOMRQYY8PZ2zGNH/n+pmZ6doHXDkIdsVa7/FuvF15v+yyoxhJe7DI5hrFEXwh95LbqKFKeQnriUojJNTTJKuwR0WltNTf7s6gkgNhXVMcGSnJ+U5iCvZpjzuV7hO1g9rJcb4oUc1xRMdBuS7vAxsLpbkgHvNrYXyhTQP57TillwzhWeJ4Wnydc0zBsQDHDdSmYD1RHMJ1eRYliqtsQOOoLnd4FtrCXSakbo7hoHzWYwvHqrhHjbUIK2YMcy/8Pj7efW753pw45yuuqmdpGRlKtsNNjy5gfBKLeExM3WlwJB8jfCf3T4wCxsB5nvtlPKPuT9NaG3YMJ6ix3A4xUYVqTCs2qgpJhVynQQOwrYaJNpAzTBSLKXEwwgYS+2qE/eEcR5xCzEIyPJ/jT94XnKLC2cXvWeXoolgpmTSDbTjXCfHP9RvlchcMeo/gPSKsNYormfvcj0RFkZ2x7+GJ+7uNGtnnVZKgDsko4RyVfMX3RP9X77f4n/H56d/tcbP3t7sxqg2ysuV6Go+JPVCK33ucTK/rmeLr9O3W6Lve5GIEdepn/KwU2jpgm3GM8073WQvnjvB52tpJVH8GH9d+tovjn3FxXGpcVNf/19WHdbVDXfvk3bTXnfbD+OdTx8qXXTvexz6m6vpM/Pu9L8BRcHByFyt/NvajOEGdiBOitTv+PV82hv457VXXNVPj08Tciv7yZfEH+/bX8fW1VVA7QZ1YkKPDX3KBrq2g/uJAjQ5Pd5HVmzq5GGjxwFikSZSNzffwOw9ctYmgjI5qQkkJoOxZ/p0DLRnQ4RxIpmAAJkINOdlHJOyNaudJo75wwpL7iwcTcaLYFxDf4HyRTV0Q44tuataTH1o9+A7PhB1DyL6PUtZrHTj8nkJNu2S2uNe40yKTCIiT6VwJdavbdsSera6N0N8fB5KcTPYDg4O5tRbiqA5GPGvfCWpvS95PoMhBQtnOcRtZRSGhr+NjwTdEPltr3ESbZKgzBkEXMvcdSKO/HajyjC0fS8pkjLJjQ7umazxx7/59Pub43vimrOzveF2z6FAYcmRrBzbxOeLZ3XyfB/e1SMzI7kwkn9olTIHUTSr0GWBpCKhC5l8kEIgdFgWaxbCVeLvCEIhERYFTE+Ye7UalL78/2sN/50Gp26dFuFUCsPQNj/kWD/B8vKiNUahHqqHUDSty0YvM7yKFjwC74NmjYEbgX/L+wtwJQZICQCmx0+3o8eNBQb18hWz1yfh84VvPy+Yb5VFI2ghKm0RQqU5m4YhAxjDzosQcLs36wwGSIDuW2RZlbIZ+RkEdxlBQgoR+8XmrzMiITJTyNVLi8dGwliAvqabzozGM/SA2LTU6dHAP+h7IDhwRAPu8HowHjBEw52OEcZpIiBBwD5gJ6a8781AgMdZkLxQpPuKWexEG6J6E0cE7rKmaY9Ec8exrf2Yf5z6HHMBPrmURqZ4SaXhAH183eHbP4IzvB7cLqOIBdPyQ74lHgA1Y8JPMgLUrCrIRI0bZY3MetwF9+1jblk0tt0GWpVtoL4CEs+cv2q69+23e+x/ZgoWLrEXzJjZ54libOnG8jR01MtRNA0hLz7A0AO3IkpJ2FWkdGiIJoKq/ARQiUDty/fBxE2o3RuoSjY+wZvorHNqSL77H97nQLrVtecM4jZRNGbw3qvkTESWM2fhe9/scAH5DUMdHTu19q65+T4337jTv6h43ybHI70MiYQB7eDkZJULP1/TEhQJolAT8ksSpj/FwzQCAxBXWYSknNqoWoeKH3rriN19XaoMGtW22PN7z8jHxGEqge2RNhjLa47tAipM4F4AbnjG5Boa4NJ64FpRIMeVdRKwwfUUqSjEcQAK33XZZoceHvt+HP2PmczFCSW1KHCDlZ+240vdG7+eEehonpRhpEx8H8XXdP+9xpPo1Sn5z0pY/PRaOvz9JukdnDtA6PbvHPMkabw4ih3tKBjza++QwEY/fAhDofRbfn729uI840ZyMmzwhIqmK5D49rvNx7MCLzxePTwSgRf3Ouq6YMyKpmQfJcRP6XQkbCSCoxspvXLfS0styC3CljyvmvQ0DkR/s3MIYDt/j8UV8X+bvDuAm9tkoIcqJcreK82dyEjo+d2jD+FjzMf//s/fmv5pt6VnYPlNV3erbo9sNGGQIdnuKsRsbEzv8EiMlkUIIGVAGKYAyKPnPoihK8qMhSDZBAeWHIEXu2H37XkMSYtoysnHb3beqznyiZ3rXu9a3v1N1GzWmb92yT99zvmHvtdfwDs/zDmVbNSBr+JJag4wbwRz4B92cEoIBRTPHeF/PJDIaexZgbfZuEmtxXYCfyrxQQAjIB7b0KatONpoCYUD4X/D9Gh85TLOY6blM21PZt/h/Evt3KnHIs5iy1BI4tIsQPImMJQTCoQ/0//g//c8MNPuv/sv/YvtP/upf3f7ED/zR7Z1nIJpxpkfwR9mMDCTTXsjenvR9J08zz94zfJbm83HP27cqzFbpPf6cQF71pHZfar8X6YGnlE835kcfzXl0CUoES5qkJtJusuMENlA9j4jklKzUfMd2dqWG8uk9xinwVdnX+AlPHXVBmeSy3iWfOIUu9515C8ZQdtQggM0peewaW0p7N7VU+yHPqO850zpEb+bd9liVSN+xw6OvpLa82iHQq/i5RlDSbidjNs/dgT4GjVdGMgiEW5YEJgliokx+i+zEYAuRventva/fj2j9aWzqQQ3dxrPfCeo4gb4M/c/Iblcqwf15tp+cb8+eKMgJCQfqtz4CgvH6l7/8ox9lmN/znwVB3bGC1V7rsjd6b3ropbTotP8W7KV/P7pUAd2DvOj4GT4T+y5+Wb93+WqWXeP6o91M1zGx+WpvbyrVD3kCwhOBewxqdHlt4RyS/rABgXacQUQ4sI/7msFjqpSiZJngJ64IUX1fjUO5DVUqL0jMyXagDHUVBmIU1FPDZomtgnsNe1QtAGTjJBBsDjjI+gb3GFjLCQOiEXTMajKwdY0JsYVdKszAhnL29NUtgtBvqRO11jn20BPOUvS6K7Mzr1tG9zLALdstz5Ozu5JQWcfaN/5uxynx3diNeebY1nivX3O1KfK5vv9oz/nxsq8zjshDianR1q/uX0EfsjXyb+A61m/Wv1VBxAEK+tywrYM7BaPJ3ueaEv+UvabKESJ4YcsIoxvQ8LD9rXFQ+tnk8R0wBSTfMCxhYIPY80iiYAYv/ku9lHMArFwBi12OZC3GOEeLn46r4LlP6fN4nA4SISLLZ7NscGuNnLmaj8LopYNpa7HiiXA+BFMwiefWgVQ1GTozmY+hGQeG32UN5vNwj9iWZPB0w1cWvbr6OqscrXmLfdR0eHzLEPRM8EFAigP2BO3l2Yd9nH24d+8u4/H7MZ/8oyi3PVRgyJ3R4qnvke4Dd98qZ5B2PRLTENjt3xNAXZiy1wV6IuWoE9QQ37jLhFU/rfpufeZj77/ue8fm7thcr6/n7zddmz5/6zN22dPHFb84BHX4jpxdzSmC/NV/mj5a8w3WtTz2zN/pXO3ZG6t9Ws9W+kg78di+/oSgfkszqKfNSisjRMt3RlCvhvHrhCU/b2MoUfH5Tg4i/ka0I4R7xnvqflUh7ADWQ0UnY5dAv0vxMhaLRsPIpLVPPgEnAXECPq3GSTeWIlg6udoPV35fPxdjSwSrsy9dpjeEHslGlmd1DHVKqdGAdIS6SbEu4PbmPk5EPhfhn7ndG18HstbrrwZiFzzr80dgYo4AdpB0zD8oWCtprlMzersCFNg8omvHeJi3zb2TrJx+nTw3y4aAIEf0KKJNExwhPof/+v3KCVqM0xDAZUCDxDTIBQWxXqfv3W6kx/DjPavM2QBSSZy7BA72cgxW7YnWE/JUwByPrIMy4PH06zMTF4b0rYnp1mebezlGZHvW3D/X5XyZLOW5sGEUB9UcbCmXzAMJahOtWRedK5cd41l0zTyvYYDqirZzCVNkeTCzhxpMThdB3/NzZlCDcARBjX5EKIX4N/7GX9t+8Rf/DZbLRKY0I61t+CqK0+sujSjglj6f+71YJp2xTJLdy5TKdLY150EFCKf9k4xqvT/AOu5Wb3+QNYzwflAEp8gCKWcCoa7Al/O0kis8c8hIxFyQTEcktjK+8C9nnMR5DFndYJw/Tn1KfDmrpYIE9F6ChtZIz2K4KVMFfOM+yXjE75Ehq/zfM+A6SYr3Y5h2grqT3zmvq2zLdQKEx0DGdxHZjDJe6E/9S7/0Syz1/f1f+qPbL/zCX9j+ws//a9vP/vRPbl/6wme38xM4iurTiRKZ/+ev/l/b//b3/vft619/f/vxH/uR7S//u//29hd+/ue2n0TvaJSb4qKe0rESIKqykiSXbHBhbc7PFSRzD1nhcyB9N0h7zptLbEJ/jfl3z53co2UkqazmHGBFGeVNznUUErOdnIqgVgaYPuGYi3WZPnZ/f0JQjwAaib3hEPS/39Sxer3zMqKutT8lg2P/UCdY/kqHtOgqaVOVx3OARgIW1a5jZHZ2oo+gThwxniMRRwTGW3nC1YaJvNkDB4pwDNm1BP7lugoi07xK7gBcwY8q1CRKPER95jzPLuJG+lxqziQJgdIRmDXGXvFDKigZQsrTGOCzE7ED2JFOT/+vbuPxeZNV4Cz4bputc5c1zDX4WQflKLDtkADu9kD/Xs1JwPMGMta8GHlM0KaAYJGZ0PO4XzJMO2iZ73f9cnyvp7RvDwxVIF2eJ9fBfCUIYYzRgXuxy8iVdaJ8vm4AtOh13IOZRK9QgekFK4LExgzwlX2vigEog49nT4BcB0hn0Lvb+7TLPf4ASckYT2Ui2n/OPO77YE+v93Xt/k/fM9LNJpt68IYrBchOi90CnSViH/9ASuBaIhUSQKBKSPhMEfYXCFo53074PZMIvCb2vQHgChhE8IiR4G4Xsjyz5NDwcdK/GGcaew6BrspMxwsAlj/89re23/jgg+3v/f2/v/13//3/wNY1/9F/+O9v/8Ff+fe2n/ixH9m++IUvKPDsRlnbmV/15U0Gsko/lrnmM50gSMmpAdzzjFO2KuByAvsdBqqzKHIdJZL1Oayt7EKNxRarIxThX3kKihWmL5Yy0SZxUrJZGdQOlMO1WMZShDuvrhs6wEHyXVnoalekoHMRLrJd9V/OkUdnXqjsG+7n2Dh4xtjR4sNlm7sPctlTWfCyp0xFi4mvAAGWcGcwQmJNvRC0p7RWybgeQfbK2tb+NPk/hRVGwDdbnDc41McjIHHWjZqDmTxZz6N8CQR/KQCWBJzXHgQ1szCvlfUGEiBAPfdOSJqmn48ZhI/ZC9JhmifpoTP6bAyqLPs2a+Rg380+rsdEkvr8jJnU2OMYL/avrOthN/zQD3352BA/lq//6ld/TXbCTrDC+nrHN/ylmrt1/frfq68WnRfffyUj1/t2fRGZVLLdqxKsreNSkvGS+bH3Jp+Pvgvki6puIDsR1ecQUK69q/3MJBCT1SDrEFAuESWZh/8WeTUB+fOW0fkvsKgwAexB7EU8g0hd4XkMusKP14aSwL4/qpRgP9uFL99tcs3LVe9EWstk5NlmMwSvoz10VnPzeCiDFKSF4MpL9FtG2yfYCND7lvlcF//d+8tSl2syKe9rX0RX5NlakkT0/96B6+sfm37o1VGBL3ZDiO/48LX3QgwvuMvBWfAEx34PJoDPjYSQQRAeyM8KzprJQ+1J6QTI+FSkSY5V8EiOJ/8TPWQfRzZygjGEk3W7OTI41QlLXfmadeYVcYFUfepHtOjAHs8+hyRHpRa0ouNpqqgE7eae0NLnr9t7HWM5IKhPz4l79Eo71DsOIBK+aR3f7MisP/C18gMxQu5DVxi6vdM5KiK3B8ZlbnMqhz297sF+xrXf3NaxgmscXDJVhsm5WvSu16/LyNUmzv3i76UCVLAxbYm0BHRLlNhRLaFnvcd3Q4nJ7JiJ7jxP/2/32Vdd0nVEfs+eyVlJRjWqFKDKQA987VXT1oppkRnZm32uH5M1mas93XhMXx6c/ybfjs39qh/zuWOv711n/Wz3lfrnu6yMz4aKOKgMHIxh7D1lUIfw5zp8RLxnnaf174/yjI/t3ZywY9fPdz/96U99N47Av/TX/CSDeq39XsThvxiCuoRJOYdjzyTaDZsYvRuUIStzEb022G2DikaRkHjnhlHu6nMhp8zKAH5jnFf3jA2gE+MH/w3ZsgqbDnbRIK0Iy1mJ7QnAfLYL2soiXQDPVRCRvG8RhnUNjMHZsN2g6OOmsRCwxwCBjB+VL89zdGA25GCfk36K41DsPf/uszsDgU5NGUgj/2U1UnPfjJPra5C6j0lZDGMd9hQMxsPoQff3Rokb/Mt8hWjbm78DyeX9GeXLTG4T1D1TtDtaHVTsoNEIADgbea0NrMI1WBbaJXMAfDGLJE5P+j0buFsJalw/QCZ9jOyVlok/AAxnJC97bNr/9LwS6RuDxvs+4Fn2mo0v3h+AhI2ubvBg4wrHcgnwkMAmLWS82wnIvo1HF6MKgAcJ6v93+1t/629tf/d//bvsVf39X/zi9jf++l/f/uJf/EVmU1d55DgWPXK8R4+aoNajBgiVcU8yvIjAEKic2OoBzb3JjBsY6PcE3FTtwZHmKf1loI0Z7AgQQI5BkQsy2C2eFLgTkrsyCuWW4jzdomqECWmS+Ab/VGGgZX43LEwefDA4lVEKY19ZMAFmCSimVoA/5+9yZAYkuxMYEL8D1JFZ+e8qD/v763tdRu0ZTQEzOG92OjIPIml0FnCW0IcK/e7/5t/8pe2Xf/lXtm9/+HL7/i9+afuxH/ny9q/+2Je3L3z209v5iXrdfftb39r+v9/8ze3/+ce/yT73yGL/uZ/7me3f+jd/cfuJH/2R7Y996YsMftDYHdeFPQKZgPJqAfkAtpypP6Gc/YCWRlBNUE/nIxHFdCKbfmkENefC4GvImpxpjIlylSCDgAb8l2B/nEqT07P2+pfeXvuOB/gJQS0h0PXtei77+6+b6Nc7eskgMfEBQNpnYhClA/RbxxWCOudC4MgMUsQe6BHysvdwApNU1zM3RzDInmMduREZFPuJ4yW2MffDCuglMkkZ35JBihxHBYvIQQFuqMghOR1ZlXMssnhkdXayEfPWnX7ZMCFRpQ2oQ0IO1ViGDZ95LBtqyqAeVWwiM6OjCWQGkCtNMYKyYJPAVoF8A/HAv9mqQ6T5DHj0XdVAySg0azaZQpZvzc6O+UiiMXaF+6VC3x1kYru/W2zWMW+pfaO9SZLO/wIUaw/M/eGi23JOonM6gDPO1Mho5RxMfeBNzrUKQgFkOzCPjOaXL15s3/r2t932SC17EBnfMw+SQZ09PdluTQ/l9ezzfh6zv1JiM+UqQ/av187Z6PfqPtKq/8fK6zxSZyaDLkQB7Ja+Z7JHWVFgrBHXJmAezTDtc5DSyKJ+aoJaxLYJ6goEHEGH2tcjYFKmq+WkLS/ugFTKsbJPAAeAZVQJQDnS3/2d392+8Y1/sv0Wej3+03/KCi2/8nf+7vbq6mr7z/7T/5gE9Zd/+E9v3/f5zxFA5rO3AEIFHqenM6WXzLS2/+VnLAR0K8vPzDmSJbIbRfbGR3IAJPw+EtSyi07A3NhH5qP2oDUEqOT/XAN3VO3SisbOkO2YIAwa7cyc3dgHVWvHgIFkWzewvlKi7euJZEEZagTzifyPJVy7wBWnqkJCy9yuzO+Q1AkCtD2kst8+3/y9zT2vI7v9JFWWXM5brqyIMQX86XsKVRVpNgV2ntjWY6RDOUqHqtWYy6qPK1DV+6/OWrtCt9/6GY0tCA8Dr0c2Ym5B8iKDmmVZ0d7HZeDVYmmMU0jLcQtRH33MggxBrX3NwBJXRaA/laz3BFg1X5IVz1Dq++6G9jNK0CMDUNmh8HrmzL8f/uEfOZzXj/ErKfF99BGHItvFqrJq3d9af1/1SGwHvK6KFmpVEfwjNuHsy+gqtf/iW3ufRTd3nEB6OrJbNlTer3vZ10LwIYhptCFDyWKQXvDLaXsxs1R97U/TbgOEHc+tznKqgiVAKH3lJ987OKNbqiRoHfcpHWY9W8H1CeKxRmFwkauhsSKfj86xwEnNWgjqRk7b3kJ5b5DUmMayX6qqRoK4ztR/miXL0RLnhsHTsjN1fUfYUwQro1c2ckh5jruT0daB2RtZ87531vdKTzRbZJVV63e6D485jq3d7eauG7Pnuk4KARdb5BDnE2HZ7028pQ6HF2mPYNaNuLp9D++dx9V2qik0Qzy932wNza3WKMFWCSZjcg6RBrXkOGfFQvw3BLUqPDJ4L0/pyi+Bgx6a3dt1T5+nA7/BhDTxBFeYiT0U2w16m2c2Z9y2V/aW5ivJV0mGcEDF/QMz/a9ZXccY4CIrsu4jw33267pv2n3EzLP8NO74R6tQrGvZ16n/3jFxJUSNrOCQrnn2nOtkjc/VUYcf1u/9el/7O1N08kv0j2e+kZhdhnffsz9H96H3zng+m1L8CLTtwbbyZdTWK+Xk9xJRsjfXdX2TeVk/81G/s3d2+2yvc5D3jr3+uu9GVu19LvOgFihoYXtJ2w26Dv8iI9HeST6hWyblzFr+9rN+7Pkem7f+bI/Nz5vMNQe+Btkt9i4+8glB/ZZlUL//9a9N4NGspBXzHNArwmtsuIBhs1B7k42f+0QJ5ju9AHcUEO5Hkg/R6i4va5NBBDWjyNVbmICHs3RlCzqqqrIYpRT582BHshE33cB5nRBZlccKxuTQ7l2TJT7AVTiyOYbY+tluGETJdmAzJV2qFI6VTZTlKhz6nHaFGsWyN+autNb39wzSxxS6lKHB6ga85P6DFEy0tchLZj6boJ4BZCEpe0qVY62S8I7MNnnVnSyF54UoGqPvz9oVL0ligyj4DEFz9jQb5ZyS2YLPIQsliqOMqjYOELjDaNJzAvQA2RhgjeN1CSA6ZwTeBzlY51b55CODLKAfSggBOFJqwQSMV7aBw3sTIbnu/+zFWqMCCBU1jPcDbPd9i71eVQHqoqrTp6xhlbLOPutEP8sTNsO0QTyaA5deRwY1egozg/qrX2UG9V//a//59hd/8Re3L33pS9uzd95RefcG1sUZ7ZGfstLmsrS8B39EjogsVbaW1l7ZH5FJIqi37eFOTl2qHfQStnHs2dPUwFf2UpXLspMoYw19EEF2jOoDjCrmTwxtVJQ+Yz/0AqtTtquVca59bbM0mS/yVUMIhMA2oNT2KDOAd0rDdd2xOqzdgOl7Y09WPCZjujzLPlwNpQ4W9HOL72LOcB4BHv/Kr/wKs6jfe+/97ff+2TcZZfyZd9/ZLpjZsW2nOM93d9uLFy+5Rn/6T/8rJKd/4ef//Pazf/Yr25e+/wvbE5ZTl+tXpYgdtU7Akxo08mnsEZ5nOsAGNHu2fJXkFLCHfYN1LiIswH7LeKpMFGfMqLqAyKIAqCzJzgMkAl1kVp3ZAAAgAElEQVRgvwK8PsmgXnfix+Pvf/gb7+8636tuO+ZErJ/rZ/zNZmjt7XUIZHcH+dD+ManRiAx8RpyAbD9lHY/o+YwL7ytzYGStxkYbGc+6frdD8XfZU40UZuWXZidQXvuM6fsKbFQmmvS4yOkBrGmcIlEHoW3g0SXQQV6vdl+3DxKsEw6h/hsiJsFQ7nGXkur9miOSP5mT0l4dEJSdkcyCuXpNn2P8ngyXDiDSXiOp5JxMGQmuECJ7XdM5V84RaeTKQi4TSADZejBZJ/wMy1kP4jLPGPsLY0vvc9++1lsE6SituQKX2Vt97mO/dbv32NnhOpU9MWyuDuQPkEx7MMBWKgVofOpJjizq9DbE8yE6Hr2VAezg7+yL8d29ikMjWwLfiU7svkvsOIAfIKgBJuG+ec5+1vLZ7kt0XS+TQnqvkw/6XgIDnCXXstkKADPxp3VVthIAF+i0XLdID2ZUbiwFzD7SF0+UpcYuK2q/kmpU2he2z6rHrmSBMoy1w7EHwN1WiKAZhdjeetaH7dsffnv7xm/+k+1Xf/Wr29/+X/4228xcoRclbI3f+Z3tj/3AD2z/7X/zX5Og/tIXv7g9ZUl2BVvz2ab2BrKJUVlIMYIi4mOXq5Sfgz/SGqmdrT7nykpWm4Ps2dxLVYRGoGPZsH72ekY+oWy+kOmce4zPn+1nIGdSskSBegwVir9iQpyEdSoRuXoQdwLWyb28mRVyd+2WKLmZxbB9ei3JKMlbHLCDVgoEL4Q/YLjbnpicZpa3CWfuP8t0tgBiO657tkPKbgBBzR+Wn1cWNW0sF4RKYKDwBuuOoUAP1OcUFNB8OPLjnOh9Ejj0yjQPvnr87Qf4WvZjtPcVPMvy7shSu0Gv+0sGwsA+LtvaWaoKLhj3H6T0/rhW0ppVstpeRgUfBkrG7+NWiC/ooCtWLxD2g/7ZmEeQjyjhrJhf4TjRPRjz29aD+td+7WsVOKPpPbJHmg20fmbVaV239U269zmsQIgHtTQZrUz2xrLak3200SW5Z0rNx+fuNgf3J1bfAbckqElSP6HsR69yVJxBz10Q1JR/9HNalqnPODHCzF0jZvWaguvxARxB2nS4RuRN+um6HQnac9FPhw1o26fOm33r6HlWvnMwz4r/rfaF9J/0En5PpZNbV1rj2q8SQgCJsIO7e1aVvEIgCrBUE9QT7sQgapNjCbJn9QXjGw0npZ232OSrz5/nHvbqqOwX+7qved9f/bv9upknvN+TiPr8xe5KRnhvOdjvF5tdOmxUr+v7THpAu7SXwU5gPr6K/ZCzVzrWJa7x+movBcfkZ7lqxosSbBXCuAXK1Zi4JyX3uB+YdHJHOwL7HwQ1K0aFrOZzjSCecl+ooyy7E7DVEjWO2bfELWyzxOaroMFUY2vBTdR9LdGE82E5rwA6VTrQUKRzYesD5sJeRS/qm2p96HVYcMrhPx6cgBJfeZ5hgw6MNHZe9tkxe/5AYfuFLtPoczZyGjhcMlhX3zZzyYCtljS0J3/72HK/VZYeG9/rXh/zNz65jjV+QoJE1jF2Wb+OK7429j38CPgTCOaErsB1sSYhqOHLINu8BxnvjT/+yuueLe+va/q6v9/0uv3cr7qyy5Fjunldy8fuW7LF5zTl0q+vr9hfPnI2+kVZ+yKoeZ9/DoK6y+C951rxkz7vfe++6dk6Ni+ffvf5R1maj81n39oM6hDUpWzMSwxgqWdlHJYSSvTUKtwnh/WI0RzlXZuZRsDo+REBjvdTvgCZjAQFXUqnYvxsuEF3sdyKoTWVlhrR8ix15ZLByqyWcYJ/XSh3YZD3urGxHthEF/WDtW9kCiiQQaUMZoxnjaDMWFajLwqWBnoAFkZPJupqzVYxKWKDWlGWKbGZDJc5QwTj21NQ/fn78z6mnI4ZOkNgj/FpHQaoFue1rw1H7/JjXLRejW2JDIryU9Yi3mz9gFJCmBeXsWb/YcqUyDzsGc+I7MbrcI66oY+56QT1WvobaxUAG8aaiM9hfMXAJiG9ZNZjkOlRyDG1nms0vu1Q0N5rTmkyvRmP7PJ8JNQ9h309V2XTDY69M1J9i+1EMZPIGWy4PEsL1ZkVmS28I4Sdsvmzzp14LKCyZT53rcP3z0633/7tf7r9g3/wfxAYfP/997fPfOaz21/6S//O9nN/7s9tn//852kAJcMpxg2/G3nXnHtKj1ZRIme1iGf3q0lJ7To9BpHivFb5JssjkMt0ZtzLkKVfARIRqNMcgZxAiVJlP9s59gMnCCfrkSjt21uB/fgHQPadd55vz549HYA+HZkgrtnvuijXwU6yjoJXopCDkAVzCerMYWRFN1rWPbJaCXvGTr9eN24iJx6TSUOW6Jt7jkC+HyMOvaiRRY0S319/7/3tN//xb24vPvzWdn97vd1cX273N7ckn995+pRO+/Pnn9p+/Cd+bPvzP/ez24//+I9uP/gn/vj2zrOnis4vkiUEcEp0OhMqUFr65bXMxwJ4G8HNfQCZ0sobozyb9oecmQSheBUdH62/ov8IQpig5vMjsIaDTdaP4xHGUVyX6mP399uWQQ2Cej0T3blb7bZ1wY85wW/maIzADNgdJFxCNFk35Tod/BnjixAa5XVHAFvPHB7tDLocom6lfpX9l8xn6qQiPCMHB4kd+6w/ewW9mFTJme9EdwDMTlCrZKoyXkMc6rsiqrM20enJoNb782rMcjVg9MhsKXlu8IoEsO8T/d7H3aPUde1RIYRyxBkO0YfDQJrHhXnq2cMla9nXduTerfO5Ape7eiFxUhWoNkAoAlxF0FmveX/JSZ/7+O7ZqevZSG/c1e7bswP783Q7N9e0NjKRamKeWfXutWuSliWZCXIC3FJmNMtGm0BHFilII5bjNQEQgloktSp4JMsZMi5rkvXu56LvATxXgN49IBX3BKAEojo+WL4fO3HVt+s9Vx9m+Db8ZAWHJBNmCh6pnp8h1k9pH8EWSynSELcEa92zmr2o3Y8b9WXSL1oJ+QHK1ZKE/uR02EycW0alb2mytcfz54A+bChb+Nu//dvb1379a9sv//Lf2b761a+SoOa5f/J0+6Ef+qHtr/yVv7z967/w89u7n3quEuPsReiKKlXlagRVx2SLvhZQrhLNNafVqsiZ0q1UI+cZc0IQe5RwLFvfAYokKQ36ck+7OlnOQnwykt3eSCJDR3WyXDPjoq1isFlZ4CaDOZmqyIPMLfGW8dHlE7O/NAlqEKfX2/3N1fZwezVVcGDWYwH8bVDJuvDSFH1qOdTvJ0dkZE6DMEU58vJVEviC+XDJXMlpU9SNoGZrMdpXJyKomXXu9cLvDMaNwT1wlC7im0s06ewQ1PJPF6WwEFO7cqgqbLuUalXwMVkAGXB7xzOOikE485QJLRiW7WrsLe2NYbUbFg0RJSsiiPsCJPPQgSGIklEdchIaEnLn8uqSAh4EJII7QELiM9i7qvbwir3lf/In/8zjQ/mYvYvg2sijrMu6Pit2se6R/v3+3u5ea5hC7Cmuz+UlyYfop0EEzfjTquP5dyvlHTuik9OzPs0CqgUWJb7bNUBvPnsqglqB46hidr093N5AoKgHtQMWVZ3f9k5aqrQgFz17qqRZzjnxhbo6Ga6UB6pOgGcJcZwqdx3X6XoT5PQpdbzaVBxbs9U+j+7kfZhFrXZgmccuY7QxXC6ZWe7ISFVQO/18k2KVcAHiHXYxKvU5dJpyvbCcEWCYdnoJOFwxov48sfOyjhhrJ5RX+6D7+iuWsLcnO3bQ7bTC2Vx6XQF5a0DiCLJaz1H/m/Ch8a0Q3rxe9kTwtoZNHnuuKZjPoW9MrJJiWVr+9azWJDyM4BxonDNUiDw9YeAOg3FRWQg+zoQKaJ+oIpJA09KFDXt7TDwelfs941ZgqrBHE9B83tS2t/6Kj+XsI+1f+yosSf+wbZcMpsB+HQkRXRZEVsUmqSComANNV65yrcGTJvzHk+/6IWt25zJReZ6Q0ynpHXIa75cP6b2SM9AJ6ly2z3X3tYdvHJU6kgO/U9U25m9EoPR7Zs73MOJ1PDkzNRYGvSi4GN+HHxOCGr+nyhbmDeQ0fpJc0+XF3rx8lOfde57SJK9Z2ze5z6pT9+T5wdw0zPlNbKra7/YVMH/QucieRjvCrAXmWqXlQVCD7G/8RDur61lan/PYvlvPUvZ+5Ha/zvD1RpDMuhZ783vMlvmEoH7LMqi//t6v72ZQ8zDJHXa/lgGmzYrXWWJHNv66+R4zeh0XNjVyz+cr8/EB1cEAPtlBuUMUDgxEZ7EZoILyZTSzs6pBkuEfMlrQ87UMaAcH9nF1gz4HLMqFxJEJxhhauO7qoOcanWDL52aDai5RfQz06UJhUqAtqrHIWoN6MVq5lgRhHA3IdiWKCB+Ovpznbmj2oIWsY5RqCNZuxHWhMoDkmdiaBU+E1ui9XDYFn2vAIXBY+lyCcBtErQyinvkbAh/fQ4ayDFNlWHSBGidlVb64M4MlWrngfv2eMdQzVtbrRGhnLg+I65SpXA5K1rjPY+6f12TUqe9elA0zak2gdicRa4/eNKRkA7AkMpR9dlBCfc12G8EUMbD2DSit1aqMNCjJkZBrA/wxNUyw5JBUPGYUdCVYe3XbthcvXzIr9rd+6xvbN/7JN7YnT59uf+Yn/8z2J//kD9LgwWcrM3tfIx68Kh8V+85vpTx3ZQTJyWP57ym7oJ2j+weuB51JRl8DrIJsct8qAGco+eqeVAFnYbSSpEQQCzNm1N9KQRsj4pb7zb2fucaIImfUJowSlxqvdghNdqVHIfsnqd+o5nOc110DbqfsSs7UnmHfjaDV2eyybnVi+znNNVbDphtsea//d5IX3YkyKA+S+vd///e3f/Y7v7v93u/87vbyw29vl5cvtg+/9fvb5csX2/NnT7fPffaz7GsGgvoL3/d5lov/7Gc+vT1/5yn1IspYlWxmFpMDLaA5+esoeSmnyL0UiUsrq04Z9jLg8SNyBSCB+0mGpAmpl16O1XMa4LSgWJ4P6DmcR66Vy7MTbBUxzfulTz3LSo4+6cfO3cfl9beNoP5H//CD3Qzqxxy2nL2+5q/7/N7+CKADJaCzrioD3Wbo9tUo1ZaM5gEeRVZIh6cEYQtctBMcHZngIygX3JmAoAO+cP8itZYAsDVQcHouAzthjrudKBklO1CBROm9PQjq+dqdfB8BcrG6k+G82p9j7ko6V++32EuyoUQ496y3Y/Jz2Hyl3SuzTSMbAVtdx6+2wOrQ0s4d6Mcg1ZYAyGOOrXRe1k32GCVaMp8Wm3DsW+k9rEfsDrx3DCgNeIK9FfsMY++VXPLcZb/4GQ73wJy1POxO7dnI+LE/sl9AEuozvRygvq8y8cqcHaV61cdSwWwiLkc/zTxv182xQaMXc6a6ns/z4bVUGwFxBQICPxlD18+rb7LaAeu+0D5NKfYG3FUQ7VwNgRV+ovNCaBPw8/OmQo8DUVTtRqUumWF5j6y+u55vWxlIOCsI3mTgrnuqJAOYvh77NqpVAGVGCOVU4XIWEmw0gEXf/OY32RLkG7/1W9s3f+/3uF5f+Pz3bT/wA398+1N/6ge3L33p+wka8czBFkh58wKrRlUynWKobWXoqg8rAD/31XY1oNhHY30V8Mo9S3JapW35z6VeZWdIBmHs2F9lTznjafztXuCtwoIy7cZ9uK9xnfY8ITGQhRibg8Y0U9JP0dmnbCS8XoHniuCkXcveyFevtrurV9UfOT4r16aXpMyadKLJGAZsHOELIYnnIEL5UZA1sJGV2ats6qROpu+4M/FZVldlvlGNhhn9+ME+NfFefalxCddXVb0aK4tFaUpaJ6ts+FMiqI9bYJHy/RxOutsfSC9Z+cbKAqVexA6/v99evXy5/cEf/MEIRjE+QFliwu74KLK9Dgc6xqU5l4yRb8PM7BZjpbPnAH4nFmBvXt1c83Mgp1HG+fnzZzyPIkdfMSPr6up6++mf/unXDfFj9f777//GFIi+twdWHTVjMPN0rDqhv9u/13ENZOZCNwAw7zpq9dU7hiACeWTBBkNJsFaC2PfA7PLx8H3IKhDUZ+esSPH8+TvMsue9IS9d4hv9cHHyniG44fys+tuj8pTka8rPz31sd/KSa0rkv6nPddfrHZ/p/mhwJ+5/Bg8rEDltuCK/Oz61+sz5O8HprL7WqqOtmzuyA/MKDOIG/zUmKvyIAtFATYJHRLzyXiZms/YkpNMa0Qc3+E7smwTKxc4oXbQGTzXbex135q3bb/GXYwN1fCs6sNseHA+TNg5b3OhzvbKSRrDai1nL0oUeaAUVMCipZSg3AvYxQVNnCWNwFjz2svAmt4xw0GLZ824Lxvl2nBdKeT853TZZgNIfRKPIRTdZLGjHjTry4eGDaCnnPsSZ0zzH8BNmXJCJPy5lD3tVdhnsJWBQJt772rNVkirzySZBBrUwYARCKWBi265v75k9jeD8NTirn4sRyTv8xVVWHa6FcZpqETLmqva6bbJ+hvucdPwJaxZSGnhjsoDx+irDuv3dq3/FV9uTef8ilFbO+rGzmLOQc9LHuSfrV58J30MAE4I58RN/Ap+DPkCgbQjqBNl2f7PrsdVn7GuW8R/6HePJ9nzV73SOV/16TGdS0i4Bho/p4mOfj28KfQvfDC2gYMMHF0mQBObw/FzZ6LnP2oP62DMf24PrGuTvPbuhn5tVJ65nam/99myZTwjqTwjq2rMhqGW7nVqRzoxoovCOCfG9A3BsM4o7cz+PJbIyzjYUoaLPVVf/4V4lFKU43NMNvweot3Jzl1s5+ehF41I+93cCsiIM9gTGaiSuwnFPIHalPhRZyscNgynlqQdxIQduUsCJzlt6H3KsxfMNYOxgPMkgD9PWS7lUdes5inPPMI5iiqMRQzGR/ZxD37wbmN1AXedZzz0bB3wkLkrFv7cMcds07Rnw2RiW073Y/0TAh4zbQVCXYHUU/kos4y4ybtOHePQFiaHc78vPN3BmVS6ZzyKoH+5ZVg2PyCyKI/9yr1wvAKKA8DtOeJWqdnY1CFG4FpXxW32XAEWMclZlcJKg3ieYO2DZjf++x9IPvu/5et+GK9Y0AH0pzBMD3y5RHQN5lEwWaKtnj3KfM+ckJtSj6frmenvx4Yvtm7//TYIcf+SP/NHtM5/5zEEJ0b5H+Uy7RoOAEs2Ry9JbUFS2t6NF4eQqA8fgUux/koDoEY1IZ/Xo5I8KJnLMuP7Fk2fbxZOn7omlTBhci077KfobygmO86IewqOsrT6vflPIvGKPU4JldibTZysyz6XCWHbdBLXOYcqsU5qWTFxlwbpVuzxfDZv1vdWo7fuojKjq/T2fuVXH9LPQnfu+T7tTlc/UPjXYfPXi5fby29/ari5fbleXr7ZXL769XV++Ipjx6Xff3d55/g5738HpUIASnMARXJO9mSCpzB73JgFmOf7SUWNu8a4MxkToay/nufAWS7oHrbEeSG/yUbIRe8bnwzqUOyKgognp9BZPyfla108I6qPy93v9DRDU2ndzr8b1nD52bvP9PhfHHJh5vlSGruvCEUgfgKDpnfblITdmklVnGA5tAg4FDkb/jwAfW3wE2eUADydqyPYuK/p3u1yq8ftsUef2MvyeX+lkBZ2M+ZbNkfGV3Vn9z5JtINmbsscYizI+Zr3csxpFwiK6a9hLsZuG3HOVhBZ8iPF04C1jinyiDDKRIGk1nme1cVad3+0ojoFmXL6fqi4a094ekioeWaLSdSp53slZ90coO37Y7QJ/GWBIwlfEUzJ9Uk2Ja+We2ecXF7w2gFVm3bOU+H7Q3Oof7DnRsWNox2P2qjWNAolUNUn6Nc9V9ly3k9r3aT+0AMvsD61ddRf0WauIutI32UfrePF3f97+d8YEICQZ3CEhpjKVS2DrquP3ZI3ukyAsl0NNVaOepUc9Fh/NJYB9lm2hqL9iI7Wwh1I9AaGAd/QRdQ5rv9qmzHrTfrOtmbNNeUD/QP0dxzkZul95siM8EWTNy1cvmSXyB9/6Ftf+c5/7/PbZz3yWVW2Q1a2KSyKGszc68NODSnjlZOeyF+ODSQ2RLOrFOzKbub9bRhTPMgI7Cqwe/Uxj25IEvtPep/9kwqP2Z0r1u9oT2shwbrwO8tcU4JpAcq55ekanYovSFkX84j7ctvlb2YRjjn1WkCl49Wq7vXzJUvepBMT1mPadIs1FQM/Vo1LeN+85Ta3sKs5D5DnHMBPUXAMHH6kvdsMMaNsh81oBgCCpmVnKylbGMxi36Go6dj5mO1C7cngQlj22MasHdcugns5Y8IH23+7T0A9ISde0gLl/YLadCGoFQqKFwLd+/w+2V8igZks1YS0sXW5bdtbvb/6X9rdLuHJ+VU497aWkxkRs4LPSP2qDA//mhv0VT3h+nr/zbHv33U/xd8ihBJpeXl5tX/nK20VQf/CBCGqdnTm4RXaLdpbm3/us/N3x2nCD59fGNfp3Y7uB9Lx3H0z0NlZp+P4v+zS21xokxb9NUMj+kW7MeI/ZG7kHumjhwRAk/uTJxfapTz13QLp6e4CgRhAxMqmxk59enLGFk+Qh7qPgnx502G21BE8E2O/+pFqGzQR19OwKyGuN5rZ19N+QRd3sk5yTAaS1eedZcKsQk4IiqEciRWVT24OnD2k/EmsFcppZ19Z1lJipaOfqBmkJxTih1opO9pwwhZI/rkwx7Fq3qFsSRlb7I9fF03Vy45iPn/VeSbLoqP7fbuOEdNM2GZUhtY7R297P/kwfz4oL8hrBK+OXu72dnnHon1RlSUDS2NeprDYWicGtPmwKgksFI+MHekF91GPfMPnmZHvCkt6NoLYt0218Vsk7U9A89RcnXs/tiuEHwnzPJxx+mfGG4LRTAoDwK+F8jaA1Vp1e1arAwrBl7SuvSfQNZQsDK+YM6qxjPV9hK0H29Cjdr1kfTsMtJHCCAFcbv+/J7i9mnwl3Oyc+FHK6V8tKaX7JgMjqvUAYjfLNfOtWhWXBL99cK/uT/n7O6Cq/uw+qLToqseTv/p3+/jRfDCi6J6kKghr/hc6gjWqCPyQ15rLzIF2P7PlcfV/uyYQ+p3v+yJvO+bG5ne338al1L63jXN9fr7/3+fhlCIgNQQ1fAP/CLwirBEHt/tPOXlzl67Hn2ZuP/ozRZ+trx+Z2j6Du+y12yuue/zOf/tRH3t4fhy+8tSW+H8uglvBRHDDJrk5sRsEHBPcueNMDkE0zHUCXBYHuSN+T6eDDGHPZQAE0cmIAgFXWSvK+jY3RsVI91EG6VP/Ckw0EdYy1LmxXgyrjfAygi0LsCvRQMQ7iR4dcjllKG81AajNSFiU0g4oyUvucBrSgAdAAn2608JmqTPgotdcVUgTRLEyaocceXCODN9eLgZBx4vt7oJYeKwRgAjodtd7Gnmfr6xJDcjL8kilj87NKEQEodCZpPs+x6fYTYJu1Lto8TnMrzd2fD9eJ0sB3V4BzHXMydhhpCkPOgE0Ua4DYbvTn+ngNwRm4JqOVqdxFgMl4HmXysye4hgau8rvKB4955/ym9GFKEU8ZLe7ZtxgoMuAHiTwRp3ZmKsO3O2gFmPToSxmVyP7Fv+trVUfoewg7RH+nOoI76bhcVfqc4NkQjQdDcd3zWnOX3HQgAnFAO/LdCNMRSYi/e17asK6qDr1cFvF4lU7nON1jj4Q0nEMEJrDvtKJCsRfeefZ8e3LxlPsQ47+5vaGcA4CbKNP0rMaVywhhKVD1YwtpwmwgnEmATo7sjkzpTmHOdXeiuozLHjxwSBYDOrKuy87Vqevrtxq781zLYdh1ChdAP9/L2esyYDW0uzzGtetcsbTh7faA/i0s631NMAMKQ3LTIB57CqnPvEC0Bo72jPKVBErpNeu1EY2fdgKj7HCywSa5bjChE9QWVy7R1sqvs8ejpKTKTM79FVPGvVoB+llKZ/S4s4+DRXfkGd62DOr/+x/9xm5liz1Hok9Z6cAehf8RnOdxrWF36Wzrncmean/nrA6dOSr0jNdCEIfIHNecQECWuxvlbVdnqjuHPco4OrzLlrI/JBiWLNfeB3MOBggxNoGezCRPlrXmIoSP7NW5BGKd0Ubgqf9cJ900z6uMF5miUt9dtuzJ6NX+SAWOLk9jQ2UuV1mbzJ48L5Qc9W/goMjI+BIRaBUQNXr+cZ8waGqAXMywawRy7LCUMu82eO3BAKsNgMzzZ5x4Dtgpo9R6Mnylz/O8uGbK0u0Bq6vjrs3eTkMCC5e+x5m3gDWVfUp5DlBZfS3r/dbSJzcYei4ZLgpwQInwrmezzrgnnqFXAOrj7/sBtmaI6k5Sr/7Q6jf1/ZEzNnwV955OeWnbsJnrsu8dIAF0FWuPktkdACyfw2Qyg/UIkJrg4vdF7pI0LYAXwasO9nNpTB7v2OOWfe6iU2S/CMtkmLn6iIMA6eewzQ4CChRMgwpO9FVpByhglllCLhs9+bia9ESVyOZgwIV7OLsEKL4T+7PWlmWTT1iaWUGLulZ6ryY2LvOgvaHADO5plwRlUIUzmPkc2Hc+A8z6q2oVKYct4LXmhFV9RmUfVZFxH1eOXwQkbRITvAqyVSayAuhkv9DvQQnDq5cs9017jaTWCHYp374R1Pi+uTlmv1cIgdeJ73sdVJnIpIHvT9I5ZUoZgJogZ8ttB76L3HEfam4UP6vJeAbKY62LoB5BrBU0UwJe45Qk74FJmFqTCS1jfNXX5es3fUqd6wpZYiLGOuHzIPa4B25uCRqjxDeAT9r/jTwS7PK4kdh9hdX80h5X1r3KGitrNQS1EgVcgrZ8d18lvqKJSLTW+cyn3yUhgHEOgvryrcug/uCDD1TFi8EiIyN0b/7HayGhHyejR+LGsK+GXSg/jWWjb264Z4LvRB512d+xjOyjkntlV4b4nDNeO7i94l5dVsNfZgY12lsR20GJbxDUNyh1JVuQex6BDpHDKV0/Zif+dXCckaE8263C7BKw0oKWWuW9PGvs0vjiHYOKXoxcxLyUXqWuchUut+aDTA5HSlzAQRtFFFkAACAASURBVG+xX5I1LNNKwSXqQY1sVMn2rK14upYwQyBBehbjSV/xspPYHm7YQ1zDneSGbld9VLnRPx8dtdpVeb1/9sBucPZ0l1p97zEAFHLNlVjw3B1ng41BfQ7daJuf8rRlDEuPhODuyU7GzE3KhiiPjC5GNLgGDVkH8WzWew7eEN7AsM3tDJgEi5BI5yLX/RyBlu7t3M8ZS7k78oQVT1iSXNg6KWSX4MYfQzUcZoOvexj3wGu8vivTdJzZxqZ8PGNl2ouenx5Qx3HLhlIbEO1XdtXAvnbWf29rGLtwnBFHWMzdjg6CV/McY8+IHncUbfmke3qsy7Jur2EPoc9vyimzbYvbhKy+UfcBg2Faspbw6WPs/mls8XxwPVOP6d5VFxz8bW5hxUlzxrpP1+VvmS0LN5GzuseV4LUQq9DbyKLGa5G5IPiB24Ko7jj6iomvz9v/Xtd57+91/g73xmtnrT5wYL/HbPG8rOvYx3rsOVYd2UcTmz3ziFaRrIgDuXAGrBLlvVXiu5f31hmMWzB4qHVv7f3dn3GVxd037uPsc5q90HX5ej72Znydn89+5t03X5iP0SffeoJ6gAbzqoagliEywDdtnMOIzY960A8O6JmyH1JeL8YujTgYB+lrZ7DuHOXCNpB1MhTj3DKysBSiy99RKc8Jk8y6bhGBq/LLYeyKYe9g9c/h99cdPh1qjaUT1J3gi6BYyaJjCjRztd5/BSZjHPM6iXSfotEVEU8Cjf2ihnPefVRtgUSG20iriACTogYCouw4RlkwBgAUyMfIz8XwXRVg5lQAbiPUm0POz7g0WSd+LZZrXUrIklCcjbK+B8xUOUp5ENF9XwbIjoPWwe4YuHmWIgsBYt3C0TAYbYKVn+c8qPQg1xIAJZwLENomqHG9BDUkY4AK3TEHdw/KrsA/rr+1U3peT6XxvKjZNyQ2HRkbBzDvael05rQeejJmkUy90Ft2kIHVKLJhnB0GJiTCEBcGUYt7YB4IZsBg9z1orhv4BgBWgLijfuN09Pkv8LplR3HfGUDOM+R5+nnqSrs7AXU2MYZu6DmDXWXsNEdsOYB1hwPrdUH21rMn72wXZwJbkMmCjBbtAWWD8bv3mA+UUBzOEvpPoqwZorARHbuC89kfaUuQv1cjM7I8z5izPyLyvXl8co8Zx8dk3goqrLJ0z8Dp93jM+OzaKp87Jp/z/LkfnVGcqdvr7fT2iiAGszNZdcHkVxl+kIEug+9ykNXDqyTaICN61LQRcQv71ofXDqmIJYGHmvOBUfP1gKkBcuz4Zb1CzkhWdEAUYC8yVYae1l70oQ1iPRWo7zP68fv9E4K6ZT94edfzHLm39/rea4/tEtiPQ67kk4Oxi93JM9kC3UZ55ZEdOpw265yWKdcdum5DobSti6qWDt9zGCOj1v9Oz5bsCRPK3YEeBOMInJJuSJLgTBAzY6LZnSGoOxHR5WK32aR+Rx/aqOSUk+724gw6iPzBdTt40G3XyU7btWN7pZ45IwXXUSlqEZ8EAFvm82q3HttL3RkeeSEBApWZOOuMZCeFVJK9s0enZH37cxYR2rKRcH2u704ZymnP7gSO9utRdufH8juEcc5ZzkfK1w97ynZWtWCBfhp6XvMnUHPo1HCbGr/sH1WZWvVo9tQanNHnP98JcBvAOr02o1P7fupnsa/xNC8OJF7PV7cR+fnsdZLLJqiRFeDy2/y8W2eE8FXmJ8AanDkBu6Lp9I/luivj2pksAXidRSabK9WTPIzshV2BNwhEAtY1dmU+CQmP7awL9BLyZaM7wDF7A2urGhBNfqQwQRsHbVfa/yK+Q1BT/tDHc6UFZ3zn+biuLvnMubQJQ+LDPgf3T9r/FCGbM6d9xvmkc00jV7Y5Wx2gXpCIklxcMjH+n0uFk1wXcTmIY/V1foA9fH213eAHQYQgqasdUapIhNY1iRSb3oR0ZbmX3z0I6QQOcK8XkepWN7T1UFIdsmDYhJzfnkltwj39tfkMLZv63sBDt7Vp93Ftht0Yf08x9d3H6nn6h2RxnZse7FXQu7CQ6V98PgfFslzkS2X+J6uJZ6V8mtcT1KXdF5koOSMiH9UwlHlvny6VyrJn0rm7hpseUcabHh5Y5vvdT32KGbP4B5BbJb6v3jqC+v333z+ozjLkfNtYXVbwbMwV83ZF2vSdmfyOPri+FkGd7OnVZon873q3+2fcF7XXC05atupIwOi+9xq8zmBvkxtscQXcBLIDPt4DAnDUzgjynwS15WV6xRfJxqAtyDQResKUWlCx+6KnnHmd4QoQFDGYIBNNt/EwJ9ZonoQZdHtVMlhtt6Kfu//cySIG7jG5RXKW2AFKIrPShmk32nAbyenrG/espq+ZhAZ/sgU+Fel6clI9tTNGzkOClRLY0+ymobdGluVjvvxqE64yBPss9lafp+A6s108/Iqyh5KA4Bf6/uS9ZRrYx1bQVwjpbt93G3nFygs/stxbn7dsUROz8zM3uWz9U5VAnVDDe8OeOXnYzk+27RxEFMhpzD/wsQrCzbkWwas9JN3CIKwExk3VMA77R3T7th/EbpvFfuZnK6C/VZkx0UwdYr9O2f2DEg54mABAWWrMp6bJBIKa7fFubaPYdikZ0M4I7hPfad0Tme+sy1ifQVB3lbXaybr2WKdguBgHMlRBpoKkFjG92ueaweyfSiBZdGS/R7ef+3noY+jPMvtCr5Pk+++XnGvl8EOEwuaHrEvp6L37Zc7qPYNY2UtZE/yN60FnJ4s6/mqy0JNFHdxy9UnX+++N59hcDZtqrOfhvvjoc7g3pqz7m/y3f6bvhT6vGRWDNhwUhnlUeW/5d70HOitpMph7yMXvhKDuY1jxkdftvT7fKzndfcb9GY9PNd79hKB+y0p8v/e1X5sybFaDIQBjKfNGaH4UgnpP6JYx42wu6tJkHFaGyeirhsNBx7SVAHLwWhkxjMzdTlxWF4aaHRuD8MJyRhlGRm07owVj7FH++LuTlXkfr61kTze6I4y7sTYp+jjrGgmfp8qetNIkdFZt/OX7u+RYB8GakdTnPIJkFQoyiA3mOdqOM2TjCM4kDCFGZS79xZJx2+eF43XmAPugtLHJfNLNDFtX1G/6+ODzFVG606uQkfM98zfkS57bBPlUorII2A462UEhdjNKWBbRGQLY9+qvx2jGf5NNgMc69noRyS7Bge9E+WeNYLiAaMReYPWAGDU2WkOmEaB0NgZt62bAc95cFpJRkr5OAa0g27bhfOWsd4M7hj+N2w52NIMqUBCmdZRIVN/HrmgzNmZ0NBK89sSpP89zPzKW6nshyQ18rTJEf6tkDp/FDkdliKQcVpuHAkkjX3zv0uGt3HHOcbJ14pCmnBrPPDOhWrke7m2TQHEOsjftD4lfRCbQxXaBMixn6Jl1xjOWrOeu2NNvHcC/AnHUP/DZM0UaXjw9305BUjMidhgjAUDLuUxGUEp9V/muZCmO/kGKyleFir7HIoe6ARiZlPlJD82VEF5l2Coz83eXwTFeu17qMjlZYDlTq2EaGY7vx7nPHlVk/O12dn21nd28EukTHJVrp53OSGUWENH8qFchwDHI5w7cjJLGBQ1lXxoUwnc4n9Zh1YepyIsRnV6JVAwSGj2qsXfOUGXA4GIhvwFEAVyYxFbAVvqKZ2/4BAcctd796Gb599433jaCeq/E9zHnbXWSuqP0UVd6yGop/PH3TDjXWFqAXMDPVBUYARiyJ3pf34AFk33la6lqiGEPv7YGj3XwAnIlrWNi63QwgvcuGe6AvGYXVdlEn0uMU/ZBzl+viKPMzS4DRY6MMrcdmNR4bBc0siG6VEFFAteit3L9yW6jrmwVbyx3+jzM+0PX7Y6oxjyva3SM1k6Zo1orWX39+7R17Smv/kbmI4FqtN9hZ7SS59J/qSQj8KgyxB2Mp+E5uMf69/AZDgMTu01UwOhih3f9g8/3deq6lmthkkelym1rPxjAbuS35jy9fhOgJH3S6SXej9mc2UsplR0QLZmKadch8LrbVJwvZ/LGx+i+SuYpz9X3Rs5mdGn+222E7J/VXst8jnVwxlABs9oUmUPdn5a1rJpWzpyWjp/h/AyZTvfb1eVVgTWyS1PpZAlSqQookhrc3+lXTl05Mrt55oxjlu8SO6rJLI6S9mB6SKK0qnv9oiwnbWkTyM23neY95LDtVT4/fS9l+XXfj/uKNp/KgQbs5S5K8IrJDmQOikyV3ucubBWI4pd1Xy1B0yCpWYqcQaayW2K/KFBkBDEjU5zZfiTFPSZWDEJApknK5AhXcIVKZDNjL0SwSWr+nZ7fd7fbzfX1doNMTZBON+jHrgxG9ppNhnwv/Y3S8PZhZBk7uCWvMVhd56Tvdf1um56lUc+3jf00ExngoAOnepUMx/spYd7++3ACol2BghXQLa3oFi+JXbBOae/FxxmhA9mzjdjI87TKPp2qKX+tQ5U2LqGzEICAalXo5fzyJXoaKjC49ECzE7tueFObYMh0+BSqCqUgBNmpeL+DlwqaVxCWZokGqonCu+387HR7B34PSEiTaCp1ebN95StfedNhfSw+9/Wvf30iqKObHnu4yPNV9+7Zf6vPFpsw+MXV1Q0Javil3U6Y9k/bn7le2SStxVs/h/37XUexUgOxGZx/BQCmvRb21jvvPDNhdMHXITNQeQGYEQg+2oTjGLaqDbMMKFnIu8WrliLA2CiLGDCecyIUDSQxq3AFOzG+JnxPeCL0VbVJiIzeIay6Lsx8xL6Lj52zA9yAPaZvb0hGd0sR5hjGGoJaZpEr00gKVRB0J/+CQ2Uc1HGujJEe2tKJ4/zm+xhXEjZWG3vPLs2+6nI4dizva4wueyT2Bv6OTV9z4cowuJYwFdmvwfDwe+yYEwS9lX/MGKQRlNDIuuzbLsv4HKxuM66f5+j7t5/Jw3NBRKBUuPS3dBXHRdtZAXfnJKiFRZzD9mFFCakV2f6uFOOudWo70W3wVPvQQ1ZiTtDYRsLmeVebOc+X+eTa0+cYcwB9jufoCTt4SiSNBTPMdXgmjLnwNX7OZendMon2Q1WCSmb6jGVovMJjOg55bPz5vHwTQ4cNo1zXO+cZ18PZy/lDFQ/gcMhWHc/kq8cPNd622tN7Mrrv+b33+2tdF+/J8td9f7pWI+Ejb0OEQrcC29OzPjtIhOlzc8yf6/OJayGYDAQ1sqh7z3r43wgywk988X6mSq76gt1m7c/Tx9H9kZy/fg7XM3lsjo/NZ99jfXyrnj329zp/q+7r14/c6gQ12wRZt60EdbDxmgM/xOqbvc6u6/OcfRy59tgZ63Pfbbxu82l9D4OL1rXG35/77Cclvj/Kuf6e/+ybEtRTWlcUoBXoFKFhId83fMCsvQ13IFg7Qe1SKlGGPBCtJLUiHgO2S0EpC+eEPYtgPArhKPe0SIcBlrh0K/tyyICMgN4zkAhYIqr9IHprgF17ArsLhG6wKbI/dK3Bg0SdpbeJSyjjuhEKOeBdOHQh8piDsArArG2eNwYc/g5YtCqJKPZOgsYghMDErKcX2qREGpjCQAOWeNvvidjXIQdNJpuNYlk7oyRfiHVHyZKsLRAw4LaM6TwXzZmWQR0jFrcQEGPQsEoqtsxgXwdKIfPTI1yRHYvrkyw2cEwHpZUOKhC0vQ4nB1tCwPbIeFoBvqxTFDwzaatEjgjqYUhu20NKFbUexnnO7K04FgLbOrHgiOtku2uT0+E7R5BHOVgDCCNg39e7SUvzZ/VKn3c8j/ZeIhwDQuuM538D0bCgY3PwShE6yCLncXJEOgBTGabt6i0wJAR1J1wrDpQb3XMTwryCJZzBbkM15zzPeo5yQOcX23b2ZNsAYjlTajgO2ufleAEsTD+e05NNGdRPt7MLlfUuR9q6Xns/QSJj8rmnWqkqAbJz1QedDxnvcgZHfziNT32GtI6a/8xPSJ3spVXGR8bmzOS/qyzJWao97EeIPOlOand694xTnRWNO/tDVRvutvOby+385hVLwCmgqc8VHCg9ezk+7DmIMw/54j06Kmy7L6x0j5zYwGwGOIInJ5OoZaZ3eVB61dk3JctIWJ8bw1OUNMdtQFtlJVMqM2dzhiwjQ0tPJ9Lre96iefwB3kaCes8pyyx1ByKvzfbJd7Yhhr0z20UKyFh7wRVfWSTKyC62/VZkkAAI9SpsenwB+MpmVHHcKVButZkif/B6J6ijEytgriObLaBkAtf5bIOIhg4PQd2dMjmOjaCuQL6UQR1BT2WLuJ/2PpZpMrPptdhP3XYLMNlXdXVOZ+d9kM0jiKtl9znasOxmaLHeo9AsloA2kxEVeNZk0hJYOVqzCD3CfCUICfONDCdEiGsv2cIfqRiyERoxfWwXdzu666UiXA1SHtjMC6CT/Za9lev2DGrZ7tIG0etj7v26Fst2qwhBkm8pw6luyHycccZGz2zp7XMBkxVQ2ghq+zkYpyrT9Os4kKCqGyUrVja2qu4kUGv0vYzen32+2XbMHs66xOaYwA0vUq0DwXvl1MTOyHprzWV7APDHnN5cK1tOGT3qU68+xfq77l0kZrLjFDDBjKQqVe11oBAw0TlMAN07+8sHo/r0hkRhIAbkD3pEyh5QdpTXt9sZsaW8rvG9KoO6fO2xXsgiBwidrLaS6QbZS563JsZT4FwrtZnzSX/Mz1VBDSCfmKUnf4hZZi3IIqdYQLP7LCLA0cAzwjRAUcP+BqjOQECXAec6OgDv5OxiOzm/cE/nENauTIT7ggi7VplvENQgqfjDEuUu/c1Ftq/ns8Y9pgY+3gMjU7N8U699ApsLTGbq2vn2YLKcp89B0kTS7dsloNeMWWXkKaP6fHvAmUzpeG5m771BwRqrOCRJKkLCT1A6uxHO03McEXaOKYq1WX4F/C0AnukzD6JLQfMJtJUfR83bSIy931fcYdU9IBETSM3z0HRgfZcKND6Gzh5DTGyvY0nYy92BX9iXGD/25Vd++u3qQf3ee+8V8bYG9ncd2LdE14tDh+RsrP6P/u4kW+SCMuFE1MZvWe3Krg8j02pPsAKaZGTGyvuU7nIZYsoMbUDJc7fdYiDPCHzB3gKJ8uTpk+0JsBcT1JAbykAdMSIyFVIxIfrNPdLzercbc2pcdpikPIJkqhtDbBvp2pK95YunGocC8UVyqf87HizE+3p0g1PlbMTW7HgJbQ23lbi+uVWLsJRJdgnwmxuQ1xhbgmEcKMogHlWRS5Afrk3MqpGOpbNCFMdGiDxo2cHBpTpeNeZjP7O6fFv7zNM8eP337NQVGyi7DXs2FXwcqNiz1YugpmYYFXe4JxCUb+I1PnzHSGuvVku97F9hYjbOLCsTnJmXR9UMnQ0FJgohcOChlOJ2xuQpJeRg716cqef0hUt8w6YQvK2M+6wZ58k2s2xu3VtQlXEdVg61fYlTyDI0/lyzxSf7rOxSnUVVeHQyk6tk2FCTbnGAZrI4Q1B3mdAQEU2bS9JDtaISgMrXH1b96uNSYGfsMZ3DrNGeDzD2UfBFzWPfX6vvlPvhWVJCGbImpZThn0y6LxUTjBsTI1uFgv+ekBn7G0dU+Hfl5TnUbeDknUiGbQDS+Pnz51MCWeZ3ne/1rHa9AH8B10O1FhDUCYgLNt4J6jVhsGyfFjxSWH5zjPu4om9K7zRst+TaTnDGsWdYF2Hei/MZWvffY3+vurLPabfJY6+B5FdrjVvHRUq3qBc6ynuj//TwDXW+hhzK9fv87G2wsi2XRMj19XWe+3z3eY5v3M/LMYI6GHPG9QlB/ZZlUH/ta79Wzkgyk/smTQZ1FzAjg9kRXg3U7wJkb+OvgqMfEim3OYJtUjY+YQEH9PEG7BjOgKxhGV0KHdf0NlFGg7j3fyNgMMCG12mA1aBfn3FPOfaDuBLg6v8yK8ehx4bqWpXn+pm9++IzPfKwC5T1dY6Rpe+OE6KdHO/PFCORhi36+CGCkQBYIgCbCm7R2HIQBs24Krlpz/kPGlhxWPgFZVbUPrJz24Ujfg/hto47BGpeX5VdCdbYni2rOw5XX9NOYvZsrU62kdD2M2QdkokdZxtjVokTm3BNqXaFWIZ2SlKCKDSpjvHVmmPXp+T3ktGUz/WSRupjJKcqRHfeZ0hFovVxrWYAT73T3AswxHCMPu1VGbnZ+9lDeK+XWMLrPRKXz+N111KrxBV+x/jw/WTy5prqMxjHYZzwyCI5Zy0TqoGwqiQwjF/tq9F3Gw//gCQWGurKxDlHtlf6ZtK5GNlMCYKRg3lKovPh/Mn2gIxcy4HuhKbEd9bBg5GTe4ESLsoiCPndz5ConMN/BDSrl7LJfUew7RllWa+SDa13IglY36gCbXYiUd9Uruas4pmyt1cnPWe765JVPnYHY5V1lf3F0pZ328XNq+3JrTOoQ6ikdxL7I/knJFmANRIFJqBbefuUt1TysqKsC7OofabvpXJGzlCegzKFY3H1ij6nLuXNt6MBKUtHeUxA8urpaCJMk+ZsQ2cd+JraDW/Hv7eNoP6Hv/E+F/aYI7baa+suWOXBnv3Wv3MoPwTAJLs4xGyXcTzrS6UY3SeE2CHZ1UuH79kNlBnOoC4wsgHsCaLpDuOeIxabR7aKg+FM4kQmF5FTh2iAvcJbGzlbpKGyR6fznr6n7hedoJu+dh5GgbpDts2gTAfqDp31sh6bbhs2aLeRilBdNsZjdr7u5yzr0n26AL/nDN7+fJT7AcamgIKWzdgAiAHQap9kjkOq5P1ucxzTESu4nkfNWLsd1fVwBw0m+2EJiAhoqesQcZQNE656UDAVoKFpckCV86E0LpNtCX5yMER8GBH5o3ciAjlUNFE35DVzb7+2BprJvnJQr5jhKVC11rEFaUznPvbAEiwxn9OAg833CeFbRLhkRyeoqe88Nymtyt6d8UFJGIKknglqgsAB0YsMbr00mEFt8oMlspVtx/3joGmuX1tb9UJ2BR30jbQe5bLG5UHPSEkyl96WTd57TVVQmm3qtK6JzEnbDl10yBYRfCPAlmcgAdZpdYPxedyrbB8ytvW8DgjlPVABpinBzNZZzqQOKM7ASWQOuiclg1YViEufwVwIg3XILilgl61sbh1EywzqJ9vpxQUJXZbURrYtX9clYKsxk9slbUlMg1xl+e/ryqoc9oz2OkllB2Hqsex7+BnVOlr+avUkd2srVhA6PeMPqx7hMySpT7YTzAn93WRz60DDN2KZd68HyO3t9An9VPohDecQRpH9YkYfU9R0thyl0aapn79+piKDDtZZXyj52/VRbOH0mA/Rm3uUfml+uy41As9W22LWHzrf8iGVQT0IapORTS9H5iqIQaXpWfK15KWrKXhPh77OeH/qp35qffyP9d9vSlCvNkD5vg2Y7/ZPn7S83vcEzh1I2sura2ZP519fe3wvGMhexUGH1dZe2luoHjQmglr2lBJFFOxCGexgJfrFrraCF0Ei497KPJViYosHVwer0GHKvaHnSp+bWErZbVUxuyGpwuemTB4tNsa8joCejjfKflMVO4yT91kqOESXruvRz1m3SRQErUxeJDcgYADkHvpNg5S+gayljB42mc2wiBZX/xjVS4LDxv6NLx55M1J+pc84A4+0Nuwyp+ygFrS4yrS+n/B7MIADvMsYZz6/7muKqmY3rp9DBrXiBW0/uyoL5DLKS+fe9dzW/90OjB1LPW4coFey6/dcz4f2n9q2qfqnSlszaIH7my+QmH56frY9OT8VQU3wC5nyIJe1DUNz61kcksdsbNnWsWcUYKUv8O4nqXDSbIsWvHbo042TOtu92l+1TxmAIpukAoy6vKmzlSqiDkRyiW9kTmMuWn7WRAJLNgiP6wT1Mdk1y7HxKT3foY+5XieBJSIAn5IIZLKRbdK+ztmvFejW9+AUGBhbe19N7c19l+Xxb/55lFzc1lw310zAGttnXF9vn3r+fPv0pz/NZ97TFesZ72emn+dkZiODGj+4TzBfXDslvjO/Xe/EHunyL3ZmHz/H0mRSly/9Gv3afQ4f2/N7c9331oGMaX5N5mRPH+csrTJindfYaiGo4eOpYI9sbgZpcW8iSGuplubBdR1zTPauMq+v+d7v/Tr9GVa91edf72lQOzECU+IZPvP5z33Sg/qf56x/z333vfd+3ZGpo+dJHbB6mgFfJ5a8HHVDJl0AxYGZD7z+2rEV5Mg1cKooSxNFk6JwiTIdkBFbzA3uTR7iKsZJATJUDC5+w3J7Ko8mdT6imq3tGu3ugTuquAC21xhkPeqOAsFGQgw5gRuDpNvfPHrOPr9dyAVwWo3a/vn0Ey5jv2VXdOGH76Tv7ApwBviIJBkCaBj2eC/f6wT1NJEBKIsI0spNAtvEC69nkE4l/WzMpyS8yzGPqP8BOK1OMgFLZ1QfRna2jC4boJ10DogwCKHhnKenc2xJPj9LbpigT5Ql+93KEE2mMzZeSGAAi1AuUDYot4Z7ITMkZZtng3icFzglcEBYAgjAjsnKlDaCHcpymQRVHJkOYEUHWA6KwblUB8i4lCmRcsS4jiMmvbm4ZiaJnSDi7WFj35HBBH1yvieiXXhbSpdqJ7gfL0AuO3AdiMxndD+RmLc3AjMICrkMVZygEP8sixlyoDI9YuDCwE/pwzG3UpoBde0wAC41QSvMBpMnucL+0A8n2xNkRiOikgSoy4r52SIDq8QmnJKzpwTjsh5U4C7hSAexGTjMgHNUpshpOacpcSiicwD2OlcNsivQ2ONicIcZdq2eDYUAWpGsCV5xmS9kL3IsBoy9AXC3fr6OGdAxMFe51mXbSiz39Zhl4MhGiawhCGmFkEhhyQ/0kb9jNg5bEdzdbue3l9v53aUyqA0ec95i5HaCmoS8KGsFPyVDejjRWveUTRs9p6MAKVsoi0xQH7DDlqkmCSAjisg2cUeYzqAKs1BcMjHj1jZwD+ooEDuP+LMSplOSfl/5fOxefdsJ6vW8xW54zCHr762O1bpBdq+zAEA8x5FxPSBuqnbSZDNBitH2YjifA5ygfhFaUfZkL+c4bqpmNwAAIABJREFUAn10nSKoq8RbqnBID7CNRsnekKCuFpFMOLeK6aX1NB+xiQL4jFmKTHPKSo237ieolboWejsVH3KF2LyTbjLA0p3GlHUeukBXGACSR7oY5Ot+0BPMAqqvcf98Bw1yL+0XX6UBM+n7SrumAczD1G06zFWRtMR5PRU+XDmk2RfUna1lSHeQxzyOqieVKehByx8w4Oq9J/sTMtuVaVagMra9bxCwIX3Vp/Wz75KpDUAmxTtAvlpjQ4/6vPcie92hJQxKKY6gW+kW2B6j97QI8QHA1foVIqC5UA/h6D3bhpnv9NabvSLZP9XWxP5YgSI6ax0A6yCSAlC6vTF8nezTgizt68WyjD3MPee1YACdsyxBXCiYFXdRn0RbNFrd+BhxGkM8035UBmlkCgMQs6EXghr3ZwaW7fxYWjbDHJCgg8dS1KxEMzLVcdmy9wxKx6fTllb/adol2h4O7Bz+auxQXVc2GZ+6slCzn4cMkPmgIIScj5yvyK/45eph7b7SAZOcxaienSKK70EGuT80AzVBwqAMM1uinG5n58lQl4+UUt1YHpE0aFVzsZ0g+/HiYnsguY0gTmfCW28QmEdQqoOhkVV9fa1sEvbCdauW7BUFKlmyUD/UFrBPLh9JBLVI6lS+IPnAnxDUqqCW0Hz6PxjHLch2/IjUOHF5ecpwBIycXmgebPtlv4ygBgUbcL09viy3RNFhKXd9WnIq5EPhKNGDkUdNtukr9pXcc5U95Z19SX3mfamSwvfbSVIv401UdrW9i05MtMCUBIWEqFAAgNsRpRVNZETJIwdMVMZeTHkR1gxUYAY/9oAJR8vUn/iptyuDGiW+iSmYlI1smXV25Gq3R4ZOzn6YZXM01thfkilqI8KMe2bd3xS5EH+8Y1EV1N5KNM8+oUNsXQKb0s6yqYLMWNWiFCvPKrCRTlDnLNTzO8gpletATssGlC6U/YcbpbqGSypbzxXBlAA7B/xU9hqrdeCsG0e0fJEOHUEZqqwAXeTqjsb8VAHGssTZrhWU3AI2Sqb7AQvbdPKAcCrZyrgT1oZ9qEGk391tV1wnVEhwOXLbpqzkEdCmYUaqaDhsANkvwk5Y8juyiW0jFCxCWdh1SXxf2+NUWUuQ5tCBshAmhNl/ELmwDFgJasprJiSoQmHfw9lfZec4gWUiols2INWby58QIwhOaOJT6nTYQzwHxLGcSex9NYJwNYfa2f5cZHjHgTh7kGO3dMhZ+QaBbkkgYPEW9JhW9vRTktOuTGJ9rGSRQU6XiRgRGjxzSSg5IasdghrXiLb0s5a9k/EbJV8BfO9dGTqj2l+1O+LKDJIs9l635TUQEdHZB/hdbQqZStGEUQsmiDPUfMPha+QrrQpQXWbgk7EJhx2r7+lptG+z10D4oTIDM6fdng97RV1HdaXgxtHzXS+vvlX8jOEhdWV94HaNOajnmOdlmqRpGbv/Vt5N3aDaoHYe5uGBthTKeyPTGb8je/rdd9+tKmNd11izcAjl01mOZ00yp0nCQvY0COqry0sG1eAfznQI6qcgWS/UqgGj7m2FWKXVPp5aJoxkruEjloXUcM0R+Nv9wuGHWB7J4F+ntP7uZGo/EqsO3ft7zJv32oTv7q9pt9dS3htrcn1zrcQo8gWqKoYKIk/RE/2cNRZ8vCJUhx1sE9Frtv+8ffwdX+i/R/b2yQoHGB/kcK57gGMC14ddGo2Q++fan//cp4+uycf5jZNvfvObXMHPvWUZ1O9//WsV4Toc1RiyyI5sWqOdd8WnOBOvwJoezaQPFzZe4OOibKz8h2PlSApnNo8S2CnlEwfdyiPlWQKC0vAahEUi2fdI8+lg5TGrVM08fuMwJbQGoX1MkOU5y7K2M6ljlPHEvI2CrA9ZAg6DW7ee1silXdLPtB/m7qgSRClQdSjTHOj5e7MAJzHdsk/7OB2bp2g8gz4p7ygDJD3k9Em7RGMOK0sj7zUMxg5nJ7wBctRzuTwNjGNE5e8Ruf25BFYHYEy5qJB/KHeTfmA2XlwKR0CYo0QrYk+vscRoI6K1rqMc8oGz4usABAmYrkxlrI8JavRsY4nrlPjWzKXHDMklZodpbm/u77fr+1uSzBcnp9uFe1jeoiff3Q2dFnz+Ak4dDEU7mHCtkBmCRYEaCzij68JIRjTunQhqAycB9RyILNAKhqRx04AldFoSGYyo+ey9lpksY077IhkZ6nEXs8AZzW3fdsePwCQGAo7xGoDVQO8SZEFnl8CTyvinf1MZkRVlJ6KwekYSUBtASsZUYF7KHab00AkAzdHzmxF96H/krJOgiilPFsNAoML5dvqASDeBNnQ2NIHbCRxYlHC0c4u+xyqrJIM/gDKciwTeVG0v9ywkQMZPK0pWGUnqwyVn3S47UNhhfh3V9XG6ApR+t4yCxwizw3u6RDm3g3t24mwye8jgcAx22GsA3W5v0JhrO0H5tzv0KLtWzHGILpMig6TWBbRGdsuLfNEcT8ZU9wPWAS+OAFeCdmS0gUCB9M9VL77Rjw+EtErCo0SrwFOCuZ294j0lO1afsuT+oyb4d2tlv7vXXffNauC+zQR1Zj62R2yJviIdXJQ+O+6k7a3k7ITP4J1NhOYsjkMiUqZqMDRR1GH6xSYbBswCYegN2k6osGqwaPj1HdAPwCaoMfYWv0M9rTMWsiakVbjw6PsingvUSIlujXk4aOakfT6LFLKey35N5kp6S3cAoNvUx09TL4vXbe4RsTz2w7zGfc0pQdrbZf9N2sIf2JF51PAqUbLUaYgHEXjShLGJSK5KyFITbt0pLh3f+geu9m/Ziq/bx40kFS4xHtgxfSVNEwzW5249M2NbhvidA8YSUEnd22z6kNPG63wZ6WwZ/8mKUdaudFP0u2E8E6/ab6K/tGbpTzjWytrB14ltnfYQGTO2P+yo6Lf4fdMG4B+qNuMs3jaP6evY52V8O7DVvjKK6Vm+D58mZSudGY4YQdpDKqfNjOH4T/57MLu2L31hrUH30RLkWnGB2wNSjhrBv5654dvonek02Z6DTVe+NEl1w4IVvJP2TlWM3Hobz+oUZAcwSK3Pe1RSphk5Aab4mscfW492TpOl/DNZxRiogxZNthTBz7qx9utg356oVyT3F2xilLy9umWfaJCdzEqGLXwB4vl8O70A2SyZjG/dw89BMO7N3XZqopGBOc+ebSfPnm73Z9t2RxmOQF1n7eBuyFhGsK97azOb8/p6e/HyxfYCPQ0RCNCCLTx7da5LTIUIYy9PE9Qoo3p2ul2AUDcASj3g0vkqn+++1S6hyGAQgIWXl/zBWcM1zpHpBnsRc8WscGUPKyvcWWXcV6pxcM+MeAdaGReJHuvB7rX/7L+sYGEBxI0YKlnj3dnxAfp6IahvbvW7yX/2nEUm4YN8nMjHjqcIIhqlVSe7Am+6zHkCa6vVkoHnfp7GHvZJCq6qUgHKVn+42e62a43r5mQ7vd82NHuARfzlP/szx1Xix/Cd999/v7JLe7beXGFmyPI+BfJD4yN0GyFyLJMvvCEENTO4EAyCCghuXbbiTfuyvgHQ3ECsjUGBifoTZ9vddnaCbFGUcE8FBpx99bTNeOW/JuTETJwDu2KXCTeyDcSA3NYGrKpdYV6A4SSI3PPkYJXgLLRdXOWHfZ5vbrdLPv+tCVq3UwrC1RSACGpgFdYnbj9xfiG8h8EwxHPk11Ojpw0ET5WCmQtvDOpavbtHKxjOkYlkEtW3GOf1dnWNwJ0bZlWz9RNbewSNa3III028Oo8f5gMkOjJ7vf4bMKFb4w3wsU9YUULWcxk0Xn7bCkO9rnET1pYiWKZ/1VLgQKOqCph1XTRbWteUDRi9NISlCVndUr6BK6R4FJJpfg5Z7QGj/SVMieupYT9otUggJ5jMk+DANBHZSFzA1TiP2aAeF8jph4cbtzo85/rckzxWUNDFybY9Oz/Znri0dzWJaYlVwaXQdoOSOAGCJK9jV2us2V+drJd9FjvRAb55frxuwhx6atY1woygt4hZNXxPBHUW1XutBRxlDTpmkcC8EOczabjKjrZbEGRCu9eISUxcr6fOFmvYuIKTAyvSToD4WRYk/oj+7lmpzJq+UNZ0YdHWfUG445fsZk7b1lx9jLJPDKod4jUJqBzHpzxlP+OkQxu+FLtVSUB6ytqrlYwiGdDXFvIzGdTpQY3nT2/oUYFM58QI2FTdKL5tzlVujnWFfApBfQm76VpEK+YN93n2zjvbM2epJ8gpgVGsXuEqrSBk2SqRttiQhXoW67GoMdu8wxdPZbc5KLj8sJqf1XBYfei0ANTnViI3r63v9b/zO2Vb2wD5O69hXa6urrfLy1cMylQ7UJ35i7Pz7SLZ/U+fUqakMh11Z4KM5Q4Kv4+kxhnogYX1+nrmx/N1Tqk/Yx0lX+8wY/qw+g6ThVzZhDKlgo7CIemqn/vcZ9bFeCv+/oSgpkHXeqek/EYsw2zYEJE92rWB8ym3sR6+UYZj3k/J5IyhXEqpCOqQL0MISPCltAyyCJohZMUdwyUHsIMQYwQGVFqJ7YrcsMCWxIlsT4mcYca8KX47lAIuOEj/ssu6EeePRKBL+c5KPsRJGcCJ0PR318CARFoGuJoFSo+wlRIv0C1AbZRrgSQG3x5ON0bjlTGiOZLfY4PIDxnoJcSYyBN9Rv80CVyVRlAjko6GAvrs2sBjVqF7LBcB6jGSUM41vH4Bn0VEO7vC5YnzvMrUtRJPtqUzfovoTLSpe6hhOBiXMoST8dQI8DgUycSpTBU9qHrHDEMoyptOTTIiEpGLD9rZinIAEQ2CGsTkxcMJCWoodBT/eXV3s6HvC8Yu8lpl6ei8wFxjXRAQ1yrJx4hlO0mYC2Rmc56L5NTcpA9btJuM9rF+mWuV1hulswMGIgKe1+mEP8vACgBhTHyLcO3eS9Y9ihvrmZLecgJcVgz71tHKlT3H68MZtSGTMSeS1AAMS31hTQEkxYi10yhSXpno6rEduTQc4l6WvcppF2HcgiwwFjp455p3Zlu4bCP2H3qKY897LGfnT5VVn36ElnvoH5Q4UyYOB0hM1Lg5AnlmORvOYqzD2gnqP3yd/1GIsRMDuBBD9yfpa6Zy68ZmtdI0wpB1cbtttyKnTwAywEHc8DOyL4uoLpI3mS0CcAewIwFTQTozPL0/kU2e17g4UJwQR6w7YEBSRQR1SOwH1rxEaSmApcoyUsNHg+vLXWfQ7w9/bb+bI/iEoJ5n9zc++PqkW/PucP67syW7RPrXGlnedNPvdYXdZRz2UN/P0fGDgp6+bEepyO1+hiY705ZCc+AOYdV2ZegeZLI5wC42AU+s9UvAgdghqdISAItn/cDxnW2xcsBadZ/o55Bpwym2fRT7ctFzsRNj/xBYoDc5B5qsducKaqwEwpiVgZ7uf6ahq176aY4PgL/HT/OQi+sW8hz2i8cW7P8tu1bPPzv/tjHr8wPEWmVebeM9+RxHvZUb46PXvmzPmCpMnocR7DHsn3y6bNC2xskEynPoPiFJA5R0lhM7yHmW5RP5DmXHkP0sMLVssQr6CCDgyh4BqgZkaX0WFD32F/Y+wPWR1dZPv5ZuCIoCePO8sX0LAB57K4BLB5TXGm/1mXwfNndJM+yHIJECyQCz5Ud6P+Vf5xyc6NHudtgTlImU6c0ywG6ox1zOxwEM21dfNsddYjRij7jcuEpvtwDw3CTlqA2ojQo3uHcvJB5Xso0pgKWDQnSJKpJcUGLHNeO9DZBdlWE4E3zRMohzap8umcUhVPEYN/fb3fWNyCuUbYS9jRLnIGFAxjwBSY2saleHQN/oa9hh+oEjRPLp6cV28uzJdn92yh/2pj57ohK8BMxR6vuWAD7JWGQKuqfhtz98UQS1yF4dDVNhs7Cy3FB/WhDS8B0A9ImkZjlvlxLWuYU97rKJfKaL7QzteQC43txu15evtqvLV0j1IekFWg3/RQAhSoSDpAeQyrLHrg41bDqM0OePxAlIcZ8wnydqz2o51M6ef5XfFXmiCj6pXNW32Tiy2jfJikXWJYgs9HJXCWP1FiYRfA8iJSTGEoQRzMVCtnajTQCSXCgL6kpaCTxaLYnI7FV2KwjdfWIf7ra7DQT1Fcd1f32yndw8bGd3N9vp/f32wz/zs48rpI/Zux988EELqpMPL7lZyJek9A4DGMJpSLz2ueh5yyBV6lL1rF4OXkSU7+XNp21gLdTbjIUUbfskwTckpk9AyD1sF2fb9uQCvV6VGYd9wzxnyx8+UAUh2TdqfWqJGN4l4UCHI3hU2X7Vc97B9EXQuOKckwAUKCg5yAxllM0OQX19wzMR7CdEYRHpxopowwWzJK6j9hPIcEtFgeBzrM0QrIHrFtLFmdlllzhrmAS2SkNzWohLqJobAneQQc3KEjc36kHNCg2jtQyzo7m21it8XPu6lPUhznWPexDUQI9ICiIQDAEi0SASBNwy3U7cBUm1R4m3Mou9rZO/Px7KpOGIqxIkq5g9/bOdmDU4OOZOounBhCIt2zXs68cJSm20wi2px6VJNI/ShYhfS6Ysvgsrhe+QIHLmeRHUDf7lvAALu+Wk0a9n4LkqwUCeXZw+mKBWAA4rxPAS0hchnZMgEdxQn3HQWWXZJ9BtBOFx1dm2Q9iI8CzTrcaKOlE89iOfnPYYMMY7LvjIoG5Q6kgqsp3rhOcRgFr7bSbJjvnyIxjGG4X2TQL8Gt0bW8WEfQUPGMOmuGrrXz6C/QycTZCfIKXZ194lvXvikSCjJAwlwGUQpYf7sJHhZTs6kSJ+tvd02deLkxv7fhyrnL+cBZ1BiduVeEyLmcjoXg0w665KGZBzIEHV5/iOmdPpu93bV562KhSUEVMyYq+S5OhjV74EMQ2S+tXLl9vVpe6BtcU9kEWNH5DVvU0EK3dco63ELT+LYIFzBg0cEtTr3Pd9Ex6kcx2FPzTdNVTZod0/rj90YO6xkuWld6wDu/83+4KjwpLurftSVpnYx3ogaODm9sbBg8K0L5w9/YTE/lN+JxVQg5dzXMaIqackdnf2ScTqIKj7M+DaM0GdCqR1QcqDVIjt+Adshh7QnwqX+GawenGRbp/U7JnPf/6zB0fqbXjhrSWo30MP6tarOIutqD3/o2M9H9CuPOSjpoyH+kHYZmjKqRGXQzZakub7jsKlIjOAFUI05EqEt0vyunjxlOkT5UwluUS+u1tKgU9rj+16/haF1HH/VWlORvPeSamMkEXL8LP24IYUHBKjJtHkdBn3BqJyuUTju+dirlpL10k5GNuJYjvAC6Wc4lwkU0ZRhim3mTi7EW1Pgs2GwL5CCLDahPi0lRzhV/MxC8ZkUGM/DoJaxC7LfmJ+Q1zHeHfmZJzzNSJJToXKzRFASrmwZqEoEg79X1GODgQ5wAtF8eMfHYD02nZmN6Ecf77AgbZuJNQx7z5bdPgIAMwlKfeysWj4NnBC/ZJEXd0gYwBjvEX0MebpnKDY1f0tFRTuiQyBCxvTNJq3h+3W5/bi5GI7Z6TsCBZIifBRQsjErJUargdniv/1M45yHj7WjlSdowkTvqV93f3mAMK9P1+d4dpcQ7mJJ77brh9u6RT0/nGUSTFEI8lMDJah4h6C4Wizj9TD2wS69wF3b8pARTZocEV409DH3KLfE9d6GI5R6ALr5OwRxLu985q55BiS3GE4A58CMc0samWg0BBDpCDArbQnSGkkO8q8Y0XH6f5FtrTeqcz8Q3aEAxgiv/+wlH0MsDe5/4HjwsVRtPAojxjUTOiwwD2BbffInubP3XZ6f7udPtxupyeIhk/0cIS2gIkCzBxJv5LTdBPd6ymircSzH2hI/8kqlNQ7RcaP2gJsDwi4guMHXej9Y6Zdz4eMaZWM3E4utocTlLrDHoyT/yYz+PZ+5m3LoP7g/a/tLHYvqzu/PZy0bknMcnqYK4fZuEOeF3LkwC2fjGYcBiAQtmHbotmO1CIEHscYi0R5gy2Mz1ZZWdsXnRizdHT0/U62K4PzxNWMUm22hWJruJLKBHy5VKz6x7NoiZx2g6hyFkdp6nJQK+o7gXtZg9Bys1Q5Pi8Bh/X9XXxwer1//nBiu+X6UQKHbMk52bOhLvGKJ5M4WQItc5ogn7OTSg5LTIrkiG18+F+/0rD3sm6HJRGg3PojOHvmS8/aM9H7fJpMzvuN5O7ZrQGZ4iMV0VXAc4/0b2tV0e22lyp2Ms8xAqU0Fxlngkz0Pfk/Hnf2aghSWyiqChAgvv3X+zEFfxJ4F1Q4z6YJHWMPgJeJ5t735K4Acd9tPVMfrw/yWg8v8ytVThysUGJKZO+UQU37DDCuSIH8K0/EVUtmLmc8VWLGkCFEALldYAQy58WR5dIJnwCgBI69zwyLh0mc/MBkAZlRsf0R0NUZQMl3Mgrcg420FEP20vbfYNsoi6sI0WYTtydwpl6IafkD41ldypy9K+F3gWgFgaTxqdy3MvcAJL66esUShAiKPT89U1nMZ0+3p09RuhHp0ffbAwMFb1nNBqQzMylwOZDYILSfPNlOzp+IoA4mAYHKvs/uZQ0iBhnUH77cPkQGNexaE0oC4bAH1Ot62lcJVKJ/lIxp+E8n7PlJEolBu8qwVtsFZUKzwtL5E/qEJK8I6ILcvaJ9+XCHH5C6IOnPthMAqM6gZtUk9tgOIR0ZR6PfmX0jSFc2qFfBqCKfJfiG9Ur0SPd38buqdEmHjMocnUzQ7wSkr0RoBZSmL8pAAJfULl3dhHfOZZFSczAR540lmS3bXRGDZ2pRTusaYZ/Bp704u3Ag+Lbdn8J/Vd/K+5uH7f7qZrt/dbk93NxsX/6Zty+DuoPFK2jcQwnGvoisdgap17Tvn2ldIv8YDO5se/R/r1ZXh1lf87qOIMEh7zEGkSOqQrexty4zRZExigxqV17AmaDswucdlAK8A3ty20ASo3WCqq9ZFem08O/VE3MmWSqkqaO820HY3nNZ35DG8fdwNRLUrtjAdgIcT7tLMAET4EWA2IdLFbVUJElrF8kWE10DeW0EtZ5DKmTYJJRH+PHrlTFnkhpj5XhZvh+VEZCgINIUMiGEY6qtsHIbq7Ql4NnRVXW2FQB+krRhrsmhzRjZJLU7Y8f908F3slJH7ftkTa+YUbv6IKDG/ep6LbgvZE1kIzEyy/fCeh0AwR3aAiNFUKtenSp8Kzkl/kG15HGGtnCjBAuN8u88HzRlkEAi2X5HvQ1cT+XrYbdcOGgDwRusCBeyShrNCLIIZ1Lj5Udpj/C5Uv6f5wjl2geWV8EMaX/nHu14ZpXA78vXsin5BsagDHHMIW208nFmco34ju2GEc/SsKnWLrPjn+vO6mReMCNlB2cTpuR9sDcbbsY6ee64JaETrdNaCXLuQ/byPWOZZGZNP31CclbVC40lhYRFCAd0m9/b08E7p2PgSst5nuxhGSsHX7e3ljiKYbNVrGMymkscyu7x//CSNm4lNzJXw+YOGZpgJKwJiGLOg4PrcnXa3ZRvs72o99VqJuXwNb/ieRAMh0zglx++JOGKADnMX/ooh6BmxjpKqbu1BOws/I5/7AveCOrCO+MjTrM3dEEnTLUd4gM//t/dtUzIiCe474HDrO7ZBu22Wq7d93jXo6l0k8z2BBDSxse8XZxzvyKLGnOCe9uDHUS3cexcd7Q+C/4ynr8/x3ru1goBVfepm4UN10nQggKoOoYfXRZ7NvotbRscmGjt98Xv+9z+EnzMX/2EoC4FZbEylYmQQJcws1iyc6xMx2SQCogbDHUXeDJU5GqZUCC74wDFRuYIsLRBVoCmbhygQTazCbWMqW3SQCI9KzzfiNCUhbB2uHA0XssC0Mgz5jYJJdwfPx17Qmj9Rq4fQqSUUPKLo6gK7EnesaLqBHyl9N0AHJO5HsJ1AEndaBw5zP1Zo0z6+ENRay1AzLAFbxZxmNaN2Bmmta/ebs07V2+gMStVfgcZv/eISFfETiym9KZWjzIp2DglAYNCgE7OvPdT+ueK+A3wk70/IlcDgqTfRfphKOockY8wUNLfqBPUox9JFKD24uysqQy0AOuUMunKczifI9Mmhid7aqPMXrK5b1EiS44dSM4rl+jGeSRBzQwEXQextMi+xtyDoE6faPUTkpJgZCQIV/ehzuqot59KO8k416r0TDLrExktkSVWXiOTPo7diNwT6uy+xgmmmJSe1qvfi9GbvWyXkGsa+GMcjUj2Wa5gDRPpJI4Rdebe23IsZFBxhJZJeX4+V2xIG/Jw+uAIKqhB5bHk7Gko+G4IahpaIEkL/NL25t7G+BNljcwLZGvQOEy/FfSZtLz1wpRJbod5iGhOTpD9ytgKKRSn5w9Tx8fZeJMxHBLUo8QQ9473eP6byVfmzc32cHtNMIuZLgzgwBqAIB5lNmXEz8ZkD5zImo6Qjg5LH3+KEn3xFig6sc8I+apQIZ3pyLREncoBuCdbBoIawChIagTNiKB+DAh4k3l9Gz7z9hHUvz4t66Fzu0Sq9aA+b1Zt1e4oDzJqj7Ac9sLsXNdni1gcNl7pPMvmgILmCM2IJFjkkZ3aRD7l6hnAz8hfnbGAVjphe5m5vayVskdT8ruTbxxzkX5DvuOztFVMUAPUlL5KdRrbmCZgS0c2Uq6DyYcQxSGwH3ssM7M63HszNq/dMSL78JsfhaQe8tFrnX0U+zCXL1nbCWpMoVtaLAR1kdM7c/Ym9rYsUZO5w6kR6FMEX5znIGv+zgJoBGwcuRGCBaZ/ZQcly21ku6VsvEDG4WeEIE9wsM5CGVFTWb7xPIYkGrk+gzEjQDDHmhBASGra9O55zP2Z/sDO6uRDWS/WZhv+0boPNa7DeeuAx7iiL5ipi33ldUrucM5L9gDt4alstkt8u6yhyMnhUeXyIyt63LefNX0lc9O8mIVUi+YuUjlzxK80wId2mfeGyfNCGUvGjtLtg6Qefk/2RLKdVqCNt3awXHzJM1aIEaCnakfVPGRw2R5qzJLhEcqwlTkkmRaZTIKaBInsZucy0l9D6cGXl68IQN5dIRjwgaVe8jV1AAAgAElEQVS+L9Afjxke8Dlc5QhlglFaGn1dYZcBtD8/5efPQVBfPCVJrcBMZ3+xn7cIcWQHglD98MXL7cXLV6r8RGJWD4WRIQdTy9JtOst+t7yhbe5A6HOWGD7bLgDuwypzUBEJHZLLIJn1M6osaTx3twg8xc+N+pmztzbGjwxqZWKrzLcqNOn7g6SuHrAJYuK450yoEM0SF4OwWs9V3lcwd3xoZ1paH1nkkGC/fHW1IbMJPwSB44O5RYD87uzqI/o92ICDqPG8zIAOQe1MxIyty8luV+d19FZ8dvFku2CwLkqmI2MPPXXVg/ru8mq7+fDldn99vf3QT7+dPajnyhwjoSDSt2T2tGSDUIhOrzXy5BfpZ/+epaJxVh0g0teu2KwiM8e7uU7hf5bpzMNkFboTVi7QD86e/GSdL7dZgfTkmt/JnkIA/j1KvqPSm+2XjgVSUIWgcqWztB5DUgHO4eaf0s8OSHQmutrD+GwyIP6Bz44qAymbrYD2cWN+g8HgEv9VXrfccL0nO1FtvCgXckaqbYftzqnim+0DPxqqExADa21klLUmjARnJD2pkUENEgjykSX8q2KmAmwkI1wpIq39ypkW8hf9Jf9YDcPup/ZgY82pl+cN4glpnylstbsY41v1WwsCWC9a5kLDaaOCyx4xLJ1gvdgQabFHHM+9qon7eH8q+HsEQ8oEcxYz14B1Ak1wJ1t0kbU9qKjZjhgbq3f4viGoafNS5KOqwAOzqM/dii96OHo8JbyZUHKnoJF+Nll5kviRfrAid7c4Ow764/6wLDVgJMJxBGtYcdpXSkLR8N2g73umZJXWn2SICaiO/ebMmTXutkz3MY6RePLlhl4s0s0+Q3zIcBJVfpvnUgQ132vcA6tInp0xa/rpM9gpypwONrvqLMldEagl43ZI5Xxv7zN6bru4kzLk7pXddnCO+qs+jPXJvU+3IPPebzzX5flqvgXdBFViCBFKMjhJWpFtlgnal/IRhqWti5OQDAHs9o+4G64Lu+3lixfMpIb9ATmEuQROk17U+L0T1Phesq1FUF8wgzpJNuXfl/DYC7BvgbsVYDe/1rmSkhttHcru76tTmLAD3pd98fo9shuTUG14EzAwgqOET8C+evLkfHvy9BkDQak3q9R/eSEutNWCVxJwkcCS+MQOfanAfCc3HZDWxtqThx/7uuMPSRKlyDFBjfcLw/feH+f/0G7IWnzpi58Q1Lui4OP64tff+/XWH292dA4cBzt81LclcFo5C7bOGNHyHQycRGyLrKhsg4CWLZqnK4OS+RGuAaxsQPVSL5LTMiJGhKPhSF8oh2MXzGoRc8NRX4XXR9sRR0EzjyeHWKTXiFrPXUTkzsBknHUR1AGQFsEbo6PeHxopkZ+5dt23WXwxRNu3miZ15oaju4cTYpOmKeoY63pnKNAqVzy9LkeaGcIGdwk0OMou16CCoCHl8sQLcITPjazgkYFM8tLKlJmPTFn1Eybwoe0TZkpPGdSJQk0Ul8r5KPBhlB7vRksEsqIx40AaXLgbBHUiOMfnU0pDQxRhrohPGk0hNAHy3N1TUUGhA8y7aobnOQhqACR2MeBUIfMa31eWwCjxDTIb/+DA3NzdbtcgXEHkcU1c9q7MGZVommDItu4ps5dVD+aXM+oYEWVjp+wd+/Yo2xVLynl0uTtGkdFB9XsoT356oY69ZTSNHjPakzIlAgSXM+4l17YBmRHgTkERtyCQ7xXVx+emI6iILkV9Y1zK4kZMf/alHD9HVrJEoDoHEVBhWfrRV0M4JSobjIATle23A4vM6fTxY/86ZFLDYGPBJz1Z62+FCet7fmDv5VpWnztlp9mBrvDzjybXSi7snL2SXUcM9r07fRTyg8/O51WFa4EBimxm1mIMVGegnCCjBQT1zdX2cHONenUDMOYeTkDVIK0C8hZhtpO1R9ldRv+hS15z1LOwtOWSw6Z+0i7vxldzUMKtqU6lMqgpRFTmWyQ1QLu9MPbvbC2/l791ELyw7L23jaB+/4OZoO4kmDe83FLbUzKnRoT9upuPnc/Hieq2oypYR/Ku309EX7MfnVHQQz8y1t09ugCj+KwIAR+24idMUrTnXh2vzAe5bbfl6CAw9RnnqYGTlUkR8lEFeQP+dYdMhKAzLxIAtSNbEm2z2o9vKidf97nXvf8m8v2N5UUZk57/5WxWIJdtYHGDyizqAPvq5D/29yD0DkfZnehuj0yqjLp4ENRFtXYy2X7RuAN3tS5ZnHJ0im0I2+Ox2wOqBBjl3iqQdGRL6qWAgwEzRlBhbBA59Pqh3eGHUpWQARwPYMmBojQIBihGO9PZXSNo5BAAm0gyazXeUzeoqRlEyOEeiDyoifNXYY/ivSKoizT2LJc/6ixq2lIyAliM0z2ks3bdBs3SCXzXgpXZwL8dhNiBwqMq3kDhgdDs1Xy8L0JQT5sta2C7oAy7uf1KCI8q/98yWDXRLv2Zigz3IKjR1EfXN91c0KJ2qzO6vG9VelzzOQJK9f3R73P0Jn2gEQbiNn031Rf68vJqe/XhKxKfWHtUAlKpyAtmUoN0ZNlSZPpdXW93N9e059CDFrKb2TNPnm0nT54pa7n2kiriIMATRNGrq8vtwxfoQX253SCDOiVYCeyLoGaOWc5B/L+yxTUrBPQJUJ9zjE9gfwOwvxVZm+uibDeJBGZSw0Y36UwfDX2cUYYSBDX2H/pwPxUpnWBUVt0SSRZCmoa8S7NbKZfc4+436SRcZSmxaHlUhGLbVxU4k0Bht5bq9i4+fn11PUpuuqwnfW7qOpEayYShtUl9NfamzpKrqyVxASQc/y9VQYxjWCKMoB5dMPIo+hevYm6fPQlBLYIIuzn3u7+63m4/fLHdX99sP/gTP/HG6ujj8MH33nuv9sJqn8RGyXMOHeN4pArW87mwMxlbiJIkpB2IWRMK7D19C/87uNMs8ALmN0jFQxiB2l48li2G76a+7y6tj6BC2m04H6o2UH2TWT0B2IBIimtkdRNztOYzCJ69oe3osqlsJS+cTDade89XiV6rqgpITGasz2pauKHMOQjqm7vtEmPgeNxD01nQaoswy9RgJAz6Qvlgl/hOP9cKVPMxkppLEsBoS2Ytwwcu6EpQXAtkUcuxtERDkCQyp0lSk8Q0eQ08hYE+blFmMl5YjxKCogukWQyzUBY9bPcnZ9v9mXqE8wQfmgbzMavKMP3ltn8q+MXXe801uwlZ+87zEHNT5L2x05KTmls+nT9I+4MYjbCcMfcaX3AZm+5VdYZVABKUGhHoPubD9hk2oS4uaSfsTVn80bb3zEoHnnfLfuxPUe6eLSdCDgsHUPshBTnd3t+xtcbl1SVJP+BjrNYHAo/V99Cr94L3uL1R9UeRRfg9CR/es5U13jAK2+RDNoRwln2cRKiZeBLuFgtqlbey94Od5vy+bgMdZmYHM41/xWzmOocjcabOn2MOeccQw04QSvZuylkTe2u45JClyvSVfBzk9DGdMnyN5Ik0mzjtC4aUnG3m8iE+msaqO1QwcEnJ4Z3Y3i1auU0/PRDvEcl6B68s1YRkKg57pM6a97l8mb5ukiKwjVBh59XLF9urVx8yKA4kNT6PuUW/6+fPn1eZb8p7l/fOeLi3HXxRAHAOWPP3Vwiy+70zMRq/SZtjkintb767bNXco+vP/ntkyrqKqx+655PnXKVCUaqXREZBfz5F/+lnT0XWW28fg3W73xe7crTn9XMXT2KduZLULbi/8KNudxZH6DlNJbnwf/ZPielXEL9lTmzVTJb30B/5JIP67WLoO0E9ZxsHrLehkNM3PHrLd7p1zjKco3mt5deANyt7swkG3nXaFa3YBc3BYU0PVROC7EPlTVzJBSkXEoOjooOGgp8I6m5f+2KlPIWIFuE9MZldw71Gd4QEPviYAdt6zpZZ0p+9A5R4vUA5l7OOINwTvBGMAZgEBEkIBT8a9FgsrDXiKpPk6JsQ5uz7auPLmajjk9k7/m8g6aE5DQgNsCrzlL4+FJ4uU13Od5VVtBH5OoLa+wFrPgSzDX5sGvfQKQXjZ8NYUgInhDDIRgIdJorhLCfbW0pLToGiaIfhIqAQhNj8Oq9z657YjqKNMazx+vMmaBmhj14dMG4BiqSMB0hbZuMK1MFjwWglOOnKBewz7WdLZjRWji1sbVCTqLbFl+hbkNQsBW2nMRnEo1JCM749iSLRBtCpAkR1uPSeHTj4ciyxx7JbMM4FqsIhxvpXhQaT8VTO3ryIfz5HmeOUvA5LSbxslOTZsyayPsyYchSjfBX1EofxVKVkEomK91CG0AabSEMAYrO1wl6mE7DbIgkl6gp4ZyY0/VtdN33m8hlGv5KcVl9sZJUgozpZTyhNHqKZhluifi2rKVpZTk2yLCSngDGf94qm/mhG8LAfjjsWK7ny2B3elDCpa/B53SOT4IQyZ+DkMaOHj4iMqvvthGW9r7cN5DRKMKZFgLtKBRSUyE8WZcBi6wHrg6gFzacLTB1kBR5Gvnopugkttz/gpNslqCqF/ilmy8Ae1wyfR3CKyrsxe+koaP6dref36rfW/bPuvbePoO4lvpNlssDCu87A+GzMHO9Gh/v4POQ/i2Pb98/kKHeyyheenMA4LUWoqbxj/r1Olkw2k4N8pIpaJY91c/u9UcbbwInvnOotqbpCYKsyy0Y0ckiDAMWlxxHAVFU/TAa18cxjGzYqp7ahvMNGc+Zv0zm2oNqTBcAvSvXwSPva826YP1a2XOz+70AwRO8M+TrsPV1Osm21ubVuAYd948ybScoDEKZFsFN2NmBkGvqSrTzSAkeQLr/vbKSu3rXHxudC7ul+AwTKQREAWhR76RZlqcjeWjPXNN01c23oQ4/HZxpvNgDKY1RwRAs8rsM8qo7E5tH8OxvLQbKs7MOSkysIZyOmEeGDBPeqrAT1tIfamhsM7uuTJ4E3yOAzk4siWakQR/avr+tXN7QdIm1GO1wZtAnPS/hLBTQ3oCl7SS7pcXsm+6oHTdQ+9l7OnnY8gP2c2MlJGRiBA7xbyWE/o9fDXlpR5Nl/qplpyzPAOwcSMiOBCwDcVQ1oZE9rtjIzFd1n4pzWE1vggNx19TR/npnDLCs7QHVmcqECEdvXuNUNSjJeX28vX1xurz68ZD9UVcNSdiR0Mao9KZhAPVNRuhvZYgDkCcojg/nps+306TOV0hzRmCpVi7LUN9fb5fX19uryiv+9xbCrHQuyn/EMItTUa9O+bbKW4zP4kII0uACRzp+z7Rw2JgB9+qJ2mFjqWyXO8Qyw0QNmo+QwMjvxrKyOxSxJgYZD1hszmXp958hXVGLTfQqGShUu6ZrIjXyvV8Fov2upJ/xW+stHyeVvEZCb8t4iOUS6xXeVDrPvm6D0urBOwEqGU24Y1WlN4wogr1NmcVK2d5GnCqBGwAAqlclMhr3rHrA4rLDrX16xTPwP/OiPfgca6nv3K3sEtUSJfe8FRS/cKDqJfYSzbk5yqPdkiwQcD0HNTDeU2IY0aRhH10MreL83wzj3ZyfKDlVrMpT3VmBK/GeeHQaCqOyxnDuRd/DNr+4ethu6zdpJyt703aT8ZQXQJ3YrNZax1rMJ78hZtBRnWcBBOgrvSBLERv+fgTE3t9tLktTOPoaugj5npjfOvvEe+24lY/HcJA79EzJ+tY17cGRs1CL8rBPdpkK3CEuddlbuAWoCX1m2CPBPZrXKleOHJCVazbvsukp9wxzA/CU0bAS/o8c3ySu2nJIeKJ35uOpc8GD7s6WHByk0bKZWYGyHwD7EixMkk/Uc9nrHb5NUEqyK8sk6lbRqK7k+2iQ8qPJHs1f57K4WQcuhldaugCrjENxXsWFZQQQlEMX4CbcwTsT9c0v98/zZk+0pMaCRQCFyelTvAEbHyhevXm2vLl+xckcy9KFr2Uf52TOOEwQ1zjKz6IGlNYI6toWCOh4jqG1clx08AiKnSopH2j+WL9Dn8YjQiAyKLuqyRPo07UUdVFeVOhwEHV+NiJBt6unZYOOeVbZ0ek0ncKRj6/pdfgmD0pAo8pr9Pkz5/sGBrydgcJKRxOWsU2NOT57wvkRdXx3yPsGcs72IexA/i8hswjNEM/cE9vQi6yWuXO3vYbRiUnb6PCmxC2Rz2FJHAhSCni5fbi9BUL96pbaH3LunyqB+/nx79vQpgyuwp6F7lKDkTOtGUPd9Eh3Y9V0ngv9/9t7kx/I0yxK6b56fmbn57OEx5RRVXV1VVKtZQVW1QEi9YMU/AC31hj3sSixggxArWDCIWiAKCQFCsGyJDQJRTU2ZXZmRMWXG5OGjzcObB3TOuff7vvfcPNwjI6sgIsojLc3d7L33+/2+4X73nnPvuc/xJMEjlXF9xI5XxIrZb9lOsUusOEc0/Jk0L1ck6MT4BieTsiZKA+jqHTnJPfgzKcTBTwZBjTGDLyoZ9QyxP7dnCh9Bfp3823KPlbhEKekdP89jrBu9ap+WWElIvSe570RQI8ksJ7norM57uhzh29evfXOdta9x599Zie8gqGPhX2n2nGyiWdnot4KtJAggDPd2Nkh83jawGJXWis/C64hQxg1zAaxsbhwHHLn9I+vLeeTCyaPDGo0vvDK7dNx5rwH+bxnobUdemVYuAZsSQZ1kexEI5iZK5FEcjFtMQhAPxe9ftNGvPHwQADPTvchOLV4Y4O+2wd42RNsGNBmhIjM7niMMmQCtmCt+ohuq+HsOFsKBjkMtpkkYSFQQR3a+vNUkn4k+cuwHlglHHFYgMUOW7bnq74jJ3RlkkAXJsqJfDInIyIpyBz+Bdf5gkYEqudDI4AcJpkrmVPBfBIR0UD37mHOJdeiHKqWE/HMwN/w5e284oZpkhhRkcEd4j2v6ssh+nS9Sr44gYUmko58bHA4nZpE4kEAZXyeaIk2aeHn1wGEPi+hj7vIbAW6G5DSJUDrx2aWSC+g/Tw6LrhFyqCLtBbDwIEuNYDx+XHmWcL1oFeC97JjpubF3XF3Ag00GEh6IpkfbAH7xegE7ZVKKpI/CwRQpDvkrrGGNqdGJ5/XRw44gSYPBBcaZYJon1bBHVgSwnC+X9S7sQnKkQ77cs7oFGnoWqpqVysYWgVjKjEdwA2APDhskEumIiKiUoHk46DHFURUkh1B8tAhqzASeTGs1O6hf4wz9Sm8tz4OvTEpv22onmBHsgaBeo4ezg1hqx70kIV2dz63i5DSjcW4W/G9pNfYzc/slY+nb5PnvGw/K+auxz2BZKSbT76SyjK2cv+eMuPZg6pFJHFn/5fwNVEhLH07fQUpr7hEgce5LxP2Kmdg+f7/SZP0tvPhXXQNf9da+cwT1+z8vvYGtjGD/VXn2KWPF155XNDsBVMac+RzP+8M9gQIgVFoSz4tEyDqpkXy72BGRLCNSMCnfJBLhy2e69HPKV6oCepOg3rA9RRD5XBDmW5hAT+EDh++kvtKuvOAJSQQomWglOD76sup51K9w85ySzxvnA3f+c4BEOcZXK/nEfORnf5niT5DcXz6u2VstyY+vtuuSzQsQtQiONRdSPwnQOACM5DMGgZ1I6UggKHzpBNDmhKINQr/cBRvrOQ7acryyGkWA8+HT6a2J5pRvslUhEABDdrXy2tax4OTsRiWkpH65DtLzKuaIOCX1Ldfh4gFPPJiA+JI8LyXlnf9Jv1fjyHwa8Z4S4RWSLPQavL+efCKxnGUsE8BkUaVd+MJxp4qfSjY4E9TPxVrF+qDt4PWQBBh/QoI8E2IaDc04CO0Uq6K9DYhqf94ElPnTF4rp6T3pMhw0JzUTIZcgTr0s5qvcEkVcxLsKdRxfd/qEnGSS4tBifacET98f7hH4VRx5cuIgkmWch0n3lIDAICf9fv3GvQes3w3N/tqQ8G3rBcFxtEDBv13bxb1U+KCQEGy4z+kktxPUIKm1O3w9wq+ezm0yiurcCQFG9TxlHx6OBXtx+tyhF22jWrWWE8X1doskNRM13c/CMyMOYt/nxdxla0UgMw2ZSjNaH9X10qpeFefWOiVr5jOriFXdNxfAXyFBXSMzDaWcCskyJIhiHHBPlO5GNSS+KEMun55P5mC2H0K5mqywhfTAI4ZJx6GSTrf95DiDn/+dP8lzhGRhKsIHDRDWybx8bZHPUaUTMRMkYFENTkJj4dWW7N8ZKynjAEnlwA1O6tEacr/ZfCT7s3HL4Yv4fo4lonoEtT5i9SB8YGZWr6y+XlprvuQc3fz+D7/a4fQNf/X777+/UU1fgscvfrQiCc7jHrWiivYa+WSI86/sLa/qrTgDXnSVl/sLWMMip/Hl1dN1V+zYUBjwnu/YewJNnKAGuQrJ7axSI8wosIcoLFGyDQlxl9MmycjYWbF75IkEwCmCXJgT4+8EdIkkF1mysIv50sYLSRwHlIiwEvgAfEMm/jt+o/A8J7ezhUAdCgFF0UKJRzpQjzkNUlNN2oRXcIthD1ASWr4Q7YLjN1JOkc8ZhKAKLoTHsAhgBrly4Bx4JhQ14Ofo8w7zvqacPoowoBBHi8396W0eSuXB0g35kj0l/ybBhkn+TfHrZnLgq2zNwH7kWvi5Gq26UgyvM6aMMTmmIHEi6Qrz5BX1Gu+CcPM+uiqWkBx9OuLpNxUqEk4yJ/yvkIrHWggcU+oAWCcrm08WqapZyoHCynAmQjmi3+taC7K9XozCrceCDk9OXyPRQMlFas+Afr5zbmLdXs2arZZ1Ol2+R718F0wYYxHINkHtRBWr593n24z3tnxPglV+6hcqG9mKbGHexcTq4zeTcrfJw3IdBPm/uTYc34qiNU13ItwC0w18LHwTxRsaR0p6t9RzOvosl7hjSdbF30NdoljNaQ++ytrNr9nG7h03ehXmW1csgsqNT9XvYvhjjsIP9fM7YuS0hbeSr2Nvxd4NWxLjIM8tY8ChtJI95Xgenxi/IYwvZOmnU61Z9KGGCgD8DNwySOnoQ42kAfyBXVVCjUhsELOS+IakdV5n2/OF9wb+G35NPFf2n3Ol98bPCr8p25nM6aTXbk36NqaVYsetz/MoL8WREZZtchER8/pFohjGbZZ6pmsNww9VO54kvM03pfVcxFc5vhXOvs1TyU6WiZWbif5XxW7lMOAZeGQz8SaUOhQrbvSiduy69G+5Plz9K65z59aNr7a1viWv/s4S1D9/96cpQzL8GHd1fGr10wCLaA79hR5TKWjzDVNuwhRrxSFUfGIGOcJo6ZcBwgj4cQDCv6f4Pnq88B1ZloSfVIA/yQDpFxtLNQBNZeTnGwsAowSJ6BCWIW2qlJNT5btf34qrpHH04D/7iXmEN/ugZSA33V+AQeV9FiAmd35kQpfXduAkAVz+u9RDMWXNxrjrnraduHgoGXz9PhPURTaUG7ccIGXgjgBEkcSgedb16IxB4trloxNA5+BvyNkxSEjEH5xp9cdgb2gGGptzGIkUkdkoYwgSyrNn45AUffwCQmpTsjsFGiH1FPoZXt0sGytHTRmYAZkBqPbKZyeo0/PjOZYLvj4y9tK6dSnvVOkbBDWcT0hbI6s8SPvoiU1iPPoee/azV3XnCnIBwhG44CxjFlaEOdzYfog4fcof+RhzbCNoCnIsgoHkoPvB5hfiuDiYnwh33pcZeu/g86NNMtdo0VOHskspg8/lsUun1oO+ZKdcEjzGWHtAwEs4uJIqx2e5vBIlsNjNmsQ13ltmlikwwXhDmgZZp+gzjUAd4yLCUBVRWXI+7juyy5IMfAnwYh4QBFJCD0CqqsnZ69z7gsR+YdCMipJm3WpNOWWszKg1vRdxEKJZxjPtA9jMZJBVcYse46yMD5xww0L+zf5jG3j7Va6WSSklEVCqH5E1wUknqTH3AFsXM6vOpiSoK/g3xhuAFwnqlUDsACA14O6HB2EQ/447DdvPUFRAR7LRsVH4QcWZoAmIacjTEQS1Jxh41nEAlyTbSU5DQhPXCoJaMni8xt8R1K+0hL5zBPV7qKAuE8l8DW4D2Rv+Rbg02bfJvldCnhPprFXu/kPpAQWRF4ovySfJPTA9JyRlVcfZx+ot3GOSYC18rStm+kUEdeB9OcjK7RU2PiYqVEoZK57hXjVSnDcRyJVJnfJPMqCZqjMc/IlAS/5VruAJcCb1sXMiPPm+ha9UjsB28Fv6VBt+3BUZ2/HcV33G9tCWXvOrvP6qTbjhE2+BCDobve9uSmIoCFx+YJkklCsmyjMkrcANu13a38L2pnUZ8UWxJ4o1S/809Q0P790jAb4upL9z9chVz7+9NwKUS+e6V2hpjZZggM6KoGZBIqRzKZFaaTZTlJJ89EiIKCeAC0vktASL/Y8n9Qmsd7CJNwhfRD5SToIoP5Ce4Qa4EfZAgGA+AfMeLc7HYl9tgh3+GhJbriwTZ2eqoi0hUPe5C4Ia167Cv8FXok1jHeS8/JjZXOFZlmlpnDbrJEofYNsvyGRA3jtxRueT31Njc4wb+0KoVGTViMSN5Gonct06Bwqbkxg8Zs4xmD4r5EA1L2WoVPw+PBPK+YBcgdrMnGRQqq4JOVT0twM4Hp9NFhFBhMtV+/3H+1BtB0B8dDniF2S/53NUOvvKFp9MQJ79nm1tjUrFWqgKQYVMq2k1r6IJwgjXDtIsKgIVozgoxwpbJ92R4AxSS1R4pAeUNElK3NIwRAynsSJx7oPHvQEfHOR0DV9OnrG6VwnMESvrzeW5WI7+pqUIbiXOh9LmlajCpt9cepNFAOwfXYJ9wrAdgPTDnMtFg1LgGOqzG0pdIjNmrFIH6QFCpWyxlM5+v7zT8jm29NUjCdHwJ563khvEe6Lx4xzweBQ7kdeB097kt1V1aY3KynrrlQHCvv72O1eZ4G/tz0qC+upq5pzwlgchE0JI3pWPtKlUEuFE4CasXEPVJchYxuP6NJmtsKD5LHLT/6Xjzt7TTlCjOh5fjSB0GcO7jL4n4rJIgIdySVCjDVkkoAcpHsoCUYBQENT8fEkrM3aK5PLYPh4wE4+irPImQc2KV+wbyNMuFnYxm9vlXC3Qkpmq9owAACAASURBVF0mh65kc5KSJBYjttOYUdoZKhF1EPPRxiwnCJQEiwjyMomx6iSmgL9I+M/WJSqoc3J/JMiILJAdoOw3JL8h+QyiH2QpvoBJYVara1vFFyhqrhVPqESM6mMhpZJ8Kr1o0uP+tv22FLqmY9d95PKD/Hws/VEeM4VZiTsIYid6R+fTOqqrcmudaHnBOXHFJeAvsR+oNheEPFXzgqCWH0WihX5iyCH7Goy2QDgrvFq+0aiTUFMCq7x5JFlNRnO2V2D1KNvpoZ2E5Og7nbb1+30ST2pBF5a08BFcfh/vn04mNp6MqFwSSnxYZ61W27q9XiKoIdM/8X7y6OkO7CmKSJTMJ6A/+4fuYaekqdB5LsnV8AM3ceQXGwEZkc31kF8d8cbL4w6tLCUV+LXjcPP7JZ5XJHDSZaFCC1qONK3VBDndZhU18D98Xi5okX1MbQfCR3vBg2U/+cvMX/ahFQ9svjZ7ihvO+9UfmPzDLaI7AUylaXr+87b3FP0ffm3N48bHu5/DJA89QHrurQrqDduwhTtgjNGiBckVIKjxVfa8Bl6DtY95gR3E63UOLbiv8Hsq8ThBXSYwPKdg6kVi4dtEHB9JQyXnkn+n8217LeZ/b/8+/l1+z+dijKs+M87O/L0kiPMZ4C0ptuLD+FSS0xyHJvtPq/Vn+KFuL4o5ZdKKt50k/8K9X5wVfq5vkvzbJLXPua/dF+1hYZOyj7hWTpryf6PIL+H3OcE69l9g9jGXd27f/LJN9a393XeWoH73Z3+dCOo4LEg+0WKWgXoc/5u2VD7KVhVNytTRJkzkdgFOxWdnaQlJkCUJr1zYUORjO2bpoJZiP8mQ5aoGJxdSSqQ2P4/cDQco/u0OJ39fGO9EQl+x5stqjWTdC0I9DHZx8JTgzPMHWD4QEhGc7jcI6O1AI89PCg8Kb6JMKAjSVE6PDE2ZLSM8Iar2yoqNqE6NCiQdWCQ6i4Mfh3fO+pNDHqtl+7kjXI8x4CEY/lA4ofQycp/zCIDKwD/1fvTeZzSQDkjAGAYxF/JNvG8EDeEQ+Vhty/mVIFkmKfW+7QMvDkMEGzrM5bAGyCAJNjlPIMdxqOLvUUGN+2WQAMefFczRb9HHGQR19IHy5wtQBhNAie9IDAn5NzrG6nuM9ypTVpLYCKJEzAJcUvU2144T2iAwBRAFGClojnLg7BOh3jyRWYz7pZQ4yT71ZcYHsu9ayF3hPlxCG9eL54lKbPQSm0KljaeYKsnrkPnyz+Lh6feprFP1Jids6X3RJOGcq+SqzHD133vQEes25iz2AMMtArDuaEVlNsdbxDHXjfd2ZsApL9hBHAA2HBWvpvAxiIrtUgbN5yCclEh4cIUnv0bVmrUG1wKfHXOXsqVRvQGALEAyB8rqndTjjqCNi3KlPcBk6EJDiqS4cM+wHVv+8Vc+6F9GmLzsA18ehLz4E1YVEdRAryor74uIPenV6aietvnUqvOp1RZTVgZhlNg5nFnCFfZmp8ktbbuTdgLnvce530YkMAmAx1LxvR7RRnzXB2baLqrttqIC2jZ3WPVddiNA1xXWAwlqyPd71r9L0+noiqol3eCLHcaXzcQ3+/fb62h7HL5rBDUUcjKplef2y/ZbOrO3EvE23xNSZ3Gi+7pLl8jncbmitMR1Rmapp2y7/RBP5+iGy3jF0swu29WBPHdRIp+jN7T7TiWZrk2zIbccXHEZqMUtbEht+ZlYKl1IAcF9wugF6OR0ENS5KjtnJce1uO/94a6yzTGOcT/b63z79y/a1V/H7m7M6xbwsHG9F0xi+EYCN57/yp+R/ajtucjPLSIv/MqrQKIgTHPSZiGx7Odj+RrJJztQs7VWNG5lQP2CEd4AIZ5/jc4RnS8hJb/xjN7WRD/Llc3BM5fUQEBFqVKk8Ec3X5eFnVO2sS92VZXlaoh0fz5HcdboSTI6XMYTaU60iLdQ5CBc00EaB1Zxbm2ueEgQKnjLoKwmOj8xo1AJoqjGzGMB7X99xVrPdPOmzdAnbjyWKE3451es73yXW2Dj1vkretyTnNPnBFhe3oNuNCVNxzOyUi1kSzN0yacvki024vXwY3htdFGGV68RC39ZZYNbJM0GQQ2Qey61KKFa9L8psRxtSbwvIZVcPIbkWmbLnfCpKlTrQY9pVMqApB6j32C06vEMSdpUVm0vmUxJghqgPkA376EZYKQUKhR34f4Qo/DvqXY7TyTXRQCuG9MrssUZOvcA/Wyg9LHH3v7cKQEV8RWf2/vjlslLvoZKaVelOEQySwSe8vEUd6dcA+2qraMs9tZ2n9Nyzyk23bQvJRgav+Me8HnaZpUCkM5V1JJdn82nNptNWKUHQovxJIFFKZ8FOB2mjvan9IPdDpQ2KBjs7XtO8XeQ1IEJ+Js9AkUaMVuLLSpza1aWNqiurFVZ2/5bv/XNdmC/4t0HQR1Kasl/cF8jnRvF526ejQUmEiB2JI1xLYIQyL0/Q1WNc68lnJITt1bfS58EK1/V096+HknyniwfsX70aadKAe2KJyugqh+yxlifXtEdyTxck14ckJTbXCkMHJ9ieOEV3MdJ/UxJHEFeYUz55RXKivNg1zQuqOQ7n8zsEm0FPPk9cUJxhvooqOevKqoR2yP2R99QSpuzyCIXYGR/VWe+FHyQNB+KWcCTVJFmFf9KZ7Gn4Hj1dJqEKJN00kl4kLCCJVXy0Y4B84z9viAewyi5hiSQ6GUte4gWGjhNZOOJEL1wrks/VEUqmegUeeE+1jZH5wUPuTK8qLJNSYj6rLJ1QMIyS6VEZ7KzP+9ki6seYYxpFynJjoRUx0g98XxdxfkpfFTzh+tKghtrEIkKTNxgokRCKzlfKCIBuUaSDdW5VO2LitKVKpnHM5uMJc89n09dOVGKiq1O23r9gbUg3evJUGDJgQlhzXE+alWS0XG+jseXJLxZZUo8re5yyT0Wr2DdgqBmyw1UUC9UHCFivCj4khOVEou2fWudU1GQ4fFO8gvdQ/QNcaU/7j50oCPPxTBFRedVCyzHLqE8FOeoEjCJNfqk02fxdih0ZbD36g3NDcjpJiqnQU7nStzA3nBfwk21byNuiRjgKq++/Fk+e8ufZoJSfd7DX4lD/OqUyBdfK3mv/hINfPIltshlh7aETUdxmTaPxzUep4cvXVr5tIe1n4GkUWUy/IpEvrprH6too0LXDw9W/69sNp3b5eXYRqPLJPNNXK6WpddJvFpWtsRclRXvMTYlhh8/C1I6VDGDBI9EeMxB4B7hV5X/1ljGmG6NbREbPv+a53GJ/Lmb6yGuEest+IZIXFYB2/PqnFD27LQ7JKdTEV/Yv1BkJT8gUhhzrgQZTJ4ndzlBXe7xq2Ly+FmwgPp3JKrl55EvqUvE30O1I/xAEtbeYsB4/ZI/0fkWOEuMxd07t17qV3wbX/CdJag/eP9d9RJhdaMCjjA0bqoKdN0duBSApzzwLWDIAfPSICWLmAO0kLJFIJgcQyf1NmSvimMyb7C4T68GiGsFqFdUZWDBSup1M0NDFtxBjgQk6f5o5PJZUaz55ILmjekRpuLZTCjrg/J5EZW1G5/v19VzXVVBrYNLgezzGVIb8EYR7aX7j+pzr/aV46/qTDm4cvKi2lfAsaSlRZroCnH9MCI0b94PlYc/HGL228qZbGnQPCjWvyOHvRgczoFnD8T9bDisWokpIHLwiSNGss17FoEod6I2kXMuW10C4tsHmH9c4YhFBm7IUqjyOldhRa+jUmI8/yzLX0nSh5lf6P2zmPMoUxWAxhdVrHMSs8rqZaBCwl+S3fjDHkjelwm9guBgYrxYTYvxjozYkNBm30CR13huktr4PEql68DHjaB/G+/VpbtB0uELvao14goeGMSAoF76dV1aBdfA7wFY4A3hQADEIKFb9PDRenOHOsg+BEa2thkyQBVxsYoCgRsI6gTAYV1hBkL2y2WyCUrJRU7bTIe79olsmq9Tl3jBfSk7tvg9njpApqICAj+jZfJefOHwIgsWV1RVvHo34Q6jhzZHziv88dyca8+YDdI59goAP/Zx8jFnL5x6k0FsrAFWLLAHOHpxiXhF5MHMXGSA1tvWaLRZWY3oCasVQSev4dUfhJF8j9JKAQFMNi6P369yuP+tkBxfcmPsAY4NTyBXqzg72qqeriymVl3MrIYe1N4xHG71IqQlZeSezwaN9eDw7oZN93vCUCaRLy7UIOc4UXpVAZDnkC8eykG+BCCXZwYeq2orBMlILKmjelqOOgk136nuMvsbt5DKYuxewBU9B4p+9XXwvCP+1T/j1/OOROxd8bDfNYL6ow/fK5bsFT5N8k/KytC0ZBO5HUBT4f0859uUfoK4Ff/wIns3nElZpiCpY97LIDsTMRsOaLlEwt96ybIJXyYAftl/34Xuf0XQtBmU8fTV2RDtL8IXdVWPAPzjs3OCpXxNdw3llxSn1Yacc+zagqRVwknG+csRwt9L4C9sgZsZ/116VWETrgiW84d9rc2Xgu4toDErFOmMKZ/JPe2CqMkkdQl88z18cWRx60k3/LjUa6VIztna/yV4oOrn3I8tkibkhmbiL6f9RAKqBizzjIU1v8rsXtnPePuF8mDKdVb6I5w1J6j5zEXlY3n2Zq2OHOeUQX+QYSQoUxjm+z6ht1IgSVXtnIgA5bREMjAX4+RgVhErpMkuAE6ftbxC3OVPyjwyGvn37gNmoTr1ndVLguj2atdoq8MKagdNAlByfzDmbZug1lDkvap4NKN7AOTLGCFmL79v80Tn7SW7ogpmVvYm8De2ZH6fYrsgqH0n+3jobVcT1OleI35K38N2wL+Uz4DXQi2GyYocG1ebqTZUSUgwyyV0UUG9nNlqCfJFtfZB6NBPwpe3HZEtE2HM/+if1FJsjX/SR/MeguPxyMbjCUFyVD+HP8sYjYpaaIYKMsd7UCOGqkOGU4AyJR1BWLFVkipEaF/9K8X5LlEqnCEnosd+SjX3hd3NLSESBCe/kGdAEMpao4GVbMT4kbCYQFnMpdR6AqzLhjYT1KUHHrZlG+wksJ4Ax4xn5DNr04RvENSxpDzW3zb25GdcgjEqlBg3stXSjMQJq/sYQ6jaLttgPcdGco/brLiObwf/p2MkW3hGnAdpf7mRUhKxdih7T3t2LfbxorqwZmVuO7W5tSorG97/7a91jn3T3vzhRx96dR+wgGyntXZyUlM+a9MJ7G6DbNAmGI/YUgoJiHFR5YkKN8oBb2lJlLF3RgeLvbM1oCXtwnn1imZKfIM8rgBTUfWoEkJUSU2CGsQuE95R+Stp/9liJoKaPiaeV0QuVA64b125TbY3PhstzZygjlZkaWXKR0rkNO2MbJv2qNsRJwgns7GNpxObztRmgDaUJIJkVlU55qQf1dFEkOtLeA9ifWAKoaDHK/kZlyrbieeoFzfOY3wkcRdidUq4DkUUHZGRYKMZS96kby4KLzLnS8kzxCuYiADycmmzxdLmwGUoSkYNE+VIrcyqK7MaZNR5FRHUnof9/PZJGz9GT+d3+G66s6hQEZYTvy8xz2TjChyZ9jB8wnhfYJmFTQ9TpOM1Esn1XXioFwOwRZ6INtpDKoTUzWpNq0Atg/MEKXD8cm6L+cRms6lNZzObU1nAC7I8cQr2CiQoyOVOp0OSmASot7XAeYXEAFSQgpyejC5tPptSnQ/3ive2Ox3r9gfWaLZVSEKVEq0rtZnDWsVeXbNV4Gw6sdHlBaW+oXqAZ2k2G9ZutflZuDj7jqM9hvdxXy+igtr70Ca5ennsxK1dNjXIWXeZPJmu6I2dA8Tn1kJpg2h1kh9S+KOFz14mYG34ub6vN85RP4SFV+smVMAWiim+ypz0RGsOEHqU9gY5jZYdVGwIi+ZFY4G/piS1TV9YnuPzhXwbD18k8WzQzr43uLvkML7Sn3yWpqjV/WG9vQx78vbbxEj1Oh8bYLOOoyYfpeRuitg3LlBGMCsYBVdjSvFJClJ0T8JRr07ohRmbo1XCaGyX2ANInCjULqNKOpKw1GJixb0U/cLLwrt4Nl0XJlJEZxR3leowUvWM9Zerxrd9L37WFkF91WSV6/Sr46K5oLNU04rkCKzPIKhjb2C8sYZBUMMvDnXSNE+pF7W3F6Mb6jYwtfJUiwp5WM/H4M8T1dpXOf7OScAap+KrIKgTB+NrT9XwmEskAHs7Cl8jsV5KDB/3duf230l8v5KR+La86KP333UiRIdTlpiTkxmO6yZb61WyXHybvcfyAeYGntV/+dRKwIgDLdFDRIegMpsSMVQudL8XBkguYywnVkdQHHhZVhebJkvm8S4iAI5g3/PJy7nUmVYGoukIEjCUKQwndz0iLUANDw0S+VuSE3Gt7HBtkvnJgXKDWILtySAUkuORpRLZiXE6hTMQh2dIEEX1bvRGDHI6ZZp5tQ/eT0ctDnsHKNRfAuvEpYtAslJ62iWKPSsx5HUCqEkHYlgvdx6295GH/unH6bmCvEknY1S2iKSW8YbjLilt/BFQVVaMl2tVxHFIwkWFseKCXGkVhxoJZJLNWf45pLmRARsHMw9CJ2LxMxyi+KKUCfrfehV7ENeYhxmIXyd02VPDycn5DH1kQEyq6hkV03z9XFUNcFRxbcjh4f2zBByApwTR2eAeRmCJa+ALgR4cZQQXi5kcAZB7GItmtW4NOOEAfXh4gFBfszKYYACk/1yulWCVB4vr1ZJjHeQPghvcZ/KWvAqIYFQkK7ghUFaVNro+M9ebkEz2dRjgEDaVgtEgAqMfYc7glJOZHYpQYI/DLmT43HNiJrFv1k3vLvE54fAqaA4gQMGvKntSkofLdzGjFRUHlG+X1Ff0tkZwzWAftgzjgAADsoku9YnABL32lNSAYMIJamTf1lS1zjuuVqyBLNtK3VogtTstqzSbtqxWDVdl8gHzD9RfCYElHhYBJZzKTCJxlH/FIy0Ajld3sL/sQq/i1CWbyABSPbI0JsjoBhAriXisy/VyxuppEtTLGXtN06pVq7ak7QKdrR7U+Aim5uRDqnDEFITlc7A8CxQMxdmRAPTi9SUUnRKZfCC44r2CmgCyg+UsZkKyAdYCiGns53pDldQJCJVTGTKgXza2eqwytIhXF4TLr7QKYu5/PWvgV7qFGMvEHBVEVfGB3zWC+hcfvOsnuOYmAUDlOi98jRftv21gcROUzz6e/BdPHkwJPgLpMsni8opMbHOVihS8iqTJq3R7TRVgqlyz/CfZ6+ffTX/FAf6y2iz62wbpVoL9OtPVp1DJVk4gOehJkN7Ps5CMpNxiMZ5BrvHM4qZ1YKwg/WLJpsAxbt/91DQeG0BHJtAKZymPhfuqaSSFNfmRtzWmL/r5V9mIL0wWSIZx49Mcf40V6XOeg+NYp4H9JL+cizhstNfOFMRmssHl1QpAK4MMAnQVTWshCcSOv+t7rsgMgrogqgtbs3W5Yh6ymo8fEMlXLOOisMwlSR3PyQTMtF4yJRASjoktd3AugD/6Jw4Aax0miD3HJgmCzP6UKtBwTYGhmaB2wDLk4BR0OcCcZfA2QEwnP2KK3FPyPZLBw5LsKscpnbihPOLzn04uPrMr9rjPjyo5+niO35HU8oQUAc/lyLtdDGAzCr7TesD6hR+tZEz5pEFm61SPp4ik2PhZXAUJZnrgiD9iw/l7/VyOsc6nsl9pY7uGJ1FctyCnZTIKwBQ2FqoriF3Qi9nlrqOgdwX2GHLJaBOD15EJRCwH4Ghmq8XcVvM1v6qQrGUiKgjjmq1rFVtCscd9r5qBQEKjILUgWXof6GoVlVxItpW/DPlR9BpEFfXYew7CVQX5gqrkqLQI0VysGdhXEdQtVqURnISsIdrckKTG+ltSjSollKbKDqwFt8tp/cjIbm5hxyCcQAqQkCss5sh9w4jxY859qSUbi5cp5zYqMp3bikpun8bwyXTuFChLWiJ58uM1cb7EOomf6zjS6yPMClY8xW3JUdV5QAUvktDq543YknLO+PJ+tVgLIGSSFGaAmJ5Uwf3OB8mg/oYfwd8VbaUCQ3GwdPuYieMvbLluWeoRTObF+5A0UVnbsra2Vm1uO9WRtWxu/fv/8KucWt/41773wfvqxYn+7K4wFtzAxhpI5Gph+xw78xNPa9dVDIET4A+JrNnMJtMpY9lkp5msEQyAPiGbHd8d26FGMkuxpmlMlDQPuesqdB4Q/6C/qMdUxHWw39HvvcF4FwsA9wQyb75Az1L0JEXShAhqVZo2RDxGP2a05GKFLAjIiMf9NCrJzOTPqac8EmEwFko8lCpEkLtUdltATvnSLi4vbTSd2xrXraPlFp7EmIADrKaGZ8BDEYxXDEpJc8jUgixrINHcq8ST/+unH220yMkqPrtaswUIaijVwZ6n6rNQ3AvyHaYclb0idKgsmFqQRd977Ou5OjGjYMCly0ezheFrxiICtZdiBTfwKyTdI/mdCX6efOMOTPJhi50V3FsiiMNu4DXe61pmufD/SiK5+F3OrJMvw+KNKEYqyJVsV5OVLIqOsjMcymhIikLBBpL4sZBVkAGHomm1Zs8a7bY1cPb4ObqcjW06PrfJeGST6UQV9Ly+xgkmE7YVpFGn27Vut2edbof71C00zywWnMyXNp2AoL6w2WRkC+CEZjzrOt2e9YY7VMhDMQuvgfjfz9I8BhoP7InR5bm30pjwZ230Vm5LwhrjR/sOnNR7qYPYxvMrwUvFJUHa0ZfwCcyYdcQ4MhnYdy+O/Ivzy6dCLraSk7VsnieoX0ROl2eeWx25i34Z/J395dP689gT4wYclVXTLWt4yxDis7WGfIiClCUW6cVF2ffOF4o4lyGi+8H5t6X/pSfMpHFhFMPnZAV1+HVX4TPlMeVcR+G8hIqJDv6IjzzWdw+1/IQUXpbzkdSIvFdz0V4wlMFiUMvwVH5XASu5D5ITY6OAUEQx571I7tZb9TP1T58Ik3ZSmSbCzze2NHSZb/w+E7fR6k4PtL124t/l55bVudmHf56EfiEe8gKc6WX4Zdil8Mdk9zbvW3YyS2qDc9CzC4cIP0+cBGTOPcmi0bRao1BhjdYDsT6DD/HpCr9PCqVeBOZ92ZO6WxQMlmdkUcQVazsKssPfzAlQHmJ7b/rw6fE68CTwL3Auq+Rma204vl5iT/fv/p3Ed7mXv/V//+//2z+mQcChRWneAMGiCCxsjztNsbGiWlLGxisVSZpsZnEmYNJHMgFN/Dz8546tg3HMVmTWR66uCUJKkgBeh+I9IegwRJ8nrxaNazKwZcaZnNrIZsz9YtxJK2aZB09k4blFjg2ybXwC9Ex+emm03PJsHwblAav3uySwgxcizyKY9qyjorJ6E7jLAGkQxqUBDGMd38mFEQSoMiDFvDMpgBmqmjfJ1GgdBLHHQ8LllbKUt3pyIJKAaZPx90pg70XGsXTAJO67zPzJh4nIVmatujRSfB4Mmcg9ry72jCBmQSGDkIQhDLiyi2ItJyKxWBu6dzkCeg+AFAFW/DxIy6VeIyKiI3DHmJXycgiKQCADcIlsWEmdi1TUnlD2IhwiEtSzGb9jvYq4bjCLcTSd8OcIMJHJB+AFh8Z0IrkfHkLNpjVbTTrOAHYot40+bfW6dZtNPtcIwA8N/orkdK/TIVEN53k0ndrFZMRJRTZnA1UTS/Qdmtl0PmWAtNMfWLfVJkkNgGJ0eUmnFZmGIABBuHLvOAnLSmIAPwsQ3Mhma3CP4VqQD8J12ecYUmx4fhDXXrUU8tKUiluI4G63mtbEuLAvsDKAtWZ16GINsWe198BCYIsX0CZ40oTWrWwI1pLOvSwdgs+gtFZNIBeeBdmvyoBVFmyuxIjMMK0/ObMCAmLfBhGK2BNj2Go1GRDgDzJZEXhACgpzurs7tE67bYvl3MajkZ2cHNt4MrNas2vVRsez/MLbUwIAR4I/qkrCBckCrIj3hCJbW7tSt3azbe2dobV3dqw5GFqt0zWrKtuaeyFywGkyIG4d8mDc3V+DoJZjEfvq6xyY2/b1VZxDXM/DZFXY4VmQoDKf2Wo6suX43Gx8ZpXphdUWE6ut51atyt4AtEXgHT2oee+OpKcKslRN5gBFKWmYHPOSQAigX3PmcLG7X3KFZfc0bvx9EAL4FwCHcCDXyI2v2rLWtFWzY5VWx6rttvd/1H5QYIOM6pcnGCTi/YpJeplj/fJ5za7ny1/7N/eKq87o8mq9Xu9v7uL/P/zk/+FP/tjXm+9R9+OyGkisRweXXyCrlqzSVqAigioHdhsgkwdIDAY9Ixr7K6oWCDjzd0rqUoY1N2ExkkWCY+ISM8RTDnkmYzNAQWUKB/8DdEhKJa6YLBooQBmBCVG9U62INAnlGYG/ysaWnylgjb5LPVcxyc/R3cUu5U6NBD74rUla0smJSPpKLVL8/epfkRJgErz2AoI0LEtO5PFjMAZr630JQiqrtv21MdKvtLQ3CgkKEDoxDjEvQcY4YRo2NwGMDrIk/zuC+G0As+iL5QRGkKMRZ6SxiDXKeRFoTBDFQRMltoakd86kL8cykj2D+I21n9G5AiXzAQsCS1CzJ18kRCJeFKNbVPVEIgN8LAdmAqCIliQC5jw6iWCeCkLyDXJs5mu72FmJRN5IrFI1kQD+On0NfK9U8RUtY/zzE8iUx1Gg1FWJQfFc5fNHRauvZiexEvBXVqv6WbkBgibVa/xUwLyq8JC0qe9JlyQhmJHUWkIeW4RzgDm+TjQz4R9hgYsUSCBugLnhrwbQGH2+w98lqpT7rUUSQSQOcH+7IlXapk4qJQIwEg68GjDdQ7qm22Fey1duBf5Dw9AiBJRJjfLZIiNY2Q1yut6xCvwLVGk1QIB4JTXEG1Ehdnpm05NTW1xegrGyVgPSoy2rtOtmjaqtqOqD1jQA8Ntm1YYt8VVv2KqB9VSxhldF8q5WaxLUR0dH9uzgmR0eHtv5xYitS2rNNpVi4Jet66oYZEzkJJGS0hWLDfp92xkOrN/vWbvd4nUgFRhygQF8q3Oty4G7Slysf+yV6H+IeAfVbDEp1QAAIABJREFU3avlXMmfUaGDypTw/T3hOMUCHptIFjYSs5yMVhtanQFUBi6S9hOQqxeEbxYkNf3EYsFngFvzGvusTMYVGZdV2NIZT78SbrFwnsl0bJeXIzu/uLDz83ORa+Mxx4FV7V4p7fmtvB58ZNqwAE9DHctvOHyABA4nvyBsXEq7TGeiPq84E/zoD1tZkvfMm/B+sBgXrGHEsut61dqNmV2rX1inMrPf+zf+6SsdVd+WF/2P//P/ROwGVVTyP9Q/Vb5UUYn7XAJy+BzytsLtigp99I1HZegl1sZoRAliJKxn/y2S8svErTiLtP5LmkirP3hsvQd7udmoWqdZt26rbu161eqVpdUrK0l/gyAGKd0A9tGRTHKjxftFr13cl9QYUMWMHumI6+CHQWWhzbML65ES5fMpiT8m01dB/jWs1axZo6ZzI1VMO56EvV/HdZtNazRaJLaC9GbfYhDVIPnmIxtdntqjJ0/tydGJjWYrErpQvEIyxcJlVfl5qETGGK4WrMRtN2o2aNWt36pbt90SkYgkHPa2j17FOn9BTFcxx602k5QRF+K51lAEm6PqVsUGPJ9IwMMWGTEy9o5HVSKwJJDgDZEdnHf63QuS9jASwGzGs5kdX4zs8GJkp5OFjedrW8IHwBiglRnsAc4Rkv0Z85WPLJxO2Ka3LQmfPyTV4/f4XgMRWPh13sKtTHJNBUNFy7ywDWF3U8TgviT3dyRNJh8ptzaMxAXidaulzUCOXV7aHGQzE3WAB1at1Rvazv4t27l23Ya7O8SOFqhSPju20+NndnZyZOcXZ7SbXk7BeGGNRPlqzQaDHbt+86Zdv3HD9q5d43oKlcfUOm+xsvPTUzt69sSODp7ayckhe5x3e33bv3HTbt99zdq9AVXxkk1OiWheJOH+B/bF+dmJnZ2e2vnZOf0UEOPdTtfanTbPqJmrDwDzwtpYATP0amrGNWtUZmcfJyjRwHChRlK4Sao0T3iGjLjmJw6wDc9NU5NUtUpydtMql6+J98RZuY1lxPyryCWjLngdK9HbbRL9g+GODXd2rdPrEVMNXJGFV+QWJPEOW6q9r72Iz8lnm9u3SKK4yj/1gDmNmQxiShCPZB75KNvjFLFeGRfksZE375FZSvLSHMTPyyRR3rer8CQfhO6oVxaH/LO3M9yoMPaCpHj+KPJJiT8ev+O8UB92xcaB32dS2CXwHbenKqS3MAQeyeRCtG1YiJPASMXvNefy+YCx4g8w300Ow4tSXCkz7q9cQ+XPyjWYCepSSSSv35zodbXXsJnAUCYH6vUpDt904jZ8voyhZh8LNjoR0GgPAD8UmK7/wb+B5Q8GQ9vd2WMiDNvh0AeQqhBwd8UaHlNjHbs6K/gItAII3oaYebTs8eQM2nD+bPvL1U2cw5IibK7KZ3Km210WQ8LWEOcJqXEk5sxtMpvxjOKUu6pvJA/E/Os9eo5/9K98txIQkwU4Pj7mjt/d3f22+K6v9Bz/+F//fe8xAwmfrV5bIYkS1Tb0aCSRCwNOwgjVn6k6RkROHB6bRiLfjkhRB5dY+pazcBBkJmPoctOhnb9crm1OAlVBGJvDNxv8LvLKjRbJJlX5svI0bVjJEYvgKuUc/N7KbJEk9SFDlc/fDLyR+CHQKLREwJUc/gQqlLNQWLogpxPx5veUSOskjZBBnwB/4yODFFI2phxaXtdB1FTh44cj79fBLjhhkHphFhICGxLXIqhJXCdZcRnM6MtCQwGS1ddAw3sD6XCZu9yUKo1ptDw4DsAwDoyQuFaV6ZLGlxI4zJA1krkImPE+9G0B8YcAhRlEqzUDFGT1otq33UTgov4LuAdI5uBZo59IXLPMygLogbVDx3yNoByZ4xoPBC8cj0qFjudsNuXzAARhBn+9RuOKwEhjtVkpPZ+r/wumG/cMBxFjNpkgC1kHsPrStFlVfXZ5ycMWhKoIzjYBfZCYuGeMCeR5cADhYAeggPdhrfXabdvr93kYnI0u7WI85thhTPaHu7w+MiVxjYOTIzrj/KxWx9r1Jh3ys8sT63Radu/OXbs23LF2vWHT8cSOj4/4nI1WgyTgFM9FEr9idYBUjaZVrGHzBap/G9ZoNUm4A/i4GI1EVMPxRf85AEHIxl4tSFrjZySr50tbT2fWqtUFNnU71m42rMG142S+J1XIaVEQRUltVJMiwJiObb1cSPKaQbrmA2sCn4K1zv7XXv0MkhnBYLfbZUCFrD2Q/tNZBmiUsKBkGOzxWJ+cf78fLp3VwlaLkdVraxsMAZgNbWdnyDk+PjpksLCcz6zf69qbb9y369f3GRQeHR3aLz76yJ4eHFure83qrYFNpjNKH07hNHDtdKyF3iKNJp1prBesS8wJ7xVyUKulNap16/YGNrh50/bu3rMbb7xpu7fvWKs7tGq9peABslypCsuzZdm7GSPpxO4rnRhXvUgu86ZdevUPu4ocjZ+9iLTOvzc6YQACmMwAGzwb2+ryzBanB7Y8fmx29sQqlwdWn51ZbT22egVrBQVDko5jD6qN7GsB9eWX5J+Qya7Xl5nc60oDVsoJ6Wh9wMg9EdS6X5co9RMlEmhZPc/eR5BQ84pogBtWs3mlYctmz6y7Y9XejtX6Q6s2AAKHjBymtmoLBo0lsafx/zJSevNoej6I/AozuDH/r/6+/MqvT5C/2lVv3vxuZWD+W//mv5aqSJhchICWJGlWCSGB6r7W5jw4ec2FpOBa57ZaTpRKFAFQlP4PfhaKJkoiyhXETBBBoImkJfc5oq9lZAiHPyV1gKsqp7dqULdIXIKp2Fvuk8pfk5wifIoGAFFPcIQfwF5gRcDF/lfsfSqCOoJNJggB+HPSXb6GXhdZ3oxFuSeDHJFfS4CQJIeCzwhulQ2uJL3cZ0rPHZhb+FDuhn/pniv92w3bLHfW/5Q2e+MX2ZYH+fVq2yt97lXcefjETKzhXKnVhiQtvSo6gTiZkJdZ8/XmAGZUN25/D6nhSEqIk0nj4YGuAyPwrdRPVUl9kaAWr02BvbegiTGVr+/EbAlOXfHQiWwJ0C5Vf2/a5zQe5b7EekFlVROZ8ZA1Rqyjig+uE6cA+IwgJAgOIfE0fylRMrdBimlMcxBEeMioghBgP74WwY46wHn4ea7awX6/SG5lMh/A7Qw8BTEelIdsgcvjB6Hl7Xg48UiqcjBKCjku51q07OG4JPn2glh2AFTjC1ARXCkSPEE64EttYgDnNEhoRRyXoL20osv6H/UdFjir+UZMDCUjgLaeEExpE8VIjIcF0Tpx7eOdPgfVSQtWKDEx0JMiIjEiEdSeFK1EFD2V/nhvUibmemKFj3skVXjAF4h8AaQSbrVFpWOrShNde62+RrUCxgv+TMOs0bZKe2jV9tBq8C/aPas2W6yQxtdyOrLTB7+wk08+tNOHD216dmbdRt0Gw661d7pWG4DYrpPYbjd71mz1bFVv26LRsnmnbSskwza61qx1PAlasT/ii88/+8w+eP99e+/nH9innz2wyXxlVRDlkCvs9qze71ur17d+b2jdVoc+PGIbPDcIuZs3r9v9e3ft3t07dvPGvnU78M0xeiJdAnhERZtkcZUMBQKesbLHBqcnx/bk6RN7+MUDe/TokV1enHFtIz7s4/r9nnV7PcooQq611+1ar9e3drfLyjSQZrT/ntCRpBgjPzZVDYXMYqi55cRZrLUA+CKRJdZAcQoXxjsns6jyJFeflJVFPHM8URwSmsfHx/bkyWP7/MED++zzz/n96bOndnxyaqPJWIlirlCXqnhCgakkljZUHUryXZWaIki9Lzjx0bzL8DwiEnLbrMAXAjuJMyGKD0Ce6TMQl5s14fWSaaxbr7Wwm+0L69Wn9u/9J//bVzqpvukv/rf/yb+jXrUgb3FOeMKEakb89CkU4SImiPM2vkuFTvsC9v3yAgnUJ/bs4IDfQQYj7uQnRpKddNdzgmKoxCjy2Eoz3EymYnxbN9vvmO1367bb71i/Xbd2DVO6thYSD5pNa7eBe/Ss1+9br9u3TqfLcwL3c3p6Zs8OT+zw6NROzy4YPyMuwpnVbHVJVANrgM0YjUeUPwaRi7Oh2+tav9uyQXNt3WaFex37GAQxcA3I/vLaJPa61ux0rdGCjGqTPiWrmIHRTCf29PDAfv7BL+y9X3xiXzw7spPRzFa1hlkdVa8ijmCX4GOuZlOeHd1203b7LbvTrdmtfsN2+l0b9Po2gG3pdInPIN6vA29otq3R6lkD99DpkaReopcwMIrxmS1Gp3w2KOItliLhmaBVQW/pGXECjAFxNuAIbahQiMhYL9F+DtOFNlkLFhacjUb28OjYPjs4tkfHF3Y4mtvUYONbaitXw7mqRAIkDqElWay7SPyHf0ts0NuQCWNUUQiTAbwakD+vy/dNyoWR9FNW80XCWuDGZZV5wl+1m4OMC5so3042UrFGlvvFuEwmIzs7PbHTw0M7Ozmxi4sLm84WTN7av3nPXv/+O3b/zbft9p27jBcuTo/t8OlDe/TgU3v25As7PHpGrA4YBNoPIKGgXgfu17d79163H77zm/a9H3zf7r/+OjEnYGTAPVGoAEwbZPjTx4/tw/d/bh+9/3P79Je/YCX0tWvX7K3v/8B+4+//ru3fvE2ZcRxfkUDEylPEInO04VgwlhpdXNjx0YEdPTuwo8NDnnmDfs/6/T4Jb8zfDAUSUDAZjZkoBnxKeDCUM0AYYa2osjHw3lCPCSxc7k2qu3wungiSMbwuxp2FjHXmBnLSXsRX299LknHbfvmMy1MKFRKcpX6eou/3znDHbty8ba+9/obdvf+63bp9x3b2donlYs2R6HSZcyWmNRy37RInJDGIJDzH1cs4QDmn8tmcMk62L8U7kdStmy+OHPeQS+WU8PzKWFaHYuZVNEDOSUjYn7G2qzVoE2S7nOLrlAwuPwj2CzYdeDW+WIyFrxkSNPAz71HuxX1KdsnEMtt/zBfsH433xDgSS0fLA09207rS73k9ql/oeli3iwVwTHAH4nTkS0n9Ishu/B3nG+YMtgLPhOSpy8uLVFAX66YkOLdJ6e3zXngHRlDYSMzhl+R+b06ht/6Ez1ekej3nVlxFcmdsbhM/Df8teqRDfQH7F+cRfhbYDWwJbMS9e/ftzTffst29PcWKUbiF9hxINnTsEQ+Hv2PsYa/AXwD7FscQPdZlo4lluGqrvgvb4Pz4z5MNj+JBFpd6yx3n6Xi9xYLJbmiDAW4GPAt4FfA3sEH43XKhNRlxONaZOJn8hTn/o3//3/2mu2y/0v1/Z3tQv3XvBhcxZUrmLuHrCzpnyxbG0aV4sWBhN0VQS4JWhHAhMZA07mPza/sTBPQqRLqxeJ1OsILgVsBFQISOhcuhLPBzzTHAiHZbFaf4TLw+jCKMJ+6v7s5TkN506lzOJIN4+rwyYzcArgwUFBUxDqqwfw6AxTK7KpxzP7hKoxXgbRw2qvJVr2A5Ap79XJQuywkI4DQAnSI70IGScPwkAeFjV5DeMTfKwqnSYYWRyKCp+nnB4dkgqB1AjIQCgsgur0ES0DNDkaGJg6hcAyLfc7CiQ1ygjuRTXG5msWB1MPsooKp1vSY5jQpivAPZpwjAQBDjM3EP6NkCAwsnuNtu8/AiQQ3ybgpCWaQi/kRmV0lQt5pN6yAAAIiw0gENw01QGvIvLh0HIhDXgVHugjwlYVgniXhxecHrIRIAYIJnYKX0FD1pIJ20VuZet8ef43OYhQzZnXabsj/IZjw7P+dcgEBEhS0CFAWJF5wLkJIMqAZ9GvuT01MSqtgbCGhu7OyyyOP08sJOmfE8tnajZTd29/hZqEY4vTi3RwdPGYCAoO53ejZodxjYHJ8eWqfTttfvvWY396/boKWfHxwckAgFGQ0yGQQ1xhIBBQ80Sk1VbTxDJUaD44b7Oz07tbOLCxtNpiQPQRBgy4Kkjl7YJBXhBM8XKGEmKb67M7BBr2vdVtMaqIZg5JRJAwBNME2SzSLTIgJkBimjdZL8wz7GHIHox1YCGIbxZPDkwRHmH+ATAiTOMasHMkFN5ysOTG99ENXwdJIgw86U1oVV11NrNau2szMgQT0Y9ElLnJ4e2eXFua2Xcxv0u/bm6/ftxo193uvJ8ZF99NFH9uzw2Fo9ENR9G42nTD64uBwxEafdBgDWJVCINdCowzlTvyRKmvneb1YrJLJbO7u2c/c1u/fOb9idt39gg+t3rNUZ2GqlKnNlNBPOEnhUlTyXJLEDFH0xUSm65Ko/8dMXv/dVCciSmBam/DzxnV5DmSutB3wxcxaZmKMLW5we2vzgC1sefG6V00fWGD2z+uLUGpYJasrps4q+rirmCCSi1wsrx1BFBjAXRFdZTebS8pQPhWyXCGpxKZ5k5cxSHp0MNdIljV+wt7SSKQR4417qtqjWbV5t2bI9NOtfs9rgmtUHe6ykZm8sleXIvS4zx1/gAr2IrH7VuXmxZ/U3U0H/K3lyCRa7ei3eu3fvV/vYb+i7fuedu/KhPLAUEC75sggwwjcKIMCPbJ2dJSQeoHLZLy+qfUPxJpIVN6qncwZsVAKT1mEfNRHU4f8w0E7+iyd1bBPUJcEafy+z050MZDUHZfHlq8pfEzndbOgLJLWyhl21w/NKYCtxxsHmM4ueUseqTILdjT5ZuNdIhpPCCqQoVZ0ixgF0kIJX+CQK/vx19JWd8A+C2gG8ZEtcmrj0TdNSfEEULduSK+KL7Mr81vjbSwjWQlDu1XaAz0dZoyoP0EGWkox2DQjHX1KFcXq9J1aqv2EQmBE7KBhOFTTl35OUGWxzQZ5sEdQ8R10CU4Rr7oMVPbmg7Zv61xZjGvLgL7OdQbhEVUm2wVFlEpnnGaBNpDv2G85+EsWqJGvUUdXRTEouogGc8HKfAD6mAEv4oOpPKUArl7hHDMY4x8+7GghwVo0BEG+JqG62Cfjj7Iu4ggQ1Pt9JakhEBqAZRFuqEOFcuEQ+CRDNm9a3+xxiPRx4icqxXIXF1eNJAmkROqgX6gfgqkA8NOG/QzKV9k0EdRM+K30J9dwsvRity5Dsjhd56WsiqNGbUgQ1CX+28FlSDjQR05RIVS81IeRegQSidDGlDyjAN5P6ek2ikVJSs9ZIjA1stXojpiQKJ7whx0mSmteOjedxakqYBvTWon9CgppfIqhBoFijZ5XOrlV7e1Yf7Fu9t0v1nRqALrSLmU3s/PGHdvDLn9kX7/7cjj9/YO31ynYHXRte37He9R2rd0CktK3T6lurNbBVs2dzxBa9ri16XWs0B9Zs9JToQ5nNms2nM3vy6JH94oMP7Sc//mv72c/etycHx3Y5X5m1u9bY2bXG7q51dndtb+e67fZ2aVsJcq/XTEK4trdrd27f5Nftm9dtd9i3bgcqTCCDijlw307ninCGiGexlkFOPHv21L744oF98eCBHR0+Y+wFMgt2H7ECgOpo15SJq7Y1XTq12WqTUGJCKfeNV196RUskx2IuhX14Ir9jCTKP+b5KOxH0rhJmcjJ/SuqJ1mUu488zxRO52ad3PLHR+YUdHRzYw0eP7PPPH9inn31qD774wh49eWKHR4eMDynjzNZRoaKweT5FNQ3tbijlBd5eVIQr2S0T5iH3GIlmfM6UGKOxEGFdyFp6SzElrsBySZEMyaB1KIdVVQm7rNVt2FnZazsjG7bm9p/+yU9e7Zz6lrzq9//wD7guUUkFjIQAtsugCxT3c9PXltZZKR+aZGRSKzFgQ1A3ePrkqT169NiOT46JxbBCNxHU+TME6USBhmN8fnYnN4NrN5/FwPA6dbNbvYrdGjbs+rBnO72mdWpraztB3Wk1WfnZHwxtuLPDalQkYuP+Ly8u7fDo2B4+eWZPnh3Z8cmZjcdTVi2j2riBRBckcy9XBMBRaQ1MA8lCsB29fteG/Y7ttSu2065ZtwP71aYSWQdYExTJOpJmxjVRwdrq9qwBTAGJ8SDygTfOpnZweGh//d4H9uN3P7D3Pv7Mvjg4tUW1QVUKpgMR5zMqWNhizpZSeLbdbsPu9Sp2t1+zfWIHO7aLZ+0NiM8g/oddacCmdPrW7A6s2RtYvdPhugeWuRqf2fLy2MajS5IO0+mY536o+i2ggIEe2VMlsyPBBlgSCHhhbVAdhM89t8V6ZvPlzC4mE3t0fGafHZ7YF8djO7xc2KzSYtyJ96CIkZXuVSn1NepInJddCxvJ2DrFCbAnmQApCeqQUY7q6/heJlBsZDoUiYxaW5FcGxWhBRG9UI9TStmychP4cJBkIEtAmkyJJZ6DoD46tIuzUydNlraqNm3v5j27//YP7c5rb7ISGuf9+cmRHR88tqMnD+346DFxHkoTU30P+wI+ftt6vaG9+fb37Xd+9/fsN/7eb9lbb7/Fyl1g7bjufAGcEC37lvb44SP78L137f13f2q/+OA9m05Gtre3b2//4If2W7/ze3bt5h0qjFCCfQZfQr7HcqnnUJX8gs9yeX5mSLo6PT6hv9J3eXHMPWTiUaSCPTEaT5TYMJ3YHPiXFz3MZuAC/DOTUlRuT0JP0iskw3/J5lTxZZxn5c8jJCpjE/nckhXn+VYUicV7A7cNpcTA0WXHcpTKc8WpYmDGOLNRcHj79h2S02+9/X27d/912795y3r9AUk3thzxnsd4fxSiwJ7C9sCmspDB24gkYtiTQnk2F8Vs2xh/SjoriemCCE1+nq/jpNLEh99U+pEJzb2clbCoFon4ioriMiEDWDl8gMSLzEUyA6fFOsKcwz5gHQADx89Y/DIFP4DEBSXvUo7ZSecgjUU4z+jLwQ6Gqin3G68TX05ek4xeiKyeIz4RQY01jGcRZo9CnKIYDXhvUcSG+QhcH+ovp6envH8lx26qwIXaK0fScY9YlxtYGLO5hDUnN7qIlbZdhW0cTb4Qks3LV2a0tAzTt1+jf2esKji3qJwGT8AKafjCUET1Xun4/c7Ojt2+fdvefvt79v0fvmPXru17kqQn/yc1V/m8GA/YP5wTF+fnTPLCPGNNARNJtruB4i6okIiURsIG/p6+E7/wRCPi6cBKZOMTQR3JQM7JAV9HAhl4E5LVKMaaTJhkgMK9+VyYNn1HX7O0zxO8T9LvWLf/zX/2H31LPLev9hjfWYL6h2/codHAYgFBF4AL6xtcdizkVsI4BgmJzbRCX1o3Dvq5yyESaxeprMqdXAGTA7FqCqzVUzcT3AxJQnrCeyFBwkcZPHJM6JiDzGrqmgjWsaiZdYEGImsQVdpM2jjaoCTGXJ5RJ2K2LNuH61Wgfuk8gUdTAl9+PoFR8aWFGBVG5e8kNQlZ6wAfNnuARyWRSLosVemYoiTj2ON2RRI3qnfwvpR5RDACga8MEGSCcV0ZiimlitTj2Hs4k6CW5EI8A+srPSDNBDV6HwjshfMtWZxZTj6ICmrPBIuKDc/rStfjobpacJ7oDETvI8yjV1CDWJS8BwAKVWXBYMF4KTgDQQ3SsEqiF8445bKDoHaJCAJESEE0S5nwALIqyCTjQT2jMwJiEwQnnh/7AtJvcGb6yKLvdmm8cX0QsTj8AQjA+cMBgnWF30kyfymCGhXOqxU/B/eHMUBm7mAw4P5AxTGzkysV67Y7Nuz1eYCfn53x53hGSNMOdoYc44OjI7sYoep6aYNux27t7fG+L2YTOz0/t7Ozc2a2Xt/ZIwkL0BHE9cODJ5TUAMCCAGjY6dERPT49ZtbwnZu37Oa1fQZJq8WCVb44HDDm6O2GgIhkfBOwHzKx5nY5ndnpdG4ryEwjcCJBfUYJOdw7K88BYLHaWlmGGAtl7804HyBzQRYg0QBVEJ0WQAhU1yGDT1l8eKMq4iFnXOH7ZzOBpMCfcIDCIcU4YLNhPePzsI7HkCpfoCJCwC4MCH5PqfNGg6AMZUT8e6gswPnDfEH+jvLszISuW7fTUSUzeoSv1pQo67VRkd2hTDn2IoBKBIfK2K7wua7t7Vi/3+F+hFMFwAif3UBma6ttk8nMzi9Hdnp+aZPZnNnTkBVDUgHsFoBy2Ask5Chho21tyLywKmZloOmrO9fs3ju/aa/96Lfs5utvW3/3JgmS5SLlBoqcRg9qcpwOwKvJ3q/4ZxP03f6QF4H45c+DJAtncoMscwczfrf9HclL3NdUeFzY7PzUpkdPbP70ga0OHljj8qm15yfWsktrVGdWQ09EgNd0qrCmVGETpYq5chrnSoNBHaswnbBm9bJLyvLJ6VW6oGhku6LiSfC1KptTryIl6RQuKeXgIMNJEouEFyq1IZPZtHkdVUhOUA/3SVKvIQePGWeFqvYPyflN7/eFc7n9upeRLC9bFJGF+rLXfdnvv+49vOq17969+6ov/Va87h/+9muytwgI6ffktglJRtDXTQTA8q50UqOeKqSaWO0aPotXRKjaV702I7mNyhNXqtS4DfKgmlncyJxlUkb8kUIKQBRJril5Jvyn5EdtBfmZwNXn0N+AX4OKFwBxnmEvdQ2ofzhBTd8HwoXRB80rqUM5o9Yg4RXVzkzv8cBP8mUCKOSjeK9EVkY7QY1sZmRXO0BMycpUbSfFG5HnTtAlgjoITNg1wR4bz/iCXKBI6gkptzIrfDu7KE6EAI6vzj7KpOYrbQiPxrdvLxPUQVQXqyxn8PglcvWVqAl/gVcqZNDdfeLkb3uSkf9btbWeFOlWV+eKxyNpnRaS34nIdRld+MdM4PKqhaie3hqssmIkxxCxEnPlREpcKEn7IGvcT5dah0gb9ATGFxPUQFCDQAZ4wJ6jSm6NvRrJE/L9IduIFjTUqvFGGJkMzWSTV/F7BTUSekFKI9mQPRebbavVWzz7BB7os0PCj+BVVNu4rHXUAMdOFPnsxJyDGGpj5KoEvldw7gWBx/1G4M+T5wKc26owkfYJ2uOgglo9PdH2Bn49E1IqqLlEn05f7byWkyhudHh8hw1yEjBXS7OGWWMcYGpBUFNqmJLZQU6LvA6CurJaWGU5IUnNSn0fO0h4srdvsn2hKrAlg+52TACTj7V/TpB9QPnjAAAgAElEQVTdIqgz1Ckis6iy8dgROkh19EOlVUWLk5atm31bd3at0r9utcENqyMJrjuwOoiYJtR3QHA+s+NHv7AP//mf2ec/+amtz09t0KzbjVvXbP/ODev0+tZqdq3b6Fmr2bdKZ2CLzsAmva7Nuh2rtjrWbHasgcq9Jqox4KOvbDmd2cnBkb370/fsr/7qp/az9z60Tx49tSkSJXb3rLq7Y53da3Zt75bd3Ltl1/dv2M7uDmMFxN2Y41azbv1u23YGPbu2N7Rru0hybdEnx7qgkhWTCH2yM4LshxzOxjl7iZ6dndrR4YE9ffKYFW2HB8/Yhmc6GtsSCd2OLUQyPitJvf1SC4B2r2+9wYDfUfXZRdVnr8+qOcR1iE9COauFJBCqv+lsUWVi3ielj6ZUhSCni8SjLRMaCViwmYgNkRANqdcnjx7bg08+tc8+/dQePHhAkvrZ4YGUuFjNt2BVH2U3MT7Yd0liOBTxIoEmE57P+ZuRWOEFBwEQRzVveXYngpq2wYmFwg4KfwoSH2cgWlrBvrcoF9+uoE/rymbrqu301va9m3Pb6y3tP/yv/+yVjqlvy4v+4B/9IWNYqLS1Wx36FkziT+1StEgCv8m4lJ+dnngnokUEI+S8nzx5Yo8ePyZBfXZ2tql+40kVCcdLvS5VMR/LMpIRN2I6JwFwf+16xW70qnZr2LKbewPb67WsXV1ak19GCWyoFYCg3t3bt52dPev1h1wHuKeDg0N7+OSJPUXl6xkS4meqWMZZVUEve2PLMxIxrAwFVolE9Soxo2GvY/vdhu11m1Ru67a71m1CwQ0EdVRQq/K03R9SzYF2sdG0FQtBVtasLGx8cWofffK5/Yv3PrK/+NkH9uHnj2y8QnV/x1ZebQ17hbMINrhRWfGs6tbNbrQXdrNXtf2doV3b2bM9SBAXBDUTxIBHdXpW74GgHlJdYkmicWX1+dhscm4XZycka1BBC7KJtgCVhiCdnHzE/QK/Au6EQgjhafBnYQPGtlhO2Pprvl7Z6XhmBxczOxit7HRas1W9Z3VUcbMoZW2NyoIV1AbfGglsjvcx2RO2w21BGZIGBqi9r/UXyMEGkVfGI6HsFPKvWdw4HdEkhokRe7sgb9k2n4FA2/wS6SF1RpIeXlgzG49sOgJOpES0ObqErWvW7O0QQ2kPdukXAY+aXJ7ZfHKhFmLzkS0xbvQNqPnH5PJKFdX/PXvjzbft7//uv2Q/euc37fU336BfBbuLNgtYk9P50iazpZ0cHtrjLz6zB5/80j7/9GObjsdcd5D3fuN7P7Buf9cmTmbjnuGLYPQQJ6kae6HWZvg5ZO193rFViXuBjPWuEfiuApGliMjxJa+HdTOZjKlOOZ0Bw1Tf+ZS4GWeQ72H4myKoI8EvFLKuxiI0x7IPZREVfSUWTeQ4KPBorBH5PUoKDhI2EY4lQe0xHpImgNXu71+zu3fu2VtvvWWvv/GW3Xntvu1du27NtpJX2GeclZpSW4FfDQwTWCuwPCRxAPfNxKWchzi7GEvEs2/BZyneKSqhI8FMLUtzshnWjDoNlUV5UU0a61qKjinG9sQBJslgbJxwViW0J2Xg2eYLYf0goUkww4/xitZJkNPAN/F7+TjxFVXPlGh29ZpoU0kS2snm9QqqEFqTGhP3PV3VCYmUwQHxV/Hz1KYQMYjw9lADIbYJRdV6faPNJvwn/By2Syoap3Z+juQkqY1ehW3leEy+RpyByQdwgjowqDKR91X8hHzNkkeKdc4nfsHHZFns6Pal2EmJvJKm75CI3tvb498Dh8C4oHr6/v379tbb37M33/6B7ezsepKrc29sRRYtcdWuFAqdF+cXdn56lvp9Y0zA5YiQFs8i5ThX7HJuKTgYtb+AopdUMXL71dwLXEkTsW8XLAAT54QECK0x+KcoxgLuPQNBDTevKDSFfcYcj0ZqM4L9/yf/5X/8KlPyrXvNd5agfuetezykx5MxFwAdTO9rENkcyakNoiBJdOMH6ncWB0Y6WBwYynILOYOfjm1IY9Mwwy2ScZFMlnpgkaCmbr1nxVHeV3+HMwBnqN3CZnIJRpcTkCwAnFFUe0YA6FklqT+CNq63hk8L+jmCehsYjOqc+M5B8j4D7p3LEcsErz5zs3ohxhY9glMFNcgJByrjEGefGc8uEnDlgFTIaLGCc6VA13sgElj2qoY4UEM2QnIlNSYjwEFiQIpqIfZwhsQ3Mg2VTRRZzUpUcJDGD1dmS1IqU9VHGHMYHR4y3k9afa0L+5xxxkxQuzQ4M9co36H+CZHNhfejSlrSQapMwrpQVuhMBHUb2evowYTKcBDUMwJirKqmvJkywEiKYlwQHLUUlEBaGuAODSYI71pVUt5BUMOgj0YECCGVg4Cp1WrwtahkRgU0xq0DghIE9Ro9oiWpBPAdnwV5ZxLUIWexNr4WFbcAqi4uRjw8MKboGw2pJwRTF2fnaUwhMYcs4tliYQfHR6y6xnPiGW5f36ds03Q554F9eHjIpId9VNQOd0iGQ/r74bMnrGpGVRmq1QfdHpSdbHI5YSbs7u4OXw8HDfN5dHxkl6NLyd/A+cN84/BqoQ/yglJIp+OxnQC4Icms6ndm07kTjcMMFeR0KtALj/LsyJiSWkP0oRJhADJAEo2s9KUThOBSGaMJxK8g63fFQIOS45TBxH2pZ0ySn4UNAfiCSvy1MUMa90OHGwQE17zsAoNqBuvxD615OGKwjThUUTGN3UcZeq5R2RisT5ATzELzjDKMP0G0epX9pTptyIaBvBaBjucCEACQsdNDxVKDQQOqqI/PzthPHNnaDMYvLkj4w9kEiIvMzgGCWPQMR+8q3PtqYRe4x2bTdu/et1tvf99e+947tn/vTWuiArfaFJTLLFVEApA6BCihCuqoEnO3SkGED0X5XQ6UEwjyRBUyFvJN297BywhqfozbCfY3ovPusqSonkiZ957oU4DI7AeLPs0g2BFoTC9tdvzUZs++sMXh52Ynj6wxO7H2amTNytzqqLyoad2h95VaNMA5BlvvERQJYu89y6pp6IG7pHaS+NYa4AiowMsXUTjAqrB2KDyP5RbfA6gYcm3IiCcJhalx+c1ltWXzesdWvV2rDK9bdbBvtd4eK5+QpMHEijWeHhntoVbx5b7ZVST21yeHv14F9de/fpqJ3IPJK9B0JGty8P9379351jmvX/ZA//Jv38+EKpPB4GcJCChVV7TbN0lQWElIJHIMy77MTlInX4UEtYLn6C2Vgr1AoApQIsvs5VYrQTpGpq8qNOXnBUGdk1a263NjBEKCXO9hBXVIMnrFpbJ9kbyGLGFUW6rSUgQ1blZyXzh/mMQCub6qSyoXMt85AVB+XsgXbkt3U6LFW6/QLwI5TV9GPiuBvKI3H8G9aJOT4t3oK6pVXIJ+OfHRbXHY5CCoCkCo9EHzjsnE68Y6CmCFcnmvtmU278XPD1876VGSNGP8fotMCzPq12R9aAQlxW1IylvUTVRdpMPbAfSg7PRRsRADQPEK17LSPKUORcseHGulxHSQfi7hVN5P3EcC7wOk20Suro4v1H84JC5FPBfZ6Gm/CjyIBAeCA/46Hp/REglJwUmiEb68Vwe4DYzYRMklug7OP0iXgoxGBTUqt9jOhElyzUIiWVXAkqqWmkCQ1erh7ckhhYJUXCMqw6UwooSuNGdJNjaT1FJgiuSUiNUy+Om8NvcuQkbIqDZR8ZokvnGWqn9uqpL2gyASSPIdbFdRa67x+xr8I/Z1DVl3l/hO/ajVlxoktUqLvIcjG7EtrLocmy1QvTdnoiQIAdjKUB/L1svXQPhYoWqDh3OVLo53JG56e63QuSi49614E/ZsbTUkWOJ5COSqgnrd7Nm6vWvWg0LLTauhiro7tHq7TVl5+InryswuTp7ax3/5l/bxn/+FHfzyI5tfnNre9R27fe+WXbu2Zzv9ofUbaBvUtnpnaOvu0Ca9ns26PTMoY2E9dTr00dVmqmZNyNRO5vbFZ1/Yz9993/7sL35iP3n3AzsYT23W7th62LfW3r7t7d2y29fuEmy+dfsm4ynabU8swPCgn+wAFZG7A5LUkMzFemASQCwUtwNhDxJgTncTScozgmFQNzo8OOAX2hyhmhoAPnvdouoM1W+OMYgAV2xElQPsGShuuFQ+q6oBqroSB+OnZovgN74r6SQUEgT8be9xKf0IDEwVh0lxQMnnQUBijeIZjo6OqYD1+PFjSql/+skn9ujRQ/4Mct5U/0JyMGLqUAehrfUEIiasqLqZa88T+ZXYEop6pb+QfxbJmOzoGckSboKTr5eqex2S3Ug+yskatJdsvYF5RKIXYno01JkRe0LB/X5/ZT+6Pbfr/ZX90X/xXSOo/4DrBZW+SKwPCdAIkTwoSUotOn8ySJ9scjoz14zrHz58SIIaEt/ALRQrw3L4wezzF1L5uf2A93F1CXjp0gjjY0EF7KRjS91m1W50a3Zj0GIF8bDbtFZVBG6zurZ2syY8ZDBgNSl6x/b6O1wH5+cXxDkePXkkGfLzS7scz222BPmmXr3AClk9yAQMET3YH/D3sCcHnZbtD5q232/bEMRtp2u9Ztu6qJ5GNXULRQc9Vk7jq9mRzHat0bK1YwWt+spW84k9fXpkH378uf3pX/21/eTDX9rReGZzEOXoHU01PiVLNWsVktNIKG9V1rbTWNp+u2LXB327PhzY3qBnw36PGBDmtNnsWh1y5d2+1boDa/SHVu/0GJ9iLOsghmYjuzw/pd06OT60i/NTqnxgn4jQ0rkDHwPtClCRx+R8FPZ4kRHI6cVqwmS2VWVtk8XaRjOz81nVLpcNW9a6VsG90H/Fs2Ael7aGOh5i19i/oayQkso3qxplij1WBRlBBTDF9fTvy8RWL2YQGYbYQvEL1RnCb2PcASUmJdpE5aaqPSFXLDlZvp/SspAkFkGNL9pvrgu14QBuQ5n7tdl8WbF1rWkVttRCaoHw0dViZrU1WqvB7wCWIJ+Sz0KlF+yVpjXbXbtz9zX7wY/esbe+9327e+8+7TsIamFKU0qJg7QZX1za+emxnRwd2PHhM55FOBv6w13b279htUabZHao+jlIzzFTqyHtKxbmsD0hmUAVDPnc0Gdz/4f7g2qP6L2N823Eqm2QQqjCRiU+FAXha4S/Fz50mivP9UvqLUUMmXAGD1YYc7oEN48CnrmhrOVzECqs3v+ZqiWOw2J+eW8kWiVXn3x6PqdiWpyr/d7A9vf37d691+z1+6/bG2++Zbfv3rPda/vW6vTU9oRVmkq0xL3gfAVO2oOCI22pil2CMEN8y6ErpbadUE7jEmdcSibzmMz3QigfhmqTkiqkDrtYSM6akteeBCqiWQkWqkaWLZOUtu4dfwcmzFaUXskcsshMvuB6DzxaxXmhIqCKVlTPoz0AfBoV91GByT8/ZN5xr5EgoPYdivnF+6DgQ4nauWdxZENgr/r6LJMEU4sk8AxIqmrwM/ES2JgowMH3WOOkbpGUyNhEaqVYE+dQ7Dw79ZaHWgvyG9yH97Ot5FY8kna7JbwxJQ1sEcqb4W8+/56Lij3Ue54kj1M4ZdemtyaeSBUmHj3JRgLTBta7M9y13V0Q1OghrzUJ/ODmjZv29vfetrfe+h4VAqAKwBjQY2YWDUTCAFp0QvUV7TfPkNB0RhsTXJyS6zNBHf2+42dSfvNCwaKdmdQwQoVOiXD4w8p+l5GHzeVaSzLfM/4bxVnAtUlQL7SmVGgqhQeogqBK/vzs3M4vzrm+/5f/7j9/NTDiW/aq7y5B/aZXUI/HdOaYD5VSrQL/iWxWx/BzRC1j4LAwDchWhkpkBUWFIrkMl1rEd4EccDrUmxfgC4hG9tfwDCcClS5bBMeBPWxJFqGPDUDG6OcnEEHSEzLgdJyKHjyqzBapIukpWZUInLYBJPVCcqeq7CURY+CGJcBTz/lXHgyBx3AQAoopDFzZ29nJbRgKVhG744HDhf2JURWA33k1ThzuBFGQnVlUn2NgRFB7390iKIkEADWtX9A5hDdDYq0iQi6yCGFqIigOiUAe0NGLymUw4dTFoYiPw/ypolsBTcyxxlhrSZlAFZtB5mY+I0EKaSVWuJpRTnoyn3EMaSwhzen9BzF/MGCT+ZT9dztNEIANqzerNkPm+BQ9qOvqJYR7qSqbZ4IeLcymhaR0zQbtprVZlVuzyXRhI1RQg2xu4b1KHAChez4GqVuzYQ/EIPo3N2w8ndnR2YUI6ooxYx99hfCMuP4EjvFiSWBi0GtzXeKzxvj5EgR1m8EIAonRJWSZQJyBfOwQgMHiRNYQHDL8DnJTg51drv2TszM7OT2zi4tLZvrduSPQBmONIOXx44eUH9zf27O9vV0GJDgQHj17ZueXY657APdwyFrVljWX2EMNa3ZaVsMzoM/OZGxPj46YmQwiGCA9qrElp44+yFM7RdbueGSny6VNCcotGYBBohv7Etg89ibeo+qBls2nCzs5PrX5bEkQFGPW69Ss3ZSaAAFhYkpaZ+x9DcfME0u4HhAsw8FGnyA4jgBueIDWrNluUsIK83AO+RcE1+x3JRk0rCWsQsocuTNoC9kSBOCYZ/ZP8sMYc6Je7urhjP0BBx5OMh2nFaTP53QS4cxhbSP4xRcq76DwMOj32VOKiSiUaHKZm8XSsEWG3Yb1OgLuUNFwfHbCjLNOv8dKBgBKlHUfg2ivWK87sEF/aD0EzwD/Gi3auSWqdNYLqzQa1r+2b6/98Dfs3vffsd1bb1h7uM+eSph7+hCVJeoPGJBWrcb/aAn9WWkh3cdkfmtmGPRq/NK1+1CNvUKmw1f4U5KSuBNmoq4xr66qwaADwDI+WwJ/yLDDdLNaiNHgnOfGvNq2+bpulfGl1U6e2urZp7Y6+NjWZw/MJgdWX46Zua5KYyk+VNlGbGmVOoK6ptUroPldttt7TVcp761+Y6qyVuV0OInBFDE4TSR1JqgJ7AXww8A14J0EkWreQFAz619nBOYD4qQLPFejZ+vBNbO9W1YFiIx+kbh5rL3KypZVtLKoWG0VhM1XmIRf20u/OkH9MlI6zuHt122f0/kRvNaSkrZydCFft1qi0gEkjMb23mu3fm1P/U34oH/wm6+7xHdWjmHymVcOB1HK0Aj7whPmEsjskqj0A5L/42C0y7Fx5BFsp4A9k0gBlOLzmbHOigUE2FE57Z9FREWVbvThQlqOPKKSVtRDOBJiFGLm7HYFeKnFDLcY5B4R/GLv6p7oe8CXAEHNPtRIKnJ5b6W60O7QRsDfINgUX9FUVElyKVvcr6tsYicSvJ8uWBRV2imIg2+XXhNV01d8V4Ato0si1sGdkpzOfmux/6JSNNxMJPgkhR9l7cvOa/WKzw7CP9JpiusVCQZfut7TZ/irtv69SdMWdtCBydIH5zP7g2qMQ6K6TAT1eyxuyrl5T5qKhwvUoHjo9MwusezP6NxMruzVcHlVWF7zxchtEYFOlieARAlHAXBoHh3kKoj1ROCm1kcuextS2B5/cD26dOamxJp86RjDElSifxQzTYBSyWTy472SiT2fpRbSaMC/Q8InyMSO1b11DswAVYFYuaOxxLNFdUvq3x1PW4BVUQ0e5IiG25PcorVG7LHUf9Kz8Z2YFalSyMoWPW0xTPDbKfEN8gEgLfxExld4YjiUumICGAvFkXI/FG6OeE34fVDpccUtwj8E6KICRgktSerbSWmS1Pj7cq4K6uXE1pBcpzw3/FaAgEiwlLxhEPuyOPKvKlS9IWInFReOxYrJn6qUgUqTyHDcg79a8+O+hEY6SCF8cp1+LHwISHhXm11btwasoq72blitv2/1zsDqbfQeh/0EJ9gkyHn8ycf24K9/bD/+v/4P++V7P7Vmt2437920+/du2d2b+7bbbFq3VrdWG2TK0Bb8Gti6BxnxLgF7rCkkQUAZCL1LMb7Ty7E9efjE/vzP/sr++Z/92D58+MieoLqn27bG3jXb2blpN3Zv2+1bd+z27Zu2f23XhoOeWjSh5Q2lLiHdC6WiJn9/4xokEUGmVBmHCKtUWxw3p45d+CS7HcLvg8xg0rXLYxIERuxIYgMg/kQ9/EZjqmwRPCe4PyHwht8xSdnnCpWMkqGMBA6dBaGoAWJb0pZtVjmi6hqJ1wAloc7V7kqhC1U0jKVaUlIQ4a3vIE+g0vX40WP75ce/tI8//tg+/eRTe/jkkR2cHJEUCVB7Ppf6R0ruIQkd54j2Xo2JkrKzFNje7hsd9iOpxWl/hb2Lo6ME9UO5boO4LhQwYo9uJGIl7Bb+OQTqMZcLnguIEG/25vbOjbHd6M3tj/6rf/FNcMt+bff4+3/4r5LIwnqB3Q7/h4kFntzDedvqGU7vyH2hAO5BnEBuE4npkH9/Crzg/Jz+WiR+S0FP6yapcPjaQeKN5FqhYAblKaXDyFTirF1alftUqmPDdt2ud6p2jRXMWO9QOIMShvpTS5mszcIASJwOBzvW6Q15Vo3GM/bGfvLkAeX5j04ndno5t9F0aTP2s1Qi1WK1sAWS5nF+MX7UOQASr99u2P6wbvvDlu12u7bT6dqw1bZ+q2099J/2nvNIFK+x7UXHmiCNW22rUFmrapUG9sbKluOFPX10aP/3X/7Y/p+f/cw+PTqyU6ji1SCV2ko91+sNJCnCxps1KxXrVyu2V6/Z9U7D9ntN2+vXbWfQsuGwz8rxdmdozfaOVbtDftX7Q2u0u/BKrcpnQZUawPxzOzs5tKdPHtjhs8c2m4yYHAXyMOYJcwiyfzgc0Kaw5QLuhJW/C1tUIPGPMwlnF5JTKzZb1myyqtvEmjaroSVEC+CRq3fpXAUYk/2kEFn23sLuK5RFTPTHw7dCH2ziKiLAMo4oJJXE2GIpAi6qQwMzhi/CM1bJRYmIc2IOhLTkjb0KGC8lIQj1PfVDxX1Rfj2pSErtiPQ7lZwknyxCXK8DtokiCrW5Q6AAQhskowhHEKDofw4yFKTordt37c6de3bz1m3ibqPJhEUsIIyI71LyWGqBlDNGpT8Pimh7ogSAaE9BdYsiESD8ZRUhuZQ6fy8/DWOLm8+Vv1KhxLigYhprZzKC1C5I6gmTsUhczoE9zrkeuH8dwciJqB6fFP6zO4eZKAhVjKLyOIqWyA0wmdJVebxlHTA4KBzs7AxJGCNWw5yhWAbn23gySmQk7ws916Gc04IcMvpN3+J433/9LSYFYNyHO3tMksOYqiWckqlhyCQH3lafbthRKnlih3rv8iAvc8Dk/cxR7FT26XbS3ZWGcnFe7nme+jB7NTjltkPlIdRf0+9ERqeq5rJXNGXJXa6eiRjq7QyiGWuKRUIpkVG2MOYG04VYnHuK74E8vNZfVl3yZEyPlRgjht9LDMxVVxHPIgnc1WBIZDppifdQldJtsbCbiOPli5HgFjLnn69WHoiXqRbFKnZXBXEjA6yXUuCwYbWajdHa8uTYLi5QtIUkGyUhKfjS9XQmSaGG9+XnAJN0fV4DY8jRaXKiUwyVn6E4wuNlKUkn/aCoXNHrM7/kTroO4pBA9KhInjyK6Hrdvg3R9mG4a1DdiYRB8GR37ty1H/3oHXvzrTftzt075AjUQlPPp+QfYSfgeiDtDUUdtAAYX46YlIO1TzyCvJs4m21Jb/monjyZWpTlntRqFedc15UENfpNu3y8V/SDC4GfjApq2EEkaOAP5g32AHYJ7TGhYHRyfOxS7lP7Z//rn/zafKdv0gd9dwnqN27TCGKxiKB2x9arV0RAF0RrSkzRggoCNiCuCEbiOw8hb3YfoB5+FwRlENjsp1pRFSYrFCk9Ez1EALIBvFQvW5y3lBsG8QTJYa9cFCgteWse+i5ZhTtNB3oEYp7x5nheIqg3jEhRLa3nzABJAE8q8HEmx+uxKYldBHPKYEtir0IPAsBzRET+CHoZo1pHJC3mBQ4DAgRWK3v180ZWV+r97VKVADK8uhMHGHspRp9Il60k8ceMUlBDQVCD/K6yohcGAqAH7CYlyNlvR4dcgGQxv6x2tao7lsjIcScO89hwRzRlykm+NhIGcOnpXL1YmrWGdaMvjhnJaRDQuFf2d8bzR79vvG8xJ4kN4rrTQEY6qqUqJAsRpNSqdWs32tZtoC+d2WK9stF8YSNkLIKgrlVtp92gRDLyWUfThV2M0bvarNuqWZvrsGKj6dzOQFCj11Uf8tsgVUVQH55dMvsR8oHdVsMGXWR7mV1O5ySpQYS3GpCgA3GNyuqZjWfLRFBfG3a5DkA8grSkBFO7RUITYw/AA0AHMj1x+Oxd26fzC0lwkZZn1um27O6dW7YzHNBpPjs9tkcPHxC42h0ObW931wbDHe6Fw+NTuxyjLzQ3BJ3oOvrlgNzD3kJPr8raZuulnY3HdnR6ZucX6FOBoLJpO8i8pexKlRJCF5eo9J3aBE48s6JXCjx7HeuhNzyroVGF5hlWhgp39NYekXSg/F2nZe0GqpBVrUQsmsmR6o0I4g/3ExJ0GC/0IKNkljOopKTYr7HKnnC9QY9jeXJ4ZLPRmFXySH7AveMQhh2agVR3grrCPpM6ruDEsNe0VzJsAMEYI/QGh9zIDFX6VToEF9OJjTwbF/YHpAelsADWAbQDONdosrhGUkUCh/B+vBaZ5J0WKv6RRbi2swtIx8/YyxqV1ecXl5RNR6X9fIG+5qhI7xFkBNBXB5CM+60AsFGFTqPTsWv37tutN39gd773G7Z3901rdAYMLiUngyooVCEstB9NfVopdRlFbSRe17aMZEi5jgyOYWUqS894RoBKImSzPHibXNwmHUUv8U74X5UEdU3kMxZBFU51ENQI0PRF3poVXAL9Zqg0XtWscnZs1YMHtn76S7ODX1pl/NhqixOrGSqnQXyL+K3V4ACvrVIHQQ1nFvug4/1iWQ6jpAevogZKGzLgEiOMc0DVJRsEPs/H6OsW0pJBHmSyIgcLQVCrV5nOW9wrstbbNocE5/CGVa7dsmp3z6qNnmwoHP/q0hY1OfQ1PH8q43bdhYAAACAASURBVP7bdb00z796gsJVd/vVCOoAVj0L1qtfRVDjLEVgokSuO3dv/u0Ozv/HV/sHf+9Nr3JUsBtZz1riTqY6mMGKYa/sVVyqCubI2KUPFcRmkimjOJvUbuJnIVkdIKl/VsiE6T5cQtkBDHlHDF+Tv0h5KlfPiQRABZvyWUS1erIHpJgRNKf7V6oHEkzY3sXvOxHUnoSEKmqc8/AsSU6DpHaCGv6Q9roCW1V9OkyTeqY5Ae2qMRkgVmUaSUDaG2/nUpLYLyGo6WOFLUmV05uMcRlUhzRZCrjpm7pEdlTCb8ip58TM0lbruh5Mu3TwKy3jl5DU+TNizra/51dkIn6zAifWQemnx1q96rs+0YG0giVPgBv52pI+V6KEfHTPwXL/YjN5NRShgo7xK2ngchY/byquvykvl2Ol3Es75G6DUIgqYn2miIaQ0Sx9k8hcx+WU8JuJVLVdjsQOVMSKpFb1vtY3yIQawPQ6Kj7Rz7TjyW9N7jX128R5q6oc3gsvpuTPsCt+FfljxfqOsfO3pDnRc2GvoI1G7lWdSRXZBV3TK76DjI95YcIzSAdUUFesRXLaCWoS8l5BvUWk8dq+oTdWgCf0krwDsIs4KskXOljtYF3u/wy/SZXUBtIYgCCqc0hQT83wBeCZJDXUeDCW+FqQXNWc4TMq1gSNjKQqKE9i6iAz6cAfbo3VYuzjBllOAJHyg1QxJR8W/k5SKfPqljoqVVApH7YSCc/NtlkLVc4gqK/zCxXUNcgJNqtWRaJuG/501RYnh/bsF+/bn/7v/8z+4k//Tzu7PLNWr2n37t2wt+7dsNuDru13Ojbs9q3VAendt0W3b+vewKq9gfqotnpWaXSsWkd1FFSVQJhXbHx2Ye+/+779+V/+xP783ffs5188tFPYXSg69fft2u5Nu3njlt2+dcNu3LjO/tPDwYDAMuaJ47iaMy7YGXZtf2+H1dRIKEYcwgZfkJrcIqhzpo73kkxy9Fkhx7u4uySowGAS1WwzpYozVJkCAASIjr56BNLH/nskGk8uVeHkhIl6O7o6CTMT8/6mwgb7zatihXKKrhAFMjq+WGXUArGtvoz4TPQWRNX0p59+Yg8+f8AqWCS8Xs4nNEOIQ1Sl4ue7m1zfCQ4YF5VQzFoTeU3cxlU/og912uMpcd3tbUrO9DZCPDvLvZOrJmWiRWxFMlZ53ihZWfEgK0eR1EnFPUgNr22/dWlv9g5ttzmy/+CP33ulo+rb8qLf/8Pf9wpqENStDZWxxEgkie8iwcfxqTraKngFPSo6EWeiIhkV1EfHxzaZTTlRTFTCuHvFKaMU7BW2SIL1VJEJbBHWCvAXtoUgFat4DVW3jerKuo0KMZGdTt2utf5f9t7zx9Y8Oxd6ds65womdZ3p6xoYLQsKWxTUX8VchISE+8R8ggYTgfkBCIIRtLF8Hru2xPQ7Tnth5Ok2fPqly1c4ZPc9a633fXac6zfCBnvax95zTVbt27f2G32+t9aQ8WhUDiEyAASe25zRLaNYqaDca6DKDuu0Z1PmyBAB0izt+YgD18cUU56MFhlMqUiPOZi2HKe1dVE0yGky9JecHedTLRfTaBQzaZfSbTfTrDXSrVbQZy8bINr4niiZ4XEsVFKiqrjdFtClSWUvbZKLp3HM2RYzOh/jRW2/hh2++iXcePsDjy0tscpzb+XnhPUCQhDMRAmr5Ahr5Alr5PAblPPq1HDq1PNrNEtqdJlodutkNUG30UWr2UWh2ZPPNNbtIAzQ6HbI/39DGdySA+tMHH+Lhg48xHl6IsM61lfc81wiKH9rttuYKFZIBeLzB+RfjHrbY5FdYkfS9WQr45V602uQw3+Qx3RZAmveK7l3FCpZbupZxTbD70Oa4UesYkUp7o/diBtb5/DABqPlNBnDkNH+mbbtlks7MITNn4oAA8eYrcyU061gD0BSJxRqETnsO9nJ/FOjpFrOhko26TurhjLUz5wFSEDKGzsms0Y/oNbxv4nXMmissswMsWvuxMOWr90yFkhzwGH9BYclgsI/B3qEcNqTi9gffNwlridrZ563Rs8j5Udb01ucrtsgBO3PZsRouIQ9n6i7WATxG+nkCdBGZoIglIwvPCVBPRw5QTxV1wT1todqCua9Wo4RCO+tdZWWYOQztdiVWA3sTYbVgZiau9cL7EXPstPs1VNE8HyRjdbp2rXJux9cSMWw2NRtyZR7bcZEzQbmMZrON/mAft27fkXL99p37GOwdoMn7plyRKt6U055Jrqi/vIgo9VpDYDgV2Hbs7biJMJCtbz2PWQ5a+r6dHwNhrQ4W+O0/K0W//3dCwJB7qZERTOVvxIyIEMlamRuWEUQLqx8SBbVisPz305mH70NkhwU2csP1elBuaebwophEXhfEFxzgptBnTZCahEm6LQg4ztpyp+ROc/2yaDwBl5zZV+jyYDPIACt5ioUxuEOqKfGtLwlFvkXURA0Ua4jVwfwTv4P3JUkLodqWM1qRriEk7FX1mSejMUYjrh8jfQbV/GLBONCuvsXcogJst+jaIHKlESpJ7xnX8I6wZIdunNZt/trmNpsw6qz3i/vEBYspU8C6Jc0x9DY81knvm65AJTm2EqSu15sC5WN+QXD+/v3n8N3Xvofnnn8Oe/t72qsEUOthlS3XVl6ji8VcteHVxbliIKia511rVt7s/QKgDuDZa8+oQbN/y603fZ4B/2mMSPThIheRDCRQmniNYSKmnp5jPJkqqpQKagoWJJwgQL1ayrKdKm8K7s7O6AxyLiLo3/z5//WbUrp9pc/xjQaoCYBOpubxnuSCec4zj6Kxaa24FSPdh3PRDBuzO4bEzrR1hpfAVAeoudnGICwam2Tw6JY0oby1bBRa9LBospuYjYmsTTdmT8KFhnY5Zfn1e/Y1b0plG7pVhjPfNeCQSidu3FBGZFUS1oTFn+xAytTQrmxwpkwwjsUCCkabA7um1HM7LLFYwjrSbR19aJsMdZ2RykU/AGre4GYVbfbP2eFxbIZR2GgDivxCmGV18nOyfEkJBRoSueURAUAWZbKoJJtRCgArz2RLRJYoFznfaHQtSHVsxyMGDKnFtw9IOPiVnbENx2yWxOvH1Eg8ZhpYs+hcL1OAWnZBwHQ5V14yN9MKM3cJ+LmVGV+LADVZ7QRl60VuYPxVzDpYYDpfadhWr9RQp6q2YFktE6qrlwQ72SQV0amVUC0aQE1w+nI81YCjXiWgSTVJUarqq7EpqDnsIEDdqJYdoB5pceUF2aYiut3Ux6XimnlIBK+p4G7UaG1tCuo5c9S3/FoFvVZdx36yIDuQheJEm1Kv29HAjQW3DTqYR9PA/sGBAEmyjs7Pz3F2caH3efdwH/1uR3bitKNjhhqLFKmxmy23/mATMDd2sayejUU3p6qcmwaLoPVCQDAfPPbjyUyNIO+3UtEU12Z9TmCSRd5ChIb8JodKkSxuU0TTbq9aZiFPhq7l4dDWmw82Nby+mZdFK3FmXzDDREU6rzsNz+y6EdvVExT1tyz/WYgtBZDW1DSbal7lO1l35RIqtYoB/6ORCrUa1eJUNVcqptonw5avo6EHLV9LAl5s/dt6A2KNta5xkUYIABqLUAxXdxfg31MVnDZN1HUtJiLBjtQm38ANt6zVfVVyFjPZyLY5U3XOfMDFbIzcdoVOu4lG3XLNuTlfKGdriRytGfNFjGYsWFcaTFCl3qyW7bolCMJmi8d4cID73/lt3PnWa2jt30a50bTZu6IBLDdxI9KOrUuqk2RraqplA19dhedro3TEnPsKoCaD2raNRIeX2QuuAx+xDsQaK32TIh5oQWn6IbPconXiSlnZxufh//B7eSMxCBBj5hgbiALWiw0258fYHH+C7fFHwMUnKM5PUdqOZetdlI0v37mz/UiIIEDNmRctfPMVM79UR82BOQt5s/fmv6We5pPVaqUqae19dPfIKEeSPcStEbMJu0kjl5FqrckgzxWUNWq0Zx7QEjbFGlaVDtDZQ653gDxVToWaDeodoF4ToOY9Q4A6oS9/pdonuW6vn5sv8yrBKM1A71/mx555znUyw1d5EashjA3N82uHwRt6lN3GyAYpBwffLAX1f/ofvmRWSxnbLqnqQiHsIFJKLDO2cno+XE0lBXUa85Flh2s45eqrFExyMM2t66PRVqyID1tMJWW1o9b6UElHvSiyXAyjrL6MoYjdb9lazRpnWpamaiFTCob6QDUY7xWR3opORCKJiuuOWRY+C1DbfqR1wO9xq9nSbKeoZRNwWrWg50u7etoU62mNls1YywJ52a8bKBdWyHZHBBs8VTMEJOg1VhS4fgOZ+4RnxQVKn7m54jxfr98dKjBg8Atuxs8nkzwzuvLPYW80/f27vyTK8Ovvb/d9asXKKMADcPehh1Wd2U9r108SGeEKag3Z7LnJUcz8d9jbZtdHIwPcTMrR8fClPFG/JyD5LkitIb+DxDHcMELwbuZr3CtRd5taJqPYf8ZaMwgmjrIn9I8AbAP0tf3OyG5UYjLeJgWoOQhSZqGTfsPq0AYlBuKn58QqAD90TuxIlc92IsyyW89zMN9Iq0Ho8D4z+kd3VkhdsOx+iHtRr+js/QCoCVJTnUbKHeupXH5jUSZ+P+0SDTKqBp897fSAOlyW7Zisc0EAcEWHQGmBy271recTnOZjBayWyK3YJ6ywpVJlOcVmNU/WGwLUpoaxerqcK+rBFBbWPWsFbBPoKOucsz7SwGk01GMytoFTqMHocMQ+wkiWReSohObPFwR982TqMwnILpdRqDSQr3WQa+wjzyzqRk92srlKGblyCXl+n4rn9QKjo0f4yd9+H//0N3+Nt95+B6fnZ+j2anjh/j5eOdzDi4M+DtsdxQdtqxWsqjXkGx2Umj2UqACsNbGlartE229z/yGJl8D96dEx3n//A/z1P76Ov/vpG3gymmFVqaNc76DT3cPe3h4O9gygHvQHiiSiqxPVxJw7rlaMFpqjXMzJterW4Z4AbboYqXZXzmVYQMZ6Ggobt0MVqYgEQ9sDQ7VmFiwxWPef4TXBPUo296YUsgcdQtKvLQVmG9GYD9byUl9LdT3HbDrXfxOkEdBNUjJBgrCp9ZxUOZ65I0L0JexpeJ5FlmXG4GQiG0cqX/lavE7oykSSqfojf64twunSaKCBf21HKe0zDNULRryXAt9VUqHaS+7PWIeSWjYl7OjXOTBh9fwO3OFvJssisreUEHMUQUDlqtXKPE0kNje2Z+gsP0R1c47/9t++/1VKx6/9cyOD2hTURj4wC2V3e4mj6vVIlvhk8yl7Htd3goMnp6dSTks9PRqqN5NaTvFqBKgt1kptkkcR2e+LHFkSZRK5ivVLWovZ3+bQLOfQqpHsX0G7WkKzlEONLnfqsdlEEnCi85opqA2grotoz/ixOhXUxbIc7whonj59JID66fkYp8MZrqZLzXgCNOLMUfemwFa6L3pnkGMNmEennsegWcZ+p409Alyc8VRp812SA1+JkQRUpnOtqtZRqVN9zLlFRa5tuaKJd2q5MhaTOT745AF+/sEv8JP338OHjx/JtY/9pc3m8lbj5qDXrpVLqDHWrZBDpwh0Sjm0Kjk0ayW02k202z20Owdotg9Q7e6j3Oqh1GgoA5trOBZLxUrQjWO5mODy4hQffPguPvzwPVycn2hP4PklwEcVOpXTfDSbjKnjXk/Rh7ky8nNs81wh3WVCexfBvA0WK2C2zWOKAub5EpaFMla5Itbsp4XPh4I6bMRSgDqysM29IshtcX1yrS3odxwfByniDBOp+0hy0O5tvYFHiRAANgDGgCyKFShc4TUngDNj1Rs3txk3ei2tdc7UyHxN9T0kuMmFk5EWBt4ZuZT9vhWM5nzh0UjhZkLd+YrKbyr1XbGov703YTwQnTGopO71MRgcSGiirGp3ApUtt9xdvPJ0l6WYJ2sP4h6j64b3nTlvJPe5A9RWh7m7ga+ZpgLmcTGA2nCyqNls7yLRjcrp2ZRzRv5tD9p9LxbM6DaAOiLXspuG9QZJp5DEnCX9gNfBNr1PQeqoyu2zmZjMsq4tZok/zxhFWm03GKtIklmZeelGvkzA3yQ7mln1DfT6fQHSh7duY2/vAO1OXxb9PI+870UKoGJZe7TVApy3M6+aIhLODlnXai7NmWVYY7vFdlhwC5heEwg24Dj26QCtNV/0nF39W6BxgMzpf8uyPgMw67/D2dTfn5WYVm9EbRFAr10yvmmrBg3VHXtZc5pkfSDr8npDoL9qJRIeSXR08gUV1FRc88HPHTbfOidSmdt9a4CxrRfxb6mcg3gYNRPB7VB3UxXOhzsDCMh3omCC/STxDym2JLJmkAV5v7nwzmp/I1/KWZXRKYWSdjtlGo+uTP1PohTnmxnFtt0jNiWKa9d6vlRlbT3Cbo9md6YXS14DRc8usNyFLAbOOyk9aWCDrGHv2Rxw7ZzqPOo8255g+Eg0qFsnwxgBkQ8TdVJAVRE584UXXsT3vvs93L13VyQYkhhtbXQFtV8OdJsljsD98uryAvPJROdH+6znTjPOR/ENGeBZ5MgbAOrsc2Jfsxottfi2mY4JTM19iMLALEDN6NTIoJ7JUTVqcxIOzN77EpcXFzg/OxPewfP7D3/1x1/7mu1X+QDfbICaDJTpRAu4DQzT3K8YltggxefnOwA1b5rskMIOf9zA0dTZjWMAtQ0aM4uAD5j5NdriSu1GHEKZ0saEi5wSs15hsWk3dpG24K780XDPLQ2MucPCwWw64ve5MMJfzwGjBEPdBaizF5Ixhr05k7LGFhI1jMrSNeBDgwrY4qLCz7+mLCyy2Li4Z2wQsqpyO2aR9WN2Idos1sY8zDYUscDp98kFzjcPL0pSgNqA4sj/0LsORTuPoTN/Is/O9juqpw2cNhVRzpnfC8t15ELppAXa3PDakGKdgxjlI9Aywn7WCtMAu/nZLX8shubcSHhdyA6ZNkoOfk8XtMOeq6lmA04gmSpq2SRzQLOmVfYKFSmvzRpqm1tjPJ1hPF2o2KxXmSlURLWYSxTUsthebYw9W6/IgptjrOFkhsvRRNd4s1aW3RQLeALNF8OpzmOjXkW7UUGjQgbvEmdXtJtZCKhjE7XXbanwvKLNG8HDxVLs/WaNucd8bxwWmDEZs4O7jRq2hQLGq7WUyrS0oK1Hv98VyEjGPb/GIRTB3Fu3bsleipYY5xcXODk7lVX5nb2BGMbVWtWs+M7PdT5k/SZrqqrYrQTvlWFDrRgznJdLjBcLXPmx5oAszn3ce7JXIlHXM72jibRCciv+bW1TQEP2Ok2B5LTUo8qaD96HLHw5OKGigNeNCkI11GQWExiey1qGVaQgSm9MxHTUvb+VktrcE1aypGFBQtCZzzUCi+XAKb9T/coG26VtwgSoqZTnPcInqqDk/UhlG4kPpYruZh5X/hwZsmomVZxxEzebWBZruo/dUcIaAJI3eB+Z+wH/iOEpa/aU+apGwdcsfmgO/Fh08Pfrmtgyn6qg9QwrOgPAlOi1mu4nrgFXzNmazbEtFGVZdjGign+OaqmCRo2MbwLUfJCNXsGGOSb1Ngb3X8DBS6/g8MWX0T28jQJZospWNM/sNZnxzt4L8DmG+AKeeOxjbsTBhEdOm9KZB96ekzaEKfBgM6mbiT/xPTvDW7P3ltWPs/FJT8iZhTVzsglQ59bOpMQaq+0Sq80C28USG2Z0nz3B+vgBcP4J8lePUVpdoZRjDIBZ/gRjMuxocvR+TwDqkmfceWPqCgBTbdgjAaiTvcuGQTG8zAJmAYwYscpaspgHZuaCznIkQJ33XDMfjqKMdbmBTY0A9T7y3X3kq23kcsyhoZJ1g03eVNS6HjfRTP8q5U8AO+mw/su8Smr1dTMI9WVeI3vNfJXnZ58beyGvHQ6DRG7bWlxJDkZKyRe4N21wcHDnV/01X8uf+51/9bLZ5GkIYCxvAdQipmWbMcvhCjJOCjqlDH1rnqzGCYA6aTL9/s9e2za8Tt1gIkuL100MWMwGjBZU6dDJWNYGTJsFnCs03ZaSb14AdfwyNUfheJDJ6VQzaBaGYcUmR0KqLbXue5SDZ+oJpGaelpi87ryV5HsaeUUs7ozlWxZcjnzQGBCr5nTFTICJ2dzvcBG6DjrasblGgkmssCO3O9rmsN7zyzNANh8Si1wUAHX02XGukgHHbv0ekLThhxk19WfcAVlA7zrRJLUGfPaHs+Dz591c6SDDP/MNQHvsJdm/7TWvw+vZ1/ChTgJQ209E7I8jqOaQJMQ58y7dNcKGn9d+U4D6iY10OhBJz6sNLljv2GAie849FihA6rDBjvPhObCKJNH15cpj3dTZs7erThCxkNeCk74CsFU9osxZKqgzALXsmIva+3n/sJ6NIXMAVdYvput/VkF9/RoOUFn9ZZwaV0ZLyZCxoU1+NrkXDEwJm++dg+7DEfaBfNBViwpqGcxq+SJIvdtzpsNVHyCJmOfn113D/Gowq24OfdwpIs2idst8TREDnKbtqAPaGvIzFHUJLKmeXmBD5c9iiq3UbaYqpF0xrb45IOTgqCRdW15KZ/4hkXLrChiupyy7ZqzzLy9xenaG09MzXA2vRIjlHxJEa+phKlKYlOvMwzRLbWrmsFyisFmhVi6IVFprtFBpUEE9QK4+QK7RR47/XauL5CiAulhBrZTDcniO93/2U/zoBz/A3/3N3+HNt98B5Xy3Drv49u09vHZ7Hy/0ezigo1O9AtSYSd1Bud5DudlFsdHGttrEptpArtpEkTa6VCnmt1jNp1L/fv8ffoi//PvX8eGjE1zMt8jXmmj2+sqh3RsMMNgjQL0n0Ir2h3UOsEslWd2ueGw3C1RLBdy+vY/7926jRSKshnu+ADrJPggyRjZygMDX3RSgNqKbCIoR15U43cTamK4LN5F52P+a1beppDj4JjhNwi4BalpvC6AeT5TJR6CQLk20CxeAze/rMdPP8j4MtVkogsyZaanvh1MK35UASPPAl9qVhIXYX3QLXhvGipwaltBeH7B2pgON/nbyTAxjTT2TPkyldM2y0okoPjLxuXq4zt1AbQz7X1uM/f3YUFygIOcKXr8U2YdOHmJz8hNsJ4/x3/zP730t67Rf9U3//r/5NxkFdQDU7rzic63sOhy9a+SWi7wny+OF1pAnR0eWU355qXgxDkSSWo3rnw/ULfqO94QpcOmDpZmA93IidkQ8jNwstmiU8+g1Sug2yhZrRdcwrdmm8LO52EakIpJMlEFdKRtA3emi3emg2eokebwkYZwdPcHx0RGenl3h+GqCyxlnGgSDvKZkzav60QBEzgpIJWfXxOu5VQH6jTIOuh0ctDvoN2j1zbXOST7MO2U0WK2JUr2Far3lgAz7cvaMBBiBGjNUl2vFor3/6QP86J038c4vP8aYamBOmFxAw2E9ZxqaaSmCjgA90Mxt0SwAzVLeQPl2G93uHrrdA7S7t1Dv7KPS7qJYJ0BdMhtJClcIHq5o6zvB2fkx3n7nDbz73ls4PT3GYjFVfcAZAh32uh0qUhkfQOcFRgMwys6ITAWuC5xnuFvClqR/Aq8UdKw2mG+2BlIzDi9fxDJfxornnmuEF0BGOvFayYEzqsX5HhJBTRJraPQxXo9c4x48+BQffPABTk8t85w/rrg/9sW+bGtuGbEiDlBzXSfBSTWoZ9gaeYJrm89pfcZpoK8RjYwkZx27ZgMOSAfGF2rL1DXJ59YOtLIa4CzK7Jk5o3ZynmbnHqohwiyFCFQDG3har7esJ1J8Hes81ij6rT4ncbcmn3Wqsgp3qoSsk6337DPpFeQ4ZSpVUbUTgDqrhvVales+QXIpz02ZPJmMBQzxMZfjBwHqeQJQJ/tnlEkOUEcxFzMgnYsApx1vE7gfgHbKPhUgy/lfgOhWFjKCio6CZc0TTSlbERhJ54EEAMdWfVyTpBLeL6wRRFzrS5RD8hvPMAkErI30iIgp7ym5tln8IGeJdp0mezQBau63oYYmFhH/FphsuefMOU8IMb4PpznQFq1l4HKQ2YzIliV5p45H1usKoLUNOunBNOdwRbBd6x6pGk4FviZbhJXlFzeaTYsDbDRlgR5RDd7G63rhdczrwNxdTKEdD0XI+LxAe74f/9jSSWwtlWsoFCouKLT4GRLjBEy7bbnZ11sMon2+FAsy8kNK9k2IgfH5nTRoUUEZlyXHIui+wdqW54P27yJczGYen+NEYu/ZFRGYECsMsLaeRd/IiE/suPtJsE4yLPQzIC7XKGINdNQI0l72+gwybqwnQQizPHJT8ttcOQgqJg7iu1KePAF4n10LX8rlNDvv9/t46cWX8N3XXhMho95oao8J4o7WSQeJWVsaOH2lvG65fxKjIrYiYSPXfyqo3crbP9+XAahtrhH1nx8zrzvCTYBz/ACnSdigqI84jQDqETEUOsgusVlRhkbSzByT0VDYB/d4gtSM8+A5/ReAutv9VWvFr+XPvfrcoRalsPjWZucMLzU4O8MT2/htihMDPMu6yA6Rsk2PsZEzjJEAafxlbOhpmzBfWwpqZ6EEkKrhZSYzWmxIZxURZKGNTWQfaAHwIiZyJlQs285nAHwovv1G+ox5l7+v+NmUIWKLjO+8DlBz4+TXTSnNASgBMd9MXfnJRcmAaysodtUgu6wdfQbZ2xiLyVQCqYI7mFW2eYRaKbK4TQ2q7OokW8XUTzrWYu7Q/shyTmStF/YSsvaxxVGqbN+QbMNd2FAtGtKw/BKz1jZdsfIdoOapDVYZf4ZKVR4XA6itKSITjQBVhRnUUm+UNdSdLWibzAZpF6Bml8ENP3KJWeQ3mdNVYYG9xYiL8Wgqy2JatzBnulkt6noZ0wJtOsdsvhRA3addN9n1OVNQX4wm+tytWllKYAKsBK7Pr8Y6F8y5ZvPQqJS04F6MpmLysqlnEzXoNNUEDZlPNufxX2tQwtczgHqG+cry1JVNza/nchityF42EJds18GgJ8CeG8loeKncCLLfCFATqhop+AAAIABJREFUqOa1czm8wvHxMUq5PA66PdlglcplDRI5yOAGRRBUmStbA6ep0ub7ZjFNFTkJKdPVEhPmgJNcsOb7pVW5W1Ijp6KOx4ZNVV7DDV7dvD4MhK7SKmtbRKNcVfZzuUIWoi0QZF/zHE+mBqSyCCUTkhbmBIGNC2H5cWJla02hW0NRhQObOQLJAVKTNR+sS5E9pOLxPD1ecyUjAlB9QIUwjyEbMALUBH/5tsSclf0TravTQpj3sxQsW1NQ83rlNc//Zj437zGejwCtVSwkRBwDuWkRxOufgLwIP8yp5j1fMsYijyU3aK5lXo5Y9oor7lgAFmXJT2VAXg0sH6Wy2W9P5zMxHPl8HtvxdKJ7nIA0QWp+je9LhSnZ3hwwl2vYlquoDfbw/Pd+C/e+9W3lU5fLNVlpb9bMMiYAHQpqU0fvDO+877TCywAqI+JYMSV779gUvuQueB2csDm/2UWZXfAaG+Zk00JMiu4C8psip7Vmlb5dYZnjPTbDdnSF7fkpVmePsD5/iPzVExSnVE9PUM4x5sAZ/96Icr9g46xBGkkKYpFb1rQNIl1BTaJEgFz625WRoRJJCtqw/82A0N6tJeC0g9S216ViFf63e2sYQC1yRgEb5oVXmtg2e8h19lHo7AHllpTVgjWkfDeQWkeOAP4zYMyXPBm+F2WfnQWdsl+/DkBFMZAFKb7M63zRO7v596Q/tfP9mIUxu1P7FRs53su8sJnPzlM3Az1T79x+4Yt+9W/U9wOgzg6trQ7yIi4IvrKGtaGAVHoOQptlnYM7XkQldUS2cEqaOSdyu9LL6kmz6UsBcm7rNlSK35MA1M5mFplHv9sGL2EhrAwpObDY/FNlXagK3M5bOb0+EKQ1rdYLuTIQkDQFnbJJ9TzaLZqtJMEirhV68K6UdbA15WFBer1uS2ohEaMCRHO9gJjebu/tatd4X9eV0rtD/ixxwIdqCcs7XZvj3kt9151o4g2u6ktbyb/wmlaDfEMhHNaBN73AZ60R8dxYEwykvpn88nkgdQp+7vYXn/VhsvV0+pwYmMb1HgC1AfvxkRObbz9UNmzVu/ahpvU86ZF0+zj/RckwyX5kF7X2fSJrwxjgcMLmv8bc1xXktrmmMA4U3L++Y+W4a42dfW56Th1E9igOmyE6oO31hym9OKxjDrWpqDn0kKWusiBpR2kZ1OEoZecoXUt0Pydv1YH3UOolvZ73fDo1qYLcesUYDGXsaJM863BxSBYwO9Y6FryHHaCWqsoU1MLKPN7BXjsdUNnA9LP+pN8L5a0NCCOP0ojJppzeqpaiI42B2U5k5MCYvRuH/YulANj1fIrNYorcegGCa0Xt33QPMhU1Fdd6La+H7RB5s811mYElW2A0W+L47AIPnx7jwaPHeHx0isshFTBrFMtAtVZUr9Ckcq5TQ7NRQYUEBB6T1RLV3Ab9dgX7vRYGPSr1+iiQDFftAfU+UO8h12yjUKOSuol8iT1WAZvFBCcPPsE7P/4p/vRP/hR/+4O/x9lkjGqjghf2WnjtsIvXDgZ4cb+HTreBSou2mS1Uyh1UWl2U2z1sGx1s6m2g3kFOlrkcPtPBa43h1QV+9JM38Hf/+GP87O2P8cmTC6zKZdT6falEet0B+oM99DmI7vSkJCHhlQNsul9s17Q8n6GQ32J/0MXt24ey++ZzqCiy2iAGvc60TBcsI1v4dZoMGsMsIblHM9dMsiB4Bev3vm2HKWFErxvXj9vd7gyo1ZNwAE5AyGw9I6+SChhTWxPIdptT/i1gwdTXUl0vDJzm74rcWYEUBCGdhCKyupPpY26QrjO2VoqI744h/AjcD0kgsPloRkWdjajwtSpmP6mawYlwmZgx6yEya6QfzliL/VAlPYi9z9TeX3eMu07RaWpy8gFO3/8+pmcf47/6H37+hXvdb9IT/vXvO0Ate9pUQb3bC6T1RLLf+drPa4UgC3vmi8tLHDHP+fzceksKIzJzLVmvxiA93ChQEigpO2fVTHZDsGYzJz6IdF3Jb9GqFLDfqaDfLKNZYc50WieFEotgL59PgLpSKkhF3aoTYG2j02ZcWVcW21RDk9BhAPVTPDk7x/HVGGfTOUaLNeYrEscJwJlSNEiVnCUsNhvM1DZt0Shs0auVBFDvd6mgrqNDUIzChople5PAU2t2UG12UGl2UK61pIqlpS3JSHxUeX1uthjPpnh0coyfvPMW3vnofVzKcnajyCjuo7yX+WAPJ4CgnEO1BFQZ77YFmuUS2nUC8j30+3TGu4VO9wDVdh/lRgeFel2qXAlduBuI9ET16xhHJ0/xxhs/xZtv/wwnZydYLOeKryF5nW5snTaVoiQtmUMg51kiKJHERKteqdhtPsdjtl4aCMc1icdszmO+AcZUUhdMSb2Vq1gqaor4K6ubjAzKayIFqJ0o7rFZPD/j4Rgffvgh3n33XZyfnQv05ZoUs0LV3hLKKKjBZjgOOHE944wnnB6NRJQl3kRNbqIaFQoCqYMgGDNtmwtbRjXnD15dS+nsoKHPeuNaMhEUHxFvZG5qBoJT9Unb8AqqVPeSXLV/C41WW04odGVTVSz1aArcCXjU/CGcPLz2Zf+SANRpxFgCurswS/M0f/MmEOLxCsWwCS6SdV9RDwYIWUwFoylGmE5GUlRTgS+AmuIRV9EmkwsnGmit9h5R9ZWTmlKA2kVbGZvvpD5Vb0eAn/uWWVJbDZ/2C6w/OTOk9bYpScvKiJb4plTSzI3zUrqpEJSu1RuKqOFMl/ND2gnToUTuJQFQS9Fr4HJC2PZeSXNpdzqR5bbm7wEwuzW4g4oiPYfDV6jcNet3snVgHaopoh7ItlkxNUungUntYScqVdVG/Z+ZHBo5hE+LmpzzULPd5nFgbnGbESkkIFYtvzip1TMiQeOJ2HHXtePYg3puXfNGGrAqP3Vjk/251lYC+5yPMmvY6hOpmN3F1QBYjx2Setqju+I8B2Hei/HoCcPqW0fOXV5JUBMoKncDA43p7hnRJay/+bunJFj47+e1G8pka429Lw6BjRqaENEYnpXUbt6jmK14UWsSVejmXMNrkFEsdHClCyPJc4FnuYrZ8+uj5sjOPIzssFKtxzU2xIZxj/FzklCo6AsOKHzNohDs4PBQAPW3v/0q9vcPUKVTEXEVEWU8Jm1LYcIKo/EI5+cXuLq6lBU6zweBaUVwCqshdmJAu6IOrgHUoaIOwDqc4K5HTIXwR9eJO7SKOMn9gzbfUlAvJeoTQD2eYESH2EnqFkR7droNjUdXvhbx3+YIxHv4b//iD36Tyrcv/Vm+sQrqb98/0OCBDQ4vJN1AbgGsHFi/WWO4Eipqa2Wi4Y/NPIY/frNnNqzsjRnDRv5U2EbaBsjBoYGi/H0GUJvymmCqsUL4yFkQvPJHmBloCuJYuAyIMgWOckF8WJoOP4yvo80wRBSZS8XYeMGIczWgf5aEfawNQ3ehAXYO8kZWiOwnCOj5a1mu89atZDybOe3EEmsI2wXS45gd6vJ9haJZ2YwatlpDaQUhgXorXgIwNhWT5wz5FmNFjLO0pFww+ybZ+mowwvfJhZ+LlQ2FAqCO4iYa1QSk8vdsKiwueHZ8gknG98HFnQ8u5Cp6lwFQ0/6p6FnSBKgLmBKgnk21SYtJRyZigSpWAqsL5QfzuiAw16qRYUcGEBKAmoAWgbsWAeWqFYNjgq3MgZ4vUCsWpKBmoc4BIL9+NZmpaaBdN4t3/psA9dnlSNcQbauprmbeNK1iriYEuzkQgOy/DaDe6mcEUNNKvFxEp1GV8pZs2tmS13NO9tcEqPn5psw1puXbZCo2H/PVyGplYUS7NtpycFPc39sXI47HmGDz+fmZbACV+aai1zLayRI2Yxazv55SKT2bYcKhBosubRqejcJ7S1bUbCL52evotzuolpmnzYZrjrOrIWZLWksbIMxBINVnbB7ZmFXc4ptqDTVttNtbrzFVUUhbcQK1bHZ5LqlsZ461WRVG4yLGZ1i6MOtZIDrtQSx/mk1CDD3i/uQ9xWuTamGCwCwOqFSYjkcqtpp1ZmHXTD0tWXWaaaohlVNuaQvL8xDgc5aUwfdHG3tezVaQpUV+ADckXrCADoDairSZBo68/SscnuVzZuM+n2sNiyJC9sxqSAi62LA3WWtlux3scq1qxqwjuCryx1JrDxmEZOUyB5tFAO+xWoV29G0VLlRoFxoN3HnlW7j36qvYv/c8Wv095As8xzmsnPeue1q1asriM/sbn7f7XNiaCD8dHl/wZUCQdA6Yrm87O7SDAlJUC6CmMt0KYOVHE6BeW1O12q6w2pKhOcb27Ajb44dYnz/GdvgUxdkpSssrlLFAgfaeUdRz8EZGdwBJ3rCGa4U1sAFOG2Bt9t2SWTt4nYLU0XSwGaISLsp4q4FTQEFLegznbddIv58A1GxuLWNvQ/u0QtmGuK2+wOl8a4BcqYHthtciSQR2bKiQtD+/OkB9HQz+PODpswHqz7G7/dJlWPrErwZQawe246LDwBVtiS1V5duqs+nGQG6Ju7df+RXezdf3R37nP3rZ7hdn6abAlM3h4zhzcH8doDaXE28ondGdBdSSo+KNUzTXVrdFnItl09k67424D5x5v6hO8/cXDhMWCZM2x2p22AiLEGRrpa2hXve4Utvypm0AH0CwYdIWRZCSKCLChHNDDt9Zd5pdqPKoXQnE4yPVlltr2SAuS8ZJM4GllM4qnyO7Wplxqb1XNvc7+/zEMuw6UOm5115hJ+crGTRYwHByKgJoTsDhNHjhcwgsNpS46Z4zpZRGAf47YjNIcJwbb454f+kxvxmgtnL35v0gBYhS67fs8/WuEtDzM/aUuEaSa90h+ySGwlyU9OkyoIm7Nifq5uu/N/u5kqMT4Gr2iAiLiaGp9NI+xAsrVmPpB7BzHbAOoCmUPAnA6gCB1ffXFIw7QJr3KTpWNiiTcsgViP4PVyZwEMJhDwfWVZQJUFOxm7ED5FqS1P7Zz5soEeIwpkpMu2edIBuAthOFw9VEny+Gm567ngLopnBiJmXYoccx177qg3CSJsPeWwpqgWm+dWdA8+hpPxucthNoVMzM/yWDLRukZgFqLnLckwlWmLV3gNRUUBOgXmA5mwigxnKOHPOSZZJKhxiSXFlXOulBzjuMX0kH2FxP50vG8Wz0uBjP8fj0Ep8en+GTJ8d4cnqBy9EC8+UWuSJQruRRrdXM9YmAEBXUVLsgh+JmhWYRuLPXwHOHPdy/tYeDwQC1egf5ShvbGkHqHvKtHgqNLnKVNvKlGsq1ErbbBUYnJ/jgzXfwR3/4f+PP/v1f4uHwUpbL+40yXujW8e1BG6/sdXB42MFg0EG32kar0kGt1UGp3UW+1VddQ/IdqKqu11Cq0lEoj+V8gg8++CV+8tO38fqP3sZb736CKx7bdhP1VlfqqF5/H90EoG5LIV2rUUXDKoiKpomsvqu1ErqdFvb7PewNerK55YCbThe2CqTuEzGfyK6BcU+q17akmZ1F78Z1KwNux/PTOUmq0Mm+lH7kmkGDrTepDaepr00hHQ/2GFRWyxZ8NlWvbQN3I0Xp/etzWoSPyCB+jyUgTuxZmY9m1pqeK8oZy5auIrxO/bWjT8i8Xnb9ikFqFuiPwW3cWbGfJOpLZ/8E1yXdZ/1OjPxUP2sRC0Tb/PNH7+Djn/wJzp+8j//6f/zp17dY+xXeOQFq1joksCuj0mdBlm+e1gXx0lISO3AShBvOAngtcQh8enaKITMquQYp/cGcB5J6LFMJmJ6ePhUkFZv6SXsM10wO60TeocMhFcZAp1bAYa+GfqOIRmkjgg5nFOx7lGcqQQRj4xjbx9gwxrsV5DbXabUEUHc6PeVAEwBU7NXpsRTUT05O8PT8EifjKS5na8zWeSzXdEEz1bfWZbqAcB1lZJYrqqv5DdrlIva5TnRaGDTr6NarEiE0qhU0m02ptpvtHmrNLsqNNsr1NirKBK2IyMgZZElcl42i5M6GF3jr/ffw7kfv4+zyQjneyr/dkqRuADVBTR6fYiWPSjmH8maDGoB2qYxuvSnFeL+7h353H53OPqotOlB0UOTvlVVv1aK8VjOsZgYqPj05ws/e+Al+/ubPcHx6jNl8qvMhkJ8q02YNdYLS1SKa9RKa9QqaraZmSsoAL1b00J4v8rpZ9fLBWdZivcF4tcWIbnyupN4oE95cPayOCpcTB3pEXne1pFVCDjbRbS4vl4izk3N88P77+MUvfqFrkBceZzABUIv4SQBFJPF0XeKVJhtjjy2w2WSsFxmioBZY78/diU91QwBvCZHTYuWs53FyrMcPJQC7kz/tv3lsUnW+lY+c2RTBYSTfc5HigBrtpwfYO7iFFklalaruK82gpCg1EZLuy5iJ6zOHHbCDag50htuOzbMdvPc+Qfe0uxzYiNrud7O0ttlVzIRFPswC1OORQKHJeCiAOhTU23WaZ2zbW9rHecniXcYNALUvPDoDWYWqCx3MTnuuuEAdg6jLfcakc+oRngQEOQsOgJDXbLPVQH/Qk3W9CJVy7MoLyyCZi2sEAWqClQTJpBKODGi31+b1rUg57zspVEkcx3jcKKHKkBSsHsg4WUWOckJ4DeJrepyyc/Mgb2Q3/cCfk300A2g7XOqAdbYEsQpVu7tIZQSnKRSyNavbGwikpoJfUYju4MKsaqvjub7TRbKAPGNgQgAnLCOIJ6GmMPU3BWUEgO1hx1UAq5wEzB1G3wtw2utYh22TaydcvVS7ex8XxyC2reRacGxDCmXhPPZICb82E1CecoHiN6p0U6A8Pmv6+t5PxshKyigT3ASOkj1H4a4g4JZxox4XSVKP8AyReszZxZcVI9DHdeJ7cUJHcJzFiCOMrDQSlYiuKszsHHNGznm53GhVs8r+Dd1uF/fu3cVLL72Ml19+RWpq7kVcC2yGIj8G7eGcRVM9TVfVEef4s6k+ZZX3kQB3W1u1vmbtvfVZi3KxMCwrtf+253Gv5s94zFSG9Bi1qxTUvGakoF759RcA9RRDAtSjsepXqqpVv1J8OJuIqEpgmnEDkwkfVt/+Swb1N0xBLYCaoA7ZUsp0sI08yCWJUi6Ys85Q0+YYV6IWSMuyscYiBTViCJf9fnaz16KoV3KA2jfmUFab2pEZMpZTSHBaILXeo7HVeesmForO/I3foazZoMOpfsgoqDUP8MXKO8akKfXPoUIlsyHr+1k2cFh8ewNlFnhcXDx3Rp/PFiv+kbrYAS+B4M4iEmiivGcrALKfnwuZ1yY2oBVYZgCtWfzltcDx2MdxiM9/XZljLLXYXFWtGDPRmUViO7FwdnaNwLlcLsn9yLLvNEBy+7sofILxEwC1CgMyRl3lTrZRkQC1QFJmAa/U3NCqW0pXsoCpQp3PMZpNDKCmCpYgNQtnNhh8TSoOCM4VycatoVqhnQ6U80yAmI0TLcMblSLqZbbXwJR5y8xCWNAanPZOBQHjPJ+T+UogNVlFLWYpV2gbnseIBfTVWBs6AWrmTxPUXq23GArspmXTGs16FYN2IwGoZfG93uj5fWZNwzKoJ3PazKxlS0TgmhsqWb1m8TYWKYC2dWTv8pixwGIWFM9rq9VSngg3C55/LtzbFaEZaxD4OgKmmUe22SpfmvnIYzLKWDywQPHsboG+VLzTEpGgMXMtKlV0m030Wm2phlnQXIxGOD4/x0R268a4qhWLst4is5l2ilgasUVWIcoIy+t3Dccj/T5eo/w5brYkUEi46rmBshniz8MIDCowRUYxkIIANV+Dx1gNs2ex83qz9Spng1Sqipl7Ivu8qYaT3XYTTarB1dzkxHA2cDVdn2Qb7mC11ipfw6yoN+ZfuAuY4iodhBsZhYW3bdI8LwLnHcgmGMrruVYnozMnsgHPpzIfxai2RGMC85z98LPOmdexZNFun13kGt3XproX81nWXGTAec4MyQTI42o6xZDWgIulmrl+q4tOs2WATaWK+mCA/t17uPft7+Dg+RfFys6Vq0b4yTAlVa8lxl2uwBMukQ64kyF3hrl7E7CZ/drOscscRxvbGfkoHQf7wFbH3Oy9LYPaLOnWzK5ncz69wuboATZPPgauniI3O0NlfYXKlnnyJAiEitDY3Lynea3ITs7BLhu4W+OsrBsuJGoOC1KWB0htBWgorF3tpeKaK7wxOpMt0YtdG9KZzbe3K06OSsfjytlSVWoANa3TVsUq0OggT3C6M0C+0QMKNSnIlaPrAHWo13WM/j/483ngdPbld4dfKfj3ZX/+i97qVwGobSjCgQfP9UIDERuUFZHf1mRpu82NsM3Ncefw1S/61b9R3//d//ilZNgUhJqE5R7DA78Uzf3EiH4adMga3JooA2RS8ky2TtLLyGXBXihA56glkt+rgYpnMyuqwwmIHBRErpyy4VJb7wBOrUzisMLJPA5i2dA9MnRNXR0DGN6XiZIno5Y0pjiJZcxW4x64VR4hSVeyvCIBSBWmOWyYesvvY7/KDJN3a/Hr4LR+lw3qApxOhkJhx5xVW2fUsHFcrRyNNSIFGZ+9OE0FmKytvl8k/60p3LOD6nid5JVjT7z2C+JzfhGYt7v2xR5ptez1NSHAoM9eT274lMm+vftZ4rU/C+R22nmGjBHvLepgv3jtrdr6zTPvDVACGO8A6ZknZ85TvJfrn1dbZ2Jt6UPFjKU3Xy0ZtvgwJh1UhXrQ+61QVQTQFDbgiZoxXj9Uc/b5ApyOezUhqjjjWCSrHAcPZRRVh5uKmtc/waC4J4Plb2SgtEpIuySuA6n62azDjXCcBaxsTww1lTuQJAB1IHbucpI4R2XU1ulEzz4S93ZXUJfpxKWsXLoi8DXSoV5cz+kVlpx0P/f2nbjerS1y0MV/SPWjOw4of1r/dmtvz502gJqDJ8ug3tDGcjGTxTfWjAVaCKSWRevGKIIp8dBAAQ1MSSSdz6QWPB+OcXo1xdlohuPhFE/OR3hyMcbxiKDMArMV62Y7roob4ICcdWNxKwVjcZsTQF3GGp1qAc8ftPGtewO8ev8Az9/aQ5cqwVpbedTbeheFZl+PXLWLQqUpq3C6kAzPzvHB2+/hD//oj/Hv/v1f4eHVBZZ0/ckDPVprV/N4rlPF8/cGeP7ePp7r7OGw0UWz2UKp2UK5M0Chsw90DgRU55stFOpVlKus8ZY4O73ARx8+xA//8ef45x+9hYfDK0zp1tR021sB1HvodvoawDYbddRpaV4poZTfYj7jkP0S8/lE6iIqqO/eOsDhwQH6g74sQ9l32eA5JZw+s+rE4hhkw8ylctN6k/JbfMgYSwq/YQ6SCRElVpp4HV2X0RM56cIwWycPOckrsXtNgAfL203mHJktI3oY2xJ8suDEipg7aCXziLWd3sjjy0LVD0bphCvKDkh5swtBGvkTBKdrR9efkN0LApzevTdt3dBakWBOOTmP6YBuVnj6yZt48x//AEefvoP/7n9569nN4zf4K//Zv/7PM8RCm9VYXcX+PnWe4SEIoCrJPfW6juRFzmiU4Tmm2xmd8jyHV4Ag16HIiEx7ZJuXW4RLatuaOpOYeIHE9xwapTy69SIOOxX06nlU8yTocF5hNRsH/5zzcGiuOsyBaoLVzGqm61q3TdClj3qjJSIVASeS909OjvH46RM8Pj7F0eUI55MFRqsC5ps8Vmvu5bx5zJ2Cn5UA9Zw9LzuE7Vrvrd9sYK/dEEDNHOoOiT1UbrdaaGcB6nobJSmoWyhXa6oXZdHM48M1O7fBaDrCh598hA8ffIzjsxNcEvATOLbx/p5DeFrqrlCgzXk5D3bwDeTQKVfQY2Zxo6n1uNceoN0ZoN7po0pws9VBmYAy11HG063mWE1HUlATlP7522/gjbfewJOjJxiNh+qTScCsl0wQ0aqX0G6U0WkS9K+j0+2iSUFCpYZywdWAIkmnUTYSErizw2S5xoiP9QYTzmCKZWyKdG/jcVYlk3E74Gtw/sqMOMuUFYFUdQbJTsDF+SUeP3yMjz78GA8++UQAl7lhFiUMUI0hEp7Z0IbFcNzSBOlN9BIMn3Q+Y5Ec/lBf4bmomV5De7SAYU00kp7ELOFtTuSjUXOSUi1hG0OyXnqtKIgr5ggErGj9Sxv3al1g4f7BIVokWDA2g3VVIhRKAVDdM9oH3A0sLEtjL0jW3myNlBIU1bclpOJUkRzvNea3oYLkfctjrgi+iYHTBKkFUM+mUlAHQK26yAko2k0CROXsIf1CShpNUxx0ugxZSG2AWTcpOobX8HqpNcbsyaMCy7xAZNx6/jCvEQKEJKY1Wg3FG1L4xHNFVT7JXIxBMQA1tVKWq6rbTSfiL2ej+llN8qk1c4+ylZ875lNeByQ9UVwgN+4zaS2Q1L9RR2bqSX/xpPgU0Hmt50l6sYSEZGAka2vWM6zXCU63Oz10en10e3taK/l7eRwUHTIeaUYqVbw7LuZLBRTKBr5KRFYi8Eqyk8fGea1B59IF1faziRTKUkrP5lhRAU+xmdwWbI21mUHMR0ku9eva95XIK05s+JO2Lhu7mooE7ZIwcQlnzIGvcH0gCYkEGhK0OMs2fISiSwKbY4mWtAc4kTW5F5wVaBEvXgfaxudKaOtvAvOxe9IUxhLvyblBnkShKfQ5X+S8755Dq+VS8kKsLaJ5yQ3U+yGPRaC9Nx1JFauZcezc29vHCy+9iJdffhkvvviiiFvs3zRHdOIE7yOKw7ifX15e4uLsXPjCakXRDmfJVIBbf6D+zGfvSb50VkmdyaFOQGwdhyAM0P0oK4K0z21zICOFKf9d2AsB6rkEeQSohyNekxNMxlNdP6w2FvMpri7OBVKTsMS1idcvP9vf/sUf/gZXc5/90f5FQT11gFrDduPKWi9jK4cBKWaNGpZQsnf1DSWA6Lj5tbnzlkns2WxoERduMvB0ADd4vgEeBOM2gFYbYFqOjEDqyD4jQ8cBclNQp0MTAdtut6Hf5w1iWHzrPbo9iTWXnkWSuU4ib9CGTBkbbh+Q6HUz4jFjMJtd5u77sUGmYKLPAAAgAElEQVSdZRb4kFaVvb//eO++IYayPLITdQ58I+KiadnUK2M9FQy04e/WIkolrTeiuwC1s3rCHssHxhoWacaSNjRcLMWSUUFpADWbnni9+AwExk3JapknZN0QjLwOUPP9W+FZEkCt4bc2M1oeb1ApUEHtVh0OUI93AOqKQF0WXyw8aP3MuojW4I1SRblrzJSVlTUzqPOmIq2XCUIbCDlbbzAVk4e/L4dmOS/rZ553Ase0zWODZAC1KagJUJ9fsRQnE7WEhgYhZQHUBLQncwLRKwOoOw0dxytmK0xowbZEq04bvbZei8Ahv84HN4du09S9/EOLHbKJeHybDWY5V8VookVHKMmVWcz3y+bK2X8rDqXWEKhJ23MBXQK9t1I9E+gnuGxEAA6w3KZGWcobfX7lR1craFF1W2+gQ5V2oSDWEy2qTi4v9BpS2JWKaBRLaFUqUprz56l45bnkJiQeBu2x1xsxh/lHtjzM0qC6XzlWpvzV5sh/rQQ9GAM8A46QZazXdbW8+PtcT6SUM/UdGx4WU/wjSxluZMuF3me/3ZaKmr9H9WUm68Nud5Jctlg4+M2ig8c/8mRsYO1McLe+i+FzCmATxLDBqTQZsvix+6TGLCup+ytaU0kokL1X2Kb5y7M44T3NIosANckNVODTokgK8qXlwFRLZjvG65BgNQkTVOLzs0qJv1hhPF+ICMEGq1mtm7sAG3/aglFR0x/g8OVv49bL30Lnzn01vmykjEDj3RgtJsNiNOIQgiEjwNcz+3w9TdlMN2+w1wGJ2CP08SNrJ9wxXNtCUJHDXwOuuZ4pNcX4MBz4zqdqzNfDM2yefoTt0UfIjU9QXA1RwQSVHEkxVpQKatLamQLUlnnpgJZ/1lBnyoqBzY6iGPICqdWZhs1gKMIctDKAOhTU1ugGDVLFq3cyxnWNhjebSc391hTaIDhdKGNZqgGtnrKnCxzi1jtAvozt2oY+eZ0PHwa5W8KvW7l9FXD5/58ANRt9WnmTJMYrmPaDHNoxb54K6gVu7b/26x6mr9XP/95/8oozw60+yIJoNqyIgYHVJ1m3FTFgZc3t+WhOxtCIMtNAW/PoKFzifGOD8wC3Uzsong+znlNtphwmd7txKzrVbbTNC+cbFSfZ4Y+B1Ikdv0gjYYnnioIgG63NEcaUqA6gcw8UiYhD96UGjASoGROitZJWsGJUh0VhZNml92zUgjvKZwFpUSMaQM294XpOZ9beO/vzCeAXs7YEoH72kgvQzFmiqVrqWoSOmuIbAOpnAeeM3XVyQlOg7qtc9Fnw5iZwOl5rdw25WcGdfe71519/T7u/N7ko/eKMlTeGBjcA1P6C4WSi2BFP2HzmPcf0KgOa2IwuBZKz7y8Gj5GhnP6dsXNP9tyUnGC5a7t9R/Lfme8l19G159t1agNEA6l9/JcAtz6QUbabKRMIUksdUK7qPguLy7D7i9opC1B7KeNIvOdqR2Z0ZniRXA+a/Lktfty/6TTQ1SKOLEcPmbUDdzWOTRDteLFnUQ61AGoDpwlSm3N4esWn4LPXOzpR6fWfMBWiB86QE6JmMdDD1hYWJRrGsaZmjUmFiiuoBVCvF3qwbtnqsVBuKP9WLjX/7Q5D/Czs+bg+mbJxjuGQFn1XOD67wtHFEGejOc7GfMxwMV1itGI+qFJgrV7x9+3LtFTaRQ4jnUbHjqNdzuP+oIGXb3fx3fv7+NadPdzp99BrdVGSlWwX+WbPQOr6AMUalYNVMMH18uwM773zHv7oj/8d/uyv/waPri4xJcdyswUr8Q7ttWvA/cM2Xryzh1f39/ESbbk7LTRaLVTbPZTaeyh0byPXvYV8u4d8kxmvVKJsZRV5cnSBn/7zW3j9h2/inUef4ul0hEKljk5vH+3env7m0J/DuQCoG1SJF6D8zNGQw61LLJYzdFt13L21j7t3buPWrUO02m1U6JxFsjr7bx+e3rSe2Jpi0TPJub92PSRrQwDSSb2XuYDUvKRuFFYTB5jnjgaZezK7PivSxWtN3XsOZIdch6+ifj/qcf/vsAw3V7Swew3XqjQD0ghbqVOK1ee+N7PW1sNcsKwlCvcAbi0pYcj+mRJCg+XhvNaE9BEv8fl7SrqOsnZXcJoIvVanbMPVZLPGpx/+DP/01/87Hv7yTfz3/8cHX2Wr+to/93d+9/ecKOf9R8TbuX3ojlo65mEkclP1FtarIiKa/WYMgiWWCNFJkLUVG+ZyEjkHpvVikuPuQKTlcRK8LaBaLKBdKYoU061B6ukK5lLmr9VXpUN/zglM2eUxDTnre+l+QICaVslN2iSXa1IlE3Q5Oz/F48eP8PjJUzw+vcDJcIarRQ6TTR4LEppJTFd8ghHdORtZel/HHpMAertWRq9Rw16rjj2C1M0aevydzSbazTaarS7qVFBzHay1lUVNJXelRtc4CidWukfYexC8efjkUzx49ABPT49wdnWJMUHAxUozIKrFphOzHM4x2oBOdASoSaovV9Cv1tCt1tBzJXW3O0Cj00et00OZ63Org0q7gzJnRNsV1nOq0MY4OjvBu++/i3fefw9Pj57K0pVAI/eYwmaNejGn/O+9Ts2jHdpo9/potLsSc9BhgyAf9/UN5yvu/qL1gG5Ky7XeP2cMw/kMI+5PxQqWlZqSw20OmnEY01JB0NEjChWzZr1yqLRPT87w4JOHePjpQynheU1yzqVoncx+LxBFD89c9vmyYt5EiLN1ycRRPofxDNYgzGYB6ug5BE47kBYAdYDTqa7JV+MgGAUYniLXDlDZ/NjUlAWpqEmkqHDf6vZk8d3u9mS/zM9npI6Yaack0wDvbKbun+3aShVLsHo4jxGSCEy50kYKCCFS8KyMXOgRjZ4dSwKvAGrGRExGch+cTEaYM5aPM5ZFANR0AM2u7p6RnKmQU4KWzzicIKAdNOPA5RupSH4W50axVdorWq0WeebP9gUCZSU2cJVnuYS8ZovmvCgQmhEZmpFbvm/yu7SWmaV67Ffx3gJw3xWkpeTGZHcLgDpqytgDrVTw7mm3w7rRYTBLQAvxS8zZEkcRvy6839CuGNiD555znk71OC3OCU5Trd/u9lEn8a9Y1vkdjYYCKofDKwGAtp97/B0tpF0lK8tqOlLStlrkI/scVktw36ADBBWvjBQxG2+61VCVLReNHbWwk7jD+dUB4oSsHdnSXBOk4AhAOr3YA4PSGuQzW64dWVUvzdV4Pwf+QMyClTCV3Jq5zgmiU7hgdVbWAcCuNVVQdt4CA3Krfq1XQY7zrxlpJo1V8hGxEVp0HtNzH+/b1pkgvETNZH2dImodt1EkK3GXEs8pyS0V4QCmrOY1X8LhrVt45Vvfwssvv4T7959Ds9n2WF6PUvDajTGTAqcvLnB5QcLmTDNV3jdUgcvOW/OJImSd7sSgrJI6wPjE3jubvx0qase6oi9NMUB3x4sM6h2AmhbfYwHU/NsAauICkHPD6IrvmY9zncNwB/rBX/7x175m+1U+wDcWoI4Mall8EwjREI+AQAzSMwCNb4amfnTQ5zpA7S1KFMZZUDc7JEiBb2fbx+u4SlIZoWxEEgtIu9jlHJQYWzhz3RcWLXyJFZRtbMqvdasF3zmMZeUMDyNP2eBG22Lki/pVFEAv15xnP4sNLI1A75utL0QqBBIlgZa+BGC2vGoWYGYLJHgik+scRYSWTs9NDACYCwUBaDYTvGnjPVmD6c22Hze+p2DKZYE1A/Yi0zq18sg2M2aN58/h8fLcjSR/wEG2yJi2HEjLddQiax8usfjmETDAngWwFWcspGjVy+NPoDMFqAtS9E9oh+cW31JQUzm8NGacMqio/qXyWvZQOQOoyQSer2RVxBzeGtm4ebsOJiyol2ssN1vUCnm0KmZxwdNPsHk4ncs2qc1cHlprFGjLPMf5kEx8SA1NIJrqagKww6mBgcv1Eq1GFXvdlq6Hq/EMl8MRxqMJmo0qbu/3BVIScL0aTXB2OZSNVZeZQCzGc7Q64iBqqOtPOSq0bS6WtG2SeWvzDTLhLC+e51/F2AZYbnICM6la1iZOAgCBVzLeeJ2smCGzRb7odvAJCQKyTW+QiVgoSmlM8N0suIvilLGxupiM9Frc2KhibzhI3WChQPS/QnvpGU7J0prOdH/yPfBatU2WSvG8DeiYOU7lM5sW2sqyCYHlHmXZsVJPLyyjQwPSKOTNMErHiQw2vk8OOllor+a0CVopm4mfo9duo16rGshJ9vSCFiJ0XEhJNtJcEuHntUQCQGRPMzta7gFW8PP4JeBNoi5c6n2ZrTntxckiXGpgyc2f+XjMsJI9i+fJy6rWbap4Levn2aCLLWy2TyRZEMjmv2VVNDPLHIG5rlRPCodi3pXULGzK2OaLul4ILHFIyuKHNvM1XmckgDRaaB7eRv/+i7j1rVcxuP8cqrWmGMpWDJJRbJiG1iQH3hNAhE0HFan8Pwc+ZAme1n3JIO/zNuIdsMEVSTzKXJctA5bWglQlmSpopYECrfpz2Mxn2IyvsLo8x/r8KbYnHyF39ksU5hcobghOz1HKm726FNDOTKR6X6QIVzhG5rTWVhEQXB1dKGLLB3+Wv88zpQwQC0stV3dpcMY11BTxBoOkALWA7VDl8e+I8HZSkLV8MoqDvDnzZazU9DeRa/eR7+6h0OwhXyUTtuTWeT6oc4tKE+j8egrqrwJOx6A200YkRf9XLb7iOrj++78sGJW2gyQCcJVc+F5b1sGWQiq3QL60QD6/xuHgu1/1LX6tn//7v/sd1SZZsDjWEWsUU+A2GrT4wIa9pIMT1RqGTCdEwwCRdV+oZgvw2ZVd3JO226Sh5DrD1wmCj8WwmAW5/vas6gDFg8BiiuS4/2hJFbZatv4ny09Yk/oXGInIu9Fs/R2gDta+wKEl8rmNA9S0PyzLMlCkJr1sDP5TkDppZL2ZTQiboW5NgDf7nWG3miULxl6yA1A7QGfgRTr4v+kClD2tN8Q792NMruKHwgI81A5f4mq21etZCPtL/OiOw0jyFrLgYObf2c+YBZdv/Lx+PLI/c1M/cf379mMxorNjGgBMqiL09TqLvTieHeBK9hhfPzfxPj7rb9eNJPl8WXBaQ8XoXxIg2pUbPozKAtRJDxJs+/gZB3FtQJoBvWPQ4uCYzf5CFRA9TdxbZvVmKgobVEVsjAhsbh8Xgzz7PR4tkcTKxpA2zUnUvpkF2e0DpwC1D3x0/Pxetufzfg+lNQc5YfGdOhQE6McfZc/Bekf50/xv3vfia1q9l92vEjAtISH62Er3T7KaeH+XVT14XICrpo0xLXmrHR/PkTbCMDOpV8hvlmBWrrKpORxdLqSm5mBvtZjJ0m65YPSLwk00DGTdTmLqxXCMp6eXehydXuF8OFXG6pSD5fVWvQxro7Xnd6sWiAxsv+dt1aaDkKjIqq2qeWBQL+Jut4ZXb3fxnTsDvHJ7D3f39tBq91BuUEFtAHWxuY9So4tqvSpyKXNq33r7HfzJn/0/+Msf/AMeUeWQL2BFZxf2a9s1moWNLH3vdGr4rbt7+K27h7i337M8aOZON3oo9+6htHcfhd4hCp0e8vUK8mU7x7PRDB++9wl+9pN38fo7b+Odhw+wyhfR7AzQ7O6h3d9Hr7cnu0PmS3PdrlXYw2yxWtiwnaDNcrVAs1bCfr+NW4cHOLx1iE6nLeWVEVKdhBSgcmbdTZze/PglDgsZS9hYXeKKsWXD15kgfCZDfHcycLA1A+XaauvEpERp4xesjd5TGwB7rpPE/DkpOOC29DHfCHKXVD6RBZtxRdH8gjW/Kf5jbw+Amr3jmn3bhv1mZgCdOAgEMJT+He8l5vUCMtPZfQbouLbSJwP+uL+dFOAZ2jw+pENrf3RLTd5PH733Y3z/z/9XfPzBz/G//dmjL7NN/cY857f/g3/l59Wzc31epuxgFy1EjRaDYyMGmj1xErPlToWaAfHohHIzyBiO1hlAbfUJ11rZqorQZ0CZhtsEO+TAYTmd9XIZnVoF9SIzk8d6FDdT5LfLhPzLfTDJuqR7H2NX6MoQAHUjAOq+cqgrtbqAbYK8l1eXePL4IR4/eoxHT09wdD7E2WyD4QqYbfJaI2n7mlgp8/3nSxbhpM8B1IqMNytjwDlOq4EDqqlbTXTrdUWotZpt1Bt0mLBHrdnWo9LpoMR1kUAsXTGw1nr+9Jjv5ZEA6tOrC4zmc4wZIzc0W9Px2HI3t1IGF0XsqefoQFFEv1JGv1LBoFHHfreLfn+AVrePaqeHUovrchfFVhfFBt3hctiuFxiOrnB0eoyPP/0Ev/z0AU5OTzG8usRoeIX5eIjVZIjieoFBs4Lbex3cPxzg1sEemt0BKvWOhB50HhHNnn0zQWrOLSR24RBkK6c77lO0Th6Oh7iaTTEsljGtNPQ5zCsyJWtbG2wroupdzoB0LuxG598nJ2d49OgJTo5PMLy60n0pF0VJSE24oJ7CCrCE4J3mKnNGYHOLdH5poLNZaLsjk/9skHkkdgrXuIRQZGQGc81M+3irS1Ii3A4u6W6UWuoTRyWPCaOznsh+NSmnB/sH6HT7so2nAjSxEY9IzdhgAijL1Ew39cf8ee5f4aKp53i8UggONM33rOIUFuPHMZVoEpnoGdRU4s8mY+XAEsikgpoqfO4PRuIz8lLUT3FCDIhLFa/8b4vhzMaheCXuPYq9R86i7TrZwQxCNKXRvNWrUSvruPFn3d1B957PxnTe4hxyzm2optX9nJH7daIlTvnoNsC3sjjq2WgZYjcPS2j77FlXVW8ojLSV/NmtNf3STSsD3+fSZ1l/EsfWXsZmffbW4/vxC9J+hTMrZm436m30BwP0Bnsi7kk5nS8o0lEWzxdnuLo8x4ikvUUKUMsinGu6nNOILbD3tT4g1M1RN6gmEImcc9mlk7wz8TT+9qI+MTA9VPP2MYQr7DiGeWZ7xgEwgNzsJi3wN/Yg7RUU3ZRR4lpBAJczYJ0DCp/ovmAYw3Lp5IvpzOoYxaJGzecAsXAOJ/5F756QQ8yx1v64kC+Z3WXOuIudBNAn5AI7jwlg6wLLWMdSN4HUpl0RtxT5Ee+oVhXTwzl6OMcxSvLOnXv49ndexQsvvIQ7t++gVq8bLuYYlNxpl0uMRlc4OzvDxeUFRsOhZkBFj1q1fdvEkvo7UVCbKlrvIwGjd7Op068HqG2iyJiv2PX+rIKazrXzeaqgHk2ooB6ZgnrCtcZU/QSoJx5ten52JnKFiHPrNf7pb/70N6Z2+yof5BsLUH/n+Vu6mMlSYFNsK6IbHF5TUMcQILFn8JXXNkFvoG6wptCtfcOQygaebmsthpVl4WoB88FpXOgxwDSA2mzkfNfR5hCbWADUamLcWjtsD2ITNSWpFyLX5oDZQUpaFJmS4hmAOvK6PUsxGtpkkdq5AmMxJHhrIK4GT2K2E6AOWxezaxGDUAsh4TgD8pRJoJyhvOwbyF4KYDgWQv4d+TF8H1b0GytSRYPbb9hg2iyhbOFNC4R0g4zckBh6cPG3hSurNpU1g6uvYkgUBAPbzKgADYCawyoHqNUU2efbAajzeUyXtMOe6XVlk+yZCQKome/Ls8ssZLLHlD/BAXmohglQV9GspQA1FcTj5QozgnfrrYDrTtVUvdz3htMZLsczlCKDmtYa+Zzsws+vxhqaEIRuN2po1KoapjODmlYVLNqplB702mJWUQF7cTXE5dVQOUa39s1WjtXQ1WiKs4srgXDtRtWAwwJZbguMxhNdsyXPFGaBweaAjF+bg23d8ntk9yqtTLY5LLZQPpBZZNhxtuufm7pCOM1WW5bQni2urPe8QH82kDQq2a4IaALFEi0/TEE6W68xZoaSZzFXae9NoJrnhfc9j1+lgPHCAerJTO+ZTWq9VkOtWhPwK6DX2Zga1Hn2Dq/zUtGzDr2E472mbBrlmJj1ihWjPBYbzFho5JizZ4pyNjpk+CoHkA1OIS8SAVnXVBpzfWBBtZC1DTOlzRkgjhEV1EGECAU17wdlG+XMrYD3dmzoupecdc7jUihZg87fQVCY54CqZoLTzBRXeelKjFgSOCSQC0Lm3uHr8342drsNYrhWiXUtq3xa4tNvIPEdUmHF7D0qqWvVOspU3nJF4fCSAAyJBfmtWayzqKs1UO700Ty8IxX1wQsvobd3iHqznVGv87qxvNdYNzwDwM6QssNcRW10BDWnXwQyxGd/BpjwfYZrO19V1yrXRD+nvMZXLEC5bnCdonL68gyr06dYnzxC/uIBCuPHKC6HKG7nKOWWKBbsnEoF7QNwXu+0AY21nNlZvMfEYMwA1MoKkAW72XsbeJxVUDur0hsnKZ/dYkf4nT4of9bOUxCqtF3693mPpIWs51znCIpXsC7XsKy2kKMVZm9f6ulcqW4gOBWhtmJr3/BXsSy3r1LxZJ77VcHpKEDTl3A05yv+/s8Cm559/Wdf+FkALxAl3n9sKqhJ4JBiAuQXKJXodADs977zFd/l1/vp/8XvfdeGNG69Zcxxv0LV6JlDSjb7K9ZbDSIzIJmWYVfoZIef2vvlmmJrqmVIW5PENVwAtRw0ykYoUr1kymyu3eF0w7UtFNsBjJtDj1tp6z4zpwEOfghSS6kgQqUzlGUHGsQ+klzM/cfANAMPlKVFWzlXh7HaLZVoe8U1tCJyE2smxQA4GcdAxSybOrX+ul4X7jKs43d7vedERKu/UhZ2gJDJMMWb7c+6qSM/NZrfWEtUC2cv2bDk2wHodq/pbANuczj7ypcBym+6O24C1z9rjblpz7jp5296XvY1n9lTMj2HMdrTNcqemx20pUdA3/Gnircai6p/IzsoTWZHccQSVa+XLIE43dA7BEidBZ9TYDkMCWz/CHvsZFB3bXCZHeDFIC+9Jt0WOwGtQyWQZmFHrrOpAmxwQYCaNRx7hHCc0nHz4a1tbe5q4CC1CGtJJmLqJKCvZS3NtYH5/RSK72Qg5HaRrp7i84xgZlEo8tzJKKsCoI7jSDe8ZwDqUJxqY3EAMWOZqc9lJ9b+PzNsVF+UsVrUUx3YCRW1iiW3CqWCWvbcodKhMpoW3iRKqcdiXt9Ctt0EMmi5KDu74RALxpawX9ows41uS1NcjMZ4ShvvyzEuhhOMp0tRsOQgpomfq9AVHWVrjKIL5MxlqhA50LA+4Fvw4S6/Ustv0a8V8MKgjldvdfDde4d45fYh9voDNAhSM4O62UepdYBSkz1MXUDPpw8f4mdvvoE//6vv429/+CM8GU8xY93qdRCJhbTOrebW6Fdz+PZhG9+728crd/Zwf7+PfqOFRr2Dev8+KvvPozS4g3xvH7lGHbkKSa0VRRedPD7DL977GD/48Y/x+ttv4YrE43ob9c4Anf4BuoM99Lo9NJsBUNMamOdnYW5Kqq23aDer2O+30Ot20Om20ajXpUxhjS63LydT2/lJXUaiJ5Z7R5ZQmCh90ooregmboWYIDUaX833Kr7FkbUrXJFvLrq9Rdi0aJGiEj1iX45UcTowFR38nRNPETtKmLHb7hoLagQP1iLzGHaD2ASvnDokVNPdJ5qSGyjoBdyxjOPml8U+3y/Wpv/bggsCmzM50jYC1O94PVxc77lJzumqRJq6qMdzNiP3We2+/jj/943+LX7z7E/zFP5x/vQu2r/juX3jxZQeZzCI3sQ0O++AgFXghEddQrHmJstEBKyOKm/NL1CcaYuthg+sg13EGREtVRXeVfLBOt7RKVYo+xkRUylW5fjXZpC4muDj6FOOzx1hNL7FdzRwkcjJTgNRy7jMXDAHUylBOFdR0TajVm8iXysp1Hk3GODs6wtMnj/H4yREeH5/jKaMQpitzlxDJ2cAp29y595VECA7zw1Jug3opj169IhX1rW4L+60GOtUa2rUG2iR2Nzqo1ToCqhvNDmpUMff6KLaayJERBa7zGyxmExwdP8aTp49wdHGKs9EVxouF3PiOjs5wcnIu8QKJ5DlmPlOxCKCGLTqFnGISBpUC9ho13B70sL+/Z8rbDslCdLbookCgutFEucIc4RXOL8+VQf3o6CmOTo41+Kc16nh4hcnVJSbnp9hOR+jXS7i718Xzd/dx99Yh6q0+CpWW5m9cs/n+BfgRTOaDMyjuwdw7eH2RPD+dmMJtPMJ5oYhRrcmhFUqsx+XU4E5DQYoTCchqZzqCWJ4owW6+7yFOTs8wTPJRTRmrdYxrsa97XKOSOa5IXGkEG+jiKADLHCmy66+AaH5fC6eBzrIv93ihZJSiX+jRllrEnSyXrekMxUzu0CASBThpWCjvH1NQ85EA1O0eBnvm+kEHD9ZXVlvwd0autq3qz9Tj1xx0sgRhA9uC12eCLlNm81q3t8v5htUBARbHjMKOjfo0xgBOqYydGGFuTnXszAFqJycl4HQKukW9lO1D9B4y9urxPWtFbKXX15TvbH05S0h+bWf+zhOVAeuzAHX0h3KbEfnE7uSEnxs9ru51e50AqA3c5jzUnUlidBA1crKPOYHHr62oAwWkh7tXMtv7/OlLAugnV4/1ozF/9000Ub3H586CfilZ3Pph1ukUMrGW6rT76Ov66gmcZi9OK+XLkeUPX1ycyVVmNh3pnHI/p3Wlrjy9kYiyYrZztte1uiFxJ0j6pnCgMpdDw3IyJI4EnI4PbIK1eG7S03hvpH4gc+VHDW49qL1GfH7lbdPan5gAnZ4qZRNzuUOInD4Juor8u9UMgpgBBUQm4jNSh96zx/5xJhxOmGblbThMRJIl932sEVHjxVLh5Vt6H9i9HBxF+7pfn3Gh+o2u72kGnQHO6QTlJGECxjyfnJ8wz/7+c8/hO995Dc899wL29w8kADOMwEHhFUV8syT+gipq2p3zDRCYJgFZe7kD0AZIM54zHLRsj/8yALW54vL5GZcvX7stltdwCbqr0pH1swFqJ+lybkQb+clE7//05EQqcK5NfJ2fv/79r1gh/WY8/RsLUH/3xTtJPoEYfdqnuSikdoa2txvbSDbfzsjSMCSjLL5+KWSHSteH0c23jKsAACAASURBVKFUNkWOD2R8lC9WWCZ0PawmBVIrLzZlOkkF4SuYvR/bdGIBNEvwAKNt4w71tDFuUjZSbAo3XdJaPjOWmAmwKwDD7LpsAXXFdtjMhOrACyB7j65A16JuGdrJouve/qaoFL1Ln08qP2X1GKg8n5GBybwWA62taTBlkjKpXGHLBYl2DgY02ff4CAtyQR1J3kqaJWrHwo6EAWzGRuNiFHYPAd5lQTYVTL4BEOANQFwDJi1k3ABTgFrZwrKadovvItlCeSmhJ4uZNpBKydTT3HQ4eEgB6ryyG8rIy+K7WM4JzJvMlrIoCQV1pbAVsCeAmnkkm61UpZ1aWXaeLJMIHFMpTRCLwDEBTr5/AcqXY/2706yj22qg1axLuXw1ZsbDCPPJRNbfVFAzc2ax3uJyRHuNK+UpDWhtRyVtqYzxnIzfkQZItbJtsmxSFitaQ811bfJGY2FN224qtbX5yFGQuRLM1iAbzPKXVzlqBo1wweEhjz1ZUjxWtEQn4M48ZteC6vMSFCf4ygaTA3kqplksTsdUHMwN2KZypVjAcgvZTrO04DliZnedoDKvB9robFeY5jaYrZfafJRVxUwNPrdiDGoOgXQNEbzdbsAhIjdksts4AK1WmyrqZUPuYLGyKwgoKwPaiyeqNDZrjHntUwldsswZWgLyTuI1UmXRUiiYHXaVv1veg7ZJzucqgmssapiV7cPHJRsyAaNWtNjvNHY4h6K8l/h+rEigpTYHt+nXqSiO+zqs8cUoC1cGZ4Falqkp9tUYkIVIhfvGmH0awDrgwudJwU2WN8gC38g5QED12uy/aQHJz1Ms5SyfukQ77ypKeRssE1ddb1kUTMQe5LFhY19mo90boH14G4N793H3hZexf/suKrWauh2zwmKzYGQSG0ybXbYAUdl8C+qxpiIUJkmx/tlFwXWgYWePcAtskjc0OJFdpuWqK6WR+xLt3kcXWJ89xeroIdYnD1GcPEVpeYrieoridolijrmy5rCQBagVH5Gx67EM6qJbgcYg32y/ZfGd5E+rw94ZqmfBqlBi20rpWbwxQHZ7cS/jdwDqhBGuITyv5RK2eQLUDaxp6d0doNDdR67WRC5vOeOkSooQJrY712RjLUvlvQtN/VqV2XVA6TpotPvfXx6gvgl8umnf/aznxYd65vfTxlsrD48Dc4gqGtRvcIFcYZmwUPe6L/9ax+Xr9sP/ZQDUmUzCGNTFnsyNPiJCxER3wqHVaA6AeHSKHG08XiKGAtyvyWjm3/wTTYlsapcGUPP72vtV07jtouoyazxlvegKamPWO1tZ9nusHVj3WM4S90cOfsj25nvU0ElDKmaNE6B2dYQTlqzxDUDS7EwJtJjVGxt1kpa43jtATRW19giuf2alb/f7LkhwHQxMhwpuARZNb+QFO6AXZESppz0eQrngsX446zoBm2+cfaTrbzTFgazuAAFfAFDvDMMyw6DsdX79Xry+NnzRWpGMKLLDvcygyvr1mwc8n7VfXF8zPnu9yML16XDsOkCdxaFt6OazTp8zxFqd/p05Qgmon9rv7ZIEniW3ZsHmtGcxFr8Ne6wAzw7svujfoeTf+dv7obCIS35vZKCH8tqzE9VjeMabcuhIKPF7Niwj41hbj+XDLO1zKUCtjtEJWlH3hNV4kKCz68sO2O2DI6s/uDe64of3veyOfa8O+z19huhPWf8a4YzW/bL4Vr/l5yvBov1asB17B6BOzrH3PXJzUG8XAC+V0oxyCWtvI4EaSM2aheppt5H0/+YQXXes+kPmsc2kajg7O8WjTz/F0dERxrQjXFpkEEmYdGeis9NotQazP+fKUmRtvuviIucqZjRX2COJKihAnA+esyUtEGl1S0E3iYseqcA1v5YHDpt5vDSo4bfvH+K1e7dxd38f/d4eat0+yq0BCm0qqHuykGR9/+FHH+JHP/0p/uoHf49/+tkbOJkuMWcvki9hw7pTgKQB843iGreaBby4V8Nrd/fw6u0D3Ol2MWj30erdQW3vPsr791DoHyLXbCFXrUodSaet+WSBx4+O8IMfvo6/++cf48n5JZa5EiqtPjr7t9Ab7KPX7yUW33XmudIlytcS9pu1eg2He13c2u/K1juGkzxmXO/LZbdP1F5kIG2s675t+Hn3IW2QFTJrVnbt0VpsC1rCLTLXndAQp44kdovbdRgA9U08IlvCUxWZDW19IJllMDnIbdepE7Zi/Ure0y64kAU7YvBu97mppSLayxSoZgOeDOid2GETlHTX8bdr65eT2vIbi6a56fOlS3+swgFQ2z3LXnTtA2V6imlqIjIEkaY13nzjdfzB//k/4e23f4x/fmP8dSvRfq33u7d/qFkACe48V3Ytxj4XbiHWrWmGFFbJEkFwNuA9bZlWxBWRvjmToO00hQHVSlUk84iqYl3EeRKfS3c0kvn4N53U+LO0vCZALZvYUhXlYsVmRtjg6vQIv3jrx/jk/bdxcfwQi+lQ96vlwdsaL3tTEYkNoC7nYQB1vS6L7z5t/Tu2FpHITwBVttNXlzg/OcWTJ0/x8MkxHhyd4cnlCGezJcYUQniOuUXn0f3RlL4CYHkGNkuU8xt0qkXstWq41W3jgArqahXtiqmoZfXt4HSr2UWt3UWh20eegGOdn5f70kb2yE+fPMTjJ4+knr4k6LehoGGCjz/+FJ8+eIzxcKxotmKFn6Oufaq83aCZW6OTp5IaOGhUcPdwgNuHe+j2acXdSwDqPOOfGi0UKyWsN0scn57g8dETnF6c44o5s+54uCDoeHmFq5MjLC7P0SrncKvXxAt3DnD31gHK9S5QqBupi/sF62K6JXBs4gC1JpRcU+jkR5I8ge/LM1wML3FaKOKq1kCBboWVmtss27iA51T2025Py+vz4uJSqunhaILpdI7xZKp5lmL7OH/2eYKIcEHOkToyjfxJIxrNYS0LfGZntAYIZYDtsCz3rFbFJ2re5utMLFy6fZx8l/T0KcBtI2uPt4xaLdkPuNabG14u4lIqNbmS9AcHsl/uUHVfZn9qALVEV06i1FvJALkBoOu6DaDV1aRW9wsK1pxYr6dZoX+uhBrvjlWJ9XcKZrEGkHhjMfeZ8kzgNEFMAnqcG6WW2GFTbHVM8j79OKvCyZD5ZBEf1szJnMiPtYhyDnKyd3ccIeyfVSv6eYj9MZm5O6kqVPMiVwUAGLNsj6xziFsHNRtjwdcMUE2vH7bMSQkfdsnxPtN9PZTe6cJ9bf4RsILt7Gnh6f/K1vHJzChRitus3ZS+Uf9bP0LytmaTEmRZfGCzxdgDAtP7Whf5Nf4hQHl+cYGzi1M5TIxHV4o+UaY4CYzmRWgMXKkmwgkpSQr3eyCLj/j+nDlGPCph2x+fZbf38Xspahx3iQkunn7e630DhH2GlsF07F4MmMcOLp9LErlAXLlDmgOk4kwcK1FcBGe1Ts5QrBdtpBOA2gBhvg7n2oahWDSFRVRYPnPqmpgSbe1UeuWTtn3eTey6MCVkF/+ZRJiS3CtOClI85AYL2qjP5xat5j0OPy8JXyRnPf/8i3jtte/i3r376JEgVa6oprc10oRdzJsmKeH4+FhKaoK+3P9trhFAtIHUUs5nFdQ74HQA2Z+jopZjburcZaWmRfKaQ55lUBtAvUgyqKmgppuIVNQjujbM5NBEjGcxM4D9+PhIBAtGefBzffDW679WvfR1/eFvLED9vZfuJgA1Lx5bakP1FRu1344OPsYAJbFqSKwosqc/XWiSjTSTI2AqE8+ZuAZQy5aNjHBfsPjztLpl0SWGaADUsrI2ZroKGwFx1xo5Bz2SvA8OJ0MtrI8XSuyUwRWfIhZa8ZfDZuSabbeKpcgWdYqM2REbq0+sPzHaMgOvTFGjjYKFmNtpc/GwBcRYLM6TT0Btfk8ANRluSyoF2Whbxi+fb8qllW5yfmY2GWwowmaYA2NudLLhDqaiq6ISe6cwqU0YXlY18Uip2XAGDt8zFw2+j7SwcNYeXz/HbIiVhhoGwNvCKDsOV/yK28jinKpcgtBSRTFPNwDqvMBU+15Bv4sANYufHK2gzCAalXIehZL/3HQpVXKdjRUtkJlrtlljyiwEAl5boF4uSUFdLltzdDmeSimdBaj5WQ2gHmkoRoC61yabti5FAi2+mQ83GQ0FNvc7TTHa1rkixtO5bL756s2aNXRkys7XG2Vks7Hm++KwaYkCFsxFIuDrgDT/TUsMArFSmYWtqud2BohA6HjOgtTPD8cgJPMSoFZWMYcwvJY0hFtLPUyAlt+XZXetinqjrmt0Mh5hRtbkZoUlVccCvi3bzgBT2qUXUKbilAWqZ4hPOXBTQ8SiNYoHNrdl2Ven1DGC06bi1uBMDgAFt+sqyBWATQOvB7HhZPnhFtg+NCVQO2JeDhUSfA0254ul1op2o4EWVfNsmkMdQTDVc2dCyc9riQpqFcgslGUjab8zhk0aYBF08fz1UFaItaj7KUgWBtJz0GT3LjdyA+Rl4c1sFC96Apw25WDkr1ItzXuVwwVv0nUPEGSzwRaLB75HXhNU2fCx5ADU10NaoAsE2vJa53VP5XZVQwYOjadz5rDMNESVNU61gVqrgzrzam7dwQvf+S7uvfSKbMRK1araHTLTpQxmc+rHRaWrT5wCoA5AKwla/oIKIAFTbhzwxahLkJMIDSK48BrU0G1t9t4Xx1ifPsTq6FNszx+jsDhFGUMUNwsUZdnGY84pqXw/bcDOAorZV672FhDA9VWEGVOAJypJz6beKhPaVNRSKkXWtO9LwRi17Ggeq3Tn0M9k1NPJPuGM0NgOtGVwSCJAnKz+KjaVFtbNLnK09+7uAeUGpPbWRRosVMF8skHXv77BALWBiG5BtqGEivdOGcgzsuSSFBZst3RSyOPunW8iQG1rTTJc9r2EV+t1Z5Woo5L6I5q2Ao+r50Y7yW3nuU6cS9XTlitmCmhzY1CjlwDPBk4br8oIMdHMiAsT7jQkqWiYYEMfa9hYGxIQ9zxrj0LR+h3kGR9+yJ/HBzk2uIm8zVCEUfVidpUEpLl3MI6DJC7WVMbuNxLOrv1whmSowZEz4kXktMZWjwSEzoCNTl6yGjjNGI7VIzvkiQH/zrLqU6wADA1sjayyazQVZUJmViaTkWf++Ge7Bk5fHxTsVPbXUIbrAHX2c2TXxOyPPQs8W41505/snmHNr9X61//cDFJfH7CkUHRYFe6C0yljPwFOEiViyohP3muCqegq3xlHJe8wsblLQdsgtGmY4qRV2aQ6qGvDKasH0px4uy9CjaRPlgGxbcATz09/LnoiGwSl+dBZy3l7Hes5OLAw9ryRSrhPai/LDEbVOiUK6tQpxIDw1J1Ge6qvIZHnZnOd1AI8Aap9CJu8rn8e1j58voBp7eEOUIejgT6zm5ywNpVqSH4jKUC9c73YsNFoK5n/8f/QdeQKa7OLZG2b2jyy7koA6hiyhsW3nmu1mbIVGWM05/MZsVNAQaRUggprZYQ+fvQIv3j3Pfzylx//v+S9WYytWZYetM48nxNzxJ0yszJvZVV1VVc3AoRlGySwEDzwwAuS8ROCF2QkhHiwRD8wyQhhZKHGQkJ+gabtto0w2JIlsCw3g6nuqq6cKufMm5l3jLgxD2eeD/q+tdbe+5yIm5ltl5E783ZHxc0bJ875h/2vvdb6hsWGIsb3jIyAOEQNACKjEfTMS0iVHZ6DmLU5cmoAOSTq0up8oTk/R+KoMoyHOBUZTxcyQi00RuybynphJvdaRfnR7S354d1deWlnR3a2tqWxsSXltW0pNHckDwV1rclc+5NPP5Wfv/WW/P6bb8i7n3wq58OpjJGfZjAWSPMUEgwXU45aaRQWslvLyOs7Lfn+rS15bWtT7hBc3pPaxi2p7ACkvi255rrkqnUpAKDO64iOy8u2vPnOu/LTN9+Rx8+PpT2aUdm9tntL1rfR8N+QRqNGgnC1BFKu5t74AkgGgHpzvSEba3WmgtiT8IwB0Ed8D7OoFdUNADWeA4813viMrh7KYEkbjf7a9Lt2T7j5KUC91GQNUZJ/cYBaSaAr6ioDLFQkEJkWukwjqOvKQSfJR52cNgzT8OrHzv50sP42VSLPDc1SECKUzIXGIQGdFYBaRyDEvS+clTJs9P+V4xXV1kv9D38Gb479vJ5mN4wwUDDHJjgq0V1hNpX333tD/ubf/B/kww/flvc//nYB1Ldu3QluNQpemEOfOSqo0ENjrarO0LRXdwz0AFTAUFI7UZJDADCXSOgsAoBGD4UANZTQsO3WfhJfD7U0nHHwVbD3Rs1fKEomixpZXXPYvJ7P5fRoX95786fy8XtvycHjz6R3dUZLfoxnc6ceHxGHGOYANfoYjWpFWo2mrK1tSKu1Rstt2nwXSqwNJ8OR9NptNuQPnh/Jo4NDeXp8JkftrlyN4TqR5dgm5qHYpy33nLHuQjtmLIhejXJeNutl2VtvEKBuFcvSLJakBYC61pBGrSn1eoufX2msSXZtU7Jra1Ju1qVYQb9gIcNeRw4Pnsnzw+dy0WtLF6SjjNCN7/PPHsmjL55I+6ojs6lIoYx51k0KTaDnLoPUs5hIXSayUc7J3d11uXNrW7a3NjkvusSRC2uSaayLVGoihZyMpyM5Pjujcvqq1yGJHQxmxLkZAOVeX7rnpzJuX0o1M+f53dnZkFs7W1KstAhQY8/EKIo5LZ113MQMrncgh/j+gZ4F+n2DgfQuzuWqcyXn2bx0anUpwBWjUlMSKfdMFTgpQK2uKOgvHx+fyLP95wSp2x2ADjrmTEcIaj8mAJ9WB3DMh8UoS4o0NnMMmLk8cgZjtA/2/NBVhQ6Uem/be7PoPwYXCgemCVY65cbqB6wRC2n6sgjWUadpcVQJvSA9Ya1htq9ZfINcgT2PYynWSeLAH5wuBCj6bvHc1c7YmZIWVVHb4DoAjPK+MnvLVtes2JxHObH2ttD/8h6Xi74A2AGIhlgEIHUApekupQRe3hsTgimo7hbfy8fsALWnVMkoXp6Aa2SdYKWkPw41UcDU8lPt+zvh3rK0FPT1PSsouo0oaJdraZ+2a6rHrQQ0v9rsuTMvjGMLnBCAa+ekCK8/wnEn9bPemRWA2qoATTkjQB1OwdTGTkp2Mbbn8ui4+vihtM7heEB0NoolqcLVoQlHmHVZX9+RenOdvWcc66Dfk3b7Us7Oz+QCM3wHXRIi1ardwOlAXDbyW7hZPl7KHcLUvQWfy+vmRALuv8Y4M7KP1sgJPTrJuZdqlZBz27p2e20nzdrv+fUIzlKeT1gNpM4emJ9cUMdDiCrN5hpHgb0NexZcPlTYp3mQjy/Vtl6GPXH0btGrdhxjFaAOtTz7GMvrRtetpzuGeyV5WayT4hg+X1OOE3lfwt2M4SiB0Y4AdoEhofaBenpzY0teffVV+cEPfkh770ajyfOng6r1uYeDPsclXFycydnZKcFq3Hc8V9jro7U36jz9IjaTWH6n9t8uSHRF9ep/+0jXuH4jMQ7YBXA7AtTjCXv8EOL1BkNJAeouzhcuziO4a4x1lCtU1BhT0cW4Hp1D/dbv/31PMb9V37+1APWPXrtLkBGLAN/VJEWDNprq3B4SdYP1T3TSiDFV1IZiuWHkwTk22xJGL/sT8Xf8bz4fSwvIaCWE91DFoALUbKklip7QqHO3CmPYMLgHxY4zTHyerXJ/oqWiZRmeCyylKHFmbbBitNdpshLtLTQR0i1QN8XUVisWYfozt2C24Ibz9hnOzuBxxTWvtbKGcL0BzIE5i621gPnBBKjzpm6CckmbwwjSDl7jzqp9MAA1nT/p1nvewPbWjfV+TK2g1wb3ifMdzBoC1wJrBl8I7AhguhYwc4amYgw2YEb6z8GMx2e6khsNZbfkAIuJwKGIDMYj6QfWT1RQI3BhHi8TcBRYBEyxwWBBzhXYJkBdIKMTs9agqASwOQIITGeArFQLOc6gLmGGcjYr7SWAusJ50zjPbm8o5+0e09UmiqR6VRo1KE3z0h/PpN3tSrfd5sykVr0ipXKFimhYiYMdigKak3NtbhbYqFAzQOWQy0AVMZX2CIpYAHE2jxNkDBIydO56OgfUN1RadWAmN5S1YDrOZ5zzhecyR1AXIHWWzDCA1GjYITnDRsdN3dYsCtJ6o0Yl13gy4roC+DmE7T8BY8x7ViWvNghx7PPQBERTR5VvIEWokhkFcKUM5nVZLbJt9rMWyapcYOPM7Lt91vYIrE3QijXoEMTH55XyOg8RzG4Uo53BQLqDvvSHQxmMRrRDxDmtNxr8atSqVAsr4VQTeE2ElWTBdBSJzETtuPOlIoFMPE8ORJNdjsaqKarZFDdAhzNBAnkGTR2aLmpRz/mlCsoDFEYxgcQRSYCSR9AYhLU3kn5VUKAEBHmAs8YB8KM5l8lRQY/rj2YC5lRphFW2LJ5Pqv8XC9pAYrb5qD+S7CLDQh7zr9UCHXcLCcKQs2iGgyETXDDQq7W6bOzsykvf/5G89PqvyPadO9JYW0dnT4tSqr3VNkrV+aaI8JlB1sgiRpr0l9KkOv17CrwsARSGmeDYdZ61NsioqkTxhY9HkTQYyrzblvnZc5mdPpXF5b5I91hysyvJZwZ8zgoLNGeZr6rtmgHUjHP42UJV6iT/5DF7R8/RGaRqzaV23gF49oLJAWoHDyxhVovvRMGsKL4psGPzRac/mp1XKGvUrnAGyznBXLSSLCotWTQ3JdPakmxrUxaFssznepxYt75tcRCHWSDryIvroM0/rixuGQxaLdD+8J96M7j09d6Hz1BWZ6fPZiBU4LnFmALY74MNPpFOG7NtRH71x69/vTf9hrzqT/3xH4R5zwRWLC9ZLbrT5kXYq41p6yxixADkDrSSxHsB2DWVMJXMIDWZuppkILh5WKM09F8QTwLT30FqJULhOddmiAHUaDwC7CGBT+diZTOqpOZ3f1YDQG2NFDWY06fBSYPcS3UuLBs6tDq3RgCVGshtMPICe5cqh6AMgjuFit+UTHkNEGSsWFa8kvBizVCf8R2LbQfmlt8rXW5pnAx9MHY3YlPMQWk9xcT5xgUhBl44oegmQDfYs64AnV936ft7vgig/rL3WYr/X/LCeG7xRf67q3vLzW+T1iYxTmkDyHLwJG6qAC0FqfV3Ilit3ZWw3aX4EFfRi4/C6wStoYzIYHuqNstsjlcKOgc18VerqT0nWfpuQ5RW118KTjuwrTWBuhzhi/m8kUBS6/l4/d0Gz66xKarppGAjlggsm/uBK6nUpl8bX+E6uENJAqB7/QaAiq4JhKeNZEaAW4FzBeV9hpw5OGEWnTuN+PUO/cKkiRZAabuvBgamdSsbwlRLm6rG1GlLILWpp9WdQWszgKEkmg6gPs1KuVaVRqsh61sbBHXQRHzy+LG88/Y78vFHH8rR8ZG0Ox1VUTP3YavSakjVSXmD0O+Hr2469+QwvgcqYv2OL9aTUFWTDM6UWiYzkdFkLn3U+7OJ1LMTuVXJyfcBIO9tySs727K3s02Fcm1zV8obtyXf2JZ8qS7d3kA++PAjeePtN+Wt99+VTx4/lEuor7IZGc1yMpurOpFPQgaA2UyQTTYKGblbL8j9jbp8/9a2vLZ3S7Y2tqSxvivNvbtS370rlY0dKTTXJVuscKYpyIPI8R88eCjvffCxfP70uZzA5Qqqob07sr6zI+ubUKTVpV4tsWbDues+hdmKSrIo5EQKyAVy2ldAPYzaBA5LANzw7/hD554kFvr91nmly1bvkXSre0y6r4ZlZr0B3itTEd6UoekS1ECiz+ky8STsnbpEQzzi64yQ732aSIiP58LdkDNEtWcTIliIdbp/hB6AEV5JEmbPxVSVdBxJFdRabwb19E3yaAuHrJ9CrNRjiK37JGa6iCH9J7ooYM8XKZpbFQFqjjKaygfvvSn/6//22/LhR7+Qdz/4dll8/9qP/ymuHTS4AUYTQDZ1M2zsCTpDEc3atEhre/05lND6HWOo+N+wvS9BCaxALp4V1LQgXftcSvbm4I6G94RYwpz7yOnlTFebGbzQ+AwnO/R08Ihdnh7Jh794Qz567035/JMP5OL4QPIy4QgqriKSsXMEDPB69FSK2axUCnmpV8vSrNepIAMwA4C4XG1IrlRlgx5rC6qrq8sLOTw+lodPnsrjg+fy7ORcTrt96c3hNofjhYtCjoGQzzQdEPFITSWfmUu9kpf1OhTUsPiuS7NQkEa+IM1KVVqVmtRh9V1tSq2mJO/8+rbkMfN1Y02KtRIZQP1uWw4P9uXo6FAuBz3pY2xDLscZ1I+/eCJPHj6Vs9NzGQ0nBKir9XUpltEjyEphNpH8eCD5UVdq2anc3m7Ivdvbcnt3W7Y2t6Xe3JRCfV0y1aZMSxWZCHpeGEN3Jeew8sbsYDjVcSY4GTlUPU97XZkP+lJagDCUk+21umyut6RSbUmuUNPwNB3LbDzg+Ikp/o59DN0DANXo19jYNQBgvQvMt+7IVb4o/XpDSvUWZytjRIim3BZTSdDUPisc9g4OnssXDx/L/sGhnJ9dsM+FtcX7nzoyMNeO8U1DpDV4k/noKpJCZqB/bgJJ4l7uUKI6hGqVMBc44Cn2ZrupjXRQYqv+DnFzU05zDza2vtYYDtia6trAaew/avFdlnq9KWsbW7KOr/UNKaNPiLWHniTjqs6T4bG6cCL0/sz1ibmFulrMrQZzO+/Q40qJU4588n6oKMJzNx/BNBmrlTcAalWYYjyJOcEYoBsU2aaI9u2KnIBQb9geaIpYw/pDfz2IvAIZyy4qL7zm4k6aSu9j2FcdzLZ90gkBSsbi7JKwo2g/Z3U0ixN4VRBFlMOdd8Lc9JT8Gl1XLfMKa2u1JtGev2/OXgvaetJ2eCSz+VGGnBTqdt3+FVvA+7gqPmmqBdVwSWrVhjRba7KxvkGAuoZ59MWyzR3uyAWA6fMz5pcQHU1ncDHTa+S9tXC9bSCaCjSS3CBcn0gWIF5h9y+SZPEsKcCvebgKD51oGy6LldBcBybGLDsfYgAAIABJREFUU1cA1M9GvHVCtwHV/jpV517/cvwCeTKchYIbG3NvjKvEfO4iR9PUalV1+ihAmIX3UuI2zhnHoY6XRiw3dxGSx3E+ZvedWn/jtaGes/NxgD6kLkt1nF1f6yNwtZNcEp1wlDSCXhWcleAy0aG7hDvU1usN2d3Zk/uv3Zdf+cGv8O+YPy25vIxm6L2oMBEzm7kGLs64H6IPjftOgRnIaQGITgBqU1KTKOXW3z7O1eZV3wRQs060cbwpkVqfEXXTQ4xHj54A9cgB6hEBaiijoaDuXLWl02lLr9Oh2lvxJg0uuE7en/ob/9N/n2SG356/fmsB6l+9f28FoPbmun233Sg2JTRoMjGwuWA6E8y9G25eNB7UU5aVv1KLQit22IxEQWn2A2DPinDm7jJAbbbBxnrm8Xk24RaVHgCptEYT1OZzhO1ElZPalNIHyosmAnEG4jH8+mbmYLRHXsO41cYOTHUNOpYtBTJgYKHZSSszGU3TyL4jAxDs96RZ5VbBPkeRMyNpw6ssfvw7CgAUEqrq1CSGataMzaBm8DH7TVMl4kyVLRRtjdl0NvJAICKwEaTJBAKGWhxrkMP1QcBxgFqBO91kHaiGrTKCJtm7OEYoagXA9oRWFngdlJ4lKDuR0Fmj2wFqXFNafIPtnsvJlEycEYGnHP6NM6ixVvC2av8MhXKeCuqqlHNg4s6ZBA5gn8FcNCu1Yl6aFbCHwb7KSLs3lMu2Wnk3q2WpVWBPXZD+YCyX3QGTDMxqblSQIJSocB3NMf9owAALo6hqMUfGJMAm2OoBdAZAnbE53FAtzBY52vnqrO45A3d7OOJrCdraHA2Avvg7nzWzz6BFMUgKYP+b0h5rjSxUzEIGIECLb7Xeh4oUFt8AhLFO2HDwedZMNjKc7d2q13iu5JKCKZoVsnAxExsgKdn/nC3k7Ek0nvCM6vHgl2a4L0OodEUV7+UyrcNx/3z2MxYGG/a+5gz0hbU1EvQRiiIkUpbEcZZdFopvnWUFOxdY/MMqqwN7kEFfBii+5jMW0WtVVbfXymU9ZyaHc4KcSDL12dIGpwLUqqYASA8QhqQPWIeblb8rj/x40uJHnx18BhitY6pZkQxxJgoXI2x2YNMy43EjPgCcxnXFHCZcVzxrBIMwvwM6TyZWIlnY1UiG4DuA7Dzel8+Oxwa9x1i7eF27P6SlfLfb50aO5hss5Tn/u1iUQjHH5OXi4pwJAa5NrVLl/YFqeuvl12Tvte/JS6/dl507dyRfrYbZUyzMlGWj5ARPok2pSAcEJ/q+AKROd4QUfNGtBZbhGgNzAOcZD1E0LmSC5xalMQDq0UTm7Y7Mzk9ldvxU5mePJdM7lNzkXLKC53ZCcLogOlPaAWqC1IxJYM1nJbfwBnxOtIOtZkeLhdI7yNw1xQsV1iTUqJI6IMOrDFlrtivLVFVv2qBXkpfOonZwOgLUCmJnZAbregLUUB6URSprIq0tyWAuY3Nd5rD9RpfAaytUhUiw2fRTy8MlgPwfc96m21taPEXg5x/2o/9RAGpt2qP4hgW8Mmmhes3l8MxPpd0eysHTrrSvxvKv/et/7B/2EP9I/t6//Cd/GBpLiEXhmUtIh2lzmgWbkc0Y39ziym1FE3BaCUdK6OB7YCyDxVA+z9h7EYdz+nO3ydVCUhsmakmnpEiEGZ8zp/PglH2LSIm8QVXUOr4gi4eXz1mqANNmOotxNkrMwcxJglSRq7KR9uRmj+dzGNHgxd6FPZGNXRS0RRCGQgteG2kOLrqS0WyZnT2u+7XahWmRvezqk+4jyw01fa78+QpN/WV0NDSyLDVPnkUFJZYezWAhaylpSmJxUCRhpn9dsPkfBZzWI0nP8/qjpWz39HVf/vjdFD9ICgydshScdtBZG4s+h9JTem1wWTNTi4MIUCeHsfyZKRB+07F682lF9Wz7qbtRqcW35tyqmIzrJ5Ajgi33ddB6FaQ2GDiML0l/vqygdvW15jX6ZXPlrbbx6kjPO85W17Vg6gk2eXQPVSGSAhVeH7EhxddHBbUrgt2lJD1Gvo8B1KkDChtqPoLAQHwTWitJkwpiqKittuSDYQr20Mq0as9qxxRkDHkKmkgriiWtr2YyB6GQimn7MnAaTSYl4CpReDRkUifN9TXZ3NmWW3dvSbVeZUPm4cOH8gc//am88/bbsr//VC4vLwlQo1bllm/5V2iC2oMRGqLes0/WirpcmSqEdTRqxAyvBdb1bJ7hGKIBRtfMJlKVqeyUMvL6Rl2+t7Mm39ndlju7O7K5tSONrT2pbb8khdYenVxQC3344cfy1i/elg8efCQPD5/K5RQzqDMynorMJug3q+ZmmpnJVPCPUAYuZKuwkHu1ory+sy7f3duRva0t2djakY29u7J+6540tm9LBTlPuSbzXJFESRBlnzzelweffiGfPXkmzy86kqk3pbW7J83NLWlurEmrAeCoJFVYnKMGJmEWnQayFDnuBbkA7LzhjlGtlmmF6Q1L5NWOIfvIMt8nQwORHM3EwtQ8bAmqrJC+0mBBuiWX+4q66BqZUG8kn3FTJKfE9xDWEwBX3zZxbXBnuEThxdKdJAfdE9lYdbDHj8GsMSP4vGwBq/be6vLEHoEBKPrU670OyqnQrI8x0CPvCj79NfIp76OoawoBalqfQtkJ5WuGKr8PP3hH/vbf+Rvy8Sfvy8/fePY13veb85I/86f/jMViiBdQdyvYDBIGchhac5ttNwnUnBmNOdFq1Y3v+G8A2Oy5oYdjwgXuDz6CxEIlSw+Q3NmHypHITJNXusykFr+4xugPgBwP0Dkj3ctzefjgQ/n4/bflg1+8JUfPHkp2PiIw7KITnWmp7ntUUOcUoK5VyrT5BjCNRj0Av2q1IYVKXQrFKvNMrMvBoCfnF2fy9NkzeYyvgyM5OG/L5XAu/TksvW1kBQmKSgg3DyrBmOxapSDrjYrstOqyVa9KPZeTWi4nzVJZWpWqNKqYRd0g6FGuN6S4viuF9S0pb7QkXy0S7OteXcnZ0REVjJ3JUAb4nHxBBuOZHO4fyv7jfXn+7LlcXXUJDlca61JuNqVYLkkO/aJhX6R/JaXFUPY2a3J3b0Nub2/KzsamNBobVD0vKnWZFIq0Dh9OMAqiL73RQEbYe1Awu0MlakYA1pOJ5CZjyc+mUskuZKNRlfWWXsN8AdbciN0jmQ4HMun3ZDroyxSqywUqcOxFCxkvZuxJ9KDIvmxLrzeQQakiU8wEb7akVmtQGKLjITX30vxFHZTQv322fyCfff5Qnjx+JkfHJzKdzKi451pziNhHoiXCH92+o6ozxhJfoxY37dEOIGIgD1mvgbEvul6iz7Bg7Yha2ru/xpi3D/Ec0VNJiGqYp7H3ZfNj+bk22scV1GadC3EF5gLDgrkFULEFtataMes4JHWnWFLtJkQgjctau6TjlVRFnZCjnJTrKtZQNyhK6opl1lUTjAoccJ74eGTzXzmWxMB6UyeTxOnznT1d4pHH/czrJ8Z5hwHcTt3jRtApxzw42IqyRon24XpO0SXJ9yU9jth3CGB+MuZTc1TL39P9Oux5CcGfn4t149Iefe8A1Prv23V1Ud0yQJ2QVcO24ueo371OWK1RQt7MesPcRnhZce5KWPBCBD1Y9N2r1bq0WhskOayvbUgdClpaPM+YT16cn8vF2am0ry4EStoZRmx5lOZHIIDrgYY8PiGxap5hYh6vay1PIFbB++Kzme2JTYBedfBwoDohY1tO4z8nEZZW2iYGcZcPcx9Th1edBe3v55bb7u5GkFyUbDkYA5xV8gbWNgnyc/QgclJF3G7WpVGv0S0Ubh9KRkz9Zyx+BGciu4deW9g5qQ241R4BrMe/qfAuxKmA4RhgH+zLA5Um1pXWI8T+hWO/vLygEwhqgX6/x3/D566trcmd23fku/e/K99//XuytbXN3vI8k6P4DiLO8XAgV1eXcnpyJJcXmDsOpw78vu7ZdL81bE3V02rxTRGUkZKX509rTuB4XPzdZIY172WsU211qeAABBxzOUXvezQccXQRHGZ7cOIAQN3pSPvqiueNYx4NBnxukLe0mg3mMC4K+y//0z/3zUne/hBn8q0GqPEAYKFAmWq82yXbamdDaNMvAtRsZhpo4U0FbQrFRDU04NiUSAa5mwInMPttY0PDHQ09B+DArsP7jVHswy6NvvzKtmSATwBq37BIvAhNRGXZh02OTUlNdnSWSSw89fdUYRnmwhmQGy2+dZaSgtlIVBZqY4NGLcAGa2YwmfLZbZaIuDoT14GBFOcDZqc1UPGmrGMZzM2ynECmJkIsSM0SkpsL1JUEuBSAVgvhOL9CQTSbpcAAqWCTAui6ObvCx6+PYh3WIPN8zVh9SERoCYW5D1SoKkCNLwegvSHLpiyIBeMIUKNwyucAxGR07sxwIFmofFEsAXDFeRDIWVBBjS9kt7TqwOfa3F9XUOcBUOeLUmFgxYHPFDDuD6WQL0mjWpcaCrIcwM+JdIYjGUCVuhBplIuyUUOTIk+7cAeocf1hyV0D+7hY5MxqzJrGdStRYZWjlR6YuFPJyWAypdIYfk1QcCJRGEwXMoXtiTE7s0jsh0Pp9GDfh4QYx5uTIoi8mCuNpn4CGGgTSRX/tOGGZTWtudCYXyjojeeE2YQ29rEmsdfjNaWiAuDgvaq1OlTpCzJrOaOboC4SlZzU80XZLJalhlnYhSxnGmGmByw5Ou2uDIewd4Oybc4NEPbf+EIFmS/pJoWZx2DaI+EFAxNrkiB1qajPBBifZsupLsUKSiqxJSsFPCsEI/Q6aLNIATgQF0g0KJa5geIYrjC3Ythngw0KcsQCbLywbS8BxKA6XZtyuDBTNFgETSqA+7ABLHJ2udB6PislKL3zOS0UOCc7tGJD8e/JEZ5DEC7w9GDdohG4mI5op0gbtLJupkhmabVPpbTa12LOOGeIc348rok+a7Cj17nsKAXnfCZQOIH5hsKFLHbOw9ZZOapi98Qtx/U0mS+4DvujIUkPeL4xg71RqRCIRihCsgNyB2etwsoWa6VclWxzUxp79+S7P/yhvPzd+1JZW5MMZiThmLR2YLjw6+LkFU9kY+M6TXyv776rCbr/NwAo/D03E8miTqPmey7jnMgENvh4ZgYjmZ2ey/TwQKZHj2Rx/ljyk1MpZNqSy40kl4W5JCz/NYYwDgHDMhCaa22Rlxy+LPGdZ1F4E/6CflIV0zw5a8wToFOA2i2nMAc7/aP/Fdp0VriZ3yj2HQOP4ygIYzQ5WxUW8tm8TBygzpQlU1uXzNoOLb4BUM8yBZliGDzuPesvvRkEpwlQ2+dda3r+ITKgr/nSF91Dg3NiifYlapqbPurm4i0Wd/47/roUSIsFI+47bPZwjQBUqoLt+UFbPvzFoZwcdeTP/cf/xtc802/Gy/6Vf+FXmWsgNiPPS69zeg29CeGgM4oWxMaA79nl0DEOnptofoFnhoAMiFgzHVXAwodNTC301FpOnxWSBW3etOZLClDTS8IbM9wDbbQFczCoa7Df6Oxpg54Se1KdpUblx1znTDlDmpmnNVy80RPHOZgFOd4RADVHOLjKCPaVGckZQB15h6pOUfVQVJEGAJEgv9qF6WMA0mVkgH8VuLv0LJjyLOTUFoxvel4CRzTljpgq0DBobfL5zxNGvDdm0mO7CfT1p0JJMfpfq8/i6pPjNUP678vgc3rAFk8DQB3EhV/5QN60tp236oSF2Cyy+XdfA6B2u714AHriXxugTppP6XXW9WLKCQedV4iwym26TnBI662bgOvwc2s+Ecgy8kmouVZUCT7iwh1GHKR2pwJ3W2IzN1EHpMQt7rOY3W7OAvoz3T/9mIKCOqif/fURJFcXAh+xoQ4lNj0UFDQjyiUNMDaMI9EZ+aMD1LT0WwWobX/S2KD/k9at2qi1ejUZj+CqUoLTIM9QYaqKaeSZcOugaxQJ1eqUM51lCaJs7GzL7p09ufPSXak369Ib9OTRw4fyez/5f+XNn/9cnjx6SOXEBPkq3Cg4xw1EHl+kWlOpmtcsm339uGLdGoG81zYfHNcCX0WbzY04i5oTtoBw7qlmZgSo769V5HvbLXltb1vu7e3K1tautLZvSXP3O1JcvyPzUl0uekP5+JPP5P0P3pdPHz+Qp2f7cjEfyCAzl/F4LguYW5kdRn8xkv58JLPRXAqThTQXc9ktiNyrV+Tlzabc3dmSW7f2ZPfOXdm6dU/W9+5JY+OW5OstWZQqMisUpDceE9D5/MFD+fzpgRxctmltW93cIqgDoL9WA6EYJGbUIrB95vQhZPyShZNWrSSNRlmq1YpUkQ9XYVlsJGsj8zpAbU/2UlyDO43PPVX7WrUCD4R4B6kTlZevJe2BZziiJ2SOSW4UGprkchg5RUOgNq3DbPc01rq6MLHN1m0mNPDTtax5urIb/SiWyk1rByhZLCr4SGbmGCEo7UcyhwVwsOHVJkgYH2DB0cGFpViPPNh68HH/uCmcpyIH71FoncjxA/AY4jgl2DUX6FAEC+OPP3lP/ve/97fkwecfy+/+7odfuU98k17wl37zvzVCoYHPhaLmXQCRUd+ZXbc73Wg/QHtGbDYDHLQcTntmNrrEG+oGdimAp6wtJ1Dg7k/Rf7Bam72JhTr3KUikzlSoxzDjeDzoyvHBU/nik/flzZ//njz94lPJTAck6uuvaMxH/wC9DCqocxkp5/MkndcqFalVa1JDX6dWl0qlLqVyU0rlmoBkjvMGEaPf78jJyaHs7x/Iw6fP5fHhmTy/HMrlaEqrbxwvCK34UHI24ayVR0M8K7UaCPsV2W7WZL1alqospJrJSKNYooq6WasToIYiDwB1qbUjhdaW5Fs1mRcy0ut1pXNxId3LK+n2ejJYzGSUy8iiUOBohauzKznaP5KHnz2Uw+dHMpOilOprUl1fl0qjQc50ZjySef9KivOh7KxX5PZ2S3bX6rLRaEit3JR8CZ9VkWm+iOFFJHGr48aMimrS8S0BRu0MglABvTuIGGYTKWUAUNdkY61Bq+BcHvOQ5zKB2KTXl1G3I5POlUz6XX3u4UAIMYXMpDsa0a2t2+7JAM4g9YbkN7epJq9gNAOeS5tZzd6BqeAAciC2PD88ls+/eCiPHj2R5weHHDNBRz8TDjD0JQC1P6tLebYBw+zkMnCrQMod3tQmPAGfvNY2Ig7imucsAJtnyoo3NliMuwHs9HjsuDUbsVZg4Bh84DYFUQpWqeMTnAdA/ihJuVKVGsgVDajvYemO6wH3QeQNqlYnYQJK0KBctuPSZFOBw4R8ZDuCAWN6PJ43uchcL08yxhLrhPXgkMBQr9eR0aDD2cSs7WzrScv3kDP7ddQkNgByClBrTy/9E2ZQh7jhJYNiAT5nnE5WSV3jtajn2IE4Za5H2ovRmlJVwQa8MjylKLqKAfSPrQfrq/u/6Y9IYwx7p+epq8CyXxMnqoWexwt6Hatk3+s1m+9tGEmGY1B8BcRuGvgZ1o57j9q3WqlLs7lGm+e1NZBVMMu8KIPJWDr9rlycX8gVRCidKxIP2CMmWGEKdfvO2tXWhOIISW6SANSRDKB5AZYH28ZGvnZrdHXPUIdFqpEpQlIAOoDJJj4LmIThEngNnAa0Wad1joPTJCo5IGwOstwfltx1MzKazKQ3AIY1tD6Hju+aQQQ0X5CAVatVCPCurTU51kXhKOQ2ICol2kaLWfrNiRLWqzYltSur2YMjhgJwF71uXZcUbtK5CGQrJ/kaOdbELF6Psf9LoD7PnB9irvPzMznEeIiLc9pzIzaAWLa1uSkvv/yyfPf+fbl//76stdZI+4DP6BAA9WRKUgIICnDvgHp6CLKTOek6yOyzuyMRWUHoFwHUq5beqyC1W3yH+s6fOPa9FThH3xuCLdh7u8V3rz/kHok4BHD6/OxUzk5OqPrHtW806nJrb0+2t7ek1Woxl/mz/86/+U1K3772uXyLAeq7LKb7VEsi3YnNQq3b3YrafhJsKDSku9U3PfpN0aJ7jzGxLOgYqUltDajkNNaaM2s8EQZAk1GAmoEIls8EmbCx6gwkZeZZBLfGI4OMWaI4g5lFOoIflc1mz2Z2LATSfR6oBSIFnaM63AOug8KuqNaeowPGiK06X1nBOD1GWlAnAHVoiBqjygFqKG2R5Gvx6AWApx6WR3E3tmAZ91seq28CyrzWjRh/UaaSN4gdRonqDS9myZDljBfr1HgzzPIvXwNqt6zKdtqGk/WYISOGADWAZMxsdLUvlVXCgIvEl7N7YSFVKHGdoGEOUgTsMzDriIQEAtR6r6AiwBfejwA1lKAAqE2BiqS0AOAW70ubCdQZc7Jz+oMRZx8h+QZoCSAYAHV3OBLMdcPtqZaKslbDTCXY6makO9DEG0ki5hfrDOO8TGY4Fl3L3DCtlY60CCD02Bo9nO0xUxuL/mhMzhqsp1BsAabCdQJ4jvdDw47XERbD3ry3vJgFpN1L3LVoRwfAHECwzmZAI0w10ICnrCDNqaq2UgYzCvfe1ddZguCY3dwdDNn0wSkhMVgrluRWqSLNUlFyBKeL/EIsaCcANYghtNkHy5LUNAWowcIG4As1P+ZEUC0N26ZslmxurC9XgqP4ZeMNNkJmF09FM5kT5nBghBN/vrAuoPbFukGTAptwGxZTKKbwPkgGcK+wRmBFhnoMADLWK5t2AL614YfPR9EOlTNtuDkfGsdZZiKhhY3NKPFk2woCPF+qjF5wo0XCRpUd7NMx2zuLArdMsBvXBK8HqYa2JhO4BUxJXgBgjWursQxXAc0CgC6IU1qdsWha4HWqwA7zIJ3dZ1bYWp8BdC9IJp/nzHCu80GP855UfV7kPFUA/Z4AA6AuFjDzChyFvCxKNalu7cor3/++vPz667K2d1tKzTWuUxNdGqgR033eMouDhsJo9FlRlKzuwNcATlOn0X4dtowArGz++TSXlQkU6rCibHcITs+eP5HF6RPJdA+kML+SQn4guRzmq2BJ5iQPxYw34/OW6BvbGc8JAGom2Dk0VrCSAYWjs21Ittl7s9B0i1OSodRSMOkBWrR1YzBvJtquGBTTWsyxSWkgXOikcw/KUkENgHouJVnkqpKpb0pufVcyzQ3J1Boyz+C5V4Y3ix5n1xpAzZbR/w8W39cBK10P8d/T9bFSrX5JKubmYHiJ6XESEZJ/hr/BShOTBZhal+p+iGYT7D2xF0zk6GQgX3x+Ju//4okcH13JX/7L/97XTgq/CS/8U3/iB4y3wyGs3BAH07wsAjzMGUz96HMLceWpFrR9RsEc23NcXWPqaY1pysDnng0yGjZlPL8O/rCBrwRGFC4Ep+kUojsZLdodAOB+gNnz+jPsI4iRAKjR/OGzGJRfZqtLpxJVegWAOimWVDHjwKRWpXwqjZToYx2KcHOx+YqlUk7yBYXGwh8HDZMCOhScCegWXYUiQL0M7F2Ljrbu7TnynMyfMc91re3iQCGfG2OxX3/q4gzqmCNaM8YfVwcuPIc0ME+fR/+f0L9ZOmjtzYTN0uJBcqnSxzX5TbfzY1ab4NPx/dLWUtp0SnJjP3FvKqzg3JEsa7mtxQr9TJ9/F/uSnj57jPfcl/EtOUjN/Fdtv9PrkF4i3RfCZQoEVM3Fo7reQGibw+xqIiW6+muXQeagNE7AYgWCo7I6jGUJ853tPRIXAH0fB5CN3GXNJXVQcNUAvWdsD7LmGgsX76QpKVfnVrulHfZMV1GrmkBdSvwYtamryurE8tvACv13BaijGlzNvlcBdwcZCch6o8jdlV2Vmt4L+3tYixanvFbzEUzuSKV1K0Bpsz6mm4QppUGgHsMZZ8y8DU5PdKxAfpqvSLXelI3tLdne3ZbtvR2pVMsyGPTl6ZPH8rOf/lTeeusNefTFF5wZh6Y1WrYgbKLutbGBAVx05VR47u0exCVq8v8wTsTcrzifW+8X3SrUJFmqMpeNQkZeahTltY06AepXbu/JHTSH9u7K2q37Ulq/K5N8WU6uOvLeRx/JL95/X77YfyjPL4/laj6UAUCMCVyJFpKZqqpsuJjIYD6W2WQu2bFIdTaTVmYuW4Wc7DUqcmdrTe7d3pU7d+7Irbsvyd7tV2Rj546UkfeUazLNZuVqMJCHjx7Lpw++4FzZk3ZXZsWSFJstyVcqUgQptFLSsQxQhBLs0FEQ+TwIo1VZ22zI5hYsaGtS5TxdVZgiB+TKtZ6GDWMJzWx3MCAgarUEAdikz6BkH2t+G5Fb142BJNZU4MtCcPZa3f7BY7cBDCGftl8ynNowlcQ1QT96KTbFsiWKAfiilekDaczl2xALsZjoQDVtMwHiQeGHcUXTaD9rMdG9RZiX8vc9H4x2oCQlB/bU0iawvAEGAD2ZUxHujwLUecsvFrki4wpqvc8+e0/+7//nb8nDxx/L//K3P/gmpG1f+xz+7v/xd42Erv0y1LWu7ERcR71LECAhy3EpBnKSCivMYJef6zlKWtctd/H18AB7+Mg0uraxf6VKUFVD6LrCGoESGvONe1fn8uTzT+XnP/0Jbb6ngyvJgADBBWkABWvtrLq/oT7Pax0LojWeXxBM0BPATM5yqS7Fcl2K1Yrky7Anz5Es1G1fycnxiTx+eiCP9o/k8cmFHHX60pvO2bPRmRAZWUxnPNRyKS+VSkFq1aI0aiXafLfKBSlnFoJpwVX0IYolqVeqUidIXZNKrSHFxiYJNdlaWabZBUclQrU2Hui4tHFGZAoSe77APt+wO5Dzk3MC1E+fHUhvOBPJV0gKr0NFDWIn8tRBVwqLkexs1OXW9hrnRjfYbyhJLleSRb4oM4z0owNXhgpnkNoBCuqXiW+ofpkLIDDSOudTA6irstFsksSOnBrP+WQ8lHG/L8NOW/qXZzK4OpfZRFXUUwDUi6l0BkNp9/rS7w05KiIP9fjOnoL16NFQDKEW2qF3CDV8ocj7e3J6Jg8fPZEvvngkT588k+EQ7orqxsh82XI4d4z0ByHmNZYjeOiz/YzECg82n5fjAAAgAElEQVSw6UznxDWFx0OgzcFrte1cwGLexhpwjI/9n+cjur1GYrnG45VM2wO8kcJIamcOBZAa9QR6QxUKGKCexvkgPwC5DQA1Rw6Zs5QDtFrzxFGXzAXtgsQ6IlowB+IhXQ+sp2ykRHUT1LF6nAMLF0IA1F0A1F1afOPaaJ7q+2Ls8ejphQ6zJeEY50HvK1dshf6IxhObmR32Cs9L7H2N0KUgodUpqzOug1W3zZm2+MQ9y97X+6WGg9vKCFcqKUbiHhxun9nRe07PHNNy01gH6KK0qml5pJKnvv7TG2qZtDrSe5S6FSFmYyyg4hkUVlhPPs398fzAPQIjDqCcxuzhsqnwu4OOXHYupdO+kh5GtQ4H3KspXjOmgte+aez32ssdEv3QaXzPeBwJEU5e4whCW9tKUtYemwPUFIdwNvQKOJ3adyeiOWJGdLVQ10mviVQ4l5C/gzW4qqoVb9IYN8a4muGUeEKv22PcRY6GtY5zowipVCTIuba+pn1p9qKVIKJkQ89/GCWW7jHvX0LcUlcRz8Og0ga4i/dUl0UH4TleBsAvR59q3PKVhGhFDIAEsiJ7jXjuASifHB/L/rMnVMMDcEZswPHv7e0RnH7ttfsEqjGmEfcF+wqEbwR+u205Pz2V4+ND6XauZMoxqaJOmuayS8A5WH37OKc4xkOFAMtfyyC15hn6OrvPhvukpAwVZqmCmurp0ZjH2AcGgRnUcOLAeMp2m8ppANSnBlBjvTbrDRJYd3Z3aGcPAdi/+2//6a+dG32TXvjtBahfu02VUb8/oFVwgEHtYVJgVx/YlI2lTWlrBCQzBZZ6VUmw1iaAP/hW0oWfu/WaFkg658bmhPoG4BsVlddmIZ0qoM262BtHbMSS3aLgglp1JTYiRveKjGLfUHVZK7inwSaoD6isjrw638yYRNDyWq23qZQ25ZBuctaCt2vG4AmwCl84bh6nqqCVwRytuNReTjdwcugcoA9FrVOtnO2zrLZgokK2mb4HriuLGLv2alWTnKclIlRrErjWe4LQqrNdlX2rNhkZmQzHMhmqgpoKX9tUUCgQwAaQOARAnePGALsGBO4hAOpul01oMF+pxCXz10DFyZgNbxxvmYqmIv8+Go5l0B8w+UMTGUUMiyOVE5tiAcpYgMBgyas1GBo9aKIrKIgCCMcLi28wjgsEEXuwN6LNebJOSR6APYbOayD7ECpVWJQTTNOf8zrZZ6gTAVhvtpHRXkctTdkrsDnQLEaMsMB7S1vaLK3MUZhhxjDVs1C7AtzPF2U0GMrlxaUMRmOZcnYauHe4J2rlDfU0QFM0a6Bgxu/jwQU4fnJ2zuKCVuNYy4WibFYq8pKxhVnMAlTICq2crjgPD7JWgGcZqpVxngTROecO6u6C1EoFyS4WZGXC/gmsL1xlzNwDeEx1OC3Hsb7B1B3z9bz2WbCwleOPpco5R7QetPnQmHdlM5xR9GBOM5T1UIID7MUfWMQXS7BmLXFdT0YKxuA5ArBOm1g8V7hcKNYB1po6EM9uDbO5qFBW9h7XFAB4WNOi0caET5MErG9stjgPKu1gpWb3zJXOOC/8gVIaX5wpSPW5qqm1maNzlZHbc0aXMe5wEXCdA5ANoN0YdjrjXZvECvJo0g57ecyvgkUYEjesZXwuYjpUhSB+wC4FxTUUJDhmNCrnUyitM1Kq1aS+uSkbd+7Jzivfkdv3v0/bRSizpxO11MP9owW8NeMYN232jEZznbMeCgcrIFYZvy8COQmeU52hYw9w92l9DZZxpy3T00OZPn8oi6OHUugeSmFyIblMX7K5Ca3sVTVt86WZQPt/e8Kv+4A22K2os/PSVFyTbdp5E+1Gk90sjlk8JNP2uPUloEkAdmzuNNq+VqCHJMkRCgOloU7HWsR3fGE+2jhbkUmxIZnmluTXdyWHxkexrPOwSYJVkDwWV6qA4jU39mYs6PX4XsTivc7mXSm4V7K75devIEF6BCuKwuU3WD0O/ynfl3bxun5g3cz5YNgYaElpq8vY0bBc109D5wu/Q8m9wA81Q1LKSHKFhWRLOTk8G8vbH17KR58cyuOH+3J11Za/81d/45uUt37lufzJf/YVs/ieEjTR5oc9A648AKhkbF/NY3QPJviC36GtpjPm9TsLLptrSmtvi9k4ILwH4g32E4484f5ns1Qtv2EzxotCzp42ljYVBEY6wDHw943BbMxtAlw2J1hVXsiRlDXtc6X1GfHP1biiOWHg2BsZUR9tHSmnDQLsCVQf0eq7xL0BgJvmttFKAuev7GFTiIbmlLpbcFwJH8KoOA/N32t3zgvj+Czpthm8ph2WXoqxq30yflyCJTsA78/f6nNoUSIBT/yvmuj6SAd94mODyX/PP18Bj9W44K0+xN1kfk66N0R4x9ZlemG8kWj/lqAqDlbqyUaCZXhJ0szzWsVz6JiTx/m+sTnjbHo7YwNdHKAOv8tLEYHAa6ceA7HReFOwX+uIa+A0LSL9mlvDlTnLzQA11yvnp5laNtiDm5ImkCV8NIc3xlJw2H83bQg5SG2KICoufI177NC8V5tU9j3McYsNGVVPmwtJsP4zd6lwvGoJ7qyS0Gi1/dytv8PMasDTjEEKrigIH4FGGjba2g3KKm/YRpQwLDR78qKCOsyGUyI15z0a8ZiKZtp34wvqaLUURM6PPBGuN2OQZJC/wqK2VJZ6a03tPVuwp60RYMHxYZbn4fMDee+9d+WDD96Xh48eyunZKQmViHtQYCMPVHdmT1ZSucdySNLnT6k0zBFNl+QTDf1pVIqR/oHrU1kW0siJbJXycrtZkVd3N+X+3T25/9Idefney7J193tSbN2RwWwhz46P5GdvvyV/8Iu35eHBMznpXEpvNpYRAHU6YxjYiTgP9xtz7UKwL8wWUlmI1LIia8Wc7LZqcm9nQ166c0deufey3Lv3iuzduit1KBIxX3Uhct5uyweffy6/ePCpHJ6eSmc4lCnWVKlMa8t8uSwFI4aiYVspKQgAAKvVaMnG2rrs7G7I1g4AaswhRENQCbxLVvpL6U8ax9zq0XHgOJvy2jNvDXPPeZ30zTmn1nuI8Td0tsM6dKBc92eP5AYMBEmc3lv/eThsC/rLZAsdoUEgzhVTFrMiWcka/Vbb0b47IZQR1HDiF8gSJBAbkM0Hx6zJl8K29zt8v1QFeQiJ9pfg5JH84MYsFCEGqjLUulB7gUyaLzIfBkD99OHb8vOf/nU5ePa+/He/8/grc6Jv0gveeOONpdNRYMriu+f/YS+0+iz5jaX8YWkxOR4VMoQbMxYNTehB6P1Ry3snzJpQhcKGHPNzWEcfPnksb/zsZ/Lgo3elfX4gk2EnODOi3kZbA2Anx76hD4IeQF5dv6qw6Lcxa5USBAZVKRQrkgNADcIKHMEyBZmP5tK96sjzw+fyZH9fPj/cl2dnZ3LWH0lvmuHYJIIiC9THC6nXKpxzDXJ/pZSXRrUo9VJOyjnMPV/QbrxghG84ujVg811rSKFalxzmCXNEmrA3gd4QAVr0HbM5fi2okMswn+50unKwfyDPDg7l+KwrvdFcSpUK9wZYmcPZDLOg89m53NrZlNu7W1KvlNgXQq/L+3V4pmFZPstkSU4nldSUvYYvMa+Gihp3kf27xUzKWZH1WkU2anVpANzPlVgBTyZDmY4HMux15OLsUC7PjglezmZj7nPj2VRBBQgtAOxj9N72Lanu3SVBgOPewlgVjVtcDejnEqDOysXFFYH5zz77nCA1ekYgngbim8eGME5sWd2pUTHpcfpcD1+dmnBb3p1kpEmiyrrDCIbGlUtiU6yN3DHGyXRe8wSgiSen5Dsl2NpMWZWO65G6i2Vin4u8hT0Hjg/BeJCp1RXap0bPijUUnAMBaLvFredZThi2noS7e+hnJnl2cOexsQ54/pCrjIYyHEBt2qfYBWpbugJaf1qfX8/4fXZzoGGF/qi29OHipqSUQDb1v4eegPcGXNmuebPvM44v3ByXE/LXdSar1nB0J/FxPjeP47HbEfohaR1ExwddqBa7ElZtKHmWwIylWkzzVuvzBzDe387JqdpbAnlOgT3tJ6uwBr1bxRAAdlJ8x9GmsffM/l0dNtV1ju8jUQUg62wi/f6VDAZtupW6iA/n69iFbtNGHjNZk62UsJe7AI4V8ooTjBLu/P5rQeK5uD4beq7e+0/tu3XOtD4HkVQR9yeNEU5idefW61lA+rt+v3EOik+JTCZzYgrIqZGPB5KH5cH4/Gq1JvVGg24GcF9F70CtwOeCcZK6CPQ+x3rZ6zYlCnt/IIy+IPags+YjoK51FoBniqE4+tSIYCCGsm8rHMHYaDQE7h8g9iDGwtHg+f4zefzwC6rh0b/FnohexL179+SHP/qRfOfV12R375aUKzW10MZ4zMmMo0YB9F6cncjl2akM6ICB/qg6miowjWNVgJrrjX0ffLndt2IxSzbfN1h8o/9PjM5+33G2NG4gDCKW4RoDW+R4y4EC1Jg/3emoevoK9t4X53rsFxeMSVgBEIBR9d5qSaPZ4LX8T37j3/8mpW9f+1y+vQD1q7cJniBRoMLG2cDKi4oWiomtIwMDQFhvBDi7xNXS2pPT7XLFOi3UIgTmHABNG+mWTJFxE4NfYOiatZYHLM4hIgHOCkcGLVVpK5imzRIW6wlA7hmMM4DTn7OJaZ76IehYUW/9Ig3IaA5Zo0QfUFiJ60atgoBodx7yp4XOK1P2HPR7msg6+OTnoU1YWJW5baYlHrZJe4HqM3SYIFgj1Nl+YRO2IhMJVACog3pAb2Kw0rCdi+A8gTQ7HwKMEbRXdXtWFmhgT1Qxy6JfozvnfeE9kfhg46SqCmCeNQiohB6AnUm2gVp7hDkGuJ96nXTmss5NwjXCGgXr0i2slDCgtvCplU2gEdhex3UIhmC6RpE4I1jn8gQPEUCRhMMuCYpXbPZYHwzeFtAB/iG44rUTWuJA8azqeYKGVFhMeP9p1WLJE9eLXXNcJYL8UPziBwDhYEcLoDGXkSrmYEIZzg1Em3dorMDmejSABcgl1eAjm92E96ClNhQEZFEn/10osrne7UWAGhsaiLUA4GBj9VKrxoIFAGwOUmAUWiPMNe5y48PMbBZbYcauWssD6MTct2YZRAGd/dbvDeTy6pKgcLFSkSxmQxnZAfcH9xSEBpQk9UqFzwgsx3HNcS8JYBMUwdxRt6LRRA3NTqrrx1OCsJPxlP8Mu75yWZXcuMZIwvFFpcvS3G0FPlEOTGDVPcUM6qzUUOgiMTSNq874xkaNZ3CuqnBabasySJNABWJAMqjkYQ2LOVu22QPkx2dY4xKztZF8YLVw5jrsc21+mqq4de0jMVWb2wUt2Glxa5b8YayBNXk9BuO4MoupFHK4DtqAQ0xEkdzutKXX7/OaY62Bkdas11no4/7BAgfPd6lckCrY1JgHePdleekHP5Ldl1+TfBEGZ5p9IrZoo83bm2hGgEFrxR4s0yyxczAzBafTf4uxUBNCLQs0ZhNsoq4nK1O4S8AO/fxEJsdPZH70ULIXT6Q0OpPSAnOnx5LNKYipQEoEqbWYtEY29xJVgekxaiGtybPuDdpXMbIJCgTEMtrz2MwyOiGobR1nVVkhbD1hCzdQZYOsgkLTXmLkDG/z6EzqHOfGLOgConMSoZIeFaoyKrVo743ZZrlqgzZhvhcYwyIWUWx6qnQ4wm56dV8ESN10H9LX35Qx3UwqWE7kX/S+cb+/ofXoIE+Yt4QrrGA86wUjitHyHfs57oCNiNDPm0kma6sFpiV8uicyWcylO17IZ8/a8vtvP5NPvziihRAK8//rr/3nXzsp/Ca88I/903cJ9tOK1mY+KxAbyWRejHgOoOQXVUS7Lbj+jlta63e8ThVWahun+ZbmMiB/weqXuVgg6Jk9LUHq+OSrcgBAszJuFaBW0hLyAyUvadFn3P4g6PGRKm7d7XZm1gGxOYNmW0oXDXvMDch1ANaLbF1zCthzHjUdMUpmW+yJLcgRqkpTtbk6mERLXVM+MAlEyFi2RF4l8limvETyCLHTnHquP4Pp6lwFhqOrgeapL44J14gj11QaQTixrHS2RmE8ipuV0Na2TpQfyy4bPu7jepywplYoJCIgzP2Cx2nEVp8ZbcQGa5HbWwb4calJwzSXzsm6x1raay2KZXB69dqnNY3+wo2win1+qjCO90HvS6KgtvMJoDX3J2vyev6UWnRbXqkONFFp4Ex9BW4NvDUnnfAMhffxBuuyWmHpPRIre2/Y8ruprhWc9uaTgcYhTmjzVjLeoLHjNIvBMMeRIHZUKFlxFRps2twx2HVJgeLPna8yA6aNSOxjmljLeRMxrXuMHBEbeJHQ4iN2FJB2gBrxSWMdYyPBaQOoaV/Xp1MFFNTMy7IZkiubBKYbdECi5R/yXDRtRgO5OD+TR49gefqIYMr51YVMOKZgpmOtSCpC89sm5hkoGJ8BH8FiJHJvH1rthm2Us6zdvcWanjrGSqiqA7RSzYg08hnZrpXlpe11uX93V77/yl159eVXZBsAdfMW8/Snzw/k5++9I2998L7sn57I1aAvo8VMpjbOBDuwu1/rLY3HnYPN7EKoSqznc7JZK8ut9Zbc292Ru7fvyJ1bt2Vre0/qjTXJF8qsry47XXlw8Ew+xXzubkfGyL0RV/MYSVQkyTZXLHEsEZRpBKnLFZIxW42mbKytycZmS9Y26lKpVrgvBUULr4UTG0KhGFK6CDMsNTT0kU+b5R49HLD15rv9u+6BShCPTKAYM/y9lkDpJIfTBDmCixFHTJrfHu1SEYDV7iGvteOxNrxtO9FNAjduqV9jVuberwhE+WTWdYj/yb6hsTXG0NDBTsJkHKO0nGW9CKCG3RPHGs2V8CLMA7N0V9p/9Ka88wd/RZ4/e1f+4m8ffhPStq99Du+++27Iw9I1qfH0Bs6YSeljbbbssLL6wV9GbGPvTReTZBfJDGEDqLU3pwRnd5+D9/7Z8+fy7tvvyKcfvCvHzx5I9+rY6hh1XgCQil4HR8ll8wSo8YUxbxUQ0csFqcExgc57RckXy5LHbNEa1NQNKRSqkp/nZTIYy+npsewf7ssXB4/l8fGhHLa7cjWcyXhRlEUWooc5rb0bmDfN+JCTUiEr1XJeqlBVF9ELAPlVxynlFhA3FKVeqdsM7LLkiyU2/UEkBtmezhRwNaMNPQjIcGDQ2h6pBshM5xcXcnxyLgfHF3J51edeV4GAg6PlCgT9isWc3NrbkVs726zZlSPprj/6fKGOBGEH4yDYYdAGnBIFwH9nbm2EXuTni6mUQBCqlGWjWpdmuS6VPGZQw7FjKLPpiJbPZyeHcnp8IN3Opc4pxqg+ijPGdONDbVyEinz7llR2bjH+cstJY6ODwuyzFZkntDs92nw/ePBAHjz4nHOsMyAlB9KN1X0pQO2xz+oC5ujm9hT7eR6tnTSHOtshJwU509jiUJTnYXbZbOwcCO5GsrDYq/VPMqbEz9Pqd+aSNiuaABTrVe2VaP5hhF5LNFXRamQzrC1F+KznLrQFBwGiWqtLtVYjOENVtieu+s4KdCcCKO1lxC6+9j2NIMVcBmS6IXtaEA7B3RKCDq3ffAxTCk4ntuL2OSo0s7qOi8tcExLlqVGUdMcJwHcksaf7g+YLq8DgC3LqlRuZApdftwexGtP0vH3mtefrS5XNde5tss7V5ccIbDYP27ERz5m5dtAfNNCyWASxDgKXolQKABBN5IZ9zUQLiBscXwgBTaksNRBoOFYQJHIVuMzQWxx3ZTodxNEK1sfS0XTmZGD1Tlhyjs1YsqZrJgGykzzCCeOxroouLp6X+H1Qa29VOIdn80vKI/1M866xGsj3rZCL+LPLLS25P+EYdWzYGP17iJMmShDVDoONd10spFBUq304GTBeobdnw8IQnbXe8tpScy7dRmOe6CNMtVfiPUe4lqjAELWKE8QQ8xygJj5E1zcV0SFGQKzXbDaFAHUe7qBj6bQvZf/JE3n4+QPpXF0GJ1AIi77z6qvy41/7NXn5le/I+sYWiZnqbDqT3nDCvvvpybFcnZ9KFz34EWLrnL1eYC9KzERfRokQOQLWNpOa7nTLwLT3hSi84jgQey2Bae3zqIW7ftf7bWml9W4IoE8AUCcK6v6A1t7tTlfaVx1pt6+kfXUpXTh39JRggLcBRoJ+Nq4Tcnccx1/4L75dApPQF7m4uGCEBGL/bfrzq6/eVVUo1KNu8c2NyGyxE9sqf/DSTQfgmIOD3NRD00iLfW9iptfUFzJzKGOTxEaZhkEktLTgSmZsMd92gJpZigFYSITR3AwMNmVtaMPU7OOcHxMlFjYjJ7KAo3JWG5lLNhOWWLj1MEElA6dpU5EmWKasoY2EW5nzydUGBxjJtI3z47MZLM78sz6b2jcAKAXDjspbJHpqceH3YDqdU2XItNTmXAU7sqDyWFAFoPabcb423lP1wtHyybuQPltcY7MpixitNZCDicNjQdGIGT609PMkbU4LcDQDoGwiC8gSAFVg57QQpqpVIxqt7OYz3ncAga789vuNf1MrIr2GroRU5dTUZmCrYppEgaQpj3PSBEE3FSb2JDSo+g7vBcUCQGoApbRmMhtmzicyoAr3GcBoHyx+3FduZjQOtvdHkaZEAoDEYA3rdYn2RW4J5wA1DcBnUwGIOZyMeP71MpIWWJNjLrFaa+N61qs1wew7BHdYdXfZyFJVPIu3conqXxQnWCEK7uvGgvPB7Ob+cCwjqJRxfRYi9WJedutlWa/rjDYAvbhOtPju9mUwHhMoJB3FjgcJANY/LDfqpZI0SkWpwzqvXCZT6pwK7xHBXM4j9CanzaNGUoxzW6s3eP8vu10Z0opEGy5Ykb454RkBIQBxolCE1kPBV9iF4DvOt9WAYgKMwhwBfydWeEPFk0T8Lu4b53APYTMC+xTMjq6TxQsFDCxicW5U5VMd52pBV9Bp2sNnlKAEGNaYlaUstTwVnpoY6exvoaIGnxucAghQw/JsStU97HFCbACJgjFLwVH8ZMQmqBIm/NowBlgTEncH6xoEAySyIHNgbfb6cCnoSX+gCnAkt2BfVita/LNo4nM4JaOwtrEpm3dekrvf+4Hc+s59qW9sS6FSkzksxLzraA1Q6nSUwaTAdaKg9li/WjCk/502SFRnqA4DWGtgtgPknQwGMmpfyOhkXyYnTyRzuS+F3pGUpldSlKEUc5grzhRUSUEej03dqcCRz4CxZ59rbNlKNGRV1ryl2gSqaZsfo6iWxniNFilIbUUwrdmVCWqmV0ss2wCsKZ2GQDaaC+qPVJBFtiTTYl0mlXXJru1IAQB1pWbWR5qA+0y3UGDxE7AmFGi46c8qAPUioOvLAbDVd/by/vonvuh9vvQ4rKBi4YuYzHsZCxw0dxHjmZXgemHQAgdc4bShnp9KIavPLawfz65m8uDxlbz36TN5++NP5PnJqfVIM/K7v/Xnv03pnfzxf+YlJU5NlcCnaZOzZLWw8MaL74vIT2D55kxkB57995wNzBlqU81l4v6eWNLpU23NIX1+tJFjNns8HP93yzctj1PFtdoWOoUlBQK9qRFILaag1pivDYdA27BGPZ9eB6v8Xa0gDexpIx4SZIeCGqSvooEaBNYQdk2bmLDGGWecIENVq46nuQmgXo2P3PHseFdjpOebL160CRBww4tcQc0QYbnWi77f/JqbP9mJnattPxPU2S9ZrDRQUN9/BaAOhFj9leU6wP06YqOd68zeKDQrrDfJsZKep4d2pK4Dz+2Dm5FOzTFnJW9u+iuXjzHFoq7vYQYQ3gBa6bkYuc5+HhtqPsbQZn7SPcKVQdE+zrYcA7MTyzsndYLY+WUAdXBJiM4h3mzldfS90kDnZat6VT74zDo9dlcuuyW3EUcC4cvtwPV12rBRVUho8LrlLD6bdnmqGLHukDZ4lma2u+OJKy9MmZSJSm02BP3LSKhRRW0qDl+AtjrDyjB1idYEZuNto6hImGTNpmpUjppiLjZVhbMB1GjgI38kQD0eqnUgXJSsOYQmEfL8GQBnjELgOISJjAYDzprDV6fbkf6wz1nWAL+Rg6MWoaMMAGpryHlMUAJetNKlagS5v62l8AhgX2RuovFWLbARp9XyO4+xRpi1CmVdpSi3N9fklVs7cv/l2/LKvXuyufeaFBs7BKiPTk/k00efy+dPn8gF8nackyJQbPjhmPhcBSvsOesMPFnIZksAn7JZqRXyslYty2a9JltrLdlcg8K8xTmdhXKV4M4UtoWjsVwO+nI1HJA8DOtagNL5UokgJRp7eK2O+QFgVVAHjByAJoBYJSnB0rtSVMctNOi8mWY1u5MjbsTzeM3SfOemV7nKDGNYQnS36+0xJTb/Y4xK4kx4tXe69X0cKsBfwt81UobAvAps635ivx/iZQKNW00fwQsFMYJLhI9Ds16F/yw0jG8QHaTXkMf9lQB1dOPwE0n72Ev5In6AEAEi/wLUZlWl8omfTglQv/F7vy0HT9+R3/xrJy/eKr+BP3nzzTdvBKh9L+V98Ca79+YStaErnm4Cor8yT3Drdo0qpqD2xr4Rm0kuNKcZxMPFTK7OzuWzjz+Vzz58Tx5//I6cHT6WyQyuc0r8Qx6P3AvgcyGHPkhBSvkilcUYi4bvAGw59i2XU+ABSjR8GUBdzJYonGhfXsrx6aE8Pnwij48O5OD8Qs46A+lNAK7npVwt6Qx7zKUvAwRG3yZDFXWVlt8AjPOcIYR55+PRRBZTWIJjnn1NiiWotkt0ygBQjeY/xm1lAchCNU3arPUMCFbm2bPBmDAo3o5Pr+Tisst9gVpCfn6OAo96rSp7O9uyvbWhIwl4SSOoSQvVBXpXYgpqHcfDubwg7PI5tXEO3M/Qbxgz3rcAUNdqslZuSr1Q4xFOOWceIE9fzk+O5ORwXy5OjqVzdcGRfGPEA7KailKsV6XcakplfUtKzXUCbwTDkvyOsLiBmiDlg1gC9dzp6bl8+uBT+RbcJD4AACAASURBVOSTB3LVxlg9qMuXM0muGXcCIDk8ATptXBtzFUbCSI531SguliuL2YNO+r5OAkxJP54aeH7DHCThd6RAaBqbFFzzcUPqdqlAtQG73jXwXNCiuoul3Mrc4ycJf3CHLJalXK0RnK5W69zbnKge47AJyJJQyjzXnPoQt5GjIDeB6wvWhZKNxgTx4GSIf0f/x497NcarY0a0176W/9p5qpPGikI62cE09Brr3P7dwdJVrlcad1b7BjGERzBsNaxf60GE+KevvA5Q+/6u+WWsBl68YahTie6zLnjw4oOYhYn3FKxVMI/gdBljR9TlhbbvpaJUMIaS47BsLbHIhHufql3dmZGOm+j72X2cTnD/JpLNxB6iHw/FGEaKCP1KN99JCQ2G75hO3Var5w9u028PAq+jj+6xCjDZtENdYTVFqH+8xks+N3WkUqGi7RsGBuvacHJE4N2ESjKISngfLAo4WR5rmyC1WX0b1qJuBgXuFxjFCLAaXxwnm1PntBAb/Nk33CI8/9Y/UDW19/bRr1UHXbrKGdmWrrAgUAY3YO3ROcEVP69Wq1wHIE1CQIE64NmTx/Lk4ee0bEfWDhwFufF3v/td+fGv/7rcu/eSNFprXBt0Px5N5Ko3lLPzMzk+ei7ti3MZ9rp0yMSywn6iILP3MUzJT1U1HIV0DMj12dLmbOvq6yXb7xSgtpovEf9xrAvdIAxPGdkM6sGIoimMwuiALNbuaN0D8imFYNHlTskLim8AqAYQ/hf+/H/0DczivvqUvrUK6h995w6L6SHYVAbqqpo4seBwe+2kLPJGFJ5Hqv/C7LMwCcTsWtUSSsurpPFiNrXRsnqZZqPgsFlqu9LAAGpvUjFomP2qz0hAUCPrPTRNTe1jQTICI6qG44mG7EQBVr6/qYVV2axqZu2u6uvRcAjglZ0L/l2BUChwNNj5+/kSJDDNhCBakBOIsutNu2h7uNEUYYMCVsZQlGayyhqlNbKqtcHGRCNDmzqRXaSW5omtOax+HMjWE+Z7InlmUmsJmSdOBuMEFpSrPbxYV4tnbKwoIOwaMfiqPTOAUbU6VlWxJkbG46daGsCRMY6gNuV5TtWqGA1hayJgA0ZAdxt1sgYJTOg6o3UyFcv4PVVZ43cB5NJ21IB5ZwN5csJ1whmYemyEuGAFbk13BFacB1XySBTMosNZpGCsci4F7a3wGlWQkykMYBhAuwHUCrb7jC5tdOE9ORMCC202k+FkLP0x5ulmpA4mLZTdsFCHXfNoyI2uWauzsTQejTmDuQNW6wyFjSqmq7BVJUANtq82cmljXi6xKOoNRgScBxMA4rAnXEg5l5G1SkEalSJns+n6QnNoJt3eUK20oWrTxc1mHRiYWNu1SkVqAD0LBWlWq9JsNKmABUAN8FfV8ZjF7fY1AJbmnIsBuyycDw7yqtcjoI1nC/eHduVgFlYqfJav2m2CsyU0rmCxPYKd4ojfcZ03GlUDqO3ag42IZI9zfTQpxvrA9cYhAQyHY0R/0GPzr1CusYHX7/eYzLMBaEmt22lpo1bZ0Fg3qmzGOy8kn5kTcPdZz65cAlsNsRQbMu4TLEto2USlN+zpJkyioALFU+hzqV25i6QFdxFqfgD/AI5w/GqhY7by1gDwJJiJCOIDld5zMtd0NviYx4o1SUYaEmQWvRmZ2zmX601Z292TO/dfl9uvvS6b916S6uYmm0EkwYCsgVuKOTRcz3r+KGLwBMVGyEqDyoLfjQA116lGISj7J3MkfWgILGR8dSGj0+cyOnkis7MnkuufSGlyKYV5TwoL3Hvh/dfCB2MVEttPNm+1Qc7raYovb7K7CsxnyWhINLCMADU2AGucm3ozWmPiGTP1iu1sPAIDWlkQrBQ6urspU3QGa0LG+aypqIsi+bLMSk2ZVTckt7Yj+fUdyZaqyqbFZ3A8QGzDa1PSPQ3UZu+mP38UAGpV2cFuD7ER6xTnFVV5qqFVhrciXFnJzEEEUcJUPjuVYm5I0L8/Kcujg4H8/Bf78v6nX8jD/QfSGVzpnPl8Xv7P3/qvvjob/Aa94p//577D59S4/KY8UNZrtJ2KRELGNgAktMlS+3h/ZpwtSycMy7EQX+imwyZknIGoeZabyyoorgxinTMN5i/3B9jW2/6ozTQF0j1vUp8eg5pXbeEYg915IeZVavNtALWNQ+Q7hHlspi5KQOrweiuytLjECJAC91DmgcjpQIixcSL+nrT6tljjDTKf4+0Aoxe46dLSa6Rnx7UdgOqYe/Pskw7OcnPMWynXQerQhDHCXAR1Pd21eLGimPb77fngix4FJQgau3wlvof3cDoPYqWeSHg7nrvn5MmHxPMz+DA597TxFEEZy638Opma2X/NPzdtdviReI0TFQIRAvKGDZubwbJRDzRtEGqfKloWptfLGzQ3uVtE4q02uHwfCt/NPSqw+OmykgDUVm9FlXQ6Fy0Bvbk2HZz2f0/s9kIzyX9/xYrPQeQliz63R/ZmVQStIwjtALWqCxSgjrOsdV+OimuqUNTLPDgqqQuKz081clgAn+39bW61khvj7GnWL0ZuTonVS8+P1z4GuCmwqvHERzWxBgNxznI+KqgNlA5KagDJE4AXGP2j6iTWQYhDiI2o96iYtp8h74MKzYhXcJOi1SCcFgynx/rDMbAeMRAijRc8P4L7dt0SVWskyrgKLDbNtE5HPaM1G4nWyAsNPG4UcrLRrMvuekvu7G7J7va2NDZuS76yTqLsVa8jR5gVB0cS1GzcjjE2xxRAzEvdEcNcwqwx6Z8DQifG4tRIbC1Jo1LhfFk0DXOmiobikMAL7oflU+CkscmI/BaWsXAcUq/8YKWK2sE2PK3NUEfauBbWhjbCwtKxaz2JNEYtxz7vEyzHPIveLp9KAOqlSG9qPosTEW3WCOh7gP9K2BMU3LagE2LPl6YnaR4YYieAc1Ve+h88TU7S5l5rzm8OBPn+zprD3PI81qUgRni/FfLTdYDa2EkWp6/Ze6d7wBJRyUpnpOQAqOG9hRrMYkVmNpP9R2/Jz3/yV2T/yS/kL/314y+9PN+0H/7sZz+13pHZudsJrub9Mf8w15HwuuV84EWg9I2gkTs3ObnKakIlPnnM0fyRfULwWODO1u3IwZN9efjJB/LJm78nB48+keF4SJKzZBdWdmnfpZiH1TfA6cTyG+Pi4MYHEBvjzMplqTVbUm00qaCG7XcxXxEEkH6/KxcXp3Jw/EyeHj2TJ0fHcnR5Je3hTGaZvNSbDWk06+bspz07gBVlKKgrJWnU4SxXoAwZcbrfHcpkhD4VeiUKNOE7YhcUbRjHhvgEBTWI1ohdDlCzXsFeSDc6KMsm0mmr1SncBPH+AFbwMijmWs2mbG9tytpaiyP10rwKvQ0nTWHfmmW0BqdTAwQc6KUo6sM+BQQYs/lE5pMxrdZrxby0KhXZrLSkVWowNnAW8mwi42GPAPXxwb6cHh0SNBmOhjLD9gwCfKMu5bWmVNZaUqw2pFCqEkxzjnSqVybASbEE9ps8RQWXl5fyyacP5KOPPpaLy55Mp0pqWiWopLnQaizWXF5rcNUd6x/uaTbP12OzgtMx98HvMbvkeMUIoms+G+sRBSDj2aTPVOwjolURyWNOrF0C10KqHc/Q834d9xeVrtzfCEqWFMwEiMY54XCMUKK656PuYuMud3oFFSSnEGo65bxpEOewtnBvFyB5sR+rfVX2yDhr2MYgrdg7K7ivlmZh90iET4zzJlTQGxihTq7XcGeWaxXbBnRP05Ud9yYtVpYUmcv333ovYa/7ElvvL4mHX7YXpCD1TSB5iiM4qdPvKQ7LXRFBoIFACOQ49GEZL4KKVwlzdMqkk58piZnzqg048hzmLex3+6hIdYgEQK2iLiUABYzFHCyIBxh24bs/amy/2g4A+l6tJIk0v9Gc26+FEoJjfZA+sC5MjK5IicraCXNe83nNFO94cAD0VbB0bMvFnP6W5UgaE9WpSe+TxlUqqdEfH4+oTKa4x3qn6KXjHmCGMyy/0Q/VGc06jzk+2z7aNtZTui6N9OVOVOxVpYpx3fvUBttFAPE9aHmNOJzJsMdAlXUuTxLQ2dmpHDx7Kk+fPJKuAdTYCzY3N+X1731Pfu3Xf11u37lDdwXUUIinEKudt3tycnIix4cHVCNPhgOSqkDogpgQfd+Q/5oAalXhTXfdL5k/HedQ43UqRHB8LHXd8nWhM74Vh8FxomfPGdT9PkeBgqAFFfWgh/70kLGI7+fYD4R0Ni6Vz0I2K//Zb/wHX/bYfmN/9q0FqH/w8p7aBGCmrQEgvikFS2xvyiS3nyAhN33PRY1NwsaKzVhl0ayD6g0DtYffmo5JwHLFbEw0fG6a2bf6TOeEsaV4gDGPXD3hs7dsVrPauqrGbonZxk1VA5oGOQ0qUfGsNt/+AHp/jTbRtB/APBi1kwmbFUWmKNRdRXQTQK3gNJW3BnLjox30IuAO+100JtCgcIUSrIBhR4zACruDPBr6CypBAWBSZ2T+lWqtFJu32kBzpn20u+R9NtajNoat2etqPb0wQUGt6hcFg9zKE8UDmK5MCrE5EFDG3AOwdjzYu8WogsH4g9fjHHxD8KYQrysZPapYxUaMAKfJZ2xSaYM9y1k4akMa52Pj+uM+qTUfFAhqM+UgswZQA+jxc/w+M12AR9YcZ7PLrLgB+hGkVoAWACeU1s7KRAOQym8wlbARwOaUs7F9PqCD08ooIlDPmd3KAMbnwM5vMBkxsanCrhrNSNpZj6U/HBhA3WBCA3U4mkO9CVTXAOGn/CwA1ADssmAh28xnKGqhjMYqB0DdwwZBmya1qS7kMlIrYu41kpyMFnxFKN8XMhiC/ICyB89PhvZVaFLBwhCNegDUYDOXuS4r0qw3+Sxg1ivUu+MZTMvRR8ImWaC6F+eH48Vqwe/ixuBYcD7T8YRrmrO0zdoDx9EFG2w+lwoA6kyWqgqf74ynu1UtczYV1eJki8H2Ut0WQHBAkoL70aijeC3abNWJ2W4rIxhMZCTzBGaM3ELFDI5tjAl7GalUa2RHDwaYgY3k0MkqC1r0cMYz5gaBKEH7mAwVNafn52THIRkCiA/7MjzLUzJYJyJZ2EFqEeVfBBxtnhMbSYHJZwkkZhSCQYm1jWfBNnZXj+M6wZoWzxPiOmbBIzHA+YHxjaQMhT3Yg1mA5FiTmLHVbMmt77wqd1//nuy9/rq0bt+WRaHEJiksvTEDLmfsbOddKAy1PIN4qUEV2M/L+YODWDLH8zuTiWRlssgpaDUay+T0UEZHj2V68kgWV/tSmF5IUfqSW4xoVQZT9gKb9pYwhlk3bu+dNMXpZBBteFPrJV51B8nYRNCZfTrPy9TTwV6Ykch11CFXhoqI94yFRlLkeoHkdlxsGGQUoDYlyCJTkEWuIotKS6SxRYA619qSTBHPrZKjVMWi5XicQ61abQV60gIvLfVvztlWWcZpUv7lWZ4CR7/cP2bbyPcFMDol0QX/FWcY6b7D2dRYh7j7vGdgD8NBYyK90UL2zzLywYNz+dmbD+SLp0+kMziSuYDgA9JTXv7B7/w3v9xD/yf83f7FP/FdyzUUlPZRIsyJzI3EgRZ1d1EFAGeLMZ9JVdbR2htxhIWgAdRasCiQiyaPOsRYa46PhYJauKew8ca+jTEGjKFqRRIIHDqyxSzHvGi3ojbNUWgzR6Wez8ZU9bQCjmaxZ+ChhlMD+ch0Nn6DPcERoNaC1ws17EVucaUzm9yqz2ZWpe9rqmnEdiXALDdpbwKXY7P/OkCth7YMb15/j9j4SbDcRCWg1XwErD0gLccITYli4yc0tNM3Db+azBALzYLrDwLfg0Qez7MTgNrm467+VgpQ+z3Ry/CimBNVD/4SNmEcT7JmwhJAnYDYqjiJzbewb1mrbXU+3nVwWu/Ri45PGy1xPp6fnzdfA1DNdDfWUPHnZhHJcTE2ssIUxt6kVUAyOiP5vVOwOJ1HHcdgBLvuRO0Qfs+aUMw0DPxTy8tUhZ0C2Tar2q3ug0La5rMxV4flqe3HYeSGksciCB1V2XhAFaCOLll+fG5Vzmvk18QxEbpvJDWL8TtWG47a39JmakpGUA6yAnYk3pmF3mSqscYBajYIbQa1x080DPFFdRL+DnUxXI6gqB5pkxg5LuoNqjvoBKWjgIqlAufRNRo1NjELJOlqcQ3VGvKF2Do0pb1dR637Io9FgWcj5xmRl4+3XytrgOp60vWRRxoMJ6BsVsr5nFRLRWlUSlR45AFgFCrM5UG0HOH8UMfZ9afjTGK5qjPhrY5CTUmLceDvC4Ij+MqiGYVRUFYzIXcnScG+mH9ZQ5Rqb/63tWD9NUYw0FzZxk95oU63FX0m4FBDhUtCpI6xxYg21uy+McyAOHDTPh+aucnq8rhjmXyIzvYGEZBefcM0NhrGngDM+mpbqW616m/xwtioL+B1DyCDgS5O7qIzgCn+DCz3GOdjM7x/k8a52KCP53FTI/9F6dGL4qVf5xQQ9fHrBHNoc4sxTfYMzOdy8PgdeeP3fkf2n74nv/lXD/4Jz8h+uYf3+7//kwBQx2VgIMQKaSAFqW27NyDouqowvnb5Z+m/c0VaL0XduNTOH/fW+2nGYlPykMWX6Wgk7YtLefLgE3n3J39fHn38nvSHPZnBbScLZzol5+A+w04b9TJny0NRLVmS29GjgGMc3MBq9Zo0mmt0X4CCuliqSQEANerJ0UA6nQs5OTuQg6Nn8nD/qeyfnsnlYCzzXEEaay1pNJrsG7hjGsBgOMlVoK6uQuWIShMjuzAjdCjDIVSLGGODvoPOvQcpHF9QUechzDAHruCqZepIj5lq+Zqhs+F0OCaJvdfvUVkGEUStVpP1tXU6emL2LI7Ne3wEuP2ZdUARI7gyqpIG+QngBGp6d/PSGh39xAmaahzrAGHBdrUlG5UWSWzoRQDAhvru5Oi5HB48kxNYxnauODYpA/ECZriutaTSakqpUZNcvgR5Bvcpa/tygbsSUdNvkA7UtQP7Z7vTkU8++VTe/+AjOT9vC9o+KG9Tbk0gQJrwJs1PY36j5Dv0u7RnbSRU1PqKtAWAGbk7gCn0ZfD7uMbo69C5MXkkebxOhDUXkBCrVsYY4H3cLeRaNA8AmpMzI2Cnx6+/wdGIJn7h8aOGMAte9HSo9ixVCO5TMY94PZ0TxClTtY9ZstjfVJ2pxCIFMJGD0Mobc9GHAxmN+jKbjNWlzAFpPHMgylGtmo54sP1GE1hbeytnadcpY25m2uRnZLFvDj07IVjf07ay2EWw/XsZh4zXLX7qcg0Q7/FX9ztW96av2qtuAqhXeyS6LlRsxWPhf6u4BbkbchqOtQQwXSlLpVpVMBREFhsbxRyX9YrViuacCPtlqm/h+GJiFPRNNcdEz1dzSI60SpSrfvU1/hqBlM+C9RaXcvhwK8J7BMGG5dChJxnU0wb46AdpfuFOB8FhyeoErxnS58v+rtdXr59+pjkAJrmN4hYp3cXfKK4nJWoqjqCiNhXJ+Tzqfq8rA8xZH40YC/AaXH/cC4zdwVetASv9GgkEdNixZ0nJKdGZ0T89/nskvYQBnvZsu7CJQkuLYXRTRS5PdySd+Y5rB3cJENwH/YGcn53K4fN9Odh/Jt3OFe8vXC93d3bl9e+9Lr/64x/L3q3bJK0gV4aTaKfXl7Orthwfn8jR4XMC27PxmL1BBaZNOMcejQPARpyA1Xyw6o6gs/c/HJSO4LT22FOAOoyH9bhm5Tcd9mwMEsRkOFZ8Z+8eAjEqqfscM4BaCH0TEDkQ/1j3AGsBMQp1kmFt/+Gf/bd+uQnUH5F3+9YC1K/f2+UCUIWegod4cMC4c1YtNz4vXjQkqYpVe1pGlrSCwZj2/j7KzjULlhAoXXWgFs98D0soYmPJ39sCGMFJL66iHRUTI7NVZVJjTUEvoLQpiuPVORzOOrS9JDYADfwMDU7faDhrWTcgHsFcWfpkxoTiP2Ha0Jo8znSLDS19DZny+H0kHwgMxvznXAIELJt56pbTTKBsBhquEeb2AqTmnJpMhsxTqE91RqfeEHx3wJm251Sm6maldWq0oFGlYEabLQTDremrb+Y7kILDBvp58xpNZyioUUQQUKZVtzLzqCqyxIv3jTMmwajXBrhafasymU2EJGGjpaAll7QbJfspriESB2xT8hkHXGdmqafJv6khrABf3kiddYUCAZv+RLdKKmSNTEGbZ7XoRkEEFRXBYQFIqxZ86jgA4oDbaWMOMb6QdKr1Iu4vQFk+Q7Tcgb32lAkmFd9QM2ByKlwMAOznYC9VkCI+2wBqEBCwXjD3CMfAeRuzuQysWYTjx/UHSMvZybylmrzjM8DuxToAaAy2VW84ploV9w/rqF6GCp6Lm4AfAFY2AQD+Q4WLL8QIAskArTH7V2cmwdoaUGytXJa1tXUWIb1ejwUX1iVJL9iEyXSuECjmbHGouw00xPw6XJfRUNXLpaLaqwLAx9oB8wrrAQA1rhtB+8FAut2eWlfTyk/t/GCNlS/onD8CFyBMTEbcqNeaLb4GCQwVLMwLMzIlI9/cEyxWIT7gmiEu9gd9xpB6o8WEsdPF+Q24lvFMo0DCdYcKhAQS2sYU+fs4zrOzc260SIJg014qlLi2oIrlDGEA1JxTagpeYxz6ivdEJiqo9Bn2JqjPCLfgzfWBtQfLdSTHSEoQ27t9tftGbGGihp+DCABSCICjyZTs743dPdl99VW5+yu/IjuvvirF5joblACocaGysznJE9aXVP2yJ5Yr9n9pI2q1KHCAegFmN6z1M5gFj7lyU5l12jI9firTo4eyOH8i2d6hFKRDK+esTBnx8ws0VnUUBHlKrqYJQHRs0oZmdzLLNrD+QpzDarNmr4HTBKn5b27xbUCC2+VZvCUUp7Yb9loHqS2EpgA1WfWqxofN9zxTlHmuIlJbl2xzW3KtHck2NyDtdzGQugsEE1MvyFRBvQpQe6z7stzrRfflxUCQFxS/bHBaryeU4rrDK8Pbny0tAAEYKlDPHIXmFWqvn7WGFlRuz88G8sHnsPY+kA8++UJOzo8lmwW5Z6GuI7mc/L3/8b/+I5KS/nIO81/9l35kALUDzYi8Ck6TyUvVhu7ZDk7jkxUDQCGioHNahGi+OA6/i1ipRZCqJJgHkADlcU3VfszFTEHtqkQQDjR2RIDam1oEOpi7OQnQm+kgunkO400Va7AEGMOaIz4M3oDkFBhMG2LeWFDQzwBqI9HpeBGA00o+xLlocR0bEg4KeT4TG7QG/C5/WMizY6PfbckTMNY6NqtN+7RQ1r9buR/mqIW0TbP1pJHwVasqAAM2rid5++S9Ena8N+JWwoJ+pjWqCFL79YpHnGgyEmtvO0IGA/udoNhY0We44oUKywjQLQH1lsZqA9NJPgYAWa3jjRDfP/2KOkHXZwX6qQbFdTi82EhJ1e58HzNdYr2U9NGWAOggcDUAOWn4sNELoM2dmdxK2xVECQitxIhYh6UApBM03EkkOIr4rEVrMC9ZfBtA6KqIZYDYiMisXxKA2pxLVN3jzSMlB5EZT6DQ5pZRRZ1XkJoKBBvHFAgeEaB2gFwVDMsjOhyQRg7FXdrqSV+D1mO1hbVsfxyeHltveo9jw1ubLGgMaw2TzqR2lRIbh3SA8sYwiI5jJetiVMKoL1OA1ACoafGt+SeBBMzGK+SkVqvKxvqarK+vS72hcyeRuxVKBcmWipKBgiAA+0bA8+vJnCNRuvi1N9cKr115/8JszThHHGuMjX6aJ2spxhqXo6qQp+RVJe3rMiiWo/U666fQENXnSy8pgBPPDymtlgXqJpAizamIpErrTzpv3Ml+3IMyyE8VoIlWrWkEJgobYzL8bb3fy7oURFhtPLIGXiGURNDtZiWWrqMkwHnTNACAFmSS0BXigF6YeH9WweXVgGzBK1hYWgyMSmqLgR4Tw3q96d99yev8XCV0RSBCf9XXuvV73C3PyV82U9NVcunzcVMmeMM2F/sI4VxfrHi7DlBzZ2adhnVSsF4BO1VYj/O5PH/ynrz90/9Znj/7QP7ibz36qi3uG/Xzn/zkHyw5euj+HVXSKdAfgbH/j713+7E0z7KD9on7iWtm1qWrp7tNT08PMz2MxwhkHmxkGcuYiweEbQEP8Mo/gcQD8gsIgWTgBZDQyIAsbGGZi415wGYuxvaMPePpnr5Xd3Vd854Z94gT50QEWmvt/ft+52RmRVUTL129shQVmefyne+s7/ft39577b32sBH15IIg1XOLj/eP1c6edV65vPtmjdzjaUjysypORqB2dRWT8/N48O478fXf/Lvx9jd+L54fPI3z6VlcjdDRKf8ftxyS98gDcCY1miGQi1mCOh8I6g2Styjs2d0BkbsXm5vqol5Z26T/ChLn/PwoDg4exYNHH8T3f/SDePf+/Xh6chqXUHG7c5dzQKXuIXuH4iAQ1JD/hqoclcaWpZx2dgb1NjRMwN/FKDbF0JRPLfWyVcy3VpGz2sEZnLYxTMyNwa/GZ8Fmzi6ZtD86OYmDg30WtaMYfm/vTuyiM3wLSlpqOqGNzZ5hdb1WMSb6z+VzQ7KZM7NzxCJqemmD0WWNDtrpNJYupxy38Pp4J14b7/A8rrFfnU/i5OgwHj24Hw8efhRPD/bj5OI8ruHfb29RRn28u8P506sb69oxmKiohLCufSmpaDGVHK5U35Af+v7bP4hvfes78fjx8zg/x3lL3nye7KrxkZ2/ueAbMSeCYv8ciaFc53CLF721xoaHTV5LYAiMMSoPuTh1l8qHYxHaTAqcLJIuxvolVox7Sbmp+UX7e2w4j6EISs+Xn9YR1DlyppT6pCqmxg7IyIO4xqWeXsxiitF2UFTc3YsxrkPK36ooTA07aIg4Pz0loYn1AIKa88QnZ1RsbHLbKGqoDuq5TtfOTGayXy79AhmMy96avfSeId7o/73wvtx7ikToesUGkrt/SwmNVENZ8QVMSi8ce6GQoL7Jq0jqIktFeM8fMu/OygAAIABJREFUq75zs4vlCfSd9dBDVMJa5HQ2Z4Fsgw83xuxoqBb25DR9N/Eo5JkZH2RxAmcDQyVmIEuxHulTXqipReS0fB790lrMsCv3gCr4TA+wlG5bYWPnwzcV3K7wND3Bih2Up8lcfa597jY1Y30xbski7SokqN+9NyX+SPjpXspYqvlBuYa65VixNT+7YozMUzC/fHXJwgyQ00eHh3F4cBDHx0e8b/B5VOfEqMPNzdja2o7t3b3Y3t1lEQHtOBUYyndSHoSjiuqhPDfZuPSLc+0UGS0lh1K8Ekaw98gfqLMYOU8VpVN9LZaponGw/5xzpB8/fsiZzIgRMErzzTfeiJ/7uZ+LX/za1+L1Nz8nmzAaMT+NEZjPD47iMZSNHj2Kk+Mjxhjw+UqJmP49Pz/HInEMTkqQF0Gd6hN4Td9NPU9OKw9S34W/+TN8V13fjJW4btVBjby9fqOxQR3V+M6zixm5DnZkY81T7h7qSWgOQ6FvzbiP+A/+/b/wmfLfPumX+aklqH/uZ96kMwjSiZ29lfJGAjA3phaU5GZcm7IMRLchdY5JHwj2Et9V1cabk1LNIJMycE4SvILBlmhIqW+8tzqc1fVQnSFZXc6kTRn+Cp9y7mGS24OcVZZ5FPHZZF/0vYsQrcRsJX+wG6iztojrTIRWFRMLl+adfCzC6k6qIgB0iEJWgrNuURCAyjfgTdkyEGb5GMhkkMfoIr66io3Vtdhc38guzSXNTQYpnDJ0RVeUjKZmO6OCUUYFG1kvobm8Kqk9GG8VKVTCN5PD6RCwqihJ4zKspBaya6g2cAXBgzRonwzA9WwFC5UwhlxwzWzkpi3jRhI9g+ShO1NbsKqOZGzr+xBfrl9V6rakQ2UV2/SK3NQqWZGzqlnAVt0kVPhVF4KqzzUHQmRfzRWespNa87DVtYEuZkp7g7RNgljd1NrEQAxSrhmS5JgzBMcSiRfIkSPpfz2j8cdMknV0u6GzfibiGjiPV9c1uxhdHZeXcYb53tnxhk5YEpJrK7EKZwNrmJVH2piwKRwen8Tx6RlnVoAcW9sYx97OVry+txPjtRUGNThvSM6QbICc+MUsDk9EbJ+hEhNVmZCh4sxjzFxWuLS9uRmvv/Z6rK9hDjVkpc/i6OSYs5awRknI4/uiGvByxs8BsYzHp9eqaIVTQZKckiQo3hARAPuEBOfmGFJHK3wtqq8ODg5EXofIfjgcCCxBUGutqcIQ62F9dSW2Nrd4jabnkmCkUwmMEehx9tUwc0Mytuj0Q6Ut5FiWWG2Har2joyM6BSWDizXP0UwrK6xq3cZsqlXNS8d78VpggvVFomOEIgbIlyFIRaIwe5BbMjtt10JlZI1TkFMkNQOSRZcqWIBiAO4bkN84PkgjBvJjVXjDRqAb/zmCzrMzOgPA7O7Wdmyii5wd2ZexAnmxN9+ML/3i1+JLX/uleP1LPxtbd16Pq1iO2fQSzD3X1/KSJCn7IK0lvGoGU8cWvJygRjFUzm0arXBW7uTwMCZPHsblwx9FPPlRrBzfj9WLp7EyOovlpVmqduCqjyD4R+doGe0/LcBNCdLs2hzI6ZQLbfJRVWFaLlVjCrJZWTLcLduZJFpOC202poSMITENonVuZnUr9szCIZCDlHiDHcHxV2K2tBazlXGMtu/Fyp3PxfLuG7G0dSdiZb115qkTMY+fDmBqa2XIpMTUohP9Kgdo8Vr0r3uRvK69dPjdk0Cf1Mn6uNc1vyMTryAbaP9RDIH7hZX6IyUNeF9fxvLKVaysjmJyuRRPD0bxnXeexN//ve/G9370bjw9eBKzy7PYWEXBjxQDUCTz1/7Sf3Qbp/sTc4w/92f/aBKF3fxn+AqYodpJ1c6T03lPJZFUJHVVcvfEdsl7a67pUMU/V5iYpC9JlOw60Lx52K9UbknbV3wyAU7FAJJ8mVjnOA6+T0o0qvrvu5nLJxU5qur0nhwtmdXudVX1XAo4JXXF3/Kb8KNRFfIvh0RUjoOAv5CqODUbrzr7KunR33N1j7UinZZsqHSJOt+Y8FkMzhcC5TnyZO61Q4KoTzwvLt6XFavwO9Lhq4yMDFmfsOEx5zJ0PWWRHRCZWFqc7DYvBFjn2X1TfNYCQd0KF1rGqdBJ9YoqdJg/DS2lIqXyuXILq+NLbTNDtrGSJYwFMtGL4yg2qETKgHx/PXV69br67AH1uSRs3Z0ZTNHKd93KIqgRFgzd/+x6Lblvktc5aqbkrhtBmYWyKXVdn/tSkjpJzjniPJMuNbddiSGRoXNESBHKOZ+6nVv+e5kKS0lMk5QWYc1kCaVB8ycJ6pKu7Duo67H67JcRK9lzq7Ta3HaIvRYP9B1CWexcG9lcVjs7q6uwGoV5nVIW10PZrRwxVEpPlUScUo0HJPVFXM3OYzabSJbxQgQ1uqhBWMMXxrUFybG3u0NZV8jOQm1nZ2c7tna2YnNnO9Yxq25NRAj8No2QEvlRnceDjGMVcugeLn+lrUneNukvtQKHcuSGDrKycV0IlWpaQ0K2hey5vHs7IxWskUY69LYMRZmZnGv+Svo0RJ6y4dm9D5uK9F3accWe+jNHgkhfRftBI6izuL2pzrxIUA/raPjegqcj8eqc5hLCfdyfZGlnWIdEK89U901T836V4oKi9+oa6gslepWHxecHkjnHaqS9qryNrvswH5WJ9K7oRUX8JR+qOLqKc9J4Jv+fe1OT6HwZRb24u/SMRRURvfi+kvx+GYlQBDWeYy8rYraqRLmcxYP3vhnf+J2/EQ8/+E78J//9d15yAp/dh37rt35jruBisMudFGt3b74M35YrWSCo+/vgZf5D/1h9bq1xrieql+g+Kpl45Ebo619fxbMH9+O7v/0P4/tf/714/4Mfxf7+k7i8Rpysou+aMAx/irOoIYe7usYf5GMwpmp7Zzd2d/ao3ra7dSe2d+7EeHMvVta3KY+LY13O0LG1H48efxTfefvb8f333o1HBwcxuY64QxJ4V/kOjuZD16rGom2MUdyPzmgUaWoPQT7kYooYBP7eCs9rHcpBUP0jsbRKlTWOeOJGtMxuavrHqQJRpArjc+yRWdAJkhry18htgICEBO3OHghqzIiWJP/gEWbHchtzM4ura5CtyoFxQjtzffKzoZSIcQwksLNTeuXyMu6iIB2zcGGfppcxPTmJo/39ePj4UTx8+jiOppO4QAH41jjWd7Zjtc1MxXiwtGntdk5fOAlp7d/pN6bPABMKcvi9996L733/7Xj08GmcHJ1SGUudwxqlVt3sQ7NPqWF0pBo/B8VHy8wDoSkCuSk26xTBlUWbiP9QzADVOOScz86QPzpkLo7FBDlWiI06UzStQMVL6p+1E7R7p5tLK0+v7H/vu7V38dpVsVztqc0XoyqEGnJaniGVpvDJICrXN8ZUpyJ2k2mcnpyzueCNN96I3b07lCtmLjTn215cTOKEM14PSGSi4ePi/DSeP3tM0g7y3oifU1y08btzxekdQacvkOWmizwzR09nIeqcmR26xG+yvlfVPFt2avhAFbk1kLu8WLNVKmDu/7xg49r1eZFgVwwzjLgcfFvFOs02LpDejV1goKCGuRopoqYg5RwaMb2BfP86ryf8NtqHLHhUnWIWRcPWrK7H8qpGcOGPiiLREAWpasi0q2FLPq7ietEYaWsTv8G3GRS9SLYuFjqmrzWM4Mm9o/z/wiH9GBxXBQVCoZSdFtd2zcBu59HtL1WQUOQ3G4qyQKT5Tv16yEvc+/1t5nN+J/jG6gZeYnPS+dkpyelnT5/G0ydPqE6BPCwaxsC/sHgADUXwt3f3NKYhcdf4AOUDNY5UI8q4PnI9cewo8+Sl4KN4i/nIJG6FtewC9ggVyGj/q/01ByaSg0G399HBIYlqkOoXF1L/u3vnTnzhC1+ML//sl+Puvdc4txp+G3IxaARDsc3B4UE8f/48zk9PWITERsKuMFzjSmtkUtrYVBVSgf38eRfH0st+S9a7VIKH11MtNklq3a5qckVOWvmiKUfRUvEWDZeU/laxDfgtiGDSDGCPhH+HVpUaVdCpJv97f/5fu8mcfCaf/6klqL/8+Tez6koENTtlafAGCeOWlq4kIldg6fCnWSx5lZQNq01isVpZb5VUGj6nqlNaE22rbpazU/J12sCHWYklR6JtU9kISrhmZVJ9ThXAFck5bMI5K7uSYDQy2c3TzUCsIJjGKKtTWWleM6hTWqy+r7qBOsOdyaK+SwmvLYJ6Fcmm7FhXpSMIjJQk7+YxYoMCgUh5IzrqMMaS1oFIDYhKdWEjuMyZM5xhLYKaVTFJ6PKalDzxmuYq0oBMpuncZbCenfI0pNUF3Cqr01VuVenlSlRGU/9WR7bWlaQzKjEEJ1LVd7h+7FbG90kpdnZapxGvKog+OdqSYOkfVAEAdmq8rgxpVcYyqO9mCdZGh49AAkU7rTq9NE96Jbtc1YVLAni8kdW0y3SE0Y2KzmcG/FgTNT+5I6jZUQ35OnTqonJ4esEfdI3AiUF3QMwiLlDleAXybRQbkMNGdVPKXEwuQaYuMzAjoY3jgKDGvKAkJbGxQmYbzijWFGT0KB/Na7dEYhzkNInmyQVJMhDUu9vb8dredmyhwxC9Bui6xrkxCFwjsf1s/ziO0BGNCih0j6M6a2kUq2vogMdtcxlbG+tx9+49ErTAFMQ0iFxI0HNO9jLmp4PgB0F9SaJ4jFlNSyuUjyYRfH7GTZWyJDlnmWlFEtTLDEgRAOIPJFsODw7jFBVYkJ1eWY1tyrTgmHCgarxAVqnBKck5Fgg8kPwWCU8XkPf+IkFdDiQ+H+sNs6aAJapTIQ+l+ebYSociHaxjdEjjfNWBPlO3fUq747WcpdYIahCaOseawyhpveqLzTVZcvGZjKYpyq4wENSYE051BtoIBM5wqK7pTCAwgyOGNTeZTuPxs6exf3jAwAxyN3tbO7ENhydnImKdrm1uxef+0Jfjiz//C/Glf/qX4vUv/FOxvLEpaWqeLu5pJRLKxg42dz75C3uzGDTUvoDfSF7C9qES++r8Is6ePIqzB+/F1eN3Y/ng/VibPIn1q6NYignJfKkvLHO90m1cEaFW6hlyXOdJaknuDh0/3DUy2a6bX2oelYBXKxacJWYZKkJLOiElvrM6i9+FfBpeL4J6ILbTX0oTg/uuOqeRRgBBPV1ai+nqViztvh6rdz8XyzuvR4x3IzIo5RlkhS2PTZnwnLvdOnvmg7S5YHPBZVu8Fi/z6Or9Q552Pqn4ccf/9B5iSpWTiMwgYJn9Utw/lq6XY3VpI2cYw94iETONpWVJnT0/uo6335/E17/7Yfyjb3w9Pnj0flzGCbur11DYsj6mDCDs2V/5z//DT396P8Hv+Hf+rT+mQJikdE9Mq+uvSQUuFJL0QVZJg2PdUOKW5LYUd+o+KomuueN1S6YFtRSeyvmXLMzLrgX6lvC/hk5Y3pVXsjcqVtOIEJHpOUstiQ4pUGjkjKRsk0RO7jrL3l7SPScZZPqa2UFTs5UaOc1AVAGd5lDL1tCHSPKCn82itPps7rwK5Hvyq1tLvQ0s8qxsaJ8M05E+7s+riYIqIF1MMCtIfvn7hoRCSlO3vJDOoiVtyrQNGaS8eIvJqX4htFYIWd0irhKjeduEQqhmnYcK+/rcwrZJxNfaedEWvioOmSOuu+9RJHR/jYbHOsI7E2iLBLW+1kBm91DzO2aiQ2sok38dtoxlsnt6WJu9lHf+vQjGTuK7COgmL9cT1NXtkJ1H1encOp67Loi55Fz3uNZzq1ZosVftuTpv7bWMm5KgrkTPEghq+GLsVkB3GghqyFQqkc/7N7sTdK/1Ut8LM7LbusmEYt5uOc0vq1CYrl+IPQaSkNdmUA3sOhJljBgp8q81UiDbnVgEmsUyl7Cn8rkp8w2FCc6+w+xH+IoafVQd1CCoIW1H9aZr+cNQAUKR6XhzLLWd7S12U1OCcHuL/i9VbzCaZV3JTpAi7LRhZ0T6HnNrEnZJvlDzz/put67YAA9TsjTtcLNbWQREP6StV+S41cFXyfUiVyvJK9UtzBeFfyeQhxRqf29gp2fkl6mtNHhVOIQi5lTRwAkybkTuoOvQUXd1EdTDOHPaq5T81141yBDLrg4XfoiLc0GkX9gsUFMHqs66+dtg+HZ9jKuRJEhAv8o/bpadfqTi4iFOnh9N1u8CVdykMQSlfFa/a31nziRJahybqmCIMXMmJkdxlYwoZOlZ7D3kMcgzdib8xWKcGxykIl+Gqzv3hkzttL2lnqx4v2Zz4tqt5D4P2XvelpfTuP/uN+Prv/2/x8MPvhv/2a996yfYW/v0p/4bv/H/vLCPDh2a88RXES79p/QJ/4b7wl686Du88LqmJqU7ShmgLCTJY6n5RYX/NY7ieP95vPetb8c73/5mvP3978SDB+/H5Pw4rq8m1EtAXgwFqcwTojhhWfOmEbMi0Q97uLMtcnpnczd2t/diZ/tubG7fiVV0UVMCGWv7Mi6nJ/Hs+cP41ve+Hd995wfxwZMncTKdxm6O3RJ5JKIZP8gj4P7A77V15c6AAxTlZjPck8z4MH/DYvAkp2mHV1bYsUx1SO5d8BlxHlKJgn1kYwc7qLGmZRWRozk4PCS5CBxh40FAolgJ/qZ8a6Ff/gHDZvrRUPPLPAZmfaMbk1LgSPRfxxXzhFA2wii1i5icnkRMzuPu6lLcW1sJ9EJfX8zi/Og4Dvf348nzZ/H0+DDOwEFvrsfS1ibJaSiscR8HKZm+dZ//KMKp1hVyi/KV67xHjB0ePnwY77//QTx+9DQODzTCrWak1ojEikGGgrdUomi5YACxEpfXyySnDw8PSX6XsmHZW2CJdYM8CPZPYI95r4dHh3wtp2ix6PWK+zGKECSjjHyK4oo5CnaBoK4v1xTZqiC3I+RedW8xZuD9o72IxCVdZH1XSEGDgEZxGgr5MHbv4OCY98Dn3nor7t67x3m0KGiAxYZ/AQyOjg7j4PkzEtE7W+OYXpzHU3Zl7vPv12iG0YauXIUSSnmaL482Xh7GoBlmiE+GI3QO1YJZa1hWfevCx7Xdt31gq3IdfIiMt4qgrVN/ma36uMca4VjXoGxf3qdlM7WeZd+EUxf/cRyBFCm1r6pjenNzi526tFeU61bTj/I3yDsjnsW9C6z0XsrQpz8nL0D5T40AVcxbhHjFoIpLMp8l69D2Up13T1Bn1y997fkxOnMdwQvNMXKTSjo/994iqOszar0vxAqFna5Dv860MGoS1nyslfxCtxf1e9WcTUilCuVU1ZiDY6JAFLYUBPXjRw/5GzYCj4OkVtPZRoy3NmNja0uFn4jz51QOulikFecmEV0EdSsiLsJW+0URvMwbLC9JFZTjH0USFyFcXdgaS4pGrXMS1ZImP+d1Qv7q9ddfj7feeit2dvdIUONcaftzDCWUPk+hCjE5J0EtNY1BNYdrtkbwFtmetg0wt2ZMkupFts/Lfg8jbDsiPpvwGkGd97NGEihfI/4LzZT4t7gY5Jk5G3yGsT/ZOJCxwvRaXBaLFjpVzn/7z/6pT+8kfQbe8VNLUP+ht95I6WFUVYlIZAjHTlp5Q0U5at5GdhHk/qONtQjrkuPuOtOy+qFPPBVBDftGArGTPOFsjCSNWfuN6r1MPJbD0bqoazZGDikSQT1Iq6pTOIPFLjhSMrGkGfIbDmPrGoFe3UEMjOCEppyDindTwjk7Gyrhx45Wzm8cpCLxCZXUrWNiM4KBXOFcLlUsq2oEIqfZG0eSrWTFU1o8K+5AIrKrZzUluulgSSZcCQFsaKhgEWFdHQxKtGiDZWXqCjALko6oaBFeXadIJWfaZjmsCxk8fb5mQep7NyOYkqyaISBSX+ugmxkDB5BjNPS+qmRksoGJlKFbRJVa+sxKSDBhkTLydQ44PjZ6VEgBY5KiWc3D13JBCwM5CulyJEGNzQUBEDY7SoBPJuyKxvHWMSNheYVzXSCZDIOr0At+7jWJwfWcT460GOeQJKk6u5pxdjEqnkDYwpGBbNVqrFBq6HiqWeIgVTALDsEL1hNIYRAx4zVIamNeBboGZ3EMGRPM0ZlOuT4xmxyFCwjiMYMIHbEM7DATCXIgs0t2T5+cgTSWnDw6bLcgabW6TGKaP+gEBkG9ts4Z1PuHxyS20bXNGdr4xlkRhi5azgNelsQ15auXV7iWgM/Z+YQELZyzra0xN24Uv+A7kHBfWub8Z1RXnZ+fseIT65pzqFGNDAxAtEMKERVya/hRd/LJySkrSmeQ/F3JTuFVzOrBmtd9iHUNGRFskEVKs9N8fSyHgcUEIFq1COZJA1XPwpmpijre1zlXRI4Vqq6RGByReKf0LMhiXLcJvjvmaomUwWNYdgzEKHVW8+BBtC3RkUW3YtkKnDvOicUslBFTNR4/hyQ2LAaMKKqIEWXJltBeYkGyMGSJM8hBUGM+Ft5xCOmb0xPOE8c9sLqkyvQxqsVXRuxkhw0Zb+/Fa299Mb78C78cX/z5X4zdtz7PGVRQeMDz6AMGMcSOojZ1Ychk9QTI4t9VLSlbD8FuOumopjs6jLMHH8T5/Xci9t+LldOHsXZ5GOujcwjhM1NGhQI4gDleQo06GTDQAevmL2ZylnYn5bdLJm0u0Z6ENBO5NSaiOdTZWZ1Bi0JJJRwzFGgS4CKgGa4Mc6Er4UgvP2W9WR0Lee/lmK5sxMX6TizvvRHrd9+Kpe17cb0BnKEQAQWHosjViUP7nAlHJuJzHZYf9knI43kiaCCKXjzGvGTaqz5j8TNvOn6mKzIwlwSlkuOqLh6xILwkBZZj6WpNSdIROixQ8IJ+KRSqjOLdD0/jd/7gUXzz7ffivQffi8OzJ7G0rF0UnW4YQQEZQNzv/+t/9Rc/A+7qJ/8KIKhZrZoKKShEU7Cge28u0EvCsJJM9VxVVvNeTTlbSOrh8iyDUFronC4fRxnkpIYb0aitt6gIBNYaEZCPJUFNuwZfEz+UAYddRXCDBPpATrNQMVRNPnSWDpJ6OEYWyMuXzWCnT1pUxyoJakopl2yVRnbQzyqSGjYYPlP5MiktK/IDxUflA8smyXd+MeHTJ/mHYsvytLvXF4Gbl7y/z4Z77GaCWqbrRenPl62k/nUqVh06Cl+W7ClCJQHO5E1/5OH8uF8skB29rZj/TrJ9lTir3klikBCpgKh+ZJEXeff5PV3n1ePf1Jzyo+QeFslUf9eTLyeuSSul/1C7Qn3Pj5Gz7ZNhVWbbkjudPBxImep4rMRBzZZuZG5KgedYGVXylyxzbmmd/1x+dMVeRfbV430ySLlSZjNb53Te2plv6pJguX/W+9Vl0HVQ17y4lbVYAXFNohpKOiKp1eGRIwXyPtSc6qHAbOiw7tdzctGNoM5VwdgyVU105Vv8MexlwxrjdW8dp+mfccwSOliQtFZSEa+rxCzv8poVz2IgzQpkxwtnBoqgbsU1IKpZEDzRXGqol0FqlMlH2WTGICkRyYQnietNqgBtbUsCnIk1qAaNN9llxfltlIWUP9oKe0ciryv2krnWTbi41rUHD7NlhSIiHEU5PGz5yfliyayqaI7SvH0snT6Txjt0sXgeo0ZRDc+lDWzXYShYqlIO7OmoaMw0AV8w/JcnWUpcumGZAKuOmIo/e1+m/NE+tyA7Uff9fHE8fe92ApUDGfa6UvbQPHPYUEn0qqi063TOtaOPqQ5qHafiEcQyNfKkdoZ23bKDUopjQ2FoqdZVqEv7lMQY4liQNegcxQ8khNn5ic6VRlAPXYhF8Pd2s8fuVXvI/A4wX5jUnlvoTKvH5/JFzEjp6pOgRjyFmB4dobOL+PCdb8Tv/tb/Fvff+27813/1ey87nc/sY7/+63+37We9zR728KHra25fT0QWH1vc31++N+vNc6VVbRueL/io99d+K19LJPXk9Cye338YH/3oR/H2d78V77/3gzh4+jDOTw7iCiQaincQM6eqH/YzyLAyb4LuNxDUmzuxu7kTO5tb/Pv21t0Yb+3FGqS+x1uxDtnWNZzpLA6OnsZ3f/j9+O4P344f3r8fz49P2XSwgzmkHKmg/AQU2GR7NYcaSnFUzmEeT4WeV8w5Ypya1OZIUK/hdRpZoVgTe3IWSlehVRePKk5XYwNySrAVGFtWnX7YB/bu3Im9vT36oMrLKX9V+7s6tWGd4aQpVqOSX45GuLqGGuMorpaWWAiOXMjp8XEcH+zH9PgoXlu5itfXl2IFI8MmF3FyeByHh0dxcHocR9i7NlYwvw1JCI6Z4BgO5Fvw0/GZtY7q+rYcbubUcF46b3UPonkBo8+ePduPw6Njxigc28c5qcMoncoPZ6DYCIsqhL28Xorp5Yhj1yCPDuIZuSflrmu0Iwr1VyXFzqYIKANO2UXNWeel1gUCJVWlIKWNPZ/7fNmo+r59wX3H2i4S1C+93/pKuPJc03cgRlngAV8L5wkiinv95lasbWzG2dkknj494Hp7883PsZsSo+dQzIDvW/N30Tm6//wZsxB3drfjcjaJJ08extHBc0rew26W0iRyECqof2UtbdqYwW/oDeqLxLWMwVzU0/2jisJaQVcjftuu8pIYIi1OvpZ+SM6lrb2yt10vi3VetG11zCEvPfe9XrCRQzEe790cMzYaIc+mHDtypvDHoPa4sSmbsoqGlczR4R5gUXbGtAxlqK4g9YUq0qC/1FeF6VTFzXR+h4oBqyGjlL2GBgp+5yx+GPYHjaIrIrYdIwv+1BGsCyZ/ePjzQkFfNmdVHkzh2MAB6PPn10L5enXU4nf6mKtuk/6ewrHm1ZmSf8jRergeQyev7n341+hIfvrkcTx48CAePXwQh4cHAYUj2FSMqURBkmSlZaRUIKIVLGxzz2oKVZkPyJzACEU4NPmKudRxjGs5XE98BjgJqiDxOqMYYZU5KaoiJaFN+8jGvksWEjFvjaax9TUqeN65s0dZcvj7JNTp64uYU/OACmsQT7R4I0erlhJY4/OomqMvqwKLYTRtj3V1g+s3bDS+p8Zh1HduGJ3JAAAgAElEQVRuDZvdmAZxNFJARdzEIossfkReB/wUc+IkqZWrq87rKd7D3M5QNoP18ef+lT/xmfXlPu6L/dQS1F8EQc3uGhHUWHisNWdg9SJBTePaWSx2rrTEpgykOmX1p46R9jXlDYqcEMEzdOHgVcooyjHImz4r8GQ/+kBxqIKnq4djcdahukM4T6RmFeYGKXtdswM0x1KOQXkLMlIleckkLgxfkz1WNR3ILso6c0Y1voNuRpBx6hgeKlBwPtVBjY+h1AKPtxTLnBWjGxEVjtOU+pbTiYBR14HzakCMZTUz6Q04f3CcVxT802nDe5pkuIJj7VCFiwJhbJisUIRML2bT4HNzXjUd4SYnpOujqnq9hnO4qyM65WhqtvRQhSWHtAJeYNAnzMrZZuIgdwRg0MuPV2KsN5zqlEzCOTuqEMTUrqIEQ7AbgZLPcEpXl3Pm5lRkdu1ASLhfYdaBnAaRfTpPELf4CUhUXEw4mxlBURHekPfGLB2QtnDwmFgCIY1KKZJnkIASQc0KdVzbnBl9PkEHtQhJEMHrS2sxmc3iCDOY0L2K4AKbHUnNGZ/D96a0++o6k+YgqA9OT+KEXRgzblQgiNdWUTmrrmbIB+LzUc2H9QYiGN3TkOw+h5x7ruG1ZXRNL4kUL5Ka1XzrxAUzqyeQPaqqp2sUHGjuKNbPMuR2WbW7xErB8fqGCOTTM3ZSi6Bejq1NSHTjWlzy3iFBvbxCpxz3BwMGzuFOaWpIqkPuflqkxDWdCSTq4LxPJkgCZoFAFqfw3s//SMpPp7xOmG+N644giBWNmFcNh2FlOTY4g0/2ipJYbba4NmJcCybW0c2JrmMUL6DSukug8n7lfEF1P2PjpaQJ1seSCMUiqOGo4PsjIJRM+DXvY8zYhtOC1ylQuuA5UzKIjo1UHKhuwapKkURLLMLAGtO91H5yJrsI7g123IAsRyc85NpBUAO/2VSjHba3MZdlnUNx4DQgAEew/9Yf+kp88au/EG999efj7he+EEvjMb+TImbNBJ7zYrudtidU6u99lyVt9GhZUr/Hx3H59HGcP/hRTB/+KEbHH8Xq9FmsxVmsgpQEEYUkFTpA4CRRij8J2qwIVICckjwlGdpVPnLWsaIbVSzjzkQysyoLs9Na0VX1YXUENR/W3KNyYhWsZGUs159kvCk91ck6sogBj2OeFGf1YpzDckxWxnGxsRsre2/G+r0kqNc2SVDT1qZt0fnic2oWY/aWLFS79pi/yumZSwAuMDrD+wf3sH99BS5tj19khKqS9hXrYC4IJJZYf7DhuMKrWk5LKn6gAN7VcsQlbCxGBUxitHIJJjBOzq7j0cOL+Nb3n8Q/+P134gcfvBfH5/fj8vokllG4hTk2M4y3kA2EHf6//9ufrhnUf/5X/wX6EFJIwdzomjetBE4FVLU3934XO+CS/Cv/ovwYBjZZuFfkQ39fywesIDfNQwZ/RU43MqQR1kmOdAQIu6ezCljVuNoLagRIGR/ezW3WXVW7DyTG8F20+log3QjBnuAuicEiqFP+MceK1Bxq2ZEhYUAKj7ZAksz4+5BwSn+4KQT1xOcgPcwUVZfxIYLd/dXf20PC5cW7vF7X5Ro+lqB+ZSK6qvPzIxaTPK+yAcpT5LzXtKRZyZpADHi8/LMHoorxhaKMts10lPdcVq1mmdcLh6THfGKneG8lfNNILxDnRS41Gz5HXFeR5WLH4kCWN9LpJfZRa3Auhae4ohUSFCGL12lNqPtMj1fRHEcP9V3UlJpXDNb72+KNcy50Hacl2Uqasrq2BwWCoYgrzy6TTbm11ZVt5F+bQ5wdJxoBlJ3SKZWH5AxncK5AyhBE9UBSs7uaBLVkVUlcdxX9rSOtEdaVlKuilIGolk1Qd4rOS3s68HzJHdMV01TXgVR4kPCBX1q2j2MGKHdV8u9DVwsek9IDxu/ofeiW5tzllFFG4huPQW6QJDU7rjGrWsWmpcpTig7wq+HHS5ZwTP8XPxsoPNzC37NTB/4/OtxW0JWepD6xW2UxqtZP3S41Qmn4rsNtkJL5rQpEMyvLvlUSr0j5WldMRCE2SKOjQlFRi8Cfdjz3APlWyjNUYXGRrjp+dw3KX2NCOKXIcUqDiUibnn4du/ZQRJnF1DUetfOThqKltCupmtYI6iLw897t7YhekwpzSTqXo6fiBhHRKFuRDVksdkmCulOLe5WfNhDaGpvV/rRkakdKd3tFWUrG7mU/qdy03LoJd/d2SX4hTgZx0xPUhQM/jzhXkqRLWHfFQwsnV/nt4e2f0AbqQs7TG9xDOQoMbh+YsVFccza6COp3v//78ff/zl+P93/4rfgf/vb7r4Tys/jEb/z639VKzQUtE9fZRCVR8h4se9joBGG9uA99TCHb3Gt5X+V+16p1WsdKeQwLRNVwDojrL07OY//xk3j/3R/Gh+/9MB5/9F7sP34QpwfP4+L0JC4vMCJBij34nuiIRuy+Pl5nQf7uxnbsjbdjdwsE9VaMx7sxHu+QoF4fYzQCCGok1a/j+PQo3vng3fj+ez+Kt997Px7tH7CwfXNrO3Z3dklSq4tRHdQo2AZBzbFhK9o/SCzRVmhfwYxsEhGU+M6RFbC9zEMOhVWSu1Xeseyllrr2dNh3/Avdr+iCO4FM69UVJcjv3r1DckPYa+9Sd/EK5cP1U/OaRdKsaDACI2bkt6Ygpy8u4vDoKA6fPYv9p09jenwYb6xcxpsbEdfoNsRYtuOTODo5jRMo/eHjxmuxtLkRV2jWYKAMcvo6lq5SmLbWT66ZaiKpwiPtYYN6hEbHXLPBA13PR8encXRyxpzHHHFJZ37el6pjiuQQ4YE0xXSmXNPx0THxU/4mR0VkAQ8bCShBK1+guvpQ/EN/IMdJgUihBC1IHhxcQX7zzWTQBkloXQ39XwSgCK25Qr8FwzNH+LXYXi+qgiJs1MjRkqDe3KIEMTonJ9OrePbsgH7Ra/dejzt378X27h3eEyzDwEjA87M4OZLENyDc3R7HbHoeT588jP3nT+L46HnMLs6pflcF80zotYht4YRz2Q31CJVM1+vkTw3PVtxXmMjnGo5OnNJONVvfXOG0Tc0ula0qu5bXIknD+dhhKMJt16I7zuD/LZyLgsHkFlKFZUEmXu/I65wqRBr9BG5APAD20PV1+GewQygchD1Zp/+Fd1fjisZaaR/lvY+mHv6U71tKf7ogff5bcWxhnRkoqnvJ1jTlsCwmbbjPkcT6vsM1qetZPr6ua+X8e99Hyz9XffE0VS/c7zv99cktofapvpAOxysOpgryclE1pY2KeXRPqTCgfddU6cH9UvFTKU+R7MWYxbPzODzcj4f378dHH34YT548kvx95tXhE4t7kDqcOKNSCG5RmQr8WFwFnEVS83rg1kEeks2KSeJyxGIR1ElAoxmN5LR+g6xWbhZjJEBea+9hMyFPKnmwLFhFtzd8NfxgfVGSHO+j4mgXs+Us+jYOrcufDP5tXt/kc2pMac/fzfMuQ9E+HydB3XWSN3J7uAdlz5SrxOeKoE6uicoBIqyZN5+i21v3OFislxHUWKX/5r/8Ly4Yp5+Of/7UEtRf+BwIahAiF1xOJEFxw7GyYiCoWUPdJBmHnazXuKexaV2ymYArQ58Gsgxoq6Lpup9lMGkqRFDn8ZCMqU2tqtsrYSpjmUZrjlwoskmODI1j21dV2Ug5xiS/6/ki1xcJalW5YO5Kbq45mwRdjSCx6nxI4HbVKDhv3ZyanVgGjAaWdk3dYzWzhsXhhcI1ZCokpQliFE4syAq0/Fa1PR2+/CEBkhsL5s1yJnMaVF3ONHjomsTxWJWJhAg6E2uTLsOl5C43vkwuSJJE36+qHZlkriIAzraS0arkQ33vnqBujlgj1PSFWzU9McygKp29CqTU4SS5PnbJZneDuGVhLYJ6PbaQvOFciVUae0ogs/Bh2GDh3J5PNQNa85zVAQCpbByDxQOzGStSsZloFhFmC08CkhqY/UtZ35zDgo0CM5xZFTtC5abmKeOPZr1Dlhtz55Z5fHREr1wvsYP6FHKAJLklX4xrTYIaBC8IaMxSXdsgAY651M9PjuLsAlXGks7C5ra2ggCF8QrPQUT9Vqyg6/g64vR8Es8PjzmDGPJGuOrc4JDAJGGt99U6RXcuCTVQSNfqAua8ekzRXUGlbvBnWRUHJJ0htY2rBwl0BAz6vuhAh7zSiM4/zncjq8ngHIOQPTs74TXCXGvNTt4QdsCBFa9n9Ga2t3fpzFUgAnIX1/3s7JzkBatwOYtkmfcAHsf1ZUBHMlxz1jTbajnWMQ88K3eBh4IlzK3GjGjJzuMexarG0pNsuyrlsNZ5z3Iuod6HYLJmlUPG5AJS7ExYKnmH9YjXnaED/HxCbEseCOdNgpPzaTQDqRx9OsOtmxv3nbo4dB5Yg7IlKp4Rkcv1VwQ2k3YoyMj5ryiomV3G8ckZu+s3t1BNvhnbSHSiovsCRNBSrG/vxb3PfzG+8it/JL70tV+M8Wv3YrS+rm762aVktrODe9Fd6J3Zcm4XCWrMY77EbK+nj+Pi4Xsxe/RuXD1/P5YnT2L18jhWRhexgkKIVK0ABvg3JJz1AxuV0jy0hcPML3VEq/NYkt6VrC57N4rrJUigVQCUhU4ZUFX3o8YcDcR0hWRY55o9i3WiPiOS00luk6Su4hfYZypOrIigHqGDeiUmqyCo90hQb7z2Vixt3Y2rtTHtCog4JgQUUqgzO7tSM/c0nwDKC/BxJPViQqoPOobr1wedr3YCPwkZfpMLqQIl3Bsg7EFQo3Boyu+FDgV08FzPYLdnsbR6AWMDge948GgS3/zm8/j9b70X3/je9+LR8/txPTqJpZUrzZ9bWSXetSfhe//Dv/yXbjqdz9Tzv/pn/lkp5Fwo+NKPfCL6TV3Vb/lu6uBTdSz3rTazushteCgVrKngoy8c7P3A6nCtRGYrHLxGcgk+igKVWm2S887HuC5UMAgfAxJnlDnLGVwibgcJvoU8q5yKDKYrmFISLCPmjpyuhImq4jVnmiMfsiK6ujpEpilYGwjqIjlhk5KkzoThQNJ3REIX4Ne9V3O0VSDQJWX0grk1OfealltoGZ6WQNC+MewftY/0v/sDv4woTojT+ujVSv7U5w0Jk0aK60Vz60LXqTy/IcfSf5f588oVsfjdX7g7u2p/nV3a6Ur2LeKeWBYnzdEvJaurg3MtVxGQJinMxQ/9Wq+9TL7rgA+PU9B0RQnD6ff45fvy9EXoVVeyrqHmhxVBnYW7Gb9UsagSCt34oTaLerhm/T3e/p6y9CyqaN0CA5HQ7t28b2p1DjtEFWt1e6gyj5lMgn+SiRcm9UAY4D4SQU1/iT6KyNWh+yCJViaD5PcrETfM0WvS5C0hlmojSZBrnZYs+HwCs0xBXZMmJ5/F2SJYRUbC7sjfQeL6islrzVBD0Q86oUUuq3imk9Zjq4Ak7OqWYXENCxCrgxo2eSqSmt3UihWpJqUZRJIaBbxJcsAGoWOPCSoqO0H6VokuJMAaaULJWe2FLCgFecsxStgDZM+lIKBkdXWnN6lRYoFEvXxbxeG5AuYIX6l24d6oGaJz3dFVLJ6dbUyEdTaiKZ0xTu1IcxarIcAQ+QMVMyYGsyBd9jpldFkMUcnagQAvzJqcfZEpTHgO3VN1Ds0Odd1DXEdzXd2Dzaec8ZxN151RdiSj8oXXVLlNXtfai1hX19nX4vu6pH5dh8Hx6wtbho6lKhSQwkl6kIgLIEOKWBLFDuwwVbyivb5TZyrbm6O4WtGPrOR8UepiUVX37yLt53exeVvZ7sF839xY0coRcTzSpRTbUiUAhSBvf+t34+/8zb8SP/ze1+Nv/fbzF3aIz/IDv/mbv94S2e171lrK/VA2sBL7LxYaLfoAzf9YKHxdxBFHgtQz454R8iAtjcT9UyOoa7fQ5yrPlkUTyNmgAxbjwCAp/fCjePDeO/Hwg3fj8f0P4/DZ07g4PeXziP05Vgtx+MpSbGyux/Z4HHc2tuLueCvuYBwCuqDXx7G+vhlr4+1Yw29Ioa6hiWMUp9OzuP/kcbz70Ufx9nvvxYOnz+PiGt1pm5z1vLu9w5wM7Oh4vE5yeow51OsgDmA7RQJQsp8E9RKLvvnDYioQ0/qBraq9SuPxcuRFqvGUq8LZ1LBrLDCX0iKU1yDRjL0FBSR3795VowWJC+X7mnwsFDPYAYg9NZVHsF9ykOeISnloLkAjw8HRMcmZZ48excHTp3F5chxvrV/FWxsYyXYazyDvfXoSxxhhhnQO9gs0Cayva+xg+jfs+gb9nTNyc2Pg9S3/ofwixhc5PkBjqWQbRQZN4+wCM1RnzBFROQ6/kZ9BPg57FHOnSWawiUY5BzQ9MF+H52YgvFWAi/fjvVVoq1qh8gHl51UMwvOh2uWgVS41uGygqu7CrgN18V4ppYxkXNWg1TpIB79DfqXsZu/SwiqzyDAP3PLijMtQ+KAZ1Ht37sVrb7xJSfPjk3N23aKoYmf3DslrkF2AFv4HGjdQ+DY5Fwm9vrYck/OTePr4AUlqzKLGv/EcYzeOGkv55pcYy57IbH5/7kcyLX2HQq9qI9sgn0EFHm1PKoJUD3bFgx3R38Vn7TitEKL8Y625/vlagxWntM/tSNn5WHHI39e6pF+UflitZeXXlOOmPH8qbaKAZWOMQhYp2mxuYqTeVqyujQMFl7AVWLNSL0MMm5wFc7arTQEHHEPFlnN+eqkKsOhlwFHY1xiBQdVr+N6JS5chKpJ4WIOdKlQuUsY+8NdStYz8RflkC0otKlKsa5wEciukHQqlalm12Kliou53X+NQRCn9uYxrWjdzi486tdaai50fRL4hxxjhHoXsNSS+H9z/iET1o0cP4+T4kPcJiy9TEhz3Dv345hMPKnDM8Wceca7LfIRsuI4xdFtrP1CxbcY/mZdUF7K6p+GHrWF/QSc1G5/y72yAGjqwSWiv4/UiqVFMJaJ6zBw/FU/xHqhcaKB3tWmlzRMfxlxLcmviaJLn6/i28n9rHVWOqDqmOQY1lTHKvg+jeOv+H7w9cVIi/RtJDSWSHBfHAuCpNhfmnHAt2Kgprkl3i+zCv/Gn//hn2Z175Xf7qSWoP//G61lNNuFmzQ5MBG2p2VrLrGQYhw7qyr4Mm5M25657upNxrUWvDhNtx0p+9cEuVmFWH3c3zCCvWxv80HHSkmIkKEqeVX5QJVZ7groSYkMFjJzq+p4VqPUEuKSwMTtAc2hUMCYKogjqRrrgSF0XeSOuIWNAyWclYBrdwOST5p/ieRXmq0sdxgRV9uyqpST4mlx8GBk4YekxknfJRHxtLqwCBCGe3QdlHIAgri+lJTgnd8IfbQIgx6pCNAnqIuHSmJR0jmQsluUgpgQTsZHWZnPyZBCro7xk5obkoSiXbIDuZm6rSFEBQVWNiTCvThKtFcpYYIZBdqarw/uKGz/kO9RBDUIQ5wRpaiWQ8Qe4TqaXcX5xKQe5pDCur0iQwvBzNc8uRWSi83UZwsZXDJbOOF8Z107ySzgq5anhUNCpBZG/zOpaVrKXDDtnKqsjAt0RKHFFxdCEM4TUsUuXlRIYmmGMpAxmNlPme3U1zqcXJKjPL0C6K0mDKl90lqIjmjJPIMvxntZBLYJ6/wgEtWb1gMTcAomPE+4I/8Ifia2l1TWRatdBnCYX5ywOwPWHNPh4bZWFFrPJlOt7b2eXwQsIagSW6DbHH3Sgk7jF90+CmnPRUfkJxxpk7ZW6xUHC4xqwomxpmU7D0fExcd7e2SXxCmcCzgWuEy4p5nWAfFHCViQCnhABIucCpAhkx+EswpaJyFWnnEgHzfjGWsb9BnxwvrrXQcirMx7nj+dw381KtgdEfIBcl7OBc8Ang6DG9ZXTJXIbn3FyfELJLa7eRqBWYq1EAZRAr/tWpDNstO4xPS6brUy6SGrOQ0dVZ86ex/3Nyu/sVtRbMRf9Oo5xjSATv7ocm+P12Nvaji3MpEalJxyJq1Fs7N6Jr/zKr8RX/vAfjntf+lJs3Lmj2eHo3k+ZMtn0zjFZ6Bas58smtiQsJNFPz+Ls4Qdx9tEP4/rZe7F0/CBWZwexEpNYBjHJGWQopMDcL3VSLC2hoxbXEElr2WYmKzMJUMlW3fQKq0lQZzK7yCPkGq4YrM3Pt9QdrAxh0jzEjOdfHAtkjikthMIVip4zmEfQp9cW4aFgAufBzugiqJdW4mJ1Ky7Ge7Fy583YuPdWjDb34moFBDW6h9FBjTnM5aYV+V0Vnq3uqjk3n4Q07smoxaC5kgg3e4Kvlq+9+b3dK1jcomIqzN3GTolAG3AxIU0SCffPZYxWZnFxdRnPTy/j7XcO4h/94/vx7bffi48evxOnk/1YXUWCHNdBOMfqiq592vzf/Z/+y091aj/pL/4zf/KXFBiQlC71mUHBpqpkh25L7bdVfEOfBME11CByLhv34QocU51AgWcnC5rsT3W0DqRmFd+IoCZZnkGv5k9ncIxiuAx+SVDjNehIhDKI5p6InM7ApRIUQzJKviJvuW6+UiWSKmZv58XbPDtcsjJawZcINfk7KeUInyhnVamDuogsFTFx/8kO6sXAfDi/Qf1H99+AXb2nSJGBeh7sa3//VrKFyaYFQrdI4SHJ1CeN0yb175nP3GRoOBDKPJeWAJ8rjZdPX+9IIqsl3OgXl3+f3zATdvKF9Wf4XgPJ87J7sH0f1jB0ye/BWGdismKGoYtRx1PgKxJwuBaFXxHU3GOhntntAz1BXYmbGo2jL6H/iaBOzeSFvbER6V3icvj+1Q2s70WXupP41naW887b41ls0pHUQ2KnEsdKHsx1ZLSugEou6fmW5Gosbl6h/G6t8KIuZVukWViapEgVhTHealL5mUynxHcm+HP2HhI3jLWQrGOBYMp+FynNZF12qqUNGrophvnv1T2thOg8MV0J5FzKer7WoDbsvKfVBYsELP/LDgDsRbCJUC7C6AT4nSAVQFRDrrvJecOGIe5DdwBVnkS8KmaRQg47puvfKc9X6mX0jzgyRoQ4X9cKvhELqYsOXYUg+dmdkYktkBXw/Sj5zZmGmeyCz9okzDMJm/d/859Q8NfLZ2bHcK3PSsJzPjiL8eQHlIx0ESWDn5f3XhZIz63lWj8lrZizpnUfpoQjZHM5rzzldEnESN6wJf/gv7MIQglNjp4qm5KEkWLkYX3WfdAKB7LwTwnX9PnqPBZGgFV3SxEUjIsbgV3FNbIyLFsEsVokNs1PV94xtz6zfqoS91UUMKcAIPtSNrAlqjvSf54ISJn7/FzgUIXTlBTNYitgTnKH+3F2klWuY0Elqd9nak9oeKetbHtfFs3PM9rN4M+Z97L/cwQ1bbrozeqgBkFNNaLLWXz3G/84/s+//pfj+9/6J/Gb3zl92XbxmX3st0BQZy6j4d93KOaGJHuexRxVZNIrB7bL8WLxyXysMEDJnAtnqxdBnd31mfvAK/ksr51eV434UG/D9VuFfUfx+3QSp0f78ezBR/Hk/ofx6KMP4/mTx3F2dMRuUMwOPT4+itPzUxavrq4tx3h9PfZWNmJvfYNdotubGzFGEn8NxTogiKQahur7q+VRnF1exLOjw7j/+Em88/6Hcf/JszhB4esKJO93OAaIRRvoVNvCHNm12FgHMYBcxAo7sXG+JGavYUtWYrUVBQ3d0xxRQcJYBVZKugt7Fmb1c07LluVjMAsgx0BQg1TBOaGLuhotiiRvY2jgi6K4CzkmHoNyYHE1Q1H/ZZyeX7Ar+tnBQTx59jQePrwfzx49IK4r04v4mfEo3hxHnJ6dxOOjwzg8P4sz5MJg27GnZMETm1+yeFKNPfW9qoKmbJJ8DOYaoDiX+TvOV6Xymwq+ymeezK5IUk+wj15MWLBPghVkXim8sXmkOu/USIK4ATkjFle1rvbcX3Of6W/6Uuroi+P1vCoQWxxROemMRZo7N+ebDva3EdT5woEcXFShyZEN/Eztl8pZyo+rbLoIo8whw8+hFPB63Ln7Wrz51s+wKxdKiCjmg5T0OMlQ+EttjjblfeU3UH56BGn3o3j65EE8eXQ/Hj98EGenR7FE9TkVT5SiXIuPyh7U906SWWoM6U+lsmDLF3REfk+S9qRen2NpflknC7zon84fZ/BNewK3RgbMYd8dcyCvux0q/VXBrXVTEslUtsmCQ3XUyvdSHlCzekueGbnV7e2t2NrZoRQ7yGn8Rif10jKagkYsDseaRr74YoKGMOXDSU5vbHBkCxRxmG+sIpPWEVsjp7p50fQX0kdPQk+cw0Dat5hQV6utr8FvyfinijeySJejMBsewCV93cyNk7TPWLXCxhpVMHftWjGtCEft3roH5lVlMvaqMZvtPhrkpumnVbFU7W18XcaNea3lM2QEmsWxtLk5VgDzqPefYR71o3j06EE8f/Ysjo8POQoT1xY+PBuq6MPXCJdBwW0IkwvPLGZhdCB+p98d6UdSMUN55Yr5uF4zp4CuaV5zkstDjkFKHsNMchQVSo0V+fyNgaBGQcR4zBw+1JXAdwxS8RhHVgR5jqEsX7/z0Yrra/d1lwOoazo/n1qxYhVM6/rkNao4OZtb61AqVi25b42eLYKa99hMKp5qPkQzXK7DdhwVZvyqCeo7n1ln9mVf7M3XX2MyGNXbWKiswkgZFt7uXVCl2caa21uJ+tbv2wdHTS5DicX+T29olLPK4KNlqDJwy4pxVs2zQkp/KrieC5D6zTOJXrxWMi6SbFgMeEpqhzInJR3YyVAPiTVtBnBMkaisIJNzQSnhrI5zyrpldVVtHhXwSZpSHUucO02CWps85EFwo0vucqgUbE5YytWA+KO8NBMHaYjz5q1jkdPMY+h7gwhVEF+V0STWOBcZ83+X4gJV/NNJdmjUnBuchzYwOOMIaDlXLc9FFTWSeWBcjnnGOZu3EgMl3yByLef2soNVfyp5IaOYdQlJ4lYXNJYeCV4Eo9w0a5Z1SqsvY3atHIuq4tLc7SI3hkC8jCnnSXO+MVkAACAASURBVFJ+F6+7JDEHkhddpar0ycIDENSYV4MN/PJSHdSc7wYx2ituYpCvhgoQ09KsrgIhLRk1KbGgQEDnoMrbqljSHGIUCaCz4gqyq1eXMeWoPDisyyqCyO82hbTtSJ3ZqpRajcnsIvbPjuN8Amc054mvgtgVQQ7CmVJPJF/RrSkyEvLOx2cTfm98182N9Xhtb5fkN74JqpVPMZ94OuN70D0NogffkWTrFBWaZ8QPtgIyW3s7W6wsxPwiXKu7e3cYoIGcxpzo45MTfhaqDLkhM+mv7mUGM+yQk2yTHMCs0ApVCmOjxpo4Pj1logIOIOCBXBUSFLvbm7G1gUIE3Z9IGkpOW93F6txeJql/gWuNmaxJujAhky5cORiq9ixnWMkkdJ5gPQBbqsrU3CDYymV0fY44MwTS2Aw6+B1EhoL8RNU3pcUxpwqk+WwWpx1BfYnHMgFKaUhUqqQj2gj3vO80bkDJQX5WOnCsiM1ubxVLiETn/CwS70Pxi/JuuK9GcXF9SRIdFc1439bGOLYxRwfB6WiZsvCxuhaf/8rPxpe/9kvxpV/4Wtz7wpfiemWNCgLAh/dJ7RWtYvklif+FEQ10eM8mcXGwHyf334mzBz+I0dFHsTp5GquXp7GCXlngx4ILKASg+EMzw5fZPa0uLVQWN3mt7LKBc0hymvN8MkmXihJKnFdFfxmh+US2dhs5+I10aNKU1SHD2vhB4ptJGH2e0jMpRqLNS9eBHdSrKmwZrcZ0fTtmW3dj9e6bsX73zYiN3Zgtr5PkpqoB7EjN1MrZ1tWt0JKrC/vsp3ViXi57Otjq+ePVnTLcMbU79z5D/55XJbkUkIso4ntTBh03WfaLY0I5Z8hxVthoFM+OzuOHH+7HH3zvYfzu1z+I+48fxuXoOedOY59GRf3p2SQmCNJxb+S8H9wnv/M//hefFpqf6Nf/yT/2VZEHsCdc5oP0dgXuzX9Inwn/ZqdddtRphvWFbCr8Mu4rRdIO8n1z5GtVYZeUWZPlygAkq3kxz0++SVVtpxwUk1m5vrJAQYnzlNOl81iWO+/R9Ct4Hul2LsO/6mdGl22qq9o61xQQgxDD3lVBF9URWC2vTs+aM0g/LP3Sa3gE7JrktD+R4j1B3RVq9hj198pcoqtLhinmng99++uVd2hH7M4v1+Q5FLi323UghMXEdMd/gaBOw5XvH0iRPEZl1sqvmyOoh8JDLT6sv66o5f8HQd0n0jJlpofS0a/CoMJnvnBBHj85l7ZXdX/PiEDrqCOo8/EitJnsbEWV3V5Xya+6dmXb2v44xDN1tWrvlJ1MurTmqrfkUyah2vxp/Vty30NCh2OaWEhXClEDQT1HTpffkAmeIg4Xk4K0A1WjkOdXBHU7/+476/W1ZyphXrZEie0imVPqO8lpdaIlMU3iGkkZxF0gsjPRUgV3nFmdRGrrotX3HZIl2s9LJat9L+4ttVAzbZRJtEq28tpXWVrOVWrjh3I2QRXTVNdN302NzgzGVpOLmJyexwV8nAslv/A6FPtUwY9sx6CyJdXConS0Hpjgz+5WEgXZKT8QFSnBlz7nXNcDiJIk9kVwVIK5isUrolQ3TBXlqPujiN6hI6PkS5m0ys5bwskud6kXkZTJQmsVtGgNVbGQSNFcRc00df5W7jHsrGeRbCf9XuuChQwihoowoV1unVfZzUFMkrheSL71fsliTqHZhn60QFfAoE5v3PeZtJ0jdsvOpTrM9SyV4bqcSiOpq6xHe5quRpfz6O+5diMu+l6D7GxL3BaZkMW5MuG6xq0wrZK7aetUNKpiqTb+gGO4tA81z68ravikft6Lu1gz1wub1iKVnUUF7DaUxHcR1Cjc+Pbv/6P4P/7ar8X3/uCfxG//6Pwn2l/7tCdPgjrnmg8uTa9wokd5TyBSYf6oxh28iH9/77zoZyxeJnXSiniGb37FWLdWr8hpkNjln+n+xr47YzZBuQ7Nr4TzOY2L89M4OzqMo/39OHz+PA739+Pg2XN2v4FQeH7wNE5Pj+PyGoXREePr5dhcXonNjZXYHK/E5voqcxkbq+NYW13naAOoY01HV3F2OY2Ds/N4cnAYH3z0KB493Y8jdOsuaewX5sbqZxybW2NKe6+uYWwZZPEh+b2Ro7aQOwP5DAlmKVjQN8y9iyogLBYqwgn5H3VVcz/L2aEkr9k1WfZLs6jhC2IONQiTLczW3tkNzI3HeysXWtdJyiKIc5NqvYbM81VMz2dxenIeB/uH8fjp07j/6GHcf3g/Hj/6KI73n8XSbBY7q8vxM9sr8fp4FCfnp/H0+DhOptOYgIAiaaLPZKFTFtC3vAaq9Eubl/Yp7V0WP2hsgwy7FDtESCDvgfyGVEku43wyjZNzNXucT87jHLkpkNToiIaqSM781gjCkoXVXoj3s62bXdBa48XvlhpGPd4KX5ovTucs/WIFC7pHqpiiCssXlCIWblDtGYNlexlJmnfg3Ovavdq6T/NmSRsr/0k5C3ThooP6c5//Aonq8eYO51FztjGLIJD3SvXIjLd4x9GH0P4EQvr5s0fx+NH9eHT/ozg9OYwRx2gxO6vvnsVbRaQ1ArkVpOZc9dbFnO/LWGzxu5cUcxXGVOFYk6HOz2zKQAvFk63YrOXi+hnElZ+rzuHK2fUk7UIR18K+Kve81GQ0RgDkNEhKFB2iQKQf64J1xkaJGrcy3ojtrZ3Yu3uP1wdFLmPMCx9v8t5HagwNUKeY+36KXOiJmmpy1CDuaah87u7ukOTmfGIWtmShSboAwrWK7KvgcigSAT3Kfb01WAzBWIsmavRhy0GnP9cUBlKxp+Sg+bubG5yKBVQw67ueWWCRxbIlb0+/sKSwa68ZCGr5VamaxhtWHFD7U/dhSeV3xXpam+mHlNtUKbp6Xf6WiwLVS8UFkPTGNT0+OoyD/efx/PmzONjfj/MT2NrzmJyn4idyHSBN0w+irUmlIUmzq+u4dZWnHekLl1vBMs1HNh1ljoOn3da6csRF4us+VO64V8VQMaZ8a/AGyGnjh8VUGAGA4oitbf69Oqs5BohS8yjYQrHW4CcPayqznJXPXoj/+6KDofgT996C9HwpWDY1vapozNiiRsSy2CNVMaqDmvyYrim5mU4WHD6obJnW/7/+p//Yp3WRPhOv/6ntoP6Zz3+ONx8CasytRaUgyQ9Z76EqOBPtIKiVU06DUxOOuq4KmpCOpHhZAFMOgyow52xTOjsK1JQo7YK1zhgMDnTVv9fcEh2PidUkaisariC0qlpAdJAjl9WQYSWBmXLY2WHAhCwJHWHCfjxK7UhBlkkGdvgqcVsEbJHTSsBjc5OMR537yqqI3nK+JGU5dBZx7y9JnyT09G3lGDVsKpebcgqSErlsc3KrCkxVOEm2p6zFFMRUdndWYq9yw5LPVYcrSGpVRCLQEcao8NdM6px5R3lvOEtVLZkSnC2ZNMipVKcqcFTBQ1UrDR1ewF1S5JKaY/KXHV6SXAJuMxo3AVAdCvg7rgvJ0JIHTNlOzobMhA/kj9AVTBq9VaNpdjS6eOEAX02nlDxGdRLWBz4LmE2QaMoOUxlXkat1/8C4UnqbcqnovB9SqdWVBQlxHH92fRmzlBlmgo1fRkn7WTlGkAWH5M/aKgnF/dPjOJuAWJRhX6fENwhqSUGzi5bnk2syRjGZXSogmFzwe4PYffPOXuxsjvladHUcHR/xu3GWOaiha8lYQyabVa2cjXzFDu1NzIHa3SFhixlAIDTv3rlDogjS2pgzhB9URGGukwpgUjo17YwSvUqM4PoWQc1QIdclnp9MprxG2IRxjzzf34+r2TT2trfizo42aayls9NTdmPDroG0hhQSgkLMYALBXp3gOC/8G8k7Evglv0MHZ5A8wvUGlpLZHwhqLFgGASg4Qbc0LgSqVnO2N9cZN9sr3uNwFOBQbKCj//o6JjmjW/Qb8JW9olOMjptMLLVOj0xEk3TOymw6Xw0n2KRch8Sxc+gzyYl4ruYAIr2Ae/VydBWzuGQyFfYHNgrV6Tuc4b7G7kl8vztvvhGf/zJI6l+Ot7781Vja3IkZ5O1ZFjlUHM4RVQukdbtHqyAEidr9g5g8fhgnD38Y50/fiZXzx7FxeRRrMYmcfEUbBOxVIKByCY7eSknv0QhFGEna0z4hgZ0dPnR6BplvVd8qqKfV4N6Vv5t8EJ/IDuq0uAuO7zBPUUEe7V6R08RF768Oo4yiJWMNgppdvqtxubETVzuvxeqdN2P9zptxtb4dFyMUMckOgJx+gaCmgVNxT4vKf2xXbD7IftVh+gRuC+4bmaY5gX2wPk+69N2RuXe0tVEyuiCNuIlKtp2BAMS8pyxGwNo9m4zi/YdH8fvf/Sj+4Acfxvffux+HZ/sx3pzGxjoUDjZidnEdx8envN9RwQxHHzPcse/+5q/9pz82Sj+Jb/yX/vjPyxdh97QKZ/pq3sGHSgmolDXTCGkla2BrYfdRTMKVDhUIEgaDIorcxerQVoKbfkw3b0tFZFkY0uYS1XyiVG6pLsMk/6riGwGh1FuwQnrVHt2nnAmfzQc8jyyawyxy+FjlJ/GeTdtT370k4DmPm6oZIlgYKIb2TySD2E1CwkTzXGVfsOKxNiHtq8QbxywwuM4V0xHUKr7ru6eJXD42FHMOfl1+qTzUywo9FjnlOX85XeL5e7f3t18kS+fWeR58nrwRhSon9qV5t84v1XUh8dJ9VDtezS/rSPm0DkUT1zfvKJvFz0zyK0+oXwdljwayqRKPeqafh8a/9+R0Fs90y+2FuWzq+l8kt5VCqVghA6augGse8/lrU/SUfg9z15QUGBLTWcVeRGVPUqfK0CciqDuyu5IRiwRfSSgK3i7W4ikWuVl7qR7jGuTNAV8bZOW8FCEJxZw1za6yltAvgjo7CKowhInY6jaAJPEgoVpzJeUnDZKA5cFlA9s8cTmcuhIgc41gQ2EMnlR4klKImXTPb5nrXwk3jU+AVLdmSoOghuwoZuBBKQezIZEIEzmtLjEV/aZNowx4FjdmBw2vYY6mYQyXyXipO5R/V985CxLyu7VihFQHKkJZMVSSyR1x2yvyVHwCnGXj6t7QJYcdp/3vOpWbnGHG0M2O1JgNFlMOnRfDysn4TwemX8QRXCwsS/n3LFBgFzVJnixaSHJHXfT990cR4yDJWP48SYwq1mlFCZny7DhfnJH2ii6R2+5pxSoVs7T4BUR1ErxDl5HUYeI656ImkTPsAbUXDL8H+1sZ2KHwpp57gexdLGKay5kMsov9yCDe7+k/qhhHXXdz/nsZuMSsbNWib1fn9bL96VV7D23tK7afxYaCynkUQX3JAs8lxnjf/if/OP7mX/3LJKh/572Tn0Q37cc+57/3W7/xgj9R9nvxoEMHdSZvyvB1L+zfW9fypdeUhdAiqHFtrjAmCZ5Qyv0WzbfMmgvlPhgLoRAbubm0JyyIYaOGSGoWoSIfeT6JUxS3Hx7G4f5BHB0ckKzef/40jo8PWOyDMQmj6XUssUEBY6BmsbEyig0ouy2tMBeBWGI2uo5JXMbpbBpHk4t4fnQajx49j2f7x3GMJHl2NkMhjzNkEaOPJfW9sjqKtbUVqfHhcRaZY2ycSGnmNEBSQ6mPI8vkJ/JnFQX5HXldBHV2UdO2MmDP/FA2FOBWPkbx+uScxMLWJuTKtefRry4lDeRLGNBfMUfE/MElOgFncXYyiePD43j+bJ+d04+ePo6nzx7H4f6TmJ4dx+bKUtzd3Ig3t1bjzvoozqeTOET3IHxVxF5pY2FrqS7HTsRqTAGu6XbX79Zx3PnhSVLXyAblQkVQ17xXNHmgkeEsVUiqg3pyIbnvIqiHDmqMf9Is0yoKFTWf+bsFf0yP1ziJYa5rX3xUPmJ6XBkfpRf6gq9eRPhQrLNowpqPVqoXZYt7o929qfkf+ZjspWz2NfLjo+XY3tmLNz73+Xj9zbfi3mtvxnhrh3tkIIfDLWbImQ6EcMYW6A49P4mjw2eU+H704EPKG+Mu1PiYbrYvz7WXkZ4ngIvYerGYsYreah/uO2B7/6SKFQc1n8GPGfwZzVivorKh6Gz43Cq+rOe0EFWM+KK09KsMbPlt8Mfwg/UHgpqdtPTVNHIF16QUMZEHBvm3vbXJ67J35/XY3r3LvCRGCqBoDrTaZDqlWiPUKktNEgo7sHnIJW5uohN2M3bQgb05JvHIIhc5+o17UbGCLGobNZdFZrjWJKgzFznPB8yPWai4qkZ9quasYs9UKWv+y/BvqQ5IsaAp+JCY0K4sglr+/eBzduumazDkiqymhCrsIAekPUkhRcZAjVMaHmvfoS+Y4yyJLn+XDr9iO41y1IxmfDiK7WVzTlAIdXgYp1AiPcW4RSkhlbJR2dny66HaIJ5HBQFDwagKsdgcmN329V4qGZS8dRL+wlz3Jv7U8yzIb0WAec0zh9nuu2yAKzU3ktXr41RTADm9xe7qLahgbqObfzs2t7eZG0e3P+ZW1zpj5zb2XfINsgP9n8bR9de15NZ7groKaarLPQuSFnOBbRxWjm0YFGWz0HPOuR3W5RCXLsWf+hP//I/tK/0kv/GnlqD+6le+wiD5YnLWEdSVHK5Kl5Tw4k2oDmp0MlWSmq5nvymk8fi4BSGDP/w3BDhpghpZpU2rBURV9bZ4cLaUpYRX3mi4AaqDujIQQ0d3ykdXV0caRlZ+Zwe4HqpuBMk0S15SEr/aWFUTWsdF4NwT1LopqwpvIIza9+X4YiVzkUSuoJjHuw46uEiKKomZMwTYLZddyySoOkI9K01KTocbPbszVaVPaW/OZBapTmevdWJnMjG3iupIZAo236/ZN5r5C2eTUhgpiaykbnZr1kZUe0tem9qgJAteHcYAAQUFtSkqoY7HqiO5iBg6VDk3HI+hSg3jCzSPpmbPdPLG2Jh4PbMyPHsiVQSVSfRGNIqoxGYHUhvXmOTxxUWsrazG1njMoGSEggIEAlNUes7iYqrZNiLpRQpTfpxSy0lQZwcB91J238vZ16zpq5heX8U5Nj9WibOmkT/YCkEUY1miixsS33CQLi4l8Q0JJ/CHqEQugnqV5DQ+45qOUG1Mq+sb7B4+Oj3jPKKDo6NYG43i9R3NcNra3OS6gowWCGp0x06vrmN6rUpASHVjk+aFyYIBdihvjokbgkrgdGf3DpP6cvYmMeHManQzF1Gf858r0Y/5VSzK0IxwkLkkBXJ2dxWZ4N5A4IdNF3/f3z+Iy+mU0l5729txZ3eH1+wU1cdnp5RPRHBVFciUX8Y86+trOijP9vcZBG3tbDNByvMlqaV5fJC8x2/dO+jcS0mmkuiqApHsJKGsOoJMEhuyFdPZRZyenjJxCbIcjui9vT1KaM9QJADZ3CX2h2ZntwIzBmAlJV0OTSahmsx9jUto5yX5b1R8c/RAzatuCXQp4/KrsPNDTtVsdBn4D0kEFgzBvmFmOOdwIRjPqr3Nrdi790Z88au/EJ/78ldj7c7rMVofy7fEQfNPn8Tq/17kTJPZQogEWR1ITn34Xpw/ezdmJx/F2uV+bI7OYn00i7VUV8A9IzUCXIOcB851giTpaoig1h5QXVqyRZoLLaluEdNlo5ozX8MnWwV1BQSVudb7W9K9imlqTmnaSxLOZI2hOoBgIlOwg8prdldD4ns1yeyVuN7ci9h7kwT16u5rcQnJb1mGjqDWfikZ8Sw6bXNd1dH/4//5tAT1i1XjVWDUnwP3+D5RuuAA9ySV8p+Q/cNv7SOS54C6x5Qzx88n1/Hk2XV8951n8TvfeCfevv9RPL94HrM4i/VV2DoUM20gF8yONRScoOGWnbEpnfW3/ru/+OPD9BP4zn/1T/2yuhem8kN0PepnILyGfVlJdo4xyiS9lB2qAEUEdZMi6+TT5whq+hXYX3Pmfdq0sjtKvgzkXo0fqO6tuSR5m/E5zLAb6JLK6qTvoq0pSVGMLkXRYc42gr2pWVq9b1cV39kpPcidw5ZjTa3Jb8KszgWCWrOo4Lcg6aafGglRtAv9p26uavmK84n7eYnvum/kb+reflmieNFvXnxdNbnU9X1ZAPrxiej0x4vUyQNUKJt5lJfeGTxudU+lUtEL9oEn9qrvpir79h0X/67qokaW85yYCO86txcKpBrRVntirnGR00OXKK5N+eBMrqdsJP3eTo5d5zcU2WrPLj9e105Ti/TKWvOLgPHpBROumKru0ZznnP9WDiYJv5ZAyPjiBoJ6vjOligCHpJ4KuHI77RVH+jWYicy565k2o2yM1sYori9LYSglm0tNoWS7qVqQXWetg1r/pnIUO2W7+dTZOcTOs5r32Tqzc0Zx+mAydyh8HGJUdvbk99P9om/R8zVKlOmiVP5LFzCLMxqHXReuLl52nqJANzueodaDgtYLzpiGxCMkSjVrlP/GJpXz10pxiV1FWaAAqUjIt0pRQvFPUxmq7vc2ozzvhyTcpchUpLe6jZOO7cj87NjJfUEd6F3HcfpH3A/yguu2TkI5fUmSx+lzMc2dhDFHnjS1n/a2HGswrDP4Z/LR5bOpIKE6p+u6LlMOEdce5E75ZBWnM9neFW/zHsJ/3b2ley0faDm5ymfk9eXaVdFUJRRVdDJ0GBdJXcVTJRUK+z+Q1iqWKqJbsVMWO3RFLFV01cjzzhiw8K/Y3FZIUV03ZZ/nLcpcqjHtCM8/11CznIkX990FgroKa3TOi53fLzX5r3yw7Wedn6rVPBA9c4Z+zldMMoP3IqqxIdm8RgWi2cU0vvP1342//b/8lfj+N78ef/+HTz/dif2Ev/r//Xu/Oadc9XHkjO6FKlBMm9c7CJ19/zifoEGW3dH05dhBTS0Z2SjYI8aTyG/U3oZiaI1AuswFupzETxlZErbZMIJZxGicmU6mVCabgVg4BpmgjjfkG6ZnU5ILx8dPY3J+ECtXk1hFYwaUzJhCG8UUEsdxGSezaRxyxNlZ7D8/iePjSUyQX8kiZyl7qAhKMS/mgS5zBjXIaZDQUB4E8Yx5s5ADx3OcDboBQludanjdypqIbM4I3QD5tM49jCOLmFtSATUL2DlGQt4i/kMu6+joJE7Pz2n/QCog7wQ/o5T7UFiPtX95fhYzkGnYT/AzncXZ2SRODk/i8OAojo6O4+jkOM4uzmI6O4/r2VmsXE9jd2OVBPXexlKMV3KcIJx17MMsxMzzzRxN63plTqGNtNfoiypeav58pohYty6lQvm8JfOdM6ZBQF+cxxTXkgVd2COnbBpAngnktAhq/L3/UTxSXdTYP/uuzuJ+mmUp21+KEjVGkYWqw8ZAHy3vkXIKeh+97q1a/9IAkIJaugadH/GiikG95gXb3LZSqTAOJlLKmiCp1ze34s7d1+PNtz4fb33+S7G1vaNcADuntZ3VSCQW3zf/Vb7P5eyCMt8H+0/YRX1yfBBXV1Pu6CtFNhXR1JG8lUtpTRLZpTunxIMmsowDteenSk41BrHIbti/ixAvaW42GXRd2eqo7mcP570hp2yOhK4CSflx8+R0Hy8NBWHzBl8cgSS9RVDj54zzu/FvFEDRh89mH9gEEIA729vqfN7Zi/Hm3Vjf2Oa4GqwbjGQ8n1zEydkZiWnmUtl0MmVwivwwil9ATkOtAU2ByF0gd8rYs5iVmhdMmWg1WLCAr3zPemWG87LvnT/Q7bUNiyKkm18zFJW34u1SD+p8XJKoLYdexQipVpT3gApBcK277ulOZUFb+jwJmldU320oe877cIgLF2Pf8pOG+7f+pjF6Gj2je6JUJlmYmblr+ObID6MIAZ3T+OEMexYqSE1Sag9Q4UUjmopJi2Og3abPhNywHGPlSaQ0e0lFSjX11ejQsllVvKgO9fyZ9eMJsgw//cTKjXB3SPUnfD6/T861Hi1XwRSKq8ZUAsE4ABRSwFbs7O7G3t5u7O7txfYWZqSPxQuguArFwRknzFWRd/dUf79nmrUVI3A0GjLeWeiSmaPml9Du1Zi2pjqU47VQWMM9cCjortih1kspiOL4f/Sf+8WfcI/txzv9n1qC+mu/8Iu8GUFQI5u7QS386qCuOUQKn2ozZBCZOJek4eLmrUA+neCWqK8kTbOwjaKuDWZwfuXQ8FxasFLyVwvHycC6bmDJg0ryBE4uq37yZGAcdPLazLQ5pnFjvJ2kRkqmthuTlJOOiR2iCEzM+GgENbr8srK7qkOGapkMlPvAi/k7Oah6vYhO/jBJvBTjjU06vDhvbHA1E6MlKnLGQZE/lXzSXEd18OI7oioV54JEK5xsJUkQTuS1ZXHR4KxRWiYTOTQfNMbXdNxBgkk+fSoSIKWZNeNLBJAcvbYAsgo/N8/OWPF4qyvZ0ZwYkEQbCgGqa5XdDLx0MM5y5NDRP70MknpYx/ijGdurqhRCEiPJeM6Gq00/8081gQaBEaqJJNuZ0okp2wwHGtW126yQ0xxlzMLkzJwJOqmBbRHUOI5cDBLwWRVLLLsxjEo+VaczSOArzv7BhlozfSV3oWpjEtTLIqjH6xsiqI8P4wQE9QU24ZXYwHdG93RuxCCoIUu9tS35jw12Hl/H0clpPN0/iKfPn7P6+PWtcdzb2WanMcjP84tzOlXotr7AHPSriPOLKSsBJRsv8hWzOyj3urHB6305nREnEtRLIKh1HMiXY50x8clihxmTZpybx8o2yexgPWGNYkMqGR38G53YWPd4/xpntuzQcQdBjSBtC3OTd7bj7u4u78vT46M4Oz2Jy4sLEpi72zvctJHUwrxh3BuQC3/85AmdyTv37sXq+jo7vVHxSLl3VnUrKFQFXXYQgihtQVsWOrICe4UFAutIqKIzCIE4HNXzszg6OqIsOu7D7c3NeOuNN2IXJHvePzMUPFClQHNZuZappKBEtyr1hiKYmqPOqsWM5mnLMP98TbO74fTKtikZV8RQI6gzaYZk+zSmTCysLq3GykjjALB+18ZrJKhBqmPuCfDY3N6Lz//sV0lQb9z7XCyzklfzy/s/iyR1OShzjgrW9vl5nH3wfpx+zSH49gAAIABJREFU8E5M9t+Pq/OHsRGHsbk8iY2lKxHUiN9r/jxNC2TUS04f3Y4gqFflvLOgSHPLpYiQnc24kT6WoBYBrOphWa6272SCtfY41tLmzEUWM9ADS0FqBhEgqCHfnXnFLIapDgLNoIYs/FJcoQhi804s3fmcCOqd12K2Mo6La3W3Z400O6jhCIqalwOrJHEGyQvkxqdzg2SrPskfXdeBTSkyonXSvYIofxW51grPsoYL+6FIfsiWoZLijDPIl5ev4/Qk4qOHl/EH33sc/+D3344fPbkfF6tHEasXHGmwtoxq//UYXY3iEqMPSFDrutaYhb/x3/zHn+RrfmZe86t/5o+w8AtFPtxTK5mSDpFkwbTWcS2qkI2j7FC8kmMHtG9WEmAg/EVmDcmYvkqWtgsz9S6vKJ1Ws4aG46jrXj5PJu3nlHeSEOjXXI1kaY9lcihvthxNraAR+yAKWkhQ63Nq3nXd3xqBskyygx3USYgAFMq5LYEkQydMzuPDmI96T5Oeg52GjZ4yIIXd1wiIJu7V7Hf5H/PkNL7//JDPltBP4qDO98X76MUbvycIh/xzn/galvfHJbTrVY1667pJxE8NyYbF7zPYz+qlKkn2NJe0mbrpF+OE4RUDYVzp2yE+SNnZ6sovPpGH1VrmOVXhS62rSkmmn12EMvel1iU6JG1a91fNUKwi0UZwpSpAfgsej8mcIrjrPPs1/hLzMt8oP+w/jSjOosUsoJwnqCuZV52xGvvxqg7qmwjqYU3U7GsVnc7vi8XwDsnZirH6111fwQ/Sfd7shIZoZ4ID3VqaKbwo7605uQsENeXAkTxPJYOSeKbqwTCDmJJ4TRlF/gw+n4o8TQqxxqjkfl8DPRpjrYvCe7nWKY5JJaQsWsjdmOszuwtYC5eJ71pXHOGDmdMz+biwszXvjsWPqZJVc+hok9gtPYplFj2vtoQPyWl2PgwFDCI9FOsNfgt30pSBLyUldPeUOpgSeZQTzHEouls7lY0ip3OcgmTxa950pqLYKadxUCBgMkTL81kSKVXnkQU9OEKLxdKO1miUGZJ9VyCoh1nTnLddyW9IFabqkRJ1un6K1TO9y6Ry7le4dl1s+0Kyuuuk7v2+wWetwpIuH8L9MFU9WBGVsthViMSRXxpTQZ+7gOvWxXAeoqkUMy7mNqoeeN4n7W38jc6KajOVJOS5yp9u92OpirRzz46sOZs6f14vs/cvOw+8rvcP+vd9GoKa9yzKFtCJjr08R+AgZvzu138v/q+//j/H29/6Rvy9tx/eCMdn6QUgqLWV6vp83H5Oq9WPeMnxB31SejH2+Ti/nTbvKjs95whqFdkjj5HTEdRBnY0ttAdkOa+DBHVK5CM2HyEHQ2UeFTWB3ESwvwpCF7Hq2VlcnJ2IVDg7j7OTC3bBPX12P46PHsdoehIrs0ksTaZwPEVQhwjq45kkvg+PzuPw4DzOzqYxhfohqvnnFLakzkeSGvOnSUCDcMa+IzUdSqmOtxRrr6/G+liSq3gd5VQ5B3scY75uM9Y3xlJPzHEUpeAIqXLkkvLqESP46odHx3Fyes68AjqzUcCF74I9A8QX5zSDoD854Q+aAJA/AjF2djqJo4MjEtQYr4ZO7CvEzMvIW85ivHwddzbX+bO9Noq1JeU/EVuurINoRyOG5L1rXMOwLmpqlnwzFiU0ud6uAC/9GVw/5GDLv2URD3yokne9OI8ZfpIYanOnMUMbcQtJaqjKXZKEB3kNshq5yyKosbe2wtOF+LNsLGOOuj9ac0ri3uL08nRLmmzeUvT3VtmuzBh0bmnmqDuydM7mdfdpf3SRMBXLDOehaSKjWF0fx+7eXc6h/sKXvhxb27vcU1rDWAvJ5Vch34PcLGWpaftnMZ2cxuHh03jy+EGcnByQtEaMja1UY+JSuaybZ6yijaHor+K9uU7Z1ums/Hn5E+VnlrJNHYd+WBHa/Fz5KIVv/75+7yi85m2cmo8Wbd/invPCnp8HQ96xZk7jN4oG0byC31iTHCuZDWmrlPrfiO3t7djb3Yk9kH3be7G2sRfLK5v0/xDrnk6kHHl0ckKCmqNcKI19qTwumnrW12NrezPG43XmQNncgriS/lOqiWWuemi4yHxWFiPwO3FN9w2CVXs3H+8V2ce1SHI6Jb0XVM8WcWJeIPM95a8xt9/LsaefUKNf5snMYRTA4t4yXE/uFO12eNUe9LJ4s89HiZCGfRIHoYLC8vuV52ALSY7PgbElgTzB3PvzNnoHPvrQNS3FUDQaFfdS97MI+0ulPi81UrZyxTO8Pscm8rFUj6jGQebPycHUZ6GgdVCRQ3G/OCGcoxoTxUsspTpt2VRcn+W4ulbx6Sr2qnUodaJbGiT1mPPRsVbv3r0X9+7dy3ULOXCsPxRIIMbSqI3FP/29NlzXjDtKwYkjSUsZQetxuC4ZzfcEdcXlrbAGDa8ZfUONt/nyJds/dOb/yj/zlc+S+/aJv8tPLUH9iRHyC42AETACRsAIGAEjYASMgBEwAkbACBgBI2AEjIARMAJGwAgYASNgBIyAETACRuBWEDBBfSsw+iBGwAgYASNgBIyAETACRsAIGAEjYASMgBEwAkbACBgBI2AEjIARMAJGwAgYASNwEwImqG9CyM8bASNgBIyAETACRsAIGAEjYASMgBEwAkbACBgBI2AEjIARMAJGwAgYASNgBIzArSBggvpWYPRBjIARMAJGwAgYASNgBIyAETACRsAIGAEjYASMgBEwAkbACBgBI2AEjIARMAJG4CYETFDfhJCfNwJGwAgYASNgBIyAETACRsAIGAEjYASMgBEwAkbACBgBI2AEjIARMAJGwAgYgVtBwAT1rcDogxgBI2AEjIARMAJGwAgYASNgBIyAETACRsAIGAEjYASMgBEwAkbACBgBI2AEjMBNCJigvgkhP28EjIARMAJGwAgYASNgBIyAETACRsAIGAEjYASMgBEwAkbACBgBI2AEjIARMAK3goAJ6luB0QcxAkbACBgBI2AEjIARMAJGwAgYASNgBIyAETACRsAIGAEjYASMgBEwAkbACBiBmxAwQX0TQn7eCBgBI2AEjIARMAJGwAgYASNgBIyAETACRsAIGAEjYASMgBEwAkbACBgBI2AEbgUBE9S3AqMPYgSMgBEwAkbACBgBI2AEjIARMAJGwAgYASNgBIyAETACRsAIGAEjYASMgBEwAjchYIL6JoT8vBEwAkbACBgBI2AEjIARMAJGwAgYASNgBIyAETACRsAIGAEjYASMgBEwAkbACNwKAiaobwVGH8QIGAEjYASMgBEwAkbACBgBI2AEjIARMAJGwAgYASNgBIyAETACRsAIGAEjYARuQsAE9U0I+XkjYASMgBEwAkbACBgBI2AEjIARMAJGwAgYASNgBIyAETACRsAIGAEjYASMgBG4FQRMUN8KjD6IETACRsAIGAEjYASMgBEwAkbACBgBI2AEjIARMAJGwAgYASNgBIyAETACRsAI3ISACeqbEPLzRsAIGAEjYASMgBEwAkbACBgBI2AEjIARMAJGwAgYASNgBIyAETACRsAIGAEjcCsImKC+FRh9ECNgBIyAETACRsAIGAEjYASMgBEwAkbACBgBI2AEjIARMAJGwAgYASNgBIyAEbgJARPUNyHk542AETACRsAIGAEjYASMgBEwAkbACBgBI2AEjIARMAJGwAgYASNgBIyAETACRuBWEDBBfSsw+iBGwAgYASNgBIyAETACRsAIGAEjYASMgBEwAkbACBgBI2AEjIARMAJGwAgYASNwEwImqG9CyM8bASNgBIyAETACRsAIGAEjYASMgBEwAkbACBgBI2AEjIARMAJGwAgYASNgBIzArSBggvpWYPRBjIARMAJGwAgYASNgBIyAETACRsAIGAEjYASMgBEwAkbACBgBI2AEjIARMAJG4CYETFDfhJCfNwJGwAgYASNgBIyAETACRsAIGAEjYASMgBEwAkbACBgBI2AEjIARMAJGwAgYgVtBwAT1rcDogxgBI2AEjIARMAJGwAgYASNgBIyAETACRsAIGAEjYASMgBEwAkbACBgBI2AEjMBNCJigvgkhP28EjIARMAJGwAgYASNgBIyAETACRsAIGAEjYASMgBEwAkbACBgBI2AEjIARMAK3goAJ6luB0QcxAkbACBgBI2AEjIARMAJGwAgYASNgBIyAETACRsAIGAEjYASMgBEwAkbACBiBmxAwQX0TQn7eCBgBI2AEjIARMAJGwAgYASNgBIyAETACRsAIGAEjYASMgBEwAkbACBgBI2AEbgUBE9S3AqMPYgSMgBEwAkbACBgBI2AEjIARMAJGwAgYASNgBIyAETACRsAIGAEjYASMgBEwAjchYIL6JoT8vBEwAkbACBgBI2AEjIARMAJGwAgYASNgBIyAETACRsAIGAEjYASMgBEwAkbACNwKAiaobwVGH8QIGAEjYASMgBEwAkbACBgBI2AEjIARMAJGwAgYASNgBIyAETACRsAIGAEjYARuQsAE9U0I+XkjYASMgBEwAkbACBgBI2AEjIARMAJGwAgYASNgBIyAETACRsAIGAEjYASMgBG4FQRMUN8KjD6IETACRsAIGAEjYASMgBEwAkbACBgBI2AEjIARMAJGwAgYASNgBIyAETACRsAI3ISACeqbEPLzRsAIGAEjYASMgBEwAkbACBgBI2AEjIARMAJGwAgYASNgBIyAETACRsAIGAEjcCsImKC+FRh9ECNgBIyAETACRsAIGAEjYASMgBEwAkbACBgBI2AEjIARMAJGwAgYASNgBIyAEbgJARPUNyHk542AETACRsAIGAEjYASMgBEwAkbACBgBI2AEjIARMAJGwAgYASNgBIyAETACRuBWEDBBfSsw+iBGwAgYASNgBIyAETACRsAIGAEjYASMgBEwAkbACBgBI2AEjIARMAJGwAgYASNwEwImqG9CyM8bASNgBIyAETACRsAIGAEjYASMgBEwAkbACBgBI2AEjIARMAJGwAgYASNgBIzArSBggvpWYPRBjIARMAJGwAgYASNgBIyAETACRsAIGAEjYASMgBEwAkbACBgBI2AEjIARMAJG4CYETFDfhJCfNwJGwAgYASNgBIyAETACRsAIGAEjYASMgBEwAkbACBgBI2AEjIARMAJGwAgYgVtBwAT1rcDogxgBI2AEjIARMAJGwAgYASNgBIyAETACRsAIGAEjYASMgBEwAkbACBgBI2AEjMBNCJigvgkhP28EjIARMAJGwAgYASNgBIyAETACRsAIGAEjYASMgBEwAkbACBgBI2AEjIARMAK3goAJ6luB0QcxAkbACBgBI2AEjIARMAJGwAgYASNgBIyAETACRsAIGAEjYASMgBEwAkbACBiBmxAwQX0TQn7eCBgBI2AEjIARMAJGwAgYASNgBIyAETACRsAIGAEjYASMgBEwAkbACBgBI2AEbgUBE9S3AqMPYgSMgBEwAkbACBgBI2AEjIARMAJGwAgYASNgBIyAETACRsAIGAEjYASMgBEwAjchYIL6JoT8vBEwAkbACBgBI2AEjIARMAJGwAgYASNgBIyAETACRsAIGAEjYASMgBEwAkbACNwKAiaobwVGH8QIGAEjYASMgBEwAkbACBgBI2AEjIARMAJGwAgYASNgBIyAETACRsAIGAEjYARuQsAE9U0I+XkjYASMgBEwAkbACBgBI2AEjIARMAJGwAgYASNgBIyAETACRsAIGAEjYASMgBG4FQRMUN8KjD6IETACRsAIGAEjYASMgBEwAkbACBgBI2AEjIARMAJGwAgYASNgBIyAETACRsAI3ISACeqbEPLzRsAIGAEjYASMgBEwAkbACBgBI2AEjIARMAJGwAgYASNgBIyAETACRsAIGAEjcCsImKC+FRh9ECNgBIyAETACRsAIGAEjYASMgBEwAkbACBgBI2AEjIARMAJGwAgYASNgBIyAEbgJARPUNyHk542AETACRsAIGAEjYASMgBEwAkbACBgBI2AEjIARMAJGwAgYASNgBIyAETACRuBWEDBBfSsw+iBGwAgYASNgBIyAETACRsAIGAEjYASMgBEwAkbACBgBI2AEjIARMAJGwAgYASNwEwImqG9CyM8bASNgBIyAETACRsAIGAEjYASMgBEwAkbACBgBI2AEjIARMAJGwAgYASNgBIzArSBggvpWYPRBjIARMAJGwAgYASNgBIyAETACRsAIGAEjYASMgBEwAkbACBgBI2AEjIARMAJG4CYETFDfhJCfNwJGwAgYASNgBIyAETACRsAIGAEjYASMgBEwAkbACBgBI2AEjIARMAJGwAgYgVtB4KeWoP53/9xfiBhFjJZGsbQUMRqN+Hf9LA3/xuMj/Hs5lvj4Mp+Lej2fH36W8rlr/A4dt/99fX0dEdftv7qK9XjU891vPKfng7/xM7q+0nHabz1+HfV4vv7qCm9q78Pz+Lm6vorr60u+v47J31fXen3keXbv1bnW4yP+7VV/6nsvPt/wyOO05/H9rnlJ+EMc+AH6vFH3/ROIfEqvaxgRm3w/jpXHKfx0OLwhceKb8To9ztd1xwAe11cdRomPjlFY4L2jufPg99DT/Kge4/rOixi9ErME+pO+/ibLoOPkyb3kxf3n4JVc01zLOhGtdzzOf8ytfzzY7qO6T/L1o6Xh9XWA/t7BfYarX+tqbs1j1V7Xz9ULmBa+uKpXo5HuAq7jUdS9yOPW/clLhguv+/uaPyO+F5eS7y87sDyK5aWlWF6WDVheHsXS8lIs4Xf3OO0DfzobkvhwJY9w1E/zp90NL33TsKb1urpuuRQ/7u7U6/N+e9ULYSk+yT0OjGtd6I6t89EH/H/svfmTHNd1Lnhqr65e0Y3GSoC7KIkSLYmi9PRs2X6yY2LGMT+8eDMx/6V/s+N5lpiQ5WdL4r6vIEgCIDYSS6+1V734znLvyZuZVdUAaIsEwCh2d1VmVuZdzvJ9Z6nwfzL0to4w0zWaUBVHY4x0nfH7OmZYdxWqqtxV2WtXq2DsTSbbGsQxIrvle6p8NK7D1+K/Vbbr+XK8vIhfJu/1b14/si75MyfTbV3FZ9Tj+KlkPWEseE3puIg4Uulq19UJCPMZpaB84s7RodYzIHPwnXYBf20Tn1F3+HkOeojlYDzf5Gx4K5G78R7txqJecpcJK8fvYT5Dr5deX6/Ge1zEvsoalbG4LxnNMJJUI6L6FCMdBtCELVVYTkNO6Itlu+k9kef8HSzfpzQxPamyHn+bPsQ18PdknFxPr433x5MpjSdEuMxEr8fXmOhn0ymNpxUaTSs0nhKN+DWl0RjvR92Tjs+seZDTZK0XnQd51Wq1WG799nd/76f/O//7T154kdrtNq1vbNDa+jqtrq5So9UiGHu8imxd896UtSGqwckL22VOhvM6gYyqYfVhrsW+CjYjyx6RIfgZ1rO7Fn71dqHJP55JrFve1lFv6QSLnaKyjW1AlZn+vdFoRHiNhxMaDofU7/fo8GCf7ty9S91ul9rtJjUaDRoPh/z5aDimer1BW1tb/FpbXadWp03TOtG4OonyO7VjnZ625zG7GDeGpxd1H/WSHMf/j8+fKJj4eY3lsZcFtmjlmllZn8o22feqW4L8xT4Xm7eK+ZlOqdft0sH+AY8RXr1uj4aDAY1xl/U6LXeWqNNq0WjYo8P9XdrfuUvd/T2i6ZhqNVxjwvOA32u1BtXqdapibQRdIs+K+bK14+fL7BbYDnjZXpb1iTUZ7asimZmOr51f9H7OfsyNvSpot1a97+G/356nyDdJn7PMbrU9WPR5xifBWvc+lo6TfY9fF2H81Mvye81f0+S7/zwVimruZmQr5gj7p16v88vmzMtgfi6WJbAh8qJ2noyXM2z/R1m1qNAO6208pgleqsvUelH/VW1xs3HN5tJ1KHOStSuL1pR/7vz6Up3tZFbheoI/ajpWf6b+ku0PyF2zw9P1WDY+6Xin91n2ufgbi456XgeLtRm9/TGejW25CtUaLVpZWaeV1Q1qtDpUrTdZdtTqIvPgo1emVapOq9So12g06tOXVy7RZxc/pRvXr9Pe7i7VazXqLHVYx7daDWq2GtRowf9Q2cEzKHJFsAuZTz8HZWPB7/ON5Bcw7/3Ejiu+juARZTJK8Atd7W6NhDXFJlrWv/Sy0+ys0Qi6bkT9/oD6vSFfs1ar84Uh76vVKdXqFYJYxs8q/LOM31pjfYCXXF/9er6/rA80y37NrRS9/8VXUP7IsvlJ7+OVV167n6/51p37Tx++k8WtivChgqcqk73pOM8bkCAWkn0QcSu5Qrp97LwKfxD31lHuy3xp86dZWxh25uw0v3PFE47/zLf3dqjXhXZ8me4WyQYlp/6Yvxn3PblxZTyAqKb+F+ysEURNrcp4C6vOCVG9UqUGVamm2N94MqYxfNVahV+VRpUBKOzv7mGXbt+6RV9eukwfvfcBffT+B/z7na++pkG3R9PRWO1Rxeicrsnpbb33ovWQ8WUr4sVH2Qa5GnHAeD6+03w0wUJErUImVWnp2DptPXaGnv3xj+jHL/6Unn72GTp7+gytr6xSk2XYlCbjIWNtwEWq0zHRGKMG/6MR8A7Tn+F+DOdSu9N0gNltZbrcj4dNY+HeEDik9J8+ouyBdI+Es2ZcYN4GdD7UAoeWHHIE5Z5cQS2jmc9XJlP8OvJ6KLO+3PeZDAnjiHVAU94b+DeaVmnE70x5nTSxttimGgtmWqkz0jYBViSQJ59brYz5OHAamKIR24nEdi3ua8xrB/7SmLHOdqvBNge/Nx5TbYzrVHECFK7gGIyrqc2B7wMWAmBkOqVao06VWlVsvemYJhWi4WRMh91D2u/2aKc35Hs9vX2CxpMR/cvrv6c/vPU6fX1rn+q1ZTr/+NN0+uQJqvR2qX/zEnUvvk97lz+l2zs7dGv/gK7fvk0HE6K18z+gtXPP0ai2RI1Gi86f2qBnHz9Nzz73PTp15gz7cv3DPWpWatSuNWg6Fh9uqdmmTrtN7XqTnxNgDmw2xlNxr9MJjab63mRCdapQs1IJfgDGGnJqOBrTCJjQlFhmDccj9rUH8LfHI7b/gBewjFN/otls8nVg23pf0ZaBvcc+T0Xw6Dp+KibJslvxZ29Lmy9imxXzCv8F39es1mX+GHaQ58J8jPCC36AaKtiPspmj/agyZvYeVz1YYi/m9GOprCjewqmPtphvFWVSgXk7R2b5+8jq8HuTQ8YhRW7FxtPLhpeefOreLv8tP+sRQf0tIqgziu2BEdQCzgZAoISgjkLINtQ3TVAbSaEG8IIEtSenPdEc7l/JAGOOA0jmSIJZBDULaEdSB4G4IEHthXmZ8Z/KFBPCix4/TyZ5Jzz3XYnVaSA4K8A/EYJalLULulClyU4XOCclqPEHTA8hCvXfggS1kdWsJJSgBvAsRPV3n6COEE35agpgURFBrX5Y8MeYlJBrYR0tSlALaGSvmtDTAUxFsFAknLOkhR73DRLUeCCxyZUQN6fdCGpde4Ggnhq9KqClEDBZJ03kSWL4KEjGazhzeEJQW1CGYote1hQBa/LeI4Kag5BYrhspLYB5eM8I50KCGiQAHJN7IKgnUxrhvEcE9TyVdeTPf/rCi9RSgnp9HUTAKjXbbQlE0qv5n3DChVRSB5sdPwOrBdRmR04JagTHYNsH8ocBbg1iURKWCWrehNl9y/JLBKEG5xh1ZEF5KUEd37ftL8StBI/x1zIZPmFyejQa02Q0VtC+RwcHB3Tnzh3q9brUaoGgrtN4KE7zaDiier0pBPXxLVoHQb2kBLWinpn71fsW/RAFksjkGIWE4coT1PbcEagz2yZOcAw2YpI3AbgioKpBRQlQFWzkuQR1he04ENKHB56g7tJwMOQAkmq9RsudDi21mjQa4LhdOtjdUYJ6wnaAEdQSqAaCSQhqgAW4f75fJnvmE9Sm1+QZNBBV16QFRxWNh7cLgz2bBAbItGV1TTr2RfalJ7Nsjuy9ICNdAG1K/M6yWf29RvPMwNysfYfPjWQLdkcZ6KEBtqZK/Z4RmW4+j24iPy4Oswznue9ZmKDmG84GZ/jxKxJoWR394AnqGCqoawGb1BHTNsYyzpHQ9EBJmSDGvefX158GQV0uQ1ygkptjew64eSkRO08R+TlMCeoQYAvipd6kZSOom0tUa4CgRoALgluU/JggiBQEdZVGwwET1BcvXmCCen9vj0HU5c4yy3QGHNt1ajSNoB5rKGc5QV0EoGfm8T4JagtyF7VgDoEFXCrYaapRVa3oNQtSDFJBNI0P9mWZI8GA0HfQeyCne70Bv89BQnwtCTwD11NXkpoDiANBLcR09DNM54v8gU9pBoOIhpK/i7gWtfdnRvnOWVBFsr0IhH3YCOr//sHbAbPygUoRjykmn8oA7DIyqVTe+Q8smFaXR1gvqmDTO2GCInHmjnpfKrqDBcbLTwMYw37TezQyzS9RDsA3rjQJPjR7zyzg6HOanxtCzo9MUJsYkIBj4kDAMYIx+YFAXkmCSZ2qTABZuA4/Hj6oIeAbZNqIev0u7e/v051bt+nmjRv05eUr9MWnF+nyZ5/TrRtf0d7OLg17fSaacCrkMQ8Sgogd5pnqh9QW8Z8H+1KzWmTd2MhaUI/a9jY7Xg44XKRar1JzeZnWtrfosSefoKee+x6df/JJOnvuMTp58iRtbWzScqdNDSRGQF5xMOxYg7AFQeFAAf36sIYi0JIN9k6CgLw8nWebFO6PvPEe1iPLa7fwo15JnKGiCL55StZ9ftR9G0+9d3I6o5XmXCa9P7/PbUzKZHzE12SJBXuZMTAhoRHABXKaCWgOCp5Qg/E1WSdswxhBPRH8SZJAYK9Z0L8EV4CgxP5owIfhvQjScsxYFXydFpOoNXkPQRIgdhFAxpFfEpTL/rP9ZDlXYQIY/5DUA79IEuSmQvoiwKTfo4Nuj3b7AxpMKrS6vELdXpf+7Y0/0hty8AUpAAAgAElEQVQfvkfd3oQ6nU06e+4J2t48RnR4hw6vfUZ7n7xLdz7/mG7dvUu3D7p0a2+XBtUGHXvqR3TsiR8StVc5+HqjU6fTx9foueeeo/OPP061yoRG/S7COzgIBvcLW2qp2aJ2s8WBIZAVnNCgAeOwAzASgaCeTqlRAUEt54J4l3yHCZPT/ML48d8grUf8U8aTUXWqVytMUIOUNnI62J6KM5jsEcxbMCkcw4GaIMc9/iiZlhJe55PqVCGZP4TvMoK6zgmXYucywW73q8ENqd0VIgrdHgw4SoEPME+2BpvK8AQDNgL2koNPUjgl2mcl5HYR9mmqelYAMQdLFdl1YTwTnPYIcisrh8qFiPm8jwjqjY17Gt5v60khg9pnUafZj8GR+dPIoPZg0YPJoIbAs5eB9PkM6ihkLBsPP8sJ6jKjwb8fqRpdQRxRGamZGBkjSnORDGq+UpJBbX9nHBd+RBh7mklnxlRhBrVk4oSx1/uEAggZ18ExcdkO4T7EE7DzM3OYAoZlUagqv2aBfUfZh3KdCDEXGeTeCPtTy6COAGmcFyGnrX6AJwI5D8klA2hGkzk8aQY1nCUmFoXoZiPeZUqnBHXMqpbKCt+FDOqyDOxU0Yf1mHHS1F4wwsL2lmVSMyZaQFBzVKhm3oUsRiF97oWgNsfxG8mgFqstvnSzaB44PwVnUM8gqNnh0JzgdO+KneUsoyMQ1DgzzXwPTrUz4OQ9q8BhMlgrTnjjMwkMyq4BqyKRRCRqxrc3TovuITVemS5fIIOadygIsOl0dgY1G+ma9czOnDgcFpDlM6iFuCgiqOX9ogxqZKcB/MA1j05Qg5wG0CJZWl4/+PVQalzbmniUQV2o+n76Zz+jdntJM6g3hKButaQaggE1YdljDsTOCNHfTED77EUhYG0LZR1Jy6SI1RsEyBYn3JOL4XdHLCtdyzZOIMU4g7rAC7S3zCZwDirWimVQM3A/HFOvB4J6n+7euS0EdbPFzvBoNKQBiNjRiCOqjx/fpq2t47S+tkbtpSWaIPhdDTIPZGXAlBh95J5RELg0g1qGPD6Q/R3e0fXsiQMjqIsm2DLUy2zNEESo46PSTqL/AVgytywEdffwMJdBjeoGAF46S0uBoO4e7NHB3g71DvbZdmSCmjMdsW5QzQPZnUpQI7vaBU8V2X3pe9lncSEACYA8z9bzwNcsm3ERgtpkdCq/LUo/lVv+mWLWZrzjALoVgAkpUJdeO71emT3i7zXAoQHEFdtf1F8WGGBaTPknD/L775lLUDtdzc9TCHDMnsFw/wrPz5vvws8V0PIZ1CZQwn2FgJpIpIv8s+o0EgAoFQ/y1RCCKCogd9nvUhno5zyz5tk+UrsdgFiSRe2fi4FPzcwxmzu9rphl+QEvWifpOkyPYaDvPjOoOb6HUS4RfdAxQnojwBUE9RpnUNeZoG5RoykVGLi4AxMpFWZw6rUqjUcDunL5Cyaob95ABvU+Z1aDoG63WtQESd2qU70JH0RsHbF9PUEt+snPwcy15Qjq3ByWBA75NWH7SdREDFBVNz2EOGXtHf60CAfNZOLJc8gWHgMMHo2YnO72+jQZI5hFgFesQeC2yJwuJqi1SpNWxjPfOATtM1Ct9xQfjn8L0qMMX9TnnmXPHXVvl9nRr776+lEv9a0+/h/fezNkmhWtZx6nEsC6TE4UDUhOLthBTs4YOWwWjunfKMf1JAscNv9O7f5ZE1Fm3wSC2vaWq4bGNlQiC1WKh3VrW9sfZ98VfvLRosOc5cbvVpXulUNkA5Tda94GibqXq5BxNKPcIfYy7DJQr3iZl4zAHQQMAosZjIa0s3OHbly7Rl98/jld/PQiXfriC7p+9SrtfH2Lurt7NOj2WSYgUBNCNyXpBcZTeiTxi/39Zn0AmSme1zJuwvvuwZhPZ1gDw6DPanVqNJrU7izRyvo6bZ05TWefepK+//wP6fnnn6cnzp2j48c2OdsSlX04ZMbgOynHIfa26kb2oeHH2pJTDOuotlTZmszMZRlB7XyTKDJTIelIfc1E//cUSCVQ68K3EP2W2aeka79InhTZvX4/Bd0bjFPsbyBMMs+SBy2hHOAFalNQ1gj90CQIJqhBLIutxVUJoD+N0GSjBPaXVBpooUIQMp3HoxiQXatRoynV2Ni3HCMQesjncEZvvU6NumRYG+bOtodWkcFSCeaEw85AiPYHfTrs92l3MKS9Xp+6/T7d/PorevXt1+nilSu0vLZFJ0+foxMnT9NKp0WjOzdp59LH9NV7r9ONTz6gr27dprvdPnVHI6qvrtOpH/6MTnzvBWpvbNO0WqPDu19RfdKnHzz3fX5trHaogQmEbBhP2X6Cn9duNKlRq7M4C5X3MGYcMCipHKCXJWhxyuRyS6s4ciUltfcxzkJSj2kIUprtvlCTVu2WChPUdZxXUKXF6zS/d/G7Ve0EQW0Z1MFHd/vd7z0JNhB8C3PEWdT1hjyvzYfaNDgOAUBc8Ydlidhjdh/AuI0TEDcqL0dVIYgEtwAurzONSHd6OvXGsoGB+X2WlSBONieHpnsu/O0SeUyue3kvety0ur+oPa+/g4VFhzvQnrjMgIxB2b946ul7+YJv/TmPMqgDQV1Q4tsIJ970//4lvmUj5TNFxSZ8ECW+xZHFd4TMByNjlcBMhU8sKV5MUC9spKYE6ZEJajVyHdDEAsX+NqFohLIZoeFze3YRoP48/3da4ltum0O3s46+al/xZf31sqW/g5AvsJBKx84MvgUJ7VlSKX6HrC37V/rdRyzxjej0UOY7A4BZ1UtH7OVKrS1W4jsqbImgZ+LJEdRGSOPZNLwhQ1AHgsKcDC3vzFnTWlpVSFp1JDxBjVKeAPC0xLcvOchlQ9M2AT7q/xsr8S2ZZsGQTRRvsWpHuaj8J8GILFhERUBf9F6jC2vESnB03fqVJZEnqKWctxSukpLcKTmtWT0hgzqW/pZn96XAfWaiK++tJb/NmBMQa/ES36kDH0hqcwbnZVAb2BUCrSUYIv1nZZvD+0ckqMWYTsy9AqJZ5jObQS3AcvyXl//+utk2B55QKzuv1FhUQ1b2awQwJDBJApSsxLcBjygTh1dpiW8jqLmVhcoJL7dZjltGncui9mVGNRPTynUjGthnVxsBgHgl5aslGtWuUVrie0pDnPOIoP5GjOif/eRFarWsxHeWoOb1pfJGqmtYoIY4fyJLEBGelNf15bQSoN9kStCjIMEcwWsOm9e35vuw5EsxL201UUhwOdUd9qoSriGDmjPLANobQX2H+r0uNZWgHg4HgaBGNPXx48dpa2ub1kBQt9v87CwZ2Aa2jGcjGZyEEIQzS8KzDFdQ0GWJ+2fJgqAyKgbsylhai4Xi5WHEmdd7mSPV7rP31JKWsncTZBcKQd0HIKIEdffwgEt+D/oDLr8PgnoJJd+aDRoP+gSC+nB/h3qHB4GgNhJOAMJayJ6WLGoNWtPIBhZlCvaKjFOQ1N7PgN6mNOUJrDRkFihWR7lkB+X0lekpjG+B7s8DyfJtXpab7WUy0GdM++Ny+yEBsIuAuowN4/SVBzhSMC9dN2G+XVa3jJ+uMX2e8P32Pfb5DFIDh8wiqO1eeIx0W5SE4M+UeWEcSwLYFhGYfA9a3jvOkYyCrSXIPgOnjKjA3z5Ix4g+IanT/W9ATbyjCOhoULHLqrC1k96/td4Yu/stKt+ea6djgUYz5syvs6x8cfZqCUFxvyW+rb2UxW/a9eCfVGsN6iyvcZlvlPhGBnWjKWW+4UNxqK0jqEfDPl1BBvWnQlAjcxDg4sryMrXbLcmIadWoBuQVfsZ0rNlMglvErHhxX8v2X1aGchSvCiD9GQLj8gJEwD0VbMk+S2VR2fendqMBhhELMRkqzhveH4+nnKHEBHW3zz4hy2IluICZMzmtL9Nnck/ma0RZHYP21QcskA0LjV8BabfoebP2uMiXmMmNYx82gvof3n3jGyeoZ86VBY2ZTi3QpxndqUoobo9Mmasw3XYZk9RF9p/FPcX4J6vAY1v1CAS1r+YjCli+0tm6Xi/bjaL1QLQ95a4Xxv5corFALLIHeT9ztSrBz6SFnJqXKOc9nVBv0KO7O3fpyy++oM8ufEoXL1ygLz77nK5evUp3bt+mSbcnxJMY+SFIQXK+hdizrROwjiMEMmTWRCnLWbIY/KbmyeMoUL1HyX9tr63T8cfO0rPP/4Be+MlP6IUfv0Dfe+ZZzipl4cp+AddL0gQbIfS5up+1HXJleE2f4769TvX22VFlEsvkFL9VsW+Q2iI2Shq9V7Z+FrvW0Y8q5J4Wvcyc9niLXiZvC1nlJNcGKbVzeP6xR0BCG0ENf1V4gcpkyAS12HZoNQcCu6btSqYEuhr+06RWpwl+gogejRjAQMwt/J1GtcbvczAvJ+5JdSisUfiVg9GIhpMBcqGpVq1x1jVnWGtpbKypWqUqZem1Fhljtewbik3CeCtKS4+G1B306U6vRzd3d+nyjet06csr9NmlL2hn/4COn3yMTp09Txubx6hOI7p7+QLd/OgduvHB23Tzswt0+84OHY7GNEVLpu2TdO6Fn9PpH/yEOtunaFyp0s0vv6Dezm164tx5eu7pZ+js9jZtLHeoqgEeqJKFQL8mbC8gYiCVcT1XTdZcbpMZGFqMUVMzma28Nmw3nCYktWZOc3uCAIKaxuDxQTAovg9j6u1j+z19DyeHSp6a1MN7Gbiz4dUsMw0/RRuECcG2xovnBQQ1Agpgc2o5d8YfjNxGtrgS2sj4FixLsquZnFcfgR8k8bPmrft0j6f2XtF+mHlNw3HkZjIBxqmNlP9bVURiSx1FHuaw2nkDkHxuVWn9297ftaDsRwT1Q59Bbb1jFZAL2Q/aVzYQIA+iB3XsR5vdoB7wd1m7CUnNptcDJqhZEGoPCsssFuDWQAj7acR4nqBe1EAV09GhrCroPEg7P4NazZuUgPY9onmcVGg5gprNK34/ZlBrGluMujXlZD/N6Avvl2VQi6C0nkA6TTmQr0iOlY5f0G1ZMuuoBl0egJxvSOMbj5JBPZugdmVAValaicEASie9LYOidj2o5T0BWTgyDQq0gKC2TGBkLPCsBEZAvR6co+A6l35Vctr6UAfgvSolVQQgiwQ1fgdRbZ+xMrGyia63n0XWGRlo8zBfEc429+V8V25LF9UiPaijwyYnGYA/f0VkV644K9l1mSeoowNrIKf00JmwQSyOtiOoNUIv14Oa+0dHMh5BQ9HRKiKoreSQktTJ+Z6g5jsIZVldT2rXg9q+i+WXiwINIxL6ipVkUGvYtfnO1o8wJwvS6hT3QFDzGkiAVxGzUZ7L7wlBrcZaAPQT+e+vEbJEQyx6fJK83sjqETsycz8uZCYYaSlBrVkxWHWRoNZVK0JBAoSkGbRrX2EZ1C6w6F4I6hxhDcMf0akSLGM/DRAo70E9m6Aukw258XqUQV3oErz4058zQb22vsGk6zIyqJstDkAyYMTvYR5XBM4EvaTl980BU0fIHAYBGrPS0sAgZT+VoI5lrYvSKW2fsWyJd6YZGkYOiMUUAsrsa80u0BHg8mJDKfHN/aSUoEZv5bt371K/1+NysPVanQYDENQDdoyFoN5mkhqZ5q3WkshCZVPl3ozMMubNEtGVnLYMy3CfIlu8zAxyU+VnIC2SKOuoU7IlkrP2S1Y3+s/49xxBrZmaXEVBAEzszUEfBHWXQE6j1Heve8gENQMK1ZpkJzZqNB72OXMafaj7XSGo6+iFqJrTgho4upxtBXn55xdtHafS1lB8P8DSMtd++mXw4vn2YUKwRtA4hh9mxobXil4n5yxn9XjqNKegySwQJcztjFSVWfaPv2ccV3Q9D974tZXqFv9ZTv/p4C+qrxjc0R7U+MmZE2Z3ObAmZGcVSid5swysCdf7BgjqSD5ohQYLIDHCRcsHxkAd2Wdmt8nvXs/nH9A+D31Rde2m88Ui1Ox2gHg5Qj1e22SrJ6nLhjadY7/Oor1YvtbtutKD8agWsbsr9RWNoDaPd8wZ1A1aBkGtGdToQQ2Cut6oC6+iBHVlUuFsJiaoQwb1DToAQV1v0MrKCssobt3QrFKVWy+j9+SYdVmtKn3S89UHikcvuydj/1SnfUpXdLpnzQZK5T7PewkplO5D+TIlZA1IVH0EcFCyudDOYsw9qHvIoEar2qqAzdBB2KL1RpVJasSdyZZlqFyBXCXx1beQpACtsmCTl9jOM7b1PX00zxcsGlv/RQ9biW8jqP0ac4J4bgDGvPGeO4kpgVsiJsJ6zvhIzmcXIyBr34Uvz1bgCLZiwM+cRVlAKLPkNrmeEGocmKk2W9H+9LZZka7i0r7cH55BtnjHJfo+rl/1A7VCkJjdSmYh1NgHzyDXoV7j+xwM+rS7u0PXrl2lzz/7jD569z369KOP6NaNm7S/u0fdbpdb1vDmh0urFQ5xPc7iRFKBVcXQDGPn+c6d7vSAWO/N5s8doX25TXIlseJSvYcPl0BBofolpLxSa1Cj06H141t09onH6ee//CX96j//BZ0//zitrq5So97kMyHDqlXpEQwyTd4TrJrJv4SQLprD9Jnm7YmcveKwg+zanK9b5bsXPa54etL7OeokWrDCUc97UMenMp3XS2LrFh0jIwfUDYQjVo4Q0FjjCFyoTEb8k9tSVao0YjxJ1oaUhQbpXKFJrUE4cjQcMkmMXu34fKmJTGIQ1ELSwl9EAAn0LXxKVCnpDwc0qU4IZepbrZZkH6PKAfY1VycVm90STyArxKWpEMpKg6QWjAoBFmPqDnp0c2+XvvjqJr3z6Sf0xdWrNB6MqN1eptWtE7S2uUnLy0s02L9Ln731R/r8zZfpzhcX6eCrr+iw16cxejl3lmnjzFk6zwT1C9Te2qZRpUq3v75Bh3dv00priU5tHqenz56l8ydPcs9pELQgqNEODKvRiFyujqcGW6ymguGU4GkOVK1JD2lU1RSCWlo7mZ0HuwSZ5v2B9J+2EuoSTIIxlfU/Btk/RDZ6ViIV2UJmv/Jely5CWiVH+RjIE5Z1EZc2gpqDDZTgRhU1ENSwNxm3Gpm9KMQ2e+8IHuBe2pKUwb2pNaPaCbGZuzjgeDP8QNtP8+RP4edpMlaSjc7XVh0btFT6t9vQxfZnfsfbvrxfgjossuQrTA6Y3f7Lp595UGLnW3WdRxnUIYM6EtQW1cdCJ2ROS2S5kSKSWeJ7Gcnv1oeQiS9vICZRUNxPpYAABvBl73uH3veJtowyc6Qyx2vOaNhorhQ1X48NIQXrtbx35vxAyFpph5RYMIA/S1CXGQul7y9IULPhZll9jizh0TVN4MvCKukggsllMpvyD+dlM6it3KudF/5Oeh1zxJAnqc1xdayg3a/ZqTylLqK8TBCXjpUB0T7DZgGBn0qi9PpF0TtF5yhUzY5IBAotwjXuAQbrpPFk2BuRgBbFKSh8LHEkLXSsjLOAYRlfT+dWyuMpIZ0S1Py+rBP2TbT3p00Jl6NXW9iyouW+LCJVovnsJQS1Ae/yLJ6IlgxqROSLoZIlqKXUS5ANTHoGFSzBC2lEZKnKyILw6WGyju6FoBbjxs6MW8lg1cV0WHiORQhqI6GVkMYyqXMmtZbHzZX3Flla1oM6gqbWg7qAoNaMabmOrjEGpeTpY1aJFkBbkKAO+8hI6jC9Nl9KUCt5H3pQGwWlRhVn+hcAG/Je1nnjuc5lxud7UIe5tPWeCzDy8jwp8Z3KSJWhJrv8qpC1Z+0gBELMf54Q4nq9DBzjCXMn0m1gshnUkpnJeyhHUFsNqdkEtTnufP/3QVDzdeDAcWQqCOpsD+rwPXMyqK3Et0WiWjmlsvKE3oDmkXhEUBcKq5//7CUlqNdpbW2dlldWqNFqSbsHnyViAUpazsnkdl4PaaYH+mhp5hbmyrIRZcdaJLP2y7M9MUNXZ0BEJQ6NRBJ+OAtSBlHjCFiTFNKPc0hDENTTCQ2GI+r3u0xm7OzscLZwmwnqGvVBUCNTeAyCukXb29u0BYJ6BQR1WzLIjZQOATn67S6TUh7N28Fm66gmtixNN0ueJCqCqEw+8+gmdnS8TFY35o6TzREOV2s7ZFBHgnrAWdNCUO+HDGomqCtVaiKbAH3XBn3qd0FQ71G/d0hVJagNarQM6kBQQ/cYQe3mUL0CvS8rZRsMvHC/wQpieRfP4ufMRI3Lc8ajYgBBeDcsoUhMC7U+H1j26838EQNSMrIozVhWMHgWiDgLkLA14nWPn+Osb6Rwb7JW7JgyIDD9/hSc8N9h4zCPoA52fggnKVDwto2SvS3LVfVzsIPvDcQ1/cQ6SufG9pXJF7GFY+aEB78MGMns1dxeLC7FXEaKFNoRCUFtWR5FwFZa4rtI8BfNoV/DqZwoW588fvfQgzpzTyUENQJmQUTEHtRtEoK6xYAhe+nIhAKRPZUykMNhny6DoNYMasj0ZkMI6qVWm0t8C0GN2R09QIJ6EV8gG7RgZ0h1q2IZU7b3c/MXnXwnGxlmlfLeAE5HExqyrgNBPeAtVKs11D6NBDVnUHNhFAMOrDIe+jkKSa3aS4Bz/iMGoPj1O0t25UbMhqBsK4dk6GJZkQkO8+1ggvyu0CuvvLrIRH1njvEENSdWBJlq9kfx2gvzlgDZ5VK24JPkrYBFJV6biHOfa2oaOfW+g4QKJovZVemEmSkpMRbl+pvltscfPY/McSeKcRgcYzZGilvauCY27L0T1KLjpFKdPAMqudWmUg442L76+Xg6psNel766eZOuXL5En1+8SBc/uUAXP/qYrl26RN39A+6Fy/8sqQiX5Uhh8xURqCNYgrV5EhT03v+hADnu2LR1vJJFAqjF6XS6E2Bh6gSbEI5fyEbFdBoNWj62Qc/9+Ef04q/+M/3ohRfo6Weepc2NTWrWmizHBBuNFb1YWilBbbLK636Tb6WyqyRoKN63X/gmQ+OTC5w2314xa7bcMlpgXsw3WuDQskOsbeR9XOK+Tk1xQG/zePs3SAe/3zkJSlbLZAr8UpJluHIVV4iC3pNGS0PWL2hxUZfe0yMEJg/ocNCnATKFUU6fidYGZ0EvtTvUqDVYp07GE7Y/rCc1iFRU5Roiu7pWZXsFPiVsEXQ1knU35szq4KtwxSap2IjKCyCooW/xuUhEIahv7Nylz65fo9c/+ZAu37hBK60V2lzfomWUuG+3aTru0c71y/Thq/9CF998hfZv3KDRYVcqpjRa1FpZpvWTp+ix5/+MTj33PC1tnyJqtehgf5cOd3do3B3QaqNFz547T8+eP0+b6xtc2hsEO0hj2J4I2OY+0dx7WgJIOAFKOQiMk7RyEmKay2xrb22uxhhKfUt2OEhqBM31+n0hoRGMw+QwAuhidnOaQV20sPzeivIdwXj6vRrAJ4GJ0tc6BKuMpWoY49V4YS00GlwlDPeF9gGQv8giR0ACjsF65DLfjKtPuVw55h1ENWdS85hkg8jT+y6y4+dtmlm2Veazgkqh8+zKor3k7ye1P0tlR8Dw58u78ueNMjQdJ/ztfa//9Myz84btO/n5I4L6yAS16y33jRDUZthkS0iLoaFRvdr37l4Jahg2TOipgWNGDP90ZS2KiHKLZjZ8n+3CuVGTfu8oMWgER5QYGmGlHGawXnQTq4LwDob4rmmGdJaUNpI6f14MBOBbcJnSloWnCEUAePga9n1JD2rLlA5PukAP6lSiLEpQLzLeRYI6PW8eQR2UYOSU+Zblfe3P4DIw7oWgDhnHSlKzgZMMjIBFAtpwxvQ8gtqIwVCISPOcFEwPwLt4cI6chqEnvaczBLUr8c1EdSCsheQMPfFgqJiTxH38lAxlUDn2b08N03LNkgXhi5X/UQlqMyhSqHyGGk0clwCGp0C5Orm5DGp13C0ZQeAlYmPZ+uFgTI7ag1oyIIwcORpBLefF8t6hpKx7X3qgYi1YH8ZIxOhGsDRCtcxtvoCCuR7UrtS8ZSWyY1FKUBcbPZZHEmdqPkEtDoOvxmFOhBlHWSBHPQw9yMnXQgI6e0de5qS/8z3YvXggx5NIoYd8BF++CYKa5YlF2M8t8R17UDMQhh5per78/WAIahkfJfxdf7TcrnTBWKKOZK0UyXvIJThf+Pnb3/39d9KALXuoX/z8l/zsa+vrtIoM6pVVJgBYtgc0M5a4NYeAo9ClBmgWbrSIcJRuho7AOmAdaIVExQ4Rp1y1mAZAFd6jAxCjno2llwNAmQND43xbySq7VSOokUGNEtVwKHu9Q0dQ96gNEqRW48xhzqAej7k39/aJE5xBjXEqIqijQNCnUd0ZCWoj04WssFYwRUBLlvTS89wgCXARdV/ebrHP8nIyHKs4YXA4FQxlG0IBCMmgHnBmOchpyaDu8rhwv65KVUqh1So0UoIa5b0HIKgJmQV8UX7eTP9pjm4XuNXmNsYbZbOXDcTOrjcP/glQYqtRgmbjNTwIHkbDnGcbUw0oiMEOxRnUfp2m8sR0SGhvoPsh4zuUZDoXrf9ZIETZnk7XQQompORj0TOU6cMyGZpegzMnNIPaAKB03OQcFxRZgMRG8ZKu4aQE6Qz/apZAZ1BNM5JtjrJ70e6vIMjaZdxm96quw8TfS8cozJP2/py1rmTcxR8N2SvahsO+24M1Phh03nV5zywcDJq5WijAMC+B2u6taC6KSnwLoKw9qFfXOYO60SwiqMdUAWkDQLeG/qM9unTpc/r0wid04/o1lukAhVdXVrklA2dQo8Q3COoKsn+kxKdlUPt5tPXgA5AK1/+CBH0pRKfA+FH3vwVq2LoI+YYh2El8Hi6lyf2nkUENgnrIJDWcOBDUIvLHkkGt5b2lc4cvowq/AcC9tXCzth6GtWSfzuzYsgDC8KysBJVDvGcmJhKaoYSn2nrYL94kf/nVVx4q+y4t8R0CWt1+93IpJwfcnKSmXhxIX7HEARMeGE8yk0Mysfk7unyMyAymJ/+Sl/1mm+YJaiUu9WZD0kBiNwWVX5Ac41l8wzdERirmVkJShzt1ch+BM5wVyUavPMjtfhkAACAASURBVFWqf9MFKZ8bJSX+DsrcMlUj0UByM7Ua1Zt17vfK5by/vELvv/ceffDuu3T5s8/p1rXrtH93h/qHXRoPh0wgybO5gEYjhtWXYmvMxXpK+GT8V7RWZsmtqhLULDfTZJtwoqv84L/LlpIF6+swYkvbvHIQbatBS8c26MT5c/TSr35Ff/VffkPPPP0sbW1sMTEGnYAxBaEkdq08UVotA+97+R9vL9a+W1RE6a3qJbJn2Wouwyf92pRxu79/875n5tUNO76PW7iv7y/x2W0f+b2UsXONuNI1Z/YE8CZuN8hQI8hIVAOTxBu0EsPib4IUnYypf7BLu3e+omvXr9DBwT51Oiu0un6M1o5t0er6Jq2sbFCt3uJgr8FgyLoW6xK6FL2q8eK5Q5USEKEgxtllBqMA8nLEAdJTBvRAbiNjusqdR6qTCjUqNapXJCtbFvyEusMu3drdoctf3aT3Ln1O127doU6jQ8dWNqizsU6TypRuX7tEVz95jy6+8wp9eeED6t7doclwQo1qnZqtNtVaTepsHKPtp79HJ57+Hh079zi1NzaYVOUA5Dt71BgTPX32MXruiSfp9IkTtLa6xvtFynEjuHtkoiTajiqbQPyCrAf5K3tMfNdQocZVzzRhA5wA5HS31+OgcPiVmCcORERSg7PRbSkW+TV+rUV7XjK6hTTXypLcGgE2o5T8j+9L+zIOUtCAA6rXuItMr9+j/mGPk3iQCS/Z8EKgswTTahvDyZgGoyH1h0P+aXhHGUl9FB+vaC+V+W9hnFQx5Up3zwm0KbqvMuzyPsRD4ak+CHnWtSMeJf7+owzqh7HEtwTdSYaklucNJYotGyY4LjFTz2dHpg78/WdQzyKoHcl1HyW+75eg5ghIdb7KlPTc91NGVw2GDPRoRqb2IGWjxoSPZRAtSFCHcwOprQS1Rh3lCGp7wFwGtZE2Qlz461qmtL6pfa2Le1AXCaeiMQtYt3MO5o6tmY+JoM4DvbNNRANCFYsOpf3C+5ZRrcDBkQhqJQJ8xpqVby4nqGOmtJAzMaM6ZlALuWyzm/ag1pivWLIQpW4YENeeKD662MjPpAc1sqeFmM4T1DDIMD4cGetKfluwx398BnWWoF5EAadKNfI74sDH+VLyRD2VYGQHglq8eTN4fQZ1eQ9qTyTXIuivRLLPpI4Z0ZG05u8qyKAWuR0rYhyFoDYnwioBxDFUwpgJbc3K12x+W4eLENRs6hdsTdUMbspKCOoksjACkkZWm3toREg+E4rlrHfi0iAFDTCalzlt8tGAPY689E/gCWpHYJucTwlqgIvWizpb4rsgg5rLR1mZ7xjwJeMhvbuO0oOaSUku8a3XMhLgHjKoh8h2BYnIgf5FrTTyC0DUoRHZmiD0iKAuFGEvvfgL7s25toES38igVoI6rdDhSvSyz83Onlgh5oDKbhHNgQAl/DOCWio8uH1lIFjGkDGBKLcqGGPMcDG60Eri+mPEltBHdABbAMrjR1LuFE42giamxI55r9elQ82gHqDEd7PF5dv6/Z4S1BMm8kFQb20LQd1stkMkeCQ1VVa4ezFSNUNSa/nVEG2YRFjHY2PZ4AjTugyakF2aBXEjcGsDnJ3+YOOkBDUPqvWGlwh5EHjDwdAR1JpBPZBybJx1ADChijJ4PRp0D6nfO6Bhv8dSHe8HgpoBgYaW91ZymktgpvdfSufEB8Eed2Uig75REDhm+skphUC8XzYuiHARfZ9e0/72faf9dTxJbfe6CHh3FADDj0HRd6djVPYMKfizCDDhz2FwiTMgGiFDwe4ncy1ZGbJ1Ex2XygC/xXVCM5D3ImNZNCZMUGsGddG8WDUhD4ay7eoIap9JvcgY233wTrYsC7cH/FhG0ggVSCRwxEhqf78erLF7s/uaBWKZb25rYZH15o/RFoWlW2YeqRFLnGM/iw4Rk0MyqNF/2kp8owc1QNZGsyEwL7KgmKAWABJkxOVLn9OFCx/TjevXaX9vLxDUS0vtfA9q9KBEjp8CquUEdViNOTni7cZ0EHhOMosuP0zxCPULSgJd03GMawSBCyDbNZvJSDCtjBR6PYKgHkgGNUhqaFiU0BSCWjOoNXs6EtSM2nNFPADOgcgPlSXyBPUisiKsfwuEM5J6UcGbOU7tci7jGXWJbCu7PznhEUEdSdKidZsS1K4qNY/fophKkPVmlDkzPWA1Tien7baMsky/v0iHzLonDZnOrBZ/fMRoiu0NtDPzvRr89bw+8F/gr58S1J5Qnz2WMmAS3kkEjx4ktZXkRkZfBTZ2o0YHvUMu5/3+e+/S26+9wWW9b127Qb29fe6XCyvLcCDxV1XiqA0qdrlqV5U9QqZo62f3cPNkeTo/yJ62OnRlBDW+OrQyNBJa7TLpBqbJOmYAcIYpxgRJEkRj67CwskQ//tmL9Nd/87f04ku/oO89+xwtLy3RqD9gXwU2CexZVEPCoKY6O322QCTfk0yaI/TnBNSpZyVmTkFrsEVvyXyoRY/PHecCGO71Gke1y4p0aPqet1kyMssFptveNseQCzczQY2wCQSOKEFdRRltdKNWgrpepWHvkG7f+JKuXbpIn194j3bv3qLl1XU6dvwUbZ06S1snz9LW9hnqrGwQWpGgMhwTlewvDbgcN2dhU5XLivM3Yd3RmBN3Kig7jwxqBEwYQQ1CFzyKVYQhyaCuo8JUrULT2pQG4wHt7u/Szdu36cKN63Tj7i41qEFLjTY1l5Zo0D+gSx++Q1+8+wZdvfg+3b5xhboHhzQdVzjoeonbUtWo2Vmm9TNn6PjjT9GpZ5+ljdNnaFKtCUm8e0CNSYWeOH2Gnjl/nk4dP0GrKysc2AHSFQS1+H1aO9t8dPUlOVsa42wEr+5l/tuSk1D5Qd+30togpvGS608lgxkZ29ob2uuf1JfiW7FEJ8PHLMGCA6MNg65KywXIVA4a0LYloRQ4Mujxfl3bJE4Z9x7ShHrdHvW7XapXqlyNp9NsUavR5Pvkf8imrhKBoO6PhtTD86DEu64Nu3+/H45iK83Sv7Pse5YhKszmHTdv7xX5Bov4C0eVHYte0/s8GNdHBPVDRlD/X//1v4lRyhtcXtJHQN7j/1y/gZhtly3f6x0/I6YsK9NvvNRAlo0VCeewcA3415LF3qGPhreU97Dy15lM5wVKfD8Iglr4i3KwrUh5Z94rIKiz5LTVvRJxb+VYMuMUyOaEuLawdzVYYz9rT2IkBDUeyEqS6e+hBKwnEHyPa5+ZyPdi0dcCSgnGeP8EdZrvsqgzlQrDPFh6HwS1+jcBbFdga26Jb606IGlHPiNVM9cKIivxHFbe24joIxHUBSW+Zd+KIcKEdgUGl2SVcC9qKwWrskGi0QBCC0khjsEcgpqNFnME/zQzqBdRsKWrJBvuHSLCyzOoxdJjwpid01jiO0NQZ3pQRyI5lvsWuWMy2X4/KkEdelBznXm29jR7UouNFWRQZ2S6lfMJgyjUO54qJag5CtFk5pwS3xbPnjO6QrS2fWGeoMZ6C2JH5yevQ5xHbJG4ySSLw6/HeaJav1qumXcxM/ccytvFnvFyKQWTbMW4Mnj2eThGvwfy34hpIQ4l+74GANLWYdAH2oN6CiLKiGlPUBvBnBDUjni2UnBwzDgbjcnoLEFtJb6l9/TiJb5HUyKU9jaSWlSKjEn602Y6vK8BVRI1GntEFhnoIFIe1gzqF3/6ImeWrR87xlnUKF2NDGreh8FukT3v/5kzyKXSOIBRrRJbs/gby0YdWS6vpeWM2T7TjBSRVcIom8MayulaaV0r6W3zb/tNoPNi0eyALrlyPBI6Ev3EuPcVSnKNxtQHQX2wT7t3dzhbeMlKfKOP2KDPxyJj+vgJKfHdWV7hcWKQ0Kec+HyfgK5aadfsz2gTW+WJHAwj9rZlAlsmjgUFqM4s0jsRCLVWDSUaLJFZQVppWxvsZSGoJYMaGYl4YbxAWnPQCMAIrRYzGQ0Y3Bn08XmP7W+JVVCdxrZBnQlqthViwcqoHRKyOkrxpIx7AUHtQYAwbrrucqMLe8Zs0yRTfxF9H+7L3S/LP5WPvleaB1TMqZ4FOBR9f5k9W2a/pkBI2XHzZOkseZt+Zs9pJb6LCGr/bBAXAAYza9iVlfVBKqaNi4jsjL3hsgP9d+V8S537IoI6c49y8WzmmSOoPVFdBJz6MSq6n0zAjVurmfnSagsG5vmMEv+duL6vVpQGaaR6Ml3D0XeWT/xaLVqTZoeUZVAXAU3pOs5kOYIUUT8GwG+lWncENTKoW9ReWuJS3XAcQVDzApqQZlBLie9PCwhq6DluRdCsEVe2RqoSQ8fwT4SATbPq4v0v5sMXAmve7koCZWSMLcbRviPuBqfqCjw+VXKMjyhBbWvVZVHzHpugh2PsQQ2SGlVlqkpQQ05LD2ppy4S+rZJBbQS1luxEr27T2b4HtdPDRWOwyDo4cqpgAF2lvCg/ugLNJivS7335YSvx/c7roTKUlRvNyt+s9WB1xnK6IgTCZaXAIuSTrGH1ZcLXhXrt4YJm/6XBvLPut0gHh/fU6hOOMx8AV/Z+5vvSHtQSv5fLgi7E8ZgEkxoxCnItTPDb7YbrKrHMshIZfgjQqVaoN+rTtZs36LVXX6FXfv9H+uyDD+mry1dpeNDlTR8qGGkAZCrfLaDD5ij9POjcIuG/wHsxcDMeLPmGtnn1G0LAanyf70kTIVhCusAd05khsAEHN6t0/PQZevb55+nPf/Nf6K/+5m/o7Kkz1MAMcBUJCeziHrOGwxU8A+s8hrxml+Vd4PH1kBn4oavykwnGcKW5C3VK1pCYgTAvfpff9JGL2q9FNkl6b3Ytw3FC0EViO8o+UolS4bIg6qvEDGrYGHhxBcAqsn8ntHfna7r44bv06ftv0hcfv007X9+gerNNKxvHafPUGTp17kl6/Knn6OTZx2llbZOaSx2uMAIyFcHOg0FfM6WJBuMp9YfiY9J4RJ12i9otVC5RXMiCYFB+nPs2I3tXfCP+P3BUYKTNKo0rI+ofHtLO7i5duXWbbu7s0bA3pskQ1xrR/p2v6bM3X6VL775Jd7/+kg4P7tBBt0/jSYU6IFXRloogP1q0tL5Bm2fP0hPP/4hOPvU0jWoN6o+A7la4D/W5k6fpsZMnab2zwiWt4QMPRmiLohU6LcHDkmmMmFZ/0OpjSZCJVc8Svw94gWRjjzgAHC8Q0yNtQ8A2repyJqixZzkLuhb1mfpZYvJkqzZm/C2t3sWZ8+xzSjKOEdR2riXooKw4fFSsKdhMg+mYBsiKRiW1/oCatTp12ktMUC81pfKe3S+CDRD4DoKaX+iprdnfIZO6xL8twqaOuicLr6FBPovoUTvmXu6lTE6V+ZdHfbai480/Mbv9EUH9EBLU1itWHHF1Apig1gwIBdFkkWCzalkHA9es3J4vc2zgmm5Wr3DEnlUgOjghSanpQFBbSe8IXEcj60+BoE56BSe7bC5BDc87MczUbhOjJACMYt77fiE8ho6MEBtPjSVPIJvR7Z3ncO6cDGpHUnOmnYteCunjGYJaiWg58MgEdSnpXABW3wtBXTwfMwxMU44KTAeeNShN7UEtWjQaxvN6UN8XQb1YiW/JoA5mEmcs8LQIKqjAu5YiVYIaRhwiyhC5KuS0kNfY8xalGsoLMtCRJagB6HP/SS8TlKCWsY8EdYhcduu/WKlZyEbxp7LmzfWOjmoatZ09+x4yqAu/3jniwTDx4+yc3bCGrK8GF+emGvrkaA/q+yGoPSESSqyzg+Sy2S1j2pUFDwS1ZjxLuXklqTUqVUp1KtRoYL+uecuWD45HKNClPag1yCH0oEaghMFxDFiWBfkYKRZcEFm/KUEtizTMTgCqXQa1N6K8ky7vO+gkEQV8bJBlGgnujrHzyzKovUHIkraAgPWr277PgGE7PptBbSS1lGnE+mGCOg6Oyt4JVbjsm2RPy09kT0adyte38t6IDraWDY6E4XvijGnNvCwhqCX7S8BS/LTei0zoFPSgRua0ENTEWdTIdjVdWGb0Fo2fLAqZf29E2++QVwCvH8YS3y/+9GcM+G9sCEFtGdRCUJuloQGJjjyx0l0ilzR6mcuy6lkqyzHH+Mf9p7i3XbZUvsgWlYduzwu5KDrI1r/0n4vl3U285EtAekHsNqNey/eg5ux8OMm9LnUPDmh3BwR1n5ZaUuIb/aiNoLYS35tbx2lpeZnqzSZV6gA9IittgFzCWecBTZXnsJetJ2CqPmLwZyxpHmSogWfui/zajvZ0UZFL901uT3nZKZlnui858w49qEFQ7/ELZPVoaGXeJEcG8mMy7NNo0GOCGuW+KzTm3oEmQ0FMgxTByyLs9Wy9KSPxC0YjgzEbOYMrZ7skpmBFsVUg75oclbWk660EQEivY85xSgR7kjoDlDjZ7s9ZBOS/V3Av7K1k3xU9S2bXFNhcs2Suf05cB/IB5LS9SolSUIQJV5ECHemzlwEhZT6k3zNe3/Lca3UPC64K6yDZIkZQ+2sZMR1a1yQgWboucivafF/NPBGzOwbvxueMrW8se9qI6qI16Mt7p4Sr14GpvCjSjXb9sntne8GRrAwUlwSEFO1DEZ0SiClBShpki3UxgWisSw/qlXWqNdpUawhB3V5q8fHcB3E0RaVuatSq3DNSelCjxLdkUDfqKPG9wpVCQFDXGzVU3aRKBSU4J1o5SAlqC5bVm82vtSzRVbRe/BozIcPSKrHt4nGRpA5SKc/fibQydWY+Gg8b3hTbjf9Fdku+njO8pMy3z6CGarYM6kBQ1ys8NhJTaiW+eUcLiY+So1q2U/a8yV7V4aWucr76UAyiclFds13tQlGe3ke8bv47X37ltcJrfFff/Id3XudH8y0nCvWYLJwM0RV8ixn6cBHdxWuQMSalJdWdKiKiLWM4yNlws4oNyIJOHmGGzWCen3sGk7OC22f3c07XmH0VggTV3CvBLf2N8fW1Z/RRCWqLB0AmImaF262gD7UG/gNH6Q5ATl+njy98TK/84Y/09quv09dXrtJgZ48qIykLznoCGXyKJ6X2t9lKphfC5yZf5mIvc3ZOarNpQKv4zEHoW8G0EAgW/DyZpIAV6jLNB+vgWtUKNdptOnbyJP3yr/+S/vZ//zv6wXM/oBMbW9SsNyQzEwT1GGSXZHja3kh1ta2NojVydFlRLtT8WvQBOva+zcus71x0Dx79vh/sGfdqwwZ8RW+n8DquUokfO/ldcWlwExbszOilYCKwMbgMN0hJNrUG9PX1K/TWK/9KH7zxMl2/+B7t3/mKKtUGtZfXaGVjk7OoH3viGTp97kk6fuosrW9tU2dlnaqNJpd1RlUuXGw4mdBev0973S4d7O1RZTym9ZUVWoP/yAkoQpayzcTJfuhX3aBqnSPoxB5CoAmeoVGhSp2oMSEa9gf01d0d+mpnjw4O+nSwB9/1Ft3+8gu68s6bdP2TD+lg9xb1Bod00B9wlvfKUodWgHOA9q7Vqdlu0fr2cXrih8/TqWe+R5XOKk3qbVpeXqFja+t0anubjm8coxbGhisPjLmvslU1YFmh5D/GmQlfS5qJzZv0eGKSnauwoDE8spJB4PYHXNYbPjeuL0S2HMd9qtkOHLMMM3tbMKoYCIyxM//C257RdhMDWzK4YcPI3ufy3oo/sGy191Heu1ajyWjEGd2D8YhJavS/xjhAliy32owRtBstLvPN31+Bt4uWYSMmp3Eesqlx3mgo8nue35fam2W+TtHOLDqW3zMZqiel+2mRay16H6X3kGBvD0qy2Jg+Iqjv3OF53XhEULsMai3eYuV6HUHNoNQDJaiVdjDCIDh7vgd17CEqG+XbSVCzTjUDOGTuqZHjwAwxgMXSi8+bNYasV3auB3UBQe3B/4gpzieoGTh2vamDkeu+IzjncrlMSaFFM6hnGWIGdGQchLJMnAUBSLmWelOzjCMDWSKnK3a0Zh8LQHt/BLU4LJYlK0+bmWntIVTWg5qVuvanNlBJyGn5l5b49gS1hpNqjw0lqJXIDj2oteRriFJjY8AR1JxNLWWpchknWpUhzp2Ouc3TXCdJxmPuPwvlM0WdlHjOnu8Jar8G8t9jmdCF328DzB569lweu8xeV1siJOXFDGouF+TIGpS34nG0stxhbWgfm5DlEDOoywlqDZzgCE5dYyUEdVriW9ZJtge1J5VCeW8XjSxPxQrCcsM1O9+Iacuittxjn82Z2eGyD6K3G3Ysg522bhxBnXFEZxDUvPOdjjGhlbqaYqQ70ITlcxZdlGOyJIo35Hh1ud7T2e/2XWZVIqU9qJW0swClkEHNa6uAoDYBDOACAGMgqU1/wvh3gV/zCOqQUb0YQS3ktGQvBkfjCAR1EdBbZtjHNZAlqP3xDzNB/Yufv0QtZFCDoOYS3ytUbzTZqZSAJSPthIgVh0B0mwTLIBshltcy3a/8tOYuwzkVItqPu5C5oZtcyCQTUe5KW6sjL5s7yaTgLxLwMpXfuluC7rXPcQ9Dy6AGaA9HtNej7uE+7e3s0LDfDz2ojaAGsAWCeuvECQJB3eksU73VgtdL05oBpBZYZGOjWknFftZ+kXHk4o06BkVmSZDZyeMF+zApQZnqIF89o1g/JbJKIQeex1ARYcxZ5eg7vb+3ywQ1AAXOzuFsIgQeoM/8iMajARPU/BoOAkEdem0jMwAENQMVpr9c8JDaSYGMsbUQ3tfplCUS/mXWVZL5UrQ67PSgg/X6GWBwrkERI/dNZrNtlQbvOGIqvc8FvqI066pIDtr1UrLW31/Rd/przQMSM7rLB5+aHptOGeABOd1sNnMlvv09cvlhl/WyyHikx9j9eLDd69B0TPxnPFcF/e0ydkJm7cVFl2YqR/sqZl7ZdWYBPOL/ZMGrovmADWHEtCeo5faiLenvKx0TP3az7qlo/NLv4WN0zosyqOdd3+4F5Vp1mwfAk3ObjaBeXuPymrV6m6q1BrU7HWovtfkkEDcTRDhMQFDXaDwe0JeXL9Gnn17gHtRW4ntleYWrpCA7pt5E6UgMWiSorXR1eQa1H7kCHyBZlHYE60sbqBKQLgUMzZ5ll0GvG01cUwSmVOyYnILg2TEXXDKoofekxHevP+S5CwT1BBnU2LfA6pFdpKpZNTgHIHMbN/gX8a6yc1wmaeft6nQ8ywmdvCsYqw4pDap6Ve4lPf7lV4SwfVj+/eO7b2Qyzgqf24IKEx86zK3L8jzquKXyL1SLSPwmj0P428jiOjafeVvP620fxRGgF3fjZSRBEVnN3xSwOLlIkW413zwdn+rUqoyZvRePKNOz8r48o+T7KUFNU+45DfcZ/VCvf3WD3nzrTXrj9dfowgcf0vVLV6i/f0iV4ZiqoylVUa0Kgb36lWZ/iw1vpJgbS8WQwjMqMWyJJ0edex2srBHMb0YsUxEPubQMdvI1rnm5CVIWjNqHOyTSRPCttbJMz/74eXrp139OP3/pJfrxD56nYxsbQVfBlufAf5T8dvZawFfsud043dOzh5Oy6zW3zvTjeXZXeg+z8ND7u99v9uz0vsvshCA7bP0W3ZYT8CwrMjhT9kQL20egDJAn9KHmNlUIEmZsEm1DpjQddenapQv0+3/+/+j9N/5Aezcu0ehwjzOb640WVeoNaiCDdnWDNra2afv0Y3Ti7Hk6+djjtL59ghrIpm40mfDujkd0Y2+Xvt7dof2dXaqMJ7S9cYw2V9eY+EV2P17cZ5o3fJVqCHxu1Ln0N3zTffSF7vVoXJ1Qs9Wg4yurtFRr0t3dPfr67i7td/t06/YtunThI7r6yQe089mntH/9Ku3t3qH93iEdIpC4UqP15WVa6yxRnTO00We5Sstrq3TqyafoxBNPU+fEWepsnqBjW8dp69gx2jx2jFY7K4QWcZPhiAPcxuzvS8A67x3jWbTHNBO+zLsQE8EsczSZycpscxAmiNzhUAjgfp8GwyHbtowKKnEsbcIQXKcZ1Caz3J7FkBmezCIkCQKOtkos820EOLelYhkg58n7QlxjPhCUzeQ5iGbFOVDeG2W9kTm91Gjy7yCoWZaQlvceDjhIAf3FkciFCm14VkvI8Dok/b1oLyxiR886xovVRa7lx9G2XHrevD2cHr/I9y5yTCoCTJc9IqgfEdQzSnxrBl6GoHaliV2JYlMgi/egVtulgCywjcRgWug1HUnqSFAXfP4nXOJbnth6Owo5FjZvIUGN44WoFxsuGkRzCWo93kASG9PgVNu4GumSkM7hvKQHdfZ7Xe/Qb4ygzhf7LDLgjm7UeXJSZ6YASWbFqoR0DGCXOTwSQY1S2XKxWPZao3gjAKaEoJPWsgckns1K5Ml7sh4CGaRrKUNIq29ghDUMCstekzL8scR3yKAuIahhXIS+HkpQW9QvZ0/5vn1WxkVB9jg3k5jFzb5IOWBhe+Xfj6DOW8kzCWreUDpYRyaoJe+XSzQrKSQOu/RfeqAEtRqYD4KgzjnwwmgJ1yXhfAuV+LbozJgPnHPRCglqycTRrGpeOlUuC5AzqmwNe3mZZLnYnuLs4kS2pgZxuDsDnPUNfo6QaZLVZyK5I0Htg4Ts+2zOg7HoMlVZL5QR1KHENzKoxSnTh+BsRwbFtb+0ZVGbHBGSRbNyHhBBbSW+maCeAnSZR1BnS3xbBrXdo18NZQaxvJ8v8e2Pf5gJ6l++hB7Ube5BvQqCelkIalXTvHfEIY0EtTiFVno6m0FthIXNjSdt+L1Q3tsHAAkoxcvY4VNejoQ9oHtLLSTJDLF+mAl2HzIv+OBYHhprG1HNcP45q4wzqEFQH9Du3bvcOxn9utD7q99HBvWAo7ilxPcJ2jy+TUudZWq0mjSFY8r6KxL3uG+GFUPZwgLtFG5H5eGMYLoAfjo1GMZmBkEtx8SWIHnNFbFCG3bOYFJ72vrPowQyCOru4SET1HihvLeUVZXvkDLJQxoN+zTWLGqQ1RbAwPIGR3LgmkSchwxU/+wKhgdZa+B4CpK79zPryua6KGTNf4/JfAv68iB0qB6QD3uQu5lgPQAAIABJREFUy8dFmgLwPlPN/+7ljf2+qC06C7icB+75c4vkZqkO08WSPp8HgOxc/579XkZQp8+OeU4zqAvX6Yw3/TXT5/WnFYEqeYJa9EUKjlr1I5NTvMe5rU3Wpk3l3az7CTJSQfaiYw2A4e9VgtqT1H5Og2/t9pbPLEmHcNbaSefZy/PcdayD6Fw7PWv7BJ5BAU2x26xTKQLYgB03QgZ1tQ7Qt0HtJSOop1qyFdW6K9So11gGXUEG9cULdP2aENSWQY1gCSaoG9VcBnUs7y1YBgOriS0YnztLoohYtkDFKOsjj6saqsyNsUykzOf+D0+2ik8n145EcSRn473hCuILcitaAZhHYyan0YMadjW3W+DbR6ULZGjiBZwc2VzyXBbkxAS1C3z1wdsLTn3pLk7ljK6UzPHxOzzxnP09P0dZkvrV1946qnj5Vh9vBLXpojIbIKUFM3JTzYRZx8yY2PhREqyRq4bkA4aDZVGc1Z1+X5mOTO+5SHenOj3zt9f18oEG08iVZRsWN5oRy1TKfIspFvd06f0m3yc4nJYIr6AEf40GowFdvXaVPvroQ3r5j3+gt994g25du87kNI2QFVrhDGpUx2L3Lt6pSCkVICzjHLaYKcdt98GBivPwlxlbxHx/06lKaOE24tjFiY9mmSEFE8Z/OGCWrUm7fxl8jK24tRbEPqFKvU5bp0/Rk99/jn720s/pF7/8JT3x5BN0bOMYB81ZFTDvN5ge5YB/ZEO6ijOL2mnlo1A+74az2lgUXWOejfdtE1BFdljRMwSdoJs4YNJ6sKxlLAPp/8w2massxevGqUlexuJYMH7WAD6J4Fq8WOnVOeBt1NunLz/7kP7H///f6YM3X6b+ztdUGQ6EREaWLHwdLNRqjVqdFSapkVG9ffYcHTt1hlY2t2lpbZ2WlldpVKvRV4f7dPtwnwa9AZcXX1tepfXOKi032tSu1KkJglrzF3g5N6o0qhL1JyM66HfpDsjtgwMaTUbUWVqip0CIrx/jila37uzQ1zs7dOXLy/QhSnu//zYNbl6n0e5d2tvbp32Qv6gYUKvRxgoI6g6TsBirRnVKS502bZw8RVvnnqDjT3yfts8/TdunTtPW5iatrq5SC2Q5MrhBUGu7rliNIRLCgnOLT2d4lHwPxtdiT2QiUSKcSWdkFiOomUvvG96kHqX2jMb5gl3HPWRJDbiW9yMDBq5CJGDNpkt0fbDNXosZ1GHva+Y2V3sjEp8X5dpxj0j0qNWoVW8wKS0/G9SqR4IazwRiGn2ngSmw2K5VpYWYlvpO97LHOHhllhhSZe/bvpn7eTAVZzXQcLswCRouu++y7y+6n3n3uOizeFlh/tEjgvqhJaj/DzHAWGAoMJnrQZ0nqC3Khu2TB0pQq5ZRQyeCaUpJZCL6/x0yqJm4cARsEDCa2a0ZfosYpMVKWhRw2NylBHUcF3ZnzbnO9IL2WYXW+1kFv/aCjt9j5cENqlZHL8m8DiHajqAWA9AQZ8nECcI3GJTx83vNoM6MqQu0tHFMx/zeDE0rc6ZEh1686NqSURYjZQXoUILalf/jczFJDALE3hl8vAEDwdCCf5IcYxmrZqg5ICUlqNnQZi4K0bRawlcjy8WoF/9HOrX7rGwFaeDEcKtg6UE9i6Cu1KSvB2dRuwxqvM/lXRKCWkC+WD42GqRKBpphMdc/Sim8EpN9wQzqCP7YdYNlW3jheQS1+KW+ZG5YRIo0yQOG8kOurSlHesrw65IRx62coNY2CyED0bLuI/BmgFMAU49S4jv0jC0o8a09qu264rvrcycENS8qLRlu/W5lDdpYxdLzHHaj5YGzEyDzI8vfszd5glqLSGZOZwAvybwsBOAl7EPOte8KYlPhSW9YJvfD10wIapOHtrKKv1dkpF/drO/c0wZwPhDVsotluGWHS4nvb5Kg1mzrWSW+tTc1SjWlBHXI1NSS3ihHNUJZyikiUqdc3hs/iwjqeQa9fJ4lqNNzHhHUbVpbB0G9xr2VjaAWUkbIaUSPx/KzMQODt6Y6fpZpEgkj6TtlYD+vXXVyWVdqi5hMZYkEUbRdbdherBgjotMAc9lyejRvmORCIWpMyl1yBjUIanaU0R+sR919ENR3+Pd2o8n6iqO7BwN2qlvtJdo+eZK2tlHObYXqIKjRE0tElkguJYVNXktQjoJpJvad+C/RVOHtKKMtuCeeEeyIjGz1V8wGARRy4IndVE5Q96l72KW93btM+qCHd8AaQYBwGbN+IKhBUoMsQoUGxnVUzhYR1KH8s2WROnBUBzVmRng5W0BSZ+Y9MjkZUFnkeNQXPsreRi/YIk7WpmBCZl07v8MDJSloUuToF5Mz81ZGogl1zOZd3+4n6GZvO5YScqr6SsqEe91lvxcR1P67bctA9xtBnY6vPWGZjPfjb8/j7fL0WeP+jM8jBPVIMnEDCJYNZpP9nX3PbNcYcOntq2ivz5pF1kxBv0fiIx2nMA4a6GY97YrK9tp9WV+8tLR6utairFbCxT1nunaL5oOfQWWe7ah5QFRYLwYwQwaZP2/BhWw3VqlWb9LK6gaX+Eb/aTDLKPHdarfYKhtPUHYR1l2VM1kQFGM9qK8jg3o3EtStFghqlPiWMtbSgxolviO4KuOlmT8zyuJncEQl1i3+L9prsfSwtKcQA9I0E/vpwQ1Waj4UtBC7JY2pkbELWlGnBESU9I6Uahy6vo2gDm1V0FNxQgPOohaCul6vi33JfVknTFBXqsgm8gFXYuszAK0lh2Oio8c+5HtN3xWt/Sz+GmWwX5feni9aS/Z5lDtR3ae+QIr3vvnWe0cTrN/yo1HiG+OUI6jD4isP7ZZ1nJCvJYF0pcOktpjZbRl3K9E3QX4oJsFrif2axSchh8skAWVeB+TwoAIyOnO83kZOT83IMPclvvMmaWKjJtfnoBfVSVyBCJV6qlO6c+c2vf7aq/Ty739PH77zLl29dIkGh11CJYrpGO0OVNgAk2ORE1vlBN2iWJOti2BnOjuiTA8tPhsqDRQzYDuL9Z1MqMBKmpCBNzgoWmQk8CN+Qa5NxjScEg00mC2GRcaAd0i/sSPC0H4HPs2TP/ge/dkvfk4/+/lL9MKPf0ybm8d4PXGQ6nDIK9xKfeN5BZYrnhd77lk4YpG88pfLnTsHt5ynSxeZi1n3u8j593sP9/396vx5ty7IeR0/8ydFR2nQggZ+mdY1+06ypyvUrAtOiXz6CbcurLL9MDi8S5cvfkC//+0/0cfvvE6jg32qjEeh5REq7nDCAeyGWoMarSWqL3Wo1l6m9uoGrW2foGMnT9OJU2eos3GMetUKDUBuLnWo0Wxxyw1kMa91VmmluUR1lDgYjbmVGkpog5jeH/XozsEu3d3fpZ2DXSZKx4MRbXTW6EfPPkdPnnmM9/udO3fp08uX6MOP3qf3X/sDXfnwbRrdvUXTXpd6PRCjsHAmnC29vrJMy0ttQbKmU2rWJtRZalBnbYM2Tp+jcz98kc59/wU6dfosHTu2wf4uB+4xUBbbRoqSNwVigdiuapAjhNlG59LXikEzGQ2/W0pe4zqWaGOBl2bfCh4uFSRMjxeV9jZy0vScyWycL22kNFBIbVsLLDWi3u/r0K4HBDXaWvV6XKabe5PX60xKo8Q3enLzz1pDM66lpzZnhCN7ejKWaqG1Gp/f5wx0+Bix4m8OJ0304bx9k8E8Zmxkf5yilQvpVAsAEYtTziy7p1RGFMtBmcfo3hcr9lnyxvsrpp/M58HPRz2oH7oS3/+nRKodgaAW0BBstgqvB05QY8fEntQh0ytkf/iS1+KEmmMXnO4HlUFdQlDHjO7okpZt7lmCCCVaPeFskYfmBMegTBEjsbxsJJT52c0TVkURDH8Viv5vtRE1Eirp/Z0S1Dhfs/AyjpB9pxPILOH4PtREVVJFCGp9PwH6vNzNOR+JIekCVAuF6TyBXyzjY/bjrO+PpZZjpKwooCMQ1NrbS/hny6C+T4LaAgdADGl2Ne8BR0gbQR0Iaxk9Lc/iCGrXK5j7BTPvo9mxuHclqKW3B0hpJdyNoFby2isUNkCcfGA/hYGj+I8NpJn/HjRBbQ6KgT0eFMrfyGIEtYxpBp4KFrcqf8svDgQ1IDrJoJYlEUvHziaoubNNAPVzhDR68YSgBz1Oe+HMzKA2Apr7reQJaiaRM8R4YG14vYX9EwIFpP+q9DJHdHQsNW+UBq9UO0YN6zgDswlqNqvYgRHQMf0neyC7uDzYLl9nfXbcmgyoYsz4SWsJZowslnPZNW2iENGhGQPSEwb6vGF1O3JabsEBfCpLDQBANozpA87A5x7Ui2ZQl5f45vEIJb1jHyDfg5p/R9StP44zLKUfmieog87QMk4oSQdyejQR4sLI6QdCULOqys/Dw0xQ/6df/JJLnwLMWVlbo+XOCvdW5lFyBDVnUHOpwdjrklefyn/TdR7uhCPIJUQt6tyRQJaBbSB8cEYzusDksAbT6aZhsN9ALo0GzzlrFgRmz6GbH8eBlEb/KwBUcBrRSxlENPegvnOX+1GDoIYeg5OK8mNYp0ZQb24fDwQ1dpWUQte9GDJyNRI8yFkNNFGbwLJVrKlBmXoLcjoBilmWJsx3DjhVPW5z4u2XKIs1CEZtqdAGhGVF7EFtGdS7OyCod5mQZtGsgUPIqB4OevxCeW8hqEcYHQ5slUw8iHIpEys/FZzQXmMMECYEmUxflvDzTqp9npftEdguAwJEI8d5yshTZ1uGde7uxb43+BMzCGoO2Ezktd1v0fPOs3bSa6XXSJ/D5trrNhtrvpbJaf+70y22t8xujIEgxfOCa0KmSsaqZK0CREoBbwavXAZ18fotzypInytdC0Xf5/eA6Z7JCOX3QFKb3yg2kf2z+edx1moNZsMKOFZMTi/qb1jZ26LniWtB7g36y5f39s/o94mvVJTul/BcRsC6KgKzevn5dZUZW+2f6NelJwrTcfDn4ne2bZlTAZRqWU9SerPebNPqGtpPHCNkUBP6QCpBPUFfQPR6VIIaoKER1BcvfEJMUGsG9crKMrWaUuK7BoK6BuHFhcSVlFAgU+fTZGa6hvzYhbnxrYL4wTX7zxNeWkbS9o6nQNgO5eBhswr1yoH4Ev0iJl7eF5F7FMDcAjEDoMtyR7LR8ROHgaDGC3/HEt/o/4gs6gkhnYtxB37Z2pZWFFIZJN69cE4RbxGVY6RmSvTkSzQbYMnX5PuMsjJjQzuhmMrcdE+XyVq8/977nywiXr8zx5QS1LbUDP8pIOWKCOpFZZqZHhJcrBWZnQ4Mlp35OzriNucojcpL6X4J6gLyuEzPpEGNGbshbEm5sXCNEIGYXzI8flriG3spBnXos5UQoWGMbW8RMqcbBHm3u7tDl764SP/6u9/Ry//2b3T980t0uLPL5bxR8UeqUgnWw5KI4TvBDTjA1Ox3+9uqZBUEmZrdcj+bAd8LMjASRYIyISgIGFGd+9JCaqm9qSQxCLVmrc7YB4Icx5MK9eEPTuATKuTIhB5s+Qm/N+JnVh09BSVWo2OnT9KTz/+A/vyv/pJ+85vf0LnHznFWKNYZbHscDTvf//M2YU6WzAhGKNQNxuWVkTsLJNaUycFF5+VIe7bgov/h3694oNhf+X/Wx1mITtHjhlNYBRGDbHA+qhFizTU5YabGFgBeIKiHwz51927RlU/foz/+8/9NF957i0bdrgRPgFQFWQnyEYETvFAECwPJ3R9NaFpv0tLGBm0cP8GZyOub21RZWqHG6jr3Rm+trVEXwbyTCq0sr1Kn2abqcEK1CVGn1ebnu71/l77eu0N3u/u02z2g3YMdGgz61BhXaXt1k55/5jl66rHzXGIa8uDDTy/Qm2+9Rm//8Xd06YO3aHK4S1VUBhvWaDSqUWU6pkaNaKXTptZSS8himlC7PqFOq0bNzjIdO3WOnnvx1/S9n/yKTp4+Tasrq9wHW/AzsXp9VQGTgZk58Xak8yeB4WCfGrkM8pb9QQSgaF9qzB374hgbrmw2zmKUTFJne0/77GmMG2NpTp+Fz9UqCln22lLSE9t4Hn89/D1AqW7u340MdARA1qjJGdM1aqCHN0q91xsS4DKZhp7a3KcbmBtw8DoI6gn1UbGNMTAjqQ060RCwjB0V13jG1nKhiXxEkuU8Sx6ke3jRPR18RtMnJTpr3vXLZNAsG6/oeVJfxv5+lEH90GZQZwlqccwrvGGZgMZ/SQ/qeQS1L8OR68PqIvh4D6pGChvFPK8FCGqcwyUG/0QIam/YppuvbAMfmaAOBr8jpT2hYkJcM6aDw6yOQBAY4RwpvWGGmi8FHkrLfkMEdWocpmOU+zshMucdv5iBly3PK8vTm0lGQkfy0Eo5iYPzH0tQcwSuz243klrpKw0/4F0SSMEAfGt5Fq6QLA4OiGl7Cc+YJai5j4dmUAeSmkt9ZzOoLXPaZId3Br81BPXMHtbOyLB1Gfqtymcm+4zcCBnU4tkKcIa+U1hDRQQ1O5XWN9pnSs8mqCWrMYKqZoKGIAvOkjCQVrPclZCWjMo8Qc1EhRLYnnTiB7U1Ejw4cwG1B7UCnBz0oOsy5Nxp/xp2a1MAz9Zs7v1sqWCtUZ/b7qUEdWL4MXjoe0inBLUD8wud1PskqHkIE8KAHTD3RALkWKGzWPAM+qM6RQb1UQnqGOnJ8sNeixLU7NBp5ob2+eQSk0ZQaw9qczoAnHA2K5PSKPsKkvpBEdRYVBBixQQ1AAr0YYbc+u3v/n4xtfAdOUoIamRQr+cI6hhsImXQuFSoOo/sbGp/OztOSOdI7sD5RMYa9rI4nSCBJP9BHArJZGAdieCleo2jlPHTSucG0sXivmzvmRpOiSQPuCYktdkT+E6QzgCoOJMaPwd96h8e0t7dXRr20IO6yRH2OA59O/GszXabtk5s0+bxLVpaXqZao0mjKRxrvnKUXModW+CVACfaA4vLoNk44TyxT/P2oDxgODbQHnJkILM0utmTU5nPhV0Ll8+CrlrG1vW/LSOo0YsbJdB37gpBDUc72PlU4b7d/d4hDfpdIak1g5oJaq3mIIGuRk77qkuRgPH3551R8zsiSaPEtekXPyZK4pjI9GMj4xbLvrKO9WsoAeyDjM1VsVG7RxZVLkvNSBQf8Z/OMfsnBYR8qkOKCD5by/58e887/en1Cwk3tg8NQBISlOW9A6XEPXABTprdafsWNoGfLxBfyFhlkrrZZBAnkmsR5Jce1FKKtIw4SEEMf5x/nnScuAyjD+JKsqBN94yHAxqNEIRiJKHZJ2qn6RoL1xcO0vW+UyrHfOMkoKLQJtA3bWdKS824T4uAG2sVkmZQ+/0u+yRLmC8KAolNHu3JMhVndlhY40qc+qC5aKtls4D9Gg3gkgKIyGLnKk+2p6t1araWaH1ji9bXN6nWaGuJb8mgHoOgxrzBYJgiI6ouJb6vXKLPLl6gmzeu0/7ePoOIK8sgqJuiW1AMpIq5hlw3gjoGy2gdLH78ov2S8ZENn3A4hRF7YfxUZ4Vr+ao4WmbXStcGV8HWnBPfspxtjZrOUemuJxp9LeNvLJ+16JAgMxA6w4EQ1Ox/4WCAxiB1KvrinotKtpuvoP1wzb6PojcWZo+f6R53i8ivD9tZAQDXzG8bo0I5ZQGaSTAQ7xthysN8la35C59eKlvW38n3j0pQB7tC5aYFh5fjU1nKKCPD1DYJK9E5LHZWBgB3n1vgcC6De4FZSkH9olOKdA2vdh98kQSkpXLWniu/0uUb5f3Yg1qC9IootnxmmpBfAh7B9q416nR4sE8ff/QBvfXaq/TGK6/Qhfc+oMM7d6kyGDIRjWtzVYlQDhsENXpRq4cP7CYEJckdZkp8Z2xp0fUJpKYPZsIuGdnk0TB3reqUWrWplFPW9nWwB0FMNxpVtrGbdQS+RN8V8EKzIdmKTGzzSKJXbJWGY6L+aEr9yZS6owntdLu0c9Cl3hDEjwThZAJY221aP32SfvWXf0n/29/9HT333Pe5ty78EvgkYYb02fkRFuw9na71NEjdZFzZkpXvip8uujYW2AKZQxYlo0rvs2TNLnofZfarnV/23EE2pAS1I6rFftdseyWoZQqBPUjp6BHKR+te5qz8CjKYK4R+wkIuC0E9rVZpMOjRwc5NunThPXoFBPX7b9Gw20NUcyhdjSgvCbJAgBd6OdfZi+v2B9RHJjR82GaLMYVWZ5VanU1a2TpJJ554gpZPHqdDtI7CPTTanEk9HYyp02jS42cfo85Smz6//Dl9efMajesVGlentLN/h33UrfY6ndk4SedPnaFTW8dprd2hfq9LH39+kd5861V65bf/RBfeeZWmox41qnUaDZo0HlSpMhpSnUbUXkK2d4PGtSpNa0RLjTEttySze+vsE/TTX/+v9OOX/pqOH9+WIA6MjQVtMgeQDRAwvFDgN82G5jGRtjfsZ49G1BsOOIOYq7xosErdfH3XB94Iah8EL2vDZcR7/sK1i7Q5x7xniGvYw6jGrpm7obKvs5G934JKn4xvIqkdGAFXWdD+1LUaV+kBOY2fzYYQ1LjDyWjMeAIyqPkeuIS4YBnD6ZR6CIjn7PGxlErXoGV7Ph/ol/q9wUfQDWPjHcZ9zkYM9rSdX4BXFl4iJMQsWBa8JAi76NrzZFKRz5f6tWYjep/nF089vahY+k4dV7nz0BPU2mPXyhJjI5vjooCbgGmO/AgZoWmJYssOjSBPajBG5RR2VQBIQh+VTL88cc0YWLHSHqpIBJDyGddWstWVpxLrJvTdtBxTIydkMySgPX+Pyygycph/Zkt8R4u1OAosRh07g4VtSPM8oyUTIu710FA+iaMN5bjoRBtRHYE0fJYSzWkP6pBxzc+8OEEt469OtCkTLeupGK5huWKdBY9a/zQnUz8TIWxlIRzQymPjxiqxpFOjJ9pYxQ5CubRy5dVdNGQ43sDo0P9EbliAQVHp3FM6ATg1bL+wxLcAuepwqPOdBVl9D+oIttq6z/Sg5tD5CLSYgxKzVdMp0J7TPL5cm5N7bEp5b/mMjTkmqjnsTJ5NM6jZONAMainTVKEKHBCUO0l646XZ0+JgAWuyRSGjXBB87KYrCyaWzaOso+juyvcUHK1zpt/sDsi7avMyp+1kK/GtIZfhmnmC2rK5ZG3z8BYQ1JYPLAaiJ6hN9opTLGtGDC7+3Up5J1k/hQS1lvIL12BZr5nXgaCWO+RqGdqfh6l0HleXaZEhqI3VF5eUn5Czp3V9eYJaryOrQSYrb1u5agymKnLzKj2o/T/VFhkHPBh+OTK4hKB2cjZrUGX73oVAHnmCOP8K+gfAVz+OpXV8xrM7j6NFs9eyEplSMlRfSgyBoK6bLrTzuHRaLAUnfQCsjJOSy0kPavBoDGioge0zpAMZDccQDqEdA3mOklggpwNBLX0RReVqtjYT1CjjLaW8JYvaE9QWIZtk7GRAlOzYeiLKqnbwPGXI/Sk7EgC88fOhJKjRgxoZ1KtrtIQM6gacU1Ww6iBi2DB/TNiihBVHgU9FFxiQp+SGyfmaOnGQe1ZSG8QmtjJKh+EfHDb8Q5BAvdnQrEuUYa3zMRYQZlLeS/uM6ZAhogzwg0yRNREd3WkoxdXrgVTtcvb0GA5kv0cHu/s0HgxoCeVga3WOokY/KazX1tISbR4/Thubm0xQox/qgEumiq0XS+tnKwexHmQgoxacVrGdYwClZVRHECA6/FYCLegTeSLB5H1ks4tgj7LOy718OTa2GSaxLUmwHXizK/HKJdD7dHgAgvqOEtQgnkWnAxRE3+5e94B6TFIf8lhKD2o49xpuZAQ19EjGZ4iy3Wwm7xJ720d0AK+4kPAkuk2NswIilXVpkiGkZSu0xKR8v2UMBZDeDbiUuM37MV6YC9ibtbWEoJby0ZrTJGtRs2FNT3vlVgQKs23k9VJCvNq4BL/JBR1YVqwnf7LKMGY3SBZx9HPkHNE1kXQ00xuZqAgskQxpOUBsX2R8tVttlqsgqUFkh/vXTGS2LbWtA9adzXPm3gpAj0JAUwEyW+18J56gdmsEx9gYI2gGwRWj4UD6GYsws5wRmZYgC83AkPVnwSOBB9T1YW0HZG5VjhpZU5D1wMfJJTO2QUoPmO61oAdPwHv/2cYxnfd0XLNfpllu7Ndr5SM1QuW2jMzIXoWDlKDX2X7QO3aZLOFoK/igNpxkDIsulqxczfxTG4T3d61BrfYybW4ep2Ob25xNjZKayKButppcRhEENbhV9CIFqYGqDSCoL36qBPX+PgOJK8sr/DlXdaqgpynmGkEJon94zixwKNiazvczBzLYbH6XuoeTjegmMq4ZAc11j9ghOuciG7yusnWYXRMhaES2pM6M1xomg+RjmUsN+Ko1qFqr02iE7MEhm3yw6bluEWc1YUzwQi4i/ray4bYCtHyqCNS4XDGeIUBLjw2BQPFB/f4WX1WfQYNQRQjrmHuyOW4hPUcxHrNf1WezPe/lXCorPv/iauk2+C5+MJOgtrVaEBxksvp+CGqeTlukSaZokNNhHWRBcPPPjkJQBxvATWQZ2pPijVFOxTMEtkkrBsT1zZ/bHiwl8SQQUzaqs1sSJe/1RFjusFkaNcZZQH7cuHaNXvnDv3Hm9MUPP6Zb16/TtD+gOq6F0t4YS6jhaqxGhngTJqj1JhixVPspBHXMWPjZ2xQ7UTJWJfGC2z467Mt0HttL1Qot1aa0VJ8wISgEtWZP15GRCIK6Sg3YxpLvJNmttSrL6mZTy+cieLVSpyqhR3CNBhOi3oToYDihO4eHdGtvj/b2e3TYBUEEQjKGiwLnqi536PkXf0p/9bd/Sz/92c/o2aefpvW1tQB8wd5J7TCBLMLEFY5Qbr2VZjTmLTo+171daNPYsrlPgngeGTRL7s26r0XlZXqN3P0UZEaLbpABgg8XWgSpbWYVuHh/goA0YtQFOhnhicxV/IN/D0IYaxEkNc7F+kCGL/xY6Ml+/5B2b12jLz5+h17/1/+XPvvwXRr1+qqX1GZB0Ad6OGONgqRqyAuUAAAgAElEQVTUjHz0iT7o9iRTFrqeKwk1qd1ap5X1bdp47Ay1t49Tv92iIXo7t5eoUm/SZDylTrtDTz3+BC0tLdHHFz6mS19epioCPJcaNB71qF2r0vnN03R+6wwd39ikjZVVWu10aIyAvBtX6f333qL/8f/8A33w2h9oOuxTA75pv0ajHtFk2KcaDanVrFGjVSdqVHmjNapjWu60aPPEKTr/zA/pp3/xv9APfvIrWl1d44QYDnbRJIMQtGH+vspGzlY330ADNCUBhrj3Mvxn9F+GD82yo6okb6POxD7srrQfNZuFtkHULAp+lRmZvue1biVZV/A3tcWkJU4yQS21FSJWrXLZ+YtSJRhyS+5/NBL7Ev+4RaX2qAZWIQS19J+G/8xkNgLdRyNeG8AvOOATwfk0pcEUcmmcCfAXnRB9BLNbZNFrMFMSjBHEhpc1cwhn3kWJDFlUJpidtihFfZTrzpIf6XWC/tJnTf+2oNxHBPVDV+L7vwVyjZWCluRl59eID3PsQnnG6OSm0dx5oi5rQpYpRBH3ebAkLe8dHBwWmxr1pES2EdWy6bKlqzmixYAZJpfVvA5gjZAU0fmxaGY1pTPEcCx5xYLVev2q5emfOOISBh76OCVzWvOhjHmS2hxfVeomtOQGIijv/i4iqbPEtjmLkYRnwakgXFEGtQUI5KKZuc+YYVj6i77nEzPC+FqpNyYVZeBSO81nFXphl64hiQQPZr/Z5XPtK8URc8fJfejcKADFzkrk5jRplClBiQCdQ1DHzyM5HTJPC0rkM2CkSFucagEKMgQ1bhP4gwNWpKyw7gDr+aYGFX9izxTIcfEeONdL+1WPNZOa+2M7mRAVuSh0JqaVoOaeHBb15kp7Q64II+t7YMt9mBNY5mhmUL2SGY0OWQb+D+hIqOJgrHDmOgumSc9fTW4JJoCWW50C0AeOlw1FZFDDcTMgPvZukqx9AfhkbJn4UNI4AvuW8RxJagbsedzzJb4FrDOS2wKR/E9bz1qLnElp/7s8QdiHOq+ykzW4wogvJailzLeXlWEUgvxM5zqs+zD2BWYUtxOIgVABFDP54ubNAC6xD1Vm6F5JM6iNROYtqIaxB/C9gRXET3BIFUT0QTjqraZkgIhrAwD1ZoNItwtaYJL8FGAlEtXInrYMaibSFBgO8l/JaSGrsuQ061eOZlFiV48xcpp/cna19re3Uk4gqS0TD7+PJEOay5MyOWNZ2UIMAbgVgpqxlkBOIzlqCKJa+yhG8sRtmuBkpHCKkRTi8MSxdXaEOq5GUP/uYcugfukXXLp6bWOTVlbXqbm0zAS1BdPAaWNdziWsRhwh3Adpi8xjzGulxgEmnkSEHEKGAkcbN5s8UaHnM5NAU3ZO8W+s5C7IWxzbRtQ59wqNpBf2nmQYapCkKgPMpy1NIRfhnIqTaei52Hp6fyoHQK4fHnbp8OCQDg4PqN+HFz+m6WhI/W6Xs/CQQV2vVqk/6LOTCvCitbRMx7aO0/rGMVrqdOC10mFvSIe9Aa9tJlsYhLMMRlmjPB7NBpeYRTl1jI3ZCkJqa2FCD4qpTGFimwkGdWaDM2rIaNb59LaPB9hUIquajTaV7GPLWnTkqiP4EGDCBPW+ZlDv7nLEuOkJ7OdBv0fdw30mqfvdAxr0DjmLmnu8cqUlmcAYMCU6I8xXof50gG5SWjaqanmWPDjtZYEeo8o1UCusVwWssgoOZoeZhSeEq8wh5sF0cIYgtwAIzVBieaY+B4g4CcyRABycz9nELO9QKlCAWbsns/iL7Nl5zn+GmGFzNwuu8zVNVgZVgjckMClmLiQBVi7jPFrRcjEOWqsBPMaf4kNhvADcdTodarU71ETpwpqUHzViV+5F9JrvQe3Xrz2v/SwDOq26THAQSkiPQEp4ghoZHl0EVfRZvuG7uDedlSRXgtr8NG8jSOCfmnXBbpMxFxDfV6kRj8Fs74ymcoGT+W3giDyrfuT7ARqxb/Opfwc728pd6vza9T3xgkA1tsy4BY8Stbwodf/x/kUSkRGs0RqXAANZ37ILLUg8VoUQ+WIAYSz1biQ1PAsQF1yCGvqfgzmQidOkpaUVOn78BG0dP8HZ1LV6g3UE5Cn2D+YMrAwIDOgNALaXLn1On3zyEZf4PgBB3WzS6soKBwjx94CInYCcRgYdszfasiZ4muoyW+CR6g+tGMdEsxLywag3AqiInHaBK5lAD2cPWmBH0KNZ/kJtl0gKq5evgVFi84dwpRBUoiSLBpdCrzebLRqPp9yDmuURQabhapJBDYIaJP94MhR9pr4u25XaF5aVl78/r5OU7BTfWUBZFv2Qn8goanDzb8kiUqJMfEoda3wPpkQTAji4h5WoBbCq8av2qGAA6juqQ+zlYLqfLl2+Xqhpvqtv/uPb2oNaxzOQYiHgIkqiVPaaXk1TKmaSaWaWO19efK6sbR7Gu4TUs/XNaycTRpzMlAOFbPeqGIrRD+6eivSql4n8u17TpFxKZpsNkJLnRePCzxGURPThs0HL9r6MdECrkGncanJA6PWrX9JH779P//bP/0JvvvIK3fnqFo37A7ZbsRvNhxICRkscK+4XxiWgVsYAySchACsTIeVGig+TSj8IZ2lAv9eIwHW1OQu6Sg2QfhqgymV7OcsQ2dE4dqxBimoHqs3L9dOULOSMas46RBUlBHLip5DY0jKuSbVai6rVFlG1yYRifzKh7mBAu4eHdOP2Xbr61W36eqdPu10QQoI1QNpX63XaOneWnv7Jj+gvfv0X9Ne//jU9duoMk3hSmhc6BHagJWSIFSZSbk6IREKulqzynHgpwrNKse+SvTOX+M1tlXIUrUz+PQiCep79Fpadk0kZ6x3+keLWYqcAW5RqWzhlzBEJUlIZAZO8prXkMlqAoOQy/I5WvUXNapPq+j2o1DicTqivOgbXGxwe0NdXP6cvPnqL3n75n+nKpx9SBeQqMAnoRW1VhvUN+7bdWWKiEmTmnbt3aW9/X3QeE95YUzWqT+psy1C7TZNOh6YIbl5dpcaxTaqvrv1P9t78WbLqSBP02Je3ZiaZJPsqJKEFISF2ECpV1UzPTI/ZVC9VXd09NjZ/3cwPPWYzNqUqVY9aBSqEEAKBWJJkyYUEUiy5vC32Zez73P2cc2/ceBEvSVSI5GHByxfLjXvPPceP+/e5fy5TKLsgBj90mOpx7546Le9/eJ5+8UqrIddvrsitRw/L1264TW4/dpMcWtuUlXZb6u2GTEpj2e3sytlTb8vTP/07eeXZZ2W016FkeLc7kG4PPZFHVEZp1St81KvwrbRncnttU775vQfkOw8+Ll+/70G58ba7uHbH4wHbM5HCN2UCWw7BQAVcLbR61FlEH26svhlUCmC/UaiEe+bV1eWStnjCOHnLGhK4Jo8dincsqS/6C7YinUz2fSZJivTEaeee3Dvy83elILe1IRmLsZnaHlaAj8y/hHthfjFsBOwcJb6BcXCsxsQ3mMg+Qb/vKmN8+IhsD6aTNkqYm8y3Ot1mg0M4H4Aq24r89bgisrHDLOaV7q28H0s4N/vFlmoN9z/Koth0iVOwuVP8PUUEtft5imVrrPXDO+5c9qu+VO+7hiuo/4o3MhDNRjJRBiFDUEepb4KaOU3/ACAF0iuCmulMKd4QY4ZuFrRIiWD7twPpCgck5IEts4SE1mDRXOFAUGswHUkHJ6VzFdghwzd9f0pW+PcZ6bKI5zJHxwSBwp7t3WQCyeGDZRmpIYgwQHNeBXWWeLYMHXNg6Yb5v9PMZjoFDmBqYJh5nxEdaQ/qVE46Eyjys1GGy4luY6WCcYoEtRtFZMiZk5jxr2K1eN7SzCeo9Z14fRmDGo1i/OIsOZ0GdwHTD+R0AKrItGZBfN+cXAZ0GYLaKyLCedkOC2BHHYNigtqBHweE9H1o3eZ57zrW3g/Xi00j6VDhWicZwApqfUwA4nm1hRHPWi2mwQo2+zxBTQnBQFJHm8Hzz2d5LUVQ77/P6LTW65wbABhZOtcZDz2Tr9Ke5ix07nAu5x9CIgKdIKinWYIajpRJk3KOWSV17DVdSSqodYwVVFLrMlsJpjJa/nxMKkrJ7ixBzbFyUtqky1lJTaJZf2fmqX5zkoign2cNoUl8+/3XexbhEbWkXLlORSQ+mBpCX4mZda3oQOhxHU3nbMKPO3I+VzTBRp+11RK/UxebnpG/ZyZBKd5cxfjMhuTB8yT41EM5IJ3+1l3ArFdY677mucMk9p+jlCGop1ZBrbacZF+SqKRgiRPKRjg7oJ1UskSSOpGDTfpMg+QJ1V0pcY3s/hEIGRAh9h6TdXXpcICmJKmTPmPsXTSdyhDV1GOAmrMSjpxjc6S7/XnOnzD88Rh+hxBQgDhEJeAvn74GJb6bkFE9LG0Q1M0V9vpUEA62wxbfRMHmwWjIB2SvQUxKqRoksXw8YftRQQn5KxLRzEa23lIAE5BZXlWybzxSQgP7BII63AftXatVtpr4oORvIKiToI77GDKYRwDXJ1KparUy9/gM3BfJIpxLd68re0ZQDwZKUIOYRv9pAPTNeo3EZR+S1cMRK8+arRXZPBwJapBunf5IugD7IQFnUmBuP308cC64JjyaTSWo9UcJAF2vXu2mgobsdQb1DAIxLgvuCKNbRJAGMfkm3U5mQFWjQIMf7mdgySLubbn/FXrBYv2jch4S36igvnRZdracoFbSAPOg1+saQb1Lghpy3+hFrWPi1tV9INxbTWgK1eHuYuVMs56vEbj2R+omqG1NE8TzIBx3frXVmc9rwqMT1EGKG+8Lfc3NxmP/JcECgguSuAoIs0+aSwzitSo6JuI1SBWrzSYx7QS1kYe4pyS52M/OKkjjCe4LBXB/S8Yq/XfYu7wTY96fCpmgcaZ48lOoaI2jlUynLGgQvp7nYsoqvA/anw9xF8CblfaKtNorUm+2WfnKJcJqBAPiLRZjexknBZJz3o+gDuBE4gflQYy8j1/k3w2HA5KY3U6HIBN+cO7YC0KSQQ6e0YRHnLKSuQreu3fiCROubhNbHqTJoxyKkJhgn55H4pgP6/t9noCj35YoAHCM58gf5sFifrP1GVTfHT471mV0t/QasQfrXNbTjDEHCGo8wo/5BG5rIKON7/UKlpB0F0BFdoC0YwLII60g1Upd2u01OXr0ernu6DEmUgWCulanL4E9Cd4w7DNkKUFQnzlzSk6+dcJ6UO+SuF5dXSVhgh7LU/YbBwEL4JY1duazphbU4gZqz6cV1rEXogYVPhaJ3Ski3ZK42sG+NCaP+4ApUoUdIpQT+YRJFq/7qJr4o1tK9JZ1jlLDgq/XakiQatKP6vUGWnlOJRPWkelvJtSMqCiCf+tW6/uvArh6zAT4tFN0X9irKHEcVBXBVrJyqlan7CnsqwLOen7o2DgiVqOqPqjahSXF3g9ygb4vYk2S1IZdWGaaJmTGJNT9yGlcydn3zmdv8pf8Lyeo8+NSBPimQ6HrdZaeW0RY+SpI35eJa/LjPbfq1BdAdj7nPz6L9US7pO/1vT/rF8z73KLn/XXH6fx85mMLtk4SdRv1rL1aw88ymwYQjlctyc7Olrz+6qvy0q9/I7/7zQvy7ptvsaoTfoTGqZ5gpj4yt1DD8xKESpPTTHVHg2Ybk5wNCz6V+UzEF8qogp6SnG5AHrgKieASe9i2airTjYROnBP2EPj9+oDvpPsjzRNPQu0Mk9lsnrEdEJJU8RkkslhvahDUeFQqSOpsSLXWllq9DcZI7cZkLN1BXz6+tCXvfXxB3v9kV/5wqSc7vQnlwGE7SCqttWXz1hvlyT97Sv71//Q/yj133i1rzRXaM8QO8MN4V1iBrmdKdIIDaLa1wFb4Hnc1zMjcOfQvRFAvWuvLXvNnIahpg1jZpHYf646+OEjAao3TeGiyyk5+4rzho2kS9UjG6BBdqkiz2pJGuS5lFi1MZVQay2A6kh7fI9Ko1WWwtyPnT78lp954SU787ln56Ny7UplgDmmbKj7Gup+1V9rSbLUZz6Fa+DLaH+3uWdsqa5eCWHc0oapcbzyVIfYxJNqtrUnj8BGpbmyKtNsyqTf46AxHcv6TT+Xi5W3iYuurK3Lb8aNy9403yF3X3yS3HDkuR9Y3ZWVlRWqthkyriDeG8tEH5+SZf/iZvPTLZ2XvwkUZdXqyt7crnV6P1btwD1q1srSxVitIEK9Ipd6SIzfcIj98/Cdy/6M/kuO33S0rG4fUnoz6Up6OpQL/iImDZlfDGla8Vtv6KS7MmMYUdbDnY23iniEhoG7JJ5pAkNge820ZTyFusuRe9yY1TnK/0/3u2I5FFbwM0zH/xyXfiY2yRYDFj7YdhPhcs+gCF+Cfow0qI6F2wvvNCn7DFDD/WEGNanyLB6nkYxLm+CYWaVUqxEn6/T6TJoCH+PE4J+EvM3iM569+kylRmV30oi2PORatuXzMswzPocOWjfEyvkC03PO/ftE+vujEw3ZffB7z/BU/768I6mtW4vuvYnWMVz1ahvmMRG9SFenklgNQruvvHlQkv4odyOx8Xp6gRoCjThDhgAMS1PYZ1TI1qbuDE9S6aGKvqFgduM8qvcoEtZLviWSWf7Vt9E42hIDCn59HUKeEjBHTvE48kj7HKUGNrwxVGY6rkWRICXIv4TUqyL7HKw1cllnBjazZPHgF9ZJW0t4WjWI6RyM4HPSdAsAc+LewZkjxHZigtmpxjzasgvqzEtQeyKQENR2BguppH2tdp6iS037UCDXGJROA+xMgqDkHF9x2JUYLqo3CmnH48WDzZ+67rzpB7fKjChZ7b1BfM4sIamYcepVhpofh50VQKwjnNb6fhaD2oDd1ayLwpx6p2t9oPBwwyd8fNUuRGFY8fxmCujgxKXt8Z9GLJVNtGar7ryeYrfg9EEGdlfiuIEigjNnBCGp1/G3/S+TAY79Sk+f2SukZgtrIbhLU1n96DkHtFdTw21EtPaTM9x+XoEbQ+8w1RlA/8vDDoYK6vQqCGmRSPWDvav9jIgYD0EBqqixaCo4TszcbogoaCqKBSECQHvpQVfRzoXrSMqIZ9JmcljK1cQ5yNQdJLF1dsHGYOw6EO0GN782StJEoAsnS6/akj+CdfahV4hcy1agChjS19r8T6Xd7zIJmBj4qqEFQHzok7RWVQmfyhLqLFm/a95g/R6CXsoURtAP45mtce5n5dSVJPQTvJqGiRKuQ1S6oKbBdzRLE8rZsBmgNNbo+bvo7tXmamGlr2uQ5ScYiQ7w/kO5eR7ZRJbC1Taky4kYkqCckqNEjUcnpPfaixjg6eefnq/fPSE2qdAQM2e6nO19Fu2eUQ3MMNo6HX828XTf5bNgKtHqaMnVJhSnHjudo7J0lHqQENfuN9XoKwEDuDQkIjQYJS64RA2jS6mmApV79QYyGSbEqP5dzbjMXkSdq+Vm/3CzuHj7nJFEYlQSIUV9HnVYcW/v+GvgT1AYSHjxHes3sa5QJBow7kSn6zKPnXbUiK+1VrpPWyqpUIGWoWJf2/FaWXwn9hKCe6zPlQJQUUPEK6kWAqoPJ6WcBIEG2HiQ1AE3cH8gs4n7S3wVhZxXLfnwHi1QKUMFOJok5pxuSh209uy2AH2K2Uwlqt615UmV2FNJzDnLxFis5fO5AHe9FQlDnwR0/FlUnTB7T56VWv1lrHrsgJgqxJ9+YdpwJr+4rAQgejzMEtZIvSupyrtqeT18sma9uyyeTkSXk6CzS46OSpc6WE0ePgaC+nuQqiApIfCORiVaQBLLaExAcsOVnzp6St9560wjqHd5LENSQjYUSESWspyBgNZmC3pJdk88R3XpcDteIumTNzILuZpEKcx8T7zTzT3+za6yFaDxZx2YgI8OTtQ0OvlqiXkIb6/6XJI+CoK7VmzIewV4PtO+7EdTTSbTVSI4C0e9qCEwQswSEoE7C6/AdSWNzD2u4U0FVY9CXbrejVVTYPxsNaQNYr9VCyx58EHdgVNJ9pwQyG3OHhktVJmidKiCP4viwytp9Uts5fGhTe5m3CadOv7+fifnSvXalBLUPREapryCJyN8X1oP5aEUDmYGePaE3/8ZCoHwWtPa3edLZfjduHumcfibrK+or+z13EII6VFB7iniBgJp5QuGUWME3nUi335UPzr8vzz79jPz6l8/KuVOnZefiZc79GslVVHWqfC7/Z4nVabTrYxXaZNFUmXEPjoRGyr6qsf5gK6Hehuroer0kzXpZmlU8SiSn+btekWa9yl7SNVY62wP/hgPNzTlIJyaOixHVrnzE6kUlf1BNrcdB2wbtVQ1CGmxctQ5FlhUmJGlrsKkMJmPZGwzl4l5Pzv3hkpz64IJ8dHFPtjpDGTABsCITnPfhDXnoR4/J//A//2v59r3fkuNHjslKo6Wnx+TosbatY3K3jQc3umIna5G/cVBjsixBfbW/d955/rG+x1d38RanClOcl+araNKuJkDgM/Db4MsEQtL6GuN57h9MMK2QnK4Kegab3wuCejKSzmjImd9utaW/ty1nTrwib7/6grz92gty4cOzAs0PTyr1ymBsPUzCRpxYgfT8RPY6XelD1cB+1CvURAfuZVSbUUU4KdekhnZarRWZNpoyrNUE6bxdmUoXrnG9Ko21VVk/tClHj1wn128ekWMrG3Js9ZAc37xOjmxsSrPdZEI2kuw+/ehDef7pp+WlX/1KPnrvrFy+cEF2dnapeIZ1jfXZrMFHgn81kkarKTfedofc8+375PuP/Ei+/t3vS3P1kEzLNVuyYymN0dt+rNgZ8F/3h0zpEHs6SWqPd1itbpwLkkJoD8qCFnOulqAErCrlBEzf8Gcm9hpBjbFyf1bbDkUi2e+z/1ZXISWas+pFnsDp35cmkLsfq54nepMjIUbV3yJBjctXXx0+LZXhrPd0KMpIlIuYOAm1OauqxvvdX9UEB/jLSK8xZRg798+DoC7ch/cho30sl92/07medUyTPduD/AIzuohAz/vZRX+nXOJXFdTXoMR3SjYDTVNi2h+xX1VRT9lYjReD9Zlq0n2cWp30ByCorTJMZcWujKBWciAB50Mf5mwFV3hPWomdVFbreZurc5UrqL2iOoIiBpIE42MyspkgLmZWOkHtDmlaURcIHCPpXfrcnQStuMtWrAdiOvk+39AIxHk2ovmlsM7xOxPcNZBEBg4E+bu8xPeVV1Av4zimgQ/Ai+is6Thr2Y7OTQ1mCiqoTR4oJf98LSmabWvHPuyADaVPGKHbQT8zQa15BOF+eKW1yXU7KcdV5oGODVKWoEa2u1VRM2tOiT9u3pkKau/XMSvx/ceuoPY7NBvi+iyI5OVch1xTaq/Ozz6b9ZVUUGd7UOcIagcUvGe0VVCnGzqdvM+ZoPYswFhBnSOovf+0na8ChsEy+Wpz+HfmPvjukL6gjowaXc30zHpHRY5RStbogrGMb9UXyPlfMWgK9jK3D2RPNAtCz5AOHtQ4cJP5HZ3vtHIp2mkDONP+077zIDgjQa3dgkmYBZlvBQHnVVBn9kCTMHY7n6mUhj1xafCEpPbq1ykJahBd2quSn83IfFv/Scp4WxB3AII6DU7yTnJeFSIdd/83Al3IhiKguuYI6kceKSCoa7b+ovywkqiRfPUND5npXrLhpGsgwIwI4xSze657JSTG1H9kqwjbP0OesxM3ZgI8oc1WdAKGay0K5hUkqJGZTHnAWpQSM+TO9m/dx9lLuz9g5j3APZDTkPmGPHVnd0dGg7406tqrrAfQYTBggA65YlRQbx46rEB7oylSqcm0DKm5nEJK2D/VTni/Wu6VBpA4qZUS1J6E5hXUAP1UmtZIPTVSwf8IwGSyXxdtVAuECqOCiks9e/9I3DsjqDEWgaAeQhZR/YURCOpuQlCjB/WgR5k4kECRxjCZb+xDoR1F9KH0xibARXgpDXb1aEYH8d/6asIMBVOftfm+9aZkMH1QSk9bkpGxLC4T57EHkiZUahLqJFPpdrqyu71DWwawotVsSmulzd5jJO0hPwzJOlZPqyQwQRkmYmiPM/5tfnAxBOp4ridNKUoXiRi/6X5FNjY5H07xsWQP8YQI6ysckkHtTqUVWCFBxHdQV1YIJ0zoycAbVNsP2dMZQA+qPFZW16S9ui7VWsPazLicqcdXppyTJJDNc7TSPZv7mPs3SbXBfqBqnqjF391uVy58+onsbG9RKQF7wPr6OvcDtrWZoBILPcRRheJSwr6mNclGW0klBJ0vT5tw2VjCZb7N/zdikfM5BY7mETgJGJchhZLkOv1aS2hx0iIZVF87/LxJmlPtyHx4JQg8iUGvCzYaxCaVKozKcB8gVFDbOesSivbQ93tfuH7e+n0YY4wvKnjNnk9U8cclvo9ef1yOHj0mdfagrkqr1ZYm+jey/QQ+pu/HeQ8GPTlz5l0S1OfPfyi73oOaBLWqYoCcngRC1tILEhLCbbmvmXhfdEz0+ah64UO7CGwrmtf6maSasoAMyc/pzPnYvVYLGG2gfsYTbTTJuFaHOklTRqOJdLt9rkeMJ3tPw1YjVYSJM+iVCAl0+5sJiLFnuO/DXhFP0NniQK8Ex8Gxp+7t7QlUCvCDBIPV1TX2pVdcCGA1v12GohVU09GY5JveJ7WbWkGtBLV53SSxqaxmc86TRoJ/F01jIq8xlTNnrq0e1D91iW/v7R12jxwd5LbU45Ak2cZ9tvT3zFwOa3/eTpb9xLy1suwaygPV8/aMZcjpousrIqfVfqldXZagDlkbyXyMtjGeta7WqOwHn2I4HsqFS5/KW2+flJ//43+V53/5rGx9cgFaw1KFfUSCJ8gO6+9KO2332W2wYpkBpdK7zw3A7EOolFer7n2gwXuBmG6URZqolm5Upd2sKSFdg1wypLtL0qiWpUHiC8RyVVXzKN9rKkYmzR/izLCCNQ5VdSStsKbcN0lqJNzrHsQK6ppWaiJpqVZrM4kWyaFIroFtGKKCsVSWzmgqf7iwLWc+/FTOnr8oH36yJbs9VMdWuUeXW0351oM/kKf+1RwgaAIAACAASURBVF/K93/wgHz9jrvl8NqGVCeaZDmcUsfBbhmUHAwDWMImz5t/B3n+WiWofYyKLIfOV5sfhlVpEoNWsOLHCWq+1VRg8G/0BcZ9xaTGfKxJVcoskdekQkh8I7mhOxwoQb2yIt3ty/L271+Qk688L2fefFkuf/yB1EBKooIf6pGTCStjse60PZ5inJgq8B9V0UXXG1VC4DlZ9ztN9p3KcDDi7yok65G4Wa2ysrqDpC7EeqsrUt9Yl/bhDVk9fFjWDh+TjfUjcl17XY6ubJCgxrxtMWEP1eQluXzxU3n5N8/JS7/+lbx94nU5//57ssdq7rE0ylivGK8ylcswBOuHD8u3vv8Duf/BR+Sb931fbrj1TpmW6jIYausmNuIYj+D0Kc4b9l7jNLwdH69J924moWO8OSaWRIB7RKUoyKzD9OhYuaubznlPBgU57ThR9MESW2mxdoZo9gOaKktQiTS8gfGz/Zv+ncp6hURLYmIm8Q0/se69pVFBbf4HjkB5byZH1LSwK7Qq0aRQXCTmY6/f4zyBPcbxEB8Se7B4AliF4pbew1u/nxipDZD78ZhLV1pBPc/+LNpnr+rr+Xg0Oallv6coduP98xZHNie+Iqi/IqgzBLX3pfbNwSWLU1I7knJJRnkC6O3nAIcJDGmuBLT3wC797eC7xntXg6B2EIV6UlFKIsnu8f5a+XOj4/UnQlDDINKGGPLlwAWyCjV4tgqLJSS++ZnkPmmvUZMIc2xVh+YLR1AXO4jmyAej6gS1RxzxbxKM3vfPQJrYI3h5iW8lqPNV1Folm64Va7kV5VeceHbyx4AUJ6c14HdJKJNliXS7bpjJZpKCHCQZERC5xDf/VnBxHkGtUidGUoOQMFLijynxHZyQwp1a720qaT77Nof2lwu8i74mBRJ1HPPvwr126MX6kVowPCPxbbLflPi2nk+aIRgr00IFdQFBne+LuB9Bzfdaf+koH570VVxS4jtkb3hQbJ8LFdQFBDXvi0XT+islrbPjV0RQB+/TxCNTgnouOJKAvIsIaj1+QhyYU+kkd1rJomerNz3dJ9K//YqKX59DUIfMS8/2VturQIPZ9BxB7WCoVp/8sQhqqGlOv3AEtY85SIlrlaB+6JGHCfZvbB6RlbVNraCu1i1I0lmruVJJawALxDJlU2ZonTzzIN0BMmMSzBRoUgyCXuwnmqFtd8PWlG5DVqGdoSMNJHQSZFqS8XDMCl6Qzdr/qcpAHPuP7ZhWrahBKYJGggnIvCdB3Wfv6U5nT/Z2tvh3kxXUJRKvzIovlaXebLGCGr3C0H8MBHUJY4UevEa2RHLeVj17UgcGPtgMX+eUmPZWOe4Tc1mqk0SCGtXgoa12rLoLhac5cq/Qj0mUoWd2H5PEox315BFXcIDPkCGot2R3e1vG6K1lCTxKUHekYz2o0X96OOjLZDygnC7tkfcGt3kSCH27iCBwGYi1wDyH6l63oxloPasWF/yj4LvYRqDJPP4/I5rYA30o475WUKRxivdRdIJaK+Ct752I7O3syuVLl2Q0GLK6AnJ/IDbrACIqUAZQ+WFWBKAA0XwzJ+GUCYrrK9/CJ+8jBBLefehANHiag/FRKcnv1+6JVvY7KKvYe3VYnKjzHsIgDZWYdRBGfQWV+dWEC/WfAB/q88hHUJl8/A2J79W1dVkBCIzetxYa6HLXxAD1OVljMvOTJwnSvTEzxwPIHtfZfkR1+kWo8Pzk449k6/JlKiWAGDhEhYR2kCIeoJ0BZYpV0tuxMNoXu496F7IyrZqYmuz9ARCLtoGER2FSWjxLB6pSH8GBO3Mqwrx3AoW+vsnQA0ylpKBXeXhli9kd3jv2g7ee8LzPJq0ZTl9bbJAAMV+Mx7Xq6RSo0wT0WIGoMaAC//ifv9fjAG8voqsTr+NfGGtUS6/K8eM3yrFjxykRDUPYQu/HVlsTPegHa8sAtEIAKXr69Dty8s0Tcv78B7Kzs0Pp7zX0fKxqr3QoO4xGPfrcKmWexHhqCGJ7miTWj/cyEtTJxmXzomgmz1jczBPEEJAAYTZIWzKFYDxzPvpBV9exMfa1O7OKjPYCYcQqnpY0Gy0S1HudHglqVH+pso5WTOPYIKdBKqMfNcaHcw1zaaT3m7Bq2mcd84h7FOaPKSRA1aTf457qEqyoIgJBDV+L1W88uCY4oZLN92T0AnAbz7nj8yaRJ8ad97ZEGCpWyqXIt4+w7yf29/nznxZYmi/vU3//ivWg9lY8IRLJXXOa0GL7gRqVkDaYJOkXj1dRhDw/uSJ7jEVAdWr7lr1b80jmeXtD/v2F7zsgQc1jpP6ZKeqQ2LJe0Wo4dO9wwB2qD1iD595/T37/6ivyT//fz+XFX/9G+lvbTMzwXqh6q6a6Lk3tKuMOJnl7jjDwpgaVD40Tlf4VqVW0vzQqlxuQ8K6IrFDKuy6tVp0ENUhpENiVElrQoLq0pJLBnsBn7cQ0ay0qLDlWa6iL1XdgrXv7nkhSe+J9pYz2P2hlA/uC1j8tqTdaVIKADUElIlsOSUnQNXe3P5YL2z059d55eev0+/LJdl+6aA+Fca/W5JZv3CP3Pf6IPPbEE/LIAw+R7CsPIQI9kUFJ1Rq0GZqOiWLJWdxt2fkXTdDBsKN5ayE/H5f1cZZdW1d6vovGo6gA3eOydGRmRin4zE4ealWuy8gjbsK1UTKZLZ4wT1T+G2ODxA0qdtFXLUtlUpLSRP03EtRltA+bSA+xjIi0Wk3ZvfSpvPHic3Lyld/IB+++LruXPpYq1VlAUEMdaaLS4SP4xuoza1Kxko/wkfw6dE+aUCIa4DqTquBDUXseVcVYGxU218BjWClT5ruysiLVtVWpr7aluXlI2sdulEPHbpZbjt0kNx46KodXNmSl3tQ2iqWStJoN6e5ty2svvyi/ff5ZefmFX8uZd96SYb9Lae0W+iWjyhvrDGTpxobccNtt8sPHnpDv/fBhueGW26W9vinTSZkqOfBHK2yzwZQZGU3HAjoVcQ2+U1VuVBUNfZfV9ujYq2qatwO0kWACSvSLrGNX8FnVRrqKgbaLcblv9XMTXzjhjUISTEJOu7ua2nLat4DLRxxePamIyeF9mFvwF2F/4SBBKYykuxlMTZyJfap9j2QcxPYoE+kP+kxqZxID23shsadB0h7Xg4TXIclrlflOGIQQQWjxnmszzaKJ+625g673Re9f9LqayQV+r9/j9GYmF7HwO+y9AUu3Tc73S4/dvyKor3GC2smo0IPagAoFEzWALyKn3VFLfwdAyAIzGpcc2BYmLioHaCjSagAH7mNlc1bi2z+Tvs+IZuaER+DfSVStlEsrpVNyuoiknu1BrUb1T4Sg9szXtLWdAQpeWecgnZLKkdRwIjuV+A4EtRktB0q4VXlGIuyyp3X68QIhZffXeiLTcTdiKzs1rnYFdb5CO7hruZAuR1CHQVFAJz+n096+AZR1QL6ogtoBbQcA6eQn5LYukrCxpQ40552NmxLR/tAxDc9RRsUqoJciqE3iBRlgcPys6k3lkIoIas2gRS/qlKT+YhHUEZT6oxHUvqnmPPHgTAXRa3tDQQ9ql6tZmqAODp05jcz6TOeT/rtI4tsJaq2QuPIe1FdOUOs4RHnuCA6nDpquyDkOErNltUoz85kCR8mdVQfsw14TXMjZ71AbaK6uVaplSTl3mfXbU5A9/dvPrfj1KySojQhIJb4DQY3z5haVr6C2auh8EtbCCmojt2YqqFFVpz2oVcbbSI/9KqiRjQypbwMvhxPIKO/TgzrjE2S8XiOGsj2o8+N+LRPUDz7ykDSbbdk4pAR1A33ZSFDr3HAr6eC52g5PCbdkmzn4S0p8Rclhtz26rtm7yr5EATqnshOC2vtrekSZVIDCH0kJakiu4QGyQnun6g+AAAcKVbpLK0+QIY4KahKse0ZQo4IaJHdZKywh5wyJQfagPmI9qFttkm4I+EFQYw5pdXSaHQ58ToHI6LeqlKlfpYIMOZtMAkiD+pSg1rVr90Udqli2Ga6z+Gb423NmMBIx5jeoD+H+gvq7k5FKfKOCemcLBPWOjK2C2itYut092dvdkc7eDivRg8Q3SA4AmQAv0Y/c1Rbc7/QEqECsmk+R8MkZ2+4m2LEPT3AI1x+JZt9X9aviB7nfkZwTVtL3O11eJ4AHAgaJJLtCNFOSW+hlC7AB9wyS0JcuXmK1cKUEOeu2rG9uCKTzQNYQyLJ+dZTET2Xq0mrNXDVW2GH2XVN+sfGqFOKOY5ffH2MyVQbtCZ8J85P2G3ZapUNpr9l3OCYZECC0WE/LQzQREX0oQVD3ux0jqFdldW0tENQqhe89tz3xVSW+aWkKpE/1kuJg5AEKvp7s5cuCtp5IAoL6UxDUW5ek3x+SBAVBvbK6yvUMkKk/QC/DCQE673nH8XW/3OQKffx9x1e/KpLmPvKeeMfPq2XQ2xUS3rLeTHrc9H3u33s5b/DrrOIC4BpsXAoiql+uiRYuwegy915Fzepp2hqNbXlcr5q2ewUbOhgMpT8E2QtpRwUpLdMj8ra2fjhcltiAMUXSC+8BbaN5cCb9qIfBWFel1V6TG2+8WW684SZWACtBrb3Ncf6syTFglAT1oCenT70jb554XT744H3Z3t6WZqMh62vrvGbE+cMBko66JFMpQ2vgqM4tXUlxHsUYym9ltCc2YcPtS0DYcE9zFjch/HQ/skQNkyjl+VjbCoLbSa/mYM98H0gOrYnyMTbUuFAPjyrpWh39vFel3VoliE6CGpXKRlBD4oaV01B+IMDaU4Ka54PEExDUIJGHtG1MvAbJ5tVIIJCs8h7zB3MKyT/9Xlf7OE6nBH1hJ1FBDcCfa0lKBGz7o6H0Bn0ZdPskG3xNePslVUGKkuvYM13RAtfOOc6el9nxzsFJcvnSbn4L/FL/nSeo511snpzN29n97OqcrYpfNRfPy53IQQHq/W5a+p3Lknr56593vf78shXUKR4Uzxk2NRLUBNmNonbAHckcaD/x9jsn5aUXX5B//qdn5NXfvSyjnT1t4cXtx4oWjIyDXVW4yNpOzJDTtjNRldCT4zSZGRWTUNJGZXSrXpIWeks3KkZQl6UFgrpRt2ppfK9G1S4F7n1XVR1GfQK1o64yYvtcUPly19UIcvhcltxClRlL7iqhehbkHnzsqrYo4KPWoD3HmidBjVhRyjIu16U7Ejn74cdy8t2z8t7HW/Lx9kD6Y4x5RTZvvkFu+8698sRTP5Y/f+onctvxG6UxLcu0IjJk3wD1J9Qy+dZkqWf7TfR9JuTyPom7AcVYxrJzOX8qy64t/9xBz3eRAZ2jkJ5J6ItoXGZTs90Y5CdUt6y/efA/tdqUiXJInoL9L5UY/2FvoZ9B5RtbrWxFqX6W4p+YMxMZGMFar1Vk69OP5LUXnpW3fv+CfPze29LZvkD/vlLGCtGWL5TV5/eZKpIloWA/1UpX3ddDcqcLYeIVnAMqk0FQM7lRiW0Q1FPER/W6lBstKaNdUK0q1dU1qR+7SQ7ffLvcffvdcvsNt8ih1Q1p1pu8FhwC1bmIt945+Ya88tvn5VdP/1zeeu0VmQ4H7DndNPl9rBHIih+/406559vfle8/8qh849v3ycr6hrZxhH9u/apApoOYxzlCWQAKJ6r+ZBXoULpDciIqgb39R0im9sTNyLukGzOhJCYsJmSxKdN4aySQ1D5+7kxmcMv0s57UbsumaJ2kBHVIoHTa3LAuTbLVViRN+JqYW95b2mMM2ilvYwAbrjEje56j5/RgwERX+En0eREX1WrSrNVpr/DdGDf4zYyrDLnUNWKFRhYL6K9IUi9aZ+nrB13zi97/mV5X8Ej9yK8I6oPcxqXfW7p0jfag/uv/5d8ER5OgjlVB0gh45YcH6vsR1FytSX++A1VQOwWREMoWfXlQGYJ1q+CNyzqtvNYenLroswQ1wQGTm6HRCAC9vy/5bB68z0m76me/ZAR1QmQ7qaGARHEPas+qyYAogZR2R8Ew1gDqaua43p+0OtHc94yDeBCCOrvOsxlZwS1Lqh1SBzH9UgcwMltBKD33qgEPip34C3IjuQ05lfjmeiJwCtAmyeLPE9Tx4EHSzTM8CSbT+Urnr/5bl0WskMKVaO/fmMHFimiLYXyzDOSiyXkHgtpk/xSkU8lOr5IKwNcXlqDOucOeMFC4HVzFCuoCgjoTTAd5qSRrHVl9qII1UuagBLXOK3XQYxV0tprfXo2JRQ48JaT0vyhBzTnp9yypLrH7FedsLsCzF4oI6iJnyYkZJ9aig+ilXx6xxokSHC4nQQJJXeyM+fvzv/2Ixa/PJ6jN6zNA2WvSo0yZdnOcSo09bXXf8+Qg/u2KF773GZHC7E63Iy7PrKWAak9SItpJJ1ZYxcDCZSFTgppVXej1ZcEcvh8P/m2tDkFME3BApSsCwklJQFKzAi+RVMo75DPOL++FJuPkq+zDvoT1dQ1LfD/46COsoF5nBTUIthX2/nSgl0CYhdwuTeh7AkFjr0AL26T/I1Bm6j+G//k/PJoMB7fsYf18sIvJuk/itrBX45yYtdzvMeBr1L0vmCVxud/iVR3eL8uqwQREHAjqXk+6e7uyt7PNXtSoIMGlgaCm9C9knFfX5PB1R2Vj8zCr0SogpxF0UiUk9rwORLJJmaeZ3l6VivdQ0Iu2dn+CGvKJYRiShBjiG5lxzQLC2b0l8bVy+5wHwc6u0zdwwhrrdThKCOpt2dvZIVlBbkVADgxld29Xtre3ZGf7suzubrMX9XCArmoTEv2NRo2BOnv9Wda99sCN+1Oo1sq5XPQEg0uWzKuQfW4fcILTqpwKgQon6FghXyZBDZIScwc+jHueAB60EkNl7gFagFxpo/9tvcbK+q2tbRkNBlKRMp9fWVuVWqPOOAcgBAi8ARIgQiW12bokC0P7rereNg/Iy7slGfoyJW/tjfNwVN/X0t+KHSQ0qfuQrI7V6giQifgMSSlXxQn+KqoJcG+rlMWHlB8qN7SCetUkvtekUqvTnuPStZ96tgc1lXiWDsfjG/389/tsui/kyQsoL1y+8CnnLiof0ON4Y3OT/Qhx84fjEfv1UrrR4lvNL/GMXqsWdkDdyU0jp4PN5PLz3s16/vHWxfhWicVZli0fhWi8miOyk8pfxgEm/woQEfPb7aoT1E5Wg0ysWeWRyrRSiJEV9CrzHH18rXCeCqrKO92O7HU6Siw6kBd8Mmuvgus0Wfsakzsq7G+s6hUWi5tsPZcFC72xkAFG12R1dV1uu+12ueWW29iKolypycrKKh+wuZ7VgDUK5YzRaCCn3n1b3nj9NXn/3HuytXWZFbsb6xsEuAEudzt7goQaYItY4+x9aP0q6Q8lCVDq8Tnbq8Y2Y49Mql/9MPM//Y/UbKVrM9kMfeUh0UrlOhXExHngvrEKzFoQcC6FZCf7Qk8E99jBksdCvIf2LtUa9/i19Q3ZWNvkPKTEN/qzErzHWsRaH8pgOJBur8t7i3vv7SVwabDbg0GfLR8Y2zrJZn2kYShBGqNaC2A/YXr2F9f5jSQfJAswyaeCJGa9fyCou/2BdKhi0pHBQAltzjvYZI9Tzb9U6EntM/eUKfb/vhLhM75G1qgMeqACrp0fJ6g99i+mvuIeUEROLfXcHOB5Htl1EKC6yH4XfX4/Ytrv+CLiOU9UpzMl/awT1LqUs7tPkd8R9lgbJ1cgCeokTk+YDYe/0e105I03XpUXnn9enn/uOTn5+hsy2OsKNA+QMMIEUsNUnYxTDEbtR5CFDe0F3WFymXKtgq6VROrlKcnpdr0kK82yrDSr0m7UtOc0SBv0xK2h96q2UtCq50guK/6DJBVd105Uu2x5wArNSLrCl4kFMqGF+461wHF22KurkdyoBHWD5DRsv1au6nUymRlnVW3IuFSXC9u7cu78J/LmmT/IybOfyHZ/pNLFm+uyeevN8vDjj8tf/uQv5et3fk2ug/JNoy5jOGO4LhpPq5q09n5X5p34Pn8lns18G3VQAjm/VvKfX/T6Z7aWXlCTsxEmaBxjvZC0qnup23K19/A9ta+5EoSRBCWmgCRatKVgxWqdc8Nbi3AfwdywJHuFrZEcPdXqZfqlqBwey6WPPpDXfvucvPv6S3Lxw1PS3bnE98IjUoxCVUTgu8T1pX5dmoSa2ttSyRS2NBNOJpOhSl6HhGZrIAd/Bi03QBYLYoiJSL0h1SPH5NDNt8k9X/uG3HnHXVSTWV3dUIn7aYlthUBQf/ThB3Ly1Zfl6Z/9VF77zXMi/b6s1LBPipSrFRmXq7J23fVy34OPyv2PPCb3fOs7cv2NN3PNIsbFvPfWGdr2zyrDS1MZQ10gYDuOh1lxi41vZp54Ih6dAOdbzD9S0xX8UZ+PGE9KhVsFtRdU2TuzhTV5m5scLz2P4EekRTmO9/oxzJ93gho+SgMEtfk8Pm/8uJoQqQnX8GM8GbnX70u337PKffWt6KMguRlJgkicqFaUoB70dR4lCjHqNsbkociFzO4x+WssWqPz9tgrfe9Bjpf/jhlFsJwtWGSD9vMX6IuaPXjg9js+s7n6UzzANU1QZzJXDkBQz2S8fAaC2gnnLIDvRJxVVgewPeSlJNnZUa5bA/tZgtqlxuYR1J4VFQyHEdGBTnUS8I9AUGNHjJSNhs10WMPCVzAoldz2uDmQyk4wswohJr3r5upBedxNaOwdnDGAJE9QF1VQB+fUv89ZUU1YTAsIjPsuIqjz2bgHIaizDuJ+gNV84+QnPWN6E4Lape0YtSi4afKH+bWgGkJZolCDDU8+tSz+AoIax3JIS297zE7S3q7qPOk8jYoDmarqOQS17ZEWLpmuqJHTWvGWraCGTKtmAxtBbfKBrAwLEt8KbH4xKqhz5LQHmHNjiM+PoJ4NZGMmtZ8Ofn9WgpoZzXMI6iAPbsCqJlNYZcQfi6D2HtFhXqdktDpn6n/Ge5eu4SJgX193kHS2gtpXceY4Scaie9CZ/Sajw6pnlHGczDY6ATDzevL+7D4WbUr+ef3bCeo4SdP3BdvvewBNiwXbgux49KDWOjUCzqG9wpIEdSCgr4SgnqANbaig9j5DtFFGTgML0OBH28EiiZckNUBaZKbyb2Qa6/uKnNWi8Uwd/JSg9ud91K91ghrA/8ahw7Ky6hXUNVMtUeyNW5UFTpGctnUZ2lHY3DTAXM1qQjYnz6c7qKqO+HvjnueAUOwYkpVK1LhX7QLJwH6f8wLyXCAQyxWvZnZiRsFwvIdZ2qigZo+tsUxGA+mDoDaJbxDUDsKBiMR7US29srYuR647RonvBvqhVmsyRdWoZZYXAZMKxGsVmvqPGuiHYNeAAP+sV/ZqBTUkFwEKOkFtPhl9tegApqDzPIDVd7EZ78X9uABi+pkKZaop7WoEdXevQ3lvyFujqtrBwcF4QCndy5cvyeVLF2Vr+xLJ/uGwp1XgVUjoN1iBzH7WqEg1ktr7uKVVi5lxDCSc+jL+k74nPB0qcNMKSP2E+18q010zkqSqhEwX8vBKxGmvaAUX2CfdKpJQpbC2uiqrKyuU1AMYhor78WBIKbx6vSHNVlMq7EEtMhiNKQ3fRzY9K6mt4sIrqdOkj2QDm9nL5jAKfDo4Cb72ZnVEsgC6j2FMYDRPNZOcqTmnExKclO9zeeiQhGgS6STV0BeyLs16XZqNGmA8GaGqvFImQd1eXZVme5VrZQQlDfZxSwhqfJcTdglJ7XtoIJzcngRQKV6rJ+0V7enz/HmfP6gW3d66xKQLEK0A/dYoQ9zS/pbDkXT7fRlivhsp7z51XMOJH+8+vafbBNLYfXQLd+zCaMcU3lQfJ1RRp3M9vdnpPbT3KEsfF65JQOseaxLtZnO8Z6IDOgTRAOqCWIT6RBUPhSZJUFtlrxIQWleG+wgwbmd3R7Z3d6XT67LK3IlUj5R0vZYIgAJEBXAMknKEirc+KmVVOl33Zqw9j1dAfuo6hUT8HbffKbfdfoe02qtSrdYpE43+5qhqgiW120K7D5IVBPXrr78q586epU1iC4v1DQLcIMaRTLPX2aXCE0DDyWhI4hUgt8o5JioMHp4m6zDMvMxzSQCRVMKr1TcbpAeONsz+Nv0Aa0+hUqKs9LaKZdimeE5qk9QtdFREsQyvcNKxdMAcJHNN2q0V2djYlM2NQzyHXlcrqEkI0b+DoggqgPqyh8QDEtRTqda0ao22EefD1g2o/oqymQSWTaOIBDUAWSSKoc2G2WQn4OvsVYv2G96ntkxb2ekPZK/TZc9qVCABeGfCNkB72mXFMnCerJr3OVWrK0EdKrVDzkLh0h8PrmGC2vf6gpGZ6zfkiID8/uuzeR6A/FkJ6nnA9bznF5F3V0pQZ8hvJ5MTH7fIL0mfc//DsTAlp8zfsGrCtJChWqvJ7s62vPy7F+U3v3pWfvfii3L67VMy6vVJUNNWMalO9x7Hdri3WoKLEmjMgLO9xeRh9Ck+6qiarmjldLsmstIsyVqzIistJahBrDTKkDhWYpqYjrVwQCAZrJkVKWD/VCIRpJwmqSiuGpN8lB/Sym3iY1CywD7kfrQNHD/jJDh6DqMK0R4g0EIikdkHdP+dVkA016Q3msjFnT05ceq8vHLynHx8aVcGiBVQzXj4kHzre/fL408+Jfff9z352h13yPr6mmmDROkJLTICNen++zxvYv/nF83JAx018XGX+1zWb/Z9JP3svLW03PGXeFeiIBXWhO5oSoGa36dzJLq1fq5sG2H+h+KKWtmrG6Hug0imhK+NY0AtBO/R1hm253ITdgVUVeJDOhPVjbAOGQf25ML59+SNF38tp0+g//Q56e1usV+0Js9Dwjnb9oan7AmemcI1jfWQwV2pgDCvGf6iykTT6YiFSOy5bu0usB+TnB0hiVcrlKflqpRW1mTluqNy0y23yS233SHHb75FDh+7QVY3Dkm9vULperTR2N26LGdPvim/+Lv/W15+9hmZ7u1JqyICge5yoybtzSNy0x33yEM/+jO5/+HH5PqbbpHWypq2HEj+0AAAIABJREFUaRkOlKC2pGlWVJv6ICTKJ6KxgF8/RjMkOFqFesqL6N11f8dahIZ17U5Rgg9YdXpaQe3H0/WTxcrTWeew3H6JF25/GYsn/jI/Y/MuEtRNJtIRK8A9gJ315AkjQ0OCDCuiR6ycRvyARDlcA/1lxEaUV0fSXoX+L/xgHLM3QNKrJh8iUSL670kqTLJfRxXJ4vU2b/+d93z+KFf7fTPHz+Hr+e9bZIP2u76vCGqRa5ag/pu/+rcxOGJ1p1ZLcmHnKqbzEt8zBLV/Jp/Nso+jFwB6p+TMUETgPspu+2algVsIkwPAr9XT9sgdz9hc611dXEHtRIGD5DSgyXFSA/15V1D7Rh5aaJkDePUJas37DwbCK9Td4fS/c781Ay4BwgI5balx9D3j5kA/NpCp5nd4Gl1hD5jPTlAXAcqz5t/hhTlIIW+E0WdhXuv2HAnqBPBwwMrkvamQyMx4r6K6MoJal4VVUGcIanVQs5Lf2keOsAblRG0WB4wrOgQkBzMEtVDmO0iEe9W3yR+63J47kuxBXbXM2H+xHtRpB5QCJtoz6vzmZ1DiWbB7CZd8QcSSBapiIJsnqAHUaW8oZDpzIzZnflmJb7XBxQS190fHPWaOqPckDM5glPX+PCuo2YMyU80fCWqjYmYIarUXRhIHbzg37AaQurLTvJuSHsfXQp6g1s8m3xdSQBPb6CScBU1uA4uCwdThKvr37HMR5gzn6+dgsmlMUAoy8fp+zh9UwlwVglozy7XiOQG/962gNoKaQZ6Sgw6cc6wZ+Gl/6qtJUKdjpJ5AlrxJSUIEiKhYwO9nnv4vn3l5/ykdABXUIKjXNw9rBXVzhSSAo+pqI4ygDoGd7gkEiLRZaYyvjGTw2NSDS/Wd4ppVu2TVlAnR5vaKIFsA2Z3NsT3S5WZRYT+eUOIPwDo+0II8V0MBCpXWNptq0oMEGQj+o4pvJNPRkNVzg0FPep2O7O1uybDXI1iG46GqC0BBvdGU1bUNOXz0mGxsHmIfPPT1nFZAUGMIzCd20x4qzOK+nvcfMUaQjyPYZj/uM2NhYHyWIaiXqeBJgZ8MuZtWYqYcC7LHCwjqnS2toGbQTv9hKoPxULa2tuTixQt8QC4Z/ajRQxF4AMgKELwgqL2fNQlq9l11mTSrIzbgSe+cOYVFC8oy9PP4uYMiWWLWMYkSs95BSoGMw79BAoGAdHugPryOPUEwmz8gpUFQr6202asO70H1NYh6VB2wKrWGUoUyfS3MSVQFgrhDJTUqcTVuiMW3AXgxjfvoaWZ9zaLg3POvLDgLI7Qo0Pd9k/bQKjPZazGtGjW5PZ4vz1kJsiiTp/dFpX7LgaBuN2vcb6BIgErc1dVVaa2sSqPZllIF/SJtTwpVm65mlQBVKQGdZCRwrNy/9rRjB40WGFwfkyJ/H8AcpOmRUAGACd/RarZ5TZBCHoxGJGPx2wlX9wTscggyuuR5JuZVSQCFYRMC2eNGQlGK4BvZWFByGwyD/cNjpCQmY7stkxn0ezpvSPQ0jMQwFYcq7UxFkwyMRMY1gQwsIqhB1nd7fdne2Zat7R3p9HoEh6lwohNSvRD+XWLVCNYc1j9IS6x9EMJaRa3V+eH9oThHq09ARt8OgvrWO6TdXiFBgQQCVFCDDMFYErzG+Tdr7C996pRWUJ87e0YuXbokzUZT1jc2SGhjvYOc3uvucc3CDgAwBsDLfoMk8jVe8RjOYysd02CZkiogf97vUT5RJE2zyN4ZnZOapIXrRZU5CBGC1S6p7QlNtqc4Lh+SGSwG9fZrBJYTXwtkUQt7/No6iXp8YxcS32P0mPZELv0+AK3dfpf3FOoYOCc8kGBMme8BSAAlqDlCpqLhOjWwEbjHGFeS0STM1F7gl8p/6/3yeAN7eKc3kL1eXzrdHpNB1L/QvtYqKeZ+Ighqs7e05VXaWyio4P4Fk1EQ5uFzg52dBdbiy/VypoI6AbzdFuZtY4ZILcDl8uZoP1KAq2IOwe3HWQRUp68vOlb6ffnr2+9c0uP6v4ueC9eOfcjzA9OEk/RazT+hlC3GATYqkd7W/UwVnjBnVTnPJLvNzly8+Km88Nyv5Ll//qWc+P2r8uG599m/FtK7JNSQuBJanKjN8YRz2oaA6yQpMiaTB/xAE5NEWugxjcrpOsjpsqw2ytJuqsR3E+ooVNVwhTzFIMLitzhcVS9M0psENfwrTaxkWpP7a55QZDsFlOFYPV3BQ69fpY+jkqIfFzLfSLbBw22Hclda1QF6jb2o2aOlKoOxyJkPLshrb38gZz66KJ/sdCjnXGm15fhtt8s3vne/PPr4Y/LYY4/I8euOMk5WH8fifMcd50F/OVOxzPxcxrpk/POAYzvhl9trFh0w5gXo/Vn0/uR1xmD4O/HDDvDx+NY8QZ2sHUd6+GbHTTwBhD6444dWBGMyzOqbx+vRqtQBfVL4GiSo/dTD/YuSythSMRfg4zGhiwR1Rz4lQf2cnHnzVdn59EPpd7ZlNDRswjAPJIwF/IOtNRL/1daDk9mY/eibDoJaq6+RyIc9FK2PJlQegp8MUr3b7Ulnr0vyEt9RLlXp4yBZH/O53mrL6uEjcuzmW+WmO++WO775LTl+621Sa63IeDyVYa8v50+dkl/83f8jv/vlP8n48iWpToayO+xIdbUld3/zu/KdHzws333wEbnz698iOa3YIDbxMQlq3nHKVldkbEUBOFfQ3M5vpHPAFYL0fsSf8N7QeiRdRH7vsp/RHt6xgjp+YpacTonleXbfz8HXU7AZhlmEs7Uvgh1C8pxXUONp+hRoR4NhsYQ59fXLmug+HjGhDonOnohMO2w+KY5XK1ekTulw7W2NJAQQ2YgJFQ8DHq/rOl2hGhpEJmvR2tuPxL3Szy76nJ7iYgP5WSuo8/6C4kO6RxAX/6qC+hLvwuY11oP6P/ybf6fuEuWWXOorJ+8dyLXYj9Y3w0zA/oUgqK2S+gorqH1RBJJ6DkHt2VohWM9VqMwsfHMeMtJBSjlqfnnOBjiuEaoHVBttpoLaJVkzxlgZy+h4eA8c+w4aHKv0SEWgaYfyBHVyLK+eDr+D8+qVP05OW6ZchqB2ANsTmizIp5eRdQD0Wj4bQV0EVhUbY4VP5v/ElD/F0CKhScOphdKz8iTefzrpNe2gvaq0WYagIqUzn3fSRbGtrDS6VlEnSRYm9+QZtZr1Zz1APTEgDLPn8+s50GUBWBVI6lmCmnaBMqeQPtGemgRsmSmPbPcvAkE9xzX3ACfcYG+KGu/41Qo84leENNjMtHLJrOCm2PwBOQ13m/MpzCn7dyCtzTYb4eGEic6p/Qlqvb6EoDbCOkqCf749qD83gtoqqBcR1O5kaUDjwWkqq51b/aEa1Nd+fC8/b5FRUXA3Qy7bofPPZ52+/Suooy1UmxhIastUT3tQz1RQB/vNxkBapRJsR0z+CvJYrGJZTE5HcsN6UI9BTpu6g1VBuyQWM5SNwF5UQR3PrZjEKRpHt5X+iXyg5QQ1bNYvn/m/lvHJvzTvyRDUqyrxzR7UFi4pOW14lM9V35uYbZ3d89KxTfdCJ2f1/qitIQlgCIXu9tEGwfbgrQoGaIZxSOKiXBsq7SfSA6iOXpeofpxOSISCpAZwzf3Ht1H0ELOgBhnMIKjZTxPEynBAwgS9c/d2t2XY63IfwwlQ4ns0khoJ6nU5cvQYyXzKzaKCGlWFBsKn4GZaoej7ekrSB9IPdMSVENQxbTxTcjDPr3F/sQhQdjqFd8CAhlTiGyTsoNcXVFBvX96Szu6uyrxSlnoqfRDUl7fkgpHTOzvblIlFRR5ARxDUqKAGcATSCxXUJKZ4WxHsa4WeEnae7OD7tdlTAzgdYXNyD+9S+sLJQAUsNd7P7vl8r/Xf9R68AAgGw1g5SWUldXRDZSHuFSrzV1fastJCdn2d+zCvATLFRmrBD4JfhelKYhNZ9X1k1WsVNQl/z2d0IJblTRGmC35dbl+IAbr6vjnHIfPMrKeT8ze8UtWIUff4HDQ3yioCUiZ3mc4dTzJSQqomTSYh1JlIh4pUPIf+0+gVXG+2oDHIBCQHb1RW2PoWh/s+C3LZJMn2q0vGZhlwpMhYu88DQhPkNCSfAXDi/jQaTfa8JEE9RG9cBZ+UkDaDYlWqeCYlqL2yJzOfw2cscnEfIdyWZAXuE2rM7l/2jBPU1j9cCU9fT16hpGOrcKzKVHMuWguQehnAHKrgG9Ko1VgtlxLUbEOA5AsqVkyY1AHVhB1UUPchZQ+gzdI5LG7QFJak2rWO44KgRtIGevAp+KfJiYhhTPHGQCfsxyClb7n5VrnllltZBQxyIhDU3CPQn1TlntFGYDzqy6lT78iJN16T9947K5cvXaK6wTolvqusmIJt6vV7jFfUJk2YrESQ2qvmwh4XQULDEDWfwKjqxPRYRdesisF+zgK5W0sQcXUHxl1shaAAaCARg8R3uk5sDpgSiRI1RuYa+Im9qFFrUP1hrb1CcB3JWCSo3d5b2xb2g8Z+ih6JmBtVraBmv2+8B1KgrH605HLe97FMSmj5oL1bqaoA8th6UhMCp4yODhHmkhJeIKBRgTSR7mAsXfQ0R2URJhmrtisKlpuFxzh4IlGo3sI8hcoO9nJvS7PPgF/64NyXxndb5kKUoHYiNMYpbstTgjr11/LEdf67fAYW+RPpexfFzosI6mWusej7iq5v/j4QX0l9OHUhcj6E/U3LxvlchE3F5wNBbSB6HNfcFu4EtUkTYz7/4fx5efbpX8hzzzwtZ956Wy5+eoE9YiEvi7ZJWQlv96CjRCy3WFiXAB4qtoE/sSZraL1SVXIapPR6s0KCGo92oyzNekUaRlArcevXhX9oUKCKM15cokQxk0+qShLqZ9ReeM9sy/1RO8L9UyuoSVA71sXkZSdn7Lgmq4s9wEkiG/1AUkN1a4CEwXpDSpWafHyxI++e+0ROvPcHefvDj6XbGzJZbuP4DXL7vffKE3/+Z/KX//1fyC3XH5cqWvkE8t28Iovll5mHi+b6MseYnXMYg6igsewxwvvcZ1HnfumPZ/znJQiouQfmlu7JGLpXBbVO89PDWXnGX0pQUyZZpb0j/hXxUB8vr0rFfGRyctJySd1XzFfF0vF/JEv2h1DRss0cylajrlw4f1ZefeFZEtSdyx/LEK2KhiCW1YaqzHdSSZ0oUMVWTtqKjApdkOCutqRURuUsqqcHVlmtBDVio81Dm0yQ393dk20k/HV73BMpZQ+CGgmS/YH0EHNByeu6Y3LTXV+T7z36uHz9u/fL2pGjlL8vT0Q+PndOnvn7n8pvn/6F7Jx/X8a9jvRlKBvHj8pDT/xYHn7sKbntnnvl0NEbeE70AbyowRYyVDLxLFTrtDsH/lJvLp1DinVZ3J74m/QzvWgBgx/DG5smKpme/2F/b46b9hN3f9d9dd+fwjpzP9r5KZvfRRief5b3yDF3j6TsOFRxIEHdZLyHa4N6GlVbUF1ufibjPCQhD5HQh+RVUwSzdcJ5mlT8V8tlUf+6oa0EMPf8cybzbYObepW2VpYnqH3ci9biojhp0euLDMeiz38eBHV6vV8R1NdoD+q//bf/PpJugaSOBHWGPPMK6xxJFwwLA+lZsm0/R1AnfrZSOU7MKPFNY7aUxLdt+MzsSavfrDoseV6/20H6pCenBUo0wgUEtYOxAZAkkLc/zemg2kEI6oz4cI6gDgYjMeIct2SMglx34jQEgDkQLdaLxQCNIoIax4nktJIcIfPHN3AjwVMJcFOhNULH7rKyOgZ2eFad7nBZ/+rKCeq8sd3fsdT5t/DHsXauEX03NyojqDPAlZPOTlIbGOJAtm6gnhn62QnqQAR5pUYgqAnDWqWDS9Wk1cZ6DiQQA0k9S1CjQbJnjDHQoFyTSfF8gQlqB7nj5jlLThfZpoVzYdEbPAjKve9fnKAO0t5uoz//CmosFs7BJSuoi2Ilj8Fmh12N7kEI6uBc5+TwmCAeEGIDFfmF+f1JnwowpdkzNyFXRlDr96TXnj2O28KEoDZymgA0pBpZQa3VcFHi27NTUnJ6DkltMq8YzCAb6vtgjrROXwcrwYpryFbtR1Anfahd4lt7UGt/seEEGaspeZ61yfMIft2jEw8il4AAm3tNE9SPPKwV1JD4XoPEt8qoElMI+Rfal41jHCo2FAireGax+XWZQCXxA1O/AmNO8KrMGclKLSWhtbckE2qsgpoSW7xn0Hmz5C9tX8velSCoe6ig7kWCut1EFXWD2enek4/9LmFrTLYrENSooB7kCOp+l/sXJo4T1NV6Xdqr63L4OlRQK0ENGUZt8GWyYU4MJRm9Gqx68pBaKB0Lk5KmqFoEjgJIvKiCOvJkGdBgni9jHlThzhTuq73K83NxG6xxVDwGgvoyJb5BzMKnAYzQGw5YQX3pMiqnOwy+hyNUM4wJpiJZIFQ1WA83VY2xcXGCUjfbWVDYn8+9zrFKJQE9WSKRgzPLGWyyZ/xTDpdkTmyXouSdknaarDOi9J0SrqgoQm8ylUAGbUIf19UfPBYwf2k0URk39iXrKcFJOWPbrHjuRGqVoE7EMn0DSbzOaOtmvFHfXwKo5xPD9qbUTCacv+9ceq2xLjQkpBowqzGStofwaerzlxKjqMIySV9IfIOgno5HrKBEQgcIaiR3ABSmbG+oTk0I6lB9Fe99as8dGMsDVG5Tgm1JZvc84iCzADB/hwPp7O1Ir6PSwrg/6HMJghpgGao5QZqxqpMfVqJWnXwnJ6xyLUkk1XjOEi4Sgjqs9AzDmfoT+zuPCgp6rOQEtRpr9fO9fUCa6JH6Dtkvdv+gXi5JEzL1jXogqJHwQ4KFl2E2GfKyANggcd/pEEztj9HLEWBmyAYyhSad1w7WsRIXhCQk70fWh5GJsVr9xuVtFeIeDyPh6Pj1x+X48RsIHKLf+draOiW+UWnMal4QF9b3eDjqy+lT78ibb74h585B4vsyq+ExFwH4an/4EatXaAOqIF5NPtoBVyNTeHvTZA5bY+EOBcImp0vqfmFAWN2wphOUV+sbAv1Fr9Ax06KJgHa/mchj9s+Pklbgp/edqEVSgYhxwn6GvoqokIc96+7tEShHrKbV1kaDUB1LpUYhve+KeQQAccaTCQFtJpehohrE/gSS3APu5BrvRilgWliei7aEUKUmVFZHEgH+Xn80kQGTGCcyxWvVGqvGMDe0UVaUc9WJEuNseng5P3veKnrnld/uv8C+ZK/+w+9/R39jXmuc9HJTgnq/YXBScFm+K/VJroSQxmfm+TX54831fwpOdi75nCOdi45pKd/RFCTHz7zf1m8kr7zqK0t+u/ok/GLYx93dXTl75ow8/Y8/k+eeflo+OX9e0G4GFdShYMP3FVPPYHJNSCYNaWbaPMKza9iqpyRlSCFD3aZakhUjpzfbVVlv6aPdKEmzVtbeqeih64x8goaxEMJ8d/drUHmpEt/ah9oJQfr87B1saiOhqhp2zwjqpFWOqzbiuJOp7rkxudB62FtivcJaKtWsCaMVqcA3r9RkrzeRjy7uySvvnpPfnjwt27t92pYjN90id9/3XXniL34iP/nLP5ObUEHdG0jZkmFh+9w3jKqU2VXx+RDS+ZV3cII6XRN6t2cYwoVWLr/XLPzAPm+IPmv0NYNPl34uJagtDiCWiD7KiBfdx80RkrgPmmgK2WSogli1NTIfsCMx5xREKWbrmImig9FEeoOxDIeYNSUpTcZSnvTl0/Nn5eXn/0lOnfi99LcvynjQYwW1tnzPKse5v+XjjYQ3TzZmKzO2x4HtqnLNMpGLSZnYC+E7T+knr2+gB3qD/hTWfaeD6toxk/Fw/YhPh2wXNGLyxaBUkc3jN8oPn/wzuf/RJ+SG2++S9c0jUq/U5QKSWn7+X+X5X/xcTp84IXvbl2T18Lrc/a1vyk/+u38lDz76pKwfOiZSadCnIx5PAnZMPw/Xgu8e0B9AzF2hT18NIkAxVvViBt/X4620LNxc7KF+ute9J4VcCYpGdTNIjofkVU+AdyUyJ1LMD7a9Id278nGB4/Ce5J72r4/XoDYIiXVIFmjUlKCmqo7efCqmwYdl6x+qtg3YxilNIsR3ePIcbR7wpZIS1Dxus6GKL0iKR/snU9Zyn4a4B32dZPAMw1K3ZzbJZJk9Nf+eGSvzWZJQFhgHx9+K3rbovOadp49DWHtfVVBfmxXU//Hf/XU2ez2p+KTEd0JaB9DFg5kcGR3IaZcITxbcPGdR140RxYEM9rjOA/JESjpUBkfy2AljB1aUdF5MUMfPucydfs8iiW8NMJ3QNsjnqhPU0e2gyVqSoHZQLe0l7aGygwMOgihzadfhQWCaBJDvSR16ilpP8KSKl5uYg152jEhQe69YNcpOKmj2FhGMz42gXuxkLklQB6fJ8GLLOL2SCmoG/8RrDPD5rBXUJseo+ItVqrMHtVVSh14j6mpkfpYkqBFAMNP+T4mg9oy7JHgr2kQXz5EDuu+flaCG45NIbrqsl1Y8q2TsbAV19jmX0gqAvfWodhlPdfg+X4Jaqz20r3kkCnwOelCVaDjMYaLnE9RqO5YlqH2nScm0sPptWThJnXWsPIiMQHDmdbN7btvS3z5zUkC+6HVPknE/Mvv+PEGd7UGdJaitwlrLnTz13fqEGTltFc6+X4bxMJI6K/FtZFsBSa3ysCAsJjIZWQ8n74vp5A5fN6JnAswT4Kj2oAZBzR7U05IMJwqMp8FHuurmjZ/vJcEbsAHMS3w3m03ar2utgvqhhx+WRgsE9REjqFVG1fQHVZElVDPY/uy2AQT1BAkQTsLG5KZAEPkWniaq2V4BggBgAfpXBrlhVlUp/Eevz0F6T+KyhCo8D2lQZJWDLAFBjfNsNerSRhU1eh7XEeB75bWT3gqCMzgcDWQK4hDyXP2+9Lod2d3ZkqET1JBCZQX1WCo1ENRrJKg3Nw9Ls9VmX+oSCerUOFgbhoSUTknquN51bSjutwRBTX8grtlYxG6Vw/ugxQFQXggiJf5XwAFAUGsFdQcZ/pe3KPGNDAHsM6Mpqt8Gcnl7S7a2tgmuajKm+teeuBYBWg32CVayv6gVN2j0bXF61gdJycYUiAjPk3MzfziJOYIrE/yeeH0h2CfxY9mFlhRAXgoVFeOBjPo9GQ16nEeUP4YUpeYMEuSNFRUTzmVte1RRGbehEtSdHgh77Tem1SRKjruyiSYJpmkK+xOWnuyqpI3aTs6j9NotKSdNloqEVpwIadKVzq/gdAfSx2MZB7C0kkQf8Be072xFGvUqxwbEPqpwQSRC4rvKfu1VIyEtMYHnraSVJp8u7vOYJ53d5qfy7H5l+TlTtKfiPUhA6Oxus/88qtZwH5SgrgiqsXDfKF+NSnk7T1b8s7IzMv5cjx7XJgmnem1JNbOT2knbOY+w9vUiLQ6OPJyTcpbjkLZTsgOlIE7YHzNnrX4DpE2VoI4V1Kh+BRmJ+RDBam3tg7uGCh9UIWNsBtOyjNGz0MhEgJr0Mqx1i6819v+DTScop5U7TBKxJEWNYxM7J1MChdcdOSLXXXcd/12rqsQ3ZDEpmYvKFvi8TIQpy2DYkzOn35WTIKjfP0eCGmTF6ipAYE0qQrItI1RsCZiwmnUVhj8PdjpJrcYpWTshmcbWzCx2OP+WpuCtr9WEAI+kq35pWB85sFKr4T2JXr9OOTFfx2pXYKtACuO+cq/r7HH9gbiGXRqikgz7cq3GnuGwUfDL0R8x2BXWPU1VkhdjDyC5D2n0nownPc4MkOFMCrPkbI60tQlwohH3C60ruIbAc8O/G+un0TIDPTWx36ICcmJzyujxoBCnCa3aLoa30pJrwxTK3qpwH3739D/uu8y+bC86QZ33m/MAb962zhsHn+L7xcSZZZDzS2bAdJ+wVzjw+ePNO695+GLRfhF8gzmEgJqO7H49d/xSOeNEllS/w3ljS1azZFnsQxcvXpS33zop/+2nfy/PP/O0bF+6rO02kCgVVFi0GlDbtJlUrGFrXC+e0+GpbtzA3R5A4nsqTSOoN9pVObRal0Mrddlo12QF8t41JVZqJgPsFaTEQM3mKEltcS+ObUQy7DHsAE6HXeMtaYWFC/R9zG1mH2pXIUkUlMzXZew+seMaQeSJTnof2DWXpA+TebA3IzGVfnlFJqWa7HQn8vI778mvXj0pf/h0lwT18Tvukm8/9JA8+pOn5PEnH5Pjhw5JudMnQe0aZBPr3f25EtRBRWXe5nF1COrsbF1usV0t3CtgKF5h6rY5H7OEZCxL7GMic5m+JRU3ks1XcSvz+7FPMZlwFIjNEHdg7rrCZAkqRiAFoRIyll4fFdQ6h8oylsq4J598cFp++6ufy7snXpHR3rZMh6iOnSWoqZqkDrHyAebLeG953jVLzg/VVhYXoZIa+xY+XqlVpdVqsd0QZJ97aJcyQKU1Eu/0ipEgjHYoUFTpDUdyea8rjY1D8oMnniJJfde998mxG26RVqMllz7+RH7zy6fl10//N3n15RdlZ+uy3PX1r8kPH31EHn/yx3Lvt++Tcq0p/QG+X/0xT8I170GGqGJmohgSCqFEVtJWHUlMEQomkoRJ/7zeJk1sTB2mgCNpisyM+gTGLBDUHCN1kjJYpp2FJ6W4rc77bIwJzFei/+OxEexPVVsW4OghAR5+sLV8QfV0nW3OoOynPcd5f5EkYQlEaAcEFSDMOe5Brtpl7Ueo8GA+EAnqSlWT5psNfi8JbkqDD1ktbhca2pnMI53nrclFJPUiInjR68tZjOJ3fd4EdRr3PnD7HZ/lVP9kP3vN9qD+T//+b2YI6lDl4JWgYfGnvXSzUsfBgKRy4AWAVPECdHjZKxCcaDPiOgE/XW8mrWy+WgS1V71EQxv7pOQDgC8yQa3Ib9DlUdtIoFTHldtLeH0+Qc03poS1EdQa0KfV7ZY5dyCCWquoTYv6MxHUacCR/3dqkYqNtG+S+9uuLHCagIV0XJIg30GNfSS+laA2hyD0+MwqDwSjz3u2QOIxR/CwAAAgAElEQVTb7oUGEtr3lVMA1S5BENgyRjNOozqKDIAWVFD/SRPUCzJMr5aj7kBfXu5EAShPDdAqA38vg7e8xPcVENRaAaNhtYJH6XxyZyqvbvHFIajVWXXSOrsWrwZBTZvn1bbJfpInqGk/DFyMyVNZglox1gSBNLvnZ50nU/2757+erZ5O36/HWp6gdhLCq6gzdj6R+I5JWOboayp7kG6KPaiXIahNwhsVNyAkve+OE5/7ENSQ5AQ5jb5iV4OgDvc5qZAH4HGtEtSPPGI9qElQb0gdEt8VraBOExh8ztIWug8nJamM1W6F/rTmTfg2olM/SSA0EF577hkJnfQH1z58ao+Cm8IKkKQy1IhBkCR9EIEjyEYPCIRDahiBIOSGkZ2enpe6E5Ztz+BygAiVFWUDA+13ti9Lv9eJFdQ9JairtYa0TeL70OEj0mqjbxgq8kDM2Mp1njoE1Z6spj2pZvcRTdojyRCCca8S9x7UKpdK862emVbJJBXUtIwLKoR8TynycXSszWP2e2XgpgIkSlCjcnr78mXZ3d7heSMIH4Kg7g/k0taWbO/sEKCsNUDwufS5n3XseYz7HghqquVEW5knUf3v8DtH9kVg2L1Y973i32G3SOy7P8dxof+kKhK6w2j1NOSfh72OJiyUhHMLQA38ORA+pEiC5J8R1FwfIKg1Sx5j0+v1WdkR+oyBTLFEDBxlPMmp1iTbW4AtHezxxAECm0rQUU7A1hXHI/Kmeld9eO0zGZLNwe6g0GGpYpEtzJHWKmnuEt+sLIDMN6TcayqpT4K6XleC2iS+y5WaEZgGLFpVJW1Hhuyd9bOXAU+K9tTFpAsIaiRebJGgRjUErh795r2CGvLvBJFg5yz5QIm1WEFtWq+qCJCohHmsodWvXk2t16fzTP08B/lnrtz9jPQe2puCQosdzO1snNcx4aPQv0B1CPf0sVSnY6mXhck9lDes1Xg/UUGNPd+nE2aZJvuVrLp8KAPYBshBlmpKDpS16pVkdUg81PntU5PS4ZDitH7E1HYJEmMxSQLEAKrzDx3akMObh4ygrrGXMkhqEB1Kemo/YygbDAc9OXPmXXnz5Al53wnqapXqF01W87ekjF7xqK4ySX43q7Ei3rELXd9O94ZlZfeFACTlHs0uz07dfZ/J2HwjQzRRyyuNPPFGZ4vuo46BqD9sGHng9VP/BjeO+x/9rAmVdKBXBIK639njvYcNZ1uVcYnJVuiFWamDHK7KtIxEQd0ZnBBQcrosVZwl9l30UhzsyXi0R4IaySoKzjqmoPbJz1uPg2TmarLHQ4mjQkCc5BISRBoNKZVrltSi60cTcmysUTWKerggyZ6nDHWR6T2L5M9v/uHaauGSJ6iDffDk7FzlVEpcewxaRJ3Ns635VnSzsW5cEjNxkvmK6aLJE+kHXGJ69+ckvuXHoui982L/ZQlq9+8iWRP9LExmJu3wRXXqEItQ3vujj+TE66/LL/7+p/LCP/+z7G1tq1/sRSG2DIjOuTPIvTfF9aIvEBW9dM/BAwR1oyKsoN5cqcmR9aYcWWvKobWmrDZr0qpp71QkoIKoAZmDakEQKirtnahTuU306lVrCeHqGCQMrX8w7D4xCGJcWkGtr3mia1yxcG2coK5AuaZWJZHE+HM8llqlRoUMTGPEA0iqYXxSxaMqlXpLBpOqvHn6A/nNa2/JmfMXpDuuyM1fv1ce/PFT8tCTj8v3f3C/XLe2JiWroGYaDlUDQWJ5kU6xj714Pnp/Wccv4v4fTVPRCvONPiAQc1UE9t9klIA9yM9MMkcCZRzkOP5e/3jc79T3MZArRH/cy3UR6r5lxS41U2R0wlarcJ2c1m+hMpb1MAa5izeAiKSfjUwDkJ+C9hGoRB6S6O0PEHuAAK9LBdXN/R35w9m35IVnfy6nTrwi496elKC2wgpqa5toifj0e5HIxYQ7JTHdfrgPrtCM+ljE8Wqa1AjFKRCUFJzB+je1LiT3UpXIW1qYlDj8NFxbCYn7w5Fc3NqRantVvv3QI3L/Yz+Se+9/UG667S5pN1Zk68IFeen55+SFX/+z/P6VF6Tb68hjj/9InvrxX8hdd98jh687KtNShf23Oc+n1g950KevExItMW7oIw9Za65dvRZf9xl8y6eqtU2NdjW79xYR1HliGQnP2st5xKNFPznrP+fj5XTOhsIIS65PCcy0xRPuGcfc7h18FyRBok80Ym4sfbZxMg8IJ8Pq50GfLW5Ibtv+whja8DNW/SNmN6wQPajhUztBjVHRxFetomZsGIJ6Xas+VgfBnheR1GE9LqiWXibeOogdiB704k8t+u4MDmXj9BVBLXLNEtT/+a//QyFBnZLUrunPiZLIfKcGW422BX75yupk3s7NEMn1jHZgPiWNbaeyzBkP9LLS3EocH6SC2oOrpB9nAm6nldhqVNRz/OIS1L5p5gjqRKVMSUx/fQ5BrVbUNuBIXgQSw4FOG2vaX/O1/Nj6dywtT0EmUj48Pl73HrqpgVte4jtumBauFoC5vinMmtDlHMQsQR2JPq0S0Gy71JCSgJ4j8e3gvUf5CEDSzzp47+DjUgS1kdN6W3WeKkFtxDRhWUfYPYRJCWoNhAjwExzA5/VvlM0sQ1ADFAryO94LJAHueazkhw6cbfL7uPALdz0n4fNvDMHvAgf+IE7CficTvi93MSGADndjMUGtxLXOC62gVjI5Vk9HSRyvhF5IUBv4H+faVSaoCTDRKze0crkKasoVqvufAZuCw5X1g9PdRJ1MgqqLf/JkWrBHBcfPVlIbvWNg3owt8UDFTsGBmfzvzPX4Nfsxg1OpkycLyM8S1JrwoI+0glrJbNhiq4w14lmzVqK8dyFBbUBn7EFtAYsFbWlvas8e5v4IVTrrQQ1wYxFBjfhyyApqVNcgm1cJapA+ebIz73TniYoMiOLjnyNMvyKovYJ6Q+rN2IPaJlogRYkp0F6r5B5XI7Y2rwb0LOIkm7jwfoXXYxZ8DPTcbikA4YX++mVmOC1QZo/YibD/KTLMQagwEKzVWD2N3mXOs0USGVXbU2arD4cDkmnMUEfQ2dkTENSopAYRCduBjHZUaoOgXgkE9XWsDAVBrQDcrARltKFm7lKCyrdZt2ZORCVyZSRLS2K9PLUaRTMISVWYP6DUSeAfk/0zD8r6OORtkwNFHkSG+5UQ1FBA6Hd7JKi3Ll3ib+4/lEGeSmfQl4uXL8vW9o5ACr210pYKJVrVb6OMu1XcKqmj+5RKbMf/1MxmN8cA7Dq5GqaBVY77uIaPJZUVGZMf6KUwXu6TlljI6wQ1RgJ2EP3JBzLodWTU72i1EeS9AaKyP7URtdaagOCYVVCDqGOVxmBIghpzDa9rQ3Tbp60HK2T0YO8cjNHoIWB3mf2OGJEic5F84elaxmGy7vw4aRWBfmzWk0KPeU8q5dFtc9OxN2l/B2pZqRUrqAnUoZ8lKl1IUCN2QAU1COo1aWOdNNoquQkSSo2Kkd4qr6gEdZp0rDcuD15lb6dXJjtnlVW2sgOY2Sj2HnF8raDeks7eLhMJ4EtDvh/nS6lDENQDVDmgjXbVehu6JLW2brJFKSWQukkVdQRRzab52AcZVr0fWp9R8JPxAWxiOJCVvN0/nULgGcAuB0hhjWtiBSQoQVwOSVRAwr5FgroqAIU1SPCkDfP5kSjGFQJCAFLZY+lNKzIEZVmpkdh3UsLjBZDPfm6YH16lr0SFtngBCaHP6zrUeaUE9cb6mmxurHNO4bFBgno9yFO771urVWQ46CpB/eYJOff+e6ygRsUcbHdzZVUaSMBq1EleIKyk9UkyjHTO6RrTOJgCuZlqIMceCudnbg1G/ySsyGSu63OUGmd1eSTEbQVk1mtWuS2lXa1/d+LfqLqBJhHRr4OkOWQ8J6h67smg21GCmsAqlDAqrFyuNupUBqnUUb1cokJG9L6NnKZsZUmmw5EMsT8OdmU82pFSCYQRSAGvd3Zy2sbRkrGYUGA9QnnHp5gDFZlWa1Ku142gRluAmrUF0CpJ9VvNJkHSHg+bWZ5oFJaF3cN8Fdfz/+//UbTSvrTPkaDGf96ixa50HvGbf55zvGB08v6F7UqxDZLPxX0Cd49/whrRTSD3bRbv+L4x907Ns/FxLyn6aD62n/Gb5mBFyxDUGq1aGxJPCLDrCGvKYnhiXSUhOQKC+v0PPpDXfv97+ad/+Ht56Ve/ks7OHtccjonvdj+NLXRJynpio2N3fqPtziSxKZ5R/ECUoK6XZHO1Lkc2WnJsoy3XbaBXfV1a9RorqNHbFkQOKgYhozwcD2kXg0UzaWBNZNF9mzgEzwnJlSBr1K46Ea1Ke0ZUk1OOBLXWZOi4wccn38h2DKh+hO0ok8jDo1atSbPe5DeDoIZvj62EbeeQcNNakWm1Ke99+In8/sRpOXn2I/nD3lBu+vo35eE//4k89Nhj8r37vitH1tdE+gOpMJ7RZP6J2WQljzRJ5+A/aQ/w7KeXxpWS5NWDfv+MXVziADNrotA5WeJAubfkyaWIv6VJGzGZl1LJSDyzxIaQ5Gv+avy87QlWEUvZZCiGIJkBc2+KNh5QY+vLYNyT7qBPgnowxJysyUqrTYK6u/WJvH/qDfntsz+X0ydflWm/SxUZraA2SWnYUkxIq5SlDwkVrtCKSs+fLR0tta00BRk8JWGOU+8NhtKn0pTipyHJFYDHVFTOvFSmvDR9LJOvr+IURmPZRvzVbMk99/9AvvPw4/KdBx6R2+/8hqw0V2Tn8mV589VX5LVXX5Q3336NkuY/euIv5LFHfywbG4foo4IORYW0EvpY10PaHHw3zh14CNYVqqd5D8wnonIeE1PUP+NPxj7qOglJsfl4xHAXJeBnMW3KokPdzK47xLWxZEeT2tKE5pxqFMeclevK1+gpGk5qyTOwsbhG3DN8F0hoXA9I6br5mCSoTcHNaQrcCxDKaN0EW4jnYYv8+Pw+KvqoqpQnoNbQ17qm6kToQY0xwxzFsSATTpI8Ud9S//zK+s5/cUnqOTHOHBsxz7p8RVAXj8w1S1D/r3/zt3MJaifQAhi3qAd1yPTLkXXuS81xBtXKxP5aMRNntkrXym4DSR2JYgdaEsI5gC9OtuaJawc9shLf8fvxNVmp8AjIflElvv9lCWo14noOTlAzj3KmatGcFtehNgc3Ls8/PkHtm12RiYhghTriYVP8IhLUlDFSgprboEl8M/s0OB26RklxheppBeT+9AhqlXPJ/6iDm+//GN+Vr+aat2ku+3xwqHNxTgiKPyNBrQ68PUxCR+ehyYkuqqC+2gS1Z8m63Vc4OsicFkl8s+qGsYDeGxIciwjquXGjsiyfB0Ft0UcAW9UXzkLNwVkMkos2U/zv/G+fSDOvO6jLxalfbc53AEs1XVcz7F0XgYTEfgR13PciOW09o4PMt1dQ229z/j2oCrJv9v5YWa39l5iwxB7UCjbgdVZRk+Sw172CGq2QKOuNyh2Ao9obcQgSkn9b8JEkiIUhy4xHdnw8wAgJASF5SmFzBBPXagX1w5D4Rg/qTetBDQAfEt9mG0PuvQeFoUrQACiDbeaBDw6qK9CZVHToIjeLkFXeSXicsMx0m4okI/4GOIe5AQIZQSbOFeQKSA0QZiR1PanB92T09JpCnrbPqmlUT+OBnqiU+LYKagX2QVAjU3pC0B4kByW+D0PiG9LFdVtpWYUU9xOcjI2khxIitGqmkKKubVRIcFLLCWpeC4h2gn2+Xk0ekdV7Ku1YBKxmnsslIObXjTot3sfWelCbtQEg0+t0WTm9demydHZ3CVoAxEDv2c5gIJ9euCiXt7Y4JiurqzqHKqgutxYLdp7sT+rAH+4NB8NoSwcUUiCwwLbrUzqXuLZZXZ4mv3qFRvyw8RV62aGoeCrlSUnK45iwA/qNFBwSF8ZWQd1DBfVU2g0lqEmzoorIsu8xDwGM0odlOVCFVfeQPsc8A6DB1oYmXe97MvZr0HBjEvVxbzDKNUNO8/VwOXEdhWSj5OVg5+xak+HyOxpkgFkJj3vv6km+j4Tv0n1F4xzdAwhSecKBSf4ChKkDQDaCGuoFqKBut1el3mpLmX3tUbGhMRP9f1cWSmT7w54ZEhli5UQArAh0a7Ij/QU7F1Yip+CUAWRFQDCfsx7U3b1tEtSdTpfn14B8f7WuSQYE5iHjh4qcmkmVu8/oChBasaNV8b5WPSE7NxcNXFXbl7xWMM+z9zEL8AQ7YYCc2wCPPQLBOmevxDgzaQIkpRHU7QZaIzSlASlV6zGsvQmTWICyzyAUnaCeyN64JH0SnHWOEZIuQEp7H09PfNW2Mn7dsXJO63rRD9HibHwnKUuReq0q62ursrG2qj2y63XZXN+QdRLUFfMv9D6AoB5ZD+oTJ14nQX0JBHWtLivrG9JaWZNGe0UrhKuo2FWPTekaV7hIqpKtSjC15+57hWoj2qFQY5MDbJPIIJdskGIIMXZMF2xMJvF54H2lHRzW56OfnNp0VmKVRZVAMK7jofXZHMt40KcqhIxGqngwhRSuJhiAmMb4gChGBSHtmh0YcwtUE4gykFsTI6jHQ8iF7zIRm9LdtCdqI/Dd7hMql6zqEVVKfCvNNwZBjjkAMsEI6lID6iRVTR5AD1oS1JbEQDtreevmoEwRlEZEW02lg9fJbXjh764tgvpnr75c2IN6ETmWAfeT8fN/pr5FeiytGI4/87mtnCpUMs/Sr1NzGf2+5BYnb0sStvLnqmY48zPv2ot8qIJL51NLEdSwd6Hnqh7JvwPV/5m/ub8K5X5BWLx37py8+vLL8szPfia/+/Vz0t3Zs4QcVbXwxDMm99hc58D7+Ou2Hf2khKDmHsF9W6ic0a6XKO993UZLjh9ak2Oba7K+0pRWo8aEIBC2IGS6va70kdyCxE729I33mklrTlyZP6pEXUXKtOSG+TFpRmOuakV9Qf2tcs7wRRTH0GOTREN8iL9BOsOvN1IIPkCVEsQ1JfQsoRn+PWtaqhWpr6xKubEiFy7syqlTf5BX3n1fTn58SQ7ddoc88KMn5bEnn5SHH3hArtvclOkAPajRtoh13TJxhY28LMC8SVH0POdeblEc5PM2bulHZgjk/XBzcobZBZD/fJ7Umjn+/EV8oCtZhqAOuKkpcZDsowS8FbdQsjt7QmGHMqlvVEhjLgaCelLhfB1Ne9IfdWWv1yVBPRpXpVZrycbahpQnQ7n00Xty+uQr8tJzv5Czb70hMugTrdJe01FVJbajUgUXrFfEjy7bjVYabD9iOA4F8S22wrE86cKRGiryoM0FiW4rpaC8NJLzUfetlbtVkJ9srdKX2sqK3P7t78q9Dzws9/3wUbnza9+U1caK9Hf35NzZU3LuvXfk40vnpVyryHe++YDcc9e3VZ0BMQ2OOR5Jd9CTwchjE+3zjf0bD1yDJ4Rp7G6xlsUHmtinIx/tpvE0NmczdykUWuD9tp+H/VkXexFBrb6ELaGCeR7mC2Ipj8EsBog2RxNm1HZUtEK6VlOCGgQxe4VrsguUn7SVjFZAkyxmG5Ip7d9etxvaWKXxvVnagGdoko0lWKQV1PU6g3d8p7eAYrU4bDqxFczVHEHNMVhuEebXst6K/T+76PVlv7tg69VbYO1EFxmLGXI9Burho18R1MWjeM0S1P/b3/5HdfTxH/EA8/hcc9D+pqHwXrmWQTtTNZqvoDbHKg22i4ffUmcNyNMMnaRqLa0ySyrDvDeTVkzrUtGKawVbMiC/fy5UV1tGv8mROTgTCWir/HCDbcaax+R5KkGt/eUyLa4KL9EzfS23yGmIUF/ifo5/2MEN/R2rofV9CeBnQHCywn2nUUfXjEDECa1HsWUDaUZ7khWVkwYPzrI7zf47VKnpOBgy5YezCj4LwhOJaj0d/08tW+jPl2xQ4ZpzozmPVMwEUXMcumJDHTx9Cyh8K/Iv1rH2jTITGFNKWSW+6cybdCnPhUmacc2EtRLWkAOulqWWq6I22NCGdlbiO52nSvB5Modtugmdxj7ASm9ZQGOzy+W9k9/crJMKakYSCBys9xADDvYYVSCiwqDCpJusgpoyrl5BbZm2PrjpVhoqqCOGvWiPm3ldx6kA/QuO1T4EdWaeFB/jICfkczAvexYcvBxBbdNEe15yHsWK6aIK6mKCOuk9bSBcVt7bCexi2e8MuZ3rba0bgkuURYBPiSQNMm3iG0qgYb2+rj0KSUB7IoSNdwQlgnUzGVgH47Kj7nF44c23uU1Tt+DHHe5sApKu3cKPm22NdgOrLFurrfuB2rRog+3vfQhq3avMvUsIrGB1EsDTien5BPVEqqz6S1YD5Jx0oEP1oFZZeBW1EshOJrgErmanakVMnhBQokArswAsEKDEeSrfE8npIBFr7QZwvDE+B7xcCWr0nQ4ENYnIKyeoOYpBHTLub35PELg1Gg2Cps88818WTZMv1esPPfSQNElQWw9qAPi1Rli3IbfEpi/2LMvACtXU6nKEKDJLRDMZKkvg8p2W0KD9v2LvuXRwM3tB+gLNgO5ZIKgBYKEynwQ1sqDZs8yCas+k9v0Tfa8hvwyZU8iaDdFDEwT1QPrdruztbPE3Po8f9LbOENRHj8nmocNaiWdEvgfpzJp3H9f2F9/nMovfqubMq7bCaGNNDZjDeOIUIkEdUlNoT1wZUkkLO3pawe6EvKOIeeA42JaIY9LOuZSdWSyMAoCSXqdjFdROUJc1yC+BoB7KJ59+KhcvXQpEPogOBttGvnqSkZJU6q+QTLTppKezhJHOrT4Pfp2Y8/gk7we6v5xfvLCBACXdFlJHBhUPk6FMAeb0uzLud6VWEmk3UFmqBDX6r2LeUA3CACSePkBNSJ+DoO5D4hvzbMBkCpKXtve5CgH779pzqW0vMjJhdDJ+sBN+KfGuY2lRAIc1G2NFG4jnASFzv2HWfuoxmc9jsUyajDuZKqgD7wn+Xt16Bars+Yjy+pBhRgV1o9nWvvZOUBsRmXpeXp0EEAl2GAAR5hd8RXwP5UVHKi2qsaiTpgrehT3b/q0SoNiPVIaP9snmHkAqJ7ehotAxgroLgnoylWZTK75xD52gJn4EgpqyjpZkp5EXq1S4zNh3EwS1ykf7HJyJb7mv+npOYoD83E7WQxqrFgHMGUKJAKCPS+xP7NPGx0rJfIgrj6RRnkq72RSQ1LChTFqw2DfGNOqvYX5jzuKe9Mdj2RuWpDuBpGpdyujxjKQLENQcG5Ovt77FKusaSWq9Fq2i5nnRZxhLGRLgpSkJ6o3VVT5IUDcaSlCvrZGghr+giW4itTqqYgZy+tQ7cuINJ6gvKUG9oQR1vb0iVchHg6AO1evqw6qvqzchjZ/CfXSi3iqJFJ112+tRRsLa2EsRe1B/TiECT5jPr83s3woMxwpY91H1JN1k+lzTk3HbGiqo0eNwPNQxhZQpKoB6RlDzEyBjoHhR5f3TKmYnqCN2gaOj1QFqg5iIAoK635fpENXYHamUxpQE5RgaQa1+nZLUOulBRCEuRIUWjqTJCYNJSSYA6us1kVpDyqiKRDU+HTdNbCXP4xLojDvN3uLrqIKhN8TDDv47VMTrzXjpp//nl8p/W3QxIKgxblGa1efrvE/qjPNwZRYq0TnmsV2aXMFXZri42T09v9fP2/t9J8q6BcHZiRcQltxsjE41kOTpq0FO64rJ1tPOI7f5vmQI1D9JSAMbYOyn+Gm2WqxmfPf0KXn5xRfluZ//XF574UXp7u2p38QgKUaTjtsYQhdrDc0dV+zWSAISxzpsjkvBr2nVS3JkrSHXH1qR44fX5egG7G1T2s26NOstKZeqTObsdPek2+1Ib9DV9Ww+Jo6HPZ9yuEyQVqKFBI1hYJrYpnGAktLaugaJbZDuRkKUkpBGJpn/Dd8bvXcBFaCCmrgZEmVAcDORCr6+7slQYsBuT7lnEILAoVotKTVa0tkdykfnt+Slk2fld2fPS+P6G+Q7jzwsTz71Y/nxY0/I9UeO0C6ydQsJalUUVP90OYK5CCFKEzAXrdW5KzK/hDiF0kk9/8ia1JN9PeMb57GJkDTnm5f+Lrq2g15PhlzyOCf9Gt8fnIyGn8YkD6iBIKlBK3qN+Q17nRskzC0kJyCBAr+h8IS5UUYCFqSjJz3pDjuy1+3IYDCWiaCqdVUOHdqU6agvH55+U9597UV57bfPygen35bJsG/YulbVe1Kx9iTWamNcE9YrJbupeqXJF2ydYVXKIKeZlE8pcF19WoihiRDeCxr+Jh5RfU7bsCDGhZJJhTLfeM9Qmqtrctu935F77n9AvnHfD+TWO++RjfaalEYT2bt8UXZ2Lkp3uCflelWOH71VjmwcF/S+xtoFQY0K3t6wL6PJiKo31WqN65HrikklJd1rzfim881Kx6y4yeTTIixg/rZtBgnG5RPRFW/cFhIT5PatFdSxl7iudYcWdN+JMzG1uQFbNR8yX0FN22I2o051tYSgRnLBZMLn4GOCpAZZrXZtrO1sxiPp9LrS6fZ4nh5DpPufxraxDQOrz0GIQzrcyG+0UEFsALzCq7FxP9WeRoKaku42xziScxK48mtwHtm8iITOvz6z3q8gNvdz472dh6HOXkDWXBXYp/Qj3G8sqQnPf9WDenPzoHb5T/r9//t//k8R3HDQi8wJI3LdzhJgLpDUGrEHICEYlzSrNQHUfJPJDpbvrJHgVKKNpiOAomrAEsI4/Nsrn3MEdY6cDqRyImcXA1Q4Xdozq5CczpB/KRnhldWW4egLLV35SSzrDn8gqA1A5C//jA2HhaEa6IeMSQuQrY+HA8ZBqjtYCzsICQoPRLwXogfO5kAb2T6PoKZx8LF3mddA0Dv5od/jY8zY5/9n7z2bbbuuK7F5crzpReRIABRzkECwlUpqdbvt32CX290lty277Xas/uAqV7nK5R9jl3OUWi2pSTFLJEFEgkgPAAnghRtPTq4x5pxrrb3P3ufc+wCpJT481uXFPWGfffZea6Yxx5gZYFwT0JjEG6vOIR3mtU9pfUUAACAASURBVN4hGy/YpoDJr0m4dgWA9HqiohH9mh02qdywLmP2m4RWcW5wAKoDe8PYTjmAWZv2nW0d90kql78GWts+S+NNvfwJQJ1bj1q8QxE1rk0jLkaJbz5l69T2bchkCE5jJo9KegOcpsQfb5sy30J3Gh2ydbkyIFCgWmcLaYDAgr3LovD7G7DJxewrO7EC1u270YhuGHSla2BdXiSUyRgBaei0dmstNPei8qZzKExOwhu8cKKluTWAOqgD2AyYhD/MIlOY8aqJMUlaNkuazplrrUji22ZLG3Oaa5Oflcp/u1SmPq6zobLy4C5Lqrben0OQbbMYQ9Hdv58BNWr0DexSlgoDcytRrs0pDPff7YEdzxLsglhGk5TURvquDJsk8Ik3dhKm4HQ0lXoQT/4zt9P3kxsMn18QwDp9tQPU8SSTxip9gT6VNzzBNsfPD0VqO6cAfNMOh3JOpnzOTnlZSh1BtYd+btddP9nkbcm0CTLa6u9CYZHzKK25y6WejBHtheUUoNaipAHeBKitUJnMoObz/FFgmlK3TMYAPDqTWiW+AVBfZAa1X/s08I520z7XbqgD1Egm/uweA6ifffZZ6XS6ss8Z1AecQV2ttxKVA9u2YSsn6jdmDwgWE8TSf2nSFtZsKBRbyd3WvTfdePwTEuL1Lp7s9ieTDwUJdCOjix0SZQA0GgZQGwji+ygYd2UOonMahYUVQMb5TGbTiUxGQxmcnLB4T4BGVpT4hnQgmcE7e3LlGhjUV8jEA+gGe+jMbn4EWbLJdfCmzsROeTiitluL9B5bqsVTBhoOBfZ0va4zwDgT1qwngR7v0ncDmGIjuTi7pMNmzaXlm9lwTQlEQeL7DDOoj2VwhmKpsECIMwJT+MNbt+XO0SHBH8zqBkANJrFWGFLvGGN6N3n5+tu6nV9/RShIeMzmxdJcDGHeJxZuLZjWOjEvqtlfHbBL6BHXGTKW84kswTScjXVGbxMFUWVbswnHAFMVBNIY18FJFJrGAKjHE14fSKGTKcHOAveb7g+zhZfgN/IXoiA+Un+e+Jrce1IgLD7le1D3COFM7scsQM1jExTyxeuNo2hOmssCQCJkmGtVFppR3ML6hDQhwGVIfPd6fc41xpxIxhWM/42BbdJ6gArxXjAbup0Oge1+ryfdbpdrfDIey3AwlNPBgGC/+mQ0piwI/MMO6IgZZSxgRi6KcaPhUMaTMeX/KdEI5hak9iDhDQljSP3PxnIKie/hmUxGE64BFKlQ2HSAejJb0B9BEQDyxPxJIIol5xzY+ANTsQlD4y2u1bUWy3yes2pMtbYNCx8ItrSkWBRsKO8nPH8WuPdeFW9G0CYy3MO5NDmLFAB1K9hPvC6w4swusaGIjSfwyQsZL5YynIuMF5jZCZCzQWCALOqE3WepS9iHYf+F4qR/Zd1/yEZ0bdVkr9eX/f4O7wskyPf2FKDGhdOir9oHqGdADePtt96QV19+Wd55523apGqzQYC63QebHwB1WyW+CWpYs2BS28iAx4xXPUGIYE+oGRgo6jm63sokj2F6YbmXhmg59Rsv20ZQ0H2o3q9YvGWs5PYuAbhDDSZXKPCUSqW95zrqBfd0OpHpcIQNxNyCKhewSWhMgE/DD/YHGNTucbSnmgAOGmZxnBUYX2zyGktlPkZbAraIseTtOzOmc0YQCvguaQ6woU7wC8DSFHFhpSYrjAJotqXSaHMtmUVW4NPiXFovy0mVVB0bPooAyPSxH/8//+P5Ntsvyav+8PnnuWY8jndPWmxy1psronO0dV0YY2yyYUkNz65pPt8pzH+iy8ncidLzLzGi6cP5tbFprRQBIWvuODTa2K63D8uC1VYj87jD7EN6XvhOGj+jOaoto8lQXnjpRfn+d78rf/mv/lx+9vwLMhoMDcjSxkXdjdqERHlw/2eNUW6f3AbEdNLid5tHj4aTTqNCcPr+K2BP9+TyTlf2+i3pd9AQ1JN6tcV9Ph6dymB4KqPxgAxM2AZKb1OJRJWIEM/WagBhNP6rVqCNgNgcuSM+GzUgAGLahIbYNtSIfC51aPLEcZfMHcGGbTbBpUXj2Uzq9Qr/JhhYQ/ysTVGIrTDLHs3N8NmLWo0/s9lKjo/H8qNXbsgPXn1XVvsH8uRXvyK/87u/J//g7/59efDqValQthfgtoGHjFtV6SWAa2XrLAeexRtSLvF9PhPjbazne3XRGlX0L3kmv/nz4XVZPHLeQCU9Cd3car9D4hM6JqNFsHNgJctjOZvxDAUnvBW5HZsRdMOEnJMxt6UZDnDC3unaBOAKH7OU0XIsw+lQ0Ii4mAL0bkmn25P9ywcyHZ/JGy/8pfzsR9+Tt174odx674ZMlhPWTTECSMdYqS9m3ARfak1uzCUh2Y09Va0w9sV30KZKZVdTrcab4CxGZM0Va5Sz3THj3UavGElA9zfyW8Q5AKunslzOyILu7OzKE5/9ojzxuS/L9Seeliv3PySX9y7LbqcrXeytykpmMmeNt1HvSL3SYEM2fnR28op1WNQ8cL5UNMH5BXOt/+F/ZzI4u6fBFmfsntfMkh3g9aZg+7JqV1wh1kTFmB4/oVnWFBR9fRTa2OxnhfjNagx4C/MC+66Q8ca9Q/MLGlRx//CZBKihIASyQr1hzQemgsU6gDbIMt5yIpmB0tp4qdGa4w9UeEBeg5FjrEs0KPPu9RKXDAdAjeZbHpe2zGaO217QdaBNEWX/4m0rflXGbxaB3YkP0VJJcsedfOkffkGwelt+n/9O66+P9Xv9L4vDvXnC8j+s368+8ujdGcq/5e+6ZxnUv/8P/+2IkCYgm2YhVt6w7DMF5wKYEV6XLVxmg7jchkj9qQcHiaxNKKY4GBoK9i47EaW/fd50BLBNhjUBBtJE3gEFBSzgiGDMCwDqtGs/KQREEMEY1DZ/KxZqdSfEOW9pSqthpxeGaLhzwUJ0GBp1RIA6Kci62w8d6Smrz4IFj1jtdwB1c2wE71YLSUTCkMZzRQB1CkZrUpl0jKfvd4dlXzIk/cm9Tn3b2popMCprzY4GpBbZn2yCotczBTTs9MK9KrZh5si1Fy5TnNf9kLCrE5UBqwxm5PMz89uTvZYChjzLrO9QmdHkvuUbKdS5aZMGAwHbXybaGOJX7ejzfW1NKMZ41SKGsqfnNn9aO760IKgAtEsw6e+KdRJSvskChABQp7P6tFoVAti1eDp3U9fuUZC5K7lDSYIRX+GSPXGmSVHCqntVd2XZv7L3Zc/TWA5lALXbBAPkaVkrOt+RoLEB0/p4ZDs7I00BagM8AtNZ+7x13qd/X/0+WZCa3zLMBc0C1ApKr4PUaZE9aVSygld6P7WRydjWUYA6sK+DKLUX4K1hwizaWn4V7kMaOOX2RHq/9Pia0K+tndRWFgRuAbhOw0Mu0LQZyRQ+kgWin2MNLwWb1pnWhUVnK8aFeNDUDvz87cjx+9jGdiher7b5BweoreBrraqhYYhdsrS32RnUakMi8wWzmIrY1SwOO+s6kXN01gyOA/B5ZXOcwvxSHtvYPgCwDaAG4IBRTCgwANRhocGTtAvMoA7XqiCYzhSgwSA0BjUSmD+9RwHqg4Mr0tvZl2a7TzlewgOqrqlb10K0bANWYtOccZs2MQbgyyt5WRvKVCM1rZb4qrlHsmyv96Q0gLzqLwBjUAoeMvCYobVccfY0QF0U0WMrTOJbDHDF6wFcYTYnimvTyVjGw4EMT09lFgDqJSW+kZhC9hQS31eu3ycHl6+QQU2AGmCN25AAzutsZVrVmhdvLbVypMYBHxbpa6GZI72iCJ0bYJcQoNZ9ZnCFMU1iIa2s+Frmm8p8GaNet4Pc80LAEUzy4dlATo4BUJ9xPWC/IIaAhPWHt27J7eNjznft7e6SiaeS1mp3AzQXgFBbUIbLlE34K7PXAaBOmYh2bR200M9N2U5YU3ZfrLGL7AaL+7De6CnwGjAiZmOC09X5RFpVkXYT60qbB8IoA5MuTwFqxHFYMwCohwCox1PasRUBavshSJ3shwS8TO+Nf//0PqbxkTadWf0xNEslQKjNUQsNULnCg+00h3yjEoIVpyCBDkaRt10oRAb2CYo1EHhfSRNFORabdW4b9pYD1ASa2x2TzMOmhdwwfhZkOGONt2pV6bRb0uv3KN2MGcP9fo9AMs4bxfmTkxM5PD6R4WjIa4uC4GwGkFxkhf0O5YSmzp6HRB/fNxzKaDRgk8l0Nmdsi7mUzXabDGnEs5PZRE7BoB4OyAYF1oz3A4TFZ0zQaIDPohw97hmK7ipb6gUpXhMC1BoPB1UZi2stCbDmwHjPw70tjSzXnygDqTP73OLh9LX4b956TcaiLDoAas4OFuk3WwZQa1PpyqSrHdxCNIlYH0Vi5APT5ZIA9WguMllAqr5OmWaAnZQBt2bExORlomiPq3XZxrKUcteW3IeYhb3f25EDzJCmxHeLADWaH/CFUOTT71YxgHou77z1pvwUM6jfuSG3j+5IrVmXLmZY9/pkUNeabaka+In1wzjN5eYD4OmqH6YukNgNDf3sOho4WpQfZOI0/4rWTJzGooX3NDQ4G9hdkN/5MdKGMF8xbhe0RrCQ6nIh4AQR4nGAej7XGdTWfCwooDZalNkGWL0EuGN3Ro+njZCUXMX3p++cyApSqLMpGx2qNRTpLdrGdwUz2hsVMT6homAD5tIqQI1YAz58KXMw0upNWTVbIg0wqKG6AMlLj7fVNkeAWovXCtDp4zrLOzKO8lnbC//f/3yB3fa3/6UOUCujbPv3iU0uti/SrRnAaQdk1YfHJqkC5IsPrddV8n69zM9vP+PNryirGZXn+v7dsr+LPoXm1CKb/Ofka0t5mWU2hfFiGx/R7HOz1ZCz4Zn88PkfyXe/9S358be+K2+/9IqMhxMDuLwBxNTHPEdjsBNnUXstzWNgtVl2toxhMPoJkvwi/XZd7r+8Kw9d25Or+z251G9zBnWv3ZBOEwB1k/t8Mj6V0fCUTGr6RNgk1iLQgKzNnmA01+stkVpLVhXscdiYqTVgo+4AViuAGrAY6yQ01IwV7bOnAzEDdgGNzYslQZ52u0lVj8V8ykaYekP9PupMCzYxIyeA76npWCgwUsGcBagtVRmPl/LSa+/JD199VxY7+/LYV74sv/N3/778W7/3b8hDV65KZTJmZDMjBlqVClRBFA3N+qcCoNbrMvl1wrtbQJA477pm/SZEX+d9V/I6t5138VZ/S0zDymtgGw/vNWa/btC9L/hHNSMjSFBlgyNwdP45rgPWgM72NftujWnaFKplDDKV0Thlxg61r0a1zr/P5kMZTEcyGYzZBd+sdwhQ9w52ZHh2KK/+xXfk9R9+Tz547WU5vvkLGa6mgHj5WqgsuSlUgFfzH/wDExYxKf6BhOPKP2QCg8090xnDrq5D26DBmDKGMdedr7H6bBivhr+rspxX2YQ9W01kJpCknkpvb19+5UvPyqc+/1Xp3/egdPYvM3Y+6O3I9b092ev1ZFXTJkIce46Z2zbvGLYBMRzmIYMtTGY61Rni+B6/QyGOSGK06Edifbv4/nvsooD+mo1MsCHWiUwpSZsO9YLr8sV50cAlvKlsw2dYqxlcRh+lWcQs8zpUGxpshGXuao3qfl1gj5BzNAlQ11WGezKR0WjEHIL3F+O2kv2P/yY729R3nPRHUBwANWpLYE8TFFcFALwHeTPuPWeMg4GPWgS+YyJVzs+zPZASAIquteeEpfVN9912Y/Ov87zYj53PNzNNUBvqqB/BzGw2IaGikrVtbLRISFVf+QSgvrcY1P/+v/fvJIbBjEICSKOTNSRIKYBtwI6CG1kAqjSYSza+7qOw7ayRM3aEqyHQrpIIBkQWtQdo4HuqNB1eZ4xqY5lqY1c8pr8ngBJ8H0VjojR4mihmktSkW51nfncAtdcQPPDdClB7l5MFIur2zJleEKD2DCYU8B3RDERrBzMiI9oNsjO1feakAzh83gKJcE/SZoOkEB2u/xaAepMly0svubTE9kJtWvZLPoFLfltmZ8lxKFDH5CYt7CtjWjsE1Ws6eG2JXvq8eVad42OFL3vM14Sue591EpsA/P6pY9eGDApR8lYoaBbnw1mCxP0R2aYKPutqQhLyrxOgti6I8tt+YYDaUssAiMaiddGH3C1AvXYsLxzm4vyY5JoUvBdbtgDUqeQ305jcDGrOe7sIQO1s+DWGdQSoI7it8zODzLc1Z9Bq26J3vxB2h6FRDkh7IfevE6Dm+W0ALfM7PfiCjwmgdl8VeDN2Lplz+hsFUBt47dJyAbjWIjevT/I7zqBWEIc2CIDEXAPyvy6AuqyQn/p8NacqOYmu2XsRoHaJ7/2DK9Lf2ZdGWxnULAw7QG3+b63Zas3AJexqt63WPe8It8tgW0BnEZ7Bk4a0uXn0nmSWxoPNNNk9m0E95YzyFYsAKJQh+Ww2ACAZE9ZnvdpcOwKuALjY9T4jiwwA9WQyUoD65JSyzirxvSIwmweo9wFQQwa4bhLEATbWAosCs/oPTVspKhMk0v15FPFYhDcGrsdvJvGdAtQOELDUGJjZfpPizSgryuZvF16X2h3+bQC120nEdQpQg0E9MAZ1AlADCJxO5MPbt+WOAdRdyO86g5pNCucAqMmuOX96698xxJu2l6nQkRyHhcNwDtH2azMhsgPMprMCykqLrVw7i5nIfGIA9VRaNWVQrwPUFmMlDOoUoAY4PZxASo+LQX9q6KL30RhprBmBZX/U708pQB1fqL3lgRmeZXvGfMgbAyyGNwaAggie51ilzNjTBKmtQY6ZTUUbdwFSA/wCWAWAGuwD/ENhDn/vggnd70uv22FhEZLA86k2hACgBusAzAI8v7ezI/v7+2RPd2CLId+MuYEorE0mMhgM5ejkRE7PwOIacQ4fi3q4rI26NFpNBbm7XbKvcVwEutPpRM7OBjIajzlTGj9oaGEtCCyK5UIL7uORTCcopKMRocWi9xRNBgsFqaHqAZuIAjujqlWV80UZU6MA7YpIHF3jcRE9jK3rtEEwgo76iu3/0oaMNIZZj2UsA0wCmfAab9Q0n81CK+UzF4FB3WuCQY1mU8uN3R6gqGly8Ci0Yv2C9UqAegYGNdSVHJyuca46QGpeNmtwCiC0nZvHkhpjpQxi41+vltKs1uWg35f9nT3pNFBQbcn+3r7s7BqDGvLVVshrNeuynM3kBgDql1+WG2BQH96hzKUD1I0O5Ntxf21WthJiQA0ODHcHzDV+TQFqvZeaFjvo5nl/MTPaG5VCyJkYJ/+c0ljFbZotj/R1ZYVIj2n03LlSVCK1CKAGa8jsJViDYJXz2qDBAw0cCUDt65QMaigecOHDd8JGTksB6iXkcgODGlQ0gNQpQK0saY5zwZ7H50LBpdEiI59NIfgWVHzD+AW1cTo6wkZTuf225l2ae9vj+bz/pT/8X7Zvtl+iV/zRT35sDOosSBxqRLnvysfXmphSHxUtVgAv8kqImWNmM6r8ut32993civw9/yh/lwLZXnfLNZKs1TZT/2wO2mt0wdvbA3hvvVlnw9SPCFB/W37859+Rt156Vabjic1sd4RB3+TS7QFQSkAf3ikDB12pS+e/qq1CaNptVeVgpy0PXNmTh64dUOL70m5Xuk2M7YB/bkqtUpP5dCyT0RnjQLAwRzP4xSWBP5JQlhghMNdZ0lWdZ18BEI2/Q9MqmrsMoIb8Mke+YblZ46U3ARlDEY6DM6hlKY1GTdpNmwsLv+XKflUoPTRksqzIaL6U8XypwDR8PQCg5Zw+Ho2ki3lV3rjxvrz69gdSv3xdPvWrz8pv/e7vyd/77d+R+/cPZDk8oyrMFA02ANrZiqNqOQ6ElK3HMoDaa9jbKoilxzV1vLvZB2o4rbnnrg8QgspzHyGzZ3z9pe/OAdRuA5A7Ie4jmYXjUtR3kJ1sMaaDqdw7CUOWTVbGNOVoF4spEKsBoEYD1NH0TAaTkcxHkHKvSrfVk1anK41uU44PP5RXf/BtefP5H8idN38mp4c3ZSRTNjisphiREe8g1jzOOUh8AxBfQlIcbH5tmoANBXCN3IlErqS5OtRnuX9V/UvH12hs4QAtaydo8CJADWLQVBYVMKhnsn/5qvzab/yOfOZXvy6dK9dl1ezwHFvVqlzbP5DLbBKuC64c4mT88DxMgpxjdMBITwB/1mkoX651Zdaq6awDqulpuwVN2wBqvenRxude7w2cDkLnAOoQ74T2s7iIHOQvip1jbKav57qqqUQ8vjMZ43WMg4HM9pRxP5ogVEmvLZDhxr0FaIy8wQHsTO3ea5w8vtXo9ctqOGnXGXkQmNNkT1OBKdbVUZNnsy0a5Kdgx2twEzEtrU9pmpG1IHm/5O9JX5Xxre7Tk9pnyC3tspZdSzydHVyYv6/nNg13/cLCmq1f7wSg/vKjnzCo7/oi/21843/wj/5dZTeGwDWC1Nw8VmjJg9T6cmffxeRcOy4NkNP/CAl8en240Vwey7dokhhShs+ckO45K4YbqOodzjr02OW5YwEmmxRmQeo0+UR45AC1d4IGB2PF+uzfGhVcFKC2rxsY0QahrTGotdinn5HKSQRA2FxH+H6kqZ2HQe1UltjRGSi3BQA1r33CoNaufH1MO+7NWOcZ0+dkUMf7Y82XXnjbson8uoUELJl9sBmk/igAtTN14qzNsP4930vY0+qkbE5daKbLyoYEB5yTXOaeSIBVvcyx4OXXPwZBCk7HNZowqBPnR9Da58WZFLM2+amEqQPU8yDxbXYgw6B2FvXdM6gL7wI1Jjf82whQ5yWWPD3Msur8fq1/SmRal53B5nWVvOtjBqg9gHSJ7whQK7vn/AC1XhOVjTXJ9qTZKGVQZwDqHDM6XAcregWf4KLT5wWoreliK4Pag9/cfBPfD37lUwZ1eCwHUsf9kr3LWjzNBYie9DmThka5uBBDO8bX2yxGY3v87QCoDbRwcDp09ro0t8p4u3/V2UkJuzADUOt8oQhQq5wV7Q6krT5mBnVZ0bfo8VTi+15jUAeA2mZQA6CuQV4ThWGy6LB0sYDVBnuSFoqTGopojOg2I+l09iJ8mvAGsKUo8XKurfl7jRY9SXP1EN1rkISfLFCQguzfguAhGg0wt5QCs4wRzTdb5zLuPxNTdJMDKENSPJ/JeAzpt4GMTk5kNhlHgHqiM6hTBjUkvpuQCYYMGG2a7eaMzdSgWWdQq03RIpeO89B1qIoXWYDa4mMCR5FBTZYJQRyT+fa4gbM5s7Li5b4sa9sYv3tRMDQURFtH22cA9XgEmeWBHB8dcRY17goSbhRrRpOx3LxzJwdQQ+YR56YNdN6E5bBXAKuChG0o4WROcpNv9fOnnJ8n4ClA7fMQ/QYlzUDqMx2gBlAHE67jMwCJKEA9Vena+TpAzXVDe2Yxr4MknL+BghK67yHxjTnUYFA7QI3ibToaIykgGhvNEcs0KU+vQ6YIwe9mla2QcyX5lvnIdbvngIX6+wBQ+/gjbywlSI05gF5c8nZHHX2EPYZ5tCjEYO/hPLGvUAQCQL3T70m302aTwBzNHhPMfNdmErCdO+02AeXd3V3Z39uTXq/HYg7uDQs3LN7MZDgcycnpiRyf4Acg9ZDFJVx/AM11MKxakAhvSw+smE6Hx4aSD85H573NOEfu5PRMxrOZzpM2EBtA9mw6Y4Go1W5LpVaXsQHUYIvpDHFIN9ZZ3MT1qC60oQOqQkti0hrX8yewZCzXTcDGYP9CQX5zeFu0B9L7uV68ycrqh+cDQK1+mzNDl2D2AKCuSB/y/JT4Nga1Zg5BbYUMasDztn4BAIyXCUAtNVmQQQ2xZ+QNqsKh69lHUMWCpceSuoStBMdrghnUKu4MiW/Iex/0dwmWOIMa6wXXmTPJTRoWTQlg8t14UyW+b9x4W24f3k4A6p7UOV+8CKDWe6A8Yd1hGl+rGgZzXbPvaY7l5542yvj19iK5v0YLGutlwPzeLCrGZfZ/SYOlvyb4YVcRIUC9pOwnGdSTqcxGKvFNgBpXnIZPAWrMny4GqCODmgA1GNTzqQLUczCoF2RQ14xBzYZnqOM4gxp/EKDWWYvYS5WKzSznOVRlWVeAmj8AuoxBzXn3XBNeG9e8lN7Q4kzs5ZRB7bsqvXYv/9H/unmz/ZI9+0cv/DjUZIr8SX6tnSeXTV+TrrnzXLr85237+zzHTF+TP/+P+29ffh5X5r//2t8hODQZevfx7rfdZ9N3AKCusQnrxy88L9/79rflh9/8lrz5wssEUcjY9MYYi6sCwcYugjdAhu+t80cimJfgjbD5kPK+dqkvD913WR6+fkXuu7wnB/0OG/Kwn52xOhsPZTw8kxlsx2wuo+lcMPqCsrfwIZD3N70FZgtU2dDmS0gsA/Cl/HcVTX5Rmhu2olY16X9vJiURXONk6ldWllKvVcwvQQJXZDJHYyT8T01Gq5oM5is5myzkbDJh8xrjAmNnE5zCTNlVVd57/7bceP+O9O5/WJ752q/Lc7/xW/LrX3tOrvZ3ZEWAeiZzlOYwJ7tSZ5gKVq7b/7L1uA2gvug6jq/fXn/aeGy6srT564JnYkDcRd61ZkPyIHUKUIdGr6iy6DOcEW+Q5YoZvWioMAAYLH0fF6Nxa8wqPF7xuBwAdb1aZ8PC4fhUzsZDWUzn0qjUpd/dYay3rK3k9s2fy6s/+Ja8/cIP5eTdt2R4fEfGMpPZaiGL6UJWM6uheq5n+xaXF+AmPg+y0TrGEM2VquqFXFMZtsbFt/q4zrFWgBqjgrCPNOTW/BQ5p8YZcLOQC18RoF5WIK2/lCvX75ff+L1/IF987jeldemazCt1QY5WnS/kys6uHOzuaAMm82SttWBP1cAixsxpH7dokuVeu3EcNMYQDlCnTYQax2jKlc01tq2TWBP0uNChgnUGtYLloYCebImIIZV+njcv2Ns59x7S55DadolvsNenU44Nwr3CzHKV91a5czw+HI14PzweDOefgOuME61hggpcjEdxncHYtlEGsHtG6CkWPwAAIABJREFUTEOd1ZvAYFvw2WBqUzo+aVdNfWMmbCzBQjaB1Pmcw68b7Vq8FWuXM9Y/i690Uay6bQ3czfNln+N22ZnpnwDU99gM6j/4x/8wAsgJc9plWLQd1hBsA6QVHEmMSFJ40ediMZNlOjN0+YUbmKIBoE5ZyqnEVsKcZuesBRRe0EuYAQpEmHzEWhd0AlTzM7Wgfn6AWoMB3dSbGdQANNT3x4SVnYguGeRVqMQQ8vo48OsAtRd0LQjQWkAsYcHI/1UB1DyfoEuSA/ntcUrIJqxzlwT37jc6uAKJb71PLOl6/VvXVBYH0kvC6qKXsmNBKOQGycIqT8A+DoA6YUR74lEKUGshM9Sx8gB2stdSyeUygDrtxvdiiV6/yKL2a+pAdDpx0GexBYnvsK8V6EQxgPOnTeKbILkB7ZT4tvl/SAoga3o3Et/ePbbmwM4JUBc6MW6ysJkyrnitUFhI4dqcIJwnoQ/fx6t1uT0dZPtNytxluS4q8f1RAGoNvEwm3Fn7QbK+hEGdB6i9kwnfj0GYM+f0/WH2tIHnvtbWGNQOSlmXUsnOjJc1lhTNHmRX0N8EgDoDmnOz6u5zU51Zu55U2tfwBMxtXQqY831M7PVRZY7qb29iUsaLzaD2YoX9jhLfC7XTORlt2gwC1NZd63aZs6OTOdP2ujxIzSSLDOo8QO2FSweo8bw2KhdKfFMqEu+JzTbpXU6LvJnAPgGl8q/34PYTgLoje/uXpNdXiW8UqQXFYQCpxBgdAItySmF2dGacmIFYBUlWKoUYbGaIG/XOqKm2FrMQFtksVQ99TE6XhaPlUobTBQFqrEUULsC+BPAF28l5l6HopfEBEnUUFCjxDVlCFghmMh4NKPOrAPUkyA6SQY1jJxLfe5cuS7PVoUwsJbnSGM4ayjyuVYA6AV+D7XeAOjKowzVgXKVSqGBQNxo6g9r3tKGpFjfrPNz0X5lPwuNliV7whXYSblcQK6OAguIHpL23AdScQb27QwllXhsDZTYD1LHBLu/7yxLrsu/rDHBP1oP7D4XdZK251BriizxAvZxLZT6Rymwi1cVEWrWKdBooMsQZyixcovhjMz5DHApQdL5ggYMANWacgUmIDnqyi4xBHey7lSWc9VhynzL3yC9AksN462qmuOQNVjk76LGg3m5vsvAZ57FZldfFGNR6l4w9jdFHyznlfAEiojgHO0p7P59TjnF/d4eMZvw3jPtsNCZ7msAjZlR3AV53WBRq46fdlnanw8dQREI8Qql0sPeHAzk+PVWA+vhETgdnlN4D8Kwgpc+Z05EznU5bLu3vy/7+nuzt7nL/QuYbx/jw5k05OT1lcwXvHwBom32HNdvsdChxDGB6OJ/LCLaCI6jBgmhIbVVTkBr3FP4KMvEJQO3xeqz8RLuYwpPrUOVa5JvJD/PPlvk8F7VPn1cDq5GQFj61qScPUGMONWwO13kJQE2gxBjUaBAaLSqU+J6bvCrY0xGgjgVOz1117VnzjnfvJI0UOn8aP6IAdW+HIDUaFwBSo5Fhd2+PxVaP7HHNMYMa64sA9SsAqN+S23c2A9QMgwoqdHmgyWMFPO5SlLyktldDvhoaVrTO4IVyDUw3lQJTVnb2v9P9nLffRQBcfL3GhWgiAYO6HmZQA6AelwLUlPhuNGSFOZpWWNflo+uHigl4IAWoFzOpucS3T4divGYS3yy+JgxqqBEYQI18lLPkIbtJgLopC0gEV+va5MC+LPse3kRgTdOhKGuFVrVnscnA75HvnVf+xf+2vsl+iR9xgFrH9cTiSZFfTdd8WGclxfBNMcZ5Lmd+HW8qQJ/nePn7vOnvTTl7ph5X0MCXlhPWwGiLAzPHT8A5gpimcpbWxGhbDKCGxPdgNJAXXnpBfvDd78r3//Qb8trzLxAYdv+qsZl2Zcc6mfEenfxgzoXxNPxUUhMFoxnS3t12XS7v9+WBa5fkiUful0cfvE+u7u9Iv92QBnW7dfgu8rfJ8FTGg1OZYxbrdEZwGj+zuc6MZVwgS6qOgFk9WYnMmDywpUlZhmAlV2pktEJut1WHza5Ks1Hh+dSrkMXFj8nmAqCGr4IvwNx7siAxVqYqx4Op3DweyuFoIYeTpRyN5nI0msrZcEiwp9msyW6/K3s7Xf6GugrmX39481Dev30i+488IZ/++m/IF7/6rHz+M5+Xg25XKuMRG2iWDYtWaVw222xfm3+VALXHdefdB5nYWB1/kpFd/CgFPVV61MJ6WUEMYwUcrtBAyLG6rROd0PzGOFJHxahSEZYg8js0CGojmgONBKnt80NNwONpI7bB3mH9o9EA6/JwBIB6QLWtZhUNlPtU3pkuJ/LhL27Iq3/xLXnnxR/L4P13ZXx2LJMKRrssCVAvZ7rOPcansqUpZYGhDz/vfhdeEqDwYjFnrECAOhk9wdjLZKuZjyL2xD6yxwFOB4nrZUUWc8ygXsp0OZZldSGVek2uP/Sw/Obv/Zvypa//lrQvXZVFrclzrC2Wsg8VoXaLFSYwqNkETV8bWdE+dpPnwdnKaVNerHkih9YmGMzQTlaS1eacRBL7g8uj2ry9DIvS7BjVEqDKYrF49AkFIPg5157GXTrehuB0U2XNIfXN5geO95rwN2rWKv+to4rQ6AKAmvfQ2c/OgE5zfn5GpNO4AgDHHoGtbSQuhbmUlY5GBl6Pijbi4rOUOW+L2JrYtYYfy9ZF8V7EUiLYXwCTrG3MtViypPFxW/3VD1zmwy9ucUreEQhB2bgb1+QTgPrwkPccMmT30r9/+vv/yJyRt945+ByZ1C6r53LeNITBEwUEOjODwDenWT1zo9krG+ID7v+kMJ0wp1WWzkr2TLyN9eUFespCZZnTaTIZAOUERFUAOwX3jIWdkwPX49jnJ4UgPR+VygAwQZvjm8vYfmrf4lwGN6QuUZ3A1tn4JAS8EXZxuRMtsmVNUxlATaNtYHd4n/3tSd9GBrUZfmv7IlCdT9Lx2EcHqK33PnGOeZDaDeOaAyzZqMWB1ccBUDvLxILC2LdhYG4igWpMmzKA2htAUuPre6aIQZ2/9mniQtYi16k5MCv2UxKH/jvKiNwVQG0BmEo2YfY0HDCAapfrid2RFcym9oAtYZylwPvabdsKUG+eL5wWCtNj55P04nVRDlCfN0DXz3Sab9LQYydzHoCanGhbT3EmtQY7XCPp3GnKeNmc6UTiOzRxrM2g9nUZAWo9ponsJjOoUwa1gs5xtnS4HtYhGBqPDMgOALUPnrUZhWUANctryZot87vZnbsOdpwboPZml+SDNEDMCey43QzNMeu2I/oks/2ZLM+ZkOuykGXBXqYYbd5JTbAlFlY8DHOozSd6QTEC1Bqww2+F8QthBrXZ8JQpzbZeBQD522b+sbvVpBu94M1z2cCgZmHXCmVMjMIMamdQrwoBap0zjKRPv29I3tJGrMR/p+skvW7ptU2DaZ091L6nJb739i6FGdR5gJoz1JjkGahqDSxuh/L70kKb8LDLcmYLJW7MUkVJF/WOr/QRHb4HXYAMnmw2X8pgjORurgB1rcZ5t50W5j0pG1Zj0UDiC+CCd7crADuT0Wgoo8GpzqCeTFgMw78J5tItAFC3OFv58rXrAgZ1owV2JkB8ncfq/zxR8u0eCxkWl9nJ8EoSpFGAWuO/4CnCvGmA05ypHRjUajt4L3gJ8d51BnWRrXQwpcyO8vmkvkDblzCoiwHqJecs37yjEt+NdltnUEPi25uSjEGtBSVv3vSz8HasVApu/QzLkt98zEf7kjZEen9aYrNxdJf4hjwzJZoDQI0riplzc2VQz8ZSAUBdrUiHM6gTgNrk8NSW2fggY/7MUdQFgxo/05kqBNbqEaC2dgOP+0MukDSvrRUQCooyauZ9dyQNIhYv65JSJ+peLPOepPrh7aCm9WHMK2NL8HWW1yA/WmLPQdJTKKnPoiKLcCvKdzfrNel3e7oXqzX6Gkh8I2IAswCNJNirAKZ1FqUWJllAAlDdakmj2eJ9GU8nMhwO5WRwJqdnZ3J6it+n/MHjUENQoFX3PP4ByNzd6culSwdy7do12cGarNbIvH7/gw/kztERGdVgc6/mC87FZhEUrAcA1I26TMAOni8CQA1AjfMz7X8A7hWgBvsTy12bUXAdqJLgIEFQg8imctsA6m3xZSYmCL4wtAJZ81uU9uXywVo3f56V+K5IH3u32boYQL1cUd57ugQ8CcaOynsT2PT9n5EWj3kiZzJ6LBia9bR9ls2ZK21+2Ov1CVK7VKID1Cj+xWZ3rMOGLGdTeTswqN+S25D4btSlt7crzV5PGu2OVJtgyCtzN8SXFoTrHoh5mq56awI0v4frFmZO2p7M519ahM4C1HqLotxPen/Tve5jUoKFTApwmZgvzZ/sxV6E5id5/gmlg8W8HKBm4zHytbpUczOodY64/WPNYEkWdh3HzgHUZFHWFEziPswB1AB/Vi7xbXL5Aln4Fd6ZMqibsiwEqK0BMx07ZTGw1z3yOV0gSthXePWP//cy9/dL+XgEqFNyR7l62LaceJtN2vZ8XEq5OlVBcTxd69tuTmHhPnnTRWtD4XiBiWeMwaThUfeYWvGy46tZiY3IbObPgVWMrXMA9Usvv0iA+nt/+g159cc/ofII7J2rBWjNTxsOlY1peWBQ71D3zeazFewckqcFRfER23aaVdnrt+X61QN59IHr8tQTj8jjD98ve72ONEE2wIlD2hq2ASDh6EzGp8cyHQxkPBzJaDyR4QTKQ2AgzmSOWbcrqGksZICfhVB2G415sANkb3IeMKTDa9Ju1KTbqkuvXZd+p87zaTeqbARsgElutSOClMDGKmBaVyifjOanO6cjee/2ibx/MpYPTydy+2wiR4Mxz2u1XEi/05LL+zty9fKeXD7YlX6vQybt0fGp3D4ZEaB+6lefk6c+/yV58omnZRd+YQoZ9ZWs6tYUi88lUzTbAFoYW/t4gbUnzwvvlEblG/iN23ZFgA+3v3DDKz4WgDrUSizfo0J3os6Ceb0ZgLqq6lZguS7mXF94PdYRQWy8FvEDGcBotEvsiQWBquSJmLDORoqUQV2vNWR3Z4+g5WQ+lA/ee5MM6ndffl5GN9+XyfBEJqJrejnTHzKlTa0Je9hBSwWbIz6hjGUbcYaw35VXrOFFn/PGVqt9IP4EOEuZ66SZCI3YM4zNgWz9WFb1FePTBx57XBnUX/sNae9fkVW9SVWfplRkp92STrPBeBbjbNCYwR9eLbNFCZPbAX6PHbymqB3QHj/qLJRsCuKZdQSQHYSNeU1CGCtq4AmhhY6AI9hvqgwEzbXkEPZA8p+ZFVviPsL547uRiID8otVmrIj15Oxl5BCI32FjfbY4GmOH4zFf56zqEF95oqHmPUh74ysCkIacuDdbsE6SLk9bO/gcSoljhBZGFmF9gcyBb8vm7gRTsVguvQHptU7jR8dvsh62eIOv5Zh5/MhxrXNakLI8/Zxv3/qyPNbjf38CUN+jAPU/+yf/OHbORDQtSpiFLEiNVZogJfTQDKM6bCxnWUf7U+DeNSJcAz+9EzxhLGtBTZNCay/kjLQo8V0AouZBZ0qCJ4xsmz+tj1lRPlMMd0A863B17rVaV+tbN8hcv6IXGNMvbPWDWFB1RmL6ohxAnb7nogA1AWQzsPlZNdz44cdqpwQgksc1g9DHSgBqfkZgeUTGdTBkCACtlco/01l8OLwye/2aJbD9Buu7LUm6MEAd1mf5h+LMtOiZSp9YgGgVeiYhXlQIEt/2enZmJTKpttc+PoDaGekRpM4D1OYarbLhQKoyqFGoWIApgoDQutcDgxrdjGRQWydTCUBN+RsDqF0GMdiLRLp8zQhsBagDBJELWlJQYL0cWJ6Mp68tl7ApS4qLnDRfWybx7adZwqBmUktbGeebEIJ2oChhOgcA2QFqZ0VrdZImmTMU1+ZMZxnUYZ0SqPZCogLYQZoRwEpgUcdEPc6gto3zEQBqnLNKJZb/iylg9h6HAq6WPNd9iwdjuSAs2iZvUyoHqNV8uhZB/Ag9hicDeu314/xs3UedD6TOBqB6PiHBS9gtKUDNT+Uc8yWLk2RgJr4xbSBy8Dkj1x3Y0kupZOS9LcEyUCbMGExY1J6gMXFbALQAY2sDQG0yVGRP4wezmdBdjN85gDr93uqCsn496y5jgd4fz7//3gaon+U85X1nUHfAoE4kvrFtHGCw7ewzl7ToZHvOwExd4lGoKjKn8bgmvL6ZY+uHK6CYf0zGvihAnbKobe1XhIzIk7ORDEdTFtFQtIC0b7fdFswjBRPQm2zSdYJ1OLfudgeoyaA+O5Ph2anMpwCoFWwLM6hbLent7MqV6/fJ/qXLBKhR0IdUKYFYbxQJjGldbWmnvT7gwYTGhpjvx5muHktRUcYaSADmBYAadtgaW/hZ3tHuAHW+eLDBYOaeYoE0tsAHFE3jaZ1BPR6N5Ow0YVAbmwGFIyTxkPg+PDmRBiSWd3d1BjXkWQ2QwTpQmTuXS/TKwzpAfTdJrucUKMqg0OH/PC5LwX/GVBan4SwgIelmkXx0gi8zMqgFAPUcALWwqFoMUNtYA15HBSchKThBATcBqAGKOUitTQ3GaPe1kxRwtDiRu1HbEM2Sl0eAKfFPwRfE2Il+zJpz9cOdpRUbPNhuCyAXAD4Y1JANroMFpeAy7AHnSxv7FfsIMsLNep3y0Z1mi6A1QGpfEyg6azEHEtqYx46+j5q0Wk0Cxij4TTgPbsS1hsIRwOnDo0M5OT6RwWDAvK/dVia2KiiAdaJz5fb29uTg4EAODi6x8HP7zqEcHh8RrMb+XlB2HMKJ1K2XBqTKUeCrVmUqK5tpiauDb6VSpWwAZGNnRZYoJrGDRGMjNmci1vet7s2FW+T00tu3LYfJxAP5heJxZgBHDLywZDEA1ASqFzaDegtAjW+O+5JKfK+WMsG9WWAetQHUFYDUOn8aOQPXuClwKItTc2hCJ2xUNdtnX16L0BGgBqCx1+0TpG7W6mTW437iB7MCVZ1C1yfW4GI2JYP6lZdflndyEt/Nbk84g5ozxps0xkvcQ4D21oTFM/PZi94zlNh2rCuA0yhW07YYI5KezdnT3qSXa5ZJ2XhlhTZ8F2dop8U3L4anMUyaG/IarIFlWn0A0AQwuQZwGYVpSFqO0HijYzGUZInKakOqUC7ADOp6vWAGtebygUGNYrJLfC9M4puSvRZtozk/YVADoBbkckwtkUtASUIBap1BDYnvusp7A6CugUFtLHlIlLJeYTUVk/d2KgHDFL0ImWacsAXtwv30j/+P8zvGX4JX/osXny+U+C77akV2Zxv4W3QsV0rMP5f37WW+/jyPl9nITee7ya6mz6UANetqSa2yCJR2KxRctDcl2QMOSrnPc5Bawz6Lf2sijWZDzgan8sKLP5Hvf+c78v0/+6b87CcvcvxEvVEPdbageuJNwrbQPd7UUUqIF7VZXWNy2PqlNOsV6XcbZE8/9MA1eeLRB+WZJx+Xxx56QDrNOpURMLee37uuYxoWk6FMz07k9OhQjuE/j07l8GQgR6cDOR2M2IgHxZHBfCln85UMl1UZLWErqZHNvYn6EMBnMKf7rbrsdppy0G/KwU5L9roN2ek0pNMwZjWa1RAjrGoiC9QftNSAZqNFrSqHg7H84vBUfnF4Ju8fDeT28VBOh1Oec7vZlN1uRw52+nKw15OD/a7s9LvSarZkDJb1eCa9+x6W+z/7BXnkmc/JI48/JTvtnlSgxiJLWQCkZtrjDbPFgVdmvZTCyLE6cVFzguOHpqaLvtleb1Wfu3y3vu3jAqjtaHa8CE4z7ALwjPnABj5j1TL3AEC9WhCgXmIQM5qjEiBbZcAVoPY8xmMCXf/axDtdLOVkMpAB1vFkxhiu19uRBuY0z4dy8+dvySvf/6a88/JPZHT7A5mOBzJZzemXsH5Rw5jPVM6eMYoD1NZsgv3mzN8wQ1orbuHaK5ANZrU1+nvMo5ADAWWX9+Zr2Oy5ktl0yc+eLadSa1ale7AvD3/qKfn67/49+dxXn5NGf59y+nUoB9Wxr9qMtbFpUEOZTucynalCXn7NZpQcfM0k6rd69raGvXYdnGpKREy+aYpiu20z3+zxVZFf0EZfvcZRKc9qcKFG6u9M96Q+qfGXn6+VurxxJwGoMSYGuQr+IY4DOAwWNXIy5CKqEFQhqxkzqLk+nfFscZaPUgj2m40ANhoA65M/2rTLMyUOokbC14425tb4XSccMTQnSM1LZQB1Wvtcs0Ja4EsupX5/r8Gk6ePG+mkuf1gjOVLF4u7/3U0+X/ZpZXHzJwD1PQpQ/xd/8Pu6YczAsMKWGLAg9RvA6ySYS2dUp0bNM3f7XUAMCOszLWIqXupAmxt5L06bQU8AajosyNQ4Izp9fwBNc6C1A9LB4Bkzwmdc59llxq9bK5KvAdQOdrgXCMOk4/W1WrBf68KwSJGJIOlqNYcs0JyarLzEtxtwd96efNtxnWnhYLF3B7nRuyhAHVh6Hog7oG0FOO8EDYbeiqKpw3HjuJZ4FFjdbYWd8ufLA0l9j9+vYlPPYkWmQcPZLMY8SyS8mZzQmyUNHY4HkwVizxsD7HwS3+ackk4+rkmT+FZWkYcaGoCvM6jNufHzzfmZvDcKGGAaFQLU1gm2EaAGMG2vU9lTAzvtGvB+lxmCFCAp8lwlMkya+JnhKdhMxQC1hvTpv4smwnmHrO+3n1j3DR8RGdRqAHQt6brh3L/AZi4BqBOmcxagVhmZ9AcfSoCJIHX2uVTiuwigdraLvs7naK4zqNUnJBJQDmI7xG7MmlCk9yYeZ6OEFh29Zlyra9X6eIfcGhYuDe4Blxdff4Xfq/DbXpI+rpYh2fduKzNeKhvCZY8bZw/qmjRb47bY/FKwgan9tu+dKUjb+aRAq8svZgBq3gYUFJcsTrqv8OYtyggnDUbOrA6FZGcr04+mc+xjhzD8QUgmwszpXJJBcFqTD8pY4T0ZBrVKOAKIUIDagGn+BliNxyKDOv3efqmKpL+LXuev9+ewzu9lie9nn31W2gCoDy5Jf+eAEt9gUYUZ1KHyqwmYhoEmU+V2ySQ4cU2163ldWjsU9XJr3eBmA3cSexT8gat7ZJtFYPIns7mcno1lOJpQUhn+B/LAmEPbaaHYAUAxNqasAQjWlQ+p7wnkvQcAqM9kBoC6zhKJjEZjAhL1VlN6u3ty5VoKUDfoxwJA7YX3pLs6A1Db86l70RnUCQOaRgD7AWyXCFCD9aJK4aZmYDbEGdTb4p5N6SXjZG+GNL8fklwDqEdDANSncnJ0TKlvFhxrNbIbBqOR3AJAfXpKeWSwFTGzmzOoE4BaW6w0nta15PY9Nu9k7NwGm1/2fQKbweYYsjybFpctRmNXu8U0c55TwE4IwOgMagOoZxNpVldZgNoZCKbOFArCJQA1gDBKezuLmj7Q+2jVH7jPzdioTTfOU4lc3HTegoC+TvecngtYKtZs5bFiJixWVitYlGj8BUjN5qeaslcBDpNFDb9ivgXwY71akV67LXs7O7LT67J4hn0J9gLstkveUZEAs6rnC+4rMKnJGqtUCBJjfjRkvYejoZwNBnJ6eixnZ2cyGo7pP1rtlvS6Hc69xjEh2Q9mBPYgAM2HH35I+v0dGY4AcA8IbON4M8j4z+bK1NEKms4JbxhItxSZWeMUvKjGPgqk49xWAFnZqKLANJjc3oxqBtN8r2vFbL6p2/byVpCnFKC2eNj8tDOoKzK3GdRt6YG5XiTxHQBqna8HmzdbrWQCkHpRKwSofQa1Nluo3UJzkNNiOJeUALXmSv69HKDGOmtUUoAa8wMbsr+3L3v7AKjd/mpxlAD1dKIM6pdeKp9B3YT6BdYV7qEC1KqiEIvcKcsxnJflLLhuWLsOEOuMSW1S8jgkz6COxdPIoC7KE/wYLieKv72gmQe1/PNTu7EGmsBPQIIXEtyQqsS9AEA9BkCNv3W9+wzqDEBtEt/KnbK6Q45BjZnfVJqYT8mfr4JBDSBJEzpZQWUgqNqBSokZ1GxPIEC9qjTYJECAGk0NBKibNoMaYyJ0fXijO9aEHhqWB0V9jcsDT8Kb3UtaWl/7BKDeaHw2gbse+53DJZXK/261Xbn8K/9Z/v6L5uR+nFLbmpcyd+UdK5oUgdJ+PTQszsoop6/H2nTZXuUqQGUDEvfaoEbVBvMd9WadAPXzP9EZ1D/4xjfl9RdeJkANMI3NPd48RhBPG364C+i2NOdnkwtrf2imwo/Nia4upQ329E5brl85kMcffYDs6aeeeEweuu86AWQ0+WC/IXbC+VTrVVlMRzI6PpSbH34gv/j5B/L+zdvy4Z1jOTweyEkCUI/mK7KnAU6Pl2AHKtjEeLGiAHUbAHmrJvvdplzaacqV3TaB6r1OU3otsKn1p1VrSL0CZigGCiCgW1GbfFmryslkKrdOBvLB0al8cHgitw4BlI/5XXvtrvTaHel329LvtqTfa8hOv8NxI6h7wOZ0rj8gB08+Iw889Rl56LGnpdfpi0xVSnrGUQSwUKpnWViHTRqCYiRbtDPK64rb9lGsT5WdwbYjeIR99+83M174QdvilPCmtNRt8ttR+VTrpli3BKfxg7iAqY7mk4jPZ8sFYzRVyokjZRBH0iYwptFP5IzfBLBUgHohZ9ORDCYjNo3C73c6XcY6y/lIbv38LXn5e9+Ud155XsZHt2Q2HslUFvRL5MfgXFjDcPDUmo9R12Qsr6Oj8OMAtdf9fLxCRsLbT5Z2RpVcCF7je1I23/ANjMaZIt6AastU6u2G7F2/Ko8+8yvy7G//rnz6i78qjc4Oqzxo6OhgdE4HTaCIxbW5czSa6nd2cDVpnmFKSZPirO2YEzCODWMOYn6ybgtDkcB8cVxvzC3T5mdv+itYUfn4Ka2hhenMGZDcPsdr2wEbis0PXrXDOWB9ocERDSxgzuPK414BHAZADdPKGjVHMVVkMsN1mzBcTWMvj7sstdX1x8ZKHW2p4LTWHmgkuUU4AAAgAElEQVTXVaY0YGi4rrg3OAcf24B4ErkKpMYV07e65yZqTr62nVHJyuIU26zQWiya5N5a7txMEtpmic6bk573ONE2ZtflJzOo7zGJ7//qP/onAeMx1CHHtjDghU7B5b81Y+AiCsUT15syd+4BYT4wTFaoFy+j1AHdjiaCgflshfM0CbbntVBq8txrLKvIrPLEVDehA9IOhmvRRl+TLdJ7cJl/3M9RS6pWhAssPQ8mw9ACDYESg6DvKAmMgrO3YkfATa1bLFfU04A2AU8SIDqwpjmnyj2VdywZM9qYFi5zdm6A2mdQW7Har3F4v99nfm7i0HIzq+m47bVryZOFjtvCr22BlD5vMFRBUTS+PzH6mrGH1aqgYqogYAA1t4AV912OuRCg9tcrs0D3D+pAOYAxYRq70/D5tmkBPqzpiwDUQc7N9rGB0zbGCKOMAkANwFqTKpW60UK8sSISBrUWV2ym0AUBaq8VavE2FrDWnNi22W4lCyR1cppsZgOtbUltWTJfVHjia71w6BlNsgc01tDvGZjS9r0JUNMeOHhtAFEitasFn8hu1r+LAWqyfAhSXxygTiW+g7y3XbdwPROAWh9bn0FN62XA/SaJbweoPUjK3ntLRDYEvXg9WTIlaWZ6r8J+0uwmya8iY1kzn+zzajGLAepwqNTGhfYQP3GTYC0Aoz3Ryvx2gNoP7qCgcU2dLx7BahQilwoueFRNZo0CCUEFI/i42MGqMlnFADULIw5Kp799vqUXbPE6n0ENkNpGcUSJb2IjClATjMZvlafSvwFSV/l86qvTtbANoM7v9fS+3/MAdacrB/uXVeKbDOoWi/cwRhgjZ2FdBqC2aC/uhcC2tyK/yTprCOjMaC902/7xpq2kSYmvVWOcNFTF5r4Q91VEIKM8moKpipnSc54fkk8k5+1WXRooHnjBOon/ArvfurV9BvV4MJDh4CzDoAZADeAKEt/9XTCo7zcGdUcqdZslnM7p9LjXgXwbZ+HfKe28ZpneChTB12QY1EvO9kURJQWo2Uhi9sbtfFFil/qncyeIET9RU7dE9/5cAFCnEt84b/j96XxGgBoM6uOzMwLU/f09AtRgl9OK0jS6wFxebcKsVKKykxYmtiWsbhf9u3ISohVFGHtUIY9uTBhnQoWGL8QzaLpDQ43aYNRAeUbU1Rsrg3oDQM3CDv5njTeuKoO1iaIQfyAlzQJrZFCr/Lk5k1Cssrg/SQe2FQZ8b4VQosSHbLqOGj/ibMwXWDuW1uZxPfXdKqYAkHrBmbYAqOFXGnUUf2os/pAxYOA0vqGzp3vtluz1d6TfhQQ/AOoK2QJkLlvjEq4ZrkCtjllxLWl1uwSo8SiuI+ZGHx4fyuHhHc6k1rzLgDCmOUuyrjF3GjMnl4s5AejT01POuX700UflypWrlBOHvcBzlPDHvPDJhIA1ZlhiPc8A3jUgeYx1XCcjeAasD6vD/tb5mDhlBawdZHCp79DInbZiaPUptOCpRfy4ij+wvUGzIrBJIqiTB6h1nrgC1CL9FgDqkhnUOYAaACHkL8mgXlaDxPcSDOpKjdfLQUTPqSndyHus/3AfVOY7G6AHgBpjGyoVMqgxg7pV1/mBkUHdCIoFsEcAcABQv/XG6wSo3waDmjOoa9Ld25VWryf1NhjUeYAaREOT6SQTJqompXbTH/dCtBcqYQfZCOXjT0LzitYMwhxqG6XkaWOZTXYGtY8y2QRQp+dalI/gWq4WGFcwkyquJ/bMbEbVgJRB7RLfYE9X6phBXSejWafLlgDUzqDGsXMAtYN2sjA/zhmW+IkANdjTIhg+A4Balbkwg3oBgLrWlFUVc7CtgcHqAohhsV+4vsKIqlSxxU7WbFZ+Z732L//P87iUX5rX/PFLP7kQg1pDL1P2SEC4bTWU/AXb9vrzAtX5426LY8pycv9e225s+n6PcT2G9Oc8Ro0s8WJwWj8reHmtsVkc5KQDglk2XxexIWdQD88IUH8XAPW/+qb87IWXGIMRoDaVKvpsb/ZMwC4/bmRQZwHqRm0pnVaV7OkH778qT3/qMXnmqcfl0QcfkCsH+5SnhZ1Gbgeb1mk3yLiejM7kzq2b8vaNd+SNt96Rd97/UD64cyKnwwlnTgNQAwA3xfxpjDdZiEw5+kHzOVwh2HLMtm5h/nWjKjttgNQNOeg3ZK9Tl902JL8b0ms2qLLSaTSl1ehIvdbmVZzDGtXgfysyms/leDyWw1Owp0/l5iEUVdCQBrl0AD9NxiNNyIY3KtLrNjmLen9nVw4OLkv/voek/+iTcv9Tn5UHn/y09No7ClCDsQsv72qAjMe3VRgD/aBgeW2DhuJbiveMf/b2cyhb2/mRiNv2wNqeO+dHF55/UivRZl64SZXr9r3MudI1KF4po1S1dby2o6SYOe7LVJWyGCMCCKxDjhlKNmmjZ9G9qDKHO5uOZTAZyxBg5FLIokVetZqP5PbP35SXvvsNeefVn8js5EgWs4lMwWjGxTD2q9pFZd1qA5nWDJVxq1L46fxkt6McCQLQOchq6yhSDQIVoMYfcQaz7icHbBczsLfnMp6NpdZqyJWHHpQnPvNZ+fKv/7Y89dkvEaBGra9dr1OBoI1Zy6y1agOeKr4Efczc7TU8xWs5PuLE67rwyYZ7hDw+IbbowbTuqP9l3WIGavqHhbWhhdxYOcd/OzFlgxKeHlzjMpcg5zEtddEYy5p1Qhzm41/VpzWowIMmR4wA01XGGedTjCmYsr7ExhSoIUE9aTHj+AIHn1Owm/fWI3e7lQSeOY5L805ei6BSqwA2x1tizVQxuksBal87PI/JVEfY+fG37b3c81lY2jyQ54TJnd/0OnVbaf1zs8XY5pP1cEWfeFFLFI+T1vPSdfkJQH2PAdT//J/+h2sANQuWmaqlgQ3J48FQJckeF2owym6cg1lzWxdWbQCmfQ6CdRvGwomDxilwrACzFzIVhF0HliOInLKy4/F8U1E+hABvATgdAO0cC5ubMXZ0efqkwLqVI3gd1mdQ+5ePpdXsJg5sSzOPdhhrgyqaQe0dl3Yc7wi1326IAkDt3TJBytvPOKFUeMXKgJFNEt/sGE0cTwBD/Gv5kMnwt8pKBrC1TOI7KWpsC8A2JUvxuRhIFgGM66Y0y6heB6i9MA/Gqjo+3TIRgM4yqCNYqAC1ShqF13uyeA6A2gMbb6CIs9A2MagdMHQWtQYdZIhQAk5/FgAGTOJbHUMxQI051GEGNQDrDJAdGdThGtA2ZL1tmOPp8+HKnNzHAlB7UWo9IihbP2XJ8FaAOvcR55lB7QA1Q1mbOe0sMAc5UvA4zKBeY1D7OlP52yxInZ1B7fd3bb61zbBGAdLB59BSY/YdtyQUz3IM6iwg7TCqNkVoGOOAspYI0hQve23T58sDIMpwliSZGYA6dN1mj+WBKB/N2U0LATcC1FpISG96DtBOkrgycCZ9PATGHvjlAGq9K/oqgtUrZVArj9wQKH+PK2yExiDznwngrI1eNl86kbEMxRLrdCZDyjuMbc4lEwckWwGghsy3Jmj4oa2CyAkB6kTa21jUMwOpFxsA6hS0Lip84bE0oM0HzJ8A1ApQ93f3pdneIYOae9sBauRrodcw1zjn+4GLXEGigGgFtmpsuEvfTftgvkHzTy9rq68MWy22j8XmRBv/MVsC6FqS0YY3tBoNSvxyLq4zmW1/ca0hNrR5Xz7raj6bymQ0lLGxqFEIYeGCDGqAVQupN5vSB4PaAOomZtZBgtRBWDv/TIHTfL0XDXkVjF3pwa5BpyG88NJMYFADnN4EUMMWKw8u86/IZ50rSdwGUB8eEagOAPVsJmejodw6PCRADVARAHUdEnOIY2xOYjTi+WaeYoA6LWAVpbFlvpcMatg561IHGyPIrBUC1EsyNNjI6YUoxPsEqMGgHm0GqAngRuk/6ypk8wSKG5S+5Axq0JvACExk4b26knTXpyGQhjuJbFvBhdD40Ip5yetDYXzNLeYfMPa6AT8eIXqupox0X63KoAY4XYWM93LGWZUoYAOgDqwBGyeBVQkp73a9Ib1Om8xmMJuwP3HG2LOz2VSmmGEJ9gnZMXUyp1udrrQ7Xe6x6XxOxvSdwzucKXx4dIey891ehyyYZqPNgiPmyMMG9MDS7kLmv0k1BICUuL+YRQ2p73arw+JmaBoBWD6bEcg+Oj6Ww8MjSvtxJA1kj8G2rdbIGIYAH1ieYHsCoIXPgrwiYy82IVgc6QpB+iEaxcSaZCjBOjz9Uco32ZghBagNHLG4OYyVskKe+moFqBs1kR0DqJsYjYCty9YLY/hZ84aOllHp/hlGICyXMobEt82gBkDNnyp+u/qNsqdZ1LW4AusWALXO+4uxkfe0kx+7XEhDMCu1Lwc7ewpYtFqyt7snu7u7bF5wIAE2FnPPMZ4hANRvvyW3SgBqyu0HBjXuYZwjmfqiolg+BahZUDcb43FFzF0LAGoHTpNGktSWee6WzqHG8+kMxDR+CTG22Yas/zF+wGIuq9mU+xYS3wCol9NZAKhTBnUF+6LekBXW+CaAmuULlfiuAKAGQ7uykCrkvavWkM3EUYF7XpMKlDOyAPXKAGoqAYPJXVMG9cIAajZ/hGDACAeWKwYdOa9DFFyD/P177U8+AaiL/Kk/lo+TQ0yWy803HSPdP2Wv++sGqDfVgNJzzOwfs9yaZVr9JvmtqW42mc//TXuHHMxGAbgPQPyEfadjj7AnNDYEQH12Bgb1j+U73wGD+s/JoF7M5pT4jjlXcVe22wNtjMFrHKCGnP9CGtWV9Lt1eeC+y/LEYw/LZ555Up7+1ONy7fIl+mjYMn2jju/ptCAdvJTT4zvy81+8J6+/8ab87M0b8u4Ht+TWyZAANBoR6f1WmJWroM50jtEYImP8pqq/AtR1xAsYl1KvSK8JkLoqu50aGdW9ls2lbrWk22pKt9Wmr24124wlaT9qVQLUkwXizrEcnzlAfSK3jwZyNl7IZI6RATU22VKFqLoiKL+/25H7r1yWhx54WK488rjsP/GM3Pf0Z+X+J56RrgHUtLu0U86ajOpnG/dNxoulr/w4AOptKNXm3bitPrptL58Dn+chCveYq5JgBXBskgHU3Be2Llyy2+aOR8hWvzf8AgHqmcaJPgdaZ1GjyU13qPsZm5Rn56PHUIAaDGqA1AAj0ViJ6GIpy+mZ3Hr3DXnxe9+Q9376oiwHZ2zqmqHeyVK+KgAQTBQhoMl5wTaqxH1zCk77NcV+RTMkQW2ylHE4V4FVAhuv2woANVjSsdlV9zpGLCk7ezwZSa3dkvufeFw+9fkvyGef/Tvy2NOflVZnh6OiqDyAOBy5j5FQQiUoCTAztaS0cdtyAEaQBFl1XJGPcPNadMxng9cI1zofy6R+ZVMNpgikzr/XPz/9jf9O6z+pPLiTFnxtogFCfxrMVVQeXtcV2NJUucA1wHfmmKY5cw9Vk9B/vIxWU10DqDHmkqMu0bBo52UNmazJWbM6FXcAUHNOtY4jwudOUYeYTNlQwHuU1Pqz1cPyHVu2V/N1zvBdcocqqz9utRFbAOhz1R62fUgCdKdryX0efn8CUN9jAPV/85/+gYJlBkgTbE1YLlqQMQdhrM804cxIgHNz6/9pXJckpl6EzPniwE7m4jSwNMOgTpjNCYjsXcsqCbUOIOuGiY/rf1s6nmHbfDwAtYKFkQnEaK4o7vBighc8vbzhjyfFIgUgXDF2E4M64520UFIAULNYkjChtEK8DlDrSDEDvglcrM+gDtXlc86g9mIcg4wtAHVRILQpCCtLTrKPZwPJ1KCWJzcRpN4MUOtSD4bUq/1r7Gib4Wx7KgLUkVWWOq2wpswr5R21Pm9yun5freBJSTsKPyl4FhmtHxGg5oxpAx4s4ASDehNAnbEn3sSSOCsC/AX/wj36yAC126TiROA866csMPPgyINQAq53CVArOB2Z+nmAOs7DU9khvjIHUOt5xsezIHUWoFaJH2ViqwxtlqW9CaBWPVpLWs4BUAdGGYua5k/sd34GdYyFrDC/hYP01wFQw55ngsA0YCsAqPl6K1ozWCwAvouOl/qR+D6TVXZA+kIAtc4mcmULtSHOoDZ5tsTWpxKWnkARmLbO/shO1aI0X5MBqBWYZrJmtn4doNau+xnYm5xBjb8xL9K7fU3mMbnGqe1LTUVRYOyv9dd9AlAXANSUwgOoFhulnA2dRm5rEZw3WxhbP0DO9kImv+YLU1uYFvtSZooFnwHfdJ/G2je6zjG/kvPBII2lADWYJpAd9vnYHmrRFxpQgo50zKjFD947LQCo4QmHCUBNiW8A1JcviwLUKjHrDYh5sADXKUp8R8URFic9+EsUhPh+zxwpyQ8GNTqtAYJokwDjMa57neWJG+TzCNOE/hy5XvFLvH8laTgAw3Q0HGZmUOcB6tsAqAcDafW6srO/T0Af8qxcDk6a9pg7UZtg3FEw4iC/R4MvyZ21Fyv8YbcreFzBIxRabQ5YAlD7HdCxJSZvh0vqqkvGoF5NPwpAPZfRODKoCYoFOehk3YS0KLZveDNUGvkURUHpnlR/EEsP6zUDBbsdvPbX+2MaDYYUTTv7TUaXJWuC00upEaCec65tIwDUpsrCpjesSsyirUizWiNQDGB6t9+TDmS7a1WV1rN50viNT66D8dRscb57q92RZqtNVsPp4EwODw/lw1u3OHt6sZxLp9OWq1evyN7evrRaHTJETk6OyYKezSYsRO3v7pApAbY1Zqgv5ig8A0xvSL/flyuXL1MuutXt8FtztvXpqdy+fVvOzgahAIk1iqYqgLFzXJNanU2aYNjAT0EyVA1lGqd7I6AXbgMPz6KayKJ2GPg8+3cNAEmAzrA1gsR3GUCtyifrAHVH+u0WlSdSgNqPC3UBKgwYOxoqJ2BQA6AGi5p8eoLTyjgPDGr6erCnlUGNva37EwA1wP3I2KTNtBnUkKaGxPfBzo5c2t2XTgujG9oEp3d2dnQma9IEhGaI+XScBagPb0u1oQxqzqBud8igJktYxfxV3tvheO/GSOxMPobwQjStbw6g9phMm+st3w/1BE1u8nFdvnDrPspf57YslZksMt75tUHbaAzqLEA95xxqMqrZhIZrUOHMZ9qoev18ADUY1Jg9jfnWUFMA+FxFk4k2QnKFO4PaB0oZ+IN4n1L5AKhXJtcNIKKKGbMNMqixjqjkYibLx9jwT8sTQpG44L75NUqv98/+9P+6a9f4t/GN//LlFy7MoM5/z/L6R0kIcQ4we1vBetvz570Xfu6FNaOc3SncP64EFI1zbGzKgXLhs7wJhU2UOjeXimWIFa225WPOlE3oqg2YAFKV45Nj+dHzP5Lvfufb8pd//h158+VXIkDtTEf+1uO6VLjbnvTarCiBRChGapg/XVvJ/m5bnvnUo/KFzz4jn/30U/LYIw8RnCYwaM3ntSrmpwLsWsl8OpIP339Pbrz1hrzx5pvy9rvvya3jUxnNoDLSknanQ+Y1FBmgRIIRGuPJQsbTpQwnc6ocwRYiHq9XRFnU9Yp0ME+3VZVeqyLtRlXa9ap0mg2C051WR7rttnTa+O86lVEaGD9hTUmQ3j0+OZVbh0fywZ1juX0ykDuDqZxMMAO7ImfTlYxnKssMULzTrMj+TkMeuHwgjz/4kDz26c/JI1/8CgHqyw8/Lq0WZlAvVGWMvbkMBsWvX3GxNl7pJKLPLc3tAPXm/XU+Bvd598PdvO7jAKjdT+saNQDOpJPDTGljl6qdt6wGoxzgF1ZLyh87ezn4XvhfgI0+r9tqFXy/z/8FqDyfyel4JGeTkQzRELlcKeC8nMn07FBuvv2avPS9b8gvXn9FKtMxd4w3aGmzcA6gtvE0WBcKUFf13FyRznI/2DFvwPRmT81tdOa0/reCwACn8f60loH/RtwKiW9IUSO/evRXPi1PffHL8qkvflUeePwpabd70qzVpYsxO3VcC1VExfgolR+3bu+EqZxRnGPO55hMukI8ezd1KWcAW/Nldi1Fgs9aLTRIilu9LmHPeywY5NlsnF++/u65tYPjodZpdQW/Zpn6U/I5eD3WmYPUddg3NgZAiQ0zumdsOkAjBFW4ZCVTA6hxLb2W4LGHhSQZpjGY1wCoVZ0SjQjaDM+KqwH+yq5WENtVA5yQhkYG2DVvwmD9hepf2WYkqxyeeyuHGCmNae2/8zllWb3s3B+WfkauPnc3x9j2Hl8/vi6+9Mgj297yS/l85fAenUH93/7n/zFvqBqdKMsaAGatLBqTLknQA+AcZb7TYDGHT/Mzgiv3qqfNRvCivEsbKpAcwVQFMJT5hddGSS0t5OUNvm7CBLR26LhIwtvYEQHAzslQ6OcWMahTCXH7bs6gDpTJYuCNjDVzJimTmpvRLpTzCgPObYVhfT45rgXEYVf665JCMu+vYa2hMGjgQR6gjlLg9v1KAWo9j0oi2c1zCMxsl/mIARjvSw6g5uHt5DclG96ZWmR9zgMwpswRvYTxGm4OIHWm7HaAOlewQrU5B1DTCbvzd/nTAGw72BeZxr4vtkt8xz3hBX5qAriMSACoveXBu8TugkHNWdM2i+8CAHW0MRnFd7M96wLNXsBVw1GeHoSnCxZGsGne9FGSWG9bP2VFQ//IAFx44fBuAWpTtElBZQepOTHJurQp7R1kd/Iy3i7HkzD2A5M6D1Db3xboZmdQu2z3+gxqp1tGH2FMa581nZk5DZ+iEkehi3INoDbVCQ+qchlTUQCW3m7sDw0T1/9lioWJT8m8P20sKgCSreNHl2JhwXidQZ0C2uEc3CYnH54/XtjzLh2XgMdB0vtCALWOwCgDqPn5nnTlZiyqrzVZJSucpAmCy4MHgBoznGzWkc+KZUfxAiB2yqB2gNqlvsGsRpepBv3BR+WuU9G1Lwu408cdoMbvP/mz/+mXMoAt+1KYQQ0W4j5k7yDxTQZ1U+e2E6CGLXclDwUngl1To222Rh+N49XVqHqKa3pourOTphmN3byg7cdzkEztOgEMiw+1ocq6i1FEEJV+B+CMz0ABC+xpnYMZ/YZBlARJ0KEM5ibeAxngOWY/jUdkULvENxJN7GuAVkhca82WdHd35WoAqLtkV6psnduWKGUerpGNYdBvZCMwOJvZrpezxpN4j8+gawPsD2NQrwHUFkNqGWf9eOddxGu+K2n24T7LzaA+PjqSwWlkUE/AoB4O5PbRkZwMBtLu9QhQ11qQRsZsNXSpR/Zofga1h49+voX2MykEp+ebriO3vZTJM8lMLwRwLrLHvTm5eYBT/KH9ssKOMahX07HIdCQyH0sT8vENgN2qEkDbRxYIwLc4EsGoNzKfr8gkGk/Aop5pDAvwB3OWXT4/wjiF7JOM7fJCTO7GlsUmRXbPr1H+OdhgjfzgJW3PWPf+AgC+AW0s1ADUWi6kBoB6DoB6yWKzyqjrSkRMQrZUDfKadWk329KD9HsPbGeAuSjaTWUwOJMJZrzP5zZzWkHpGqTC602ClyjYgDV95/BQjo6PuHfBkL58+UDuu+8+gpVgXY/HE7lz544cHd4hUI3tdPnggK/Ff0PK+/gQAPaQ4Dhm1d93/T6C3P2dPYLiuC6j8UiOjg4JUGPuJ6VL5wuqKEwBUGNr2mzqeQWMasggg9mWqBhYcst7k5FDNHtmApbOdfaSWN4m5Pfwpnudvae23tN4xMbF8D5bvqoykmhQm1Hie6fdMYlvnXfvDGq34yp/r6Vj+AY0j01WKxnPKxGgJji9LvENpnYZQB33vq7DDEBdrcqlnT25vLcv3Tbk4RWgRoNBzeQR2QTExoOazCYTefuN1+WVl1+St99+S27fuSXVZj0A1HUDqNFcRAa1NemCNZfGFfk9kv6dB6hdsjEPNHshMebUMQ7ctD9TFpC62Og38p+RrpF1gE2bmlZgewUGNSS+wag2yW/zX5hBDZUAANRgT5NBDUZzWhulvL/OrQbQVKHEN44zkwZk/zFGprqUCljUbKZS2a3QgET2tDVWMY6oo7yv98AY1HPMzayazDckvimdrgV27h7Py8E6Cvmrrhv7IHes/J2/zvcmQK3kjqK4uczG+HX7qwCni+5L/jzK9sd545qy+Cr/eNn3ZGzhY9uSclq+BrX2d66kx/yIzVra5O35C/d06h9YC0L/WkVOTk/kxZdflL/4/vfl+9/8c3ntJy9yRiqAOOZSNnca+8Jtg9/b9B7rudmMHuzb6kradZGrl3fkK1/4jDz71S/Kp596Uh647xpBE8TDiNnqNTR5NqmUsZhP5ez0SN57+w158/Wfyjs33pYPPvxQzoYT5mTwm+12i9cKLG/Ey4PhWIbjhQwnSxlN5jJBnG0zrRE/Qa2j3ahJpwXWZ0XaTZFmrSJQ7mg3MH8aI3oAUOOnJn0wrHtd6fV6VNDAdQQIfnh4LB/cPlSp8elSJtWGjKQhg2VNbp6O5ObhmUyniFGq0m2K7HUrcrXfkYeuXJWnv/Al+ZXnfl3u//TnZOf+R6TZ6BKg1sY6ODonJiEiAnO2uH4Q1lPpK+5xgDqxwd5gRaIZa9yiQB2kvdkMYRGRjYXU/RFjDeRhYOgjXsQ6p9+3eb88dlI/wdpXFrH6jsl8JifjgZyOxwSo0XCI+GE5G8vg9gfywRuvyKt/8S358K3X2GwFMJONdpwPjdxyaWovqvzjQDk/h012BlBDghzn4Qx8UxWYcZSNNcLx62PetM+JV1Y1wdHcGDM28y+WbMBEztrZ3ZUnP/d5eerLX5FHPvMFufbwY5yf3qope7pFgNQBfm1e9vpYGjukMQZiuXSUZD4Hc2wgCw4X7YcsSJ3acLenrPNliIGJ0qJtJsdv3JR6nhckso2B7PYzzWtSBb+AAxlAHBjUYC5zvSm6AuY6mNIBpEbjKRoi5lCCQISv6zSBpQL+lIm/wFzn9bfxC3Z/8b4ASvvYKYDlXLuqIoRri/UNqXGuL7CoufytcpE04Pn9LEGP1lzkpvpo3jptiksv6ntTP/9x+fOiOMF9IB/DdRwAACAASURBVH5/AlDfYwzq/+6//E+M/hlBamshNCaggUNBytv/jkzM6Nsjc9prekXdWWrf1ZChOB4A6TXGM8BLLRBpYKbBoP+tkh+avGQDOJffTkHqIqZ1ZJI5ezstkPOYOYA6Gks/nuVN5qijxPdmBjUZtyabk3EFNiNPv5gW1CJobaBwmpg5oJJWAYjbZxO6FKDmd0gkX10inclyAmzT6GwDqO15v/5RSlzvDdOAhAF8HoC6zFB6MbzQdW7t6nVzv272PxaAWisNllAoOL1Z4tuDBq1/B5CzROI7Xef5NYo5i+n6560lA02hgSCV5uVJS5xcHeFCEt/nAajxGnbq2nXIFenXbYKfYfbOJy0EWxOIojXjYEuseRQnIRcFqONWM5AmMOYikJHmO+eV+Cbx3grAlFpMZ7J8BIDak2V2/tl9SZ2+d2KuA9RGr6Sxshk0Jgmva52L3p4zEDoHUlNG+FwAdbyDZtLDA/w7P6M8WUQ0d3/DAOqgp5GjualNzTUZ5YDvNOD014eGJUp6E1400AH/rbMH881MsYGIulNRijFhULtfVX9hfpZJlCZT2wBqvp8ManSzK2uaSYQ1kjkwtJxvB6gpp1pSaEuTqjQYLgqM84W6exmg/trXvibtdicHULcIUKuPosFx3K1g1pQD1C6BmLA4E1eqe1aDFe9u5963vau/fBpXtMOsc+ubTO0jNquQ2cj5lRGg5owpdJHz9F2LQUcZMFpbLFnkYFc7WNcLFO9nClCPBjI8OyPIAYlvAtToaIaccbMlPc6gvk/2L13hrGXMyoW8YVAQCuB77BEMfs7Yu6k8Gq/c2vxta/LMAdQaLpiiDa+jyajym1kR0iziRykqe8MAD+VAljGoT09OJQWoURxCQk2A+vBQToZDafd7sgsGtUl8q9nQgEOvaHYGdQxPywuAIfYpAar1XDUXYDEH186LX4nENwHoZIYZvl8eoA4zqOczWWEGNQDq2Via1ZW0IH3MyxLVIbQAnQeoayrxPUFHfCrxXSdAXamAGagWWhvJrH0hiVELE/oSkDpfdE8LA0UJffbYflBT0TCmI30mCZAGUJspgB9pAKReKEiNEh6uDaS+nS2AUg6KL5DyxizoXqcrnU6H/431jgIMGPlgK2MPoqkENpiS2gDwwZxcQWJvKaenZ/LBzQ/l7OyM+7fX71Kq+9q1q3LlymUC3sPBSI4Oj+TW7ZtydHhI4BuXcm93R/Z2d/kbRSB+5smpHB0d8xza2NP9vuzuHUi3tyNNzK0mSD2U8XikUo6QK53qjHvKL2I2JYrkaMBoNWRVa6i8tc8EtZhaDV1sAnQbwXmWPoPamP1Yt7ENt0QqM3cj02JjvJ9WGU0aNoNfLAOoaWdmZLXttNvSb7fJoIYcuLOKNXWpkD2tJT3NGeaQ+F6JjBeQXK3KoqLgdNEM6hSg9q/iM6jT1LQQoIZyBe6RAdRgT6cAtcaquuZSgPoGJL7JoK5LDwzqXjczgxoANUa/UN47GSOEa+bzn6MtNUY0CstggvO6GXBs7EhWPmwPp9ddwzkbgbGBjpbJ0awJJlz7IBlvDVu5RsjURkbQLQWoJ2Q4Yv8KCvyzOeNEMqipxA3p3ASgruE+4h5rQ7TWGIoAamVQY1J8YFC7bzKJ7xBvBYlvn19VE1npXse+g2w+AepagxLfS4DlaI5Vd2cgtQUVAKituUDXjzW3WyaI66FviaPW8B1eu8cY1H/yyovWTKUxe5E/8DVWVlfZ9DhXxmbsrvDtFy1YX+T1640aVhnaWgPSUw2gswHU3tyY97Pp53iz0dr1tUZibaIB2GW2JRnroexSnX0KVYjJdCw33r0hL/zkefnGH/6x/PC735OzkxMemvOhF1r38+bNaD9TRUirN3kDJdUSVtJv1+XB65fluV/7snz92a/Kk489Ipf293gI+GI0XULFBI1iOOfB4FRu33pf3nnzNbnx+mty8/2fy/HRoYzHykJFToYGUUjTjqEWM5vLaLaQ0/FSBhOwQi1btRgQjZbNuki3Vee5dMiehu0GcF1hQ5sC1KqWsYPZ1N2a7O/0ZWdnV1pNgOEVGY4mcnQ8IDh963Qk1e6u9K/eJ429yzJvtOWtX3wor77+pgwHYwXvGvBvK+ksZ7LbaMjTn/uCfOG3fkfu+/TnpHf9YQLUGJxdgZxzZU6AGhZGM+nsGIqiBW1V74Kn8hDQ+ks2x+sfnUF90XwgPcMituZFj4c1n/onj3UAICMu42gYazJzdU5lAGtGiEYk1DA5S5k/NgOawKMqJSlbOhoiJW6oTD08wXQ+lZPRUE7QQIHcD76vXpfZeCBHP78hv/jZS/L6j78vd957Sxr2HGI7KMGAZc0KkhGRvUHNYwTEMdiLqsplinRh9E6Fj+l5A5C2+gf3juYNCtoqSB1qKiHO0DEyDlT39vbkyS98UT71pa/Ig09/Rq4++Ijs9HY4RqdZQSsFvpeOHali3VKxJR0zYL7Wxrtok222ady8aVgGvBdJo1z2Xpr3DaS67KhE3vuQ46SjuyKBL3+8EAd5VTetczo47Y3fHm9507A3Druqn8VJ+AwA1Jg/DWnthgHFWDe4BlhTaLbGD5pRZ0uMClApd74XsZHLdls8F+I6NcWhtu+ZLn2W55ym5KXz1gFOQ+UN7P8641bkPlSVQi1iOlUWNQ7rY8pyCjHBqhT43sKa14bXpRaqzM9exP8WxRgf5f3uk0MNSR8I9YlPAGqRe5ZB/d//1/8sANSBKeKBXgK8+MzRlM2hebLPFU0Cv/D+7FJehwZdOtoY07nOG581HQFq6/m2IrYyrq3Q5kYlBbwT5rPDdWmSqMFkVuL7vAB1ZG6XA9TqGOI1UGMe/wU4K7kwUe3YutAMNI6kbH1xMAhrALUVih2gtuvDW2Wfw2tQClBHAMUNsIPU6bULjJWEQa1JugbX8fys4JEm3OeYQV2WNGmgeDGg0Vxs2iueOfx2gFpDjHSerxvVgPWaUXVnTMdj8yh5/LwUsxckjKCVB6hdHlhvb3YOR6bQ4XM3g8R3XI8qbWfvT4BDB6a9cspO9YIZ1JpYqVyJSplqkrWNQY1ZNKFQ7xcoLe6s3b71xDp7/8vTg7J1EpO7KLm3DYjOHysksiWJb1ooUgTVztMr0nbA8wDU5EQnADVDdyu2ezAeZ1BfjEHta8vn1vjfoWOykEHt2r/rDGod6+C2bQNAbf5jO0AdfYiZq+xezcnSZlAvW99lKygNnDzgzAdTDgiHAGkNQPYK2vkY1LrrYgNTWmAw423dXfaM+7E0ME4Z1LTdsdVE507Hnc2ucJtBHaiobosNeM4D1A5Aqy1RQMaZ1l5kCb+NfeiyoZ54+TGQYQGgJhuTiUMEqHmMhchyrsUOgo34TYlvZVDPUAThjKZso00mkc4VbP0eFgbGBo77+5GottttJrr3GoP6uecAUHdlb/+S9Mig7kut0bbO9WqQ+PY6JGd+GqtZvV7iu3y5phluwL+y0V30ZwGdo9f2Ql+wiQ5Qhx2T7DEWLnQ+GRI6xBZNzJhqQL7LpGI9GrDkkgxq65ZGQQ7F+ghQD2V4diqzyVjnb1UMoIascbMp3Z0cQN0AS9gBav3yWaBAGefahKf2MD+/y/92X6JFGWXpkrtRVyYqCns6x9bZB3rAj5tBnQGorVER834d3HOAGueLazSeTinBDAb12WhEBvXuwYHUWyrxreaFg3otKou2UpdJse/OFH+TBrb84/l4nYUggkcqv6vFL4AcxpBOGNRZgFqbNt12Qr4azGlIfMs0B1AzJ3AGtcF4DihRclNl551BDRY1xhQQnCZzMwWoTbo9iX/W/IHHtMmlyuwmwyXDtUnyHluUFuJG2WGuVX0ySgC6jQfgTulzSHwDOPK1LSzeNTEbeLGUGgEvzLWENOaSjUi4piiNNVFoBjjd7clOv6/2tQ5p7znnug+HQ8rn4/XtVovFQnwN2PgZrx1eN5aT0zM5PD5i8WZnpy8Hlw7k2rUrcnCwL91uR5bzhRzdOZLDO7fJoD4bnHLuNPYVWFcH+3ty9coV2d3pcx3gM29+8KEc3jmS8WhIcKzV6Uu725cWZE7rNTInZihOzWacdc3CIxgw8GOIdyE12mlTbrHa6shU6jJbKfhAzx4SOwuCPL63+E/vk49P8aaNbTFu9Hb5ONX3gN2lwM/WWMlXijcHRcCADOoAUK8yDGrWf6z5m3G+gzUu8W0zqKcr1PXBoK4FiW8HqJXhqgVSlfiOjR08JoHdyDz3cw0MaqyzSlUu7YJBfcCZpAQtEoA6Zf4AWOcM6teVQX3jBhjUtzMM6kanSzWMSs0lvrURI8WNdWSJy92bfzIVAS0UpwC1y+KqfUvvTcqgDnFrDqD216/XHbQZMPUpeV/h7/FGp7zd8P7f1XxGBjVsGhQQAFQDoK5hr9raXGNQFwDUvJvc3yuBDgICN8ygzgLUYE8rS5rNGGBQwyywQQJFfugSs/KqsvgpQE1Z1brMAQw0WrKsKsude4V1g9io7NGuN/yriTJCghWL+UgA+vUVP/3Te2sGtQPUIY7PFdnSNZbG0+f974uCVUW+7Tyfdd4Cd/58tuXo+c/OxBcFAHXZ8UoBamczWuN3sNUqW+LsA2NPV6XRarDmeOfojvzsp6/KH//f/698+0/+TO7cvh38kcYpEZDL5LD5xhWOXIO0+EKaNahRdOXxh++Xv/PsV+W5X/uKPPzg/Ry9gWPM5wsds9Fqc0QLHjs5vi0fvn9DbrzxU3n3zdfl6OZNGZyesvluOlvIcDyTwWhC1vRoOiPrFA0mJ5OVHA8XbBjEmEVKm0NWGfLejYr0CTxDzhsqK8ImNzwHieJ2s0HVFUh843V73Ybs7/Rkd2eHj0MhDp97dDqSD48Gcjiay861B+SBJ5+Rvev3S6XdkTfefVdeeOllOTsbSavWlFZtKa3qRGRwLPXJRB7/9K/I538TAPXnpXffo1Kv96QyQaKJtquZVDiuAFYLfj3bAFq0Xu8WoKZV2tg48a8XoDaratUGX7J30ZESfKMaIB0R5FLHVj/UDzPylMfFqqynUyRRG1CAGnE+5bAxDsRm/iLXclat18S0x3ops8VMTkcjOaHM94y1hXqjJpPBmdx6+3X5+Wsvyo2XfiTH779DvjzGwMD/aG1qJpB4S+OsdAwHckBckeU8aVRNYgGcJ1W7AFAnM6a1TuIGWdshnEHtxycYDoAacdRyJTsHl+Tpr3xVnvrSV+Ta40/JwfUHZLe/K10AryAicCyUAp9VzJ9n85fK1WushFFpytzOKLWEpskk2A/5uCmEmg1LmcvZGDPNf61mZwQ6a2PXMqh6agUYczmzHy+1aaFmnijJ5PPoMGYuUflLYyq8HvcU44YANoNB7bOgafsIDqOZeCpTqiVh/jTygIUqQlkDhLO/g5KbVyJjGSPEbKr6khKJVN4bOWkTc7Ap820KAmDsL5fMGTGLGmxuol7eHFgywsT6YtdM0loNs2TLes4SsoQcYeZu/XV6Qtn85Dzefv01aW4b/KZLuNu6wGs+YVDfYwzq/+Gf/2dWyljbgbG4EQKthGVtG1dnBdm/ZEZX2C+5jZMtvFjXZxJ06YayQrWxl9kfRPnsZO6lJyv+2+dX2nucHRKNmE0eyMl1K/id/uTY2AUS34GxTSN89wA1L2sivc2rGIjXlqwZ4Ht+gDoCzJHNbN3JBrzwVwlAnQGYnT2dY0nTONqxUolvfdyZGlo8WWdQW0OB3y87lC6x7YHRJoB68zHUbRYGn1s/1x141kFHZoxJtqcgdMqgtpnUqSPmdzV2FZtgk2TGaxzqhExCzcGrgvULOZu4zjU4oIM1Vhq77DiLzQFUR8V16zNALACo8Thne6wB1CpNQkYMHXJ2BvVfNUDt4H00O0XrJnb6bUvStwHXZc9ng4QAvYQgjbdUva0Vt2IREY+zUIcyjgXeLr+pIEYKUGtgHgFqZdVFxnNe5jt9Lq5ZB6jTQhi+W8qgTj+DZ0f9X03gQrEtLHz7ZmUzqA3cuihAnQ+Ks0FvEjHaAnAZx7LQyO/T+QHqxCgFo6y2w21cHkBIZfiDDnLwUVlgm2vCDlBUmFFfF5uv1E+sA9RaMFXWCxKXjC/xBiXVzY6zbTO2wvyeJTM6P02LDQR3vNnLig95ee/QzKXI80cAqAFUo9NVRxW4784Hwfl1URoY5wBqdNa27lGA+utff44zXPf2L0uvvyfNDqRTWzYr11nUbpe0o9ftj86Nt9asWMdPbosyhNMkJ9pas36g5Rn67UlstJTrdjsktwZukuW1WslsOmUxGkkoJL4hF+eKE+nnu8Q3wGmC2pAfRFI6gcT3UIanpzKdjJVBXRGZTidsloDsMADqy9evy/7lK9Jsd6UGuWLKdZsVD1JpkJszcMFtpDUfaiNXVpI7/TtcW849A0BdJUit3yUFqF20Yn0G9Wa/t24FYbdDfODFA7edJvE9HGAG9akcHx7xNwtADlAPB3LHAWowqAlQYw2huKcS/qGAaxrwGlLZuIlEfSO9V2X2Or/vg/22QgOKWATQHaCmTKyB/p6DGHgRGNRERzWOo/AvZlDPpwUMarN7oWNfLbErO1DyvVrCoAbgEiS+VbpQIy5rTM3Fmfm4JMQZDqhlscdY6LQcydKPTLumnquuWN53xH1abaEP0DnUyih1cBosag8/68uVtAygrgKgXs6lsZqyCKj+BQVVIbO51+0QTMScZ7CkoVwAcPpscMYCDK4VpMHJcmFDfIUFmtOzkZyeDeR0MODfeBLynpDj3gUTtgkWOmbzzQgynx2dcD76cDRQFhhmX0PWudshe/rK5UucN33l8hWu21s3bxGkxu+Tk4FMZviupNwTlB/NlYXPuZ1kh8emEa5kMDHabSoqNLt9WTQ7OjeX/ilyobV5JwTvoUGRcK8rjnFfawHxwv/c5iYNv76i3CapT9SAQsN785+QH3SAejUlOOAMajTEKIM6RBm6n5xBbXZ/BmYSAWqdQQ2BVIDTDlCrBVOg25vcfAa1rqcIUKdxDmYYE7bGOqtW5aC/S4lvMOvAoHOAutHUEQvMNcBySQHql16U/5+99/6RLDuzxE54m66yqrpce8v27KYbw90d/UuCIGi1kFarhSBBWMhBEKAfBAkQFpIgt5JW+4uGnpzlkpzhkGxfXd3lTVb68FY4n7n3vhcRmdVNcnbIZpLZWRkZ8eLFe/d+7nznfDduXMcuGdR5ie9KzWZQm/9Kci15W2c2uQyv1zLscS0yU6XBi49xP+XvYWitt9TXZXn18ye+0Zrv0mZ7j2diXqhNwHlQO38sf500DAeJbzKoI0CNyTQLUPN5bBYga7lUxqxMmfaCsKhl+XC9Sq2BsSTFucWwm8Q3bYDcfRRKBKG9NiHUbLW9KwBqkfie6Yx3GddBBnW5ilm5ijmbCKT4r/6U76+6EwQr1FKF8V/5hk27tvkY8P1v/9+feZv9Lr/g2+9zBrUzySNrTQ2u2oXMl6/J3N/ydevov0+7OstrNsvymlVHetTnPhI4bQo+p521RicEt5SFmf/KANmmjrP0mI5culqgPcml6nVEjIJvvBcV0osLc/SHA1AB4lv//F/g+3/+Ldy7c1d854T+MLXDidqD2wGergNdSoJQJ9Cokj19Dl969ml87a038OXXX8WlC+fQajbFUrM5rFKtCThNaePBcIDj/bvYvfcJbn5yFbc//RT7D3fROeqhP5iIhPdhZ4Cj3kCY08zjm5tbqG9s4nA4xc5BTxjM4/5Q5L/VnkNkvdeaVWy0Kjp/ujSTJrdKYYp6qYRGpSKNSA362HoF7Sa/62g3m2i3WqhU6+gOJ9g96uP+YR9HY2D78lN4+qVXsHnuvChm3N+5LyMe+v0JSsUqMBugMD7EeH8H6HZw8aln8PzX/gTnX3wd7cvPolJbQ2Eoxh/zOQHqGQp0eLJPFgHq/Jo8CaAOYwkWF9EKKk36xNVHfpQ1vMw3POrr/HmPOoP6pD3iPknOh33PUhc0FqmzYa13VWrGpg6q+IHHEbpPxtNJ+KavlhpVkH02oow1BtMXcfY6Qe3ucCAM6uPBEMMpgdwyBp1j3L/2Ie58+A7ufvQrHO/cQZlNWCWOuCDkS387Ea0uV+PwfEkaGMmYli9tVNNOt6jcyvMjI5fNH3kJbzaxOgtby+JGGEqUq8LrLH7YPHser/7RH+HFt7+K9UtPoLW5jXWqB1BqvwiZGS+5ImNrlKVZVI4qwbkpkbmKnY9LC59A/XweHOYRpKIYRghGFZf4XM3jPVYJaycovGb/5sColgBjTOPrJPXb/vdImElGYebq3gsEQnNcfC3Z0w5QS63TSGCsGxCgZk4yIIN5NhEGNeW9mQdoKx1j4tw9sg+Z1iRkpfp4CG/CTOr+XCOcF16rVCQ/5Xmw/sS9wKYBguRUdyNILTPKPUdccNPqk0IKaOz+1J+He6PJXtie6tpjvXIV8hHfMlvvfFR/HNdAEnd8VuPj6GOIS+ysNGG0cW++Ngt44w8zqDc/xyX+3X3Jf/L3/83EfDkzLnbZeFncDY3Zats8cWZ1xuX6YvM94zvBfg8bxoomaQEqFtISee0EsA4zHBwc9k6dwCCNxaQI2iWP5QDnLEC95LVJcSpzPKZOEaeVj69AOn1Y6K3OU6jTy6eXTFET+3c0FO6yo/RVAl6nDIr09cnxVoHTIZAILGqTfk0/TAoSJCC1AhhmNAykluAs/7gFIPqxtKAVbKadb6ZgKr7vdHDajrY66EvVqDKJWCzcLOzUR0xopMYhSXh0thGgtgQ/lfzLs6cDSB0ddmAH2Hy/QKENyXd2WWTXcyql60VUX04pQO0Ad7JXravewWkJEg3MJptmwt85syxhUGs3WgECPnNuqXRHahBQKinbygFr/s1nbUuiZ58nApz5u7DKheodT4txvpBSf74cQP6sAPWyJFXPc/nxPUj1z2Il+rRhJ1jWRYBaJXU0MGSCrMCFAtYSkAeA2sHp1QC1S4Hr2jRw2kBuLVoamyWwWlR+3Z+vst/8VpkbP4YCyz6DVQM4KbfbwpdPJf/2BM8BLWPOybXQ14sf8XUd7qkzcOz5dr3yAVJo2AhGxLov3HwamLXKC3vApqZnMZhKA1AFoBObLB85eUaug91tuALUzvCI6zn1bcH2+iEd8M6duHi+fKf8CQB1iYV2/7sXsz8jQE3brtLcDlBbV7xJfTt7Wn+6jJUVpinzRolvkwR3FrUA7U7MzjColUXtDGqyDycsYn4GBrVfsuX30+6DITUq8V2XzuNvf+eLNYP6j//4jxWgJkNNGNQtlMr1AFAbgSm4XzXXie1MnpBx0Zqv6ozmZN+myZEazyj7rYld6LUO0mBZsMUaM6y+KrKgZF0KQD0VgLqyDKC2Iq13pssMMQOop6MhRv0++pxB3XGAWu0ZJaxZWHCA+iwBapH4borEtwDU7r9CEh+TR/k0DsBKcSb5Xa5lIk0nPWkmRy5goQHUbPByIMsZ1OFtVwDUCRC7yu4teNlUqSHEzSSVTNDvqjwyGdQCUPOzlooYjoY47vUEoKbEd3OtjfUzZzIAtTTwm5fWYon9LteCPkX9DfdqCr64PczH/4ufJ8rvOoN6AaCm7U3YCprc2vRfxuMG0nI5KkDNGctDkffOSHxLXGzz5OR6RYCaNlkBMwLUxgKm9OWQM+8KAvxQvpqgS/SJEaDOxxHGL7DmRG9js1g4zZ08P8jlU8sKCaF5z+LaFKCOkI8xgSnxTdzeAWqux/lMGNRlgl2czc75s7MJ6GPELhi3i7Mi2622sJ4ozcm1MugP0Ov3hD1NP1Kp1YRFQ9aSNo7M0OsNsHd4hKNOF73BQOJHvn5rY1PY01RH4JzoXrcr+3XY62I06GE6HkmaJHOva1XU6lXUa1Wst9sCUF+8cAGPP/64yI0fHx3h4cOHuHf3Hh48eIi9vSMc2vt1RmN0RnOMSPSk7GiFszHJtrCCiOzhIqpVMnnX0VhbR6ndBqp1naNrhUYZKSJALhsRYgzoItmBGZGQrJet6zSkyf89W7OJSfQiSK0xjcZ6KUCtTODCXCW+Ke/dqlHim/vSGsENAoxaDWq/GPsJ12wGDGZFDOeEJwlqEqAmWC0tC97uIM0PUjxM5iyS+RTG7Fh+KaAQ415eFwOoN9vr2FrfMOnXGtbaa9KwUK5UZF15cZrqGcKgvnYV77/7rgA8ClBXbAZ1E+VaQ8Y1qJKBsnM1XvVmKjZsmGJMkstpHKGxDWcWEmiXorTlZrxe+VwgZVAHgM8Wg+/1THOQN9+n+bLF+1qEj6x7t41ic+Q5iZ+1RSOv4bKdclxBlkHtADWZQTwlYVDzepTKmJPNw2/eR8tXZG9bDCnMa9rIZAY1G1UIBBDU8dEaEifbDGrtrFcWtaYFdGD0XSrxzdhO1g3nfpY5B7smAHWhyGYUUyAxgNpD8LQZJLRCeN0hSHxnK7vvfuv/elR3+HvxPDKopZnU4/bUFMk6Cf/RvyRGJb1y+bgt+KpT44xfD6B+1GL4I4HTWm1aKBfINVjycGgCX1JRCvvX6+XptUtXjgc+Nnc25NVetbD42OuMpXJJYkQqTjy4fx8//Na38cNvfQcff/QRHj7cwXg4suZ0jZnY/Ccgl8Xlkqt7k43ZfAeoCfY+9fhlvPql5/HVL7+B117+Es6f3RKlE8ad3IcEf8vlKkbii49x9PBT7N3+CLeuX8OtGzex9/AQR8d9dPqU8J7hsDtEbzSRZk2OUdi+cBFrZ8/haDTFvb1D7DzYxcHuPqYj6ozMUS0A9RLQrBTRqnE2dAGNyhzV4hRlTFAlw7pYRKNWk+9mrYJWvYxmvSrn2SaLutlCfzzDXmeIh8dDHI3nWD97EZeeeBprm5sSUzCOP9zfxWxeRKlSA+ZjTMcdjA4eYto5xuZjF3H55Tdw7oXXsfHUS6g2toCxIFDAnLK+tGVq48Mc78WA2ZeObp0lFkMes+YD22Dhx6NWNJcfK9vT4QAAIABJREFU+RHN06n78/TjfG6A2vaE+zj1VZzxzZpgUWSOBaRzeW6rK7vCZoj7Qx1JcwRlI/N7rCxq94FebzQ5fW+mpj8S5R42XAwGOOoPBKAuMZY8OsCt93+FOx/+Cg8//RC9vR0VdGejlES1vPpstWOsRMBQlZl471yKWZMH1uk0nlHw1ZoVyfgec3Y2wU4dlyN1VdZCyI5mk6A1NXpVSCpFrHmwUXLMkVQjFZsvlrF94RLe/ObfxYtf+Rrq2+dRba1ho7mG9XoDdV5T6QdTo1QuUEmMuYbVp5y9nDS1xGsc10GomTjQKiQZxh+0TYlyQ8ipEia0KT3qmrXHRT3Lagb6cGyLsvqj5g76JXUhybNMxUZiM6tzurJoUncNdTsH3BOShW9MqielALXXVenvaHuVQT1Gf6yy3mM2Fkiep8MBfQJ1yPgS5xirf/rBvEYiEva2Jj034nUUqfFyRZVHpbFSZ1HzMxMUJ0jNb2mEDBpj8fq4nw7Xy3vNEsKL3025v1aXtVviVzk0rvq6y0ZKdi/sfgUMKrlHp1uOJWvqEV6US2MtvrUmYQuk07hZY2P1h6//AaD+YgHU/+Qf/FtxSQVg2QtwKas6Ak1hoWfACTuMrb68cw5xcmjsdKa0mrk8+Ga9RsEZaPHfDJsYKL6fyWT53Eoxfj6v2iUm/NgqO5qdKe3M6SwwnZ1xbcG/dPUms7AdxE062F2OSq+Pp68248k3XrAs2eRBYxy7snaxNPbVzxEa8B24sMBI6r+WtKVJxkr2tL/eAAx9bQRtFKBxEJraI17wiNdRZ5Xa+TJ2toRbPlpe8tuThtBhrq+LRUl3ZktWTGpRzQirv0uea845HmVJJpIxmnl2ZBp5Lg8pPQdxJxvfX4tCDhA6a0KeZwxqfcwSQ2enaZUmFE3C6935h8+n4HLGqSfOWeeLMCiydRlviTEbVDpG16XvaUvW7JyUPa1sH3muzCVkY7zolVpB1gBoAaE1+BRmjIHWYUaMS3snALV58wBuOshpHyq5M8vcp0TACy5v8ZkesulT4/2JRZ30IDH5toQ2mennAU/mXTULSY7rLt+PGlZIkgmnR7AeUVuaYXYqg2EGvkHQy9eTBmsOZkTQOAGpjUEtLJWkszHMRPXH5II4M8OPu8jI5nMcmFaJH2fZpwC1WSRd0AHI0nmbWuJMQWjTHQjgdFTbCJYtiYusBJW7uRlpxmAyzcIGc+kgeYiu8ryBDPM5LYqEAC/pLA0gdVg0kWnk6zZzmu6PckDCKnBau5iywV2mMzL0LVlo7P7ACnhBplbWuk3RMsDLfYHbYc2O1M/lbXOqHMK/hQKzS7bZaxWQnsbicyhCm6LJlHOoFaB2cJo2SeStJFETBS0pUqrEt8l889/y7QC1spuWgs7LGgO84cBve6qqoltWvghMO0D9nS8aQP0nfyoANeewCoNaJL45K7YkPkiajcy+Za2Z+idhXSXzMUP4EiryKyo38YkhARFfGPIpA7uEge3lZ4uZPMn3GdQEqAlQkQFSpmQWGdRm0/ztLeEVeXkWDUTaW2dxTodDDASg7qBnEsH0YbSrQ86gNoC61TaJbzKoOaOPM6hZrEgYwAoKeJAbm5I0PHE0KhaCI5ikFlKKN8I81pln9KME3aS4L02PyhuLh7ImoWAurInUKq56Jul/s+7S91Lq87gv9DppUEZ5Y7LLOzK/90DmAQuQWyxKp3e338XO/j4Oux0019exdfasANSUQ5Z7Z+6Qd1GLNx5jqE/RBqglfjynBrNs3/t10NifUu8s+kylkOTjRxh/qF1OP3vMF1RhRuNknbM7R9EZ1OMBiuMhKgXOoOYc3nT+NI+n7Fe5XgStuBdKJbFhw9EU/dEI/SGbHEjEUXC6ICzqhHnvSkIGGscYyE/Yrk0C4DvA6cUZ/XC55Mr8QsitcqobMXbi64ydb5GgFs1MWtEuHuMSFpErsxFK05EA+OXZFDXxO9YgK3MFy2g0mljf2ECz2UK1WpH7zr1E1olcpyB3zzeaiCx3v9vHUaeHg05HCkUsSlEi/OzWtgDLPMVur4edh3sym5rS/JiOUcQY1UpRWFatRh11ym9zrnWpJAD1hQuP4cqlS7hy5QrW19fFB3U7Pezu7goIcPfuLdy9ew937+0I62tvAHQ5k5OfqcjZmFQCMmYJ/Snna1eqWGtQvnwNza0NVFoNAaP50cbCBqVtVCl3n7ouO9xAQwdKvHC3LLNI87Xsrs3tYY/mfWOF2EvjWwdX4xbT4p/skxlnESuzrVWviawqmcg+797nF1pEFxoUuX65b8ZzoE+AmhotlMRkYXdOgFrzBZEglP3F2ala8GNhVjAVnznujXi0ebaWJAaez4VBvd5ew9b6Opq1hoAWBKcbzSYqJWVQ01Yz76hXq9KocP3aNbz/3ju4/ukneLj3EAUBTzZQJfuu3kCxUrVZ8DqeQZsjkxwhYaTH6+eAPYmAyj53sMlStYVb5EcM6jk5G+Q2L9hEM1DSZJ/MoBYmtDc0J3latIeuRJE2TqrfFs8pvm6EAu+1SXwX2FwiRWzS2SitzfXK+Lwk95DfDlA7EC9m20bFCJOZ93HC445R5neRigP0u16X0EJ8jKfVnmn64A2vOgaCMR5Zm7JnSlXMy7xHVZlJr01c+iWjGsyfyNzqEFNrzOzggF/TfC747re+WAzq77z3bqin6Hpx35vmSMtya6+wWVIaUpKsT1qwW1aHSWPFE21XGiee9MRT/rYsfkjPwcv7C2GGfZwUuLaoLTDhlh07PCd3XkuBcrOBafwRABndpFHOPxmVdnR4iHf+6uf46V/8BX72L3+MDz94H6PBUJTxFYimdLcKYHmDDeOyoilN8Q6KPK0cf4JGo4Inn7iEV195EV/76tt449WXcWZrHZUy2ZY8Hme0NlAuVaVm1O8d4uDOB3jwya9w68anuHn7HnZ2j7DfGaEzmKM/KQg4jVIJj114DE889QTOXr6M5uYZ9KZzAaivfXIVNz+9hvl4jDZliGdAiWxq2qPJCI1KEc1GCdUSm160WarImKJSQrNWRbtSQqtM215BrVFDq91CrdWScRJkUR/0RjjsjkRhi8pPnJ9N3y92iqxxjhlZa6NKlnilguGgj1G/i1qrjc1Lj+Pc86/h/PNvoLJ2FpMZRw7Q5atP1DjbW7PcAK2oAa4qTzlIt2z9Lj9UfkWp3Uv+q0/I1rSy+81zAH/mr7GxzOZ+7iNoAVRLGgb2MZ5yUE58t/s0VzYzpqrn+iE/8P4Bmc+sMtUqgT0NY8N4vwT0NvUkxmp0cQSoh/0+upT57g8xlLFNFXT2d3D15z/Grff+Gsd3bmHUOVJQlyMuBGS2kRizqewJnmqlVhV/zMbd2YQxqBWvTc5DGhWZE0j8PMN8xFExUwzmFAuXzjtRE+CemI2nmIgaiKqVKajO21vAeFzEeDTFeNKVmejV2hrOX3kGb/6dP8Pzb30F5Y11ybOoMLNZb6Ba4C62xZLM4Hbn6TiKX9fMPXWVoJSkYbZcytFCiFFFTAc6Pa6MHiGpZScHjzso+hJZwSFNXlSFiTGREXIMpE6B7NDk6fUwayxM63euTsZ4gzE7vynxLXVVSx6nmImsN3OO3nCIIaW9JUbVmI9xkqtoMOZwxd50y8etrHVgkbAXgNqkxCWmdqUf1ifKSjaSOer6HN54HpsgNaXGyfoXefagvhFJTw6Cu2WIseYSQ7TSNhnXxmxJ+rSFfz+Cn06ve960xTz1ZEuSeZ3VCiT3MMft7yG/m734A0D9BZ5B/Z//+/921o6JYdFlpBJmFhwJE84XfHSpUrBZ2lsWD2uhcqZJI3QfJwYzgNSZQrMWVnwDxATFgU4GGpHVmz2Gg+AO4DkQHYvgOj8r+d1YYME4WxEtGK0gBx6LcfGzuIHx4D/0GOlljJWkUExLN30GuAiAtmVregGyu9/lv405Eo7lr/WnO8Cddh7Z8ZwBLfc705lkBa0kmVbgxrrP7fn0xQp8WBAula/YcBAMEhkm9lH0c9o1CkWXRcOWMYi2Jt2QxYKrdm0n5buQeOSPmBby0r8t2ubsdQ7AdJBqtoKf485JAd+LGkaFjfvHAjk1thGw9ueH1wVjHVL2zH0RB5p2klmQ5ez9oOZo+9fK3QGwThaispoEoFa5N5dKnoqSDRlBdKrOnGZxnYGhFowIEGjXnQaM0uHkwLT9jOC0BdQuZ5IErJ87ME5eGFtB9MGYRGrZLf+VXUPJ7Gh74kKSG2RL/Vi+kBM7KLYy3rPs++rzVRov9CZoUGjde2pFtRAsjJHAqo5A8KLEtzKeI5Adpbiz60kBgiihczJAHV6bgtSBKejMoSUAtRXl49VxhpEBULbGbFMoAcO7Y3295qLCfCClx44ArxZkTpfoWgUWK0Adm1ryzwvJos0s9LWUt9uZ39O1mQNW1YbmbXmW1R2vX7ZxKALTOoNaXTPXjCbrsoPt+D56IdhaozLrrDD3h7HBy0HslB2t4HZkSzuA7UXJ8HsKUNv8I2ma8dnVCUDNgqMwYg2Ylt/nBUymyrLJ2rYkhjgBoPZkSGzgklk+tE8+g/q7XziA+puo1RtYX99Cs72BmgDUOltZ2L6JRKA5cesSNnsmiVWUy3LPp+s4FlE013XANrMBtJnF7XKIa6zA7jJcloS6FKIAC1bYJvOSXeqM1ciwJCOe4JTaSC2WB3l6ARIJUJNRYQD1aCRSwb1eF/1uB+PxUEDuAFBPp8qgbq/h7GMXlUFdraFYLmsBXZiA+ik0FnBQP0nYjY2nvU5JY2cyRIqv9XEZWhwztoEUBYL31cJZJg7ISoanPi74Mg3YF748pkv9AZ/kTHMBq5m8G0AtDOoEoKZsc7ffw87eLg66HbTWN7B57iwq9bqorKQAta4HU3+w4gCTdikIJV8Z4GYJSO2xqHxO648SgNoLVgTe7PoE1RbxLdoEoJdC7azGS54fKFeGDEEFqIcA5xmPR6gWZqiW2Syms5bldeIa+B9lh7JgFgFq6IxGA6ipBhHY0wTMw2xVH89g+yNhbWYuSuIT0uK2Fp1iuXJZMV3jWsuylthJfU3sEJXfJB5XgFpfolKJpfkY5fkQpekAhclAAOrqvIiiPJ/gLdUoami22lhb35BGDh5fro/MiWftzxjz0shE9vRIGiCOD45k5vTxcIBZqYhmu4XN9XVsr22ijAKOjo7xcHcP9x7sot8bolmtoVWroFkvYK1VxdZ6G+12U4rSZCkwZlprtXHp4gVcunQRFy5cwMbGprC9yJKgEsDe7kPcu3cTt2/dwvXrt3Hr3j7uHg2w2x/jaDyWQqYDjOI/DFgnW3etUsN6q4WNc1torLWk8YA7k+zrCb0uwTYBbG0utY/ssTjP7xVLtEsbLR+hKKRrxFn8Pus+VdPxpi4ttod4hQVXFklp2+ZTYa41GzW9dlJMUzCSagH5PMubcqShbAb0UcKwQGloNuxUxF+LYoCxk5V5zPdSprzPVZTisTRrmD4hC9gBANV9weYc3sONtTW06g00+d1sotEgkFIJ7GnONydAPZtMcP2Tj/HBu+/i0+vX8HA3AtQEJcoBoKZ/MwZ1UDfLGshgI2y0iYLZEaB24FaZzWZgl9lYtdaZ6xjNsVc/kljG2FUae1qjje2Z5A5aXcNyDGsKTQt4Hu/xurMYTlUINtgQsOYcan56NgAQoOZ+CwA1G0odoLZzd5vD8ixjSREO5d6djFGcDlGmXeAcWfO7ejmyjf3+Cd3XaL4h2gvSiChnJGMQyKCuypxwssbCqCKv+9i+0FjUsju7/uIH3GckRXB/73e/9cWaQf3dd99Tf5fWbiR0y/qDheCAzw/NG9l4bckSlyd4jJfx5YshR9atPbKNyx5omZ9b9Va6+5ZXIcNovHz9yJ+f5H7Zz7XieLnigK91v/7pHtCLliVM+PPLZQVTb12/jnf++uf43rf+HH/5k5/g6OjQfDVQnLORUf20q5YRnBaA2ta+ahTwa4JGq4Knn76C1157Gd/4+lfx+muvYGO9qQ15czbfUXqWjT81TGcT9Dq72L3xDu5d/WvcvHEdt+7u4MF+B/vdMbqTAibFGkrVGtrra3j88Ut44okrWN/eRqnexBAl7He6uPrxB/j04w8EpGuVayiNp5j3Rxh2OhgP+qhVS2i36hJbFQv0EUPMpyPUSgU0qHxRKqBZKKBa4RimKuqtBurNhviZ8ayA/miKTn+Io+Meup2+NamWUSuTeV3HxnobW2fWBTQvtjYUiBr0pVGQUuTnn3kFF19+G9Wti5iWGKsQ4DeAWuSjXZ0i1olWrb1lUzpCPSJTdzplU6z4c/59V9UUsvWr2Pzw+d7Vagaf78XaAGYNvKwrMCerBoBaJY6NG6n5vcVYMl6G8tn0NVbDsiqZIJtq57Up1FWTVG7bZlJLo7IytAk2M/4Y93sik388GGEwnaJQLuJg9y7e/8n3BaAe7OxgPhigUGQcwya7icYtE435p2xaYMNwzY7LznrmGgyC2JkY1HO42+bS4CgM3BH95BSDQhEjkd/X9VXluAxpzCpLzERgdDRljMygm8pgFUwmc0zGRyiWZmiuncWlJ1/CG9/8Mzzz5pdRaLPZroztdhub9SYqhF0ZoFotOTTOufyzYxXOOs/ZPL/FDg7L9ZY40BUbs+OplgHd+TzS/UJo2s4YUY2n8jYy9VXZWEHza89nFvaD1LBiTSyM07LaJlnLtAsV5pyJ2hnv1ZD2bjRElwA1JbbZfGA1NNax2eTDL589nalsWO6vObrmkC6JrjVx/ZaGaQeuvemO9trVRSUGK4h8PZXblHWve0Cqv8ln8+uS5sru5xe2qim85x/3++sR6LJaaromHsUE8BzzVfW0Gr7KZvk6yVfj03g2/Xz5z/0HBvX+vty/zS/YDOr/8h/+OxZ4htAq5NIOVMsDDlprlGpP1iRV/78IBMmCs6qZb44MuBA6O7xr1kHfBOg1VDMCxJFl44CpF190g/M3Z0tH1m8AnCUJUgZwmJuVAajttQKKR6BVQOwl86ijsXdQ2sDapANOjHSwBHpV0mKib/rwsH3mONtkGahhzOmZsau9iOUAiL+nJwheiUrZflYU065lM2OhI9p4AdK1FK+DyHLY9ZKVIO1k/pGSzvAAxMTCqX6s+FnCr4nlTDtds75Or2DeQWreHgZ3h+ecaGyTgl8KFsVSwmKK5smZQYD2PlHuI3UoYlzFi+m+CcV7K2A5KCDP84JlKg9un9Nvna7VyAhaBVBbn0C8xM6elmKSqLEZNqifT4KBZQC1jOVRgFo64W3GtMp5ZwFqMsAWpL1/pwBqrkkHABx+URsX8WYLnTPJabpGou1zFs3fJECtMxRdWjYFtKNUL+/1SoA6SDFmgWy17QpIq4VPWdV6zXQNpXOqdYqcfmsop4FSKvPt0t7ZLmFd7+m1zNZ1wwyfjP00H5R/3ZLCyEqQOnlbt+fZZiBLQ3PHDMHYCvA0H/xlnp8sH308dk/GhovoB+UUDYQOYHSYELwCoLbXKCBtrfhWjE3VQCToD92pUcJbH9e/+dxGfZ7ZIn9NDqAW5kvCyGbexzmElKvLAtSa5DH/o8Q3XYvbNpc496B1WeAb7qfFGX8AqBe93h//yTeFPb6WMKjLMoNabbtiJxoTeTODg6M6597siUidJk04BkZ6Z1hgDOZA6qi6bP5bs89gX7173nHc9J7qPLI5xpzvRTblfI5qrSKMTYIXKh2nczNl38q6VIBEZjwJA3MmP/v9Hga9LgYyx3YkABf9sDCoRQ6uggYB6nMXsLG1LfLEBONKBMJkTmYE2YM/VwOofsKKBmlTliZZbp/03rjkncwDNga1fI4AUGcZ1J4Or4qFkqg9JLnLYp+Q8IVitjGCGb4Fie8jlfjudJSZUyzJXGGyElKAeuvcWZTrKYM6NiuE2MQBZCbwBlBLnLvQ/RVjm3Svx/2u2bcUrMKMWJ0LJ2vT13H2AgVvoECzxbfEl1cA1JXCTBjUEaDWPMAby2gvadPyADUZ1ASplUFNUKwsBbPQNOXj4ez8lhV45E/mD0Jm5fmW/TETbeSuYd6vLfM7umbj7FiNvV21hMoG5HhMUSJ7ejaUbwJTpekE5VlBSCF8H86wbLXbAlDXG01UyFYN8YcqBFDOjjeAYOVoPMBg0EX36BjHe4fodntSLKo0atg6ty0S4Y1CCZP+QBjPu7v7ODg8Fpb2hXMXcWF7C+c269hs19Fq1oVhq/tfG1Q4X/P8+XM4f+4ctre3hU1VJNOWtsOkwjudIzn2nVt3cePOA1y7t4PrD/Zwa28fu0cdDIcmz2gxMm8zC6utUhnrrQY2z22hvbmOcrUm4Jo0VPFqUe6aQDWBfit0i3KS73rvUzG1m/x9ye/T1cWdND7INiwqMGr+PRzQZerJoOY9jQB1vV4TULhkALXncmmhiPE81y/BQUp8DwtljDjnk6zXYkU+M/228epVGpuMFAGoJ2JP+VoButngoy1EYcaxti3yADNh+PIekgkv4HStLgxqgtQc50Db63OZa9WK2PKbn36CD95/F9evf4LdvV1hzlHZgQB1pdFEsWKz4M322tXL9O9EP+MNLPFuCMAuEt/WLOpNXGqgNChNpH1CbWNJHJiXT5VmjiD9qXmrq2poA6oe3vdrSOdtr2bMnMV3lNCfk+nMojz9SgagFs1SzMtFkfZm44yyqIvKoE6PK7ZyqgA1c2qR+B6hSPa0yMQ7QG3nKSeXNPenlSFhimleIAA1Yzv6AQGolUGtQIEB1GldIDSv24iYoEbnGXokAMTrobHye9/+58vc3+/tY9977/1FYoHYebVDWm/LNRImjKpY49NLFPzMMmD515ATPqlwfVK8ctKNS2OJXAnIbLDbYj1KCuwFsHEJQC0+erEEtDR2Sc8hX2zX+o7FhskH4eOMA6nyc3Cwh08+/gjf/da38C9/+AM8uHsHg24P8zFzOldOsOEcBDtMBYZSMHLv6Js5R7s0w8ZGHS+88Ay+/OZr+PpXv4pXXv6SgMPzmbJAC1NKbrdECnc07OFw/x52Pn0Hd67+Erdu3MDt+zt4cNDB4WCKESqotDZw4fJlXL5yCWtt2mNtaBsxjytSJnyOhzv38fDubYx6fUnkpoMhRr2BjNSZTIao16toEaCukkVIIzACpiNUSwXUy2VUCLAT1CyXUK2W0eD4jloNFbKkbWQKbVSvP0Sn0xNwiXEgYww2NG2ut7C1uY7G+iaKzTUMJxMZMTKmb2m2sf3US7j8pa+gfeFJlJqbUgMRWykMat0n6fgEv03L4tRla0L2zPLS92e2Of+6AOqlna2PfPaqtKhSKjMB6KhyRQY1436pTZk6ncTvrKIbg5rgHHM2HW+X7hPRsbYmUWdRW4yRyn2LskoJxTKZ8XPMRkMMhkNhUPc4PxpT7N2/hfd/9gPc+eBXmO7vA+MxivRBZEjPNV6ZT/Q8ZswzrG7LME7yMtpONl1MGR9r/ksyz2Q+w4BS0fS1Q85fB8alsqjIT8Z9VOYzbDcb2Gw0Uas2MBxPcWfnAR7s76NPQJts5QobMUoYj444eQObZy7h8edexWt//Hfx1GtvAM2agOxbzRY2ag1UhEFttTapJWs8ryl1UqPP2e68jdLYX5sxvbVHjsz4w+JX/mUVQJ0ym/UIbuYiU9oMbgCo9RTT0XCxBp0CzeqEIh6ROXcDqH1pOjAsKjtFlZQXWXkB3DV24+fhTh8ToKYa2GAgqlcjKqvZWiI4zTjU06pYhszV7019KgWotSZe0nUYwGmNfVzFNn0O153Mv+Ys6rEyuSVwsdJz8JNJQ7xfu/SnAvmKpchtFJl1+/L4KWeb/HNl62Zxoz+Kj3asKjV5Xu9Nz2+pT8+Wc+1Wx3WQ/3zp738AqL+gAPV//Y/+vhkpy7vMUeh+UQmvAD9LA3fIntyWaBdOeDxZmolsUEjizACFvWRBtBvNYGht8wV2cg4wdqMsGjhJQiOOKkgNZpnSqfx3BPy0g1zBai1mheJ9ALPTTuE0IVOWRUiADfiMaVRumybgsXkV/6FPTBFJAx/iRU6vq21qPj+V2NKLGEFgfbGdoLX5J+8hdtGOEYyBFXq9a1+OlwOodXaEJoQEqL14Fa6pdMr7uYQBCiazG88pgPtu4cI6SkDd5GOH4l6aKHnNPFjMBFhcZiXdhvv1tvOMjRPZcsZC0pErVHtd2oHmeI4KUIvDT8BnnVHpsypjN5xuu1h8yjql2F0VCq6BBWmdhs60sdvtst5SZhGJGYshHdA/CaBOGNSnAdSflUHt1kTsy7Ik+IR7tupPvx6D2r34YpaRBahTZvbyM3Eb54yA+KxY6Oa7eOfjUga1M6JPZFCbKLhJp57EoI4F8dMBaj9vDwa0eJEA1M5UtsJTCB5tZqG/3rdzAKh9XtwKBnW8TlHS3pZt5kLzuAIaJAUXD49dwj74lRVrK1PMTxpVdIS0B/uxscoMcyjd5Nfs5wKp3TaGT5cypaM/SW2AeWORqHUmdXxspjNCnSVndln2moPPSwFqZ1BHgDoAxN6taoD06QA1ExppDdN5g87U5uunKlPHU1BW1hwjMqfZhSwyjpFB7UmM+wa/BqtsRfAhwf7lrQHnln5xJb7/aInEd5kz23y2ss20Yie5xlI2J9lmJTtbWOxIDqA2Tx4bsBykUWcmq1uVOTJONyZVib9bljxxrXBW3ng8wWQ0loPI/NlaVQBmYWqGeMfsAoFEdiib3DD39HQyFolvB6jJCnMGtcwZo5xruSwM6u1zjylAbQxqAmUifZY0YeYBajkxaz4LTWkB2HewUq9BSMYJCCYMah37oGxdZ1drk1Re4luPky9mOYAe4mK75CkgqnvFivu2P/mWBKh7na7M7qXEd7fTCQk/AepOTwHqw24XzfU1YVC7xLc3z3k86HNcvTDLIpUAFZ6BJxZ9WUHOY8i477UxVOL6pMDh10CaLBzMtYJD2hQo9sQbUpcA1IXRUKSsq4XBmt4gAAAgAElEQVS5FE0zALXMpFPlE7F//LAm4S02bEyJ77EUPChhm2FQS2OWNTUk/ZPLCp/yWfx+5Rt97Q9L6uUZ35j/JfVz+u/UQ/J3jQm9uioA9YxsyTFKBKYFpB6hyFndU+sBLRRUjWFjA41mC2SBsYmD15v3WaT3S6pwwC/dh30cd49wfHiIzu4hhoMBK39orLex/dg5tBo1YDBE/+gI+w930ev3pTB95sxZPPv0c3j84kWc32hgrVlBtVJRiX8ZMaPMHAKuG1ub2NhYx1q7jSqPVynremGRcjIWIIDA+P7DPdy9+wBXb93GR7fuyPetBw9xcNhDdzASn0RAljaH+QuZXe1mDRvbm2hvbchszHK1LnN0BaQlC8bZxNIsoZLS7sEjPpFVGTvJly29qT7GyFSodE+7bP4ygFoBa7KPBKCec/ZnQdjTjXrVwH3eUwU0fc/JUhO1DJ1FSMUAAoujQhXjEgFqBej52UXiXEa70G2YvPd0IvecMvzSmCTMEWNQB4Ba2bkCUM+m2mTQaAiLmuB0o16X2eYEqQmkkKGiCRPHO5Rl1ikB6g/ffxc3bl5fClCXqirxLZoUwsDNgggaGtrjYR6iXnleCwWotQlG2S8qa61PSHeSVxWtxB/iR4vnYuqb2GxVGxDmlsWoOrPT7aQtIVPa1HMyhn5ucQTFHGF5jYPE9zIG9bysst4yeF2Y/1mAOtZAdCgUGxgUoKYk7wiVlEHNa2L2PDQ/Jg2WHito7qsAtagMcLK1M6i5njgnnAxqt3mh9uD3xkMSq+lkWgxSWCUCsO9/oQFqHUeRxgeZfCfBgMLjaXyWrK+8jVrlt050Qicc77TXnfZ+C/FPlqMQwWhznCk4LdcnJuuZXvLwPNvrfp4r/XYSe6TXPebGXi91B6+rnXaFdmA0GeDOvVv43ne+jR9+93u48dHHOHq4i9mQdlvrRyQLuLKVR4ME0pizzihbDYK7c2yfaeGVl1/AV976Mr761tt46YUX0WxWMeWM+skUxWkBzWoD1VIZve4+9nZu4v4n7+PO1fdw+/ZN3NvZxX63j8GMg6JbWDtzFs889zyefPJxzMZD7O8+wOH+gYzp0H1cE2C6f3gkCinD/kDi7JHE3iPM2fTH2dLNOipVyt7Sr6rSg86iVhUj+jLKkNfJoi6XUK+or69Wq6jWGmC+MprM0B8M0RsMRR6Xr6vXqthoUYWljVp7DYVaU5iRbEYdkqlaqWPzynO48OKb2LryHFrbF2VsD8dESIOo3rCV5Kpla2zZuv3dBqh9oYcNcdrWjI7Qrp+2fZLxr+s6xGjJ+LkAThqDWpvYtfHd694xV7HRJVbv8QZ5+uQMaMp7x1iQTcTiryYYjcY4GlCifoDBqI+du9fx4c9+hHsfvQt0OyhNphKnMTaYcm75bKLsaGkw1T014WNUHymrVDTZ0QSotZGYfpMqOjMMOM94NEZhzDgLmFBNh8cYD9GqlPDU2W1c2twSJaBOt493P76Gj27ewX5/iFGhhBqb8OoVjMcdVColnLvwFJ568Q288o0/xRNfegVgLFssYIPxUbWOatFmTlvO48MbPX7z3G+l7U5wEo+J+FNh76iS5gsgD1Cn+yHz7xxAndq+NG8Ja8Dve2hi1vjHv8LnyQPtHgzZ6xygTiXfy8w3uQ5tLQZZ7ZmqXXWHAwyGCg6z9kTzTcY142M57zzr3Elkbr6dQS05j87tZnzIRgP5XaTS+TMI26sUuDS6qxodmfqjyVhmYstIJGvcTnPfNG/Xj22okv30a8zHtaSfrV+HuliurO1PC8dLm9IeoSYf3i/17ckxTqrpeyNDamD8+ennyccvKS7yhxnUXzAG9X/zj//d6KC9GCIdhBpYRUBalk18LOfGApDtGyIBp4PhCUGfQ7gGg3rCmHYBeQoZwIhsh1AsxOVmThvokILUsbsoBawddLbCk0uKpAC1A9fJT2VjOCgeAeoMu887lEJ062BtJmIP2LE8+hnB6fAad/B+nQJT2i62XVvTroiAdQCYE4lukfUyhrQng7mZ0oFB52CIAdR+jYNTM1lxrY35wjJ35SzuBFSVz5PKZyZMLH11ZCoFtpa/ZiU4vQg6xjuQsBMDG8yZ/Ok08chs9MJnej4BcEwBZglksnOmA0ht3fg659e6C905Lik869KwGS8iR2+MoDxAHYIPL4+pUKiVvU2+27rmkiT2NInvFKB2GZMyC7mfU+LbrMiv17SZtz2JWkHq3GJvX/YF+WQ1y3aOz/UExk9W+/KWfbkMna2MBcnpLECtsswqT8ufDM0crOa5hfnTCTMpFiW1kOXARXj+CQxqL2a6o/dZKUEy3BjU/nuW1W/ggrOopSipoIDGcvwQCWMszJN1ho3OpVYzkLKd7bFMUKQhTCyeZK+14rquspEa1yxLUffM8pJ+PtCLgZrbplhsDO8e5txn/xYSgtR+r3hveR/9AKHjNf10DiKEHqZkbplLIsSrZxLfzqgW8UQFtqxbSpUt5Bro7Gm1695s5GMtfoMA9awgDV7sSnU5XJUA53xqnVXIU3DZUEp8jynzJZLfnFEYGdTqQ9R/6c7R1zsItsx4hIA8bcCyC0zAhF35BFC+/QWT+P6jPzUG9brOoBaJ76rNoBb1A7VdWjBXYEY6gd2+23yksNeXmb+k21dtjNkFmWFt+z/fOJevhyRAnO9zWRsTAtRTSeQIRvM+1oVhwYRPAQJVFtAv/luBsYEkoQo4TETiWwDqXhfTyQglSnyjgOFoKO9RKBuD+vxj2Nw6I2xJgiucJcUEM/gtj0WC+bHyuiLYLqmiz+I1rFREKjwwZFm04XMDQE3ATT0LR5X4zGMFq/l/2tqsRHb+FmQKaTmzJ+wEdv17DOv2yWwRj0X59F6ng+NDZVD3ul0BGgkIMZHudLt4sLeHw04HjfU1bGyfQalWtdhC971/BftsTXjqa2yARWKTF32wHiG1zwE0SUA0BYqV3Zgmrr5mMs0DiWSbmQ8pXEh5asrC0hDgDOqJzaDmPHYBSWyWrjViusKAzOxmw0K5LDZrOJ6gPyRAzWIHKz0qBy8MavODzKPSxHxloVvNXYblZQ8FO7hs6532mBeFtJtUuax+XBupp3ueYCXBae4NYU6TSc35szPpmeArWWThbOC1jU0ZmWDyC+LXhcFA6X2T3xcAfDrFYNjHUe8InYND9HYPRHa/2mygvbmGjbNbqJaKGB4doX94gN7RERr1Bp54+ik8+/wLeOGFL+HiY4+hWS3KDGVdyzq33SIFOadqo46qNK3o2ALZTPy8JjktM4Upqdft4/DgELfu38cnd+7gg+u3cO3WPdy+v4uHBx0cDUfojacYkDEzm4OfkBLjrc0W2hvraFPSvNkSoJbs6fGUbAgKSOmMQR0F4JwWH8Hh93R1LnJSUSdG854ipk2sVshdYFDnAWplUDdM4lsAfrGVjAkWJb5TBjXXNdnTk1JNGdSlqo4EsoE0uu/InlYGtQDUxqBWlY4I2us6k2mMug5FEhTCnG43mwGg5tzvNpsNKmR7c7fyKsxkrNBkNMKNT6/ho/ffw82bN7C7vyvNRQ1jUPP+iH8rlwOwa9pnGqsKY9hrCboTfASAPs7GighQKztHY3JZfGLD4r3UxkaLVBKlq3BPvYYi6WDKJtPrLvF7AKjNUuQwLW3OcQdnP4PUojKdIbMypzLfVQDqyVSkf3mvhS1Gkpk0Hhi7nLKoBh5TAUBjK839+VtJGNRsLiSgpKoKZc6oZ9He2UZpLWShmGwNFPT/BAPEFvM9qTBBufiqglwuw542msWPKNeWn125d/ErNFoFa6Y75aPv/L+nmcTfq79///0PTA7X97FepXzBN/uhow/w+Ppf10VJbd8q3xhDrdU2NGVQL4In8XUpAB1INUtUXXQnLn+/9Pjx/CMxYiG2saYluepGrnA/USjPsLP3AN//3vfw/W9/G9d+8R72b93FfDQVezclYOZjU5JYXGJ2sb2MOZjfAOfPtvH6q1/C1956G2+9+Saee/Y5NBpVkRzW2dUF1MgwnM1wfPgAD+99ivuffIh7n3yM+/fuYPfwECM+r95EY+MMNs9dwONPPIGz22dwvLeDW59+jPt37mJv7wDTWRHFck2a12Yjzv8diLQ2pWuFGcvGvlIB5XoVVWmKYtzFhigqekzENlVN/aZYLgqDWsBpNhPz35WqjNmp1xuoVBui+iDy3cMh+hwRQjWXShmtRh3rzSaq9RaK1YaCP+OhgD+TYhnNc1ew/fTLOPvUS9i6/DTKtaYoMjnQIrfkERb/ahj7t8egTuPhdE/n98PJ8cPpH27J8j/9RW6jY5Aqcb7GgfpTWbmRVSuS3fRlVtsQgDoBnWONK9t0mgc2UwVJ+jbG45qvzoSRetwf4YgjZTpHuHfrGj762Y+wc+0DlEccWcOdwwY7AuRjGWPhtkNqoWyaZ0MHGfjcK6x3ibQbmd6ay/K8x7OZSHZTaaVA1W428sm6B+rVMh5bb+NLly/hiTNbqM6Bhw/38dN33scvrt3A3c4QfTZXtuuoNUqYTvoST19+6kU88/JbeOntr+PS8y+iUKdiTQFrtTranL0eAGo2mUlRxNRzYrNdwBE8XEhv7mcEqFPAdNmCCCBqGDcXSTDmhILPzt/DdM16XdnfI+SQ+Rpe8j587wBQe2Ms55IbQM08TgFhqrfMMJyOZf40Jb7Z4EIGtURyJYLTRdQkL7euwOSahWjP7baV9bkuJG5zG2bNC6IYYM1SAgGY1LgwrI1lzbUnMt9kUY9GOjoqkTbP7/U0J877yFUAtW9LETZIrmO+mSbUVJfc4FPB5pSpncZmK2qvaR78qAYmjZH52V97/PFHfenv1fMK+19QBvV/+x/9gxiKhY5fX0pBo8zNXQ6wDq5SS8kJszWGwJbB2Y6Jj1u9PLCdTZ47MOSc7eGS2Vp0CHJ99jpNrKxjOWOAHciIcwsiuBHB6dQYBge6AExHYHsRoNbzzkGamQJ7zKEiCJKhTqdgvoEO+ppUCjz+W4po4e8RZAjsaWE850Dv/O9WDPSaaLyGLheXHCPM8LNrms6Y9vZuB46S5wZ0QTsd9CvXCeR5qRvltHMoH+iv+j016HkDvirpyQJVKueumLuBOHLCEShZsHZW7FMnlJU4EVDXCrTyD5f2FpaFM6i5XTQQY4ds+rnz7+XXyNe+FlTiXHVftwkGpmfvsspWlvT5L2mX9WcFqLXb/9cEqHNF9F/Hk7g9SQ8Z7/lyl7iqOJ4/j4W1tGqWoO3+2H2XnzmoZQCfQa0AtRYRCJMoQG3MRevAc+BZGYz+rTPdHKAWQNmf/xsGqBWAtiJTwpyWEneQ/DZA5jcMUHvBTxP67F1xO+XFdS11Zu/zqsAqE6gldmjZ87OPZYe8rDpOeqb5Y8rviQ3O/D0tcDqA4LVQs0u0m16Uz0h9y7xAMl60TK5230YvyHtaw5ED1hmJ70cBqLMS3z6T2hMOaVgyCW9VINFZrcoSsuIvJcAXAGqC0mRQzwTcEYnvwJB0RjmtclSPiCoXCxYy+lt1jOF3/kYQg6Amf37RAOpvfJMAtc6gFoC60RZGgsoQW2Ga5d+E0eXyztoR7G0+J5RxpHavJRyxmQEtZoJo75MqvYRM1FsQzI7Yfpe1JRJjBJcJUitAza86E/VqVQrlDvQqLhxBKwGoBwZQS8FhIgyPfq8jAPVkPJTklqcqTGsDqMmgPvfYBWye2RaGMNnTpQK/3b7YOJXABnall3j+PitQPgp9ZbUqILXHP6FgIwC1Agj0qSmDWjrjXaZzBYM6RN6nVJd0NpiyLGPsrK9mIs3tQgZ1l7OBDw5xeHgo86hFLq1SkQT6uNvBg91dHHQ6qK+1sU6AulJRkMr7YKyBMNi1RCVGAer0S3+LjQwJvzo4cs8H4ngCVzeSApXdc1f70NByMbCQOMgbIll8NYlvgrGcQV0Yc9byEITbCZbSlsaimdlHzqC2Y5DdWxSZZwLUYwWohwpQiySlyBorQ0PO0eTmTi2+q9laAKjtYZVITi7ho4ZQ4i99jmtYNLHxhzdQRkZwbt6E7OkRypT1FVBqbNIXLAaVUa3V0Gg10W6tocJ5wKEfSgtTBBNlPcve0saFwWiAo+4hOoeHGO4fCStsbXMDrY011Np1AUiHhwcYc+75ZIKLFy7gra9/HS+/+QaeevpZGbnF8yMIp8pN7vHNt/GisPotPR+slpsSBH2hv4asmfEERc6c7vWwd7CH2/cf4KObt/HRjdu4ev0ebt7fxf2jLg77QwxM8pGFxUaliHqrhtZ6GxtbZ9BY25BCOIE2zqImSD1JAGqJ5y0XckzztHt/aoHZGuTUt+clvuMM6rg8lgDUnPnZYHNPVWZQB4lvXi9vVlajJYwQ2m3aX67rsTGoC2RQl6sCFhBmFlsn6ZL6DweoWbRlI5oA9tagpPbG2dM29zIA1HW0Gk00anUBqdfWFKCuVevGoFaAmnZ4PBzgxief4MMPCFBfx97+3iJAXavJXnQGNQuCYjGkOpfEE0kM6DaFO8MBav5ZGNQ+HicXdqTxaawjuL0JhjE0LYVZmxbnuA0kC0eLtEt8rMWMskbU0YU4Un+NALVIfM+mKvFNgJr+hWyxIu8h5UtZJFWAmgC+AtTKgo/2kzByBKg587swHaI4G6BcYNFeZy3KcA1r5hFgO2ffhUskzdgGUBP4l+bWMmYBoCZMpX/X+FjPJFwFecjGU5n2h4W3odFTf4/W8Op3v4AAtexfVwK0a5hj9uZuULb5c/GPf2OPuO07zUae+vewPfKRRhZmjgB1Iiu8ZNutAiSXAQS+aEP8mzQI+PO9ocJjHnl3SubXCjg42sMPf/RDfO9b38WHP/05dq7doIyH7LVRgWpTmtcF0NzADG26I1BcRqtZxIXH1vHWa6/ia29/Ba+/9jqeevJp1Bs1sc3SYDa3edWjATqH97F7/zoeXL+GnRvXsfPgPo66HcCafda3z2Fj+xy2ts6gVilj7/4dBahv38He7j7G7MwqVlBEGVTuJuAzYrMnbQKDrHIRxUoJpQrH5LCpRdtUCE4XZzNU5ClFlCtFmfnL96DkN5mMFZHrLaFSVgZ1tdZEqcKGlqLFXANMqb5RBDh3tlGtoVLjvN6axgHCUJxgTPnw9XNoX3oa557+Es4//RKqrU1thtYnWhx8ejR1UsPCb4tB7Ztw1R4Ja2sFIPSom/i0vXXScUKsw/VljVaa0xib1AA6+i1XJvU5v1IrmE5lxjT/rftHyRd6ThE7CApuOZlouXNWk2SjL2sPncEYh90O9vd3cef6VVz9y7/A3vWrqE7H0hhBxTZtpOfYKO4NbUZRRQLOvNbZ1JqXqdy41O8Y59GPsW4xnQoYzveTJo3pXABrfvbtzQ08ef4cXn38Ei5vrGHW6+P27Xv40S/ew19evYlbnRF6hQKaa1U0m0XMpkM0m208+cKreO7Vr+DZ19/ChaefQanOJumigNNkYVel9pfGVFrbCXldvkksnxv+lgBqMZ8GCMdapTb0pbGF38O0wcCfL+BwEodk6/P6h4BKWT00MKetKVYaChjjmDKsNxWOZhP0xyMBqNngMiBzecJ542Q2lwKDOjQh2rLT2y5ZnNbz7Rw8HtTRLBYPifKQNWRYudBrvGEGteACek0mzHtGI22Qp9JRDkhO92TAZhK/kl4rOa8lRsjShSS2W95MoyFmGkUlO37F42F3JiB1aieW5TTLq/EnWykeR2rhdu3+AFB/wRjU/91//O/F3e8GIpbC465MTETqzkMXYm6d+UzBaHXUyKsN1SNo8cjBwdgFFDdkBGLDJqJBdjAxgIpqSEJntDHJ9HeFjt2Ih0TS/hYTywj6RZlvB6bzPx38dklwL/hYV2NyftFn2FWLFlsTsTzT3F+QgNPuAKRIZY9rsT4C8wHMTsF60x9X6ddl4DALU1rAEpadg/4ONhsL2quQodhljQKhRd2Ty7SBwDEd6/qMOWQCBIdT8oJl7LZLDfRpQLU6r2zb+ap1uWgOEzDEr23KqLbrHBH27BGynFArlJ8EUPOjCi5tn9Vk0ATEzjmg6KT1PRVjMrDHAGrfP15A1Y/AdajzpbVQGpN8fRNbhKtmUK+Q+Pb5mX+rAGpej1yC+dkB6uUJSgyS3TDGucvZVSAUo7DET5P4dqBamIpLAGoHp3U2z0kAtQb0ClO7HGz6/BTYjo8/CoN6FUBt0gC+46z4xmJlIkXrjOkwg1qD/5RBHfBaizwlQfCKn63htACYD169UOWvyUt85/f5UsDYA7NlwEbmsQhQn3SclQGaFxlDwJtlCrofkD0evGMMGsXmJ0xRl3Z0qW8BqKVM7nbem5sWAWqXZMyMu8jIeVuXc8K4jvLeEaxWO0QQQOWtBBuQRuM4r1peZ+zplQA1E0IC1Ez8fG51YEzqFY1+Xa+JXC9PvtIAOs+ut3voDGoFqP+3kyPi37O/BoBaZlBvKkDtDGoriOta8FlIyhYLybld6lVskhAWBh+cMklc6cGKQZbsqavWI8bCnaUvof5u6jTCaJsrQM0Z1GRWVDiDlslgjGkcDOJzppOpMahHsh5ZcOj3uuh3O/JzMhqiVJYWdAwHlPieoliporm2gfOPXcDW9lkpeHG9MAFNAWo580ROMngOXZRO0jNfziJdWYFLuz6a6Iq1k28F9XIMam9mkmPSGUdGQWZ5rvR7S6KcBBTJ/NUkvinrfXRwhKPDAwx6fWHDEqAeDkc4Oj42gPoYtbUW1rfOyNxXH2/jjk/8pebz2qzKz2WKIHZ1wr4Np74CYPe/O3Dh9oYFIek4l7qUJa4EQTzuTYDqED8FUEdDH4FEnEE9UQa1AtTKoJZZuq5QI/lJbGAk015kImeQQkd/MBbpOBa9ZJ6qfDvootchK/C83MC4D1jWPBezpeS1ae/qiTbLgP6QcxmkY3tHmp1YwJ5NUJrwe4TyVAFqynsLi5ISnCyStVoyd5rMJqoL6PW1OeDGblYWjd4X/psA9cHxPnpHh5gd91GvVLF97ixq7SZGhSkmoz5m3S6qsxk2Gk089/wL+Ma/8ffw3KuvYm1rCyVSw3RooTBEQweW+DpTBZFOC5Uj5r2Tx6VZi/TmKYoGTheGQ8wGbFQ5xsODPVy/9wAf3biDd6/exIc37uGT+/t42OmJ1DcvDwHqWomy5mU015rSuNJc30S53hIGKMFpgtQOUIvSQVArSGcrpqjb6pu1EqheAVC7tKbnuPH1el1EppqMtflM1jblvWUGtbCNBL4NEt8xPysEgJo+m8V8zqAeF8lKrso3GdQyx9jVciQGYLFWC7sEqAVQkZnDKmsoplHySYVEdbQUxcJ5XnVhUBNoIEjtADVtvRZkI3N+2O/jxifXTgaonUFtEt9SjPa4KrCcNbLQvCoZA5CT+PbimMzBXrh1Zu8T5rSPAlB7ZO9huV4c76B1A4nfUpnIpCAf3iqJHWPc45vfsjsW90WKn98EqKmGQFUdbYBi7M3ZmMKgFvtEOmPZGg1shE8oRmgTQZT4pgQq5f4VoBZ/KPL6XGLWBJLY3tioZvdNAGoDBQSiorw4GdQVzIvlAJC7CkdWo8oZ72oCNK9NFM38DiY35qNv/z+/ZxHcyR/nBx+8bwo4XuvKPj9vU1JQyzxBAu//7bx0jwKgBdZaEk/IWkxS+9S3arTpIwwXP/cjA9RaWIsgRlD+S5oX7fDZKgP9JlCrFnDU2cePf/IT/OB7P8CvfvRT3PngKmbjqYzNYGMJlaY0DuI5a/NQsC20p+UCtjZqePLKObz95uv42ttfxcsvvYIrV55EpVYVMFeiEMY+HAcw6qF/vIPjvTvYv3MLu3duY3fnPo67xzLPt0EFi40tNNbW5cyH/R6O9nZwsHMfR/v76Bx1MRhRKYPhAfN2kyCnXWdczpiXDaSUvhW7qb6GwDQVHsjgrnDudKmEar2EerMsvqnBZk7peKL/0noGm2kZi1cbTVRqdUznM2manExG0kjI+8gmUsZkjOFZo2I8LUxYWrL6GspbF7D91Iu4+NxraGyew6xcUzUHq1tqfn3yl6+XZc96VID6UdbxaeeR/v1vHUAdGhQZX+je01xSGxajqqnm8TpChAC1xttKcOP/FMjL2KqkJp3W7EUq3KSa2afI33vjCQ6PO9h9+AB3PvkQH//8x9i7+TFq86k0P7AZnq/BnFLequgi4YjlFtwv/LeuWzsPa8TzuhXfh00QHB8zm2hTKxujm406nrh4Ec9evowXLp7HmWoZxw938PEnN/Cjdz7Gzz+5jzv9KYalIja2alhrlUQ+v9Fcw7Mvv4HnXv8KnvzSazh75UnUKI1fLqPNxtBKBSo4bjOoBf/VGJjXQ+OJ+LV8rUUSoFst6ZPhDHvGWck1l8gl8ev5dbloS7Wm7UCiA7Fep5FzDMSFRPXWxh2kx1+osXn4TBA8kHWi8ozseearOYBaz2GOwYQ52lBGMVGWXe4bGfH2OiEI2RoKJMsQYqltCOCqqV46e5prW3J4NuFIbFQKGE2Ygy3ENAOvpWFT16kA1MOBNDpYhhkuQ35v+zVJr7vfHy3pL0anco/t4aW5hdda9GavjgOSv7mlDPn5aa/NLZxwHZM8Xa5vrqFO7l1il/8AUH9BGdT/w3/6D5Ml5KUQXUZB3jtWkxbYal6Xk4M4BpubvaR/MmAyIrJWnDSWQmIQZeOlCz90/ig4rTPpYq0iYrqewiTMVwMbw1zppIjtc6fzs6mdJa2v0XeMz8myqVNpb56zJ1Dp5/WanX50M3iGeQSz4NcuAyab0/FE14Fg39xyDaxIY4msg9ayucOAbD+43d8UBHf513TOtL2PFBmS8xEmRhooBDlxA8v9nsnrdRGo8UyXWBagznRAOAM/WVS+9FaB1IZWROdsr02W7AnVIXfqDlJnnbIaSAsCknWbsblWaEjPUxy9FVXyDGop1KQAtTCsrYBjRnqZc9Lb693/yk50VpTsCtsP+pMyOlYCDzDyShIAACAASURBVCC1gQHpDckB1Dp9zIoBnH0kCQbnayTBQI5BLcVIkS+x58rzNTHRtjNn1UXp18x6+CwRee65sQCd/cPnA6gXk5QFoNkYGAvBnxcQLZRZALYtif0sDOoQiAWAWsGeDHvaC18OUQcZ7jxIHQN+BQxilyqLiMr4j9/xvmUZ1AJCyx5VXmW4DjaDOuzlzwtQG8ofbP9izJWVgHUcNrCoVy+m04DlVX/XI/5mAGoP+vM/fUuq/3AJSntnB6cdoA72RtmcKriuUyGlFOiZhxgCG/xsTS2SzAjwoiBySEA0O1O7kfz0BqQ0ufARDyrfnQDUgmVooVdBagI9zqKOEt/CyiLzbDYHZb5V4luZWi4Pnp99FADqJFBelpyvSqiYwNRYmC8RoP7ffw2L87v30q+TQV1vYGP9DFprG6g32ihV6lqkFvscfVxIxEKimUpeLdmMS5IPB5/9p8s7BweVJJhS5HZE01qUvWjoBf75nLP65phQrhucQ8o5tASOdUSCDdK1PFjXv0t8y3wnyrFNxuj3u+gRoO52RCaWTVb87MOBdjCXKmRJruPchYs4s30O1XoDpRJn7LJrXT978PFmAS3cETlD77IW25X4cV5nl/7VY1gjmoATiwxq88BafJALpI0/iz4n2zJ3WvErjduy8YsxqDtdHB0e4ujgUNjmBKc5Y5jX5/DoCA92H+KgcywM6rUzWyKJHqYI2AFDUYKf09hzBHYE7Mg133nxIJMVJ1Lx/nwBLpKY09mNoRhiM2IzcanFt3mAWuW2jTEcGNRDk/ieoSbAS1Z2UOXEzVaKrByLoVVhCg1GlI0bCUgtADXnjJnMtxQh7H7n+ePLrEi6tvLXahVwuRLQTN/A4mHJjDyelccMXmQH0XSCEr8nE5RlBvUIBc60nahE/lzsZwNr6xuo1epB+cfB6ZT9oIJBBSvalEXie3d/B/3OMSqjKdbqLZx77DyK9Qr2e0cY9LsojcfYqjfw5IWLePnV1/GVP/t7uPTCczJLWrVmWHkUSQX99uRPOqMIspJdzUKhSjaKn5MckQA1mdMTFIdDFAY9zAc9TEc9HHWPcGd3D9du3cevrt7AO1dv450b93Bn/xgjC8mrM87JJEBdRLNVx/qZLbTWt1BttIFyXWZQj2dFBaiFHWrS1854M9A+dCKf4j5W3s+VALXl6daE7XGTjvpgAVi7xggDEqCuE6CuUW7VJL4l2rARIJ4TGmDKmJDrhcXcIcoYiTS0AtTzgrJvHaD2uEJY1PKthVCJK2XmsUotiny03C8FqqPENwHq1gJATQadg7oMPVn0Hg0GuH7tY5lBrRLfeyhUymiaxHel0RTVijCD2uSxOQPZv/JxQsz3vXBONrjuebUzmv/kvzzO9+OFAmxG6S0WblO1By2Am2qSMc+W9erImnBwynxnpjDJRgOR4U8Bav5bmdBkyzMXnASAWsFpBag1emTjqORrtq90JduoA5EOH6E8H8hjZGQ7WL8SoLZcQny/FWTZ0MN9IsNoChXMrdFB1pHVLsTlJSp86hs8j2Ve6iPV9L4EO5lcuPf/v3/2uxek/Rpn/IMP38/WZHJgW96mZECfpEHw1ziF3+pLT4tr/M3zAHVYH7bvF+pH3iC5IqxVy7r4x8Xzsfg51K5OVsNTzxvXOQHq484BfvpXf4UffP9H+Osf/hg33vlAgK8yipgU5pgW5sIoLsteKUjDptxmm67VaJRwdquBJ6+cx5dffw1ffuMtPPfcS7hw4QoqNYKx2iwkIAabuEZdjLq76B7ex9HOPRzcv4/DvR10u8ey26iUUmu0hLXc7/elabHfOcKwc4R+r48BVUZGE5kLzdyNGhzSiCeMxLKwphk3KzhNNS/tYFY7xTEEbAYsCSDdbFfRatfQbjXQ4NiY2QRjqhqx6Y+NNhyzU22g0Wqj3mrLe8gYCUp4jwhSM8dUh01Q3BsrWY9iQ86oVMOssY6tx1/AhedfR+vcZRTra6LioI1UGg+e9rVqPcj9PD01Woh/T3u/R/n7shz4UV633I99nlfGeinvNEE6gnU6gkWbkl2Ni34gVr+1kd2bTQWgM6DVs6P83ltanwn1A61p8C0Y9w0nMxlHtHPvLm5//AGu/eLHOLj1CWocUVGKALUOZtH9K+PJbLRHUGqi07IYQD6O1b+5th1g5DrluuZnpkz91vo6nrxyBU9euIBL621UpiPcv30LH3z8Kf7VB7fwq9v7eDCcY1Ip4cxmDRvtMmaTEZrtdTz32tt4/o2v4NKzL+LMhctotpqoV6toM24rl1GYc06H11U9H02IZUkTtN5NX5gBXDAsIzaGy75lU2muKUDW9SkAdbCp9k4pOJ0HqHm8VQC1+/HT8hnZg9bw7Pmfj0dhbYdrr0KAWJrI9TMzEyB7mrOn+ZOy2hzNRNlvKtcQ2PaxTpq7WK00bAddiS5u4+8fWdRqc2plNs2r1HxY+wa+S0yT1sFZWwdVJ8YYDAhQT0RJMLVCyzCAEO/YdcjEgZ8HoD4NwE5MQsilI8yXMRin3TtfjXlT6a/Lf9709/T6/YFB/QVjUP+P/+Q/WPBMBqEGgDotunnX9ip35pts0eWnIKC/2sBm64qNheg8oJ1lR3v3YArKOfgb2Q4RjI3HzXbuqCPSbql8gUuK8s6eEEPtnUoGWpvxVgw4Jk7m7lw9JjCEZINqBSFWFi3xzFwrA9SdNResVgoqB4Dainc+YM/ASWFDJ0xqrW/ELkw5Y3ssBSEy4LaDGuqpDPhIAGqfE5qA2aFA4iBJ2nnk72fH83sYAWqvYi6uLC8Pq+qLd6Z6CBOZ06GMnDlUfqBX9vjOgHaHvPjTGyK8aWLxHqbHcPaQFOi96J4AtUH2z+dOLwGo81dA7qU5Bvm3y+eGNehNFNYJKLdLAxkt5xmDWqPsBQY1pdc8VBOyismOPxJATfCaXbM2i0MB7VMA6oUP+IgRfq7rKliR3Mt/UwC127pwvFMAao0Jw0VO3bveBWGtaLAjt92AjgWJb5t5J6FORt7bQGQJJhPQOQGo08c9oAmPuVxhBqTWjkyVm7fjmpxKAKp9amACUCt4r2tc1pczqL0TTj6xgiv69xyD2iUCQ+QS2RKh0SnX07eYpLhpUrWAsB5OSThDsJUHMnK/xxv42SW+5bWpfT/hvXxLco870yf4uFCMt7XjALVLfksSyLJfClCrv9JCsM+dVsBafd0SgDrYlQhUu2+IDGqdKR38pQHUlLeaT1TO25M7ZUNz/rT9lHo0i+aU8yY4bRLf7Fp2BnVOvsuvoboOl+nUUSLpV7ouliWycQb1FxGg/lOR+N7Y2M4A1AE08HzXGyFSAFkamKxje1XAl3/cQEY3ha4CocBSVA7RQrQ2YwS76T7R77fceAOoJxNZAzLjVuS0vJThEURSaJhQbnCEMVkW7NIn07XfFYnvfreL8XiEsmWcgyEB6qnMLW2vKUC9tX1OADlhZUjzWCybBOBdT1qXaGr29QnhMzEJztjkINWoADXn5mpSa4xGgkYSsKkqRwCok+OG5M2vvcc7p9jA/D5R8MMB6g6ODo8EoBaJb5sn3O8PBKDe2d0V2TwHqIVFbB9ewKhg9+2O0seY1J+wKeQcl/v5NElVf6fPFd+S2C/+m0UkZ1uodJrNDktUfdxeyGtTW+HSb8KgnqAwHgHGoK5gjpooRXNkQWyy0dhL167MWmbTQrkiNoyzzJYD1Ar6fDaAOluSSwvhq5L/RykKyImzICLFPJPilUKM+wa9DkXKH04JUCtYzcdm45ECjZUqas0m1tfXUa5WtbBL5ReR+43MCy9I8zaTzVCtVgSAvr9zG6NuF2vFGjbb69g8u41JEbi79wC9XgcNFHBl+zxee/ElvPrGm3jh7bew9fhlzDg7V2KksvzXZwFKNGusXS96E6CbT2kjTOLb5isToAbZ8sMBCr0O5oMu5uM+eoMudg6PcOP+Lt67dge/+OgmfvbBp/jkwT4G0mABVDknkMzjGtBq1tDa2BCVhVpzDcVqE9NCGRPxvOp92aTgcsVcg97Y4pILj3q/Fp63BKCODYIq3x+7w02TwmS36fMJm2cAamFQa2QWm9hMnUSUD9Rm8d7TN/fnJQyM+UqQGkWyYHlUaxK34zhArcvMUH7PC0TFIALTOv9aZbubwqBuBYlvrjNKfAtALSCnMahLRYwHA3x67So+fO9d3DCJ72KlguYG70sL5UZTmmfo38Si2vgtSZHNFqQNcG5jtNFc81uub3+Ox9/ib5YgyOH1Fhc5g9qb9dznSaOTxd+ew3nxuyQ2zPfREkdrbGzJHRK1CE2HlYke2NPcuxOCQGxMcAY1gS5Io4mzpyOD2nJqy1V5TwS25nuyYM9GFc6fng2Fdb8IUJtSQXLaoZHW7r1LrZONL3uFzGnOMufPFKD2AnsSOweAumixceLrXDozvS+//Bf/66NGKr8Xz/vhRzaDOm04TT5Z3pakhd9Qpknc8qPaKF/Xn+X5j3rBl+2z9LXLfKO1TIenZcGT+AHj4+pvV4GL8ookrgmhVs4GuIithiyuA7v4fpnPnjQ8VstFHB8f4ic//yv84Ic/ws9/8GNcf+d9mYPLugBjLPaSbq81sd5oYNgfotfti40iINNeb2Bzq4WtzTounN/CSy+8gJdefAWPP/4sts9dQr3VAu1jkc1FtKVkfJJB3X0oAHVn7wE6u7voHe1j2DvGbDTUxmPzZyM24PV7GA96wqQe9PvoD0dUIFefx6YRxhJSs7A6kCswKRc2jOigmomwnudzBd7aLaytr2F9cx3r6y206lVRVOkcH6DXYfNaT+w31VsarXW02usol6sai1EaejwxiWjjH0qjD0eNENQmo7qCEYoYFhtoX3wa5597De3HnkR14yzm5Zo0pgqIekq9QNZMopqUX8cr19CyjqNH2ASnxX6n7Y9HeIvf3FPMNwlTOpObKegr7YVs3PSaUgJ8+igwgnOuvGZpaCZXSG1Mun8Fjp7PZR60SIQXdB1Q1ebo6Bj3bt/Aravv4dNf/AQHd66jSv9VLtk4MaBU1JxL6qkcS+K5hSm7crQU16vXdIWaYc1kPKdut4PpeIRGpYzNdhPnz5zB+e2zuEB5/FYT5fkYvcMD3L51Ex9cv4WfX9vBhzsdHIwLmFfK2GqXsd7QXd7aOoMX3qS891fw2JPPYuvcBay1W2jWqmjVqqgSSKVndmnakJN63OLmx0hBqQ8wf+r1+YBRmM1SJccsa11fEjGb/IJJQcNQ8UwY2Fr7VuuY+pxUqn1VHS5d35l/W0wdYzKT1eaogGJJcg6JT8Swa0RM0kN/zNnTfZX4JpN6SGltHRkm+b3hPALUS4MF4+N4bLVrqgamHysqRDH/rJUqqJescd4b2m2clJ+rE7XkWllNgU1IHDFGaXjOLyfRbJnP8XvhPjf1vbyGWj9czK3lPtvDp/npgEGZUk2u9Ko2N8EgFmyg2dC8bcrs3ZUVgHi0tBbgnztda38AqL9gAPU//c/+Ub7PJoAsCc4Y2JBpkSn6dQODV7i9FFDWp6TPzzGo3TAuGFVnM+vrHZwWUNVmoXlfkM9E0uKSgbPOggiJqHVLB4DaWagJWC0O0H4XR+a/pyxq/TR5JrVLJvg1DExkv0Yp6BuuW2SZO0AdNrgTatyDO+icMEwUy4igtf87M7Pa59GlALWB0cEh5QBpvWWR+awJtjNb8vdDpdzSrxDsp/dDb0ws8oolzb4uc4y0YzpxequcWWrM88eJ76rnkJSZveKSyEtYwcdllhwk9euXSO/K2WvVIGwTj1HdYRvGl5X4NsRyWcduCBR01YegQcCflLEYG+2tOcJAQRXy02JSiCQiKMBCqgLUViL/HAA1kwIBpU3KRAFqkyVNCjtp0phZIOHEVhgQe3hloTbnm+Oa8A+cPW44j5BAZCxd8mR9fTheAKj9RtsajtmsvTb/vnr8kwBqhqkS+EgQHKVRVWLIg8eE6ZwElCrynQWtQ2Akx9XXe5KwIPHtIJT9DMmEN1bkAWqZKRpZfcrEiBLj8WpGhoYGS97KoddHsAeNyGy/uMy3e4mkmWfZGvA1L2BAdhGcGpCdAk5nX58FqH1Pxp9Z2cFozv38o9yjmmf3f/p3DTCt0SkEgW4No0KGsv9MKjPYHWVQlwq2g0MjkgHUXkXOzZ5exqDOJw86+iFKdksHccq0dgY1QehJtEfKhI7f+rocQE2gWmZQK3vaGdTafLNaVSUokDgglvia/D3334VBXasJuPmd7/4fJxuZ37O/fv2bBKib2Ng8IxLfyqCuaUOHsFx9vpIlOknxTFAayglaM8qCT192rTKvV5azPMSZpDmA2sMKOYw80ZNZBdQ0xKB8IOXfyYycR4nRINCheg6yW2w9cqYyu5P5U6TXJiMBXQWg7i0BqCk7SAb12jrOC0B9VufeEejgPFYHTP38af1Spldw8lbsD4mhFe2COoUdypUPisY0pb80xieLLBIrusyI+JxoaxeKU66qnW/asIu7qtgl19dk/MlUEYlvAagP0O/2ZK9w3/QHA5lLvbO3h6NuFw0WFMmgrlQk+ZeCiQELSpqwRhJn1EjxYDF59qWTLz5l/FaYF+uKScoKpW2R5WugT1oASYseMemOEvPSMsWknsDlZITCeKgzqAsE8fg3LXZpbJWMf7FPyXmPOoPaGNSDkRQ8XOJbGNQ2g1pk98ynn2ZWnFnvz8vft9P82bLrKffF9rlKISqQKfGFrCpKA4+BEVnklPY2JjWB3vEIExZxyIauNVBvNtFea8u8S86b5LVlIZjAmmxfYU9F9oHY3GpF5LTv3b2B2XCAc61NbK1vyRrqTce49eAuer0u1spVPHv5cXzj7a/gldffxJUXX0Dr/FlMyf6UvcbinDJwA23fJb+FkaWzd3XOhMpa+7/JyJpz1iBnjfe6KBhA3R90sXfcwZ2dfVy9uYNfXr2Jf/nOVXxw5wE69GeFgjDqG+UC2tU5mo0yGq011NvrqLfWTea7JmAbuW4s1lMZxBuW/drLeXP+r5V3TqmFJ6FDkgsFgNoK5SEXUljGGf7xxbEJTUHgGSolCEMtMKhlXarEt+bQMScQsFSAUNpdoDsrCEg9I4tamNQuD50A1M64Db5bpb0lD7DitLOm+VMb55R51Kw3ROKb86ebjSY21glYrAeAWu3vTOzRZDjApx9/jA/eewc3blzH7v4uitWqNA9UCVDXGwJQc16p5uX8tmYRM0OaO2kDEPeHx2SuMhDjIL2iyqBezCW8kUZtqR5Tiu7eaGe5OK+BjMzwGYTyd65TfX+f3aksZsfRE5tpdsgL5J6nqz9ViX5pxJB50ROR8SVLUQBqY69P+DkJUJfJnuZ9VAa15oWucqUNCylATSndgjCohyg7QO1NRKFxP8ZrYr/lwpraE/0nmdNTlYun7O6UEt/lKqZscrDcQZsXlLWqt9tV8KzQbXm1EMjkfpRkfqQwoJzdPgd+9s/+6Wmm9vfq758foNaYKT+K71H9TMyJQ4thuK6+cldXc5bfAg2zVscKy/7u55sfo5ECWekR84+vBBeDOcyeTz7+ChltLPRkQO+F5+c+HxsUO50OfvHeeyLz/bPv/Qgf/fUvMeweo1IpYGOtiXNn1nB5ewtb9brEZ7u7exgP2GRZxNpGG5vba2i2KtjaauPpp5/FM8+8iPMXnsTmmcfQWFtDuV5HuVKXcQncV9NRH/3uHjrHD9A/3JPv0fEhRt0jjHsdjPt9jMiQHlN9SNnK49EQY7IQ+U15b3oPaVRiMEtw0GINC13ZeETGN79FQcYkkFUJCWi3m9jaPoPNM+fle2O9jWatgGHvEAe7lBJ/gOOjA2mQYRzeaLZ1RFFVlY2kuXXK8T1TTKiekgAkBI0q1ap8D+dAb15G/ezj2HrqFaxfegaN7YsoVBvCojwVoE4bblcs6N8mQK1hfK6e+jmB79+K4bM6qAO32rRoNfepVmV0VNKibLf7WTZh+Dxqzf1DGTb72VOFJR7Y6kdshhcCmQHUjMWOjo5w+9NPcPPDd3D9lz/F4b0bqFCFRQBqjQtERMsVkxycph8S0HKua585JGMkaU61mcOsN82m4Cgktumd22jh0tltPP7YBZw/cxbtRkt8aOf4EDs793H99i18ePMefnVzH5/u9tGb6Wz2zXoRaw0y/wtonz2HF976Kp59/W2cvfIUNs+cw0a7jXadY08qojggLYWiomlxiddArC6cjgRM7/UCEOy1ZDNtyqBeVH5YBVCn9VPJbxwsz69Lqx+muYnnnemxl73PYo3W1GaSBnqPp3wWNNnTkpPYG4pgxGwmoPTxoIfecCAgdbfXR38wlIYErVnH/MWZ2AS6RTrcfob50mbnvJ7Kx2vFcgCoGY/I9RCQwa5pDq/w82ZtQmS+J2MMphNMpblWT34V0JtelzQOlJEIuQ3ueIRu0UfzxicB2mmVfFWtbdV5y2f6A0D9uU1wYf8LKvH9P/0X/2HuoiVggUOGkhf78l8GvsRD5LeB4pAexEbAIT4eXyHPsgK+gnFWmNIHXdw7ANTK+NUsNJT8DcBVPDVlXkcWtL6NdUtb95Vv9rzct0t8q4xylFZ28FtinFB+8OOmPzURkA2aXpwEpNDNrgmaXwOjOJszikCHXwetdzhQ7MB0FqAOnj7phEolE+WkWOyzv8droNdbzscNWwCoLXgIRQ278vbZ5PmpNHj0TtqxalZOf+ovp9lOHjPvsFb97m93WmIQnUBqdt2z+c/0hsUpEf4Zea8C092cvrkXLX64VfbO8FCETz4PH7PHE+qVHCZ1AnalDKC2dZgwFrWgrx1r4ZaJ9KBzs/7mAepU5jt1ujGB5VrxksTqxHRZkJ4JwHIv/a0B1LkQQAsxcX/H5HqZjTwFoLYgbzlAvQKkFqCYhUYrBulw84R17eC6/vxNA9QRWHaWpX5uDYwETjUGdQSnBaS2yCnsPC8++eMngI6ZtWDP93nraSC8LBLI7KcVAHV6/Pj80yS+IwAd3jd8OLePKUid2rx0jIOxRBL/pMczmyrdkjMFWIxJzb8xSTJxUWskUo9UENtu0qg+riKR8Q72PpHrXibxHRnUOYCaxySbjv6Xc5jEHtksJ38fsquFLKXsae14VolvB6X5k495YTfjh8wOZpKY3AiRfAKWXwdhBnWphO9+7//83EHi7+ILv/F3vpkDqFsolRWglqYSV/p28kfyIUUloVhWOqF9BVO7pEgS/6aF5miLdFnaNjdmob5h8KX+x2xdXpurZJTsVOIvn41tuFtgUkscwXVsMm0sLBCg5qKbjJUFojOoE4lvAMKgFoC6Kgzz8485QK1ABwFqgh08raBo4QB1UrySzyJJvu1Yc/7SnZ4wSzwG5NVngUQY4QGgllKNtoolADXtaLbhKF4kT0Ldv0azozGxwANLmjlUol9jYBYNe11KfB/hkAB1p6vJebksADWLPQ/393DU60rBc317W4AOgrQax3tzlSkxS5HHuswp8e1ymmlMIwtisfibietcKlcYPVaQsjEF4s9ERlKvjXxuY+kHj5zEjakNlWYwAjpkUBO4TAFqNqXOuNa8CdYjL76IjG1KfJeNQT0WcFolvoECC6cBoE7X/MmxTQwTF1nUq2zbSbYoUzyw5i9XtuA6lYKOeOcZipTwHfXlGpRM1psA18wkNPl5a5TXbLZkfjFtAiUZ5fYZ+MT3Y/GuyhmSvCdkJbExoVREr3uEh/dvoDSd4srZi9jc2CQlCkeDPu48vI/hoI+NagMvPvk0/uQbf4SXX3sD5558Ao0zZzCrclatz5q3Ri2R+lZVEAXmVOJbAGlhS3PWhP0k0D6bqNT1dIQSWdSjvrCoaQf2jo5wb/cAt+4f4L1P7+BH73yId2/cxe5ggvG8iHqlgla1iHZ5IsXzaqMl7Ol6ewOVxhoK1bpKhRbYsFCQwqcUSz3fSxtXkrW/rFi0rJEkPC+MYYhxpT7fv5Mcxhj/PspDpC+hAHWzXhOAmnMYeet0FnQOoOZRjUHNj8HP5AA1GeOU9xb2tMyhTubESXxh6gayWVkNNolvB9SNQe0S33xvrkVnUBOgbjWb2NrcwgYB50otMIa5J7meKP9KBvUH776D69c/VYCa92lzcwGgdvatNMx5TGlSnarCkALUkTHkI0r8+gt7WvqUkn0ckjsfu5SdsbjAoM4D1AyGxM4reK2Ffau629v4+3nOLFc1x6CWl5hKAAFqkbSnvDfVRgyg5n0ig5qNBVR/gIHUzA2tHUp9tcSZBlBzFTuDWmZQO4NazzeYbmfumsqES5BKVucNCtLowAaZAsZcjZw/TQZ1qSzN0RIBOxNIHanacm+AEmev90r8ivmmMsdQCDs0xic/+p//+9/FMO1zn/MPP6LENy+Vxt+ZvDiX43iMoDlOEqd4HJa8+LSCdgpQp7wCb9r43B9oxQtXHdetbQpQZ2OIpKqSxBtedTiJQb2MMJCvK2l8pScd/mazTz02C1p/S2Jm7kfORb197z7ee/c9fP/Pv4W/+ou/wN7921ivl/CNL7+KP3rzFVzeaqMyGWHn3j3cvXMH3aNjTEcTGW9Qrlelb6i11sRTzzyPp599CVtnL6O1vo16u40qAepqHQU2hnAfSjxMpZx9jHtHGHcP0D/YxYBAdecQ414Xo8EYozEBlDFGIwLUI1Ee4vzW4XQm+5h7F4UZigXaUqtRWs5JSfJqqSySu4x/KcvNptERVVkKc2xub+HClSs4e+EpnDn7BNZaDVQKQ/QPd7D/4Ab2H9zG4d4DiQ9oEqgC1WpxRNEaarUWygZSs+nOm1dpOFS8oyAjajh/ezSdozcroLx5Ee0rL2D98nPCoi7Vm9JMpHVO3Qz5e5tfiktH07kfOD3Ee+Qtcdp5PPKB/qaeaLOmpalVbL4aGAEARQFAZ/Om84N5aqFJnv0LzEOYswlQHGNvrdNrqCP233IsPqbkMYueJRSagQqQjE84rujG1Y9w/b1f4tY7f4mjRPx3JAAAIABJREFUBzdRLs5RLHMsi+aUbEZVVTmPW0ySnD4FAEdEjSZjmZHNt6lU9DOItDx9LYDNZgPPXj6Ppy+cx2Ob21irt+UcKd28d3CAOzsP8PGdu/jw9n28d/MAt/b7GM9LqJFBXS9hrVlCoVZC+7HzeOHtr+OZ19/C9qXHsbG5jc2WAtT1qu4jqakJQK2LbQEP9jpz8odl+YNfsiB0QzWkHECdf92yerrnpDo2MMlJA7YRT1JytCW1J/VFsUaWLtn0PeX2CrM5O+fagWOuLzKoReLb3ssB6u5ogONeV2S+CVJ3uj30en1RYOBzK7UKao2aqobJHHX7KTOlrSkhNFh4XV+tOt+/UlCQukqZb1cLMHviNWIfX+IxnMRxrIERnGYDPfMtyztTW+Sf5cStnHX7gfQi19ZeeKI/XzqSV1+dHjrJMpbGGavOMX3vxUE5Jxspx368dv3qlSt/U1btb9X7fGEB6v/lv/rH4UYEEDo1Nukiz/VAnBaMBuA2h0AuGCQPlh1mTjpz8wbMy0VasPI5yylT2gFxh6c98XQZZGf+RjnSlJm6CFDbrF92Wrnst2YE9vZalLe8KjKpUwDaO0eS3R5nJOh5ye/y4eJncbBeblAAc81MeAHN5kyHQq+dmzMN9HGX93YGrh0veW4GFLDz8KJe9rwMLwnPMSOYdzIGcGctWe61CTC+zBqEe+x/TFhLiwC1BSr23HRtagwZHWj292DCM6eQTU78OQmzL7knoUUh5ygyAYTLg3g85acjAHXGLYc+o1UAdQoiBacvdTtjA9ie/f/Ze+8fS6/0TOy5OVfs6hzYbOYhZ0bSrsKIQ+3+4v/MMBzgAMMwDDjAxnptwF7Y1q5XXsiSZWk045mVJpLD3JHNTpVvzsbzhnPO99Wt7iZHEiRyOKiprqp7v/uFc970vM/zqrS3g9SJnFUc2CRFpr8tBvUzAWqLPPVenx7hPytZzieZfzMAtZ/P6fKkJ+xfeOD569E9eyqDWiR2tACm/Qp5BrWDzg5UuGysAdTSpWwy3RlZ8LQr8nSAOpX4liL8syS+jUEdECeX97bnqAFwAlA7gOBy4PbAQsAjtysBrk8JWH2XhPVgkfYXBajz/ie/vk4GzApQP/11wYkFQDl/vnngNTpe9bx+P9QsR//ltt8luwWgNuF+vcsGUFuxWStWauMjQO2gSyLR7fbXgD1hLydJhPvXvMR3sDnpHGoBoh2EdtZ1lPlW8lsi8U2Qmj9DZ1Jz1qXPoM7fJ/853M8kYnEfoZebNcD+cwpQ//lffL1mFP7eO+/oDGqT+K7V2yhxjqgDyImCt2FZ4e6q8oLamuiCPTl+SkUmnbnE5+IARUjaYrHf17nLgUU3oAog3NsE/wg2CxBmjDM1Gcpsk8P7fPUFGdNznScmBfu5FBSUQd3HsN8VwFpmUAMYT0ziWxjU69g5fx6bW2RQGxOPnevGnpN2m1AkSRqBkhg5gMF2e1ytQgAInqjtS2GpFQsi8c2kWLs4WNDRmcfuKziD26ozGZA6sxcC8zyxIRafZJje9ibfT86gZqLuDGoC1INeX2fJlUpSaDnuEqA+QHdIBvUa1ra2pTAqALVuwMAUVhais9wILqoqiMfx+b2swEi2uJuuLJfM9Yq6s5q94col2MP+z9mA1BPzs0VykK8xBrUA1NMxqkWVQaYtdZUIldMjy8ztSpwzLRLflI4XBvUU8wWbPcieJqPPi0n6vucpOMo1p/nBioLPqhg5vy9P+C5bcjKVWfwGWfsFAa9EmHo2UYB6MgKmY5lRyXuz4Jy22VwAIM7How2hHRU2JP2EdiWoi+A8t1IR9XpdijxBNYHy0L0jHO3eR6NUxLVLV9Fpr6M/neKg18WTwwMplm/VW3jt+g28/Z238cZbb2Hj4kXUNzawrNVIAUWhoI0b+mG6VQSgpvyiFJnJBHdQmuev1yCS37QDBliX5lMUxyMBqCkhunt4iCcHVAfo4ZP7j/DD9z/Gu3c+x/2jEQYzoF6ro02AujRBswJU6g1UGx3UO2TrrqFYa2BZMRb1sogZWaIO2Hnzijv2ZO/5Xsg/u/T5Zp5juv4ycbKv7lzpyJrRdH/TlsxREanyqnxxLrHYURsrIGvcFbG8AEjlDAGol+jPCxgsCEgQmKYsszJfpfk1jCxICr1yIQpOByUlrhzZfwqKeyyjDGqV+FaAuoWtzU1sbGzI/SfrT+dVzoQxmALUt+/cwu6+AdSU+G61UKk3RZJedHGDTLnGI7oZVcklA1AzmpLl5fmxN6L7/rUeLXuWKRAlIHgCEObnLFooLD40y6DW86EPYHFVCviZPFA/28xraEZIm42k+C+uTxUPlmwwIUBNZjrBae51GdMBkEHtALUwzIUFrxL6HgvIWnGAmvEu985UGdRFynzbDE9lgxuQ7ApzQcYuxgcKKCsTn/dcmjgKlPi2GdQllfgWnp3ZJmUfWYxqFXSJS4zFLiMdRMK3LLaJQJQA1Bby/vn/+N88zUx+5f6mAHWs6zwrl5H14yw8+adu4NPed9oNC/UXzzXshc/j677MQzjtuD65M7S5e6yZxJzeQJd+7rMB6lXw9Elf7tyCfD3K65Red1p5/rYnGUf1+wN89tl9/OB738OPf/h9PL53C2vlBf6d3/1N/NPfegud4gLDw13sPnqAJ48fYTQYYD6d6/4tljDFHJVGHVeuv4RrL76GjTMX0ehsotZooFyrCoNaAGrxU3NMpmRJ9zAf9zEbHmN0+ASD/ScYH+9j3OtiMhxjPJ5iNJ5gNJ4KOE0AkXLKzNvYwDWX2E4VvLRuaY1jAKqlCmoVMj+VUUg26mgyxmg6lqk1Z86fxZUXb+D8pZexdeYaGmxGmxyjf/AABw9v4+DxZzjce4jRoC9rs1KpifpTs7WGRmMd1WpdVBQkF2WDGs9D8gWC1JyHXEGlWsFkvsBwDhTXzqJx4QY6l1/G+sUXUWq04hgHB6lXNBBk1kyuvuf+5Gms/7/Jtf5ljvV38R6aEGHhclyRNRTyuWhTMZsXFejzXEj8oIzfsN3L52aMZcndbIShqBgJMSwC1Jbs2bgwmyHO6hfH2Aibn12/FVEauPX+L3H7lz/Hgw9/hu6T+yiR6c8mN9Ya2FNhyjtkrmqdnKpABI+rouzCNcuGiul8Kn+nPDi95WQ4kPXOmOXC9hZev3oBL5zdRqfWQmlZwnQ8xXG3h0cHB7j7ZBcfff4QHz/YxScPjvHkaCzrtlktY71WRKtRQbFZQefiebz8W7+D69/8TWyev4T19S1sNttYq9dktrXmq+arE8XJdMnmbeDJOpauBiubaSrKsMCk+B1wzr9vle3y/Eu+JwB1+t40Kg2gcVpfShbnaeeafrY0e1ujXzrvWtYegeIcQM3VRfn43mgozdXCoJ4Yg3o4kjoB102tXkejVZdYgs00ClKzsYZf8TMVN4iValmWBLgLRVSLJQOodSyYYwwSuxi7OdYs4lgq7pHRbIrBVOsQ7stP+JNcXpvf1+mf5XNytirv3zO5hl1X3rx5BOq/z2UZmVN42vFlzYUGxC9mkeR9SVPCrwHqr5nE9//6X/y7SV0klnPcePlyigxqW81hna2ezZQu7pOL1wpbSYHLEwwH+3SjZqU+faGHjZSCr4GJmzDVTjCoI1grHacmR5gWxCNAbWdi8wm8MKZ/d4lv7fyymqMBDPZzFHWLdyrZ6ZrrRsnmCAYbi9xuiDpOC3dDt1/SYSbFhYSJdBpAnUiBuzPWzFoLcnI2DoyYJToJmkcUJbDds2bKLsOAEfOGAepL5En8ujTAtGuU5ClNzBOwXpadJb/JZ3pRfVWHV3xLLHmubqqIpvm0RCjMDw9dRfFhxieeNb4+n8iLsOrdbCdF/HOl9oXehshQ8IRH7lcigxtZ/Qn7UojJDmEZJ8tr4+a9PBhhkenXALWu/ZP5iRdbVjvVuJbi+lIWXVoW95Dw2QC1zzgRFnWQzjk5h1qDM2UnK6j9LIA6MvA0oFTgQAEolWDUttdEJjwBqVUQ1OfRqnyfMyQFagpzaj2IVjahH1PXov7OJtFasJ0Nlr3Y53Y+/X5qWCPyjX78+KrTAqZ8ILwqME7fK/8OEpvZEC68LlGoCGeQRIyZoD3Y80x0romDSVZpUTLrx+TuGTAdAGr/WVjVOtsrgNJSLPBGJNHXjn7LE0D3PynQnIDU5hDC3OnAuszJfDPbUxlvsmRSJtEpADUZ03MWOfT1IvFtSWPoqrZzO20tBC8RlFKeD6D+i+/94ReLkP+Bv/o77/yBgEsbJvFNgLpYcYBapbWdrZv6Uu/4FQlfnzcv9yKdEaw3JxbR1Ya6b+FrjSdmYgvRf6cgpCfMamOsCGjZIItgBEmki52ypSaXqnYsmfPq0sw2584Z1Ox0n3H2FBnUAlD3MJ+MpZDCc1WAeqES32vOoN5BpV6XQviCcs0JiOq22Tv5o2/PBSUWfHgCL0UadzCmMMOaAwE9ORdjIIo1kxjBbY1QAgJ7zDPkYFMsHBefY8fXeFTfnwdotUAd5atlz84IUJNBfSQMagLUwqAWgHqIowBQD9BcX8P61jZPXJ6L91jrfWG5UiW+Y1LJa3NcPmmWtNsV18qK+2d2VWxCsIkaM6cAtYAgbsvsmn1Nhuu3+yE1LJlBTdnnyKCuFJaolfVvClCn8VdSBheJb2NQC0CtLGopeJHVI6AcVQes4coW+jNqn1rQyFUIMmDUsw6QcSfxQPyXFm3Vn/A5EbsrY4nyco4SJXwnA2A8xGIywpJz22X2noJ6nP/YbLVRrdaCHYjjjNRnkcXEAlGtVhVZbwWyl+D8ykm/i0l3F51aFdeuvIBKrY7HhwfYPTpEt98XIG2n2cHrN17G73/n9/HamwSoL6C6toalMC3ZFKCxk+RpBk7rPOoFOINav6vMtzxXFhTFXswNpFb54xIbViYjLIZ99LtH2Ds4wN7RMQ6OB7j7eA8//fQO3r3zAJ88OsbBcCpjIdq1EjpFzhlcolJtoNJso97ZQK1NgJpgqLKoCb6JKojMLzcFE48D7XGciCsySz61iAmrxBrRtIMtH1eesKIWR9Afq+KEM6jLlPiuG0BNKURjUMv8zVyjsAPLAaBeFNBfFDEjKEGtFpNmVmDRbL4pD8jMRtk61txksSVvhYLT/qVRGwuCZHb7DOp2o4mtrS1sbm6iVq0LcMvVSxb8SoB6b1cYwc21NdTbHWVR12rSKCIANQnGEu/4eZE9pccTXyZAK4vllnfnWD56gWn/bARgvVQZbE86hzowi62Rytm/AprrqDD+58VVUR4IezzWAHRcGT/T43PzuQT7pbjMvqaZ+LQIUBt7mntdLq+AGf28Maj5nX5NufU2HkcKr3w2FEi1hkke1wDq0pKSwkst3NoIIjFZPvZFu+ndqtsSUIl3iWvnyqAWgJr7uhwZ1HInbB3JLEw5LosalqMIa1qVHxSgprx3WWRSVVJT7T//+7N/9nUGqKMykwMC6jYTx+LNwfxVAlDHOC7rO+IzTYxV0nTlNSIvyGdf9Tfz09NAb2cB6g5J96bFkafMDn4aQK0x0smW+VXncRpA7ffTm+fT92aeTYltYhT9mIuCzaeffoybn3yEgwd3UR4e4dWtDq616jh6cA+P7t3GYHCIJeibqmjUWyJ5XSxTynqOZaWCnUvXcPHaK9g+dxmdjTPSyMHwXWSxS1WgUJGmEELbs/lE5lHPhl1MjsmgfoLBwRP0D/dFRWcwGmM0UqBapI7nc1FPYe4m0vzFstlzH7+odoP1CQeoKfHN301mE4wmEwGIlsUCzl26gOsvv4yLl25gc/MCSos5ht09dPcf4PDJZzjcfYDu4R4mZFCL+EMF1XoLjUYbjUZHAGraAMZZtN1iC6VMoeelYGkJk9kcYzazdXZQP/8i1i6/gvXLNxKAmrFDLvA6ZdnmQR95jh5k/80sdbWbXyDW+xv82C93KNsntMHa1Eqbz9hXZzrT9ijLNbJfg69z5VMDqJnjSfzEedD00fxueZ3dGMtx2Oiu8vNUcGMTm9SzmKqWi5LfHh0e4NN3f4Hb7/0MTz55D/29BygUF7JIJmRQs+vZAWqNjmV8GiWda1QCKpaE9S8y34up+GsJZZYLySeprnPh7DlcvXAOL5zdxE67idK8gNlohtFgjMNuD5/t7uPmoyd4//5jfPpoHw8PyOCdo14po1UroVkpoF4vo9JuYePyJbz4m/8Y1978NjbPXcT62ha2Wy2ssaGwrM1rPkovyjlHxS7Jo4zk4g/ScY0TPiCtBVut0RnU6SIIOeSK9ZjmXycAasNEPE/In096Xnk/dVrdzu1KaHZIJONl7dkcaj4//ufYznQxR280EIB6OKECxFTsEEcY8LMZP1QqZWlmcQl3xqQCTPuaDWMW1Sd47UlcKPshClSLKKHCphhjUGdq/gYYyzX4/Gpr0uA+cYCaay0db5fPjdM6Ygpgn8CuV5EDkwe76h67HctbQh0B4vHoiRQ1HPVZALW80EDqVTZu1bX5uvW1xp9/PYP6awZQ/4v/8t/LOaYIJnizdoTi7KUW3JrIQTCLkckYyse2Lu3n/E5KksIQ0IXC9EmA+sQmSJnBbjYSsCAAh97dlyTiClArEyCCz1YECRvSzyGZS51KpbranIO7Djon3zM3Ny99nUi5ZkBjTyrCtTgD2oZtO4gbZl+lgH9kS59gUZukoxT4tIqZFDL8GUUQWgEKAzmsUzz+bIlPXh4ivF6vXCWIk+JKcu5ugEJ3uy+v5DUrjan83STJrPChnU1JwSZhMKz8/WlB6CnBYYonp2ZaihMy+yT/XywQZ9nbnvnYvbUkMQ1Ko7HWTxWHnjQ05Lv01eGb8qE/Lin2615eNYNawQiyq1WqKUiBnzaD2rogVY7O5qbJXBadzbJqBvU/FAa1m6XT8oIgt5q3lAaieAUrlGcE0MkXD58PoHbQRYFnlzRKGdTOxNA50PycXxWgpoSts6h9trQERz5H3IBwmUUrC0c/NwD0gWWZAtS8WcZiMeDJwar0fum6tmKJ/WMVaLxyu9rrjXN4arCUtyHPAqlPvN5gtkyB2QIuD7xWFXJWfY7a+Wy7l77OZu4mIw/89777VwHU/HyC01LmSABqZU5b0dB9lhdNE3lfLa6aVHcyO9ElFnmMUyW+A7CtwypVYURfn3ZBL03mOzKoVeKbALXPoJ7PiyoB7vK6Zu/c/qXf/UFHkM7vUDB+4bHwvqYM6u/95b88xfJ/NX9NgLpOBvXGFtrtDVTJoCZAzUKOY5rWgCG71zuiPSmzRMqcefDpqb/1BEa2sRXivUknENd8zqUFehlATjGC2CFkzGjuEmFreDFisRT2HwshUqROVEkUvFJghoUFFtQoXS1SxQJQDxWgHihAXSYzEwUFqBfLKPF9/gI2tndQrdV1XicL7Ab+hgQzNCG57JyvHW2vDr7cHIrMZ7POb4+fBJwJDGpWH/TcHaAu6hCrAEppM5HJoidxkttOT2aDPbW4IQ9Qe+IsIInOpzGAWmdQHx0cCptaushF4nuAo+Mj7B6SQT2UWa/rlPgWBrUDuRbnOfjCiMOvl/dKGhNPKlCEu3ZKASSND32vewKfKZDYvFkHilL7IM8sJDBqd8mg1hnUY5H45ixqzqCukUGtc21C6BvAO9U5ykp85wBqMhQJTutcZgXH8sjzacXHEC2cUis99X25exd8lC0fRqZUqVAXoz5bmJCFJSpLgrYTFMYDLMcDzPlF+UKTWaSf5xzHhrCnq+YFzc34GjT/rWoAZdRqFWFS06dQNn426KE07mOz3cKVK1dlDu6tz+/jyf6eyIc2ymWca6/jjZcIUL+NV998E2vnzqHSbgsQymJ2oaIhh8obGttXZ0koQ9jkvgmuFciWnhlALX5tKs8X0ymKUwLUY8yGAwx6XewfHmCfTRm9IT7fO8AH9x7gvbucFfgEj45GqNRqUkjsFMdolhWgrlLie30D1dYaSvVWAKgZQ09lJqYVVa1JQ3IPI3+nHmZVXpPPATQupVx+Yl9sfej7rSQZjKmWzyi1LWooGQY1GeHOoC4Js5ZrXWUuIzgrR6WtMWCRtrFnAPV0STUL5goq8e3NhiowoYzbhchhWoworGEFXl3JIcug1saGBhnUDZ1B3UoAamdQ89jM1fna6WiEOzd1BvWdO7fwhAB1qSTKDgSo6622zKGm7LcyqC1+4dqwvcLYhGyVtACooZM11IXmeAf3XEUhZoFeEDbyb7Bv2sQXYyHvfPXCpBdkPefV37MZyOx7EsJ4g4HqW+dzCoWsCUAvKEPK5pKpMqhV3ltVEkRtlU3IouleUolvsqdZgDdwWp4X95kB1M5057OkPSgsJihjKgA1pXtVxtWZznHsS7qm/d5q85ACAilADc6gZqOPyYzzPtEjs9Cse8abkFicJyjN0zcVKJFDV6A6ZaVzl/z5//R1lPiORIeYy8baQZqq+IBkeVY5gNqD5owLstpDPjr2msrzyiN/2ej6WWBdAICt+pMW7sX9nuZPvVqUq1+F91uc+rQYRXIvH41jtiV/vmHGd14pxkEcJf+jRNs6nmK/e4j9gyfoPXmA6ePPUdt/jOXDz/HZR7/E5/duA6Upmmt1tDhqZW0d6601tGpNjLHAtFxGa+scts6/gAtXX8TOuQuyZ+bzidYJilWgXBeftSxzX84lFp4Ne5j19jE+3sXg4DF6B0/QPT5WKdzhEOMR2dNTBQ5dgplooADUOm81NCaaIgRjAYI2Ak8vFsJEHY7HwmIkIH/20kW8+PJLuHThErY766IA0TvcQ/fwCY4PnuD4cB/93rHEphw5USxVRKacUt+1Gr/XtWmuWBSFJQGoacbKFRTKVY3BhLk9xWSxRFEA6utYu/KqANTFelNyBFWNePbqzOQr9nJ/1qfJxD/7qKtf8aw1/2WP+7f1PiUuMy/jCAljMxtATT8Xckpho2rjAF+fkpG4fkSuXRoj2eg31xxOFHBsvKLUo1yJbY7pRNdkcWk1MaZr5SJKtSqO9g/w0c9/hrvv/Qx7tz7A8PARW9WwIDOae42sejapcSyJPVyuZTZUVE2qXJVb5jIbeLHUhkdG9hyRsrnWwfWrV3Hl/FmcadVQLywxHUww6A7R7/axe3CMO4/38PGjXXz4YB9393rojagCVkCnrgA1Gd1sIGlubGD78lVc+43fwpU33sLmWQLUmzjTamNdAGqVTVfFGs0JvUE6jWG86SbNf1blXaHeZuFMOoN6VYy6aj1m8q8VEt8SS+WaowL5wJunk9zFz3NVXOznxLhDG+TU93sNQn5fsHnRguTbTHO28izn6A0VoOYoBTbYsGmF64z5rY4l0jFCElPI+CNV/fLvQZre8zmLy/0+ck3LOANKhLvEdy4vC6KlYoetHmCvGc9nwqDm+ATmXn4vVgHUfn/yfi4DrQmn5ulG7bT7HPyV53e2RiIGsdqKPO25pe84LV7I10qDbbVmdL8Xvwaov2YA9f/2X/37un4895JgQ5kssUM4dlGkv/MiZAoABmdtQUtqLEPMl2yeMF4rYRyHwrwV7qPxykWNVpBXPNn+l4K6ATZMAVwHm6Nk9wkmtXUD66aMQHlkTusxtJnfDbGfg92rU6IBvaQIUDg47jQk/3twLNJBHSXYvGCmSYcl1DazI9MJL4il3S8r6rh0YQSetYgh3fYGymsBNTKZY/HC1kMCWgdHl/FqWZBA5+NamTQpFOadqD8q74ROHVZq/E4aQoWn5OySNZv+nP4+72zVqUsaH64ifxy98swqD6+lRJYC1F4w8u2UtuBmwUplgyRr2SLk2J2VMCgcY3oGQK3ryBhrXsRyiW8HCL1aHVjcCmIrg1oL8QzWZDaZtaQSeNZigDnvDEDN2hABa/07kwWdO+bzxwwBySVvwdSERoO0jJ4sppwNOS3A/lUlvtPibbSF6XrIO/v8z1GGVdfd0wFqPn+dZ6ryOiq36NLeUUb27xNArZsrC1AHkCpIfFsl1TuLTQAssPmlGGAgtvsZafDQJ6t7IlENeEaQJSU1M3PC5rH/8jZi1c8ecKXAcj5ICsfLAdThdX7SJwDnuLfTY+qWzwLUqa9zG+zE58Srmc9gQVnZlcJ8kgKMFpmLYLIdGdTegKQgtXa4K4tafYmyEmPjkzNh8hLf4fcJGO1FXwUE7UtAaPWp0vXsKg/8LFNolVnCBKUXSykaKDjNnym55QB1ZKDln+fJ56j3ObiVhHUdnoBIcxE4qcn3rxtA/XvffScDUNcaBKg5g9r3sjh8BUKMkZzOTDbqc2J6dZ+lCYQua/V3Wowwxq9IpypAqQmGb1B7bjkzGgiCJqvFZTOiNKCAzbq+2e1cpbSnzzvz2ZneyCUzqClJyLl5Uyz5XkoLJgA1Jb4JCNDFESRTBnUVzU5HinobIvFdl1nDLOaLX7PYIipbWEyQdq47yB6ulTtVqWHe+e3xHcuDKYOahRLp6BcGNX2AUcrkpmjRXpgJaiLj3C6PPKwBQMGhFQzqRGnAja08M6oXTKeRQR0AaibbJQyGfRwdHwpA3RuN0N7YwMYZzqCugFBUKIj758ocegLUxn4LILs9+3wj4SlO3cF4DcVjAZ4FIxawZJ0x9pCighYr8jEjf9a7x4ZMXXzCQ+TvCWRS0joFqMveTBkbDjPH5DOQYinBeWC8AqAusmh7AqCO/uDLAtR5pv7TipipnQwAtUWwysNcoIwFqgJQj1GcDLAYDTAd9mWvsAjNz5OisLACqlIQCpbC+mTlnGzWuPVOCLOr3aZ85hLHx0dy3Dbm2NlYw6UrVzFZLPD+rU/xaO+JgFDtag3n22t48+VX8d3vvoOX33gDze0tlJpNYVALdaSoz1tslscJAaDmszSgmn7aAGqR+BafR4B6JMA0RhMsyXafsGGlj6PuEQ6OjnF41JVZ1DcfPcYv7z3CT24+xGf7fZSqVSkktgtjNMpAhcXxZgeN9U3U2uvCoEa1JvN0BaBmI42wfzRc+GggAAAgAElEQVSfUhDTioqmMB1sZW7dqyKN/jLkfr5lzBZ4vBNjitSu2j2ypmNt9FK/TyFnzqBu+Axql/hmHuCqXNa8LObFFXWodGIANUFqkcYUQVeqSqi4K9eEjlmgpKcX2OSXQaFH5K2DHKyykLIS3w20mwZQm8S3Mqhrwo6Svc0xJiwuj8a4c+tTfPTB+wJQ7+7tStNDo8PZ4PpVbRCgJluwqPMsXccjAah5rgraeEFT8/w0/vFUV/PqaBPyxUGJWYVBrnYqM4LJm76EdSyDeLQxnqoziRKEFknTNeA+Uhtj1HI56Kh/E8lL5muU3x2P5HsAqMkOEsWELEAtzPJiGYsiGw2UQc1n6epN8mxMhn0+m4g9KC6mqBRmsoYyDOoklkyZPx4fhBnUEgeYxDcZ+GRQuzS+Ze/CYENRZkiqzDeXEMEMNvzwOSlG743QFoTofrH/5/P6//7FPz/Fo3w1f/39Tz7MrLl4lVmAOiRZll+F+kPo3vJ3Rp+e3rF87C1bKYnf/jZAtec5pjc2epSUxqby71POMZmasEo6zVt/Vi4a8UWhPcgy2qQBU847kApi86WGh9k9vCyqyH51XgQnWYyWc/THPYwOnmB47zYO3/sF9n/5LnY/u41edx/VdgX19ZYoIDAO2Wl3sN1qY1kpYVIuY1puobZ+Fi+99iau37iBYnGB8agncrZLlFCudVBudgA2qRYpNjLFfNDHrL8vSiej7i4GR3s4PjrE4dExur0eBoMBpqLQQJUurW9IFirKPpS01XEBIhdPgNriMpkXS5s4m2MyoVT4WFRTCMRsnzuHa9ev4fLOOnZaZWkio3LPgFK8/b5InnN8ChtpyozFbXwKYz4ySpsNzqRuYlkoYyIK38yBqe5cQ7nWoKEQP0yAWhpQ186oxPcVzqG+AVTrmHCsibCvnXu/2kbo88xSDjJ7Iy3vfQEzI+soqQOeqE2GtfIcCPoX+Nz8S7/s0cX3W3ai0sgGUJe0hsPmAoklba+kaiGM2xPjHQg46n9hMvRTfX6MK/gKI0zwNfwd19Ri5gC1Ku0UKyXJ5Q4JUP/0J7jz3s9xdPdjDI8eYbmcYV4AJmyyWwIljqbhka3LpLjU+N+VwnV8EGsWc8wWVBMZo1op4ezWJq6cPy8A9dmtDZQWY8zY/Nwbo3vYw8HuPj5/tItPHzzGJ48PcGt/hN0B8xagVilhvVFGo1bAbDmRRt/1zTM4d+U6Ln/r27j42jewsXMRm2ub2Gm1sSES3yJ3E8ZdBYDalUySHDStraZxZMZ+e6OzNecIUzhpug6eYAWQHHy7EVjScYTp+xTmMPKfBrUr4tpszS5iHjl+jx2Yn+Wjp/zZMCYma1rmRjMXtBgpMKiXc3QJUPd7MpJpIqx4A6grFa0LyWxrr78aWB3WgsbYAaTOALaao/PzhYWdzKA+cQ9tF+iYMKulS50EmCzmAlCTQa0NQDE2TG1C+jwdsHUbkj5fOcXUXp3SZBbsQB6ryzVtRZzHxtmusDUn44Nc/GHv+TVA/eUM9dd2BvX/8V//B3Gd2qL2CZcx+E/LwLbwbMNZL4/6msRRp6yaNIGQnXPCIyaSVqHrxhkXxmZIWNDpxvKivBZPErmy0O+vm9UNZuhKdrZXYFIbHJCysoNRTWW9IxDu4LSNgTaI/DkAajkhjfA18TUUMpmD5YU5fY2zBbJGXsEGk1fNsMPtPrh0jWAU/rqkAOLgtBnEENCHc4sMauncShdEkhjG3yegXjDIXqy2p2YvcbhXgaLsmlDghOcZmeuhUGnOLjgAm9noMEWGLW2RkZXUQ5E5NjfZ6pU5j3pxXog+AXaH9Z4YGCucEKA+8V9gp60ySMk1O1gcziBlM/i/zdnL3siBP3aPnCwZVH0j7GANJ9p0ogmdgVsCSBOgJhvCGNcseMg8F2kpk4IAkwJnRKUMag0YtPiur3FgmgFVwsC14r7fd3egDurrMzsZ5eed3mmm/UQHqxUG9fUrsodklnmsCiYASq6l9iSDOkJi+v4UoH6axLeWsgSA8OBewGktND1N4juAPsZukdmw1lyhCZZJbVugmQYwzr7z3+UlvsmgDpLhDi7lGNQqc2ugln3Xx2rX7991F6nEqUuDBza/rUGXmQvS3MaAzQHUT3Xl9ggiQB1fnWn+CKbFfYzucw32sgbNfz7xey/Ne6CX+65BV86GWXC/EqBOX5v4NbdhwZ/Ycd0/ODCdB6gJahUXM72b6uisAGxAlRXww5xJAZJTVZCksJqRAldZhnSkALMsaYZxaUdnX1P2zY4rBdj0fWxUVnw8ANQihypgtsp7+1yoKPFtzya9rSHQ9ocffW0AT/xZxLcLMF13gPr7/+qpy+qr9sffffu7ClCvb6HV2UCdDOoq59Epw0CapSwO4d10cNpl2HSrur1LbGnIhM1zOkBtQKo3pRUWok1mOHc2IU0DwYxFNRksznPtc370ZILplJJckI7nerUq3wlSq0/x+EmBKhZGWLwg8EqAmkW4MIN62BPZUmesCUDNmZ2ctdtZw5mz50XCmgA1ZQV1rrDZ2kS+XK2hXpdZX3MFavsccPLkjsV2SartXHnaClAbI01Yj3MBpsUbEpRzW2qfoH/w+DtE1VYsVb/jjaUxHjKQwkeppHVla2gh+N/r9mRuW5hBbd3gg0EPB0eH2Ds6RH88QocA9fYZYSgS4gkm1MND2/fiawz88fa+kGwnIHU2T9AZye6nUtftdkEBauppeye6xh4WvkW7ZvLjygZ0IrMVoILENwHqMQqzMSjxXS3TD2dzkbSwImcXAOolxpMZBuOJyHzTjpE9rV9RFl9DkDQuToaY5YzN8zB51OVaRBsD2cyR0riJ91cnNGqCpo0RKu9dWUxRmo1E4ns+7GNiALXIH7Jow1l8JUrfKQs2KE3J7VfmZ9GkNPmZs/lUJL431tfFBx0c7Mt87zPNKs5tbeLsuQuyn9/9+EMBqAk4rtfquNBZx5uvvIZ33vkDvPz666iub6BYr4MsS9NVjMotwrxJ1EFsPJHOOaKTmesM6sVU9pPOox6KtDeGEyw4L3w6wWg0QK/XFXWAg8NjPNw/wJ3dfXzw2WP81cf3cfdJV4r49UoJrcIYzRJknmejvYbGmkl811tS6KZcMUFbFpqc8SPzvuX5aIOOuuYYc4TeO9s3nqOEB5nEGCHssmaPkDN522xmSXmjmBW6yGAKAHVV/CAZOQIeSKObMqjDOCfftwZkUc61uygIi1p8tDColUXtzYYRoFYGtaSd4lt0BrUDABrzJjLfVDcpUuKbM6ibaNYJVMcZ1LVKTW2mxJILOefJaIS7t27iow/fx907d7C7T4C6iEaHDOq2AdRNlKscY6EAtYxVSkZHOBNQw1S1yQosa3Odss/Ngobn5hFGkieY/feBDLFxT5t0tAGIDHhr8jWgIxNPmSQulai0KSfNs83GUzkg04CpPk9Bf2NQi0Q/51DPUGYjlxSdtRmHudic95GsI1El0C9CY/wi8iusaPFbCUBN4HsylhnU1eIMlSDx7Q1bWldIWeOO3Il/NKaTbFcyqNlGaRLfKNvsduG1qYHi9ZCdpvNK1b4oQC3aqpZq+P0xtR6ve9jG+fEf/i9ftRDuqdfjAHXaSCU2J8MxkA0ZCnShMVXbgTMp8mk597Ny8ecBk7/Ig3nu4xnY4gSCEyCf15usBuHncBpA7RHqiTqSvTH43mioLSzL71/bu1bsj+8zY22B07IwE5CsMi/K/Np5pYjpcorZ0T76t2/i/g++hwc//hH6B09AMLu1tY76Rge9CaW3x9huNLDdaoqE/5D2sdRAbf0cXn3zW3jp1ddQLC0xHBxjMmbjGZusWqg2OZ6iJnLHEh8PB5j0DjDu7mLSP8Cof4jjwwMcHB6Jf+z1+piOhuC4HAGzZPazCnQVizWUSmx4NYDaCQ28TN34WEzJdp3I+R53uzKLevvsOVx74RqubNdxtjEXgLo/GGMw5NcEg9EU49kCpWpDVDEYh0v8VdQmmU67ifZaR0D3EWdxCxt6KQA1pcBpcwn2SKMqAer1HTQu3kD7ykvoXLyOQrmG6XisADWBPrevGnRnStTh2Z2oW9u2+iIL29dRqJ0kTZ75Nfp3CFCvurTnuSxRvUiZ0fL8tWHLAeqgFsI6F+27s0yN9CO2xfyzh3YzNjVMJ5jw+c0YXysYKASaJRsBmeNNRRq/tFSfwY6sggPUu3v48Md/JQzq7uc3MTraxZwANYCZKKu4wogRJGy9Mg6ibDgXgOSIAgyz2U/Z1uvtBl68ehUvXrmCi2fPo92oYtQ/Qu/oAP3jAQ73j/Hw4RPc+fwx3v/sEW4+PsKjATCYF1Djuq2VsN4kcxcYzkdYlEvY3D6H89du4NKbb+HCK69h88wFbK5t4Wx7HRuNBqrMb9gAWIDUTDSOVwlqB061vzGbXwefkDQSh2WXyNM/i0Gd5hz+71hLND+fNFh6rBvyBcN0TjZeRluYnqvHENkr0vhA1o/FFZ4rUtWFADXvRwifbFzedDETgPqo38OQDGqq57BZh+PCSFyoVq1ZPSpWujal5I2819Z8FGJIvx6zEvxsNs3zePzye7PKZ6bjGzXm4ugcnUPNxh3ZMykek+R4Gvfrf1oKSJ933K1eEsmUaELCcXJXn8RfsliepY4BQ8sfQV1ZPLd0vZwArlc0Pfj79TC6z8O5O4Pa5nr/mkH9NWNQ/8v/9j+MRaZk5Ymcmv3sRba4NbJLdBW3NHV4mQXseZ4cwqWzPBHzRZ4m8knByDdZOLhFSR7s6T4JwK+HGZ7QqxE0NpkxMxRkVoAxDfJX/Tst6vP1KmnKwo0VyqXYaxhBmmeKg4iJlReL9JVTukyTY9Uai5Kmtbih4LSfm7HVAmDCPyjzxmcR6zml16InpN3den8UrzBHzCKOS6iEcVvWASrvifP4pFAQrlXPT+a/Gcs7FGRCHTWyqTQPipFfMOL6uDL/yT3MAe5yviEZ9ePY7+QGrcAibS2ksacnb9GIsoCknXJeJEoB7HTNJ+V5K5jJKgiTNjOOPCkmZzBS9x72iPXHZFNknl28Znf2ocM/M4c6ztzQxMHvi5HhJXmwmdT22NTLqcQ3iwYEquX5eh5r4LSCzspWCiB1yqamvIrI+iTsaXutFqmcRZ0aFzcsPvh5RdE22dMnXWr+N9FW+V8UIMg8sfCm8Fsv9OrNyB3UC4wnPz1/WJGAtWJh2rDj73SQR3NpLZhLcdDADSkWmlN2iW8tPmnRKLD28nP9/O8GljgwEsHpyGRUCW8tyCnYncylFhnGRObbnpk+OwffXdbbv/tC8sYGv38RrPdGpzgP3QAUK7jptvc5tQnY4YHKaQ/e7IXaCbO3CZPWA2S3Kx6A5cGQ015nHiSxS95KYY0/tmdjYGUjE04UoM3mGijloLifh6/a0JBjJxxsbADRlXGk0L/OSnK5b/kdu8cpYelQVTDydr7Jz2pHvVnJlECc9WzOR4BsA6D9uxRf7X0BRE4Y2URoUlBaQWorXqqLERCHieac4DR/tpnV0wWZWgSq837LjHraZJA4i9DY5T43XTcJIEAgs96oK4P6+//ns83JV+gVv/P2OyKLt76+iXZ7HbV6B5WqsoO98Mv1wI50KaaLvdHCsNj+ENGYJ8wBpKHRzNdemlzIWxI1iZXs2RxjJzHDk/kcPRatyHoke6NYQJWgUb0mDIpqtaLcNYK7rL7JPiA7jYUpBaipGz8je0PmT/cxHPVBZhiLXLwUAtRck2RLEqDeOnsOGwSo6w2UylUFHIPNVD/lbGYHXsTe+ixWZ6bbGpIxF1b89xhDzKq9XiTL/T4be01Bat3vbju9gON+W0zQKvdmhQeLqM2vWCe7zXL2xNYbHGeTKXrdroDTRwdHcp8qlQqq5Qp6gwEOjo6wf3QoMwk7G+vYNIDagc+QJ3hzpzOcbQasmC4rphjqHuTK5XpMkk1iRGFjxguTf4saIBmalNpT28XjyP0X8MfL0961H5s2Q7jjYBGZEw5Qz8YCoBa5HgoLVEXiO0YQ2qfpMTCtTUH3TaksRU82TpDlw2Iq5WudPS0zfH0dWANSKChkCqBq305EHgHcdGA9eCSNU3wfrQ5v9AISBJTX4XEjmyJY8CphhqKB0+CeGPYxHvSlmUNaLgguEpzmbLZqRbwrpfIJ7klDHRkLZAxUKnJP2P3PvcVCzc72pgBjh/t7KGOOSzvrOLu1hbX2Fo57A7z3ySd4crCLcqWA9UYdF9Y2hEH9zjv/BC+9/g1U19ZRIEAtc4St8C3AqQH/5p9CQiPX6gA1cynaA8o/Uup7ggKvk3LukxkWownmoyHGQzK1uuhS6vvoCA8PDnF37wAf3n+Cv/roPm4/Psa0UEGlVEZjOUG7DHQ6LbQ7bTTabVRbHZRaa0CthXm5KjOoKR1IgNrBTRbPpZGCOYL5z4zsYVKA1rqMNWckhVvZo6YPmM+zPV8JfjDYXgNbCRaz6WW5EPYr7SZZ1ASoy2KDjHluSgMS58ueUtY33zuZLdGd+QxqaYWzkUARoPYQn2ClKxzonleAWgFHz/9oo3V2Mi+LAHWjRoC6IfLenRYB6i1sUEad9j0oQ6gnGQ8HuHPzJj784APcu3cH+/t7MoO6saby3vV2C7UGAWqdma5geTa8dyBZUyDdkJo3xZhFgG1nQYb3p+B0ss1sT2dyM7M3/HiXdNRt6apn2pgeCr1ShDbb4zm2WQd5vtYDrexFPV++VyW+Z5iNRro/JxOxbzWyimivDKBmwzEbUR2c5r/Z0sgRGmKbOefSjLMwyNgSQPbamAD1CFWMReJbZru6P+N5eENjwsDXqD6C8rwHEvNx7ZC9XapiUazKv1W9S28g14jMkrQRUi65qQ0KSR4Zclx7XpYE8L68+0f/+1coenv2pXz/k49O1Ery7/I8KfUiXIdae7DF64742R8ZF2l47dMc0ckDhvgjdyQ/Sv5oJ2b/pgUde3EAEXPJedhSFqSkf/asXderH8j/nStKuQlJbLTfTzEx3gCz6v5ZfKifk/4fN7rKS+lorZIAbEs2V/WOMbx7Cw++96d4/JMfYNzvodxsYOPiDtrbGzKqZtjrCmuPvviw20V3PEZr+xzOXXsJ1159U0CvYqWM0WiIyXCA6Xgk9p3S2Ixv6bupuDAb9TDsHqLfPcC4f4TRoIv+8TG6x0c4PjxG77hrADfHIqg9s7ZWlIr8/Krl8bRnuu+9dslYnKALQSHG5ASoOVbnwqVLeOXll3B1p4Xt2lzO7eCIqiY9HPeG6A8JJgH1Bn3umgDUzCHZSMqG287aOlpr61gs5xiMeW3KpmVTqbAiGd+Lys0Mw3kBhc2zaFy+geal62idu4xqpYHClONBqBbDOcaxwT+tP0YfkawL3zthMWXBmefZQqnv9pWmh0tX/yn7Kg38n6OrMQtknVzXaZ1E/urXlSFyJO4p1OG1SUoYqDJ/mk24Cp6qn1OmqsQE9h4BQyX3ZGwQIxpeKd8rnyKx/kKaCwSkdqlvkQFn7UAB6rGMclmgQmUAacDiOBjuoSoOnzzCRz/6S9x77yfoPb6Hce8IY8qHW5ODSI2LRD3Z2lM5Rzkb1qasDlEQ4hFr6zNUKwVstJu4dG4Hr924gavnL6LJ5kTGvYND9I72cXxwjN29I9x7dICPH+zip7cf4eaTLvqUEy+WsFYpYaNaRqdeQrmyRG86xLRSwtq58zj34g1cee0NXHjxZWxtn8fm+hmc62xhs9GWpi3GgNMiQWr6XI4EAGrLojSisdGEfeBeXg/5mDfeee3Gn4Gzpb3mmDQRPq0RKW9jPXbR+qW1ePgadkUrj3ksN3TlPtkj3sjtJI3cxgn7wuyz10FdNUviKo4h4vxnnz0tJUutbXLNceb0ca+Lw14XlNLWnNXGifC9bLKlrbARK+4TrMqp40kTMDgJ0dRjssm8VEKNuZCNHlMlHGsYT4DhtInKR77wvjES5LgsNmJQ9U3y3Eydix7Cq6XRWz31WeXvZdj2qxVS0pevsBAro4NMPdVz5RXRwUqXeMqzjpJsUYXEa+D8/tbly89jXr9yr/naMqj/1X/3H4WHGRe8bkMviX+Rp63hbg7c9kUbEonkiEEe2bonkiKzn0/+eyy+eCe9FZLC5tCCRfo+zRcNnHYGXWLA5Xq9wJYDSE/MqE4AQAZNngRr0EajFQOWoJZt4LB/jjtiBajZ7W9AvCp627y1WHnXLmUtlimCzb+pA5U5GgYGaJJs4aMw3RJQOks0kmKTyEqKBqslvSpKFz7LQRUHn60UFLJ+vldlwVK5OZPFsGKjvDc3F0HnnMWu3vwa0+eVArRZUCU2IkQwNlnIuTWdrEgPukKx3JihqRPKJDm56oYfWdFGEzEOHJVYXLW/p8GeejrPlDwQNPZCskf8utOZHV5UWTV/WtenN0zE+WeyCuQWO/hsEokhE1R571mBkm8xQZO5f7xPgRXNf8eOeC8c8Du7DMUxp9LeBlBrcXkFUOzMfr+XsSqcWQZPc8BZh3ryGWmc9OzEWd55GpD9nL/X7mGyFRI5W9u6sk3D/Y7gtE+pdMkXdcIG5wRQ2qURDaROgOQwM9pkAwMMFLr9jOMX5kVHZprOBdS1IM9Z2H1SMgyFdWG/BdmfCFS7fHkqY64EIQWqQzXQGNQyf86KS+pP7LWaCVlim4fBoi9YZRf8dw7kekJ58rUG01iQeMKPrPA10T6bic0EmNnGGLXBdlX+GZYlBFA8KVSm9szf6+UhHxIQr82UMwK7KYJWKYNaihsGzIVdIJ+phl8bnKLhd1Aqb1sZIIs0rzGIiCbLHGovPPosx2TGYvCX0uykTU+pRFG0VQ5G66kIMG0ANX0Vi6RjA7A9OZTzVmeaPFa914l3DX4rU4TLPW8C040G56iW8b0f/Ov8MvlK//zbv28S3wJQb6BWbwtA7cwkBa9UFlulk1UymQm8M+O8U8OB2bBHrEjuoGMKosrakC2uIE2aeKS2+TQbL13yM86PojQgkzaVviZwygJUq6kAtaxxabLTOEjSvRxATdCN8oFDynwJQD0NDGp26HPtE9BorilAvba1LSAHAepigSCZyY6Gwk2U6QqAtVsznxVtgL0ri6ht9JmFVp6Sgjy7wnUebJgxH6f9Bv/tjGz/7s1kWT8Yf3LzavhuiA/DM/L4isUeAtTHxzgiY+bwUNjmtQoZ6gpQ7x8eYZ+/HxOg3sDm9rZI6PpwFbOycXbWIsql+Wu8mOFrR/ydyfyltkj9kTFOhX1o0uap/fFCixUi/Dh8r8dJYV1ZMdHtHgs7IlZNZq2xpzmHmQB1RQBqj4Octajxtq5nA6jLFZFyHo4n6I8ig1pkKA2Uk+/e0Em7agVsP8fUz+TjDz/3fNwcXWY2rskUIINPslBT4gGb2zefC6BVq5CtxXnMA2Dcx3LUx4wMagGoqVTgTPAyigSo6xUp4I37fZHrZOMCG0X4RZY1WeUsFvb7PVTLJexsbwiL82hvF41qEdevnsfO5hbKxTr29rt4/9ZN7B/to1orYrPdFID6G6+8hre/+09wwwDqImU6bc6cWBJZBxqjSKeTAGNysQFodRug89zJRlCAujjXOeOYzrEgk2wwwIS2YNgTgPqge4yHh4e4u3uADz57gr/+8B5uPjrGCJQvLaG5mKJTKWBzrYXOWgv1VhPVZhvlzgZQb2NWqmK6LIrKAwFqdV2MexTELRVUul8A0AB6WnGWhTS7Ft0jKlNo9R7NWS2fzIajESx1aWl9v8Z0MsdRZtoZQ69UQL3OGdQOUFuMIAxrZadq4U+bF3nPaXMnswV6BKjnZHoomEjFJeYNzuqVz/WcWkBqfvE8NK7kHFQRObC4hP/kzFUBqAsEqNWecw51p93G9tYWNjc2pNnB7ZXgqASoBwPc5gxqAtR37wpLH5UymgSo23w2LZH4pj3n57OBXMPMWHbz3DJ2IGoU5gCzxy2BFcJ9HHJZjwuzNQfddg5wx8ZuTYEctHEQ3PJ4jcCj8pTnDKFga806dt/U9mvcznhRFTwKCiSPxgJSz8djmUFd40xE2lhBzxAUsQSkLlFmuyRjCqayvqiSpcwfYRSajeRep7RvYTZEZTlEubiIallSkE4A6qR2IooBVrRm8ZqnIGo5BQLUFQWnCwSpy5iTjWmgjGAMQvRWkNoLvRLCmpy828RMA2QATID3//gPv9LxXP7iCFC7L8nLrIdcIomaM/GW1GSc4uvZ2fPevhQ+eN73nMy1/eP9CD6rM/05PXpsRbPfWtJzGkCd5lOy23I5veTs+ofs9zxrQrdqqHN5bcEzkmfVEHImKDkPU2cUG2NNHWw2Hg4xeXAPj7//x9j76fcxHQxQ7azh7AtXsXF+G6OjfRw9eYzxHBjMFvj80WMc94e4+MJ1vPTmt3DxxqvYOH8ZxUpd5q6Oh0NMRwOJeyQGIEhNgHrBJpQeet0jdI8PpXGLSiojNnP2eugKQN0T9rP4E/HFdtWFpeYJjJEN3FNwiAzV2FSojYUKLFLCmz+/cP0FvPH6qzi/3kAdI2mK3N0/xt7hEQ6Pe9IMSR9SbzTQbrXFj/BTa7UmWu01tNY2UW+2MV1M0B8eSwzLgJRNcxwzUiObsVjEeLpEb17ApLWB5dlLaFy4ivULV9FpbaBdrKJcoN2fWgO4K8RZPcJsWmZtBVv8fPWlZ+0MXz8n1+YpdUfZ7Lm61jNA6tPiy/wei/Vrz09ycablOCE3NxUPjgLyGqCPZ+ACcH86I1AdZIt1frA0cZpP9bqXxB7+GRa/MD/jF+NLxtxcy1NKt8uXErsUoC4JQE01lWWpjINHn+OjH/4ZPnvvJxjtPZR1PZ5rLapcYsjAvVaTdTqbjmTGuvpWrl1+0UfPUFjOUCzMsdaq4erFc3jxymW8dPUadja2sJjMZZ/0+wc4PjrA4f4hHj45xK1HBzJ3+uf39nD3oC+gKJV4tqoVbFZLaFZZ+15gMBtjVqugfekidq7fwJWXX+w4VksAACAASURBVMWFa9exyTnya9s4v76DzeaaXBtpdNPSElPiJcsFSguguSyhxvMt0a8qaz1Y8QQg5r332JMXnGFeMxYzgDrNSVat23Qdpf8WeXd7dhqAZveGkuYSJT6v4LjN9VqPv9c+PORBzLusrimxo9QnVMmB36tsxjP7MGMebQQq+kM2OThATZYy7xPPnXFnhSNFGMdwfJEA1BqASW5qoPjTKsiej7GJVeyNrGtXf3FoO3sndX07PmIkIRvdRSUzNu9oDmEYjue0FgCHOkCCj6zya6fZnVU1UH3ts2vlq44ZjmdvDz8n9e9n2cCn/Z3H81oBv7916dKvcrh/sO/92gLU//q//49DgJt/ehHW++KL121OCORyReMYPDsi6+liXgbt5M+Z2DHXuSvzpvIdOV4USBnUBk6o8YwMajfSadEs/DsHXOtrnfysne4BNJHO9+SOsjPLqugppiGzwuhAEvfCa5BCm31XRpsBtMYe8Nnd1uNlzBID5YUirQUIgtBewAjeyxnUNi9QCrwhyTPAN8ym1mtgkh0Y1Fask99b4SBIjZi8VGpUQoBn90v9kBcDvRDohcGQpYcgV+6FJf8+R9uLU8pqt/6iULDKFw+yIFIKXGrC42CcGupYo1y17mMB0wszLosmZamkwGm0Ac9swt8Mrzef4J3MaQElN8cs6T4LoA+fqxe8gly93adk9kcGPHSGdLIsKdU3Y1e7y4NacCHBI502uxLt3w5Ma6dknEkt8zz/FgBq2V++yZ7qWjyszTKxUyDkaW9f+ZSfE5yW07MAIwDUIfLXI0eA2hsahFtjzQ3GBEsA6hCMhdl9HqCZTKwxoH0mNBlNXlh3IMAZ5NqZHcFpZU5nGdQp2K0FM93rupZPB6c9WFJ5eA9ynAmiXHEp1Dp7PwdQR36msqijT9BjJdhwDHeiCEMWnMzJGIVj5fzOiQAt8Q3pGtHXWdNQ2r1oNsb9hH6PPkwBVHurg9PmDJX5kgXN3VdF2DU7g1vtvMlwRnhf2a4SvDmDOpnCbbY/ZZhpA5T5xsSXqA2hiJXPqU6A6RxAnZFzTBUthG2tMo70Z6mEpchmGiCt86kNLBHJbxbBCVBrmxb/5g1V6nOTKNdvqjk+t/9+v/W1lqT5fTd/TVCzXq+LJPRf/vD/+gcbpH6ZE//tt7+LRr2BjY0z6HQIUDdRqtRDQwpjDF0DZFBrpzcZ1PqdPoCmIBYjtctdn534f+969z1iSg3SMW/HM/hCXh9titnGtLAdbIjuE86GHk0XmFDCz2aZ0feUKybNVVaWhDbI+Rdnns8wHo2EscEmeAWoe8KYHA0HCYO6IB36yqCOAPX61hmR8xXwjWBdsLfxCSh4H2dTq9uMDES3hg6welDhIJLeC5W4JUAtUZDIUSu0FRa/d5mnrNmQyKu/C5GDJdjuN/l7G68WCgTq1hKFHEqeTQlQd3F8dISjoyMBqAlCEqDm7K7dw32RexxNJgZQnxHg0rk/btdiU4nO9fM5Ycp+s3tnibUXe/172o2t56/rx30X/53alTS+VFAtevHQOKPGWcE+U4RgpEexSAWoRwJSF+cTVAhQs1kgNPN5XMrn4gUDKsmUZP62A9QDMqjHbO7gXiGw6751NUB90sesKNonjk/WVeLzVFgp3k8rJcab6w8/lBzUJmqzEuf4AhVOYCG7eDwQkLowGWI+6gkALaAuOdJFMqOrOoe9XMR0NsGo15c1Sknmeq2OCiWY+fdiyRjUAwH5N9otFOcz9A72sd6s4fWXr2FrYxOj0QKfP9nHR7dv46h/jGazijNrbVxc38Qbr76G77z9B3jxtTdQ3dhEsaZjCLS5MoIDcineFZw0b7E5ZSkqEKYkInkBc6sZCvKcybCaYTGeYMo5mAMW4nvoD3o46nfx+OAQtx/v4Zd3HuJHv7yLTx4eYVQoCyDXWk6xRgbNWhOdtTbqbI5pdQSgLjQ6mBYrClDLbDvO+tRmvcVSi+qc2sw97czX4OvDmvW161WecMkaP9oU5XQb5deRF3J8H4j9tJl2VFfRGdRUn6hCVBsCg5oNxjZ2xhUJDFSkjZ/MlwlArVZW5lCHOaS6QGWPmboB/b3Kv0aAWt2GxyrWzEnp1UIBjWotMKjXOh2c2d4WFrUyqNW+0Z/kGdSU+N7b35M5jmwuanTaqLVbqNTrYrvpvNQ2pnmBxxWxzc0fA21EBD5zgJ2tQ+d8hQZEL6iH2oDn267qZbG7+U39DP3y/5y57jYy2NGUlclGghCTK/gj/odx03QmErzT0QiL0QiEixygZp4hTWgGgEnTB5UJymUZ0cCZ8FyrBKjlCclczqUwtLhfFKAeobwYSRMPGdRsuvJ8wxnUYW6iAOKaU+vsaM2tufpVrYusabKnFaBeyvxazRlk3Lw0M9jMac8XnASQ5ObhWdksb7+XH/zJ12uESwpQe3NWPk50EEzLT3HdiX/9+w5QW0E/7JXcz7IPV7CXTwOM8/dG6z+RyRmAajtu+voADlheHOo4+YPaz+k5OOBx4vMtQGP8TfvJ9iSRLCYgtf8Yj3/4J9j78fcwOTxEo9HC5TdexZmrF3H44C4efPoJjnpjHA5nuP9wF73xBNdfeRXf+I3fxKUXrmNj55zEtTJGieCejbth7ENZZgVnJ5hMBuj3juWLIPZsMsJ0NBZQm+A0x78MhxpPKxtWdnPSJqPATKrOJnVRGfeiNlVsF5mei7nY9Zdffhmvv/4qassZenuPJfbcP+ri8LiLox4B8Ym8j7aADEU2rfB7s9lGu7MuzGrGJ4PJGMeDvjxBgu7M8xqMT2wE0HRZQHcKPJwCTwpV1C9cwaWXXselC1dxYWMbjUoZy4UqNIn0rwFgGq97jpIw5D23ThfkaY75lHXxfL+On3/i9c8JUD/XHgiF+tgPHrK9XA1MXXjit8THF1GpKINZAebYjKx1W+b/ClC71LcAwW7zZUygjZiwedbeKCUA42yG0XSCMVWwJgSqZwJOcy60yH4TcF6qKiCLanyClHHeffCZANSfv/8zTA/3MBuPMGX7cqEksRAbg1Eoa/1+NsaCYDdjGokZtMECy5nskXq1gLNb63jjpRcFoN7qrKFWqmA+maLf6+Ho6AD7B/w6wv3HB/jos0f4+ME+bu11sTdgPA1ZZ5uNKtaqZVSlaL4QsLnYbGL90lWcuXYDF66/iLOXrmB94ww217ZxYXMH2501WffM0ydFvof3krLmQAMl1Hm+Ra2xxebHuGL4DDi2JJWNfhpArY848RErbFneJnKPqrx2rI2nNjkFqBXXyB3f1qC831Bi91lqhqOKZJT51iZ6B6jJhJZ7QAzGYjXGJmwa7Q37OO73Zc7zxLAegsm1Yhn1UkXq21qjjHG31vaT9Z7WHS2clLGHHEtSKqFKRSmpg+ea2TOBumP3ST3WFcAKBbE/EwOoZdRMqJfGeNHzPY23Yz3xufZ67tlmn/OqKvjzWaqUMpKun1wE/XwHy73q1wC13pCvLUD9R//Df3LqwtEFdtrCPX1Bp10UAjTYJ+QNn/4coYlV3R3p704YzqTwr/WsJBR3Bo8XtpMEUgEFk9vyTpUUOPDuFO8KTxjTKXDtx5Df+acHcNASYc+NDaCWazBGm8iecq4XEzDpkqdRooslXKBzL4KsuFDPTOorUFe8YKDFO2VXaxGgYHNHFaCO87D0FhmQniTkgW0XwFCdiSibQ/yGCYAZiKB1Tgvuves/A4RpcuqFxPwiU0ljDcJ0vu3J9eQJlRc+Upa4n690rRtA5Im9zBGx5x5coc/6locWzyYmKEnRzxztKqPvBV79m3aRy1NImNFyLZKRmMNNEqjoxD3+ze2wDGvc58nZdwvyJNizrlS5Jy43b/NhM0wN28ORSZ25fAnYpgZQh/ZFnrfLeicgtc8Uc6aFS9f9ygB1rnMuv1ZWBUzZ1+g6yj+v53XaJ5LGLwBOy3Kyor+sJe/I9oMms15457VbNJH5tuYPnyent94CMu+0CwFaTART6W0FqGVDZsBoC+1OAagdYFEAOsOMFhbb8zCodY3LPg0JnSV19rOWu8i80dfEfChKuMQZfnrTfEecDJNPBs9qe60fZ4UnS9dOGtCd9DWp9I1Zc/cp/gFJn2H2/Skjxq5hBTgdfJTbpmCjogpEcFfBfym4oOMRlO1kzisA1JTw9FmSfgdll4sPcHvvPxvrJcyQ9qYWBWHErgYAO2FQuzR44k/8fkoDlMh4pxKZpuTgQLTJebs6q/g8Aa4XyuRh4Vvktcw3BRsesTq7mGDAQ7+wk63DrYnKG7wfBDQJ0pJB/YMf/ZsvFSj/Q33Tb7/9NhqNJra2dgygbgkzmFZI2yoEoraCN7uTywpQ+0gAIy2qu4821te//05+9lEF1vXL97DURntmtYTsMZ6SZHlxg/PJybyQ4pEUukxOzqRGtUGOc+QU8GXsQ0lByhpy7p0D1L1+V0BqdtJnGNSU1OIM6poC1Ns750CAmiw8AahN4jsAP7b/XBIwxgNmbaUTO8qdiWtzKbskPtJmNt5vyiUXbWY897EB1EGHyCZcu301gDKAKmb3MwCwnaMk3JZoB/Udf6PvfzIVCFBTWvHoSL4IUBOcZhJ/1DvGk8M9kflmgUgY1GeSGdT2rD1WcwOvDWyJeop9brAxtqE0REqLgZ50G0DtfFIxRcZkznVV5wFqj8uDnTTghfeA7CFZ0rMJltMxMBsJWFuBS3ybNJvLyppChdo6Yl5lFChpvSCDegoC1D6DWkAeY06fxqBO7Ui6hzK/N3A+hBD2DzFvDlAnf/RGLy8eSihqDQ3+XByE5PxpmT47nZCOCkyGwJQANUHbnoCaws0sVVCs1AQkpp1g4YRsET7STqst9rRS1f3BjIVd/zNhohfQqlXk+KPuMc6stfCt117Gxvoadg8HuPvwMT6+dw/dQQ+ddh3nNtZw5cwZvPHq6/jdt9/BC6/qDOpCrS7At65fWx/un4xh4M0pWmVUMFpY1DZHV97Gn6djLKeczzvHnPPsKXcqAHUfw2EfvUEPTw4PcfvhLt69eR/f/8UtfPT5HoYoo1Quol2YYb1awEanKTLftcCg3owMas7X5fFlJjZzGspLW6HTAGp9ZJHpYj+G2MvXrQDwQhrX/Mkzw9N8kPtht8X8Tl8scuNkUKcAdY2NJyUDqFX9SuMKzfF8rAx/wcIiZVbJoCYLjTLmMqZDZAmVTZ02iilzXRvSuO4oec89QdBR9rkotPiIEtF9Frl4Mqg5g7rVaGCt3cHZnR1hUXM+IM9DMmIBb7hUh7jDGdQffIA7t28LQE2wtbXeQb3TEYC6VNMRFjJv2W6y56uhIdBjOi9EWiOAA8jyDHL/5Ztg8n+XQ/rYE4vf9L4mfjOpO4QtnPqFJG/197odcx+sP0fbzgasiTAkuY8VoK5T9lIaXE1dSwBqVubVfqFcwbxAiW+XPdXZ7qw50AfxXi84/3MyERtZXoylWC8S3yaH6U0vmcah0FRko4SkBqA5Ets0ZhT9L1YMoK4IQO0jMFSly1UAtJ4ja1uCRts9iR8JTeuhoF7AR3/69Rrhkgeo0xzH11dSFft7DVDLes8lffnKUP5nGX9geyzdj8+b++fg6QRkyZ6IHy///TSbnP98V8XIvF6Sfc6F52YbA2KrSyguyyhVypj1D3Dwix9g/2c/wPD+fdnX1958A2evX8He3U9x9/33cHDYx8Fgjod7hxhOF7j84ot45Y03cPnqVWzvaKMlG1KWxYpK7NNHsXGTDWqzCebzEcYTHXfBLwJ5HIFDm0LZ7EFvgB6bOwdDY1FznAmbkGmVuT+1EV3UMkhcSGoJak/0PnKEABuFub85bun6Cy/g2gtXMer28ODuPezvHwow3e0PMBgPMZ9zAIE2YNPukPHaqFbQaXfQ6ayJlDdzyN5whP5oLM1y650Oms0mGo26qCwxhuUYgcGyhAfjOe5PCyhtncXO1Ru4ePEKLp85h3X6clHsYUMX5b61sSptSqV9CzbcYhCxTj6K5RQFwNPWxvP9/u8IoNagQ22/lWDd852op+WAS5mDzMYBYY9anpIHwaTxfCGNew5Se62I9495FOMRATitZCrNrTYeiOuAM8vJqB+MxwJUC0AdGlO0oYP7eEGG8XyGwWiEx5/dxsc/+gs8/OhdLHtHWFJlRMBcgunauKtMaWLF0h4vMRsBaunK5n+LmTKf15u4cuEs3nzlZVw5f07Yyxx9wf3R7/Wxt7+Px3sHeLx/jLuP9/H+nQe49XAPe4MJRlT+QkGOs9GsoVUrS61G9k4JqDLnvPISdl54GWevXsP2+QvorG1io7OJC5tnBAzn2l8WFpgU5gZQa1WtUSijJueqBA8HqNMGVmcuC+Bpz88BarebKYM6+Iy0EeGUeqi/VufS+/PLMqglFk0Y1ClWEvZBAlBrvBtoHrrHrP6p58kGtiyDmuA0ZdD5UBnTSLxsdSzu6cFoKHOoe5ORzKHm32S0TKWGpuT4WgsJ8Zj7E78HAWdKCoAh71aA2hnUkvf6+MTcXnCEQ3yOM8JFvUbjfO4PNsxz3Jqy3hNEy2qRAWbwvNvO8Xn93WoMTlbC85mlFa9SCx8bPtWk+G+zeMMX/RC3sZ7j/5pB/TWbQf1v/tl/mtua8cc0RMuFa/ai1Ys6XZy6dPU//X18j/58EqCOYHN836rA2wsygSHgG8U7SwJoLd4mIxmtAYZtrPS7A7SeHFmxyD8/D3IEBm8CNrjkcrDxanEVMzDDKTM7GRRJN7qz5pTJRGkRYaIJc4O/c5CBhQfeR52TIUUMzreQY2nQ6Mw6Z/Xp+yMAEoxeMgtLAAb9kMC8VpDCPiRRSZNrks45OgqD2hggJEm2FG/NmYTv+W48K2a7rEpsQsyuqXD+An6YTIg7W7+G5OdQABXj7o0I/pz15N3IS3ASVnL83NOSkFVJikHsYaikYq2R9eHBQvpe+bcznwIuHndYfq2FAoDJ5/FnYWrwu0unWAE1BCTupL1xwhnSvhetKCwS39Z9Jn8yOThlfllXpIHU0jlv82bUEesa+FUB6tOca3BxuaQ1BFGyqbwIfhKglst5RnAVHHZSqMo40dN+H6IZWzd8nckWxkjHwFq7ry6lmAeoPfDylOQ0gFqTJk+etAgaugvDtebY0sag1nvh+/TkdwWpo8S3/6z3Nz9/OgWvDXgO99mvWVs3FJzOy3xHdrQD1gGUTgKb1HeEZy5rgZ9hq8NsfAS+syFQLKAmQVPSeZgGUxmfEGyHAyWxhfIkOJ0YeMv3wnFToDkNWP33DtJl2NVZv+dsSpcA1nnU3vrFgq/NoA77xGyfz1F0iW+5Sa7EEcFn9WHGEkzVOnzeazq3OgGhg50ysNntszCtg212BrXKeoc+K/u7zCYUqUmbRS6n6ACz+joLHhLYTf1SymJKc2etIbjPY3GjIkURJtI//Ld/nF0gX/Gffvvt7wjzYmt7B2trmyLx7QC1Ax/8LuCuJJpmXxwUKsZ+Z9oHld3UZxTsq1Sg41zgoJWlPKrQfBaKPA6ahngteQjhcctZyRd9HDuhtVCkCZ3MPDMpaBFmExKWyn0ToJ6wY56yf/LeKfrdLvqcQzUciCRqmRJvhQImEyaEi8CgVoB6C5V6Q2SsRQpd9GmzcUkKOjgILPcnZRLIrYoMnzRG0nunALUwzawJxWCfpK2T9y+r8BK601P2dBJnu91MYF9tPDF/KdbT4gbpMjcmQPfoGMeHhxj0ByiXyB4tGkC9jwPKP06maK8rQF2osOAZi1qJ6ZEz0SKTK2voxQZf7E2cVuDz+xfAuyTppk+VWDcBqH3dhSR/BYM6rigboWJABxmbClBPsSSz1gFqmUGt5yxFEu+ot4ZPuV98nzCoy5jOlxixgDsmQD0T4E4BVQNVXdreQCv1/cmcWfcFDtCne8JyiazPs5/CVBxdj14nUX9j+LWHRV57tCIPC3OEm1mcFvY4JT/HAywnA8zGA0xGAykMs2lRAWplobLJlcU47h2uV8owN5o655f7k0VBsjqYnJCZW2fsSDm94QDnN9fxW2+8hk6ng892D3Dz84f45P59YTV0mjVc2NrEjUsX8dY33sTvfOe7uPrKqyh2OlhWqzG+IYwpqaJLe4vDUVlOzyFFwmMm+z8oQslCX6A4mwEWLxN0mwnbdCAANa+JqgqUsb/z8DF+/sk9/PlPPsB7dx+iy7ymVMRacY7NWgmba020CVA3Gqg0WyiJxHcH81JN8jgBhLnOrHmVALXC1RoBqeHUPeG+K+xlm9sofouOUkYDGyvFX29L4LQiUwYIFQUKBajZkKAzqKuo1yqoUoVCbA4/xxnn2m7rxTN+lAPU3bkC1ASrpUeaa4KFxwxArfmi2hXmo8rK1VESzCWs0U4KwgpScxQD9yIZ+Z1mSwBqNj8QoN45c0Yk5AlASQOEjG9YYjoY4u6tW/j4gw9ABvXuHgHqEpoEqNc6qLVaKNZqIvMpTsH8WNgtoSFdb6YD1xpRRkA0vcfpfQ17MtdE4jZXAdVYDNZcz9qvfbO6Lfb803NnOR9XPIhNJh7/xBPWs3DPSsBJJHyHQ8zHI5HXr/EZS1OAWn2ylyntTfWHIqV9K5TZZtOBAtRB6U5mlusYBGFQj9nEM0ZpMRH1BfGbDjrbtbpqjrq6bP4RxjhgITOvCVDPChWbQ13BslRRgNpGOch4hzQGsDhOGu6TfC76ryx/55P/54++4hFd9vIcoHZ2Yt426LpU3xXrct7R+XfLoF6Vi3vc4I1+YU9Gd5chL2hMk9QQLb7KP/Rn5f3++ucBqNNjnVYbStfmqnM5IV0usVMBC5kvCxQXHEUxQ2lZpfAslpUCZpMeJvc/xuDjd7H7/i8w3tvFlVdfxLkXruDw/h08+ORjmdfcmyxw0B9jNF+i0VnDmXNncenKJVy8eBHt9TVUGk0Uqk0sKa3PBiL6ZjL1Rpzd3MNk2MVg0JUROLPJWOJjxgGUnB0OhgLCDQYjjEZjA1CoGKNzUgnyGRtDySiirqfKI2FsmDQJV1CpEGJXlcG1tQ5arRYODnu4/9kT7B4c4bjXF7as2PriEtVKCc1GFe1mDY1aBfVqGWvttkh+87Ez/qJSEpvq2s2WqG4QoK7WKtKUTLnvQqWORaODWWcL4842eqWa+LJKpY6NZgtn1zdwdmsTrVZTXi9+L4w6IuObPytRR+fsxjqpliKSJswvbXnyBa6ngNNP+YznXfMnDhE2oeXNlkuE40ltyxpHTZFI6k5S+yspwOwSz2Zn5ApsVjnzN9YrJR4RQk2si2mFSFcQdzZjBUomy/phbZIqWgJQj9BjrDYZi8w3157WlvmlY6RI8hpNxzg+PsKD25/i5l//JXZvfoDCeCCELWmsY44rjcyMZTRvrRSYrzDOoBpiEUWuGz7p2QSdRg0vXL6Al69dwUtXLwujmfPc+12OiBmi2+1hd28fD54c4N6TI9x8uI8P7j3Cvd0jjKba8FAtQmS9240a6jXdA/6/OtffK2/hwivfwM7lK9jc2UG7vYa1Zgdn1zex0WpLfVUY10Veg6qt0kfXCmVUpcVP//MqVPCf9ixk5MpzANSxqvbFFrLkVMnIwHzNW0P3qAqaxr5y3g5Qi3qjUTBMolwb8eKYFFUc0zqFz6BWNQhTaKDEe1Dboq2bYTAeCUB9PBqgPx7JOuQxGpUqWhx3xqa9JDfz3Zep83n5L6nb613KAdRSl4ijGfN+wf2Ax6NqMzWmkvnq85nOoqbaE+NIz+tdmCAHSLvff969vzI+OKW+/kVWQSrqkK2PJuvyGbYrH3N7Dc/rKvz+a4D6awZQ//E//8+SUHDFCrLOKl/DXhp/aseFvTi+JwXfVgHUEWyIptZqD17AN2Q0BRz8tScBAzd63tXhxWydW+aJaLTq/vmReeVdOG5A86Ch1pAImqrT9f/cGMdZmtF76O9M6kSKGcCMnTNyS5wty+M5QK1gggPxUtwQi6WFWzqp6nyJqgHJfh94OBHhEWmPuTKQhKlGR0XHzI506zKSWaOxoK8d9coIDKC1Add6murcRZaFsxukCy0BqB2YFolHlbx0Jk188j6DIWVv+jLMcqlDIprMsMjMZk6YgJlnlDQkpMCTWnxjCppXV3Zi7vMdaE62RCY5sb9rvV7ZUC75EV9n3tUKE84W8qKFBrjK/Mr/l17LCWZiAhJxTpz8PQGoVYZJCzs+2zYfvEhAJ/LLlF1j4GZPJwdQ6xxqBQXIhEgBal4HnTElA0+V+NboInt5OTTxVIA6RZ1O3qDwyFQuKCkErTBjK5Pj3PG9WJV/+2m/z77OU+dYOM7YzLBOYkAuUnoJg9qwn8CgjuCzS3xHee7Y2KEF98igTvYiw/6gcuCFo7SZxJjTKyS/IyittkZAEiu86r00wCHIxvsz9uSDVydQhfGZYtFfdkzCetXX+fusmzc+3eRfednvJKFKtnD6XNKgR/8dGbohOA6OwIs4sbnFbYWfxIngyzt2EoA5PW7+9aGpKll7oTAaOs7t/pgd9sYhuesGZElx3uSunUGtBXvzJWLTfOSD+RBhNhmT2pqS1M7Q1mszlL7NwGtnAyWS4HHOYmz4UrEOK0ybbRK7LQVMnTktbGkTAdERoj6XyAFqLX6rW+XrU/9vhjo0nImXDT2b+eaEDEDNBLRSka56FiD+7V/93yusw1f3V7/z3d9H3RnUnNtWb6NcrhmIQp/lqJYpN/h8eokxuByS3mJhF2gpIcQagf2qD8+7h/2OhgKgFelDwd79ja1Xe8KZ4rQ3x3AdTaRotjAAWFlc6cwytX+qLMICHJlfLLBxLROE7nXJoI4ANYsqfA9n63F9isR3Zw3bZw2grjVEQlAkTXMAqKJHZk9NdlSak1KAOvhTtWzqnqwQb3/j70s2a1OspEn2yzxqb77yAmDyHv1sO6jd6ODfc0s5FtT8DhsA4PHUXCW+WXDpUuL78AiDfl9mevG6yaDeOyJArRLfBKg3trZRqFYlvhAgqRJCrwAAIABJREFU14EXq3A4GBtkYA1YcDl4tzkuE68AkAVDZp8DKOTCD8koH74/BfvTuCyfgHublPzeJIVZ0skC1JT4XipAbQw+FVvX2I7NA7R7LGAFBjULZwJOTzEcz2TGqgDULBjJw9YZe7qJEnBFLjT1cTZzOwNQJ/mSbrb4VHONhitjlRB22tNfyHg+kTAnm7ZA5jiZ06M+FpzJPu5jNqbiwEg791nwK5cFyGJsv5goQM2/syDZ4azfZgPlWk1ymLFJf7JIxBJvlXEN2WDzKS5vb+E3X39VCsefkD19/wFuPnyI/nCITr2KyzvbeP36C/jWN7+Jf/R7b+PyjZewbLWwKFP6V+OOIvMLpYhYg5Wxfk0lypyWzYcgKGu+jM+Lxea5M4X5kpmyqAlS27xNzjXmjPW7Dx7j5x/fxp/99bv4+a3PcSgLoICN8hJb9TI211vodJqo1OooN1sottcDQE2olUVAkW62WYYSX4uiTjoCJDZtyOF1kYmNCI3Ecp2xoZAvyvATnE1hNiHN+9y+OiNsvnCAeok6Z3PWqjInvGJKPpIFWAyj6j+xkYT7c7pY4tgA6kkGoNb94dGG+GPLxaThWYqNClDrrEmL8hygltcSdAba9SbWWi006w202y2c2zlrAHVFPoPl6Bn5t/QDgwHu3byFTz74EHfvqsQ3AeoGwelOC9VWC4VqTdavzFuWe6zNo/6f2p943wOA7Kmhx3L+mtCY5dXJLFskOXCuCd4ac8S0+b31EE3vnhdDA7AbQp2QkCYWPpgO87Va2J9NJ8qgNoBaZ1BTu0RZ69LkJQOedU+z8YQNRsz5Zoy13JdIWOWaRybx7QD1krNrl+C80WAjwwgxrYHoteRGCpEhaiO62NCkAHUZi1INi5ID1GYrJVeMqbjHkFpzSEbYJDUhn9/ue+jWn329RrisYlDnfYJlPVb60HUVQIG/I4nvZxXQV/09FPGTCzqNQX3CDz6jMf1EfGq/iKCc7c/ccU4DqE+9Po97EzJEiHS4/6QOA5QpJ0wlH1QJeWBRYu1uiGJvH9MHd/Dgpz/C0e2PsXP+DLbPncHx4wfY++wz9AnSLgoYzhYYM8eiD67XsH1mGzvnzoniTXNtHe21LdRaHfFNBHQn47GMuZgNjjHpH2HYP8Zw0BNJf7KnHaAmKD3oDzEcjjEkQE3fyVicDc1SY2P9L+bltPfMs6hWxX97nYA5GL9YL+W8X35n0+nuwQAPnnRx2B2gT7CZ+7xcRKlMye6yqKysd5oKUFf4c1uamLiYJxOywClXvsB6u43NjS1pRNYGVp11XKy3UF4/g7WrN9C+9hIO50Xce7KPw4NjaXbiOJLL58/h/Nlz2N7eFrBKGlsFLGV9k+BqVBgJ8XRYcFrX+PL/ZapEiUf44kd81h57niOKrXD1D885rAFZbYbWf70OKAB1MvLBbUuI36mcwSZ0e+4c6RXHwdkZebIvDbtkZKt6E4FnxhIEnQNATeaysfejrLwynmfFJQbDAfZ2H+PBzY9w56c/xMHdT1GajQWAZhMhnyTjea4f1hv45OoyVkLr4gvGyIx9GWfPJtjstPHWqy/j9RdfwMXtbTTKZQy6XQHBh8Mhjrtd7D7Zx/1H+/jkwT4+erAv8t4PD3qSL1QLQLMCtGpFNOtVVKsaD4miyGKGxvomLrz1W7j0xrexc/kyNre20Wy20GFTOYHqelMY36J0VlpibqON2SpRWZZkjrKqkaYAtTWRB4l1VRmVvCmpN7od0mZvvYerAMxnrRtpoc7n94lqmJPigpKrNzEk8Sv/5sS2QN7SxRhyPa6JdPa0M7955hLrSAedDcnitUtuawD1aICjQR89xv0EqAtktStATbvEfa9F/BRvSXxlcn8DZ8J2KxncjKnZ1C22xxjeqooZG/bkfidNxF5X9vo6P437hPaVc9fZ1JGqGXg8JM+Qsa2TMFzJ4VkP6inP92ml9uc4bHacbfI5of7pQPspB3PbldaV0rX4awb1wYGsxo2vGUD9J//zf376+hM77sCBvizmeU9xyqGe4oKkJlWQ1FmiMbTk3Rdw8ppVwPMJsNFTd5dw9iJ2KPbbeRvIqmCAfLqBvdEIZUDBpGNMHbaC16GI4MbBC/uxt87qKGk3tts9/s4AbWMDyywNm8ogwZDJmcnMCOmkX1rHOedCyXQ4McZl9lnSyJKxULI5HiK/Reeq3TgT6R4iy2OMwXSK0XSGCdkQS4LVChhoRqjSqiKVbQY6ML2Nqu3wmzJ9nPkjIi8iiyLF2cDCNFaQzSHU+dXW+RoUQFK2pqUdKfs4AFgRLFdJL+/EMoDEiyLBWKdMeZc216YEXQLmgDIdgbmCoCcrvjNMtkwcjBVTvUCsuX2uYJx0zKeBWixUW1BrxUprPsvsQ1lv6ZzXHEDvoDWD5yAHkgQkXiyTzjWbERzaNbxuKsWfBKB2hFQ9oM2fNgkSk+x0YCCdQX0aQB1YU35cv68r7cBqM/S0gEn+Jsd2IHbFMVY0GiSP1dZ7ykTK2rVQN88x6DKfZPdTi2AOXLjdifZHb4PLfEP2s7L/PMj0ANLADgtwNPjzwk9kUAuHQl4TAZDw+eE91ptq7OhsYT8eMzKo/X76TBkroa1kUesHe8IREw+DBQLIZT+ns6hDE3825fPCSQiY7HGENC6zdgxsTgDv+FzshQG4Tu1+ZOgm5bAE8NSSTgxWE+A3ORF1I7F4vBq8ToJ+u6j8mhbQN/ijFJhNRjMk4HRgVMvFqrz3CYlvsXM5gDq1faa1LTbfxkOotKgCOUGqMgNOq03ShpjIlhL/KIexcRJh1IDOovQ51MqeVhWQKD0VGdTij4zpaKdvfjfZsQGkTgDqHIYj6Zw3IS2RAaj/6q//9Hni7a/Ma373ne8KQL2xqTOoHaD2GWBGztUWEVM+oUUJcV+y/xSAVXuQBag1npKiTsqUNZaX+E25o8H5J7LOOWdgdz7EaCYRRhY015yyM5TdK3GFl3QkQ6eyyFS6plkE43eCVSzG9Y6PhUVNligZImTTK0DNuXpLYYO21taxfe48NsigFoCakoSpxHa4kIQppkw2tbsG0FtDlkQ1VB4zqevwd/f7AvjrzE2Vv9VCmIyBMORKmYpWldBPsaY2u6Oe5Gdic7+J6m9C04q5S30aFl8Ig5oAvgLUIvHdH4RYrtvv4uDwAIfHhxgSoF5bx9r2ltwbAg465Fqb0AzP0STcfJcz83TOquUDzrJMZXQz8WFM6n0kgMfmnjekheK0MJcmxLZS4z1g/CwM6lMA6nIyg9piJinGWewvALXJ5JLZMabE95gANWXilUEtflSauawZwe61NihYLhVyE30gPldanoqDZ0lbVtg3bpWSZ54aKo9c9P7rXxz44jWTUVlazFAkQD0eYDHqYjboqbT3ZIQF944U6ZRtKdKgcxIoCerOZMYzAapmq4E6WcR1BaiHk7H4CzJzWZCrLhcgt7peKuLKzja++dINlCoVvPfZfXx4/wHu7u5iNB5hrVbF1bM7+OYrr+A3vv1tfPt3fg9nr78I1Bv6+VIwKqCgqt0R7BdnQ8a2fbmclN5AbbRy9ScCZ2Sy8Ge/Kcy5JizQ9zDqdTHsdkWm8d7nj/Dzj2/h//3rX+Dntz/HgZGeN8rAdrOMrQ3Ov2yhXK2iWGui2FozgLqOOYupHkHkAGrtADY1p9QOejxs5tNzU40T41qx7CWevq2RtKlDN5/LIytgQPvHImiRsGDRAOpqRYtpggXqyBDN6VJwWgNaYVDPCVBDQGoyqKl2wqZWsUnWrOQNAhoHaDOanA4lvtm0IeYrFuKLbBqw/Jb7sdNoYr3dESZ1u9U0gHpH/LbkxEUdesX3jPsEqG8KQH3v3h3s7+9jWSqisdZGpdVCpdlEsU6AuiLr2IXBUoA6U0PIFRD9b9nimOa2ehUxrswHCWmOqRB9BKY9/w22KmkmdNBN/K9UZ72hPn4C/xbiTYsjFc9dCqA0kYaLyKBms40C1ASglalJ0J7qKQSn+SWS26YMoQC6dgM5o40MajIqA4M6AajlNGXUlDbpy/gN8XfRX2qzBOsL1ixPtQWUMDOJb7Kn5UvspisxWT0maRaQZo3QCBp92yqJ7/t//vUa4fKDTz/OFKpX5cuazXgNLi2wJXbVGkieP/D145xeB3xewOy5wekVQKBXGE+ct9dgMg4yOdckwUwpEU8DqNPzPO3f+fMIcUoeoLb9THIKPUOJ6iNLxoI6NmOxnGK5HKNENcXjfTx599/i8ONfoFacoVYpobu3h8O9fQznlP615ihuFPHbJcxpd6kc1WpJQ+HVa9eEUU3gmMDuhLVAynl3jzDrHmLUP8aAiiK0I1QfmjKGnmE8mmDkX2POq55iyjjBZlFL87EKN4p/4vEJUEtjUlLYoi2vVpShzFieTZAE9w6OhzjsTzCaagMgz71AuQ8paqi0d62iJAj6rU6rg/W1ddRrDVQqVdTLBTTKBbSbDbRabckLNJfhiOEyCrWmANQ7N17Hude+BbTWsd8f4Oat2+JDZsMhtjbW8dKNG3jttdfRarYwGo7lPAncSQRNfxUat6w2EOJtq488/8ZZ8co0B/rV91MME08/ludX2e1htRgDqGNupT7Jc2qaCoJw8qxLRZFLTremAKGuRCSTPDhuhMxQlS4WY582/QaAOrKyee+5flhToKw3Y8zhaIQx5eeNWaqsDN1AQvYqLtDtHePR/Xt48MmHuP/uj3H8+V2Ul1NpkHMFGPe3vOvMvRinUlFGh2sqgC6+dbHAuc0N/KNvvonXr1/HeqOB4nyOYb+Lfr8nbG7K3+892sXdzx/jvbtP8P7n+7i128Vubyz+muzptVoR7VoJTY5XqdIH6/qeUUJ8fR0Xv/WPcenNb+PsJQLUW2g12mjVm9ikqky1pq2yrBGV6Mcl6ZIcg/aC87dFhStIY+st8VhBiEpWN5eYJKkp+vN9HoB6VY4V1lmYHW4ZhzQkZseaOG4iMVQODfXcLq1N+vlrCKXHIkAtILVLiptKF+dxyzAXkYiyuJTxL3P/CfOzMbqjoTCo+Z1rkcerl6poVmoySobPRGKsBPSNxECL+pLm4JQxrAxunps2xQiIbtiHf1dVzFApsHgmXpuMVLSxOv8/e+/VZOl1ZYmt62368g6FqgIBEgQINtlsmunuGb2MfoNe9ag3za/Qs0zIhBSKUUQ/KKTQyCv00t1qdpPNJkiAAAhbVShv0t+83irWNuec78ubVUVwpG4CAJmRlZn3fvcz52yz1t5rsxhflN2s0UwLdS39sTxCJPCdw/i9bE+2/jk91O9SrJDeDz/GMTw0OXge9Ym5sf4l//PXBPVXlKD+y//+P9Flc2LelXSt5SQFw0I8Hh1GJC8cN3YzB8xM3nd81pMmaA7+2+k54Jz+Phi6OLcuvylSg7iMQMgDXy5PmhqqLHGdSGabxJWerzt3HzFtZKqBCT4DUGS7k8602dzlcvQRSF2idZfR6xI8YB0iuxJqYlSLqBeLqJfL8tWoFFGrllCtskKxinK5KqAAgabReIrucIijPmcwUCJlJBWXQyGrJ0JWz0SGTgltOS97lkLGm7SryOmJjIdC1+zcFlxSHBENO6vCojyiOEFzHk5kxir1CKKoEfIZ1J7M29LJENTHZzH7M5GqrHTuVzKnMP8Mw1pIiN+glR4sZiSyggO2v2nCnaj6eBdVUh1v1jUY2eCovVM66bwyPjPTQe0AtJPp4ToNeFMSyEiiMJPa1kzomlcCKXTJhx4OS1KThFVACuugDk7GAGd5viLvrd1q0hEvMzO1u8pnUC8lqOUYRhw7M283NN8wfpIjfOHfewe1H1893Iu5bSPFwrM+4X0nJdshXZEIIvQLBiIhOmKFCHh46Xj27ulQ0ahnoLd++Qxqn4sU5yM5GJR2UGvhh+8tTazyXdNJACnr0WV9vRPdn5snXwY0BSJmmcS3nH14Ai7PG79rsVOwk5pGKgec+BUlqB2Miw/UYSs3+enakKmtmYjH93D0UGlRUrT53knjTzHZ+74uHFheElRHoDMG3V+EpFZg2gtrHJiOklruC+XuOVBn3xVg/t0J6kgEayeTdk0nBLX7g7TT2sFn6xQLShbmrwJ57VKfVgQVu6V1hqWT1pI8BYlv95te2BWLukJ44gS/eCn3Vfln7SSPxwRGUHMGdaWMt3/1Vy9mF74kr/rRn/9z1OsNrK9vodUmQd1CmbNllTnVLk86dEGBrWjMMlzpDEiSMvVlNlPSAHZ5vz8gI2gDKakYU6a0x4tY9FipzUhvuBeeqL+iL2NSyXVTTuQDw2dL0Y8g5oGYJrhGgoakGoE4EtSsfB8N+1hw5rBVyTtBXanWhaA+dfYc1ja3jKBmGWAkn52E9ljGk30lFpwginCn/N1UR5yg0O4zJ5cXKgdGcxtmwVrRksUZlKWjjz7mn5LPVMdxwoJV42H/t+TP012rMneCmuT00QE7aThrWJ8zAZiDgwMcsIN6MkZrdRWrm5sCfgpnKOtH/YUAO3YqoXI8ARgkCU8AgBCfJX47D2zoTo/Agcdw8R7GC18W+zuJ45IdLvGNqclcs7tixg7qOWoiX2v214qpFCdV3y0FNIx9SmWTHpxYB/VE5vMqYZcS1HoPNfwx+boEVJDzNWImeqqkiDI+9LC+wuuW5GJZ+bgIfkhRK0EULFCmjOh0iAXlvNk91e9gJNKeY+nSIEg8lXMqCnE0ny0wHbBTaabzAisl1Os11Bo1VOt1WQOcD8j7yzl7JKgrsxkaxQLWmnW8dOa0dJ/wuG/fuo0P7z/Eo4MDAWDWahW8dOYs3nrtVXznzbfw7e9/H2evXEWh3tBZudKRLsNrI79pYJ2g4jOV7pYYnjc52CKXAudr5iiIxLeqCanPmQmh1+8coH94gH6ng4P9fTzd2cfHd+7j737zId6/+wA7I3aTA+sVJai3Nlelw5fFGajUUWiuYlFvY16uy4zPGAtStlULS3QcU56gtvDU97C90TNkB2NSpSg1L9nYIOQKvn+CXdH9Ih0YMstzinJpgVq1Il8E+tlR76oNvmpDF68AdXre49kCh1MS1JB/k6BmUStJ6lCAalGd5oymUiZdViSnlXz0uUryT+aTRlCXC0WR984Q1GfYQR0JaopICEHNnLbXw92bt/DZhx/i3t272NvflT1ZX2mj3Gyi1KyLxLcTsFr0Fgn/sH/cLhrxEPa9/T4C+BaLu13IxIF5o5uLHxP/5gUqwTskhShafhqLehTq0BN3sN+7e1K8wrJnzKdUBBjq/NjxSCS+WSySIait4ISFIrTdLACRDupAUJuvtlnfPDaLu0hQU3GhtNAZ1N5BfYygFivtuUQKUEfSgzaSc0DZQU2Sel6sAEJQqxS+S9+nxXEahsexXMHLGWGSdmXxb0/+5v/+kkRuL3YZJKjdJ2bA9eTttpLUPqXrV52r1RYG6/ViHxyQouWBx0n5cv7gy15n0VEmpDnpeCcR1PnX53/2+6D7cVl8ZbFSYlPTc18Wfyy9cc/poKZ/4SdRIaQkYxEqajPnYxQWY5QoxT8e4ODTd7D38dsYbD/EuHOIUbcvBXLDRQEj2mspEpnJCBJa/IMeCZkRhz9jfWMD3379Nbz+2itSAES7LmOVxhPMuh1MO/sY9o4wGPTki9LF9M9CZPNrNBUsccwvFq3MJkqe0D5MKd1sIymIEVonYQaDkLihLAVHvN+cg02C75AjZfpsnplJdyvtkpDK5TJmlFyeM/KNig6MlUVlo7VqXy206hU0qwU0G3XU63Xxa7w+cU88HjtQV0/h7I3Xcelb30Xr9HmMAdy8eRPvvP02Ht6/J3nCq994FT/80Y+wub4p90XCCY8/TB0pJjqGRgT7/oJY0wvurJNe9qJ76liusPSA2bzZ/ZPmW/FvHrt63C4NU0Ls6kxxVVrK5XhmYxgv0rzwOZKcZmGCENQh97TCW/d1SUGlk4VCMk4motLD/IPjZLQAztSb6CunGtdNigscdQ/w+PObePTZR3jy8QfoP32IcmEm7pN4t44ZN/9UJOlZQFOIdp2VTHl5rm0S2hyTcenMafzJd76Db7z0kuDvHKEx5D5hIcd0gl6/h4OnO7j34DHeufUE79/bxed7fez2JxJvVotFrNRLWK2X0aox/iqjWC6AMQ2j7cbGBi6/9QNcIkF94QLW1zeEoG7WmkKIU4aa+I4UgTF9kpvNwVklmb0tsb3llBHFioV0Mg7SlX08xvDiYfvZu5Ldj7yIjU79SGpBPX9zdTPJCz3GMF4n4FlmW70Z7rhSmfl+U+ok7hwI6gTT9A5qKZL2ESSMeqczKUBnYXVvPERnyHEI7KCeSrBRK1WUoOY6ZtGA2A7Hn4yXSs9ZN4P622TLM+OTgk8npU16Xu9r7Kj2ju849EzvtN8zlzenjR1xBAPV4CS30fUq91HwSBu1JljaEv7sC9iZHLyZhFkZYPXEIy8jqNP1lMfy89HGswjqcH++lvj+6nVQ//X/8J9myenQcRbcXGZR5pfrM+VNZNVGOaxQYRyX//IFH4BoK6MNnQUWGKRAdUg0IyCdAlWZztllx0k6rTKk55KuaU+GpHvMSWQnoF2BLiROJhmSEIsqj2oENSU7wkxh79Yzg2Pz1VgVRMCHpHSrUsJKrYK1RhWrjTpWGnUJyqr1GkqcueKyKAzKWM0vFfTsHpqIPE+3P8DhUQ/7nSPsH1Ki5AgdzpeZLTCYa6Iqt1WcncvzalecBHzWeSJ4ZKCaVAZHgQjtaFJy2r9MHtqrqSygS5P1SE45YC0m25LzlGxQYtYlZkMyFjr8sjPGjxUYOEgrzzs3j9zWgBpU+8xEli+TwmS6o925GAGoKLRVcHonbdLxZK2uweDK66OpTpMed+LZ4ggn6m39yfoxuXYL2tKARAITAeXSCmrPSfV5s4J34vPkEserxIWCqpGgNqlvEtXWweYVlHS+3nWtct9GdnqHle304NdzhuQkMtqTgrwDDa+3IocsWPc7Jgy5g+eBPw8i8sYq2BkLXIJEomSc+XRGQTolqLXIQ74nXYcyB1a2YCSotXvaiaEo8a2kiBLFfosDKe3Bm1VTSLJ4jKhOSWqdnRmuU7K7lISWs3JUVdMIv+9euSmJdrzvPn+ax9EVrnKX/m8JBkMXtXVPuF33teFgYYpPR5dgnSZWWZjBsBOfE46Z8x1u9zXcVCnj8Ln2j8Qu+LMPwKFWkFghVbYKMazNtNAq+Xc+EUgJ6lC85XYoed//dwS1SnznCWrtpDblkCRwV8LZuqWNcAmks3djh1mUJucdJL41EXTSmtiGzBhmZ3W4Zidp4hoJcURIZh128wVhiUPyvP05sNK7wY6/chm/euf/+QLh+x/uW378Z/8C9XoTa+tbaK+soVojQc0uDZOulopj90NiTbRozApHAsOWJFK6ZRKZa0ue+OtjSWZi51OTnyYdanjMXibAvT9hHVWi+1Nn3JmMsu0NBZNoGzk3cyaS1RPOsiMJyVl6YxLUKvHN+WGU+a0Ggppg2wIV66A+JRLfWyjXKBVYiZLlDjQmsUzsOjQCxLpkHWDlNXlhl/t2/9ltLYER4T7YqipdaMFyakW1zFaLHdROdKfFZAEnc6w5LFftitOQxBLvaMi0K4Ik1Egl0DsHh9JFLR3U1gnXE4L6EIfdIylqbK2tYm1jE4VKWYnzQE7bVQeS2v2SqYFYgZvHV7E4wQshIxnDexXUGPRGZcD1QNp4TJGsv3wcEUqizNmI5g9P1QjqgsygHqNSXAhBTSJXP88IdyG3bBwBF6QT1JQedInvMTtDYge1VjG6r+b1x44St/3eLaukfjKrO/+c3K8lHdghPg7KLXYjolp/JMUDOU0Z0Tkq84lIHi6GPUx6BLope9+VvcJcjoQeFZZ8Ht98usB0OBMAncQmJQo545FS0ZVaVaJkSr8rQV1GhQQXCxnKRZxZW8XVC+fx6rWr6E8n+NsPPsQHd+7h6VFPcpO1aglXTp3CG6/cwOvfeh2vvfEdnL18BdXmCsr1Oqq1qsjm+YxLtROeK7Gddypd1Er0M041I8LfCTmrPo3dacxhRib31+33cLi/j90nj9DZ3cGo28V4OMR4OsOjvQ7e/exzfPTgMR51B/K7VXZQtyo4tbUmBPWCHW6lKtBYAeptLCoNIaitVdhk7wnOMsLTwhn9SvyI2xNTXuBfVPJ+EeybEswsWXZczDopvMM2vDfpAXRj4DOoRUabM6gXqFEmlV080oUiVIEUxjAWjXlbjP3o+0lKH4znOJjMMZqq5DcJkDC3OOx3ey4h3+D+t5nsfC5e2CsS31YMN5vLeXB+6NqKdlCvtFo4e/asSHyzs0XuCO36gncTGPcH+Pyzm/j4tx/g3p07QlCT0KivrKBMedd6TcYPkIDlWqZtVx+WhwU17vNYVv2R+6BIEPvftQBKoxC9xcHKh4fqOVs8cswBNAJOuoqS2JK/l+chwLP+J2vBY1TLLyQXtAIA8bU2S5OKIOx65CxqkbwlbuAzqGX+tEp8czwB5UtFGYHFJ6GDOgbcLAKwCEB86WQyQnE6QmUxQkWasFmgY75Wuic5TioWYOgzT/MDnQkphS8kqNlBbST1vFjWDmrpyPc4XjvYFBfgOrNkSmTa4313fxY6syzu2/7pV6+DOviUJR1VsmYsw5Hv/wQI6pRoO76LdP2nGfyziDnnDI75/Vyh+YnHkKXvsUvyqWavPE5LLHcoFHre7/RCjALPFWrGEC0WY6sbY+dxQTqnabdLjaYQwp077+Pph/+Aux+8g507d1EvltGqt0Xeuzch+TfCdDISfzWYTHHQZWfyAL3BRApUv//Wt/DD738b58+eQrPRQKlc0c7WXgejzh6Ggy4Gwz4GPc6bJgE3FAKcBPV0QoJxLl8kTVgsKl9COup3PXdTULLuWLkOmVGskt+M2wUnoroju2KHQ/THU8Eg6VcYT7pyixP3xJdoy7yOVkZ+FEqoVhpo1BuoVQoa1TI1AAAgAElEQVSolRdotai+0Za51VJ8RR9XraHUXEFt/QxOX30N5195He2ts1IUs3+4h3t3buP9D97HZ599hstXruDP/uzPcf7sOZQK2qUZyy3TakDap4wjz63WdFX8fv9+cUI6C6bFpf88HCx7HebilKD22NrwKK0LNEXP9LnKs4lxidsi3zdC+rJImLLy47EUzekoxKRA2uJ7Gc/ErznHNOnMasalUiTB99PP2UjNQFILA27NXZUCjnqHeHL7U2zf/Bh7tz7FaH8b0pBfLGAkylq8EMNrS+zQL6Fdq0lsSz82mbPTeySk72qzgZcuXMAfv/EGrl28hCLPoc/CkD5GY84ynmI4HKB3sI/7j57i1x8/xLuf7+Cz7R6e9sbi85jftWolrNQrWG/W0aiWIU1pLLyoFbB25ixefuuHuPKtt3Dq3DlRB2jUm2jWiPGToK5IEaaM/RQ5J2LuZZSKZVQKZVmril7pMK6MvTd/EOZPG5bo+KI/IydOT1qtz12HVrTgxzuW27tvT9ZV+lmOcYv9CKo80VfxfIXoDd3JOmbE+QYhqLmGhMDXY/BYtFskqEfTCQbTCY5YqD5mTM/RX0CtxAY/PntKc9saTpvXJN3wIvm4V1zxyp2UoaMRy7U4T4qhbU478xiVKNf94gXc4Z7xPRInF0WhYjgiQc280jv6E4I6KTBICxZ/H2tzEkGdf06/y2ckrjUTdwTcPOtA5adQOJYU435NUAOF/a9oB/Xf/I//WVgmgTDIkUcnLkoDcjKL+NiLT+pme5Gl7qRCJCrTRawZYxJ+OxHnxEYC8juZEDa0A6GeKAag3eVfDZh3wjmQ0k5Ou8R07PxSOUIHsyIIL2C+dE7T0eiXzJQQgNDU5+h7mBxS6seI6UapiGatjHatgpVGDWutGtbalENrYKXVQKPZQLHWkJlbapTjTFlrPcKcQeV4isFgiCMS1PuH2N3dx/7ePvY7HewMxtgfz0T+O86jYveEBmha3aTPQQ2r4dkWlmkXbZzTGI2vdmeJE5F5FAZSZIBuBebUBaQEdbYjUSqHlpHTPDebwXyMkA6FB8nzlMUTZXPDWnCnlBQwiEygkVYO8KYJh14OgUclY/X6vJMqmZFo12utsbFaKiTxclIK4PhrbWvofsyuRwcpvOrMuxA9Udf1R4AxmTMuFWxWdegdjJa0CnBAqIogUN5hCFZlz08ADuuatq6wZ3ZQu4SPAb4h4zTbkobOzyanc0l1PsnWh7I8yXwBE3PSZ+eDsvzP6ftCVyBXgXRRx//UOhmwamvGO6hdiSAbMJK4zhHUoVM/IagNRgoVi/ah+rPZAd9rmdfmZsTJ89EO6ogieheY3VcjoxUo9k6eCELFa4z17Fq4JHoLSde0VtTqzjFAins48SOBAE58kAN/8VdR1UP2gwOL6hyOkRkW+RiZnFPncLA3gL5eM+K+J+sMMwS1k9RWZZOEsKYOFGQgQuKg5xerwPTazJcE0tvA0JSsMD8XO6jjXeRcUVbZejAd/GJG4jtU3wTgM3ZRK6CvCWgkswJBHcjpSEyn3V1qcxKJbz/v4N+0U9q7p9MZ1EpQm3So3cBoy3WRhPUVhQoDWCwW0m988n6PE3ivWbzlBPU77/7NC1iFL89Lfvyn/44Q1OsbW2i311GtN6Urw4vKCpS2srm7etUmZerJpLeA2i3RwhjuX5utbHZeSEPu7Ny8Zo8p83c0TTrEtvrYCQdZE2BVkm8B5mNhlBa4aPwnQJjJzDlBPeYsvenYCOqRyHv3hYhiB/UUNQHMCkIyqsS3dVCToN7YDAS1zzlLu6a1olntmJ569ufs723GsL3GlUc0GdcKfiWoeX1KUgeL6Z2sCdjqfigS1HYex2+weUWPkbMxtO8PkUCnxDe7WQ4o8c0Oakp8q32n9PcB/9btCcDTXl/D2uYmihmC2uc160koUGkNrX5/THHFiQVX3BFwxce2WCEk/ybdOSQY9YBmwqNNXgaahMQ3mcmlEucKrPHvTlDrDOoRCgSjZmNUnaC2ai9X+hCaJMT0OoOaJM9EZlBTPm4sM6g5ukAlvtXvZX1wLOZIfZFrQIRnas8wJvBOLsT76vfXsx4PLdxHqsfWOJ3nwu/szGJOQVFfJaiHmA+6GB8dSvc0ATcFDotSqDoiOCgxaQGcGTgbcU1SarOsXbi1sig2lSnBDL5+Ip9Tr1ZQYm4z6GOlWsbF06dw7dJFXLt6BYfDAf7y1+/i/c/v4qBPSfAF1islXD61hW9ev4ZXb7yCl6+/gq0z51CuNURynwS4zK4sUxmK0oicTVlGqUKAjlGS+kAlqH2dUD5a/ZlI/BOMmk4wGg5x2NMC3b39fezt7mDnySPpoOZaYCdQtd5AZzjGh3fu46P7j3Fn51DmYq6yg7pdw+mtNbRaLYmXp4WKyHvzq1Blx3ctIaiNXCN4KBLHKt/vqK/bSn92/vzFxi0hqH0PRAJVfZ4Tpc5JpyZASEHx6ex8n3NMs87xFNKfQBljVbc3eqwwoknmESogNp7OcTCa40ByRAK43kVtkv7iD0xS1akw8dm6CqUL3nMIr4OyDmqfCd9qNrHaXkGr0cDKSgtnrYOaHXG8N2IjFjNUCN4Nhrj96af47Xvv4c6dz2UGNfdjwwnqWlXkvSNBPZdnIAWz+fwqoRZcGcTvYQqaBmLZcIX0OGHvBszhOHiS5grBbpk9cj+o6mQmlZriFgZQSojpubgFPFwPxAy4xifjEeYkqKmQQMU1ky0V0sElvim5ToKa5LSQwixI8bxP41IvgpSiHAL6kwmKsxFqi7EUOQjRJAQ1z4cjNdRvicS3VNvk8gvzZkpQF6UQUaaiU5aYBDW/WMQaYng7C5tFrR7AGetI8HvclwVoF/iaoD6eryQI2T86QX0sr1bk5MT/nkeOhPA0R348L38PH2gL7/jrPR3Ont1J53PieT6HoNZxIMyLDZcyBRaWj4h8f7mE4XiAzv1PsPPZu7j74fvYuX8f7WIFq9Wm4nrdLoYj7eiUvY0iesMxDrp9PN05FLLvjW/dwA++9zquXj6PzY11NJtN2cOTYQ/D3oEoCwnZ1u9KnNwbDMD500pQa+ep5HAi16zEoRLUOitVfFouTmWsW6vV5EuJJ8MBTZ1BRhBO5ziazoVUZ9yhRY/qM0hIsQmn1aijbJ3X4+FYCipJ5FMxslRcoFKao9GoYWWlLVLfzXpN/las1lBd2UDz1HmcvvINnLv6KlprWxLDLQpzdHsH+Ie3f4mf/t3PsLm5iZ/85Cd46fIVkRGnUhPVY9TPpn36/9QI6pgd+5p+3p45abOpr7UOagtWxIursXegW56NzJ7m7F5iv9FpBozFYxbpbCaxO2FHPjuguVbUJ0keZQpMxCu1sDh+cX3JGmOhFAsiOMfaVCOjehuluLVQdlYtodvdx+ObH2Hn5sfo3L2NSWcfFZKPRlCzyKJAglrW2VwKGkgEs4tWCOoZz3OAarmIs6e2cP3yZbz52jdx6cxZzEcjDHtdUeSajIey30bjgcjjP9nex/ufPcFvbu3gg4cHeHA4wIT5Rkkl6lu1MrZaDbQqZUwYf1OxqV3F1sWLuPbWj/DSN7+LrdNnsLqyIgUljWodbaoC0F+TnJ5PBZiSnLHMmLiCWrEqxRqc2z4mqR9GkGZVXnXMo8bzit+72qn61t+XoE7x8Tw5na5FX1v59ZeSks8kqK3Axc/XP4sS24xnvbDNMQjOn2aRDYsaRvMZjkYq882cjd3V0kFNGyGjUS1uSdynW/5A+oeCwQDWW62w5ogZBSupJdACHZ3TztEHZckzwvlbjua4v3A4JRLUJNa5vphXWpZoo868dERHzkRu5nkY+jNcrKekz3tJJgd/oRdLcWn2lWmOnslXcjl+jKsTLuXrDuqvXgf13/5P/3lm4QVS7JgVWR6oGSyZj/diPWwmXj4ux3nyQncwiq8wycekO0rfFwnq5QS0vy+CczGhsXPJEZnHZkynRj+Zf6yEqQLvoSPMZmsGJy+np3LLUgE115lgQlQLYa3APnXkOEehCqBWAJrlksxnW282sLHK6vIWWm0S0i6tV0GlVkGpSjmgOhaFqgKlmerYBNknqEAnz1kyvT4GnSP0jrpCUN/f6+D+wZGAN5TqGzIoIJZCSTBLHp0k8Nl2TqipoY0d01IBHsi02KEZZjBaMuIgmkvyPW9+QZag1i5qf47e4e3PI/98I9nhxLSDlUlXUUKoZF/voJKuxbyclIPUIfjOkISJdAffHOZymOxjSOQjSuLHC/Ge3fh4TpGsTrv45f6EAgsrfLBAUwEII6ftd96pyN8TAJh497/NX1FC1Zywd1JbdZsA7EJUa6VaifPPTcoknVsdiIo8QW1cbXbfJ2MEMn9IKL8EHJKdfxwHCu980QD9RKduoPrv6oQl6CWJkpybKwTwV3pLOUc+UrceMPrtFtDpJILagW8rRtFXKjni6pbLCGqHrGPwmAWRvNsrdEmHOZp5gjpfCKDH8RRJ143tFCO1laBWwFI7IgKsnOugjs80+1zivNvAQ+aISPUEwvIEBYTw74QMjmRmlGLUdeTgQOJzcgssPSerqQztvb40Mwohqa8yli6Q22F9RMJF3xuljd216WFcHcQlvnUDsDNPCZS5FDYpGeOv164W+UyqBBnB7V05Qj6775NZgiaVap07anPY2Jm+zouu3KfFIi610WlXtSW6Amq4yoOS0aLu4XOo7d+i4BH2tdu5tIPainUc5Q/EtN+zrFHw8+e7vIOaid17v/npi27rL8XrfvzP/oVUZK9vnkZ7RQlq6aBmUYqMb+D3SLS6l3N/GogfQWoMrLAiISVZzQY4aC7FWl7E4kCE3cpYlxFekyW0zY+F9a62hH6KoBh9HBPy2JUcarvC7LnQQU2JLM7aNZlSEtQDIagHMmuXYyl4/pxvRtCNpFh7bQ1bQlBT4ruOQqmipKPNOgvX5YVoyXW6bfVF48oXsqrNJkafaRXgAjaYrLQUQGpHo1tL+e7dBsG2qjW3gMQ+Lhb/HVu0udgmcZJqb6SDmjO6j3C4fyAzqPsyg1o/pdPtYu+wg6NeH5P5HCvr61jf2kSpqt2zWsgYO7z1fF0FJMbdWgRhSXWYUcfuOrUZGscpoMPiCbUnGiOrv89+z/v4Y4mvPyMpnIjxohC2vK+UeQsE9WQpQS3FVAm5TQsrHfzlihDUBDr6wwkGY47pYQW8zqB2gtqflK8BOWcnYqz4UJ9jCByD3pRcbiHmS+4yQozoBRppMBQ6qK1ry2Kt0kKLXmskKudjFCeU9z7CqNMRRYHpRIs0CA4L8T6hZHlCUE+UbmSHNAnqRp3Esc6B53kRRGEMSAK0OJtg0j3CWr2Kly+ex9XLl3DxwnnsdLv4y7ffwYef30N3NJGOh416FZdPnxKC+qUrV3D61BnU6k2MZEamdmaK7Saw12rJjMkVSsyvr6PVXkGNnWC85y4tLQWl7AjWogSS1MNBX7qld3Z38OjpNp7u7GJ3b1/W+2Q4QKWwwHq7idXVFbRWVnE0nOD9W5/jvZt38Mm9pzjs9rBWL+D0ah1bG6toNhsYseOLg5fqqyg2VlGotYBKLVZkSPkxATMlqFUmPlnnBvZyzetsbPVdEtOLNLbahJDLyFqIBsDjCC+ECcYgIWncH4tNKcwFpOVzI0FNsEwIahneaEUg1gEXi5yNoJ7N0RnO0BnNMJQOOnZQs2nJtBm8UDcZ4KJhRVQRcIkfsZ+mSCDxCMdXFYpoNppYabcgRPVKWwnq06elqExmA8rtmaNSKGE8GOLmxx/j/d+8i9u3bmF7d1v2ZHN1BRW+nnabhRMl3ntV7ZFS41wBsIZJtquSnNWMTSgoVJuvea3boWxhQOysDvGUhmAat0ULHbuuc7mMPG/PnbXyytZC1mFmztnzKGIQ3K8syJqMwW5q7kr6NyG9ebJUSaESgamPSPe0dS2rupafbhzAw/U6YwfPZIzifIIaWMRD7l/3vchRuoy8qebIgYLik+f/Wm5F0kw6qKUYsShd1CSpSVBL/hEaFi0/EOUQGwcjJxhtpO8Evx9JuoWnf/u1xHcaAwRw3dZiJrfijfv/UeJ7GWkcsKAvGG3n6idPPMqJmMASglpfa00DCemqrjqHuPv+PuH3z+qglmMtdIzFokQJXyqVlFCcc7xFAdP5BJ1eB/t7T7B/7ya6T+6D9DM1RWZ7Bxg+eYrO47vo7D6ROavsGD538TLOnD0vtu+wc4TP79zD9s4eTp/ewrVrV3D+3Fmc3trE2mobdenmHEnR5ngyxHA0RL/XRVdm7PbRGwxFgXEyYX7oe1GLUkjOkaQWHxZqIC1vo0pcqSgkcaNeR71Rl5iIRLaQ2+z4Ho+lOPRwMsPeeIojm3PNJhkWNdHv01dtra9hc21NMJNRf4But4detyf+RWdd69htxtEcPbK1uS7EYq3eQJEzqtdPYeXcFZy/+k1cvPoaGq1VifcrVdqjEX7561/hr376N6hUq3jz22/i2svXcP7sedQqNZH6Zv7rDRBCproT85VmxVhfcPla+Ld8TZ18zNTipf+2SOCktfickwwEteEIflbh7CwW965QJaiLQQTSIvRQVM7jKelLgppk7tjmUBsmSSzA5u6SfHZymgUVOuM8aRILKkb+O8U5WRRV5uooljCpFtA53MXDj36D7U9+i87dzzE+3JcUjvtQ5OnpgKTcgS5lKjPO242WxLUstGLOOBp20axXcf2lK/jGtWu4cfVlnFpbx5hFG72uqJWMRyzg4Bc7qns46PRw73EPH93dx9ufPsRnT/YwYHzBYsBSUUZxrlXKoizEgsFStYj6WgObly/h5bd+jCuvfRebJKjbVJJpoFGro1mroc7KQpLTi6mMWGbHd71alfVZF7XUIgaimkAlsESV1bAfbY5L4pBkBrXHMd7Ve9LyyBeeLMsxBY+yXMZfn/+u+E5cr/56j5symHHy2iiV7XFS5BlEXruUJag1nypIY96E6laFBTjAaL/fxe7RITq9nhS5VESFQu9zjeNRJa7Rz3Buw9e+n3v0p1bA5Ocps9XNVlhsK8o4UsxRFvU+ndmu6gyOD/CmeUGx5JYc0TCfyXxzIaiJe1gUqXGaFTsHvDMpVs09mBPx7SUP+ll4+vNs27LP8YbE+LQtl03y1gymeoLN4mtSnOnbFy4873S+lH//ynZQ/92/+S/sgSZgSDBobth0w/t/+i//XeJc01miMe0JxEFcOb8LUX0cnAoL24AIj5DULqQEpgHcSzpkPdkMSaUACNlu1TxZ7UBa2j3mVYXaBWJyyoEk0MiNZLQS1BORl9R5MU7VUN6rhBoBnlIJrUoFq/UaNltNbKy2sbm+ipXVFdRadZRZHV4pyZwFeisBB+cVLGYEafhESDIoYeGd5SG4EiRpDhCQHY5kZlW318f93QPc297D9v4B9inz2B+I7A4FhhZSaUjQjZCeJfQGUkslEA2qkW2pEUkdk/8+BPeh2cG6jpzA9FWYAyIdpAny6mHedJzx7eCmEzmB0M0QvAR/FAR1kibjdNLOLV9D9ll6aiGND50Q5o+TmZK2MzIkvRGT9jsH9DPO26sJc3FqCrrGte1r1Dv4vTM6du5rx4Hmnl49p+4zDfh0r7BycWKvtd7OMBNYqhxTWXLriHegncRGWWZSa2e1V0MKGJ3poE5AWMeEMm4ka198b6YvOcnZPssJnwRiLw2w3KY5DhJs3DJ/l00KvINaQg2fd2cBWyCo7bjaU5ydQS2gvt0izYFUAsaLPzQJT+W9bf5fQlDrErJ0P3RRu6WOct2RwI4AkgLn3nWt//ZOCLcfsRApdjF413XYGW7/nZx2qVSXDA4d1d7FrFvJ5bwC4BSiJV8XOaA+9U/ypuzrArCbdtfaHo6Er+5p31e6W477Gt/72QBOdpiZBEX4AsFspiKS1UYqp10xyZJysDm8Pvc6AXrlPONMHFUY87vO9ZQlqHWfG0HNhF8Nnb7HgmfT0zYJbyXHXMLLuw31ECSx7F4FH+fqH0mhkJFd0TeatLcVcUmhjJDS/CqIK9KKX7VR/u/ol82X+zMJHbYp7GsWK9yz7F71dcBEusEq/HIFH7z3d8s29Jf2dz/+yZ9LB/XGxmm0V52g1hnUQk6XLSlz8MX2qsdCakGyCa5tFCWs3c47Qe2+zJyjgjrRsfn+U3JFu4jdTsvSNCAi2HV2cVJqVuaXkWzRuINSo+J3nPSQbULJUYIQE+koI3C/ICgxHktXyIDdooO+gPgsrOJbONuMa68iBPU6ts5GgpoS31KoF87fbaYvFyeGj/9eJbySbgSbUSUyZZKIqt9UyVS+0GWASVInezsnBxYWakKSq6ta3okkRFWIid1u2PlaJ8tkNMZRp5MhqP2JHRwdYbdzKCNieJ9IDq5vbSlBHWK3LEGtfktDhzD/zEhrf8YpOEG7E+WNtXNGCyVsxECOpNbLTdeUQWNLs2yNh90WRIKaM6jHKE7HKM2XEdRRGSkqXBSkA5GzDSNBrR3UPEXOpo4ENc/PCPkU7M7JkYvcobkwVRLRdRzcWrD1Bn8sue5AtFlsnYoZcy2VZuw+nQtBXZqPgFEX054S1ATbeO+5x1iYqhKh3GsKhPBvk6l2nrPbpFGtCqDDWdSqPK97gMBZs1ZBYTrGuNvBWrOGb7x0BVcuX8TWqVN4enCIv377XXx89z6G45nIdm62Grh6/ixef+0buHzpkoBzBIQP9w5xdETJ0aHcQhbnkkBeW9/AxtZpUIZ/feuUFJRUawS/uX1MBcTURIiozyjr1+ng0cMHuP/gIe4/eoSn27s4PDwS8JnnsNpu4uypTWxsrqPZauOgP8R7n36Gdz+5hY9uP8LBURcbrTJOEUxcWxFp88FkhjFKKDbW7KuNQrUeqwStxISknMwLlOJhAvvaPSRgFVFT98UmW859KvlbIpHqttZhcj4TX8u+h4JN8HXjwK6pTlGfnXF6o6YEtdhOWXfa2a3H82fphSQaEXGd90Yz9IYzjDjD0QoZlICP8J2XH8rylc81u2+xYFpTI9Gaz7IsFIXEIDndajaw0m5j69QWtja30Gg25V4Jj2ME9WQ4wu3PPsNvP3gfdz6/LYUH9GPNlTYqnEFKglpkrGOxiOqV6R108sntkGOKmQIjjye8D9z8XIwrrfjY1n7IN5NioBgT2hZJATgj6d2OZXLnJP5zMNQwyeMxir12TvUzjrSYjMS38d7yebsd1kI0m+nO4h92m9nzc1jVCXUFmtUXcU9xD5Ggri6mqLCgihK6CUEtEt+0376W3RcFotqU2ApFifkmVOaXqeik2vRcVIWMW0XzRgeYRb01NO6pTTwGeuds/u2//N+/tLHcsgtbNoM6fd0/FYJ6GTmtFufZHdTPe5j/tgnqcJ4m43zSeefP63nEtdq8+C41B0UhpMWmlydAaYrynEVenMFcQHfUw8OHn+PJg9sY7u+hMl/g3KVL2NzYQPf+fWx/+D72br6HzuPPheyttlfxyjdew7Xr18W+dw72cff+fTx++hTlagOrVFFaWZEioPXVNtotdjaz+JNk81jmnvb7XZkP3e310OuTgCNBzVETMd3lfpcOapvlKqSOqCiafSU8yY5BFrTVaqK0wveMJirXLLOzOV5wMMDheIr9yQzdwQiDoRbKsQiVhCE7SE9vbuDU+rr4KcqPs7GG5DltBn0/C5ikAKewkH+f3lzH+bNnUK3VBL9sbZ3D5uUbuHTtW7j00muo1poYj0eo1pn7zPCr997BX/30p2K/bly7gRvXb+DqlZeFIBwPxpjP6Om829eHLWugFR7nSQNYn7d47e8nFk8sfX+CQ55w/N/teOma9GYDtbVpo4XHIYJLGekm0sgm2R5vhmEoBmi5xDfJNieoGVOwSECUHmV8k8qAi1w8i6KoymG23vPHgKMlsY3P46XUNVnoURk42H+C++/9Ck8/eh/d+3eFoCZ/TYyJ61hFmVjiwfh+LGECC+Sq5SoKiykWszEmwz7WV5p4/Zuv4tUbN3Dh7Dm06g3pnB71+9o9TXLaZ7aP+jjqjbB/OMXnjzv45Ud38BGLG1loyaVS5LzjAlZKBbQ5JqdSRL1VQ3Ozjc3Ll3HpzR/gwjfexOapM1htrUphXr1GOfCaxKg8L3psjiCqE8uo1SQOr9KnoyAEdZ9FHzIf3iTSk2aBtINaspJjM6hNej9HIPvKeFGCOuRlIaeJhbIet6ZLNpPDuW9fUhAUJL5zhXyOkTKXZ8Elw20+Z8kduab4vGm7igWMMcf20SEe7+9IY95wMJJCzXajiTZJ6npdYk3teFYimV9poXnkFRwntIKVUKCnMWYg3C1ulA5qJ6flmLGxyP2fEu1KUHNvjJhHUU2AM9fTwlPHp5M8QK44C0knKcEJf8jZjt+HoJaYP3eAk7D3oJST53m+Jqif6S2+sgT1z/7n/9JujIM8+qP9lPqdDEmtr/LajwQsMuA89dkOwvuRs2s5y8oFIjR5XClRl9kMkhQpKZsmiS4H7Ym3GgzDA/QA5m+NsDMiMhDS+Z+9Qj/XJeaJmUsUyueGzjQFJYQoEPCfc1pYCaVdMtyPlWJRJDya1aoEY+0m5bu1mrzdaqLZaqLWbEqwRUlFnfdX1JmEdFz8ruXsCSFtn+mfbYmjArkylEtmtxG45XyGbn+EvU4XT3f38GR3D0/3D7HPKkWCMKw+F9lCleFKq6PFgFu3lEiPpGC1S14m4GrGyfnacVLtGWBjSlDnSWrtXI+FBb42oiMxoj5fuGCz3gJZZUSudhSlBLAxKuIgImgcNoWBh376eWJeiT9LwuxaPYgPgEgA9C0ITte9rdWUuFsGhij/ZMUQTkLLstDzFk6eGLgRchqw6JpR6TVbQt5pzc4dn4sYSGq/jkhK8FokODDAInSJO1lt15aP37PO9Dg57bcg7/SWkdEnEdQnBemBakmTxdSHhyanXLXAMffhFtKL+40cXkpQE8zT9cNXRYlvm1O5WxoAACAASURBVPfmxQuxHmAJSW20tc+H9iDHZWYDQa0dHxFwizbaf5f+3f8dCGojq3Wvu+y3n7l2iEciXP+eyvTrXdG1rGvI5tmG6aphKqjis061nlBZF811vpssdlbH9aKeK+6R9KHlu6ZTcto8k+3nrL+JiyOuNd1rwVcFcC5beJUS5YpBR6LPHFDmGMHKOGCcA5zdMXv3kd5qzjNn15iIo9lh3QdEWS7/PH+vF+rIOYm/U4JauTG7vuDP7NztZ00sYyGY+luV+I7204ixOV+r8nBKRhN01HnT5ORclsq/+/PWU3CrG+9bsHVmq7zIwP17fOLW+c10VCS+6wKUfPj+z4/t5C/zL/7kT35sEt+n0G6vodqgxHdNZ1CTLBXCzQBis0MkF7TGjXfbwGrbrPk8QgAKZRBkDcRCGVcQcVvki9OJNrUTkcBWY+AxmD9Xdl1R4k1mMk2nYtuY7NXqVVQr5UReTufMqrSvzaAWgnomBDXBrUG/J6ACu8IkoTWCmmux2migvb6BU2fOxRnUvDcSZ5mcrYMmTrq4qTPiQ36dKcCzESnGMPA4TlC73/SOtFTi2wsMUzDBK5LjWs2ORMl2U6a7wAjPUERjfwuE/kxnUAtBTYlvnUHtXXz7Rx3sHh4YQY1AUBcJOgaC2nyfZQgOgPAW62w0yuxqGZGZ2KTkIVv6Kj6KcYXEENR51S7Ik/x8Gisse41LfC8nqDlflQT1FLUSdAa1FVR44QzfJ3G8ee+UoKbiUN8kvnmOnA0nMbm1A4bCC6/R8Pvl+YoXDTrR5Xcl7XgIpFpSJmL7zW26+wVbjj6IQ34tI4PmM1QLM1QxQ3E6wHxwhDFnT3aPMGOXkEh5Kzk9Ytw/VfsuJa9CXGsxLWXxKeMtBLXsC5KpSiqRvGZHFgnqSe8Im+0GXr3+Mi5fPI/26hoe7R3gb3/1G9y8+wCj0UyAtlNrbdx4+Qq+973v4Pq1l7HeXsNiMscBSeQ9rrmedJFVKgWx362VNaxubGLj1GmsbZ3Cyvom6s2Wdq7zP+ZYBM1pA8YjDPpd7O/u4t6DB3j05DG2dw9kzNFoSBKvgHq9KqOS1tZWZFwSbeLOYQfvf3oTH968g1sPngqIvrFSw+ZaE6uthnRBsGN+vCih1NpAubWOYmMFRSGoI4BNG8o8TXvPvViMkpJVIRg4a5CdMFKsYnvRfZtRcbEIIxDZCvgFQjkfoqbxhedGstYo8w2xlwT+Ga+rxHfsmOUxFQizeNxsHjum+bxYVEBgWXIF/s2uTVeJjhfRveZxlcWMwUaEnaokvDK4QqRUK5Qer0kHHMHZ1bVVrK6uolavC2gnL51zjnZJio4ePXiAO7du49HjRzg8PJD7Xms2pGiG6gb8WfJV7gTaDgMu1XfpTUvzqOiz1KZ67OEoiBDIvF4vYl5SIKP3z+IfuzZ//bFMIgFAYkyucXU4L8ZUjsKE4mmvB0lyJomjVM5eC7ImcgEqfKUFYK6GpVLr2tXPHU37rfG5x0pWICGfq/6UBV+FOYkzFjmwETuO81L1C1U6kLjPrlufdJqD6D0lQe0d1JyMLiLGhitw6+hcScsdpPtOiyRkDqOt7WNFGR4w2vL62b/5iy9zOHfs2v7xCWp9ts8icp/1N4HqPcXyjXICWJ1evPv634egls5lWT/HCx8shT12v5fhCs8jp3U3KH5y7D8S1DyP8lgI6tqijOK0hN50hu3DPXz20a/x5P4tnF7fxJVLL+P0xStotNsYbT9B59bH2PvsHXTufyojLCr1Ji5euIAzp09h3O/icH8Hg8FAiorK9RZK9TaG7CqcTKQYaHWlKUoovIdsoBlPRtIR2hsoCdzvDzAYUPJ4anLXFucV6GKpBsniFJXkrjcaUmRUrXHetEp0897yNU5OkkQnSUgistfrSYPMcMpiL1VumU5NQaRQFN+4wnNsNQUb5dgOqh8xVp3O5lK8xLiiUKmJGgPtGGPqVqOGdrMuvmxSKGLlzCWcu/EtXLz6LZy/eB3lck26X6t1suhzvPPBu/jrv/2p2Jgb167j+rUbePklEtQNUZzUDmrzG7YuieWkmbwNVPmCdsdXhTNPzyKUHC159kd9UYLaL9M/JSWoPcIXspAdplYkLFLDnhsG3kDPz8dSMH6UOdQk3CjZLYVuNm/a4gX6EJH0NmKVW8XHQyqWpLmEENskuIXk1qqJ0qIkJOSguMDe7iM8+M0vsfPx+xg8fIBptwNuMfo6qoiKUNxCR9PM5kMUinNUKoxnKxw8gfJiJvkACx2++51v45Xr10V2mxgC/SHHRlGtZEpJfSOpu70uOt0+Ot0xHu908fGdJ/jswVPc3z20cTacdwysVYsyi7peq6C50sTa2S1sXrmCM6+9gdMvfwPrLCJvraJeb0nxRZVjbhhnm9w/42tyBSSna1QPkHsPGZsxphKWSe7rjHgtHJO4JLNan01Qe2yUrrDnFulk8hXbLd6k9Yyl6r48+PRjsaLaZe+gjtLkNsOZHcoe50g9ImM9xRul6JYE9XQmz364mOHJ/h7ubT8RgprFONUSi2BaRlBXUS3Tdmm3MyXUnaSWGM38hMYhCc7nsbs3kHiWaz5FVUYp8a2F6TqKzGhp2/LFRUHGOrKTnbE5cy9RHeD8dVG3svzTR4vlipz1MBa45u738/Jmf/nvS1C7DYhCN8d9XeAx1Doo1pg2tSZ5bRoLS/xt9+3rDur19S/oaP4w3/bz/8UJ6nj+6WJVZ3WS0xQRgxxxbe9IK8yctM7tAv8xBIq2cDN5TjB+eYJBF3nBOk/EEFsik5EaNdA9AmMJQS2V91GWNO2M1uOZgQ9VW1GmLfta/z1nImuSR+eu85zmco6sgJJZYAVWFxZEgouSee16TQKx9koL7XZb5qg02y0BTIvVqsiVmUaJAbg0wASFVBqoQI9L0jmUFBAMNLBWHLiSrDwXOScrSebsZoK5dPac67J3eIgnu/t4tLuPpwcd7HYHOCIQQ2KBXdT8PFaqmePxWQqO1YauWgPbHDAVmstelM878oY6JX2CMXPgxGePHCsW8A4hC4oC+CeoRuxszBUx6BozUNyBQvFslqwbwS8G3ghtPT9n1fzfcVrhUoLaQW3zISlBLb8Kc8PTztQIoqQBgzubdO3pljEiJ3wXSFjrFmz3epeqrJSE/OHPrGh3GfBUDlznxNj29vg56Q5XKUIuDa5HuRgBh1TOMwINmbzMTEnWfSWAi5mh1LEGItD/ZtccLNYy8xSI5sSuWZARfmPBhZMK+jxyZ5b7Oe/wJXCWDNtCeCOoXW5fyVvtBmMmzlc9l6C28/AKQXHQAlQb+J2Qxwpw2aeHZ8Mr0UAoyoBrinysQMJfl3ZQG6gVCWpP5D1B9Y5sJ6h9lZnso4OAMltL3+Py3oH/tMhEfhYiIwla0gAwqc6L9z4CC+mjT23GseeUFCX5norAnJ9jJHOc6PYzi4GcVToFssVAPZeCTcKAFNBMi6LSdav2xAlv38exIjEFUmV92g1MxzkI3CgEtd0NI4/d9ruNCMR2phDHiWbzGQ6Gy2u8gzpL+rtsVCzo0tfm/acAnOaX6aKiqsMygpqvdRuetVGeMKeArVs2Sb90a2XA59Ruage1kgsf/fYXf5iB2hc863/5L/9d1GokYTbR5Gy1akNmUNOfF8sqpccOK3HbwjXbXhBUXyAmqSRQ+VmlW2ynynefGSX7zc2gJWkuceWgc2pZ9aXJbALb854A8rX8+PG8gNFkiuFwKNKAfAuTR86mI9ni5A4L/0hi8FwJ1k+ko4yEFRPVqUj98osd1AQZmCjyv9BBTYJ6VSW+SXyVazUhvpRAiiMo0o7vSAonHdSyFm0eXxh/YJQT7bhJvkniWlaynUmpEgKM19Rre4ehziVNoU0vevMF8WyiWh+LbqxoH+0n6Tifi9xil+o5hx0hqgNBPZ/joHuEPXZQ877NF1hZW9cZ1OWyxBfqk2IC72VNHg6IbS/mCIaEIPLkk2ckSgoma6bxpBZGksx4XgKdsbWZvfKsDuohiuymX0xRK0Jmxfm6WEZQSzcsu0bKFYxnM/SHY5n1yFnULLopsaNBFIeCXm0mfnIyKrXp4vdcHSKV7bZriPGzF3NFj6f7MUEFfQ58AoVT3rvC+b3sgFxMgHEf096hENTjfk+AZhagkogcDgmKKDltyp0CblPanefOfKXBr6rOMS7KTDyuY84jLKFWZj4ywXzYx9ZqC9+8cQ0Xzp9DrdXCw509/PzX7+PzOw8xGXEGfAVbGyt45cZV/PEPv4dXblzH5uo6ipM5Ott7SlD3uphyPnhlIQUpteYKmitraG1sYmVjCysbm2i0VuR5iN1iBwxlRyccZdRFZ28P29tPcffhQ+mcJohIcppbjGAQQfB6g6Qo93pBZqw/3dvHRzc/x817D/F450AA1Y31JjbWmjLbkp/D5z5BCZX2Jiormyg1OYe6bt2f5sNkR9Mzi0yBkdQLrLRX8PJLV3H54kWsra1JN4zLR3vM4R0vbov9YWicZ8oCyzaEmWA/g5gTq00RwI0EY5gRHwFv2ghXAAvFhTxr7skxpS85/1Fl4IV4F4LaTL6rdnmkK+GMd2N5LuC+3eMnJ0PZOaJKErSFVXkmDZGFJSjM9aU5mMrI00YeHuxjd3sbBwcH6Pf7AkpSXUwKFcL8bBtiLLPhOYrA8hOzhGGEhQQPugkjgZ3FGjzGjsS1i2p4nuZF0lGpwfPL4BcDqGEEvpUC6OcaMa5BS8AxQk5vv0scrGIA5kMdqyCZzIIsmXnuBdFWNSWlB/JLfXYu0e7Fpa6yESN4Ph+C3DPBDIrS2WjFyE7UiHyozp/V6/SiTY/F7J5avinddHPqvCnkPl/oGhL/wTyS0sAJSM1VK3CFKwG4TVyCxXq8/6//4//oC0ZKf5hv+8cmqAOGd0Le/EziWvKZHG37gozz70tQ+3nJ+UswavvJrsNxrWOrIqdU8yLktMTJJ3WKC0HNGGmMQnGKRoFFXgUcDIZ4sPMEH733C+w9vovXXv023njzB2hvnRU1hHn/EOPtBzi69wl6j25jMujL3llp1UVOuLPzBJ39bVHN4DgMlKoYThfYOzwSP1ir1QVvrLJgSUgdym+PMRwPMRj0hdjWL0oec860djko5mOjWUT5iqNNqlhbW8fm1oaMwGA8wHyBRaVHvS6OukfSjc3uackgikXpluYoGZKSnPWsMYcVubJ4TArhSMSVZTyFxPczKigVJH9hJ3h7fR2LUg3jOZUYzIaYKojIOZfKOHX5Gl56/Y9w4aXXcPrMFZRLlO4eoFjhqIohfv3+u/ibn/9M4vxvvvYarl+9jksXLssMYMYpgp0G9a6kwzjpslB05ov+5z2UyfuXtkNGX/28T/p9CGrHY2TNJuCKIEkkphOCmvdM4y4NPOKesnzDFKSEfJ5poYJ8J0Ftcu/eBc39TCJOyDj6kaThgjdXYiJ7jRDNjFPZXUq/NKcixwLdwgy7O4/w4N2/x/4nH2Dy9Cnmgx7mZS3GUoKaa53zpumL+hweJeuX8WAFMzRLRaw1arh87gzeeP1beOmlyyhXK2IfNNddYDEZSQHknB3VAxLT3FM99HoDHHT6eLzTwf3tA9x9soudw66sb0p1r9XLWGlUUatV0FhpYfXMKaxfuIC1y1exevYi2qubqDeYozdRqjZkzBSL7oinMkaqV2uqglPR7mmFjhRzJc4WZdSpiGCFY8sIasPkHX+XGN7yYV9bKX72PExUw5Z0sagt9TFRJ63XPF7uhQjh88zWHiOozZamhdBUghAco1RUcno2x5xrRObaA4P5FA93d3DvyWMc9rpS3FCt1NCut9CqkfTnXG/tns4T1EKM20WEHDom1Gl2ncGPJbdNi9LNdnoe6PdFyGnmjzI+k2q1JKhn+jxZEEHlpRAnRW7AuQiPA489h/xzeYbheF5+/UybY5iHfL7ZypNskK+T8N0Mp6sxRb+eKEV9TVDjK9tB/ff/63+1dO35gj025DzDHqcEtRuoBEDxxXcCQe0fLN1lAVz39FotQADYAi/oYJtKlxpFopVCdHA0TPxyQtO7upyXDjvRur74GQaka0Xwkq7q5FgqTWLvMWkHnZXn8tEKlpcLBfli+Flh9XoR4qSatTKadc5xq0m1HyupOGOt2qijws6EqibmDEJFf0RmIJr8rnCuEYWQ20uC2oloMRBOFlnSaA6/wFFnDLaMoJbvorM6FVkwyu90hyNsH/bweP8QD4yo7gzHGHMOKWc/ljjzWjtbpIpOpLmUkFSJZ52v7FXqYjhDJVUCrIYlwgQ2VtOHFWRZgye+sUPdiwkiICCzTJeQWA50B3nGPEFt65ifGUlb77iO3YG6ANPfR2JanZXLqTvOkZU1yThh3g8jAfQ2KenoxKODCss2pC7brFJABD+MrvFCCu+c9ll4si4M2LJ8THmuhXRDGHxmgaFViGmzrDnGCHCn16NVTVye3IhKNsjzFtbaHGmoOrX7ox+cRuO5Apf4J7/m5zneDEgbjEramZXalNzdTc7nRQIxP1J6CU7+a7LtFeEepBtt6JJh6QxqB5TTDupQExBlvsM+Mpnv2KFlpHPo0FIAMwRA1mUdSeqsrHcMlIydCiS4E0dKcMt/QtJ4MuUykLGAQa/WCw0iOBlmTxvJo3stUKkB5ExrkoPvyZHK/uSO/d0+OxIw6frKkr2+lrLEb46g1hdZ0J0eKwXhHIxT+5B2Nft56I6N6z0E8U7mZUgjmzQTikzinvauJN83PsfRDq4zqK0cRfdCtFkOHErXkn9uYgu9U1KAxmT8gRTqWNezF+2Ij5V6nVi4JRxmohySVS9RPymuxjqmvYtaZkPK7y3x9C5FB7bDOTox4zFCJLv0CZjUuokFpomS/9tnUDPx+PijXz4z1v6y/fFf/av/UCrEW+011GpNFEsE8ssirSnzfoWcNt/gKIvNoNfdr3NSvfjAvFCw4Srzzx+t+947ZV1u2JI09XPJ3fVtZYCk++uU6KbtmM6L0tk5HLKDeiI2hl0f7LgjQS1vl3VtyjQSB04x4usnfH1J+B2dGzbEdDwUkkM68wAMSWTPOROsikarLZ2ZrdV1lYktFKWgsJScqyTdSTLv8Y6TyEIaOlgjHWpRuUQspMVKQsCyUFGkv8igEOi3gsKAmkpJkc1uNjMcCgCtKONEqW/ebBv7Ecp/3Pmbb7I9xs47goWc093rUgZ9GECn3rCPTq+LHqXtZjO0ZAbwhtwf7t2gwMHTs3G6Wpipz0XqHETNWG2BAD1WAS4zxS1pp/zxmER5tyvnwJ95nzmndFosSxe1Ezbqjo5DghmQxJaajkZQe0WDEyS+p2NgOpKOX3ZNxA5qXc95glr2CGPehKDusYN6QInviZxfSeJjk4QXO+b7ymeJW5ek7hjH9XS8akjUk8t00JyPK600D7Ggln556qSdqeaFDfhXgnqK8mKC0pSgWheT7j7G/SNMBgPd15ztO12g3yeAqM+U/8msyfkcQ5sN3iRoXC2L6pPMuBUFHZLT7DwoolxkEewEhekIp9dXhaA+d/YsyvU6Hj7dxT/86gPcufsQ05FKfK+s1HHlpQt444++jZdfvoKN1irKU2C430GvcyTdy6XSAhtrDaystlCpt1Bjh8nqOpprm2ivb6LWbIPd/HLhzGUmHF80QO/wADtPHuPx48e495jd0/vo9YYYD0lgc30aKVotoVJjIQQwGI+xfXCAW3cf4P6TXRx2hwJ6bW21haAmQc81y9mcU5RRWzuF6uoplJqruQ5qLUoUElDiS0o0qlTo1tYW3nrzO3j9tW/i3NnTaLdbAm+L3UjyZXlbCHiSopdcTJFuA1sWGSMbSVUlGNVOGTnsuVcyPkNLna2z1mM/aX3VAjLZTdKhrPGg+GAZI2KliLZNk7JdLX4KpicW5PmJanyrHbQiF2sjg6LD8AJNVSVjQQ1tObtLhOAQR6XFmwJ00ehw/VsCw5yYRTIxfow5v7V/WgQpliXBIrKl+R4zhtzNLizmqWZnLPDTThsn4tMCoajukjrFNN/1kS6pnUtjVoLeahb0f/o3LTLUAinPvS2W9VnjnD9tOa/ItHthUJihSBupHdiSO0vRVwHFuZIRTtypvzcyIa5UBc0FU1G7JIQU7bzdVRJaoqAjBHUkfELXt60FKWg1RRWRDxcGJInFHTNKsSMA/8G//+992UK4Z17PPxWCOuzlQPCqMUvXb4odmAu0kVgRO0k2oleBLL3+6OutSCt5FT9nWSyQnk9KUId9ZIZIEJwTNFPDNejBMsTks8hqzdmy/wWkSGbxUh1ojgYxldkcu50jPNh+jDs330fvcAevfvO7eO3bP0C1viKxETiqY9LF9OgI004H82EXhXEXlekAi+ERDp8+QG9/B2vtBlZaTezv7+Pp9jZ6g7HMgK/W26hRfYQbXfYxCS3KBLNjmvOoSUyPpIN6NKSd1RJyl8B1ZYZ5oYxyrYXTZ86Ir6cSCYuG+0OSdYcygmF3f08IauaGdUrqrrRlHMpsMkefkt2HHQw473qsxBpDNpI2bOTxcWj8PMYYVJRstFdknIPEoLMiWLdKqWiWT81nLECbSn5TXVnF5de+jVe//2MhqNfXz6NWbWAxm2CyGOCgv4dfvvs2fv6LX0ix2A++/8d4+cpVbK5volKsYs55BEa08elpEY8p5jk0IqbpeCz64kZoCb39T5KgNrKNOZEQmjbqwWMX2+uOK7rn1PFd7JjWLmp2v6sqj84jT1XXBDswnynKS45nJg04cjweg8pYgl0r7j6az3G0mGBn+wEe/eYXOPz0Qyz29gASySSoiwUrfqU6WFV8y3TRxwwTLIoVkIIszSbYaFRx4+J5XH/pMl66fAmbW5syUlMIc1O7YREmxwPNhyr13R8M0B+yAFqLOvrDCTr9MfaPhrLfFvMCqmXtnib+X6qWUa7XUGm3UVtZRb29KsWX1VoLxUoDs1Idi0oDpdYKSs0WitUayizc4zz3unZWM9dwuIbPgiuQ+4f7lsSm3Bvx6ZZ/2oIU0jQlqK1DWTrhQ5SmLw5kYZJzaoS0pPsnTVvss5YR1FIPaNslcAMWl5rD0HcnfuQ4QR3jHhZMsFBWcHVpp3aCeib7l2tlyph9Osaj3R082NnGgKOdyiVRSWAHNfOZqsiEx/nTvKe6zqVEPBQYxZjc16rfWDvlJCD361NJfFWe8U5gLdrX6xBbJwQ1ORYtauX+EIKa+YyMBlKM3bEHjwX1edgzsVNZhoE93x49X6XsxGMkBLWsm5DHPP9T/X6mEv7up0O8/TVB/dUlqH/xv/3XS1aRA1hZ7igmwAGxEwBQAy1zSYqQ6/8l8Y2EqeQY6ael+UZCHEfjaJVZnsD6ZjQjEGe00ukYKS3yH5zDYN+lUsslQaIktOv6K8RtoHeQi44EqAPuKeHt0t6avFECy7te1ImXCyVUiiVwRketVETNOg9YqdNu1tBq1YWcbjTrqLUbqDTr1CHVJHuhHenatKsGVwlqSw4lu7SOaZszqgS1kSckqP0mW+WyAAjCBijypuS0EtTibOfsotDEsUOSutPFg+1dPNjZkwqwo8EYE6lqK9ksq7LMieGXyDEKh66S494tHYJ3M8In+LTMvMWItUUi1gOYzP2XQgINTFhbZE3rcd1FBssCHusLToiZZJmq3Jk5ZJHXTIjgQPZYNBCJb98jPjsyet6A8+eTGO92df8eOl71Pjq56I4ruzFdOi8hqe2Gye7zSjkL5lzWJQJOFnQkgYQsJco12fXrzuVz1jUUY+9kTYXgwTp3hds0cM07b132NRDcWbDtWDvUCQG+O1qvFPP7kf/Zn6X/PZsuPD95yMJQHh/F9xmk5+4/gDD+eU5Qi0JB7loy+YtJeJcEsFEoTBs79F76GFgPOHz+icYyKjOYdkbrHkueg6FHCk55B7X3tEXiOivxrZ+mUyaN6T6pg1pQ8khOOzkTOu3t77IzEmlvnVeos4dd60FnK/uatM7hAL4mYJ46gxQCs+UTu1z0/HWx6drIPdHQ2WGfkyNoA8SRgF7RB/naNWA1Pb4dV2yGJQPhmtIKhvx5JQR1amt8XcfvWjnsTEZc9zZX2vZ/2kGte0HJaL8XIZPJENQGpro0ZTKn1V+vBLWDjVbQFe4dbXA6p9UJ7dhF5O9XIlpvkVZCO/joP9s4glCE5uS8m3QdSaD2IIko5GdNwgTKcK4mufd8NTtu2ZVFMvDTj99+ftT8JXrFX/zFf4dymVXbTZQrNWZxWiITbLWOH9Dig6DRHeYkiUit+9ukYCQkrxaLhXWqDyMYfLNYWrwW7EIS+KU2wPZJDF9I8hSFNGPyLd2elGwvlaTzQ+aTym+cICGwThWbuZLRU3ZcUM6tIPKnlP4mgMX9wWPw1NlBTRKOgBlBL3ZoEgTTTjwlp3nHjA0ICabBr+YskgTR95gRBK4OEfau+Euz91IZb/O/TGLfyuUSL62Uqi1yu97Mp2d7czz5N6JF1Q64R9QGe5xot02+cY4oJSIJsJCcpoyiegUICTSQrpqhSK3XW020VtiRwy6ZSLyanp8FDV4MoxWkBIdE6Nu68ESKTcza3OLGghQTUFaSgOY2gdReTyTrhpSvk3ml8b8UJA7JcMrmJXfEiRSPObie6X9BgnoyQnGmBHW1BNQ5XzV0vZvcvKgP6f1T1QHtoOa9IEHNDuoBu3JpgayAM5bNptYqkdv1NW/Es7rNCPropZhfD0ylzz3MdXfq8td14RyO4eu860JQzycoz8YoTAeYDY4wOtrDZNAV6Xsp5kUJowmJV87/IxCsssok/0Q6UOZrF9Fi5wc7pUWyjqALSV52vXIvsmB1jhK7tQsznN1cx2vXX8aZ06cF2HvweBf/8M6HuHvvMabjiZDbzWYVZ85v4uorV3HmzBm0WJzLVKY/wozzKGdTtJtVXDy7gc2tdQHyqhxT0F4Tkrq1tokqQXbKOvP+MdcbDzHuHeFg5yke3ruDZ8RURwAAIABJREFU+/fv4/7jp9jdP0S/P8JoMMGQ1znlni+ixK75Cnf4XICr/aMuHj0hqH6E4XiOSrWCs2dXsbbWFDlBgkV85rNiBfX1M6ivnUJJJL4bmqslubBIGIvtUPUsxlfnzpzBD3/wJ/jed9+S+dzra6tKMLJ2w99u29RCmkDiuA1Ig6EldRrp1ta3ZMyt+/OQGei9MxUbIZ1d9UcKlWgDLX8Ub2vktatK2D6WmCMsYbceRlAGwCp18JY/WbyS8e0Wk+gYES2YKNk8dx7R5avVSFnRnBPrcjySosVw3XwGc6qK2R5JiV75XM9RE1+UCTgt9sjkHZn3eE6W7SRKQUQ9tJO2aexqf0mI3Qz46OCt+VSx51aIr/vesgVZCEpS+90PmAHvY9KFo/mujX4y4kV8hMVXLBrXuel2vDnvpc671DXpiipWlObd2cGuJfdDipYWsnd4vgpBqPS9rKXQfW1kkDta2wOK06QGLrrG+Byjb/jJD7+TeIov/z+FoLY9qKFHLrbK4QHuBwOW59X5Jw2xPPEWJhjhMt98AlF9rAjcfNYxcjfxh8tOIZIntq/sRSnxnKAO4RAxdrC17KGdBqexuDt/H3PHD4WJud/nzzV8Xg77jL+3fSt7aCGNLJhNcNjtYntvB4/u38Sw18HVV97A1VfeRLFYFf9ZLNF/Mc4qoTBdoDjuA8MOFr19TA530Nl5hFFnD6v1Ehol4Mm9z/Hw3l3JwyqNFor1NlCuSdHnhEWbUiBJInEisdiE8rLjqXVQq6w21w5VYlz1h53ShXJdisbOX7iICxcuyJgGEit7B3syVuPh48d4ursrJB7t+MrqGjY3N6WDm/nh0d4B9p7uoNftychBmXftclumPsnnKDF/rYrm6ipaa6ucNaBduCycmjCGmZOexswIahJ67VOncOOt7+HbP/pzXLjyKlZWzqJRb2JRmOGwt4f7T+/gnffewQcf/BYXzl3An/6zP8Xli5dQr9ZRYtQ/VcUoV4lKCWodTWThbhqcPsPkxLwmvsixnlDqkAezMt487u184VL6sScVSryoNUzxYz9nIdKMsBPiTrBeH++kYY+nfTruQX2Dy3ILHr8gLs9Oae+GVoJaG8ost08K1lXGW32N5pdWOGrYPuNTYv0s1hrOpjicjrDz9AEevfv3In9f7ByKQhIJZmnEkfdpBzXtx3Tew2zB2J3XU0KtsMC59VW88eoNvPLSFWxsrIuSy9xyGCEYSZaxkHhCpaAhpqMRJpORzDUfj3pSPCcdvMxbpHCCOJxKPNcqnD/NmekFLEpFLKQRjVLdlKomBlzDvFjDCGVMyzUUGy2USVK3V1FhUUazLTL+5Upd9qErZFaIxVNtbEIZ9bFIQ8t9EWnoiK3589dnp7bOO3wVW/S4RG2qwyhu6/z9+Z/D70P85KRptsYohcTy5LQWTnrDiyexen7e4R3wUCNknWiXeDAhqPmcxS5Yp/1kMUdvMhKCml3UU8x1JEGjhVa9KRwNM4BwT6zoz/klV7/w9NljuVD8GQOurNqZFTA5MR2+8/57M5c0MRbA6MoJat49FnXQjg4pJ88GyERVIMSx5qMcDfC9Kk/PsZpIqjxn+xuSkj6kFzUYEoY7+GY2MT2Z5xzHMXK9LrNxUmhqhZxfE9RfXYL6l//Hf5OGl9HEODDiyWUAJ9OAUBNBLV+JHZcB8BTj6ImwCcZahwnRaq2yLuksu6TaWLuiVISKhoOdyFXOmeKXgSNS2WIVJ5IZhy4fI6elYmuG0XgiM8PY5TAYT2UGC2XsWNElCbCRaUp4GrhuklI6Uzp27ab/phGkrGqVEnScXSFVMqzEKcucMcpx1Gt16ZTm/DRWFtLZ1Zo1VGpVVFhFVS5JNRUICMkN9BL1pMnUA/VjG96Sd0H946zlTIoix0vmkFqnm36OsgaU7mLFpv43x2g+Q280xj4D5P1DPJK51B0c9kcYTBaYswOrwnltBIVYZTSVLyWsSVxTdpMmN85jc9CV0uMBjHPD6Z02IbmyFMuSY03GLZBJnoXPnuYz5Fyr4CysctvzLasRj7O9gstWJyqV3A5KGhkU58XagRNyOhjNAEXplMVQIJDZTQ41ZpNGBw5ilbuRianMVL4zyoy3bEsvRljyb922DjKps/BKeQ+ok1tvBLWlcjEaTbqnbV9bApfhX4O8tLfLxY557Tjy1ehpcyTZUxJRAhPzuiFxDgFSAmT5vc0RkPr+ZeG/Jp3633GPGd9h4FX+VQ5CJR2/4bzTc/AAxSRwnSwNltKOw5dFYlppUSFwhLj2DhqDnDyADAS0ddt7l3OAoeye++skyMuS0R4uymmGrn3vptHOsCBCposyHEMzDyWAQ8W3B5NyW02+28hxz6c06LC/OS4Z9llWotsJYl3b2eBYC0LcPKagpi8ZRflVhSMhs3MB2jHyNxC4tkYTEjsss2XHc5I0JUTcngZwLQEgM+dl5LkXDlmAqddoIucJCeiBZrwnEeAMaKsByAr52YoLFY2xgydLUvM4CZFsnTcRLPSCrTxBbeSw+UUlNa070qudXYHEfu+yobFz2tyc2XslrFnNbHLwDtQm8Ub67MK98HghAEm+phICxxIZ6bgVgrqCm5/86ncIu//wX3rr5kfS1VkqVUUyWSxNLGG2FWPgQLCUtv+TogBfWrY7DWs32dBgtOP+FGLBCgdC4VVyOz1xdmAmAzg60mG+S2XiY3eaJNYS/3lqpmcVzTCr7KcCgPmYAo3tbDZ76IpgjZ6CH3LMUlnk3EqcN2a7Ke4r8yLh3jkxuCQTC0mW28DgCYItc1vsSbGhzAF9d48ZbK7BP9menZPWZ+ILU9A63NcYj6g54/2yOaY29kWtKQtJdFacdzvw3vAeaZeSA1Oe3MbnkAHCvVA1dJbbZboUOmcQjic46vbw4NEj3Ll7B4+fPsXO/j4OSAKLBKT5ziQu8lWbfo9eyspmLTb2LmXxdCRjxiMUxkMUZxMhVKtlzsJllXtKgJg6BAEp8ZskqCtCRJOopNQz51C7xDfXj+ZCBtwlZLe6sFg17+F+Gp74U1F/lzx594mmjuR7xwkqUW7JSKU6U71AeT5FdTKS7mlMB5j0OxgKQd1XAGe2wGRKGf0FRmPaYsqYl2SvcFalzASkjylT4rskX1Unp0tFLcKtcn5bERXJ0xZolAs4d2oTr758FVvrawKC33u0jV9+cAu3H+5gMB1L/Ue7XcbqahvrGxsyc288nmMxnaNWKKBVLmOtVseZtTYun93A2bOnsX76LJobW9IZVV9Vqe9qqw2UWHijMvAEDIdHB9h5eBe3PvwNbt+6iQePtrF30MNgPEOvz3FGPckDS9zrNc5k1gIKgvIsxDjq9DDoEXico1Gv4sKFNayu1UVlqj+aos/u1UoDjY3TaKxtodxgFzdnUFN2sRBsledALKMVOfQCcPb0afzg+9/DH333LVy7egUbazpSzLbSH77D+YJXEON+iyesg8r3jRfB8+dgMxPTm9k7KRlkN1ZtROCIkwTb3plh+j3OWnIxWdQ249GOYYFpLBPGPthb7GMjkJgeSq2/pVyZrET2figSVJsSgF2LV/1I2UtKbH40cfI5mfjSPk3f68GrdaM7gOzn8BzwMyX0g0fyIlXP18QnhacTzKF352dIV0tNnKjw8w6XvQDOnVn7givwD/NtP/vss9A9H55XWDhJoYDHyUk8oDiC07hxffw+d8IjsrA1vbHC8tOklE8+JkRwS8Ko9DxOJN18zEV48Uk4QOZoWTjA3qK3Le6nY6fk6hN2f8O1pmT8kk5pv84wCSzJ1UXVkLeeXZqiNDMRRUNiesNeDw/u3cHh4T7OXr6KCy9dR6lcFQKXojs+GoJ7hQUgbJRZcOZ0r4NR90CUUsqjIxR7B+g9vI/ezhMUWZDVbmBSKmEwn4tqTr/T0a5sdu6xy5XEnxXBDIfWQS0FLqp4Q5xTFFMqFSHMWisbuHiJBPV5UYHsD4a49+ABPrt1G/cfPcb23oFIegtB3V6Rmb4kNFgQedThaJmuFKA63ipjEqnkwsJRKeYvCL5KpZYacdRmQwoFFWJUjLhQKQOViowkYMElC8tWtrZw7a0/wrd+8ue4ePlVrLXPiOLKpDDFg6d38PFnv8Gtm7ew+/QA165ew49/9GOcPX3WxmixaEw/WxR/TGnCsQg3VInpWooxBZOZX0wJfuToisaYvk7j3vUdmioQxEKMRI1jycZ9IbI69NY4ghAxWA9OiLezGNFHO2rpmicArqLlhc6OLajaGr+CdLeZey+I9r+rKpsWrXoBluQkTlKL/DfjU83X5PeWl5DMG04nOBwOsf3wHh688wsc3f4YlWFH5klPRYmJik8sdNWiwcV8jPmkhwUVB2YzGfdyamMdVy6cx6s3ruPS+fNo1EkEm4w5Fa+8AUtI9SmmozFmYyox8VhU5xkIWU35aMHUihyfVUWxUpWcQf/zmdC8d4qRSwEgH3yxhlmxivFMxU35u0q9gfqpMyhvncO8vYlFfRWVcl2ew6JIYXOWcJeEh5H7Fr6oiBDvlxbiaRSVIai9S9gVL0PBmJ1u0kwV4gqzk8F+p4WxHlssyTX1/d5Qo9m6kuTpXGbLkUSpTDFPjff43XJuOych16V4kd+1u1g65UVS3rrspzNMFjP0xiM8YNHq9lMZB9Bur2BFCOoGqsRHJD53RVOPq1I8MfGT+djNyeOArzq2agoiiYocC3NlHVnToSip8RrsOcj1SDG/SrZz5AJzMD440wKLftOCN8HZ3QdF8xHW2wm1VsesRRZ7/R3jgZzC2bJ3H7NFiQ0Maq3pWS0hqF+/cOH3CU/+YN/7lZX4/tX/+d8uf2gxcwl/D2RBqLKI3XlCRshGiQZYk6klBLWg1UpQz9jhIvOstBNVpMIkKOG85gUqnA1XKqJRKqFBWQaRY9CKJOr1S/uuVFsoUevVvXRkBJEIRPRHE6l67w7G6AqoxI0/wZhGTDa+gwpKNIrzTMlp61D2cxMRMFYTYo4mpmgUF6gxeKpxRkRdiOk6HQu/hJhuoNZqSIdOsVbRYCqdiSV8gclzGZJ/PF7XzlYvUw8JPYnyIM2aI2gkqgptbrEiJemKK84o36Vz0kTmp0BJjLmAMZ1+H0/29vFwh3OpuzjojTHi/I5SDfNCVcj9cnGCSiCoWQ1GglqrrdUgGXwo5DSP7xI5mhlJcD63DngnjeQyLFCZK0AaZNuNTPGOasp3hJl5fu+kCCICfOEc7PhekS0ga0JQa/yQVAIZERzIZ1kb+poArEtlflw3kXjV63Y5vYRHUSA98IB+n1wOy8nF6Mw9SIxVbccr8SOR59KSGi9nJJUTKT8PFjg/WSrxfMHlCiLivraKUXOEwQGFojfLzKxzTIlLJ6hdCk7BJ5dsC6RE4vDzTjIxNR7f6VFTD2hyg5IM+O8zear9kLwnOksj3cROxf/i3zWQivl9niTUDvIQF1gGE+jCsGVNrkp+1tfzyNofp2GzfqYnKSnJHKsd474KDyyAVPJ+J8M9wAu0ja+zSEw7Wa2tO95xzVOwuaIJkSUrPmnxCQmSPA0WefiUlriFnKD2tenSkQqKWPdEoJZs1mAgxdIqQFufgUTOgo1RPi0pgPC154DMM79HmX5fk/F56rMKQOISIjsU/CTrJ319fH8KLqbHfTZB7e9PO2vS82R5k5U4RVmm4L/t2rzIJviKKNHoPi8Cn05QpyS2k+vagSVyvbaXZU9L0he7rOVjmFD6xwfZXOtMtHvK97LaWERQEzI/f89T25cFVCOVp5ecTdi5hGUGdb0hgMrtT9/5gw1Sv8iJT0bdSJpZeYyjc9GGR/sVCVCrYLUK7FDhHC1dYizdm7iJtrUSLVMCCCadB/muEgfH7cjBf+Q63GRt5G5GADqjsww2dqkE3zHAKLX9qSN4gbseUKtgNbL3JvWZqePKAJ3xLWYZ9Pzt2AFzfsbpZHzic047vfylyWTyDJ57BwIYkbtvIUi155XDjs3biZ1gR3K328ddApu3b+H2nTu49+gRHh8cYp+dCrOFgJSScYQ4Rst6GMNoTKGBlRaBsdPBjI6BM4sSf8uizJkS1KOhyPpVikZQ1xSMcuBe7r0cV3MVAUkIOJXKmEznGIzYPT2SHIOYquYi6ksFDGKnuMcm6a3JMEe+Z5YrRfo9EvtnsWbskjNimqRyKCCL5DTzhfJsgtpogNJ0iPlkgPHgEIPOPibDocxnn06pTrDAiKqFUy0Soqw1QR4S1IyzSdpXSODLzHQDi0tF6aKmzD7BvVq5hGqhIDkapQwvnjmNV6+/jI2VFnr9I9y+/xi/+O0d3Hy8i95sLDMg282yKElVKw1MZ0Uc9cfyHFfqdZxqt3BhbRWXNtZx6dQazp87izOXr2Dl9BmVRmyvoLG+Jl0lSlBrHikE9eEentz9DJ/85h9w65OP8fDJHg66Q0zmRXSHUzzZPcTRYMSLQoHEgICenN/LzuoZZnyeI3Zjz9DgtVxYQ3u1hk5/gM5wIh0uhUYbzc0zaKxtoFxvoVjmORhBPVN1J43VFJJkjEgS4cypLfzRd9/Ed998A9dI4G9tSQGRApJmJtXwqcB2DPOeuw3VZyZ2JKaLL/Tek1+0zEIct8Gp3coe68XKaoL1zH2c3ILfwbglZsdswhe/fB7LSt9OPEg8teP3SVNIzTHEJgnKGg1hmu9o+J9Q8emzNL+23O+9wPUdO7XcL44RlccRiGOfksTUqeeLviq5Tvcn9nAybjD3UU76KH7k2XvMmXkojyut0cY68ICt9dYL3Iwvz0t+9ulnlg8n8vIGlOu2iTlHetW+JgNu8G/plniBmB8uJdXUPWcf9gsRaEveF46/3DS98NWkddXp+Z10np67x+sz2QsvKDuJoA7hiV0/X08bL36CcwBJUBcwIXE2m+o4ickEt2/ewpMnT3D63DlcuHIFtXrTBGeLgvtJ5kWJWzaOsGmEksejMebTIWbsqD7cxnzvMbDzBOjso1CeY1EvYogZuqMhOvv76BwcSOenFKuNSVAruUVcjcQxO5tJCLrZIrnCot9avYZ6awWr65s4f/48zp49IyNQDrs9Iac/+OhT3H/0BLsHR0JQLxZFNGt1NOt1meHb7x6hPxhhONECwEqpLERTcaHjEYkiVuxLyCjijZWyNPhQ9YRfZcYjJN1rNRTYlW1YKru7m+treOnNt/Dqj/8UFy+9gvXmaZQbLXQxwie3f4t33/059rf3UC+28cr1b+C7330LG+sbmE6mEhs5zuc4pipMGXjnmIDZpxM9nBfV5Pak701dR/Okc1/3yLJ9612n6TrN57vLFv7z9lho5gl5SpTXls+yAgHmz6L4ZMoqWvSr7asSJXuDV2JzYnGxNoGEIk2/RkXsw/UKmS0NSQvpjPYGJZ1hzeazmTaXySxra0YT9RuqDvREKeDu2z9H584naM57qBDPRgnTBQnqiqqRllgwOEFxygLVkZDYK826KABcvnQJly9dxtbGJkolzzecnFZVFiXIOZJIx2OKOhG7qIcDjCcjKfKQ21Kuijx3qdaQGfDMYbTQlzL2qnoq+Qg5j0JBcPUZu6dFFWCK4mSECkdPnb2IyrkrGK+fw7RB+fk6KnwGpTEWRSqClbCwERyyrqy4T7vWs+O5+DlOUDtJyuvUOfQ5fCrBEvPrSrFGw9hFYcdCLeOBUt+zzBeka1mb27xJKzY56cjQBAfVi1O9RFGc1Gspo4SyFQaz2538hc84l7nnizn6kzEe7jwRgpqKTqvtVbRZXFOtKZdkxwtKb85cJBhX9JVmzBO8yvE4uadJEaXGQhFzdUI6EtRKVssIAxLltK0lXk9JCoUGo6EUHfAERSFClBrteBZEyfN27HeZPwx57PPdYh63fP47wtOVf+Tx0/yzzx8vfN4J4WbmvhYK+NbXBLVWNH9V/nvn//rXuUuNBJ2tuKTyOCFn3OEKuWzOKe1OTUC5QFQnG0UnPRWE2JA9NZ+haBVzrMQnKc2ZzfyiRDYBEA6xl9lnBJpM+jp0KxiQlJKJ4kg474IgzHQunQ5HvQE6R33p1jgaDNGnzj+r7lyi1bo9nAClLCTPTWZJQzu5q5S1ZgBF4pwzpRtVqbZqiGxEU75XanWZa0inLsEUOy/YKV1O5/Oaw9YbKJVcOs8reQaebSdAhXeDyB10+W67t06gammsa6vavzV6Cx24Kv3NyktaFiOo2THDIIHyjrO53KO9ox6e7B1hW0jqCfrjOcYzPrsCipT2q2pVpc7CSIblSUJuEpZiQE0ajEf3Wcz007xsk3KJsrA0xkpOC2hkjl078nQ2lsu/BIKa1+eteh4Mhe+e7MYMwgm9BC+QJZ8J6EKG7DIzehxPwtVp+T11Qtbut1rsBE6P3kMcbCAjLQwMuUuuKj7doX6IkOG79KMXJ3jHa0zsjSZXwljA5FAWp+CuC+U6dpJ0ibn0ZIaoTs8n5lshgQnkpXf8GEDjM2U0EDIRcr89Bnb4+vUgK8NEGBCeVuaHZxfOaQmiF+7ZcqvuJTUZV5vJXNM17SGgP1aV5koftVaz+fxBPapUCrq0t5P6Bn5R/lE79Qxa92BJ2OZYcegkUZ4siu8zctuqwF023rKqKD9js6lD8EfrZioYynBnyWxJoQOwkAJsum61wEjn9Ph/Yc0lAJP+zgsXUpI5zjN0kDOug+SYOXDLwT3bPUnhQtJFm3nPs36fooGRAlhONOcCMVcFSSsCPXjMfM+CRfHYVuRil5ohw81+BKAz6fz2O8NVU7a5rxlwVt9k/sSKaDJqEHGcQZ6kVmnvWHgTnof9Xsno5Ct09hgBHeS4XEoymmbvmtb3q/w356JJjnPSfTN/ptcXK7xTskb/lKv+JvDBERtGUN+5+d5XJbST69wlMCX716a5hSKTLBviBVOupODuJeIxsbo/DzqqfYu7MGOTPZczf+8FOGG3xbqmpMM0eURpB07y6/xUiKUAUUJs52DRUMiTWqxloPnzwB29avsv/RC/wCWJlwI1X/+X3gHWhw36Izx8+hS3793F53fv4vN793D36baQ1ASjmMC77JoXwMVRJqklsBnYjG2N6JP4RRi/LEEtHcbFOaoVBTq5jgWI9NjYXJ8+ThLUZe2gdoJ6NJZiVxbZEPhwclp8ppNReRR82aN3WeVc6YXsP1kwVkhn3/VK+OuiALqRoDZCTYN6Iair4wGKk8H/y96bLUl2ZVdiy+cp5sjIEZlIIJHIxFATa2xKHJqf0C8y0y/oRSYzSaZmS936C5keZCaTXmWiRBbZ7BZbxqlYE6rIAgqoQiJn5BQZc3j4PMjWHs4597p7RqKqzNoEFIrByHC/fv3ec8/ZZ++19l4bk0EHg+4ReieHQlCzEms0nKI3mGIwpL9PW6x2QWKAkYoIslqL5HSVfj4z/pk8TDUr9qOm7Cb7wVP6swDpUb253MLVSxfwzpvXsbLSxO7RHn5x71P8/U9v4fbj5wKOF8tTtGqQz9ZrSyiUahhMSyhXqlhuNrC1soRLa6tCUp9fW8b5s1s4f/lVrJw9K335So06yvUGimxbUKrqT7GC0aCP3v4Odh58gtsfvIf7dz/B0/0jtAcT6e9H2cWd/WMcHLOimv3DKV9/gsGwF/soMy4dTdHvDlAtl3Dh/CqararIfx9R3rvcQLm1itbmOSGoC9W6fH+BBLXIdZuMtieDSY88raDe2lzH1778Lr7y7jt4zQhqzim2vQh+ncVy3ks40c7OzJzU/4l+Vww3lBLVmZsnWV9og1wxKPgzaQyTnbx5PCyuwjSLaNbapZ/Lvxvvyx1+S3T3vSQ1tyEmcL/AMIrEmIc47zST64Rr7rhFiYHhsHzyY7pPGUGtD0Gr8QIJHWKewHJY4nMSq+Z8Svd/XuJW9BB3CIXMmuNfJVXQ88kOfzqqUBBOOhOv2Zdl9j39rFouS4i0a3DfL7lIPTZJMPRjnKhOKwy19ZrVJki9g8bg3/r6l08bms/V+9//5LaNmfWp9LXh+Jv1dfW54OvzN0lQpz5SqhT+UuT0AkI3ACzJ0/pVfaYX+nBpaJt+V0KkZ+4vJ4WeSdo2rGnedeZJQLXJiv8FLMmS0IjJlOtl6eP8wc9+hod3H+DKxVdw4w3up2soVWpgsxsSL2VrG0a9SdZSsthE8MMCSbAeiqwiPd5DYe85sL+DYe8YgzGr8oYiBdw+aePo6AjtkxN0Troqs03izQnq4QhDErZW5Sm/iwVUSZy1mlhaWcfq+ibObJ3F+tqqfG7v4AC3bt/Dh7+8hUdPqV5yjHZngNFwIuQLVVjYJ3rMPr6yEakKS4O+AGO1chlLtSpaVKJkMZL4ObreSTyzOrogUslFFCtlFKtlTFg9zapqwz542nKziUtvv4s3v/27uHDxdSzV14FKFfuDE/zTh+/hxz/8O+k58Prl63jj2nVce+11NBtNUfPRBDN7PklCpG2mEQ9JoL6Q3JhuDCmml0vO0Dg/u7d6HOW2MG+s0rnoOMHLxCgvMnovIqg1/lP5Ya2gVmlvUawz9SnxEj0RK9l33Zar1LQnGBWtMjYWMHk7MsUUFGfV4zVpnUQd1W16g4EoonLekngU8pE4cBHanuXwCI/vfIJPfvA3QlCvVSZoVUlMFzEcs42QEpvNZhmNRgl14vcVtq4pY2WpKcmCmxtnsLmxgRbbPNle5tLeDnAJZsE2UkzgHA1RmYxEiYlJHuzhLq2keP0kPis1FGsNkfKm0ic/J1X+QlJbUZ60CAVGJKenJCbHsj5KgwEqXANnL6By4QrGm5cxWdpCuViX5I1CaYhCcQQGNlNK/SecixD9wn+Y1Lc9FyeopUrXcL55BHVmvuQTxP1vJ7ANI49xcLSAecIyJZzVJTJpa6qu2vVnSGlrfamZnlElTTuUWdKKENRaqDguULqdxYnsd278AVQC/tn+Lp7u7ci8WmouoVmto86kCxmLqEjh38Vr9yr06K/YDuq3GJZwrFD33tspCe//9ip8wYP4KQR9AAAgAElEQVT9GTCmkmK/orSGpdIf7SQ5D/YUF/UBi8lo8/mfrEH3pdw+vQBXcFXY05yfX5egPu38895X/zD7n9vS3xLUOi5f2Arqn/3l/5adGUlAlG6SYeImAY1wkSHbS7PGPfCV5ZNUbKqEh4EsyXvc6ViZTHKa/f6YhU+npFmpolFhdn5FpPcoh10kMc00dE13yVQnBNrEQPlYCct32J+SG9RY+twdHZ/g6IggRRv7JydoD7QRvVxjSqoJaTyS6yMxzetqVSpybZQaZ0+U2lJTflglTZKaDg4zCynrIYBVni9TqxL6fAWJLiGnXa475TSTpes3KdWpahmletr6d8R044SQtmr1KPHqREW2ss6lsLV/t0qUMHmAm2pnOMbuISW/j7FDkvq4J1XpA0ovsv8bs8QoV24VKiqlqdddYo+NYiX0oKRk5HQ6ElJPNiRexsiy5SzbS6VKtHc4s9FU6sVJap1nPI9u9N4PK/YMVLLFSWR7/hYohwka5EWMMjP9JXfIYtaTAR9e+Zur0FMsySvG9NnKc7FNO6G6EoDAMsBCHfaMdbagZX5eZipnnHKHcfXF6uUMKWiRkDwZvVFNLhHO2jfepFLaIydf59rm1SymTuwMb5lU/5pOUujvrj3Pcn1qQ+W5DluG8AqV1vOzsvKOTxzBYAlm90ID/vJvKEGdua0QPr5ow3XAJ4B/Ato4KGM9ke3EPgs9+y8sZenP5k/JrIETzAk57c5cIKkziRQWSiXZhunx6lhnK7LTv1l/q3KUTlp5koYTW/koPrlHhfxVYtPsuo+ZLYHQ5MHHJvah1onox0VfTwctPGObsPk9KJ0DaXB4Gqm86P143dnvP+14JYGzVdZz985ANufP7zSLTZYEuMw4xm57ckAqKwVF5iyQFh4xOiDp+0EkqUNw7EFyLntWAcC4t6iNszVqgWkAE1PCOMh+x/7SsgWZRFrsQ50lskmMyDaWSPs7UK2jEveU05zoOC/UG5EKahIa5Qoe3P3wRUv6c/feR7/g/br1KVkySZrWb71D7SWnuljtIJ/yZJrEjxErZYFjAFRCzpPbMB1Kl673ilINQtPozrKwLWHLwXvforLJMunjSeXw0n/POSYFG4Odj8olep22VlxCOtjgRWRyuv9F1Qu/bt06zU76Pjobhp063yKxNHuPKd6Vkuuz+5sbBr+XaOfzx4bHHDGGU6/xhQe4bbDHHvZMqXTWucL1yp7ArEh+vr+PT58+wf2HD3H3/gPcefwEj3Z3pb+aVNhYHzj3XcR/Md8l7hdGUFsxsah2S7ygT7owHkvFAyuoy5OhENSsDK5QrknEmFRuUJI3pUDE/CkSwSWV+KZvSnlvXjMrqGm7CibxHZKwzMeiNPip/yUybZl9zQlq99FSglp8XCa+eQW1g9528UJQD4SgxqCDcf8Eg25bSGpWGo+HrAJh4i4TeIHhpMACLKlocV+N98+cWhLUtSqrZ9gjcyS+PuWvm/UaWnUS1CWRKlxu1HFhYw3Xr17Bl9+6gaWVJp7sP8c/3bqDv/7Bz/HJw2cYFSaoVApYqhWx0mpiZXkTjaU1lBvLqDdbWG7VsbHcwvmVFWwtL8m/Nzc3cObCJSytb6DAaimC0YyvKKvNGMRIalZm9fefY//Tu/j04/fx9MlD7HX76KOESq2F8aSIw6MODg6PcXB4hP3DfRzs76LbbUtMwvtifz8mNbePOzJfNjeWUa2VsXd0jOP+EIXaEmorm1jaPIf6yjqmFSpKMdbTRD+vvKfUqICQIo2qbVzObKzjK+++jS+98xZevXIZ6xsbMp8yCjVGbItil9sRk2A8zUfR9y050m1dDgT3ED6Hl8cpSoI6Azh7VX52FudBpTxhHudxXPzm+fjmMLMswvvRFbLk6WyFqN9ncHoy0tcxEdETonSl5K8/9bdsF0hyw/14TayNVV4xWLC4JfnuFB7xaEncKFcTcZuQgvrhQ0niXRJvxmeeEri50Q/XnVOXsn3NEwrVv/IfvefgZ+Ve16mnkmf0B6RabuZ4P0c65nbF4Zq0Q6wnci/+/mwsHY7zdi6eOJtUNbnf7wT1f/6f/YtTTe3n6YBTCeo8XmGOQsDicnjfZx2bPDmWJ7vmJTOGeZXsbTN+yELj9Nmu8DTyblHu2OLrzq67lKDmlbl6y8z9OA6Qvy+ruBNJa9r74hTTcgGFehkH3TZ+8IPv4+MPf4nLZ87jnTdu4OKFV7Cyto5xuYjBdCzkbXnKvXuCISWpjbSZsj91YYTKdIBKv43i/i4mu9voHe6g2z7AeNCVCu3esI+Tfh9Hx5TaPkan0wFlvUmSkRhh1SqJHscLRBGTBUS1GlrLS1he2xSCem1tHc0myd0Bdvb2cPvuPfzyk7t4ur2Lg6MOOl32l55IPFEtsVqQ5BKLfNjTmklqNTTrVbSqFSGn11tNrDdZ4ViV1iGUGGHbHhYmFSslkfKlGiOqVUkQG5VLGImMmPZHHjLUrdRw4ebbePOb38HZ81fQqCyhN53i2fEefvqzH+On7/0Aa8tr+MZXv4WrV14TH4Pk0GighLz3ng1+vK8d2xjC3Mply8q+Z76mz4OUrJrZhQJRnX1n0dxN49/F5335dZKuWcVgsipkOqeI72qxkYyLY3nSb9lKPMIcVx9EE8lVjVTWBmNGzncj5uwolbjm9xqRLUcLace0ewjZ2B9Q+ZS4c09Iuz57LUsLmrGsBSYb7u3u4uHHv8CH3/sPOHxwC+daVaw160LgikryZCJ9oFeXG1hdbqLZamGpWcdKo4rlVgOt1hKazRaa1g5MbSTdTJKnPEccF/6bCkMko5nkWiBhPuQc1x8peCNBzSrqWh0FSvOToDYSXtuFaiW1qmwy4YSV3kWtkh2PURwOpLCtsnkWlXOXUTx3FcW18ygV2COdschYfiTzVlqtOi7nPb5jBTWvR10P6+lsFcvag9raZQWfwwutzGvKOU6hCt7wvqg0FWZ7xIUdgjLgXfPzUiyS1ducVzFGyr6fxOmGQRn9E+6F5DR/yEURSRtOWG1v/ck5zoUC2Id6h61/DvdlbjZqDdRKFZH3FlWbNPC1dZ4hp+0Z+dpOdwFVcMxoz2Xwe1nHQeZbkxRVXSn+eAU1iekqWyeU2a7A2yxZ0aAlHehaUsVK5wJmKd6cLXFX90VAQYK5LsbXF9mVXw8wyJPU6nfaekvG6bcV1GtfrArq9//yf58J2yxUU0DaqdAkmzoGNBGAdDkzOZltXqHKyuMVk9Pm5NdqqbE4UWVMRLKCBHCjXEWTgDJJYPa7E2LaDKgVKFAKJxDUphntWSsai5NYVmlrl0iUCiJuKszAoixfp4ejkxNsHx5it32MbreLPhvSjwg2UdZOpexou0TKrlwSZ2ml2cByoyHADEnp0vISis2mZP7zWgmCc0ML1RMzoKQZf2cTHEvK9JL2yC757bu5edQi9y0EtcsYxj7IkfExwjs9d+hXnfTcFgBFjSVBFUoMqdxqUWS82R+0MxjhqNPHwXEH+8cdHLVPRDL9eFxCr6DSKdIWRpv8mZOjWXAU4ZC+1GZ05PkwdVFKp72Cmo6MEc4kpoWgjsS0E+faKzw51qXJU7lZZ7o0EkrIRiUs/Ed7TmiHZo8bYqaTbYxuKM14e2CXPlYHXfXsuhPovDMgwACiAOBINqpDJnaxfmmZ1Zjd9OL2n9t8fH35HOGzCxLbdkVWoaNJI561q6CtLCEH6Q1AyUp+a5quV1Hr1+WYiySrzq/O01FkvVtmZDYjzYCfOdJA+hkfv+DlhBtPN9Dsnjtvo0xem9mgQ055zg6evuHKI7PnHO7ZBs6/xn+ns1CSM+yz/K39CU0SMgGyQvAhyXleYWP/trmtV5mXhfdXTWrUvK8YzETHSAmhRJY0zThI104YjliTo/es3yEktVqk4OxF4pmOo16nzLNMVbXNPR83dwRzjm26F+VJTL/bX4eYzs4ng0kTMEe3tdzrttf5s/TK3oxzF8hbs/uepJWrFIkhQZzrEcjLVQxnKnZobsVSJwCs7XuWOGPsW6bvtCuN6EOz5LKUGPfqL6/AsKQfvaaowqHP0shrZbBDLpRXSltLMVvPRlzL9myVQiSoAqie3qv5Ejaz4jPIBtDpws0/Iz4bqpiIqkmljIf3fplb55/vP//me39vYIGqHJBE8XQYTW6KBLX6UMwmNtlCqT51us3tTBpgeiJLHMM06DLUQY1kCDKUBPT/PGiWwDlVbvBdOrwWP+FBboZ8SOxTNGFm5wK5E4lkvU7bx5L5ldpSDzqzO4HaN7c5+m9TufAbc5LbTp8ncsKn524x7hjq/ToYkP77xTtTkmTkAEI62um1Z6a+OSCZRAO16BnCNBnn+SvH79ZGyMfYPqfgF4FK6z1mFadDJo/2etg/OsTT589x98ED3L53D3efPMXTvQMMRmOTYotViLKXSExhdtlTHxJ8kLZRRjRIz80hqAtjlAmaVgigmSNk1dcyTywxjwQNQTP2oR6OpibxzSrcgVQei0KSyB36fqf+pxDU7vvOGTQhWexeZt428EOehPn8nvQhHoO0slHQUFetfrtewQSlEQHqE0xJTvfaGPVOMOp1pNKYYz4YjNHrTTAYEcQhOEagjGSSkfOMfwRULqJeZd0GkwmGAjC3mlWR6G7WqtJ2iXDi+lILr144h7euvYYvvX0DS0tNPH7+DD/98GP81d/9FJ/cfyz+ZqtRwcZyA1sbmzh37hWsn7mA1toZtFZW0GrWsNpqYKPVwupSC82VFprLy9J3mm2SZIy9RRL7/EkVNWOQEsb9Hvp7z3G8/Sn2H91B+3APg2IJEwKFxRooiNVu93B4eIz9gwPs7j7H8+3HaB8fSixQKrMHd0USInZ299Ht9dBo1UV+lUm6HVaBLa2jsbaF5c1zqC6vYVysYEwA03wh6YcnomAjlXK0aiz6eJsba/jy2zfx1o03cfHCeayurhpB7U/P9n/J6lIZSM0SSpqj53yR2YQt9zZ1/UYVJycRXRFoQaKK78uh+nLWgtmZs7UPSeJcihGEmMtBMg+ecqd1P8LXQPQrtNJI/452Kr9WQhLdzPndP8lsPQv9ucx5E6DMVWWCtQn3kxDHGcJPv1ciTFvjyS6mMXLwryIxID6Wvc5/u4cuvlWqXJMLQjN+mD+gMJgxiTrjV6aEZY7MDONgBLUmPqQ+cPTfdOxj3K9bqqfRa/V0KuWaVcFJ/Lw5/qTHkRJdyPPQ3qZpCbXHiv/Vf/lffL4dutzd/eD2ndAOTdvpmd/gZMWcZ5oh/ueM1mcBpwOJRlNiMZy7CHmSdx7hppbq9Fhb/J/fEGmd3nJKUM+Q7bnvi38axpO07wj36nF9/rNmK/LfQXyNt8/KZ0r9qr2fotSqCUH913/3t3jvvfdQKZRw9eIVfOXdL+PmmzdRazSliINE1nQysjZt6rFKCxQha1n4M0R50EXp+AA42MXgaBe9ox10D3fRbx/JXjwuFNDt9tFua+HOcbuNXo9YqEkoW+FRIBsLQL1ex9LyMlZW17GyuoHlpSUhVkge7u7t4e79h7h97z529g/R7Q0xYsl3QQlOSXarlKX4SPpZ83Vp21gU5cxmtYKNpSVsrqxghYU/5bKoS7K/r2CCbD9CYpL2oNZAqbGEcaWEMSucROGliP6kIEonF2+8jRvf/Da2zr+CSqmG/c4J7j39FB/+4gPcvX0Ll85fwu9+6z/FhfMXJJGZ40dlGdoYj0cy2IAatnxlRnYOy3TObm763K3lRwaDUuQtjz8sSpBQszrv3LML2c9x6npOWhbm93WeQyShQ69iKva4W2F9o+2rA4QZknzTUfCewrrWHd8j0U2vkv6r3FUAymhQSoIRkGyURIpeV2IE+mRdktT0Yblmqpx3Pew8fYa7H76Pf/zbf4+Dh5/glbUWzq4soQSqsVawvtzExkoL60sNrCwtobm8ilqjjmpxKnOSrTmrtZpUilP5k/6+3H+5LDGxzD2TWKatlfUxHGLKHtRMjOx20ev10Ot1pbCKBWrlag3lelMK1pSSiL22XeabSqxU0UGxqoqyxEO5YNjfmn7f6gZKWxdRu/gGapuXUCo1tI8xCeoivYtIUDs+reqx1ibT8Bq3tS4z7TG3yLbTp06KFPL7yLxNNTO/kjmpMWtMqM4mLmqbE42/dV6RZylZEq/GHXGuxL0hciGKmSpJK/2bhWPQ7yQZ7dyBcBn0o0sFjArAQaeN/fax3GeVxD+7dwuxr0nOmW0o5b58fbpfnFvbEstaLBaIYvN9fGdzWxJx3Bgfy3PgOLBtUrEsdpTXx/+0UG+s9s5xtwQT8eQSaa/7AvI5HPeSBPWLnKh53+P2bZ59ehmHLOP7B1zG7WKsNn/r4oWXOd3n7pgvbAX1BzMEtZNVvnEmJHWuukk2GcmuY7KQNrMPm48ZBwZaidcsSzson1HUojBAtTRFncR0tSayC03paabOizCegkiq48ZKCCGnVeMBUyeo3dH1QMn7gAkhm9geMf4TTEYjycjaOTrEzuERjo4OcXJyIo4ZidJKuYxaTfurUcauXqsIKb1MWZtWU/qoVBsNFFpLQE1Bk8x/ScAW7NkckEoqoMdRTlWr8XzMPCBPzmzZOL6gtVJXe3prH26vlkteF5DEK7T5upPTLrk91SQAbo40rN7zWXaLEqYl7ZI7mAAn/YHIpB8et3HQ7mC3O8X+sAD2gqZUsTbV9ep5azhN8E4Iaq3KEsCQxLIAOFZVa5XQUhFtBDUzJqVnhxDVmnHmm670pDapb95blgBNHCMnZm0INYhKM5iU3Amgsxn/IL8ReqU4kTYfrNF5H/0r/TpL7wjZ9/G1GJiZfJ1CgrOOrXmMmRDOHED5RP5yAhCsoIg7nEoipuC1IpBKUHt1UWAFEmfRSuuMoM4Q0yn4PCd4zBLUKUltFToCxFgmYVKhIHbFpdxniDwbWbnvBHCbGblkzYQx0vG1j9oByVrLbWvZ42afTXDiHKiy8ZDlG5ZufEDB9w5Asj5xoYcDQW2gdkI6hwy9JPuQ350GMebuWD6GzW9fbZmqQE0ayQZA3jszqdLzRBg7R3y8SSBhOcZCYYlt8/lm6z8Q0VlZbzVvmu2oQ6UjE8Gv9BnHh5ImS2UcITvfr0NQp+f7rOcJazBHYIe156/bpEgBIuN2DXjNz+0YuOpn0jkfiVztY5TOMxtV+eUPwcFDBUF8jwnX4tnBDirKnhL3EieiAxDp+1v+muQjSlILQU0nW7Y4J661L3VW5luPC3fg6ykOTrRjAcBMPxH9jsy8sKmjFdQNCTwfPbiVW+Wf7z//7N/9OyOoOUtITjtRrfdt7kRQNJFQz3vSy/6SEtROTmd/p2PuwSV9CQ349DmF5Bj/QicTjeB1GTW1TcZpO/E7AxRms4+zoF9CQkvGvu1fvuvb9zs5ndq1sJ2FZCCp740TM2dHvdo7ZE+HpLNom82LDpNsEch66uv57140bWdsfbZS/DSQN+4L+hy0Jcws8H3aqsnsTYkf4is9EtQEZKZSIdHudHHYplLPHu7cv49bd+7gwdNtbB8dC0iVSnzbFqsVGrqd6HxOAG/ZN+WHPbp8e3KJ7wGKUkE9QIWd36QQl9Ud/hkFHeQ/+j5mDgkklUpVDMdKULMyqNMbaJdqz9C0tkVqxjS4Tve3/Ni9iKCWueUtWRJ1J90JfJ+3XnlyqVzhRIM1HigNeyj325h02+h32xj2KfXdw3jAChRWpozR7Y2FoB5LBQfbWCpBXSprK6MKFaSEoCaAO8VoOBCCerlV0/ZGtYoQ1FVKWK+t4vqrr+Dt69fw7s3rolzx+OlTvPf+L/Dv//qH+OTeIwGo1paX8Mq5Tbx6+QquvHodZy++iuWNs0pE18tCei/Vamg0GygvN1FkJUy5KgmzYU6KdHYJqNRFQpFjPO530dvfRm/vKXq7TzHqd1BqECBkf8oShoMput2BVEcz5tsnQf3sEY6P9jGZDmUCMbY86fbw5Nk29o+OMSkT8J5i7+gEvXER9dVNtDbOYWmD/bBXMaK0+JQSq2pQBQCUB6QVMuxnyTlIU3RmfRVfevsmblx/A2e3zmCp1UKxqBXUQmTaPi79RSX51pJ7rEfgIj/F9/F0FYR5Jus3AcG9R9ScRawuQ6yyNadj7nLPVz0s8pvUL9TYMv3vZf9OmhDZORYpZuRBOvP3ZSyjDfNrmLleHdx4iYk99zER+f981WmuT6FuGAqtup2yOqnMZ9Nn5n5Vtg2SWRBRyNGKktjTczZJb9H4e+yYPtdF956dRz4U2oJHt8I0GdHmSjJnvOolPc5B8ywAPsefzUyPSH5rkMs+nfHRhJZs9pJXUP+bf/0vT9uaPlfvK0HNsVJbEexHgsWlNkNvPqmiXxA3zwOh5w3cDAltz/BlyGndHV+Onj7Nb/lVH6oT1KeT02EVmT+rV6+qAkksHtoUZxCbgNPkv8d7h3IHlxpC2XunqDZrOO518A8/+RF+9JOf4PnOrqgzfut3voFvfe2b2Fxdk76rkvgxYc9b83Ut3pMEriILWMYoDvoodY5RON7H+HgP/cNtHD1/hJOD5+I7scqT8Rr7TR9SWfKQWGgXfZLUrFw2LEZjOO2XS4K61WpheXkVy8sraFKhqlRCv9/H3v4BHj56jAePHuPwqI3BiPt0GVWSdZSKpi9h2CrJKY8zOec4aqxqXGo2sba0jNVmCy0qpkzpd/QxGA6kenY4HgpBXa42UGkuo1CnkqMyV0wIHPKP2gou3XwXN77xTWyevSDX/en2U/z89sd4+OkDnBwd49qr1/Dtb3wb62sbIiMteLUk5iqBJjY82RNSfz48y3QOxHBjZi26/crH8fF1XTz5NTyT1PCbJKgdI7A5nL8/IWiFnGalKaPDNKwLiz2Dn6brQe5HnPIYh4idYuW1JeCpfp9hSI5fWkIX5x4lvSnvfdLvCmZPcpqtWUgGE3cukKDu9rD96DHu//Ln+OBHf4v2s3t4da2F88stUT+lss/FrXWcW1/BRrOJpWYL1eVVlCpVTEYDFKZjVJkwUabaZ4KH8d7pW7IK19RF3Zdn0dSIVdT9Poa9LjonbXQpld85EYJaenbX6iizB3WxLPfAqm95fKaaqCoCFSlwI4ktikDCUQwx6Q9U8WxlHeWzl9B65TpaZ6+gUqHPWEKhxLVIZF7/575GwMITgpp+g3phkeyTf0sFtSaI5Pfu02yuv+8+i/tOgYRNNux0DYX+y9L7Wnua88fnvpw3kNiJDK/5XV5BrWpaUT2KsQHvkhyBxDDMCOBgl4oYFws47ndx1DmR9znnSqQreIgk6aiqbf6/8FrwiaMP5HC6FuGZvzeH5Oc5NZ82KQxKvogYha4xlfgmOc0fjhPjSt6LVIRLkqYuQN81U4J6dp9PXFnH1H4DBPXs92Qxhhddx6J9Op0fisNkK6h9ztz8LUH9xaqg/rlJfMeFGAlqxZ4VCBcyIQeSSyWVGQExKkmrViVpFD6STT+A3QYiFbgYSUyPUa8U0aiqzItkMVWqKqshG4VXaibkmUlci52fFOTHoqdQFSMT3uStKelHB15J3EjmsscaQab2SQd7+/s4FMeMBmxsDlgTS8tLIgVSr9dQrVdE1ps9UCqsJuCGUtH+Y/G/JPBylsrHwoLbUHUZADSVNwlVbbaZ+D0lCKkPnsUZTiAYMZ25PyWihZjmMxIJce974eCHEbsOdQV5Og6VV7BKqhIKzOgplzFCAf3RWPrjHLU72G4PsXMyRLtH53EoUkMiZ8bnJxLnLjeXkMKebSQbKElqrVoPfb9Fzoek9EgJ6UTe2//2Y2UzN8J9zBxtXneS1x9jXnU8peLEK1ITwjYAnEmll4DbqeOWByYSqQ4N+xYR1LEaeBbwUWknf8ZZksYhzjC9wzRT8Nj+9CQQQ9jFtruRz5HUGSSXpxCppKSSIqw3JyKtyVFkMvRLbZwUe5qzswdwxqoIQgW1ktPu1EiSASv2E9lgr1TQOeHEWtb+mGmyYNuJUV97EbDOJrvZPc1s0ikyEs8Rs7ri/WUhNidSsttuBsxJ3wrBa6x2ZTYqqxjd8dfhTwgY+7wD7zEDL80oj4CdvG/EjnoyCQRg5IVnu8Xfkm4dM9RtHjlxHBzV4HBqsoOtDg3Uk26HuhZSUjpLUCvGFQlq/3ysqkhWgx2r58yBYzI2DmQlFjhHFC8C7hYBpKcdn39floNuljkSOVy13ZAnrNg1O/nldiVZ/D5FI+i0GNDzqjnPvIhJK7GS2quPBASwfUivzjJ6Q2WOk9oGxDrgYVkX4XqMiI6JUvp8vH+UkNDydyr17T19bH9xYNMenfsb/iTjcFjgHt4wWiqs4+h4zDwbEixl9pxqSMD45OEni3zkz+Xrf/Jv/zIQ1E5fBevjrpUYF6vUElBGkwJjVWY0Qh48uJ3yLVTmQd522XnjVhSTpuQ1e8NlCdP+TClsmZe5VhsYe2ilD07f07OrTxqTr6Jdtf3L9zHd0GLgl0kEMr/BtoBoM/UznpYYrjetUJ6T1fyioD99zyunHXTwa0+D07kT1oNXJ/5zFegvAzrEQJouqSYzyjMw+/8y59ChzfoFYT1bvy9PSmB80DM//LjTwe7BvhDUv7x9Gw+3n2PnuC1Sk5IpnyTnca2LjfFN3vc+cUnUz1PUhgS157YrQV0YDlTimz2aC0xIdYJan6RnxLsF1/iH1RQVlMpVjEhQ94Zod3s46fYlCYcV1OLzmlyd+oN8EDF5dR7wH2On6IcFkDKQ0Jq1Ee/C90itr/S1KgQ1W+hQnWpKmcAuir1jjIWgPsGoz97TlPdmz7wRev0xOn0S1EwiIkE9laRQAt5MOi7TfmKCWqmAWqUiiXRjVmWXClhqqixnrVoRhalmpYQLmxt469pVvHX9Gm688ZpUA3z65Ane+9mH+H/+Rglqnvfc1ibeeuM13Lz5Fq7f+ArOXrqK+vIayrWa9LxmMTrBmhJJ8UZdpDynEg8qiG9NIyw2MWCPJBbu2HMAACAASURBVHGvg97BDgYH2xgdPgeGfVQaLZSqDUnQGY8gpDzB9363g5PjQxwd7ODkeB/9fgf9flckT0lMk6B+vn+I9niM48EIB+0uBiijyUrvjXNorm+h3FzBhJLvTAuwClLGDRwn8XLo2xOgn7KVC3CGFdTvvo2b169hY30dDfbRFilLb3Fhtkuqa61yeAHQlyX8IrDtpEniEeUqXx0FnrUgSiZa7J78O2Z1OvGq9t7X9GKfycE0lSEI89f8pfQKHLjXr7c9Xwh6Jjj539lrzpmYUFSr9l/Xv8eMM/6e3aeucfN78kMS1DAYxyYy376p2eecIA3fkahouJ6Bul1eQZVNPox+bJIcYP6hrnD9TyuoNS6a9TdnfcSZscwDrX6/gXzOJ/CaX+fYQhKpOh6k95zEZ6GS2v31yPsvnrNJpJ7z3y1wt2Q6TeLIkEaS0KzP5n/8N388d1v8vL74sgR1nN7ps/IE4fmj8zIk9QwRHVIz9Jz592eW139sglpc3Vn8YjFhbXY9iYUDpmJxoPJxOYI6Ny4+DqHfrhX4MDGJe0WlUsJgPMTDp4/xy/t38f7Hv8D23j6uvX4NX3n7XVzeOo/NpRUpoCHJJRERcTQpzCHzolLKjOxLoyGK3RNM2wcYHT1H//Apjnc+RXt/W6pRCQ9WBXetodPtCUnNH6+kZiKb2FDzAem3MemXmCiJZP7U61Uhn0nyHh+38Wz7OZ48ey4YIZP56DMR21WJaO7vrJzUBFBer8iJj/mjCcwFUPq7ilad52+gxqpWEkki7dyTlgEsumRVdK3aRHWphsoyfTPixhUUqiuorZ7Dlbe/gje/9nWsbZ0R6eUPb/8SP/qnn+C43cH68jquv/YG3rn5tvQcZnES5zyLaaTYKpAk9rTmw1yxMCXF0XITPZ0Os+sqjyrFD3Me5Y8/jbBO192pds/8Y/+MWYewdrXCVQlMlyYOCe522R4veNVsBk1zWx5ItZh45DZb8Vr3DDxBTnED9hMmrsykBCGmB330mKTA3/2B+KrkCdg/nQT1s4f3sPPoE+BkF5daJWzVK6iXCmjVqjiz2sTmchPr9bpIPBfqS5gUy5L4wGRCzmliBE5Qqyg2K5UVx+Z3MWHD17v0eR6OMOp10e+coHN8JPxBv9cVPLtG1bZaHdNCCd3BEDt7+zg8OhLymmu2xhahFZLfynUUqzX5LvIVlByYjsbCMZQ2t9C48CrWXr2J1fNXUWssC2k+LagfrBXEswQ1MXTHVTnGTkjzeQnhZ3GOS7cHV+AUEnPenIrTSJPRoxqaHh3nsCVw0g5Y5TavX5aWTxxZeh7fG/adYFa0A0yc9fjR16qqZClBzYK2wDkVixgXgJNBH+0e7dFIWqMWxlMUaW9oV0L7yhC1GcZt1283rf6xzmHHGrToLUlkz9yvUzbqN2di/CSe5uuSrEDbWiqjytaowqFo5T6TNJggJIlHjjeaD51iJVlLkr2m/HNbtL+/zL6ff6YvY5MWzZtQkBnsidxh8CkFZ7G2ADcu/baC+lSb/nk6IE9Qe4AaA0lzYmeyhLUU2slnys+lxKBOWA2mRMpiNBGjQGPCzD+CxnWRzQYatbJIa1TZb4QOF402s2HkHEayuMNgUbFLPAlBLVysOY6607pVVHKWJCiRiQl/lNDUyhhmGBYw6A9weHiEQ24wnY4YgnqjjtbyMpZWV9BcaqEqfaXL4hRJtTRRFAGiynQBzbYmQVaonlWHUyuFJ5YMrMdpdZI5aXwpBIGJXGtimM1riNPP3xMiOpLUYmD8NSGmiT5ZRpHcv2b2q4NAktqr7GLlpfL75kwww4ngVK2KQqUipCaN/Emvj73OALvHPammPjrpodMbScakgEmlcuj9Z3dsG1cJBVraCUGZISaTgfSU5nWHSum077RUT2tfaqmctkpqkULhRiOS39ZvQ4hQc3kI6DkQYn1itRA/bhYCDOWDCc9GTcFdl2EUee7oqepGGitS/eHoIRFkyQfmyUPMENRq+O2zORBn7sbhiRg27wNpqLuhswDxd0K4y1LifYX+jAYmJY1HM9mPCXkdMiL9HAnHnfoafgsK8FoCgQE9Qe7bHSnrVxP6ihtp7RmBi8ENLxSdD67EMU2IZk1jDDR69I6yDpU+i/RzWetvFir/8ZBrkr4hGFuSYav8jZPTLjOvzp1K1sRv9ufKR5A6munVpGCAE9XGAtlhiRRtIK6V7JHeiT5jw7zxvMDAztiQhbsO53WLpb6avq8W2XKC/O/gy+UI6sSzCiBpBjPMywtGE+8Oo4/FYrA0rsesg5V/5vOPW3Te4E4tIMaz15UHJuMUnAFQk/NlQbkkESMZ6ZR4lu+06sEAQ4X9wgBoe0IRaLRAwqpm9fBcFbX9HZIF7G95rCJn6cknlh/mVT9eQW29qCWvLQlKY1XSrFNtTyMsJf07qaC26p4AgIdT6IKjtLdWUFfw9NGdz5P7duq9RILaJWRTMXhbtS7zLXuDUl0q9a1ygb7dOWma+W2T3wmELEkdP+vVxuLTJUCPfodmDztB7QFn7G0VjYODIanCyYtsoNsgX6NOWqt99It3IjEJJp3cDlZsFmz1c7yoCihd06eBtdF3iMlCVtCxMPt63gRIvydIi2UHKX0EmVNEctqek/mI6l7MZkov+v7UR0rzSELVeaJUw7VPaUhW7ZCg3js6xJ379/Dx7Tt48Ow5dtuRoPadx+2hSNlZcoQnY3kfSCd1eKwny9BuUEqzOBigOGAF9UgI6mqFEt/WSkj2ZfZ2NuDXkng4Owi0suqCBDUrp9vdvlTbUhWSBLUATJQHTABsVSTIkW7JwAWCOk/oh/jAlIecZE9bsjiIJlEIr5n3RwBmjMJ4iOKwgwIJ6h4JapX2ZnXGWHrmkaCmH0+fnTxqEaOJgoK0DCSSK8UCqmAFNQnqspCs08kQlRJluplQTHJa5TqX6xW8cm4L71x/HTevvY7Xr16Wczx4RIL6I/zV3/0Qdx58Kq2QLl+6iK9/7cv4yld/Bze+9A2cufgqitWGkvlTxmkmb10qYVqtap9pB3RECtVaBHEcS2Wp0OL7lPgeHO5hePA8ENSsYGGlVaFUU5KaCk30OdnDcNBBv3OM3skRuieHODo+wt7hAZ7t7OLRk2d4uruH550e9nsDHHb6GBcqaK6fRWvjLOqrZ1BuLgPlGsYFkvsqY6w+nrVO4DMkEMaWhIUptjbX8bUvfwk333wDaysrEvOy4ouksodhce1o0rJbv3n+QeoXRP8ki6Tn/ZZ0zep7evy849L9f2atp/MwVTrSkwUC1cXnw8shkS9/xjlJeO7fJLekMYVVli/aAROCWABLAr454PVlgTi3e2JHcpXYTiDkCeq8/RNvxXCAtOIo9W1CfBMSMfXmFEj2/PXPRlC7D5f6a+ovzwMvc4mTNraKETA+j1Xo+nE/z7zkyTShOFFXckxhJtnUyOxk3gQCPrQhyVXhJf6xj/+//h/+u1N9os/TAZ+FoM6vcX9+WVA7OzqnrZG8T5P3hU7zef6jV1BLpd7sjJghmMNBhjPKZ9wbSfCgRRXUC4h4N0muDKn4lCYz0cYNJiM8Pz7Aex9+gF/eu4d6q4mL5y7g0tY5XNg8g83lVSwxyYm+ARP9Jdmfe09RJYYpY0snst/F9OQAo8Nn6B88Rnf/MU72n+Hg4AAnvQEajRaWWkvq13R70pP64JAk9YmQ2Kzg0yRU+kAkLMtC6DXrFbQamqTGakja2W63JwU/u3v7OGJS14itM0hQM/lMFVAE+xQciDjkWMjp3miC3nCC7mCC3oAV00ClQpWWBposXqqUxPcYj/qCw1arbAlZQ7PSQGu1gcZ6HSVitMUqqktbWD3/Gq6+81Vc//JX0VxdQfvkAD/54B/xvfd+hHKphhvX3sYbV1/H5YuXVJ6815Nnynvz55/ur/k54bOGx5zuG8c2gqetKfe10/OnscHMrpnb11507FzbZ3uB7GW6a+u+I5WdrHjXHsEzBLUYlFxc5NC773dzri3F8VgV2nf5YklW0H3D90jtgz5CnyR1f4D+aIABfdfRUBSAtLdyEYPuAPs7ezjaf45Bewfl/j7WJx2sFkdoVUpo1crSVma5XsVqpYYaJbdLNQwLRZXpptS4EdRKSGvLFkHo6YNSCc4kvsVXs71P1hvXR+cEJ+02up02+jKPpqg3W9KSZjwtijoUEx539/clUYJ+cbOhnIfUj9FtpAIT/RbKe7PV6HiCYr2BxrmLWL58DZtXb2LtwlXUmyuynhRtscTdPEFtSR+h8MdKSgRbNLLPbS+fb0oov8z8zPiQOmFj5b/FimmSR3q8EMtSmW6JD1Kw5hxvXEup3+X+iujAmUqRJyw7SCGtuInnkw9ICWomFxSA7pBV+GbLmNggfnmOoPb5min00av3tRHw+YChGg9mN5nZTrwoaF7SUoag1qRq3hMTc6keTI6MMSXXAOc/C/Bkn+C5HBiw632RbXqRv7PoWb/sHPD44VcmqK0YM68E636121afs2/+lqD+glZQJxuTbCC2JJVgiJtG7AtrlSWinafSL1pB5UGMkqRCTgtJqrIKAmZQcrNeR5Oy2VVtCs9Mefb+ovMjkgyWDaNEGA2a9zCmJjGdMZMq9TTutM+yeuIKYgvp6xLXXkmtBC3fKxLnGE3R54Y3HmkFMA1FvYoK+1M0m5IFVWBmnlVu6+atpI6ktKT9UyVoN+hdNn4ljp1IpQq2ZoyYoRF23YI5y57MsF1J5nLwiZNnkkp8S+ZkWkUtMhccfwV8+G8ldbUqOZDUWu5mQaubV6uSFD2Nktw/CXqWmvDf3BQIDHZHY7T7Qxy2u9g/6uLguI+jzgDdwRRDEhYcI5L5Jc3odBCxoE1yJPAdT4ZWyaeS8dxcQgU1CWknME2yxKunnaBWLp7EtDq7YwumNSi3Z+CBg1etW4WVyhNn+UUHsRVoSsjJhMALo5QjqGcCskDIGdg047DZPPWsqAAUxezzEKj7PAmQlRFNoeLeqxUiMa2Xb2RnSPLQ+3LudZJhIRJZVIm/jKFQZjRW5HqlmleopVFeOp7egy3YkCjvrbZEbUTI9Esq6V3OziuptX9L1oFVx8V7G0diMXW042abA+ICTG/qBbmdfDHg5+6Kjm2mfYnnesilmC1M1rscn/C7GpDGPuhSLZFWPVuBelyVkShw+thJaH/WygElwXP42+ezAz1J8k84Pknw8etILziMmc4pobgSQjoEVZkKai7D2JfTSevQJ90QkjDeCVgaTPkiENXH29dmAlrpZyP8kgdgFwGWi4570ecVT3gZAvyzENQ6z067Hs0Fs5r1gGbbHHXAzxOyUgDQskETBDxbAZ7KFdlDU99AK7P1utIkIE9q8sppr542ee9QUW3JrfGLIxG+wJuedZidelT/wzMh5oFtkgzHbGYS1E/uv8hf/9y993//xb81T45ygCoArLS0gRBG7smrMpEsc9kFjs2MBFI62IQAg+gWYZ1YNFZ138YTbcx6Babbvt/O5UGzEtXWY9gBPSEEdA3kyWmVTp5TrZKX0komhZOBSi77daUEtdtED0qj9NcMGJuQ3G5tXxTYnQ5iZceOx3sc6ve5KBANTyMZ+/Qz+aB53kTX7T4rQyZW23z608DmudcgS9P2Xf7Lk9/MnngmP8Gnk04X7W4Hu4eH0oP649u38WD7OZ6LxPdYEluTrVN9Bld3Cm6OVUDnWoqpPKX6WkX6/SMS1H1UpyPU2IOuUkC15jGGOC3qE/N/ofq6iLIR1Kz0EYK6oxXU0uKGQI9XUJtfpLMsS1DPNTKW6DfzntyHzXMn4vXBqkqJLCW9Z8JoJRLUlPWcjFAgwjs4QaF/JAT1gNVSg4G0NxJ5wtHYCOoh+iPK4rF/G6UX9ZlRqpoENceHvSGrlTLKJhvKEIDS3rVqWWI6xnKrzQZeOb+Ft994DTdev4rXLl8Sn//Op4/x4/c/wn/43o9w99NHqFVKeO21K/jdf/YdfPVb/wzXvvx1rJ2/LHdA37/AeMUJMSLRIruo4J0mFVt7oPFAYyepNGDycIUlVpgcH2J4sIPuzhOMuydSmcI+gJV6C6VyTfv8cSwlcXeA6bCHYf9EenIeHOzj2fa2VH3ff/gID589x6cHx9hpd3FEKfdiDUskqNdJUG+i0lpBgdXZpbLEQyrDR1tlrQ3keqFygoUpzm5u4Ju/81W8feM6lpdaAkSpLKE+R4kM3U66NLdNinm2JQXQo59gi+GUz0XfKia8zf2OJAZN56fHD6f5PfqZROXEdqR5cz0QqSmBKUOTWLAFgHz+2vwT2jYqK4Gc/+7Utsl9zfkOV3bK2zn+PVNBbWtUt1mvGtOE6rwkph4RYzn3sYJ75DFc4o9FqXGPExf/VjfNk3djBZvM0+AJxGREJ5/9+yUFSPrSezzj5LTfW/LdCTYR5lKQeDfZxsRndLA3XmMkz30u+PThM/I93+d9iAetgvqLSlAT91jUgzqzLpIYJZMgmouV/DOn+TMze35CxKa+yiK/RaZ2QnLN3Rvn+HiLjvusr9Mf+VUIardpel/RNnlyXHodckzijziOyF1bqgeZWOWJdolfTnU1kjj98RCPnm/jwdMneLq/i5NBT3DJM+vruHLmHF5ZOyN9m1mRHBJZTNWMyU8kvAusEu0dYXy4jfHBY4wOnqK3/wzbuzvYO2wLKVuvN0QhZjItojfoS5UxKz5ZTU3pbiau8T+SJuzLS9y2Ua+gUSuhQnzUSDwSdEdsAXh4JO0AmQSnEt8Vq/ZU/bTQmm8yFv+D5HRnqIoux90xul3iPVbMVCmhxgTCAsntEcpVJfjWmkvYbK1gea2J+lpNsUZU0dy4hDNXbuL1d76Ga2+9g1KtjGe7T/De+z/Fe+//EzbWt/Dtr/4uXn3lClaXl8SuDIdDwZpF7liIrgTLTp7xIjIm+3pW5UFhtIwXHqaIr7H8+/53fg06eaNbximJWi9aEKIylKv8dB7AqmBFephtbYxU1NYlsbhKsf9s1J23K7p9ReyN1+wYLnvr9iYjDKT4yIqmiIM7xm5V1Hw2lKAnOS0JZ95XuVDQatNCWeYKkzDb+4/Q3bmP6fZd1HqHWG2yNWdd5p8kUparqJXKGBWKglEzKYO3wDnNQiwmshPzFoJacE/1vyk3rlXJ1mqSHxqPRaEA0oO6gx77UHc7cn+1egPVekOqoBkvHBwf4/ikgxGPpzx9SaODwZDzf2S9k0ci7T3hvQ5HKNSaaF26jLVXr2PzynWsnr2MOiuoKQkuxoZYjBXpWfK/jy/HyHFV9egTeW9JFFHLpcnhueTjl/CxZCrk8PGwHySxpLyWEKkLCWr7cBqDWvlewIeIOxEjIMEvRLW1UxKFLIu5JMmBklam2itV1eQqxiN02cd+pFwIk0ZpY1XiW7GqNCE0Xa3uk+lvc5pSVYBknSm2kOComR3Cdo40TjdFMY3hVO67XGQCUFmSJjjfqRrAPULVSpN7W5AQNW/PX2QKFsUV+T1s8XG/usS34Doh1StrH923c7+Pv39LUK998QjqGTLHs2MtlyoNBrhYMovUexM5KWgVyioDosSwdj+kHEsJjRplW+poNtnHmZlMZekNySx4rUouCudL8QqtttGeIiq7YjoM0rdZyVgn0oOcNxdxuAZWbZOBdrTJJK9FCkerqamSIeaEiIv0kCthWi5h6mRspSqZTTJGXjEuMjBeNeuBd0qOOUHtVc1qUCRrUBPs3RQHqTohW63KVwxQIG30HKmoLt/0YFkzEU2y2yqKQz9qIaFZPa5JAtoPLSGnraqaPbk9QBQJMalGV6JSpLorJl1YVu09EtSlKrN7WCENIfVPeiSp+9g76mH3qIfDkwHafToe5PC1j7VLfitfqq58kHuWKhXvf015bwJomkUWwAUjqHWsrFJaFMzZi9wJambVWca39+VWpDFsyKGnrzggJNHjswsbi7J8MZMyCeTToEyBewf1ncC138mmr8bdxjklmGUjs+frz9w29ABaJEF/SGYIPqFJ6AeCQYGu9Bp1r4x9PcLfEm1EiW8H752U9oSCUInt4LWDzEZ8xxK7CPj798tdO4Esct1ZiW+tqo7PU7LfrB+59KmhjE7yt1ZT2znkc/pg1LfwZA9rSeDAkFuJ4Fm4v2SAoM+PZEeOQJm9mPRASE6jb8o1+JjHuRQuLFnv4iaGx6PulxDUQsDIk8kQ1LLuLd/Ar1bc2sSp8ao0T/7Qx2LbviKeJjXqRIyTM35i+530Z9eP++ey74dnaxfGwCCdcxG41KExvQqtEgq+qsJj4lTOkexLj/NM9QCEpuBlMJWzFdZ5h+o0IHXR++l5Fh0Tnn5KUifVTz5R5n4+zOFsoKdmIJ1Pi6vwAg3kp0gWRkjUEWI5Jk+5fTETFEBS/159Bm47I7Cpe7vvvLHyRY/3BBLvsBHJaQmc7PmrfJYtHtm/ZntExuWYrRgPm2Mc9EhS57xwXlOQ+C6X8ezpp4v89M/l63/6F39u/D1JGVJYmlDiT0+XuQUJvi+LgoNLhilBmwkaE/vF00lwa0BfHmQR8TELIoPqhplL/W4NMvV3lO2S9+QiY/KQX0NaPZ0nfVOiQd7LLakM0Z4E12lA6QGm+AZCUOrUyJxbXwiBqCcpLQJ089e1aLLlj9P9M1el8IKZmn4+c812vQu/1+/H93jb21nl4qlF8849734zx4XkJQvspS+4trTh/k6QgccTfHKCes8J6jt3cP/ZNrYPj6Tal1KDfBScJ8HOGKDmSYah77QasbDvSaV1jqAuDQdKUJemUp0jBDXVZGiLCFoxdOBKKRqVU0gI6tFUFIS8gprgFftTq8S3AluybkyAO7Xlc5/BIoLa1qvu5moj1U9Tv032UAeahKAeo0yCmiDYaCAE9bR3iHH/BKOeSnuztZG2zZmiP2QF9QC9AZNzrRtQ6KlIoAQikVgrF1Etl+TvIr+jBCGaGb9Vy2W06lWstRpSQX3z2qu48dqreP2VS9JD7/bDx/jRBx/h//3+j/Hg8RM06kW88cY1/N4f/D6++p3fxZV3v4blrYuaxzw0cj30W2NiKyuaqLpk7ZkkbhliOhxo6yaOebmKIquRuVg6bQz3nuPoyQMhnYuVCqrNFuqtFVQaTW1XRB+WEugk8icDTAddqYI53N/Do8ePce/BQ9y+ew93Hj3Bvd1DbB93JREXpZqQ0+w/3VjbRLW1iiJ7DJbZydz9To1lxPPh+iFBzYp8THDuzCa+843fwTs33sRSqykEvkw38Y0dqvGt0ZJzFizaxb7BLNAz7xS6hhb7FAEgt6Tm/DncLgZfOeerfPYNNXs9Dhaqe5S9p3DuGR8rIWPDMGpSdupn+thl97X4HfPG1uW183tBio/Mtf8hLrGWRTl/1+9FPLPQaiW7cYl9Swhq/Z58YsG8Smbzsjy2TD4369cy9vLK5/T7tZFCjF9nkxNTojmOc+K3MTkunDJ/ndnzZe/Nj9V9wvd+t6dOdHyxK6hVVS59novIrey81j05fdKLYqb8Wl5EpoXIMkfGLSLn3D9b9L5/72nvf3ZbYz7dr0VQcxsOXXnlhCFp3C4o+EI2yOl9KDmkuKaSbqyRi2yGSmFrdSP73+63j/Hxp/dx58mnOBz3UanXcHl9C6+tn8OZlWUsNepS/MNzyp5C/4X7Jt2FyRCFQRvTo21M9x4DR9sYHDzHs+fb2N49EBll7kWsWC5XahKzs2euEs2HUhVNclB62ZK0JEHN1h5MUKuSxJQuwlJBzWTDzkkHR+22ENSdLvdpJdvp7xHmVQVLnbO0OayyJkHdYyU1SereBJ0usT9V3ayWi/I9VG4pl5lMWEazWce6EdStlQaqKxWbz1Usbb2Kc9e+hDfe+RquvvEmeuM+7jy4hfd/+QFu3buLy5dew+9/6w9x4ex5vXb6+lKNS/+UiiZGvM4oJmbJmHRPyc5Rt8/64NM4JT1u3pp9mbm8+Htf5tM29y1xIp+MJVbB/HLvPx0kvi2mUk/FitNsb3WbbHce71uk3HVvFVnspOiIRWG96QgDa+koCYr0pY0YZ5Kk4IDjscQALjXv40nyvFauoFZrolZfRq/XweP7H2Lv/s8xevIxqr0DkfVeWmqhyNac5QqaJP+EgJ6y+4rix1y5kmCqpGCxxMY29LgVNxV/2ypzR+x/zspp8gCTCar0t/naYCDV0132oB6NUKlUUa03UWu2RHm0PxyjR9Uetq40tQMS7/3+UOTKSZ5SupwE9ag/RLc/xLTWwMrlq9i4eh0br1zDyuZFOSclvktlS+YW/MSKA5JkuYCbmt8Qej97BbXZpIzKVi4mnkWk5s+vjMp1smY8lnaz5nt4qJ4WyX9LZE9spiSiGR7qmLeEYmIzlaB2xTVFlbUSWuaeuCqqrOo+JCuoe1R3GKksvBQnTql/aw3yrH1S6g9nfczEN9OJ7osoowToOMKL9ivHeXUO68gInuuS64wziyWVnK8qQU2Jeyo0BZjZ7+0lCGpfly+yDKft+y/2J34TBHUoF8hcptjkxO/7LUH9BSOoP5Ae1DELSiaqE9QW/OlmGIMrrWTUoMJ7FWsmlhLAIi/HTYZZQkUlppl9X6tV0KAsXKMukpuU9S4Z+CDpQJ6tRPVn530saA8mzBBul8126SmVyybZQ2fMJa81015I6mBUrK+XEdey8AhwUFacwIUBTCLf7a/z33J7WuErxi8Aebae7P51bAzUt0ozJ6c1+z8psTQAVio0LIhVUM1vPjBvYdGqY6cbvVdM834lQHEgIb1/yUxjpQB7/SpBLRWrUqk8xoTZREOTHuc8kB4wRhrSdLJyuqrV01JBbSQ1pXRU8pwS0Qps9UZTtHsj7J8MhKQmWX3cG8nr7NFGklrl0UPKjFZ1sZraGCm9rpE4urqJ2zV7kB/AEh1jBXc021ErcenEGDHvWcVhHjtxF6tSNERLxemj8+bAvD+ONLvKH0ggAnMkoMwrCX7ceGczKsPnDZMKge94wwAAIABJREFUzzwJF51AmgEmAhCkBJLON6cc0oiTr3nFbtLXOM2WM4nvQMb7e3LtRCOTKlsn7O2+vDI7k4JsxKbfnwLsJolj/aRTFQa1IU5ae4VBlAJ3sloyJqW6xwhq71mdACrhvG6bnCzTxZ8k1thYuY+RJIToRNTrjUkis+BYCPTl1PoQnQjUZ2mhf0Rlkj7NmnzjbrvKcoaLsSCXZ4myUOpGGVVrxEhw/vxcaTZ3rop6plrQCQjxj/z+YmW1vpSURcpxqTxwDKS157aeI8mNCIS0ENRWSefBi//t4ybzOJk0/u9k+AKpFtaFjbP3XFwE2IbTLiB7X+b9WTAvW50d95c5gK9ecLz+9DpCYoXvI/FIm7bxk6dcfzpLfT/xVhYRispVG4cBdgQzWDuZw55VqkkgkYyOSVQGKge5R/MLbOsKbSKMvA77ehYVi+tlnhdt/kj2rSy05sstBAYJcM1MVFYH0OH/ohHU/9d3/0xtk9hgDYGi6oH29kwJaofY2L1OM48ZFClIJCR0Yi/c/ig5HeWRfbaLTHLoaT2btOVEm2Z2GwDtts1an5hohzx630vzBHXcS3UFZMAgU0wJc8eCQieq45zye4tJPJzjY2tdkweY5Jo9gLaTiMVODVaO1PZrS3/Pm+4paWK6CJEMT86p5i8upACGptnZ0UzPZHWn350PrMO5PEEgiLLMZodnAK5A2stdGojlahsqG8iBE1+V1QdWmcFqgU63i7b0oD7AvYcPcOvOHdx9+gxP9w+lmoCgkveg9mt36sRHQQFvVXgIyQmWaKCVHpoQVqTM3nCAyoQV1BMBP2u1ssxDxU6JXGkyz5QEtYwpK4e0BzUBVZX4Zlubvvi/BLcUfdXEK+1W52tg3pOOr8mV5dwMeQZyP16BZWk9RlCT/PW0Hr26KUqTsfTVZlUH+2xPBycY9w4w6ncw7PcxHgylb54SUZBxPekbQa2dmGyf0vXIqizpP02CuhIJaspVV0pFIakb1QpatRpWmnVc2trE9auXhaB+49UrYhduP3yC9z74Bf7mhz/Gp0+fotUs480338Dv/eE/x5e+9R2cv/EuWpvnpHKL8QkJcNm3xP+09iO8UcYuQ8ofDk0VaqhDUy5LlUqhUtN9pHOC3u429h7cRe9oH9VKFfXWEhorq6i2lpTIlgoSZrcOURj1gEEPk0EPRwcH+PTTR0JO/+LWLdx6+Ah3946x3e6hMxihUKljeeMsls+cw9L6FqpLq/K9rKBmwoASDOblmF8uUoIEM6dTnD+zge988+t49+YNIag5n13iMbS08nXtvn2ORMqDRbN+j82ZZMrNI05jXDHHl0nsTIgrc1M4ENSn+CWRAssmmjk4l66ClOh0AjaS02bfkz0oE5MleEUgtz2uTpLnArif9ErM2NyEQPb4JI3B8vY7/17eLgsuYomB4bsTgNPvX94zsD/4XQEHsV01kNT6t36XvzdLHMf31QePpHbuswLsmqJVPmHUaUz3w8wXnFvtHmIvNSQeE2W/O51I2VgsT0779dN/SYFKH+MQP9q4/ff/6r99saH9nL37/U/YsublCep03DzSELuTW8PpnMwP2SLwPSWn88cs/kzEZF70aF4E+P86j/TXq6D+DAS1E3rzLlYK49Sv8vhYekjLa+rL0Odllen28QEe7j/H/b1t7LYPUZuWsNVcxitntnDxzBbWlpbQqNbFdxkP6buzOIRrh3tdBzjcBnafoHi0g9HRDnaeP8f2zq4Q0STJOBeE/LLeuHztpNtBp0vybKBV1FJUSpK6hFJFf9hTmvdAdZbBYIAu1XDaHanCpsoMFXA4x7R/rLa7iOUBRSEtKfNNeFQhXqWtGD+on6FtRGr1qvxUamwHWUYZJVSmBZTrJZRbZVMcqmLl/Ou4cOOruP72V3Hl6uvY3tvGP/78J7jz6V0cdjq4fvUG/pOv/z7OrG9gzGQ3L1IISX8a+7rNSW26QlyGdxg2ri6ZEt2K0qR4n2JK/p8ek33N35+HM+T9+nQNx2uZxajmr4skzvePOPRkCqHBl07bL/F5e6WtuDiGK3oryICXOc5h327jIvNayGlV7iG2y2dOrHY4nWh7FGtTKb4skyXKFZlXSoSbSol02FSJaIkDrTXUtED/q4qd7Sd4/8d/jb17H+BM4Qhn68D6chONVguosMdzWeaLpGobVjlBOcp58z7pS4qyjSZpqz+vj0wKqkRG3+bzdILKeCSKTEz+pI9NgprEM2MFksn11jLKtTqGkoih/YQH7KU+6MtPnwmi/T46w768Xhiy/cwEJ/0hxtUmVl99HZuvvYkzl17DyvpZUQHiNcmaYyxl3ITPKsdTU4LafZZAUvt85IfTRGt/bLkEo7lmy/cMm0fmXuhApUnVKW5pZKMT1JL4YAR1GoOq0pbFYokPJzLYrDA2e+OfcQRffgs5bUq1Zk/YoKA7GqIz6AtBTT+L6c4kqIUM5zgGwFcvOGAEqR8T8Obof4U2U3HKq19mzksKdYlNT/ASj/G47oV8t3ZngaCulEMF9Yj8hiUlBhPiFci555V+54v28ownlsMuFiXPzIsl5tmvl9mXeS7FtbMENcdF/WFl4H8r8b2/L8907QtGUP/sL/9XtSchKEkkoAzQcSI6ktRKUNMQctFIT2frnSLycuyhQqEVOhaU1ahVUavVxLGo1mm0+bumfRQK2sPZLFrUivRsGAO6PUYK1VvyOjc4ZjJptwj/XiWoibYoQa39zGwJecKjGGamKAqDbhXclJFTQETMBTdAgk4CZliVrhC8aZ8EqybTXSIQxe6mBKDM3teBS34COWoylmbUnLC1TIDo3Nj7Llsm9yYbpmWJ+70bSS3VxF5BHUhqy0RjJcVwDFZQe7aRk9NC8tJ40LmtlqViWpxWSWEshX57xTLHqGDV1GUMpgWcDMbYa/exc9jD3nEfh50huiOV/JYeCkJqK/CNaQWFaUVlCoWsjAT1hI6jVcorce/SFkn93ZTySDRmOvZSGeISgFJJrZnzoSWFOEpWyRm2EanXV2k+37itOnSeAc8a6EjORUdSyTzZiJLsQQvFM9uYfI0D/3MsehqwZ8CNTDa9y9fptijH+TwyB8t90ZnenUake8akb6BCrnvSiCdjJOR1WpUbSnxTD9ydFicmE4BGczQ80ULbAkRyOVZQZ2W/9TjJNA4V1fY5kc2L8nmaXKbnkd9zlCDcyQ92ISURo6dlcXvO+U8dFsvAC2J5UnHmkeYsieZAtBxvvaYzBHWyWesUjK6GFq7rHE2DJJ13SbVzYi2caM5t/5mcgpDEIMkMBgLK7yxBTUA898GEp7Qr9cDNxiAlp0MltbuCSSWnrL4Akrj11BsJr9t9Bao3Pd4J1PT4BQ5XHtDNO3Av+34Y5gUAbd6RC2vZ5n6m8igpIE6TI2xFJ2BfXDuLHMBQMZ3vQZ064BkbkZ2nNugKqqbHaZSpltL+Hae6btTxPVdYSqp8XPTep7TngLhtX+jRzqugzrrgnqTgfroDojwlJbu0B3UZ288evYzf/Lk55k/+7E+tytLWs9agKhsmZiPbXkCtCIEhzSIbGUGtSz8hcZOkmBh0xTDD577kRxuhltljwp7ihLJVUfvuaO6Zxo6eXOUgUJpspbYiJTsiuWp2MhMhxsBzfs6uV6jqhYiwqZD49p22n0pQ/RJBfABWfezmkNbpZEvtrwRplkikx6QEjdvG+OlZgnp+4Ddvcvv4zYJhpuwTvn6+JGZyFbl8NQWYFOjxfhXSyFiz2A30Gg7H0uuQPah3DvZx78F93Lp7B3efPMWT/UPwfRLUMTFAv9Elvv37fe9Vv1snEb/ba1FdsaQ4HIrEd2U6RLUwEflIIailybIS1OJ70uRJzKBxAWMWVlcQcGXlMftPk6gmny0y06IApUSlYj+zLTvmjb/7BbNzwf1LU2CyJMGgPmLEtoB67KM3HaMyGihBLdUYbYz6hxj2TjBkZcZgqEmpJh3OyqxOvy8V1H0mkvJGlOKX/5GgrpZJUBcCQU1lLAJ8DJ1E3rteQ6tWxXK9hvOb67h2+RJuvHYF169eldZMnzx4jJ9+8At87yf/iKfbz7CyVMXNG9fxe//8j/D217+NzddvoL6+JWC6JxBIT3smBkuFmiULDMfAcAgMBxLzMH1GYjOJS2oAgXnuQd0Oujvb2L1/B939XYlDCVC21jZQX15GkS2b6EwxTmCVeb+rBPVQCeoHDx7i1u27+PDjW/j408e4d3CC5122LZqgVK1hefMsVrfOYXnzHOrLq5hSFtV7FhoA5fEEgbCCkO6qXxEqqG/ewHKrKYBUhqAOwLdX/SaJe24bE7uT9VVitanPPXmWiyp2E7JzHugUQPgFFdS+tvw75v02KzVDjKoZnQXV9Vp1BsZrV/82/Uz62by/5vebv+/86ykpHeMiXbfpsR4TO7mb7jXpcenazV6TJxDnfFxP+rEPSqxiJHWQm0zikkjyzvpD6TXnSWhNUJtNQkifud/HXKnyZO9xv0/9wvkV25o07ZXYaqVDIvU845e8Ns/31mt/OYL6X/3xf3PKN3y+3v7+J7dtrF+ugtrXY3g+CdGWrl8fpbxdOI0oXkRSn0Zqn/ZUTvve0z6/6P3fPEGdI9wzCZezV0Gsiha+UmDylypECnUZqjZ1HxDZ6VIRg+IUB/0O7m4/xv1nT3B0eCS9VM+vb+Dy2XPYWtvAamsJNXafnlg1sDDC9Lc6mB5sY7r7FMXjXUza+zjY3cHOzi729g+MpGayHfvx1lCu1mTd0UeQHsBUX7G2KsE+k0AUyW+9fiYd0sfodXtonzhB3ZWqapKS9MmUoPZcPu75JJY1OYf3TfKJBU2sBqdqC32MWrWKRr2GRpOEX1MqC0mmjwYjDFhpWp6iWGO/Vg5eFasXr+Hiza/h2s0v4cL5V3D34R38/Y//HrtHe2gsL+Ota2/j629/EytLy+gPuophW9s7K05UPNCI0LA20nZ6QqKYf5xTmUrtWHYN5WPtWBSQt8c+W14092W9hWKEl1sF8/Z631vd+5M5aDGPtl5KCWrXv3QcNReLB3wj7v7aps8Iai+OclWT0KXLEktNWYCy8ZQ6JgnLODIkRhgx7fERH3l3MMLh8QnufvIxfvzXf472o1/inYstvHFhTfysaq2BKf3DQhkF9h+eTjSXVNSOOJfoh8ldo0j5bLaL8eragFdZApe0C2ESpbbnKxtBzeSM4YAEdQfDwVAqsivVBupLJKgbUq2tVdR9IaRZLU2Cetjjv4fojvvSb7vI2GMEnAynGNdbWHvtDWyRoL5wBSsrZ7QnNteRPBPf2+Ozl3ZGKU5q+FQgpy12X+jzveR8yuByEjY5oJMkB9s80kRznetCSic9qKXNQUJQOoEr/qWTlEmyCO1DvhWYq52p32QS9FKsSKUpgAT1yaAfe1CLP15AxatzJSFIx9DxikzMby6p3HPAxRIMO8Uv5yVD+uPxRHxPsLDkMHJKHAXaUCpgUPWPP1Sq4B7BCmqqDYiCcYoheAV16kO5PznHHCxa+4v2ez8+b4Nmz6ODd9r585fE419EUEuSkCWl8Bp+W0H9BSOof/IX/0vIeAkLLyG/lLy26mmvrPX3ZYMZSeUqCU4BSYSYLqFRqaBZr6NFh6JeR7lWQbnCBVcESc2iyEaTEK7GTCWHRZwIEQMVUpc0cvQsX89ksR553HAot6GSaqZvIxvh0KTADWCkQ2VVDtyhphWV9Fbr5Oy1grRaQerlvprNIT22JbmfBGRSra2rM1ZCW+WJtSIzqcpE8tuJaiOu1fCpFVT5VGPm/XUP2gVts94SLnU3VhlvzUCLldVaKW2V00beynFSnazS2SyZYAW1VyurPoZuxPKfampAKqarFRSkBzXlvfn8NIONv0NFdaWCUbGMznCKo84Qu0d97LI3dYebwxADkoy2memjLQtBrRuUlkSzClqrvVWGndcktV/cOC3TKEAWTCbgT9rL2BwgGnYadGZ9srcekzjltyvEi6UnEOb37BuUbFP+f2Z452Snh/04B3UrexgypQLQYzS480SK2ysRnIIeAZNO/L4Z0CVZozon08QSo2SdXPIMtsRJSIHztEpaAFXLKJNjkgpq37BDdq9LlOTJfCNM1WWJTqxyWjpozm+JPEueoHYHK6faIE5X6KtiVdYmFepS8d63OvZ6y0qKO3mdAa+StZeCQLaks3uqJ8wYOKMrVe2G3q0+C6/k8sx082+CMoRkZVqf1xmCWohrswUBmvMW4NZzJnWm8lt8QoboJM64fzE7MLmzOP983lsGo53bPDerJMsCi84D5ytdFKT35x9Bew/RIg5plLP3+oymMOxNngCgn0mydJN5nzpI84GuCHoucqbyn5vncC0KJMN1JaRuWMLhmvXuEwxW14QER7Pkc75KZd4xPrfUc3VsN1lklnzjoEJmAYZJ7k/FTuCAZj7ZxddvQv47UJmtlvEtLCGo7fr0owY4Z2Lb9I/5QW9mMbryvJFBs/64fndaQb397PEct/3z+9KffPfPzG2yCmrZdDVnWU2D7n3sj6pWgv/Tlio8wHJ2rce0zg3dB2LAqZUD6l/lkyuyx0U1jlBtkFSxxTDVgkwBsbw/lpLTXmkdSWknOmaJ0wCWetKZbsszhHZqC/IErfS2Cu5AJMJnenapgUytpU3xlIWI15gN+GZfj++nKUrxlPNnbLw+B60Y7GeJ9EUEc/azM5tebuG9mJtPvyN4dpqQGPYm9XNd3n00HKHb7+O4c4Kd/X3cuX8PH9+5jXtPKfF9HCqoX0RQyxw0l06JavM1pILavBHOKcYIrKDu96TauMoK6kpRZCO1ImGKCf1ilhPzRGXeD+W/KQFYkQqjwXgivaf5Q4KXSZKezKpSc14fpH3F0uc9l1wzollmUWZwE98yCeZFctArtalwYAQ1K8J5T2VWYpB07bcx7B1i0FWCesyEVJPNZDXJaDyRce8OWEU9lF553nI4ENTsz83xEWCILrPoIaFS1MomVk832bqpWsHZ9VW8/soFvHn1Ct587ar4OB/deYiffvQxfvL+z7G/v4ON5QbefutN/N4f/hHe+p1vYeXKNdTWzlispefnCE6s9x+1SknyShItnXgjqAXFo+9frQo5Xag2dV8Z9NDb28X+p/dwsrONab8nSdLrZ8+jtb6OQlUrUKajETDso9DvYtLrYtg9we7uDm7f4dy7i1v37uHO0+e4f9zHTm+I3mgi/axXNs9gbes8VrfOS1X2RPpPFzVRls+a/nzYy1nNoQQ1Cf3zW5v45te+irffvI4V60GtBLV6j+oXOjBnfWVziy3EE7YHz/osKZnrRKHvp/NboSTbeSCHw5J3kDBndNwuLvKZ8sB8SjwvAt3nnSuSqzFRyf2HQJQkTtAskRv9vpQ4ze9NcVzNy7IYy6W90zFSXHE2mT8dojRmC75X/iTJB8Lxrg6VSyzw75sloLOEet5nFXtmeEl+30iTJGdizHCwKqR4GVn2vtTM6jXN+ZG3iBMx1Svn06VOcAJuxjkQr5bfEQDjXIKG3p8SRX/8L//rz68zN+fOIkHt2kRzvODs4o7PKrfSXxQz+VlfSJalZGzyjE4l2BY8sRd97rM85Bdfs5HBLzhh9vMeJ0W/M9oiy/mc05IljcDTrwoKRep1q3qaw39cMYYliSKLaH4XpOK03euArVAePn+G7b090fNeqtZxZmMDZzfP4ExzDavVJqpMmpPGrcQHOxjtb2O4+wSFzgGmnUOc7O/jYG8Ph4dH0jOaP+2TruxFxXJVilLYyo93JjPMfHwSafwZ8zmX2PqkrHLkxPeGI/R6PZy0VRHnpNMTQm7E5DJieeyoyG6B4puyhlETD3md3PIlKY4Jg+WS+BxU4KxXq6KCxUSzWqshJJ307ZY2cFJ6CFSKGI1oZWpYe+UaLrz9NVy++ibWV9bx0a2P8Lc//DtMSlO8du0NvPX6W7hx5SYa1Rq6g45gUBq/BLdRVe4s/ggxgq2liIAoVjprm7LtEnRteYKS/zsm56ZzyH3ARfu8f5cQjmHf01kln1FjuXBGv5BEsvjIQyadfqoC5BLtWu1v89R8a3VdnKSKnEFQQBQJb+sxbdenqlwa3/k5NYryXFZ7T3wqvQavmuZxmtwB8ROpAHDvwQPc+uCf8OH3/wo4fIRv37yEt65eQIO91St1Ub9hEiQroNn6Uoue1G8XNSLBOjwJletGFYqU7NXiJ2+ZKe0yBYueoCatdYinj6SCut/tihy5nKtSQ7VJ1Z4aBuMpeoxzBkpQD9gPmUkfrLym/PRYScjCgJh9Ef1CBVhex7oQ1NexdfYVLK+s63WRYLdED8cffY5KRa8rTSY+hGO7bovCfm0zxeP6GKPlp1A6p5LktHkzzbZ6nz86h/QnVE8XSxLfe9wW9xjFw90PFl5DCGpWTqtaAwnqfBzlycoulS3hJuXb2SIBE5wMejjmsyGvYHLhUkFtOHe6hn2sQuJiWFt+ldkkwbRoJk0yDIWD3t7OMIjMdzkN4dLerPKvGEFdKgl/IQT1iPEZ/ahYLBB5EC3wcw8r/ztcdc4XkDqFrFuWIZlTW5HfR7N2JLGIM/5GYpsSP+9Fs0vZoJjQ6c/hxsULn2Xr/9wcW9j/glZQ//C7/3Pc5OYEGEoIWwAQegBbta9k0hOsIIHIpvWU5aAUSxXNRh2tRhMtOhTMWCexqQyjVjWI1B8ln5m9RInnuErUYDn6bBPfURMjYIVcNUReYAGrlA7V0yLFrVIcYoh5TjpQlIMjIe29ptlvWjIXHdBXpEj6XacVhIG41et3EELQnLR/ZvBwlFjV8g2e27KoEzJRpL+TCuEwBkZay4eTXgOhmtoy0Ug0Sy+20TBWUEuFt8pdu4yiktQqfc3qCZf2psMgmn6U1xkOMGbVhYDVZjEDk8rEM1ZQU0qPJDV7dBhBLZXClAAvSVZjuV5DsV7DuFhGfwypnt5v97DX7uLwpIcTqdSYaM8RSWqQmWObl3mHNqYiFc/Nv6C9Cum4clPW6iXvfakEuTxju2eRjhlpth6/R3+m8r2UG++LnJBWi0wo30hd+DnkkBtkKfQOG32S4R8TxjKGcLZnZ6zYzjuHMtelB45uNQFAd6fBfmeDf7va/HqV4dNKYjk+0qGRNHVywcB0kffKkdChz5c7AXmS2p2KQMJnQe9UqlCu1JZwJLLc+1BxdXUMzc5IFUEi8e0gUZACjxXU2i/diWrrQ+LH2eveq1yJa32Ooe+5P1MhB2fBFZsU8dfcKl0lqPWe9TxMkon2JNo1D201yPNaaM3ClM+4cx6Adv2sO3AusO2uQJwr2T5Y0ZFIgcro+gfbGmZt7H/thLYenaugzkt+2xXr0/MHbXPdkotsREJFmd63Hh9Nvq8/vaDU2fPBV1niCDTqcWFxZKqETgNM55G+6QKeB9S8zPuLvze52iD/mZwxAYDngYvy6bxjOfP3HF9MkV0dQguQfbPn38HMy4gHbdf4DJJoXeBzBxRdQSAOf6aaJuMlZ5IN0ms0e5dzjn0G5L3mRUF1DGRm79/vWSuo61JJ/Xz76ZyB+vy+9H9+97vqgkifLXG8gl+jWISuyLkEtVcIuJ9lEyYAJKn9N38tQ0Lw9F557UlMrsIRqqJj4JrNo9Zn4pnSGVBmAWEzD4hMgQ81V0b4ORCT2BAzZ9H3jDRTJqknH1zqmjJbG2hqO7EBjP41iwhyvbRor2PCUL5aTs+0CHQNr9t9aoWy9/N6uc++LDB82nHu04j98Qx7GwhNONTGPZwz7NnW7ffQ7moF9e27d/GLTz7BA/agPm5jNJqgLJn2+jn/L6ijZPZJDdY1EU53kzxBLRLf/T7KkyxBTZBUfEf2uxuMRR2I6kHi7xaYYFtFsVwRqT4nqLusTOb3E+hiRUZIyos9KR2omffs1FeLflJ+XB109D7n4mkQpBKSGvIj7ZSmU1QmY1TGAyGoi4Mexr1j9LtKUA96AyWnmalvvfboCxEw6/aUaO8PRuoXj42bLxVQZe/HMoFi+t/cB8ZiL0hQs8qJIG+zWkGjXMLW2jKuXjyPN65cxvWrrwp4/P6d+/jZL2/jw1u3cHJ0iK2VBt65eQN/8Id/hBtf+Qaar7yGysqG9u+Whya6BRhLXDZBYTTSqhePl6S/NhOPxxpHsge0/LQkkYDvDQ/3cfzkEY6fP0H3YFeuf+vCJSxvnFGCmv8RMO/35GfUOUG3fYRnz57JvCNBfefxEzzYPcDjkxF2B2P0RmOprlne2MTa1jlsnL+A5uq6yHuPpoyCC9LOxvuSqkuocQmrp9lHkxXUX//Kl3DzjWtYXV4SGUu6nwwDdcqanCRHwFWszG5FG+JAcJZ8jntkgK3kI5psnEsUy/yd3YRn9lqPjcOqM2LW/fqFRPmi885PkolEp1x1JD6dXPWkqIAN5ClPu8DEP5F7cTuQJt67eU72obgVRJ8pjbvC7fvX5OKvee8LuJocH/4w+yxgo/uyadJxrmf2vGtLX8vGh7Pj7gSuJwdnrtUrt+fFuCEOsKSLJBbO+9Gz12DzxIoI0qd1qo/+Av823X/9O7/IBLUk88g8y2JouvazMVN2Htm+k0yGRc8lb3vycz34Lp6kl/gy+WPTv41iyxyi7lRKhrzoDC9+71QfZUEP6sX3axFt8Pmytjbs0bn7X0RQE3/ymIxkCqlajolgdqJgyMrpAkYknYizcg+m/HGxJKTWg53nuLv9BDu7u9L/tt5sYnNjA6+sn8XFlQ2s1hqoixTwCKNhG93dp+jtPkah30Zh2EH/+BBtVk8fHmHv4BDbz7Wamn4AfYxytYpqrS6yx8RO6QcRL+J3U45YUsmKJI1K4g+I3gkr/uhPdLvodHrodknIDTAaDSVRhRgesbxyqYAyfSohqT2zUGMRIan5frEg90pcmS0ha406KnUS1MRcIL4Y92SS0/QF2AFkOq1h/cobOP/Wl7F17jJqpSo++Ojn+N5P/gGrG2v4xreftxbhAAAgAElEQVS+hTevvIkLaxfkuvvDLkXyZd92vEJWjccqqb/tNjL02TUsXILjLEkTWiWGQou4RtO9Ok3wTeMcKRSxNRxVPIwwpswxsWwZ79l1r5c/fw0tiqXly3Lxir6UEIus8CRRLBdmfn3uM84XeMW0E9P8LXPaqkc9qUHOl5DUbtNDf3qJI9WvkhY8XB+TiRB2TFKgouf2zg5++pMf4xc//SGeffQeVqdt/N5Xr+PmtctSxVwoVVEqs4K6iNFEe0jTF1aCmsmn1i6H11GqoFhUNVWPTTh3xyP6z/ycFuURRydux3lK/45ksxDUvR6YcMsaXSZ5lOtNTEsVdEdUKxpIQigJR1H8FAVUJcD70ot7hAmB80kZ08YKqpvnsfH6G9i88jrWN86h1VyyeUqJalUjUO9f5wr/O62Cepag1n0g3VfnWdU8IZzuL3OtcNIf2QlqqfpmL3r+GEE9by/h8ek84r95fCCoRfpd/ws+gMV6QoIzVqQvTr/aCOp2v4sjJuoKd1RAiXk7AQdP5pj7hEnyRFRx88Id/W5DsWytqb8T1TytVWqKYeeSDn2d8vyMb3l/1VIFVfafpr0tMvF1gr7Iwg9lzodnlVgcfzbp2narkHqDMziiDeIikjp//GKSOmtrXv5z8/dvf/5iLxIf/eZvCeq1X90b+v/hJ//hT/8nXWiZbGCryDQpajEATvjwtxhUdm4Yo1kao1kuSZV0rd6Q33QkyhX2CNEf9mJwEixUedH4c1PwHmO23CPPEyuIPaPQq2lp0L1a2KWhCWpIr2n2FWN2lGTJmLSU9Sljj2lWAfO39EO2rGAaskiROECgvzXAVadJew4aaWSvu7SoMy5yrVblLdci1ZTxXvR8WtXJ44qU13b9adnx02OVbHSCW4lnSg9qNho3WYIxJKn5TATQoDxIkPuOvab9M5GcZp9n3RxFloc9NAgEGSEcxBONOGO1RZHENAlqjiPlFiXBQAlq6c3HKvlaFaUa+8FRdq+MUaGEwRRoD8Y47AyErD44YqVMH90+v29C3xIlyYpSx0e3W5XEq9BBpeSPGO6iOrbyY31IQhqZV1/r/BySBB9RGmOE7nCMznAs0uP86QxVzpCk9WA6xrCgfY2NZbPMurgBmdcaq8M8eDYHTYOpBADSXSdmhnlmoW+mKeEkID/BTwNt0s+57IkjGAHA0HkYAB2RUDMw1sguJXxz0nJpEkhybkneyP3oc7XXvR9IRg4lfkar2tz4ecWYgWi2i2c3SydL/Jqtt4uT1aEndY68zlRQJxLeTlIHctsUBiS7NkqGe1V1lA63DC1bV66A4A5GAFQiz5epFtCKWYLE0tHGyECvoI5j76CQBj8ElO3+5TNKUFu3m5A96kcEJ0hA6BgC+XCrw6DOWPgvCZ6zZLT188ntU5Jh7Z8JD9KThLJXEquk40mUnNcrjXk++crpfCW9OZfqYvr/RXragRUbswyZnUqDy8RydDdQ2/qcPKMwZBY6WJNdP7ruI+jrTu+87TzjAOZBNP3gXFAo7i/xX2lCkgOp+e908iIQzXMQRjljmiwTPFL7hyWA6D6v/09nrm9n1sk1tQ9hwXryQeLmpqCX2Saf2/GeYjWp9ijPTc+E0AvX7s5y2GWz35mMnM02fWyJOU4gAgtcuIeUK6gT2CBB/Xx73mP93L72f3z3zyNBTXJaSzJsf3I8wmWWaElUOUYrqD1ZJPvwBEwI/b+yQIjORauUld5BijUG0NHBjISo9oDSCcv0YYRENAcwEikutzl+/DxAJvSySojjSP6m32RBus8skzlL65f9HsLvQHbHKteZawhApdqY/Henf88jr1OSd9EknSU0oz3TwDqCFzPfb4fGfSIbaGre3HygSz76QiDZstxtb5E0GDXMknAo2fMGNrEvHSXv2t0udg5JUN/BRx/fwv1nz/D86EQktRnAe6/GEMD6/mCXKHuk9Z+WxEIjxglJ0MpJMgarD4ZDlAd9VKdj1MuQHtSVakmAJ8rz9bt9qTimxFqtWRf/lqAVgVr+u58nqPmd5YSgdn/KpcYTACgdt0AIWDrhojH1GEIfh65fpm9mCGqqV03HqI6MoCbx2jtGt7OPPvvi9YcC2FTL1nKpVpPxYfV0p9fFSacrRHW/T4UlHbwypb1rBIjpc1sHewGZlaCuMiGZPZ4ZAxaLOLOyhFcvnMPrly/h9cuvSFufn919iI/u3sPd+/cx6LRxttXAuzfexB/8wR/h+pe/jsbFqygtrWuMKKkEY5HVHwnZP5Ve4QXpFS2ZDFpBzd+MrwjSNpeAxhIKtRYRa4mJxu1j9Ha2haA+2GVbhzG2zl/C6voZiV9kjgyHKPT7mPQ6GLSP0T48xKMnT/DhJ7fwi7v3cO/ZMzzaP8Z2Dzgkl83vLFfQWl3D6pktbF0k4b2pPahZmSOp2kpSG6wrtnAyHmilTaWE81tn8LV338ab114Xgpr9sTmqXkUtknZiNPlRTTJOgfKMxZpDkMYtPK0wyUou65xLE19mwaXU79DWMmlCoO4MqpDjPtX83369IU5+iZ3WAcf4WfeldVR9k9dQOe5Nwe1NvsOPkcTdNO7KXUcefE3HKADmOVvnAGp6vWmSUSQoYpwTvja52DC2SaKuxPkhcIjRU4j5/j/23uzXsvS+DltnHu98a66uoat6ZJNUkxpISgoTQrZgIC/5CwLkOchLBtuSgAABkiAIkIcMQOI8RAkMW5SJRKIhJ44dK44mS7I1USKpHqqru7qq7jyeeQzWb/j2t/fZ59ZtSg+mups6unXP3Wefvb/9Db9vrd9aPwv6kvtLJ9guxpGOZSSrusdkfv3hZwjIonXfTuiJxHqsBZAeZoYk3wQ3SZHYHlGEsDRRFObdV3IPiVLd1/zEScWSjj9TUF+SoA5ggiWxp0LzpeP5ohgrXrOCa80lCGrbub4ghoiivJxYY7GHXmKCiQ5ZZvG9uA6rwjfdWh5nJfNnnERmNkMJiZFzaSKOiKffwFfrmxK7MQnNsEzGTULYSpmeOTrjMQ56XTw7OsDz4wMc9juYFOa4vrKBlzev4eWtq7i+soLSfIxh9xjnO0/Q3X+OEoYoF2eYDjronp7g6PAIu/sH2N07wOHRsZQukXIfxPYqVZQrWpeahDVjIraECAuI/ZDgExWpxnWM6ih4GUgswZ9jqV89ZlKZOYkw2Y1JYzWpM1wWR0chHIlhiiibBLbahovLjjUSnRuJMwpZTcvvRgMkrVl6kGruyZjtVsfGnQe4+vrn0V7ZxLg/wp99/7v4o+/9MV66fwff+MbP4O71u2iiIfHkFGNx99G2NgzD+prWfJVNs+55HJ/VhxMwn3gdDGUSg2rY3C3jTXB6IdD61XLPTIIkEVcWgor/SSnNyURe/B63RxaCmtcrygsbJ6kk17TKNFlPXzBqFOhOrtBqoBOjZW1cxWmtFA6PousQ+6g7e/pPx8h97bC1WshK4r28VxKWXs7JRopgsQGR8VJUunfyNZx1hEnYEd8jJv3Rk8f4x//o2/je7/8WysdPcW+tgp/80ht4cP8lIafnoF18XdpuMrd+NjN5FIVXTHiQ0a1uSS5OEyKctddHI8yItc9oU08cngkffG+i1zWdiHJ60O8LQU1svViqokir/FoT00IJZ/2hKHiZCDqZTvQ5l3n/KtoYF2cYs+0GU5SKNTS2b2Ll1n1RUK/evI1mYwWVUtWmlTnNFMSxFrxe369bslmqFGJwpvU+rA8kXu+lh2cx4Gi2Cz0i9HnHVxLMa2EvmCGo3SZeyWni9/rTJrpkGnS83N0yZW1XNzUdF1qDWlayUBPa4lFRlStBXVTfb+mbpHXPBj2c9jqiSOZ4kxrUOrQVFvFynLZEGlJi7g46F6eIauvXnmCRtxeOxTZextJdPv13GUJma0/Hiyprl2cIaiYuSN3y8Vjm3ZCkHUrXRmM24J3JahWP+BSGGTA3dUTIioNeRDRrP/pka2726Ox3+Nor41GelfXbQgGv3bj+F/uyH9JPf2oV1L/5K/+Dz1YKcpsCU0hWV+/aguNqYacsaqUCVmtFtOtVtFpttV9pNIWkVHW02i87oGIzkQGkVqvNbOpSlokcYKKAdjUirRqMJTL7blmUo1rOAiQKIZy8ZDPltcwqZaBixCmz1ulVR6X0mCrmaJKS69EJSzfgqoQW5a4nz3BEmvLZ1ZMau9LOLbYhZ4ZVcg9OXnAqpfpTavBxIaOKOYeYDmrY6J7VonsKLtBq0T0GhKDWIEiJ6kRFLe/HL7H3JiHtliVq9U31NAlvJ4epknCCn89N6kaI+pwEtSlKhFglUa31qUsMXs0KvFRXNXWl2UCxVsOkUER3NMfx+RCHJ7Qn6qPTHQCzMSolLsgakMoiRJsfU0zT5oc2ggTC+G+S1WrxoZlYsi6L8MLa3dpACGpaDbG24WiC7nCK88EYneEYncEYvdFEM9qmE3QZbLiKURa8zKQbgTAxUOikHvuY79Vlwval1oDEsHQYoCLhly8isgq6gjoJEhSHieyW9cSLG0hnz51MyKgF9HvcAtwz2pXNSoKOBPRUqyXt7IGgtvtgZCT1YIyckN9TKjoL2iPCUi47Xjt19QnLhFhA89EJeK3jLVWP2tpJ37M6Nn6ME9lBLe3qazvOCGpNrtHzMhstqK6j0gVJoJOQ22mQyklAI1P9egQktgxG6ThWaTmoqBOgydUxVvXV5l1TUFvmjgZFib7af9cgxtV/CaEU5fBF9LVFXe5EEcJ9B04zq7S87Z/xrUHiYuFXk95JJ+fQ+9JnatNgpCLz52v2v1FAE2C3JSCnf4Or5JJOE+WSeFKPKYAX1dERkGYnyIJhcQfNAq5xSwXyLXozFVx5gBd+ZhU+rufzE9i1GaGSfioJMRyu1xs4Z6ObvqeFEFAzl+PPp1ImNZHL/wvdIQVixwx4EsiGOwlBasjaCckW+ogMcLEPBDLO56voyxO6L6seTQDNZZmccSaptwk38l6D+uDgINs4f6V//we/9msyAc9nzAbnWLRtV7BkU/cEBQs57StBHSzAbVT7JkSXAksOk7VgsRSGTzdqkpNRy7lyzJ08zOaNmzxuLGWTHCF2tm9MZ3c7MZydxnIATCF7IsBFeYE0AJPtAH5MskGNd2A5Ntr6AT1t9toyQO0imZy9lqS9nJz2Z7Gso8bnzJ5/qYI8O9483lhoDI0DLvrvIpJaQQ8HfxRo5ewhGeOMHyUMnglgQxCzM+jj8PTECOp38Pj5LvbOOkpQGzCmfUT/iyFjXcF0nhLc15Y0pTwjcpzxvJG4NczQKBdQJwlbLUoszPqJ/U4P/V4flUoFrdUVSbQVgrpak1h3NJmh0x+IipoKarWZVIJalBfRNcqeICaoM9fvsaBXG17oI3KjHltoH/M1V1TU5oBQIQw3iwnqIcb9M/S6RxgYQU1osU7Fc6OJZrMpz3YwJkE9UIK6PxBgmTW/+ag4fqs1KqjdvYgEvybsClhOYpqASqmEWgHYbLdw+9oV3Lt5Q17D2Rx/9uRjvPvkKZ7vPsdsMMC1ZgNvvfIKvv5v/Ft4+Pm3Ubv2EgqtVQN8Kd1WgnrstfYmIxSpXuE1kSQmKEh3JfZZ7umoKmm0RUGtBPUEs34H45MjdA52cLD3EaazEa5cu4G19S1NrqWSnHIrgom9LnrnZzg5OsZHz5/hO++9hz//6CM8OTjA7lkPh4MCOuMChtxvsXzV6gpWt67g6s1bWNu6gnK9AZS0jqGQ1DbPSi9lDDodCkFdr5ZxfXsLX3jzDbxy/z7W11aktqYqgrT8ELuKxN2sYy7AnAI0SXKL702SuCapGxyP0hic1tg5TUT66PGRFMfksTJbFQycArLxTwywxXFTIC59jPqac8mVNktQL27IbOxn1CgxOZzEJe6YZKPrEmha/P3xfWXHpVt/y17eYrL4WSlgb85QFksZ9rmkJRIiVhMWkxgwzHc5sbJfr6u1E0Jd1yVFYL3N9Ll7M2i8bNcYqQPTzWR7yMhyMe5L8c2E9jKCPYmPbX8QXX/SzrG6Xy80BaKm7lkn9SSZS1vU2/nTaPGtz1PHd1jWA8ifbs9UfOwJBdEDzO5/LgNQ+9pmUZD2uMsS1EZovnBqyIn5wv7xhR9eckAoU7P498WYxvtcHHFE48tO8UkV1NpYmtCZCGIcjyEh6uIhxXAEF2MaqbgPsl5uDeNCAXudUzw53sP7+8+we36CZqmKWysbeP3GbTzY2kad6sxzuoqQoH6GWnmGer2I2XiA7vkZ9vf28Pz5Dnb39nF4dCLW3AO6qbBPSalDlvUjQU1yuIpqtYYqYyKS1UKSTmRt9sRDxlFiAz7SF7E4EqzivMJkNyOoiesxDmQN3q7Y7zJSUxtgVdhSYc0ErpnaIXOfXyqg3mygvbIiZTJaraY4dE6olBwzNqpj8+5DXHvtTaBcx8nBCd579B4eP/sQr73xOn72r/0sbmzewLyvZQeYJKDctGfTOgJj9s5iS+4JleaIGeJPdTrxOTVWDfN+pXSiOaHEY9PnL0/qF9KZClFinUJO0aVSyTvBa/kiOWWEDZMEeJwQ1JPI9jdPbJLp3nmEUDJxZPZHTh6z39FFMyao3QmPsQqxtQhnlu+IlKiB/JQv0vjGyzcpzm/hn8/9UUkHm1A0KQL6PdwvkKwTsrFUxrvvfB+//Pf+F3z/934DN0ojfP72Nn7i7Tdw785tzIuscV5GrVQTIdREehH5A+512eaq6JV+7DSDTS5CUFP9b2Q0E1iLzPKc8XnwfZLkM4yZ5NnpoN/tYDTwOu5M7KijWK1jPC+Ig+h5ry/xNu+jVuc4qsL8AzAtsfzkHJPBFOVKExsvPcDW/deweuc+mtvXUC5WtSIlBV10ITAyliA4Y09PI+RaqPb3ZqnuUUBsp21YsqzB9hzzCOpMRGlfEWFT4Xkt2soHBXxs7e0KarquhvJdjg15MoKGKyHhwR5KIKhFge2lEDxWtSRA+y5x27KpmnjreD5NCGqr3y3erbZHVAG6Z2JGCXERGeBOAtJORqwrPkHOwsucxUR/gutrwqnu47weu2PSjs1xnuN8V6tUUKPAk3wLFdQzOr6OMaSCWgjqmZbhDPGv4fVhTkqzxtkVK46vxO3Vx2QUdy3DQZft9S8RVl+4SufFGUkc+xlB/aklqH/9f/9vdXHgIsENsVhEk4B1wsgUiAwuZhNUBdApot0gKd1Ec2UFtWZTJ1q+qJxlbWljczk5hIU5ECzika1wkgVmhvEpCccQxW2xnaR2K2yzxFCyXEleG/mGSGndFiENZfYQea5Z5TBTSu295X2OKlEwJ2xdsCOOCBchnoOJhm32xJNtFnEbZoFq1ySAv9TEjq7Rrcp8MyGWdWpfJ7WjbfKK1epu0y1KZ5LKBF+cXBaCWtXiYhdCZbvbjwQr9Emw9GaNDBLTVEo7kc1b5wIrgRTPZfXSpJa36AH0UcpiIvW7SyiwhjgJa7FGqUiAwIBJ6tVUjaiu14SgLrP+eJ314WpSq200maM7mOC008d5p4fJsI8CARwLgMqSPUhAjKqNIqoSsGk9Br6EKDfVtoDjoqBOCGqvwc0MNt4rgbbhcIoBldMkqJnF1h1InZ1Ob4DjyRgntNCYckGXUj5S5s5BJs0YV4W1JEVIm6iaXu1mrC65zPqmtwoKWSWZ5X+6+7BXsoBIIkQicNKhEgHomtyh58kl9AI4HoPIccZ5BEDYhlSzQpNrUFI6TVgH1YYlZYTrCOSELcgyzpUE8ESUhc2pXZpc/wLWraRJIDYjlbiHTjouDERxFbUfR1AvUlDLsVZ/RdXT2YCACRmxjXjiDiF1WwKZnVil63cnGYeag2KfEz7OwBdd+T2TwNwXFtflVMDgyRC2wutzUDLRCWm3KzX+wyCnqEdY7aRkno37ULrBY/InmZi9b1moYoBo8rBiFXXUF42zZP8lUO7/Jf00eq7SNjlKElFda4ssC4rsr6nkdQVLk/NlSWfZHzl94YRx/CgiMjnzdgIMpm4oSUJJtairk0OElgDH4X7ifmHJLAGolOvk/GCTQOpak/kiobodacxetRLMWRA5uYW0RXeqMUPepE0/2QeZl/mdYGH21+iNDMGoF5bth1E0Lclg0eezBE7cs/yw9HRn5Hs6IcDb/9NMUH/rH2oN6kBOSz9LyAtVDihJrWSmEtRiBGzWwalpOwJAJIs3Jpp9g2c9UYgNxgy2TqbiwAAOqm2b1BczMjOAz57vlKc8tpOFuNEJwGRSC4SxL26+EdM1Nup/9nsqISxeD32ySQHj+iGdr22NdnI96pvxWpi3uYvfi4md8LnoWSUjPrm47FqbJauVzM0suvH1ZdsrmUWMbPeszHi+ia7kBUB0SHizucl0jEp6mV03Q2WCeYPREF0hqE/x/uMP8P1338UHBE1PzgJBHSu0HAj39UFJnVQrhXlHIjezsxetKy2+RwPUMBWCulGnhSSVPFMMen2cn56he96Vfc3a+jqq9TroIlSu1kSxQYKaKqOeWGMTKFO1kcZCJR1zTlpJ/7C+spAckXREVZdbv/LPSBslULzn6Qo8bUpbTYmcoez1p418Z53tUe8cvXMS1B0B2oSgrtfRbjbRbrVFxUE7wgFrUJOcptKJCnJ70ViUgLK8mDzK+4jWVn6e9Z2ZOEqCfLVRx43NTbx09SpeunZdFCF//uw5PtzZFWVWYTLG1VYTb73yEF//yZ/Gg899HpXt60CzZc9Ote60Ph2Lw9UMZVpx0z5xTItQ2py6TSATZmtAhQqqutSh5l6PDlrzQR+j02N0D/dwuPtEVMxXrl3D2tq6qn/GUxSGI8z6A4w7HbE4ZS3PR8+e4U/efx/vPX2K3bNzHHYHOBrMcD6aYzydoVgpo76yirXtbWxfv4m1zW2Uak0UylXdC1lygjx72Zoy3hzLNoUJtte2tvDW66/jlZfvYWN9DfUaLb61ZmBIBPR4OfTlKLYKc5H2FI93F0HnpNY0u1wSH8Xks58jPbazBK0Cl8n3+RSRqC2cUFw8t16j9epUYqoig+n5L44hknjbp2sFU/WEcWzl84Acl5N85PsBvS85gfxMSAK///TflwP5ecflJdPp84/ngmycGlo+k9yYJYDz4na/Pk9QCDbeEdAoBIZtrlKt6+0QtWecGBzmUXnuSWKgt2H6+rLPLX52yd/y+mC6r0WixNghLMK+kz1C8sx8HPD8v/Dz/0n+QvVX9N3fff89i++SBNPsreaR/TIneN6TR/A2UJftw7LnzfbJvHGYikcyW4Q4MskFvmPb5IUQJtpzL3m22fRgX1njw+O57cIuEtxyFuOL+NJCPOhzUTAnS1pr8V6tg6fuMVkEfNw4JuAuMZw/icExKY41VjvDHp6eHODp0T4Oz8+lLMrN9U3c29jCVqmM+qiPweFzDI930K7MsFKj3fEE552ulD7ae/YU+3sHODo6xSmTtsZDjKZMHiQmVsCUezjGAfUKNlfXscWyHJUqxvO5qKPH46ElVDl2QfJUy6UIZjmbivqRiYClMrFEQrYFKanCZMButytKahI1xPyYvFVnDd9SWS2dx2MMJyMhm6iirrea2GivYL21gkKtikGphAH1OvMqrtx/iJuvvynOiR8/eYrdgwMhBt96/U1842s/ja21LQwHTCycYWpZBU48+b5Gx4cKX/hctV6ul2zUwTMhUUnMVaBmrQ0sxLzFK269r/FuZg9s+x26VQnxS4zTCGrumSQmMDxLCHrBefU9qo9rtaqWyBlT1VuQWE6S2zx2zCaWmm1yZrXP7IVMqWx4l84SZitvyQSh9rX53Yj9PHE5KTnp+KgmGajTZjJWvQWkL1vJnpBmGtUAlyRT22v6+s+fjJLY5uxvWpd3ivFsju/96Z/gl37x7+CdP/htPNho4O0Ht/HjX3gdd1+6iZIQ1OYKxhi9TOdWq8xJlyBPlpWEAG13STojVhOp1wVbl4RBPnvFg0kCS43g4QjdszP0O3QqGgqHUmYN93JV+BDuD8TeW0h1dclhogcTYOnoROKb5+G+oj+colhv4+qD1+TVunYbtZUNSZBlV9UkEL48hjFy2mIfVegmdajtESbJ3w4+mTDIE+F8Lx36T9T+SZ/JCD5ScJTuv7THJMnaC7WnzeJb+5HNi9E86TsnIXKjWE+TRFx9rZi6OP/GMZ/0G3OCk4tWlyk6pZ73uzjlHEO3BzrCCu7m+esRB6QhT5K4Z+ImJ5JlLxeNLUmuF7GexrrqMJfUTHf8XtbHQII7dukxM8eNOsOSnG7U6PhXVocH7klHVE9rjXLZKcg+w+IsX2vsAsIyG4nQ0hGaxXR+nxbj+a/SbL7PWPxg6AqCS3tTXSq+yizi0WfiGEVj1vQXe7mDzyy+1z9dFt//9Jv/TUJQi92zv0xBzY0CiVbWNivM0CwXsNaoYnO1hfbaGiprmyjWNRM/kFpi+aEgmtqdeZKgTUZOgMifrM6GgTBhEnBrbCGiaUVtL/5bFMVGUJsiw7OsxG6kVBDr8DlncFd7huyhpN6vjEInvuNV0Ca2mKAJM6+iYSavpv2a1RWJyUchza02dWTRreSpkw6utmZExdocvuDposfnoEpo/TejRAYis7GS1JI1J21CUlkJZ35OyGcCNKaopvWIK6iFtGUtavmsToy0CeSELdlvokzgs1ZbcrE1l4VQJ1wJfljPhgR1WQlqsf5mzQ6rUS0qarH5rqNUq6Eov9ekbgyVBlRfE4Ki6qTb62HU72M6HGoAyABIbE9KqLCmNX+Xn1azwhINxFrc+5B6gFogaW3Otmf7URk+ZqbbDJMRLSQn6PWG6HR66Jx3cHrexeFojIPpFD1afk+A4Rjyc8ygXOz6RO+uWZBiIa8ktdfGlJBpzko8UV8O9YWdnrZMWAOtYkWA5KazDnbOZC3ZTVGQEIhQ62v6GRt3Bvb45seVpLKABOs4Uyq7lbaMMe3lEf0d7cA8o8014doHhEyQ/qBjiTWIFKlPq67jzR9JkERZbu0YJQYAACAASURBVFfuxK5YzyrMKj/DwqftItfvRLNnoKUIasugt/vyIJ6bj4RItoAtkNAR4S3BnGYcxiS1fyf/lrZnSWf3+bPTZAZb/B0sX7LAx2SETAlRsODPQ3SMCYqgvcoIkWRzb4k4Swi+vLghs01KgFE/OLLU0rf0iqKOYd6pcwn+pnxlkywCMJkEGwl3740SbcL1weeOA//ebNASADpT4ScxVdKgwVg8eg5+J3kApJ4jA7h51B23QHRIbKVvTz+Q58k9Jb0kCeE1lJetqxGHNgA8QrQg2TtH8tODQ70klwsmu4U8cMYTrfR24nvMPt+8XrP8vbjNlmVYZj8dC7ili7sLhfW3HJz5wovy8+X1kYSgruDgYP+T3dwP+dHf+va3pXtIHCavpAa19JwCN9zcMJsbhiQOqlUt/yc1Z2XesTgu56evUfFaJbO51IjT+l6pDYgRk9LzbQ3xn/E5HNTJIzG8x3o/SRG6MVFhcWi2X4Z10sZ6fH+pNTczF8SkRvZaZabM2dTH7bMwDvRDi8k5C/O8zcTJDYdp2aHPvGeUdz35XXpRIaTnW5wblrVl3tj3CEjmGwfFPQlLYkwFV0iSsgZ1dzDA0dkpHj1+jO8JQf0cO8enAkTRYUeuJgKv4rncCaywuhgKTyBDrLAFRJyDBpXF8QAFIagnSlDXKqjVFAilTV/n9Byds3NRCq2ur6NWq1uMS9u+igC3TlD3R2Ot2yzuA1r6RnBNsWfWJNmLnoNvyHWM6DhN+oyWu9G2YzxqwJpl8Wv3nkvycHE2UmW4KY4LBDV6HSOoCZyN5NET+G21Wlhrr2gNZKqdmJ0v96Gqi8FwiE63hzHPVZxJ0miVCh8qHzzGIdAj5Z2qUl+Z7dqu13BldU1I6ptb2wIevv98Bx8fHODkvCsk9s3VFbz18AF++qtfxcuvvY7S5jZQbwS3Ks5HfF4TAYOBMh2mWPNyMtQ6nBUFPjmXzedSCEiUZKVmEyWWcMIMk0EP/eMTdI8PcH60KzPa1etXsbK6KiWV5myL/hCTbg/9s3Opu8lrfO/5c/zZ4w/xwe4ujnsDnA7GOOyN0Rlzf0U7ybIqqDe3sXXtBlY3tlFptFCkUqZYCcmaSuq5k5U6cNVKJVzZ3JT621RQb22SoK5iOic4yZ2YWYwqJWggmdISPkek1zeNN2NiMjW2Pdk7YZeTeNqCMZ/elsVWsh9fIJY1Jo/n0Cyhmnc+79N+rAOh2fguPq8rxjQsSwjwLKCVnfviczrInyZD03uQ7DVkSTofo34dcTvHx2Y/l1xnOgHzovZO3aeHd0sCIj82UdEbaBitW/F958398fe5Gtyvb9kzzj7vbHtk28F2OAvPMHuevO+L19VsW2fv7Rd+/m/+kEdsn+zySVDHY2PZp/P6s3atZI8d9+3F55c+cxhvmf3t0jhxyXF+1oXYwQL60B8yN5YXa+SNyYV4KzOOZE56QZPLqpyJe8N129YrPm3q2Mjm1kK9kNgoK3c0TuPPZfv50vnNro2qO+arkYTZPTvBh4f7eH52KuvkarWG7XIF6ywZcbIHnO1juwpsNSui2Dzt93G4t4OD509xIAT1iagNSVD3BTebYTCYCnk2L9GopIqbV67hxpUbKFXqGExn6A0H6A37GI2pHp0IYVOh6pqxGmv9cu0kv10polxjXW2tqU119bA3Qo/rcK8nOA8tzOuVChq1KhrVGuok+UAIdIoBr2kyFGy3XKthvdXGZnMFqNfRr5TRG88xmpVx4+WHeOmNN3HU7eK99x9hMJlifX0TX3j1TXzlrbex2lpBbzTAiMSgjQK2sQhxLF6zgSVTl2hhhPx1DYIGYmI1TRzWRDwk1UYRQc3nqOpord3M/3xNUyKLhFtFCDPuU0lQE++U84zUilo+4ySwqWJJ/tZqNa2hO2bJlaK6V7plMq/TieEkQyzMFXGXV+t6TWL2uVaUnkaGs12kxjjLOBLzjTo7+w/vf2IYNXEJrS+u+C2vJ1T4svU7wRytPa3kmDtdaWiSJP+KG5KTr0JQMxYcS8IBVaVU+n/3T/4Y3/zF/wnv/uG/wMvbK3j7lbv4sc+/jvu3rqPCpEURkpSktGeBMWKJtX01xipSlE81rShW1bnGSxEJPmsKdimraWK1eM4lsewK6mGvj9mIVvbqOsq9AJ8gSWmWiFGHAC2L6e1D/J41rjkWBuM5etM5Su113Hr9TVx/8DrqG1dQqrVkb0HbanUaJdbKdmFckd6bW05FwDLTzzpKTo8T/XLmodQ4sJPkrQvZNTue02VMxQpq6xfSNp7sLnyKocOepOBYbuTsp+dRy/9Q6kkn5+BcRjpGkx9cWaX4JMf5ea8rL+4DOd7kuvn8AzKta2G8tgj+z+fvLsKOzEWLBq/HrcplvPs9+1xiJHxy/Yade5vaXoG/EvN1gprlD5iMIMnbw6HWoCbXwwNLimyqu2T6maae9xL82Y8JzzPlqJicYRmuFuOPMlxfsIZGZ8w9Mi/ejA/8jKA+PpY2Xv+UEdT/5H/9r5J12IkvbuA5yTLzm8R0sYBGpYxmo46VFq1Vmmi3W6i1WijWmlKXS4kynywMdLPQj6f18ZwKLJWBsz/GGyur2yzktMlaRWXsJLW+r51agVBLcZMMegYvTk775KWdPVxFogJw1iQiIRI7UlePBH8zAw3CbK2EZWTnK4SEq74zKm+1JXdi3TasRjAHG2KpW+L1pJUUlaQBEs/jSURSK0HN7HzWoFY7D1dHu+W3H6NkrRC28tPUoeo1rf9nimtRULuC04hpV0Hxp9SAIUBEgpqktNh960+q51VBXRNSWshq2gAZSV2qUknNjLJSyIKbjJUU5HPS2irMCjX7F8nAIymui5xE4EbIhmcZKZMluy08DyWpheifqGqWGaXD4Rj93kAC4k6nj6PBEIfDEc6HE/QHU3SGtAOfoT+F1M8j9UywzMEmAR3teWv5IAL8ruK3/hWAXdPABoDIs6as70YDQxfLSCcpmWHWa2NQ2o6RjXmYwXMswjMBhTxp68ZCtrrlpQyhqP62dQn1R3EBUvJNCXBq9q4SzCtB7fWcxCI2KO1C/JAowx18t3GrxLSpdLPktF9eAKc0eEzZgAcrPatl7dbdKTJbsyKFgI7/PptLcO3EtP7UPslxLMS1He+fE1W2Edqq0DattyutXXEQke2pVTnhEbWNbdMTQMkkL0BnLE9+sXGp7RtPm5nK0JlN97INuHcryXmNFK46R8eMc0RSyLU7sazXzgxkvgxej/hdPS4h7cN0Y28GesEI+qhPR2qZEEzZyUJvDH0lqofk4Ln9DKFTHIBHJ4wTOVLfkw257Etz2zJSUScjxbNJXSLvTzrqCbLb1fZUPaHaoMtIiO/fT+qeRUbSpPpU6sKc7E+HjeEQbxt/YOJkkhs3Xv7NnAhVTnlJptlccJPv0w+/EDzyD8REVXzRfOzc9FM1SNu0g4NPVw1qJ6jTCmq1IJb/AkGd2HsrJWYEdZQUE5Zea+AYNIsJZv2zEhh0WxGlZ2b8SY9P1ZVOSDntNkZt2lwWA5WyOQrve9hpm3TrMyHOtH7k4emy/hjfSxb8tK9LDVzd/ybAwDJgNvTPJcR1uq96DOxrptO7NhLiMeoxb86z8PYL7ZhCT9O7yUWgN4qpAzm9WMsu+7mlv5tDhPSIyMoydglZIKipoP7wsSioHz17jufHJ6JKof2Z3HaGoF4gdMLiGPTWlmhIW2qKgOYosS5wUFAD9WoJ1WpZ+inJ2n63h0F3IEBGs91ChVbSjHNpqygK6okQ1N3BCIPhWIhYsfUuEOTS2oGKfyXqqGWgehrgcXDO7e45jlQdp35GfHl9eAWoJDd4NkZhPER5NkKFZDXVxsOBENSD7gmG/Z6AaGwrgincy62trIpNJJNVBXxjvMxvKBYxGAxwcnqKPhNIxU2poOV1pL6bjl3ifgRTa1Xa0pVEIbxSr2Gz1cL26iq2V9cwmEzw/t4+nh0d47zbRaNUwr2tDXzxlYf4qR//cdx78AoKaxsAHZbcochuk3X7iMKVJIFRrbInkxGmrG9JxdXJOYZ9qqqLqDVXsH71KhokoIt07u7hdP8A3bNjTMY91JtVXCFB3W5jPhlj1h9i3htgcNbB2fGx1N/8cG8P7z/fxTtPn+HjwyOcDgayLzgbztAjQc1HWSmh3m5jZWMDm1evY23zCpor61JncA4mJthaGgAfLbvE1Z0E/5XNDXxOFNT3sU2Cul7DbD6RGFT6gdiEGxFruc/uNqZ9KoowQqyTkJ8hhskk1sTvLydRk9koS6DG3538zdVWi8Rx+jr1muP+H58je815gCffy5KZedcYz6fZufUiUtXP7/eZd/0XknbBzSejMArP7HIEdfz9Mfm65HHmEr6L/WSxfyxvG1N8Z74wNcdGiQIvau/kWhbv/zIkdxa4zPbjuI34DH/+5z59Cuq8Ppt9Lj8oQa2RXMaZJIonYlw7Ht+pf1sUn4sBZuaFcN0Z45Z4e7EQn1m0mhdLZdsh+9lUacFlnXkJAJ/s2sJGLjmDx6c68QWlYICGQkc2kMX3O9l9WOzEkreXsriSEbtHBePZFJ3JGAf9Hj48PsDOySEK0xFa4xGqB/tYOT3G3bUmbm6tSDBFUvv46BCHu7vYPdjF4fER+r0hhnQd7DPOof32QGy6a9Ua1tfXcO3WNVy5eQ2VagOj0Qxn3S6Oz05wznhj0Je7q5QqqBbKqPJniQ6IxA6pnCbJSHJxgEFviH53KGVFqBAUYq9YFFKRtVjd7laSEwsFIWn6o4GQr4zFWrUaWrUGUKtjWC2jM5piNCvi9sNX8fJbn8f+ySm+9+57qDVbeOXha/jCK2/grfuvikKR5WSoSJzMxTjccgmVoE6tSa7KTLkq6ZhQAYuleRAvZLIfRUCMpyTpzHBNI6j5O492IlxVxHSGVHKaFtTE0cTCmnWPzdKb45f4k9cW5uepvvV65GwvIVh9nbTEk5QrhvWfdFLEwghREl5wN8UpeU5JOCB5zhicalEj2km4DhhPzWZa07dQFKcd3oc6XRoGpJOUfpknbXj84pOIHatYgI4Z8/sKeKIQ91Mlp+m4xMRVHv/9P/1TfPMX/w6++/u/iRvNEt66fws/8YU38OClm5I4KTXSLXanSEqcQMkTkEAnwGu28l6+0LELIXutpKaUxRShkor2NGamgynx9nFwN5ULsnHPfkUXIZLTfPF6iSlqUzCmocMAk0PpYjTBcFbEtMz609fw8ls/gpsPX0e1vY4562iTtJdxpYr7II7TL4sSBrWpva/4M9RLWnStCf0h2ujGOK8/DV8HAkq3uDEO8YjGspb0LvWVLUnDXFCDE6r1h2UEtSGr2hvMhSAQ1NaPpK+6I1fUZySpk+IZzDGcTtDp99BxglrUyeZpYPhqWJ9CLVfDN2UsJ2UinXdyDF6uK7gBaBuHcmXRnC2Co0wSjLZTApPxGM6VnGdJUFfEPWIqcwFdrdj3pQgCEylEAGoEdUDKzB3ogrUsb52UvXnOf/86ENRxn/1MQf1pI6j/5/9C5lNVG9psQSJYwI6JWOC1qhWsrbSxsrqC1tqqbNArzSaKFWa2uSLHeQsnnR1Myen1ioHZJB7xxmEBc/vuHOW0KKgTyylLl1EQlIiJoCa08Lai0fY1OgclNlxuU+f4pS+enr3lVy11SVS+ELEr0Uld4e3kPo8Ta++4RrbV+IwIa70WJd9F5ez1o03JrJbdapkiammx9laSWl5i881AiMHBSAlqIZ+pkM6qqK3urhDTXotM1QnUH7CmnKFpGhCYfbUs1mLrbYppCTBZh4/1aMqqZDCSmuC/1KEmSS0/lZjmv/nS2tUVsgUA64FbppSQY1b7RSciTziwwF4eUAzKRJslFTOr1btYqXl1X1ewm9yE9y3/JEk9xWg4xpDWjLT77g1x0h/hvD9EpzfCaX+Ek74qJgazOUa08bEMRj8HyW5RwjMrlIFPgYGoLduhxqeBo7ZQa5fXYFbswkWXzbYvaBZkNEzCZtLvO7Mx8YVRfybjLAQVAY2PTmqAtlyHk9xeuyvY5Hs39wDLw4OcIFaxNK1XKvYmiYWlLNZm+e1AfvIzcVHQhFJ7/oH0jEjK2BU9jN8MIRzsvR1Y0cBMA3pTSQfr/CTITyzDCXwmgb/XEJKfkk9CYNIIbP9JtZTUFlS1EbNI441AFszx1nOiVgNT3QZ4z5aWVkQ7EL0azFvPsZ/JM9a249FabzMKMJYQ1Nm9r5M19rXRQ45qp8g1pOdyD65DbGn9OlxBSJ6wz/kmO1aKZwhgn15Dm7yIoM4AaFlFbrrd0v033E3quvIDNG/l1BlyDtXrj5NG4t/jBW9Z5OhXZSM6PPdUOCmAQmZKjDYn/oSj9THv66KEMX+8f1GCOj++TaxBl92196E4QSI+dhmpszgj6Tt5oDUzlZWgLn9qCepYQS2rlqwpbu+d1GDTeCcmqDMEsKe/2wOIN7ILm1quEcHiO/3EHHjIKqf9efvPuIZyti/ohjUhc3Ws6voSSI4EFU29n9cfs98dkxZy7hiYzZDTDmhkzxED7HnX7+fNA5B145t4ZaSuOZCwybvZ7/Zz572/fIxl5yqtIZ03Dpfdj59b/u6n86XA4hAvmSNPkMDeZFFB/f333sP7T5/h+dGxqDSkJpcrlvx5xKpKf8/ahl/tMJeU+5BagnNUSFJPVW1cxxT1MlCrEPBLgLfJcILJcCwgG+suMs5lnMM6jAS4CDaxREyPBPXICWqNhWjFJ2PISSuJaS/Ico+BQ3MDSdZ5te/WhELGXASnFHJTdY2VmxGCeiB7tup8KjWbp6zp2O9g0D/DaNAX624B1OYzUSatsjwTiXcBIzWm4T6K8+RwNMTJyYmUwqGKivGNVNOR+ndKVleFlC6KerpRLaNVr4nF90aribVGE+16HZ3RCO/vEyQ/kRrXq/UaXr9+FW+/+hBfeftt3Ll3H2ivYV6pqmpFFAiqOp+XqHSpqn221LkcYTzoond6gtO9few/eYbz4zNRUrdW13Htzh2sbG5KuZFOt4P93V30ex3UGmWsb63i+q0bWFlpi2MTldOTTg/d01Mc7h/i2e4uHj3bwQe7e3i8fyj23ueDEbrjCXpDAlysDwjZ89TaTXEPY/3p9c2roqKuNduYzlkvLuScSQzM50bHKsZnrNNNBfVbr72mBPXWOhpCUE8xkb2LKqWDtaEAoTr+VEHtq2Uyei8i+bLrYXaOuYjgzf4tJgJzQ4oMaZkleB0k9Tk1+XsSlWbJyCz5mD1nfH/Ze7voGrPtEs9jee0ZX8eLvifv72GvH8Unee3r15z9Pt/L5MlUlu810nvmFz1rP48miWQTIdIJCHntkV0L4nZIjs8nqfPituxzeNH5ve0+zQT1svg3b5yE+OgFCuq4T2ZjIPk9cDHp3eVCbJBNHIzix/xYLMIFY7gwBwvJu65l/T17XRcR1AvzQuZCZZly6+bs3i+KF2UtD/ef3nw53qi3lbRh9ve8NpJPGJlCfJAul81qDY16XUqSdKczfGfnCf7k6SMcnh9h2jlF+fkONk7O8GBzDfeubqBenmE46uL05Az7B4fYPdjB4fEBRt0RJgMIJqbYWA+T6RjtxgqubF3FtTs3sPnSFdSqdUxGMxyfnmL38ACHJ8c4PT+TWIPrcrVEFXRDCGGudVRQzwtUY/fR73fRZ3zRGWLMGtWCi1nyKVW4JEVZa1leVYlLGCcyNuF6yN+ZYEeXm0q7DbSaOKcz42CMW/cf4OU33sTu8Sn+/P1HuHLtBn7sR38cn3vwGu5duyXkeaffx2gyErEM11zvR05QhznMdkQiN7FHlGwrFO/msVJz2myfvVxLcIhiol0QbSSktTjuUL1rCmp2AYkHTIXt6yavTTEpFVgwThMVdbmCelkTAJygdgWwoIxGrMl8uqwTZfu1l4yLFLaSNEBcl99jDkHEv0TJzMRHML6poEYVOEuwxCR/BngKc4YDT8kkYrbFYQcRygApzlgQJauo6IdD9EZDiRkrlRo+eOfP8a2/+4v4o9/6ddSG53j56jq+8sU38Ordm6hLvfMCqux/FEgJrk1CvyKKasZ1EltTmRuU30z3YMypuLGoaEkuE69nmxJHHmmyJJ2Lioy5syRxgTHjTNT7JPH7QjISsye5nZDcdI8iQd0dTTEpVlFZ3cTGrbt4+Pm3cfP+K+JQy7OLuwkT7s1RVPAmSSDQ9gpzut2P95c4ror3IXnxRnye7H4+bx1Jf286Ec4//yKLbwXnNSXeqRbHQ+PSb05M+55YtpK2xxJ3LBLDTgLbufg+8VkS1N1+T+rc85wirJP9qYk5LKlArtkSK7w9A9HvVt/2U3B8mcATIt5J+dhlwB6OUlW8y6j2tn6flkLTtYQO9CUdS5Wq1plnkoPVn2ZihiQMRwR1gnrk418XDfswx/1rTFDz+j9TUH9KFdT/+H/8LzUza6LgBclSTrYV1marFLDWrGKt3cTq6qrUm66wbhktvSs1URSkVr2wEEXK4zigDAR4wlQoMB6B7oHYjdTTQkqbvXIgU632gBDTSqIqekKSWmviyn++yEY/JQZK1TwIU3UCqDnx54FjwiQl413SlIxET92b151OSGqvSS3KbyFMOZkrqSy1pUUpTZttrzNNEppZWUZgCyntJLVmbtHKm5lb0xkzuBgcKUEt5+S5TbGtGV+2aoWr15CZUJeQ1J6JKbWmrc4D25UWnVRL0z6GAYoopMso8HdO8gTvqhUJFiVAYoYdlc8E8oSYztT9Zp+ROuBqvw4B2zRjUZvaZQM+2Tr5HC0knmjAZzhTixZdaKxGdFBRW58Jm25I2xMwYkBMC53BgMppZleNJRA/7g5w3BsKUX02GqPH4GI6kzo76ipPAImBi9t2E/Tk92ifDlSzZcjJgisBn6mW1TBc6iFKJiUtW+ZJfZoUCGODS5bAaBx5sKl9yIeg9ncBtbMEtQOgPiSsDwjoacBkUv8wVgA4re7f4UGuR0RaC0MIae8/ltwQBzcOtOteypRBUc1qTVaIothMQCvkVaRQCAoTI615D9LHU4S0k9Oqfk/Iag3yE0CGCmpTVptzgQckWknAyWvNotOXktriSECC2hIYgp24XEvyHUn+hwdwyf0oG23PMdoQhInV1dnWFzyIS1IaaJ9lte41VkpvdKPoxKZazdiL+oiqK10B7WnCYQtm82j8UCJQ0bNtfSGIk+1tDMTAaoZXDiS7ENMRAOv/Th+fJBglRLYl1CTRdugr0WS+EKOFttDlZ2mOfPaDAuZnbkJHibfJsm1g3gISLSX2eT2L14uO1qWQrKLvpYaIuA9YIlWU8rBw00Z6L+xUJSMpqaW+cP4lEW7obvacM8N2yafy39bWiScoUx7G/TdPQRCfLidBgH+ms0cgqPd3P9F1/bAfHCy+xeTD+wkJD/YXtrrW1JJytmJhZwmH1p+0TrD1ubATtqcVvZ9n0S1TjEz6SSv6OubZxGHdiGz1AqGqC1oYGQ7axeCQbn4jNbPNa6m+GJHJy55nvL6G78/pb9m/xRv++G8JWOAgQjpzfdl3pMAEzxrP6/c5BLU2V3oU5oEMecfFM1GcPaqfzyeo47bM+14d0el1XXOdVEfiSmiiUkkN6gGOafH94YdQgvqpqG9ji+9U/B4l3OnSpxt+mZMFvFEXGxLUXKuVoJ6jPB2jMhmhVpiiUSqgWiGIpY498mHKZSfmYiPJrhwgmpDJmnJCUFsN6gHJbFdQS809tXoOa1jGrlRm+GgNCW1n5LS3qwLbGuQ6SUXyu0zi1iwvhdAtMgYgQT1CZT5GlQAGwbN+D6MBCepzjEYkqEeYkKQeTwT4WG23BDimfbdgRAS5jaDm/oIleDrdAc56Y2l/mT2KUoYS1UoR9WoZ9XIR9VIJzVpFyOm1VgsbKy1RNtF28qTbw6P9feydnmE0HGK73cLn797El159iC997g3cvHUbaK5gVqmaAt3AnlIZc6kr3QTo0iU2jSMMOqc43d/B/pMneP7oA5wdHEmSaqu9hiu3bqGxuibPhoD5zs5zjMcjbG9v4dbtG7h7/y7W1lcxHvQxOD9D/+QMZ0fHODw4xMc7u3jnyVN8sLOH52cd2QP0GfuPp+gNqdqZCXhapFq82ZC9cHttQ8jp9a1raK6ssQq4qNxFr2OOMhJjT0lQQ5RFoqA2gpr/bjRqsh8g6GRWYEmsyj4oU21i8Z2dv2KyMG9uyyMTLyIrs33Tf/9BvsevJ/4s+/TiuSzqsTgsO3cum7PzSdDFo7Pnu+j+8+4zJkuDimgxkA1fHF9X0n4OZuaDiKl9X7QPSL57kTSOn0323+mwKE0MZ+fq+P4EdDWwNu+a4mPjvpJ3zsW+s5ygjvtKfN5P+qx+7m//xz/sIdsnuv7fe/R+ajwta69sn0z1D/kl2X8lXVvjvGxXT8dW+T5HC/HAJyCo5bN5gHlOHBTHS8vmv3g9jY/R9TX/v+z15znvSChjJMnS+MdjT2vj5At9bk/iW/+bxzHhuqPd6cLzlfMXhJymu8lKs4F2s4lauSbE216/iw9P9/H+3sf4aOcjnD17gvLxEe7WG3iwuiJW31UMcHzewfPDYxwd7OH08ACD8yGG/Sm6/RE6Q1p99wVPrDdXsLl5FbfvvoSbL90Qm2niaIenJ3i+t4udg33sHRzi9Ixxxxgs9lut1NButbDSbkk5EObvTaZDDIY9jHpDjHpjccghkUQ1M/XMYq5pJDUJaioJy4WSEIQka7jf4Hkr1SqqzSa2bt7Axs3rOO728HzvEBvbV/DSvfsSdzx+9hz37z/A13/q63jt/iu4wtrZhSJ6ogqnSlmxU2lbw6d0KUpIXdc7xfiLJscq1u3CBsGWzO47tSfSIaYklVj/qiqZ9acZ00mpRCmFxBrWI6mxTJyS/5GI5rW5IEL23UJqqcq8Ua4KUS01qCXBTZMxtRaxlYpcQlD7HSbYS7RPidYhUWzLd/A6S7JGW16qbwAAIABJREFU8DmwDjQJajZDo1oXa/Yq4+hIyW2Ak7atYy0Bg1f0RJrH2jKGY6S9rKQgg0+q07uDvrxoK0+seW11HTtPnuDXvvVN/N6v/1McffgI65U5fvTNl/G5h7dxdaONlXZd+h6v3za74vzIeE1s3mXNU/KQtaN5j156z4rsCFaqTqP6LKj6J0Fdnk0FQ2cSonApYgk9lX5A+/ih1BAeS/kithWpDKmf7Am8YhU/wzkTQastrN+6hxsvv4aXHr6O7Ru3xaGWDk08L9uKKnY6F3lNc50T4pIriYI6ruHMNs7uBy+K65btHS+zJod9fcCFtSZ5eMl+32q6e4U66QPaHZygdtRMu4YrlXXOFNbA6mgLli6axKLYtStBrCpjxtbcE/TYZwYkqFXRLa3mWHCkepexlSnL5Pio1h3XMaUuCZrY4vxJ3GYxTuHzijyD1KqjScEllk1lPydeRRcCqqhZi7paszrUMxtrLKFA0kPV4YLbR0nsL4rts6tdiAty1tuU6CcbBORgoJcLXC6HEmbv4zOC+lNKUP/af/+fY84FmllQrDfGDPziHM1aEavtOjbW21hdW0FrZUUCAVTqmLMmSIEgjBaG1/+ywLxuquU//2mZMp4xI5OQ2ZZqoBdSf8wK2+y9Yxvt+Lsky14V0wKEBtIzAUWlo8skoj/ld1McmtYmub5UNO7hZ+b2QkENi9wnrAFtFs/ORJmiN7xvhFUgp4Wg1qw9V0IrUW3KaFFJjzEfq22IKKyZnecEtdiEkIAmST3W5ydktdey1mBLF3q/NsuzMcCRC7Au/KqMkKCJmW+WiScWHCSX2bZGTosauqaKaCoJhHyuVeXlC0/yDPhMIjLaFgy13bBkAtqUyDKrKhpBmmTiUzW0bpQTO3e1SDfluawuBSGnSfIGglqUCDwPSWN/6SIi/0X2LLT8nkp96jn6wwk6gxFOe0pSn3QHOO0PccpafCSypwSpiFmydokaKtFakEpozCfad82CxbtoMvnbghvMgNjvLZCdA2WS3Tmzu4Vtug3KHODnDiXNPfiwBdAPN+4oWPgm4aACHlLbxoluW3Q84HESMAli9V/xSJegIRP4aKCQWLbqYm/ZxtbXArCvfwjnzAfudSxqn3YFtSefWLn3WEkViGqzQAm/q813TFizjzE4ZUajjikLPkQ5bRbfFoh4dqwenwQo3AhKG3qd7FDnOnEr0KktIdF1qrGWtHkjgD+pecgspEKmZKRKNYKebg3a/14cIsh0qztgm5ZVmaMBoXezEFqFEyanXvxb/K2pwMJluUsvLeqlrmaOlpOFnN8lCmXnwKQXWZuENWlJZqCP0cuFS8kaIPHzQnDGOe0yZ4oi8Rc8qvRl+6jLVySrRX5OEfCF79Akn/Cg/aFm3EZe3IuyR3DjeZn7X37mi7vu5ZTYybBJn00V1A2xKNvf2/nkt/dD/AkS1B4CxQR1AqglNagDGWkktaawmaI/S/J63GbvL1NCh7wJb0O34nJVSZQYF9aEJUSrzVoKCrqFoquMIwePZY8rPv9FxySXmu7T2bUp7/fspt7ruOXV85L7ybFck++3+/Os8YXr1UZYfHsJQR0fmL/GRhNvtJAoiOClSi4eCHkgbaIdsjrzdt1exkCjByqoWetwiN5wmCGoVUFNgIE2j8Y86xIWLZ8eIkn2uyUEqj2i/k6uj7V+GbGxDjIJ6vJkiHphJgQ1FdTlsio/JCJlLCcJHayVyDVYLWM04TImqLMW3xb3kqAOvjqqcoiJMp2r9Ab0fasRn3lf6gNKApvGLgQ0CaDxPwGsuPYXZlaDeqwKar4/GgpBPSRBPewEgno0GGE8HAtZ2m410azXUKXbEcEOqaVIAEwBUSZxEqA+6WidPxKp8l0FqmUKaFRLWvqpXEa7VlX19OoKNtfWUK9WREV1cHqGR7t7ODo7l0S6mxtrePvBHfzIq/fxuYcv4+r1a0C9jXm1JiS0qgu4t6gKMT3n3xotdV6aTzDsnuJk7zkOnj7B3uPHOD84xGQ0ERXN6vqGJMWed3s4OD7C850duY87t17Cgwcv4+FrD7G5uY7xkMrpE5weHOLo4BAH+0f46PkOvvf4I3ywd4DjPpXTM4xmkLqbvYHWDuRGqSIEdRP1Vlte7bVNbGxfQ2t1A4VyTescUt0gWw3dw7Afspezzbc3NvDmq6/ilZfv4crWJpqNmvQugmjuJOVxoDg1eQCfqVcaj8QsyBiPw2WE4otAxrzzX5b8WoiPgtJH56t8UDSpxxqPk4vuLT5X2GvlJX7YzcTnuuy9ZK/3MueIx3a6/dMEbbaNwwy8QFDrZKehm+0Kl+wl8u4r75qX9ZFsLetl959t7+zcn71Ovf7PCOqLV9BP/lcS1HnjIHumvPGR1//yxu5FV7VA5NrBC7HAJQnq8Lnsvm3J/iq9hi5e6bK/hxjoBU0e30fevbrQJS+mSt6LgpV0oy8mFGpEEPAe3apHCe1+qhD6KUFKcppuJu1mQyyvSeYKO1MuozMZ4d29j/Hdj9/D42cf4PRwB+uTGW6XKnipOsdmkcl2fSFzuSZ2Dg/RPe2i22UJE5LTQwwnY8GQKo22lLW4e+cu7t6+LQT1cDzE0ekxnu3v4enuLp7t7mFv/xgnJx0Mh4wZSmg1W1hdbaPZJKnM+GKMCetVj6aYDrWW83hOe+6J/CQuzFJ/jEVEHUyskuIQw+/4O5XTtdYKVra3ce/1V3Hn4QPsHR/h++++JzHS1vZVHPd62D87xxtvfA5//es/g/sv3UOLccUc6A+GmJCgthKJYr0cEX0qnND/whbZ9x2xatLVzVSw0C1HsFQlESUWNWxIcWhXT2v9aZKNJSFElTBjouaIsZu5avLzTlDzb6E/RwQ1a3TTCl0J6qLiyjopBCJNriFaB8Nao7NHSOiUe3X1s2FK/Kxcq9Wglnia6unRSOviTsaCJTfrdTSqVbGgThHU8d5RoAyLe93qOyKoYxyF3yv3b5g1HwL74Vm3g7NeV2qIM0Hh6tZVnB0e4Tf+7/8Lv/3//BN89/d+F7OzQ7z14Aa+8OpLeHjvOq5d2UCjTgW4JmCrXqso4hQmA6iK3lTUFFcVmGyocT/LWdK5SPF0I3+nUwzpxDMeo8T2EZX1RH5nvWCeUyyYI4vvntjYT+QZlSXRlGp0Yt8zwSA75J9b67jx8E3cevgmtm+8JPElMXVik+6Y5Fi7xMl2UeIearieQzyqtk/W3HiOylv/s1NhvJddtnfR6Sk/rgu1mE2VnJDTKoBLza1Jvk6ynhme59/h1xMU1NaXNBlU91jcu8lcwX9xLDBJgPOKEdRU3mt/piLdbLtd3ORTb7DhNkLcEid8nQ3ktNWmJvaam6DvDWpJ0wmRnBYkkbsSS3yrrS1W+cUiGpUaGkz0FceCuYw12tp78kOECgYs4KK4Pm+pC3FBZr3NLr+fNC5YvqxeDieMvy/GSD6z+P6UWXx/67/+OVEBFyYjVDFFs8wsvCrWV5tYWWujtbaC+koblXoDBVp6y0TNTC8DbBgIRWrl0DE9sy+oogTaNztm/WmGx5r9YxlIunI4KZnUa1YlgacsWtAm6mknQSNSOvAeNoRlxjZFtk1qTmZoHo4T6b6C20zlgaLPBOGnLfXije7ntZVLSPDoup0Ul9oVpp62OresLy2BiKukGYCMp2rhzUwrktQkpeUYZtSRkNYa0prxx+9Rax/awohNjWVTyaXLxBpnTTFbLyGimYHH+s6UREgdabM9KZOQphJaCGpVSxP4Eatu+7daf5cwr1YAWnlLvWiro2rPXmryiaJE7VJ8k61GPhr8icV1TDAL4WvPP6r3HAhrY2RlAqPlngCJFvR4IgPDCvm3KslVWW2qRFu9dZHR2tTiaD9mhtJUwCgS1VRTn/YG+hoM0BmOpQ4da1MPZwWMWStkrsoctr1GL2bkFIIGt2026yJ7NomNOUeSXn9WaZSa4LPkQBRo8quExzdyPDv9h6DUg1ALRz1gFYKawZUFtHrpEZDgwaMDJI4LRzxlIDFM8cV+t0BSG4EgNizB/ltJbAJ6yZ4sqkUaqees+4RAOoTbMuzUiicGg5zIDqSw1Yp2gtoV13r/HMYJQR0y5Iy8j+tT02JIMiQDQW0Ed5StmiiwjUwPljCx0tuul/3SElyyAI6C8E5Q60O3IW1BnD0re0ZJUJGhdnPYPyd5fHuSDkDSJHSC+fFEcQ/zCdmI4dwIKP1mrJRPqcADiZ252JxrT7/lZ/QZxa8lPir+d0KKW1htgEB0Xznfafu4wIpom1h7mEvCQoCvTyx5+yKyPPvh1DXYhm5pbCfy5zDHWk9ZWNaiTpNclj9SX8Oj6/AN4vJgM71eLtcjZPtA/PvlAtZlQFh8pvBIfM6yN2hNRgU1f+7tPnvh7fxVOuCXv/2rnptnZQUShbQuK05QO+nLjZ0njl1AUHs85rWmM0Szd/24tlHY8Mb1pzOJTDrHZfqEOT44WCerrL8XEdRB6a3L4ULCTrzRyXvGy8DILPi4DIyMN/R+fp/Ts999EVjgbSCfWci4ThKMQoxnX5YLoGYIcL+u7LHJ7x7k+nqjG/1ln1uY86Jnp9fv5pZOUPtar4oDuUMqqKe0bhyJKuL47ByPWIP6vffw6OlzPD86UYI6sg0M32vzpEaUCtYqKKjgg7a71vUVa0SGu/OZ2HtXhKCeo0k1cIVqFFW2qI9AEcWZxqhKzarCg+Q03YGGE6qL4hrUUrBF7QOldrKW8ZBtko2VfJDH28fr+aZbVENpJ3fUBpoW3zyXWsxRnTsV16sypihPJyixliNBTtZYHPYwHBEo5r9HGA2GQlDzidZrVTRraglK9bhpf8Okzr47GM1w3puhP6JK3EoHzfks5gKIt6plrFRraNdqaLP+9Noarm5vy1xLm+2d/SN88PGOkMbNahl3r23iS6/cxRce3sXDuzexub0NNNqY1+paBkiURNx3MPG1hXm9hVm9Tck2igW6Hw0w6J6hf3qC3tEhekdH6JycoS8WpFP0e30cnZxg/+AAu7u7Qnbfv/syXn31Nbz2xqu4cmUTs8kA5zxmZwe7O3vY3T/E46c7+NNHH+DD/UP0pgWMoNaPI8b8JPUnUxRpZ16vokElWLMle+JGa1UA+9bqJir1luyRWdfQFfviYiXW8gVUCgVsb6wLQf3wPgnqDakFzgiPVpBWM8eWacaKar2uiUX5qvs4Zsyb0/LIyTyy6kUA1A/yPfEcmFqnU05ByV88zswbJxcRUXn3GM+v8b6A33YRWRe3w7I2yTtfdj5NH7NITGevIe/3bEye2t/ECbkRkBvfX3YNyvtb9hh+h5PU2ePja/zk/UEn6rx7WHZd2fbP609uSe5/+zQqqCWKy7Fmz465i57/i8ZF3tyy7L2F2CJCN5bHHcnZPF8rdf5LJQBf7iqzcV4cbS7rc7mxVSQGyIsJo5ktFpEmcYo2eiDswpYvbCstMTfGQRwDcFcbi3dqdDMRR5MKasTiiCzNaStdFsXdab+LZyf7+LOn7+OdZ4/Q6ZygNh7hzmyCO4wdplpi5YyJW0dHODk6ljWy1+tLXDYkVlYqi0hpdWMTL92+g9s3b4ttN0nek/Mz7Bwc4Nn+AZ7t7ePZ7iH2D09xfj7CeMz8sjIajSrqtQpqNRKpis8VZkVRWfMax/MJRrMxJvOJkNNVJoOJIldLuzDLUPEjKniZz1bBxo2buP3q63jz7S/i/isP8fjpE/yL3/999DpdNOtNdCcTDAoFvP3FL+Nnv/4zuH39lrQLsT/e12QyUvGPiHzUUDjE6hExpf8MwaY8WrUItn2GiTxc2UyymHgq/xPls5Ry1Hg0VpGSSK8wZjBymo4vJH6VcDQyu1SS8U3Fsse0LiaiBbrUqi3TxdII8WiNkxJ0ZksdsMBYiOKkppeYi+8/AD9KplO85LG1EulUvtPBcyb31KSCusq6uUpQh/8UbDKC1wViShukd3oaL/tgcfxBziXCpoIokI/OTnHW66A7GqJaq+HGlWuY9vr47h/8AX73//1n+Of/6New//hd3L+xjs+/egdf/NwDvHznhqioGeeSlBbXxCmdm2aYTDQhQJAkK1nIOF6SUqludTw8VPrUNZLPg/bcbF+x/x5NMB4O0OsyMXRgciQt0CMJslqjB9VKXWoMMzGUtzYaD9CnyrpYRWn9Km6+8hau338VrZVNVGsNIS7FKtSSVSUBQi3vEkW6lRGKp5Q8gvqiPWq8vsbHxXvXy8RODinxUcY1l5lsIq4B4iCQLSOYdszLzsNhL+mJ6LJvlLu1sgDmAkuCWvAFWsKznAAkuXQ4HsvekskDPLe6Fai7kToO2HkcWzC1dmLR767AJuwyHJifkzmJXEpE1EuSiKuzjaDPYgDuxiPtHgRcuvdkwlGd5RpqNVFT87NMGGYSN10EwvW6etqnogQEu9RimOCYLz78MvHYi89yObwv/q643T4jqD9lBPXf/8/+A7GnqGCGdrWIzXYDG6stbGyuoblKS+8WivW6EsFCTlums6YbsSiX1n+2/8JG0hgnUVaFldHrBfuGTQEWzVNSAtFV1EK+yktPrKUR1YrUPB31TV6XAEI2WRkJqNehIJgSbnq+8B2+qZMVkQtAVpHigL8HIMm1B88jt82WwmNGugu5apbPXhtZbEH40iBF7bz5u5LPaq1uCurRVJXTpqAOBLXVl/aJT4m3GYr2ko2fWwmKRQXBNKshLTUVSkoiCwmt2VtUSM8qJJl5HDP5NMgR6+6SgkXMwKRCXdXUFfmdxLSoXjnJ8xw8VwhKHExRkNgtoFUhoqoCt57hNZdmfPG5+/N2gpq27vpveZZedzxIhpNAx4k8IaNNha0qaldiq8JUkxL0pdbWZp0o/1a3dieq+8MxOqxR3SdJ3ccpSWuqrEdTdMdz9Ce0boFYr/BlvS1R9YTNuD57V7IzT9Ipgij+TUB5D+wsUPOsOJ2k42w17+9CMWjAnCHWpN1cHWtLubR9lM2uCmqzCglKYwMTojHNd+J6IDoo1crQkyICcWA24zI9xAkSRkwwiVGCb28A+11PmViKhiDJvku+c0Fpa/R4eLRpq28JO6xOteaNJM/dwRK1blcLUCejJYFBlC1Wb1oIbE0McZJaVdQztd+x/pTYgLsS2+yW4lrZXtfG+yOB9Mh2PCzOlpOTBYMCFekglRGkYf+UUfjGVlVxAOH1WzV9Iuo8mZrTyz4fMoaW2EctBivRnBr9MZRbeHF0s+SIsEtUzdqlgzRfXHyB8Q6fZPkuu6R0cLnocOB9+fK3dLnALe98GhhnCWqNen2/52Mn2RGGGSuVsR+ff1lAmr0GJ5kuf68+TSbX/ZeIP+mtRmOACupGoyEZ4Hu7H3+Sy/yhP/ab3/7VxFxEYjFdfRJATRWavraoWlZJtgsV1N6hIvtiB1RSG9qQ3ZwkywV7b7ewzthp5YF92fdCFnVGSR2JTxb6Qd7mfKEv53RE3RwHZDAMoew1ZTf13g8daMkCo8l6l4z9ED87cZ9Z08M5ouTDi+aa7KY4vt8s6Kq//8UI6nAtIanAe5EuZmmLbyeoIQRgUFCfn6nF97vvBoKaygMBAXRa07nNrjdWFnq8pGumKlYEVBM1A5Wsc1U8TIYoj4ZoFoFWtYR6lQQ1ARSPpUhQK7E9JTEa1BRKUFNZ2+0PQVUEY8WxgJta251jSG0Bvc/rQ4wBjGSOUjo8cTRJK6vTBLXtkQyc1jWIia8T0KywihlK0zEKwwHmwyFmwwHGoz4Goy6GIyWox/Ki9eZMrL3r1aqQpCSrqxUqlZTcV+u7GUYToD8kMEgVwgjj6UhKCjG+rkrbVbBWbwhB3axUsU6C+uoV2WOIzfbuPp482RNifHOthYe3r+LLr93DG/dv4aUb21jb3EChuQLUGihUa7LH0ORYeo+2xOJ7RotvJsgK769JufPpGCBwfn6Gk/19HO/t45g1MGknvr+Hg/19se6mHfrdOy/jlYev4pVXH2D7yoYQ+ue0JH32FM+e7uDp3iEePd3Bd97/AE8OjjEtVTArVcRVZzSeoj8YC8hFG75avYrWKtXTLZSrddQaLbRWt0RB3WivoVRrYFYsirWjx5Lce9AWnaDT1joJ6leMoFYFtVh8m22fbnTtP99WWnwazw3ZdfqitTomBeO1cRnYmHeuSwGTMfAdXWD2fMvIzThsjceKH5+dry5qg3huFiDSE8XtQ5e992ybx225EJdHAGW2zT3iib83/nz2euLP+54ofi+rdM5rY2+fvO/Jrnt+zGXO+6LzybUEVyaf+/Qb89pvWX/IxnHZ5+37kvjeP60E9WJ/Sz/hi8bvQrtm4udsX7no9/yY4vK1qv3cCyT1X9IGIXt97vR22fZJxXARQZ0Xy+m9KMbkn4ud5WxAmMJgsVXz4lV/z0ke/iTxU6tVhKAui/uLxlVCdUzpMqhCkeFkiO/ufIg/+vhdvHvwFMdnh7jWG+DeeIr1wgwVjDHodnBycozjoz2cHO2jf97FcDDGcFqQdbHWrGN1Yw03btzC9es30azVBcM8Oz/H3tExdo+OsXN4hOf7R9g9OMHRyQC9njrTlelAUimiVuU1k2gmtFhFqVgVB5HJjPVVpwJkkZxu1mldTaySJLYKl7iHI6FLsoYx1u3X3sTnvvKTeOOLX8T1W9fx3gfv4//7rd/A3rPnmNMdkTHOxiZ+/Ms/gb/2U9/Ate1rYp2tjj0kqLU8IhMkxcVErIJtf+T4lIXnhmymnW8Cb6ilZYQ8NHLaSTCpTS1CI01U435UXqWS3Eu5UpX2GQwGop7m8fzqoJQ1tSeJayeo+TeWriJ5RdJVbJ/NgSaeD52gjhN5Un3dyeOM0lZiZlmQNZ7lvcRKbq+R7aQ+v7teqcnzkjg6brtoXfQ+T15ACepYpmBrhO1tZExZ3My4mjgnSUbayZ90z9Ebj1CtVnF9cxuVObD/8cf4w9/5bfzDb/59vPvH/wpbrQpevXcDX/rCq3jl/i2srTaFPGdMx8TDKRMjpOTjQFT0MmoYf4kTK8VbipVTpV2paPkfF974fZCcHjAJgmT9YIRRr4/e+TmG/UEQLcmxfr5qDfVaQ2q3M4mBz6Uz6GHAGKW1jsbV27j24A1s3byHSrUpCZZsyxL36CWq820fqhuaRCPxAxDUeTFWPAvl7WfjmCK7PivslmxYnaAWN1abp5ygTu1LI/ww6Xfp+VD34F7rWfdVoZ87fuE1nj0BXoFmSW6WmuXDoSR/8D9JHhFnA3PKtBr0yfqTfF+eOjpeb6kG9/rvHmtS5cwxLzXL5flrDfXUfWfiRbkuc/CizTeTc+q1uiTocE4i9kxXKjoWiIo6Wlek3Ty++gQLdjZufNFHlx1/+fNcDufMxt3eVz8jqD9lBPUv/8K/JwtKu0l7tha2N1extraKxuoqqo2GkpK0ag6Ai4Hxnnkl2T3RpjrG/GXCSjLMbATZxKKqZlWfqrLBSeokq9BIcH6X+FBz1TY7Vfl+fq+qffyLtGNHpBkHsRGVDHCC2tYvbG7q3pC5lSFREu4jyXZUyapwjqJ+lFphBogZGe3kqth6u2I6kNOqplY1tAZIrEOtL6qox0Ts9N9m9eKAkagmIkKJ6mPF1LRenmfwad1oEsu60EpdaCOlpY6IqaNn1TL4kr+Fl6meiQhJTW/9vCBEbqNudYNpS8eXEtHJ5KM1jdkuCbireiyt+yB/n81RIPAT6otHJLWo6J2k9gSDSIFvC2H4RlfJm1o69AGz2fNEBfMzDgobqRkiz5KvgriCE5hiZp0sbKMxOoMhOsMRzgZjnPbH8vN8wIysCXpCVBdEbaEkrnYHqTFtWVliVW6q8AJtGvkSvJaZXNqvtf5nAuLrPw2EzZC8ASG371S1mKutPLHM+6Qe5L3Gs8U8wUGUw0bCyuJq/VjIaCd9jb5Uo3QPQCxIkLwDBZ/dEClAroFUTwJNt31JAg4XjqSV09kapZ5Vubi8KeqtOlojJyOyWlVGbr9tiQlRfWitG211e+L6ImapGQhqmasUSBT1NPvwlJsqtefhS1X5qsReJKrdTsZqWIea2ZbAkCWoZd7SgC8s1tHcqntfSzYwAN5QoSTGCLGi/SOolPWQiBaJ6Wn7vJEVyUeXxi46FJcEHvHbGbLFryKftr4gVAoZ5XqM2pMbEGZ3En9V+srSAbRfuudRpbZLC+2VvhndvkX8rjWZkyThDl4Yk0ko/6LYcPnfF9Aca9lMO3lrpX/6PSR3Lm2aTXKIvj1FzltPWmrxbeqvTIeLzpY8/b8wBpV6Xp6o4Nn7SlDv7jz5wdv5h/CTv/TtX9H5X3LmYoLa6j9dpKD28g0+I6QeEOdrW+NTLi3xPB7lTUSZ+Zz7jZILG7Z445Yifq1v63qRuFr7+qFxoyU7ZXIMLSwKU1PqvDnPMo8AyX4m9/eIJE9tQDPjaNk9LiNe5H1bA8L3OgN/CYL6RfcbN0FybLzGa4JhQgbnqNvtHlPArV+bJSVq3OcOSIlbiq7aWmJCa1CPRMVzdHaGR48f43vvvov3nzwVBbUT1JJ4GSU0+NzvjihZ4MPjBlVAK21cpOKDtePGQzRKwEpN1UesqywENWOpmdp8s/mpoFaCmiFwWZyEhKAekKDmNY8sSdHmcYmNjaD22CiVXBg7jmjct7QPGCimsY3GMXJKGQwaVwpBPWcF5CmKVE8PBpiP+KIap4fBqCP1n0XxQSW0gaWMRQn+NmpVtJoNqRFZq3CvN5faemJVSCBvWpb77Y8GRlJPJNIl6SoEdaOFNu02afXdbGNtY12I+qOTYxwcHOFw90RUDbevbeG1+zfwI6/ewSt3ruPa9hpW1tZQaq2iQPVxrSZty6Rj2mWj0sC8zOToKsCE2QqBQ1tkbf82Z12/k2Oc7e1h7/lT7DzT1+HhPjqdjtSpvHX9Dm7fegk3b13H2nob5SLQ7Zzj2bNn+PjZDp7sHuL9p7v4zqOP8OzoDMUaifIyxqMJhsOxqOXx1rtWAAAgAElEQVQZJzMPWgjqlTaa7Raq9Qaq9RYarXU0V9bRWttEpdkGW0cIakXRRN3OpAhafJOgfuMVJ6g30GjWZC9CwEk3wQqO+7iQbZLsTdKuOJcBF2MgOo9UXEbK5K39F72XPU/22Lzf88+XzEjx/WWn6sten38uBhPj9/LinGXXHo/P+HzZ4x1gdaAyAdrSyu3s88hrw+TcyfyQJFUvr2md91yzbbCsDfPU0/Gx2T61LFaM7y95fkny8EXXk/d92f6wrO/+7b/1H/0QRmk/+CX/ZVl8Z8dF+oqSWPqiK82uYamYIEmXTZ1i2brngpPUuIt3DT/gZiHvGl+4PVvYrWQ2tbIem3uLx7mGRwRc0mNoP5fHjMEYMsF+PIbRn/yA2UT7HteUtUJMV6qoV6ri/lIq2fEmwlBxEOMYEsIskTHH3tkJHu0/w798+i6+9+wDlM7OsT2Y4Mp8jHWMUGRd6O4pzk8PcHyyj/Ozc/S6IwzHBcyKFXEQWVlr4uq1a7hy5ZrUHSYOctbp4uD4BIenZzg4Pcfe8TkOjs9xfNrHeWeoJUJI0BaBSrkgJDVjrkqFRF1NRDqT6QjlcgGNRk3w6DbrVVM4MBlJa5JUoq13qVpFl8ru6Qyvf/mr+Im//m/jxt07Ujbvg48e4Q//+A/w4bvv42T/UARWNx88xFd+9Gv4N3/ip3Ft+6pcB2teMyGSBDXJabrDiNI5IkVVgBFSi4LAhXNPeEZcqVlmkP+jIIixKe16TSXKY5WgVhW1OKmQWBbVs5KfxGNJuPd6PVBBzTmYlr8ksWMVtiuonSzmeZyYZl9wIi2eP0V4IaUfM1bPLvSw/sUkObYL//Pv1POoipsKat4b74Ekn8SQnvRlClIquWnHTj6BbkcuXAuV3rz/Rn1ed/+Jhb3aNftYSNTsfI/yI9Zx3j85xknnHP3JWJT5W+0VtMtVzIZDfP8738G3/u7/hj/8nd9EedLH9c02Xnv5Fm7f2Ea7yVI2BXHKHDNIK1Qk72E07WPKhEdLLuW9uusandeoYq1VK6hWON7KqFeoWmffVWXrYDZWG3wqpzs9DDpdTIcj7RNmzywYubiQ0m2URYYKYtncH7GczASzWgPtG7ex/tIDbN1+gNUrN1GtkKAuikNqQVwFZglBTd5jTpcEtpW6oCVzuNmQZ8qAZPefF62p8RwkM1DOfBvWYMOHswKZYPFtyQ1BQe21px2zvWBR8ZKEvkfKXodHxbx/S7038ZOOR7pzcn/GEgZ9JoDQkp311GmJzz4qeD3xW633rrOt/n+f5f07XQ2e3eMLQc09i+wdNTGVcwrHtDsMmAm5HuNuc2xTsXhPxqaoscUCnnWoK9LvxB3BylvpecdyH+KY69ccEdRxc+ZCrtEBeXHgi6KRy34m/7jLrbZJ3GxPw/rfZwT1p4yg/j//038X9UYN65vr2NjawObmBporKyjR0luCGmbqKIgk/wlBqYQaQQgz59ZAyqyaw8C2TNpAOJsNSmCt5XdTGzMLJo/m8OIfJKhlTja7D16LgHecwA0AM0ZNAgj7tyhnA0FtiupAYPMLXc/qw9LU1OH8EScXqXdlAPHcKj8N2ThaJ9lVs2brbbbcVFALGR1IawYFrIEyUfnuZBZIaUyEKQ3q26iCSKgnzEaXjCRJEtDGE9tuEtNSN1otuqVeNCdQqStdUXJaaneTnK5gJuoEWutpECLP2BMPPKMs/K5PV5X0QTwb6hCHRdJIXz9IJ3UjYeRzCroUxKJ8YgrjmKDm/bua2gjeUE87YiIchfaLcYLaO6yr3OO+GNUhZsYmw1J5nlI4zoIlUxVTGTMcT9AfT8Tm+6yndarPekN0ekOcj2bojAsYkdSWhW6GEX+G2oXeRpoByoQG9hmtnc2MONY4SUD9VGCQA3wnC7Q9hygwSTkIZ8hNAUysfrOr2CV7TMjVRNWuBHZSu0QDW0/Wy1hHy/AzW54ggzWVT5Rd7JbmDrz5PYq9ueacRAo+bQtVyGnSQwgIjIxYDJiimUO6hgYKrqzy4FxqjizcX1Km3WuSqDUOX2rL48S0t4tkXUodaiWix2YTLqp8I68lg84U1ySt3VJeFdiquHYbUj0vx7oe524MTk6EMRQHTT6GxDkhTL3RZJVkrSeRqyUTvCgCSQZxWlm95HM+F2T/fFFQGx/rJNNlLyv7/JWkWP7pJCRSQm0hyHUeKAihlwdRefckdET0Ed3zXS4Qs0VV608uI/lf1DC2ycx+PKzDASzxRW3xhM53JH+JxnqmcaWpbYPrwbymtC70gJAzkf94kjZaClS96N4zf88GxfxeAgGioK5UsPv8o094xh/uw3/pV39FpxNbSoOC2jZnXuNW8TVzrxBHGdoEepZ70gaLAJ8lJ1l/T4FrSXH4SLGdZEFLn4vn92gjrN+jhA3Hkq4Hic1evGnMI/iSFcESV2yM+OeW9bc8ADOeb7Kfj8d6Gli09dk2nxfdZ+6c4vOHxS3+PeH7tDHkwSy7pxfda2oOduLbanlFTzwiqfXd+Hrj8RZ/XzjGchg8gVJdl5Sy9iQFJ6jd4psE9fskqN95RwnqgyOpISYKEQcBrU9omJMQH9qPFXjQ+UhJZoZ14hQgrj0kclmDeoRmCWjXy2gIWKo1qBkHkpyWmocEMMDYTmMHcReigocW34OR1WikwtYsvq3P+r5I2eQE0JTLkmeq8XMMdnibxZtz5SwttTMktdnewwhqsZCeT1Cisnk8wnw4EHXxfDwUi+/+gDWoh5iKnaECsROWEqJtNeieXcZKqyHq51aTNohFTCdjsSoc09FpVgw13AZjqqjVFo9xW6NSwUqjiWaFVnQE8Gqo1xtyzMnZGTrnHYy6A6w2mmKz+MaD23jr4W3cu7mNzXUSvW2UW2so1psoVKuA2HwzKbaCeamOQrGmCdKSLMuftofg8+S/uZ/q9dA/PsTBzjPsPnuC50+f4Oj4EEPWKGQtyvUr2Fzfwur6itbArJQw6PfwbGcHT57t4iMhqPfwp4+fYfesg0qjLuCwKGJGJKg1QYHPgvUzW+2mENT1RksU1NXGChrtDaxtXUGtvQpqNBgTUkkt3W42QZkEtSmoA0G9vYFGoy6xn5Rskr6jgDD7QihdY+VpsqCNj9GsOjgeeyGBIwLBlhGY8XywDIRaWF8tNsieM32cxmd+XfH1xn0++YwRshlljY+dZdewbKWOwfmLr3MxMS+vzeP5Ju8747+7ci2ZzpO5Kr6fZdclWEYoW6BWzrKXy1g6X+a55LWDX3/2ni66njCHRQlYL/p+ybWK5ulPev7s3JjXh3ldnxHU+ZH2svbK9t/LjvuFSD+z31mIo6K9ayruWLZPipx5wlIeffAH3S9cFGtdtGML4gEj11L3HzKVo3jWd3NJILI4VbBEnSdY2pyfUuuFmEzHfZhLBLYsyr6mXWugVamhLCeaiTBCxQWKw2gKoNa85b/G4ykOz07xr568iz/46B0cHx+j2OthZdjFxqiL5qiH8uAcg84Rzs4OcXZ2jvNOn+GEEHqVahmtdh2bxIo3tlCrNWSd6nT74phyfN7F8XlPX50+Ts56OOsM0O2TVFGHw0qpgEatjEad6uGa4MyaNDdCu8EyIStYazfRqlUwHQ1lrRZit1pDkXhlqSRqSDo3fvEnv4Gv/Y1/B7V2Gzt7T/Hxs4/wweP38N53v4enjz7CyuYW3nj7y/jqj30VX3v7K7i6dUWTDqWkjNYKnkyVpGbM4vOtBbqCf2j5u6R8oh+jBBdtltVSWJ6dKyUjC2PBiUhQTyaqJKUtd5WONbx/dSAdjhhvdYUwF0xM1NWshay9kucgMeXfnaiwVTktykuLjcIYNhW0E9TeAbNjQPAjK3HHY9IENcMskt9qYcznJLWXReWduBOVCnQgKgtBTfJWa+pqPOPOi3Lt2rAaF/lYMgbbhVcuGhAYOrgFKUHdGfSxd3yMk24Hg6m252pFXXxWGi18/PgxfvUffBO/88//GY6ef4zKfIQb2+vYWm+jxgRHxvITinLIYVQxKxQxnA0wnrFtdfyWiyWx4G63mmg1mpLA2axV0GQiZ72GFSZQNOpoNRqo1sqYl+biLESCetztY9wbYDaaSB14Xr+Ue+GzKJcxLZbkuyl+6jG5kvF4qYbq+hau3H2IrTsvo33lJuqrW6hVm3It88kImI5QKE6NoLb9+VzMrFUWxSwJ+8+hcBcjZZ97dl+4bG3I7lmXxjoRSqiGmroGOUHtTgAJQW1iLN+7LZl4Yzw771r0azxJXstliu+bx9AsQcpk1MFAEmhIUHO86/irSX/luHGC2qfxeMqO4z8tL6C1ogW3d6LZxh7fF7qMBPWE5PREiGTOLY49BwcxsxAXwjot+zKCuiT7KXVZYJkDljjS+vK8BxmD5Izsv2x8FJ/zIpJ62Xqf96zj9y77ucXjLoeLZuNuv7/PCOpPGUH9h//dv496s4H17S20NzZQb6+iXG0EkjJYdMcZ3GKtbTbPvuB4v3PFh/10f0npcJ61Fc+k5lOhIGMc1bmFuCun1drbM9pEEUogifY1nJ99mPv3mtWzIrNOcNoCKStRYNw9Zy5NEMRqLD88kKCqbJRXDkEtVt7hpUpgDTBp7e1/4/XzfQZmarkX6ll7XeuAKhtWK7UMjM3zxdtUz5KVwwxKIaGVoNZ60UpSu8UIldVi3U37Cy5+5Yq8pFa0gcEKDPvD8J9GoCj3F7gzkv9iz23trBMJX0Yahfc9GcDXFCf2OcmqUjqxdU/U0/G5k0SH1FRpShI/ny3UgspbZpIpELSrKVrvm3xROjN7MFKnyM0ZACwWj2bjLSoS2nz3x+j2R+j2hjjtT3DSn6JLtQUV1/YazKZCVPPuQhKHBWZUUEtQ6xsUs7gOi7CpqfV3C+cy/05awLMEEnpLWj+MAz1SwAH7KdmSRpDKvRnR6rbnBMuCktqIeq15kQZwlBgtwE0IwmJpAYpj6MYNJHbfNtZ9zIs5QoascEV+HJj48aY5ikjA7KJnvweSOg2OhLrUDtqZSkXHaELQu3raN4dC8JvK2i29lWzWLLyk/VQRo0S2K6a1dnX8npyL6pn5RAFwmTNcze9qKWeXTDnlwX0MzIf5NOYIk+N1SxD9LcvmekSWiWT014yMOCdykf4dAw02fgKZEqKlJFMwy2b+oICDXo5r9/Xfi5hHXPnau01ynLsl6SLipE/07ygIDC4RTg7J36xERfhIThDmacR5kZ8lSXkV7UA0x+1o95ncbzbsTLsYhLGYYa29pWIVdFh2fd5IR6IZ3jnPQt29e6MPunLa14rMfWev3ueKvOZ50XuhCnkMlkcdngF+IKifffii0/2V+vvf+5X/QxXUEgbZcyL57FnM4l6j1mEy13oesll8e1UV6YoZQlS6u3UeHzqp+foCglqTkxJlWHzuMBfIyZWg1muzRKYo/0PfT6v/k76vM0P+dafH6AKguoT8jY/Lnjf3Hmyezm6wlx0bdz45JhDUIXsmxCbx/HrR9S8AUpE1WPJ9Ph/GhL4CRHHiTHzd2c1n7j0ZfhCKSMgjTRPUDOq5Ng7HrEE9lHqGJKi/+847ePTk44SgZhzrXdieu0/2ur/QPYMAFAaDsc+7E96MSgMhqLUGdXkyVoJaFNQEAtTGj9ejVRxZp4xqWEs2M4K6VKliJDWoh6qiHo4k6cwtvg1FitYlr4VtgyUJ2XRWT40Di92sjyfzZJz453EtNbpzlIqa6ElCujgZiYq6ICWCRhgOuuj0zjEaDzETZyDWDhwJ8TwlYDynzWYBrUYd6wSGV9pot2mFSJJ6opZytDHv93He74lV3kjiRR1XBCQbYu1IFZeC4FTZDEeMk4cy8bRrJdy8solXXr6H1+/fwWv3buDW1XWstGiR3UCpvgJU6kJOy75E2oN+3lUUqJ6uVJWglgdprlm+V+Heg6qjXgf9kyMcH+xiZ/cZjk8P0RsPJPauV1gbsS42qLQOZSLCYDjAzt4Bnuzs4cPdI7z/fB/fe7KH/fMeag1VzBTpkDOeoicktUby5UpRamk2mnUhqPkiQd1c28Tm1RtorG1gUihq7C9W70BxOkZpPkW14Arqh2rxvb0p53EFtSxfccKOJTHo3G3RWGbsxqRj3sJ1ESnoxy8jF7Pni4/LAzXzgc445tMAyUnWeF5Kf1bnIg9TdSq2HX5GFZS9Rp7zMte5jCBd9vm8trgIpPP9ZfJ8kufHc8Xfv+xakvMna1WegnrZc8o7b15/yV7LZT530fOP70+vLYkZ8+472w+97RbPk77TvPb/W3/zP/wrFb+96Gb+shXUF435F11LiLtyyOpU8nzOiRb2fy8gqH3djH8um/8WYqrojQCE64kWVHPhntLoYIg4PS51bFNCEFu7U+XNonk9vlcvVSPOMO6eYfOdb2F0PFDcoj54EqWXSFBXsFKti3sJFXfEshirEEvwBEAVz/D4Coj9cRnr9vv4+GAPH+w+xYdHe9g52UP/6ACFk0M0uydo9k4xPz/FsHOKzvkpev2e4BJU67IMYKVWx2q7jdWVVTQaTTk3VYqn5x2cdro4Oe/ipNvHSaePs+4A5z26zJCw0ZKNopKuVeTFmGks9YC1TAnJ6etbG0ICVgvAhHVjB311aKxWBV/rTacoNxvYunETX/zaN/DFn/oZ9GcTvPfoz7G3/xyH+7tCUD9+9xE2r1zDl77yNXzlx76KH/v8l7G9vmXrD0uz8ZpGGLHus5RatPY1YtXb37EwKUdpmKKEsVROinNkUldXw13up9KEsdj9MiHQLL5JkNVqVVFeEkJmTMYYi7GTqqeTGtYqbiB2pAS6fK+pNnmcPBdPasvsN9h/YwV13l5IcT3FviR/NNTOVj25q8F5LieoeU0k+ng+Yl+8Lyqo9aUEtc78em6PY8M+LvADPErjpODzaHG8WGoLgad/FwX1cKgK6m4XxFgZJPz/7L1pk2RJdh12Yt9zrcpaet9maWAwgxliOMCAA4IETTLxX8j4XRLF9Yv+hH4BN1EiQJAm0fRBZiIlgpQoEMDs3V291b7nGpmxb7JzF3d/L15kFSnpg7q72rIjM+LFe/78uV+/fs895zawEoD66pUr6B+f4I/+1b/Ev/1X/xI//r/+HZ4/fojtVg29dkOksuV0EkcnGasqAPV4OceECQpUMKW6JRMRWTO9QfZ0HY1aRRJYu80GttpNbHdb2Ol2xFfuddvo9ehfVoRgtpzMMB9NsJjOsCIxRdR0gBmAMX+WLA/JWusklpRQb3ews38Ne9dfxd7N19G9ch2V9hZKtZaoC3BeQ/ABJi4YU1rshDGoA25iG60EmuA7qmSq//J718v8Fz/+sv1efL75EoEa9HFAV+TomUThNajFudM2iT9SEC7z9aJwv+2KXD7XbKflez6vPy0lTMvAxXCIs4tzSQggaMxnS+lsSmhLAoCwqK3+vDZKw55JHNvnHM8tcy2oeGl8PjC8iVFZAqHWJrfyAa7O6eqdKShtuI5uYZcBoJY5LolI3LfUpQ/ZDlF/YPkmKuyGNpp/vBats34uWBxfFN/1vi8aJ/5d2bLkg3m5a2W/X/Cwi9rm95WLw3wFUH/JAOrHv//fiJR3d3cPje62yqqVq8bc9VomMXItQU6Gf7QgWGDuhmGXLjwBGDaZ3bWBaKFll79LI5BiIT0i6bWn1a45E5SLSYXKaC4jbXWslT2Z1C+WbEI14GEyefpWqLdqd5AYTjPrSoKI1jiis9IYKRBmLGoHmQg8G/vZXhWMtjrUIl3tDEoyqo1FbqBqRo7au8ClDd3xEZIzi7jQ8aQMu0kfEpwm04RAdFVZ0vIq8txkIdizc5a0sBMY+IsAdLBx0mXeLxHG0E2u9c6K8iME3pUZHoNt5t65vLU/Szdm/r6sBJpEIM8s1GtW6XeC+3l57ixd0iOgFvXzxSVhtUtfB5Ba606ooxnl0mNAwWtnm6y8rKV673ydUdJ7tsRkMsd4TEb1DCcDSn5PMaCUyGSC88kEg/kMI8rhELwUAE/rEkrwlA4GNw0ONrp6QMKe0H6MQiNFjqWt8KH/wjEbFgx5bgHYVFBeGMAiYeg1k8nqV4BamMMOvCa1q+VZ2dAQYFJk97OTO/aYB43T6awHu7NaNnkWXeSzrOk0sO+/e785eOGmosgRU3/DWfFZibngIFnCgoLOPi8TxrlI86v8uUiGG+isYLXmqCjT2gHsROKbm68g+xIBage9uZmcrhaYGYtGNqHGxNYxq39HoMLnXcLEiDpU4SGkTkEewMlLNKsPYIzZPHjtn1zihCg4ve54pIFFd5P09Kkzvc5o1sFR4LUkb8WP7dqZoEiURvPZK6++8c+9KuiRXDAkhXhyiL56RqgmtqcN1IBAkvCea3wBgJscEeuVpkB7dCy1uWkf549TlRDttywYn+9FfdTBNQ0XEWude/aZv5PksjWHVU6XtMn/9rXUxpD6DvG+wqb1xY/78sHg5/dz5+7DAWq+Pnl454Xn+iId8I/+2R/GvC6hkWo5DqkxzXEsdUrWa1DLccxIDjKDNrw2Arc+RGNmsaGElu8WbX4o82AgtQ7vZE0IgJ0nvkQgO8+kDkHFImaLYqHmRiYWI5nrm9bV/Psb199kHUsZzb5WhQ3kJWB8EVAT/CjPBswFGIJvnOu7tfluPkWYdxsCFjGxJ9pmbVeifGMnWQsm595PAVc39YEdYX5gyqAW0GrBescqeecANRnUn99/iKdHRwIIMxgnIjfJJlzakj5Pa0sAqEXpR2tJMzFPrssgwGyG2mKGVpkANZm/BKgZVNR7rpSqqIDBC5V/k0SzAFBT4nuBi+E4ANTCoBZQ1RSIHEm3cjwS+BOGi6lRpQGQnIpA+gz1aURwWvSehPFCn2QuoTvi9gxiLScjlOZT1IwhvpxOMR4NcDHoizQ3fRjKzo3HE8wmDJiqD8HzNes1kdXc2ephZ3cLnbbW61vxmQzPMRgMcD4cKutjRklMfpdznXKOZM8wy7+K1WKJMaUOJ2SVA712E6/d2MZbr17Hu2+9jbdfU/b0wV5P2dqNJkr1NlasQ8lxwECpBXMpLIVSFVUyp7hHmROIZ2CxJqWddB9CVaK5gtSjAYbnpzg8eY6T81NczMaYzKcSoOU4IVOcjBeCzwwIPz06EXnv208O8dmTI3z8+BBHF2PUhS1TQ4v7pcVSyvuw1I8EjyolNBoVNJt1NFttNJod1KQO9R72b7yKzu4+lrU65iiBT4f3U3KAmhLf25T4fhfvvPkmDq7uod1uycgUloVEexLWkOdWO8MoUWPQZdzW8QKfLf/5JhA0M9ZecJ78sZeBnVl743LUtiswJaPUTvi5+LpuD42pZb5j0XXTNaSob1KfJf1+2i/Okrzs+2nQLj1P3ib6Z8p6jCD9pufwouejwcvNEtl5u190vqL7Tp9T+p18f+VZ+pvG3ub3rUDUS4xZv9am53zZmP0KoC7eqOWfy2XB55exCZt85Pw8eFFMws+z5lO8BEDtc36TP5LO403X8TGW8T/zvpYF4dMdX0iW90S5YI8dnOF6H8G9fB3TcD2vq5r4h0W2SuSnTTWB3xW5a6qX1BvoVOviW3CGzZhMx5ic8XpU4VFosVhVKgKWMdlqfDHE6ekZPj19go+PH+LR08c4e/oE5ZPnaF2coH5+gdJggMnFKcajvjA4SSQAqLTYQLPekLWr3WGpi6aUPRsyiW0wxJkA1EOcDsaSpMZSeIyZSY6X1FmlxHdV5JIZe2IyGxvZrFVwsLsjAHWrqr4HGdRUMVkSCC1XcDoa43w2x7XXX8M3vvMdfP3Xf4BX3vtVHF/0ceuzD3By/BwDypjf+gT3PruD6zdfw5//4Y/wG9/9Pn7tm9/CbndbSimS1bQoKRuRpWUI9qR1XVO/Up6HxX28ZJztpKL8tYDUugcm2CVxvqCEQplyZVDzfe5DCVA3Gw3xFwmO8x5npKmv6M9pvWcfIw5O+/MXwNiAMmdSp+xpX0NTefC8LS1ar8IcMXCZyn/8l7kPk/jm+7wPDjT6LkzmpNQ8QT+pQV1mcqeuV0puycmiJ4Qgib2EmsIaQ1Og3NiqptTqAPXh2RlOh0NMhASiZW26jSauX7uG5XyGTz76EP/uj/4I//P/+D/hg5/+VBSTGhUlBHHsMRGV9Z8Zk+U5CRpTLn465RxbiY/HZ6Byy2RUr9CoVtBpUi2oiS2qDfXa2Ol1sLfTw/W9bez2OnLfVMZcTBaYM7GTUszzBaalEmalEqblsvw+YbdWa6JUu3flKm6++joOrr+G3u4V1No9LMo1LLn7MNYsS8RgRY9S11Dfl/kePfDKQiKY7jGUjxXXg8ueeWrPN+1903Olx0sUPfUdbc/qADWBVUmiMJDa45HBn0nCY4kQp8bYsmG5zF7P90augWu7VY0rk/XP/WIJOB8yaaaPwXgkrOOqJR9wz8K9C4/PaIMmxCW1VyyRwDEdlQrW97iapCHnsiRJ2ct4contIZ3g5PFfycUwlWCZK8ulMsHFdugYpFIGAWrae/Yh96JankDVsDwZwPtjzRdMwPCivaWMqZzb8KKxUiTbv8knyK7DLwjs2kl8POXH4lcA9ZcMoB7+6/8WFWa/tzqStSP1voQ5YKCySSa7FI2AQsxid2BXqY9qSBT9slfjLejOKkASGVMQZCWDxm8AvDOD3YJastHz2r4O5mp8Ndoxa4MC1BH81PMp4K5WPrlCOjn9+7Jirh/jZRfDZybpHZjiAkTnwGkuMMYQ5mcKvFrIzkDSdQDKGul9RGlDlzc0GRkBmwNArQaNBdb8OJHAsxrSsXa01ozmM3P5H/JFUvagdpWtcNptsS/CBlOPkUVzpdLlDDKqY2x1FqzP5X5TWqCNLY3I8Pk52zmR+BaHkH0V61ArUG0NsmcTcJvgRKpcjSx+BoLLK/t/oYCfM6gDSG11quUUIelCJeUDY0f6nAHLstQs5rpAsHo0WeBiMhc2zcVojLPhSH+sbvVwthD57xlZQgUxY9oAACAASURBVPyuyIOolLosQImMaurUxg1MOlg1gpUx8Qbi+0j1xd+P8Vd/hNp9EWxVOZI8QK3M3gC4OjAbvmfy2boyqux+KKEbr6jstaRlyTSP7yYgQgj2JyBHYM+prIoChd4LEbhwx01NRfZ9HYZexynHArdxEyRYbOwoJuyAtNeu9lrWChorqJ8wqANAnbCmLRgnkuDBWbEa1ux7AtRLAtSWJWuZ0pxLgbntyRUBJDTZdXn2mqBD59unrQLQ+UCFjpsATWY+NgO6FtuwzMjimEcwjm72o1Oz2Sl2Oxwtq0/kjMUvBB3iEdFxjU5pUsPZxkcWc7bAZwDcbB6lme06iMwUpp9HgDrvMKkPnRrI9D6yIQ03h/FVP+e3BTvMMMGTGZLMIX03C1BLH4inW/Sg/D23tTr/03EQlu3cmPBkgjiUsuzp7BCz4PO6iY7qDQEbT9ufjJXcEHjZP7X92XtP/04B6scPPn/Z034hjvuHf/hP5T4ig1rBaQk6KN/RAGoLIBiD2oFsKb/gq3cORA4219ZMOS5RAwlfdJfL2a1BsjvLoHa7He13BKjDbHAmtVw8p4zgByW+gZeRSL+fmaG5tWLT5tzvNT8oNh2fX4MyAdANIH++XTrTC3aXZisUzNLOLQrS5vuzKMCQ/54nK7mdicEQXT3Wj482LtMWX6NlaVHgUVYT8+XFN6D7YIOEa91sMVeA+uJcJb5v3cLtBw/x7OjYAgtk3GgAUIMitvWITqD2RTB5HB+qDKRS3RGgLlPqbTYVgLpTL6NRr2hQyuZFpVxFtVQ1gFrZNSlAzbIvBKgvxmOpQ03AlrL4BKm19p7bQ10bNGiiM85NVT54VOS3yK0Y80N8RVsxJOFV5CCXwqCmDOBiNBIGNcNbJdYJJJhM0HZ0IUwhSbAUgFoZ1PRd6INLsJWBkEoZ7VYT21sdbPU6Im/I3NblfILxZISLwVD83NFE5Tp5z3LbjLdVWJuvJoDuZDDGcqZSnteu7uD9917BO2+8ileuv4LrV6/i2v4Wdrc76DCo12wD9bYE5BikHQ2HuOif4vyMdTAHmE8WqJUpHVlHrcxabA1UK00BqOes3cc+IJJNhvh4jMlogP7wHP3xAOfzCS7mY4xmY+Lc2CJDfKsr4Dv9seen57j/9BifPHqGT58c4vNnJzgeDIX9067XsFWviyy3MKgFoF6gzGBlrSxs7EazhVq9hTIZ2r0d7F67id6VA1TbXaDWENaMBJCsRnhNGNTb+Ma7yqA+uLKPTqcVJL41kOtqEZwzulX0vdOLQMG8bSoCHItswGVrZzCpBeB1CpgWLZZ6Xg9emscRgFbz4c2GXXaubOwzrvP5INZl9y9mNAFHXwR+FvVdameL2pvaxhCcN4A6f33/O/9MNz/jbPvzEt9F957e46b7KeqX9D3/PQWoXzQOi8aTxGMKkiqK+izt201B8Xwb/f7/9t/660VD8Qv7njOoX2Y8bOqEy/p405zadK5N/sFlLKsi38UXcf8s9e43XiOnnrBpjGzyl9zShmu6JHESXzRvKyTXh+/Qbpvsq7JbCVAqoKGxnqTHkuS0lJ3KIyJwkU1qSVUnhJFIkLNWQ4c1qCvqp9A/CdmoJs8n8RIu8x5PEJnhMsZkNvfP8XR4iocXR7h/fIjHh8/RP3mKRZ9M6jG6wzFWZ8cYnz7HsH+I0aCPxZQJYTVUCES2G+h2u+h02nKfBEyGBJAHA5xdDHE2GGEwmWE0W2KaVOwT1RcB/3R9JKDOe9nqtLG/08NOr4syYyKjsapMUhJ5scJwvsDpZIpZtYb3v/s9/Nbv/iVcff1tLOptPD87xr2Ht9E/PcLw7BT3b9/F44dP8Nab7+JHv/N7+Pa3fh1vv/E2thnnJvOwtMCitBD1wInUdNV6sT6PfIwEH1rcsKgmJ3FO3/mLH6q+o+zlJenXk6r0OWoN6rkAywSbWNuYID/XeKrSECAXsLVEXyrHvjb2tAK3JWVS2vVkLLDsTAII83occ86q9uSGdJ6na+d6TEO9TPEPZU+ngTtNilT5Yv7jdQWgpnR5iTXFWQ+9JomN9CeD2odFG0JferhE4sAMzcWyLRJzIymJ4VcjY4nPzAQF0Beb4vnZGc6GQ5H45rVX0yla1aqUJ6VCzuCij5//5Mf4/f/uH+Pf/dG/weisj9J8Cer71MhIrZPEpcxvKeHIWK4pjLEeeKvdRqVaxpiM28lECFiV0kr8YyaysgZ1p1FHt9PA3lYbN/a2sNfryP1TSp9Jm9wvUF2JpCUy/llGs7Wzi87uHtrb2+jt7mH/6lXsXTkQqXyqEdQbLcFiwATMUFKTvrlp67kaqT4UUbnVPk1IBx4H9Lr1yd4wtWt5/6PIpubfy4+faJsjvhPxHwVsFdytCsjKV092UOzAYqxM0QxxBsVdfN+biXU7JGNv+pogQuc2H9XK6niliizP2x9c4PjsDIPJSJJQZK/SoOqE1kqXMqmeyS4+d4yfcmRynEv7RRLcYifBFHjycKal6uvYHtVLQ3pyi4LWFt91dQHaQlPZdTKMry28ptSt536kVhV7Igk1ZjOU9W+xxAJG+qbopHnnulPNhw4zC5b2ahI1zC7/AZfZ7GbFsbPeT0Xfyvv2bju+fuP6F9aXu+zGSicnJ/KIdr5kAPXqp/9IjB3lLmQXH2gvHJBai1XF65zxWLW61DZDTZJNR7CD0zYl3GFSfMj+2UbVA1VybQVMYyTUg+jRIfDJGkyhGZE0GBXb4GzAkIIenv2aM5zfeIdNbB6g9gB/yoZLZKoDQEoZlvU61ML78FrYwZG02rEeZLRWelAwSG5zEWI/G0Atr+G9mkrjWV0EtdQJErhWU9pqm5lzxTp7WZOR0/BOnmF4vgKAqclyYF5YtwJQJ5lyYeFMrF/CbBdHiouRSW8LeCwbWWO/G0CtLAkL9JnTpFE+HTPiONpi50xpZ8IGkFqYqZYokLBSyfiQnzDUbDyGPAxNihDQnxltssjqPFksyxKko3TRmI7IiLWpx+KYnw3HWqeaUuDTOYZzdYQEpKYzKYx2zRAMjDJxNiKLx8d8YDx6n6eWzFnm8kBcbKQ4zyP4hZbRqJLUmoUotZNDxlde5tprUmcZ1dLnHC4hHpsEq2Pj3WUwp93GTTLoNFUigoORWW7sLctS9kXK5WH18afyrzqWQ6A3kezS8RGZ1LELLTvWwGUNjvg+zxMdXAJenfY0+KR9qJtDBfQNiJb3IvPameixNrU5+3T4JTjvsuBaj9Az7/x8zuAWBz5JMBDnxAHqlGUR5mjh8p9NvtmwMmpQKe+5rB/s/RVtq9nK8IyjnPbGYEQ6HnLO0YtAkSgXrG3z7Hb5LYBjNic8ecZAHp5bHOmEzZkHqf2YQvA6dEdRPxU7Yz4O/at0onWVzaTxBJDDZkzS8eaMmuUOcm5rjybMeDPXpiDiAHWiqCDJ0pwfIZN5naEVnExfI5PrKTvaoHrfJCWJaTxUluy4l1pvbUEQfMPQLHg7qnr4WqAmhdnQWoOaTv6j+5++/Cm/AEcSoGa3qt0STnRgUOuezNZVWYhNZtBlvl/AoA4BBwd5g9vh8t0cUrFGtcxjk192acM0OLJ+Ph9TBSBohG0ywGl+o6Vr6/qDzAdlXvS3n+Gy4KiPt/Q1/V5Yl+zN/N9pKzPBnKJxaP6zr4Gb2hcCAhvG8ro9TpPKzJp6ACl3jkv7LAdQi4TgGkDNdV9Xe653ZJKQzcJs908doL7/QABqAoqUROTDFOUX7k7MXqT3oM8/GhrNQifzmgEuTagkg5o1qCuzKZrllQDU9ZrKKmp/sWZjJQNQM/Oe9ktrUNckoHk+HElSYgCoRVXKfhKvWvzcDUx2/yw7FjLOUQx8i/KOKf9Q0pvALNlShN5nUyzGQ5QXc9S5z2B9RbJMRgOMJ0NhubBrWINS2M2sQW2Jb3I182sYXOy0alJ/r9vtiAxntbqUmtQjypmPphiOCdjOhR1C34XnZVBVpB1payZz1FFCr1XHGzev4Dvvv423Xn8Ve9v7Uud6e6uFLQLF2z1hH1O1a74si2zd4PwMp0fPcXJ4hJPDU0wuRqjMS6iXKQnaRrPeRq3aEv+bjKMFWUesuz1VgJoBxfFihovZFCeTEY4n5zgZn1ItHNeuXcXVq/vodXtYrso4Or0Qee8P7j/Bp4+f4/5JH2cjCjGytnYZO80GWpWK+mYip8eahytheglA3WiiXCXzu4Jyo4PelWvYunINnb0rqHW6mFEensFWSsqT6Y4S9re38fV331GA+uo+Osagps9HH1GTLtR+6vPxJB5PsMxLZq8nZ/k0LQISi4DZIkAxneqbAKw8SJvOw+y1nUGtZ9W1aD2RVIPTKUso9UH0u/+xYFoeoN0Esm7qO5+n6edFfRmCts4es/sJqaEbQPJ8+/LmOk1qSa9b1B/pc8nf56b73nSc93nKai56Di/6vicq5I/Lj5n8vb3sc/L++rIC1Pm5uD5+Lt/Hvey8etFxG/2jDZcv3A+K2+F7SN/r6B29yP96kS3L+0lr57MD/DxOigj+WNhfml02oEUkYCnNbHK2/neooZvYg9TOOUCt9j5NSo82M322et6KgBWsY9wmUE1WHX0iKnwshW4iMRlKfgsLlV7PZIrFbA7Ua1jVqhgyNnU+wMVkiNPxAE+HF3h0fopHJ09xfPoMjeEYvdEUtX4fq9MjXBw9Rv/oKab9AebjmchjryjV3W6h1+6g2ajLPpp1kofDoTKphyMMpwtM5itVEmS5FVeblDJ39NMoaV1Cl2Umt7vY6tDnqGMxm4oSi8Q6UMb5eIaz8QLzWh3dg2v4jR/9Dv7C7/0VVNs9PDw8wmH/CMf9Q/RPjnBxfISnj57g7PQcX3vvffzOj34P3/ja+7hxcEMk0SuLGeF8zMtzASi5vjM5jqoqeaa6Px9l0yZrkBlkjcto3WaRvKZ/6lETJyxIfI0JhbxX+g5kT7PkSF2Y55RcJ0mE/wiUkeWbAk4pg1oZlbUA9IXrJoCwr1XOwk7HVd52a2zDyB+W6Gl5ZRqRSBJ4nREqQLnJzPNY+i7sJ5Z6oYoOgVx2lZI+8vLe2ol89l4jXRinNrd5TSFx0V/yOtYmWE8izGA6w+FZXyS+R7OZyhzPZlKDvdUmq7+BVquBB3fv4F/8s3+G/+N/+9d4dPs+Bid9keCuMgGgSnCXf+rzJ4GIiaW1WgOdThc7+3uiQnp4eISz01OsFjNRGtM4y0rmV71aRqddw3angau9FrbbLdTr9JVrqNbqMtbPx2MMplNMUEJjawuvvPkOXn3rbRzcvImrB9dx5eAatrYIqhPYrsj44mylDVEylKknyXiQzFwBT6UHRTFVZJkMzLWjLY4TIz/FftZlvlt+T56OmXR9Dr5OAl7KsYbN6N6bEtVVYf86CznYYAsGLUqqVinjwglYXiohhQ4MksmrdTJ2V+UYNjxA2sBzVSvguZnwfHR6isFkbAA1FbPqYN10YcjTnlJx1hOcrF3sZ5XYZlmguoHsVgpVO0UVqDx26MzrZPGVcyaqX95/4k85wclKjHrcV8H76O8Hm88+rGtdek8UkWQROz7znJItpI+FNZ/Ax5ctt2mYJKMo6Wti7jmH810W1MutpzHCmW9N9u+w/ubUxb4CqL9kAPXyF/88gDq6YvjyqsFq2S6GrBK+pdmAtsxYfQhBItWnDEhfAmKq5bEvMRvKpoyArCY9HU9qDM91adtwihQIlzbb+dau7aZqffBrHCuR/vYGZmdpljmcWv0QgMqyfl26W5i/DlRrBwZAVxwIgyMke8wZFx50tHo0RkdSwNkyMXUVszptwpDW+tLxWO9sc6akX0UPPNQTZKA6gEoSsLNVIHPv1q9exznH9FYng+CyMq2DFLEFqeXqBtprjVZ7/i7l7QuSfd9lvqPct8qaBNDan1XcqasRD0FPDV7ofWmgIzDZRYLcAGoBpNMkAi78ycrn/ZQC1KoNgxIXBzqHrNstQU8epP1EJ3JG6e/pAsMxGdUznA+mOBsoUH02ovQ3a1Sr7PecC5exsplp64FklwnxtAEJSPocdLDQ31BvQDL8lEHpzl8xQO2zwWswu8PJvnHpEZf6FsdbgsCaEeps6giOGlAr7M+8vqrVkAvjKcorm3eqg9PtgLTd22wgu0tnBQZ1BJ+9j8Qa5RiwspEMiQtxMMZEluz8MOMm/eis6Zh/4Yxpk4h3ANgcsCj7HcHpKPOt7ylwrbVgAova61jzmlanmq8MgkugUkBrrfOov0fGtbwn0uvxPU3wcPOSyACGQH3ODuaCBfKYfPxkwMfo2mQkcMychjVAzqdrgP8L5ryAdRmAXvuaAlch3ySzKVK7EdnM+pWEQW0bRzqa4cmmY0ZvLpO4EMAAy7pUgNocfTNU2qQk4cHHVMGr5D2IR5wfW3HdyXR5juAumzIqg2SWKT2htFyWUvvU5T6tHXKUJ/pknovetz5OZ8LrhZVhb+e0sTmXj3zC6rVePrjJc2n2eEjukAvEzFrNJs0C2KmzWsz6z3TIJX8k95nvaG5ealW0Wy3ZPD6898nLnvQLcdw/+MM/CMuwJkY4g1qz3EM4xWW+1xjUvhLZBjK1t4W/23y1zG7x9cqW4ZskGsUyDXEDnQGobd5rdn3qmCTzUgIoic3xJ+buTGCeJo9yA3v5ZQHqaN/M3vyHsKGTYM/LgNPBmuTstRo6T84rbkfazgyA+4Lkn7CQuC0p6H+9/Pp103sK1/R1yW2QUE/UcxO7JT6UZo+zFuBoOsFxv49Pb9/GB7du4bM7d6VWMO+33W3LHBaQOgGow9PNKCnZeKVdZ2CUm3pLyCBATYZxZTpGo7wUMFIY1PWqBHTZJg1esM4b1+B5UEtRgLqOyXyOi4EC1KyLx/KKWjdZf4wfEGuEJZKP3t7I1rFyLuHZJOPdGKYSuOSzEJ+BiZYiiC3s3OViiiUZ0rMJKou5SHwTrB1fXGBG1sB8KgA1g6GU1KSUIQFqsqlDsNFY1AyOcotBuUJh+oicNdlglAdfYDpZYDwh64jsoyUE9jY5xjpB6nIZTYLTtTr2ex28efMqvvXea3j9+jV0uzvo9XrobbfR2e6itbWFcrONBRqYrygVOcN8NsJsPMCUDJnBBJPBBLOLCcqLElr1Nhp1JhqpNKbU5aT852Qs97scjrGcL0XKtD+d4sHxMe4fP8GD43tYlKe4+cp1HFy9inarLepHz48v8NnDZ/jZ5/fx6dNDHI6nwtLiutcol7BVK6NtrAlZD5cMhK7QaTXQZo3MRkPYPxejOWarCuq9HXSvHODKK68JU4ZMNSawEqCmFauhhD0DqN958w0BqJkIQE87Bajdj4/5geocpcDGJqAoBUiL1vDL1vVNx/v7l4GJebsYzxUZ1FkQNg2c6nhPWbp6vjTpLFtbumhxTvtkE3Dr7doM6EU/Ng3Gpvfn586zivNgV/q8/H7yfZy2I9s/qS8dIh+ZPW7qb+fv/TJA+WX6Ju1fv4+8P7hpLK0f589RE3azzzX7JDddQ983nzgH8qdn+Eriu8hZeLnEjk02JT/X8sdtBJndh8irvgXfIuvXZa6TxpHi5Fub9pv8qKJxlH4522bzpfyANFFWVF6cIauAi7OiXQJYgBgDqL1Wqe9bZX4XAM9el1fbH9W/gk0JKlc67J19xybyGgRDuT53jLVKkk9U39B4nMSGzK+XuA4T8wh8UVZ6OseAJIrzIfrDEUarGS6WI9w9eoJ7zx/j4uIMmI7RW5awuyyhMZpgeXaK8ycPcPT4Lo6eP0K/fyznYpmLbqcj6iu85mw2xYBM6iHVSxbCfiaDmhis8ks0LVHlk+lrQMp9dLtttJoNAYsohz0ZU62F55rh+dkQ/ekKV19/C+//xvfx3R/+Bbz/69/DcDrBZ3dv42x0htFihLOj5zh9/AT9s74kob337jfxgz/3Q2FS7+1cQZc1tJmsV5oLQM3Q33JZEoB6IkzmmcRkpJXGAFVJbR2rjPPNCYyKestCyFVVyu8K6NxApUaQmvFWBeoIILE/+B0eTzCMADWTCwja0R+7GJLZSSUcZXLa1zWi4mQEJgM6A9ukfmXcmWyyt83rTbPtXiM6td954CfG0PQe+Xi01rmtzxKL1jgrx1CY+yEHVPf4TM5oVuvCnhYg3wkfrrqU7jssXiH+rDGjCYjpnGTsdi57A55T+13jICT1KIO6j5OLC2EnTymbLoOKbZ6j2axid28bs/EIn/zyA/z0j/8Uf/Jv/hiffXAL5yenWFCqnmdkaWf6XStIImG1VkZvaxt7+1dx/eYrMic///wOHj96JOpEMpcMnOb3m9UStnptbHUaaNcAlqCW527kI6rnEEyflyto7+zgxhtv4le/8z187Zu/KuD01vYuuq2uJJosuDdhiHm5RI33bRwzUacM5edKKEk502BUg3Kl76U9/q2ek47X8BxThu1a8pyeMw9MF/kzqU8UbJxOaXNxbK23xJ0A8BK4t1rp8kyTfaEkGweAOokDp6VVExJHCDf6HF2VWHhA22/Z6BJvYr1mLHHcP8PzkyNJBJkZg5oS+wS1RdGgQhA6xuAtZJhhgAvALixwVS/wzpXR6WoKEvKyUns+f2xOhbUnCbF5X0os1+aXA9cRw0hsEYHyuian8KLcB9JeSdKChweTtSvIcGcis3EVNE9MHp0rcIYlsJBBncQh08XUA39rq3NyrdCuS9b85PtZO6XrL/99BVB/yQDq+c//hTgxyqbh5lzrgShoIEPXcNYoB6eYp8l+cBaIPqmuWLLE+V7CDZcH7n0282hn1kgNZBr2OHNTp84Bb06giIO5gTP6LRGaQnA6DxrYZtmATI/cKnnINoFJG4OF9/sJEfiMRVbGr6C0sRZ1BPrt/QA/pBsI9mEOoA/sZwOu3ej68/C+kvet+kIAoc1ayspkAIFLeVN60FAgB6g180a5JbZEpSYi3I8zv8VoWD/7c5ZFUxLekvtiH1otX9EWXQOo9WFKl3sN70ySgcqGU1IvA1Ab6BGftQ81lY7Ux2N1T4LUup5D2NMOTosEu3nLHLsLk6w3qR5f6FzJXhjC5kmXajWUanVxlthzfFyUf9EupwwOpY6AyZQ1eeY4H4xxesGfEU6GE6lVPZzNxWknKLSU569zQDYrlpwQzHhm4UkpiMZCkFYQpE76f02SKvEfLLCr4KrV4k7qTztArY6xLkgpY9d/d2dIPk8qeLjTYh5PSEaxcLZNKQXJNENTGUHqIBn46NBgwoBW4NkkQRNgJMM+T8DDCHb4kPbRL8Yn9aik/1yOJQWndbhZ0kPCnPZ5rtNd70PlGF0K3MBj+5yfSZ3qhGEt9b2t3yk974xpyZaVepcEphWMpgyVg9QOWOvfeqyKDlitHxv/sURDYgvMY5WRkowX6Y3s8MnOZ39WiXVwk+5PLJg3l93NJA5ERqUnEGScYcmfiTXXUwA5JBtcAhDToRcp4oRR75m/Po9Ubt7bEV9l/CivNGMCnYVtsHV03tfaodYtZAHrSF5z1dLpmQ/QEZxO66rG5xM3GTIO5bnFc7vNCwB1TuU7D0S7Ikq4vtlyHZuWjBbAax0j8Rz+d/KajCcC1G4vPEkotNkcZJkvuXswj0FrfAUQPg29XuL1hgXah6sD7/4dHdRB4rtaw/27t150wi/U53//D/8g5uBkAGpbb4xVGhKEZCOgP8K3loQttYPqgiRzJ0iMZaW61ZZ7hnfKoLb3LckkjuT8vEz9MUuwyz0Vt+CunpJ+nG7ivYRG/NxUFWw9KQJadQYnQcuCzdrG7xUcG/ojAaj9vfQ1cw8hyWbD7nIDQJ0/Xz6AWxRMzr6XOu++MSzeVG4KaKTvi89oWa4u7y1da1VBNFNcA3+T6RTDyQQn/TN8/Nln+MUHH+LWp5/h4ZOnEojb2d1Bo9kU6Tb+87XXwWB/7sHm8yKSvKVeLv04CTIJQD1BeTpBvcTah1oTsdbQOmnKuiaXgXsfTXTUAK8yqCv1mgC0ZAldxqBO11n2ScpmTwM97vvEdSPxlmyga2BcZRYXDMqRLUXfaTHDYjbWINpyhsp8Lj+L8QjjwQDz6RiL5QyLBQOlDGgsMJ9rvT0GZSk1J2wYkeLjHdMU0z/WXq3VSmi3y6hUmbUP8W1nsxWmc/qvXFF0CyO1/VjPu1bFbrOBK70ubuzu4Y3r+3jvlau4fmUPndYWOr0uugJOd1Dv9VCqNzFdVU1ZiG7wErWyslRKyxJmozlGZwMsxgthUdeqdVSoYmQqUmSRL8cjLBlAH02ljE+pWpcSO589IjP6Lu48+xST1RA3rh9gf29f2BCj8RyPn5/ik/tP8eNP7+LzZ0e4YLBSEiaWqKxWaFP+vVpGi9J6FY6FuciWdzstCaazBieh59PzIQaTBZbVBlo7ezh4/U1sH1wH6nXVHiPLgkHQErC3tY2vv/M23nnrDZH45nlooIU9kWydZRZ68q7NER8zvibnF6pNAcWwGibAnrqAvm8pfk3Pr/Y/8T2CnxkdxyLb4ntG8XB0QgSfeiM4k1xY2/iioFYEsuM9ZVpvf8QE5tCXqR98yf1t6tu8tHK+jyIjXJuQ9nnahnx7vK/StcOTFPK2o/i8Cgbnn3F+LHh703Pmz5//bNPYuey4+Nzj8y/y8ry9+bG3qU359//u3/kbXyj/7UU34xLfReM534cvOlf6XF90bBpAftGx7k+ls1in2uZ57eG4cO4X+FVrbcipRK19nlNXs8lpOcZJMrxFzZxJK4xVK9HGNU8lYrOgtSZUm5qaSbFK8rmosDC2pXZQoyvq32rYMbLmfN57u1OZZvElWIO6WkW70UC70ZQ9jrAupQ7yCiWCp0xko91lCRArxcZkPW72WF94NJ3h5OQCp/0LlKorLCpzPDw5xGdPH+HO4SMcX5xht9XDa70ruF5to0slwMP7eH7/Izy+ewtPH9zFxcVQlAQb9RraTbISCXAupP4uweUx1QWXkBq/TJATjmipKlLItTLvuROaqgAAIABJREFUAWjUgFazLsxXJhPz/giSjiczWVuPzgY4HkyxqHXw/ve+jx/9J/8pvvGd72L/5qs4Oj3Gp7c/xnA2xKq6EvWVw4ePBdxutjp458338J1f/XXcvPEatno76FRqaEhMci73y8RFapuQiTsdj6XdAvJKbEpBdGGgz6eS7DcZDjFibW5hPc+kTnCz20OHUufdroDP9E/5XAXM5g/lvck6Xln96VYLdTI4K1rWZDAaiq0mU1Pj6lZ2RVBuIzpw/NC3K1MivKF+qgHnLu9NH8+lg9mHDlDLPt5ieRLXMNA5jclpvMN8cWEwK+CaqT9tpRllP0hGvBB9lLxDYLphNX0lVd1jW3aeCGDaXtL3lmWV7hbxNgOo6X+Kn+6JAYyrGqGHY/aw38fx+QX6w6EC1ALwcv/A8izA3u422s0GVpMZ7n92B//mf/3f8ZM//lM8vHcfZycnWLAcDMlPFk6hEkCz08aVK1dx5eo1HBxcE1/5w19+iPt372E5nUr6PaW2q/wB0G5Usbe9hV6nQS0frJZTI46wnCMwXa5E2ptKOjffehvf+LVv4/s/+G188/1fw+72Huq1ppAiGBOckMW/WqG2WqLKGtiiirRESQJbLE9Ev1/9YcVAjDzIeW0lNUVuPjB4rYxQwkxP1/kgvZ4kHKT7xPzvqc+Q+hPhnDlT7gxqidca45/S1DUBqJnAoPZO40OmhuUKgs6c5l2aa+mrhEeI8gA1lYkqVJEsUZk0xsyYfDJZznF4doLnx0cYjkdC+uH+gck9zqCmb88fTYjQuIizv5VhrfLeoo6RkMnkuECSsqQMx6EsQT/4g+bG+jxL/URRvzAWtcaQo/y3AtbaT5L8xP0nQfIyFVw1WUZ8zOBbZ1c6jxH6ipP3im0FypbJlXlREMO0FWt9rc3hPwUOQfTrXuTL65dT/yIdj18B1F8ygHr583+ui5GMGwNaA9qglkfmnMkwSx5DWExsYIakkRTlsPqB6nlpyM+CamGxkr+ZepSAA7IzS+pfGygqhtktU4ih+ZvWgOD45SZptLBKEvdNqQOu/vkGJ5irQAq8613a8h7S3HOMce/DiJAU+ONCPcgyqP1hOOgcH44hMI7EWOQqM9/VuXFnO9x25AJau70Onj5YZVHZR8kjTAF3DzQEipxaEZQc3QgJAmYKA5idAPQOQqcZDF4rPCKDOthMDt2BNgXTDXQPYLa6+J6NGjdpLp9hbGmT01Cg2hgoktnKyKgxqL3Wm49tl0qvlISRIUx/yoBwI0BHksx1LmZGXredTUh04EI4FenvuUgiXgynOOfPgK8TkYVkLb/xvIQJqsIgkTwPqStuSRsuwBpqBRrrKLDQE7UDN+qK0lsqgo3bkE9nGZmcXwZQu0S1y/GE2hjivFj/CrszYadb7ZjIkPRgfvY1DiULgLl6vDGyCb7KeUMtUZ9TNoRd5ivMTyepBjTS5Jk10zIExs1pyLOrgxSLDfYwVRz3E4ZnasPiPQcj6HL0Pt7NyeLYc6a09qV+V1nUJm9sLGqV7bYEAWf7C5Oam1gFrhWkjgxqB6jJrOZGz49RZ8bqYdvxIqdq8p1B6t7Bdg/sJ4E56ZfAzM3bMd1Lh6rB3j2RxGzJRlEOnG5b7PushL1mh2qwXYEAyxiWZUC+GYGwJGnB1w4PbKRgmdfm1JhHFuxys5YH11x6TdspaVhh0UhBcQ8cJIukT/Vkz+W1cvVqvvGzUW+DOQnH5aSvDQYOOaQ2hWNKUybnKy/xabVc02xTx7R8/lpmpyaX+NrqQWkFd1VeNG5k1RynAd24rHhPpUkdthwoHhTGWpY17ct2ZIXbZiJknqYWI104Y+ZmFsT2tS5NwLHHmDAQuPF3ie97dz7IOgdf8L9SBrXWYtDZok6/ZSvT/lqCiPg6YgcFttKMfvOLfKNw2atOQdMeSPPnHFDNqBKY2xH8w5RVFyZ/DGQmbqL6k/795CEm5ts3yJnAqAPP4f59viYZ5Ck4nRwf3cR4xrDm5MDn/LHpcUVDLt2wbgoQJF5nxgdPgw9F58m/t3b9tWCtebjBHy7eVBbde3qt2N6cJ2Cnk3ElQTEN5jE4OJlOcHJ2ho9u3cKf/eQn+PkHH+LOg8eoNxs4uHYN3V5X2Cr8x7VQ9v1GOXEFJwfTPNNd4pGGiBPYZX3DEoOL85kEhch+YF25ushZe91I9a8lIcySxqSiNdkrVQLUTD5MAGomPzqDWtqTagToPJPM90wg2tfVWOIkujrJYLc1k2uW+K8CUFNYWmtPL6cjYDFFmQmd0wkWkxEWZHXPyEgeCyuZwU1RX5krSL2YE+hmLTT1RXSxCZohmpS40PrWzQYlICEJlfyZETgWyU59rlKfrwQ0y8Bus47rOz28dvUK3nzlOl492Mf13S72t3rotXvodrpod9podFqotlpY1euYl6tY0McmO71a0WCRJMpUGOnDfDDCfMT7nIsjJcw1yvJZogKmE4A1omf0nwicl3B8PsCdR09w//kjPO4/xgwT7OxsodPpCNOdqkb3nx7h43tP8LPPH+Ae5cSZZGUsdY6TutwT2eAVYcyIe16tqKxpr4td1jxsNpQtNppgOJ2jVG9h+9or2Lp6XepSV+pNlaxcLuS+9re38LW338I7b7xuADXb48kWmmVLMXwJTInqE31kqzye7l03rlu+pqYbuZhU9iKwsSgAmb9UEeiZn/f+Hb1e3udInMhkPqgPkdiKTFZf+n6hBU2+my3PpfvDFCCXKwXAfP3+/POUwe3+T7Z9Rf2Zni8G2vz78dzRN78ctNV+CT261u488J/v80w3emC4AJjfBFJvusd0HOR/X3+OaV8WKd4ke621x5vtn+BfhoB89GX/7t/5rzfOjC/iB/9vA9RFY/fyfsvZmQ0H+8qiC6CvNdFDSL+me73Ukcv6H9HW2DGe2M7D8psnA7/C+FSPQVVcrNyMxDHM1oqML1l1IknLerLaMok/MglLJHwJoupq6UzgIAWd1JyWsiVk5k4nknw3k5IcTu6JSZhaT5iJcVaTOWHw0v9mi6XeKEFnLxViNXpbjSY6TQLUdQFQZKGW5C4tZ6cXZGad7lGlW02Wmv4Wfa2T/gkm8ymmyxnOJhM8OjnBTz76JT6+/Tm6nS28efN13NzZx9VOG9v1MmrzIU6fPcSTu5/j2YP7OHr8GOfHh5gMtNYvgTf+49WnAMarFaZkLGOO6qqC5qqOaokAbQ212gL1+kIA6ka9KeD1fLHCeEpm8RRPT85xeD5CtbuN62+9je/91m/jBz/6Xdx87Q0hijw9OcTtR/cwmU8EnDw/P5fSIPPJFK16A2+++hq++fWv4erBNXTaW2hVGmgsy6iydeU5lgR6SjVhNy+mClAT9CR8yXicEFAWM4xYduThHZw/fYDB8TPMRufC2EWtiWp3B1u7+9jd20er05GSi/SPxqSM8x6bbdSbbTRaHbS72+j0tlGp1bFcrDCZjjHmuZYq/50qKAowLrEdlQiXcm5MTEgA6hiyToAtSkGb7K+WENR9nJcPJBDHcaT7d0lbD+BmxNe0hrrONZ1YOrX0OxyL9C/5LkEz+mIEqGtWhsZDvF72LvrpFkmyeJMkGHsOcgCoVXFT2arqd0n0t1QSWe+T8wFOzs9xen6O4XQsUvMEqGeTsbCpmVDYabXR63YxHU9w9/ZdfPLxJ7j10Ue4c/s2nj99gkG/LzXByXhv7XSwtb8nktsc70xyPH1+hM8/+gRP7z+UEjKqT0DQnLWogU6zhivb9GmbKJWYeKJAIeN3jM+RXDJcLNHa3cd73/kOvvUbfx7f/d738e7bX0Ov2RVwVOY1wWkp76JJkcJkNUVM1smWeSvJipqwqHtalWQXYowEarL2UZf2ELELSeUao3QCV9Ync/t72d6zaG0wa2pGUs2NlF5y3EYAatZwZnKpgryS9BGeK/cR4vGqXxODS3GpSJaJdLXxa1cJItPmiNun45yfTbHExXyKw7NTHJ2cYD6dSZkdxvKZaCwJGNzTVZhoFEFpB6i5B5HkIyvbIPW0vfZ7qF3NvYoS1Xx+pGtcZl1z9CXcfxzbIuKaxM08qYRn9b2YLlta7pX3SLvAkgqiFBv8uXSvbXuB9W4Nzco8v4K1O/XjggdaFA7Ii6jmfPnCCILFGNOxWuQ+fAVQA1/eGtQ//4P1MZEAuMm+KOLKYQYacp3ugMz51MxAj4BajWkHqcXg2GehgG1qmVLWsVmtAAgl7Gn3HDOAevZ2IhjN973uSTxmbQKGSWM214Oz+vUguRoMes6i6tpgQc8YAU76IueUWzBLvhf6MdYdC0YhNDn/mVv1nGUv7BN3NuxVrpfqAydmJFlkotMfFx5pjqTRiT5jbHvme8nx6bWcmefnSJFCb0+GCZpkncp3TWrGgQ0BUxMnS8A5C+54kCep+RBklHjrAlDr4u/EWnHKvMaHBc7o/RKU5uImgTQuciJPr8wcZm55ToFkvtkwZfCPcoJkrIzGCwwIUF+MMbgY42I4xvl4ifN5GeMFA3/MYi1jVa1iWalodqfVD6XjRSl2Bs68TneQE6GzI1PRZeQdePD9SZQd0aw17S8Fpwl2muPiwCgzfVM5H3MiHcAKzEq3A5Z1li4kRQuNiC1YrSQBWCWjmNm9ydE+3W0cpICxlwZQ2xLBSLJfg8SzgSMqvxWBUmfKBvAk7IHp+Kr7ubYAm82Rfk4l5mXPZ/PNvKoUkJbfJetNgWl10hPnPjCtzVk0NnUEnQ1wtuchTGpjVYsDnEh+Sy2SRAY8SLSLbHtkdHublM2tAHqwYQZKqQlK78tsoG/Q142RjvPSAquy1g2STbttinwzHZ8Fg9madc4fB6pVGYkbIquHZJmXquqRsjZtU59jcsawesKOdJAssKrjePEsyQi0ecmFnM1PgLlo71O8zN07B6izUFimP+0EmUCeHe5Lmzpq9mPEw8Bglixitdc65KLdFxxQkqhSho7LaccNiQPUvknx9cw3LjpGPJAbx6sp2oflKV1x5H7C2pysJgHsTmtPW5vMOAbJb0syilYg9kMccm4JClhBL3CO0xrUd2//vMg0fWHf+wf/1CS+ZVqrVoCE1myay1LH+VexWRQerm70XgaUzh+jLpAlK9kkzoCZAcROQOHcXAuga658xCZFhaIHqJt5vy8F4UI7bL3OwohZkFrmkwcok8SX/LXS+9/0WbAfdp95vzMPYL/onKGPcwBPep1N59gEJmWBbLnCxnlRBHoXnVeVK+JpfBMffAWuvZT5kxIpMwkQnp2d4cMPPsAf/8mf4Mc/+wU+u/cAjVYLN27exNb2lrCo2TSpC2x+gNH8Q6kZr9sl0mDuz8mav0B5OUd5sUCFoKEBkayfTBYQpd4qVQsAsabiksD5XMFYBiwYZHGAejgSmczheCJBVSlzIIo4vKYG94LHXZDAoEFEW3s8yG5dpd+LeygPFHqCJQPQZIJT1ns5GQCLmQDvi+kI09FAakazyQSop+ML+VvWF2Fga7CT9oCArjKr+b7eA31c+e5cZQ3JcuLaMzU5xCmfl7DSdcWiLGEDK3TIEO408Or+Nt68eYB333gNNw/2sdNtYafbxk6nh267g3azJcBuhQzjeg1LMo5YPqfekPI55TLDTZRmL6PEvQWlEseU+x5iNiZLeqEy5GRksKN4r8LmAaaLhSR+nvQv8Ojpczw7O0Z/McCizCB4U54f/eyjPuW9nwqD+taDZ3h6OsBcnh+deWWwcF0l6L5VAdq0j7xerYZao4Hu1hauXT9Ab6srwANB6v5giOmqjObOFXT2rqG7exX1VlekOVmuiAD1lZ0tfO2tN/H2G6/jGhnUDGhzDyEMZVVyYrCVwVOpWynrsY6STf+iLdFRUxRUcl/kMrAx/1neJm0Gj6PdLPJ5nBGStv+yNq7fpy5K0XdS25Ted8b2hICthra1lJH6p8GfSGMWwTeT1stfqZ+mf+tB+XZ7n+m+yhM9EntnX0zb598pYjKldj1tq153c/sz7UjY7dmxEX26TetP0XmK+iPftoxfG4Dj2Gf+eVjXrV8u+17ReNl0vL//d/72X984T76IH/x/CVAXjffiufninnXrlfcR4gqp5wife3K6+0t2ifz3VcPD1LHCoOQ678F5i8V4wq2aDktkNvluixdpyREqgVRErpkgNS8vsRKykUUKWAFqDUGwfIOx6AzIkLiQMU9pd1jXeDweYzgZYyprsCbU6Y8lgdKvEOUW9YNSmWa+x7FNX4c/CpZUAxOb7eS6xrY6Q1EldE3iWzs184B8rnBdOrs4xXH/SOq0nlMCt1RGfzzGj3/yM/z0Z7/EqlTF/rUDXDm4iuvXr+KdV1/Ba6zRO52g/+wJnt35DA8//giPb3+Kw0f3MRkMhLTCeBUf4XS1xJjs1vJMGMv1VQXtZQ3VUgPlMmuqztGoU5qZktdtLBZljMcL9AdTnFyM8exsiIsFcOPdd/Ht3/wBfv3P/wC/8q3voNPpYTAc4unpMR6fHgb56+P+EE+O+5hMZmjXa3j31ev49ntv4uqVfTQbHbQqTTTk+lx2KfFNgJoOzhIlUZkhaWSGCRXs+MAXU2DYx9ndT/Dklz/G6b1PMTp+hNn4HKvyEstaE2htY2v3Kq4cHKDV7mBZrohCIsv5letttLZ30d7eR2f7Crb2D9DbP0Ct2REfakZm9nQgCWwCUAedS923SAk4+gIS26OUNmV+lUGtsRddnMLumDEfKvLRbyIG7wxQi1dSJYdJdnw4cu4VwVHG4dzX4PhUGWO+OsVFc0mtzAhjUDOVLud1OR84/pRBTb/Ny30qwE7AVsw9gTWRoi8rMG7S3AR9ydPycUofVYFDSxb19RkljOdzYU6f9Ps4OmNd4REWFSW5MEFxRZ91vhSG+vbODlrttsRRj06O8eGtj3Dr1ke489ltHD9/jvlkIsB6a7eHrSt72Nm7gnKpguNnz/Hkzn08/PhznD5+ihLnncVeWOqmXgO6rTr2t7rYajel7VT7FD+H9zpXgHq0WKF7cIBf+a0f4td/84f4lV/5Nl678ZokSfB0GnpmLE6TSdy2KSOWjNmYhJ36UM6gdfvM+K37J/qM1Milay7fV/JATGRI/b3U9q7Z6II4WOon5H2WNHbM4cn4i4LUBKipnqDxWo8RuJqknnPdz9q0X3WjpgC1xpbYp5qYXMZoNcfpbIyjszOcnWnyTEPlnrC0JI1AUEniAYE9HWKUBlSbooKwwB20ljEqhapCzF92bgXuuiw7jNMlpQV9j6elzLLMYe9Xf2bBZzPZd03qnuo+wTNCMpY+EmfUP009yHwDo29Z5HflV/h8HfA0n6zo+74PXjuP+4FJQkV6TH4P8hWD+kvGoMZPfz87ZhygVcQ0ZOsGB9M3yrr3i9LWwfHzXzTwpM5gEUAdv+C1Lz18bbkoETwNAfBkAxgih9lpl58ANuvd6sUMy3CgW0S7nTBPDXxwRm1m/iaTOz/PoyeeoIQJ3TBvufzv0N96Ag9IBe5YuL6FrsJ5krogwQT5wR6UTR+OezUef4ygpiHw1le2K88AEHkGszKoVYbbrpmiGQmwpwYyJh7o4fbslPoSn5Fs9D1rWjPwA3vaGdO+CTb57rBgmmR4hoHgMhmhFpAFOwQ9LMEV4rVGoaxwKrXjGwkDp1OQmhuRWHNEs7dkmFcov6Svksll9UWYTDmfkVG9wGg0w2g0xXA0xcV4hrPxAheTBYbTBSaMx6GCudS4FtF9lcCWWtORjaCDRLtMwFIH6zUCbKPb+jW8RIakM6gFSDWgmtfxbE1xeuy/TIA5PDdtgARhEykgZ7DGQRSTNfhVBahNxtqkq12qU4eAZ9LruFz/L1oHjd+WJOtQgVHb7przo0CpZUpL1pr9LQ5FmuiRq3Oazmkf/14zMwzZGDKUDaw7AJYFZ6qmoa61lKP37NOcHHcAps1pD2x2Tx4QqW/LpLX3HIjmKyXAZ5a9qQkHJhGTsOQlCSEkI1gyR+hrS77xuevOggfXbDRFbnDi6XBjQI3/MjWI/DloDc9Qm8uAZ5XiNoDasnpVHk2FJKS2FzfrQWIngtbyHMMykpMEDjEHt43RfurYteSRDLs6y9ROppPdR9wwuS1eM91hlhmQkCw+mWXERrKuRWbRA2nNNhT2t8wRV05I3nN7qUFQX5ctOEOVreSCPHbJoLaz+228eS15mfOerRlk6BPJ/4RN7YkXcRnQddHNjEvWST6v1ZgOWbpiivTYQNILdagtgGT9IecJ/yzQbgbOV4dw796R7tDnAWoPRpk9cYlvbpTufP6zQhfhi/rm3/+D3/dk5gBQ63bKVDZMwUA3w7E2lDCpXwhQ+xxKGNnJZlY2y+mcTZJNHDj2OVW4CV2fVsHGeI5SXARTONUXRisJ4UuljAdPJIsbxdTchw2RBYrsKwGoT8dJunlKf88HBl60wc6f08Hb9HUToJAft/nvRl/y8hGe3wj6edLv59tQ1Bfr7fG0G/Pw0oRPy+jLA9T9fl/YDn/6Zz/Gj3/+c3x85y6qtToOpI5xD/VGXS4jrCJZe5W54IAeBzwDIZRxY423SrWuCRiyPpFBPZd6b9XVEjVovWEC1PUaAygEaD1LvSQsbdabJpArko/VmoCUBK0JTjPJkLLkBKil9rT4fJoEIpbS1zLtyBCEioBTBPAz66uNWZFYNOa1smjUF2QdbQLSy8lI2DxLSpazVvZsgvlkrCVsCLCToTPoC0CdSoyrgHlF+m0s9RfnUpdSVTi1XMN8ruA5pbu53WJ4nYwo/vB2hVFOGfDSCk3wB9hpVnF9t4NXr+0Lg/qV61dxbX9XmMMCULfaIktKFny1UUeJz9J+yo0mytW6nlWyGXmhJUqss00G2niK6YjS5UMBrKk3vmLQ3wBqrjv0g3g/Z8MRnh+f4Gw0xKyyRKmuNbW5tp6PJ3j0/AQf3r6PTx8+xaOTAc7GlPs0NS8DqHlvjTLQKytAXa3z2dcFWKec57Vr17C1syU+/mQ2w8V4IgB1rbuDxtYeGr1dVBstA5/J1C9jXwDqN/D266/hYP+K1KAOALVWO7VgsYPUWYB63ZakQT3zupO96iZA1edpHvATF6UAvH3R+njZdzxgGU8bG1j0vfX3bA8U2uZBWG9VxoIb48o8OtsXiZBkcl8vum7aL3qVdeA/PSaT0Jv6gZm+DEGTwESLfRP7ZA2ES/Z9DhIUPac0aJwPIKftTz8rvlY2CTAfyN40dvJjqWhs5cfRpu8Ujbf8M1m/R+Bv/63/6kVD9Qv1+RcNoLZl0qdcXC+Tp5YdsxYnsBiI+C3GotM12DZRSVwuKFbxO4uFsCMJ7taN5cffuWfgfpRrLdVHWOuTgICvx4wPhfJQwrRT0EJrAivgzBlNH4W1jUeTsawRss9RtC/E+CR2kcZQpPKdqWhw3+8KLvRZKPHK8nLGmiPoQzCOa5uC1AYSeuJb2m9hz6lvMtYzGA1wcnGCZ8dHOO6fCkGC6/yTR09x9/N7uPfgCY7Oz1Hf3cK111/BW6/exLs3buCV3R1sVauYsh7w48c4e/wIJ08f4PDwIY6On2B0eIrZyQCjC7JcR5gImKvAVENqO7OdNZH3btZWKo1dbWI8WaJ/PsbR6QDH/TGGyzJqu7v45p/7Hr7/l38X7/3Kt3Bw4xXxD/pnZzg+P8HpsI9SickETXz44Dn+/ef3cbhYoLu3jd985w381W+8jTf2ttGoVdEs11Ff1aX/55RIthgkpXv5QzCVLF1htS6nmPWPMHxyB8cf/wJPP/gxhs8eYTkeYDybYszya6UaUGuh093C7nZP62dTattiLWRTl5sdVDtbqG9fQe/gJnZuvo7elWtodnckKY/pcGRFMjFChqkkELIkIWNzVqLQEpQILrMOrQK9pnmaDHGJ5QkpR5MtSNKgKpAwVwk8Mz4pdE/Gk+jXKntX1iH1WI2lr6Vu4rrhSSA6kQQcm05lPFfoW5FBTRa/orUhUVTjBr6Rs1iAMfjVgyQQq2Bs8E9NBl/lk11lr0x0XtjtpwOOjTMcnp7gYjwUoR367MLcJ2dqSkCfUs4VSYTs9HoSe3t2+ByPHz+Wn9PjY8ys5viU/mUJqDYaWMwWODs8xvN7D3H/1icCUFdZG1r2D0uUK9xbAO1mDVdF4ruJEseRK34aYYt+9Gi5Qu/aDXz7R7+D7/7wt/GNr/8qbh7ckCSNJRNCpTqqMIsy8W9Vs1taPDMhGFiSgqg8Ud2BY0CSV1RVUW2nQ4HRJ3J76fHXFPBM/aD8HjBdKNP9oPseeb/AfZO8f8Gx5yxqlclmjC8qSjkTXL8Xk+gyC3WAUFwdx/ZXorPEkkCaqiQAtSXhD5YznE7HOD7v4/z8QgDqJpNRKiUsLCFfc5eVAR32atK+ROo7UeSk/dLECZtTDlDHQMZ6Ur/v/SRWH2PVMrtsDyx9WuCZhGcnyRy6BxXVMZD4NseUe09REkvjZw6WR1g4+E52jfWE16Kr68GFvnIO93oZgFq96PV/Ef3xmGC2LenY+wqg/rIB1D/5J3FmxPQVw4p8yQr+ov3iwywOrTDsbAJpConLfMcFygEDP97FiG0qeOg7gpcJQBSi4jJrAjr3chuO5N4y5wnAqE2f/OZcbiMFpPMzMxdFzUY7c/0V7zrF+SIbMz6KKDzpeKM6D/4kopMes+cCdJdmW/P3EBTk952uGjfLhm76IzAUJWXGZZnQAVxWJMTqTcfjyfINoHVANmwRd4BFLV9SozgJWjiQ7SC0XFDB7bD40UR7bWmrmSef5cDo8HfCpHamoI4DBex1f6N9paBrClArgiay3vLKHwXTtA44wWpdQSUQWiVIbfVb6ESIM2k1/BYq/U3WyoQ1fcZT9EeU/Z7hfDTHYMLMyxImi5LUMhGpIamXYqxnqVehrh2lCsXBW5KhkbLKPZvfKtv6xsQekeKQypr2GuDCzAlZgForyUHXTQF27yfPGk6D4z7S844NW+SALBdW33ypg5w6J3G8iAODIQmcAAAgAElEQVQTQCfLmZapYPbJhk7IPg3ZeQZapyC1ZcW5MyKyR0HaMjElqeypM52olGWeRFz6I/Dsczq1isHpkuFrrOZkHAtgbzLdkeWstafz7+tGIjnewGiyhnRDZXWvbEPrz9CZ8i4NHpgb1g5nWosjkslizDonEbxJFNiMQe015Z09LcBzkMPR5yA1u4zZLpI6zKS0n6psnHTOKLNaZcDjebx2UsqodqDaQJBk46+4dEyOUHAiC2w7oJ4HBjLfy5+nyMEKm4LUhOqgjLhxqgVg4zzw6/zvlIwcM151Xqi9DqoJIWuaiSvMD0iDvpG5H+ylyc7rmLAEe3/+Lj1v9tMBZh+7MefI7K+tv8GGWHKGmXRdEpLkB99IeyJaYE5bk+U8CUPKMrsiEJ44yTq34gzTOedIfrqGxEQdsh7IMmDQ6fNPf/Jy/sIX5Ki/9/v/RO6ECQtc5yihJzMh7HVMYt+ztZmw5f5VkuATEz103gp47fLfISjomcMWBOFGKmHC+FqgG0Kbiza/NnW3u5Nrn+dkqdfWqCRZSS5hQyPYsP8IBrU2Nev/pZv6onWyaE28bGjlgeG0BtyLvufty1+zqF35TWf+uuk5PPCgU23zRraofRoAyK2raR8K25jMIWUb8ad/fo5PP/0UP/vZz/DTX36AT+7cER9qd3cXzVZLgrRsBZklUuOP6x9ZtrOpsoMJmlYraDSaaLXaUouQUn6sIScANeWxWe9ttUSjXEazUkaDgb8q2U/q96n/RoB6KYEAYYGIxLMC1JTJvhiMhTk7nEyFMUHGiYDUlIoWJqyyIjxRK/scLGGzaEx5HTaT89RAFAPlM2VaBIB6jvl4iOngXGS9yaJmTWbWpVYljJXIHo4GKiHJIBEZxMIul1pwVa31OJ1hPJliNJ6KX8pYF30JuafVSlnK7AsC3mBdN02Yox3hel4vAxRdb2CJXr2C/V4dB7s93DjYF4D61evXcLC3h93eFrbabXSbTTRbTWVRNxsoNxsoEZxutFCq1DTTk/6SlNDkL5T2nktQb0op7f65/IzPzzEbDkXWXIPCC3leEzKaxxOcXQwwYtFs1hZv1FGu1TCezUU29M6jZ/jlZ3dw58kh+pMlJksm01g2DfuXzKCSAtSd0gqtalmSHQiqE0QnQH1wcICtrS0JnApjhvLprK3Z3Uats4VSo4NStSb2VGp0V0vY3+7ha2++KQA1WV3ddluWO665mjhEj14Zv7wn9ctVBn+THx7npAf4igM966BrnJdFYJ9/6p8VBTCLQMPU95e1J1Vjsg/zduTyv93vcTD+MoA6sTW2r1NvxIEs89Fydqz4+hH897130XEe8E3tYxqsLbKLaX8XBXrT7+jnaSJ6tMNpe9Lz5J9nDH/EPfSL2uX3k2/fetvM1y1gbl82rtL+etFx6Vgs+p5//rf+5n/5BfHcXu42vogAdXAJnRxSELyPe1Hds3rpIvVbdB/p4BpXWt/7ZWyakBmWwuijVLYwkWnjRdrb6v9KDWEqu3BtnOt1hLGt19Aa1BGUFvCCLEFjRIvC2XyOscl8S7kQ8wu0LZHxSH+DexT6NyoXzGsrc5p/C+BorFKPYfF+eS22u1FvoGFMag1HJb5aksQreKEkQi0xor81PMfTo2d4fnKEKeWKWdZuusD58Tl+8ctb+OUnn2LarKN38yqu7O/i1atX8P5rr+G9G6+gU21iOZlhORxgfPocj57dxr1Hn+Ls3mOMHhzh/PkznPdPMJpNRXJ3iRlK1CqR+t01NCplNEW1poYlqhiMpjg5G+LwZIj+eI7mzh5eee9d/NoPfwvf/dFfwLXX30Ct1RZf5fT0FMNBX2oPrypNDBct/J8f3cP/8tNbOKRM+5s38Z994x385++/i6/vd+kGgJV/q6sqFmQ5E0vlVVcLAYer1bokHl4Mh1gspljNRxg+u4/Tzz/AySe/wOnntzC/6MtzH8xWOJ0uhEhSrZLFXpe6xIzFzSdDYMHayJRwZkJfCat6C5XuLtpXb2Dnldexe+M17F67ifrWHpaNHmqNljw/AmACTtvYFOU+GSdqt8v0QygxT59QVPUIymk0SiIExuIVBm4iUexJE76fIuPXa1Yz+dLXh7hHs8RICe8q+KVS4brvY8yIDGp+Vq6WUK2xnrgmdch2XGJTdOAYw7GETYs50ud0BT91LS0WFCS9YyxZJfTpj2v5F/p2p4MLHPX7eH56gsF4qNLbFQLxlN4vC2CrygUT6Sf6aEyA4Py9GFzg+PQYTIIdT8YYDIY4OTkWNr4mdE7RJ0B9/yHuffQJTp88AdNhG1XeO5neDlDXJemSEt/CRqez6vFqls1ZlTBeAVvXb+B7f/F38d3f+hG+9t43cbB/gApzDwii082VXHG9XzU5Fpc1GyHeoCWruLKC1EO2WsR8Lrwv7kfiHi6NTsZ4WcqgLlpvi/y71JdL/U/3edz/yH+W+owOUAuT2uxXkPmWGIHzBlNS2mX7zIRkJ9F33RPx/uZa5V7GHeW9TycjGS8XgyHKZNaLwlVJ+91KHng1T48/au1zS7q3mSWcbIlhWoySSUi0+xLn1EQKXbc0ThnnSlShS9URimIgIZaV7LPTfpW9pJWz4v5L1B7GY5nHHmcJ65sGQANmlPETAz0h48ld6nCs+b3/gQC1tyZ9DW0taE96vTQ28RVA/WUDqP/0H8eBmSAsGbkqd24CPmoWxfBONSUOGEfphghQO1iQuky2qEo2iIGlXmdYgMIEFPUsyLDLyk2s3GTJpmmYuL/uarIM6hRRUh/AbsMRPZ/jNtF90ifXU5a4pfekTK4ko0b9i7iJM3dDE2K8vmu+LVlLk5MPi4HgbHX72GcBDkkAaoNoCvJYUgTT25qC0nERzdyHOSJiTLxvnU1tstuBvuWMXJfiDs6zgQ0GOHpfOVtOpYoMOMuD1CIxzk2GZhkGiVpeSySONZMwyH0nv8c6GfpsvflR/kmZwYzOKVOaILQC1IFZbdlPIjBiC5MyqMviSNKh4u8Es5VWzU2Bsk9040KQeiYg9WA0x8V4iYvxCheTEoZTZnJqsI21gVSGR3gAmEuYle2oSACxvJiJdGUayAi1ZuOgVjZjyCmwGtyCJikrx6Xw3CHSPspmPaVAhQSf6bA6GJ/KoMrv7hwp007v3wFqY1EbSO0ZnGuBGwO6HMASmeIYbtI6LIGemcslMUMQ2xGBFa/HQ0eCdUU0d1XnsW5mI8Apv1o/ONc6dQHD2Mks8ZFxofkixlTPBXF4vw4su3Pqzh+dEHmOwr7WMePZrg4q8xgGz8kc0ueXlQBPmdahdrXMDR1PKj9uslC5tkmNPN8cidFSw5eaW35Ox521hBSMSAFmB5rViZPy6ubk6atuTAhOCxidOn2y8WcmugcBvI5SClSb8yfXN3csPwbVa9Q2p6BVApB5YDjcmyf0JK/B38vL9yRLRQhi2nqllk3XtpDU48EWB2dtzKRLk8OvPlcdlE0TgwJI63PUwAQdal5rKCZF+Hs6nuLnLj+vrH0dC+H7xrROEyekTX5/frz87fonlkxiNdklRzrIlSvQrkudv0ZwOrsl0aC8Jw7lIOkoaZb3DUL/2thdQWW8BNiq4bOP/+xSR/yL9uHf+4P/wZZP+kHKmjRBqmCfrcqI3rrvFq1OtdaK93kfk7c0kSSyrN1uSpKWve9rqStd6BSMihZqYqM1WQd/0y1MfDI+l/0dl/0Of+fnr1mtEMYRtZPLGdTcTOoiYOMoB3in4yQP7ubH0Is+z58r7af1Psk6u2t9kbB089ctAlfyQYk8MJ0PPKgrG2dqEWiWeaY5ie+URSz3bYPPGRkCUPf7uH37Nj748EN88PHH+PzBA0nWarfbEsiU+msmVeelQqbTidSbY4CJQWCOiXq9JsyWre1dYV2z1pgD1GQgC0BdKaNFeW+pfewAta5F9N3mZMnMDKCmZCKDQ3UyqFkj0SS+J1Px6SSBUdjTFQFwRaovScbwGtSeSOqrq/dX2H6EbYeNWI34WeByLoxiSnwLY3oywnR4gcVkLAC11J5kEiBZXwT8J2PMxyOZk01L0hGWV4k/MXFS/NDhCKPxBOPJTAJeKltuq48EdSqSNDkVaUiXQyW4X0ajtEJ9tUCnBmy3qtjdauPK7hYOruzh+lWyqPdxsEsm9TZ2uh1hDrOWc63ZRLnVQLnRkPrNClAzcswArO0LqdDCtEwG/mYLTJkU0L/AxfExhmdnImk+n06kf+aLmbKbpjOM+Fz4NBp1rKo1kfA+Oh/i0wdP8PG9x/jkwWOVA1U1TPXrJYHOak+S7VUuoV1ZolVReddKrYEa6352ewJQ93pbWmuT9SS5XtYaaGzvotrdwrLaUDa9gfxk4RCgfo8S36+/iqv7ClCzhwWgtrrlDlBH9pSXoLEgdCHXIrJPdI6GLWcwL/n5H6xrsjctshFF890BWLcHfkzRNYrOmdq8Td+N7ycsyYwHmrWF+dyZFJT14iPaL1lPY3ObNwPU6f0XsaBTO3lZv7t0a/6YrN1Na4Rm4wj5fkz70vdScTxkgeS8LU+fZSagmewLNq0HRdfd1JZg73LjLj8O8mtL/vP0/rwf/ubf+C++aC7cpffz/yeAutBXSILoWT8o2WjmkgLdPxKT7euTEwzkQ/3f2lj1xC/fy5fLqHPtpzxxvaHgtCRwlTR+ZGUWpPwI2WpMiJvNBHiTtVr2sM6kc6BawWllOiskIVLfsxkms6n80D/h2NVmmmqGSfyK6otIixMEVHCbQATbwIs6QOJzVZLgxNepiyx5k/fBexB/NfLklFdu/xygBskSCwwmYxz1T3DUP8b58FxqZnOPOJ8u8fzpIR49O8T5aoFxg6DuCrVGDW9duYZvXH8V13b20et00CR4NxthMDhF//QIo+MTDA9PcPbkGY4fPcbx0wc4O3qMwcUpppOhkC4EyCHDuFIThZrpaIbziwnOL6Y4ny6warbwxje+iW//4Lfw/ne/ize/8Q20d3cxL5fQH41wctbHcjLEajbF4Rz47GKBP/3FQ/zJT+9h1GwDX38Tf/Wbb+Kvfe1V/MqVLpp1ZW+zGhlrT88lPqdxCdb/Xc5mOD89weHhU8zGA5TmIwyeP8DpnY8xenwXi6OnWE0mwtek4srhcIpyrY6dra4A1NUycekJxlZihc+GtccHkxlQraPR2UKju4Pm9i56O/vY3ruK+s4BylsHaG7torfVQ7PdEV+1WmciHIFoZTJL3JDS1yUC1Bwf9I9ibFNL6ahfLIAVk9ZdRt5Zn3K/Csoz/iPMS6k+UsZqERMqXW5e55nOJYnDiKoA/VuLRck4VvU85eo4qKcMzxTY9u+IzQ7t1NKNTmSgelEA7myJFoBaQEFK7EWAmqxYgtRUABAVHc4neZAeZ2VZRa35zn0A28Y5dDEYCJOaIPXFaIjRaITRYChx1O2tLalF/uj2Hdz7+FPc//hTnD97jnpppQA1welqCc1GFZ1WA9vdjjx39pHHW6W+O39QxgRl7N58Bd//3b+M7/3wt/H221/D3vY+azlKPWSWheQPMzEZo87bR5eflmeVJKpoEoz+8B/jeupHOAEjqwiZ7i+Cup2xsVMfYNNeM79H9HW3aP3N+4McPmxnKvEtsb5kX2T0ZbmXonNnfCNj4wfpeYnN0gZqbFT2YQSoV8D5fILj8RBngwFGwxHKi5XUSJeEaIGwjMHPNoZkYAWd41j2mKaCw7IvNEDaY46iRuUkFUu2cKUNj5OEV1cESJQBQkzdHbWCRHA+AwfQpf1mW8bjka4NCYVZw7RphLrA57Wl4LI0gLxvmfk763qnl8/4K2t+bVyCMsdp1fn4L/893zt/BVB/2QDqf/+PMgMjD6SuUfdTZ5ELjdTbtYwWA3WCA2la+eHvTCakBV8y2vtB3DQeuQYq56eU/R0A4ezthL/yCIB/kD+/zW2fICEA6EB0XLXVoHKRSYOsRSC1Gx6Xr3C2GJ0Ir22bGKeQzpZM2rin1jBWtEGufeGIh4Q7MoBI7BF3U3PWRa4dQXT9sv14pCPQ6PRgB91iPVOtOyMLTMj+s6xvfz/JBI/SSxoE0y5M78GCcn59D9LZ3yGj3K7ljBEHo0XmhrVYLHvfGd0qf5Nu+NULcyBE+iqwqOl1RSa1BM6sxqDKLlqAnkF/Z5sl4HSlRqemIkC1s65Fzs8YE2yHyLNM5xjPlhhNgAv+EKRmberxDEMG2ph9SieFwVLWraH0NyXAGdBiberFNALUslAbYG9JARwsCvYkALXXLck8K5eG1v7x4ImDsx5AdTBeHCgB5LXukgRjcyxVBQI8aUUd1wCaBtlqzRDOOyf6t44KBVOdC2EgtQG4Dq7phFTHQ+Zvuml1MMTmsbeLzjGdFoLUEZzOMm191qjkkNWtMufdRMXDVtBnVgbE9baEsesSenp/kcFsbGyX5g6Z4V7u3Z5PYLoq00myaIVxrc9MmOkGWAe2uteulhpXXv871qmmj+O1qT3ZIzwTZ8OmU9Rnq8h22zSR/bYyp5UBHZnQDkiTlcT3pQ6N/8gmsSzyqrLh94x0e0/etyQIlfo2BqYB3JYnEkBoPcbyFZMs/NTRDuCYsT9XrHcZ5r4uAhnH0c1sQbAkNd1xWVH31/PYdT1JA56JHTUgW8etm2KfqzrW7eho15Pz0QaEJB5fYzxhJ2FJKwAd57aMvWT8ZT93ZQDLyrZsbf1OzHTV88XlIwLk2iTPHXGwXv/WBDcFqpXbpGoNvrann9t5IlQY+yIN1Ofmejr3CUy3Wsqg/uTDP9ngIHwx3/57f/Dfm0II+5TgtNYVczdGNz4xsUdNlIPImhSSMmDTjVLYxOVA5vR9943C5teA3rQcQ+of5jfDwQ/Z8HjWj9cD14BXu+vw/osAarcLrtKRA729OWvXseOC/5gmzOQA+aJbKrqfjN3a0I70XPnjiwLDOvU0qJXvr03f3wQkbQpsqBWNzAD52zb/vtZLAI7BQpMMdID67p07+OjWLdz6/HPce/wIk9lcJCw5dJ0JoGu82jQyqCfjsUqemZQmmUwEqLd39oSxy9rSslZhIRLZZFETmG5RnpCynrL+qMS3JBlWyrKOBgY1ZQMZeK7VpT3ngyEGQ8p3KhDKQKv6iGXJ+eN66n2r8ybrq0v7LVicLK2Z70himyRhMuTFyOocpflUayMuZgJMz0ZDLGcT+Uwz/SHg9OBiIAzq0mIhEowdC35KjecQIKHvVhU/dDhigHkkbAMyqlmDmr7EjH0scv0VYShQAYht54rJPmvUKmiUWYd6jlYV6Dar2Oo0sL3Vxt72Fq7s7OHq3h6u7+/h6u4O9re2sNProtvtotFpocpnQwZ1vYlSlfKb5mdDa31K/QpJWFZWNQOz0+EI58cnuDg9FQnzuTHIF3Ot+cnAMEF2eQIS2FzhbDzD/een+Nlnd3Hr3mM8ODzF2XAcxPEUcNB7kiAVGeJkUFcXwr6qlJmc0ECz2cHW1g6uHhyg3e1JssKE7Gn6480W2jv7qPW2MC/XMLckXvLqCVDvkUFNie/XXsPV/T10NgDUsr9xZSjpBFe+spSZDZGlrA+tMzD9lw/85D8rmuNhruZsha/fbks2BSz98yJ7VwQ6rrd3nUGdvy//zjpI7X5XFtjN98Omv+P72o+pXU/vexPQnL+/FJxN++vFzyXuj162P+NYWGdcp+OkaAyk7XmZ51q0d0v7Z1Ob0/657Drx+V4Osn8ZAeqXGUeXja+ieZnv783HvFyIW2IABSfx/XP+I4/3h/fz+y73I53UYnG4ABTZF/W63EtplreoTUmZKcoS19ButgTYFda0+CbaSqqVMMlLSp6JapkqtQiT2hjNPC6oflkNagGnjUGt+1itFazfnem6ROapKMbZPtUUZPiMuEch2JzWpGa9X7K4GbvKS4GzjjT3TryXZqOJJqW+jcnq7oZDFekTEDCTZIflCuPZDP3xACeDc5yeHuG8fyZlw0RvhsnvswXOpxMcTkd4ODrH0XSEnUYXr29dxY0rmny222mgWysJQ7HCxDayzkdDXBwe4/jBYzy/+xGe3f0QZ88eY3B2htHoApP5BBNRZClhPJxgfD7CaDjHhIBps4ne9QN86/s/wA/+4l/Cm+9+Ddu7+6g0GhgtFzgdDaW9VZYumS9w63yEf/vsDB/88ikefHSCydYOKr/6Dv7q11/BX3vnKt4ng7pZRZ13RVUVjpcaFWVEGBqz4QCDk+c4fHwPzx7elRrTldUMw+Pn6D++h9X5KeqSBMhkxRVOhjMcD6dotpu4tr+DZrMmY4Tg/nA0lHFCOeoR5d3HE2Fndzs9KVXDAdGoN6WOdq23j8r2NbT3rmBrbw+93V20trbR6HZRabVQoU9UqUktcCqpVCpMpmhKrWT6QZSox4oRQcpk0+9chgQI3djpRGCMrlYn4E3/mfEhq3U+L6G0qGK1UJUe399JSN8iGPSDa1WOy5pK11uMQct7KTiYlrnz3F7Zz1ugmmM7lPESRUmtq857qEBl610xL4DUJq0scsv8TqmM8WImEt989seUjxcFHdbhnWNGggb9ewL4ZZXYlzrbZBhPZ7I36F/0BaBmQgYTM9iG6hLotdq4eeMGVrMZfvFnP8Gtn/4UT27fxejkBHUq6Rg3qV4ro9tuottpokMVoDp9VCunZkqIEoejt16tY//V1/CDv/R7+N5v/hCvv/4OtrrbUiubALUGE5mIIk5t8PvFa7PkFx4itmc+05JGTL61hAOPqwq/KLV3lvTittN9DlfEzCva5H2a/Pf+nwDUPJfaRLWLVKlSANhBamPqm90t9CM8tiPIaySbhHZqBCnK6luN8zPKe48upGb5eDRBZUlFJE1gWAjrXclvUnqQqfsigW8MaU+2MGDYY5nyuU6OgHWIsgWtiONfqWpWUIU0NchcXWtlWkc1uWCjc46sz8tQOkJsDVWvRjJ+fHksAqc3+l4ZPO4yL6AA4P6PBKhlbPtYtVePDeb90PTvrwDqkxOZ4ztfNoD6j/9hGAfphlPezNd2VBOaGWGritbZDY5mAggktLbM6FdjaoExew2M2VA7xQFSH8WRqpZ3toPvaiM/7zKHueQgbHpAqLsaAVqHAwIKnG7M8wC92KrYJ4kJ1YZrp4YIfthMWHCN4AIzgPTYTVGHAuPhCHVICvCU+Ww9i/hNZ3lHd1XTQP26Dg4n7ZV2RwazBMtCHxq3QsCymLKvzGWNJPmmwNmjDio7EGNQYqifELo2ZU07WG7viVNmDpH8zg2KsbaVMW3MaQeojTEo/e6Man7mIAvPZtIq0k5fAmUcq5yNpQeKpLYWwvX66hz1Ws1Pj9Wgpji9NQWmww8ln6rOpo53ThBdmCFLJtaVMZ4DwylB6jn6lP0mu3o8x2i2wHi+wni5wmSl9QAlHGm1CPXBOIvWN1bKkvWhZRi/gVIa6Asy6VYHJe8gBBuQjE0PtmrdGMozKUDtm8Eg32qLuzg4lm4mrbREBQXEKHnFTWCUyNE2JIIHXo3eGb+Snak/gVGckc12KW2XKc8Cg9IjNm+kJrLICOVA6cAQNIlOr2EdQGqvea1JCm4X00zlCE8aGOASQGGc2X1SXjI4/cq0Foff7lOfm7OdE6UAAwvJFxNWvjGoHZTOv1L+UiTGDKSW2p0iJcasW5XtTM8RmfQ6XqOp1HniVU/o4BGAltmQOnTMuhWwWllJClJDwGkHqBWUtgxdk0tzQNqBasqoSXZtIr3qwQR9ZaAg+/yCDHEBACOPPyRNGGvUwOQASpt9zZr7XLA3cbAyAdPElEbzrwM6XQ58gXCAl387gBvHv7GdUxa2jRW1gxp0CclBPM4SFXSeeXKHM6ez9c0kP8WP8+zfHNs/Iyvv8yyMx9i+BCcPY0WuH9OdpAZocO7DHA8CnCZlniyFvnQaQG3h5uK6OHHBzSylVTKomy1hUt/65R8XLKZf3Lf+wT8lg5qycYL0yHrlDGqdB0Zidd/JjaMBWGoXEy8iyeR9KYDaL5IDZ0P9pRyYHOaltS1xogof0ssA1AGQz817ufeUWZK0RRnU8erZdmXtwKY2eIMv+27+pjaBvS8LOqfXzNg5+6AIrE7fy9+LP2M/bxGAld7Devs9RSdJ/EtAfGeIePCX9RrPz89x5/ZtfPjRR7j1+We49+iRbMbJStJkOwPpkguT+cCAsgRxGIAkgFpmUK6BeqsjEn/1htaYZniMsnBkzZAZ0apTatIAal9nzFdjcEgZTJqIIxLf1ZqUZ+kPlEFNtq4yqJmoaHWoze6G4c/1SZKm1FUIe5g0cJ+ZaOZS+EJLhsVyhhJZ0pSfnI2FPU1wekKAejGXOmwqOVoWsJ41GsksrpuEabfTQaPZ1FqZxtYVdkOtLvZ6MpkKi7rfv8BgOBKJRAavR5Qa5f0wACqMDV1XaBsIulKis0n5zPIKrVoJnWYF3XYdvW4L270udrd2sLe1jb1eV352Ox3sbvWws7ONre0eWr0uau22AtSVuqkUkVnVUEYMiSKCz0b/m1LuZFILe3o0kFrcmE2wmE4wI0A9HkuNwfFkgsF4jMPzgYDTHz94ip9+dg+fP3mOk+FUgGWuyhIrXNE3UcCdATWuU5SFb1XnaFRXAlDX6wxOMulhH1euHqDV6WI0YRLpAotKDZV2B62dPdS6PcxKFUkq5Z5IAWpgbythUO/to9NpyShOJb7N21KAWtbbaG/Uf9gMOueBR3Xbi6ChOHnyYKTuF+JedBN4m4KtRfZhEyi26XzF76fJnCEM69ZMV/zCfbMrGK1LWr/o+uufr/dVEdBc1I4Xgbv557W+yPleKEp8vwjIXQd9IzMpfU5FwGbRueNeWVUTivpvfdz5c1u/9v/N3ps1S3al12Er5znzDnVrQqEAECR6Mrub3U2ymxYpUSQVDlkKWw8OR9h+8KMtWdTk3+MX0ZQpSrItR9iSbDIkcehuoCdMBaAwFFBATbfulPOc6VjfsM8+52beqpZphgQAHbdv3RzOsE8h4pEAACAASURBVM8evr3Wt9Z3UV95mj6Tve74O581gvr777+XGgNP034bA6kLXtx2zCfFZtm44M+UoPYtvNTa5dqrYgItYaQ23JwtvE604BgkI5AXpxSqpqk2ltI/TIrypHb7zT2yYBOe0CtkrsYCbrmdJNXq3lOTrJN6v07KEBPiZ/k9KWPCBDohgCVokLjA99pOPrmam/fmCXj8fkIgamsybuL9UqEoKnDWoy4Vrc6rYxQpgZ18LyGtVqIMH8xn6E4mGHR7GHZ7GM0nmK6ZpKbkHzfZ03UOHw37+GjQF5yqkq+iU2/hcruD6+0mrjTraNeqqPIacrS7ziE3m2M+6qN3+gmOH3+IweF99B89wtHDh3j08FBqXx+RsB6MsZpRCViW8hitq1dw5cWfwZe/8U38/De+hcsHV1EpVQVrkTrEoyHORgOmsMm9/PCoi3/14SPcfucIpx+PsNjfQ/6rL+BvvHQNf/O5fXxht4EcCVZGESR1GU9QFUu8cDzByf27uP/+Wzi69z56R/eB5RSVclHcafonx8B0gjLxEcYd84WU85isgHq9gn0eO5+TREX9oaU7kxHUepn/0Sllr9OR2HM6GogwiYkRBd5TpYlyo416p4NaZweVTgfFZgt5lqapNVHiT7WJcq2Fer2NRr2FYqGMlWA2Syxzc1niGauL8j0kUJhL2QpSh1qVxCynk8TJCj0nNXUFynKcysA/7ZNaV50/GodzT0lsWC24eV4mboi7gK/HEfDuyedi0MVryGnShxDU6wKvwBz0EhW1WCq7OpVJnwAmywW645HafPfVppt9YLVaYDAeY8LEErGN1pPL82JZmMEQvV4X/UEfw8kYUyZ85LUUUL1UwU6jhauXDjDs9fDHf/gHePXlV9A/PMRqMhKL7zLDUJayKefRbNbQrNdQr1UEU3BFq5DhFIIsVljli8jVGrjy/Av4zq//Bn7hl76D69eeRaPWwpr1p6n65iUSwnWwJ5owfT5xBwaxY7f2jZMILAU44VPkvhWLjf+TNTNgr+m12T/3pL3nttghe55sTJbMi+ouoU6JZt3uGLEnUzjxm3FzTGJev69AXlh4u5JYW2pxS97GCt3pGEece4YjcF/J5JlGsSJrxcrrzwtBzVJFimHHP75vV/WzEcmieE8s7PnMFVnRLP/AIBi+7FbhXmPdSxYGe/BIyBM+6+ryQB9p3OuqbK5unPfFkYPljVx9n3rk2/cIqedlf2xhns71odAHNizmT6pDnYoHMvFGtiZ2Nub4nKD+jBLU6+//wwvj1fP9MNosi4JaCTufD8MkZ4RUitCOzpTdamqHTH5CXWaZ7ez/nINND5tUwJXZu4dPhsETswE6Yxsa7kSe/bbbTN1PVgEjExLX6KRN9F8OiZ6TloXFSPlErZ0gBPU2cjrcQXYKCZK+aIqJyOkgUYvxCS/24NfL37FyLWJWdJUxcl1toMNCGhHVgUhRJkQJT6kxotbbCTlt79lx5ciyaOpmIsGDnbVIzif0hR1fay2nr4V9xclWD/TTtahtQQ6ErF+LE20ZECMk/rnyV/t48qOktSRmsK6nZ8JyIZN6OlovhRY9op4ORLUS2I6GyRJLoE9unosmAa2c2AWOpkv0Rwy6WBNngcF0icFsjdF8hRHrBq5WmBkImiwM2u5LWj9KTT5a/TgZbySnPBaz8hVhDjdi1MXYEmFjLSwQodtZX7YEFCciNeBICGq3P3GSWjOStR3FbcCfuwVMUgtHrpOBbRwcu2WwXpm9pcR0RFD7hjSxKPZMOm8Lsy4O6n3r8dF4C6romKSOLGxVRZgEVGJJ5GSs1+WJgkIJII1gkZHmdl6W7e1tG2aNlVq/x/fvm99YrarThFkwe1KGEMXMYVX7dO//kiErqlerS00lmKurnaC2GtYEnPnjNav9u9xEex1sAvBKUut84So23d5Y2wSC2uxwuGGXdlOCWmpQRwS1kNQFWnwnNt5iJRWU1Aq2K2HNfmZ2TxbkquVOVLs6IqmdWJHfMiUnmZceeCYBeVSyIrKG2xawewDua40rpTctpCmwMAJTs9O9byAIRod8n3ishPHi86PN29IpFHwRNaEnfwSyOVblm/2U10K3jN9kavX3Y6W12XllLcCDEpv5Nd53ItW1Xab3a12ZknGcAJqm4g752slS6G3kU5BnAHsym2d4+/rrc0v2ORC8Ye1aqhPeev27F8Y7n7Y3f+ef/mNLfuFOWAzTUoRFiqA2pw1JNbEaTEH0aQ3jm+NYyZElOGPi2pNYUp9xojhDTuswdWtGLxFx8dZpGzl8jtC1wyRjX5shS1CHMgBe003DuXBd2wjeTa/7/aR+21y0rZ9ddJzsvBV/NqwpFyTkxNeR2izG8WsG2Ai2Yh5l2qC8GLTOWrcrmKB5ahYL2PPQjSdrPWvdOK9B/cH77+ONN9/Erdvv4M7HdzGZzQSE9ecT9g8xwRtZHoYonArtQgmlShnVKu0zaeWtSupSDqiWiqhXqDoqomQAs5RnsThNkrlY29oUT7SkLBZKmJCgHowxGk9TBLWCFG48arsBK/gurjsbUXr/XPSm2dYwvsytKXtZGjk9FYJ6MRliOuwLOU0ilnExgXfGYyRax6MRzs5OgMUCzWoFjRoBtboQ9WIRaaoyAiXyNxUnK0giwGAwlJ8+f0YT9KYzTAmEW4kayRE1gprlOVjDu1rKoV7Ko17Jo14toFGnYqiKdrOJnQZrTzfQqtXQqlbQrtIesY793R3s7HbQIjDbaqJYrYuFNklq1nnOl2pSw1ll74ybKWNWKYvO+USiFsBsAszGar85oaX5BNPRCOPhEN1eF4cnJ/jw4SO89eF93ProPm59/BD3TvsCMItBak4JZAq1S/kcqqwDSvX8UmuWV6mgLrH2YAnVag07rV3s7u5jd/8yyrU6hpMZxiw2Wa6iUG+KhWehXseC9RADQa21TtMK6oSgpuomtviW5DOP8ZLcbBmFQlhH0+KTCMOQQLmFzN30/ez85Hu/eI3dNlfFZOXTEmZxnBSf23EBSXZOdvPntsvnz6NjKbmW+PsbFCGZee18m3ieuTa83/u2e5X9TgD6N5PoT99O58neJ82/qbgzgL3agNnr2nSd8fE3PZvs+/G9+Dk2/fZHmD3mtuefvd74+5uu+3OCenO8lO0vcf99mph3e397Gmjb1v0NJ/p3VlBLx9DE3JigdjxJldSmRBSiiyQEyWmW8yA5XUaFRCrVynRwYYIb1chWmi6FMxhpzWN6greU27I6u+6eIOXCTEmtijuz+rZ61GxDxjdu2S3iAbOclXnVxBV8Nq6kpuqQ9+cWv9kYThTea65NtNEtiZKa35VYxjEMHUSpNUOev8xRS8xXS4xof0wnv+EEk/4Iw9kQg1kfw2kPs/kYVZa2KNfwaDLHh4MRPh6OcTShtXIZ7WId1+p1PNtu4GqngUutOhrFGqr5KhqVIqplYL4eYTQ+xezsGKNHD/Ho7j189OFd3L37Ee49+ASD/kCSaJlM2No/wOXnn8ONl17C8y99Ac8+9wJajQ7yTLRdrDCbzNAncTwaoVjKY1Us4E8fnOKfv/sQH3zYxeRkgeWVPdS/+iz+ixcP8Ldu7OBnWnVMGVeQjBLVL5tkgcVggPHhQ9y/fQsf3Pohzh59hOWkK8lkWrdYS59QQcI2JUnIcih0L8yXy6jVSmjUiliQIB1NMJ4uQWfpEUUlk5kkIDAJYlecZDrifDPoHmO9mEkiHPcfXNpoFV6iw02Tquq2ENO5ah15ktP1FirNXTTae2i199FiyZpSTeKAZSGHOW3pStrfNCRS1b+yn4pxs38wgYH3L0Qnf+YLEXgwvKTVOUlsrrN031GbcFNUC8aS2Ecr7qKJFawjXi5UpHSU1Ja2PqwnthjN6iuLCjpPYc0Kyxx13Jb0ueS33bZa8RruO8WJT+U/Eu/xqZGgHsymQlAf9c4wno6lny+prO730R+PMWOsarTBkg6Uw5EkXpwen2AyHaNAl4FaBZVaRWLiTr2JNvtdvY7De/fwL/6Pf44ff++7mA/6KK2WKLF8DcnsAlAtF5WgbtRQqypBLYQh75uOQ4sVplSG09K9s4sbP/sSvv0X/zK+9o1fwsGlK6hW6oqPM3EhxxJA52MJnya9RICuc1rT259JmL81GgkYq35X/86utbHzVLx2+ue27W2zc86muEXiHeMcsmuFq48Tdwl1RBQcNbautgs5d3xz/jwfF9orVEMz4cHmZ03SWOJsMsLxcCAW3ySoa8UyOkz6KBYkOcHxI8EvKbSSWudK7meT7xNcgvOGlVK0RBDB8M0JOB1lpnEDGTdexzq4TGppKcc8+RlpJ+5bBS8zYYu5nfE6iLcxqWi2mMv8JHXgZR+9/b+L4kXbzj1NGBCST57Is2WO9qR4Nbsxjj8ft/3nFt+fMQX18mUlqB3Ej/tVlnZNPhimNLF9U3Y6Udpo8OOTR5gmU13WJzMlcML/JSR1IKx91oo5XDu4M3zJ5SReldnhFkD86A1H5mVW0UBb96nKUIZBGNnwJUy8fd4XAyM1A3Dmh3FmLfz2CUciUrFmFj/AmFDOXrvX447BrQhI1Es2wsIa1G2ZU8/MY1T5gm3gjaBOXbc3hF8zr81supVwTmqCmctLQkSbijnUfTZrJVeFevv6NXNhMS12uCIhnEX5bOS1/a0sXkRcJ+x4sNs4T1BH5LMpC528dkWjKrqV3NHjx93XFNRCsJqtt2dL2aIk9XetTgpJaSGoGcDRNiqQ1a6mVgtJ+bF6nZI5pTJQAQFJBjKZdDJbYTRdYUS77/ESvdECvYluJIamqKaSmtY3DhwFgnq10BpKnk1s6nEJIu2HzySQkWo4FYc1oU+mMNVAUGuQ6oodzTIzYjLYljC4dKZW54SwGBrhqdZAvE6tseTAm8FAYW5xHZbE26IUN8tv6ycxOctgMdyX1CXx+roaWHCB1yDD+4YnSUS2zhFZ7ZZDfE6eAReIeCFhLfvOyM3k85qqIv1DRpwnAfjdEXxO58h4X9S4RBtEAzZ7HJ5hGL0eCiOEmtJGznt9aatzrTbgmmWYENnMoNbXgi24ENNmBS4W4mYfHmzWzSbaEizEVtS0mRLcmQ23ZiamCWpVUOcFCBZyOrLxVsKamx7NsvS+pYGtuRO43bfbcFofVOudJLhMEWjBQiejkrd1Kt2/deMuI0EXxRSnkMAxlp0c5mrdjKXgGltLfM5TdbSrqDOft7nZ1czJcqHJAJ7VrP0gqskYdQzpJ0ZMJzbtUU1oe09dByyZQb5j+T/+WkRGh1rnMUHt9uH2eY4ntZqPsnStbrrOqwk5rYR15JAQWfcrge3Asi6gCa4S25/HIXWi5t+W40XAhhbftPp+87U/eapA/NPyod+JFNRqYx/kiDovWb6UlDyw9tc5i2pQJtp4+Y2kRbJZxiH88vrS5qYRrM9SxLNu2tziW5eHKNJM/ds3eOmncVHiyKbjyQbHRrKPawtZzxPU4XPRHn+DTbfDL/H5LtrgX3Sf8d09CSR4GiL8SaT9xW2eZlCzCmq/1idtODc9o/RzjpMR1MZuRrUN7Sb7Pdx+5zZ+/OMf4UevvYa333sP4+kEFdblM7BXp0RbR1Mxtjv4WE22vFpyl6u0Zi6jUuEPAeqikNONagXNWlVAa1mLJMGQsRsTEMkLa91JxkxSwqSgNRNJUPdJUE+mYvdNnYzaCmqymcbdWs5F/um13DMJAMnywfUmWl3CY2AZl7xYkudZt3ExxWo2wmTQRf/sBPPZRCA8znEEIDlhUlk87Pcw6HVRLuRx0KHqpqZ14GghSqv0NeS+uF4IKEIVeaWqduvzJYbDEU7PznDc7eN4MMSQNubimpE4p4gFtmCjOdRofVhlexKQTQhq1qds19sKANZqaJRLqBXzqJdLaDWqaDWb6Oy00ezsoNHeQbXRRLlSR6lSQ75UZeFnUTqpkrokJLXAy+bsIOlcyzkwmylRPZlgSSUNQcleD4+Pj/HRg/t4+8O7+MntO3jr7kN8fDbE2WQhpXIYoOZzKxRza5RIUNPOsVSUeWGm/tyoFFeoVfICSDYbTex2drHT2ZPa5oVyTWpMkuzOVxsoNJooNprIVWpYFgqaMMZ64VRQbyGodRvK/urpMhaPGlniiV2hz4d9XELCxnNIliw0FDRFUMTj50ljeRuZuG3e2gRgxufbNodkryP52y2+9Zs67M8reZPjyqfC5SVgrM7a285z0X36VtOPG89lWcvMi59F8u4mUjebdOR7AG+/TaRsenX0Njp//yHhL0Ocb7qOTfeQfW5xe226rridN/07C5Jv6ofn+3L6/rLH+B//wW9vao5P7WtPq6DOjr9NyW0XNdL2OSK149l6CI/BUnNGhkhJzycpjmUrrpf3xdbXWgEcdJflCd/cs1dJSpfKqJWMmDb7bb7H/6TWc7D01qJKsv6HZPjElY2JS7p/1jq+grEYUe5kjMa4hpFYEr+QC3QjMatewSLkPJ4QqopPvu5KVa7VJKk9+difY8C5OJYFR1JiQ8hprvO+LxYRRZK8LNCmlRvhb1477byntPpekvxdYMYEr+kIo+kAp+MTdKc9ASkKKGGZq6K7KuDNQQ+v97o4mlWxWjZRWc5xuTDH16/s4heuH2CHtbSRQ6NWlh8mAEqSwGKO9WQsilbGF48f38Ph4Sc4Pj0RR5o1y7K0dnDpyjVcf+ZZ+b2zty+1mYlzjYYjdM/OhNBmKQ/WlV6XCvg3j/r4/fdO8PHDGQqTEirXd3H9y5fxN55r4b+9UsX1ahWDXAW5PBMRc8gR3xgP0b17B4dvvYp7776BB3ffw2LWlyQ7EqSEORmP0h6a+xUmNxAjoYKbbi9lWnQzaX41Fdv28WSO+XKN+RIYjFhLmwR6GTs7jBfaQmouZnS2OcF6tUCtUkZBAKCF1rdl36w3UG92UKrVgWIFK9bnRhHrYgWFag2VRgv1zq60R6lSRaHRApodSe7js5dazdznCabIfkMCfC39qWwENYlUJ5MX6wWmmIvd+mQyksTG4WiACW3KZzPBu+jywrrY/I9jROr5Fgpotdto1puol+qoV+rqUlbU5Mdg00iFKcvTEPMpl0SkMl3NtWQhCVoqWFeKoXF/TkxI0AIrIaMRkalTc3nMscJ4sUB3NBT1/Vm/i/GMcfgYfSYbMEFRRCwaG82nM/TOeujTFWDQl/u5dHCAvf09VGpVKbFChx/OD/PxBO+/8zb+z//9f8VPXvk+1tMZakxUYCJrMYdKKY9GtYRWsy7PslqtCE7F8SOW+CL0IGY7w7pUQefqdbzwpa/g27/66/j5r/4COu19lGjXTqyECQC8ylTSbloopXvkLNGse3advx0TMXQxJNml93A+r4YE/y2Jc0+zt8zGIediqeD0p2fllSSl/szqu2iEbKoOsyemJ+t7WNtjgjpyzwqxgRPUgvsqP0GCujsZ4Wg8kMSF6WSKZqWG/VYbdNSjgt85CCb0irecE9SRvXe4X/2HYVdJmTxRLxv2qSuP/SePRJ9fwDu8LIVj5VwfiJFy3o6cNyTRiLyBiWtSsRXXKu6VuV4t58HO/8+LoI7vMYN2nlv7Y0X1k/YYSW9Jx3fSh4JoAficoP6MEdSLV0hQx8RM1M+21I0JnxAVaVaRo5NjjqM+9V8MKsfgUiY9XHp1ohLzQ8Q2Z3J8Q37WWV+BmByPz29I9zkldSxXiwkG+2AAmLKWGSpbk2BA2s9uNw2aGa0mrFp0T0ZcKPpOO8KLFdRO4GY3x97Cis/FfzkZZs/CbBFtjrUZICFLSBLLf4a6akCrqjyfxOX4TlIbcSwTJ1+TKNvtoo1YDkR1or7WiVZPFK7ZCGo+R70MJ/C9VrQG/95GwTbc7zkoY/X8Try4+kCJcTtvIFn8mEl2UrIRTqzU9OaNqJJ+ZVbOFjBppMANAkE+krNGSDPrlUqWQFC7opoktRJtWutCMxNlIRLFjrIF3LAQlFpSTb1QonowXqI7ZGCmP7QAH83UZmiWL+hGxxS0YvsjymizzpagwZTtQk4vww8XdNYYTI3WmA2N3vGFwjPMRD1ti6zWFTECVywkdcHXddqANNlEeh/whUgJ6qCQ8DZ3JavMQVYk1eKu2PpakwoSa+q4BnNCUuv7ieW1WXdZFjQziD14i/umXna6rrZmwWlg4fWWSah6xlticR1Z2JjDuaoRnYIzo10JvjJtYgNVp8JoDDrDH413+a5NLx5Muf259IfI4llKFklSgtcp13+ToGaAHWqDcxNtf7NGlX5ex1awEo+CXKnrZWR1aLOImFb1uSmoafVt5LPbe1PRJq+Z9Y/0K2lTVUgH2zQbM1JL1FTVnnEo9WM88DNFv/8t1qpOihmJHWqj+xDXGD9KtvIXLHRytwwZG+n3kjUqveadAzy9mIERtuHZ2gH8efn39Nklc3sSsKuyK/5b+q2T00FJb04JodZ0UsNcyQZTSmuJ05C04DbvOpdqjXRPXpCkDldnW7Z0TFALtC7HtdrqvuxZH5XlVuZkS+p3q37dlmYI6vjebb0KmzBra9toOLGfjZL53GMF9Ws/+aNzgfSn+YV/+E9o8c025zzDcaA23xr4a5wW2+ML2iUbx4SgjsF+XwNihwJvv+x7PIGXmNDzJZs1d9i4qO1V3Z3euP405HR8Tt/qPw1BrVOCQgMhBIg2SdvI1ycR1H498e9N/XXba/FGzef6bNvHn0kTwudBi21tmf3eNuBi07O7CORgn/E5y2MIE/IIcEtAjOBtr9fDW7du4Xsvv4zvv/IKXr91SwCoxJ46IeZkrpTY1AEEje00uVEtuQnkEWDjT5WqCdaQq9fQatTQaTbQpvU1gWBRPJGg9pp3GYJanHIY2ylBPRiOxdJxJrWOOW5oHK5ko9aXTAhqIbczWe5hr+B7lpigtgHqCmrWy84z6XA+FsvMQe9Ugc7lErWqgoMEIKl+6RHA7XUxHQ7RqlVw4/KB3K8A3wQKSyX5nthgk6Sm3WS1inanI04TBDnH4zGOj09xeHKKh2ddUVLPCWxKfT39TxPTWLoDQlC3RE3Eup4F1OtlNJpVtOoNtGsttGtNtGiLWC6iRMtE2iWSqK5W0Go10ersoLO7h2Z7R+o6V2p1FFlrkWR6qShKatanXpOgtguQZjOnphwtE6l05z2xnmS/j7PTM9x79Ai3P/oIr79/Bz955w4+eHiCszkwWUtFb/H1LuZXKOfXqOZzKEvynCqPxjMlC1h/sFEtCijZbrWwx2ttd1BvdJArVSQOn1EBVG+iUG8B1RrW5TLWxaKuaSSoWV+UFt+ddlSDel8SBxjBcX013x2NEswpSmIEy6aJ92La79PAZByHxKBWrKDOxipZgm/TmM7GMZvmnvh7KUAts16fAzQzWWWbgSzbv/je0ff+vl/ccNHxcTbd40XXsfn69SSpMWvn9X1XPBdnn4WrLMNeKICdGsdsuu/0dafB603PJPsMkmtIx5B+vmTPe97yc1v7nItpt9xH6vshGTmJj+Nzb7vu+Dr933H7Zd/n3//g7//tTV34U/vaT0NQb+u/2/rfRc8leS+L821u6ixBHeKELVIsTyAMR9uS2OUwoyf+qtGdJaHY/pn7x0alhiYTpCoVVAok0WxTJFya2iI7Sc0Ed9ltGOkteIM7Rnm4EfY+irV4f3ZVoLqmKb7jLiVav5fklJXZEkcz1s1l4pvWZhV1pdh/qz25q6Jpq+zfF2LbSW5lnNXhzRTbgaCWciYGqQVlq6nKLdGPezch2Kg6JA6wUBvz1WyK6XSI48kZjsZnGIxGWE5XqJfbQLmF10Zn+NOzE7w3quNo0sKs30Nz3sUvX93Br928gmcaBdQLS1FQ1ytVtEpNtIpN1EpViT8YYy2xwKB/hJOTezg8PcJRfwAxIinXsNvs4FJnX8ppVGo1vogZ1jjpnuHo6AjT8UTsuRsibc3hDw4n+L07Izw+zaG0quHy9R186Yu7+GvPVPCf7+WwXy6ju64KAc6EtDUdVg4P8fjtn+DjH/8xHn/yPgaDM5RKObRbTWn/6Zhq94WW6MjzWWhd4/kKKFSpdm4L0b0a9bFg7EqCkk51yzV64t7SR7lSw8HlK2g2myiWCmLJO+j3ZG9Rl6RB7jVo3a4q51qF5GdL6kxT4MJjjqYLcbChGIXtUGo2hMiuNhsot/ZR2rmKUqMjCYpFqV9eFmK8UKwIqc/uzORJlnJhDOp6KF4DSeIxpjjrn+Hw8CFOT08xGg4wHPYxGgwkHt7b20W9ocrTwXCIhw8PpR9fvnIFe4zZai10Wh3s7TKeaajAAHktnbfiD22ULe7Ms+b4ArPVQpTUHLf8DL+jBDtT+RQPJ/4s8a87epmAh/2gPx4JQf3o+DEenjzGSe9MEhbE3lyS0BR/YJma3umZEO8Mr/lsbz77LC4fHIh7AuNexnIEWk4OD/H2G6/jX//f/xJvvvoTiSOL6yXKUuYlh0alhFa9gp1WQ9yBWNObY0/IQiqiV1r+pj+eIFet4coLL+Klr34dv/wrv4YvffHnxd6bMR7tp+la6YXN4iTgFMYTEZx89D5niiulbE5NVOXYSeSUEodVCmPqXjzmCjbFRRftYbOxS5yYx/eC1MwTh20frXOTOUqIRTzdHkyx7DhxZp+fWtsjgjqOP/z6KVjiDkxwKAFDOT8u0Z2OcDRSgnoynoh6+qCzg2K5CLa+rFxSYnUt7gyO3WpZT9svx6IfTxiNGpfXYD00Wfhc+BLhHZ5o4Hi4Jx+IowP3HFGdbiYl0d2D88G5Nud8TReHxUzmbd1rbncoiePQbUGQ9ImfMkIK7pHbVCF2vCwvtvUaHM5zrsD7kP3t7fA5Qf2ZI6h/x7LRbQj5wAzqss3ZONLRzM5OYApTCSq0ZxJUm0S1UybDQCcZIySNDE0CUfucKT9jKbPRranRlI5vE5Vm+Kyf2zazCUFtqdhxgUwfphFQFPiy1MgKOjgjyl0aaqMsInj19Er4es3kL2DK0QAAIABJREFURBbGkzO4FXpxwyxhm9fQfpuHt6vR43Z2osifXmK/IQ8uEF98PWOeFkhiF247+ZFSHrt1tBDUbqEdk9MRYW1Etqu8UyS1Ef3hTp2Uo+WzkNxc+C2D3khyVznH9hcOEgRlbGRJ7pm0Clwmmw3ph5Y44Fmwqty2XYg3lSk2lKyOSWpiRGTnmNVGVTSznoyY3kJSk1gT+28h30hU83uw+tRFrVNoPxpUQALeMUnqkaqozwZq/92n/fdijSEXLSOYRO3qimF/RtYHA0nNoJqBHDdK/K6RmNL0lhnsNiaepZdk+im5zqxeV1B7DWepvx1lJquiNcwISQDjWXY2P4i9d6CmtNF1c2eZoEHRGqmwA+ihc4s+V7O1DvbWSkrLptBIVlUQO4Gv/5ZsTrMYD+ScJ1wY8arznW3ugv2tkvBaZ9lIeQvEYgWwKq/5WQN1I0Wf3212ZIdZ18ZDKoJIRROxyjQhu2VcR4rWpM6w2X5bP2cQT+vvuSuoIxtwV1WrIt1/vPa3uxz4/JZcFK9dLdDdqskt0t3mm9nI2iaqWlOb71CrJtjcOHFtiupYPe2232Y3VWRySFRDxm3npQ9J22d/J1nrnv+gyapJ/Z5YRe0Bq2OierfJ7Brm+RDsJUkHHsNJQO3pOUEFlSSHSGwdEbe6bCRkbnDJsIQmPZ4jJk4MuzuAJ+tESQoRsSyZpiH4NmtvyezVZA0loi0pwQlqr42eJahNPe2kt87FSlKrW0Hgj5JjBxW1biq4AqpS3Mh/v3frXjqFWeuFhJpkHc6GEWG8UOFXpIK6JpmzP/nxv/0pQ/H/sD8uCmqWEJA9P3u0EdSuQOTaZURwcMKhJpMWU1LKQDdwProvIqhl9HgyiJFxHvUF4jSUP9A54aL/lMRM18DWsDP53tMQ1g6Ohk1i2ECmLb4D+eB5636azCbJz7ntd3xPWVI5+51t97/tHp8EIGy6pux3ZFOdafv4OuNjxETDReeOn8um83m/cFDBCWotAaLzjlhfUh3R6+H111/Hn/zJn+DlV17BG7duYTIaiqVinNgQ4t5o8Mv1ypRopQ8YjxRLEnNx/NPWr9GsYafTwv5OB3s7O9htt8XyM6WgNjturf1Gy0Ouf7xLjosiJvMFhiO19+baKQR1XhWzjL8CIS0qrCQ5Iws4aLtpLziXWytjJY+i2HxTzjPBZMQakScYD3uYTccC6rVaOyiVKjLPUpl0dnKCUb+H1XyK/VYDz12/hkatitlsKm3N2G0p1pVDzGiLvV7L/EhVSbPZQqFUFGDv+OgEj09OcXjWQ280kdqLAqg7QaxVocUau0qCuu4EdfEcQd2qNUSpznrfVClTxcQf2lxKLVCS180mGs0W6s026o0mao0GynS+qJQVeC1VkGeN6pxUntSsKlp8L+dY01ZxuRC78+Ggj7OzMxw+PsIHdz/Bq+++izfu3MV7947wqDfGeJ0HK3YT2iFYXSqsUS/m0KqWULP6nXzew5EmTJTFuryIeo2W5Q2pJdludYRIz5Ogpss4iig02kJSr8oVrEtlVX8TVF2SoOZ54hrUz+Jgb88Iak0O83hCx4jaOSbjKlMexyfksOUM6TQpC2ftWVFNwg0gpc9B2XkhCwZm5954bsgSmvG89tOQkefnw4SYDfvGaJv9NNBaFojNXuumv+PvxPHbpvk6vr9Nc2Riexol625RMW1qN7/H9DXZjjkDlm6/vjQJHl/z0x43+7yz/SP+e/N96KvZ813Uj7LHfBJB/ff/3v/wH3bA9lNe/Z8FQS04jz4Ze0Dpi0h2dun3FXt7Omh7O0Ets8q5u35qgjrag/FK9HuKB/Cf3FMS7Kd9b4uJXLbOU6lMEkP3ybq3ndM2VWpEk+SyJDNmVotDne/nkuQ4Gdfi5mY4A5WinthoiXOyFyZGUCxq7V7b/ylJzbqpir95cr8mE61F4cr9lxN7JNJIqPE/+S4JdXHI09ic7cvP8hxCUDPeYSwuuKM5x0kSFG9H1dY8J11EmKDOeGA1mwsOIuKGxRyL+RSDxQSnsxFOul30+iMUcxWys/hgPsBPhn28eVbBB90GMGVN3Smu1nN4aaeMr+9X8JX9Ktplva5moYZ2sYVisS7OKFXWg87NcXL6APcf38VgOsZCSuTR3aaGVrmOTrWJZq0piXf96QSPeqc4OjtFb9iX7++02mhXCoJf/MHjJf7xx0scn+ZRWZbx4rU2fvkLHfyVa0X8xs4anUoNZ/kaplhhSuvyj++i+9ZbOLr9Ko4+fB3T8amIR+hsKM97RStsK8FnTlKyF6KTC2uWF6sA60AzZp0MVEDD9lwuMZxOcdbrCUFdqzdw5dp11Op1WePZv6jmZAzG5LRikbbXS6lvTHUt+2e9UpNa4mw37qlZs1ySCLDCIgcsmIAhGf9FFCusT72HUrWFMvsIVcz2U6QKm7GeSOwLKDDZj6pqSZ5UdX+eFtXFHB4fP8a7797G6cmx9JHpdIxe90wVx5f2sbOrJPXpWRdvvfW2ENUHB5exd3CA5t4eWrt72N3ZQZ025YUymtUG9tu7olotsRY5MWJLvODN0mJZRpkkXiqBzb5LDFHHmhPUPjXwmmkrXpCyoiz5c9rt4pPDh3jn4w/w6OSxjCdhH3I5UdAyyXI0HGMyGsvxGesfXNrH1cuX0Wm3rR5yQRJYGQc/vn8fH3/wAd57+y3cee827t39EN2TIxSWC9SZuFCtYKdZw267iUatIriv2korTpJnXMnax6MJ8vUGnv/yf4SvfPMX8a1f+hX87ItfFFt2llcUB4XVQgvzKXscFNHxRBgrqOM9WcKdxgR1sq56zm5oOSf9otl6W0wWn3/bXvVc7BC+dF5TKziuOzwwCYHzEudCw/v4XHzvmd0rG9yjK0yI+aJkOhOcLZnqwjlY5nJ1Tg8E9bhvBPUUO7UGLnd2ZH8zF4zcFPziBKVkcBy/ydqQchVM6qs76e88k65vvpHThShgJZ5oYO0U4xG+RqkYR3F1rlc1JptwPHhJLMG4NfmZ88FkToLaHFItQWnzSprEXNtWdb7ujgNPG37EvNtFsb+HFQr1b48Vtr2V7YOfE9SfNYL6B797ru5fypruQhBR660lCmwjnT1w3UBQO8gcq2WTGNfhzJCLEwDrhLAxANtGUlz/OQ6Xz20UtxHUwgrEw9KvITNUXVFtxwlgpoC+bjuWyMVchWyS4YT0NAZCB6RUr1CSekugnx7UF2wGJCcgarcAfEWWZoEU8eu1RS3Lfhm4F67diFwBUVyd4tlarpR2NbXVoJZFzGylvX61vCYPKfpNsUKSZhNsmZRMJUmtRLWQ0oG9idSD0YY31J22z6bOJ885snU2skWOKWrCRHmTWHlodqpOxt7vEpJatkD5Ndb5lRLUJMkk8FeS2lXUBVFSWy1qr9lsGbPE2vLFtdWpZoYjSWp+n1m1uuFiL5kv1pjM1xiOV+gOV+gNF+gP5zibLNFlMCY1lCyLjISRLTopHCs8MyqolaAm4Cg90DYy3JwsFnPdBEnbR8kYbuEtmy2ttV2iNY/Vi1HSXdXEgSCMMqJkZFkN6dCTZSAomJyI1c1uRYIXVWbLeM4QBSFrWoh1TTwI1tQWgLhKVFWeqhxWsFlV5Lx/ZnNKwGIbOVqo6P3ra94GYcxbwkJCxJpaOqjI1cLGraqFtBflNWuVGFnqJLVtLFMb+PBeKq9HJiTbf2/Y0uu7MYinLWsEYaR0iOtac2iJSjpSmPv9CzHNTbST00Ziu51zyCqP69PbJCzXaQS1Kqg1UGUb0Mpb7LyDQjpWUGuNULX+tnYMvz2pwxMhkqAuJqi9720iqTdaf5sULBgBp/qZ9bsQKEbzlz8Fm8t9xfB5R59FMv9mwbbwt/GyvrEINt8Wtfnr+vlkHgx0t8xhyZzo/VjIElNKS3DrFt/xPGiZxp6AEL4bK6ojglreDwS0Ax88j9WiDi4WrtBWhYIqC/UaZA4I16tzT7DlSqmjkrS2kGTkFH+KpN6AkxnBzXFF6zBafJPM+eGP/vXTxuCfis95DWrmeSlBbYb8gaSlgjoh0ERAzfx3rmVOUEebCycWt20qs+97fJbaYEcZv5uI0mRj7de1+VFs2kBvI15jox25diO+U4BidBpd7c3G3xKTZDQ/JVntY3uTRXZ2I7zp7raRwdtAg4tej5W7mzaJafAj2VhrqGZg0QZCO26PbW0Tf5/n8b89QU9eE0BWrS/50+128dqrr+KP/viP8corL+Ott97CeDQUkM2BgSyYnoqMk+BC6zeL0xMFznmUq2U0WjXs7e7g8sE+ruzvY393D/VqVa2u3ZnDalBT6cAa1Mxap4KYLgQkSGezpdQens5otaYENUE/ibtSBLXGj+fBlygYl+Re9zXQ3uDPhMlvRX6UGfOTPoZUTp8di1UkAYxarS6WkDTgZK3E/lkXvdMTzMZD0Az7yt4OfubZZ0WpzDYkqM0ZgIDccNATwJT/1et17O/vo9lqCpDJmm2nJ2c4PuvhpDfAYDzBlEDpgjGTgiWuoKaKjQR1s1ZGs04FNQlqJgJQqU6L75aQAwT1WN+Z6ztVyrQf93IfvBcq3KmSJzFNgrrRagpxzaSCUpn1/gjaVKQ+tZQqoGpFailOrZzNGmMBh7t4dHSEj+/dxzu09n7nfdy+9wiP+xP0ZyvMkVeVDVtN6guu0KwUsNesi+KcsS0BLlp0kqwoF1m/kbVLC9JPdlpNATib7Q4KlRrGyxzm+TIKrJNJgrpUwUqsybcR1M/JMznY35N2lwQNIahVuc1yN5pgERHUVk4oDSxGpImsm3FSXDwi0ntmH9fx+N622MXn2zTHZMHKZO5OwD5f71O77AwitY3czF7jthjqosU6JkTjGG3b9WQ/r/FXQginQMyMgji+f7/2TRbg2+7Dj51+f7vC+WnaI77+Te0Z3+/WGHUDEZ793kXtvOm4F51323M61z7R/pTf+Xt/9299KuK2p72J/68EddaAcFN8cOG4zR5gy4Wn9rfR+uYkxPm4LcNbb8EhdZ8ZzzXmRkjiK0dyuqQK3kYDDRJ4xGWYEDsnAasaTiU2qCBeYDqdYTqnGlYxOSkpogGyQRQJma74g/5PcQLDMRz7CiQ1S1cpJiLqboGiknJjTg5I/GFKaQoIhEC3+sFcJ0hS815FWBDhE7x2wSJ8z2wW30wAF5Ul9+1MPCZBHTAcxam4Fs64L5xMsZ5NZO1Z5lXhKUmD67VgS0fdHo7OeuIcQzvw4/UUH8+neP24gFvHZfSXWopjvRqjmp/il67V8WvPtnGtlkMNK7RzZdRQwWyZx4hcNq2+pwM8Or6P+yf3pcBvwwhOOsJUC2XUciRsGZcV8PjkGB8/fID+ZChijksH+7hx/Tp2qhWJy/7gcR6/fz+P41Ogsijga9ea+M0vdPCXrhbxiy0qvyvorkvoTvo4O/kYx2+/ieMf/wj9T97DdHiIUnmNeqsh9rmsJb1eEqOooJQvqjueObWIuKRcwXJdwGzOxMo51supiEyI+ZE4PRsMJMmSqnMm3F29dl3UzaxdzT7HZ1oullCv1VBg1ho5b8YYLEVTZJzhFu1UbK8lGUFwnNxasKox1e2sP0sGfU3rdCZfayKfkNM1/jRQZGxRpC07SXC6MxJs1DI0xCaZsFmuVFCuVHF0fIy337olpDQT8YgP9ntdGc07Ox3s7u6hvbODs7MuXnvjTZycnKLRbKK+t4fywQHq+3toddqo1xqqgG/v4ea1Gzjo7KFeKKPAUG0yk3W0xEQLUdDrGCB5LSSmOUsG11JZrHTtlZKVggUq0c54aTAa497jR3j9/bfx8eF9IaUFY6QV+HyOPm3gqWamcrrRws0bzwg53W42JQGAqnWen/H7aDRC9+gYvZMTTAYDHD68jzdf/wk+vPMeJv0eiss5WpUiduo17HdIUJdlrMw5TkzkViBBvVoLQV1sd/DFb3wLX/vl7+BrX/9F3LzxAgr5stT95l6CNcslCo2wZf23Jg/LOA3EdTKpxvNkiCtsLx9jKpx6snOqwlFpPOpJ8/2mvaqv2+F8ctw0ARmfW0lqilKI7Sl2LApqc6PchiWIPX2G8sjGm4L5RgQ1sSQS1Jwjz8ZDHI366A4GmE1nQlAftDuCxc9MAMcTiHpfXDUMb4qx0lDOjns/Vfxnr9dtvEOilYGf4XOGJQgeGpm2B1c3YqHugMFa8UZQM9HI8QOZ92UuX8rY5xygBLXh5kH0tHkBTj/nhOPS5DR3bX3aqCMqf2tfeWI/ihIMNp3lc4L64rbPnZ6eShPufMYI6tWPfk9aRieUyM7YJrPQbElcFrVkTNrZ8PSIM1JM6xfcOjmyctbduC5A4agJSR1Yq/Cunc+Af5vOfYRGs/iGh+11hZN0aL+saLRF545AruRoYZQFIkhIDWXe9GMSlPrv5N+xejo1yYrZBAONhAjcPIBTVGPyzOxly6+PMmHjmd3t4JIFXy3TI9uwiDRWO22z+LZ70cXIgvBgm+3ErpF4PAZX68je21XL4Z69jewmpQZ14tOkRH1Ux5qqWBLV7gkbk9UyKUbAgRDUgYQ1JY0pDH2T7rVZ/Xnwej3DVL7rJLwrFzVksKu17EoZK5qYIdeeWzJVV4lpr0UtNaiVxBXSmiS1/E7IWwKmqp5eSyYjg8xCkSS1bmTyBS6G+sPHsFjnJFF1NAWGrEc9nOF0NMfJZI7hbCFWkySyaZOk4Q9VIlKlzxYhHTFK9pOAZXBFAlKtn6WmkiiZVDnCf4fnbkEIg0TZbDlBzaAjZ8GG3bu8b5ulc2COK3uleyaJCj7dSGBmpK0QJEb6ngtiovlIiIRAmrmKWjPk3O5aspyNhFaC2jeImn2XqIS1DbhZld9Wizkh7nSOcCJYxkm0SQ4W4G537tY20d9qPa325w6Ki1LQ+pm3gW/qE3vaxHo2ybz00pUKcut/+lunIl6rEQMR4ZBYo2vWodrjJCS/k9PaP4zcj+pSx7bPaievc4Y+Vp17EpLaaTFTVEsdarclcxtvV1Cb3U2oTa0kNYNbtfVOflTJr0EvA0y1zTc1e2QBHiurw79NUa39SrPufQ2U3/Z8zAc5ZETaCLJ71Xb2uVdvPZl3depMSJn4/RRgF9Vml1wgwViMfo5I6iRxhvOct7OT00kihWd9Kumcsdx29bMnFLnFtiUhSG2qFAHtz97rVllWaZTQwXOwj8h5JYhOFNmqKDRyOtRE12tVslr7nhDUbCtrs3iZCMupQjsJWJxSfCR9PrteU0FN69pSqYhXfviHm5bXT+1rv/tPf18V7OJyYutWcAHxelZmDGLxnwABOSeodaWzgOP85ixjfR3P055FnE0s4rFk9dyghM6SID42dUKLluGQrWxpJRniOLnkeFZMFg11VdCxfw5jlcHljkIh0+8cySj3F5rG5oItyuRN9xp3uiyYkO2QqXa9gCj37/n8Em9wsySBrrnp694EFvj3zoPI5zcFF91Htg302vTBcv2QmGM+F4L61ddewx//0R8lBPV4pE/EwBhjqi2eiRRgIR4OK5D0Nt8yFCsF1BpKUF+5fAnXLl/G5UuXUK/WLGHKa1Azo56hEoHiqYCLJKMDQT1fYczaw4GgVmDMogNZ6IJVnKsEQimlaJ8ggIdGmIkNnPVLxkEEUJhANxpg0DvBsH+GyWggAE+r00G5Wsc6V8JwNMHx0Sn6Z2eYDvrAYoZaqYBnrlzGSy++IMQqAcfJZIwlAY7xSKwm+W+C4o1GQxQw1XpdiHwS16zz2BsM0WWt7elUyGnW22Y7cM73KJgqapK3zVpJSGoS0Y16GfVGFc1GHa06AT3WKawIYUCCukwgJqqVKUlpEgMXpVahWLKTUCDoSltwqZ1dQbHA+LiEPC21eQVi50fifCFKqsFkgqOzM3z88BFu37mDdz78BO/eO8SD0z7GC7oF5cRtSEa4JMytUFyv0awUcXm3gZ1WHdVKWfrjYDDCdDpHqah2e5RUlfIQm8dOu4XdvX1Umi1MUcSiUEWhSYK6hWWxgmWhiBXtNQ32YhsRi95tt/Bzz5OgvoGD/dji2/ePjBe4xtmex72FokRPjyOCg0AIBXxPd272SLE9T0dq6vVkSccYsMyChXHss+lz2bkp+/cmkCu+1s3XneyLPfTyKTgGvdL/Tu5t08KfvecsQZ39TtwO50DhDQT2Re3P76diSMNTtn1nU/tsvr7NCursM47vfdN6senzfE0dAM6fY9Mzzp7jovNkj3luP5lBNv/u3/mbmx7pp/a1mKB+Eki8qRH+PAhq38fGMVnSL3QJPxc3RC6r8tktBLUQBsFtjU5BC1kTCMsQ4G9Ua6JUbVZrUoOarwveY2XOuO/g/p8zgpS7mrNkx1xse7mvVfGNJrjJmuHxhSd4Rna7AVPKENQeZ2ldYCWfJAnZymWohbgeWGpIswQHr5GlQ5ZLuT86nPBH5odorIW9t5FAYvPtTmM2lwSCem0EtTndUQhBBTVrJmM2RY6JXqQNcxQtqLob6wJWixwG4ylOhkr4nEwHmK8XGK2WePt0ideOVrg/KeFsUZZ9IC1VLu8X8YUrZXxzt4KvNyu4zGSt+RKHx8e4c+8TPPjoLg4/uYeT4SnG+TnqnRb29g/QaLVQqdbVinqxwnwyxbg/xOnRscQ2LAfyzI1ncOPmDTzzzHVRRCJXxR+elPB793M47kFqX3/7mSb+sy908CtXy3ipsUZpucTx2RDHH9/B4Xuv4vDOLZzc/wCrUQ+1XA7VcgHlahHzxUwS/Xjf5WINhRwLknA/RDcn7QAiK5qvsJitsJSOJh8X2LQ/HOLk9Ayj0UT2XO12B5cvX5EkaVpQE3NTVXwRlWoFXmOc6ngqxUne8Txeg5yxAGNi/mab8HnPLd4hXkfwJi+1SohF5pErWjkUug2VqXZn+T/R6spIcdxGCEyWNDEyjHWlDx89lDrU1UpJCOPFfCZ9jZglCXbWvWbC3uOjYyGqx+MJxoUixp1dFPcvYffgAI1OB6VKHa32Dq4eXMPVS1dxdfcA7WpDrLwF6mX/Zxua+IgOPGKkRPWC2e4FXEYGnrutuhtBWa6dxPJR9xS3797BB/fu4tHRIfrDkdS5ZjecWe3wVq2Jg9093Lh2Dfu7uzK+OHzZlpPZFL2BEtmMtUtMaikUMeh3cfv227j9zi18+O5tnD16gMJ8hlapgP1OA60mEyc0GTUoqKm6J0E9m6O2dwlf/4//Ar7x7b+AL3zh53Hl4LoorGkZT2xRFNQsDSn7H3e4MdzME1ptT5Ddf8lcGbA9BSAFGYmS/l1QlcRCJraKFoFt6268TmT3h/H672KFgONmFpjwXbsPwerM3UHxPLX51qk0SYzW+9uE5+gJPH4IST5M4uCcZSUT2Mc4d54MBzgcnIkdPJN9SFCzBjWxa85tsnZwuhK8Q1GOpA2dG5EzhiVIrtUVy5EFe/JMjKzXIWleoBFGbHtAxXQTdbmU+hSnzbwkr9BVim3ktuOeIMXrYwKVE9S634xK9GoLnRMwJbFBEi8nlV3//SWok7VT+8PnCurPGEG9/vHv2+CzCWEL0Le5VIxnLsZAlYLIhqDblOUZwJwQIrmybN6s3kSY3HTIpVNnPFqNzmNga4B2fAN/HjPT+wvj0oGABBAIwKdMfkbnBZ7BricVUUcEdFDRRcS0zqJJzeZI/RvXRNaMHIJeksMZIbCZmT5s/MJFKWFic6c9ObU2Chs2g8qcLApFA3yCT8hqVd8p6RHXeE5IYbfztVo7yqBokO12sJECWetSmzW3kRAJuRK6hNYjJsZkdaht+UkT1CkVtfYLVUqn60jHqmddwBKizBXbsiGINw/8exNB7feWOoT2Qc02UlWOrkBai1wtvhNCVYgwLjBC5CoxLao0V05bZm6O0VmRiY4E4oygZpav1KZW8JI2hAJ20hoHtBHKYTJdYjA2gno4R3+y0OzW+QrTZQ6LVUFsDBdWa08CVHcnl0evKmohsZZWY9ZAYrEUMjWTZOq6VbimMaqyjpsc2rUwI44/Od6f1kFyJbXUpU5lNyvp5v3Ggw3v7WxSIacJP0Y1rZXQVYVSGkA3IsHrA8cqald6WiDiSmq18HYFp5JxSs6qqprBJgNIWioxy1F+izpdiWvJXvZA0M/hAYxXEbTAJam9YopfJ/eddKcOSLKmrSa5BzReS9kCIQlSbAPqgZy3q4LEPgtq8O+1DINTQVBWR4Cjj12xX3aFa7ZWt26ck7rVqqgWcl9ISCX92U6SSJIhZGVeMnssJYLUb0O7std8YRuo1bfUm3ZiOtpoS+Yl3w+1p5Ma1Br0liwjM+p7Ns503GXGZZT0kNS4jWxvbXwHkFX+ju1/lE7QwDAJ+OI1S15N5SpdoIKxmd+nrEThngTkcrjgvmHH8mQw6dOcm23ZCZZu+oy077vLgI4/J651/nb3gIiMjpXQ7kzgJLRYWiU/aYLaalb7Z6wOuuQtyZJo32P/CeS4J0hkc71MwWpZ1K5W8MSqZJWMNzTRGmkfUKWhEtTf/8H/c35x/RS/8o8CQW3JEoGc9rw+3eBqUobuqnQDpgQ1M3s9ASfeLMQb1yypmYwbGzMZ6yzbu507rh8/OU8IurY+ISUtExXNNhI1C8TKuOccFKX1xOtR+LwDkZFlV3wxmwje+DgxQbzpe2Ht2wLAxu/HpM+2Z+HnjkGNixTUT0NQZxv/IhL6oqGU7TN6XRqnZgnq1157TSy+RUF9602MxuNEUeCgsKlgU/fsiaiBfJeVU9Y49pNCKS+K3N3djtShu371ipDUJFBd5SRKJ1c7rdTqkraMrDe9WnOtLqmjzXQpVt8E7SS5ywhqY5u18pGtJWG9jtkzcz0KnHtU+iPUKFvNkZ+NMO6fit3geNSX8ixUFrNmM+syD8ZznJz1cHR4jFGvj9VsgkpujXa9ipvXr+HnfvZF1CoVnJ6eiP017RvHw6H8m+tGlaryRgOtdktAUs6zjP8IqNLqezwhYL8UQJCHAk/EAAAgAElEQVSW5sMx61ELKqrr+XotBHWjUlYVdaOKRl1rfTcaNTSphq7VUK1UE4KaSiHWWpPkMnNLkXjSnIOkFI7G0Oq0QmceFpMpCnjFZ0pgiY9ViAWS51Tfj8d4eHqGO/cf4O33PsAH9x7iQXeM/nRpSnrGxrqSiPMPVXKrNRrlIq7sN3Bpp4lmsy5z4HA4wmy6QKFQlfMtJiNgOUO1lEOr1cAlAWR3MS+UsSzVUGjtIF9rYVmqYpkvYmGJWWwnqWGZz2Gv3cTPPv8cXnj2Bi7v0+K7riopWaAdlBNNniLeEr/aOmiDaztZaUhl5nMOVmbHZkysxnNvPH9lydcnEdT8/DZQMz5umNmjBOP4+rIk7ea/k735NnJOX9d4LXtfm64ne136mbSCelM7OkG76b3seTaRwNvmTb3+ixXUTzrepuvf1Ieelpze1j82te+m57yJoM4+v2193NeybN/183xOUF+0Ap9/7/9vgjomKbJzjI+tzQS1kwIG6G2Jj5Ra5vxKMF+Vc5w36TxSo7V3k6Ul6lLCg4n0xKWU9NUxRYUwE5t0L6Ilv8TqO5CAiiU5Qe01mELJKNpCM5a0zVvo29G8Fvd3TVqzuEf23kpWu8KZRKXU4uUVWi1VXkCFyV2ViirqLLGd9+37MGlbtwqXxH5PVrJ9OnE0XpPgUokr3XzF9RDIL+bIL+eqoM4tMSOBR/eWVRGFZUHKzA1mU9wfnuLB6EQU0Fgu8Ul/ire7M9zuFfDRqILeqioJWuvqCvX2Cn/5ahN//XILz1cLoph+/8PbeOX1H+HVn7yGd999D8PFDKVOA+3dHalhTOcUYmF8rnRD6Z92Rdk6Oe2hOF/g2evP4Etf+iKu33gGB1cP8NzVZ9DeuYZ/22vgf7mfw+MhVe/AX3qmgf/ypQ6+eamAa6UZlt0zPP74Ho5uvYbHb/4QR8d30FudoZIvY7eyiwodc3Is5TLFfDaTCsqlfJVRAhYrCkmIP2gCxIxKcyqhucCzDnGtJCp8qu/P6DhzfIrFfIlKuSb1jXd29ySxfjqdyFxeKmkynpJ1TNjTmrNMyBOL69xKVMIksPnMWLea/U5KAkrCu4qAND5YIkclpWFXjMqkd7vqX5LkHBfQfkbCWxI0SMjm86jSkYbjQAjphdiNM15hfEWMkDEg4xParzP2pdhmPGFC5AkOxzM8LtYxb7RQ391FbXcHlXYH9c4u2jv7uHLpKm5eexYHO/tolmuCE1IUJBia4VZMKGB3Xdo2XmzWLZFD8C5TxQoZT8ysUAJdKflMhpMx7h09wp17d/H2++/h4dFjzHjH4rrHBJWGkNNXdvfld7PRkIFC5TOJvuF4jG6vK+2x22xjt0UVeE3I+QePHuD9927j9R/9AB++8zbGR0coLqbo1MtoNejqwz4DzOZsUz4HdZIbrlZoXbuGb//6b+Gb3/lVPHfzRey09rVGtZTJYdsvkSOuG5Uy9HlCSdCE3MzO2tkkrZig1jjE0l2jOVOO7QyD7TOehqD2OXtTYpjPPTIDb1JQ2z24iMcJaroEiILasDm5WktS0vVd4/uLYroUbsW+wz2LjIGFlF3lPH/U7+FR/1SSa3mOdrWO3XpTcOulCVJkNg2UU1xOJsGRPOZVPDftMJbEupFGMVM21TGG+DhxDepYhMXPcl6oMCmWc7XsY3WNceyc9adJUEuCR5IiH7qJo5Pn4+kkXo7X/X+fFNTenvGzj/ccnxPUnzGCGj/5J0k/9gntCWBZUC9Y9k96AvXRrguQ7QqNmDaVsKRveWZUTGZnyOP4wHJNzj47IO0kYdD4JLK99Oi064gYR4mO+RPbSDgx7ipv+5ATAYlEMExqKRWoMwxG/gTSNLZgdZLUyHkxGJIa1EpQ+3Y6NdtoIwbCIzwmW7w9GcCrSfumVo+n31Olt9WedgKXh40Vz37dprrz61cLbLPadstjJ7hkMk5qOwcLcD+uEMJJuztg4EG/1PDJkDwegHmmq9t8O3keE9RqvWNtk81W9+5kOyEnp5XkdlsmVfwpQW/ktylvfVGXPmKEFC1LnaRWUF9JUwe89SUDvwtu7WR1p71GdaSylro3JN5EPVKRwFQIbfmMZkZp7ZucEHQETll/hovTmCqXyQpno5zUox6O5xhN+XoO02UeM9oQrXJSY5pBayiCLLbhiY3Tau6KYgZYbrXpKuKF1vdYUyWbqPzlnk01rhbWlu1lqmcBFSMiMAAVQZmeqJB9OtB29JrO+n23gZEMs9AmTlQbsZK3DGcn20QFmqinPfATItbGXWxz7WrOhKSmdY+pyaU9mLVKklqzH/m3BJl2HqnLaLVajaUN2dZubyN1qKL61K62F+tr6SdG2EaqcQ+IuFFQst8zeaN/O+EbSBoNh4K2z2v6+tTpMUqUgUkPB62lpUCcKs2T5BNRwDpRzfdiBbpkLRKgN4JUyIYE0JPgwpNkwijSPq1JB2pvI5bfAlSbklraSmtTq+U3a9cYMV1UQNsJBQa7kpHpSQ3Re9vI6VRQ6IkPGo3bmNYkFLl+AxV0vPs6lGRCKYGnk00I+sOUHSmo46zXzGdtara8pjh7MwOO+twsGfcOXmqCkSuS9XdUMzyy+da+7rWhE7ttSTaIfqRvR/V3XI2tmxJN7AkZrGID73biCpowkUEV1Vq71e29g/I+KK71fQfzwxIalP8eQlib+JoWZ5WFtU0bXbtbiD4k4Nca1CV875V/ld3vfar/voig9q4sv3UnZGoWs1ITi++EoA5E9QWqaQeQw4bWxkyKnPQt9JZkyBjU1I+cTzrwh+aq2oQkd6guChfjBEUjLjXnJCGoFc6L/nMVdRj/aaI+HZqmN63xPOAEdbjeTGy9jVDPfn4r8R4R55tAhCypnb3uTfeh02C6HteTrmfbIOJxspvNbJtINGLJcbTm656d4Y033sB3v/td/ODl7+PWm29iMGb9Q00UkvaVrupzbtRHMl0leHdwfibwVlSb73anLfXonrl2Dc9cuSrAFeeJxPFGz7VazjGfj0VhMZrQDpsJh2UsV3SzUcJ2Mp0byO0cI5MYg7WKAQy2lpiiVrs10w3TyRVKp2syHtfH9XSEVf8Ek/4JRoMu5tOJ7Bck8apUxni+RncwRX84EUXLYjIVpW+zVMBBp4Eb167g5rM3Za08fvxYVNMkqCfjkaioqWWhdSiJZJLUVC+73SkVKJzHKQ9izMtdCkn6s8EQk6naNYpabbUS8pX1pRtVgnckqKtq800FdauFeqOOWkXraLrVnyuopR4113ipT8c4gHaPmvCp8YMBrEtgPl9hTtU6kwIWFrdCSefJYoWTIQHLY9x9eIg79x7i4UlXbL1n6rMusxnXRkbxvCutob1GvVzE5b06DvZa2NvtCEkwGY8xnRJIrElNysVkiNV8hMJ6jlqtjL1L+0JQL0pVrCt1FFt7yNc7WJdrWBVK4njk5TrYbam+Zv3Cn3v+Jl64cV5BbTOMWQkmFt+yV9owwNJEX0AfwycTADKZExMAyOOKOKlZ9xsxcBnWUiOes/NQTBTG38t+Lp4Tw14gQ04/iaRMxVfxnjys+akJPMoXTBPU6fvbvrbE1xmTvNlHEatuNs2Dm+4r++ziZSH+fLKX36xO3t7+yTNXMDe5zywwvak90teXbqNN3992jGx7ZK93E0i+6TVPAPB1KT5O3C8+qxbf2xIknhTc/rQEdXYch/JsW070tAS19lZPkkwCtlRMEzuQ2PmolpQSu6oTEGc47iertFAWa++6uIeUxaZZCWx+RmKQfE6wDSZeUTEtNZ0tgZ4qVXmN+35umDzuMIe9EG86RuPvW5ZwHD/JntoIQU2m1HPzP98X6fsrTfaXGq1M08+JEpDfVwcREnOGDYW9qM0Ltkgo8eGEkbkDOp6lgZ0m+tv5ua6py6HikIL/kKiXdi2gTKJ2VZS5dLpc4Hg6wNGYCuE+psOhxAPHsxXeHhbxxrCCT6Y1nM6rYt9cqCzxzctV/PrVKn6+lcP+oo933nsN/+bV7+PVD9/FnePH6rjIuKBSQ71c1VqwS1qwLzCfzDAfjbEcjpGbzMAK3Pt7u7h67Spq7QYanRa+9sWv4Mtf+iZ+ML+M37tfxoMh44cVfvOZOv7rF+v4cmWEev8hRvc/xOGdd9H/8F1MHtzBaH6GSWWFYrGBen5H4oD1eoJcjgpn4r+0Ky9gRaEHlbEi6WDywkwSFhm3sdYyldG5YkkS5IajEU5Ou6KgJnbQarXFBptlWEQRvl4InlGplOT5+lpL+JdxJwlpYiA8OPerjFH5rGazqTwjxYB0qyYYqCRasE65CovE9U7KaamCWIUltq+z8RWwUxEQqaJeEjLlYjTmEB8gc8ukvbjEgXTM4X6wSCFNRcoQMjYczNc4nKzxoD/Gg14Xy1oVBy88jw7rbnd20Grvit33bmsHO40OGqxJnS9KHFit0XK/gAJFQmInv5La1MKQE6M05bTgXxz7VGBLfKz7U44V9tX+ZIB7R4d464P38NGjB+iOh1jmclI+ZafZxqX2LvYbbbTrDVQY3+aB8XyKs0Efo+lYxiFr/u42O+K0wHbmeJzMpzg5fowP37uNj955G/fffQf9Rw9QXM1RLkAIajpgMkGVMelqxjEMTPIF7N98Dr/6n/xVfOtXfg1XLj2DernBXAKtPy127SvhRKRIKucmJrc6/i6JJubwFc2rLvg4F3+4CMdL7UUEdbyWijTQwdYt8eSmaTy7F9R4QvFy+S1fitwwwxykc5zR5ep2KFhdQlBL35O5O6OgziQU6tSVJBk6xiV4Uk7kVpJYxAQjzpy8z8e9Lh52TzBdLWTPwQSJNksGUOgVKaFlG2PzZ4LqaUsExslKFCZK7+RdSXYSACHBnDxi0mnacVt14/AyjyI8CvOxlq9iWxDrJIkv+0AZd56xoGWJxOJ7PpW+H/DIc/tefSHAvkHMskFd/Wdg8Z2NCzaGAw7ubQ1KktbPxsyyZn2uoP7sWXwrQR0HhtkhuqE3KVJp01IyCeknE9A87BBloZH8jwg21s9qreYUa7IBkEzUPSEbWsZfpGT1y5TBvGn29VRov0YdvgzQdIZ1Yt0Gtg/4MLBN4Wybav9OvIHXVEubqIKFaqL2VQWvE6GaJS/VgkVJnVZQJ4uRXUjmnrzVk1rXeoxkQYqJfwOeXYlmWflyrQxyTEUsC6TXmI7tsuV1DWhUxZfYyQq1TgV0+F6scI5VztbGUUKAbAaEoDZVvdxqZCMu59MNhSyEvE4jpOP61k5SO8GWndx88pTXgwI7saHVa3d1KYk63RT4ouUKhiTTyLNgGexrLR9dxI3fEkU1ax5anV1TgoT61E7okowrFZErKTDKf4t1dsmU1rawiQpVCOqc1KwplJghuRKbpekih9G0ILWp++M5hpOlWIBPFjlMlnlMqLYmsMcgm4Aru4IIT/Q+xUZqTvLVFY1ar0jVxGZxLXbgiS229GGNGMyyyhZgV9/Jpk0VLklwoxSAzQ42VKJF1K29SVBLDWsjdIWcJfmoSQCJRbMB6JIMkBDUPsbOWbVEIywFbLM/MEFB6jBHSmohXo2kNstvUZUzkI7V5axhw/axgF76TSDvLDnEsgPFSmajMlyV46JAd3V6sAQneUv1kJLSskkR6xdt80DuGrnvr2sg5dmI9qzijMYwVWlw53W4HIjT/q9jIpCLFsi5PboSkNZH2JdCoGxZ5z4NZ+Z4V1LreInuwepS+3P2WtVaz9sAbLMvkxrozJJlNqaortl+bgPu2Zn690UktSZF6KY/uFIIYe1jWvuXk9UxQZ2QbqqnDrdr/wjAshHTsu/zJBqdlMK3wgpobayf86XJPucKavudJagThwgdy/qcEuvtUIfaz2HrUdoS3Gqvm0I+kNChDrUT1Jma75I9bHbxbqEX1PdRPWonsqP5RGtQ66Zal09PJFHVbzx/S7vI3OMt5o1ttlcOelv78pfXoObv777yL7eGx5/GN7YR1EnfVeJON0EaE8mYoCNGRFD72EiIYItAMgRp9v2NNaijzZ6GnttjziCW3fJwkvvYnNnsCdI+mPw+fb12d4pzh88Q1PF54s9mz59MeTof/FkQ1JvIniTczW7s9VluioF0yU6eW/aes+9lzxsDFRddU3xtcXvwmnwultety3npGII3tJY+OzvDm7du4fvf+54S1G+8geF4pIpZd0uxZLMnjllR2yqqJ4r5Yl5I2Fa7iUv7+3jm+jXcuHYd7VZT1CxeA5KJgPzakrWfZ2Mhf4WgzhWkFvKKyX+LlZDTo8lUAEq1jSNJbZCN/E5iJAGmvf1tTRQFstu7qdlfUE+wzy5HPUy7jzAbdDEze26qZQiej2Zz9EdzdEeskW0A4nqFwmqF3XoFz+x1cPXyJeztXxLw/ejwEP1BD4vZTEDPxWwq62O9TvvQKipV2mfTRlLdZPhcqFaplRsCTDI+GozHODo9E+WJkCIEOVcr6ppRzudRJ0HdpGq6KrUMG8062u0Wms2GgK5KUKvrTsnimiJLfhRyAsqoukiTHxk/C6G8pKXmUuy2R+MphqOxWGiOJ6zDRmW02lhO5msc94e4++gInzw+xsPTHnrjmdacNrW1gmUKwipBvRZyo1Eu4GC3jsv7mrhAUoPKJdYaX6+rSlBPh1jO+DNCqZjHzu4O6p0OVuUa1pUG8o0dIahzlQbWpWpQ1DNe5nMmEa8W3zfx/M0bONhjDeqadGFN/rR50Fy8fF8c5femunvY63nycpD56ceSvaCPeRt0IT6Jyenk0NsIzG1jfhOZuW3+SV1XtEZvIiXT97CJJE1igOz5PH7SiMJsem2fH5ObF11nMnfFZL6+qm1hMZoBtX69cTtdtBeN2y07j51vj033H8WTISk+Ts1L+kFMUG9q103PPOyXo76UXd+2fS/7egwub2r/bX3Or9Xfj48Tv+fvf05QP3FFTH3g34WgTvWfc/VR0ucP6529nJ1DAvQX3vfAwLABi0m996e+L1iGgi7Egwjm082D6wrrTVM53azStaOsaWGGJ4nC2hzsiF9x/071K53jhPBmOTW6qDEeIaEkRWZtLFnybxKzaiIa40hlHK08npfxMiJYMBWpa617cY8L3c1KnPzcgpsEBQULeRKkiqfxeoW4Jk5kCdXu6iVNZLhjdKGKNZrTlcYljgMkGKlAb+5kRbKeuAfnEiHRtXxbifSg5KKtMFrN0J+NcNo9Qbd7ijXjoxVwZ1bAa+Mybg1r+GBYoWM4yljjZqeAL+/n8LXmHDdxgjsfvobvvvNDvNt/jEdrjVvyywLyq5woUNfjGVbDCfKzFUrLHGr5IuqlMqpsEyask7gpFjDPLVGulfCdX/hFfOfbv4lX8Sz+0b0S7g3osbLEb10p4L+5scaL84dY37+N3t3bOProAyy6j1CYD7AqrrCslbBGDbll3WzTpyiV1qiUCvIYFzPWJadtc05IocliIgQ132SyQL1aRylfxnqRx3g8xVm/h7NuD73hUJKhO7s7UlpKE+mJ2+SEnK5WKvIMiWsy3qUamc+S9aCprKY6mPWcGYcwMYFxCAlcIaeNuHR1vSS+0dbbbLNdSCMEtbnahT2ZCJrUxVQxUyvLYJssjY3U9oVlU2Ys6yLl/gzHlT5RlMTIer2BNu3V8yWc9GZ495MH+OHbb6OXW+OZL38Z+88/j3JnB0XWws6XUCtV0arWUS9VUCmU0Kw3sLe/i1ajiQqxFiZAkpQmNsm2EWhaXXoE/+KYWZtFOBX/goWxpja/t8LpsI87D+7h48NHOOyeCtnNxMidVhudShPNchVVGzsUZAxnYxyenchz7bTb2Gm20BCFdx5zEvLrFUqVkohS+qcnOLz7Ie68+ToefvAeRqfHWEwGpEQl6WDGhEkmqU7naqVereHqz/4cfv0//ev41rd/FZ3WHtM8sGL5RY5zcQ5VHF0IatkXJAS17r8N77xgv6bD3kQGgTTW+TMbgwRMxeafjRSJcxuZJSTe9/GtFDltmJ/juhZuhWQjFca5a6JafKuCWmtRq7W2KKYSd8xonxpfSrz2J9eg+KWUJLA5lngxz/m4d4ZH3RN5jxb19WIZDboFCA7utaTZ19yR0Mt+WfulSs8G5imK/2xNSFDt7OJnDqKOQbqNtzqNClEtyUKSkWtE/Vr2ucQ7ZWm1tUdxC03Gmi0XGM9nijnb+ng+gzVy1QzxW1xeN7nUPwsFdTYu3BiFWPy9WW+Q7pFx3OxJAewmnyuoP2sK6lf/mYeG54nduM/IPi/aJPle2npbCJIUhU9I50DoGmjjRPC5HmzHdlR+I2YZaNmQl+O1gMPhthHUIYjzSNN+R2o/B/z1NmN/1oicDvdmhLcN/rDZdBLUFcZG6sqEGmcdmZJTF6nzBLWtI5Z9FKXCZNpNAPxAekSktBHhIQFA0oSSbEuZvoQhlgLEIZj1zLxwrV53OiJ3haC2cwZzciOt9T7dEjyyojUsISH0tbVJTsuCLYGRqkp4TR6YCzFuhJ+Q4xmSHFbHRNvAgJ5o0YybS645q2bn6UKJ60RJ7QrcVFeIMpmCAYuTWVJDWDcq/JhyWqYy9nq4Xqc6/l0sIEfSmcETA9lSwYLUxJpYCWpTjwqAp+Cd1sNRi6bZci0AHX9Yp1r/ncNwBvQnwJD/pqoaeSwZBDJNNcf63iusZszwVVBSfkx9qfbAZg1shJeAl5aRy8DAN2c6/o2QtUVTNm1eodc2OG7rq0ST149KyGe2AbPdRCFrdawTNbYS/sHy28gRredsdaglSUP7szsIhLjLF3OfC/ySY/thqwcVq6nV8ttqUkf1qXXTqQQ1A08lBJllm9iCixV2JjsvycLzDDpT83lQGpPTrh52kl5swtMW6Ar0uoLYLDGtrooTMdInPWMvzqwToN9r//rU7eSoW+IbWW31zJPsRVOqs09YcoxbpRHMjoNnGXc29weC2ow01OLbXAd8/JidTmL/bSS124FaNqYrqYXAD/WpuSG08RQszcyaPqpRHVTUHKyxpZQlWKilvJHTAjREpH+YCzyw1uUzDSMqKuC+Axp0OaiZIajj5S8iaCWlK0xC5hkarUE6b3oSlLoGJEkaTgxbvWeZWhNrbXeRcMW81yBXBXRi4Z5SRJs6OklSYK00bmijutNGcIgq0ghyJa+dwPb5xmz1CQZY1rcnSJC01jXGFegGvPpglsb2RSWkl2VUUzr7kwypMju9WMR3X/4XG2PnT+uLv/vPft+X1FCDWhNXPPk2A7DJG0x+IWggRoMag2whop24ji2M4w2tQ3vp72tru2pM3ouTJJOINMQ/CRWRJlltVIYsbQ3/vCaT2kucG5PhfjKb4pgqD/0s2exvI3B/GtLX+9km8lfbJAl8L/oMx0b2sxddR5xgsK2vP+nc8XN9EgmTBTU8XhTwxQAozl26JinoQYKa9oqnp6eioP7e96igfhm3br0phKgoqKPwPYDWYd71uTJa4EO/Skhqgn6sZXjp0j6evfGM/JCg9nIRTGTh+iFU5mKG2WSI0WSC4YwEdRHFclVqUVPNO57QxWYi9tK0C/V1UIAneaCaXa+KaJLeEnwFz1CSo2JcbQpb1kOm1EKU2yRIxz1MB8eYDIeYjGYCpBMkZS3o0ZwqD/7oGs41tJRbo5Zf4XK7ieevXMbuTgf5clnUPYdHhxgNBxpjMzF1tZJaZ+1WW1TlBG3mS9bankqiKG1RG/UWWu1LKBQqmM7nOOt28fDoEAPag/MYa1Uh8z7yKwj4urPTQqtVQ7VOu+8adltNtBoNsU6sVKoC3jJecSCO5DTdUcTyUupNE4Q2lRfbdME6jAtM2dZDWjL2pdYjLUC5DhE0JYg8mi5w1B3gwweHuHd8hpPRBCMmYKoRufxP5gtRHrCmI59RQlBf6TRwdb+NKySo63XMxO6Vibm0paTt+QSz6QjT0UCIEAKbjVYb+Wodq1INM9aeLjdQqLdRqDWQk3rZfO6qMKed6F6ngxdfvInnbl7DLi0xqzWpp83waJGnTfwKhSVtxyV9W0sgWSylIXZaAZEQe8mWNTvhbcEdjcCOx4wOrvNkbzJj8JltI13j724jfjeRsheTk/FYTq4jOX7sxJTM9BfdQ3y+i+4lzDWB2NZrSdoz7QKVnVfPH9swEN+v2571/HycPa5/L5n9Qkzoe5gQW56/PnfXidfcZB8exZc+t1rsFRPw59szuZf4ubuSdxNBHT/7mKTe1G+yn920Zm3qS3/nt//7bcvbp/J11qDe1A4p+GxTABTFWOdHmGN18WobNZ9DY5uR5nPtnCWp/QNb0xLtDQ2Fok9t+FsJXz2iKvHWqBZK2Gk00a7XUSmXBTOg2sxr9jKypYk2Yw8SYiSzSETTvSWFbzD53JL1xZLYHeR8r2bEhqcWMe504kTWNrMZ5n7d91qCqXBmt3haFMzu/GYuWIzVmEQntahtr8djKx6i+1qHOR0LSeYld1o0xynbG+oaYu0Uu+OEJHSTy9g+TclvFRmIO57tbhfrJSZSp3mI/qCP7qiPM9okL3J4uKzge9MyXh6VMRmVkJ/k0ckXcKk0x+XiY3RWd9A7eRv3D9/DyayHIVtikUNhwfZRtfiyO8C6O0Q7V8Hl5h4uXbqEvYN9NOt1iRnmkwWmQ677U9SbJXzzK9/AV7/6F/Gnsz38T3dnuN9dIb9Y4LdqPfxXjYe4OX4f88PbGB0+xvBkiPVyglJ5CZaWXlEFvMqDbuVCohWYzKwubtyvzqfEfHSvylrFY7rXYC3JA9xPsmRJbl3EbLLGabePw5NjDEYj2WPz/U67hWqlLMl3gtmwvExVS5+wXWm1PR6NJJbi3rtABXmlhnK1jp29fVy5chmVchHz6RirOYlxurlov2ICAWMeETWYEEYT6RljSkSmXKEpNCXZkQ4Bi7nEtLTy5mtUi4t7XZT8KQ4687mUeJlKmZeJxOYSe+Q1/m22Otjd35drHc9XuPvoMV59912czJdoPfscmtdvoLJ3gHK1Ia902TgAACAASURBVDXBV7MpJoMepr2ePONasYSDq1dx7cZN3Hj2eak/XqpWJD6er0jkGjpo7nr5vCCdSuoKKMlxo3EdRTeMv/uTEbrDoSijSVYyhmN8VckzGdISPtZrsUceyGdJMq/E1puEOXu5EPuWSCKYLLEgJrAM+zh98Akef/IRHn38IQ7vf4yjxw/Q751hRUKb8fh4ilW+iOreHl740lfwG3/1r+EXvvVtVMp1rOZUT5u1uZS19FlXbcvjUlM+NyR76g34f1TKSBP73XVvczwX75+za3l2n7lxoXS+R+YLd+szvCmIBtLfdB/HxEWSjogF2XNwbyHzmHnHCkYaWB0j6COiPUtFhTlTEmoSTNrjY47Zk0EPR/2ujC1JKGFiRZE+DHQXWEoykowZKxUVvCcNg5QPBv7KCOpof+5xS+zm5dfp+3Odn9OYtTpFej1ulvNkmqypyFUvYPsUblMs3rfEbPYbCqekBAUx6WCVr7W8s/+l4wBv40zs9ueloD4faITLPac3iXnFqB+8dP3qpzKOe9JN5U5PT+Wp7XzWCOrX/rfNbbMtMzLVkwL0HgmaIoJaZsV0dBzUiyEIzYwqJ6gvHmo2GCXdKhPEblFQx4MjzjSPCGWdICMmVf5ppK+D4VZ/OVaHx5stJ96UN1DrQlf76sQeWWNYNpt5YEf0hk0kdisJ4JppS+crAqgQXWuqTomSGJo7oL/l3+pnlGRZmvItKJaDKjQ+bmKDzcMI6eBZXEZMJyS1KZbtmSZ8gtu1GoCXNyI7q8J2Zberp7WIqVkLOgmuCmvdPCRkqj4Hz593csNID1MgStBO/MkJ6ijZICZSk1nUaqNEADgVYgL4iwWFLqxeX1eDSVoVsga1BfpSy4bgm9UuEotvrVMtBDVtDiWLUuvuyedEHap/Syamf1ayMhlYU4VOG+88lmsS1jnJTJ3OgAGD5xFwOs7hdJrHcJnDPKdZh7m82rYvWU6IwZMseGrXrKSq0ROmendyS+oOy49a02u5I7dMN3V1lN+hNZYsw83tf33jFZPvZvMo2XUpktrbQ22f3U5ciHtu3FgX0mo5aW9k0kNCUIfAR2p6GKVh1teujg9BnvcBqwsoKvLlXK29rQ61K4y8LjUtwpSgVkCTduBqD6bfCXbHoXa1c7UWZZpNmFxnUFLr5kNrMruC2hT5TmBbHxHLnLxuXL3duJmTPiPZmUnd59A3fUcvc55uaDwnx3OMfFw7H6rjKbGsluxsV01Hv8XWWRT69jRCFrc6ZgT3U7t9cbWyNtBgmRt4fU2TE9TqW9XiRlQzu1ssQc1ePqinrV6lJ3yIJZpno5plvFmAu82bZJNEtWWcRFErNrO/kgQUSUFJXAGsYbNkTDbg13aLgkJfIm1NMvzT5mffbKTnVn0m8doabTkkychcJqyWWqKm9nUoIqntM0EdLc4BBoRbcpD2WQ3803XHrU611KbXeZcENfe78ttrU9MuTsAdr2Fuqm5mStscIPXemdwhBLVVarClShIcXEUeNmA2E4eYQvuTe5FouKHkjz4DjS04Lli/jb+/+/L/9aRY8FP1/v9MglqsDbVtxBkgzrCWTOIIMLN2088xi9dy8t2KahNR7UBIRGSLPbGRGQEoies4WxwZk6rZceRTlG5idQTFn/c6Tko6JRvIQFoHhU3ySGOQzudbP6+NboXiMnHrtut8GqLZzxN3rCd9z9/36wjXuGkXmmmXbeeL7+FpQYpN931uftvAgF1EUPM9T7wRcE3UA0pQU7VBgvr111/Hd7/7J/jBK6/grbfeCjWot91biME3gOZmwhAyIjgPUNV7cHAJN2/ewHM3nxHCmnFFuVRGSep/FQUsW82nmE1GGE7HGLJ2H8EuWjqv81jMVqKcGUzGGC/mmFpcJIrZNasXJvFtkvTB7H4jqSV2AUrrHMq5NcqMyVYLPeeUFtxDTCZ9zKYDjEdTjIdLOd9kNsFULBFpPWnqYFGYrFDNL9EurvHMbgcvXLuOeq2O4Zy23H0cnR5hOmEtb4gipUwbyloDO51d5EsFjGYTDCdDjCcjsdze7bSwu3uA3b1ryOXL6PUHODo+woNH99Hv92SuJwzKxAGGW5z/CT7t7rbR6tRRa5bQbtSw32igzTrUJAwqVa2xycDVAjOJdWn9x7qMJKgdvGJyCQEo3utsrgT1YIiTszMhqKl+4brFYzGhajSa4/Ckhw/uP8J91q4kqS37BYnMBYBURYfFhwUmSKzlGdAS/Uqrjmt7HVymdXezCSptuA4RJCK5MZ1PMaE9+nAorlPtehONRgulWh3zQgnd+RqjXBG5WhPFWgvFSl1U+ZXiCtViAfViEwd7l/DSF27iueevo7PbQbVSR2FFW/UcpqUFlrkFinOguNQUBxIoOvclamcvmRLPJxobJOWqnoZ4lfDDxu42AjI8pIgo2nRsv5bs8Ryo83NtO9/m9wPcF65zE0G+icx8EqGavd5t13/RfSXtdx4ZPN9GSfz3tORr+vnolTzpeW1qf8UcNFUsXlc2XUd23fHPeMmfTe9nr2vb/V30nDZdd/x5v/ZNn4vHwW//7f/uUxW/PelmSFBnx45Oq7pbuWis2vQbEmtT6FKmZFH2OhxfedL1+fsSD2Q+rHGaAvAZ84dU8l3cb8N49IMZ7sP9m+zz1jnUimVcarXQrtVlP8yeP1tpqTJGtcV1HuW1rr1LlkvLrXUfIvt27vXFhFeRBNm/aNkzScrVKDTs59wRUR9CXBNanbm41onqV9YdPVawq5fXVGEoGMla8QOpDVwuoVhWtR+/5zVaNRFdCergviIkS0JAW4cwnZAR627/a/Gj7LejhPO45FnqmUXObBK3uXhhsZAEsXvdE/lZzpcYr4t4eVnEH81KeDyqYtWvIjcuoMiyI4uPsFrcQn7yPnLTe1ithnKf+aUR1IxlWErtuIv82f/L3ps/W3ad12HrzvN9Y8/oBkCAxEAC4CCCFFWUFVmWoqqo7EqpXKlUfslkecr/k6r8ntgp24oqQ8WJE9uxQoKgBJECAWIiBjZ6fOOd7zl3Sq1v2Gff8+7rblBKmQDRhcbr9969556zz9l7f9+3vrXWENfa+/jS9afx+JNP4NLjV9HqdCRuGp1OMTwao1ZaYG+3gWcefxaXr7+If9kv4799/xh3j6fYmU7xW/OP8QeLt3F5/C6S/k0sximWaV3IIMWWNX5Z4xvZwqyzsXGOAxtUxwiU8pwI1iZTJEkizxOBTzY+8N/pbIX+IMX9oxPxP+b9azSbwuDvNAjEkTFaQrVaQrlWFllrqtUQtJqnM2kY7PdPRYEHpTqKlMButLGzu4eLFy+iUatgOZtiNU+kaVHmQrkizOVVsaIWaaWl1knoDy1xK0EvU2E0W0HOV/oqz9KpKAItFrRoWYIc8rrVmVinJAzMmIdqAgSmx6MRRsOB+Gczn2dNpFypo9HqoLu9i0a7hUK1gpPxCB/cvofjZIFldxflnYuo719Grd5CdbFEMjjF4f2bOLl1E8Obt1GYzbG9fwFXn3wKX/zyS7j+haewf+Ei6o0W5isqByjYrgA7pchZIWDjJBNZhRUWcyl7KImGMSilm5dUNUrka7VSk/hL54rWcjjP2UQwnk7Eg5o5ZJuNk5UKZnOV+5f5bfOE97hRrwp7fzWbYnBygFsf/gwfvvc2fvbeW7h76yZmgyHS8RSn4zFWlRou3ngcz730NfyNv/m38PwLX+WKgzSZCUAte7HkPzxnXcS8SfK8Jm/nQuTXWodogsLnWuNbtprH4HS8V8fz/EHreMif4vp41PgS5+ZxfJDl05lcuYxnrY6mSanzXgr72Ql1piIlSpKirmjN9NEJap0nqzU5QO0EKa4rZBn3hkOcjga6ntLmrVqTvUHX4TmWvKdx3S/aN9fizKgZYFPu6/3GMjd92PmARmunqF7oRqbqoLImqPc89wl5uTcqGMlEmn5z1y2au2JLoXsV56nkm+7dvQGkju9tIF9G9ci/Dgb1w+KMB8YJZs8RQ45x3SPe/7/4OUC9/agx12fjdWcAamVmbuCCWb03+50mnzFj2tt5Q1vvmTF6EEAdFtx1HHbjOGu4G3lR+8SUH+dBb4se5fVWqNWVWo/toLisEiaTbeC6MpBdgtr+Hbwe9L2aSGW+rdrN6ICAg9Tx65zppvJ4DlBLz5ifUwCno8sxINBOWgPb6PQDc10We5NwWfuadVkFkFrkjTWIVXCBrNq5+ZmqxLYypv1a/WcOTFsBJWaM+7VLZTxjR2uRJRoz8W7Q1UkWJAGoCRpH0kTG8F6XEI+OI+C0dvfpIWzso45RTx4cwJbXyj20/gMDqDNALgPQ5Xx1Z9H/4u5Tb2ONpKwF3HKfCWOFMnCSTqog9aNsT/Gq5leRADdfXfFBNMBawGn9nb7fQGpKo9ixKPutjZMmFSLSlOJaLcDPOF2hP17geLTC8QjopQWMKVkkgYHJWgvIRLlv3ncmYpqgZemjHk/xMfcr1o1SpOltPD35ciamyGYHMEqBW8pmOfNY7rkDkQYacuOWQmUEUrsnk4CU3pUsAL9t6kuVQ5H76sC0sPKtscKlpK2bje+SgFUCYPO1tA413wzl3ZZQCrOLILX5VLn8uQPU7PZ0BjWBbCYb7G7j9TpILb93sJpJqKgW2LMqn+VrlI26PWcEZR2klefKGh2EOWxezC4B7uB0pUSPIwP5DeAVb29JYuIGCl1bzNXHHnENKx3ck+fAG1oCG97njzGsowKDj5sXVT3JDx7vIi+1vuYqzpt5rXhALrhxBFLLWNhf8fT2ORNY0SYNT+Banqf1xgYB7M3/PTDx+SE+F006TcFyayIJSZJ5WJocUwD5LMB1ubVNQb/c2jVvx/W+LW/cCUMtc8zmmj0jnlhwTukeYc0/EhTrWh/k3IKVhDGmbW13ie8Q3IfOfQWoVabemNPOoHYpbmnAsIKNSSkp85qe5Fw/6Neq/uTcQ/x3AdwWCX1+hv71+SDNHdIFqz93YN0Z13FzhK/jITaxcdBimTco2WBbaM+XaDJAv7AyvveD/+2zEbc94lU8GkCt88zlk3VVNSA7Cqeyxo1ITluahGxfjAFqZ8naPrwGsMp+qvt+rCYRkj9vXhRgSVciicD85zFI7sC0JZfhXBTNVgksNsDJeGVx4Vng1RPEs6Fv/No4Wcr/fNPv8rdp03se9r78uZ536x/0ujxgvOkY+eTbz2sTSB32yQjgit+/6VhrYJWVVH1v4zrCQqBIfAeA+nv44Q9fxU/f/Ckm04m3lq2fujHmfZ/KlWnjW67PgACaRXS6HVy8eEEB6iceQ7fT0a52AagrKLHIx4a/eYokHWGYTDGczQD651XInClhkS6ENTGk5DRfx2uQ5j6N6VkAF6/HSJ3DebziuUbZZwLFLBDSS3BJ30XKVw8wHg8xEbB4Kh6A6XSJeQIkUzKcJ/I5KxYUS2UBzWVslzM0igvsVIFrW13c2L8oBfLT6QS98RCD0QBpOpX9o1rQQj6B463utpzzcb+H4WSI+SIVD2nKg1+6eAX7F64K0+juvfu4c/ce7t6/j+F4KPGXxn5cvFk7LEjhdqvbRHeria2tBrY7TQGot8igbrWEdcRCsMRdpgIge7w0ZlpBn16bjHG5hrAYQ+AgScUHfDAY4vi0J0XGlMV+kUgvCeNmNEpw/6iP92/dxe2TPgaLhcS5stQ4QO3NTowTyaAuAGUBqIu40Krj4nYHly9eFHnIFQueFg0tKauXkk00QTKZSAMCwf1WsyVA9BRF3B1OcDiZYcwCa7mBWrMrDJ5qZYVWvYKt5g6uX76Kl158Gl/64g1s726jXm2iuChL/3BSnmFeXAhAXZxbg4+sYb67ZTnreobr+ZAB1HaNHjPEXx+0bZwPnPoq/OBNJy5S5YFE1gk8f/CUO3+0RwE2N53BJtA2fy6bCmj5n206Tn7sNl1jfE5ZSSFfxMgaDPw6z/v8zffNmw8yoNs/90HjntUmMpni+H1n75Puk/HPvZaxfp3r55F/fXwv89fzoN/5a/NjFO8n590nvve/+cd/9IiR0WfjZa++/7PMNihqFLNy+EMBai+An6n4/RIB1GeY1JZvZhGdAsZ8RqqlMtpskmq2Rd5bpIPJkLamaTYpsaGqyuWfAG1Rm2O1Edfz9XnWXO22X9acrqpyTn7YBApn9kTS+h1Zeqly0XoNTlvsKRKoIDljIO7FZG9y71YVL42xFbBRhTQFrElOUOlo+ePlzKDSZbXZCFiSMTNLEQWc+blZPh+vJVpKVZZhbFXj9TOCI0ejHu73T3A6HOF0muLj1QrvF8p4b7qFnw+3MRlUgGGKeXIXSN8HkrdRTN9HqThEqWy1vpR5YwGrdIHF4SlKvTG+dPVJfOMrX8eXnnoK165eRqlaxXhKBZcZRsM59lsNfOHyLq5euIxC+wL++CDBf/fePcwOjvD10QF+bfwRvpp8iGZyH5N0gNJ8gdqqjEK9inmjKrFaMklJa0WZLGICueWyxFqM6bypmc/EeELllEQIHLwnBKjZNM+mud5ggnuHfQGoGZewuW5/f1fsTaqlAuqVMpqNKlqtBlpic1KX5gPWnrSpboxer49pQsleeqIz1ymg1aIFzS5azRrKovSSNRkJcFtS72tlY7IJm3VAgtPKoCZAXRK/6CqqVUqKEwRjEyjtXaaY0cN2PkdxuURFZMIZf1WFRs6aHcFbsuRHwyFGgx4mk7FYw4hENQkhlSpq9SYarRZanZbIc5+MpugtCpjU21i2d1HbuSjnsBiNsUqGwHyM+ekxxrduY9obYMZnuF5HfXcbV594El956Rt4/MkvobO9j1KlLnEfPbDpje5Ko5rHaD3SSS/iHS9Nh1lDI59dAtSUdmZzOkkcnB68NomnZ9qIwqCkwqYFNrFIfZK1C1lNZIIxJ2BMS9l33odFMkbv+D7u3LqJD372Dj589x3c/Nl7uHfrDo76fVQ7XTz31a/hay9/G9/45rdw4/EviEoz43bWRqzL2kDqjO3s8zsGqTPVq7OQhszjMN9dAVFrN2EPtS3uTCSyoaHY87kzMZn/IDih5vynnaAW5f7hGGxAcVqHqaQ5QE2QmveE94kAc2q2mnyv2JCbwoUQbMI5mFqsBZBOIpO1m7Uot1bESqwKeqOBgNSMn9l43KBVAOeNCMfSUZ7+1bqLsK7o6mvxWEheZZ+/3tiv5yKnEmFOCtFozVTrmAa0C4CsfzTfoWJURetSXHvEUs12A1MC4f3dDFBr7Z3PcEqpb7vnZzrANoQ4eYCaL1Eq12alufOipLhpwZ+3XziiUthNn2ffymxs8/WSzwHqX3UGdQB3cyGrFxVjJpg8T87IjcHe6N+5p/Y8gDrrntAndFNCGR9qDaAWDT0FEH3i5Dt9M/Bbj7/W6WILnhRbAhpji0zMoA6IZgY2e7DmSZwWyhygzqRX5fdWzAnMQ/Nwc8lsvXD1pcgWSZd48KvXbsqMkWf4UVSsF7DCimT8rEARNvZxkNvlrdsEULvnswMfAdBVRFfBXQN4o+7++Bq941qVlqPXGuIQElB7ruR+u4ySgB7R59g5Zsxsez7MD5ugqh5vA6iTDZsuwi4/7o0FUks0maVcB1q2sQdzaS2SOoJmz5w+a+bdacVI9Ru2Qr4lEepBrSCr/E7Y1c6QzhjUzqbW5CMGpw3kFoBawUr9vXnuEpAjuF1l96SyQumTOJrO0RvNcTJY4mRKkLqIAX1zlgWkDBDIdmWwxmBwTs899eAWP6bQvmdFKqvyOqMjSDobc1JlwpVRzGOyA9V9m1VGS5nFDPzlftpO7uMiwDQLlea35FIogRnsPkxy3doFXDAf+TB3/Zky7olgFAbuinStyV/Tw0b8h3kPvPHA5Dj9sZFrEYCa560gtTDNTepbQWpjiZpnt4DTcu3G/gnvt/GwYzh4JwCdJYnORA8xmT1vwZMmMOnNg1nY1QVUBHhWYJYMMGFVy9/Mz1vH0J6bwCr2xFcDKRkb6faL/DJ1NQoJcJjbARj05yRg2RlgqIuaya5bMTu3Bvi7MhBLo1TFzAxQFxkqLSrozwm4Z4xyB5/Vl1pl4lVxQP3L87LozsJXhQL+ZVKXeYNpQp4xqDVR12Rdx+Yskzpbs9eleqOhs30tYzrp8ETMJy8uWL0hLtSFwl5AbX2fJeifKWGEIorJtQnoK4Bz1jile5Gx3KUI4xLdkW+1NJe4/3wGXLufmjOseWzpZOZn2LzOAGrO88ifmuA0v5emDvO5p3yqNINk5yfMay8ExYxze56s02mdURR65bKCOsfMiw0EqP/fV/7XXziO/jS+8YEAtYRMlG3LGq806osAam+Us7gwBpr93yGpjpJU3yPlmc3/PARgmUz1GoAdDbQnuM6wOQOWBoDa9A2MqeN8HfX7ig4YXUc8X8M1RN3Sm+ZzHng9D6TeBNCeuz54TBF9Dev/OeebfxY1zz4rR74WM8fNdRse5hjE9vg7/ln+HuVj7Pw5578Pyb4w63Vf4LoshVLz42OBlh7UwqD+3vfwZz98FW/+9E1MJgpQn/2TMbPOgNO2bRkJKfSj8vMIQF66dAE3Hn8MTzx+Hd0tAtQsCrNgUBF/O4LIs2WK6WwiDOphkkrhj5J9xVURy1QZzYPRBOM0xZQMKCpHWIOoYKDWECVjR7Yx2cvGmiBoJ3u3yAhSxjrFaDTESb8nntvigTyj/GgByxkZHAUsUnrdTaQRr1gtY1UqY7YqSkyC+RSt4hJ7jSIut1u43NmSMTuaEGCfIJnTTzAV6km1WBJfPrKAO+22FDruHR1hNBlJw+POdhuPXb2My5evYG/vApJ0jps3b+PWnfs4OD4RyXNuyLyNIsdIx5glAYISWo0qtrcauLDfwf5WG7vtNrbabbTb7aBkIfYvUsTRZ1YKrfTdlEIpC68alzHPYNxI9vRkNBGA+qTfF8l3emUurYBOufXhcIp7R6f44PZ93BGAmoUvfWKEnWBNARKPmOQCY4pqAWjRU7pexn63jSsXL2GL0uhlehxqXMQ9b0L29HSMWTIVzRl6nDbqLZRqDVEmunk6wK3eEAcjsulLqDW30Wi2wLovC837Wxfw9OOP4zu/9jxefO4L4sFYqzZQmBdl70xLcyyKCxTndN9RbqEJ/Vj45TlpnB96fOXqIWdZtnlA8Ly1KX7dOgj4aAB1Nje98Jp9dWBGztY79nKTOQ9K+q81tz4LsMZvz9cL4u8f9P4HvU/Pdb28+/Dv9azWX3c+OH3e8dbH3xay6ILP/n79c+Pf67ha470dI//+/HnEY5/dl+gOR41Jfr35WDV/jPh1+TE673zyz258zE3353OAWkfoswJQn7tWBSsX3f+Zp7Me0KrS67aBbr0hDVgCyrFxDFT1UksRgh9UD2ELJm0tJPcxCzO1M6Kqk9Yn+Hv385UmOqtd5FVZwsyweNdZuNKDL034qqAnOaTbJPj+R/awK4WYzLjIeZN5HQHczigUVqEBJ1K7YB3J4kSfR978Ho+fkw6UFOBxl6rbubJjfh0IMb6dRzz/dE8coz8e4NbJCW73ekiRYFwo4kejJl497eBk3MIqKWMxm2I5O8Bq8jYKyZsol49RrlKqm/HMAqtkCUwWwGEPpXGCl57+Mn7zW9/F809+AVe2d6R5+XgwxslogWRexvW9XTx/7TK22i30lkv8ya1j/NN3bqJ77yb+g8HP8cXJbeylhygsUqlzUZ2mWVphVSkjqdQwSucYjaYgbNlyv29AwGjaoVSrdWxtdaV+ReUYejEL6EnWY60ONqwNB0PcOzzBx/ePcXw6kBiFMc7lyxeFdcugqF6jnUwL2/Q53upK/CNAKgFqFDAeJzg97WM8JmicIpkmAiDXqhVsb3fRaTVQr7Np0tjEBoYRjC4JO58AtcZPKu1t5jKsaxEAq9VRr1O5hpLKjDxX0gTBz5JmCHpbU+2H3sC1mtRB+Dww9hyNhxgN+xgN+piMhtKYR4sZxoLMz1GqiG3L7nYX5VoNU9qslGuYNrtYtrdRau9guSoi6fdQWc1xoVNDnY2c9++jf3CIw5MeDnonOBidonNhH19/+bv4yksv4/Gnn8XW3r5ci9QJ56RKC4wobGSeI7+jgiOZsGSDU+XQbfhE2aegACCZup12R8fdar9eb9EapHRWCsCttUplUQuP2u0ERcWwiCrJQKyVzlMMeie4c+tjvP/u23jjL17D+++9i8PTHprbO/jGt38dX3v5W3jyqS9iZ2df6oBkUIsjojetWnOIz0mvK+dZ1LLzW/k5Fy6dAajzc/hM01Fu7z+DkeSIfWEtcCKWkyZyKrCbGNQWBJmymUl2G+BPlSUC1NUyGf8kUtEmUZuC+Jkuea72T6Z5GZ2bNyML+cXXboLUplrJe0fQm77kVI5ifY/PQb1cQZ01XyGyqdw6a9/8o0qThg3lxsGhr5D/+k2x8dQ1XdhSFoRFjaTuJ752zJVJ87vCRkVqtQ5Sy7Mg4HTWoC+xjliiKiFQ9iKSodKZqJ5qLf3hfzYB1HLcf+8AtYP66/hf/p58DlD/igHUq9cziW+bnjbR8stblmRl7Oq85Gg2MT2AMiKmzhzvjvDZZt9nhafsX4FVFs25tQKVtKo4Iu3gtC8w2Rn64uLsCTmNoCdk1xgnW4Gdpn42TrPV9zsrOesicrB2bXOQtzmjWmWUQ/LmktoGEEj0G3nbqBQXl4tstROWuq74YRizhM5/6kzljD2tLGoiB7HMuHlRO5AuxSVj30khQM9XCgIune2e0w5MBwDcIMEADrt8eSTP6qB4BP5mrHMdfwc7lSXtjO4cI1BkvrPuU71NfC2DC5P4jgHmqJzp997lidfkjIzArkUM9wvOGHlGKzUAOmJQB0DTkgNPmKQ7VYGuDPBTMNoZ0Jn3rYHU5lUtoJmxp4UhbT93FrWwjUzeOwOonSmqHivCRKnSy1o9b7gRp7M5RpMZ+sO5yH0fTYs4SUo4nZUxRgGpSKwvUJgtUVCkSe8J0/GuggAAIABJREFUN0NBBb2L1zbM6PnWp1XZj9KV5l7WJuktIBQBWsp30jfDAGoGg/Jal3aRj1FwUYBUAaL5bzKBlV2unk4OPHoDgHKSNDC3+RzqaTpfPNARkDL4gTh4qWxtTdiiIn+U8AnoLqxRgtQMYglQzzUgcilkAQE1sRWZ7+jf8RhwHGQMeDwD71MPig3c43ECg9RotVIKjpmDFjxzPBg4szCsYCzHTgMeZ6GLp7eA1xHrWDpuFeCt2N/QDBGkwV2aJ+oulMzcWdU24ibn63PFGgijlTvqOLcmElnNgspBttdI8u7wtjAsNZgTHxeTKncvbfcmFwA6MM2dZe+y+i4L7/Lemcx37EGtCgQ2Z71j3P3lbT7L+Fsw6nPbgTjPIs4EufGeF2+CMdxi1Q4ZN2vM9BEJBboN66cjLmRQawHSGM22jq4B0ibdnUl/e8OU+syHgorIejsY7ccz9rSxnWXe+rMqDGuCzSpvF/9cv8/OiQ3EDjwrQG0NHMIeiEByA6vlnMxGQp8pe+6C3GkUkzhZwBRS9PnSR5DzwhnUf/r9/+XhUfxn6BX//R//M9lTRblslTVXhBwr9F7pHHeA2lpBtBkkB6BuBKlzIHRIfi1qWQc6LZaxBhQ9l7PJoUpeWYZu4d7acSykdDlLSegCQG0RU9S0qNNv/XP8c9fkwuOY8xEA4vy5n5fonned8c/9oz/JMUNo/dcIUMdTIA9SP+g68lPnvAKzv07YQEX1fdPCmQLU9KAmQP0qAeo3frIGUMeJeMhZLD7OJ+kx+8pBcT7RlPgmQP3449fxxBM35Hsqt8jeycJJoSyTYb6aIZlT+nqC0TRFoVBGvdoQgHohEt9TDIZjkdGecu/nGsyitsXc0vBFwJvFGQLS9CMmW1rLDRq1rFbiKT2YpuiNJzgZTzGZzUW+e0WJwnJNvBqXkzmWkykW0wkqRaDRqEpKMp3SJ3uM5WyEdmWFS90q9ho1dMs18RI8Gg5FvpsFPYnzlgvUy2Up4ncIstYawuC5f3gk8uHVWhF7O11cu3IJe7s7aDRqwiq6c+cAB4c9YUtNWKTkdZLNUiyLRDVlPskab1QK2O02cPXSNi7tbWGv08V2tyMsdXowejHIWWACUIvEpsZ8ZI95LCJyfQT/pwlGI/o1jtAbDDBJUsylWKPBXpLM0O+PBaD+8M4B7vUGGC6gALWtYQpQc43I4kQ2CNTLBTRLBbSKBWy3Grh88ZL4Q1caagshbdiU1JslSCivPh3LGLZqTTQaLZTqLYyWRfz8dICbJ0PcGyQYzQsoN7qo1BsolJdoEKDeuYhnn3wSv/OtF/HNLz+Nvf1tKSAXZjz+CsvyAkuaT5PWIUqWVqyRdTl6smNWR+QJrTnRWfarxhC65m5am/JgbojN7D3nEG7Wpno2zzJWUHZc36e9iTischlYE4G6DwIrN23NjwLyehy1Bth8AvB5E4B7/ufa3hOOr/fuLGi8GfzOQNlsLGMpiE33y8dl89hFrE17YR74fdgxs2fo/AaI+Jibjp+//vPOedNY5e97AOJyjQufA9Q6Up8egFqf7PMkvrP5qvGprmLZH1shZb9lztulnUSjJSzqCi06JBefC4M6BiNqrCuIQkcGcsiObLUvt/Sy3ndZfwloiE81G/mjWDJ+Xn0dlLxFGnEV6M4asbSOIQ1ajNek/qTnQKCGx1aAjaCjseosHxeQ28TbXWlRSQ52LB3JbHzWbHlc/S5+BTfQrHE5P3/jWDTkylGMydezjjGZJrjXO8ad3iGm8wn6SYLXPjrCKx+NcK9wGWn7SSxLLWCZYJXcBNK3UcSHKBXvYQn6GxMZngG9BDjpoTRb4tef/wZ+7zt/E89cexzb9YYwIk8nUwwnzCnLeOzCHp567AIapSpOe2P88MMP8L23X0fr/of48uge9hanqGIiD8tiVUGRTW+1MhaFApL5EtNJinSSivx2s14T1UCq1ZBByyey0WgK45kA0Cl9k8m0FmletVJLJlOcnp7g7tEp7hz3ME3Y9FdGu93CzvaWxJKrAn2QCeBuYbu7hU6rJTWuZLbADAX5Swb24cEJhv0B0ukEC8pOY4kGFVc6LWFeC0Attn/Kng9WgFIL1AZ+jaM1VpFanDS3sQZIQJ3HaKBWr0t86w0SzM299ivPFiXOeV4CfCXSjEdgesSGyUFP2NRjAanp1U48nOzwhljBEDTuTVPMG23Urt1AcecC5sW6vG41T9EssHGyhFo6wfT+fYyOT0QF57DXw8dH9zCaL1Dv7uOxJ5/BS9/8Np75ygt47Pp1YZLPGeuljFu1vVP8twWsEw6sAsxCjLGa4oKEJSWlkDlLmxuyoAlMSk5poKc871Lv4HxWgE+bUaw53ohHPtXVHk8rjbM0Qe/0BPfv3sHND97D3du3BAytttr40nPP44mnnkanu41yuaZ1zrl7Z9ussiYRVy2zMNVqxplCWYxrrmOctgoy3vOa0Vr9e32d3BQ35fffOK9bi20ybkqIY3ydlPXT9TbzOXxgEmt9jnuSM9Lr1brIqvNZJpjMZ04wB3+P3T+p/UWWZDESwpVOrREUbGZ9Vuq0IvG9wPGgh5PhAJVaVXIPsqerPJpgCfo6ueteMwg2FNleE49bUHvLNZJLrbpSVpBaN4O1eI/zjdegGIMrIWhdU9jTMq+1Bq3S5lazlOc0OhfbM3h0kflmTT1NdexyDYjxefu99DpJRiPK9tNfFoA6/5x+DlDriPzKelDHAHW2QGWAgT/C+pDnyz+6wAsY7clYLunLaPtWJbAnMEyaXLeKR6CSnEcftwZOr80+LVCcYU47+O3ruJ2XgNNybC92m1dtfP4msaDV2uz3eq3m6WJMYl9w1gFqSwiFoebgQSajo0GhHkfRAU/6Mma23IsQjge4Qh/WmEFtr9FagnVJyyKowDS7+DQIMRDXNMEDwJuT05aOJAOp+f5wXRE4rQzt9aTXv8/GwYY4z0p2lnSuKeDM++Pz4jlFDMAY4M58vfPnZM+FP2/2PHnXVQjGJZMgg2e9i9RqPTre57HHIlDTXyebkfkISyBkgHUm1a3eRML+dR9qY24qY1pBZmUUK6gtx3B5b/uafa8FPfUmMplwytFUi/KX0smrlXZajSZznI5XOBwXcTAu4TApo78sYlxW35nifInigmxME2gWrZWCSCCHzZPj4UmVeDIByyJDah1DT8iceamezMqanhGg5r8ZoJtMMBMcYctb8Szz2nY/ZWf8GpM8yDQ72zVjuYY1yuRqpVPY2dMW2IvMtY2VAuJl1Og5KdLoulg46OiBvAcWobvauqjXmODekUe/KgLO8pWAdexNrdc/m0XS33N2BKuMpYLW7lvt742aYbw727t+5NYUUSuzu1OZ9HJNLu9NmbCISb0OUOu4skBbowSyJT8aLLkUuAdM3gHpPusa6IcWGhapQzC/3gG3FvR6IcLx7bVF3bzILMUWty+zVlBgWgM1BauzJhA5V46DjIV61oRrMJa4yKxJ0Ofdxg7m65iJDKsx+TwRzzOoxeMlANQZ01qfFf5OmyR8O9OfZ4CYhRn2mvxupihaXKTx7Wmt4LiWgNiea01Uvs/oOqaNPhlA7azouIGI24VbTSgDztdu9ViP/KRNxjvzXo98qQNArQUcba7IgG2V/TYGdeRHLd2rprQgEvkEqa2QHnyrXXUk+qrxf9SoFBRPrG/CBlG8qO21sQf1v/ve/5yPgT/T3wtA/QAPagFrbF7JeCmMYWC2NajkgOQ8YHkeg1qbTfSYZwFX/dw8gJl/Xcag1vkUf7bHQrzTDjDr10whh2ChCux4QLgZoHZg2z/PH4rzgOKHJVJ+nvk49zzw+mHj8CDQOz7X/Oviz8+P3aZr2AQonzcGj3JO+fgpLnxIrGSMosCgns/R7/UUoP7+9/GDH7yCN37yugLUUdNY/v74XD8zma1xUH+vBVwWEghIX758AY/fyABqlZhWBrX6gpHZxD17Kp51o0kiwHWt0pDWCRbNlEE9xoggKgFqFk3IynKAmtLSRTbZkSm9QgVzlJdz8ZrmoityivMlhukCx8kcvXSJwbyAlAB5uY5io4lKq4El1VgGEyyGI2A6FkC126hhlc4xPOkjGfaxnA3QbRRwZbeBbq2M0nyJCb3xBkNMZqnZnyg43ihX0G3U0a7Rf68mIPfhCb0QUzQaJWHFXLm4j267gUJpIfLax0dD9PoTDCcpxrM5pozdWGCpNwSgpk/2aj5DvbjCXreBG1f2cGV/B/vbW9jd2hJGUqNeM2aAzVPbJiU2iaS9XdqUe1KSpnL/R6MJhqORFDanbPIzgJoFwMk4Ra83EID65v1j3O+PMCJAbYmU7M5uGeCNbkVI3NSsltHg/VnM0a7VcHFvHzu7u2i2W3JOUsS0RlhKY07oazefo0VWBr2mG20MVyX8/GSIm6cjHIxnGM6LWFXoz1jDqrxErVnF7s4+nnvySfxH33oJ3/nKF7G3t4VqrYoC5bxZVS4vsWKzqOQjWWeNS3xnhaYYrsye+EzsazMgms0ZGxTPjfJA7VojWLbfnr9Rrhf01oqbuf06nqc6n7WotxlY/UUYzI8GBvu1bDrX/HXmwdZN43D2/PVV2fGz89p0vDx4mz9eqAY8Iqh+9v2P/vn5tVRDzLPjeiYWs7jsUe7necfL35d8nSHeA/K/43s/B6h1BD89ALXuAw8DqPNxiT2NBgZoLsQ8fqfbFVWQBtXkWMiXxvg5ktVcm8cMLKb3J+XAQy1LAxUZO75GvKgJFvtSKViusk/58wCUrM0LjS0UdFL57FhtSu6LN5IT6CRA7gQRa8QNgLbV/6Qx22oeQmAITZnRxibpZ5yRe/EwU/3yeaU2dhFILajcek4l81cncVjq1vNiZ2wTdCmKSl9/3MdB/xCHwx5uHt7HX/z5j/Ha6+/hbuMJTG98C6vu4yhWOlgt+1jNPkRh8VMUlu8AGGk+1x8Dx0OsTgeorIr4zRe+jT/4jd/DU5euSTMdlWmGKRvxlijOK7h0cRtXr+6KHUb/7gk+fu913HznFRSPb2InHaBSSAFaSpMvv6pgUWtiRqCbsrjDERbTGbsPhalcq1elMa8/HMr9IShKUJe1IfoZ94cDyaeFyGBqP8PhAMfHJzg87eNoNJV4kXYpnWYLDQLBlRIKZUp1N7DN2KfdkUbA+XyFPpVgkhkG6RzHp0McEaDu9aXJkE2MtANpt+rotNkAR5nqijVPqv1dtWrkDVGGs+Z8szRjHYK1PM2vqY5VUplvKgo0WtIQR5lyxqRaB2cYSrSZz1BJnlnOFwLUM1qajIcYD3oY9nvo93sYjydIUwJiBWFoN2o1tNsNyeXv94ZYdbdx4fmvoHHxKpIVrUsKIo3dLCywVZihNB5gcnAf6WAg9YnecISb9+/j5r0Didtq3V28+M1v4xvf/g6+/s1v4vr1G1LbpDoPbXXIyKYUOqHppSLOKIkEujZmxCoHnEsOUpOty9qQ1P8ok8880eaBANQkQ1iNx4FqEeiU8vx6rdvrgtI4SRn0/rEwzcfJVGTXdy9cRLu7pU2bUsfWJhR1s9S6CpcaIRsVDWw3OWfP0eKvISvP5T+bJL6lVhmIH+dHbPFvvPE/XmPjuCgv5+x1ovA1aoqJc0zfnzPlB1V5JDAt0utVtVNysFVxh0wuT/NDI41Yl2mMQMm1Qq0R+Py5eh/rr8x3yM4/HvZRZ5PIzo4oalT43ApTgk+QrXMGNSlikKlRbBo9rxOE3Jc2TRWV6tZmVvsT3QNfmXm+ztpnbVOeATaVWBzsNUohGbltoVsI8mQjO0FeN2vJVDqQOvQ5APVavm3X9zlA/Wjz4pfpVZ8D1PHdcKBGAhQt6jjTde2mSaTjctLGOM7d1cBwyNXks2TbAOPoffKpeSw8B1hnL48OfAYQWA+09JiBJhSC23BtoXtHERSeozIcMp9dWXQjiQtdVE2u2BM0ZxzHHTMGbCu4moEISj/VYFA6guzYXtp10C1zCLBlNQ4yfU3kSQd2szKhhQ3LxTiwqC3Z9CK/BchyHXZeAnaY/LhLwQZZbz/OGqPPRjAaG3s01sGE4MttHfUGrrh/sDKbnXnuDGr7mQDUuXPniAW/1fMBau0ws+TDO778XhmDOgaoJSpxgCnuYLJ/u7yv+3Zq4Tzb3Bygdv8Jlw6OJbu1AGeJhQPUJjdNT6GQEPi/xXu4iGLZJMLte5E0Fn8UBRNd1liKrVV+T1CPz+fcWDpLHI2Ag1EBB6MijuYlnBaKmLJ4t1hJl2EAANmdK+CdAuT8DEmYeMHiW21dh/RCFPl0bcjQbjaX+o59mB2sdhaySl4HiSnLET3ICf5NLudt3bsOiChCKkZMmhS6V7wxvgXQNGlvBrnKKDZvZgvoCeDWzO9aP1dPYj0hdulhTXDJfGbiq9eYKSTI70xSTGW7bQxMvotd2SL/HQHUBOop4zkTkFqZ2ZIEOwvbfKsF6DY2KjsOXQWAI8AAnUCzPpcKwLs0Oq+PiZawqCP5a0pGqZ93ETXKF4lMVPaaIKluYL6DvwLyepOAd/S5j7d3d3tym4tsRdoqFCMy+cqQWttSHjwXNUs2crIynxxnkkTdglcFp1fGjte5I3PB5pXL7Qcvb5fZN9CazSPShBH5bWlg7D7UeswAUDujm3OD16wm8Bv96TNmkb0232Uqa7fJeUYtYKFfyoN/GbiYiRTpXvN5YKgeNdn4WqlgdeYtHRIYW0u9UcoBalkH3ZvawG5nV4cOZX8WTQFBvKCELaD+02vM6eBl7axs7VDmaxSYVjuAmXlUuxy4J9kuvxeKkTIM/vxbQ5bsIyobrI1XDk7rxhgD1P/2T//klynu/P/9XP6H/+mfW7MCx0YZ1NpI4YBvNr+8MPUoALU8tZGiQ/B+jn7m3eFroaUlmmHJyMeLcTNYLHFlTUcZ0GxyaZ5USme8yXzbnOLaQZzHO2n0mtcB6nAd4Th2XdF5xUDsJgDXX/qg150H8ubfuzZWGxjRD/v8B4HGvyhA7WP0KF916bfgPWo+lWJDxPb0Y2mcU5A9lTLT3AP7/T7eeOMNA6i/j5+8/mNMxhONRdZAH2880BxlDWzy/CGkBxngx72tu9UNADV9qAlYB4BapOfo60xma4pZOhGAdGwMaso/siSWCkA9xUAYzw5Qs2HPFSmW4m9MOVH6TFeKVKhJsJqOsZolWHGvX65AdcvhooD+qoxJsY5ZtY15qYlVqY5VrYpVrSRjk/SHWI6HQDJGqwhsETwdTdC/d4TZ4BSl5Rg7nTKuXOqgUSliSm/s4UQkyMnQBj+/wH1yhXqxhFalIpKoZDOwyHE6GGA2T1GpFNHttHBpbw9bXYKwWugf9hMMBizkTjCg93aaYknGebuD2RLo90dIpwmqWGJ/q4Unrl7AtYs72N/qCuC9u7MtUns6T7UhTSFKZVbQm5FrdSj+MzWijzRBYUpvshFgPMU4SZAw/iqoPKA0X9L/8HSAg+M+bh+d4pDnSNnsuKDvdgD0nS4WUK2U0KhW0KnXUGesmyaoFYsixbm9vYPuNhnONS0A0a+xxILjTAq2i/lMitH1ZgeFWgv9RQEfHA/w894Yx2kB41UVqDSBagOoFVFp1dDtbuHZG4/h73zzBXz3+aewu9dBtVYJAHWBEqQiOcvwOpTLgjLQJwWodT33TTHHwrbFPlYl0Sp1QCcsLsma3X7RzWoTkJgda32vjud3HjzOz/3zwOVNn/ewY+WPnZ3fumpXFs+tg+cPAlx1OVwHiOOx3PTeGMTOYdJr69yDxiC+Bv/3WiN97oauf+Z6AeY8kDo+9/y4h3OzMlL+tT7m+evfdJ/Dsx8V6Tfd53/8j/7eL/qYfirf9+n3oP6rAdSsN6h1BhuNatjtbqPbbAp7umi1Iebc08UMU2uS5+NIcISglYNG3hDFh4DHFDUXAagzixr+yxXUHMD1+tjaw2PN2oFFbXUAAaa4qgYmLuVmvR5pTG5r3PcmXzHbEXURKruUzSvVWKAmbyTgWhTbSo7ngI3lSpJjGylCYi7Jd4tZI7OoOK6D0uH7iGG4pv5HWHBVxmJRwGw1w+m4h7dufoQ/f+MN/MX3/h+89eMf47R2EcsnvwVc/yaKl57DqlwF5kdYLd5BYfkmKqu7qMz6WJ6eYn4wxKw/Qr1YxW++8B38wXd+H1+4cg31WglzzDCeT0FSdH1Ww6ULu7h4eRvJcICDDz7Aybs/wuD917AaHaJcpIrNUuIDSkIXCzUsKg1My1VMaZ3SOxEyRrVUQ5VgbaWAaaLS3vVGA9s7OxKdMOZkcxzzXl43a0fc9+kbPej30Ts9FcWb0XyJcrWG7VYbXVqZtFrCnK41awIos/bSrDfRbLQwTRa4f3yKj+4c4v1b93F80kc6mQojl01v9WoZ290mut2WxGD1GhsmydzmM1AUsLpRU2lv3n7WtUguIEjGvwTYRfnQ6nCMU8XPXPyoCU5XUbL4NtQxrZZSKFMJR4Evgq8J2c7jISaDPkbDgTCoCdizViWKXHJsqpOVJR47Gk6A7R1c+sqL2Lr+BKr1rsQQaTJGdT7FLuaoToeYnhwiHQ4l5j/tDfHzW/dw8+4B7hwdI0EB7f3LePyLz+Cr3/gmXnzpa3j2medwYf+C5PasFThvWmcTy5O8SgXwYpB6Op1KTYKy7ARCpQYo41WW9cHrztQq4jz3vd3nkvvyaj3EWNWyl2keKcpklBZPxpjPErUk47pDa5hCSckp4tnteIYT+TT2dZl9rYspYK6HjhnUGf5yZoPKoADzEc5qRGfgE3+zAacCstvPctDMWVuT6AXxnvsLAdQmvc71t17j/KvqMycMagWoA5OaOb3V2kJjmp2zq66K8gStlQzjICGC3syD6QT3To5w2D9FvdXE/t6eKGs0ShVUOM5CxLKmhhhLiS3C8gNzznhxXSZA7fdTQezsHrqCp9g3WpOUKFnZfZYmCDYwyPWawmNQ+sxyXpec51fOceYlXJ9I/DoPoPYcQHbZYF8WoHnNp38JJL6zboH1J1fO25vMC8CXrlz+VMZpf9WT/hygDiO4/vAGzXpDjNeLQApQZ4Xzs53d5xXU9DgOTWQrQZyEr93UYMb1kFsdgEV9XTheqHpkAaFSewx8D2BpBk4bSq3X56xhA4C98K/AbgxQO2CfgVpyDs6+dmDXGdSqVRKA3CAB4eB/xmnKAHUDs/MJqHxOaBhw1nQEUMtmqQUL2WgYlBqAkIEbOYZ4uPacn7aNR3zvw+blUt0G8sc/14A+69hkEhEA6gigP9OlJcc82+kpC36epR0aKyJAzFib2l0WFR1iNrBfkwysBfRWiPexPtPhJkVTY4N5kdz8p4OHhjE5ZYMxbz1lDkXBiHnhyoYcAGst3jpg7b58mfe0smArZXYpGoBtftQalBK8LqBcZockfWMWGKeUSlrieLjC0XCFe9Mi7i4rUiBlgMUOTGX8mI+vJDV6DiK/6J6KIt1j0s2yYeozLIkVQVpPtEwO2NmXme+sy2YrOKuBnHrBxMWIDDTcILsizQbK+FOpcZ3kWgxXTxBNLDhGGqQzKZVg3oDbKoMLu9a1ACOWsrImFUn8zFtbmKIm3+VzLvihmGSXS88QUNaOVmNVzw2oNw9e+iem9jNhmc+061vAav5cWOj+XoLcyj4VlpbJdmbdzlnHdcykFsBZQHpljfOrAvZWPOf9NWl1HSv7ayA2ZcBVJtxl2PV7jhmDcj7M3rzgXd75tvgMoDZw2hJslfINXR7GPM5WN8+9NYHIonJPuiVBYRet+1k6cO2MavteOjnX5haBbEqkldSH2js2XeLbvvefO0B9Ru4s51UdM6d1/zOPmmgtyYA23Y+CxI4tJwGgdtDemqcMgc3krn09J0QdGqciiwVfv32dD2tlBqJIF78xrr1Rx5nYDk57YK3y3hmDOpNXcgBaFRGEcRbtL9q0ot7T3AqVJa3gNMFtAajtHIIMOH9v67s01oZ1W9eYAL47i8EVoqJYgXM2Bqj/zb/LLE3+qkHjp+H9AlDHDOoYoJbn0RjUFjfp7Howg9rX2GytjaS1c8n1ejTp+501Zp2TAPpxZa/1pN0bRCLQU15nSdejMKjPA6jD5xlYpj1K6ycX7/sPuu/nve6TAtTnvf68ePpRj/+oAHcc528CtvPXGR83fq/3i0ijmMUI/L2/3/dc7qUuV9YfDPDGm2/ile9/H6++8n28/pc/wmQ8ljVaY3rfB7wIkMX6Ht+u36OsOUhKluWy+PtdvnQR169fk78OULMQXC6z2FCW7GTBZjFKHU4nmKYzoFiWQh9ZHJN0hjGlpycEqGdIZL3SIpUUtik7ugLqBKllVs2xmIwwHZxiQZCaezzXPhQxKVQxKTewbNC7bw+otLFgYbVcxKxMCfAEyXiERTJCcT4RycQ2GS+9Efp3DrAY9lErJNjpVnDpUkcatvq9AQbDCcbjVCTvxLeazWyFFWqFgoDUzUpVmD1cS8fTsTDHuCZQ9pLSlDvbLJZWUK2UxQd7OpljMBihNxyjNx4j4RxtNDGZr3B0PBDpSwpFEqB+8tolAaj3ui2RDN/f3UWr0dRmOiuNiEiPANT0/9YCqxdXtYmJjZWpFpB5LdNExj2xQiXjJkpzjgZj9MhGOh3ifm+Ao/EUg/kSCTcOb7MOfvXGnK5X0WnUsUUZTaoAJWMUF/SNrIsk4M7+vkh9JkkisR4LsYy3RoNTLAlQt7toNDtYVuo4SVd476iPm/0EvVUVCRsMyi2g1kChWRGAmozsZ65exn/8jS/jbzz3JPZ226jUyiLpzQaxYmEp92gusqTWcBg3iNs+F/XcrKfIYf/z+WG/dknzwGbW3/s88q+b1jxNXVUF5Rf98yDgU4+ZXdEmsNbX501App/TJqBU14o80Lr5Oh70unX/5vV94bzzPe94513Dw89/vTnnUY4T3y9uZw5cxfcjfs2m+ySF7EdkUPt4n3ec/O/z1xzfr/PGLxSqczm/X8dy6NDlAAAgAElEQVQ/+of/9S/6mH4q3/dJAep4/HjBJkqa1Yd9FDbV+6IRknv8CUZMi/Ybd+W/EoOaewWvgZLdVAPZbXfRrjeEPS15ucmhTuczTChbPEslD5caAAFfgmwGDEgDnMUoLP47M415vY9bvDfFNaoYQNFn11qwjHntzb0CvhhITU9gAmY8B46O51j8XIIsrJXIPSoWBQCR/dFzWWvs4xUyB/NVVOItJwiYGhs/UyXDywLICoPWVPr4Vq295Br8zrm3cY5MgHMlrFZV/RvPpnjtrbfwb175Hl773r/Gz15/DaNVBYVLz2L19Hexeuq7QIcAA8/3tjCo64uPUE9uYXFyiOSwh7Q3RAMV/MaXv43f//XfxRceu45mq4JZIcUoHWE+AcppHTu7+9jd72J5eheD917H5P3XkX78DlbzMQr1isRhKXvySnWUqy3MUBbVl/HgFEn/BJUi5akZJ/H6U8wJ8iyXaHc62NrZloa4g/uHsu9TGpvXxykxmYzR65+i36M38wATkhUIetYa2Gq3g9c040mC1LzWWZqiXmug3drCcJzgw1v38Oa7P8frb32Afn+IelXJKozBKlXKhDfFt5oAda1G5i+kxletllCvlQWgZv1GAeoy6pWqMFKpxsImSyHOeMNmqGmQsU+1ODbSqxwx/+02glKXpCw5Jb6p6icS32zMHGIyHEj8TRUd1qaYq0tzudt3ragCtJB4q7J3ARdfeAG7159Eq70j82A87qE8HWJ3kaKWjDEbnSIZDTEdJzg56uHmx/dx/+gEw2Qq8vA9Sq+3t/HE08/iq994Gb/1W7+NZ559FjVarvD6KiSk8Lnj3lQQD+2Qs1m9kiA71XbY2EnA2O3uCE5T6lnmnfXuKeAdM3ct/zOii8RAJv1tWo/Gc1NSDP3ISQTT2HUl9jOJecmvrZHuG+990qGRVxX4gmy/E3Hs8/OM1zA1rSYk6pVRXpTfO0OMFJRx7CfepJ5byM+8PxKzDbX8QL7LJL4dSMzv0dIWz/XHGOxKnqmgQdn5WlVORpQ0cxZxcY4pBJHQO2kscQN8qVbJv4JnzBeYpin64xHuHB8Ki7pcq2J7Zxs77S62Gy006c3ONdcwECVB6F7xsDx6bWxsD2R9iU0ogVQmMt0Zycyl+aUt17EbLrxW/1cnVv18r2HGdmUeF8naa1aXXDCYG0nOTLWPB0h8r8WBIXfObvovDUCdiy9kT8sRCp75HKDe/gRh16f/pWse1PLMarATFgPZsjJQQH9uD7cBorEUzNqIWCeJ7L5hPhgA7GBSlJzqh+ZXSw+9MmZU+IxNBc5NPwvgdIZv6CV5+TQ2sLQupLBhGaDrLDTvgBFvZWWMKUjkzF8HifX3zlx2+e1sgVfpD61GWPLoi35gQRu9d21jsSpEVGDwuxWY3qx2yGcTLFCGt8qJO/gctEsy9mqQ8PbrMmlyu05Z/F3W3EAPbsaycwfgQNlt4qkdiiXrYLAC1JnXc2GprF1Jnu042WuM+eeyJe5nHV27qqRnjGwZX36232p5HuwJVjV1TQSCbKwajzggEzwwnN3srFrvZcgV4BV/0u4nBUa1sORSxC7xLYVYAXrVG1c331y3nL/GgTEHq8VnJmNOk0XtmyGlI8ullQCNzp4uUt7KpJ3JoC6VlyiU2FU6B/2OR8kSo9ESg+ESd8dFfJSUccTiI4FlBrDiw1gVfx8Ck2JxRBY12dviDc1+5SKKwvwnYyjw/TXIMEnEAFK75K9LXsVS4NKFqExK9bBWPxkG63oX14vQvln7MyfyMC5J7AzqSKbFJcOly00C+ap8ZaLGoisBaia3DDDC+EUApX5eJFkcScnESgMBOLRnTDd9Puf6fLJHM5M1Vi9rXqsmo/TfVOY0C8T0DFeAWoFskVyS7u8cWG0MbvFekXVIlzR7GlUWPpK3ds9mBeedZU3wngEWu3T5VQvFMl7yV4OvwMCW4DKSX7eGCJXVpnRSEWWfBwJ0uT+WAV/2I5EEt4KAsPb9dW40HasSOJAd1na9UE9KWNgtiNyTzcHgO66eQSGpN5BEnwkD1IPU/jpbOkgLRb7UMmcDe9rmsL3ffdrlHLzrTxjtmRzaGijtm5jtjXI1a9ukdbi6/6TtYd4wpt9mzT3CFnWA2puPbD/VRiRfSzOZ76AaIdmXdgR7kcR90N0L3V+bAdSWUFhnscp7m8ySANTG6DZgXDqfZa67N5sWvkXam95u9nvtVua26M0u5k1tfkNBvcQbk+ya1Tfbiu4yOFpY5Z/Yg/r//rf/4tMftH2CK/gnf/Iv1F9cYgxtBfE2QuudiPYh3zelv1teu8mDOp84hH3PEopQjIwkvtfe4w1bDwOoszMN7A+dXx6g+kqnZ+uf60VXefzDEhSpYmxiUVu7pF7vWZmvGKR9GMjr15pPruIxyKa/Xk18zE3/3gQe5Y+Rvy/xY7IJZM4/Rudd14PO50HHlVjMiiAxQC1MIt8jrPDA/YtFWWdQv/nTn+LVH/wAP3CAejQCGR6eS3j/gH9+XDgR9Z8wOLoW6LOhno7cvxygfuyxq+DfTqctxS/ufQSoGT/xqSJAPZuOpVOdezBjo2K1htlihVGSYkhm72Qq4DX3Z8XxPN5coQagwZ/NZ+JdPDw9Ru/oAOloKGCoPqNlzEsVzCo1lJpdNNq7KFeaKKzKKFSrKNSrWJW4ni2AwgzFQopKYYkqGSWU3D44xXIyQq2Yot0ooNOpCoB6cjxQtvM0FUnsxWohBdlaBQLI1gtUT+EeX5FIS2KMxUziL+777UYDnQ6ZvxVsb3ew191HrVwXr+nBaISD02Mcj0boJTOcDBMcnqr8Y60I7G+3cePqJVzdJ0DdwAUC1Pt7IoPJhkCtoSqjJDCoKxVRI9G4SFV2RHGGIHVCD+qJ+F3Sn5sANeO+6YzsaXpTk9U0Rm8wxuFgjONxgtN0himZEhFAzfEWQKNSwlarie12E7vtltikzCcjzJNEzouejfsXLqDZbEmBmTFgvVETgJ9+jGQ7EaCuNbqYl6s4Spb42dEAN4cphoUmkkorANSol1FuVlFrNvDFqxfxd7/xPH77+Sexv0OAuqINylQv0ogRMz4uLOjJ+ps1L+vDopvaxjTX+sWj5TE0IOUZvGcBCY21N60pa/ZKGcU6t3wYE1JPcu13DwKW9YWbAeqHgbD59ethYPG5hdsHgtjrtlvxGIUmQm+Qy33N7sM6+PMo4PXZa/+rANQWLUZFZX2U7FnawEo+O7b6k7XzktxG19oHgc3xOPhr4/X6zHFzjQXxsxrvRflj8Dj/8B/8V/lT/0x/fx5AHcuKxgPwWQOouS4zr2WjVafexHazjWalZsQZ5oVFUdFJ5jMBpyfJVPa50Lwu+Spzf7V7UhZm1mzrwEmWu+mz7rWN/BzKFKisdsH4pqhy3w7ASI3DLM2q9EU1/1GpGZjaWpAY5x4pDGqtu/hrmIfy32IZNueenRGFZKXQjl5dWcXGqypgkACZVCoxv1SpTYS6Wq7+arG2YhrZWhGAI9ar5BPIoq3JmLz/8w/x56+/hu//8Pt47S9/hNOTU6DSQnLhBaSPfxurS8+isH2JKDNWi3soz2+iMv0Iy+E9LPpHmB/cRW08xctffBG/+63fxtM3nkBnq4URZrg96ePj8QL3phUsWtvCMn5qcAfP3P4Jirffx/DgLqqFBdrNOtJkjvF4jnJ3F/W9i9I4N7h3D+P+MWbpSADlZmcb6XSKQe9I6h3d7S202h1pBjg57eHO7bsygJ2trtTzqA4zGPRxcnIsDGqCtmwkK9fqaLTaYmFCKWF6UDdrNambiYLlciWy4Z2tHRycDPDGOz/Du+9/jI9vH8q47u50pEYxTFJR6WGsxli01WqiXquIDUmjWkSzTvZ0GbUaazTqSc3np1Gpq2QygWv+vMx6oYbKWvMxz3Pfa1emhFgqqyoRlXX4/Fcq0ijPXHzKc5mMMB6PMB4OMJ1MTFWAKoEEsZeYpnONxyZTpHyG2Nh3/Qauf/VraF24gtFkhuV8AWKQjfkU9f4pymNa0UyRTkYY9oc4PjzF3btHYs+SLFXlYJQuMC9UUKp3ceHKDTz75Rfw3AtfxjNffhbXH78u9iv1RlOsUATn8yZ9mytsJmD9YTgZY5omCj4XlIDB8aJkfI0gtSkOOsAr88Zq25w8So7JYhP1LJYJZXterBalcYx7mXP8ZO0QdTuv1ihLW9YakYrXWkyxwPtTXKtpeSOIrjteC81tZWcA6myf37TpOW4TR2eWfa7Fk48CUK/Vmmx8/TPzALVkXpbvuXw1G1IphV+v1zXGFYKCk5ZUedIfV1dKdMhGsAJTpBW1C/GwNpyDTamzGYbTMe6dHOPe6RHYnMS8brfTxaWdPey1uuiw6YT3a857ZA0KdgHn5eJhTHPqtVkdMpMkD9YMXldem4NKqQ/raDA98lg4ijKjRjyOA+e8KjYqgzpN1INaAOpHaBkLhNPotVqrzhj1jxIw5WXfz4utH+VYOpm07hLHhzIanwPUOg1OTk5k3m5v/2oC1JseXOMshUJC/LDpAxkBu/knMTDHbIH3VTGXxJ0pip0BqNe9qM888Dmmy7kTwhbzwOrLn3+WbeomFQHU65LeBvI6oCsLQ+zVvBmgluJSnukrHT8KUMuCH3l3ut917IHt462y4wacK6/Mjm0e2Wp6YcC0e1AbWO6gsmPUJsWcMcQjYD2SKo/HQDaIwCjPGNl6GgZQO1gW2Noa48YSYzwOAWpnUCtDzl4XNqCsW8oTUtnwI3kO2crsuhRIN98QhXCsK1b/LdKxDlCbRDijDgU3HFU3qZVQSDcmV7SByXMbpI80AArdT5FPrsp7R6C1eEorwJy9PytSO6PIvRklvzH5ZWdQx1Lh5SK7KFcq+cOuSv4lACk+FgxiCYqvgBL9AllAXWI+W2GeLJGMl7g3KuBnoxLuJkCfgSk9bASgrKNVbqAmoKN6/4IAdZWsbJXLKS/V6UpaWAomUWXPMIMNSeJi2eFIOtj9byU48O7E2JfaGZgbikeuMsDQj5/B7k0PBnVeRPI1wppV1jATD3pPEaTWvxXUKgZQm8w3X0cQnoG9r00ZaGdA9ZpiAp9hfW60F0KL4UridCFLa4ywbueMXU6p8IUUQClTyUSTRXoFpJU1rQD1TCSUNBl1NrX+24u4ekwD8wgUhnqjNUIYNKU+JyrtTda9SEdJ04Exq10uKg9QG1AtTCdhX5tEuEmnu5SVdoVbUhSaNmwsYyq0NI2ajDYBanoMBXCacysK4Mx7xRs6PGAPfrECTltHosvwS7iTyRc7QMLn2KW+PfDVbuJIkuccBnWcNAS2vTWVEKD2jsgQeBpA7QCJB1yKYcQl5qhA6z92mepcJTpYXwQbDl2UQrHOfaWjfVbWxFjmO8xRb6BSmwlfn0MhJTCaswYNkfMO6gEmfWUgtXgAMeAP+5gqdAioLesBkxAVEwlAtXlRO0Cty7h6UotkliUPWUNR7MmuCZ7L6mfqHB7o6rg4g5rP+b/61//skWPmz8ILCVBzTLk2MKGPAWrtiWABLGuUCl7yIgfua8f5ncUBFI4at+LEQo+X/dE5ZOokkTd0PsEJiYlsrbY2RJ/BWEHZ05rWhCvzPdnWvxigDucVnVP4HIdJeH7nANT+/vOA3E0JVR7APQ9ozidiPmKf9Of5mCI+zqOc99kw/uz9y1/necdVgFrXOknYpRChc5Y/FgsF2yvJanJZzV6/j7feeguvvvoqfvDKK8qgpj8gwdoo7vK9Vn5ma4WyPdVfzI+t9yCzJxGAeqsjDOrHrl3BtWtX0O60hCUjHtT0qytV5D1k1qTTicp98rwpC1qpiv9yf0w/ZgWok2QmntTSCBoBbpVCQYDklOyQQQ9HBwc4un8P6WiM0nKpe3CpglWpiAXVTGp1tBst1Iva5V+tNlBrtVBp1FCuFlGsksS9kIYsWrKk4xmmgykwS1EtzVEpzVEuLjAdT9E7HuF0OEE/STERtvYSpdIKjUpBbD3oBk35cRarOU/ZFKQKN3Px9KuVS+JH3SYr+8Ienrh6A/vbeyKRSEbzwckh7hwd4tbBEe6ejHDUY/yyRL1SwN52B49duYwr+9vYbVexv9PBxf0L2O5Sfpzxo+igh7hJlG7KylonOC1xD1lkS563suvHlFI3gHpKls98IXLfg+FIAOrxaIrBKMHpaIrjyRQn0xTj+UJbctSVJhTtG9Uydjtt7HU72CNTqVJEyoLmeCRMIcY5+/v7aLfbYpHE0KTZacraNRr2sJjN0W51UW10kBarOEqXeP94iFujOYalFmYVMqtbAMES3rdGGZVGHV+6dgn/yTe/jN9xgLpaBlZFYSgX2ehMb7kC+8WkPciA/Gx/l7mXz5Ft0oqNkafkUQHKVTJczttzMI8bHjbnHaDOXufsa/2JLqfxOrH++/M+J9oVvIXA+4PXcuVN739YQSwPmJ4HCvs5PPj3lhtGA5UdfzNwHI+p58v5n236Pg9MZ+f1iwHU2ftjqfLz2ZKbQF+7y/LlvHE977w3/dw/I3+8R/k+D7DGx+L7/8Hf/y/zj/Nn+vtNALXHQ5vmTX78Pt0Maj6QS2meJmu6W2+iU28IQ1LIGWRXU/K4SCuIheTRBKzIsFNJ2SXKwurTXJav9eI/x07AYrHyMoayxa78nbDW5rpexzGeN+iHZlmT0/Z8z5nZ/Hw+uwSnCZqJf6k1dKrMsjbrSf2En2GIozRsiQe21ltEink2MyKKMaXtmlzxjOBMs1YXew2V1a3oPiGWZM6ANOJQtLfk4zqfy1l+y7hca0OUy2aTea93hI8+/gDff/MN/OlPfoLbH32A4ckp+oVtDLtPY/nYiyhe/zLQ2qJgOrA4Bma3gfQAmBxgdfdDlI+P8JXHvoBvv/gynnzscXS2O+iv5vhgNMAbkwXeSoo4rrTE//i3J7fwd47fRPv4No57fbRLBezXa5iNZ+iPZqhduoru4zcwPT3ByXtvY9o7FvnvarONeruLXu8UB3dvCxh87bHH0Gg2hRl8dHiEu3fvyTOxtbMltcHRYCg+zHzPcDhEmiTS1NBotNHqdNDd2RL8gJ7TFcYbSQIalrDm1N3eQWdnB/ePe3j9rXdx5+4RJpMZmo069ve2BBSmNcntgxPcOTqV+k+9UUejXkGrVka7UUanQbUbgtNqhyLet+Uq6uW61rUEoGYMWxTCQaVUUIIBCSVsaJB4S2MggqJksTI4WmCGJZMpKvJQkntBxR6qA00xIUA9GoFy2SRO8DzZnJmkCwwnKQZU0jkdYFWuoHvpEi5/8Yu48eJXUWpv4fbdQ8zTRNR0GospFnduYdk7RmE1Q8J4+KSH05Mejo/V25pPOh+oVamCSbrCYT9Bigo6e3t49sWv4Hd+//fway//Gi5fuYJOuyPXoPkfY0lVN+Tax2YONqXQdmecUnFnKrEvYzo++2zKrJX1K3/GBgu2B0r9lvUEzq/VXHMUq+W6soJkLgwGaf8jDf1ax+Lvfb2QGh7tiqzhVvyyOWNNDoy1Nh7Xm0pEQ8EAagZAWQ3Ya5B/fQD1euug7+zr6hZnYiEL77xRxeOZUMu3HM832rMAtbW7m6WeNgmXRalI/Nq59hk2oOstPaV1bfU8TnI5pcLpuEekJ1GmFCa71p/4fjauHg16uNc7xuHpiShgbbU6eGz/Iq7sXcD+1rasvWS/aw06NzJxjSBcWNZ7ufZqa7T1ddFzXSeRBeJTIKxYXVJqkU7sYe6jf9bGPwaoA3FNd22R+KbkPgHq0Abx4HDnlxWgLkSIdxzTfQ5Q2xz9lQWo/5KSl9YdFyZpQJOz7h1FAf0/Y1pnXXoyjD7DYmpOnLhuXGejqX4GnI6bsXOV+mw1fHgCEsDn7LT1krV3JMiU6+pgw2FSw95dGINrJm2iC4kD1A7sOjLrTDVnMK9Lf8skFIAaUsRXEMEAPfeMFrBXxYsD2zvPFubnxzLrzp5msUNACf+qIIWym22pl8OrB7DLmMk1BV/nmP2cyQCtgdMOVNu4Kcs6A5oznN9+ZqCHjp0xsI3yHHdIySboRce8LLeB0/IabxY1jZMswc76zgRAZUAhck8KaEjQIEG6nkNYFCNmprOflQSkwcvaghlY0AZoG0gdPJwN9HLZbmVWF4WN7P4v8WMcB/7evRckvwND2vyDzEOIcokMhovlAoqVIgoEqo05KwC1eEgzBlsKQC2gxLKA4gxYJSscTwr4cFzErekSB+kMvSUwLVBqsY5mpYEaWdSemBGgpt81C4zsDKM8VgDhPHhQ0EtZ1CrFq89D9jf+mdw2BncuJWjPozyXDm4b6Obfu7T2kt4jLFQyIHQPEvkcm8ZekBR5q6IG9A5QSzexgtTsqGTRVSTMyT438FXvRxY0hK5Bv67QTaGB8VpgaU0JKgttQD6TFkt8g2SyAdQEqQWglsIs2dTKHOL3cn0S7Or1MtFWsNpew9cKWK3goX516XsPeLK12gMo8ZWWBgpl9Xsg5ezp7KsC0kH225jnHCuV66GHtSY8/hpJ+k1eXTp4hWHtz792qwfJeoJh3kHnHexZpVWSKPWD1vuhjSB8rC2Ap3cjC/Yx49ILtKJu4L7qLr2jnY5riXakZqDdjxlb2lnTm74G8MzmumyDIRBd/wzdI+2BOgOSWctz2M0yBnUcH3tXvFpT5AJmV7kIe4QVti2g1waoKLjn3mDMautpCv7Rmd+0df7bXBQmNAFqAjaRJLeC2urP7goI/nkq7W0M6iW7jJlMmqS3MaWZ9CogbYoD9lXWBV+rw56wvl9JQUfsAVy5I5Ol5LoTA9T/x//1Pz48XvgMvcIBamFQSwynSb0mfrpAbgKoyd8L4G8UeuUTBgeoBXgOagE2gLlnPV/YOq+3MC6Mube1rqN5ZnMGt+eBar+FjwpQe/gqe/cnBKjPA511uq+f8ycBqOPXbgKB88f2z4sf3/h+xf/OFyE2HT8+3oPOO/9MeJIdsoiwZhuQ7H5b3sxlMpy+/9GD+q2338YP/+zPhEH9lz/+Mcajofj8yTMQqar4WivFDFmP1GJAn2/7nyytAvfJXkB5PwWoLwg4ffXKJZFUlEat4OVnADX31nQqDTYMnujfh0oV43SG0+EQA/o8TxKk0xkWyUL6pKTYZLvRslTArAiRLzztD3B6fIL+0SlmUwp7s4hYliY5vnGxSlEuLNEsAq0C0EYBDcoTSjGSDWRsNiQrbC7FrhVKWCxKWC64vxZQq4pAI+bpBOP+BP3jKfqjBEPGFSw9kiBWpAc1vbFXKC8KqPCarDi+KECYCFR0Yd5B3+x6rYh2p4zdnS4u717A7ta2MKu5dkySMY4Hfdw9OsHdowEOTiaYJAtQ1Wd3Zws3HruKy3tb2G6Usdtt4eL+Hna2ttChPyPZ8M5WEUY9z60k67835nmMs1gqWD0lOD1NhUFNSXVlsE9Ecpzs6umEcuspepMZTqcJjifKtvblS+1glEFN7+n9Tgf73Y6cW71SxGw6wWg0wKA/kECNbChKfYsNSrWC9lZb4oJe7wTpNEWz2UG10casVMNxCnxwOsadyRKjclt8xJelBkDPTcbk9TIq7Tq+9Ngl/Kcvv4Dfff4L2NtuiiQnJVKJgRCg5gfPtV9MlS2s+UYVQQL6vAYHe9oah0xrW1iQ+PbY+MGM3vi9Grcbsygsqhp45IudPNczBVBPpz33j/aS9TUoFA/WcgVfS/Jbcn79yp9z/L48iHmmALuhCTY7no9VdgFnQddAMNwYOcRN2Zte8DBwNwy7h3xR8+Gm8ckfbxN7/kHjmh8v/Xx7/qJmyLDOR+OXB7Dzrznv99k16kXG92hTwXLTcfi+v/9H/8XGe/BZ/eEZgNprFTpFz0jcf1oA6vNij2yN0SZmLk5U+iJzeqvRRJM+uwTaluppqo3DGu+K2hqbvWczY1LPJGbgPqy5r8oeK7Bg77FmXMm7rI7A4yn4RK2LLKXz59Q9a32/8RxRZbyZC2kTGHMigroEyUkqcHU9HpPxBvc/yf0JhhNgp5d2QoA9UQBHjuX1P60/1AjAscZRqaqssdly1as1NKo1Bahl7zWLJwPP4vnnc+th8aJe10rYuowjitJ4PEdvNMRPP76J1959B2+8+xbe++B93L13gt6kjOXuF1C48RKKF55EsXsBlFtZFibAcggkp1gd3EHp5Bh77R1cvXID2/u7qLUbmK7m0nR2b1bC/WUdy1JNmL8vD97Ff3j0GrqnH2M06qNZALbI5k5XGM8KaF+7ir0nr2NCoOrdtzEbDqU5jo2ApUoNx70T3D24h3qzgStXrwqjk7WX014fx8dHEje22i25ruGQzWtjJNOpNOjNpCmwKuzoZruDRqclQDdBN9bkSosFGgRuWy10d7bR2t7GOJ3j7uEJRqMEqwVjtjLq9TLuHR3jJ+9+iPdu3sXtwx4ms4VIdrebVWy1a+g2FKiuVwlAM04to0zZd2HgK1DNY9GGpEqv6koZjWpJn4eq1QGtRiuKNaYoyOmxWCjIlc5VlWYeFMy0UYLXS5Y0GzFHFmMNxmy4HOF0MMbJYILm9g6efvEFXH/mGWxfv4FCo4XROMFylqKGOVanxxh9+DNMj+5hNlf5cDYVDgdj8f7mmBMsLhRpo1LAKFngqD/BZAlUttp47qsv4W//4R/iGy+/jBYtWWpVdIRhXkepWMdqWRRwknGrN6WwxjueJTgZ9EQ9oVqz579UEgY1QWpKvTMKZnCsNlFsqteavfJKXegvC1wiKETZ1IxbObcNHOW6w3EjqJ+kMwEPGVuLSCDzF1Hvi4gjVv/ywuWjA9Qalz1M4tt2VAV4NzSgeO68MYbS3XgtrpO6e0Q88kUwz6q1t8r7VY8tYxizbsi1iPePCk6sDbp6BNdGJzeFT5Y1PCNBybonDTZqAycANe8//5KIhhVGsxTHoz5u3ruDe/fvo16u4PLuPq5duIQr+xfQqtWVYGWYgA6NN1d6HJLjktgg6bXqM8oyRn0AACAASURBVOES5rynSkaxuN0AZQGhrV7vdRIlnhnJxxj0620CHnUZjuG4hCmO8YZIvkxyE/cSae9QRbkH/TkLUOvz4zrJjxon/XUzqBVf0XusaU6mghbXOT6X+P5VY1D/+I8zEDrug3YA0UBpl3hxYFE6B+13Olejwrsz5TZNFuvy1okQIdZnwOn1AnzMSlibRA9jUAdw2jJl//yQ7Jt7rX2vRQAHqjU5zQDZzPcy/MzAY/fO1S41Y/iabLGAxCaPrUWZDMwWPNk9QF3e2Lo711jUAeBzKR+dxNKb5b7Tgria5Lh7XhszW4FpBQtVblw7KDO2WybVJYH2mpx2BC7mmdMOeufZ4TG5XrxCfCwzL2lNRDWo0NukC5Ti1hlA7QmrS4DLsex1wr71RGwNCLXjyeEcnFaAmgGDHF8acJXll23c3Ew1GdFAwQAxYS7YphHJTgRSqIPR9vpNIHU4pssCr1V0MilrB6f19ZkndQD0RCpcwT4mNwIgUwKywuBH4iUFZM0XQynQK6xK1mGLEiqrAkpzYJAWcCcp4s5kgTuTBIezJXqLkvgfVssN6YxV+WsF1gW8ZXDsnV/mfR2KgFZ0VLAoa2rIFxRC0UErk8Zyz+Zb8HoK7EuTxDZZbAHJTAJb5TW1I1rmqz8/cl81AOFYivcywVUypyn1bQA1kwgmbZ4gKqBqIKWz/CKWln6GPTO2TjJI8fsj3swRIKvy7hkj29pDLMFcYEFfLEt4RWbTAGqV9daEmn9nlAI3ZpF3WKskuBaV1ava2NcyPgoKBra6r03OOPRmUCuDuhy6sKtN7tv9quX7ckml0c3HW+TeRTapIM+ISIKLRKp2prpsOH9O8FoBgOjfJhevPmBa1A9MfFl3dd3M1Ak0wHdvd5UNKloDhm5ea8G2gdOhwcSCR1cnWANvIjBJP8MZ3pn6QbYm5ABuYYPrDNBgivc6D4A74Jy9zvcxZ/f5HqrLjEW54atul/puY+t7sBzvcblmEF3L1UMyXusD09Clv20dVBlu7WDl86NAcibbrxLfKk0vkt7uHS0gdObLnn0Wiy3mPy3e0+o/HbytReJ7JU4X2uBtSUiwYzCfe2sw0nXDlUJ0pCRJsTVdZL9y6h2xB/W//Ff/9FFj8M/E69YA6pzEtz5mXBszFogzqAvSnc5Vbf1ZeyBAbc//mjqAM17jPdMaTTaFbmugrHsySRZoiiXRcez0dfUy5rSrKvhezU56dQ+I5t2Z5pAsunQv60cFkh8ETmfrQZY0Puy4/p74a/7f571m0+vic4gTvTMATyydHj355wHsm0DptWuTuMvmbmxlYrG1A2/+HrXqUJnvfn+At995B3/22p/jlVdewY9//COMRiPUarVcU1G2DsdFE48DvDCshpSaAPO5YIFyu0sP6n1cu3pZAGr6/okKiHtQs1iGoiqUpJR9ZuxEkLiCQqmCUZLgqD/AYDQWgJqA8ypdSvNfiUEYlWgAjEpAr7hCbz5Df0yv5AmSYYLFjAPBhi7GInz9HIv5CIXZCLXZBO3lDF1KTWOJMuYoFxYCXpcwR3FFn+gCVsUaCuUGCpWm+KxV62RlJJiOhhj3JhiezDCazDFezbEsESul/+ASq0UqhZxCStYupQ9VhpRFNEo1MpZgTEwvafojNltFtBpVtMhSa7Ww1W6J9CRjShb+TgcjHJ2McHAywpjAe7GEnd0t3LhxDZd2t9CpFLDdamBvdwd79IIji7pWNQ84no8W22Utpye3xTGUkdRCPmOfVFjq9J+epHORwxyMx+iPxgJQk4GTTAk8zDBI5uhNZzhmYZUAtcXt5kgj64UA1O029oRFTYC6hPlsitFoiN5pTxqt6CnZbbeF5dRsNdDe6gi6fXJ8IgXbZqONSl0B6pNZAR/2Jrg7XWFS7WBebWNVamBVrIDxNwHqaqeOZ25cxn/2rRfxt55/CrtbDYmnF2w0EAEY7mssNRnb2+y2PJ7wmDn2KtSp6iByZmsRb16W6YSc6czcz7M2ou/XXmtz2o/tBb2HbZQuTLXpdevnoquCX+em88w+ex0Kz782BjVlhHKgbv44m96fne+DGNRRM/Y5A+Fr09o9OQcUz59ndl4W+Z0DTp93/nFeu2kczhu3sz+3Jy3K8+PjxeMZj33+Xp5/fdnx88eNjxcDrPl7zPf90d/7zx/2OH6mfk+Amn+EjRf90VasdeUF2QUt9vH78MvKoPZL2RRn6Iqnfxi7Enig9zT9RenHy7xQ9g1h4Wkq5R6mwjqes7lpKiD1fKZ2YjHbTfJg8fhVu4kgxesSq2zkkqZwAtSqEuO1Dj9vX8PjWMRV8zj20gDMZl6igfx81gvcPo1gjaiZzAWMniRkgSYCTo/pC5wkem1Wa1IWHnN2+rrWlCltALUrh2kjXFVzd/NT1hqYyRbbiW+aa/lnxp8jzYc5diuU6MG7WKFUqWJeKOHg9ATv3bqJP3v3bbz60zfwszffwP2PPkZa7KKw/zRKV59D+dozwPYFLOt1VdqZUcZvCAxG0kiLWhNoVlCoEwBcYjVjPNnAstjGSkgSU7w0eAu/fvgq2ifvY9I/RDGZorLk/S/Ivrx99RL2r1/CdNTD4c8/wnKSoF4oi6w7/5wM+7jfP0WpWsXW9o4QGFh7mkwm4mEsUVqlIko6VFYh45JTSJnwMwGG24222HeUqXIjtbEiqsUiGowzW02NeXZ20NrZQblex1I+u4TCsiiN3uPxAG+//yG+/9rrePfnd3E4mIgVn/hRN2vY6dTRobw3gWcHqFmvopd4sQw6qUv9RcBpsoPVq7pZI+OasuBKKFG1eVXOk7izVpO0ajnjszXFcEyrGsoFK5tamjELBZkDk+kUPQLS/SFO+Pd0gJPeAKejCfrpEnvXHsPXv/sbuPHMl1Bpd1CqN1GsVLEi8aJ3jNGtn+P43bfRv3cbk2QkzzBjRUphcy5xklbLPJ+y1B2mjOEmCRaVMtoX9/CVX/s6/vYf/l0898ILmCZjrJYz7Gw30W1voVbbQanQ0Gb7xUJXPjaYlIqYzFMcnh5hnExRbaqkNMkoVfqGU/2PUuJFfi4bUrUCbcVxqTM4dCeRidV4pAHW5MSl2Eo/bL6SigqyDmsthM8Q52/Kuc41girehl5K2cos8SQ+lZKG1va1/qskDvUTN7JcWPMsn7RaTwZQn23u0rXSayjrMVNYW3Ow5pk92tbQsLZ5ndW+hr1fE/Gz+6swjNdJIlKTqVbBxhlZq0plU84zVUhRj1CSkqNEignk7BZpD8cGAP6O1g1ztXwolMpYlAoYzen5/jE+vPmRFJ/oQ01wmiB1t9mSJh7+kc85g2GcabfUPdXBactr3VtbG5P1D48VMACvBVtN0FUcXbWS+SLzMIcDHE/z3DuOxfyeBba+qYFQ5tzVPM7egOwneYBarlnqrv8+Jb4zFbxNsf/nAPWvsMQ3fvTPo+c5mpDWTRIzdzURtuXCfm9lv6jd281DLdmMQDih8a/NeV+Z4x96y3X02s3rhFMkPFLVjcWApLVJGkDnCBN3EFrKSJl/SwjQ1pjTBtA6yBuD1jFAHWSi7XjBr9Y2ruBJrQmvJBXy8cooU/YHCzJzAxUiyW73mJF7YP7VBkyTSerMZQWotdChjGlbeAN7OmK0OuPEN5qImSzArd1vB/l481wK2wFspSHHTGsH7hznd9k5f00grFthRROAbGHXLVUPm3UzSZJvwLR4X1uxZEngwl8b7llGOtcnLGNPa7eVek4Exl3k12OxjQHT5sHJRMClROPitrMcIolUbkrut5ExsF3m21hgkZywXC0vf82P2gFy89QVkNp8rU0ySqVnLNgUdim1viVWUoC6zICPncHcrLUA6YmagMsrdrwukS4L6C+KOEyWuDOe4d50gcO0gPGijEWxjmLROnHFd1iPJzLYEvCqPAl/rhtn1v0U5lFoBImySlsEdLoSVGfhNJgO2wavSXcAx6yrjgCsy2QR1GVBm/6QDHIDo9OeFTI3VYZHkT0B9EtkgBNo1WK0dhxXJECKGbK+KQq70GWcc0mcBKnurSKS2SqTraCugfgWnOh4RVLXHjjKGpFdk7CGJPnVn4m8d0qAWq9R2dXaVR2+pmRVK4ua0lDBs9rY1HnmuTapZGycDJTKnjdlVmtnuUqgGWgtMqgZCM0gizJSDkLLdfM97l1Nvx8JRN0Di19r5gWuYDclTvkcheBL7p8z6NWnUylx+g/dWbLORT7fohzgHtQ+v6J55l2NYaEJ+5Lfw4ztqI9iJvmdzePoMxx4s8SFDSJr74n9p51F6YFtxNBUYM2A9rDlReB0nByEfdBAwwBMZ0Gxs9JCoGd7loLNcXCvTEORRQr7j7GgHYSWr8aYjuaidLeaFJMA1PIa/+rH1CYgB6MFmHbWtIPU5hvNBiOr02QAtfWImTCG3nUHvUIMogPC0HxhFgOaX57PoP7f/89/8qD4/TP3uwBQS8WMCZStQRwnZ1CH5z3b0GIGtQdtm8BpeTyFdXyWLSyDGTXmZPPD97v14d4E3soZiwy0zon4HOR47rPnnx99r8/GJwCo/TpyDOoHgcrx7/Kv87F50Gs2/e68oqwfb9NXH8mHncOm33/S9553fpuOrdJ2FqJby0O4Z1EsxddRho+NWJT4fue9d/HaX7yGV37wA/z4RxFAnVO+8D3VQSBdz9y/zDqwtBYpDwItZRif7XQMoL5yyRjUTWtgUw/qYlH9rrkHz2aJvI/MrHJJfzecEqDuC0A6naaYJXOx6xEQvEDQEUiWSxyvVri7WqJPmW9699FeJWV4zvWMai0VlCnzTPuV5QSFdIjiuI/aZIJ6mqC6mKKKMWpIWZpFo6B/yf4olxsoEgQt14BKCYUKmQdTJJMRJv0Ek94S0+kSKUFpxoSk9RS4dqdYpjOs7JxlvaSKTYnMA2LX2qBaWvGaWaCFFD2pNtNq1NFpN6UYKuKQwuqaYzROMRrPRP6RhfLtnS1cu3YRe9tttMoFdOo1bFFOe2cb+zvbaDcb2jdgTbyuwMG9hTGMqMAEiVWVSyRwzmbE0XSG/mSC09EI/eFIAOrJeCq+kyywDtMF+mS4mxx4aFiKUsp6uYSdxv/H3ps2yXZl12Hr5jzX9OYBQzfQE3qkOHSTFOeQZAXFDw5xsGwFKVlyhL84/DP8yX/AP8BhUZboCNthk6I5Ng2ggcbQbKC7gYfpAW+uqqycM29mXsfaw7knb2W991ohmRSAh86uqhxu3uHcc/bea6+1mjjotASkpnTmar0QZs9wOJT1rVlrCEuHx9vptIVJxbF8fHwshdVWq4dqs4N5Qg/qDO/1J7g7W2Ne62Hd6AHVFlCuyRxEa5xGr4kvPnkJ/+SbX8Wvfekz2Os1RZFoiQpWZNEklqmE3EdlDtXzsJQ30bqdjM15oYBl6148q2ojb+5PVwQeN94bgZ9nvS9+/mHb8u2GMDOEmxpvFYug+X7ka7fcspFqVXFxfhjYuQ28LO7vWcey+b685lF8/+bfeWF22/c8znc/7Hj0XORx3rbzd9Z3hJpN4QRuO/54u94Enuf/m4Bn/F6/psUC48b2IlD+Ufv/sHPt4yL+6Yf23/zL3/vYxXAPOyAHqOPx7s1ffn7ic+lrtD/3twWgVm/X00d6VqwhQ4ks1YTNRjUcdHaw02yjzloCsU7KvhLgkOIK13yzkyK4uF6L/K+CvlQuo4xhTkoIkqwCFGu9zJsgxQPUQDtp0vX/RLGMSiC5Oh7TbG/a9ZjNgXD+zbw8leb6lbKzTVVMwPGSzvesbcxNlpw1AMZHPC7WcxyYFmUyyucS9DEGtdRoTLmN8RbfSxBTlO9YIHLCyBaAujjvxnGdj5s4lmeTgIgkM9wq17FOKrKOPug/wBs338dLP3oTr73+Xbz9xl9jcH+AbN1Adu4JJNe/gOzgGrLOOaDSBbIaRG5mQTia0uzsqlsDlRVAIKnSANACkhbQqQA7Kb6VfIRfHb+J6q0f4aN338bg1k1Mj4+EgVlutNHb38fO/h6WyxkG/UOsZ3NRjimbd/EkXWAwn0uDNMFRAsw8/6w/sLakx0uQlg2ES8lFWD/i32yao0phs87mxhqSqrHvE7p6lNBiE9xuD1cvXcDFixdx7vx5YVI3Wh2xkGFzxNFRH+/e/BCvff9HePGV7+Oje4fiqcsBxxpKq1FBr1VDq6ZEANatSKwoV9koqU0UrB+oVQyvcUnqfo2aAdTSsOD1FrVnC0SNak3VqlOC5FNR+CFLmmqEjDmqNQLuVRmLvEeG46mA0g+OTvDgqI/D4xOM5kuktQYOnnwCz/3UT+D6s8+gu7sn4LTEcdMJMDzB6OYHuPXG93B8+0MsVgvQomUidSutP7AJT8DipCL3guQB4ylqvQ4+86XP4yd/7ufw9379H+HaU0/hzv3b6A8eoFpdodvZwcHB0+i2z6miHtV4rHYtMt/LBfqjAabpHOVaVc6d1Kp43kTin+epg2q5ZiClkni0LiN3Qi7FbXVOJU6YmmZCBQDeq+ohQ2scxZTZ6ElLASr+LDDn+KHqkYG4Xjd0VScN08zyxshR+VxhlJZiLBQpzlkJe3tcZXHvtnUg4DcSUxpBLG7o81ptFGtyO7EqjGw3pw1vX64I2EqdS88t52M2g5AJ36ySDMV2WJ0Taesj9Uyr+QoobTLc8ruRlpQEobUfiZTTFZKUdjwJSsyPWlRaSPDhvTt476Ob4jfP7zro7YgXdbfdFoCc+yO2ULFia6TaasMg4pEHirTWIVkntfswLGGBqKY1cyE9yTyt5DIl/BihxwDqsAAaDnNWru6lS85HbgHJJgiuRT8+g9pqJH/DHtSy3xHOd6rhzpjjnzKoP2EMarxa8GT0QbJRBM7psJ7sBC9MDywDwHQaoFZ8SAfgxucsedZbxP6FLMxgiEKn8ebsZ9+1JbINgdRGpmzVSm/JcV3TGKCOO2ncz9NksT1Ri5MwZy/rhG2dTgGINrlBl1INz3PCdQBZKGAmrRoB1MJss2KbBcnKfM6Zm87K1iDaQOoYnN5gbbs3NLvMHHDPAYvNRDJPRIuJ5KmFaQtArcGvDoxQHLKGhmDzbH/r4mMglIF2oYnNO/ZDwcY6Pm2j3mOgILUzdiNw2ixX1kwobIFzORD92xjUNvxU2tPWWpfrjiRelF2l/xwk06K51pAYZDk47RIuZ4JmBp7JoQhAbeBg2F7OqJZgZkMu3KSSGSwbi1q6cwmSiec0g9sE1Sq9Prg42vvZtcmFsqLMcGmSkMU9wTAFHkzXuDvJcHua4ShNMFpXsEy0iMrFlL6FyqY2eWZnCos0Vr7AxJLz0oEYe4VGkqchmTPw1pnGepK1iKUAswLVwmaSgrGCswLgin+zFjAFkGZh04AxZxDL/eFAinsQV9hFakGCgKTmPxVNMBpMWueky32rSmn4x2NwtrHLW6vXtYLe8jBAPwapvUtO72djh1PCO1Vg2gFqCUAWcwGp3Z/a5cX8PCjjWhnU7l9Nz2pKv/A5lWU2NhITAu8KF6n/XMfCj0t66SKQVpJ7aYxQqXRJcu2YhEEtrGoF5pU9rWPOAzB6RbUaDWUi8dFoyt/uBc7kjgmbdphrJY5jKPcvzxUf9HzlKhUS9Ip/WO7tLh2KZMBHz2mw5xO//uryQaqSUGBZRoCbjlPrAA3ysnk1hefFG0icre2sb7+vfWLR/XDZX0+ENHCXa+Eg9pZO1DzByAHqoPTtc2JB8UNkbx2ctuvurID8pzGlo9eXwl4jU1oBam8WYXHHGdT559ntHwPU7tVunuhkSItQhgLW+nCVDGXNyd8BlNYrkyddHgtIuhg6XfwKyHupEGGDWZLFqKD7KYOaa4zaXGx4UMs0q/eEdGpb8qwgtvrBKluvYG0RMXE8kY9/RpNjaDyKC43yewDHLUUujHffnq+5ZwHUoXHM1+UAUOt2ub753C+H6wu8vz9iVkuyWWhEOzNJjBpYwnY3g1ONE2LmdvS3v7W4/cd9/1mF223768XEh+2nv1YsYBc/G/+95XA3jlnns0z97YzBLPO1K0FsANRanJgvU/QHA7x142288uoreOGFF/Dqa68FBvVpawadQ71oIo04Is+njWXCWrAqvOzGai3FhL1uF5cunMM1A6idQU1wlQ823zGoU5npOUrrDDVhqpBpUcF4NseDwRCjyURYu/SfliZTlLAulTBfrzBOU9xL17iVApNSFUmtLozabF2WBxk07PQv1SrIqpzDUmTpFMl4iGQ0RjKeoLoYorYeoJnN0MIS3WSNXpKhQ7ZUrSXsj1VSwbpMEHqBVTZFOidLO8VsQI9K+hmbBQatMFjKWafIWFyn/OCc/s5kIBAv5/kiSK2NHyy2EaSWnxLnqNR1o1FHme/NGHMR8Nb5f73iOkbJyhp2d3u4eHkfe702WhUt1rZbTezv7Iifda/dAu1pOL8oOK0FYW+0k5hFCvyMh+bWlLjGdL7EcDpDfzTB8WiEk9FI5b0nc6QLAtQrjBZLDGlXw+KgFECtHy9aMKqlEnZqVew1G8KgbjWr5GEgXZKpPRV2GxsSWvU6dnsddNot1JsNAfAHw6GA5ZT4Ltc7mGRlHM7WeP9kgvuzDItaF2juIKl1kFTqApIQiG73WvjSU5fxO9/8Cn7luc9gv9dEqcIYu0pevKpZcARJnsyxRC9Exq5S9gzFx5B7FG7A3IN6s6Pblbb87THIEG+iCCYW37cNVDxrDtDnc3ZxpNgXPhKDapvb2WwwO2vO2QZ+FvcxLspuO9biOdl+jDmDevv28yty1jkq7sdZ+3n25+2MPgaD+fRx5gphxfXhcfZDr9PZ4HTx+zbrI5ZjFOo4j7pOj7NfMsIK2/2kAtQPY1DH56m4vv/tAag347RifFQct6z3CFhYLolU60G7Kx7UFZsnKXpK2x/OvRwjhK1FE4iAEtQSaLak4oZ6UovPtDecW1N5/J3aRKwqaQJoSMMut6/fwfWL36O1GlXQYszjnqp+fWLwm++fS9N5KtvjdzBv5nvYBM7taIOcWXyZX6qA0672wpqTxOsaazpoHfbdimSy79bcJ7mm3c9FBrWPlXjuj8/DtuclNzbyAoFlUQPhej6d4qOj+3jj5rt48a+/i5deexF3f/AjzG4/QNrqYX3lKWT7V4DuZaB2HijvAeUWQGWYpKIew7Q1ofJLvY2s1sMqY5teDdn5KlpXM/zazhi/gbvIPryBH3zvr/HBm6/j7o0fYj4eytpar7fQaLQFvJkvZ1gxICKIRTCRKl1sQswSabKbzVKpY9XqBH81H4qljFkXkRpPrSIxpjQuZgSb2LSoHuJyLigaXS6h1aji/P4url++iGtXLuPypUs4d+4cujs7UrOYTGZ4/+ZtvPr9t/D6Gzfwg7ffw3A8RrPBmgoJDwSkS2iSUMHaC+38CFDXGX9VBKCW77QmXsZo8p5SIhLfjRrZ03WRHGfMxt/Vp5oxrtZwmGSv0hXGowmOTk604ZLNi/RyrpjKYL0qf9NehSzqw776Rh/1h5gTWN4/wP4T1/DEFz+Hy09cx97evkh1DycjLIZDlIdDjD+6iVtvfg/H9+6IHPECCSZLXgpVYpV4k+fSSB6M/whQ7128gG/94i/g5375l/DTP/8L6J3bx3sfvotb9z7AbD5AvdHC5ctfxLn9a2jV6gI8k8kvNUO7x8eMh5f02aaypDZaVngPL9gaWBIGfK1a12Z684B2cFhSBjKjGcOZqmKIWyzM4hhiVYJ3POcYblswaoLUZMhTrYEEE9ZbA9NCY+w4J1OF03VQcygC1KdyRttfYQ+7iuiWNdEbhOO1ciOmMsLXmbGQ7GS+ygelygKD2lXOvLHNv8PPVwCoZZ5jPqHkINoyNNngYXV61nlZu3QFSWk0MjnvYB0ZWTqy11dyzOUayWIl55Vju9HtoNKq497JMT68cxvTyUTu+W6jKQ3KnSYl4usyL7qybbAVDWTMTfUdj6yL+bfXKYKCo+MHpjDqALXM0ayhCklK7RgoM89xGFoijGC1MTasCSCO/Z1FzbE9X6WCcUSXaWto/p+aB7WfAz/fnwLUnzSA+pUCQK0RilXwo58OMFpHYpAb9SKTSTBGCF+ka2/gtFas7CaSKVyYvqcA6gCSx/fYWbeegRrukbSFQS1F1gBKO0jtoLuZMwYJaveOzpnHsadySL7sPDkTOgeonT1NmTwt7Et3Dotm1mUZgp61etZRmkTZ0wSqyKBWoFr9QWN2dAxOO5Oa++kyRDlrWsHsyF/b5L19EVTPa5N9deA7HFOekG5btGKQWsZKwcNZPa5dbi4HqT0oDl31AkKsJGCJ22c8IQ5D0RZdKULGbG1ZRAoMave/9qLUBnuaUrLuWeF+FjoEQ3F6w+dWy/nSGWoJQPDE9DVb5FEd1I4Bamdfu5dtxDCLGNeaP+RF+tC9F/V56EKffz5IFHORlyRNExNKTzJQZpBNgLpSzeQ1FuMoacRuwVKlLGybVSnDsrQURg09CdNVCcNFFfenJXw0ynBrluHeIsOYy6bIN5fRLJVRZycuwUrKRIkstrKptUhs3hGhUcP8f4P3iAKX/gjS17LPKlMV2MpWdNZb14EuA6kNoBZf5kWKFcFq82hmYJsSjHWAzf3ULTD0ayX+y5GUtRyDSbp7sCf3qbFPxPNRO210S6FhQD2BBKRlRyDZwvWGBD4MusTnxhnV4jOVd3KroJCOQya7S3acCnPaf1pyShCeAe4GcE2QfinHvRRQm0A0faroyb3EXH5noBd5UxsrmwG3JNSRxL/4/0ay/qpGEUJiVe7xe8AaHqTxwRjWIuldZdLjDQwKUEsA2myK7yQ7FoWR1Gyh3WxZwsQu3bp0BHsCrUtK7jcj5932T+ae0Ljjaht2b1iHooPTKtOucus61vLmkxBgRvex1VT1OC0oV8wu9wvyxoIYT9Pk3/zKA3DlnwtfatvNJcBDcmnFDx1bRfa0z6O2KHp3pXXxqA2bjU3rKPXrumHhsHQGtV57TompbgAAIABJREFUB3JyyW4DokNDg41Hf690rXqjiI41XafIVCA4zS5zY1zb9XGbBpf1VgZ1BEhHftNq1eBSVLn6hjch+bVRQSK9OD5O5LxZtqdM67wBgO+MAeo/+n9+f2vg/nF90hnUMUCtxTP/p936vr4QCBZJWfOgdsWCYnJcBC7jdTFs2qTKtgOk+r0hCfPmLxn+foXdb946u2MwOfK8FjlLK1TnjGorEpjEd7xPceIXJ5r/PgB1MYGKt63xi963ZwHPZwHK2z4TX4NtAPW2bRW3c9Z7th1HfE/4NYx/xsfnvxf3S9ZNXzOp2hJY1MFdzG5tFgodoD7B2zdu4JXXXsULL76oAPVkImtqUCEJzYTebKcNMoyj+VPmbTKgSpkKB/BvDjlhTZSw1+vg0vnzuHr5Aq5cuiAMWWlY4zokcRQZ1CUs1lxLFwpQZ5RuVFnFEe1QBgMBS6dcnyXeyEDRzzmA4XKO/nyGk1mC4aKJtFQHaup1l2UlKcaxtIxyGetqGVm1REK17iQZXdMFkvEMpckJSrMjVNIh6ssp6osxGsspWkjQrjZQL7NYWYOQqBtLoETfvylmowXGxyss5gSnEyngrJMlkrLGhGQvJ4yV5ktMp2Q+r7Eqkw3CYpsW2SmFyGInd4trLgtG4nMmCiksspSEAe3scUrVsVGt2axjb7+Ly5f3sb/bRYvFUvNCpLz3pQvnsdvtShGXl4Z5CuMeSphKI56wJ7QVSfOiVNhLy2WGyZze32McD0cisT4Y0xdS5b+5H8qgXgqDmg8BqD2NNYlGzhU8phZB6noNB90W2i2VLCdIzZiPx8VL0aC/qXhLNhRMzjJMZ3NpuKrWWsLqGi0T8aCm+tDRsox5pYl1tY2k2gbIKKNMO+U6ey0899QV/M7PfhW/8uVnsN+jDGYVy1IVC1ASXvyeUKUfteQ2K6zJfs/OBqi9OUNvoijXiugIciaNEfKodW4b6Jt/5nRe+PjbkztQWTqhlpADpzYJxD/yuMbXgzOa9h4X7PR9/XHB4rixMf7s6e14Y9zmcT3O950FTOu8qnu+7doUt12ck/VvU2uLmi79fdu+t/g9D/v+fP9Oq2fF1znfL56jvIHicYHo4vFv+5vPfRIBapnefJKzQR5LfMfnqghQe8Hby2PhfvZ4+gyCiOQcj7r5o9clbii8X7/b4rSIn+Z5kcwYxcbFqM2YaxRBuA4Bh1YHnWpdamySpyR85NK2Akhaxyv3mzHBEpmA1DMCwKwjrCg1HKlneYwR1S9C7cX8pMn2W2ZUPDSAXbegAbXYFkUKhq4YFylqLQli095kkapELS1ITP6WsQhzOOb3rHUQuGFOxbimSv9hNsET0Av5o+U90YmWWoWW4+zYbP9sDt6svJ2eZ+LYPb5X8zhQwXglQSQit8soobouo5wCw+kUHxzewfNvvoQ/f/kvcON7r+LBu++JmkxpZx9ZZwfr9i7QPEBS30fWaFKuBaQ0l1ZlHOxfxbkLn8E02cf9eQvTVR1JrYbdy2V89ing758H/kFzicq4jxsffoi3Xn8Fb7/0Au6+fwPD4/tYLJbIkpoodC2knkOuJWteBuablRFjRjb5S14rDbkE3U321pohWFcgg5ksa9asJY+W62s5J49JACgSQyizTf/oJg72uri4v4tL5w5w7uAAO70diYn7wyHe/uAOXnvjA9z86AFGo5G453aajJdYs2NjoHp8y/6yCUBs0qrWlK+1PsXGNbbm+8RaLTCqGZPRRkYbC+lrTYCd2+KgIIN5NF2IEg0Z1KMJZakXQmrgNkUhr8ZmATZrriTOEh/qyVysbZJmC90rV3Dw1HVc+uyT6OzuyLWTf5UylqMhJh/cFAb14NYHmA5OQPg7LZWxKFWlGRKUTefDlA4oP846wXS2wrWnPov/7B/9Bn72l34JT3/+86i067j14BbuHN7BYNLHOiuj07mIvZ2LOL+zj16zZfe55h3peqly/qn6bPOYCN7XShV5X5lgJlQVslpvCGjqlpBaMMqtx7wmZOyGwDf25ngBRnn/8jrIKVBiFNnT8mAMy5qJTEBuC2AFZpnDtWYvlm/WqKIS35uzc5gTHaBm/cXm6VOxht3um3FBXk/WwCIPMraux56/hZrsaQa17JMxPYpNLNsAam0uUpC2TYC6prmdWBsw1+D5cqVINqmyPmr3WyDYWN2L8zjzGzYmUGyBDHrWk5u9DirtJg5HJ7jz4D4mk4msD2xk6LVYf2woQCxqE8yIHA/xtc0mzmit21j3CrWKeD2LCT5us+CTsBBo2OwrOVENjUodDapIkolvlyInz+ST+alrawpTPFezJZuTTwPUG00JOQS+GYOZyuyPs57/h/agLgzxjcbDeA36FKD+pAPU28Bpz0K8EB6FpjoxSVSnKF5e7VSAOhrJijvYbSyBJ2dpBmVGYbWgKZ4w85jWQ+liVKzPF28uv60V3NCO9E2Q2idl96BWKZ8ASjlYY34TgQls8iE+4cuE5TJ1DswZiCJAihXxBWgOzMWcuSyrVSisKTjNQFlA7ej9sbd1YFI7+CYLm4Lg7lstgLjRcwWodi9a+5l3DGlAf1ZS6mf79OsOihh45MBxYFTryqjrpv0MysJ6tQTbtv9CuhOzppXmaOMokhGPQGrxG+b2g8e2zr1BxdiYeCws5Q921ylDg6wXBagjBnPwuXXmZFDIDr4S0bIRPDyD54TISTkwnbMv/V6RW8YZ1A5QB1kZl0HhLeXFbU8uCkC1yIVIHChSQ5RXYvFU/EuERZ2hQolGdmImLDaSDV1BVitjWckwLzFgS1FLUiRZBYt1E/15BbfGwM3xCh9MlzherpFa922rVEHDAGoCkUmVXZwKUvP+10BEuwDlnjZZFwWkVSpa5Z+Vaesy4bnfSu79HLxMLDhSdqV6u3hHMZM2Fi7JBloxiRN/ZvdiXisL2WSNT5XDjfXuHcsC8JsXtnQVu7ykde/pvGCSi0FmPe92JmuacjHsVnWGMNk39FcJvs0m++1eVB56KkDtjFWdA1zGPGdJa4LqwKCyrBWcXqeUn+JxE5w3kNrY00xAxNNRgEdlZos8szGp9bs0+PO5LyTVkXeNB5k+z2rQYD7dUNBdu3J5DbXTnElavV4TOc9eu4Odbkd8HXcIVLdacp7q9YZISdG7yjtUBYSw8D+Ar9b8oH7KOs85cC22AyLDZhL6fn85kO6Mf2M6K4CtTRUa7J8qz1iZwQI+x4xDoTTMivJL3ptlRRgrxoTtW/AeknqZaxS4dgBcGdSUWtW1NIforJyXVwmDl6TLU/A8yDWThiZ9eBOUsNB5bZ0JbbLeLj0nxRyOEWta8OedOa0MAPUyVy9pTcyZ7DmDmsn/au0AtUmzS1HUmNDGoBYg2wFqm6PF5ULYYiIksrH0i/SsJVDb1nc9n/aKM2XNy9w9wCVPlk56jq8K/vhPY0uTYizx8fubALUWytyMmT3e+bhXCVm/d3zssejEhK0UGNR+ZjYA3UgKbVsBUsZxQZLZSmA+swQpNU9wZeR7Mc09qMUfSZPFuFFLijJyr5wGqL1A64cdruwZjGbf/9DHHN2b20bFtvMgkU6hoPrjAtSnCrKR4ki8/SIQXPzcqSi5wPg+65jO2k5ekPSxo8e6DeDQc6nXUWp3bFuXKdYBau9/zSunfF/OoD7BWzdu4NXXXsXzL34Hr73+uhQXxDMvkowP58MZ1DY3OYNaPCRLmTz4z2Ud2WBHgPTyhXO4evkiLl+6gK4B1MqgrkQA9Qqz9UKqVLW1A9RVYVAfDociNT2mDKesvRmmWYbheo3jxQSHkwnmsyqyBQuSdWSU2OapoPwk2SIEq8slLCkpSR9qymbXatTipiU1SpMFMB5iPToCpn2U5gMk42N51JYpGI81K2qd0WomaLVWqNfpaLzEbDRH/wF9mdcq3y1KOUsBlZsNKrxUUKXH9iLFaDzDjCosUiwnQJ3JXCnKJ2Q+V8uynhCUH88pM7oUtZ5msyq3ajon83sttjH1SgXtVg3nDrq4evUczu33xLu6we8rl9DrtHHp/DlhsLNoyoKqMJfTFBOC/XM242nTk8d8WGs+xIY8FkePBkM8OBnK+afsZLrQ1/hTPKgpAb5IMaTEosR/loM4QE0+cpahngGdahkHnQY6rSpKZGtRbZ3xAc9DShZ1CbudpoDuZGpwv0QtZM25rYYUFZwsMvSXCfpZBSPUMCs1sCw3gIpKfPNftV5BZ6eN554mQP11/OpXCFATxK4iFYCa555AhwLULHBmCX1GjUHtMgDe8BLNNfk9aCC15U15lKIwhDNbHrnKhUax0wByKN2dAVxt27YDlZplCfQeGHxa8MsbDePPh9jP8sdtc5Pn92Gb22AzLzBuAdUeByDVwrTnrDG4asFJvricyTQO16JQSA5x9RkF5vxztnJu+fz2cx7v5yZAHe/Ltvlbjir6Hv29CL67Slq+X/Gx6GdOM6+L+3r6ezabIE4VZR9x/P/yX/zuI4f3x+kNucS3qkz5Pwd+i9fX7yF//m+SQc19DUB6DFAbcO1F/q3jW9aoMtrNJnrNJnYabTRKFWtkWgoArZ6vZhOgiYfmSNx+hRLSJSzYFMdGbvHCXQQChHynyD6rb29gM1pcqIAGsTgFT3SFiZUHN5XWdGLQolcY04wVqxVkSUltyuZzUbvimkjggg3vEmNx7RNLLwWoGQQzRpG6AmsqotynKna5l2hU8bB42odHfjerPZJucrN9wO/lGBzYNpakAZwqe3ZeFiXGESvUsirqyyqobng0GeDlt1/Fn77y53jllRfwzg/exGwyFoB9Xalg3agBrR6S7i7QqSFrJMjmKUppGc9c/xqeeebncYgr+EG/gZO0Ls1e1y6X8I2nS/iHlxr4B3tNdOtl3JlOcOPNN/DGt/8Sb7/yAt7/4es4PDzEeE5J9wyLVUmaFigbThVBASWTssRBPH88rwTFZrO5VCXZ4O7/XDlOPKZFgl1zUwG2WYOi/zbjWwEWjSFZY4N+ScDmnXZDrER2ez102m0ZM0eDAd6/fYS33juWJsF2g80WFXQaZdSpgEjLDycZCTOfNQva9ZkioijZlcS6RWXejYHPa2JglD5nbM0GwWnGOXpcrPvQqubBkGo0EwypRkOJb5OdZxzNUcFmRDleIwOJ2ABXcqr47O5i5+o17F+/gr2rF4TZPzzsY71codVpIR0NcfiDH2Hy0YfAZCR+15QjTuk5XGuKPDa9x5PVQixO8vutjlKljWc//1X8xn/+m/g73/wWOud2saoA/ckJ+uMTDEaUJGdzKOeBHVy/eBnnd/aERS1Kloyt15QSV7/5WTqXOFYA+0oVDdr60XpnNpOz1el10Wi2JF7UWoTfT6fXPoU9lMTB/IL/ldhYSJBaGgyt0VpyoASpqCWkAlKL0hJzFVH3WUsDqaawmxLfrrio62g+uYc71Rv8DaA+FUdtqiZb0uVLuTf4W+5sJbBifCfzwObUENRKvU4YbhLLzeRsRGoSPpfEDGpXo2BDKwFj2ulwDDNS5TVjfUnOV7owJci89hmrGkhNWHWhpDGgSnKCsPIT1LttVNtNnEzHeNA/lhySTUAkzbCpieOACpei5EjJfOYisUKtTOpxt481PIUY085hAPj9nOoZ8RxYSnquWCFy9tr8IgSeGiXOG2hV6yDJR79O82qpb1hNWtejaBzY76I85QB1ZJUax3h5TODN/5v1Tv6lbuuP/+//L4C6WOf4FKD+pAHUlPgOVWAbottA6hDd5INbyvcSBEade6E4FQHHGyPfgWbevgROtWvc4sFNrCAk4/ln9Bby/YwnEAcaCq/7PRchlnp4frNr8q7MPAfYIjDU5b0jlrBOuPY9BspJp3/YBgETBYwVOOCipA8FqpXpwZ9yKMJAc2abgUeBUR0Bz1ppNjahAxHGfBSmtftPK2Ct/tMGGMbHFo5FQQRhDHhwHYoH8Wl2oNgLC1buiOXGonOq3bxWLNmQHvE1UkNkjdntnG9Mj5akRvui7zNJ7ohJLVdP8ffAANVFRoRjFP8XcNqKSwa0+PNq0637G2S56eMsxW/GgjlI7TJPwTdEneFkHHvhXD+nyUJR5luD/U0WpyYU+qSDVdrrES92eWdU3g/iAKGQcNQr2Jg/3sXJ58mWoVQQwWHKcxOYI2q9LlMWRbSYUElWhBiR0TtoXcFxWsLtyRrvDlPcmazQn1MSi4walXKuSSen+v4SoIYA1DwTebMHA2uVvKG3jHlVi8eSyUCTqSR+P7lXMxdoBTjJBjdmlBe6DYQjkJrLX6ehAYQAnAC4DsgK6KZy2cqsilgkUaONA60a+CtAqGPDQV0CbvqQbUhwoWxvPeeVILdFhhcfZAczcaacNYu8DlCr37KeC2fKyxA3GWaR4bbv0uOkjLlKmUv3tICNBAsVZJbjY9JKcNFAZpFlZtJkHYfqS23S6O7jbZ7XORAeMc4NeJTjdS9vOXZXL3C5TA/ctBQSgFbeLyKjrt23jXoVnVZLwGmyp3b56ChAzeebzSZqtSaq1YbJhudSNzrD5nO9zrG5HYB3sop2k1zeXNqJYIffR0w+KQWnMuUcu2W5ZqICYPL0voYFoM3md45jB4vzFilryvH5yV4I93Zg99p5sTXIwbQ8ULdpkuPO5c09tM1xOlurNrtc1dLAVDAEDDalDQOpdZzYeDHPaAepnUGvHeA2dgSgzgFo9ZnW5gUdl86etkYKG2f8XgLUnF9FIksasvR+kwYke8TAtEjwm8WCvy65WX6IUWNbITuyrtV8LtXA2gFMKSbFbA2y5ZiMNhqSEPzxX/zB40fhH4N3/qs/+DdWNOd5Ui9TBXo1XiLD1Xoicjlu47lqZuq+LHYXFFjMfr8IEL3lfG0DNkMM58C4LWqBYxNdY2ncCFON7rc+Ff+0fYv9qO0+Cri8/S3pnyedWlHM1974vnXFktB1vIXN8xCwe9vQKSZbG/sS7Ze8z/Yrfs/DPn8WeHMWkL3t/XEx8qz937YP/t5T27SBxWHkSbrWdDT+C8m4xXacY7hWnQwHeOvtt/HyK9/Fiy98B9977XsKUDdYsFW1BM9CpEmKsYc3l3L+I73V1o0coDZNADKoSyXs7XQFmL5+9QquXL6EbretBUuxqGChQLvZyZBKVwtrgGIMxSbAugCpx4MBTqYTDBcz800GRqs1DpcrHFGGejxDumARrI0kIUNXwWmkqXT7s6BJesyaTKk6C7N1ZHUCmzWprieLDNlsimw6QjIbojQbAuM+1qNjlGZTVFZrkO9BpcZ6ZYlmNcVOt4z9XgPpbI57t/sYj+dYSwGMBY+1eBNSxYS+hCxuszB/MhhhPGMhiCCp5nNcJ8kW2us0cGm3g3qlhskcOB5McP/4BNPlHJV6CeWaFi8l/pqtRKqu16zj4n4P16/s48L5XfTo8dyoC9jboaT2zo4A1GxcowUNZbUptToSgJqenFxreAt4gZjrGOXIp1JEfdA/wb3BEIejKUazhXg5UqaS/t6UAO9P5yLxTYl1sqZ8bZEmShWUFICavpnNcoLdVg29FuUwKf+oNjZsaE5nqRQ6e13KhFKqm+wOk3HPygLmU6byeLZEP80wSuqYlptIa22sa23zoK4LXa9ar6K318Rzn7mC3/7Zr+OXv/yMxEJUIWJLgTZpUdKbqloWUyU+jjXLyIFenbc2Ml4BX7fNwAaaSKyyvQSl02D0mue2Nj3m+e72BbFYGI0BkDyGi54NeV+cVxYYmbYP+sNlME4XC30tCTm91wc2DiePEELtQCrC9mn/riiv3zjXdtjbwPkigKp5dKRqE52y+L3bgPEckN88zxsNCH58G7HS5nU9Depqnq8HnBfb/QTkl764HR8X+ryfk83jy2shOUCdfy7+zLbvy1+PgemovhIdp+6D78v2sfxf//N/+jGI2h7/EL7z7o2gNJBf90228ga44bGP19by9GpLgdpG/KlTbaoo0TzxqD0OedUZbwyxQ2wDGOIHDSDiEjqPifP0TqslAHW73hQ2sVh8MYdlXmLepVLs93vYBzsBZlEW0ca4oMbmNTsHlC0u0zqQ1nUEOODv0hjnSoWev1ie7PWqMCHoTBgrXnG/CPIxdlagU63LmDsxV1WvYJX65nOqIsI6ooKnjFNE5YQ1CAMtLTi2uprVOT22tNzcgRivV3K//Hj88gSgxp7w2HDj/jPfZqrNSE2MTXAlZa+X1iVU1troN1/N8fatd/Gd77+EP/v2n+D5F76NyckhSlUWoTi9V5DstFE630PSbkijHpsFyusEz13/Ar78zDfxYesZvLi8gNmsjmSZobdbxlNXa/jH1zr4p5d6uNxtYrBe48GtD/Hh91/HD1/6S7zxnb/Au+/dwN2jE4ymHA8VU7pJVVWnqmqA9aRiFmX0niZjPVXbQarOiCeu6MZosy3rN1K3qgkxQ1pnl6ko82hDg9nxGaOct1u5lEnjXqtRE8ICr+timWI4nmAwmmE4pm9uGb12Hd1mDZ16CQ0yLFnXkxxJa6RsjGNthw/mcqJeSKu6KtUSjfTBaxEUssjUVElw5r+NVlOYpbw/5vOFxNRHwzHuDkY4GowwGo6xmFHu3m3BDGhUeSy9X1hHzYBGp4Xzly6gd/4canu7qO900ezwHiwBszlWVJmZTzHr9zG+cwer4QDV9RJsNpS6Fe/nak29EZe0NVnzciCDApPNdhdXn/w8vvITP4tf+Hu/js988UtYVxMssjnS9QKz2QTj4RgnoymORzOUKnVcu3QZl/bPodtooUGbHpHi1+bH2XyG8Wwi9w/rd0IoYcMrm0NmM6l1sAGWD5J9WKf0HIBkJsH+DDy0jsfAx2PTg4wQm7sIUm9YRQnwSTZ3rjwndUqxJaRKjs+nnos7uUlrVqFnO8YddDrRJgm3q4xxEUkcPb6x6ojlznE857WtPBay9dVrW3ENLoptxJrTcAStEeRYjC4LEcDqk4r5XMeNFFIjrCqRh/MZx9mStVcqKi3mkhcwJ2QepkQJrUs6QUUabGwfRUFAO53lG5v0mG637F4bYzgaYjadSt2WFoNit0CmdbUmDG7mftLk44QPOy5f5uS88ULaPR4vmHrWnKDiUameB99fPV/aIMX1ROZ4qmVUatJozPow72e3iNC5xBU3wwpWsMmlTP5Smi9E4UrqgF6ryGsnvgbmOXreFMr92aak8bA1PY6o5cgjIH9bTPyo+EDLTN6ocTq28/Xnc5cuPnJTH8c3JMfHx3JWdj+RALUnr3mHhnsP6mDTyTfKjfRXYUcoqLNZuNqU2IwTC5vJfOZEwkDAmcdho6eHmAzeKAH3m+B0oc0SseIY16wqsO7yZEqfC91Akaey4sFk2Dp4fZrFSwBjU+bbJiH3mzYGNQssfLBApYC1Asgiy8aOLQOoFRhQMMqlvuW91l0l7FRnTAvrkR2WPmHbuWQ/kftSB1a1Hb9JYOcy3TrFn06YbQEsJIT6Z86cERDLih8bcrNyGZxV64DOqSGk5HlfASKD8lzKW1diu3z5ZC/MaSeJ+yJAQITMaOlnk6DSpWMJoqSiss5mAPXskH03Bp8clWCU9OOUJkUB2bSBScHmADAxOTGpevZ8WflIF67AGvOYzoHqiKHt4HNAtEwG2IKKGKC2ckJ+v9gy6Cw4l/jxDk/p4DTJYUoNiR+weQKr5LGB50GSWBM/Oe5yhnW5jEVSweEM+GCwws2TJW4NVxikrLNRWkilnNlVKT49ZfoWVqwL0JY6AfUylR9PSsLeJltI/JEM0KVMUZl+OAJ4M0FQ5pIH2gKkO1vKuqAFUDUmsCSh4d4y5QNjjup7CK4ZuGsgtd//yjCNmlEkAiRAr2OK45lBKQNKPpwpKuUdk6ZxNrh0Odp+i2QLWUfNhgDUzaZKfbMTmsfHgq8mk2XtOBbvE2nDRkYJZvNZYUIkkjYSlOlcIVLjkVqDeDOaX7UAjgbQ674qUCvyywJQq2ymgN4OXAubmgkx35PJQ4FslRLXJF8DQpfW0fuGD5PVN3WC0B1uCwTr4QJQl0viecRCNAHq/Z2ugNQ7nbZ4UNL3k2B+vd5GrdoyeVXtTA9FhSjwEYCaBVyXgjcgsiRVBis0LCmlxGNYyDakozWBjEO5h3kvMMEkQE2pK8kCCVRHUuAeaDKgNoBauT9e+PE53tYD87qVXQ2CIuYxZMURrqd8WSVuNRjzcjkBhDXvI4fCHTS0QN+bGLyTlnOhgMEGymjQruC9Msz12gfAWcaHNj6pZ2ieKOV/Kzit645KripAnUt7i3S+S8Y7m1p82DRpDZ2tsh2uSdZ1LVKtvEQKTLuSBcvv0qnM4FSQxDzGUKluTXo8L/STWwQ9ZdaRBJKNOA5Q24bX6hvGRggWe/7kr/73j2P8euYx/f6//TdBycbXxBygVrCPhSUtIJoCAcExAwUUDHy4B3XsC+w7EidEvn5uJjIWVxYYwv6e+Bqffi7GrHPgXG+/vDhrkaA2UMavybq7WeiO41fNtQ0Mj5pvionYw/4uxqVngb9nAcjxBd3YtwLT5SzAuBgf/7jfc9aAeth2toLkVrjQ+VNZAjIvW4Luc73MCzLvrMTj94dvvYWXX34ZLz7/Ir73KhnUY9TItElUc0fWQsk72OwllS2Jgzn3CQhszZksRK6swCax2Xota9P+7g6uXrmE69ev4trVK+jSrywCqDmXyJrLuH05V7UdsIDARqqG+BWenAzQn44wWExkHaVCaD9d4e5iieNxivE4RcpOwDI9FalcwIlyiWyxQJIuBaSWGICs6XoD62YDGX2qCVATPtXqOUAP7MUM5cVYWSjjIbLpBNliBiwXQMZi7gS19QQXdut44vK+gOC3b93FcDTFUgodQK0EYUR3Ww20G3WxI2GR7ITSjmN6cZJlZPG8kLtKOLfbxtOX97HT7mG1auD4ZIqbd+7iaHSCBSXD6wnqrbrMv+PhAqVlgt1GHZf3u3j66j4uX9jH7l5P/KcJKDRrVZFhZJMNZgxNAAAgAElEQVQaYwGqrMzmU4ynUwxnM5HwTpdqGSFdlBw1jEtXc6ymQwyHfdw56uPeYITDyQLjuTX/LjOkC2AyXwlAPZgvMFupdLnMA67GIY2YCnwz96yXgV6zgt0W90vZ4mzo5AUnM5xjutNtoU6AWkl4yBIFp6fpWuTEjzkW0gyTpI4FwenmDrJmD6hT4rshA5Brz865Jr78zGX81je/jl987ln0eh2x5ZHcZrVCkohYIVYZZeCZNzAu98rodrUCuc+d8ewQZNw4I3lOrpC1Ma8UAOswZxRyZ40nPbY5DYJvsJdP15Zsro3ZH3njoe5/4e/C5EOfz2Akb7HhaRB2cz7ffJ17aCptG9tW4NsLqqEm4HFX9N6ij+PDgFLfjs9t2+bS0/l2XlvY9rmzin5+CbdtL16L48/HtY/inB2vG/lx5Be1WDeJv1df83x9cyCctX/Fz5x1Xs86zuK5/ef/7L/6RMV3LxUAaj/rfl2L48aBYr/v5G52cu+WM3fmuIvAjzxwP/vUnwVQuyer5GaMtVyG23Ipxm4Oumoffw7y1spl7LP5mTlkta7N95IbKfjDhyiDCXKoDeiaVnhVRQEAHqM3a3sdLox9ZxB6PFhQBKLShSv4SB7ioLg0uueWdN4c5HY0Xn9j7KL+xfpZkbUlcMUFlcp3ZPfVampXQjsNyi8vaCTCQ1IbLUoia+O7gxt53W2jdsHakBEARCWOOal5MTuxQs5PtGbE4ymeK4TUIkCcCCRLbu39rzmZRNWrOHce9skUfgt/9Gd/hD/80z/EnQcfIaNiyHiFJC0h2W8iudJBqdVCUqojhdqRfOH8FXzp+pfw4MrX8P39L+J40sLqaI41bUMOGvidJ7r4757o4Jl2VckJgyOc3HoPN15/Ea8//+f4wQ/fwHu3buN4TOZuFbPZSkBYrrSrispm12lNQtnnGpsTjTjFKFNqH6rKJ+pfjOCkMMj6gVqTVVhbWCtArS1imjfEY8HBOtaKeNIYo4pdW0pZ60TisGatJgB2q05GKUGzEmpkUUvNzpsoVOmM8RFjENqisY5WrxOEppIObUiqWp/Vm0Wk4BvttoB1zVZbcqEplXDGYwwGQ1GjuX8ywOHxCfpHfUxHU6xTxr15/ZZ3kNRa6RGcEELOsHtuF08/+xnsXjyPFZsrSUrI1qgzXqIVyniEBzc/xOjoAZLFXF6jjzbrKdIAsF4Ji1Tu+rUy2NloScUYKhocXLyMr//M38VXf+bv4vPf+BnsXryMyXKKBRsjqbC+WmE6nOJkMMa94YijBef29nF+fx8HvV3xpSeTWfIA3jfpQmyCyMhlWF3i+Gk2ZM4QeX/6krNZoVJFi9LPBAtLjMMyqZnx3iO4L1Ubwwi8edprhj77BcKGMWdtijXyi9r5yfWnagJrbazdGMy6kXtaE4zKfOuNGeI9xUlzgDqOVbz5yOJAn8s8T/c6TX4/b/pghTU4UlDMY4l8XssZ1LEdoL5Tczxt4tlYi0QuX4FZb8LhuSZIy7lC5rlMG4YITtO/O7c3oIqlKdaGmDdvbHR7LyH+0cKHRKE2zZASsUjkeB8MB+Yzz/VCx12jUkOL9owEyalowTYJ4jTWwO/xYVBq5P7zpvRrYvdGFCVZzqF16eCbHXt2m5oTzw0bq+olKmLk9W/WlwVApxqAWxTq6Av9AF7L53gSprk8UmNfE1OwJqqI0V6MCwSzsZr3ttB9a+xaaFqQXKpQlzgrbjizrlCgZG+NW5IEnwLUnzSAWjyoI/DWqsQKUHv0Gv3us63flN5dVWSAWEnwdLIVlRA1MzeAOv+6uDNFBr+Boo8EqCWYZABr+xvfcWeA09x+KKwHlrUvBA5QO8PaCmPRthQ4ziVVA5DkAHEMUIsUDB/GrpZCmn6Hdn46izr3CI0lwjVyzAFqZWH7KTRQWljUxqQ2Fncuh2sdlQLMekIc9SBpJSd0gOu18wXHE0+/TjlzTcIX+6wNpcLfWireGEXW/u/+LWGs6bKgBUhb6EICZSxODfw9kPYGA/esVbkPgmgKUCfK8KM0n4DULtGnx+lAuOdBpRIX0BigdnDaWdXqueOjWN3hlK3phX9nP6uFScT6cqCb4LAziEICZhmf51H2nvgeDGq2XkA37yEG8i6j7d7KBEBZaBNwWoJcgnOakEnQEDG8ZWHnfVPORPpqXaliklXwYAbcGizx/tEUd8dLDNMMKeWc6pRkprS3BsErkWnUIhAfmqsoWERgkNLifLBbjoW6So2BNYN89ccRmUrzApHXXf5bWNTmMW9Jk4LULi9sYGzUQKJjw9meJgtDsM0CVY4rDTRM2l6ku43NbwC1yr+rXzmZ1DI/RN1/BJlFqtw68Dzp845n+mIJm7pRN6kuAvEKxgcGtV9fzWSkuK5MbZOfj/yvY+aL7L97/1La2+cMAdK1y7Ao8xwAewO+RfJb5NAZ0PAcQZIeAbLZiSd+3nyYLLhLg8scxf3Uc6iyz4FXIkNVQFj3YWLyR4+wZkOkPfeERU2Zb3pRt9FpN9FutdCotYRFXWPCR716S/AU2Mo9nAO4IQGb+Z5LB/NaWOTc/zkf4tfNhiBKZKnPEBNJBnvOoib7nwzqUk0bDOg7ym5jCQbFJzxvLNEuxlwlROcmm/N8wnM1CZu/fLLL2UncF72bHaz2wo7PEaFRx94T1uVIvcMba4LstjQkRA8fD+5lHsBmA5xNBlfXGr0/2JyQSuOOA9Sb7GkPsgkgBanvoERhVgnezCXrnjb+6CmKQGreUxFIrYC1A9TWrOHLS1i7bV6M5lcZZXL/5F27PHfqhWbztccpZFoIQM0GiAr+8oX/66wY+WP5/L8uANTmzmtsaQuurKkiV3UgQK0gjtzdUQNiMRmRe7SQiMYn0r2pTwO0GhNsA279vuca5d+XA9ZxFBg1RsaM6kIoqWWjuIlyo9cx7K4XUfWnA9Sbydc2EDZ+7izAOD7Oh23jUa8VXz/r++Jr8Lj7d9ZnijdG8Tu3bd8/k1sW5AC1X3dhB1iMVwSof/TWW3jp5Zfw/Lefx2vffRXj8Qi1RlUljxlve54SAOrI5kVQRFVMEe9lK0zLfmYEqEs42NsRYPrJJ67h2rWr6Ha7uqYbE0WKjJzT6e21pPQni5OUR2yItPN0tsDJyQlOpiNhUIvEdAocThe4NZ6jP6FsaIZVQs/EJmVXdEIkir1YcMEVD2gZmSxc1mrI5EEzaRb8WK3TZi229lACsZTOgPkE2WSMLJ1LLoHVAljNgNkQlVkfFzpVfObSPiqrFEd37olkIz2OWYgjGFujHzLWaDdqwuDlPT+dzUTmm2wekUxMV1JwbNQr2Ntt4sr5HvZ7u6jXdjCbr3HvwRHuHR/hwaiPGfm/zYawgGeTTFhPO9Uyrp3r4vNPX8C1S/uy5pOxQBaRMIlqZCy3sL/Tk0ZHFg5H0wlGUpCin/QKy5QLgxZZsjKZMClWsyGGgz5uHR7j3skYR9MFJgueA1Wj4vmfzNfoT1MFqBnDyFqtQLfMOMKCk1YJZKsF6uU1dpsl7LWq2GvW0WT1Uxq8GEdqQb/RrAsDmtvgupaugVm6Frnz4Zxx8RrjrIx5uYG01sGq2UPW3AEabfGoRkrP0Ap2z7XwlWcv4TcJUH+JAHVX1YckHmVFmB6oFDxnYZSNF2x+DdSdEB7ETN5TwF9cKAo5VgQORzdzgJpjoDrEKGH2txzp4QC1A17+qbhNyKDj0Gjs97zuSgxqbl+CNwBqZydHTdW2mQ21nVx5R2sCG91vFhsEXqXFIKfAUaWiRHnrdhBcP6eKEA8DYotHt+292wDaYrEu/rsI3G6eW1u/7ZyFOdka8otreQDloh3154rH5s9v7svmOHuc14rb2dwHPa+PC05zt//Z7/2X2wfRx/TZRwHU+V3sTXp218UM6r9BgNpLe6GeYnYMst9uEeJNbtJIafHfOkOjUsF+qy0sajaBK9DLtUIBKfoPi6oa62DR9pzYIPesKf9oXcDskCJlwEDkCPvg9Rw9n4SsVDtIbWgkMzTShtci4rnR51zN0VlrUqBGywBqo0RGnFgosZmOVln0mjYmtTQaW97vIJDUFfzhebGB7ovFQpiIAsJla5UGZ9M8FVToY+1+uZGqRaHam89/0TohsRTjZGsClzTd/HLjsitBPb5vns5x//g+XnjlRfzJ83+GH954A3fu3cL03hgYZcBeFbjSQtJoUpwXqyqk+W2/3sWVneu4+uWfR+8rv4QPFj1876MJRosESauKX3+iiX/xVA1fKc/QPHmA5eFHOLr1Hj688RZu/OBHeOfdD/De7bu4NZjgKKVCD/NvNqklyqKWvIBWeAT7WdNhY71ZR0kd1Wod1hQu+S8PUACkqjTAlxiH+f1ktQJ+bgOY0i/aWH0ZezWqZfQaZTTrlAPXR61KFRcFphUEJQmshDXZ0ZUayqyVNFqoN1todDpo9shebqPeUA9l0DpG6hWscVRQZewlhIm2gKysk8zmC0wnU2n8nIwGuHPrFt5+6wZu37qDYX8o5Ae1C2Rtz0A2xtSlBNVGFfvn9vDEU9fRO9jHulYViWA2XVYJUmfArH+M2+++i9HRISpkR0v9RXsYtMas6m1eL+L54n1aaTSxc+4yPvOFr+Cbf/dX8LmvfA29C+dQqlcwnk/lM41GSxo+Z9M5RuMpTiYTIVcwfifhYW9nB51mS8E9Afg0ll8s5iKlz/tB7i1aFJbK8jvPFS3nCGyTfU3Q0Jt3PNdQT2rWKfLmdzkck9b3ixvHVfEaqPeM1vudQCN1OILVa/Wx9zXZ2bPBIis05lnwYl8mZAXWKIXptdk8GIOR3A/PQX1O87+Ng2iqdZswa6jBR9/n81RYu71GYDm2Px+aXuyzjo3EoCvnNweoZY4rq50Qx+iEDauzqdUjaW/gML4HqVpf0vqsVjY4F/t5pMc064ucH7lP9Hhn87PPg7z+Yv9WqkiTinhRS/3RFHCsOT8cp6aUch7FUkHia1PdtOsT159Zl/OamuyjAxleT3G7CNbqOQ+b/aXP5yJBLqSmqrwmV565jl0wqflzf5khyjnjmqd1Tx2rWucvxoRhErK+All7InzmUaHSJprjc+jm2CvGrI/aphJQ83+bn1dVCv77FKD+pAHU3/39wgC2wmGhu9oQx2gE6YLrQeRm0co6fhxgjJflDSZ0DFDbALWO6jDZbxSq80HsA7jYEeL7mTO+tySVzka0xC0A1IpYRp1KOYPa5XBksor8T4X9bcxNLp4u+eOsavGRdnnvCKAWUCGSY2VBxAFqYb9FTLhcDlzBaf1Olw83qVcWVYLEt8mC2/uUTWLnwY5PAWrp59PpyXL40wmjLJlbOqPjoDzq0PdMIAb744nHEoV8kuS2c68XLVjo9twfxxnb8pwEfpuMau9a1YXKPE3lp3rqLdd8qDwfWdRkiYiknsmeCWBkjboSRAl72hjUshgZ6GEBYwCogyy3lf2jwnawY/fCuMl2C1Acvc9W1RCYCPYSSTHlwL+rHBi7ywroItqaEKBWrxmVnjYvmsCkNoBaWEu2aAWpKvqm2CJWUoC6VKthVa5illTwYLLE+4cT3OxPcWe0wJA+PrWmyPNQHtk7fxkkiYcKjzfsi0pPEaT24i8XXLJqK1X1z2Ew2K42ROZFEjFjGlPuxX2f4ntcGZ4qZRLuSRsPUpA2Nquy4x2ojhjIlnw6+1TliK3hQXwatWFFZH3CGNQM3qVpAkDtXW4iHa2y3fzJoqsww+kRJUGQgtPSEWfv02OyFkhrcBG2sslpy/3qXdsuWyxFc5MEF1BWpcxE8lsCfmWPefIb38vB51q6N83TSgBpSpmTOaVBoQPU3o1HoJeAtbKrza9a2Nr2kHNlEkIOTpu8NzvcmXCxON1tNoQ1JT7U7ZbIjJJV1aQ/JTtWaw0pMnAMuKmz+luxoGz+4Bq9SyFCJZg08SBTfkGPocUcs5Qemd49z2YgykepPw0Z/RyPGrhBAWrKfAl7Xzs4Rf5bvJ30enGMK2jNfbAOfM9cAoObnei6Dui42fSD04ab3DNbGUfGTDVvVPdHFY8xV8twsFfY8DoeRREieEE761nXGG1QiPzLA0htz22A09oMxTVnYfMi50c5BmNZB5lwUxzwpiaZO2ObhVDgzRughP2ns0FYP5QxzQK8SXzbT2lSWpPJEMo3pxujBCWVbNA2mReOpQ/bmmIU3LQ51mIHXl8yqHl9X3z53z0qVv5Yvf6v/+Df6hKyZqHBWfqxJYsB0FpiVwlDyseZgZ/4B2/pkA3xWZij8sJdeM0+JyC1gZGbAeRpgDoHoje39zCAWkfYJggd4h0XlI5ZhV4rinKiGJyW9rPC++Pj3TZAHgba+vmLQeriNh4FNMfnJf7soz4Xf/fDruO217aB5fH7HuccFQFqnfdYEDJ/rbMA6rcJUL+M//cvvo3vfudlTMZDVJxBLbGGzi0q8c0kPV8bBezzgNY84KxDQeZWxkDn9vdE3vvJJ6/j+rVrwqBmI583yDmzar1MA0CNUk2kBGlUTL/ko34fw+kEExa+0hVmixXujWb46GSC4ZTrcUV8iEuNLrIymUQal4OSkMsVEnZMmhWCKNFUKwDXPzKqS1I6VtsR8fAmoD0Xv75sPtM1gpPeeolkORPp79LwAc7VEjy910UrW0qRkJLXjOO4ZjYqCRKywWcjtGoVnNvbRavZlGsxnc1x3B+iP5wIWM35vd6sotOtY3evKUW/ve450LFxNB7j3tERbt67g+PpDGm5hiVqWC6rqGQldCtrPHGxh6998SqeunKAPUqK1+oCTotajhQSG8KgZjPYaDLGaDLBWApSc0ymC6QLFuysOMumSXp9ziYYDAa49UAB6v5sId7ZCYt7S7LLMgWoZyuR+J6SQS2MZzLvyYyQAEWtaaRZYI5GaYn9Zgn7zQp6ZCFRbjVlvFhCUmUjJlkVGgNoMROYLZYYz1KMpguM0xWmWYJFqYZFtYllvYtVo4c1GdSNDsDxkvKyVrB3ngD1FfzmN792CqBmzucM6jUZ1CKaagC1S5PLAUQFxAhIieeEGI6VT3hDdWHSCVm6xW9hjosQBs+5YhWNbfOfgzB5G3L0rgj8KH42zNOn6g35O2OAejM/dXD71FajfNWasOy8FQtnut+PAEFjcRfPows/H3ZcZ51/vzaP89O3Xzxf2wDqeHvFz8XjwYvWxec2xlIYO6frKNuOa+v53TIG4+OIt1OsP+T7r789arx8ClDreTpz7bYTGupnXvfZmFnyEXBWoXlTUSCGJLfNDl6z2PKag3auMCXKUgbkOKisS32o0UgDPGWGK1UctNvS7FSrkGVsTGQ2YpsctqqBUeXJmm9FoSLnT8Qx2bYxGQPU0i4RMQIdEBFepdRCDaR2cHKLxHg4A8YUV9BKWdzuL805VHNuZcMJs7Ou9RF+pyijmXqax1FeOxF/ZNsez8F0NpX1mmvsbD7XhqtGE51uB22Cm+WqePayXipkjdD4lzOBwxrgICyP10gPatG41JRdfJm941hjM144qQqVE8zSGW58+A5e+f4reOHVF/Hq69/Fg3fuYnW8wLqTAJcaQL2pqiONMpIm2bV17NYv4e9/69fwa7/063h9tYf/+Z0h7g0VVP7Vywn+i+spvrq4h93b72B2+x3cvfUuHtw7woP7Y9y+28eH947wXn+Im9Mp5lkiY4UgLtUnFdxjY5gyO6kaw4fiIfREVpKH8KopgJMuBeTU2mHJ/eBCAyzzHH5GQB+rC+fnVetvrC3werFBoF1N0KmuxXNaVBCl/kDyh9qRiYUeaxP1JmqtLhrdHXR299Hq7qDZ7qC1s4v2/oEA1VR5KQtA7U39xqJkTYpM/EZTts3rwRoC7wvGk5gPcefmB3jt9dfx9lvv4M6duyL/LTEPxWRMbW+5XEhtsd1uiirO+XMHaHV7SKj6wzOQqjrQmmo4h4e4d/MDTPsnqLIBQE6nekyrfzvrNqoYU6moGtKCseO5S3j2Sz+J577x0/j6T/4MLl+7jBXmmC+nolLEuLjR3BWgfiq1Hm2+mM/nMtZ5nTpyLhomM80eQCUd8B/Z22yIXMznPlHKdSX7/MLBAXa7PQEsRe+IwLWIL2hTo9yyQVlL70OCoVIHjfNbwzBCnccb2Kzmqvi2KdVRnnmRqyaohLR+Z+5Bna99smbrBB9wCtb/3KZzY963+lRxnQ5zv5FkvORUnJ3j+UDXXmPbGmEnrNVaYQiN6q7os2nWp/eDxxwcA1InlsZZZVCzXsqaHN/DeXsyn2IynWJG1QjWOqUmahFw1DQvtoiMn42wpTFdJqQn1hc5d/J7OEYIUnPb3A6bkWuU9mZ9OjMfdzanuO+zNTbKcVqe5jUqr9/KvB9UN5U8FFQnhTzidndeZ4kanHwsReqKwTrS/KlVgZMAtTayqrqusrs9X9X7NJFzxIYkAcV1sQoA9bb40esmf/sBar0f+O9TgPqTBlC/9K/CvKRBpwebMSBWnLoioNizXJfiDG8tdG7YJC1FpagQLdqsPqFru87Gl+Xv3QJOe7Dt+xxQ1mgTpxLKCCgogFUysUUAdfD4FLB4E5jWCcvZij4RRQC1BycOTptUrzOoFRhzP2rz/qScqkmz6sSWg9gqM27MkADOEZAy+XEHqA0kJ7VagaqYoe7HlzOHHSiJmdP5whrg/pDw50miX3gPaqM2XL+O4dxHCY//6lJLxnT27i9d9HLZ8bzb1fZZ/KYjBrUslu6XaxLeIjlLIJtshwQkYwhzWv7OsDCpvtB1pYQ8DZ6EeazdfgJSB4BaYwJnhHm2pICI7b1Jd+fvKTxvi6qAbs6glljSPazzrifpGAoBhrFsTVbJ+F1hfyoCUJM9qA8JguV39QL251RW07wfA0Btvh0iX8RVm12XJZE/TmpVjJYZ7gwXuNmf4Z3jKe5O1xihikWpCpTVV5GyPWYCLIu7+ExTBokdppa0SYJZouQTWbX0gFGpcLKnOwZQM2AXOWwDql0GRrpIBWRRpokzRr1TTv2PjPEkALV2hLlPioPNmuVqtqugjSWt7l/p3c8WgLl0vcaDeh5F2tv8vLUhwDylTSpMvR4VIHP2unhOm/9xzgjWqVbHOxNoBacFZLbiOwvv8fa9VzucbpsjVmDwxiBVFRbkvFjzhcV01qFtgL0n7Sb5zYaNRfCqZtBvcjELlYwhK5lMa5ElEu8ckygScHuJhWxHmzTU75nMeEqPEaCuinxVp1EX32l2u3fbTZH9JnDdpDcSC8M17egmmK8S3gyujClt50+SP55/AZPVm0vkeAhMzybSbTmeTTHl34uFJJJMKDkRMOGgPxL3TYoMBNEJTtfoq16TLkVJDitMDvnTJL/tOf7tftX609jY/MlUVcaQNRbFkpruUxYY/LZm5JVFlMikY7LovtEu1e3j0+W6hQHPecyTGwWY2aggALU0EGj3vfqW8zrpmuJBvLCg47/ZsU+Amsm6zK25RDjXFlcbCOuDyz752hut63qT2i1mjWgeyEsQLDK5OTjtMnMM+sWqwpZ+zS/yBiVPjPR5bYoLkYp9RkFFh8O9CUiBSzaHNAygfvXVPysGMx/rv//X/+0PTCmEBRaTfnMAVpbwAkDt/noEaDiyTcnqrJMUg5QxiCr5kTWs+M9NBoE1M50h8R1Y2fLFsfe0JV4mp6dTes7XCy0OPpakyJmvpfn+5g3nAZx2RZIfE5z29SH+ue25RwHUZxWVfVuhMBEVoLeBxL4Whs+dcTzbrmlxH+K/H/e1YpFEi8tmeWDFjM3CsMZ0Ml+tVhgOR/jR2yrx/W0BqF/CZDREuUEWq3s+egMX10iWvziHuJqOJvDWVRYKpd78yLiOAPUT167iqSefwPXr16SopQVC7ar3Y1gJQM1CMQNCFlCU3TyeTHF03BfmL1m/k3SJ0XyFeycT3D4aYUzl7VIDpVoHpUYPWbWKddnYnGSO0AuPdJ50KfO3zGnCpK4ANcZV9EHWeFD6N1lEXdFnhQ92yDNWo6Qpg9o5MDpG0r+HfaS43mlgvwxUhIWwwD36CmYZOrUyKtlCWNgibd1qCIuatlY8vpPBAMcnQ/QHYwHgWWiptqronutgb28HB+1dNMpVLGdz8Qm/c/gAD0ZTDBaUu66KBDjX/3Ylw9NXdvBTX3sKzz55EQfdNjossDNWMql3rvn0pmZBivLeLKIPRiMpHk6mc6QL2iFpw2FWLqks4nyKwXCEWw/6uD8YYyBy4ATuU/Edn8/Jal7jZJ5hSOCYhVVJS1i0rcp2PFint2O9tEankmGvBnQrGepYi+ejqLNQ4rHelJ+6dlk+ka5Ehpxe2WRvz9jwijLSSk29p3mtW7vIWjsi8Z2Va+J/oQB1WwDq3/7W1/GLX3wW3V5HrrmE9VJgixjU0iTEgq76X8r4KADHnoudKkCGvNjWSQegTQVI7sezAGHP2aIFVtdfb1TS+TjO6PJNxYCxA5r5PuS54+bMcxYIFlJFuQFM4twVvkKTn52XzV0yoCTfbz958XflgJTH4tFRxefnPxJAvX1fTgPB8dnaBNH0IsVxU8x03va5eMwUX99WyNbv275PjwNQnzlGbadZ54jHxcMA6m3nq7iG/d7v/pOPdTxXPLgig1rDpfhm2PxEHh/Z/fw3DFB7gV+AC6pdWS7v009w/nHMTXuMhClH79CDdkc8qMW/1OYlbU5nzmP1NFMOY96TWiO35CLBQzVW18nrlvH4Do12XouwpEQALK5plrNqbcHIJlZH0ER/424LeVKYZozsI+u9x0KiYraUv4X5zPqIees6GCHSw6w1mD0Jcx1ppuZqsl4JaDcejWW9ZhMY11HmsmRRs2m32+TaTPUyZenpI5Kv9WPwvE5yBj1HQXnP8whbGuxVu6+11sKceZmscDI5wfu3PsCfPv9n+OM/+Xe4+cYNzO6fYFVdA/sNoNsF2mzuyuiMgnptD5d3Povf/Nlfxm/8wi/jzxcd/I9vD3HvpITauoxf757gdxqRSKEAACAASURBVHu38ezoQyS3P8D4+BYOB4cYThcYTYH+8QT37/fxwdExPhj0ccKaxjrBYlFCuiipvHKSyjVjzYbrNGtTnFQJzLL+x+ekFkUQiAD1jIo5rK/quCHb2W85jxv1tspJBl7Lc+Ax+EKXM9Rp0UIrD8bIouJTQ63ZRIMAdG8H3b0DdPfPo3twHp29A7R7e6i3Oqgypqo3UW+0BYBW9idjJY9+VdmQ9wOt+QjGCUOVObjVvEpYspqH8bCPW7dv46Nbt/HR7dvon/SFcTylso14906wXMyk1levltCs16SGw+OgshDt39LpDLPRCJPjPsbHxxgfn2A1m4m1jEDSDsSZl7s2BXBsr9Du9rB38Ulcf/Y5fPEbP4WnPvcszl3cQ71ZwWI+EdCtkrRRrXZRZYxVrmC2nmO5ZqCtsuGMHZk/VBs1GfvSQDoaipoeAWrWmngdRSafdSEBHvVe7bTaePr6k7h64ZJ4WLOJUv1cDBzjtTeSgBAbCJj5/BFkHQpdPgaU+j0uY8OLxdYQwjmJtbW5NJzQk9qk4oX5bR7UUYOXl1s8HNTmEdEMzWubRQzF7kuvq5xaIGWwbq4ZMvf5GPbvtxgsbljx+EByfLeQtHnY82r5PrMd1DFgjfCmaCgS17SOZP2PTbpsJFiuMJ3P5MHGGs6DUhv1zM5OAP/W5iNbz6yuy+vK2inntVaLNoINWRNmsxnmC90e91dUJEThU+c91njz3NSg29AIavzAOOaSBhwnbJiSblDUzRVldIhsgtNa1/CalXcA6DwkPunVKhqsi9rczGNiLqpzPlMH9VJ3ZU5iSqzd8tzpucoB6lAfj5pV/2MB1I+K57cFaA9jUMe1gk8B6k8aQP2d/0XHiwdeYZ7KExN92V4oBr/+/qgTcmtiJLNjeLO9xeW4nYLl+HQezZ3pPe0FyKjLRYOmzWAwTuhidq532Sims8WDOnjUmtybscvcf0LZm85kVs9o9wB18FoBZgUP3HtaGdUGaAcGtQLR6iMbyYULI9IY2kG6VwFnZ19zEVWgzRmlLu+dM60Dey80k+d+V5sJ76aHlC5S1gHpF9WLFc6Ed/k0STBsgbYiwmZFhX8VFkEDqckWCJuP5ZUcpMjnbiu2x2C1g0IKWotUpEh6KxjtgLT8zmISXxNmtQaQUucLADVZlkDVQGqVBVaQWkr7vpg4Nm/FdfcI0YlUY5D4nvGFWjHnYgcVvU1ygFrY2QLO6UIpiZoFUtqgoP61FnOYvy5x5QigduZ0BFRr8OCe2nl3FdnTZTFzZBRJv0RpLkWllqDeqGCZlDBIE3w0TPGjwwneH6a4O8swWJeFZc39ZIekqH3TjYjgtHgiqVS3+NaszWeFbJ8SJXcZGJRF/plJZqfSQLNaVx8dMm246LrUtwCA1i0Y7kFvBLGkgtJHBlZ6rGWhhTKqbUrwTkgJLq0D0ZnF3t3nEi0u/c7zLAmoBYx6nhWkFqka+Zv8XPW+UvZsLv9sWLNh4waMm8+TJ8CrLMUyU3luBlucJ/X7TN6FHZ3CJtbEU/yLRbpC2WjLLAVBah8TQf/emYVRJ6Uy0G2usMLrYk3fH5PzDtLfKvU9Z3dqDFBbMC2AtXV5TwXE5ryk9woZ5uLpxKSanYAMEqs1tBv0vqQ/dwOtRl2SHF7reo3Jk3YUMzlz5ryw0oVJb00AMrYYyKqvN5NyCWYXM8wmI+kSH4wnGM3IxiJYzeB2IXMlO+7pgUnQ3BPxer2mMuzVmnRxCmvfJb7tJxPGGKwW3xp7LoDZLhMn8l92/b2gK0F9Pl+zwcIl2F0qKmMRQpIT94i2rn8HnY0VTT9NfRiT3QAd6aoUqXZnSuu1VDCaoLZ6iTvzWsFq8xeXQo4qTWhvljZiSaMDm7IonWRrrc1GEbNfg25Nvl1C0KWR2Uluwb4vC3YvajplTUY6C6swiIUBzs6OG5EkKRIAPZcj0jXcZJdkotT/89lRaykEqKtoNBoSyP/19/5qW3z8sX1uO0CtXf5cdl3+NAaRZcbN8kaOwrId1qRTa1y0tvlc5LLhm+CsJ26PwaAuMKN9TfQ8/xRoGpocrKhuzJYikCtLq6/HPk9GDJmHgbFbE6yHgNrxsZ8FQm+en9PfcHr/bZQXvjeOGfz6PGrb8bedddzb9jt+rrh/YZsWECkvXwO5x2FQv3Xjbbz83e8GgHo8HpjMss5J3A6/U1Q2RA6b85cB1CIBbqJlJukss5PMbStpPBSA+vo1PPUEAeqrAlAzPgr2ItaxLfNouhAAN6FUdrUmssws9h6yEDeeCFg5nC9wNEtx/3iMew/GmNH4ut5Bqd5BudYV+e5VNTHV7gwlFkjmKTKuTwRjeUys4lUNpDZWkzexOVNJ5jfGOsKsIWAvC6AA1Di+i146waVqgouUYWzUMFos8O7xibBNurUSGskK1fUC1WyJejnDud1dXL16VebH0XiCk+EQfXprnwxxMhxhXUnQPCCI3cNBq4M2lUWWS8wJFo/HOBxOcW+wxHBawnLVENZ3o5rhqav7+Omf+Cy+9MxVXD3YQ6/VFBUTl7PmXNzutASgni4WGI7GOD4+xmg4xGxGVsxCbDskr0og6xkZECfDMW4fDXA4nGAsTXMpSpRgT5eYzlcYkUE9B4bLDHOC2rI+VIT1LnLaVkymH2KvXkavkqBbWqNB4D6dSqG41myg2myI1Po6KSFNWfghc2qJ2Zzfo/EO84mU/nYCUNexrrUFmE66B0hau1jXW1K8ZbLBovfehQ6+8uxV/LYxqLsdelRXrPGSDX4GUAuDmveLMqiVmZfnTps5bc6QLhaGQgZfZEgblHNmIanw/uL7inNMnLt5vhLPKduAzOJnHrYAew0gbCcwssOif+rj+t7Tr287d3qPnS7QbhyDvbz181t2/nRevYFQBSbwWeeu+D3b3rcBoG1uPmw/Lkz6erDtevhzxWutAHJeaH3U8W8bU9u2XXyueL6K4yi/nnomzjo/n0SAWs6HFKTzistZ9+jfWoDaahtUWxMGsAERAlAHSVQ1anAls1a1jgPaRdWb9pl8LtyQ2bb8R9SiTPI72FQFydTN2sypceyEAYu3vF5Afo3ENtaA7ufdwfHivabkj7zFx6+b1ybkGrpN2Uq9RZXxp422lK1lrsz8TYA2YdSpFLg310leSsYnmdiLhbBhKW07HI8E7HFfbn6mS4n0Tkf8Wsk6JWOPkrtS8WIuKyCdxloqa6vdOl7/lEZtNlnZf3GsKY30crjaZEe7FVJpCVL/+Qt/if/z//4/8Oarr+HBBzeRpjMknTrA+vvBHrLGGtVGhov7T+O56z+Bf/yT38Kvff0b+MNZFf/DOyd4d1BBMy3jt/AR/lu8iav9m+jfv4fBbIBBthCm9GJdxmQwx+BwgLvHR/io/wD3RiMcT+YYToDZtCy5dJYsLF5k0zol0KsqM7xIheDBGgXrGQSwCBDNqRqzYL2GhAsy0vnapsqkgPJiq6fXxS3JtAbH+hct4BqoljKU2XhIVSHWOVgPabYFmN45OIf9i5dx/spV7F+8gt0Ll9DeUXCaHthr1h1YvwvnmXVP9beW5gsBoo0pzZomY1fW48wCj+8plzLUqmzK08bxwWiIO/fu4sHRIU4GJzg+PsLh4X2MBn0sZ1Nk6QIJGxdLVDDQWh/VaSinPx4McHJ4iON79zE5GWA9X6n3tKhGboK3zv6s1khYSXD+0hV87ss/hc99+Sfw9HOfx875HaTZEGk6EU/sMqjCcw71+h5K1SbW5RJSzFn9kvojiwNUz+P9vS4nOBmP8O4H7+P23bsYT8ZyLXZ7PVHt0/qZFhNYi5/NFgJQf+Gzz+Iz15/Eud6uKP5obV2ZwcLwZjMpz5mMBZWu18b9TWuLUAvRmzlvlvMCsjOpmQkJQE5LgpXcq2JNZ6wSzoMu/x/WS2/MDqCx3XkBB8ljHp/DYhuDsG56LmYFyrzFO19fcz0FV1t1/p43Ahsj2pqGfA46le9anSbMmYU8WxQ2EwWLaf/Iz4sP9YJS9PSgVitCB6g3ZLRdyc/nTVOe1Vq5gtQEqNudtvzOGhvnQG6X/4KsNmutRqpRApksqmY/q8GVN6m6haTUmL3RwEh1Ot9tBmOap0a2gVHNTNjyhhsIjuOsfN6v5YrWwplzMR+VJlmVgudnQtMSCV2SR6ylVit2U0tt0naLzDgODOPC6h5eKy+EkGeG5HHjgr/prHjjYXF9/NrDJb7ztflTgPpTgDqMm4BFO9tV7lqbyjaAbM947aNxB48TsfNWwXxcSjdNztT2+zoODosDN+hM+AQb+nwi3Z5o5OcTMl/Pmbku2aDBVj7hBga1gWEeiCkgbIuRvKZdmplMGAosKPCcy2s7QC2gNN/HyYdFlwBC04PaPGWF6WYPl4XwfRD2ds6I1onMGNXbAOogAy6t+UF6WQNjPd8aBOcFfl9IPan3rnldYx2akLCr0LGt05U2BujrIVOKu/Ft3YzrAPZJDWBlSbCpz0AILTgKNzeAF/K3yXMHH1yGl+ZPLRK4ZEwLIE22NOWLM8wFnFam4JLe1PadIo8tzAkG4ASrybTUnwGgtgVY44vIk1Nwzhhw1r+DB7WNw9A95Qtz9Dl+vwPUcm+ZnIwA1aHpIweOtEHCuhHFWzeRAJDAqXRnGktajscA6op1tokHdZTsCRDODkFp3qTcMQt47OJcg7/WagmSakU8DO/PMrzbX+AGmdT9Oe4vMswSMn0qqLMTTcBUBVT5u0t083qvQIYtfVZSWWDp+cMAlUE/AepWpSYsW0qxsNONP9k1pn7NHizwmO0edCUBY+yyg9Wlmym1I+fNfWGsuOeMV5dBF9lom8+0ZJ4Hmqf8QsxnSpjo4mujyZp7rCiHVqWQFAjUwqr/FC9re05lmnMPeJGDyeiV6P7R2nUr3X+U3yK71wD/svhtGvteAGr+TwFqBur8nMrHK6jukjcueeyFHZ8T3d+IagOyjyLbTU8cMqaVRU25bAGqHZBO6V2twLXIkKUppixYW2Al3uMEggUM1nFQM8Z5gx2B1ao0JojXkiRvKoleqdFryxoT3OObY4ASmxI4suGBf1d1jNTqkkxKp/hsghkT8NEI/fEIJ5OxPCi/Op5ptyTnDR9zIjNfq6NNmXE+6k20KvRv0kDQiwUq6e3d8fa8eboHdjyBbCagBMvNu8bnBD2/VjyKvMFVht3UM0QSiE1MaZClEw9wf1hzgEq+0Web14csdjKllcFOSVLpmjTWtHqOK1te50iOER+TJn1vNhLyHplT1Sva53KZzylfFXmv2+nQcS9JZ95tKsmUN+wYCzd+3dMmX1es7GkzvnpsCTva1iaXEfdCkoLT+b0TwHRfI2z+97XN1yFeAgeoeX3f/OsXHjdm/li8LwDUcv70PIe1RUBa6XiSOUM7fJU5XSLX0SWiNmv3p4rrXviO10J/LsitR0xpnX9s9T+DQR22tQWg9sYDbwTTqNRjzzzBljHnzUhF1rFLRkbgdHwcxcTLX9tIqoztchY4uw1U/vcBqLeBxmcB1sVB68lxcb99Ldh4/ykVpNPMom3b2QZUy/ts/pNrGVjup6+7x6JSqDEGtQPUf/Xtv8LLL78kLA5ag0j8JX692omvHo6UbzaZTFkRTVUnJOjqJ8e5jHE44zxlUF/Dk2RQX3OA2iUWjSEBEpy53i1UUbtUQaVWF3uT0XSGw/4xxqOJ+FEfTWiBMsWDozFODmeYZ1Wg2UVSa6FUbSAj2ClUEt5/aglRSlNk9AwTtjAr3dLhJSC11L5UixEJkVBRQlppAxUlFSt1rKQ4yBhuCUxOkJ3cQ33SR285w5VOA9fP7WO+zvDOkUqR17IF6kjRzFLU+EhWONjt4drVq2i323KslPomo7nfH+Dw8Eh8lrNKBZ12Gxd3d7DTrKNOts+aIO0C/fEc9/oznEwSLFZ1LKm8UFrj0qVdfO2rn8XXvvA0nnvyGi7sdCXOdIsirvvVBuXSSxJjkBl9eP++SHincwWoyeAR/28CzYwzpjP0h1Pc7Y9xPJlhuuSaSbn0OVaLFJP5CoPZGkcLYJhSMpIjwSyE2HXJuY0F5XodHXpwN6rolIHqcoZyOkNpNUeFgHy3hXK9hhkZaASlZylmMwLTS8zSlYDTbHAVthJKSLOSxMjrWkuA6dLueSRtejM2sU4ozQcpeu9f6uKrz17FbxGg/uIzEICaY1fqYASjtVC9Aj3zFKA20dQNgksMPMcxXZw3bxQiw9yosaX889wsytW9iKVrtXf6PN4yuO278689G5w9C9DcmGdsdfK85yxw0g4sANP5oXnemu/Hxja8p92Ktae2H+UJ8by5bd+3vV4sYBfn3q3Xbcv1KW473m4MxhcIVHa59djPAqzjcRRft00g+Wyg+mHn5RRIFx1b8VxvA6q5bWdInXV+fZ8/aQD1y++9E2JmOc92Iv5TAagDMcbkdLUR2+w6OAsFZrHHeGpnxsbnVr2Bg5aqc8QKKnoegoaKAQtmZ+T+zlTnMCUql8f1+yMe/9qAy4RaiQPxa9K8wdqJNK/leSKPKcg7R/Z6+bTrc6vuA//Jum4qbM685XFIDm5AND8limONhr6XeV1B6tsBF4LUrHmwvsC1dGp+rmzyIujNbQapWypMNRoCUrebVDZrClNbmvCtsVDieGmON9DNcktVeHFGpJX/DMTOyRRKciFAXWlWkWYp3njrTXz7+b/Et5//C7zy6kuYHx+CdaqEqiLn95B2Sqj2mvjS9a/gFz/3C/iHX/o7+MbTz+Db0zX+p48e4MUhkC6A35zfxH8/fRMXTu7gTn+A4XKGWVnb9RlSzccpJv0J+oMhHoxOcDge4mg8wWCywmSaSR0jXU1VNY6NADzmSkWAXv4tEsR1ZXbysChzTQb1UuxZTBGQEsLCXs7Hh+dOUruQGoaqwTlArXWMuuSmJCJQ4Yss4u7OLnp7+/rYP0B37xy6+yrpXW93UKk1kFC5kE0BBpCW3F5M/MvJyCXLUtd6iZ1ESpv9jGqfpjm/EqE4pIU9qobXmMxnOD45xvGgL00N/f4Rjo8OMegfYTocIkvn4ifdqtWw02mj3eqg0WxjPl/g/t27uHvrFu7duo1Rvy9xLStjrA/ynpX6udxKJTmfZPB3eh3sHOzhItWMnvk8Lly9guZeC+VGIsx23nzlpIVK0kG13EWl3FQZc1riSJkvQ4PjivFyCVjyGmVrHI8GeO/mB7hz/76wcHkdd3d6AkSzZspcgPcPlXrYbEqLuaevP4Enr1zDxd19dBrNUKsXRYEkETU61iBc4a+4ZmqYYPeJ562hmc7mI01ejbCiWTDzcvEQnmvNjfUb3vs+hnxO97jPR5nUx70WavaKPj/FsZysBZJP2PptbF5fl9fFBsjAELb1xNYVJ/pIvmbzmuwnGfoCmHozhteuo8KB4QMBHI3r5vw8WG+uCYva/ZZF8UJifFMAdNvFSBFDbeqUhCEy4FaHdFIIg0EZZ92O1Pw4z/J9nAcFswlqh4nc52wAkpqzMheNoKFXQPznhYRirG0jWbjFqF1+vW4FtrTjAtp0oJiBzKfyu9bOZD2yhiNvjGAdVewxTW5f8l5X82S93YhcrP/zM5qvar1W1rXoPPt1C2PEqibxWvk40f5/cIBaIJWHN4h6PehTgPpTgDokMjpmbHKLFt/NQC6kyzq2PTsKPw1IKWRNYaJykDokoToZ5K8XbhkDVfMEe3uHbxxIarrt4Ocme1i7/AwwcnnciLEqE7GAC+o3oZKn9lMmQ3ZV6cTo3rgi4x3Y1cqiFmlivp/bIkBtILW8zyVcuQAGv08F41xi1b1ldX90XwJobXLhCqbHDD2TBN9YvBQOzhcYHr/Jp8WdyX7Gikm7Abvh+kgRJfagtlKkXye7EAH4tiHl10c/nf8LnbMm450vilqwc1adnCfKdhNcM78X7pMC1Oo5rQA12aEKUPMn5X0IUJMZQaowJfTKWAWmtDKoHaAWF0AJgnJwxuJQIx3L2h9AaWcPWgwSGNcxu9Deb/4fZBS7xLfcazFA7fcEr0XE4HcGEQEkyhZTHkUBavPLdmnvDZlpWxhN4lsnfMUJSiuVNaSsN+W9CVCzs7JazlDhc/UGRlkZt8ZrvNOf4Yf3R/hovBQW9TIh2MhHXXykKQFJQJL7oyy1DOtSJgAsC5oLAeLY3UXWN6Wgy2hWK2jUyGZVcNr9llxWKXTwR1IrktSZ/Lo0FMh5ixiw/NukmAm+B/kqYz/zux2IFP8Ymaa0aSMUSWzNdPaXBx7uraJ/AwnliSV4IWt1iaX/FEBRvaQYaIlEdiTX7CD2ggA155GlyntrAEJ57JqcV/FmloRRAVRlg6mqOoOQJZZS1nQwwjvMheEdWN550KQAo8pd83vEAtgAeg0KHaRmoKP7rhLfBlY7OM2fS3o9sjNd5zTtWlSWse4vmeYkh+kx8TopC13VgzX5Vx8fJi3axaiANANW7V6uqbyZ/fRxQsa9BHaT2f/H3ps/SXZd54Ff7ntVdTUaQGMnBXERKVIix9RGmqGQrLFD4VloUZbHy0zERMzP8ydNOGJ+oizJ23jGshxeuIgiIZHiaCUBEMTWDXTXkvueE993zrnv5qusblBiTIgAwShWV1Xmy/fuu+/ec863HMyHI1mEXoxGOBszCR3hQiD1DFR4M4Dl80ElE5N8FtyPj4/Eqj3q9NFvdS1ZDIC6tN/FChU95BNIy9c3G6i2zHLcyAXRP8jGPIgVBfmJ+4ABykZqsDmj8VVh3goI6Wu1xJyqLX6not1JAtEXXL3BA6QO4HnjQbT3Q4uE1JIaW/9jr7GqlhMa/JZ4V1ezL3dCRtEyIGsb4IqHnCEq8oYzRsMJolBuhGq34DFZzyybhzo3J08FkcMSA0sQjMVq+6IRrOxnWszL2swB99jXtc54AYbf//z//do7icHfNa8JgNoezX2AWknsFYDaiAcGUEe/7wKovA4cyMHpAlwOdvDV/tQ5QJ0Pdg685sDm3u/DOjw2sAxk3js/EZXcLcM/pDiOTfRyn6wHgcF53HvodYeuIy8YxLgcmlz59T3sOIfOo3w+xXqVEd1KY5DH2fsxfXG/07m8A/A6P4f076xViTkxXAdQm/qDsQELY9958UX84Tf+CF/68pfxwh++gIkD1ATtDKzNAGr2F+Y+4L3ADKCWR0P4n/gMsdiZp3Tzxg0B088+wx7UOUBt6oiwmOf+xnYRsoyr1NBgAaPVljvHvQtXUE8XuDsc43sXQ5zdn2J6yR25CXSPgAYtEGlJQ8Uz20SwKGE5B0FqElbloMFq6k5yLL3GiKBkWq5RWayADaPWnRTc9XYPu0Ybq1pDx2ashsUYu/HbqAzvoTE9x+P9Np5/6gns6g28ejHG5XiI7XyExmaOXmWN1naF+m6F06Menrz9GAaDgewlWe+icoHWiASoL85HGI+XaoNx6/QYJ/0Ouk26pLAguJWa+Gw4x3C2xWxVx4xE0N0GR6dHeP6Dz+ITH/kAPv3RD+O5Rx9BTVwYawUiR596Xepoql5GwxHevvs2RhcXWC0XWC5oxTfDajnHjnHjfIHReIbz4Qxvjea4mC0wV/GKfbn5uiUmi53sve9JQa3mUU58DSJVVZZ5tDU/7nVwxFYzbI0yGwPLmYiqcvbptaXQuZxNMZrOMJuyxyF7BTKe20GGoLLj5LyjCos5CPuHE6A+Ru3kUVQGp9gQoKaCeldFq9PCTQLUH3gSv/4zH8Pf/tDzikEYs2obE0BtCmpmJPypqjlupGrO5AQ6lTQa+yBikTunHDjPy/Nc6xCSmVL4q2BueY0pA7QPA2zzde06YHI/b7efouQb69UhwLf8vuv2qQe+LlNS2/tdhR1F5ZQfl3tfP/jnBwHU143hded/3b0uXn84dMkLw/n5pDl1QAmWf5Zyzrw+UALQr7uf7/T6HvZ+O5eryuny8f/nf/aP3jWx2zu5kHcFQB1kWIFXGVDLex6Fl0SYoVqY6zjbRnVwg6Aq1Y5OYkh1rSsANUEMI/QyB5djYQZQH1q7BL5EHhhtp8oKalevKifPQOp4dsKtLI+v8rmeAGrPO9Nz6p8nMEUtrBY6dwISbaqoWwbk0GUkQA1+RlhIB3Ch3N4tw9X+iQpgAdYza60xnyrHJ8DaIVG7Q5ezLjotq+eY2KCKukirFTmRBUhtwIy1VDO1sHpH+J1ypze5MbF/7w4bAontOnb1Hc4uzvCXL38bv/uV/4h//8XfxdvffRn1yQxo1oAbfcxvdNF47BY+/eGfw+c+/iv4hWc/iqduPIa/WCzwf917C783XuHF6Rq/On4V//vlt/Ho8B7u0s1mu8Sy5q3b1luspivMJ0u1LJnQ9WU2xeVsgvHcCG0k5HEspnPaCS9UFyQBkbeVJDQqOludjupivIbVZqlYg3VWdcSjiKDRVjs71Zty4M0deax1GeNKU7arTkcCP3/f6qDRGWBwfAOPPHILp7f49SgGJzfQ7R+h1SFZjkS+mgFjmrMef0QtLxT3rp4mmY/3hp8lC2m2qBFATSeZquX97vRmCmwGc+ZAxBrd1B3o2P93MhljPLrEeHiJyfBSCmqKDI77Xdw8uYHTG6cYHJ2oZnHn9dfx5huv4607dzA8P8diNgFr4epxHkR9j/04P6lsPTo9xc2nnsTN24/i5iMnaLSrmK1G2DAWa3fRbh+j2byBWq2LHcmP3idcLQQrTTQqNQHUzXoFjVYT22pFxIKLyQh33r6Li+FQ48ZWbgNaptPmm8+Wq1UZ21NtzeM+dvMWnrj1KB4nKaDd1bnLfU+1zKoJS4zr5utNVvcO8VESiYRjlL82J81EMSRsn6s1HTdqPwJlmQ9EzOfxR4rIcgdGBux8rXIiz2ldOBBuDQbhmCqZ60sIB9IaJRFRRr5Jtf99LCZq8cltMnpKs+bnil7e18idruxfXq+J64r6qbn0sQ1OuCh6+z6vA8V8DSvtqFGmWiXrYVzbVuZCGGsobd/5vLCGJrSc0AAAIABJREFUSAIugWrWlvmf1kKKPpasrXFt3RhxtdfTmsd1ToJGzzUNr/b2euEAGO6cLnxUBU3CjX3xRhDqE0jN+qDXyKJmy+9GmCrauvI8TWhWlfNjrO1RX1SNlc9BiLLUloCuG1SeL7XfaUqUxAH5vqY5sG9u8NCw4wcJUOtcfO7F90PxaezDH7z9+EPP7934gsr5+bmeRvbjek/9Fz2ocwJDWFHk4LShTXtDYz8dmN4JnI4/7y90WkBczbt3xCIndsls6U6UwOkCuHJ7o5LVRhF0Xg9Qi5VdsviOHq5RxA+bbbPS3hnA7ECxLLwzgJqAgwHUoZLznrkClV35nNl4m/W3W64K5CnUlfFZhVrbAegM3LbNySy+ZYGRfwnRde/UMImTWspsEoOVnBTSPv45mBw1Rd3lEKkXWb6XgDKPGQfPGMQKbMsXP/7O/WLjVkdRMX6O2RSAmbcEd5WfXY6CXWfAMojkl9m0WxLLrV0gtSupl+st5pstZmvrP20AtSkqaG1Tr2wEREe/aRoHSz0t9p71SbFNx4BnuT8mYNqsv5N9dzCntDE4C85Jc9EnNYAsFerieLZrZx8QfYCcserqYZNbEBS1+0hrlBaZayqqFsrG1D9bYFmhrDbGVvSitqePx9L1NWjXVEG1zk2RJMWdgYbtlhQiF+sqXh8t8e37E3xvuFA/6umWymvacrfRa3WliG4LlDQbHd3vKkFUEgVWmK9Z6GOSaGBsnRZKjSraslYiOE0WXSupWY2M6/+LdUPDxHN1a5iq9RemHTSTACZbYcOsfsIERl2VGypvMtNUiCYzzdmje9YscS8yW3YXz9vszx8MzkVXHysBdkCaditKLmkpsyRzOYDqsFg2+yWC9gZcm6MC5wHvZ7tBRp+NrYHUDMrtnong4r1GmPiRnRxkCbte+xIDTz9b/2wlRnUqsw0IDhKAgFQHqcMq2sB162es3tPe29gU1q7y5f1kEs1z0T1lAdqsV40Nbwp4n2k2cIr23M6axxS8Tourwqae500VvdTWbvvOokSr3RLTu8seTe2Wrq/C+TSZC6A+Gw5xb3iJt4cXuE8G8GSCCRVZGyrMIRUee1+entzArZuneOT0FCe9I/SbHQWymj9X7PU9EfFFygJO+0HXyvtChrUXFYIMwflpKmxP6p1ZKTpA9JeW6pnPQ/T9tvlChmdYEc0WSyXP9sWAmkC1qdtJJlgsGZTaXOI9iOKL9qjoN+W2uEliEXsln32tc9Y/3MgN8bMRXmTB5C4N6tPqa0qwwYMIYaC0F0myADwSkf3wwdk7KvYTRDRGdKzvyTopA6WTLZ+zWLV/qaUDCUiWPJi7Bve2Auzm/WDyQWb8n37r6++p8O6BALVcJhwwzEBf0rJCQR0Pbw5O5MW8SHbywkxKQD05ym2+i8G39Sol4aW7UoDcTgLyF8dcimPG21IsmsWQ+mcA1CWANcLZHKA+BPIeAl3LQPN14HJ+SeXxOTQJDwHYDzr2g16f7kE2bmmsriHfPOzv14Hy+Xmk883iGVl0GlftHQHUBEe/8+JLAqi//JWvCKAOBTX78grIVVHDFf9UqTrRUSse90NrImArdNjVM5bYrEW6uXFygqeefEIANb8P1IPaFACxfvNsub7OpUghbFgVQF2nHfZ8jrcvLjCdzDGbLvD62QW+89Z9XJzPsJ6QlNdGpcPe0wQx9++2zT01EfMA2YBzqE1G5tDD11HVsyBIy6iVbbBbqHcH2DU6WNWa2LKYUq+gsp4BszPsLu+icvkWbnabePbpJ6S4uT9ZYDwaYzU+R309Q7eyRn09R2U5w0m/jaduP47T0xsq4DCqZJ829h6kffnF2RD37g6xWm7QZvG6xy/2r2RbDiNfUWE8na0xnK4wnq8xYR/Afg+PP/0EPvmxD+Pv/8LP4iPPPYMW4wHFsWz1UhEhkuoNkt94fmdv3cPowgqbtBBfrhZYr+bYsYg0meHicoz7l1O8PVxIQT1ZzrBcTrFZTVVsmqwquFxWcG9RxXhjyi5uSLVdVYowthahnemtkyP02w3UNktsF1Os5xNs1wtfKuiuBMxXvJ45JrM5lkuP15h38JaYIaftWdQ9b/gekhDaQHuA6vEtVAY3sGUP6npLFpitbhu3bh/j4x98Ep//1MfxmQ/9mIphImbxuaCC0DITbEi42BEQMAW1SGXZHNpLk31DLwOXezMut+z2IuYhQEZPZxm0LtuDu2tEef26DuA5tM6V94/8c6/sLb4B5QqLvIB13Xnkr9kDmkrXmINFhkmHaijGIjapIjsog6n5nmbXEr+JuofvTtnYHjrGw0DadNScRFsCivc//3Coc934Hfo9f2cF6aIY/07u36Hxf9A1l+fA1bHYB6evuwf/7J/+xnsqvvvDV142N7xQtPnV58SDvTjEf4jxSx3arilSX7tO+GNhf89XpMPDn3KAa+5OODWFu08UzoM8Hnkj5yHzDwJNg04XJ52Oag48ndxVyYjmlg+EpbEIcCKQF85SEpaUVM4H1yzfs/diruQOGQp/9vot3Fc4KuGsmMdWD1qrE2DhBH+em0DluSmfeT2MT7hXS0nNHUJkZ68fOEitvsm06nbyvdS03jLP2mUQiDSAerJcCLwKMjsVtWrTRZJ43QQI9m9zyStI8i72ifqM3ABdFai4i3uYOTKlWSJiG6SiPhue4ff/7AX8h6/9Z/z5H38Dd77zkpzQCBBvbt5A9fkfw6/+7C/if/n5v4ufuv1+9Gs93F8t8M3RBX7nYonfuz/Dp+6/hP/t/p/imcs7mI8nWG6XmNVIImPPYPaM3mK1WAp4nW08h54vMVttMFefW7rGuEMcwUjWGnoD1AhkUq1OUHMwQK3RsFxaTmSMAAjK0XGHfcFb5qIW/WultI86W1U9rFVXyIiPApv4nlYL1XYP7d5AJMFuf4BOr49mq6O+0lX2HCeozLpm5tRpdciwXLf7IKc0V1CK+KC+yWuBcDx31sU4HwKolMJS4TTtg63OZupQcxuQoIIW8yLNz+Vsw5oe50G71TS1faeLDtXGm61i9PFoiMlohMnoEqPLc8ymY5EN1TtXe4hZ9vPcCRq3uh10To7Q7rfRaXOsbOyqNVrZH6PROkKt2TEyIKOsakWt4USeqPKLtSwXBNRrOm+2ehtNaGk/Uc1KQge2cmtSsV7U0FiD4dhcjsfCAG4MjvDo6U3cvvkoTnp9s/iWs5Gdk1e5TbmebbSxVuV1Lp8BXvIIi+wMDIx4zkktHH8JQzjWbutve64Xz7weaSFK9twF6Ksyv+Eg4YwYgYjtBe7FE6QbFVZDkBNETr8so+Zln+MojxPE9vYbV1Bbr3aSNcyiO49V0k9Z/GPrqIuYvDYly+po7UgHCCegBzHNallONHKyDZ0Ew3lLrQv8fvGtJNoyL+B6RWA61kx+Dv9TP/mF1Q3HdJhqNnHE54/zhM+q9lXDZ8KJkAI4ZZZqPRF33J0Gk4NgEFVcGezXHXtHOHEGWSVQknSdqd+d3UvVblMLB69tu9NIWnN8wLnGy9VyYQ4ZiS7kLavK+3nM3Yfv4PtR7l6tPCfPXkN6vS4oS3GI9ouo4hQisXL940cA9XsNoH7hCzZ38iJKFFAkrnXQzBC5K/NMVgiHAtQEUu9bb8fiGr2i02J2IDHOD1sE1OHHpR0i9aNLD1qZCVzqUb0XHMaCm1lqu+fGnspsD6D2TUsAkRZEV8GFgnqzkl2rmDdh+R0KZ1l1h3raFNA6hmy/vZey+n6G7TiDhwLMCFtYvc+B6AKgLnpXB/gh1nMgvGGk7Xaetvn5BmjGidmemymqcyU1WXYl9r4KhaX7n/ei9tKkvStuHaeRB0Q8HgG2mEPR81qboAJq25DNBsUADFPUmWKOGwZ7qBZ9xG2zJegh0zxafLM/CUFq9pKj2k4gtimruG7Xq27xrQ56BlSziJmrpwngqCguJxwPxFX0pk1OKKzLSmkHsMIlKoGdtjHbhlWozGS0mgIRJhROlfN+6FaUleDUVCgwBTXZVbLxDitvVxbrOlxNncBrTyDSxibwzMFN9sMRQE3g1lS2DOi4cVcaDSwrNZwttnh1OMf3Lhd49XKBc1op1loKIqlCZa9hKbp1XPlfCaAmALnYrDFbrTFd0jqRAbAqc2jV2QfHepCI+UsWnixN3L0hCBU+z2xjt6BUQGaFdtgBSluf4rCbITAtUNr7IUfSJQsrFaN5Qxm429qmexJ2Xv49CAVRvMrXED1rtOcngOsqaQaYBKT5RXuhGVW8i3kCFZlECARWwmz9ZwxcdGsfV5dLVe62MwLuZUEdVjBme6kEm8CeIflWxPZghokR50ajyjEwwJdf6jPlfZw1LlQ1Z+u7nju3jw7g3CyjzWrHzj+Aa4LTZjsd/bCsmsq5baSJCLz0rIslaIlPMEaphKKC3PpvWyjN6+Q5mzrfvjgWTMp77CnTJUhN4L6BOteExVo9NM9o5XVxjrcuL3B/aAA1VdRMUDkXOY6nN07w+K1buP3Yo3iMrOX+keYu1VWcexw/zb0I4MOeO9tb8iRBelMnfnBBseSTz1Co+Av7N1MU234bxCMB1GGpvqRybKGCBPvkECwgu1sMcLG955gSqGbBwkFqKruYcMuCKikDbC4FEYn/lhVTJM5hQSUyjrc1iJ71AqQLUFprjBT3rrrX9+hpb2xQORK4JbTaDGSW3+Ugs/jZ9xwP9uWmIYV33tvHiEdKDJyEFDZL4XZAgHq+MccMU4q7FZPvtbwP7PnF5/2b3/iRgjqKgLwPO6MK237iSaNIJQ7qHQKo82JyXng7BFQesvi2ddYJHteApd8vQB3xQ/RLTwnyAwBq2172AfBygHsIlD0IyL4D0PcQoJyPX+w/+Tlc957rgOv8fPPXlK9D1l/XZI1XXuuvexhAvfd5djHmihA1lgcB1G6hxqR6NBrjOy+9iD/6xjf2AWo6VYSCWq49/AjRCL0Aammzigfq3ct4SfQbI7SxDyIB6t0ON06O8cQTt/Hs00/jqaeelN0yCVXaYx2k5vVwXyMRSAA118lmS4qWkRTUl5hMFphNl3jlrfv4izfu4PJihsqCSukOKp0+dnU6Qxg5FbSFDBIawelWw1TVOjGqqSn79efRe2fvtgyw5tixTyGL01TrdNjTuot1rYUdbRvperNboDK/xG74FnZnd3DUquDRx26h1e5iuQLmkynmw/uoLqcCqKurGbazEQatBm4/dguP3DzF8dGRijlUFNE6m7HF8GKCu2+wH+FUsTOdQrpHfXQJUrcZdxEA3krhPBxNMCQYvtphyxYapzfwUx/9MH7tlz6LT334gzgdDNCqVbDm9cju0yy+WUiajicY3j+XNeR0fInFYorVln2oV9jNF5iOZzg7G+LtiwnujRY4G09wORlhOh9huZio99p0U8fluo77iwomWwX2ZtFZqalP6c2TYzxycoRHjvpoVXeYjS8wm15itZhhzZyNNo6bDSZT2pxTdWXOMYpJLEz04jodO8yacbujjSqzgDp21SbQ6gH9U6B/QxbvaHWAShPtfhePPnGCj3/wKXz+Ux/DZz74fqk6qMAOgLpascI3qRDaqUsK6vLjGqB1DtYdApSuA/OuHK+Ug18LTj2gCHUIvLRY8ICy+yC4GqBuUTIzx6D91eph5/YgECi/7vLY7Y1VKKoVr+2f18PGdP/8itJ1+X3f78954Tffh68WHq8rCRYF7kP3/1AB0wh/hTLpuvGL84mxPxQnHDp++XiH3l+Uk4rivHFd90ur//Sf/MPrL/xd+JcAqKNekupkHo+UxyeeoqKeFrWYwzDztc/ZDxygjloJYwbPAxxs5dqrOeF2tsxF+p2uAOpBp40OQZEAQaN9natErU5kX9FqK2pH1v/Ve5teAU+8WB7HUzxTqNEC9FG2qnzZ1YklBy5zVjQ1ZB7fBaHAahwVc1d08Dnlnw4Uyf6XbmVeU+DPsoTudAUWMsbeuNW3xog1ACegBwE/ahoCKJmHu9JutlpgRkCMLmP8osWsxyg8NwHVIorTzazlTmbuNKYWK6aqVl/W3cb2SVdwiLwdILVshBneWC2o1qzJ+e3Ft7+Hr//lN/GVr34ZL3z193H+ymvAfI31I4+h+9GP4X/8xV/G//qLv4znbz6ByrKCzWaJN+cTfOH+Cl94c4rbd1/E37/3J3j+/HUMxpeobOZY1LZYoIbljlbdvDcrLHYrzOlUR9ey5Vb7N0Hs5YZ7vtUKUWvIRrt3cgOdwTHagwH6RyfoHR2j3mo6IBVCAAo4mAcTlGt6j2mLeZVXZffbalWMP71tUohbaMtLFxnOX9Wj+Hfb+735pdcIZblj4iPvi6s6j1wYvTWW2zdbLcH6kvM+C7BektiwRU2tY2xehy1xOFEaL9LJBbK09tZ6PgfNstjurTkPGuteLd12Jiww62ITH8xnEwwvz2QRPhyeYzafuruZ2TGrHsHnumL1X8bItcpKroGDzk20mzdQrR2jUm9jRzyxRgHDBo1GFb1WG91mG+0aa2KsTTYVnPGYJPZfDi8wnU40Bozne/2+6kZX6hBOQB1PJprzdA64eXSMx2/ewnGvj2q4Vnrd2p6spEYyB0A5dlpVXGZkGUEtB6wN8i2q3Fo3HGdx7FDPJONuCQ9yNXDMqTBOjFaHCkwDfLa6oMY1FLNeY9fPLjaMNSjda11DBezak2KLEkCdav6hLfF6dOzTommyh7SDy5wfefylGZfFenF+BcHC1yw+TyGcyQgfUXeVwlhuEGsJTvgsqxaZEY5sXhlAzDHkfIh1VbXPNokPVmcWQWG+wBl7rY+Gyv8GvR76JD3RKYvPMUkh/jmqP4WnkQom1vLRwsNi3PfqA4Ex+fywGpm3hywJYfL9weaSra+stanGr7q2E128jre3r/j84PNPEYvWuuiNXapPaI3K65kPqV/sxWg+P/LfxbN1XbxwXehVxCGH4/vyM/sjgPq9BlD/EQHqmBzZJHHAxvLCEjidGET2YF4JbVOw5yuaM5O1TgVgGqySpK9LEKnNZaEa8U8vZmbHMXD6eoDaFjU7t2B7HExGMzvvvMc0gV0BCJnlQqGAdougHKB2u9YtWflkrnjP6YKBE+pot+4O0MMBavUFEZBtBfq0eIS6W2B32Hu7xTcXH0dtk2VrAlNcTR3V/gygdj6Uf4aPsa8gRb/pnLGcMajKAHVCnbNZlO6tbX6+jzuhoJgtZl3nAHVKeJyhFL2mfQoZQCFSWwFOh/UrwWsfO5utXk2ixc2uIvvXxZoKavaP26oX9Vpguwms6gqqze4z1IT6tyxAC4tvs/UNZbRbdQucZngbdlBFwdveX4DQ0kQ7yB3l4QAFIqg1cN3AaT0CEZRKYWG9Omi3FD2mpWxUIS6CxOiN7OpsV0QGQG29kpy9JiAprsO07Lo+gd0s1BojrsWNkaBxvYbZjgqVHe5Mlnj9coG78w3ONzUprFv1ltlSs2+yq7ZpX86UhBbGVNpOl2tZK02XJA0YQ61RXcky0mypGonpqWJzgGw8Sswr2UlZ8ZF2LG0mUTpfUwSrv6F6/5BdWbCABfhS4S3rbAtSlAy6NZOBiwYmKrGTwtoDck86NGel6vQ+PlROL9dK7hhYmmJ6nno+kaU8nbJPpQHUUh4T3I0+wVJfG3Ar1qsHubI/b5r1OUFVJohm82KBqN7vfaRIwmDtW2urAGoDSAuVtBENeM0Ep6k+JvOVwRp7f3c4RlJXm5WRLb88p0LpbTY7YbHsLQ3876a4LkB2WS3rVCx4tvcZGE+1uAH4Br4KcKXlGJNjWSpZMV/uAAzMREKwHufsWU4FNC2644vANQHiDZ/v2QLDycRsvmn5PZ1hJGuvOZYEqLETyH3r9AaefOwxPPn443j80Udxc3CMo05PYyOLopqpodMYBIFpz3KosJmmXVRFwIJvlZGsCaD2+eSJneZT2IA5q1X30y2+E1BN1rcA6gVotaWvOUFqAtYzm098zXKlPpmzJXtmWTEkyA7ae3wfY2LLQsKe7buDyGyfxfaodfWoN/DZWPQGSAug1r1w63ZXUQcDlN/rTkbgOrbfn9oGxXIxS96jYB2hhRUugozkhCQ9Y9HSgWPtr3HwOSml1T8dmG8gMpLZ5nM8mcjYc8LzY1LCZ/1rL/zBdbHyu/L3ez2ofQcp96B2HlAqhoTFtyXRDwaS8wTpUAFA8yG3vUuJUOH4cGjgY67EvImHK0BlHTNLuhMHPK9X683XW3xfB1BfB9BGArmXgGb2Wfn78kTtgUCxX3x+zHLi9yBg+FCSGOd56G/XHSu/j9c9CIfee2gs0uuiSO4RYFlBHeepWJeMdu+hRYD6xZdewh998xv48pe/ghdecAU1AWpWUmQ36xUVFQgMoA6FkEX9GwHUpBnKoNLdHbi/UMV7QoD69m088/RTsvimgrpgqVtrCl7H0gu5PEc+F7RlJFlvPJvhbQLUUwMyv/vm2/iLV17H+HIGbNhqpCNlzK5J4NJtyZf0v14pP1Dg1aQtdAMVWi9yNtuC5wGyW+tQrbNZCKDmWs5CJo9LIJQ9j9nbWvYXuyUqyxF2w3vA+V20sMHgqIdup4dmvYPVbIbR/buoLCfo1bZSUG9mY1AXNOh2ceN4gJunJ+h229bEx/fsyXSG+2dD3B+x7/MSc+627FHZbqHdrqNdr6LFe8G+ltMpFmxFsalgTuC21sDzzz2DX/3Mz+Jv/zcfx0effx43+l0sprRwXKPZozKmpvhpIQB9hOklrSQvMKeyGST7rrFbEMAmQE3yGQHqOe4P6ZZyhssxi5FDTFcrjLdNXG4IUFcxZdGtUUO3xV7THZx2+7gx6OO420W/WUdls8J4dI7R6ALT+URFerqQ0AmG7TSWy7VIh5xYcihicbdeUTGVr1lwb2H8qjidSngZhEvZju4x0DtBpX8McA5UWwKoH3vyBn7qQ08LoP40AepuV05OyrlEHjMFNftWE/jmv0nyvEIKjtAq1f08070GOE55b5arlZ/xfL2yNHsf+POgcO9tUQyNeDH/48MKVXuf9wCg2j7XkkMqLHLlRv75+TmU8/xUFs6ULFf58Putv9LxclK1r2M5WBqvcz7jgfHhr9wNy8c1P7/rzvvq7y2mLn9O+ViH7kXsnXFyUVs4NAfK9yVqLLl15gPnTkkgcOg+5+dx3bHy4qldk70yjhfWyOV59k/+8a9ft329K3//bgGoU9sslzso7+cz7y5UUQfhvkQy+qDbE0DdZ25MtZ0D1DFHrOWWiT70nfmnAI4ArAnSuqI6s4XdA0+8ssk5lq/B+/GcNUMyK29vs8W2WqwfeOu5vWfH48UyQG29U2lfbkT7qKY579wUrSuqnunosVQthoAx8+BW3cAWWX17+z8JEwLQcLBHwDEJ4yIDRp5kpPOwuzW3NIL2Vm9M6nK1i6MttdnwEpRlTaFbp2MeVZPMw9jTNRPPMF7ZEaT26wk3PJ5GvYJtdYvhfIrX3rqDL33jq/gvv/+fcfcv/xyb8wtsbz6GGx/5BP7epz+LX/+5z+D28S3MFyTxzXGxmOA/Xq7wb95eYnj/bTx+/zW8//IufnxyH49sR2jV5gY+EXxeE6TdYLHbYF4lmMVxZr2vjlqTKmn2Ox7o3zXWh7oDdI6O0ez0ZL/d7HbVY5k1Ac1Hb49mxmhRhzIA2eZsWqgSSF2IQQrSQ2zhJFNuqpk7hwgPBehor7P4QGudFQXTgmiZtddsfM5LSeqOF7JBXpmS0gDq4lzt/hYEisIqmONDJzVTscZ1M1bj86i+8AFcs6awpZOj9SC2GpKRApbLGcaTIS4vzjGdETC2eUUhB59Dzm2vDhotjzWvGufzMRr1ASqVjrECCU7XqQBnjcJqE6r7qb7XxI5fdMSkGImtXkYkLTJShUBTWomzrhM1AwsmjEzA85BD0o5CmQb67S5u9AcCwaUud8JHUk/rvaH8tfuhTESWof7UZthFOWeKcbNzCGsprVrJCUOgq4BXq9+E66UIv9oDzVrfSnVSp9j+6FMvehzbdAkRmtWnQ9jDOmuAtTVegPrhJKTEP8fPaU+kxjq8AeEhEGDtmy57oaAOgDqtxTFvff/Oa0EGntuJ69xcFCUg1nu2829Re+T6pvXKhTIklPKLtZ6IBYxAUU1rGs9XhA4X7rBFghz1qlWN8+V4hPPRSGsnCT/sU06gmvVWPmsk/5htvt37yDNDjGKisahnFOIzC1iyuMXnRxKnOa4mUkNWHwtSf3yPmrZaMrImrRZsgdXpnVrXY65xPNgGMKzi1QovkRk8GnSAOsVRf02A+q8aXP0IoH5nI/fetfj+xm/aBA9AoahW2vO1T2zIVNSRNIbPzX4CoUUnHowAltP3kPAn/UqRgYQ3tCfTxQT2G+nHjM06rKf2k9JYrCxgyBPuKyC1F4UsAHaWWhT1w87bg8fUO9rBYmNHropeogwQ10vsaGciawgLGMWuVMDn9qNSUptVeNiF63VhIZ7iD7ducgW2WU1Ej2kb31xhbWy4wuZbm6eYz7a9OlykAOJKkpwPb9j9RmKYKacfVngwNpEvgtmzV3xegN32ItkTW3xl8y31H3Wg2pUKwuFlc5Opp/XvUFYb8C94WmoZAxgZTBE7IjBNSx8Wl2j5TTCDe7KxAkO4bAC1FdRdUeY23PZzfBUsSlNPB+fRAoa8iJ6OlR03twc2ZqIVMCLwMyWhAY7Wv9YKVQYwkdXqikYxOK33jzE0HWB1BTjPI1TUdo2FtXcEMQx+qJpWUZIjIuoWAU4qmdn/uGHgIAHPRg3beh3zSh0Xqx3emixxZ7rBm/Odev5xFNiLp1E3JSpfzx7b7LG7osXScimAeiKAeofpytS0daxMxe42SAyCkyVVMKG9YKqnOWyExSxrGMBaM7CZwKwxzoz5S2tsgry0baEtGC2z+W/r72y9gVKvagenk0UzEzsG3R7wWB3R1ggGtsbA3mBFKxn1DDbFNAFp9e+ZTjGZ2b8JxlLxSnvIS6bwAAAgAElEQVTsBOYmK2Ie110LvBAuBavG3IBZWq3zuni/BGgqiDWFz5I2Vupfb4GIAEKCiM624xxhcMOxUP/lbk/2klTwcEz6THQV7IcNlRXn9SxyDnrwXDyf3sMo1itnkAc4KoBUczdPhvncWW9rgtOzhYGuHJ/xYoHpgopqjo2tpwJUnSVs9tPWi4VjIkY31dTOhGSCtmZ/efZemS8wmc4xnpEQsJJV55wMce/hSSv5R09v4CkC1I89JoD6keMTHPcGCthFWuCcUF8gL3KoqOG2sbLACkKBfVcf0VXYs7qfd8b5MpDOezl7EG5rlFt0ef9UMtB57VLie38cWX1LQW0qfPXKIkA9s55ZBUC9sT7hrmzn/FDRJJGYdgmgNnW0WbAbCxxo1Hey8RZALXA6A6gdnM4V1OqD4+cfiUX0NkrgoieBDkkbQ9sJMUnB6WoJPU+e2KXkJ/Wj9rYO8XPqQW3vkcX3lkSkQjktcJr2eLJ8MjsxXu8Xv/qVdxYRvktelQBqqf1slRdtyolSXO/zhEkEJv0vupDb818Gn1Nc5olN+e+eOl8Bp21uFJnbg4BZHSMDgJXEOjB9BSxNJT0H1B28Lmy4isQsnscc/C6ff/xcjneKue3xbwa+P2jKHBqf/PXXjUOsEfl5HHrtOwWey6+LMS6fy6FrOfQZ+bnkY2PkEy+oeAZekFn9HmX3lluXnldXUCeA+ktfwde/bj2o2y1aVgqKtnhWH+LtAULJ4KoBAdR8nUg4BLat/QBjaMZSJ8euoH7mKTz95FMYDMoAtRXnuGdx/+CnqlBAQLlWF/Hp/sUQw+kCo+kKr7xxF99++VVMCFCDJKc2qs0O0U3sGq6GXa6xXSyxpeUibcoZ53CvIejNQpzAdlstmXjpWaUqabdygHpj/aybtJLuA92+elxro5TSegKMz4HL+6gtZ4oTqbI6Hhxjs5jj8t5d7OYjdGtbNHcrVNW/eSVrccZFp6cDnBz10eu2Fe8xZ6EyebiY42wyw9vjBYbLneK/nZRDjLsq6gFYp2031c6K12qYrbYYzVa4dXqCn/vJD+AXP/UJ/NIv/Bze98RjWM1HIhC0Bl1ZY64XK2xmc2ymcyzGI/U6nC8mWFeYR62xpUPIeIGLi7F6UJ8JoB7i3vk9nF3ex3B0gcvFEpebBs5Wddyb7zDdVlBv1XDUbePxwRFu9vro07KTMSL3jMUCk8kQw8kQo9lYLivjGYlzhYsNV8BmjXayjCPr2NQqcmNiHMu4gsVvxjjyXSJAvWtgW+O9OQJ6x6gMTqSi39YIUNPy/BQ/nQHULJyy5+WOCZDivkJBzegnFNR7hW9fEyMWs5V033Dv2hwt+s1dA2THMx/gUPxsz21ewHz45ngdCFp+52GAtdgf7HOvFiKuu8YreW2qF2QSoUSKL84mB0TTuftaUjqblKfm9yCOdPi8LMfLx+TweeakcBtze50T8a857725cADst5y0KORYXO96sCARlZ3nMjDdXHi8PvKQuZOP46HzevA4ZcT80nUcIgUcmmP/+H/6/MMn57voFT/sADXvYSjFZE0rC1UnpgdAHe4LcjGh8UgDR8xhSbRm3spaT8nHzwjVhXr6ioJa4PSDAWpTAhf1qmg7V8xrA20JoskBkbGFYlQj9vJ6knBE7ZYsnlVcFM+g20Fbaz7m7pYXxn/FOdAhaqNckK2fCNLw+J1OG91WW+8JQY1siYWlWB0k6gDps7M9I4QSlncaKJZ6dasdG53grG7BHI31EPVOdlX1UaODo0ZbBC6SWUk+J7Fa58B7u3XrVu/zInVjnZga7w+voY7FfIVvvvin+Mq3voo3X/pTrEikOzrF6fs/ip/9yU/isz/xMRz1bmDCNlarGSbLCf5susXXJjv8+WiBe8Mxnphc4JOz+3hud4mb1THqapm1Jm9OIc6CQGR1Y63E2LO40UK320f36AY6N07R7HRRp0K83UWj3RURkC6M1ZoR1uVXSCBK7oRBOGIMSgAxCPhULsd6ne0aKWcJ8nWspfyZ7yH4xVyd73FVplz9PB50fEl/jnU6XBU1pxipFGtnqKNjjrEmrJpZtLPz1xoJgbWatWJpzlmW/0jM4zymOpxzxmpAQvjUNkWtuLQl271tUPkvgDHye1NHM1Rdrxay/p7Pp3Kp2WxNoCHQUM+CEG7Fv/VaFzWC0mgCu4ap0aXq3qqepXoiAUKSTAG0mja3txXeK4KJO3MyZCxJa2e/Jta9WKsQKSMUpX7+vJa1G7QQZKVQgwIWOgfI1chZYco6FA/YXqqUJvbEsLSUTbFl2Imd4A9yyidzJXUcx+kv8RoRB8JRlXGhK27DwVb7nmqgrqBnHOpO5Mptfd6YmMZFb67wDTU/HeWOjo9UCyR/lpYCeRyZ7+NBzgk4x1ppRh9zrytRBOAW33uOk6V2JLbeBz8g4pJok+n1p1BRC6A2QoUEDJkbRnJzdDCWeZqOHdcve3sj3uge+nnw7xLpkGRL9ylUVFMbTsdaW/ms0Lr+eDBAU4RoPg8mQFKsrx7u1jbC3BIMKq76fE75sBNY4pmN57Ps8KZ1OlNVx/ujvhbt9FSTDpGL+74FsK0p5gA13y/HDTl6ZmQjn5B5HWIv5v0RQP03Oip8zwLUu2/+VlpMkyIlQOrE0ti/d6kHg8DIawDqBE7v/72wnI5FPAoyngTnwHZK0Bz0zMHpAE1ckR3B4z5gnfdIKTbwfDPXwnUdSO39PA1ENjW1gdQWjOo7gQCBAQRWqI7wL+9FbcCzMaFC5WvWrtxUTBZsxw+AOsP1HZzMVdjR21oK76T+jo0oAGoHtt2ai5YrKjJnX2XDkXSHHVTyMMvsxqM+4YFtPhvirsXvEhiR/UGf5Uz0IjG3d5BByP658fJcNZdU034Opp42kDrZuDpobZsQmUwGMIt95VY16u7mKmoqYvhFUMP6rfh4+zQ0gZ8HIV5MtwSqBE7rZWbtzV7NadP1wngBdBu3VxtnAq/t2lW+1QcWlj4RCEU/pXhepCjlFwMBKUpN2SgrbuVIhc1OUm2nHtcOujsQb0VvJjBxnUUv7GDlESyOXsX6LAGeVbFMd60WVtUGxhvg/nKHNyZbnLH3IJUwtDusNlAl+Nui9ZHZpFDBStXnZLHEeEGQei2AmkFEbbu2Xt+ZPZaNQ6ZUjj5biSbIcTeQjQC6EkIfAwNjDaAOi2wCsfFF+xYpk91OXL2APHjX3CnZhae+Ul7jSWpiDyTJUC0D1ASnBSryaz5TUkkAlUlTKFyT6p8Pga+1mg0E/4KpGz2dfE1W0CnwzVmW6hXEgNbGK5hyoQQX4OTgLhmBZF0TnKZirM8vKopaLfSaTbfvsuSTDEuzr/EgMloG6xM8wYq12q2QLLB2ZjbXNN0z650USa/U0yv2VCbYOhWIT7tU9nrUGNGaZrVMIHXOGA5borAB4vwkYB3Pt4B/Avayjyer0sBLJkQ8Bz5D7WYdjxwf4/YjN3H71i08/sgjuHXjFCdHxwLv2fcpLOZFTg3VdPSeCdDag2WtQ94DLIJjjVD02CZ4zXYPUkgZ0K6gkwmZ5rsTaWhR5e+zpMKuxazQvYc5C+Pen1rgdADU7Ce28IQ8+oNrX2LyafsU9xgxPXUO1rs9Eh/2cGqo73wA1GHnbVbfevYFZBtDWoGyW3zLOjcRX2yBSUCVr3K21tm6mvojRZLihaWUODpRQ8B6AqTD8tv3YSeHhLuC7rEcdO1+c3+w+052rSXCZt1exe9+8Yt/owPRH/TJ/Yt/+dtKrMyONgDq4pn2Thd2D5Oyn6pT+a+J4R5hYLnIHclVSrJKSY4V6/K9tNhvIui8DpgtEj3ftHyrTC4kUW/P4ozMWM+dz4p1NQgRxfkUSXL5/MtA7CEwPk/0cmB2LzbKivnl60wFi+gJlgFPKZYqgd/5eeTnWD7f8s/l4x2aY+/kGIdec904FAWZpF90hYHvUSXyAWskanexXmM4HOGll182BfUXv4Kvf+3rKnK12wRyORF8TnoRgKta6j+pi2Pc4AC1ceevANTsQf3kk7fx7DPPSEVdKKij9YcB1HRFIaGKa7P2G/a7rNYxmS9x/5ItJOY4G83wyut38NLLr2I6mgEVAuksbDZRabWwazWNBMfgldZ9tJ0j6B397ejYwWJJo46Keq+ZqlZFJxETubmT7LrClgFnvSlwWgpdHp9juV2hspwCkyEwvACmE31Wt9XC8fEAld0as8szrKcjVNmHugYcdVuosu0Ke/Bt1oqHBr02To8JUrcUY252jOvmGC1XAqcvFztcEqTeVrGjwkaFE+5p3D+iAE/b7i0mswXaFeDpky5+/mMfwuf+7t/BT3/4A+i3a2i1a2h0W4pBN4sVtosVKos1tmzHMRkJoF7s5lixeLvcYDFbYTKaYzQhIWCJi9EY9y8MoD4fXuDeeIY7swruTrd4c7TCbLPVZxx3W7jV6+GY5DOqpmxTV3zBWIT76GRBcHoq9xXur4q16zV0mg3FC23vh7fYbKTUJkDNtibWKs4Aan5tqEevddSHmgB1lfeHAHW1hc6AAPVNfOLDz+DXfuZj+PQH3o9Ot5MpqLkesVBMvyFG+gSozS0gdwC7bm0qg9RFPhf/ihwsU2tla489Nf6sJiWNvzcpggI0zXjqBxYTK3zFEffV2Pm6d91auQfyZmUBI22UM87iKNeDvqF/yj8xNpCsndWBFi66iljHMzA3/30ZlI5CaXwPJ6F4zyGg+tDxiuux8/daeUHFSryBHMy+CnIfAqjjHMp7en4tCeAo9aBOM6o8f7L9rnyNh8aoPHXy+7f//sP3OH99XMc/+o1/8IMOof5GH++HHqD22eyZpu3e4aZkAaQBWQ4AsB0Vc3dZsTKPJyE9uX7tz/3U7oc9dXPFsBy/rPaQWx3HfIo6RAKKRbQrFIMBOuv5rpk7S9TiBMqi4u24jHgkonOotB2gjnPzxChQcF1/Efvu50t8D+MjEt0FUnPP5h7VslZXrFto7KIX69b6VSfCveo+RnKPz9C4OxE9lObMxZQ7kUxOy2ESpqN3t8NYzLF40p1aDUeNJnr9LprtJubzGSaTsS6LakQC1BacOfWOn02xq2ydt9qTWbN76/wMr999HaPzN7GZnQONDtrHj+HpR27j2ZuPot5oY64Wf+bGd76u4s11Fa+t17i3WuBotcBz6yVuYY4+ZqgSCFU9goBm3Wp9WGPH9iaVrQQN7WYHDQLTvY7qVQRJ1UuacZvycQOk1OzPBSNBQMgyCxdTFGpzAUcFH8juaRBmfaxT/qM93kRHAreVh4WNdiijbQlSnOeqS41+1r4xWUxktfsEQAU5Inpky1vbbL5VL3d/Z+VGUYAMe33Pz/lriWz5GqqoGa2IgAA0dtYa0XB7XoMD1FLrs4XdEuv1UkA4iZk6d69dKzoXEFlXK5QK2QtO0DBXAUmOUKtY7YEfSFGLAeqMq+vYyLbewXvWnbxVTnKZVMs2axEWdQbbMa2opZia9V2/DtZHOBY6R38ebbZ7dVu4uq1JWhfC2ztaRkXs4zXvlCP5PYyIzsIJGyO+hTU7/Zy3ZlPt2IRHaXtVIGBEGB47WhbvbVQ2WdJ6GuMtBTsZGwCOjo5UA+QYUyVsYV4RS9j1e8tR/27zxvEGV+lTPcwxI6BrdvcFwUZrpJ9YkNy0Rlqh3cnx9oKoU6oto7thigzin0lyidl8R43R3AIXcj8yIDpqhJrG7jQZa6ocJrZbCZPoIikVda2uNZVt8yazCRbzuedBfYlgWPPiMyI3JSeDpPU/nmx9rl9nEPbzeDqPIbO4OO6XCTzC/r+o11IQUqzfRlzhnDZaQhD9s4XGsQvexyB7c+1OQpUDNYaY49dH1VfDH3sWvp93HA6h8pgw+k/HK+NveX2Bf/uRxfd7zOJ7983f3ps9KWGJje6KhNoXPX8ucnZ1BJd6kAO4DtCkmHl7wVj0K808nHwn9sfAV+XoWR1qYE1g7YVuQxGLeuqtfGChzVhmKbnJwGkDq6Pns6mTpUimDa/baxso7eC0/9tAagLTBFZcQZ3U07T7Luy78z6asu8wWXDBtEzCc7cP0SYdILf9W7YjAcy7nW5ianqfawO/TLltAInZIsZC6oaqdlf22NWxadoSFABNJNl5IUSboy9VsUfHZuBC1wRMh31ILIgxHXRWCgY0e0wlrc3F1XBSxoR62tTSAVBbwGHvETht2jCz6fZ+qjzHUFHzfQxaaQ+iTW7Hn6mCdcVy1upMatkAqJOiOiy/o7htALXZg3vwGAlGZhGeK6qLwDaW+aANFO3CU7HV574pp9krlla8FTTrBlIHQC0bYYFIWe/XPeV3WHmH42mhpI5bz3Gq1S0Q4n8EofgZpqY0wIoBIkHneqeDWrsNNFuYbGt4ew7cm6xwbzLDxXKj39Hyu9ZuCYDjM8sgVcnLfIbRfIExbRu9by7ZZwXwUCAPEWAn8kmQMhzw5zkrmeQdT721TWmrnsvNBjrs4dxpixXHLzLnCFQTuA7GX41MOSaarnKPoCB6fvB7zmxO5xWALBNeV7zm9t5iOzvjmdZD6i2jtYIKaCe56FnOGYUF0SCC1cK22PtAi13J4Mz6Zzn+mYQmETp4DJgecQZ7VGTTWpIgtQDqHgHqNnpttwtj0t/uCMgmg9aYexE8RbCplcETJl+H496EuthJPdYvmIC6ne+K/aBkh07CgiuoacMtIN/Gi8Arxyv6d4UyuyiqGbArGzUmJzw+QUuufWKcBNvEkkyNkdjaOyXNJ/0ubh2fSEn92Okpbt64gZPjE7Q7bbHDjSFu91z7YTgceGBmbE53xHB1NdessJ3n+sz5oHs/m2G5WChp4lovKyyfnwzERaxgH6V6w4oxWqd9j9W9JaFhJSUf1eUiQ8hKnoA0VfssVnAsbczIdJeNvPqhO4Eq+pvLicH6RuWWeuY44IpoXzsNRLdnyQCIrI1AgNNi6hYMUBsr+wq1dMqSIphPClrbZyww9UQorlu8LbeR0veiJ3Xa53y/tyIq13CC0mbtzSmgtd5V1DwfWbdXq/hX/+k/HY6W36W//c3f+W1bF9Qn1QoLqWCtf3oxgXPCC1jWg9oUA3Fnvh/QNobyOoDaYgQvEZQU0hE/RAGNKoY98k6aYin7thgj4sRIEEvH1V6xZzceoY8dpwwyXweklBOm/H2HgOH8vFLh8cBcKx83jaFfx14yl13bIdA4xWB5YlwChK+cgrP588/NX3Po2vJzLo9DKsjFTuGxuso8kTtkAHwoqLl2EaB+8eWX8I1vfhNf/uKX8fWv0uJ7qAJopcZAL0gTEU1F/Ghric3anEQVqgfr9cin4PTkBE899QSee/ZZPEuAetDXniIQ2vc9rscGYlIVTdCSBZiWCpjT+RpnwzHuDSe4czHE9167g++98jpmkxkbQAqwpDqIauddp4cKYwyj42NLhdF8jt3MlUaMfpoNoNMyNTX3Aj5/651aR9S1AJr6RLEQC7+9PioDAtRtxc8VkvyWM1SmE+xGQ2zHE+ymMzTrFfQHLdTrO+yWcywnQyxHl+g1a3j85ol6Qs8ICE8mWM6Xii1Pj7o46ltMwOd0sZpjsdnR5wbjJXA+XWPEvtb0vqnWseX+RYcKEhJpx1Gpmn3qYoXddIzG9AIffeY2Pvcrv4TP/K2fwvPP3sYjjxyh3qIyaSeAmg4kdV7vcoXNfIrlcoLpdoblemEWe/O1QOr5nF9rjKdTXIzOcT48x/3LS7x5OcF3z5d45XyOV88mmCxX6LWrOGo3cMwY0NVAZs/ojkWgBegGs6UVp4ajoXpfM55v0R6825aNZG1XUbw2YRGL+60K9jYH1eN8xyKaK3nqHaBzBHSPUO0eyeKbADX7dt9+hgD1s/i1T30Mv/DB96ETCmqttXwu1lqP2YPaFNTmnFQG98rPbsplrykbhWrjutfFc1xWTqe1q6RmfdhWmQOHD3utsr5rjh/E5hTYXnOw8vvL42Wk9X3FcIqxogXVQ8DpcjnuYZ+5f6pZ1vcAC+xDY2GfEwrqfGe1RfS689j//cMV1HGsfOwstirU0wGq5J973f3NPz/i9vy1V+9RqV5zZU48+Hrj2L/xDz/3Tqbcu+Y1fy2AOlnSZuSU0shct/ZEWTDm58MGVPHBNS/yiDQpD5VdJlNHA48MyKpoPSbpisq/HhWvzEtSXe+qCCVU1JYbGKAhS1jvXRpgmda+zFUgcr8iDrVjRysus/QmuGf94RRbsrrGmh49VJjbsadw1NCczB75keWkYb/rYFP2PKd4yoK5KBCYYxSJUnRlW8xV92BuQ/cvtgFLqm32IaYSVumrASCmnnSb2HC/ErlNT7SpYt3OvBirtdXLpGIkQE6nLgPISZyu7bboNKo4Ouqj2+9KKUsyoayVO13tnczJo6dqNOrdiWi4MxMZ1q02JPCxVrfCtrLwcmUNjV0V7DBOcu1atTzfv+niQvV1dYNFlWrZKtqoq2UJyXhRp6SsowLGU/wN27tQDEHXvgrqPEa1gjVd6VzwZK5vHi96L20NfiShwpDVRDC53cg/MXKQjIS9B+IktawDyw4wqn5ok9BcLUotkXRfXCEUgLlAc7fqtlqwt0WTEpN5HGMwe4Cu7q2W5xkw6jmY44kxd0Ui97mQ5r9a8HCUWCc0dy0+R9xWSfszt2m7p+nLf8dz0v2QSMAEGFwNpNTm/aVFPNjWhGHvDsSqCZrLSU/FX/6dz5KRU3ckGugeUWVdw6ZKJ05rj8eDSMXsanfL+2x+F/nsYYAt8PU0bpFiek3D4U+7Br9MzSrGbHIiS/5HPvb2ucktLstOtL35Y61acyYEMbWvn3NWT9a9jDw3gY3eEjKlw0aG4ZwR4cCfc8Y/srpfmKKdNSQC1IPBkSluV3Tvsf9iv465wxE3MYBdQBIORc9rAdS2DtH+P0QIKX70YYh4IkUxpRy9ENLUbf3kWuUAdaxLoh1nAHUQdrgmpbkevbq9LWHUiXnNrMs161ybrM80z5eXxfraZDrRF8+jTZdN1oilog53S4/jfK+wdqweGfoc24txYixLeXh5G1SNzR03ONUERLtbpFmdh5ik2GeinqHY3Qo8PqHc4YBc6M1a5CK5KXoecbBGkZ3nw/Zxv5V/bYC6HFf8CKB+8Mi/dxXUf/w7eyMTrJ4UTV4DUBeFZ1+1YkFNwHS5P3WS0MYq6N8jEk2r4z5Ard2iALxDIe0raUL1YgGTcsIfxggatOBG2crPLy1mbq1jPaczm+8AjQV6uMrZ+0WHgjqUcwIRqIxYs/+0AdUEJPh7U6+5OlpAd6gKbXEjaMEvA6F47oWCWsEJldhSTxT23qkHiSsULbg2ZaWps03JaP1o/EtWgTYKKg7r3xYQpYphGqeCQ2DM0Tw1tc00mJ8R2EXy4dCEbk8qjNjN2gsQEmBN9YvUWp4AKBAOthsTAus9yl7SBk4bmGwgtas0fbNm2MQwxjiPha2uy6kUgBNIEhPLN132omavGoEaYlm6slrhbCzHpjCWqjWU1J43hHWvDYkXu3NwOl4X4WzCXz0h96BFQL33XS16+FrQI9VlpYImAepaxcHpChphz62e0Wb3rc0s7MQzkDphR0lF7SB1Dlh4f1xdKxVDlR0aVSZbtM6muqdhAHW7hWanhVanLabrEh2cL4A3x1Pcma7w9mKHsXoQMokg03CDDcE09mMWQD3DmKpP2ZDwpkYcF1FW0WNH8yjGNooWnhxYIGQEhqKAZHOcxWCCbgwyGIz0uvwyoFr9i1stBScCIt3SWW5Dzl4leEgVtoIuKXXd/joSA5+vYccTltsJPCRYmH8RNJQtJAFGT5C9ZxSfUxEsZM1dWC+bFRiVZaYIlp23A4/Rx1oW01yjYvmU/ZIV6O0hzBIR9iGqVpXIqg91ryuwekAAnwrzbhedTs++t7to1skgDNvvsIH39d5XVBUO0rPmiY8/m1p39fx6/y+qvl1NLatv9ur2L1lX07ba1eaLhSmC01dYkEkVbIl9AZd7AZLL2Y525mYzL2suWkJpNGScr2S422rguNvB6dEAN4+PcUwm6aCPdofAfBOttgWuIjCIyWlAPRO/SO4iWlfeWqvqqyZQuyYgeTad4PLyEhfn55iMx2JmkuoqGyn2A+fxZWVkVvq1Bm3aCGpE/yeVOxR4Rl+vKBZaz28DqhmYy2J+FQp9Y7wXVvKhtC/6e4tyG4u6s06DNSyST/Qq8h71haLfWgkw6bHkx1mckWgEOB1WtW7xa8uoF5oy1kQKSrXv2Hy15MjWwjxRir08CkmRJFli76oBFqF8b+B3U1TbHhcA9Rf+w++9kxj8XfOaL/z2b1kxQoWXcOrIFNRlgDoIPyWAujwgip8iIc9A4fx1AVDnxb4iOT0MUEcCJTBP/aMLgNqWM7cDy8udmY1YKhuVlPxRaMkV1Ha8fYA6fhcEizIwUZz/VWC7DDJfScIOgPHlc8h/zj8rP9ahc85fW05CU6EgIyIeSlTLn30daP59jYHX9mK9VIrveX64c/BzQkFNgPrycigF9Tf++Jv48n/9Ml74gxcwGhGgbgA1Km+sOmT/0ywryoWakxbjBvs/9gm+jfE0/3564waeeeopvO+5Z/Ds00+LrMV5agUB2/N4oiQHLVYL7XbWw4y9y5qYCaCe4I3zC3zv7ft47bU7uPPaHSzmS/WVlgqGvRcbHWwIWJKs1+RzyMrBAphOURlNsZtTSb1Vr2r02kCnI9W1dtX1DtU1UBO/lGS0pUWurOrydQMety3b7woJWKslqnOqqCfYTmbYTueo7gg6Ux1NclYFm9kUk8szdkvGzeOBLLDZY3m1mGN4cYH1Yi7QutOsodfm/me+BOLxblnIqWC2AsarCobrGqbVFpatHnadPqq9rp27kxxF8B1dAPdex+PdBj71kQ/is5/6afzyZ34GP/78M7LgVhfC1RaV1RaN1Q4VqjtWc6w3c/B/y81C50awez1fYTnfYLnYiMw2nY9wOWZ/7BFevQj82/0AACAASURBVD/CX94d49t3hnj57oV6hPfbFQyogK7QBraBepPxawMN3gs6r+x2si8djkaaX+xdSKUP4z7aR5LMx0vZqoULHX9WmDPX8x6AiYglNIWxRst6UFNBTXC6O1Cv8F21KYD6iWcfwSd+wgDqT3/gfWgToBaBMweoTUHNHtRm726x4QP/y/LbQy/Na2fxTKjmbmXRdGjLCItguigwFoXR/XWoOCsPzYtjpV+YDXrki+X9wcoGBTgZMUB+UlEY9YA2S1ezqL+k2o73B4B2CKCOUyy+l2OOIkcrn1e58H9orS/OQStrFt9cbbGVj8vVY+91wPQepWkV3gMhrj+v7D5n++V1e0XEXoW1d0acfIeEhfxc8vEp/h333a6l/Po4h7jvh8ao/Fz8+uf/h4c8LO+uPwdAne6TX17c1/K89IH2Ad+v0RxaOw6+38P54p49bIFyAuCBoU8xhtJKR210fCu0R/nRQF/uSS302x30O110mk21axCJRyUDr/NldYKoqwmg9v6lykHpOub1I2UfDk7nsU0iFAZJUKJJF5PoWGalyn1EZHYCgwLIaIbi+4erCaPlUmTPOUBtwFZBIlF4kwAnXzpEwDfCNOtUav20nIvoTcCGpHLm9MzX1fHDa5WeKCtXMyCkLoDR2jPJJ2mvThd4R7S3Ur0iiPDJZpfjZ4Rz1kxl6tJgjajiatmVzmXQH6BRqam+GQp5ZeKu2mUcxziN4UwDDdQrLWzrVazrJNxVUKPQkw5kdI6hFTY2AiMJKtd3dTR3bMVV0dbLPEFOURUChhYRUtmramClKnCbtb0Kc3AJIoyYa43tCtVq1JFjxTZg1WZF0oVGL9mkLi7qfgEw2z7rdZmoX2lwDexTCOwWzZnUNUGYRY02KtcRBgRIH+imu3AGWChb8mjRZtmQxoh5sazffR75Nafy796eYNfL+2TxukUJsQNYhO2YWIq/7fktYnOtDgbCejwYcUiKOaJHuSzKrU4jNbd6cnsNUB9k578fq3j919eKVH/NnP7s9QZoyolGJ5AdJRTS/rrk7urLUKxBVk/zpIXv53x2oj+PuOK8DIA6VOiJiLbvNhN3Ux8RRIDoIW4LqltSB4Cd79tOVnQAPhYJ84rifLYZau6utE0PVzTOdvZiX0ssMRqN9JpbbG938xERVNZLU1XHml7kToVzhNXorwLUGgu3+A4xT6rd+PKl+eMYi+5CZsUdn5UrqFkbUxs6B6gTgSb6lvt6bq6UrBWyvZDNN58yiUwU4iLWy+h0SfBbQqUOST10capKuGat9CZa23hrCE632y1b1zXfbS2ImWCuuOYIEOtmeYuL9d6ehv39KV4bGEJRd7NWhqEkT32nQz2d1zac4OImCJZ7cS3kvHR1OcF3w5aKVm36t90If9b36DQHduriV8WK9MCXPfgYpYThOoA65ko8Kz9SUL/XFNTfKgPUxYJoT2Xp5zTtEtIWq5qz1GyBDcVzendkmVeywkMAtT/W0XtG646tjuWe01IgZypqs+xx65Js040+XnnRW+8LYNqa/qafTTEdqjz/d66cdntvbgQCqmVLu9J3gdQMqhJIbZatpsQ2m+pg3wiglgXQgT5P0UP6AEAdYLMdKxbP3OrbNikDuF11rdXVqV8+nlYsdLadV0LSour9gFLgn917AY9ugVsUMiIAcCZZlrcEI8zNyqImoUJMMBBDrZ3A4lDDibnqvaYFQBCk9v6vHgRJNU3mkQeSOqpYdIU6ikzXUEaHyJIA9Zo9bB2g5kbFApS+hyWMX0fqI+sBcHFsu+74f0s3ikL6HrPOHqrEAIgkzFSZpho3cMZui1kCE4xmfxSC0xX7HsxTBiFUP7rCWUlIyU48gdPRb1QsS0uITFVmQTzDUQPE2VNmg8Zug0Z1Z0y2egMVAmlMCpt1tDpN9LpNtLsDNDunmG4buDNd4I3JCm/M1ri33GLMvsAb60HNnjDs+0c1ElXUVKJMBaTx+SHzOJVw3FPenus4P97bNI4ZMBIKWdoNWV9oUyYznKb9uVTUnZYpqLttY851DKCmpSWBd23onjxEkMAgRhbh3quafWxYsAw1sS96Zt0fSauTTLQm8DyYxOmrUL6aAtbARfV8Us9l2tOYFbGK4EwipVo261Im1gRq2W/Y1Mf2XibHZoMUBS9JeoyAYRG9PdFejAyGLBWzujYC9QTufXwITPd6fQx6A/S6PbSa7EVp1sjmgmTJkNZXTyA46zk/o6ex2LsW5drzsLeGWCBtfYPN9t2U5d6/2xXUtN2kKljXyz7SS9pq8rv9zhTCRZGBDAcpg0UwYHGZCvkO6lR2UWHNMdGewFR0iwYL8I06jntdnPR7GgMSLmj5I+Yk2ehuA6+f3f68UW8aoBxsdCczUP3GwnyjZb2Oliz2Dy/x1ltv4c037+Ds/D7Gk5EYwbKkl/W82bKpn3aT/XA6OjbH2vqGuSOCr2+xsupeOgGABQLagIsIpaKLzY0llepkTrKIoi+zaJPFkScvsb8ZA9skC4nAFMSWIId4QFxYeRdWzXkRRwX7lPEa8anYAiysLwqiNjnFlXKF0D6xzPc0jxv2yGZh95+SOe7PRgLjOirOC58bB6uZqMniu1rF//n//Pu/elT9Q/jOL/wOW7iYKsD22uw+6J9Z/ye3nNd+4BKW/c5UnkBn4xBrcmKJZyAoXxatCq6CnUXva5sXdlB7XVh/OUCdA6v8VZb0JqKbzwV/d2FhWFIkxHzd/7yrQLXt4fFBhQ1sXHoZJL4ONC6Dw2VAoDwu1/3dltSrvcAPvT49k4nwUbyvfP7lKX0IlC5/RnGfDoxbiawQoJfIijr/omBT3AsDqBkDc/0KgPqbBKi/+BW88NWvC0BsEKBm8Yr9Cwttv9khe0xgRQ6PP711jAzY/PO5BvJpuHl6Imvv9z/7HJ555mlZfHO/DceQKPIxduFaqhIV2zKw9UWVVpYb3L+c4JW37uHbr7+BN16/i4u7Z9qXwH2Ax6INdr2DdauPXZvK2prcIrFZoTqboTacYDeZYbNcGejcbQFdB6nZ+3BDZVEFak2stXuhQq2wSzrY9PtAq2PW4FyzN7TJXqAynWI7X1iv6+UUlc0YrfoWvXYTu9UCM1qALxfoNGq4cdTHozdPRUgcXZxhOhpiNZtJkd2mALzJa26qwLxdMpfg0tDAbFPH+bKGcbWDRfsYm94RMDhCpdPGLtql8JZPhtjefx3dxRiP9Vr42Z/8MD7/3/23+Fuf/AiOb/TQatS1WBOgrq12qBKg1nUusaqQ0EaAeor1fI7NYo31gkW2jcUNy6msuc/HY7zy9gh//OoF/uTVM3zn9bcxGo8waANdugJtWOxqotXvoj3oojPoKoZlW6bpZIrzszOB85PJRPsIreQJUqvPHos784W5ltB9idek7ge+CrEIrhYtLJa3UGn0sGsPsOsMsGOP8FYXqDbRG/QMoP4IAeqfksV3mxbfcoDxAqwrqDeuoCax8wcDUPta9hAgO8/7VK7yvbnweCpAxOu2wjKgZT/Hin3Nu/xz4vPS93i5F0avajAzpZECjfh5/3PsHPIe1BGiFtGJCFwlFXV+PIdSU96ag6eHQLzymimQPluPy0ByeWTs+HFNV8+/PK57dY0S2JuF43vnkK+/aahLY5BsOaM28CAywYHbex1gfnieXAdSF/tMfp6HZtPnf+2//yGM0v7qp/zCd1/an7d+qAR+XGWOpDlg4Z/PS4fGDs3DQ2f3g1JQBzhbKDP8fKy4Uqg8STKt1dBvtzHoGEDdZk1CG5IpObVuZOVKgY0kRzuYHAC1WcRa3h65ezlOuxLnSbUaYrXiuMxVCQDIXYW1BIFXBlCH7Tav0QjsVH7aMVQfSKB4qMQzB7wg6irXNhU0RQj8Hu8nMDOaTtQnutFsCHRhrsr6gfIqd32UCjWUeW4bq+OJaGxk4zy+jLkji1wnQssOnQ5cAaz6/qf2WhsSveaYL63PMOsutGA/HhyhyVYnartnbeXM2pwVimjB4iCmu5CsanUsqZ5EA80NSX4sbjIAWmKHJVbVDdZsB7epormmvbv3iFY9cIUVc/0a+yJX0N6aWIV72aJawYKg/KZiTi1U4tZYdHIL7wApnSxtNU930xRQawC/DVQ8ZD7nvB9tkF9jLKPmHDmxvjtAbbGwkYa3blHvUJGRGDWhrS2ZlWetbmIqd0XgKea1Uq65uvH3VoPh0cIemiQ4By69pmbiB88Gvb6uHNuT8gDY+SOd51QrdCt79bR2MYfccgKw1pj5TunPYQ57WdsoI3mYa2CR9xHYDuBLgLIc6VgD4++tRRqJfOaR6bbL27muWZIcWdeH453fIrcxt/7eXo+K2mjsxe7GqDEMkF8f7usPe1QHqUA3oqJWPayVSDdeMYCa9ImUd2m7jpqcXVeOlqSoIyWYlpcnkpFjGqmWEjWQOGaGa2gt8OuTeIA1Q19brLRvz53df6s7TkmOrVTw9NNP44nHb8ulYLcoFNSRU9t8K0h7DhlcaYugJyjrd695HXGEg8Z6Jvz87bzcsS3aI3huqPZzYfGtFo50EvJJr/7n5nYQ7Q72AOqITXydjrU9B6gpJGT9rtuyWjBrfmxTxNcyzxPxR2v6SiAx/8613JwpduZK4WuBar8k0PB/TsLQk5nu6/5+VGBQ/pzFMuIW4cpdvf7LWrP2FBcsmVNoIfIo/k38qIIa63f8YNX1TYXGllkL1lhZe2eNMNacRMwo4qqye9KDIpJ4Tv/qUcvVPOJHAPWDR/O9q6B+GEB9KOkIMC5WWtvZPEHMbCjyv6dd/YCSunycfcq0ra7Z8YvN08FpV4OpbBV9a/f6Ju0D2xaMOjidgdJSMrhtg/UECZC6AKjVY9UVbAKH1lvsHIQS2OQA9WazNOAgU0nq3NhOzkFIBSnmvG3FkMzW1JLjUHV77+tQQyuwtTHRXs+CvAPcul1i9lgPUhZcAqC2Dcd7jnjfjVA5p/HN7ncMe2L+WMgT1C4De33MLWSy07Jep1ngm8hwZRW1K5rVH9NtvB1YcOfzpJY24Dazeo2CrSumw7bWLytpxaxHtIOxJg/MFnJjI+4ymxjZhyip4dcOy/UOi7X3OPWxod02C3p1jzxic1LA5RlIBCQKWpJVUMGct5Hk5+8EpERPItn5pF6xVE7DVMwOTrdqVfCrTmcpnketgkojrJvcHtrHJLtbrkI2NqNyrWQH5IG3K9W4UVjIvpV9k6zFqcymsojgXJM2LjW0WnV0Ok20ez00+8fY1tqYrau4XAJvzTa4M1ni9fEMZ7Typj2kPzcMkGipOF3OMVnN1MtvvTYLJ5s72frgTFX1knHbE0uoit6megZ2EKFgudtgRZWu+j0xYOS5UzHcQKvVQqfbRqfdMjtrKmWrxtJTOxkyDPkMegLGIKnTaKrfVYdWYq6oFfuYgK1zMSPYisq7ETdC9WeWX1xXWBiX0jWsmal8dStmBhFMWPmf2ZPXUSer1IN52WWuNw7QsoezgbRSyXoLAovpjUFsBB0W8vPiQ2FHw3tPoJRBEBPbJu9jp4V+p4OjXh8ng2Mc9QdSUqsPi4IjCnrMMjoAT4LM/JywrG5QaZzZoUfvHOsH78GmB3KWaJnLg+yoXW1Oy2qqp9Vr2QHpmXosc86Q4LDU/CFYzV6QHAfrOSRTTAV13RZt3Lto1QkY8/7y+d1gsVmpf1VYxR21OxiwN2WzKlspsRZl4+pfmutNsSxbbYLXZFwa65LkBoL3ei3B/N4AHRVN6ljO57g4u483Xn8d33v1Fbz51l3cuzgTMYMAKlnsTQHUnF8tWQ11Wh0Dxwlec76yn49AaiOfmD2b96z2jMP2B2O08rHhXOC6L+t3/+KeJMXAjmQG27usZ5GTYTh/CKqsvXBAMpT2IXuGHNnJMvIoN1sgbEUO+7PF5WnlS07rlkzvK2G1dPrzbXt20aqjYBFHcqTsxpnFeUuPfI+0Hl5WeIq9xIAvJuxi9taq+Of/7t/+deLqH7r3/ua//p1U+9vSKcRdBixp4/5DBYQRlux3RowhQB0Fi1R08BgsH4RDwGxenA/g8FAx3MBKmy+HvudAa8wwS8It487JilHQz/fdXPlviXreD9uPmH1+OoeIbyPRzIqe+bnGv6+7huvG6UG/LwMbD/q5/LlXzm3vebRPzUHu8mQu37fr/l6+5/l9yo+hODsbu71h9JhfRDnvIad+YlS0Dod4+bvfxR9/61v44he/hD/46tcwGl2i1WpYscXp4hZqMX6zwqGKHrnLjYIxV3uoAGWORCxOsgf10089ifc/95xsvqmgFkCt1hHmhMHjbQVQ0z6Oyo4qqrLgbmGx3OL8YoLvfO9NfOvF7+LOm/cwv7T1HS1rJ2DGh7QgbBhA3esR8bXWMcslqtMxdtMJtlQ9c/9nMYaM/nZX39Fo2qq63qKyXglUBsmv3HdbTewIUHf42ratxVzHl0tgPsOOLk7s+beeA+sparu1SI3V9UKft6WV9XqBfruBW6dH6HdbijU3dDIZjbDiea0WGk+2vOBivl6xqM5YqYHFroHJtoFZtYNVa4BNpw/0+th1CJg3GHjpnNRre3yJ6ugS7ckIP377FL/0t38an/25j+NTH/8QHn/0pqzMN8uNFf623MuXsjS31kgk/BLEd6vvhZHWqARZ021lNsPlbI6X3p7gyy9e4I9evofvvP4GRuMLdFsbqcF3Kxb3W2gfD9A+6km5zLgQixVW06lA+TFV1NORLMX5J7U75PlsaD1uOdSSqgQqsUR68/VRk9DsJiv1TgKot1RRt3tGIKBiY9DFk888gk/+xPvwD372k/iFDz2PbqehuJOKL86bgHFZ+jT2734P6kObzxUAMHuRlrZUDS2ef60DthqkQnasrzkwHQBpiXNUshz3I5U+xz+tKKanwnp+FQGCZ2fkxfZ4v51iqnanNewwGH0VoE65fgbU5eBoAfQW51Wohu2iVNyO9xtaYPGK5+u++BQHyF5re1VkYocB2FiX90bGY7pQfpdvZHENTgLMi9alf9vx/Q476V8WoHLgYs/7q+B51CPCySb//Kvjtz+38uOVry0H9g9dbzFvssK4DXB6+YPA/fcaQP31l19Mz4SBav5fViSPWpG/MJunD1JQ59BS9nBHzcMBsDLRIL+n6Rl2BWkpjNKfvUmQnVqxDCSiq37nSmrl8o2GrL2POl10G8xNnVhbGD/szZOwgyUAETbfRmQ3MQdFCJZ7XNNKwUFvi3Hy/IYp51Y56dztZW39tloF+5wq/yTI5v1QzRLcABaRi90x0cKUTDDg5MgE8jjQJCciJVs2ksxl6UhHFzLGTvw7c3YCL0YytdyOX0mhzbeGGltgiOXlgc8qhopnzUUgUn9LhVcQ3yPmo0sZ6y/DyRBnwzNMFhMJEmjvfdQbqMe07Y+mZg4FtSkwsmKZKzXWqsUxcqqivnUXMfPX0RetnKWQ3tJZpiqbbrWRkwqeSlb2FKbRDkFqJ0BLVU2LcAO7qsJx+Y9Qxkb8GFMnIJioEdv8DyA/TbBA/gRgu6NUtlnG8xjzJghWe+unK7gLkq6PSQKpi4eiULXGWh4zzt0D/PnXvY9lQPPKlbWKJ1Kinldz0/JuAHUOINm1K1fzeSGigoBrA8L86l2gZud7JRxILohW//bhcikPa1W+WgSwGVbg+r05i9ok9TqCagYu7LDZ7YWJfJXZ7x0fNVf3KyidZSiXi+u9IsLyvVwn4xba/NBw5EzAZGy2sR6X8ma/w8VSKZWwia40N4KcFpeSjpP9vVjlXDDilt68H0GC8BELgNdEIWuBsKyHvO/Jp/H040+gWanLxaiIqYoaS7TwjPxaOZRjLLE+8Y6oBthgeyQKfizgKGKH/Xsba12sIRFzhhiJx+K6FGvTnnI+7LtlWU6HRQpXFmq7Yy0abJ3mGOs8OVe95h+Ot1zv2o2WCD1007T+3rb+sw5L0hEdmngU1nspHOGX4j7mBBE1h2st1x7zuE/Piv6dzWn+IQBqiwf9QZQCemfrGddeXneD5CYKojie5tqYpoLnuRZj2VzRniNiiuXS9nprfSgLdCrMF3Sh4Fi4SC/mVBb7Xd27r/9NkT9cSTGufdO+o27pZQfyh1gn87rNBx5/7Ps5zXfNa38EUGcb2oPuankeRYyRQORDjE09i5HI+gYQSV/67htxCaAq1uF4JAwuTQu5q03j5wg2DaQp7L7DFtsWVQdwDiimE0AdimbvQ21qZCvym73NxoCRVQDUBNqWSRFJBTUZ+qamtp7VBlA7SJtsVo2BH+ek847e0alHjfXvkL2QMxm1MGUAtc4nbBuoImNAuWIPjzieqcvYTUacHwKbDHbV1uNgdUFDn8BpT7K1uRYYRJhla1MgU1I2G+pJYcU+FrpDEWybRpakM+RU/9joPV0BFc2FlTffG7ZKbmMu4K0IgBjKUj+SwGFXehqZyHpEE5Ay61xLyguLWivIE7gAya/e31D3gqD/Cpitdpgsd5isgRnBDy95si9gnXOPBSZHxWVjFNyBCKi8X4xA0GzuKcyKZCUDaExRLz2GlNINAtRutU31dIv9p2X/wWvaQf2nqRIhmOV9LGw7880rsyNKim8fDyUj6l9d2P7wHgqklj1SjJ8BvWRzsTdfs1WTBWKTdomdFur9DhrtHpq1Lja7JoaLHd4cL/Di2RCvTRa4v95hSgW82LZbAbWz1Qzj5VjJ3YqkDbf5VoChZMUBVbfSUU8OT6bCat2SHns9k8/pdo0FC8p87iOIljWn9V5uqs9yC13aftfqaKOmcSYxc7XbYrHje7eW4FRrAqgFUlNtTYCa1ytmW02JMYOCYPwJmOWXVNlNgflU8zJQYABC5h3ZewRiyTZe0pJ5vZQdsyyZWUx2KyyOM426rEDLdYYA90aBBsdLwK3Aba43XJNMgZ73LrfkKLQvvuZEnc2BIc3XehWVVlXqNNp8n3S6OD06wY1ke93WfSdTfUvlt5TMc8xWFhQy6FVv6yrtqutSqsom1S3R+W/ZZjvQS1Z5MBrFquaaQNCbLD99Z9BpIHVYWAuMXswxIVBNcsNibgQHFtPnc6wWKxW4uQjx88iO7DH4pOK5alaey+0GE6rH1ks98yQo9Jtt9FRE2Kj3le1R1lRegB3JCLRqc4JDq2V9azo8dqctQJkq9G7/BN3BDRz3j9BrtVTkv7x/D6+/9ipefuW7ePXN1/Hm/bel9Joulypuc47UWcRo+nykzXqro/PuU+nf5pwzVn5DwLmBrKbwo0uC9V7nGJJgs93xiyCM73ly3XCwWsQLSyxEZApFrQfY2sdUhDClNQkI/ApltpFnoid0SOItQdX6qe3dF77IDqLgpJzSzjNReR0oU9Lv6kbxtKLoG1Td0j4fwHUq3Pj+HUxffXeXEl5jXKeCfu/l83/8u3/1rgla38mF/It/+y898eIaS8Zv2ODTTt4cF7hFcX6ZjT0L1pEwG3HquiLkVaDSkjSrjRaFgoe9LhL7Q9+tMGIxg3oz1XneZInbnJR1VdZSwD66AKKjj/o+OJ3ZKR4AqPNxfRj4/P/H398paF1+XT4WDy8kXyUJHJpfh8bR2h7sq9wKIKJQyvO9RdhvRSox5NkiATtzBVEP6iFeeeUVfOtb38J/+dIX8ZWvflUKahJ3kpOHlwnMhs+LVl5EVqFDsUtYGHvxR3Nmrd+fnBzjySefwPufex/e99xz6PcHewB1OKVwDVytFwmgplPGttkUQH1xNsGfvfg9/OGffhtvv3WB7YJ7LhsYGxlGNvVOct01CVAfY9fuA3UCz7T6psX3GJiNgMUcWFINUkOVNtG0f+51saszDjD77tp8oddtScqiwpcAdbePSqurfte0BAfV2KsZtgR46Q9Oi2gqcddLYDlHbbNEnX9bTLCeXKCBNY66DZwe9/HIybFA7MV4jDnbUoynIjSxCE0R1mJFkhdjpTpWlQbW1TY29TY2jS62rY5A+F2rDTRb2LGgo8Kx92AZjYC33sJpY40PvO8En/3UT+DX/94v4uMffF6xlgADVYDWqGyXqFDpTutvqs62tEGnQ5W1OJkzdprPsR3PsJjNMVos8Rd3J/jdP7vAH7z4Fl5541WMpudoNVfEybFdc4610DgaSEXdbLaksKrNV6jM5tiwn+d8gsvZEFPek+1KhpNNVNBGBR1Gcbx+bMGy1ZKWoSxMeu5pMUMD1UYXaPaxaw2kohZA3Wyz8oTOoIOnnyJA/WP43M//DH7+w8+j3+anrLGu8P+LftYV2qIqYbCgTvlOYhIXT+UVcDpTCeXPbvnZf9hakEDqhGrur+cPAggPfm5GRNv7u5Os43dWx/XcLgNZg1zEBSMHjw+td1FILQOq141Ved2yU9j/nBxUFeki2opkAHX5XHgthaIuyF77966IY/ZrI/GqQr18dSXeAzlCOXQQmL6a28f1cd2O1if5uaS91XtZPqgE+bC5UD7Pq3OvUFuV504+7mmOZNca9yp/33saoM7i6mSNncgdJWFI1PsCDytxWULPeF2MGbPqYWtJgJDJkSY7oAr9bmUXdrohcLDcvmT1zTiV/UHrDRy3u+jT5Yr5JuOPHJz3z9A89zUj1NKsDViLKHesc5el6FN/aK3k78pxjxR12CmfnK0Xyle5PzHuZYsQAiBt5nhq25SRK0SGp/3qSmT6ZBsbALW3ZyuPe4Bq+XnwHrAGQDL3ZDrV3kg3MJLt5PTCgzj52CM0iS9kSsv4JMspY/2S62DmdMVrN8tgd+OSS5WbHlcqIgwwzjkbXeDO2V3cH55jOp8o3+93+kYQZ31TgI2pv/mfanNZzBjrdlHZ8yvO8MZiTjoQFCrifHxLe0qMY0C5e/BlAFl7oE+ugCw7dNjR9vIUgZUB0QZIqleVyJn7PxfrGbd4P6tkBZ4msJM2cjjIz6E4kYOPaIxQThC97lm+6kxy6JUZ6JxtKQmUzd4S8YMNVoLt0isO7QHFYBX7f/HmnH2S38G0ChVggmb5FwAAIABJREFUc4DBxgpwALw0nl4zVLVHh0sBSkbcu74mfmituW5sD+1RV/ZMz1+uxChxVXlMdOWDigU8RsbNz4yAIEK6zdElVcJbxtBrOUO+//ZTeObR22p/s3FcwkBqB6j93wmkdmGDudQWrzMBkbVRk3uDl5/L8UuodK00nuXgQT1wN88QI6neG4T00vySCyPzATpxsq5HkhBr5/maEvthPOfCVUjIr1kfatp8t9s6d+ZJ1lasojqr6orMs9S+IXprG9koERO9PawZEDrk7PtW1D8eFOPZ1sd2BUCdLQ1YT+OarF7eBoqL4BSKdI1BkL5tkI0DbriGiVjMFt2IkeYSsqTgZ7bQus1cO6nQ/XgZPPegaXzwb2nO5o/lgVceSF/2XlWGDcuHiH3vRwD1e9ji+1DCd3iryjbJ1B7JF/SHANS5GtppLoVKaw+0zlekIoEz7Mph0wRiZQyyPYvvsPr2RD8HpgMI5jFSv2lXUOtn/p6BmX2Pns6mnjZr3Q2RNQHU3udTdr1u9e0F/mSr6oXUsLkIIFdWmlI/FsC5FBKuAE8bnIpr1odavaZ9rZL6mj0k3LbIFsStgB5+RV8NU4TT6nYjoFpuKYmF4+FBvienBMHug/a4YCUVRi6uyPbiMQNQX7Sl6NDPbmcutXChyjISnav4pFr2PoRu5W023gZ4JwvzuO97AHUFjQCos4CIYLRAaoKNUohlYHXYG3FBl2KmioqkygCFq1Zv5X2pYLGuYLLaYcwvKqrd9ltBKckKUu7a/TDeknXbERiv6Mx6KRl4aBtkFJ4YOBRD7sppB2Qb6jltAHWhoob6CDYFRjuIxlaJdesNq2sJe8vsWUqhWrI79f43oaIW2O0MXgHU0ZuoAPYJyDZlDV2VgrrpPfoIbNbZy4Pq0c4RqrU2VtsazhcbvD6a49XJHK9Nlzhb7rDYVmXpTZCWAPVkPVEwsF4yCXJWWbLCM2KCkkNXFjP4EbvOe+Dyviq4Vr/ZLSabNea0eRJZg2ocs9viPBATrtWUIrZLVbQA6ooB1LTp2RHgXmG+o1LG1NfNWh2teihaCVATUGyYepYqWAGz1reSKiMpax3ApNK2UaPVZxHUEGReEXxdsXeU2cgQEFxQRawek7b+hEW7GMFsKyCHBlp8e19r72dt9uAbrGSjXjxLRf/e9Pgni6iCierPNedmfYdKo6JxOWp3cdIbyJ5rcNRHp8uCrvW1IhN7OV+ItW027XOpkvmfVKoBBMqi2sBVJqq0V+93yajuyzqcqnT17BK7vGLEH3eaINHGrNHNjpr/JpBPkNqAarPgUf9qssfZN4aqKoLnnEQVKPjuNtvoUN1MRjb7y6xWmPA4VNDJhaCBNu+vnhmxdPR8yqnBLczVOpFEBLEoTV1tltxNER1IXBBY3T9Gd3CKk6NjDLod7Qfjy0u8dfcOXn3tVbx59w7u3ruH8+EQo9kcc+4fXNu8X1Sdz1OniX6vh5MBx36Ao35XwbOIEVS6+3iJqVqp2RdJAbSD5xwjGch7udoj5ExX9WC2ey1Aj+OabdV6vsgI8vYVJBys9AxRob80G3oC1vrubSPCQ9uZ0LHnKCFyS6n4UKkFo41A7Fn6bmkx1x1bK0OpVDB8UlruvmYKhn0PiP1RxDG3PtMxXPRdtNm2wD16I/3z//tff99B+A/zG77wb34r9Y9loYhkOK3viZW71V7CXktc38wWn0UlZ0BHUnRwELwM4sCgxY9h2xZAte+lqQjkyWn2OitiFDaHeoeh3O72EaQ2c/uw1gdBGIw2Cqb8t/eGut8593vK6QK8jtcW77maZT0IgH4YOF0+fv5zPpx50bE8zPG3+P11YPV1sfs7jenL13Lodl8lGrhNW1ZsiPcVRSgroMTciOmkfYixjmwrTQHDvZAFB/YE/u53vyuA+r9+6Uv4ytccoKZ1thMEow4pazxvUWIqobjn3nHd52ShCDQHjRs3TvDEE7cFUD/33LMY9I80r6K9RrSqsHjb9jhawbFX9Lpex4RtTO5d4s++/Qq+8Sffxv37IzIcBcqiWdceY8uw9/SpNbFrUVFLELNjf6+ssVvNsV2M1JMa0zkqtLuuNqWM3vV72LUa1q5kvUJtNseOwOxiIUvwXa8LdHqotHuoVBuokOTHlg/smb1dgt7gFcXB7AO5QWU1R3WzRI29rOdjrMYXqKxmaFa3GLQbOKH9NUl2fK3cobwwvd1gvtpgSnLamjFwDWuqwusdEHjfNrv6zuvaEZCl4rpWF3HKCIcA5gvsxkM0l2Mc1Rf4xAeexOd+5TP49Cd+Es/dfhy9/4+99/6VJMvOxE6kifTP1CvXPdXecByHXO5wZmhELg0o7S45w3VYSAL0o/4jQYD0kwBpBWmX4tKBBAmSWJox5JDjmj3dnO5pW12+nklvQ/i+c86Nm5GRL181KUBtapis6vcyIyNu3Lj3nPOd7/u6bS2osOl3SsY45K1xHuyqgTKOKeSgOQ9e2avhSKajiRxPJvK9987kt79zR77x6m25e+s9mU5OJW0tpZpCXhUqKnVJ0EyZqk1HmomkYG2jEDUaynQykNF8LPPVlOPWrFXlUrsjPajnZBXGIf3pRPooiC1R7PP9ChMO0u1g1rfUc7oJb3AA1F2C9RiAVrcpN564LJ//9PPy6z8DgPoF6TUQVZks6RpArQ1Cvpk5OE3PTtvMzwNc43WmDHDRZ9A5HKEDaJ31FOUmZS5fzq62Q8X9SH54y2m14Tb8KQJJHov4twd2Sd7I7GtgXOyLr8tqcfYV5aBCsVB43p5e/J4cKGUpz5pscoZQHpfoUf18vWBohKtoCPLibhnAt+06t93LeC7smhc4Cc+r4rgo/tyaQpwVos/bHzYK7mu3e73Qn49l3tCkYZ2ri1l12+9mBLrrXFsH84tj8m//zZfPu7Ufut/FDGofH26tjnn9/xigxvlWaI+APTxvgnEw22cCl0JbEtHsjbwNAHUPuRfW86rZStndjdcLZ1BrHrNk83oOrqgVkDPtcrWCeLnKwTHGFhZbEjSA6HSG/H0uo/GYzETkmogj0lqqIHW9QUKBrhvIMVUtg0QRnAsaajmnLR9y0DUCWrimKKqztrb4swwFsuF4xCZuBMxoqEZeijybqS0liY3VqILJOt4m9+3EBuZprGGtx8HBd5uMcwX4AXbgDyw6AI6cDE7l1vFduX9yX86GA4GHbLfdZZM+2aFWE8uZ4qiX+doQqUAgVtThWAOxrE01jFPIGXRYohvmdaT45z62BbDUpI/Zyh/lCGWLRHGdyeNq9UCPLsXpxmuHCQxfn6PWEEJrCd017P/Wxz40i0WfCwd2MOy8VS1eTreASBcDqP0S/eZwtVm7H/kGVzih4vdGe3x+8/xNJVIIO1dtxwOiex+aLPIvDzXzYkDjUm66gPqd2fqtepz1fa30zVFgsjUOC41Bep75/Y4a9ezg8THWmgB8Bhl2SUiB912fpYqpwoKkgToj6mRYG5577IY8deUxqRKg1rVJL83iE6shaX1G1frwu1KAOpb4tqmhbOvcWkUxBLuuuIHdm/lMOptS17Rb0pc2K0WTyMheDlAPoayInCfyBff74XeT5fxQT4ZdRE06TVWbQNMTcw1LHt27GQA1vsOtnRz8VfKUEf/smgyRCfWP9ZA3Uk6N41+rm0DtARVWqiWy1qfKjKyPsk6TW10UZx3rd27T5niG1cf9XpJUNJmq2iaENazeFhP9dgHIu9bEshwh/sx5x9/1KMU1kI8B6o8oQH3RQtbaRI3X8nx1WwsWcm2puCpuC7wFTVxffWNwWVF/EosJiS1wIaExxrUvnHEnZPi3y33bArX2c7IUlY1D4NdZZZTONQajs6cdmCZwAn+ypWQzFIQgqaqLmQPUYF5AZjX2/OQCaRV0v0xn3FLCNO4QNyZcWGgNtFaJ1pzV5J8HeQIgnXruqLQDiiqoTtOPJrrG4IWAb3TpIttUwjZghT2v+On4akcqAW4DCkxZmAAVisfOZtLzVpYBAREu/ta9Q79gk1ZiI4B6q9B1BQA1ZdBzsCHEDGELN18eSm1jcTepqFCcVJVlAM3KnFagFUAUiwb2UglQ7ToiC7kOMMo9nVWicJFVZLIUGS4yGSxWMl4CaF0RFITfIHyAp/D5JhBqkrf0CVLAXbGVXIoWFwcAi8W/+ZLsWhC4mRiYZzZ9pwFOiwHU8FAFfl41ue9aQlCBIDXYz1UcQ2WbFWhWX3NnxjP+CsnVuswpF3+yyg1I4nlokoL/qb+IHh/evZAdrgOkrptENLu9UklbbUm7Pak2W5RTnGVVOVtkcms0kx+ejuT2aC5ns0RGsyX9hSfziYyWI7JlVzOTvo/mlM6F3DsGzQ5kFhuDtOaS30z8VEIcntYTAmvayOFy4ewwQ7CDzb9eV1Y0AWYFqDFPZxlY3nO+pmjigMQ57gG8v6va0QZwugmQmt3RNWkQoFZJFkhhd1pt6bXast/uMfgBYI2CtwpVaTcbpL1wzTn4B/llZQJ68uc5Bd+PNYc+UDOZTQBQzwPbGA0yWGPYGWkdzsoq1OKZqjHo8xd3PCqz2oJRyI1B84rEr5q06w3pNtvSgVSY+zObzDfsDOAjjmQY3o+D6VjGczjwQP5Ufaa04UMZqwBVUUCAH9VBb0+ODg/l0v6BdAFSNxrsLse1OhNSE2Fjr7AbUpMVdm+bFxaaGyiNDo9qeFZPpzJYzPkCeA3QHsdF9zqaCPB8Yy0kuA22ugWieE8d9w+cNZNOw9qsns3GPOb8U2q/+jDpWoLrUhnuVJrw/Wp3pdXdk729PV4r3g/pUXhb3rt7V+7ffyDHx8dy2h9IfwhwHw0aS943OnHVRKqtuuzv78nVo8ty+dKhXDrAOLUItqv3uTaRcL3LFKRO8cJ1VAFWYx2oSIa1xwJbLoLWKMRciQD1XBdWT2pwXcCw0SDC5htI3S9khucIL8rJ63wlyx1zzpomsH5R+g37oTXpcNX3vSMkFXkjie4KeSOPJwXao6WpUEhV470/xAja6EMvdG/a4r7kRRBdD9xGA3M/LsT+H3/40ZL4/r9++z8JiiB6y7HfqXyexly4Vys2XXS7bW1GoeRVLfhFlRXQPSbZBtD+Q38eH5+KJ5aQ5nNL54quj6bqgAQM4FaQhgtQjibqJSB1fLwiEByfQxwbX/TaigndtgJ/GejriaWfX9n3b7sH2763LMFcG097Q1keUAaKxyBM6diFIlQoEayvCxa3q2ylMqix/7nEtzOoAVB//a++QU/hZgOqJCbbaF38LHwCIPTCcRABtBXBpCW9oQGqStifLl06IIP6maeelqeeekr2ej3OewWotQlCgRNtDHU53KxWo5/hyWAit24/kFd+8Ja89PLrcnIypNewwIcyhcydqRNxD/PYtypSa0iStigVXk3hpQdllbFko4HIYCAyA+sZm3GDktnSBNgLL+qlVCA7Nx7LcjpRAKLZEGm2CXonAEjxOeQH8xl9nCWbW4NVQ2PhbCEJ5LMXALmHshz1ZTUZiszGUssW0qyiuaumDXwNbcTD84/COyw2hlMo36AhEzLXKQFpfDeBd/wbzO96Q4TsaYvKKbOJAjnL4pKNB5Kd3JcnD9vyc5//jPziF35Mfu6ffk6effy6NnPO55LBO3s5k6RiIPVCC0LwniRIjdwKUubjMf307o1G8s23H8h//OZb8o2Xb8rg9l3QwKXeWUmlUZHFqi5LKIyQZZCoHCGK62i0mk5kOuzLlNKkc2qHpmlF9totefzSJdlHowAUgMZTOe735WQ4ksFsLlMgGywqs0NUpApJdoDzbREA1K0IoJaVtDqp3LhxhQxqB6j3MOBgUFdMmQmSpjZXCGh4l1VcQI0e5POAwfh5P684et77Qu5ZJtkZgYXb1hbPe8qKU9v2lRjALK5xMXB73nfG66f/+1HGKj6H+DvXf24FZWNbh+KneSt6AybUW3J/yfys82NtypLnLCYHZF0BaR2cDfcnipOK514cpyJAzPXXisUE3ZBLwW99pvGej9ujAjjF8fZjb953HUdvLivOx21zd9v9/Df/+te2TY0P5c8/0AA19waN02iZYI2KRYA6AC7MVVbSqFZlv9VhM3URoPb57HMaeTXqNABxwRxkjk37L2uMXQOo8/K/fz7MP1eii5rxmK1U0LC1IECNhmnYTyD/roFFnTZYE4BFGHN687xmrmS+wuqTmgMYbh0WP5ecuCFed7s6f241X4bMLa3TJhPWEiD13et0WZ/gMc1DT5W0oWZnDUrOvHNVrriZOK5dWQ1LmegKUiNmQ+6J3Phs1Je7Zw/k3vEDOeufMWfttDoEgiTDGqjN8iovbgo3zBmNXV14OuOYsiz+9Ni1bB8p/kwBrlzOvng8BXk2VZWK62t5bE3ZsvxXUaPFRWLx+Pq31eC37ZXvq2b//8Eq+KjncV5O+X5Or7gX6H/7/YwA6oBRaM0v/AkysPqg6ed3A9Dx3njeee+Kv1yltGw/90df45j4/PJmrRAnbQDUyp6GfDTmKIgwWKtQ38Ka9NxjT5BBXZWqzBEL258Q89ga4ep7Sq4zO8r3waDGcQOfUR9gq77mjeRq4Whs4gig9qYZX7eRl1FxCw2jWPtow4Sm5PX7zSGzZ9IbbWgFWKkRnO622lJHAd4UAAPGgZqqWSl6bd+9sXkXTBGX1xRLqlssFUvW670rn0+4Hq33gwSj9Wklo6DxJ5fqP/+5UC8DjpuB1PF6BqLiFHZGtJUwNUUbptDItnu6r53Cxpze0vwSz82ya8iPU2jMsfEqrssfA9QfA9Q79wgVj7U2TWM3Raub/tMW03ydt0U/KjQHYHoNoDYdWmNLxQ83F84NgNoefmMOqySlS3hrYQPyDSw0GYM1lwmLQOggn22MagC6AKEpsatMAhTm3ceAQDF+PgMLQk3oUfzXgr3Kq+rLWGcGvFCyzZjfJLdF18nNkb+37hyPSi24ZYCLYwagHe2Y5jmNAh99dFHoM2BLDePYJkrmHM/fQCtKxxlw7CaiUddmCDoskOe4Rx1QesvM55ZBrnolMIDl4q1TwE+BYAmlHLWLigC1++fS/9RY2oz3XNo773j0kIJbHHcMrQGqy18u7UG2rIPSpiqbA9Qq941F3GWG2bVEUA3gNCREK1KrA3SsEtAEOwdsibGB1MOVUK56nCUyhkoj2fVgvGPwtNiqPg8OUGsC4RrMGWTXkfyjoD4GYwaOfnod2Di5WaGIRuA9I1CN/yY4XcW/4fehktvaYQbSjvmJmT+zBuMu8Z2zLhSkXpdA5X228SLAbn4WGtQbQM0xBSiuftR1AOQEqmuUSoHMVtpqSq3TkVqrpZ6FNUhA1uR4tpK3z2by7mAht4dLOZmAibOQ8Xwi48VIFiimgqAEohEdinTK6jx24EuZmQGcNhY17yMLefAKX8oIDFmAl3zutKvVtz0C8AROIe9Sk7QKgA8eRnrFeHbGKzCwAfjqRo7CKkqIlPE2IJq+zXhVawKWO88prZGBeNDpyGFnTy739shChoQMvERQpMKJ4PocpFZGqp2ndTgGQN6SdTwj8E4G6IpADF1wKn2N10IWAKvBwnZg1cBCB3m1ezxmengHpILWzt/PUE/HfUXnd6LgMtjCYBvVKGtuUjNYE+cLgsLo1oa0DhoCcI64Z2uBpTVLgP3ba7flcH9frl2+QgD2YG+PrGpKs9FhSF9MFB244LgjcDOXMq4LChbQS9kAa4wLmPNDdJHDkxJFfLDQKZaqa6Mzr8cA81koVwl3sKfTChoIVOkB3497QIlx+ltPOdYYY0jDquR9hU0alOAxNjVY841mSzqdjrRbTa57AM+RqD88Ppazs74MhiMZjlHon8sIYzhfyoTM+ZVk1Uwa7bpcv3pFnr3xpNy4/phcOzySTqvJtYpNR9b5qnJrbrKsz3ktySTF+kDpfwDaeKEBwLxUg3eZ7i0ejHMl5l6JwqRKVzogw32OzVDWIIH7TPn1XIpdmwbw0uKPvl/XdWUl+F6ee5BpUqLNDPqvqHOanew5m1b7E3Kpf1v2NbgI54rvskYgA8adEaFNGtqUhPmM9fL//MgB1L+hTR6MNZD8qXws5xC8o6oVqgHs7fcoDdhsdygxxQUrjsv47s0sxJnO/rflnaGTWAsF+tm8abr4szLWtYaRodfBAsy4GIJrYDEdANoIDBZNUuNYVDvNNwtQZUDzeUBsMSguAst6ruVZWvG7QtIWAQOlIG/JNZd9Nj63snPYdV6Peu7x9RQLwvG55IWeuPDrJVhrkHAPatvvHaB++6235XsvfU/+7C/+XL769a9T4rvVSA1ozYsCVNlxBrUz+cnC8ZYVZdPrnqh5AGIAANQ3bnyC8t5PP/kUm4u451lhQCMf4L26BlIOt1aTrF6XWaUi904H8ubNO/Lqq2/Kqy//UPr9iQGUKT2orasiBzHxAFLhAwt1Qxv54EtdTWQJL73xUKR/RoY0ZTkB8rY6BKETKJhAmg7ANABqeExjXuM5haQ2fI4BfAMope8kQGj1ceYKW9UYhKpCiHQW8LKeSjYbEaBeARyfjaW6nFOxpwn7FsY55sMN5aDFUiYzsMVWMsdegfMDGGsgNcFZgLSQL684QI12KuzFSzZRruqJLBHvnfSlXcnkmWv78rM/+qL8u1/6afn8jzwnXTLkYYeCHGcmWQUg+0oqS7XOWVaQ3+heiPeAZY2C/J3BUL7+xm3537/2A/nGS2/J/L17koz7Um3MJGmA2N6UFaJpi8PRCFpFbLeE9PlcFrOJLJczZlBovoQKykG3I1d6PWlUazIcjuR0MJKz0Zg2IxM06rEGCoZDXbIIoE4A1oM93YLMd1fvUbaUZjtVie/PPC+/TonvFwQANe7HEn0FBBHUbJXeh0r54H225XNtCYrXufMKvrvet614Gq8Zcc4dTiZaZ73AX3z2c3BnOyvKP1ssMnveXwYmXOR6i9ftRdfiOr65XkUNxYVr9AKn7Uz8izmxNcux2IhmQcSFjUaIm91axVoa1ljAZddSVnDXdM4BatuKi837UdHYx694vcXv832HhV8D2xFDDwYDxnpUeiswDOP1X8s8m9XNsvu5/ZzKC7ihUP4Ix//X/+pXz7vFH7rffRgAaoZo8AGNAWpX3TX/aZWtZbcym3IP2gpQo/ZACypXarKGC5/PqCG4VylZ1GZ35BPBcNvAbg6s0CiUc2BIFVr0F2S10XoBa/dKfUtN3Qu5EBJiMOHQjA2QmgpkRlBhs7h/lspnzsZTMgm+w+tTeSwbyl75741cgOcPdSiA1GAvIzfH+uON4GjUdhkl2vdU3KdWgXLEKi6ry5qKScRurKFRM7n6Ua+0mS/LZDAdyoP+sdw9vifHZyesi3QJUMOWBfZTAMWdp6IANWI0BbxCu/RarpDHxHHukANbDnD5GBXXIt1F/X7lj36RzWzsEtvaLCfNu6Q314wwB7iilYKZZYzCsjg8Jwtoca6YQZy315W9f9tYrF2E59hbYFg2U/gW4zlIycrp74nHWUdkfT+Ir2qd+btlOd4GdhW2mfA9XssqMLP1PjsSF51X4eaw6mi0/Xy8z0PsIkZsuIQdCJ29byPe0ihijTDi/7H2/EWf3xbLeCOghZFa/yRArTUU1DVnIGCslgZQ35AnrlxnpWyxWLfyirGWGKB2ostFJL5Zr4tjqODDnMP/PmokVpm9gXpRu2S1MajtZ640gJiL/sogntCD2gBq918PJDrLy7HmeZwGxnKlyvoslB0BUGM9Yvzj6rKSBEUvkISQP2JNw5pO1T+rr/tnfDxsc7C7qjetLObyaYNrRl2Kipx1KHzGOajHopuVF1eZ8H0I85fHsnHzPQTji3rpbKa1O5BOVEFXR/79ANSlMesjANTla9p2gJr7re3vHwPUHwPU5wbxa5NLGzfWm40cmTT2W75hWqITfu97u0UnobvJOtKiBcAf8gCKhi4ne4Ad9A3gdO4xzSTffu6MqwBgO3vaWMkOJitz2l4AdcmQVs9pgtQGVPP9ZFDDb9oAanufekWb9zS/Jy/Yc1Gz/w7enb4BWVE/bEI2wB7cesGMvyf72M4ToB4ZBgC1TPIX8uR4DwoqM5X8VgBci88shCiau7VfLBQn/DY7ymmhFBc6A2WVMa0sRPWUM/kk+vwqQM2A3jYC+F6AhZfNTLac145zU8CIheWwadkibfdSF+A80PU4RLuIlOmIv/V9OZPaAWoA0oFB7YAnWMnGEK6lNTJccBB4J89WCYHpYVaVQVaTvlRlIGBYGwrPAoL5eusXq3q7Jf0stOGezeaymkxlNhzJbDiUbDqT2lKDCJwrmdM4H3p6r0zeW0FhAGMAp3HLeB0OUFdWxhI35nPEoPaERxf5skJ9BFgT8AXLzo/jALUx0BNlewOkxjih0AvWLWQhG82G1NotqbVTqTfqUkMxuV6X8aom9yYi7w6W8sbJXO6MFnIGuUj4Kc/G9GivogCJXotE5wwSGczjGTq+jCmF6ab+u7oJe6cYEj88S+iShg8JfZEpDw0gLtr0EFTYPaeftkkl0/cjQSuAyDSDdKN1mcEUGwVM87LWQi+k4JW1zgQScxM/S6vSbDXksNMlOH1174B/g03bajalltbVZ9N8q2gX4I0cy5XUFiIgMfNZw0bMCZxwPACUMxCDL8pUGcNktMKHGmzi2Sw0zRD0ZnFX17/Q6RytPcpMV+DaN/5Kqr7aKJdiHtLfxWWTMQ8pJ19hJybWG5UVR7CjHZkEqDG/ja1LLxc+vkhgE0pVA5S+duWqXL9yRQ4PDqTXabO7m88JxsYKC+qBpc0afBbIDs6Z8+qba2CyMavBih4vlyr5PR5znUNzEVQKsHazsxxjh45L6/7GcSjfjoI6VBssQMeajfFF4Xs8HsloPCLYjA58rEdsVoDkN8YMTQqY+2DQ12tkhUNNAGOPezMYDuVs2JcRZL0pj7qSKRIFFPyhxACLAIxbRaTXTuWZJ27Ip59/UZ7tnuCuAAAgAElEQVR74kn5xOWr9NLGGELSFJ7b7rUDwB1MerwAoGerhdQqS87pRhW+6ZA3b5L5T1UFgBMo4nDeWrLPLFTVOLBOLRPtcqfCA1+6XhGmsSIK56HJfrN7FQA15+acPjd6Pgpaq/y8qZLwwJbGBok8Kx4Yg4KNCXHzjO8vlmgw0bH9IK8duJKHMjD8j3e0ho5ZqCBA7q5Skf/7jz5aDOr/+Lu/qc0XYPxxrKu694ORWVFpbzRWgL3f6ylAjQYjNJwxwXepl221hAhkjd9SBgA/yu/z98ay3XmBUKcqLBPmlPkfDkZsTonlCNeUZgrnue38LgJc+7oZJ07bQOD4PfHnimOxDaDeBS6Xgepl43zezy567iGp3sFGDzE/Y3priglJprKTvYNR1VvQhLPOoH7nnXfk7/7u7wyg/hoB6najwfjDWQ70ADYI1I9DMMUBamNKIYoJ/vbYk2oVSnyDQf30U0/JU088Kfv7+2Y7gdbAnFXIPXSxZLyBxp9KI5VZpSbvHZ/Iq2++I69+/w154/tvyWg4UzZzq6nMZuyBZNkiFqyKQCZ8NtFcCUVb+Ea3ugSzQXzOZmNKYMsIMeFUP9doSNJsSoJYCuM3m8pqOpYVAGrEJ2Ap18FkbipzuQowFA/GXAT7Ff5m4yQkx+FtjetCbACf5wXlvrPpmExqAuSziSSrucXNOBD2b216wk6AGAtEC7LdqnVJ+L1gTTcJkONnkLomk5wMarCrEKsuBEZry4aqXAhUtKdzqS/G8uNPPSb//S//lPzCj31SnrpySfZaqawyxH0zWSUzrj/VVZWqPvB5A/sMBTbGFsmKgPHN07785Q9uyv/2ly/LX3/vDZHbD0SGZ5LISKS+kgwy24g1aE0B6xdcxCJIh5NLl4BVt5JGWpPDbk/2223ppHWqHT04PZWTwZDWHHMcgkupgtO8VsSPVWXGQ25dWpD47koG6XMw6rOFtBygdonvT74gew2MzzIA1EozM99VX3uDPP52FsZG0bMA6G0rcm8DEePnXLf/IsfHk9X1UnQo/HtjmctDb6n1bgNny37ugNN5BfvzQNEiQ/e8MdkGjPregt/rmqly377PID8BMNRsNqWFRl1r7FSAWhsjNS52oHn97+IWm7/PlssNoHZdzjwvXBdZ2Zss7Xg8mSMjDkftYDaT/mAgpycnzDXicdL3oQF7fR8uCw3K7kVcWF9rgIjA9+IYlTGry8bQP/evfv1fbolUPpw//jAA1HiSNhjUJk/L+hL2G4YM2qCsAHVX9qBehWbqiHAQM48xd1wRyyW+FzCli56j0ENbkJL3+VkGLqzFS3ToW8kUKl3zOZuhwaJGXIr3QeYaADUbrY04w+Zas6nT/Qz1QM25/A9V/SKw3VnWDgY6gO2WbqipwTIMADXUzfDdyHnI4IYqEvcWbbDG88sapCl4MUphXUXVxEg20WB146FxyXQHqNk+nmUynI7k4ehU7j68Kw9PHrLxFUps9Vpq9RU04qlEoBJLlA2P8SdgYt/kcXD+N08knIc2axUbWjfPk+NkBz0/hs6bp4qx/7YVY/145QA116jCaZUD1Fo3JNi7pcH1PIDrvFVt2x53Xrz/qKukz8f4Uned73l7OL9/i3T5o8Y5zDMKjNqNPZbZRBCevsDl5wzr/Hx0FC76Z+M6HEMvxAVl8UDAQKL1KjSAG7YCpSDOvTWJbzCo8/oXGNTPXv+EPHH5OhtI5rArDZuv1SINOneAmmuQ1QeVsKavi3pQc80paenw0VNgWokLrPcamczXAl+7qJ5mSi8ky4BQYjZMWMOUvJDXhkKOaWoVJLBUKgpQQ/mzpnkKP4Mn0XJSry+wrrVYGjlFmc18hkzqO2ZQx/fWst+121i2xoDsRNtI2FVA2rsGH2+zN6X3ZUwyy9UgfFxUFUOVBzl63uBkeTruG+4vasi01ERNh03djw5Qb42bLwhQb3/2dwPUGMgfeez6RR+zD9X7kuPjY25nBx8xgFq+91v5jdyyQRY7ZMMkCwC1aQhvAaf1CyJmdFgIHZyOunCtEK3Ashe48kSOW0m0kIeFyJnHDAJRwHDmlTLGFChU0BjFHZeTZZcPGbAu9W2MZzKoTc4UADXAaZM3dVlTANZgT7vEtwLXMWvaj2tAsS3wGhwas5bjoouLXu769elWoYy5IGlqY8PEOADU6P+Hl66CWoh1CQADBIEs3wzXsJIKfHzJ6tSilaK51lFpHUbKVLRXxFp3ydg8QSVqqH547K7URJwAtctb01/IWAGUctSOU3au4twB8PsLBSTsD/RBVvmn0E1lQa0i1wDDzI8yGj/HzimHy4DbpL6dbe0/58aXd6m6rzF9XQG+1iEHXZFqWpFKDckRguuKTKUmQ0nlrNKQk0pdTpMamwES82TlNuIAo7FgNfQ2H2WEMQDPJlOZj0YyHUBmcSzZGIwWwOBgR68D1NVEWdTwnQa7AwA1WSk4f/pO498q76GAvW9g2prKzd+kzzW4N0A6/nfUfexBAuEJK1yAico+BMqIQL5KwXEkITgv+PVB8riJokw7lVqrJrVGTQB8LhOA1KncHor8/clU3u4v5N50If2ZPitIUlDKZJKKuWF+3WCWwi9FWdQ5mKqbssmZAHRDcI85vlzKFBLOBGmt4cEyhND3ENjiGDdANdotXEVDhIHiSBgpggLGEouZ8LHWu0iAGfEPB0ODAfpjoXmgUZP9dkeOul25srcvl/f26CXc7bRZsAJIXQEF3QpBmPtYL3DutUUm8CFh0gkQ3pJTb+YAAIzkkwHGAkGG/hsd2zP4XkFWjL7UZjPgUmLGglVAPJeZz32W9TsBSDEwQtBCNrqCjpDNQVCr4KA9l1xO1YNKvbRU0YBeN1YoYAIMtjil71cEcSEZfnTpklw+OpLDgz36LUMiW+XA1ZOaoJhGisocIiNFmWsM4PAyL2YC1b5GUSgz0w5BgvYKlGJdBmCvDOoJ5chRRMB7sE4RdICcMQuIGjpTLg2MzPGYhbp+f0AZUcjSc05AcYFrqIK/6KqEJGgTTQopzi/l8wmQHMDZYDSS0RSS3uY1TisGnDqaeRRPaFYTudRtyXNPPimf/uQn5dmnnpZPXL/OBgc80ygG4H5PAJzj3OgDPpEhQPTpWCbTscxmYyp4qIe5yuFD3QAMMADVKOQAkMcYoguU/ja0XMg4r5dVTZLZCIV7DoYaldu5M/G4eMYwDymBblJvbieBIJ6FGYDnUx3jGcaf98CUR7iHrfez4QFiQ4I1xeQgtSeX1tlKMMrYZGtJpwYTDOhNSp/7q+35BDJ4j3Su/ac//N0PVeC662IIUBOQNuL8SuXVyZxuteTgQKXpu72OtKCCUcM42bOoUUkwBAg4gxf4YiaBFRVYaCkWGaL3bfw+6ubfLB5YzAh4zJNCSwy9+Eh/JTKo0UiiMt9MLO1vq/yEORJ/RzFZ9ITP55P/XVbQiT8bf67sfpQd199XPE7x8+cX1zaLWvH7zzvv4vdvPW+/l1FuUHbO8c/Wk1B9fv3jXjTiHEGMZ+oOlPjGHg6ApN+XmzdvyiuvvCJf+8bX5Zt/+00ZDgbSBsOWBU7vdmckaMm2At9swiOcCgWUUPbM5boNtN7f68m1q1cJUn/i8cel1+vpvmvS3trIA+a15gfcK7BPNVsyr9XlrXsP5Ds/eF1+8PIP5ear78pkvBDpdCTpdkTaLW36BBOaCxrA0bkkAKgJVCmLOmm2JQGLGpLgAJwnQ0p9Z2hcRHMc1mio0TQAgiaSYD+F1xqY1CxcIP6uKWsZADXYutzD1bc5IZMLY6V+N2iuY/0GxQxYXQCkBeiN752OReYTMop1sUAz60LjbBwfcQv9Mj2gVN9lguIAsClx3ZAETG6yqeFlD2kW3OiFSHUlq0aigK2kIlNIEU3k8b22/Pynn5Zf+rEX5Bd//FPyzOOXZJlNZQ4PbVkwrqhmiNR0LVI1EWWu1eqJnE2m8vqdh/Jnr7wt/+FrL8u3Xnlb5EFfEozj4kwkm2pHJ8YP+Q88vnl9yAEJV6g8Hho/q4iza9KhhUudCjmIYc4mIxkizgrpKuI49bWWBA0GdUlqTUlaXalA2hvs6UZbVrVUMgDj2UI6HTCoIfH9vHzlZ74oP/XJF2S/gfh1KUv0L5BBrc+E2bLmnd8FgFefJy3oPErRtuxzZQWj+H36mOZAqO221iQSEnnlqkU1ppCXRypGG+t7zK4p+befG/f2wu/jta34u7y8kNcNzhun4ufj+oKPsebsOctI5RfjopoCQthT9YW91AqNJosZd4Gvs7+i+kfJQpyXVex64vqJz5KoIKvxc/kxw7yxWA+xPXNEqJ8tFmzwPDk9lQcPHsh4NDLpbc0T1MJK10Xd08IuUjhrH3efPfprnxPFvUd/nh+iWN/ZNm/K5u6vf+VflG1lH9qffaAB6oIHNdZ0bft2PehQeGABguvQckGA+rDdlR4AUNRATLkA+7fPb4KvpjioDdmarxJsicAV1gY8Ny55ZuKl1+M4B4S8Pok9aY7m9iWAas2DkPvhHNqwy0JdxEBfF211kgxU1dgMbspYPqfdvz6AEP6MrDGsNXfizoi9KluxERu5IdjUOC+AMMi92awcACD7DIEeHRctjZi6oFnVhev1ZmHzpA25FeIs1F9WSxnOxnI8PJU7D+/K8elDxmmwOatXEbPVyKDmuLuKHz5LEouxFu0JzcdYF5diDFsG8GyNkcMKbQWwaBVYY1bHe1Ss4FVYNeyMNrDITcawkX+2LY/RcXVtz/eRwDb2H0XsYB0Qa+yOfr++ypYuxeGcN44fb+HvZ5XkM5uf/zYAqnC6O79p455GTQy+lxSHd2PPM1auN5IpBuETzSAJazBBHST/s4m2uSneJiZxgZtccrUbOZLukLYPFmfU+t4YYqvifHaJb3Pw0oJOgUFtBA0A1E9fe0xuHF2jTzwY1GEqOL5yHkBta6mSNpQ0pL7JiHmiNXWtGcjqqCQjaEzH592eU2dRe2zhtX9fE7wGgMtCjo9635TsaVXNxH2mzagBxxxjdsPkTdBseKPCYiLtRotrM9SikCL4NObcY51W68pKBoH1klmEWo0W/x3UbEsaD/Pncn39KeboqCOqYpXb+ek+xutgnqfNNs4qdxl0vIdsbnqO6/1DI5LW/FUqHe9xBR9XksSab13Idsu3KxzFU3fbs83r3AFQ+1w8/8HPV4k4HtTboTfoY4D6IwdQ//bOzULXzvUsOSSPIXvyub5lshvY7MfJP+8tNXZ8tiQbSOsdhxEoHfyT7XxiuesgjW2S3vwOjUBzgJoS2ebj7H6nawC1SlQrgxoMPIA/ADvwb2Xkqde0FvHpmQa2mLH5lDmt4K76PhfAabu2/LytKmHjuJEcW8+RMqgdpLbjcwEzNqaxHinvTcabAtTwlkD3z3QOlmNFUvi/wpum2SDDVdnTBiybbC5ABVyfMqF17NSrukJ251qxuAr2QFUTAAAR3AC1U4qbEJnEtuATrFaJb04pvA/gGgDb8YxAG6pAKsGnfqu6SRnRm5G4NhxgIwJQyh8ZwM9mW2NPq9ywg5kWgBOLd3BaAV4mAsamheQzWIjwoWbdzZQKkZRDxm+R1GVUacpptS0Pqw15WKnJFMxLdJ+ZJ537UPOSLXugurmxowF6wmdwOZnIbDSWWX8gs7O+LMGaIbgkkhq4Dga1AtSQ91bfZyVnux8uzh2gtgHUtmEFVQMrPtA/V0tIHHfdgNcZ1XkQUCXAFRoDKLWsoDgBasoj6xgSPKwm0qhm0krr0mm0pNlKpdquSdKsCLTLEwB2lZY8nFbltZO5vH42l7eHczmZ4Zw0HSXo7lJeBJeU5UtfZQOo10VwdBfmPMQ/rBEDQK56MeMZNtUC69B1CWlNkFxy2Bjiqh+mavk2eGwCwD5OYFbjWkroE9DLN2TKkScreph3Gg3Z77TlsNuVw15XDvd6stfrEqRutVsGyBogiueSa8uSMu+UjjbJdACLkKBxDxJ2WcN7kdcHmR4DkGfKqKZcvIGDZK+aDLYzql2u2YtsoTmHXYrwz25IWm8oozkTArooyPZZmJ3w+1CcBoOazSO2ZHshtQbJHE9qwSi3Z3wBORnKmibqc9vryB7GZA9ywh2y7ptpU7oIFFNlnKgNgHpNAvzG+gG5fXqAQzoRIDWYywCHIykglRHT9ZHd8u6NHALZGUHmMcBqSIGDHWId6/CZ5rexoAGAeibD0UhOzwZydnYm/cGIST+AVkw8eJVWwYIjOxkAfyLNZoVyc41qnfL8ODZYxQSUCVDPZUKfcewHKreMFzyBe/WaXNlry9NPPCHPv/iCPPXkk3L9sWscJ3ieo/CC++LB8hjnh0LEdMK/wdSGR+twNJQRwGrIHcmSaw6KOfBbb1Xq0qqBXd2QJu41JMDxbKKoQ8+AvBigNhbqP+hFSPw77HHmY8P5ZD+nzxvY0wzmTSKdQDUkmO2/ybhWifZQ5MBYmDQR5Yq4r0dFUJ9rhQQ1L9Dr5/H84I97CDG4t73TmU34+zc/ggA18/Kl4lZ4jpFEwn8JSgbXr12Rg8N9KkAAmNateX38Cy0F50pWhf3lnKgyLzKdn9x7MYAlnIi16+oTLjGP+QX2NKS+g1c9m3VQ/vPrKc+gimBrsQDm31u8nG2fKyb5uwpuPl7F94X4uNA0epGC3Xn3YNvnw/UV2Atl11+89vPvuTXoaddC/rJEmnu4eVBjb6PyxGAgt27dktdff12+9Z1vyUsvvyST0Yh+k9pYqHdV/acRv2LPMZlPxjew5nAbIne11yxf7WcyabfacungQK5cucwXPBu9KID5xTWF3mRaNMJ+nNYaUm92ZFFP5Qe3bslfvfSyvP79N+Te67dlBh+YXk+SXldB6kqVOYM2SAB8XEoymynIDGUjsp/hId2SpAXf94oky7msxkNZ9c+MzYwApCoZQGrsq9g4HKQG+OwMbTy3YFLDt5p7uLKTcoDa4hWAakpf0qZYNOvCk3o2lQSy32Ah0KN6xpyGLGOMI+NYKyjxdnJ0eGGIiylxbcA0WcSNpiS4NjCMEygQrSTDPUuBTeO9LRH4ikxEOiLyiU5FfvZTT8r/8Cs/LZ//1BNShaSMzK05UJldKgCouRS3bdjgNGryYDSS7755S/70pTflN7/5qrz0w9si45lUpmPJJmeSzYciKx13ANTV1Yry3pgViNuw76M4iWtE0xbimBqaEs1+CbHXTJbGOvA5jM0SRXeA1Oo/nYAR397jC9LsWdqUJeS/OVEX0uuk8uQTV+WffuYF+fLPfFG+BAZ1igwnZ1CjxoTwEzEoegoQ53tfdwxubltai7ljcS0qfq5YcCr+d77HlklaKnC9dl5Rk1LMYvE1ZNv5aXkhry94ATY+3/OKY/Hnt13Trp9v5N1RE3zMnMZ3xcxGvTY0LYI93eQ60kasD7UHPLuFusnmPThno7RfFcdZDxmNlw5AAKWLvw+7rO2hnJLB+5YSCwSekY8Mh0M5Pj6W+/fvcx1GTIc/yBN8rfbC50X2+jCuzlDaMh75+Ofjcd482DauX/nyP989oB+id3yQAWpGA0r/spxa6z1MwU3hi/tV1ZTp8NblktZMh52e9JqwidLPaIOzNk5gboT8L2pw52EtN/X5Hxq3I9Zdcd3RniyrGUTPEOenSV2r6hsU2JZsgh6OxsxDAQRBCQssOeSraktmdlUAhy1nya3xdK31Zu/4mvK+0JxcEazcWKNK2DiMZuazQZ85K/JuANRgUSPvc0WsHLxAvdAqcgYYURmOjdjaMM66nzeYGKAc1hRTY+rPRvJweCL3Ht6T49NjriedZosS3wDAEI2ZiJM2hOEaQ+P/OjgYGKEWM66HwAW570Jj1Oajvf39JMFwDq5/agMctV+X/dzCobUDFN9XBG/W166omLTle7bty7v29+JYbIv9d+1Ru5bLOE7Y9d5/jN+XjYfPzzgWCNerOvZb92LGW8VJUHqimstsxgq70LktVx0kye24YR/fDlD79a3vjXl1F1Ey1zj8yOQhcg9qZVCj9tJMG/LU5evyiUtXtYEkx6fzcTKXL5J2jFSnDGrDBGxBWgeoQWcykklBlcKZxnq1+R+cagCjvVKtuHIAWQnGWv7C9Z3NzFO14jPCRHiP4y/+PKmkqpKMCFBDHTDh2kyAmqQX23vMdlDrR1pPolrgVGuZ+LmSatBoa8crAafX5qgixlvXCF9rcUzsE1rX1j/YX3Sd0r0DeagqiZqqpdXyAVATj/eGw8haTWEwtzqcqH2lqbwq0/78Bsn4mdr2/J4LUF/g+MXjxuMX1yB+5LHH/jGWkA/cMT66DOrv7gCodeW3pyVsifl/rwHUO8BpW4A3jucTmMdycFqLKF6k9AkbA9T42TpAjYBR5d/85d6/wX8aUtwOSLsnDAs1ueyu+k4r4LowgFpBarColRUWAGoWc0z6m8B2xM4mgGwesBF72n2m6dFJH1BnCm0m6r4hqryRs8D1+njtdlwAH8pqU3lvrMNoipqDPU3fONSEUmkdHErn8FBSsD3SOjcblWUF8w0v+NzCe1ULvDq+WhBStouCMtrQgqC4Sp9msikxruanQaYMpZk0cDbhRa9/67GwmcJTFzK6gzEBW7Cp4bdH0IvAg/lMm0w3PTUAHgYGNSeVdoD6pmZJizLztGDpgLFvespWNdlmgL9JVZoCOWEE5mCNZFKpZ1KrYUPCecBJLyVAfVJty/1qQ+5JTUYmn44LIxvXZZKsw5wd5wSR1fcC2xo6R8GkWQHIOevL+MFDmQ5H9OdDERIANd9H/z5cayZ1MKshL+0AtcmfqOS1b+bm16tDYkwi76gKvZN8dq0hybqtYlkQZRV7Y0D42+4gmwW4WTqLGoDHgjLfe2lLJa07dam0ElmlkNMEy7Qlw2Vd3h0n8vrpQl55OJb7EwSFDWUM1xA/WNOCLTcAUlTO3oIj3X3NvxzAJYqKdr3OPKGsNYIXeLBrY4aC3AB4rVGE9VXvaNMya22FpDijpDZeBL/xc/Pjpoy4JaAqfa0gOoMI82XHuABgBlDfbjWk22nJfrcjB3tdOdjbl/1eVzrtDhNG1EfxfE3GCLCmAolq3MQGktm0wcCpCT8SALGhK9zAQDagqLxyCNDAnjZg0D2CFTBUj2pP1r3Q5uOKEQco1Wq0pdVAMqleVQA+z0YjORkOyB4CmxoNOwjqyDrX7gYNgnEMe1aZENhDx64+NqsgIFbZHIwPgDAwTDoG2vfaXbnc3Zejzj5BgypkNek1uaRfCkB5hoo2x+nXYkzgRj1V0LqqoDU6EXP5Ml2JKB2LAJMMc/ytIAg6zDE+9E9eTmW6mJAZjE7J8WTKAsPZYChn/YH0B0MZjgFqYyzBudLuEybuWC/qClKDrdwkQF1hUwPYV/g+dHiqvLgWA1CUUY9seGBXpddM5Wi/I49duyo3btyQ61evytHRofTgCdyCv3WDLPcqgmICMmjgMD9zsOunOpcAUBOkxj2bjmU6m8hsPlHJc0g6gzlbgSx5yoaEZtoiu5/qB6my1Ku1Ouc17hv3GJvvuteaOoYrePg+yz0I+yWeO20OwN7hct/0CQKIaPJ3mE/qW217zBLNXO4xrt9JQMKbotyCwjuiA4jmYXzCucmEwZuf2K2vqRACfy8Y/85HTOL7N373Pyt7lNgWmP1LPj+QNL565bI8/vh1OTiAvDEAPlVB0cZjY0mVIiNReqnVu9KAP++H3fz1Jkidv8cL7N4AHSdIXoDEs6VS8rrOIWbR1yxXksC8Oqc5+Dww2n/nTUL+vfGVlBUtQ4RsMXNImkvYIP7ebcXP+Pe6Z2+Oc/Eatr2PDNKSu6Q1wKhxLXrPeceOz6Xsfevj5I0uXijy+ETtIxygxrpBBvVgIHfv3pW3335b/v61v5c33vihzOCrCFsFxnY6FowpqQKhMtraqBI101nyrT0vGof5HggVCTRpQNYejUBsjrLOfLXJUMk7NiBhf8GaWW1KrdWRebUmf/fW2/Lnf/stefOVN6V/84S20bIHgLonSberALVKZWh8SkUWNKOZhQKByKpI2pCk1ZJK2mBRN4Mf8uBMslFfKvSaFpWoZhxgnSYAW2HXgy+lJDSaAesiTUhtqx4N42QqEumKyPqTjQOBd4KLWHfnfAGchry3wDJiDh/suZ5rBv8RgFQmfRFUs3w2YT8CSAupcWVPA6AGYE2ZbyiU4HdYX3Bq9RqvJ6ukUlk1pLpYSWM5lh978kj+/T/7Cfn5zz0jT1zryV4LrHNt/AyyfwaIZojXcOxmXe6c9uUvXv6h/PF3X5c/+u6b8tqtY15/bbWQbDIQwWs+Unn16UyS2Vwq2GzAna6KrCpoOEQTnbIqqth7IOcHkNoUcgBQqyYUZ4TaJLDoXuN1QOYc0t4Ap5O2sqezesrcCPsmwP9euy5PPnVdPv/ZF+XLP/tTBKi7jZoyqHkOYMgbIE2XIx9ou1VWCd+y1G4UTYvrUNkaGj+jxaJr/HxrfqqAtK0UkWuiBeyFE4uPt1Gwj8Df4pJUPI/4vMsK0/HPzvvseeMRf654PK8xeJ3B1/N4zdOCZV2azRYBarCnwaZeXyNLt8gL/bAM0938md8jPWTZuMSFPi9wc35arop1bzyesCnz4cOH/BvKJKiDeAMQga1IepjbR6AebV5OGFutWTOmLPuzWXDfZFxvu674eF/+tf/mQmP6YXnTBx+g9kYnI0FYKxL2TYbvWrCxQg79vKRRqcmlAFArq99Vx3yO5AC1yfc6WcIY1KG2YI0aWosrUaQIE2UdoA5NIJYjUXIWdkzLBSVnCVDPF9JqKEANEIS1JdZWolzHLM3i8/FnMm6EcXqfx2v+DALkJSiBHIksc2ETO6W+YReSZYxtep2u9Nod1s0o9W3kD+aSoY7qz2YOgCtQrteerzke/2v9hCoj44E8GBzLvZP7cnp2yvpQCwA1mrmxT9LezIEpq+EZozq2Z+J6sgHmxE+rrTZ8T6PFr8IAACAASURBVCEP0Q/nb47UmfKf+g6mb9OItICYFc4hjpE39iv/aPy1JZu0AzgbYDAvQWuhrhoXxiAAmJurla+5DmX6cctyBP/0xrhuXvY/2rK463yKv/c5vzE+W84o/nzIMwtxRX69hrQqvLxxRK9ZhwkR7WkxMSbM3rVmunwCFEHXXYOZ37tcYpz7YGBS++RcP1K8V+o46Ai4vHNQL1Vkko0geHixNqGehooamlVuHF2Vxw8uM7eh7af9CffAho0kBOQKxBVKAGo2sIFgU9emlvcJUDMOsbHXEm2e6zF/c0awkZeY76OOh1oVS3K6vroCLO+HxSu0FzXAF1gPlDEDQF1XmwjUFj3Pz8cgYT1Za1k54UbrJTZmDo8V5h/nNGuFvtCU10n0HJVkQevKUHuJPoqaIVW8cmtBB6lxfCdWBdVUj8k4n3TtplXgdKw1SOwX1hsTnqUCzJeTU3SBzBukNJYLz92Wy8on1G4AfGNdLQS4ahsJBvXHAPWudeVD9fvsuyrxvXOOecGtuL57BbAsi+K89g+4PloOxvKL44fbgdrob314cj+BfAEvAae5iLrEt/9bJR1YbCcIbRLcBk5T7tuAMGcaBoB6biAPABrK6C5MTlcBaTKoFzP1pg6+1Tmoq2Rf822woj7+e00awor8G5tDtFl4kuygNBh/oatbL4/fT18YXiOCTsjTCRm+8DtdYONAd/fRZelcviK1XofFIiy88FidGQMJ/8bCD0CHILx5VjMgBuPYGdS2YACsgTi13iXdJHKGtW0K9jutjyn4CbAFCzJA2floKOOzgYzBJIbc9XxO9qoChChQsQFKgVgCYspIJpvGN6EiQG1dWSxjlgLUypCBLzG8WSHv3UxqAhY1AeoqAGrIEwMcxvfhTOoySppyXGnJvSSVO1KVs0UmExQLM/jlwjtamZ1rLGSoIVISWwFwgtXmSTSHhPD9hzI+O5PJeETmipa+SGpUgBr/DUlDAuUYY3TYWlJmDHPviNV0T8NdBfOtM4zjtP7wrgcEUVeuFSxUEion3ShXycbe5Jcr1aVUAFBXK7JXbWoy1mlIpQ2AeimVFOOSylwacrxsyFv9pbx0byDvDTOZJ/Doq6tlIW4qTtEFBcAy4sv85LEGVFQenh19qnmiMtDqGsn/j2cBIOIMntQAItF4gUYTP44vQ9zvAGzBHhF/Z7KoZCwWsmkbQCi6nk2ayyVI55QT1+YQSr7gNFAwtY61pKYS8Y0GOpebctDrytHBgRztH8hBb09a8BWGjPYUTLGh9Cdj6UPSsiZMZskmhixYsymdFF7CqTSM2eM5WWAQIuCEnC26pgmGKlANv2SVpQFYsw7YEGQ0djHWFQSU7WaHUmQppDpXmQwnIzkdDOThoC9naB7B+mddhwpQayCHQJdgYqil2vyyggJ9tighpi98Hwv+APJbTXZ273f35NrBkVzbP5L93h4BWXiEAgamrPnMPLcBaM5nssww3yqSwusPx2i1pV1vSLsK0FX9W7SBBvL8AKxV8sebeWh5QAlgHBus6omMZyO+wJwGwEVP2/FYBqOxDIYj6dsLst8AWtWLM1eJAPKB5xHPfkr/eIDPCgLgfHF/4NfNBiIw1wjoV7jmUFK03ZD9/bYcHezL0eGhHPb2KBcPJg6usQmZ+E5bGmDmNOFz3ZQUDQwm1c2e/GXCez+hD/eIQPXZ4ExOh6dyNgazesLO/jkbPxRsAPCC57UH5n+zSc8wyvTXtbhqO681HbnUds5+1n0IUrHWDU8vtdweQlkBuI+QWYc/m3q0UW4dMnTTKf8bTQGLqcuBawOZ+8ShMci6ciwhcOA0KkaQ0ZcnoZ4QeFc0mmQAUGNu/MEf//6HKn7bdTH/jwPUWcJ1cTFbSCNtyuVLR3L9+lUC1FB5wNrC54SAlu0Z+sNdX/FIvy8WJnaBF/57BwgQW+AY3lzirH42POB5nky59mnBz+QD4zpWBBxr6LAOzhb/O8QyheQ9fl9c+C/GcetFxs2h2nacXeO0WcQrB5nja9x2o8rOv2xs/PPFcz7vO7xx0N/job31HK0D1OiKn06pCAEGH1jU77z7jty+/Z4s5jOzOHFlHA1MFKAGYOgs26imbdInWufOvRexxzFuQDxG7y8oYiiYyMYxqIbABmKxoHIHGsvQxNWotaTSbMtYEvn2D16TP/naX8m7r70j8/sjWSJa2+sqQN3pSgZlIQCOjBN8jUR8g7wELGrY/2R8H1jUlYaC1PjdatyXbHAqSf+EnsloLAVATTVzgt1LZUcj7vQmDADU8L82VSTEJJCzZooFANSaZTFL0BSofyxXwvmALY3XHIxqSH3D4gFdQ3PJZKJANQ8WrbMsapnHtvthgzkNcBoe1bgv+HejQyUdfi8UUuoqS16tddg4s5gO5cnDlvzCZ5+UX/zcs/Jzn31Gnr6yT9AcNksep2oeCPAdwHed0ufv3D+W3/ubv5M/+vZr8o1Xb8vN45EkTUgNJiIA+KcjSaZDySBjPhxJNgFbfK6AOyy7IRpRAWC9ROCo1w3P8QwxN+aVyEzgia1MUzVDtWtOALw3eX1i8t4AqlcN+HEzqGUjKr6/16zKU888Lj/5Y5+SL/9XPy1f+tSL0mlATWdJ2xgeHQxqTBfKsKsvNoIrAPK7NfRycKVY5N1V9A0g4pa1ftvnL3rc4rpz3ufKziUuyJatYds+E79325jEny37Ho8dGe9v2S/IfKkrQN1qtRlr4L99r2LfJvPlfDvd1mhQfn0X22LLQGtdb91mIfeOzvcX3wMTxnLYOyHzDXD69PSUbGpYZxC/ow3ROlC3bR8q7oNcNgqMqvg9m/dn/f3+Pbvm9q/96n99scH6kLzrAw9QByUO75/StQ45hQKvRnLg86M/gyLUpTaamFqsqXgtxG+p58dB/Y/BhuYzyFmZj5r9lceV3pi5sVaFoMfiC3tww/Nj2RHyQTD5xou5DGcTWkShGbTZUJYe7ZWYxxuj19SnFPzJG+e8rudrjcdm3jAa1iALrGi/RrTA4iHa0a34/cPxiLkWfo1m5/1uTxl6rOFoHY5rEsbEaocBkHMf06ieF+I+i6d9X8ZYno7O5N7ZA7l/8kDOhmfq8dpoSi3B96m1mQPorJuYXRz2VAeozwNX4/uyLWcIt6oY00fnW7y/GsH42rxZH4vX/NK12cZPa5vbY3DPpYt7ktaN1u0iLjoOxTW2eP0b1/oom84/YH0srtG77te2r9oVX4TrtX9400gxd9p4pgs5oGIK+Z/183X4On/H5h4UxcSPOG4GRxsobfF6YZ/cYKfa+caxC+exNfCjJk+QOqpROkANkgQyfDCoAU5f3z9SZQXEqtagE18fiSYu7W+KsO4/j/f599ImE+ApbE10UdnY74sMav+eWMqbz5u1vDmZTEs7eeyC7weZBLkiakguWc1mmuDdTGm+oPpKBjVj6UxzipWOAZqUmwCoaZeZA9Qh3rN6wwJqtKipzmeskTjOEVQ8S8DpMBWs1rx1nkeNIkrIixRM7Z7iECDgAKBGczUkwV1lU/dIG3S39TTFAB1jbeZGPRW2kFDY9HLZRd3XL/osll4jF79HqyMVv8+JAh8D1B8xie+dADXnVaG1Isy1CHTW1U3n53rrhf7MgOY1SkvArnNTe8rTGeitk9QlNdx3zjuM8s/Ectku863sa3s5U5pFS/OFNhkIMlkpiaueuOoj7XLeCvhAPncFwBbSzDGjmh6yKKIAyEXQ6wV6PzeV2QggNRFr+29nQFvFrrSzK5IdygPpHJzWANwAapcrJ0igDLs5wdMV7d7mKAp1OtI8OpLGpSORdlMW1QoZ4vMxirp4KYuaDPGICc5bagA1O1Wte4gbOdkrAGjArK5KrQ6ACJBq7knNDY3AvMqjsUuopoxHFMaWs4mM+30ZHZ/KvA9fZhTIllLD+w2gBukDNScC0wbe5r6lGvSzEGDsGmUVG1Brktj0LjaZb2U246A4mALUDalJnV1MyqCuAqCuKkCN3ydSl7Gkcpykck/qcieryMOlSB9AqgDQrBB4Ykge5IdRCHXJpIQbIX1rySyuQE9ZFmd9GZ2cSf/0ROaTMYtkNXj3ApR2kBosbALfKkfIMaRnonWduXR16MfMGdTaWbcWGmsYYJ9VBUfzGbMChDYF6OcIchujO2e0A2jHOcDXHL5QIu0kpYxwo1WXaqsiSVOk0lSJZhTsJtKUO+NEfvBwJu8OE3m4TGVSqUu1iWYB6xajETV1uVWC2Ro6uBKgkAeWM6WfqbWnHsqUe8amjiIzFNQVnB5MxjKcKAgGUNEMFEMwyq47jK8lw2DUQG8cc7iZptKlLFbK68QchkwzNnh6PxsIAvINGdhMtJSBnaEOW0uk0Uil12nL0f6+XN5XkBqyVzhJPGf9/lBORgN5OBvIJJmTQY3fd1tt6bY6stfuSBdFrzSVJjuw4ZWiEmi8HzqZc+95sxmgGgLYqoFRmIPUCuQosxrPOI7RAkDdgNRNqgzqCRjUAzkeDqQ/HtPXWxnUypYmkSsTdi4i2KHHvAW3+pBHXYMuu8w1wCRyyKZGQa9JL2oA0wd7B3Jpf59JdLvZZHMAivlYe+GxDMltdIQPpiOZg8MM2e92U1qdtuylbenWwQQG01hB6iq8lhuppHjRu7rORga1zAaTWX1q4RkG8GMxV/YlmNUAuZDg4wUP6f5oKP3hkGA1PaUBrgL4B9DPdT+R1UKTFOub0OfSgHoEgc54xvt1j4OignadQha/02vKQbcjl7o9OWh1ZB/3HYXORir1FrxPG5KCmQPAutlkd3obDQxpg/OmnjbJhsdzDPUBBeA1gFfP6KXeV7ATAf7cuS2n/VOu+3h+9lptAZu9192TLsBxBO6UfnfgXwtBnOfGpqY0OvdTbDjKDFSVD+u2NXlcStRb1yueTWVU47mEVxpAxZnMxioFzj2IjRXwukbzmBZP0OWv4YX12Nr4qvycN02Yw5t3hjJ2gAd1TZpNBaj/5M/+6BFTyA/223/jd37TgBXMC7Co1Rfv2tUrcu3aVbl6FfLGTUsmjUFhm6l36Ue91Y+aZ+wcvLgYsJYYlxQRNLRE491SfeEnkyC7hd9h3lFO3ljUaI7w/klPvuMTKisolQHGnhzF51cG0vr5Fd93UQB41/v83M8DBXYBBmU3pPi98THw77KCT144LQf4LehfSwe8DVaBClsr2fSo9gyU+J5CCWJEBt+dO3fk9u1bcu/eHVkuZlSQUYlvk/S3+FNlvr33XrcfxoomTa33RZVhtHqSz2id6l78yPT7se8NBjIZj6n4cXR4Sfa6+9Jq9kTqTTmbL+VvXn5F/vgvvirvvXlLksGCPsQC5jRena76QmOXZrcowF9jhHFCYq2ERDdA3wqb9JKGsnC5sc/GBKjl7KFksL3BsS3wotUKHmQAqbAXsmaezAFqY1tXsooQd2WcZE1DZFRr06IGzNiy1JWTGyOPO5cESj44Pv3PsNuqZYQ+/FaMi2J/UqMBUNMPWz2pwXCG2lKCpjcDrSvwakagh8ZQ5CNpgyxyxAXdRiLPHjXl537kCflvf/qfyE88+7ikdQaDlNtmEZ2gbUWqGRqowFyuyw9v35P/8NVvyx98+zV55c1jeTCYi7RTqpoQbId1znwqgkI9AOoxvLan6outFtKM9XGdSzDOJgrOY4xdgpSNeBwu3WsAGLOF1NjT0uwSoE7wNz3FAdLjngGgXkh2diy9usgzz9+Qn/yJH5Wv/PzPyhc//UkC1NxDVUmeMQGulXJ9DlCz0qcFJg16zy/0lK2hxbXPn+n42S6+Z1dBqgwUjtenbeexloVsWeP9PUXwuOyzZe8t/mzb57aB08Vz3was+nqPuAKMaUh8IzZLEY85m8jWl7L7puvsWmncTtWes+jEH7G+l5dc9F/RkQLvxdbmaHd3ixzkOeMJwWmswWik9abG3Ic6Lxhrlp2XfcrA5FCIL5m+xfHN78smo3XXPP0YoNZKkoMaYS/3QKgwkdwOTCtt+R87ytb4LS/d7Sg8B8uscgUXFbxWH00N7y2/jU+IDTu6X2GnRy582FKAGgX7mPnm8yPUBA1AVCDYrKOYs2mdz+eexyQbVJ0QL9ieaaVM/xxnvtnroUl8OJvKcKqNzaitYT1gE3WjQZBaSRXKrGONzCzN8vqeNb97Pr0mLe7e73ouDg4pNmEVRCqbqSwtclnkq8inGmnKRjvk1lAe8zqCzw+3x3KFSr/xRalxB8E8isJZIE+D//Td0/vy4PSB9Ed95rYOUAcQ1pWwIrs4BcBsDYpUfsr2n7XY1tfOwvTzmpbfR1/d4ng9PnaQlN8y08viaQfmfIqGtDQCqeO90NVHDH7M60/aCqyvf2TweNfx3DZi1/u2LgD/wF/sii+K63zx6/J1bW3RMoZ0PinWw/1yme+8dlVk78d3rDDRGLCtwxrhTHaHaeGtOfxt31VmNbBWu9WPBjA+1N2sJkjCmDY8ssmf5AE9UZJYWK+D+FBDHtu/JNf2LknLakc+5mH/jZovmCVQDdaIcEHd1uwrLwhQ+5rnz45mbbmUd7yuBFzXnw0bB7V/BLFOVdPYUk/inNbD3QqVawFrpAYe2FgBoEY+htpuuwnrRTQPaS25OAY6z0yZwtQXsbYCpA54h+dEJSA1Y+x48sb3MqzZrnBlGIk1VBMrWQOogR1oMyTJOCb1rcq29iVBfTBqEtBIjzVwKkfCstGbDixWKJli+Rx9P8FnfM36gD3SivExQL0+XB9Zie/dAHVBI9EnWh6hhofaF5fSmWhArE/UUPSy44QkJX6fdeEoSJ37HqgERvxyIFrfBxZ1EaAmOMIOoJh9jPdqYd2ZOOFvSnnPZQFZV7ApAEg5izr4UisTgscM3UUOSOszqecSnat7YpNRbezQLZ3FGMc4cMU1e4dlkOtVLC9IcxIMB2OazDWAaisZw/a4XpdVuy21S4dS3d+XeVqTKRYp+GoDsKIcsDHDKTWXb5i8n5TEBrAMIBo+CTnjVhfNVOop2H2pVGo1AhfoNgIYBpY2xgfn7z4K+AzZ2FWM10Jmg6GMj09lcnwm87O+rKaQGFypzLWD07RKVUlrBW6120rZMw5Omw+1A8QMGsGY0a5N72bHxsENyQBqAJxppkBnDlBnBKhTyDcn4ERizOpyKjV5IBW5myVyd1WR41VVFvg8Nmm8C4Um98/GmPE69bycSY0OqAYKGwD9ZgsZnfbl5MF9AvWryUQqy4XUIe2t+Hl4udqVA9QekDtAz3Ewn+B883dYJ38yQ4E5AM8KqOmm7oB/zqQLALV5UtNTm34YmVRrS4Lp9axCf6hGvSb1ZpUgNaS+q82KJDVIwafSn9fl9rgm74yr8va0KmcYMbwXN1WjF2rTQx6TLKOlyQraDVZZEgVB0SiBeQSZZHQGg+WOj4PxO5hMKFENgFX9g8EIMn8r25QpUY15DskX/A32c1onu5fAcrcnvRaYxZjPKzkbj3lMsIvBsJ3O4D+/ktpKu6tRQIVH9RIFRtzrWpWJ6UG3K5d6ewRgu5DzRA16Nmfh52TYlwejUxktpsosbij4iGRyr6P+1QCtCVKblDUaFdDg0Gw0ydagl7xJgWNdoFSqSd4CxHHQLwetFWAHSI0/YOTCC5qgsAi7rgfjkZyO4EENBrM24ICRpSqjGqSCGYuu8TlswNHFxyUjN3byLUJrFCoD7QoSbCxAoAVmazOVRqclh3v7crR3IIftrnTTpjTAYFquZDpBwj+Q4/6pHA/7HKs5nudmXRrtNkH8Xh2BJgDVutTwgmd1uyltyqzvyUF3T1r4uQp3MsBE4Rm+4ryu+YprIMBTviYTGU8xd8YcC4DjfQIXQxmMcP/BusbYzmU2yfQ1B1Nfg1cK63gTjIE82qij6yCeMxY2AaA3AdajIaIhe42W7DdaZDVTchtrRx3yqFWpQuK2mfK+Q0ofBQD4vrfabWl0OtLCq9XhOoznAt5CeC4wpxCMgxl49/49yuZ+66XvyOtv/VDuPrhLFn4TTQqtDkHqvV5PDnvaLLDX6ZHp3m7ifFJlqBuz1j2eoUqC5q68+cubsKL5YF29lMIDUxJjPZ/xRZ/qMcYcjHY0CIBdjZc2TOE5wxx0wDqEui4BjrWZHrTmlWbFLC+6oJEHzzRkOP/ia3/ySIHyB/3NAaAGqMLmkkS6na48dv06Jb4PD/el0ayH5hHfF1gQtF7m9Zzq0RKNXeNXVsz2JHEtrwsgIrC5hcqPjkeMK/DHPaGmU5X7xloXe1AXAZW4YFX8Hsax9n1FBvW2c9pW6Cl+T9n7coB0U97Qz8W/d9d5F8d7VwGq7Hj82ZZiYfz+EENE9ya/n/bsmw6D1hh0j/BeVewV7muKWeUe1OqDeiL37t2VO7dvyf37DlDDe8vAZlPwoeVBZCFDAJfd5trEF64l3E9bJ2xN9jharyWT8WQsZ6en8vBYJW7RQPX4Y9fl0uGRtNv7sqyk8mA4kW9+72X50z//qtx/965U5lDhSSVrtQlOZwCo06Yk9HSnpEu09ykrNlkBAHYGNDogmyJtMI1rUgFbeTSQFQDqyTRHG6DuYt7RyvQFQI39JlPAt63gaAL2Mtqx2DiH7zO7BsZUpvfPar83klm5iAWtJWNPgNNkaYPhi3gmmPewW1WLPgSbYTsBdre9AFYnCk6jAZVS5wCkCVg3pJJgX9KAdlGvyBKxSz2VSrKSdDmSLzxxRf7Hn/+S/LPPPiuHl1JppAllwGlFVEVcVZM6zHgAUCeJvPzObflf/stfy+9/+3W5eWssw2km0sIxUfk2IB9rBLx0xxORyUSy+VgEcuZm44OhS5ZTmQ9OZTUcKECPe4PxxV7OuYE9xqJgA6gp7522CU7z1eyw0QDXg/tI1vt8Kqv7d6VTXcpzLz4lX/zCj8tXfuHn5Yuf/ZS0UgOorUhftfgU+yrGHPdNk2sGv+HR3lXcLf5+1/v9wOeBzsV1Jc6/i2tT/N7zwN1de4Ofj8dM8VpYPNdt17zt2neB00WQOt6TAjhlOSTiWFViSAlO42/kw+qLmze/xMfYtS7HYxrWzAgE3jV2m/tAeY3QQrk1bgGuD3vngwcP5ObNm2RSz+faoKIAdQ6olAE4G3MlrB2qgLBtLhX3fb1u3d+L9c1tc/VjgPqDBVAjHiVYSzUUjRG0hqENbNx3mPOrRQfqDq1anU288KBGvoccqbgeubRqsHlC8zbVxrSpOthcFetcLr9UAAw9HvYcNzCdoyZcgD8Dy52hAoMYlAxqNJq3tOFYAQfUonRdsP77cP7Feh93Zm+OchJBBFpjL2UZw3NrQ3XwGeRZaPZjnAyp71qNTGrIfVNGFuBVFLs5w5H5a/TAqR0e6mIqa8ssy9iTuCkYz+PBqdw5UYB6MDqTOmsfLVMK1P3TZXYBx7j9npd8lCG5vjLE5xDHyNvWvlALixoQ4z2jNPaOGNS71tSyz2vkpM/crrWQc9TeH9b3Egb1rvN41Bi/bL2Nf3bRvehRz2vX+3fFJdt+vzHOax7TOeS77boC9uAKAgUGdThva665yHmWvSfUw3YMRNyL43vgru/k+3zuGX6gVUj1n2bErtADFUdxPLWZgxx2wnoQAereIe390MQffze/30qyfEa3ANQOLl+EQU38woDzuIqQA9S6/ocSYmjuswF0T2wHqK3GyWfPAGaV+FachLEK/adVvcH/EKBerljPQsMOLO5QT8V0cKsHzh2bF6peUeH+AZVKVXWcE6AGIYaWmBGOVYxj4v8u9Wq2vY+1UZy3AdTBZ9puNtZhqrDWNN50gJp5rtXsfQcN589JqA2uPP+FKmxS6t3sn8rWLh+ri8zDXc+5sZdK31Z8Fsu+N177P2ZQf8ygDh0fzmQOnfPaCmZLYy7/uBZIlE3D0EFRAnxaZ2dIZANAbaBG8KRmqKnFmG0AdQBBDKB2EJhMY2d4uXezgdPGrnbZW/fQVK9pBajnUwDUM1nyb2XcgU0NT2pli6mUqQaXwXZOh82lvf3cAlht3ZuU0HaW+ObgnQdQU+oCUt7Gos7lxNFBicVoJWO8skRm9VSW7bZU9vcoQzitVRWgRtEKIDVZkio7yA3CAlcPqhQHVtYu5bmdvUo2cI2BeAPd4w1I9Na4gLuMK0AGJAQYEAS5XFjZ/VOVKgpJYHiMJzI/HciEIPWpLIZjstZRkLM9RoFpADt40cfVCTE5i1gD7si2yGpwCk4XGNR4L9BfKBEmFalnVWM+R4QQMKgBvppn7DypySABSJ3Iw0zkdlaTO6uazOBf7XLTAKgNPIHPNSSLfQMBEAtfYYwZAKh2rU5QdzoYEaAeohgw6Es2m0otA4tcQWoe25hBClLnkiQqY65daOxHNv/pIJVihY04/g8FeALO5kNmet45QJ13tq0B1GwSgMQ67iXqcCupJRnvCc4T3Wj1FAB1leB0BUxqMqQrMpOmDCs9ub1syZuzmjwE3dhkKekdQu93l/vVxg8tjJhPB0E/A6cprVeTJjbsSo2SjHgmAKpCmvphfyCnkI+fTamMAPave9XqaqJyX3iOCShWK9JoprLX6ZD1fP3gEhmtCOawuT8cDuTe6YncOzmREzD+CXyDaaMBDAJD+liT4a0RC4pUAKnBit7rooO5wQQP64zLcAEEReCAa8Szg2sC8AygWtmy8AuG33LKLmxIyTfBzgbbluzjfel2OwQu8VxizVC52wlfuT+r+7TmPvNkUfN5BEO7ymcf4CBB2clERmDgmhc9GkYQ2CGIw+cUoF4KehgBdbsKREjELNH1eWgRdag2UWYMagv1ilQaNfr37bWUNQ4vbgDyeA9UKwCaAyCGt9Zorr4zYLvDsxrAI4BYvLzxxQHqvf09ufHYY/LE44/L5d4+ZdPxHBGgJiNfLTarc1W/ANDqewCZ6HOTAQdYTdk0ANR4jWQ8wQuMu5kMhjMZj6cErQFwK7s6ZxSrhJwC/Hp/m9LtdqXb6/JeQvbfu/FZv2cwqooL06m3LwAAIABJREFUYb3AWoEiqHVQ4t/8b/i+t5uU5262OlokrTcJXHe6Pbl0eEkO9vd5bQB9vv/K9+Vv/vav5bXXfyB3792R4WwmGaRYrQgPv2swqNsorIQXGNZtNmyEhgmeR00qNVgl6GLMNSaohvheq3u2+lm7fzb84cHsNnsMegmrxKRLr6NDFuxq7CMj/NsUAdRnHVL1LuPsSh4GqlrnLIte6DupadMJ/v76N/50Zzz9YXrDf/6931KVFQYJ2Jeqsr+3Lzce/4RcuXIkvR4aGqA8kTdOKJDIFXGtgPUPTVrOK4SclwjFySz2OKw9ABKxrpElbVLeWOPVlwrgtFm5RI4yxe9YA2eZkOsOGf98G0BdBHbja9tWqCotkEXfed7vfezjZO0ihaXz3rPtnIvFwGKh0MfI3xf/HT87+rnQyRqqDDFAzeTfvBNR6MS9U4D6WO7dvSu3bt2Ue/duG4MaMaPbjhCpJlhKjy1n8RlATRsZWqJogSKoATBuVZCaS5U1dOk1ZLRGwHc/eHBfzs5OZX+vJ0898aRcvnxVWu19GS8Tee/hqXzrey/L1772TTm585CS0xVIOsO+o91WgLrZlqTeUO2ZoC5hLGTEWzDGAYN6vpTVfEVJbHhIJyh41Cois6lk8KIGqDoDA5s8XnoWEzw232g28eF/9ZokBKibJq8NBRJcI1ZcAK3mV21rs010W7D9Prldx0oqaKylsbY2p3KcVbZFg2MGfvCXhr+k/Z7FJdLdjBWknf0rVMjwuUyjaMTviLnndZFVCiZ1kw3F8It+8cq+/PvPf05+6XPPyyefuyKX95tSZZ61lFk9k4xKMm2prGrMyb75+tvyP/3xN+QPv/OGnJyCWVERSRFTGlvec09cC0BqsKrBoMb4JQtJsoVUs7kki4msJpAA1xfeQ29uAmTKeFtjUMODmvLebZH2nkirJ0mro9eCsXFKA4537xYB6uc/9ax86Us/IV/5pV+QL/zoZ6SZ1mSZLWiRhLIUAGrEqNoQoOxxxlQmX+/rclkB7Lw9qwxsjde54vG2vX/z2S5nuOJZKgKIZev7rgJyvN8UPx/nzMXvKu5TcRGseG3nHWf9uHmO7lsF1pDcJgCgtBYO2axtDGp6Mpq8tZ6XFgwv+kfHcv3d75dst15nyJuQWTim7YGpMhkgDBWLd999V05OTmQ6MZsfK4bmahT5uTkoWOTK5uzp3MeQQGQMEGwAhTq38ntgoxfqT/nci+/pxwD1BxugNlyEalcBoMZ85BaDXKgi7XpdDpod2mHV0bxr643PlxC/GMtWGXdq68S/2UyruUlYgyIGcrGdXx+/3MYuJomw5marNQHh2USGbKhWgBpgQhsN76ZKxTwvqN3pOuC27H7+OfnE7c2sVdS8SYNtDGMhPV4ObthzVcGeklGpCvUF5FA4riuWoRkddQhldJs8eACPcvtE3ydiJrUDYf47qGMdD8/k7sl9uX96XwbDM4FHK/JE1GTQhBCa2pgjqge18wPMPMHCb/60ZM1zALu4dq6vp9qbnL9nI063363VwkrA5bBUh8A7XufyTiHes7VTsv/YssSH9cyjYTYsRM1nF90Y/PN6E9Z2lN0txBHpzJpCHvFrd37fNuCpuDfv+t587ytelc4TPus2fgodKJwaahFhs9TPl+eZ+c3yGpbDv9vON45d4ga6shhp5zXGo+lNObbPsTFHT7xUOyfGQnwWQUGBUasNBZ/vVUb7gSnlnRMq7xUBao0D8uYUnoLzhghQa+0PtTP+zXxEa8RFgJrrYiFw4emEJg29F3r/8ojI70TI12yt5LEcoIYin9lB0YrJYmSStpBneK3NGmu0gdm+BNfIOmam9fcGlAJRx6K+osqi+3pg94C5Iuq7RsohgQU5BK4bcR7qmNGqsy32tTYWnQ7rxXj9b1PXdYCaOSziLXuz/neVaytqWfybjcCoP7vLg2UqxQYrZJxQ1TUryNliRlVDpkfFRgCbsOfVZHbN6bXfG8ZX/My2ekzxOf0YoBb5mEG9ZVLmIHV4Q2HurW8cG/tyqE9ZESRORHxDiQFaIry2uK2xpB2Ytm7+MgZ1BFArc1nlvJ1VHdjTBGJzEJuyFRGLmsVNgGSzhcwBNkymsoD0NQqi/rexqVXSNGc2B3zdNIucQR0kh6zgkcuPe6fT+oLuG2AZQI0Hm+e7gmRRInMUNWxjwbnADwfF++lyJZMlHOQqMgdA3WpJ0tuTrNORGfynGdhC7U5BQRR4Y3BauYbmtWpZOcEsA6iRfDcgEQyAGp1IrRbBEjCoXapRC8kRQA0ZcLD7TJ6iUge7VqSCDu3RRKbHpzJ+cCLTs4EsJhP64rEmFjN3E7CUUeNyuSRb84Mfsy/WDtwqi1p9b1S6mmCuMahJBCHoDZaEEUvMm7pWhRedgq/VrCrLSpWy1KNKImcicmtVl5urhowzOu1oIQsFOhbhrPMUx7LEhLK+GDeMGTZIdnA1OLf6xycyOj2RydmpLMcjMjmqy6XUAVITmDcQOvyNjdGuyxJ+/rc9YwpUuwe1l3Dz5gOco8phRgB1YFFHGx6Bb5XexzWiiIZNWQMClR1HTRXjRFlyvAAeNmpSaVSkkqIxAEXPpUi9Lav2ZTmu78k7q4YcSyqLpA4hR4INlF12FiuaQUyGC+sKvgvNDewiA0s7rRM8xjgqg7rCeQ9p72P4WPZzD2U8h2B4e+JLyS8Aq5B6hiIC1oMq5K5TOez15NrBgdy4fFUu7x1Ip9Hgce+dncrt44fy3gMkYqdkUUOymPc6MLmU4Z0XVzTIIGOe/sHouHO/tynXl2yR+9TTi5AEJZXBRwBUT/Va0dSghS+cZ1P29/fl2uXL8vS1x+UTl6/I3t4egW2cD9YwB6jLQGqVAUc3HQqkGqgwkF2uCP4MR2AjqQQz7wGAIDSZWCMO7xWCRADVeJm3DZNLKrO7NLMGsTrXVGZVAQothjN2Ru2ajRzqsUJPP7CLIYkGFhJI7sulAZTKWgbYqt31KnGuYqnaOEGGGoDdRir7B/vywnPPyqdfeFGeuvaYXO7tEfQFMIojsAS8WEllBlablyLyYFabjxbq6w3G72yqgCkY1Px7LGdDeHaPWJTAS+XBwcA22wRTkUDQTgZAs0WQ8OjoiC+wxbGeQX7nbDqUMQF4sO5QuoaCQyLNSpXMgXYt5frBJh8GqpAzx3Nmc6UOeUlVswA4vXfpkly5dlUuX7nMe3D88KG8/trfy3e//W25+fZbcnp8LAP4bmcVAtW47whiMzYPgeGNRommdNttstDRuHHU25PDbk/2O9pMkLYaUmkpaz3I7bPw4kmNNpqwAcWay7zRDMkO5gD3GrKrVQEAIDQam8CiVk/wCWWdcX6j0djmtrKr0Yw1p5KI7aGca6DFaWKBZ6YFv7paTf76r//LI8XWH/Q3//bv/w7jk8UccVDCRp7Dg0vy5BM35PLlI2m1IX2OVd3kvS2JtzxtjS31fpJv/8wuMHVrMsTkMo+NPFmjbD3tWKB8YH5U1pCD9Twv9uWF7vg7ioWr4nnGvy8DcjcKXwVwOx6rIuBb/J0nxPH7thV4imBwcVzPS/qKc/m8MTjvfsXnUPy3J5cxewCxV1w8ZjTnwKGpHVDqETJ05kHtEt83b74td+7cZJMSutxV4tsyfPPu03KnM41UBpQWKwSjVebNi1fuHeZd8R5La1E0k+GwT/b0w4cPZDDoy9HhoTz7zNNy+fI1SZs9ORnP5I337sr3XnpVvvOtl6T/4IxSz5CvrtQbkrVasoLMd0vZtAnYxMwPVNab0XQCOBJS3SvJZkvJppiv6EKsStJIJWk2dH8cT0XGI5WmBmBK9rRJbwM8Xc1VAQpXX68ToE7Spvof43sRrRGYnkXPtzWfxGmbJy1WNFbZS7VYoX0CwHMwLMBUAzO4Vqcsucp5V+kBzr5/5l/2VeH+okPIVFWW2iDIPRpemTWRVR1gcqrVtNlYHuu15Kefu0EG9S/8xIvywmOXJCVLfCFzDAuZAx1ZLDIZ9Pvyte+/Lv/zH3xN/vSlt2Uyg2Y3/LotCKVvt2WkODE26dDnQF8LBasT+FTjbzYMTCQbQ8FprGOHF8caV6jFUHpCA6RPW5JB9r2zL9LuUaI9SVP12sT1IJ8aDUTuvied2lJe/Mzz8qWf+bx85Zd/Ub7wuc/S+1zjEG2wgBIPYmvGj9wpEdUoQH0RBvW2Z79YMNu2p20UFAugYQwoFotIZce86PfuKlyV7Q2+nuRx9vpRtv3c3xV/Pr6W4uf0v71o617O2pBKRovF5MqadoBa41ZaMEW+hmVjVBzTbWv0tv3govFJ8XrjdTsG6+KGLADTt27dYsPOcDgOlkD6Hi2KbjvftVjBYoo4J9LrjoCBCwPU60BDcW786r/8lYsOyYfifR9kD2ru4gUGNWIA2h8ZUzcQUiwnhjpbJ23IPhqZU3in6jwsqiz4/GarDwBq5BTI4RA3mn1dAEgigNutLxR1tNiTM0XXaAdoYgY2jsM2sJVai6FJGTkgcnvku7QL63Sk01bP7DD1cY2mahRkoM2bGs3NseKWVZbCeqKyru4Hb6QE2He4gBn26iTh9SKHR2M3Gs+hpgWwHDUn1BMIcNgJ5TLruSd2HBe7xyuuyZ9enMciy+QYHtSnD+T+8T05G5ySQd1ptnl83E9lyCP/t/oa7zPFeS3qWGcgKzZk+XhJ4yhjni1I7HmxOc97o+Hn4g1DHqtv3UNd8OTCq4s36pTLT1/kMLtyq4sc4/28J9671sPJAiZQBMuKHVcX/PLyHFE9vHEu+f6iWMP6uOTM6vWv8+bVaPwvyJwu1ui3xU87L8/Wmjg24fQvWFuXX7/nVkEonxL/ClDrAcigNoB6AnUkk9+PJb7RtMt1LCLU6UNuVgRFgDoiDq4B1MbEZi5gL+2ByC0NDAkKw7IeCVjIayBxPHX0c0p0QDMzlSFBVsA5s9wOwFZzS3w3FVpB2LHcMowvAWpRBjXUBQlQ65rGpiXX8YgY1Eg6+b1U/wNAPQ9e1CC34XvjNpE49t2IRW1c47UkfpZCzd5UYPXtln2g3k6QGmQcw1JC07bbdmrNPz++XpGO20qmCyXdOEDt93ktZnufz2hxroe4tbDmls/lfA8oxrs+Ph8zqD9iDOrVd38rTxMKk9KlWTnpvOCwtQtpS1/wFoBaF7BNlrQvbA5Sh4cbtYUg9a2ACqohuqBqlzvfa4zmNYDaGdTmn0DWgQHU+L7QsWgerg7W0p95OlWAeuJ/T8ioBmANlrUypxWk1nNV0Neabwwgt/OKwGleDYtAunnw39HTrf1hutDGm4azhcB2pszuSgFqgNX0M+MipIX+2TKTGeo+SVVmtVSWzZYk3Z4k3a4sG6ms6FmqHUfutU2mM7upPWjTDUHPzQHXqrKpAZpUE2nXICNrHqkAyKpVgknKMgSjcGoLP1gtBqrALwKbCRnMiTQlkXS+ktnJmQzvP5DJyZnMUJgzgDpINwKoRTEHSYzJU1uNU88wMKgVnFZgOgesnY2dd6FCiheOchXzMTYw2ejKlUomVQCz2PBWiawqVVlUazKrJjJMKnIra8g7y5aMs5qo87Z66qgqH9FwSehBrYU5gtOQcgarD+xHyD6ldbLX56ORTPt9mZBFPZDleCjJbCa15YrHpqy5S5cbw53gsMuXWy8hAUGTYMrDL0+xrOPSGMn4PC5VMVZlG6F+rAmezgP3nWa3nDUGAOglQG28klolkxRMaowXJJxw3XWwgcB2xs8hA76SBL6DnUsybB3Kg8aBnFU7Ml2lOo/hkTGf08MJ4CjYuwgEMM8xnPUA7iuTtNVImfxxHNERDKWA+YLsafgn3xv0pW8bMcKHRlKTFMGsBTDzTCWq4S0NkBWBHfxIALxdPTiQJ65clSv7h/SiJkB9eiq3HzxQgPrklAxqelsbq5u1RJN3Jx/WuiEJ/WBY65DHR9Cka9dypdL3itCaty+K0DaP9B5UOIYqYaNzE+cJlivA18evXpPPPvmMvPCJJ+Ty0ZF0Ol0CTlwbTC5ZvX0VLCUYv9RmFPpRI2kHUM8C7kpWszkZbHiNpsoGJkCNdRWM1YX+W9cedKUrSARvW0qnca3FmiWywDVGzUfKlgMYpn/yzkCtwYatwiJWJuEA8/FMGXCJtdnlzCg1jm5KANRsI0ft34q7FS3xtjst+eTzz8s/+cxn5ZNPPSM3Ll+RtFplByT8wgaU6Z6xQQffRcl4ZyqDmQ0AmCenazzGTlm+BlhPZzKaDGUwHsgA0u+QAKdXtfpXD8Zgo0MmXMF+rOVQmzjo7cvVoyty/epVOWzvSavW4DkMJyOZwA97DlAWTO2+jMcjmc+nfPbRkIHOTzY8mLe2Ny54gRQe6mhsQNNQu9uVvYN9AZMcf/r9PlkxP3ztdYLVlNBeoJFJCLQfo/ECex72U4w/QKGaKj6AVd3rdWUPxzRwGux+rP1oToIUOIof6qHe4rlivaOcHPdrs+qAzB7Z6kvuWSr1q/UIjjFYjXgP5iiUQDjeACEBVmuDwHikrAAy2LHX4HeY3wZYL+mXpLOshkQEfnX1unznO1/dmS9+mN7gAPVyoX5nab0hR5eOyAo9Ojoke1rH3lh7gQ5gaVokARgSvB3JSzH52AaEnpfQM/6JslPlc2tMQsAdDYR4Yd/E/LC1js9y8Bb0+GlTpeY8cLYscSz7WXyMix4vnlvFz5eBzfHPdr1/2/3ZLGDlcorrv4tlFnOmT/F5cHAhl69df2+ckHtnt8exCuygaOkxsjWecp3PuN/A+gIMZoAjb7/9hty6+bYs5lOT89R4xFlOocBpXxTCLm/iYyHXJUB940E8hnmv3tdUDuL6viAofXzyUM76ZywwQwb/uWeelsPDyyLVhtw5Gcirb92UV15+TX7w8msyOhvRcxkgbqUKgLpNgDqDXDcAavhHs0KCQB8A9UIyAtRmxTIDc3gmKzYFZZI1apKgkRQy3djYhkORk2OyetndD4B6BUa1/g1mNMtRAKhbxqCG/zW+F9EZ4kAC1OQZaEHYnyvP6YI/tu3LtpfqJq0AP+TKFZzGCyAwAGr3nEaHqTYDcZk3uVHmWKyQaScsmd9sVqPXjWQEkBXswnWs5lPYR8uNw6b8zI88Jf/dz31Bvvjck9LBoasrWabKuM6qLRnPFnL/4X356vdelf/1974hf/n99ySrdkTqLakglsGaxvPDRLDIghuMNcfhmglIzyAZQ4/qwK6eeUMAmgoAYg8JZiO24BrEalgqSaND9nRGBnVXMvhPA7wnYqLy4jLsi9y5Kb3qUl780Rfkp372C/KVX/lF+cnPfZaNhzMA1Ij9pCL1ldoDqfoOXt7QwLbTjW2prMizDciM37utOBR/QVxg0617veB73vG8WOyfKzvutj22+L0hVoz3ggjMjNeabfvJtnEqu8ayn2ltIZa99eYXBaFzeW9IfCtQjQKig2TnxRPx+lt2nnHhsmwsHiVWKRZK4+925lAMqCOevX//vjx48FBOT8+YL3jRlyBVVCPQ/vVyoMfrGOvXt1GW3mRcRRLfXl0qvz/5KPyLf/7LjzIkH/j3xgC1jzOfO7sV4Z44i6m0xhe3J+qQGA976/jkZb0tKGGYrL7rFHn1+gZVNNM9Cdsk6lv4CYr+3rSKfBe/Rx7SSuvSbTQp8d2uN6zu50zjPEYMzw2akJFPkEGt+T5yi/+XvTeLkSa9rsRuRmZG7pm1/Xvv3aRENkk1F+1DkRJJSQYMzIMxLwNvA8gw4BfbD7afDPjRr34xDNhPNjCA4WUMWCQlcKTRzEgazVArJXFr9v6vteW+b8Y5996IL6Myq+pvUkOTzSYL9VdVZmTEF19837333HOO19SQT6fKFGENzvN3z0v1Z7cNcvAY15AAFwaAT8HUNss8JCEAaWmTVIGUrvmFWrwC4zg0JSVrJT9D81p8BoBqrQ86i1r3Y7VGsToT+7FgL5fT/Bd7m9VysN1hj0EuCtAcB0J+W7N8LY5g2aTH5p205jHGQ9a4Fj63ZPFZo7k3/wGg7oz7ctI7l5PzE+n222wCRx6oALWp3BhTj/WkoFBKBZYtEt/JFDI6rANdDuaH+8uuOFkvyVmaW+agx5Lblq5tU9ufq6C5JnwrZ/v2ZXDjWUrP19dBr/heb0nifpzQhIP7t+Pt25fmp/vM8NDp8+UNwP5XHbQLcUgSc4Z/VzKBrzgXTz07shYWJe8wZRvIx7vql4IKTwFQ450WuyZro5LgwuvInlt2394Wt1wnzuJnMCZNrzVchUKQOmz6TUbbr5d1Q/0PKo6uSoDjKkC9IgEBhBLUEqFucHfvkB7U8KPWGDzFQnhefHhSoHyDQR3U9fD0hgxqx4o83vDnFscLGdTp853BjrzJJmD2JvfD11sjFgGgRmMQjgs8AgQJn9VqIao5nspZa9JJ28hVAFDHBQWobY66DWFyfkY+An8F6zFJTSStAP9Z8jNLhqVszJuEDR+C9W6rZPXPwK5BcYzUXitdmiy/dvsLU+5xLIVjnzQrpQzqjfiTOYZiaADYoaqBPdGp18n028HUv96qdPFVyToQrKXXfS587Q6//wSg/qAB1H/1/3BWZffUdN8IkvtEQuPyrWTjr1cA1L6IcdL6lxc4NiSeTFoi6MwhaICiT9jhbAHaBYCagd6m/7SbNPjC7CxqfieDei5zmMoDnB5PZDGeygygFAHrmfk2K0iuALWB08mQOTCtCa7LxWkxWF/sTfreKZqVa9kApw348aIapYsA7K1yWtAHWAOAGn5ty7VAOXAukSyigiwAUEMCuNGQqN6QqFKVHPxrUcRZ5+i5OkHX51QBLEeLkvtjC6cmqAColRFZxWZXyBPYK8JPNtYCDcAYADMoHDujCUGzynuDQa2FwxWKR1FOqvmiVNeRLPoDGZ+dqx91fyCrxVy9o00WCNsPwGRsugBtEZqwNmadkQq0epytyY4C1ApEK3NaJbLZgUo4GRLVAKhRtFQQEIUtAMss6cF/F0E/VvgokiX8lAuRTKNInqwr8t6yLiPCx1pGZz3SvlisIutHZVAgRw0vXEgYV+HXXSzIEvRjnD+AQ7By+wOZ9fsy6/dkhaRiPpf8ElKECiYr4KPdUspaXpm/tspiEUgOOkV57Rs/p3LZOJ4zy3ndLvOdgNZ6LD8emezGguF5WAcwgOkSgWgwZlEgpAmzXfdS4mgpMZg0cVFmlaZM6ocybt6WcdyS0aIok4XIFLLXYJFORtKHTNZkLBNjUeP+A6AGEI3xg0QNgDHIZwOkBhCG+4OAhV7Ro6GcwSt4DilHMAfBQI0JUis+jGdnIZPlXEbzOf1ZAFhjftfKJdlvNuTO4ZEcNlv0+cWacN7ty3G7Lcfn55T4hmcuGzrAkGdRUpsY8mBquywMJY3hd7xi4OixMO6Ja3uh9YAsMEZwBlBrNqxzinNJJXWQvCLhBHAI8PHOzZvy2gsvyUefe5G+sq29PWVRIzGFXwqfP/eCx/misK1rLQrzWCtmubXMcWzIJk+mMugP6PmMIMblcgn6AKA2WwOVTVOACAgxWMjwmsfvAEprtx7WIl2PlCmrxWgF9CGPqB3cUGHACLA70ZJ8gN+UXycTG8CwSRCjUcSaItBoxLUXQAOAb6zBANkx1ms0O0wkX4zkledfkNc+8qp89KWX5YXbd6RcLMh0NqH8e2c0kNFiInMsxGwgKbK7HL48SOJV4aCsbG5PhIjl65oPJud8jnEayAQNOUOwz5Xp2x+NpAvQF5K1w6HKzU8nPE69XJOD1p7cPDiSg+a+NMp1rj9Y7wBWzGYTOe+ey6PTJ/Lk/ETOB13OV0qXx5AmwvpRkkox5rzGusLngAVSdFbC4xqM9DznAwqnGKvhaCKn5215cnxChrcmJlAeUID6vNNR33HsISjukM0Fif6clCtlqTUbUq1VKTtP8D7KCYoc1WJM+e9WA7LzLcrOO8Ma50WvOBadVC2ADAFTLeFz4D6nLtfsMlK254H8pgoLClgnPtWTqfQh5z8YSc/Y65Ban0zQQKDNE+pBXeH5/vXffP39xto/ku8DQM3ekyWahqDYUZGjwxvy3LPPysF+y9ioWFsQRzlq6D6TmrQ+zX+7Xr+zeH0V2M3Zl7IMcC5UhzH/KcQW/uWg9WbM5GHlJkh9XUA5e97Z93kS+IM43q4x0gRNo/T0eyqRuu3+XCgQ2Yv8/WnyvXnc8FjZa9v1N31dmkWEMb2C2CmLPQGorYyg2xyefweop2z0OT09k4cPH8o7b78pD++/wwYdNOWobLcm4TpdDXBlnKUMHZarklBGf+9d9T7H0ShF1oB1zSMmx96Ifa/X68h0OuGefuvGkbzw3DNSb+zLfJ2Xd56cyTe+84Z87ztvy8M378tkOFEPZYLUJVmXq7KCDzX8qCm3HaN8Y3HmgrLSyqIGeyov0Xwluemc4OxyNZM15KkrZckBaJVYcsOhrNunsh4NZI3mLMTmBKdhf7MJUEsCUJfI6qZlA9ZuA7KpX4H7hC5NSpdojOHxAJlOVt/zuDUNKNFMChY1WNPOqC5IrlCUHK4f3/F3yrVr3sPnkJMGceJaZcmRv5l3dRTFGsfidUvkHTOUTySfn8mnX7wrv/X5z8oXP/ohud2Aigd8dsC6zsu8WJb2eCrvPL4vf/iX35F//Dt/Jn/x+rFIpcWmACj18CwAgsNep4DPNEKWMfYQK0a4dsQv07kI1LHGI5HZhOeJ8V1iL16MRaZdkcVYYHGiJW4cE6ohDclVW7KqNGRVqcoaDHp6cnOzYtwug57Ik/vSLCzlpz7xU/KLn/15+fu/8UX5zCdeZXMQCoZgUK/WIUCN26MS38wRyT65CFD783jVmrsL9GUR8pL197L3XfVe/zsL6VvA5V3v3wZAbgN6wzVm2zXsOvddAOdGHSIYF329xeHJWKWsLS8SIr5CnIWmQPwbAHV4jbvW9l2F7ux+8rT7cHZPuAoID+cSXovPQ4wFFjW8qE8mPTYLAAAgAElEQVRPz7nnhqzwy/ar7OdzfC8AFylIvfMeJiwmB/E4qkauvCgF/Ju/8WtPE678yL/2x4pBbeBDCFCzLqY6snymoGbWrFSkWa6xyR/KJMgl0nhms5JJsNfyjdCDOmFcW9wSSuXqc2uS3t4M4zYi1oCdANRUQ1ux6I+aF/NW7nu6B7LxeY0tHVZd5RSgZp0Fea9+hc8fnoUEoHa2NxuvDWxNAGpmU9zKURehRRdez31KX7vOR7LMqToXGupR40PeD+umZqNByzCw1RPo1s7LUR7ERbwHJmWuSoZqbUCQPJ9nft8bQ7HuXI7PT6TdBUCdY5MyFJuoOmK9YVo3RJ3K6kSI4axgtwvX3bUWhmtGCPhejJWdf76FRGX+5pctBNzD0iCcL/Wfw7qarkxXA9Sb6+ZmbnP1grRd/vzq911sIMpgxtc5hF77tlg/eHd2Lc/uExfW+qQh79qnEOytqmpD3aQEL9gGUOPeWMPkxsfYXp4gICnTelcMsTEfDRPZAJWDBrqrrkghD1Me2vFiB6kv7pHpPshMyPZKZ1Bz1hthBnUxEDKmqP/l83w27+4dJQA1Gc6hEqzl3dcBqGn3iLUMin6XMqhRF/RoKr3YNAqw31kdguuE2T+F4+uAM+uNqBcCKF6jBh5xDSR7GPmVYwysIWqDLv8DQL3OJQzqEhQqjUTGaWCEQ19Dlf1tBCLWco2JPAchYmZ1/VjXW2/u8vsa4lXB/Q1za/6buautBXzAUoWI5Dx0Y0rUKMmgptqkSn0z1zbijx+LJEDPlelNjnRnxmYlYEas//F53ozPrpq31/17UocIMLHrvlfXGt0V/PtPAOoPKEDNSWCTKAkUPCHTzCKZVxsLpW/eW2dd+KApKMKjJJ15GfnFRDZCfQUV1DXg1/6GgNOLTBo8BQC1y3GRaaCSoi7vrQUTZf+xIOZeCwamOCuQzGQC1EsC0GBLzwFKjxWkxvcZ/g3QGkxqZ1EbbTp5IJPLVCCDhQZef1oo5fmDsGxAVMohtFAnXOTMu9PZ2tpdiYWSCt3a1YOfZU250wUBagAMEZnSq0Isa/hD1xuSbzQlX61JBEnuGGBWjgsW5GnBSgOwpefkG4Z9J7irX1pozEm5kCfgQy+GgjKrsYGAQY0vyqW7vxUCW3ufB7jcTMFcBbMYgQbGdDCUcbtDkHo9nRIcRroPmWtl83qZSIuRBKmdUxOwpRPmrxUr8SLFX1PJ7QgANVjEFnj7poguM+2u1XmkAbUC1Dl4rkY5WUSRnOUq8iBXk966IFNshAy2tYuLdxHXZ4AcABL46tYA5pRKUjOAepHX4ix9BsFQnc5kNhrJpNeT+XAoy9GEntTRck52CK83kOcmg9qeX4ZqZqfpceRG96R1p6ksCyQzMXZLZSVZoTmRjjLpEO2wTcfYAcIksFiDxS0CO0EcT5MmLQzj53JO2dMFAIfFkkyqezJt3pTJ3l0ZleoypFc6pL3hNQzAaUwfpzHGgXNR+wGR6oD9CuYoWNPw7gWYCAAM3XNYM/B6vBcMbLBjwQwGEIpEjIxObOSmtABwURnUClQDHEX4ga47AHBI4ND5jM/AHO4PR9LrD6U3GFBmGM8+nmkEaAxO2ByjDCEPFbD76/KpHdFgTyUNm8kDhkJ5UDCm/FW6Xiq3UQFqDY6WnH95eHE1G/LyvXvyoWeflWefeUZu3LhBOTEEi0jI2WFIgHrKJhQoP6AwG0eRlAoKHMIzkSTutY3faCR9gPuTMVnUZF5DVpuFdACoWLfU0wtjkFtQX5kdhZD9pooD5Zohq6Ydh1irlI2Fa10zwa3VGtIAExf+4cul9EdDOR8MpAsGPWWuccW29WDYCE6nc1/3ExwX647ef56beYtDygYP7dHBoTx37568cO+e3L1xg40NGE2yr9dLNunki3n1Nbbrw/MBpnO9VpVGrS71Wl2qlSqLkAWw28z7lCD/Cp63Y1mAbT41aWqwe409PZxM2GyBpgZ8AWDFvMDzR7ZNqUQ5cjJxImVsYx3ogLF/ciwn52fS7nfVpzyvspJ4BqDEoL7kuq7gecC1IeAugfWcR0OHSszF8FFfrSmV3e71qQCAZwR7xApzdAki2Yyg+nSu8ud4NnAPsa5jTt25e1deevlFuXF0ROAe6yJA+fkUz8KYPrFgRuPaAP6UiiXKvOEZqlfrUocsX6VKWSU8v2gGAMCNNXaBFgmw6DB/5gDoZ5ZUWHKQtBJBnXUhyzkUTPA1J3O6Ox5z3YC0+mikkuD0BKf3ms43KD786z//YAHUv/07Xzb1gSV9i5qNltw4uiH37t6lvy7JC3yO0rjKAWFPuJ4modDwbhPUvqqQva04bZFjkvDpMbSQhpgCCg9sosH8m81N+lB9onC89Ht6Ptc9r2xStO3n8HfZv/t4hcBKOAbZ8dj1eRZBJMN/8XM2Gc/b7tMOUttG0pdNBL1TX8/f4oLw4Nbp7dJ6IXCehIwa6DO20sApSLhNGQTrNgrBjDXZCAOlhAkB6rPTrjx+dCr376vEtzKo1VYEcadJ1GiMFQQoBKgRt/DzlWHEBNz3U4vFNTyxTkZj+EB1AdJnUKwAmxqS4vutptw4OpRSrSmTVUG+9dZ9+Vd//lfy1utvSefRicwnM7Jmcw5QU/a5KutSSSSGLzWA6prGjQAcc/hS5gdNYRC8z+aM71aLiRbjwYYuliXKlyWHPWzUlRUAaigKATjH78DsxRciAnRrxmBQK4N4nS+LRGBFFC0OQQcZWuTUTsEBe/Pi0Ka4pJE4uFVeKDGAQFAA9y9jP6MJEQA11HJyhVhBagR9ieUJCjvGoKZqFe4XPJrJHdM42Zjhq+VU1qspSijy0p0j+c1Pf1K+8OrL8vPPt+ReU2XPIa29KlXlwWAkf/LGW/IHf/kd+doffUtef++cHt7wAWf864xOSJ3GyIGMJcPOUVVaiaAqAQUcAP/zKWW91/Ox5OYTfsEHHID1etaX9RLnpbEGpc3jikQleI03ZF1pyrqMsQdzHYC7M7PHsh50ZH16X3D6H3ntVfmlz/6y/Lu//kX5NCS+CxEb3AAgEPpGwwKNvr3AquoiVh5XycaMdGW2iLptrb0M3Az/tut17/f3SS6cAaif5jMJDmxZxMLr3nW87Hlve11a1M7UIraC1LYie52EPvfKogYonQWpcd6hp6Ffx2X3Y/sartnkruvZtb9mxz983XXOAQA1FHfAoD45OZHJRAHqcF8L97pdccLuz7Lr0otLC8ibm4gXHzasPnRALo7Jr//6Bwug/rO330zmhs/lJPoKEb9kfU9jM1WD2Bz7dBtwoOYiqKev0bXo6nmkBYcAAvVbZzUSK0B7xcTrE/azcxlRk4BqGppeAVCjIbbI+MHY0AnJxmVOdeVMrKaoyqSWXq705fW4pHnNGh8sdEkaKrJD5/EliSJ0yFP7KYDAbNAOvK2RqwDwoAUec0cjd5g6mIM7ybNpPB0F1rVmiZzWG6L5lLAGpwQP5Y1oAz69SHGyts/yLmGfzueYl6M5GnHzdDLlWoW8jOpXRdRPnEGoxR4nQLiipSuj4W9aI9MmVm3yW1P563yA5v0TNlYjRkOOCOu1CHumo2xWt9KHV+s6qugSTlZ95FMc1ODz4CWeYqSzx/7o34I9g+tVsor4mhM8B24DsmsBy8S+Wt7yT85IhvvneunbPtjZm9vX6subTbOnldTQ/Zq2qFxd61LYiGQL6XXeELxmYy/bSPdC0DS5i+nt3UwNdQ3hGF34w6VnlJ63VSYDRaZ08mwbuezn2MqUzBf9e7quZa/HjxlORpvHycddbCLw68v2AyoeoMzi9Mja5OkLZcjIx8u84ddONF2LdYdUpVkfUvOIxvVQkXKxYD0UtZjbe4dykwxqgKuuEmgNKUljjp6GWiUYw9qxDDtFX8NQJ2J84PuC7c/O9Nf12EfCisqu3ZA0AnrmbxXU5Pmx0TFWMm1ZsaabKgZqVZwJCcZg66MBy2xicka2kVwqcZkN+4jDmR7QhsDuvanI+r6l26TuJ9o6ulIbOjShGoPcaxR+40Ifbk1Bfb90gpieo+fRfL/eXCU7mW0hm7GZIwBL0EFHvR2YSbkQS4E4Qok1UCq9utIp9gms/1Zapn4XbLRQM0NDLscktWvA+amft+X8ljPrj7pWoLarz5cbgivxMkJeyzVdE+7QfNVQr+QGcna6nSIOZ+PuMUX61IYN+bqW/NSd20+5Uv14vPwD60G9+st/EiyMloOH93RLYJssjNbpEoLX6cF8AfeFNl34LySFFzynDVi2B8SDpCQAt44+SnwHADX/vg2cxoIaSH8njGsHpwNpi9CPGsVvMIrn45mB0xOZjQBUK5N6NtEOmuVcpUqZTHs5wTY8BclTUFoBFwAputgnErhBp3ZSzAs2Ce0aQoOkMgoRbFPWm9ZqABPArARAnRPgRWBQk8nILkqV4suVylKoN6XQbEq+Vpe8AS5Y1Adj+KgOyHpGJygBJU8hfE2y2pbW9RSEgJws/IC5EJr3GqVZAdaYFyRfy41Dl3vMDBYa6V+nwBtZvAChsbQBrOz0ZHzWltVwLNF8IaX1mkxLU2TSDRjFSNTzjDGcwIKUpja1agu2vTE08RgyCWt8LmSuHeB2ANtBeGwLbGjwziUUoMAiJ6s1J518SY6LNTmTvPRBmgBDN1dU6Wsy5UVWRL8BLBWlko+lXoilWSpJo1xSYAxgt3nd8rLQYADJ2sFApoMhpc7JpJ7BJ29OhgiAdbKpXUncZL0TtrPFbWGR2ShH6iWdUzkUZWSrC57uO6l3o3p1J/uVjql38Zqkjr5vqbZ/1r2mql0q3xNHa6lAQp1qASuZFSoyrh3KqHlTRs3bMoxLMlxOZDxXb2EkegCWIOfrzR98riyooIc3wDf448KXGUBXAR6QURqwAFBdzLWrzhJbAHT0N0ZAQCBZwTCAoJD3BjiNzrLZci4LhAK4djC2KNdX5NCBTTybQFUB7BqV3vKGAAwD7iG6idltlyT/cIKMGDSQ8Yu/IBY0qW4+ZcZC17XLwel0EWbA6VI7QZce5WXiohwctuTu7Zvy/HPPyr07d+Vgf0+q1aqNCaSSwTgdy6DXl/FgKDJfSBzlpYku6lqdADzGBqxsBCjj+UyG8NFCsR4+1JDp53o3paoEWNRIvNm8gwANUg2Q4Gbyr4UAep2AwU0ZcciqoRFEgzEElgBZDw+P5ObhkewXYynMFvKkfS7vnZ3Kk36PIPWcBWll6ZO1b6oJKj2vHROYr5jL2qVtATSeuRyadBSspgdxtSL7ey3Z32tSag1+4PAEa9Trst/cY0c5OjIh8TqEX9dkzM8oo1Gh2eB7G2xYqEm5DDYu5pwy8FgkUa8G9RvFfQbIO9XGAMwVMvv7fTnvdqUPcA1NGGBaA1BdTWUaLen5XC6WCYDLMqJcePu8I71uT4bDEeXrPUGBAkVUULAaRQ900JfBrIbkdgyVhgKbh+hbXUIgXuaaDqnxNgAggOWQIp9NOU7UkoDVA1jyVizEM4T7C8/s2zdvycc/9qr8ws/9nLz4/HPSqFZlOZtLt9ORbu9MOv1TOWufyPHpmZy3u9LtD2S+QHNIUSrlqtRryqwGW/ywtSf7jaY0q3UqIYCdvYzgM7oko22B53AyUalmMisJ7XC91boYurJ0HcyjyQDeb3P4v9n6MVW2AFnsWEOnsJjQPfgr/+xf/nhErNe8iq/8zlc5jriPaEY7PDxgE8utGzelXq+nxX+dyJsFR1/Hr/lZfxcvS/rZLRZCIxKupdvrSqfTlV6vy/UYzySuj8m0szdNlt+71MPzyxaKdhXzvRgfgsO7/p29ft9LdwEI4e93g8+8MUFYnS3kaXFvd+HL8EiPJZPKxWbyd3E88JFmkxKQN73Y4G2C2fGxaCE5X6S8iA/0dSrlTC9lqPDksK/mZbXC37DrwoZiRID6/Gwox497lPk+PX0kywUAaotHmFRbpJMEeqTEasMdGTqwrlE7DEqEMukHMKnNhhFkthnMaEMh2t/W64IsFmBSQ7VnJeU4kko55voVVeoyWhXlL779hvyzP/wTee/Nt2XSbnOdd4AaoLBAdrSA7wUCzVKty7q2p+ClKQHpMqb/YxEDsQQ8pudT9UbmacEeJdZTg5YFQPNuV9bDgeQAUs/Hsl5MDKAW9a4GQB1XZR1VRKKyiOB5wIdBCwMXHxTnktxKY1tlYHgNwZrjfOr5umsxt1vX6HcAtir7rUB1SYFqXDtkwa1hVaefb9rWUmrNAprvwOt5Jrn1XAqykIO9hrz8wnPy2Y88K//gE7flk7fqEgGPlyL9vd/sDuSf/NV35Wt/9bp845vvyaPTLjxgdNwZcaFYY4pHMRp0wWy2ogqAaTDX57rfwEZoDT9vjOdsJDIZSG4ykjxigOlE1oup5pn5nHpvlyoipZrkitp8AIBaylWyyXEt0WLK95P1PmjLqnNfmpVIXv3ka/JLv/Ir8u986dflUx//mFQAni9nLDotEQ+uAbhACcjuB9SIOHcvr99eBRJd9nctPG3m5v7wbhShtyzuu44b5vfbjpX9e3icbSDqts8JfxeeP1etTBV418/Z687WJfxYu97v63sitVhAThJTrcXjb3oaXsMmI7v/bNtLwmvLntOu/Sy752Xvqd9/5ljBeeJnNAmyWcgAajRcJtZYgeenj0N4fts+Z1t8cNW9C4+T7uN6ruHPfuwvfekLfxdhyP9vj/nn77y1UV/iHL7sbO3Z4LhaLToFaPWNutxccZxkq7hicbLX7YqBkNdyV2AOrHu3n4SCAYrIoF4E1aiDZpMAdRFEB9vDHDzgDhNIphIQAUmDOUL4pSC15wQb9UXdCQ18D0GFzUFlrmnqYGBNU9EJOTLqDlDcs/Nwu5kyvU5LzNdojYYv83H3Zjleu6mY4PhsaDeZbxyH3tlklKdMam3YU3BZSQtQqUptA1FjA5OQNcKF2neNwaIGqQB+3hVtIFYg2apzrA8Zo8/mgzO63brOqkUKuEtOxlOohXXkuA2Aup3kzmhCBkBNwXbF8YxpqMz4JCwIhnfbWqhgdTb2dSA98Aez42fXvYuPhMmms1Hx4nH9PC97lJJnKHymMp/P+t+1wNew2dQegSyaqaOXDEN2zf5hLFKOLYcjeFU8Ep4nn93tw7/zci7ux095gKccqKviCSpG2nN52dqb3eu8RJhaaGZOzMDYXaebPCc2gMhzUGH0ZgjUW9nPkke1WAhKooZULBQJUN/aO5Sjxj4Baqwbvg66mqtPP4+LUvu+0O7EQWFYwUFZwaSKglpCAlDbes711Qp42gNr8X9wodv2C59rfj66Ri5JpADwjn9jD0GNAF+abwIfUdCdzTVkGev6Bplzrn1kGZvqRRBqM8sMAGMdD+STapiEph/KfJvE+Mb+gx9MqVLLKCDuqaqUsrtNgcLIfmwQ8H4x+iOC0JWT2FQbSUxCnoBeH5Co1isBtbAChYpCLAvknDhfKAau1siSaMsH0grwCtx/kLWmGC+A+rTOVECZBkI21xZYky2H5vWwHq37Ml7O+jb2BuA9mHcApXA+EZRCkGNb7g1kwslZhvEo8K1jiLmZ9K4ToDa7isxkz9ZFfgJQf8AY1OsAoE4C1qB7J5kvDkanv0i6L6+IiK2b52ISHC40G57TZPM4o0e7LcLXcmE2hrUCwwoO6++dOe3y2uY37dLfeK1LzwXsafeWSRjUAFsIMiwo563saQDUM5nh+wQgtX6RdQdWYwhQ2zhlz9sZgYl3dSL3bYF+EnSnjBNT4mOQSXDawGeVLsIXMKKVzBgw57hmgC2nZDYgkJC6K0qEjsZGSwrNluTrdYnKFZMDzslgNJTucCADBNpcvKwsar6uBGi50EIq25jU5vHAYqP7xbIorAx0jKXlF0nA7l1BDKSx6MF3jyuVgp/YLAo4xnAsCzCIewNZDcZSWC2lRNavsVVtS8Fr6bbHrh3DRQnaqpy3gqrm4WBoKxc9vpjCygR7fe30biEHqvU2emRtAC7Y1RYwD4olOY+r0o6K0l1HECikW3S0Esljo0GdlD7bKm1eBkBdLEmrXJJGpcxNfQ6JZXT30l9X5wEaI+g9O5nKcjYjqzpHRsdUZD6V3HxO9gfF//w6k++GcifAvW4w6tRiPskG7KkHNRjUxuoxaRSykCyB0pTNO6E9idQuP4xfEQXfhNlhHcxMlsCsXkmMwcA1rUTGxYoMK3vSqxxIr7wng3xBxuuJTBd4jhaygCwvAFA0fUDW2Tb5ZPNnVxgCIfWkIoOBhUEUe5XZi4Iv5hJkmcEeZScv/LAJ7mJztDXBOvpUrhoJIBjVc8rgkPVL7ysNLjACaLzAOUHGmw0XZEWp5CzATQRJPA7XlZT5mwLU6gLCRo4EoNYAAMkbA0OTNk6CYus4TsAO79BAmIKHFMqX5YK09hry3DPPyPPPPCfP3L0rt27ckL1Gk0xbSpcOBvLk+Ikcn55Id9AjIA9wGwHafqUmrTK6qcvm86ksCYw9xgSd4QCqwUYFwwxNBJTYHU/4fTlbqDy4jSHVJwiKQf4aLGrz/bL2HSbwhYIcGVB2s1KTeLGSB8fH8sbjB/Ko25EOPFJIWIKHVU6fJ3rBK+DCpNIwCiS/6ldmY2gBDxt4bI1H/FcqxVKtlXnNAJ2Pjg7l1s2bcuPgSPbqe/TNAiiL586B6tl0wvfV67XEW1ALkHWpVKoEsJHo83nBlysYUG5c5yK7PGczbb4Am3o8Iht/iM8Zge0/ou/6BJJBZA9DwnhOL2sAvaPhiF7L8PlmnA32vCk8aGFCrRPUOxse2pEU8xE7LCGH36hUCMDjv+FkSinsdn9Af3Y0I6RMdStaGVNL/dFXBPGfuXOXAPXP/exn5MUXXiBzH3JOZOdjToyHBA1Pz8/kFB7tZ2fS7fdkCJsHenzrhoLEoRSXpVapSQ2sajDoq3Wp1apSI8sAjSTaAOSN9e7xhjnFZGAJ6VWYV6Axhi0eslzCfx7y39qcgnmLz1WZem0SQILwP/5v/+dTpqc/2i//8le/wqQIcxAsjpuY7zduUFWgWq3ojuCgZchICpkAP8Qh8ISfTWLs81KAutPtSLvdlm63I7PZwtQNyla4di8tjQldDeYqEMAvM0yKwqJ99ve+J2XfF/7sxcPsEGYT8Gwilv49LQDrLXk6gNpJwkwLk4KXPjPh+e8COBgqhQB1cg7aJZ09b73OJBNVmWKCwRrvaVyP3yFmhEQnlC/wFqTgUO8Zs4h6fjqSJ4+68uD+A3ny+L4s5hNij4kdiVlo8OS46Co7OYq0+IA9A7IgBEix365UJQKFcHb8R2v6GiMeYI6tGj1aAEQEl19LXFxTgQINQ4tCWdqLnPzlt96QP/zjP5VH795XRjPAdjCl87C2AYMYBQH8nOdnryslkVpNcnGZjYvaUmiPnAWsiAUgHy0zMG8XVClhXAfrEEh+Fwuyns9kNRjIejSUHKSoJyOR6YjAKg6Jc4iwxpeqsjIGtUhsva7o8jf2tH+6A9SKTlj3u4PUnkv50+cTwH5WerJ+0crFWMUEphWgJmiPuMwYXBgLPVHEUoFijBX3yCFem3T5ai7lGDFNU37uldvyj37hRfl7zx9Kc52XAsawVJFvHHflf/3638rX/vpNeee9tvT6YzLJqW4EkDensncA0CELTpY9O/dXsp6jkxTgtO5vLJhgcizgRT0SGfdFRgMFqGdgdS80TynkRaA4Va5ynAlQF2si5bqsi5BzR3FuJbnZWHKToayHfVkPzmXdeyTNekE+9slPyi//yuflN7/0Jfnkxz4mVQDeIUDNJgkkDIjR8cxQNsadoS5dha8qCm/7exYMTnJo+6RdoNLmWrJ5WmERdtt6exUgue0is+e16/MvO/auIvOFukKwTvp7UoWzlDnn4EACDhlQhDwD4HSNKkYq850FqLfdCz/edbbaq+6lH+Oy1/nnhQB19lyxz0KhBAD18fExVaM2AECruWR/d9k1hEDTrvu1a5/eOQ98X8uJfPGLPwGod4IkGcCLcKS9OLkXtjddD1TzmOJSSDyZDtvWEwenlPXl8s9acWHsxmYtWC/lmccfNBrMZ5AHotlMtzMFOjkPdRJvyK2qFZ7m+MzPTYabaoyWqHNu2ZmmihWbtjDhvOa5AfiGldZywecEKoRTWnWsEgACcTdeS9soyP8XYwIH2syfPKnKRub5m9WXs/Ws2RL5DPMfIz3wMm3NoZ0Y/69gNeIbV54MvaoBciOPHCMnms94XjgnNF1DSY32e8yktWbmdSXERN4skDTL2zyhx7RAQnws3WFXTghQn/N8AMojdkLMzntrfuMa/xhAnQlnNRUx+DsDSG8Hraw503LWEMD10U3f56zNYM54zdAa/8PTuWz/S45tpTZfOz36dRTZmz2SmG/H4pjG0cnl29T2sUiOfOEI1znPK/eVp8F4/UFRDoqXUvV8083nyo/k6x2Uu9ar0xeFe5sqy+h/yZTxdS04bsqjz36YrR+X9AE6OJlenuZQrIvuAKgt4tz4sHSdNTzE19utzQgXm+2yaxB+1pYUZfUqQG3zm0V85BERm/sdoI4LsGOryc29Izls7NEeziraXNN8LfQGMN93E4xkQ0rdyWeXANRO1tsGUPPM3f7U7+H2yRgsl4nCLs6JADWIRSQNqdQ3alMqX63EC1j+cawsXcS6BTU/KDhivXSCYbLvWbMO61AO2hjIbeY7aqlKiz8oSSqTmmtdovKl98/VKBImMVVkXVpbr5njnxAw1HapuI4UoAaeg/sLB4dijnaEIAASjxoMSXIB8YT2DZOJFFZClVbYVN44OJB6vcpYFA0MaFKiJdpspixt5Mq0WEL+jQKd5nS0N2Wjt+0lhHK0ITmC4gb2YFjEFots3F3Cok+7cYxwldpqUT0YdQAHvnFcV9u3ZzdpVso8mj8BqO2ZaLfbfK73PmAAtfzF/719awgXzKCAeYEtbTHixYOkgLSul7t/TqQQuDhaJ4fxeDYAACAASURBVEvCkvZu/gCkThjXGQa1eVfzgdgi8a2y3pvgt4JCXtAEeyL1xkRRG+ALAWqA0QCpRyrxDWAarELI5eBhJzBGaR1jUQeLcpgEE6JinUQlKqwNOBgfPb+k+8R8efAe7Dche5pSuqiroOHGZHVNbVfZ1ezq8gJSQXIA6pp7UmztSVSr689kh0L61Tw8ZzPtRuJN88XJrsvmgZJOFCjkqrPWQiWT3UTC3ANNDdG8ZJl2eer2TW+4hAkJqaKIUt6Q/M1hjCn13aH0dxFdn+blrN2xJv3N0pcB1ApVKrnDO00DAJf7APdz60Q0Lxwy3wPpnvS9GyGBLtrGLMaBJsWS9EtV6RVi6UUAW/MyYzEUYBrAfOp/0A8vilRqug6J73JJ6hV4gEcC5z36+WK+2fxzQAvzigkDusOwCU6nsh6NZD2eKmiNTiQUW+2CKc/N69NNDt1UsH5GNxbGNWWx6wakDHKwsbUrXf2FTL7Jxo1pYtJ84T4ZOi7wDga7Hd3MLlNDMJyAOO4Djrti99coimRYKEsvrkunUJNOriKDXE7mMpcFioAEpD0gUK+QhNVnTCkqIGoGZQwoK5LilxgL+kBDMh7AXJVeK2DMgiFMZh3HF2InOmbOYlLFEe1ani3ApHY/ZQ1ZdI3AtUA2GUlmkUkdThEgHBixI8xXbP4OjJqeTbRSBrVu1Pq5BKita887yfA7lXKxBM6KyLhc9QrX++PBpAaSAP4XEpdLcvvWLXnh2efk5RdelJeefV6evXOHTFUcvz/oy/1HD+Sdxw/k4fmJnI16MpYFA5eDclWOKnVplMpSL1WkWapKHR3fkI9BgRfctuVcxvMpZaHxBeAPSfkEQdJUPa4RpKVfaDLQhgMycU36G+vKHPepUJD9owPKDd9ptKSyjuT+48fy3fvvyuNOmwA1Zj6eGXbwYY5pvdZ84l1NxiRtTAOArSYW6Gljj3Wic2KBTV2QaqUse3stuX37lty9c1eOAFC39qTVbEqlAunqpYxGQzk9OZHTk2M23EAynUzy6VRiqB/AY7nVkmazSaAPBXWMJYNjNNmY1BDuHdnmUJPQZYfAqVopqIT9eDSWUX8o3W6PDGtIcEMKvDca0l8ZiQW92AGy2hykPK01A6GoATY3u/IBarAZE57t8Nkpku0MkBnzBsA3mNuQU0eTAqXY4UPOfTFl+3POYc3IFyhze+/2HXnllZflox/9abl79y7HD6A9mOlxoSSFdZH3ewz/+H5HzjvnctY+lVPMtbMzOWuf09+62+tTSnyFcSrGUq7UZL+xJ7f2btKTu9GsSaOBAi/k1Iu8HvVyQ9MTmPsAn9UfFEGvKhjh2S/Iao4mnznvH8aABSQkLpDdQ/KyXst//d//D9vjnR/T3/72V76cxDconN++fZsS7Xt7+2R0JLFZpgFRm7gCqbEf1vgEMQUTuVyUAai7xvLHfEkBal+vnSWzrVjPx3ELK8N/vwucDt93FdD8gwKos+B0+rNGVlmwyW+Xe0CHMXh4K7Pgif/NCzIOUF8ExzcB6ovTwyI+2//TcdAmLWqPQKITIDIltmkqQK9pANRnpwN5eP9M3vzeG/Lu29+T2WQgxQLiFW2Gc3CUMpfcNxdkYScNiYhJESyAxYu9f5mX9YK8WvPtyklUgIKR2nzgPHJS1AIv7JbzKynkF7A9ZtF4nCvIyUzkm2+8J3/1l9+UzuNTmHlp3FsqsgF0DUntvAHULnGNA5SR1MN/siaSAyjvBVp0XUUqj43VeZmTNZq90IS4nGlXegxAtsq9Y4Wi8nQsMhqJjIYiwxGbFQnuxkWJqlWRckXWcVnWUUygVvMLlDdY6rfbZIC0ceU8BwmBagt6rAnZ5pgB2SxkJCA1xh8yogZSQ/0DADUKRCheQ12phN+BwQzFJESFClAnxWjmO8oWFgDuAIrXS/pY/syzh/If/tKH5Yuv3JFnq2WpFWKZ5ory9Qen8r/8q2/I733zPTk7n8p0ZtLpAHTZVQj1G3hx541BDwAcLG00jc1ZkFGZOet4w03BuAP4H/VFxkOypwW+2XgVJgU8bFCUAVvaAepCRdaQVef9x2kvyG6X8UCEAHVbZHAszUYsH//Up8ig/k0wqD/2asqgzq2UQU2AWhnU2hDKjoprAdS7nu+N7CULUAVr3zbw72mX/G05fgiE+jnuqgVc9nm7zi+7rl8FeqbrW1qPCI+96xr89+rpl2FqBuOKGBD7LNRJwKbWYmXa4bNrH7ruWD/tPhaOeZKjZ4DlcO6E+wHyJMh6n5+fy+PHx1yXt93PXXvItrm3qxEqO+7bxiO8T34cl1D313/xix9sie9QKnbr+GcGlupdYX3OAJMfNIPaP/bC/bctiTmeM6lVJNZ3J9aZYGUE/+lWvc7vrK04uBzEccnxLQfUBjRVhiJzjPmD2lDxfwFAzefAu2J9pwzUD8OhYy2BCoXChnbYzUAZC43cAMChvIbmeQLUqEdYozzUrABWIz9M2IOIhpxJlxjYec1BWXfenEtrP2vWZP0m8C5l/caY2ckapf/gF6IukCCQwwKkRo2J6mIgqtAGqqi2b4Hsa1rXc2a9xi7OsiRTEQxqAtQdOQVA3WsnADXyRwWoLR5LIhAjpliZ8TprxXaA2vK/5AAXmcj6vszvA3bqVTH8ZWszj+x9ezsA9QTwy+Buuz43u0ftfHZ2APnX3Ut2Hfep3+9KDMEzc91jOIB/vRaXzaOme4YO7A8EqA/Wwuw17Nx7r2BQ74xRbD44g3pnbLBDFSOJSQygThjUvmaFDOqcMqjn8yWbZBqVutzcOyRAjVqpOn0ZFuLWeVbCT/CRQHHWX8tSbE4Zy0/PoLbnMgNQ77qXyf01bMjPi/amqNeiPsR6OdZBtf0D2Ko1QJWgpgVUDlaRBWlUa/zCz6w/u/2r1Zo1w7VBYEyuaykBarKCVcl2jnFFPR4EGrN8QbOPKjYFzTYJMc7WY6tNujoo/4z6HWq9wIrXIOtFKhiIz8Fek1vJeDaV3qAv7fNzOXtyLOenT6RzeiJDNOsPR1LKRbJXq9PO8Nl7d+Rwb481T1z7Yjkj4Q1fqKkWmIOraiHGB/Erc2oDqlFIg9ovCGOoDhaLJSlW61JoNqS415Riq047q1lUAI86UQPluLlNLxNe1OR0f1ILTOT92jhuO4piFgFuFs4D//1PGNQfOID6/7J1ONg9PeHKgtRbf+8MnGCnzmxUYfLhha/N3wUezYm/QdDFHwSJSZJik1/Z0yq3y79dkPJ2P2qX/9ZCtXbNaxckvUvpB60ANaV0jAVMgBoy35CzBRhjHtRTk/kGi3AGFiEKH2QMK2IfEB2Dhd/A6UC+hwlf9vrcl8LWRkp1gxltjGmyo3kMVdclSG0ANV9r73dARBnUAKgrClA39ySq1+nXhgcfiSgkUSnvbSxQXgXlhkwa0QA8/gzmMbtsAJJgkeFSomSsYEHW4NZVHRRsVOY0FjK7Xw52A3iGvzBkKYoFqeTzUlyuZHR+Lr0nxzLtDQjIot4HhiBnKzYElrsCD2obe259AUgdAs5efNcZr4lOInGdMIs8rrcEzpkmdmCN+SNZxLGMSxUZxmXpF2MZrPMynquEO7yzOREKWsTDhonuWbAaqzHkN0gJgoCjzrmFzkF8IZEC2MlSLhjD+I7NdzaT3HgCw1jJTeayBmiNuYdxd9VLdokpcFcwgBrcHYDUFEO2Tl16GTmD2nlP5m+kjQR689KxcRm4NBgkg50gv85JBVNz5CPhbyg6QuJ8nI+kG0XSzcfSAUgdlWUgscwYTqjsJ8YMm1a6SenWZdGnzi+bYy7zrOCxs5X1PuK6AcxBxqZWqSjLFV2E1o2cNNlYA0PCiEaxmN10tg6stGtZm2b0fqOhAwldOS5zM4df70mvJ2e9HlmxDAIBpvlJkf3L8rMWkjl/tKgeAtRoCgDIXMAXitJRRGlurjv0joa8O+BXl9/Sc0WyCtkWyHM3my0yguFF/fyzz8nzzzwjd+BJXanx0weUmG7LSfdc2oOejBZTlSRboCi84PEhnQZZ6HpcllalLk14BqPzO5GKWStYPZvS0waJLgBWsqlnU4LV6ORD4w7+rSxqA6jdBwzzOMpLa68lhwcHcqu5L5V8UR4cP5E3H9yXR+1z6Y6GVIMAQM2mCcwTYszuza1+3CpnpFLrKsOgvqKUWbd1NiX0qWQtwGZ6jDebbEjba7Vkv7Uvt27dlFs3b7C4iLnfOQdz5AnXd4CcZ2encnJ6ph3x1YpUa3UCv/VaRWoVlXCjFyG75GMm/fhCcwQCVweLuMcYyxcFjOV0IfMRmNtTGYxgtQCAuifdoYLUlAFHYwDY1sZIpt83xhUeZ2QFqooF+4UCRQoE6hUwx8tlsrwB4rL5BaxiSmi7CK8+Q9osgUAS4HbM5+dgb0/u3Lwpd+/clrt3b8tes0mmM4B5AMmVSl1KpQaD1wLWZjzzkL2bgQ05YHNEr9cjw7pNkLon/cGQjAPMDwBUhVyJChP5Qk6qVdybujQbNXqA83krljiuKKhQRsqjeKyQWDsB7EB5YamNLjotdM93BhSu7z/9b/+76+bOPxav+3+//NtJ8g6J+jt37sjR4RHnLcaS+0YGnOaTZEX16wk9/h0OlSUszqDOAtSQ+AaDmkW2DECtCez1GNTbikX+u/Bv2d9d9bddxfvL3reZoJudQTDE6Xt9r9ysfKXgssVfG6F9Wgradn0X7qTZKWwC1G7UsqXwlxzAi0bhsqx7YAqW0vtEwWp0/6/QsDOl2sfxk468/eZD+cZffF3+9htfl/GoS3UIgtO8QNW+8fWe3Us5SIkrEwvsaVSP0RgoYNCuC5CykXyuyBisWIqkUEJcjcI19kA0jWqCTY4vLBeiueSxZ8MaIVeQs1VeHp705NF7xzLtjCQCKIr1tqzg7BrMaYDUOZPnLhS04QxF8EJR8mDe5gsanwMUhzw4G9YQS2P9Rruf5iI57OkYKzCRIduNY2G4AK6OJiKDgUhvIDKZSA6gaDEvuWpZpFKWVaksawDFlFlDfGstbxo0e3ZmzIUwgErZICFAnUMRgUVIbxj09neTZeOea42wsBPCZ6OxDDEvWMcleGrr79cRviPuBWCtu7baICE20kIGQOE1gOHFQl6+WZe//9oL8qUP35FP3diTw3JJevO1/NHbT+R/+qNvyB+8/kjGE9xf8/im+hbmXF5y+ZIytgF6r8DOBiiNXHGuTcDqV6NrHfaM8YTNnzLEuI5E4PVt94B+4vD5LsVUosoVKyIFsKZLvO8r2H3ggyFTPhtTJnzd74oMOyLDM2m1yvLxT39afvlzn5Pf+CIY1K9KFRLfi5kso5X5UKs8ucY5KlmvzaGbrKrLVturANAwPwuPcx2AMPu54RqWfX/48zZQ8qrP21XU1bRvs5y9swC8oyk+PEZSTwgKtNnPSIqxthf59XjTjRdK8T7EeQ5Ql0zSd9s4vd8dc9v9vaowH74Hrw2vZ9u5+Z6FfAkxZrvdkcePn9CPGjEj6xummJY99q7ruu68vOx14b3yz8n+7oMIUPsYeCP1tnuQPPcbD72Ce+8XoNZjPj20tGu+EuxwwNzPE/lavqBM33KZ7GnUT9CEzlzQ/ktqBsH7+Byzbx1+oVA4U89QNEtvAPBJbcuvJg2Ytq1TScO61domizkBAypGTcY8PnL4fKGg9YPVSnOpcpm5OEDqAtlpuh9rLcl8pU2Vho3zAWBE4kLGP1sJBqZYB6DaQDqW/4PGGK1dmL8qFd8WbFKG1DduPmoaUAkDcI7Ge7DVOSvc1s6l/41lrKpkWhPx5hvker1hjwzqdk8Z1IjHNwHqYFyNQe11wyQyyUynFPP1ToZ0yvnflJkd9N8Zt9V/5xLD+hIHRDafkoRda/YrWvcKGNf2vgt7YHLimwDphT3PnpPk8gIwO5sLhGtgdr/OAjiZy37qbSW87qd+sz97AbHnqn198/HURhQnZLyfz0+XgAz6nzRjbj+qD/+u/eZav+czbLVjU3sI82Xfa7PxhE4Za5DzhqBMrJI9623nk67pytpZodGR8W+AnYCwQwY1AGqoyy1IKIC9mgPUAGuxFoXrjRLN7Ew9j94CUOMVSmoyNUuT+Oa5ZdbntLElkMcjbIQPush03JaTc1x4ffim2A2ZzACpUVNLbPBgxZkC1N7IBoIb7A3LxSItDrEe4+JVdU9V9hw4MPpSyqD2ddQBano7r0lQBHmRdSfUvfPaBM3zTyyd1RoUuQbTBNo96n0ioI51nyJTZuuDNyJ/XUC5cy2T2VK6g6Gcts/l9PSxnD15JP32iUy65zLrtWU56IjMZ6zxQ7ocxCQQPkAkqVahZAFZbnwSxgyAkaqMgkyDjmnY2dL602vgbNzV1QWkrsUUr4+kVKpIXKtLsdWSeL8lpYOWRM09kfIeFaUib0xmY4ASMZ3chvon6pEE+df6RcUoM8W8CqDGeH749q33s0z8yL/nA+tBvf5zBaizy3uy+CX1jLTjmK+332dyxQsB6+aG5QtL6nWoi6J5ONi/k4DbwFsvNjuYnCx+LECjwL0p642HwoFqrgbOnCZDU7v1XW5BC9jWDWnsVQWojW05W9J3FUARWNPolCE4TZnvCYEZynxb9w47RawTxFXldGF25rQuaglYZr6zyebgwLmD08a4JjNarV5Z8AJITfbbMqcWsGZgTwkgFHu8cZKLXqTeaeWKFBotBahrDXa+YEwpa0sZ35lJILk3tkb4aTlS2WwcfzJ1zfslCCqVka4sR7D6Epkg7kEqR61SjzYHzBcCcs3wFaaPKhiKAHxyeRmDeffokfRPzmTc6dNztFwEoJEBpXm9ztQ2NjVlvkMm9abcGhNxk1fmnM7EucnPBoomc9mPCeZOsSiLuCzjckX6pbL01nkZzNf0MkQSxTifxoi6OQGsKuFaC5Dp1QSK/BY1eFC1E/xzqd4akBZEgMHFHeO6WEg0nUl+tpAIkpBgI04mslrQOVm7xChzqX7eZE8TyFeAmgxU3NEEiHaJcweCLWlNpKU3gXqC1mqXkTBb8/TfRaCpyZKD07hXeOGimJdBIS9nUUHOo4J0c0UZRkWZUfIyktiec4IJgR+FlefSzkgvsFpySplnbvYOQmlAhVMEUxZSzJC1jWPt4tVuP22EwL+pYIBjoQ4MZjQK12DBUhnAAyD1IOd15QtSQpJZa5g0vrCp473TM3l43qYcM5ixCALJdLXxoLyVJThMRk3eRa9P5ywSxP2DA9k72JdGq0nwaDqdSL/fk87ZufQ7XZmORpT/xLHUYwVBKbxFUI/PSb4USw2eyoeHBFvv3rkjd2/fos8z5L7L+SKL7QsAyfAeXixlNB3Lk86pHLdPpdfvkRG9Wi6oZNAoV+Wg3pRDBDuNJuVwMJ6YXPRgWS3VZxqNLQCpZ1MyLsC08AQYstZgV8MnFmskZcABqkqO8s4AOw/B5oxLcnx2Ju88eihPzs+lMxxyjQNAXYi0s5tjiCYiNg6obDjOw31Sko4UlxI37xn4pWB90YbGVEUDyTXuN8CtVqtJZvBzzz4jt2/eJICHBL59dsaOc7CnHz56JPcf3Oc9RrBZKCKxL0u1ouuVzjd0o5ekVNSfAXbvAwTfaxFg0aAdRQttgqJH4TIn0UJ9tDHX0IU/GKEjfyA92C6Q8TyWdq8rZ51z6fb7/B2A6wnVO1Ys7KgnmnmuYm2yYB5BJ4oOZN8zOoY8vHaUMge3DnPusxYLIOFAYwfG4aDVkqP9fTKpm4061y+AHnEhT1C+XK1LXG9Krd6QOiT4Gg1eNwq0eJYIS2E9A3McVhLdrpydncj52RnZOaednpx1h9IbDGQM5lpuKdVyTHC61WhKq9GSVmNPmk0wrFtSq9X5HOKecsWDTOp8pMAGHmn4yC7W/A4lC90LtaHjP/pv/qsf+WD1aS4AADWuG/cTjP979+6xKQTzFOtgUqy+UBj6/hjU2wopT3PeyWuDjlrEUSFA3el0zIMa8uXqQR1+roPT2wrblxX1vUC/7TX+u6u+azyR2l1krz37/vD14WvJKg3+S9/nUXsqs72tEKLFz8tHfmchQHfBJNj3dYLHM7nGzSJe+jnpMQOQnNdi4KYxk3M5RCUKzC5Xc5nOJtLr9eXRw1P57nfelD/+F1+Tf/3HX5NB/1wqJbhumaLeCmulAaNs+KLMhhZpkfgukVijXR6BjzJqcwJFEChd5KVUzkuxApk1gDCwVVjJfKZrBhq1otxSCtFCoB+CmH6QL0onKsloFsliuJTceEWAGg0+q5LGgfSfhkz4uiD5uEwZNJzHYrRkDJirFEViFIoR4C2gi0lJb1KqEbBRzhv0bVcmQpwGuewK9DIlVy5q3jKZivSHIp2e5IZjyc1nKslWKcm6WpI1PhcsZoC0VmhmSWxjLnljyqbEN5nMxixmvEtFGyvEsSqUWi+FRTZntJNN7eC0yX9DGntdLNCjml7VoQQ4JfhMNYoy34gisW4DwJ/J7UYsv/jSkXzh5VvyGy/dlmfqFXkymMo//94j+Z//5G/lj94+lbVUKBdPiXB4RfORofmM/huM7BUKMHp8svXZvak5DPeH2ULWw7HKtgOkBpsacS2C9DLGv0ymPJjquRjKR7Gy1HOxrMgMJ32aoHZuPpLcqC/rfkfWAKgnHWm16vKJzwQA9auvSrWAAtRMFigsothlEvDstaDXG/ZoBdwv5tnXX02vAgf9SNcqytq6tu3Ts8Xp8HjhGhPm95cdJ/zbtjV8V9H2svPY9bdd5xQCBNnPC9UxvACK3yHuQwz0bwOgvmwfy46f7zHJnp/xxg5/78AT4sROp0uAGk2GiIXxOi/AZscku+9fNw7I3pdd8yL7edl58YUv/Or1H4wfg1f+6VtvWK5qjOMdC0Uyj+2a8bO1l6mKmAMkDpikreHJ8bcP19MD1D4PN+Ia+8EZ3f43zB/UhWBRhGbZKkBU1EOsBsDQJpT0Dth/+BP9Qlcr5qnIQ/EdeSPPOsl9UnAmlAveFk8lkLyB08i5YM2EhmLkZ65MRYC6CLUUBVGgnAeAuoUcqVzRhmsbc5ZUEh9p1Mw2YzptmEfeazZaZifIe5hhUCsYYExq7F0OhuGYVrPD+yhJPhppgzNCj2LMJgBYogGkTgBqq5k44K1lvJRBjXPF7ybzsfRGPTltn0rbJL6hNAYPaoAgYFCHvQyMY0yFxXiKFxqPwjmw61FlTWcHGLktxr7skb9OTH/ZfnWdz+P8CeJxzxGusw/uWutdZvuHtZxlz+u68YbOTQVrn2YVubgHbCY4190Tr4p7rvt3fY4dUbh4F3btbdnr3ra3bdvDs+elLbVY6zY9qB102PCgXi6lVChJq9qQm3sHctDYkyJqiVsAal//NP5UJUJXnA33Xao2UL1PmdQcC8cJgjwY7zENyc2k1EH+SyZw9jnhWBmTGqs5bRwAMhOHMaFuFv9h4KlKGaj9og4GAk4tLpE9DTAX1wSLSfeTTppWHTxnHuTkLK2r8Zi0adSGHyjsopkP8RLGAo05XMeD6yceEkU8PypreHMyVTGRQ6xkHS1klQPBCRaJK5lOljIezaXfn8iTx0/k3XfeksfvvClnD96S5eBcKqupVFczqctC6uVYmo2GNOtNadSbJMuoY5AyyLH+g0BCogwwAVPcoL0kSEMcI713qLEq+XNF+8bVDNeVV4C6WpNisyGlVlPKBy0p7d2UUvOOFGv7UmCeVGaOhKZd1HCxIxH3sVyLdpkktCEX1lq7mmhezqDGHPgJQP0BY1ADoM7UwFKQOQSnrZtGFy0FqJ4GnHamGxc2785xFq23iAf+q74AObvHF8S0mOFa2Vbsd/a0GdEnALUzrdk5r4AUvxsQrJ6v/gXwRGWWE4B6rl7U1PyfKEgNFrUzqCn7bYuT+s0oWKfAqG6cujA7MK1gJBnbOA8izoG0RvJaLeUp8KzYpQPUiRc1GdQ5SkoT7PLORngCU8pCCSYKUEOeriL5RotfClDHZGCSqUlAFGwSlctYEPRTqXGKCpsnQ8JUdwDcfu8xIgEC67xUKWx/r04YgnbemWVsZwSwBFHAni4r269Vr3ETWQwG0js+lrOHj6Xz5FjWs6mUsNCy9miyPZppWcIVftf7oJtbonRkBVsDsc0ExUMcB+M9sNcEKA0l/JFwJmwEf8A4llG5LL1SRXqSlz5JzSpJ7CcFDz4kE7hW9VhFAWrBwhZlD6noB7BNx0xxpBU3QHg8cCyReKxWkgdIjQ4oeFBPprIajWVtMvMAjiDXjQ5d1DoxRuQoEZjWrmMFanWj0nmaMsgTwSRvAEjGzZnX6Vjzflr3m46xyk9DfovsccyhSGRWLMigWJTzYkk6UUH6kpepyT1S2gsbIwdANyuC1NZZqUmkymF5xxmDBVwD5H9Rf+SGimcs9QrnXDJWK7yWkSCW4qKUISsM6T3JkRk74zM9I5BVtCYJ92MiMYgnpIoBpXKJfk31ZpMJHfx3z7s9eevJsTw4BcA7IECLYIlJIlmzSM7SdcB7J3l9PGf1uQab95WXXpKXX3pJnrv3DIHB0XgkJ6cn8vb9dwmMnpydKIsB3W6saeuY03eeHZQgKRWkVCkTqG7utWRvf08O8NXak/16U1q1urSqNXYPArTGOHWHPQLUJ+cqxdzud2U4HjKIwn1Ft2G9UpZWrcH3N+AXbMxqAOlU5mSHNwoBMzJ9XfIMYDUS4bE19ACoxhfmDjyvAVIDwEUx76zTlofHx3IMsH8w5BoEgBrBHoAF7jlLqA3MlfW2Nqk2dv/Y88L56OCa/dPuA8be9w9NBvRpdjB2f3+P7FKMF3yqMc44d2U8L+S83aa3MkBhrg9cX/NSzOc4d9gtjsAUrO88wOsSQcEXXnhePvTyy7K/12RxZbXCGEy4VygUUZBoHScBLYJDSN2CTTgFIx1s9cmUgHUHTGQwkgcDNkT0wERGc8AEr5nIaDaRGf3Tjd1m7UXuQU+GwkZhRNcVerNGBza5/AAAIABJREFU2vmpDHSd83Exz8LQXqNBgBq+NlWwwomn5KlUUIxjMv+LpTIB+3K1JpVajT7d+He5UiGgjOcQaw6ubwLm/Xgow8FQOv2BnHXBQOjLGMx+/z4YcPzxnBTjKoHwGoLvJgD/fanXGywGVytgc8PbWn1HUeRawcMejGr6xut+jrv9H/wX/+UPK4//oXwuJL7ZiFEsUi3gmXvPyP7+PuX86IPERC84tWRumCLKU5w11goWzQJE9GmKFVs/KoihuBXDEmI+Z5MDfKhRNEd8hnkHgDpN3hG/eOHxIuvOj+VNHP6zf7+scJR97VU/XwYA7yqK6TGTq+E/dr92s0CjtzC9D7sA6m2FnK3FHUsQHIy2yGnrOfkZJ8dJAiZs76qo4mUpjTXQaa6NJlhnYXuAPe7hg2P51je/I//8935X/vAPflf63Y6UyyZFxx5TNOQYQM3YCsVaMKjNRxl/Rwc6YrcIDWbYizHnVYouLhclLivDGd710wnWJMhrLxmPFCN4UGOPRSFhKcN8UbqFqizXMQIaiSYriaYAqFeyiiNZQw0H8w8g47pAADOKS7JeF2W1MAAAgCO6DCnjZgVb5AyQVwNbd4ViMbrluCkp0xh+0oUa1Y+iepnNgSvsn4OhrLt9yQ1GkpvOtFsTADZ85Wvwoq4oEMxYUm/CJkDtSL91ztp+SLa1e3Oy+cs8xQhaW/ekv8bB6vSmW5CtzAVeIwpEYFGj6A2AGkA+mmXpV61S4JoPGnubbY7saJL1YiGNUk5e3I/lV148kn/4My/KK3t1eeekJ3/w+gP5x3/+PfmLh12RQlX9rsEkJ/Mcx0KDgsrjgdVMBrXF8gzM4VfNZv615FCkH09lNRjJajjGhNAuCDQVwAahUpdcpSJSVD9w3Buy3Q1QRlsERxj3bzmRaDaS3Lgnq25bAer5gA1wP/OznzEG9RflNQDUyMsguQcLHPZaKoNa92j1bePX9wlQ895fgnD7uh2uv5cVS8M1IgtAhu8L/73tddvOadf7d/0+e21hMXjbe7LF4rDQetW5+2f56zZYija+DlB7gx5iy+uCtNfdav3zr1uIz+7J4Zhl92p/re9/+Bl7LDyoAVSjaZPWWsYQCscz3DO3neNVTRbZe5Mdj/BeZe+Fv/bXfu3z1x3GH4vXXQVQbzzbwQ1I5jAbmNKhSHfnTdBo9/rxNNDS5pAn8Uzwa3pe2n/eUA4VqiaUqqoVKTEX1EbbDWBOu+YU8LICpf4b9QE0Ui+Ym4JBjSZpfraZQPu8Skuc6TkkczKtigZgvn4ejgmA+rzbUWWyKRqY88zFUQvD1qwMamW2IfeGFowylFOgXMkbKUAdPpuU9kZeZx7aTqrBUIWNMpQspwKMNmVrDdKLYwoS4EOpojUeqy/tcq4sdTQbI38rIhdNozz8K8vI9jH2+GIyn0h/3Jcz86BGrMEGHQLUuqfp9mu2QaypOTMqO956Lxkf2p90Hm/sUHo8NUfZ+iyn8ytEhLc/9tv2tKT5gR+0/TN4tDDG3fE6u/okBkvriJsdpLv202zsb1UO6zG3mPff8orGc9g1LuFakzkvH9dkDU+e3PDJDwc2/L3mq+HqxOplJue5SLnTW7g95rh64LbuZwZgurKQC4mGOaUfOd3bDDvxtWoHNL8r/rpw/vYQaXSuNVCL9pX5i3OkWqNKfKPGXyaDuiE3WgCoWxcAal1BNkmEilm4XV5qt4r776Qf919WhrM1sgZzxI/ri56fpzEpNm5C9mnL5uMcB2dSG/aBdd2Z0KgdsrSPa7fcBmsc/LaBK8DCEAScCoDU9UompiapDTvGdvYN5AJAbax/Y78pOI4mZyXjsPcVCrC03bMmoYCwpCqpS7WTgjIW1DKxj8BLezWTxXpJVjhrY6dtaT85lfPHT6T9+LH0jh/JtHMqMuxJvJxILVpLrbCWehxJrVKSKupt5aoU0ayP4yZNAUqMIpOaxDzgBMZoptokUh5gY7DSU6utxXwqSzTqWj0bdb5SpSoxLDOrNSlhP0atr74nlcaRlJsHErdaUmztE2OCNdUyB+9rxTP8unk/kBdSLj1ZGbeu4uG6h3//BKD+gAHU8mcm8b0re/DfZwqZuwLW7QurLViZRS9JOKxDRxecTa9pz87T37tHsxZYCESTGe2grwLRLhunHjP2u4RB7Z+Rvo6e0IH/dApQq/wBWYBTBbPUfxrg1oSManoQTGcEeul1YIzLMHBKAGRjQCcMaqVEJ54uhlfzwUX/fAJQG0uazGk7Br11VpHM11HqqQMGNxaf0EbAAOp1qSz5elOiektytQaLLzwvMPngw4BOIjAiEcjPtBsImwdgRwepdV9IwwOVbUiZQr6ma5ysWxA3F9+obLH33wNIZcLBxRMdOjH9ElqNOuWc4Ls87nTk5P4DObl/X+bDoRQAwtI/IaFHWzxin5eoXaddTxqnu49EULxFMShQF9Fw3hje1t9nkfBmzGOIdwQ2YbEgo1JZOmBQ5woygJfgCkAtj6RH4YG10wz1OhSelusZO4ggi0Efb/hWA64C84UehhZ0UNoaSYIxoLFh+Nd0KgKAGp3tYNculurVDWksfikInTCXbLMmkEy5dewVzjIMw4K0o0lJ03aP04hL/ZuMYcVO3qiomx6KewT1lrLI5WQa52UQl6QbV2WQj2Us2JC1bxZzSX22U3+KcA3A3KGkL56HNSRYgjkFgCVyeXtN4LQwH0kMJn61yrnk/k9196RGh9dqLaPBQPrdvnR6AwHTF/cGgBwAbABv6NzG3EQijIIMQEsAv2A4o/AE8BWs3zcfPZZHp2cyGIwIvuo55xW4M7Y2r9MaYdiJaOsNWa+5nBwcHsgnP/4J+dTHPi4f+dCH5cb+IYHJJ6fH8t2335Tvvv2GvPXeO/Lo+AmluhezmdW68yzUc50wDxWyeRCIFPNSKBXpE9xo1OWguUc29bO37sjzd+/Jy888L7cOjjhHAYYDIH5yfmqM6jM57kAKvCvj6ZgBJ4K5vWpdjhpNOWq25Ki5x4QbICG6pRlsMWGfqWXAcEi51sGgL0OwY4cjmYwmXC/BVCMjvaRyznGpKJ1uV56cnspZV+XSKZMP0NR8sbTovFK/GfgQA6CmhK82/UBaHcxqnIMn4kkhwphaZCxbN18ylUkT03tMWW6ArnxI9Z7xGEjq5wuC0xhn3E+9j8qE1j1IGyXI6Afgmy/Q1/rVV1+Vn/3Mp+X5Z+5Kq16lfOkIPpfrhXYzsjANYEOZU94w4omP207AuxrzFNLYGJ9Ory/n7Z50epDN7koHEtoAdREo06tM01gNPLXRQvEh9XDl2l1A72YkxXXEDvpqrSZgnFPBAQnNdMLzgUz4frMpN8DyZ/NQzMYFqA7AJxprCJMkDj6KM7HEkLMDs7rRlHqrycaOWqMulZrJ7sOflIA1JIwW/KzZcCBnj5/Ie2+9KW+8/rp89/XvypPTM5mAFZ0rSCGuSK0BafgjOTw4lMP9Azk8OpCjWwey16rzGgCcs+EF94b+0+pNhHv57/9n//nV2eiP0Su+/NWvcC3Cc3awf0AGNSTtvXC+kXhbwqeFM2uquaQuEw7TrkLF7sLmNQd5F0Dd6xKkhnw8AOoY3kgAvOw/bUTxMk6g2HKNj/VkeFvRKvv2bOFo28+XHeeq9ydgrksOBh3Z17iUCwWknQWlTLEpfZ1Jvdnn6+1w6w9LLu0eZa9FC1BeawSArF8q6qUNBACO2UKHtZ1r+JyJ+YMHj+Rb3/yW/LOv/VP5F7/3e9LrnXFf5ppInJRmHtqBSZwazUwGUBtAyf2C/9OCNOc8Yig0Q5ZiKZYR/6JYu5TxeC6TEZQYllScKRUiqZRQYAAIvZRhMZZesSaLdVlkHiuDejxTDZQ4J1IqUJGI8tZYy0HdxrUV8LtYbVgmY80NAO4AqC3FWmRB7DYe0veYntIEsklrMhlpAKRViWoAdMEOB6A6lnUfPsdjquhwrOH1XK1Krt6QXLVOaXB4P7sgd9LB6axq89/U6oE1G1pOZd0dZvnAXcSo63idysSxGdck3NI6G5oCdL9kmRkxGsF2ANQKTrNZltLlJZNG1yJOciytQHKWFHNLqRdm8gvP7stv/cJPy08fNOX1+6fyL19/IF/+9n359ulApAhVFwDUS8mh8GPXw1QMgZE1JGvXLm8L96sIjQuLmawnIzKnV4OhrDCWCLxxvlCLqVQlB4C6BK9pTarYVEqAIWW66xjOJbcAQD0QGXdl1T2X9aArshpLa29PXvvZn5O/9/nPya9/4Qvy2ke3MaipPWRiAMhntTlCQ96rF+Kr1trs369as686nudw2SLstp8VYLCS5I7vu46j60haMA3XvW31hvC12c8MP2Pb63ad+8V9RWPMEBzCaxygrtVqqiCzRQr7Ouv2rn3mOvdk2/iEa3N43eEc8N9n9z/E8Kenp9JutxnPI75FrIzYLZur6fHwe+3OpspVuvBcuPRdhfjsfQg/x+fdtjnxq7/6ufczvD+y79kFUGef7WScM89elrHs2/VV7L50wBxqe39D6LWh5N0OUJPkgRpFjipNrWZD6iiMQz5VSzk6q+zjQ1Yq1wuz/wT4gAZ2rWupxDd9SmntoMCWgzFhvJiej+c12wF7HAfgBCS+z6Fw1W3TlgnN4rTAM5YaAGowpwEIock7YS0CqKWNijUKG0Dt64bfRye0EKg2kJoKcPafP7O0bTIvVH1GdY3y++/HRXyMsRiOYUs2Yf0FTatUxIrBfFag3BD/rWud58XKQJzJYDJQD+rOGRv30DBKudsIcDxAkQCIDhRdklxjaw36oqd0uDYoQK3Ehl1r5lW/zz4ru37etV9yDmqBc+OjLou10xvnvucXwd7r7NfhM/D+nsDv/12X37+rj/9+9zQ+5w6mBh9z1bhf3HOujq0uuwrasSA+2ez1udqKZAdzfNeeuCuWUStOEHtSeBrnC6CUV4Yaiwgt+VAjg10aJL6PWgeyXwNpQiW+Hfj3td8/z3Np1tqsJhaeY8KgJiCra80mQM0dO2DKay1Z60V+kuk+sm1OZ3NLfn6AQ+CcsR6ybgVCIeo+ZkOgehmqxFGLywpOlyr8DsCaNolLwz1gocRSvZkG+ucYgxp7kmM5qoqaIwkLgDLIJNPJhLVAKHKCsIL6GFNW2ldapynzLpRoI4kKBXpLj6DSNcMaOuE+NZ9NpXt6Kqf335PTd96W8/fekXn7VOLpSBp5kYNqWWogVMGKL4YiWEGKsMBCXpVDTdjyFNb58sQYUEd3e1U08ioGkJN1lKcKFO4vyYoguUxGMh0NZDoeET9DLTsGIF0H4aQqJbPdK9PKsEwSSoxmh/0DiQ9vSOHglkT1PVkXK2rrhPo9yI+zWbI/qc2l76tXNBnZ2voTD+oPGkD9p//H7rU3DBgcoGbVwTqYMolzumh5b4x1O3EhMW8EKz4kCYcXI9xDOgCovXCix9VFj1LI5vPMYxgwoEV4BwwceHbWtAJCyqAO5MAd4M4wqJ1xRVYgQI+ZMqgdpJ5P5wZQT+kPC9AaC8qCwe8i6Zr0Wp7V1BSENk9EsmNxPoo2a3eSe02zXqSsSLKn8TIAWXy5+0+rbPh8DRFClbHQSoZK5BGcVKtbyv+hSIQCWlRrKosaQDWKLyge4USt2wbBKoLWCQD3OSTzDJy0JNP7Kv3WA5wGQMHFFl/sGI/IflTAXsdbExHNGnDfHAgmoOngaz5PYBHMSvqPVqss9S1GQzl7+FCevPueTHs9MhzAJCZAnXzpNOaYbwDUxgkOGhU3mkqtqzM9LyusJUC8zj2VRwrTMivSYlyLeRnGJenEJelHRRkDbM7lJSZ/WT32tLtOwWJcL4qQy5xKHUPmkm0AtKwGyxryIHrCvhnqeJsvkHenkaW8EJlPROBNPVtIYb6gd7eC+Ct3auS58ytgQ6Vdssq493vkT68GXvq5KUhto+ybrRe2zdda2Zga4kB0fJrLybiQl2GxLINiVSb5WCBSTW9tshpXEFzkZyiYazLywXPucnPOgkSBWXE278LVQgmAQoDuABkhR32wv08JabJ9K2V6PwF8xOegoaTTPpeT83N51G5TQhkhEz3CS7FU4pjf8bMySYtk+wKgBsiG+wYG3+OTE3n30RM5OW+r/B08vzmPY3Yj432cknh+6W+/UEkYgGaQvF6tZLJeSbXZlA+98or81Ic/JC8//6LcunGDiSLWlG67LY8eP5K33n5b3n7nHXn4+CEBSQLyOYwlgkKVyvRgEgkyJH9QQwVQjYI8pawbTbl1dEOeuXVHXnz2Obl785bUylVjRLh814rgeKevktL4AhAERi/mMsrJCGohxY+xpawMZZ0bbArA+PMeUU4ca+VExpCkhvT3YMjvkBJHAwPmFWT9EQ+2ux05hZz5cCRTdCKaVA4TW/Y82HpMLy4AsPZd+yGoAsEEnXIxYUCsc9ixWSVYW1BPGX48eGmTBjsbk4fdvXhST2vtZtdgGPfAlTk0eIc8v0qy4fMqlap8+EOvyKc+9Un52Ed+Wl56/lkpF/MynQxluZjS/3tpktSKG6Nwzv6CZM9T1QptwiKDfA657LmMR9oE0Icc+KhPZnW715cupcFHMhiNZQQZcDRVTeeU6uFzwm0ZXaI5dvljvW1U6nK4v08GOWTcMY5ohGifncqw32dTASS9m/UaGfRgM0DpAl7UMZjLRW2+oYoCJZ/wO7CrlVWNzksEseVqVSpVANc1qfDfaPrA3GkyoF9Nx3Ly6KF879vflL/9m7+Wv/7bv5EHj5/IaLGU8XIlMyh65IscV8w1yDQ1mk1pAjjfa0kL3tU17B3qWVctl6icgGYIJB3/4D/+rasz5h+jV3zlq1+RQgHNOhU5ODiUe3fvUq1hV9EmSaJ8N32K3H1bYeBpiw8XT8xrZLorucS3e5qjYI71tFiIeZ04B18D9bPTTTs8l13nFSbC2aQ4W4jZ9fdtx/DrCscoeZ3t7dv+5vSMkEmiL7/6xlyU3/Zin8U4ujNZDBKOfKYo6AW4hNGyyWzRiMDioeC8tNHvIkCNNc7XM5WhVg9hWtfAH3E4lIcPH8i3vvlN+ae/+zX5/d/9femMzqRMkxIvZBjwgbgMG5J5tVAlhsVetN2Ama2RCNZ4guMkJgOgLkuxVJPFKicTyKiNp9yTwNrFjh3nc1KClUx+Jev8WiZxWQalliyimsiqTICa4DDiL7CiS3lZVwC4xpTlprcWgU4wq9VaQ6YLBvNsiMQibwE6irlkDMN3eY6vmeQWc4nwOxQbwKLGnlouQKlcQW7EfKMRwW0wqjkqaNCAz3W9JVEV8X1d1nFZVtiLNcBLmguSaloITlvMtcZmampTulOkPnvMvSiThP3I5MkTkDoEK/zfaLTEhmagPL20FaDG+RK0xhdujG3QrrbFebVaSLQay8/c25N/9AsfkVcOGvKtdx7Lv3njofzxuyfybnfEBgD4Xa81QZKIwLk1JbNqaKg0xhtFmgLNNCRaTiU3Hcqq35XVcCCryZj5pKCpoFyVXLUmOXjUlesq3w5JbhLfDED3e8zmL3wmAOqxRNOeyAgA9ZmsRz2R9VRaewfy2s//vHz285+XL/0aAOqPpAxqQSMnpos2NrjKyVrm6omXZjbJQ7pr/bpqvQ3/ftkasq0YqjHTJiC16xjXOT+vAfhF7SrMbvv7dYq44TVc9vqrPjdcGcNzDlmF4fqOuAQANXKAbCPY+w0twnG+6h5nzzfcL64CE5ibZ6S/oWLThrJSu8OmMKzRDn4ldRybF56r+Tmmx3KgOj27q8Y9u1+HY+/xuwLh6X+f//yvvN8h/pF83w8SoPat+vrgtMcP73/oFNfbjGU0ZlCAGs3JyDORxzeqFa0VOR7oJ+wxAWsmGo1oJUytjABWKDhtebczqL35MSDOeDNF+JywbpdpkvG5iTwROSC8p5F/nXba0hn2qWKFrYe2bqgHgLlXqsh+vUFwCExwnCpydHyxBEcpVK0dcW0JLGISxTVnUiP/DKW+7Vq8BoB1B8+oq7hdfB7VHxTnjS8y+nKIecCiLrFuQTUq3mLNp0PQ3J9rxtuC0GYmwwk8Uk/kvHvKfcsb9BOA2tn6iWSng1ObwHUmEt05ubhWuQHh1nA4jHODXdSa55IDe21yyydtjdc3Ylw/rs+9ZCfQPs5Mg236Vy2kq4KiHePCc3D1Xpu2/6SR8eZlbB7j/T+pW94ZeE/v2sPDfVGn0o7zsWbizTaQi215ybuD11Nl0o6b3K/sfAg+9uK+c3Uuddm4sU6aMKKfYn/zdxmmkt23w3grG49tXEMAUHOdoopUuk4i7ge2AOICAeq4rAB1c1/2AFCbOmEKUOuZhI07rtigNa6URIjXOUCNuqeqf6a2rcq6SNfk5CkkmJ+t0Wlc7XcjVPa9PM7081EVRazzUFgEaOy4Ch4trGk1qDaWKtIsVcikhrImrnMGVb/5TEACoe2iqWvwfA1Q5r4TAtRGBCJLG8fAHjOdsuYJy02sn1DaBEDMdcpq5Dq4sKEDmD6XHmxUVrBbnMkEpJ7zM+k9eSz9Jw9ldPxQlp1TiYY9KcxGUlkvpVGKZa9eZ72M0uWFvORLRcVe3OMZo0g8RglwqH+pYqqR3KypQkF+rEEF3lfgVyCKTMZDGfV7Mur1qHhYKMVSqlelCqJJo0UZ8WalIU2ytWNZxTlZxEWZxRVZVhuyru+LMAdtSAnKh5Ua98H1wgmcad+i7q2mQrVjDfb7/xOA+oMGUH/9f7/enpXZWJIF0rzoLiS0amqQ6U5MO6EvJI+W9IcJj7Kf3ffMAG7vpE46W9RnMvGSNkCUrDZjTmOBUYBamW5YHJIiphcyAgY1WXEmwwAwwAFqynwDrJ6i4I8vlQhG8R7/BnsSDzgBC2fr2uhaHSj5XAU5aDbMc8I/Kd0NYBr/FrAiwWpWae954DvtnUz4O8ApvJbBsJnNoyyHWozWvzThhAfeGt5ptbr5UO9LXG9IvlRmFw8QSgA8ADvUC3SSANQEVHkrLIDmIqigD4AUkA09IEbXJEAPAHDwbQVoB0lOD3B5f63zk12VhruSgWsy35RDoowwJJ0iSiB2jk8IUo86HVmOxhKxS8n9Z1LGBrfCEKDWvTGV9fauAf4OPAiVHA89M9QjG9er94WHIPNGLztJ5PADJHsLBRnGMRnU9FYWdJIVpJRTNgS90x2YtwQLDA5B8ZNFXLB0TSLbAB7eM80NrBvNQgb3/0l8gNAbN5doqZ7UxflSivOFyYCjuKcgNeXe6YVtuurOiGL3BF5jkvQeHVgQErLgfYPmeHJcPEEwBwmd9tqZnBdZ5EUm+UiGUV5G+ZJM8hWZR0XOWSY98LmAvCFfb77KBug76MfPsASC52jev/h0bO4A3SgfhYFarsh8rVdq9DW+d+u2HB0eElRD0oU5iv+0CA5WwIk8Pj+V++22dNAptlqpR0kRTRIlAtQAW3FMMPsh712tAWirEoCEHPbx6Sm/IO+NNQOMawRCYE9U4YsKCWwENQSoETghAICEChQX9OcB1oy4KHtggt68IYdHN+TG0SHZzfu1htSiosyHY3nw7nvy1ltvyZtvvyWPTo9lvJyze08lJm0MLGnDj0zQ4W8IJQZ2ahsTvFKV/VZLbh7dJKO60diTVrNFduzNw0O5uX9IGTKAp0OAnpC2bp/JebfNr7PuOcFrsKTxH+TIMd5ks+4fyMHeHoFwMNYRAOIpx7qI9QDe1PC67mONgQIF5coXsoRcerstZ+02X4dgCWMHDysFZRcE6+nvbbI1CvgvZc66NJi4afOR+3axCShposA6GUoXW3qL5zpSnxb1Zk6LaXhuCSCDgWuNWWEXO+0MksKCdoEoixrnpizxW7dvsvHgM598TT712ifkcK9F9vQSMt6Tke4dAJBZ1ABArc0wKzDEMTdMzk7VFUwy3ryWAfLPl1OZLicynEwo+Q2Q+qzdkdPztpyfd+npCtn16RQePXg9xkx9LxHcAiA+OjiSu7duy707d9lsgHURUrvHjx/L2fGJdNvnyqaOgJUAIIb3dkUq1TJtGeIS2PCQzy8RyC6icSlZi7G2mXRdviDFYkkB61pd6o2m3Lh5S+7dfZYyfgBlzo4fyfe+80351re/Kd/+znfkGJ8tIsP5QnpjyJhrosXGJ6wJhViKJRSFG7K/1+L43jjc53ymd/beHj0hUTD+h7/1n1wv3vkxedVXv/pVXjeuHyoNt2/dpj94uB8lz0dQQLiQ8F9zPC4WG7+/AklKqLG9xiS+AVBjHcE6PseeVygSoOaulHR5e4HoInsveznZ6w0LcOH4ZN+XgMxbWMTZQn/43svet/m67UWq7DhfBjbpAhiAyJexMTNMaQULLQa6hCmdrrGZz9GKicbDBhI7QM2l2QqyQP7IoJ4veU8fPb4v3/7W38jvfe1r8vtf+33pdtpSLrlbYbBEE9jTGoITZVmcWRdpm8DlPkILHJoBlxIV1mymidGUFddkvohkNJ4z3p1Ox5SIhg4I1i8SZgE+F3MyK9VkVNmXZbEpApB6vJI1fKBnYB8t6B29rsSSi8uSK0LaG8k4YjwAx9q4k1vlJTcHYxpNhXMFeAuQkS4q+7kIz+S15CYziUZjyY+GBMyhsIJ4ioRxsH8xjiv4VwNQn1lTFhbzmLJqUgVArV8AWpc4PhtRORjeqZiYIRIwZ4KitizIk9R6yP3C7XvCAEAOpSBw+mXy3/4azxc5d/TE2QyLghBlsu3LmNRklZufZbI2MS6f00P65ZsN+fc+/WG516rKt999JH/93rF8+7gjp8OpNo+iwAFlbp633mv9wu4MhnVszG2wCXIaL08Gkht2Zdk7lxU8o8GeQIxcrbO4kqs2JFeuybpYlTXOk17mlr9Y0YpUOSZvAOtxT0YSjbuSG7Zl1T+X9biPSFWae0fyqV/8Rfnsr35evvSrvyY/8xEA1DCwgwf1krMTADWaVcl8YXyvDOosA/UqYG/X2nbVEp583FTsAAAgAElEQVQtpu8qJmd//35B6gs1AzvBq65v23ldqCcEgNKu119a9M2cy7b9ENft7ET/eyjx/XcFUPsed9X9DP/OdSUAnnfdw23XiXgcwDTygE6nQ3lgl/j2c8m+Tz8PS04CJ156ute5574u+F4T/uwH/9znPvs0w/Ij/9ofOEDtYKzVAXatAenAfX/xXQJGJGCxHhmxPeowaIQGqLDfbLEpFksmbcr8Y71u6CCfNWK5TzKlVxfKnIZ9HXLuzZzQ8sGEOKGs52QtNJbfRl0yIFkoyxgM4rkMJyOyqNuDvoxBWAFBgDUtVZqCdHarUqO0bClfpPIg8nJ8MeMk4KcsNwWoNxUaGNcC2KB6l1pqJUqMYdxrtRyvyWVVHJgzgelI72ionY35TJP5B1UzqIih7gEbIKsraI67CVLrcZVsAEUzAtSdEznrnLF5HO9XBnUeFTGr9ilZSZ9hn0VPDxCG8/LK2HfjKc8yspWDve2/bTF2NqbXSoGe/8brvbAZHHjb2urh8YX3bwFzt12nf/7Tj+Df3dJ3VXxw1ZpyVe4Zvl9rsZuw9lXxyMW95vsbPbVNdH/lYGXchZl4bJH52KvirZ3xilG3vdnFz0D1ffRDQHAjg3q5lAoA6lqDADW8qFOA2hpxOBlTEmLCoDbAlwC114ezADUKRJZ/s5HWmjD+P/berEe29MoOWzGPOWfesSYWi1VsNil2q5vNodicW4DhJ8GwZAv2kx/8JPhf6MU2DL8IEDwAlmHLgGA9GIaNltxSqy2R3RoabambYherijXeKW9mRsY8h7HW3vvEF5ERN/NSlKAusojgvTczIs453/nO/va3115rWRhxinlWg4umigSVXk1aVuxnN91Xi8tLOXEOORuSWFdlA49hKrZY0M6QzU5kT+9UCVCTQc19Rw6TxUykHCoUijCVANS6v1L7shioGMzr11bK1gs5CZE4M5kY7jEY6v1UdbOX2UuJNcxa8HQq+7p2p4Oz0QRnU/pNDzBvtdD+8D08fedPMT59gGL/EvuFBU4aFTSKrP+RREXiB6XJc1IepIS2FJ/cRpTKHXyJNe1NSibtbVoTrkwONiLLllZ7mYL2MbIXHI0w6PfQbbfRaV9ajbZcRKVRx87BPg4ODnF8eIJbhydS+sxXymhhiqfDIR53emhNFxgVKphX6ijVd3B0chsv3X8JR3t7pm6oxjHWNdk0bhFMjO+kLpHGgDTm/gKg/nkDqP/J/3azlcoBKSWP2f/ZP9KuJssXk17MkI1Ul2KAbb6sZPI6gcStAtiapN6dH0FouSlxqT+BElY0WAWpTXo1Y0wHu5AMO5d/NNDaAGWTZzVvALHwQu57QlkCk/cO/1SB1GJUm+S3AdbsnBmbxGwUdmJkfQxURHMWuCWXzgCfMTAwkIbfNEFqgtNLBrUB1J6cOguOD7WWABWdLOEzhm5IPIdMMwtlBWNh0OB+Zw/VgyPU9g5Qae7IK4/JNAEjysTyJZBoRraksaPjlrJDJ7p0GFx0LBEkCgrEBPDK1aqCWo8svl5P7EnecbLqsvvni4bmChN0MbALJo1Mr4haVSBhkQGdSTTlPJ+eYXB5KZnvHKUYxTcw/9S0k5DDbouzzcyksTaT6w2c2kX63HPc5X+VOYcvuHOMCFArmEZ6bazfRbGAWamEYa2KXrWOQaGE8cIk0csCnhN/cT035rcsiUFeAIPzXL2ztti5X4htRlbZ5lqgA/D253Cem4mDnFvMUCRAO5ujzI0GQWqyUMmCZ8cwpd8jkdNF2yKmcSPQI/qmbZKig9nUCpbjl5FwAgzNAHQXWmIR1umf81Ie41LOAeo8hrkSxrmKZHotbeLcZPHNfEIsd7G4kMl4y0vJpN+5yaPEJ1nQlJTmN7CozEWeHrx8FnninDtsbDjY28edW7fEoiajgfOTzzblp9k0wXl5QcC108ZFv4c+fQfl351DqZBHhXLPBJoJktLXmYAzGyYoZcLnhV1vrZZkqbv0S56MrWOOAJy8rOl5HYkJZ6JJ0JhXiakxMJlhZ3eH58RrLdMXs4JyxaSWeQ2UVWa3I4uWrfMLPHn8GA8fPcJ56wITAfzRyJDI7Xniq1gjmZtkLompXhRoJcnyRgOlah31RhOHAqiPcffWLRzvH8p3muNApQKOHT2rLlrn+ODBR/LFfvD4kbrGOR4ENXeaO/Iq3t/dk4wwiwrqfG/saOyKRWO0sWBAORzKuXIsRt6td3Z+hvPzC8ULjg0TKnWoT+euTuEAsue5BvDPMJ5RGjYkt/2as3ge6Ep0bHpjDZnytYaYuJRwHY/pm92TdzbBT+uNsjUrYrWFc/dHj6YT36DSOyzz3HSZb3mR5/Ni77Ph4Au//Dn82q9+Effv3kazUUOtQkl8ma9q/mh9kcQQ5WrdP9ULfdFdb+wqa6rhSVqcYDJO0HaC4YiybUN0un10uj20211/dezf3T7avR7alHYj0EvGf7kkcJeS2Xdu3ZZHMdUCOPZsphj2+ibRPugpieZxTPqcYcS46lyJKKFEVjUbO6p8ZuTLXciKFMYOIOORcb6EIgsh1Rp2d/ZxcnhLTRFcpi4vzvDee+/g/Q/ex8ePHqqztFitYjib4bzdQYuy8YOBrCgsRnL9c9/vcklSemRR7zV31ChBgJpzm3Hjv/zr/+3N8p1PyLt++7d/W7GL/tNHR0c4Pj7WOMQ6/HzFnZsNyjrQ8axPqRFrW1e9Y5vp5znb5EHdvlQDBdm2bLogOM24Fv/ZpnoVoF7f4G87rxQ8/mlB5iuFrOQ6bw5OZwlkdqrrn41fZPfxSq3FgP1IhFZrgqtM6pX3RYK0Vn/ednwDwDcB4a6co7XdFDMiyYj7o3wSXJ+t6azbbePhow/x47f/GD/4/f8H//Sf/AP0+y006nzGvUmQcXnGrnXKdy4wGgJ0O6GdM3HC+biIxZQFVlNAyVGtJjdGvkhmTx6lahXFUg2TKfOIsfmz8QuowkKhZa6TfBWBXNkB6uoBZtVD5Mp7WIzmQJtSzn1gMjAgumay0JSDplQzMVwnqBs4KysXYDHhhY6wGI8kly3wlixrSpjzfRL1IEt6jMVoiBmZvVQvWdAYhUwn5nNs7KJcGhu2pEejLngUa0BlF7naLgq1fSzqDcxrVSzEUmactPzdcngrrjD5Up6qDYrtfbSH8WbeYKe7UVnGoDaQ2tjf7rOR/C6ai3m/rJBNuW/5N7v39FybFbLCafZdcjWnVSaQ2NzjEW7tVfHV1+7ioFnGT07P8f5pC6ftPnrDsc6d6kOLiVnrLITwUl1mYjuBXA0omJy4fKW5Xk3GYiWg08K8c4HFuG8Fp2oFaO4i19jFgszpch0LflaAus9dAfi2/zRw2pWMZlQy6iHXvwB6F0C3hcWopwbSvYMT/NrXvoZvfOfb+N63vo0vfPYNY1BTRYUi9M6gZltXeFAbQG1SyRkLZUvR8yZF320FvisxZK04vum7nwcgeBb4uFJsvq6gu2Wd2FS4TcHLTcd41s82nS9/tilup2sd37MJoL7Zqvmzf9f6uWlf7NKV14EI6dlwv8R1lgD1+fm59k/r3tphhbO+9tu/lw2fz7rKZ82T2I+vgxfpfeZ3f+MbvwCoreaxmghkY5s+Q1Z6yf6zhnjfhf9bA6ijLB3WEF5TlPpbXgAC8/n9HSqhVRWCDfiI3ZiTJyJX9L2hpL2puETJ0gCn3eYnzX1VIPfcTPUOZ7rpMPFKVB3X55vaL0QoWWA4naDd60rBqjcayFNUALXA6DzK+YJAETL3CDKwmZ1r4JzrVUiWB0AtMMT2S/HMxjmlct+2x1/ah6l2YomVAcraa5kXtflRW5JGcJzv4TnStmo4Gmr/ydWRQA5rF2qwYe6UEUn8O1XncUKF4klOtYj+yBjUBKnFussA6qL2kibx7VK3GWlkQ5L/zFBoE9amcdwvTzxvGEJXHw3B9RtaNpdqQ/Y82TGs6Sbi2bJpNn7n78pooOvS85tOUZeSNJBGQT1tDl35ffIl1tSQZe4rz/LqqKxvDNYbS+L3NqZZ4ppV99OfpVexznm2363H6fXrvi5fyd4fNys7rbj/y/MPkHp97FeOuaL6GrXGwC+2sc9vNqFuClCn4xITbv0ubBuXNMdZeU9MHkl8Lz2oY1bHXWMtSgD1fI56pYY91nt2yKDeURzKgl3gOwkrXTUmYQ+GWWi/sQJQW40nmNSKkYGBcH/jFpVWV/YHP2NQ+3RbokjLQfdnPF2j7Fm0ubocE2+O9UEVAYMMaqpMCKA2AJvnyBqyGNTVOnZYq5JXc064zcDjoJjXyeNiMd4Z6U42sj2Xob2xi7Za4QzD4UhYCseMILHspGinmoPqvbI/pKIkQWDW1qYz9CcLDM6eYvjxBxg//ADz049RHraxU1hgv1aW5Slr0TwLU9MwBUfWkyXC603AXG8MnGbcL6qRkLURxnTFYA9mKju6zQOVPKk+RbIXSUm0rh2qrt6X9eNkOta5l2sV7O7tYP/wECcnt/DC/ft48cUXMSnV8e7FAH/y3kf4/370Izy6aGFarGDOda9cwauffg1ff/NNfObTn8ZesyF7i0xdN5PFj0bGzfEj1sBfANQ/bwD1H1wDUD/HptHiyar8w+rmcdntkiXCAXBHJ2SaDAqcdn+HtSTRzWMcnA75byusEFgVW3rFi5pMa2NGB5BtkuEElM2fUi++hwBFANTjqRjUYj0SgCY4TQkJsakp6eDe1Cz2Ux4i69CMpSeAeQuo5hNrf7LA5pbV9m/93IBpki/00r9N2jsFqAUJJKubJYyWzIrVLKCawKN1MQmQLJVRoGw2u1GPTvSq7R8iX60JrCAriXK+LP7yejnGAgcz+T3zFzXfPwvLBFjE1iYYweC/syMZV24KCIjIJ7LT0bWb1/KqzziLM/TOMLk0Sltb1yiTY8kjs1uJbFN2efZ6GLU7GHcJUE/Mg5eKfHMHqDMw1f7tvFLriNXC5kWGpDsqwqLNCZda8mvL5mgEdffcEmvS5ZvEfqlVMWk0MKrvYJgrYOS0dwLGYu+nmx2XmSdAXSga2MSimvkVshsVksa2+WAS2zx7Saj7AmPPlCXLFA+fin8xDydbVEj6IVg9MclvgtRk7HBusnOJ80ySj1zMeGgHqJVqOpvGEhBbLIw5nYqlGtgXzSmch7x3BCrJxp8XcxgXcxgVcxgUCE7nMabHxYLcJB/xjMFuBUwebOoV3RwlS9gtxjnlmyUCX5LzrTcl380iXrfTxfl5Cw/PTtHpsxBoTH5urgi8Hhzsiy1IIIzXNhoNJTfNzRgTCC6+3JxN+Rz6xs6SzZjXBrCRMcr5SKCHTRjsSmOXXqfd1fdxbAjGETxnl7QgePfOVnE8fAv5fNNDmRLfAVCPx+hNJ+i7P5bJf5NJm1NSUyFDtVGXtwiL94PBQF7OTCIoG2rwoN0rdfZ5J2e2UeW9yRQFDNjMfD88cWTZm5V4PrdkWhKgPD46xMkhWdyHuHt8gsMdSgEV5NtN4PDH77yNd37yEzx6+kRTRkmY/EgoJV7VPSIodsxk5vhE30fQutk06UPJARUKirmDXgedywu0nKFBaelhf2Dd7rQKmBiYL9nssHdgguUM9NGEhQgrSJg9g8VzS6yX3oUWezmZ86hUq2LuErDj+y/bF3j85DEePXmC/nBkdgv8bPLsWqE9pHo8lmTyYLZhXxY75rqHAuDIzC8W8MrLL+KXP/dZvPTCfdw6OcaJxmRXYC4L/GQo8/6aR9oyEY+E3NYnt4ZQk6d32LPRY2ExQE1LXCsoMy7PF6oFDBTbz1ttnJ23xEg+pRRdt4uegF76eUNS3Ds7u7pvBHT39w8k5cO4zmsggNPvddHv9ZS8slA5m44x5nf0+lpr7Fmhl1lZ8toE52tVysaZEkE0uXgI0/iU82XUCjVQOYPsxk6vjYcPH+DpxbkSeQIYjd19JeLnrUtcdChj3sOQibNjBPMp11Jb28kylzdOgbLPRTQbTRwcHkji/u/94O/fbNf5CXnX3/27f1cNOgSn7Z7uK46lRbp/k5e6rVCxtYDqJ7PyOTXh2GLELRbjIHMUzmk+L5Ic5WaIYFeyeY11Uk0la3nptoLJs0CIdHMcn9/2/q1Arn9wG0h99XvXSxj2ju1A9ZZu9EyeOztCwmBJRyORAVd1YzO4cAXs8vVcmVa6uZeEN39gsdssRqJQ6Q0uau4hQJ2TxFq708LjJx/ivQ//GH/yp38fP373H2I6a2GnwfXXbFIETg/n6A1m6HbJul6g182h31lg0AWG3RxGvTwwq6CAijXD5cYolOYolnMoV6xBZjJbYDBkgZa5/Ngk0xZyAlbDGTHNAKgHlUPMGifI1Q6ZpJkHdJdyzmTJzqgLjlytKuscAq4LypsQeSRQzaS8XJBSjDLC6QSgAsl4gtyEstQ55U555rxVMqGLmJcKWNDT7PISC7Kphb6PBEznFmOWhc2jWGsUC/zMzatAkf7TO5JXQ62JeaOORbnsLOYicgKDjcHMcc+kvzMrCQepBVC7BUYmCRd7MmdYu9x3xqTWv6OxmPsPmddYI6b2IQXkBVDT98yba9mpGfJ02lvE/sLtXsZjNMsFvHRMX988nlByuDfAaDDBbMwGTL4WyM14nIKNGzcH0t1g0KgBeYLM4XU9A4YD5DptgCD1oCumdq5aAphb0gKhvoM5mdMEp/OcBATXtcHNAHkxz6neRRB9Ogam7JLoAN1zAdS5Ae2I2Jw7FUD9pa9/Hd/8znfw3W99C59/43XUCE6o+BMFMfegVg7O/IH3lq/Nz+Dq3vpqFL8OhLyuSPxswPCnWzU2nfO24/w055fG+Wed//p5bBvL9Z9val6KY2qqsSExkfjeJHn904zctnV023el8Tk9v8hfr5sb8b18H9dXrrNsyD07O1PzejoO69+vp8Q3j8v1eB0gefYoXB33qKN4tFsrUse3ff3rX/9phvfP7GeuY1Br/xFkgAAvk6sN71GPbM8NUNt3L5s3nncg2axvaUYA1J4bzKn6lkOtWJb3NH2bWQNgi7PU1zyPEIM5GuU9SwzfaWPSmepW2C6lc1N1Ia8FhX2gDZU3fQdgH6qNa407eqc2lFZfI7DRGw3RHfTRpYcnm6zZYE+WnlrWcmJO0/eUjeysbzAvkFMEx1CpmzPdQjXOPewzFrRBvMt6pbOqZTfl/tM6o0QxgTURvUI2PBo3Jf07x2Q+Uz1E/qlirlMFjqpYvk/n5zyLk+y4nxPnFpUCZelHgHrsAPXFKabzCUolAldFvScDqGMsVT9zdGJzirt1KlldLsgTS7b78849z6SvMKgVszLA2MHfLQpEEU+flZNvA6k3N/Msr2JbjF7/3CZ4fSWjX2tW+enGafOnHC7eBC9ee5ira8TqRLiyx/BvvC7vWR+fdC1LTyr7Hu0vt69P1+UhzwNQrxz/miagTflLutbGd4UCgCkLLtnEYeHIUSV2QICacZDKjvvNPRzv7GO/vqNmFdXVQg3XY0w2bilmkarPunqg7NzWAWqtNb5X8DqjhW7fH/qYB76e0BxX5o3i2LYtbfZOP5bXpGUvSitFNinJGpX1QFMmpLUCrd92ag3s1utqfuI48T1kT9PilPFQNVJ/5sXnChJcNDNl9pKufOFjYVLfUzU8c/1hKl9gHK1UMKASbKeN88tLnF1e6liyaZjMsOiPMHjwEXrvvYVy+yn2F0MclPPYa5KQVUWRTc+FkvAh7pEpwc3aG/e1kubmXlP71aJLfbtqF0k+LvFt3tTWW8v65mRG720jW05HY8zGY2Etk6HZXRGYFit8NtGrXMyj2ahj/2APx7eP8cprn8Jnful1DIv7+KMP+vi9f/rH+Hu/8/fw/kcfifTI/R3v6xd/5Yv4D//yX8KXf+NLZl1ZqaiBQJaMCuOuZLmh+SCrt3oM+wVA/fMGUP/+39qeCETml7zj+k1fupFYMqKXHbCrcgwBAAQbLN1gBji9DmrqHIKZ7UBaSHhnUt7uR73KoHaA2ov8klSdU/LHge01gJpAtcl7Jwxq+tjw35SbFWhNsJovelCPBZqwUK7HLpM4dwU9Z8WG/KwAakrTSlHPGZYEp+U5zZezqDMPau+WXAFNnCnsyTYXC/lCC1A0PzaxYwm6MnhRdpgeAie3sHf7DupHt4BaA51eD+eU8W1doNNt6zoYNghOhzewFhjfSNjCYpsIspwlJ0SPh52mGFoM0vSHJMOUcr4MopJYFpBm908OxCrOhIyzM3rpw+zyFOrcojefvJanmPb7YlDTew9TSlkvUJgZCGdbCwdUw30yA6f994ZUZ0XUbIOkzrAlQL2SSFj2uZSrd6lpAjflRgPFvR3MmzsYVRvozxfo90eYj8bITYxNb9IrHDvz5dUmgNx3+t4qKbDFRJsVs9vNQER7HkKWwwp9Sqcydph5GAU/lKyfcj6HWqGABn2C8wVUCWxz7NwLmKAP5Uy4gDIxcbtbm6TxXGVJgRWE9V8g1hlA7h26JTIhq6g16gI66ancX8zQJSuf5TnKQAlcFwXFGjU8mdLeTt1pdk8oE7yz0xSQaeAWO3npI0tP6Ir+TjY1F9XWeQuPT0/x4ZPH6lpW13CBC7I1S9TqZDvTA4TyoTN7XvWM0vfXmlC0uKu4m/T5B1gtoNmAcvNzMjYW38smlV63r/Hb32nicH8Ph7t7kiOjTPGcjQBsCGBCl0gQRbczjz+jfQCl8JkcTcYYDAfaKLJYrsVb9onmcS6fEwe45bWo4rEnRz7xdSx/rgQDBDAd0ut+G1nytOTNPJwZa9jGwmuslCsaNwL8uztN7O3uSr6bf6dcN1Uizk6f4snjRzh9ciqQiLGLYLOaYxQHitrcMg6Qibu7uyNwmszqg71d/blHz+pGE9Uqpdc5JwimMvEyv+qBKy/w7/1+TwWysAswhpd5jlsyymTLZLU15lnDETftvpnn+7wJiMVmMqdffPFlvPDii6qHt1pn8vh+5733cElfW8Vql0RN/DstWeYzkcqyWQE5Nu72qFjnqArb9OMqFHBycoSXXryPk+NjHB7s4/atE9y6dQsHuzua21w3WCSQ7A7P1xsZxDInOOzzg88PwRU+b/T9blTLqLGpgyBIkkCHtQWbqDh+fXpW9/u6vvN2Gy0Cvd2e4nOn0zN5o/lM7Do2R5BVTwlujhWfOzUVuD93KBtwaCb9AboXF+iS1comojEB/rlkjRr0raH3dJUyd1ybGOaoUkAmP+XvyCwooZxjtz59ooFuv4snZ09x2W5rU0V2dKXa1D2+7HTRYZMGm8O0CbF7TDldAkoEwzm3jvb3BZAzZnFcGA+4Nv4fv/Pb126cP0lv+J3f+R09yycnJwKo2bDD+xJ51nVFkucdi7TokOaK68WGnyVAzedejPyEQb0sYiy7rbcVGp5VrN9UgMoKA75p2gRaWMqwLHqkheJN4PL6ez3l2DD8q8Xg7HMZydISoXXiwQpqHMW2ZYUjy52CrbnkZERpMlIAL+WsFb2CGb1+X01WLOvj9xNzbZto9NPaXxCgy9jR7V3i7PxjPHzyI3zw6B/i4dk/wgIt1KqUcTe1BjZ20q6Z4WEwJAs6B/aodVoztM7GuDid4PLpDL12AeNBGXN6P2OqtaZcLqBcLaJYLmitGIzIoJ5iNOT3mu1LIcfGTGdsl4BJfRfD5i3Mm7eA+hFy8zzyVAYiA/eSDNyBFtw817OmeRbPJFnNnNclJIlo5s13UOPLagHZ1KOpGi7zBEn5VmqLlwuyjtESwgIGGwzHQzsOGdvTAXIzArAShzaQWg1SBGLryJfqKJSbWFDim4oJZGczvlKqmgAxkXcxihlzSRO3NUxZuRgSxpIwBauQ707/XAOoA6jOAGv7HNdLiroxDquALksGWgqZ3Yb5UxNYt5+lQLUK2G6DxBbDepXNfgv051OM2MQ3tuJOjoUaqj1Rpi5fxIxrKVNNyoPziAKZi8YWZM475qTpA8wZh+EjnkeuUUNup4lcc0fe0/NCBYs8Peq8qdK0tx2gJiBuL8qwk7q/mPaBIVnZZwKoC8OuQGsKeO8fnuA3fvMb+OZ3v4PvfvOb+OXXX0eVw+IANXNQQhgarRWAWtqCln6rALdaxN1UrL0CSm2IRZajLL/rWUXYm77vJmvFs4rL1x0nQJf1c0//zfeEhO+279v087Tw+6waRxr707Uhfh4MaikTSdYxALSIy88H1Mb3rhfzrxvr6wDq9THcBgbwfVIq4n6r1cLTp0+VS67/t+n8luO4ucHiWdewPk/MFmLZbLoNhHjzzTevG5pP1O+vA6jX5896/PhZAdTr+c5NBjlWHMsOclbQDkaVN5qScbxTq0tdicpM0eoUDE9jBfOnVr+RfCpBVxbe5T9tjc3WqLzhrPx4snDyBmbnyljMfVZjYyIvy7WMsMaQTeQOUlPhiXtCAdS+F2c9jeA099JsvifbTWQBB1ylvadaibGVI8YIoHY51PCGVa3Ta0UCqN3+Ko2BvIYAyc0j1motikLuf8y9LveXbOCnlZb2l0VaMTnzzvd96+cUADXBZ+7DMoCaDOrZRHWTAEeYA+iYCUCdJamrNvJbpo5DofpjeS/jOlIGsy+Wa8LPy69djXW+d3eAMgVE1vP0TTHS0qZ1EDthNMd8zsK+/cXO288p5mWSlwcAH4250fi50gAaNc9n0LSfFddv8oze5D2bOdTbPhmQ9rbb7A2sPjbrq2X2CAdAuP5Mr4Px0ZyzDIQxPbITcApX1jib5k9X4uemEJJJfCfM7Li1a0EnY9v6BIixu8nedFuOEk80K40ZszcUGbzHOAWoG7V6BlDv1ZoJQO05puMLafxbMqitxpjVD1wZlXtv1l9CZdRko9PKZ0rSDvkEZ65n6pmrg2uPuudNSX1/w7uspcjBJBJR1JDk7GnV/bhhZIadz6NGIl2NKntNkZ5Ym+P1EfjtE6AWictiq+KBN8ZbJmc5uB3K/pRbZ6asaMCvWUtMVaOibdAsn0Or27P2FboAACAASURBVMHjp0/xtHWhGtxcRLwSFufnmH3wAXB+itKgjeZijINyDs1KAdUa2ddl7dnmi7wssAZ9kpS6plLBejf3qfkKipQS53t5vIV5YpNsM6YK8GyB0YRM7Sl64yn60xmGrDcy9s+o5ElweiKMZaHXRLiRaopz7j1HKOcW8r8+3Gvizp1jvP7Z1/CFX/1zwO5d/KvTHH7n+3+Ev/N3/nc8+PgdbmJ9Fs3wxhe+iL/8H/8lvPmbX8crr7wsddDhaIwx11xvvg1i2KZ6VJpn/wKg/nkDqL//v25cKVLvv/QN2zZv6xuK9N9Lj4BV9qylGt6t6H7TFvi8SKLuGQs8aaKYBWpJSTj4G2xpgc3OoFv5mbGqzVs6vFv4PnrBLZnXKYM6A6gJGJExLYDLGNQh+U1wWiA1Wb4Cv+zYku5zORsljALmEolvdTxa5wuxJoIsDKT0U5WnqrpcQuabfzqoF4uDklcDodVVapQ765SkxIMCJ4s2BKnnViNjMYqganMHB7fv4ODOPVRP7mJeb+Ci3cbTp0/Q7lwKKOM1GPjMALgsUioh9g4chmdJIrv3Ab2nCUqVKxUFR/Obpf8pgTwmysZgUPHL0wR1j3LzyX+H5Z3AHsoQ5l2+aCbAnZ8mME2Qej4aYj4aIUcGxcQkqmMxkeSfQ7mRwGZ/rumFGODkCa/YIsGQTGb9GjjN98iHtdFA8/AA9aNjLJo7GBRLaA9GuLzsYNofIDeemPxunhJ+3IA5g0NtQ+bjp1Ilr9UlneSxzA2BF/Ho5cNmCPnrOoCujYLXyrSZYQcch28+U42PTMVGtYL9RhN7ZMWy85gMyP4AncsWzs+MJc+Fjp1mJiUVyptLWW+VlgPMd3l+m2rO1CdbuVpFo9lAjT7PzbrA6MvREJfDEdqjMUbyY7c5RF9H/iep6/lMRUaBmwvKaeYlpU1w6c6tEzFv93YowVyVRIn8szX3yJYla6qHp2dn8n9++PQpOmRaylwj5O4NrNb5u3wlGeTht815q65eds+p5G0dvdoq+jMWhS5j95sMTqgf8J70ewNtwni+L9y5jXu3bqvTm57KEzYDkKE9HDqQlu7CMh0yFYG5TDMp4nNHkJCd10wmuIAPKcHliY58T5w5qzYFZ7vbAu5NDUkRJ9uMKvAsEyo228mVUyC1SeGqdzsDX33sNA8LkoDmsy1ZP36O3XajMeZk5hMs98/LZ5NjKK9zn1OurkB5GiXGOzs4PjCva8qvH+wf4OBwHzu7TTE7Jek9I1gwFFuXHthUYOh2O2LuUmacDUI8dtZg4M09LKRpk+4dkwKsCWKSScxmI09a2cVJaelXPvUqPvXqq6hWSgJXf/TWn+Jf/qt/JfCW40KAQcV7fz5jZ6NQGp2dIcHtTTomfWh5rDbwAmGL6hoU4L+/K4Z5tVLF4eEBbtFz/PAQu7RayOWNWe8WErzWXneg65b8OBnPw77GtlqvoUnQ//BAAPd+vSH5IqowaMr7yirJfnlruywTBUcnlGMbZWB1i6zkswvzAG+1BAKTCcBbS+Y+/W44Xmwo2N3dxcHege4d5dub9Trm4zE652d4/OgRPvz4AZ6cnUnqjoUXgui0a6hUWOygZPsClSI3CSU0qnxVJLNULlUVI7iRoPQRPbQved/77OTk1quI8WRhCbcDHYoj3ExIqSKHnUYT9+7ewSsv3cerr7yEg/0dSeBSTogFGM6D//qv/42b7Lk/Me/53d/9XYHSd+7cEXua6zPnaLbBXGMixWbgWYDFpsG57v3rhZL1f2/LK2392cygZlwIxQFt0jYwqNWxnYAx64X0q4Xw1ZJIWrBSlLwCzHrBKQGr0w3VswpE6e+uK4YZY2j1v/Q4WbfShnPc9Ln0Z8++N2Y/Yv9trvD6LVrVC43GQF9XwoPaJJfzSbHYpdiZxS7yavTsDy5x2XmEs8u38bTzfbSG38cCF4ofeUp1L5ivs2GLjWdFKbNMpwXJfLdbY5w9GeDJgz6ePBji9OEcF6c5DHoLeRTnYVY0lUoBpSo38hOpBw0GZBEZ9si8p5hnwYXMH/ORnu4cYHx4H7Pd20D1EAVaClDGrdPCtPUUCzKpJ2MUqA7S3MGiWsGElhbSCC/KxoG/zyS9CywklMUoYDGAwHOO8tCzkXsnU+WmgHylhkKtqZg/n4wwH/axoF8ypaP5GYKwrjwjAJNs33wV+QLzpipQqmJaLmNe4vGKKnTQI5t2Pwv+KW9lAtWmjJRZrUQBMCSs3WrJmhgdtHY1oNiEUYlHf/c/ue7w6RBAzeJ/qEvFhFHlRwmCA9Q8f7LKeC6W/2v2EQiOZmI2tAaTeWIAP0FeNuIyh6TX9LRSw5zfwaZWJj5F5i1Ajqz10QiLQQ8LgmxksPO+FMharwqcRqOJfKMhL/FFoWjSebxHUYlSIkUP8CVALT/xKSXb+1iQNd0+lQd1YdwDZvS0m2H/8Ba+8s1v4lvf+y6+/ZvfwC+//hlUmbMlDOoFAepFwYBv7dmYO3OvtArw3QRATWNePOvrMWY99q3HiZseZ9tieZOi66bzvOlxN71vvU6QnttNahfpe9K/rxfO+LtsX5DEXP6syj0RG5epiPDvIEC9aR1bXxfTceM+SLYal5cCqKmeEwpFmwqKV8d8O0C9LQ+4ui7fDKD+2te+9onJ3W5yIf8uAdSb5tWzrsEK/5ZTmFWdEyD0gzlKuYK8QndrdYHUVTZ8GMqZvTK4Vb1MvqellRf3fWpgpl3Tkh24fj4GapMEEZ7O/PfyXdtAITsLa5I2ZS42QM8wZl1jMkZv0FdTBy07gkEddnlShSNDOeoaXqNQs77Dx8Z+XAWoFUu8HhPPX9i68vzDXzuT/HYFvqxxnLVBSYgvGWtqfFfDvdlt8WUKXtawHkC1eWIvz4fXz38X87SpKqgJqz/uS96bMt9k3BWpgufsPQHvWketvqv9sfUVWB3jBv9tX69W5bjjqzatP5ampzm+qmlLZbS1poB0Tm/O5Zc6+fb7NQUiBwg3PRs3i53Lgdm4frvl16bhe9beIz2f6/Zu196atMvl2jevNsbd4O1XJJ3X7+82hZn17950nRZJNkt83zR/CQZ1PIs3Hc8UY3nWZ9bn/ZW10WOGAOqQ0HfgVPVMPt8Jg7pRb+CguYej5j72ao0EoF62QwSjXM+ry3qHqmeaY4W6pzXzEnvwJsqwwEsA+iVc7Q+/xyH7+aa9ZUpwDOLZ6v6c5yLCVjRoq6fWFARNXY9/JxGHVkgLxSzWx+lFTYB6t9mU2h5j84hKlqOhVDesLrrEFAIBiW14ClDLZlRKiSYnLvIVAWKSjxhTZzMMpmOcXlzgwePHuGhfoj8eoUDFzUoFs/ffweRf/iF2JwPcPjzAXoPS4xxL9jbPkWfdLF9Qk/VkOJaCJmvPvL5ihaqVddTKDVSrNZRIyijkVRcj+eTp+QVaInWMcDkYoTUY43ww1KszmWG4WGBA/20RNefaaxVmCxQXC1TyBSmDFri/HA1RWczQLOZx1Kzh3skBPvfGp/Grf/5X0Lz3KTya7+Ef/eEP8bf/9t/GO++8pV1fADq/9PnP4S/+B38Rb37j63jtjc+I9NIb0JKQSqGO1DiQ9wuAenNEzF1cXOgJYRHv5+q/f/y/XL3c6GjxmBEPo5KytOs6csUNBcAsiBm67J+7OUBtSeV2gDpjVaseEt/r0t4OQBsLwADrzJ86OiWDLb0OUBNgdhY0/yRYMHWAWjLfwaAemY/sZEz/UoKIY9PVp6xDeLclAHVIcjM5U6CfMilmUsuiPCVyWGwncLfAhKxqZ1Cz7ye8qNW55HfL5GMp5U2A2jM8MUjZTcN00LyOCVBr+fViEAtmxUYDx7fv4PDefZSO72Bca+L8kt3RpxgMe5Jf4HcTxNPHErmgAKfD18HYJgTwDGgli5psSnXvkOlGbz/6+zqoafUt74qyL3f5Rxn5WIIu5kk4m1oCaGXSBXJkF47Hkj6c0Z9vQKDa5MgNoDaJRvv0avFYQ7eqQGmln4QtHO+JhqzYJGgz4qPPMa43atijFO7tO9i/ewezah2t2RxPKaP75CkmvT4K9GrFDJP8HJMcMHWf2oIyGS789EV0FnJ4FFVq6uoiiFUoF7XAXXbbko1ih5cWEQK+llabHy0Zyg7emhVFDuVqCXUyYfmi/y+PT6YQF6uLFvqdLsaDobFaxBC1zYIpZ4XX0JLZHBOPG5VSmf7KlO2toNGoy3u4VCtL2rszGuFJmxK8QwxGMxX2KA1dLrCRwe4qN3IEpwcTdpoZG1iJAwHqvR3cuX0bhwd7qNdZZDXfYiYZbALhXGL3FX2njfnZld/uiFKZfh3LVGcpBaW4JXDdkhSrkXrhxKVtUtaZNq0ubWPzyiT1+T3q0JtM5TVCAPLocB8v3r2D1155FXcOj8SDGQ/6aLdbYoESVCRDmt/JeyW/1JCzV0ceN7nmmyL5b/oqT6cY8RiUiyGzmIxRlyoTsckbRZKIsPQiyq7VJaZdycHY1aGCwAYY64bU/Pdry+Kq3uffrk6YYAj7HNFm2n2tIjMPryq91yeUl1flwcUGlkpFMjE7zabY1fxzl4xqelXvNOWLzXnF97I7UJ3xLDRkftUD+aMMu32B1QSyB0N2f3NjbXYNUQ5TMwHHkpYMEzKreU/ZSThVrLr/wkt4+ZVXsNusYzLs40dvvYU/+uM/wVn7EhMWHBhxCOa5tzp9pqUWwZgnGVjGPmMCczNu0taUoTUWOdUA+G8B0gRi62QSVzVnOKdYqGCXOuWJGfcITnNek0XOuSWfbrLEvClBGwB+N6WymYRqrkwEdu/v7kt6Z29/D7WmA8J8L++FGHH0CbWYaAn8DKPx1GSN+gTCe3qWyKpmU1G71xc4TPlbvo9rEz9NEJCJMKXgCVbTe7xYyGEyGsij8OHjxzg7v0CHHZ5kUVPam7LfJeuu5fNPIIHe5lU2+TCG1FjQraNSNqYBGzUuLlpotTvo9PrWyIKi1kE+A+F/LdCD6638jgo4OjrBG6+/hs++8To++8ZruHVyqLHm/GHs4Fz4T/+z//znKr37vd/7Pd2re/fuKbeNonnkcVKEWGMmcW7eZJN9k/fEYP+0AHWqdqKiWCLxTYCaDUDMo7iBYwNcusGx61oFqDfd/Ow6vEEtPednAcebfvfTgNPrRa1NhSWrq3ne5ElMFNsy8DqTz94+xaNRL7tGq1RlaU/GavGfGDidAtSrhYTsel3ie/1+29riMtHWb+6b10jEovHOAOrRaIDegPHjMS677+Ji8Ptoj34f88W5Cik5WRkwJkZ5uyh1Fn6WYWDYn6F7OUb7YoTzJ0M8/HiCBx9OcfZ4gc45Ca1FSX6Xy0VUamz8ZNc8G8PIIiJeaWsac1rGDmm+5IqY7R5hdPIi5gSoa4fmbU0f6e4lZpcEqC+RGw41BwvVOua1Cma1kvkuc411kNVS9VDMMc90KQpxH0JGNH2mvTiiZkkB1DsAO+i5Ho8HBob3OrxY5CYjFPjZ8KIWi5qqMbQaIVhdwpRAq8Dpkr5H4Gu5SrkaMb0JVucIEjPXkry2q/3p5GjnbOdvuYEB0PKYCzlvMaWvSn7zPWz9M4UeSmGHepa3p3JcZIFiTWAGUBBkdslv+UXnUNShjBWh4+cJEM+p2C6AmSt1LjeX1RA/O6M0d77ssnwLzApsapggT1lvgtNsnhoNzWubDWhsAKjvAA0yp+vIlQnc8xyc5R0y99L0XgLUVG4icxvcM9IjnAB1v4VF6wly3XMUpj3JsXMXQID6q9/6Jr79ve/h29/4Jj73mddQobIS88JU4psscAeoeZ3MwWybfbUwlz7l1xVT12NVfHZT0T+N/+vfu7nov3m9uEnRdf08Nl3TdevMpgJuWkR9ZszfwJK8UgB20CLqH/F7jlNI78bvUoCauV3Ex/QargMOrktQ0s8/a2zWi33p924Dhje9h8cg+EW1pNPTU/lRc99oS8fV9XX53SlrdTNIvWks0nxkeX1ehQpGVXLcdAx+ngHqbC3xm7hxnqSMviW25jHGAYEEVLvZs3c1J7huDmvuJDZsnE2qVLkdKmsC5XwRu5RiJUDNPZSeJ4uG3nGd0RCiSV8gsaS9uWdxJpx1F9k1JoQX+6YAqK0eZzU2a4rUDjZhC67EBSebEPgYz7hvt707NUJ4XPqMcs9BOzDu8wLgJcuQ/5aEdtG8qXWf/LwCoA62cjxj0QyTsqjtXG2PbkqDAbI7ASd7VkwJzuqCnt+4ZZwAaq8d8RlnIy9Bal6raj1kUZdon2O5dfoygJpNfLRvYz0nBajHSwZ1JvFttT9bwz3t/BkA1Mu0fXWNzPisPj2X+XI6O10KlyOTX7LWs/H2WtEqqG2ft/ngLz/0lXU2a1xNZI2uNJGq6LbhkVlWdzbWMrNH4epnr1tjbrqGXP8crwWR6z/gxK21N0YJcg2nXG8oWMEfsliWmTkmX7oN8Fy+JSpUUreM8V9jPG/Pq7yWHBiFS0JrNqx9x8YhifUrwQiy98WJpVfj33klX3NSicgz8qC2OWMkLZs1so10pSjiDHVnUB/t7GOvmgDUHg/VkGkp+wpZx4BXy+H18hp7UXUxtxFgzc4bWNN1PIu1FtB8D2Q5wU0Bav/UclTCV9zRgrhenjfrfJmihnAVq//xTjNuVUpFkStIDGETVKVYFlmLADWBajGfM/FpF0NM6uPx6PlqYVZ+sV54rZjrgeS4J8bMpj0dbet6rO9NJ+gNRyLg4MN3UHvvT3GrCNy/cwt7zbrktJn/z3PS9zTd1MkMsyHVEKm2OcKEP6UyYKmGUrkhEglrjgS0ea0Xly08evREdTQqDg6mc/RmwFlviAeXHTzpdnHRH6BP4paxWkz/2x4II41xD8ya+WLKChyq+Tl2ykUcN2t49d5tfP4zn8btV1/D4tYL+JOffIT/6//8v/HjH7+jvt+5Gqdz+HO/+iv4S3/lLwugfvGVV1BrNDEcGLM7e15ssl0hAMTNlpVHDvgFg/rnDqD+nzfGz5WFwANXGnzt98tNx+ZN4rIgkf5+ZQOS+AOGvPBNGNTxXoHTAVBngHRI1DFRSwBqAddrftOULwi/aiZ4kwCozYuaHmfTUXhOk0VNUNoYWQTLxuO5QITp1AFqZ1CbV2ra9esMaoEklG9ldyfBOoLTDlATpKKdGWsedBcgSO1/8lHPhtwTaGJABKj5EqCqDbN5uxJUDoBaXaqMOWRh5HMo1mo4vH0bB3fvIn94G8NKA+edNlqtc/kOCBB2kJKUEhZyDNQzRrNJZ9hiJekigqQhg+vsGHaRMjhbByvjn3VgmvKHFaYkzySfbB7DUDcmu7wGKfup0zI8ZrQjkHxyXmyUCWb0eej3MBn0xaa0TY9dd6RsS0mcSPEicbGMKPWXSIuzNkdVOjaGsnv3siOW8sV7e3s4PjnBrfv3BfSPCkU87vTwiPLHDx/rvEq8rtwck/wCI3axadNTUGcwz5HzTok6v5Ogd7GEw+Yubu0fCfihT2J30MOD0yc4o/Q6r5Wy5i6zq+2GPGd9cVSBb4E5gWD6W5cp1VtCqUp527wKhATzp+y+Go614Ol++udsmtjmLO6/OsMsG9eYcrNCjzWyKQl87O2YJzSvozPq4bR9iYdnF2h3WQBkGbeIeqGAKiV981xsgz09R5/ewWN73vj9BN3qzToOjg/Eyha4tCBYS4/IkcCIERmUvAY2iqiZhN7yDq6vRbJMiCXdZDiIzf46a7IACixKMymLYqD2i6ZooOJxNrMiaWNdlM89nxVIhpzeGp/7zOt48c5dVNigMRygdXGGVutCbFImKJJPFlO8bH67lKXlvfQCr+Td3fuYzw3Be9kHTCYCqClFSgmxkRjVBO3IvjZWuTaUId8Vvsvekc58g68MkHYJMUOrQ2TFYlXWzOwPUNz7rDPGEA4rZKdy//yx7TsFRNocdWn6AK5lQ2Cd03yPOrsJVJYqqFfrxjDeI0N3Dwf7+/IQ393bMfCSiRevgddOGfBuD/Sq7l620e60VTSjTzWvwY5rHY0sanP8+DKvlgW6vYFY+EfHJ7h3/z6O9nZVYH/73XfwL374Q/nDUPpGzHpnljEmUVpe0mzcmFNFwaXaCL5WKkVJ0gtgr5KhV5a0NZ8VgtP8tzb6xaLOkY1OnM88716Hr74AYjKlB0reCLxaw1GtWsfe7h6Oj49wfHQkGWt6xTx6+BDvv/8eRuMZ6ju7ODo5xu17t3BwvI/mbgP1egXVclHNKeYRGhKtXoGynNDuuxc4ON/YAELfajKpLy7auGi10brs4IJj3e1qLHkTJQNer6PM+FLIiTlA0JCKGYPRQE0XbJaRokcwiQR0WMNHMcfiTQmNRhW7e5T0L6OsZ2eE9mUbl522lBFGBCYKJcy1LliBQ9YV/H7N35x8Te/cuYtf/tzn8LnPfhavf+Y13L59IgUGNr6I3Q/gS29+40Zb6E/Km77//e9nADXXrLgPEdOs4GQFLts7Jk0tz9gw3GgTngzizxqgblNOvtvNAGorAP50APWy2JQUL9YY0fGbbYB1+vMUpN42j65+j8XVqwyPWH5CWjvW6PjTusdv/F/IES4vyHKlKz/37xdaGQD1clu+LPZ5fiabFp9V6QmpgLPMha34wfsUkpVuh8M2y3kOw1Ef3R695x+h3X8X570/wOXgDzCdnWmj7OXUyPRsg6sGKltrlKdR2GM0x6A7wZPHY3zwwQgfvTvFw/cX6J4VMR2WUCqUUa4WMJ2PxfwZqtGUz4HFpnx+ITsCwtn5XBXT3WMMj+9jvndHAHWOTFdStgdtzHst5Pod5AaU3WZCXMSiVsGiSWHqheS7BdRLZjo8XAzoVEG+6I1QXGuiaS62VmRal8iELul9oDx199IA6n4f+fEQxRlVoOgXRiiUQ0MH7QKKcwPup2Sn87vJlKYXNcHpeBGk5os/J4DtvpgaTKnqkMG8PGflxc6cNrDa76/WFlOoiZeaorxYtTLHrEvVFYFsjSOTmnsKu5fOovZGLjaD8TzYyGt7jokaVXNDVwUpkCXNgjqTOYLxFeRyVRRRtobI/ADzWQ+FQQ95gtN8sWGJOXGlDjT3gcYeoEaAauaBbcmMlcXsvkRBeo48LYsE3rPBklLjtPXpYdG9wPziEXLdMxRmA40JnegODm/jq9/+Fr79W98Tg/pzrzlAPR05QK3WLWCeN19T7X1cEt592taf8eti8Prv1+PSlWLnev68VhS9LsasHy/9dwp6x/dsL/4mLaY3PIdN9YX1Aumm88+KrUmTVroe8PcBRMfP41jrP4/1MxjUIfG96dq3rYfX3dNtwMNNPhfXumkebJorcT38k+AXAWoyqKnkIxuapHF90+eX4x97+JsBKSv1oRQESor/Mabrx/3qV7963TT9RP1+G4N6PV/JxmnteVKDu795WWBfNihdN6/s91fBoOsAMst2jEHNP7O6uMtOMwbSL5QStHu1OhpsWibQq3MNSMP2ElL/Yo0mlzNZbyomyeOSkXfZ4KNlx8krkcnYn2Y/oVqiNwOt58ExJzPmsjPzxjPuyUcYknnH/af22QvVvnh8quEFwCv7q4IB1tz/c+9joHGgQUsGtV2V3ZmIMyloasC62+T5PdUezvdxAV4HNyUka6yuQ4UYA5QsHbEYFzK3pjbFRkCr98T5RzNOjM06QD2cDsSeNgY1wflgUJekomJN8AaeO0b1HAzqpcphOttWY8yGRzsh9VwBj23m2L7BVfLiGjk26fWm37y6brrip3LT5f1KY6eOqxu6+vvnDUTr56/zsAR45RG87tlb//11z/i153kNgzqOty0/2HY+16119n1LuejnzY8iBqwzqK+MRzKHro5FkOjMs/gmAHU2Hp5SRv1uWau2o2wbr/W8LcfinkdFs3u0/zLAlk0z87lZuM3mIIOaHtSHzT3sOkAdWMUyFIVVa1IfckLLel61ClDfnEFt42AAtQiJVxo3omHKyUV+TXF9WW3SSZAS0JSlnu8DRSYyQpQsE4n9uDov426dXtSNppRGqdDBuEQ1LQLKAqijwcd7w22aOxGOewePwfyxxVAj6uma1NQ3lxqmSCDDgakg9voie7CB6v2PP8bbb72F0umHeGl4gXuNMm4fH2KnVkGRNfycV3i5j+ICOVlgPqYUOZuBphjzRwSjC2WAillUOqzQBovU6wU6l5eyYaTiDb2rUaRqVhUXgxE+eHqO9588wQdPTtEZ0kaPktyM0dK6cLITG8Kp5EVMQW0OsskqLeao53K41ajhlZNDvPDqyzh84zU8abfxT37wz/D+ex9jMDR8izHvi7/+a/iP/pO/gq+8+TXcvn8f1Vpd9XvV7n1MnxWD0nz1FwD1zxlAvfhH/9PG9Uepmsc6S9o80Us2cvaTaLd3lnR09cX7/N8pWGvPvXf/rTH3IjAH6BydhUvwOklUHMzJksYAqN1DzfyoV1nVJgvrXg38uxhY7hXsMjkzPTwGnM3GBKkNlCY4LVB6RICaACx/PtXDRnCELD95wTAQhtRGSDF7YUpxhgFKnZ5kgFHSNqcFxF6KQ3KWI5xnkN7Sk1hB3OV1LNmkFDcL9gbKGIvIvZzFcmQnlS+iTP4JGNQq2Dk6QPP4GPO9IwHUfbJrBz2BpinL1MZPAsi2CGYyxyZnIXmTLFGIXInAkEnr2n00lrt1NHk/kLMSTcKdRS1v9fLEPJJvFU6j8uhyHgR3CbiI6U6ZRcr+it3OQp2zK1Y8fBxo9tVXwdD9XnStCT8h265pjkbF1a87R8JJBc3dHRwdH+PO3Ts4unsfjcMTdMcTfPzkVJLTF+fnAiglvU7VvmIe0/wCEwe9C+pQ8kKeewSxm5b+xYe7+7h1fGzMxFJJ7OmPHj7E2cU5Ot2eFlsxKTl+WXLqALW6+LyLTmySnCR/KdOsZIDXPWUHBH37OE7xFCYAt4OUyqkdVOKizueGDERurpqUiNk/wK2TY4GJzXpVz1Cre4mz1iXOLi7VS1I3sgAAIABJREFU5ZVfFMDkpcpNmkBLpSIm003/CxaFJb/M7jbrcOO5Vuo1+WkwtEjGV93JfL6m4LOp51OS57HJNX59bOpWYlUS3TLZmqTTkLfISPzei6wvsW6tkFW3aBXyVJ78+EZQHXnFvDyz79+5g+P9AwGXjCvmndy363NPE849PgucZ+yipvR1TT68LNgnHsLyVjbZLqotZJ4mEzKrxwa6OlDNsaTyghJHFYpt6ooZz407G1O8yzpkbrQtjq41t1fwxjnvILeBUw694kPp80JyoMYwmlGGkhu08LzOGih8XxaNHvrCZHvpyR67sLlhF+O4VrUGiGbDvMh3zY+cIDWBWYLA7Hpkcsm4O+j30O929RKjmh4ybIyZWAMRgWCOYTTKUN2i1+fvpmjuEPQ9xtH+nhjQ733wPv7krbdwToCasYv+YWwkKNE/mWzfqhi/9Kwha5qS2saOLqFaK2Gn2VDjhpgzHjvsnhgAbF5+U3UPUl3CFDkmug7Oaa4LvE/lCoHtpuZHsEJ5vIODA9y5e1vgPY/x+OEj/PhHf4qzsws1LTBOUjmhWq+g1qhKjeBgfxfNRg3VShllsrXlA20+Z3r6OW+cIa/4TgUPzjFKCbERgN7VvYEA63a7g9ZlW4m2OiApX8Tz5/ybLayJgjL1UxZnJuroDcl3yb5rHTBQwQpjlgjLLqFGn3nK6ubVhDCU3P3Y5ZZ4jqGq4Z2WBKdlMZFXg8jO7o7k0l+6/wJevHtfz+LRwYEaBqggUavXNWZf/ff+/Y35zif1h3/4h/9ccqO3b98WUG0AtUvWrmwIrxYZ00L8TcZn0ybjWcWS6woXvmNNl2E9V5IbbbfVDMFimkkSWhNE+p1RwIgeo9Xzi7JsAE/LK7wKHm8vrKebp/j7Ta7ZNuMWYTcCu0nZd/l7j8krrIyr532Te5VlN5l/nkesBFzW9YS6SKwGGYvbvyHzvk7PI/l79tfERkXJl0uHawxYsLTmRSpi0IO623+My967OO/8AK3+DzCdnyKf5waZ83TJ6pbKB5scvalO56yvzGE6maPTneDp0zEefDDHR+8s8PiDOS6eUHm5jGK+plx9NB0qdjEfYUFDTY5sqKPqS44xqYpx8xCDw7uY7dGD+hB5yoV3elhMh5jnhliQzdztIzccC7DMVQpAgwxml6HmOFLq2/cBGQhZyEkGnB7RLB5IcluArc8PAsuFkq3B9J/ud5HrtXQ8TEbI0aIl8uGQ1tZaHIUzXQ0WtJeJ7yoSjCYoXQWqNaBWAyoErcmopj+1SW7bPkJ6IbqLVhD1PZXyVweglXMv/75kWCce1knzy9LT2mLOUjHJ+QhicXs+5KwmK/qYJ7WOxQI61UW4nijP9ReZ2O7lXJhT42SGWW6AxYz3pq8mAsl7c60lIF9rAI1dLMigLtdVxLH8L6hdbvvjDTBmqmS5k/62mKpplhJ4s04Ls8tTLC4fAoMW8uyUsIwXB0d38eZ3vo3v/Nb38K2vv4lfEkDtEt9sllRx0/bSce/Yfhg8lSwI+jhuK15e9+xvKwZvit03KVyn73nWd1wX69d/f9PvjetNi7bb/r4+Nte9L13/0nGLn6+vNzaXc7LRYA6bMqiz52dDETY+d914X1ewv+7er/9+25hvOg7Pjc2UZ2dnAqhj3d205qZr4vKarq6hzzrfq/c/8pNVL+H1MfvKV77yvMPwZ/r9/+y9d13ZIlhtq5fDe7EyRgG2JI3Xm2RL15+r9Fu179btjHuxmjteB5D5J60RLOpKipP2H4v8rBfUSxXs15vOcGOjreVqUY/k+0WUMAaEwE/uRVh7IjjMBnPtv/w8l0qLfr7BkvY9rgEvJjVu/9nxzEnLxtdUuMwyiTWJ4YQqgX3te7jflLJhns1U9n6OBdV92CTLxvRSgVZHJe15SpnaYbBPrBHLajVpfmgAvDVhLm3XvLbvtUYDf+38vL4ZjepRY/WcUwC1AFiZ5ll1w23itEdVQ7eRSzIWNVXf2CCgfaOrDlJl0VWLWNMZTUe4aJ3jvHWG8XSkOUIlMUmZCzgykonVE500s7x0H/PVuRR1aMs9lnVoS0iWhAGLOZGj2DVFzNV9cAU47UEDeOK9oRZOrqDGcdqYkSwilTtvJmBNxhj1rjzn+3lbo3mUmdjjqrp5PSrbPyQS7ToXVzjSuaw0cTr5aFlxTJf7ZC76j5eCh0knyc3C2LbYfrNPb3mXx4JNv122v9hvg3HqEIDfp+UeKAtLUcRaXzYyTGI5T67uXJdnsu13q005Cb6fYB7poTMu+/rxvenC7m9y3OWFrA7LWmyxcUjWtBUm+ZJBv+wBWsbcwFHidysS2tlRDTjnHpkxinFrl/Lee4fYr++iUa4ZmcM8AJc4T/TMeNwzzMSIaRELo+lFqhCS944GcXsws/fFkx1rjwPTMRetKry8U1fWLB+jrGUn2bJrPoViamJdEM95xEPWX1k7N5UJYzSxvsb6EElhB1RPykG1VTYXscFJ6pLp3fNJa3tM+026FsUe1PYqVj9mDGXzUo92fb0e+oOhPkOLyx/+6Vv4w3/2T1FvPcbna3O8sFeX7V+9UkRxMUNhQTxj4rX3BebTHBZT2mDNRFQaL+aYFKQfhfnCbEFpx6icjMA8sarhSP3CtHEqVqrIl2rojMZ4eHaOtz/+CD/8ybt42OqgP+V6UMROpYq9ehUH9aqk0LmG0qrzKRUVh1QhnGp/K5C6WMB+o4r9kwPs3rslYP/Bex+hdXZpqsKcUoUcXn3jdXzje9/Fr335N/CZ1z+Lo6MjrT1cB6Uoyfo08TbhcVYftEXGlTuTOskbd+78a4WqP6sf/rmV+J79v//jM+9ZFgRjyV8JPF78kNTwMigpqVv7t1jRiT+CfW94TYcPqi/UDmhGkNNcdR8wq5HYsQz0XBZMMkBaXXpMhLyA4X9KwkcPgDFH9XvJebNbxhJPAwwmDlAbgzpY1ASpBU5LZpggNf1C7f1ktDG5Y2LM4DOTPC7HhX6llKnLIzcjK3qB0XyBwXwqk/r5LKfAwwI/AUy91KtiALVAoywxj8KTsxSFIpqEd4nJoEBZS7Aso4oOVf+cANM8CrUiKrtNlHd3MWnuYVxpYM6iUOYdZ6zKTOZI99NAWssxbewtCQ/ZO4snOnQU10TcM7a4MUHpA8E3mWyuvp8Jue9MuKBpIeQCYmijJXIOJhtMGCQT86XMU66XcriUqqCnMuXE5QFO0ddEsseTRRW0RLkNthiLmzaGtlEL2exlEqnz4q8KBdSaTRwcH+HOvTu4c/8edg5vAdWmWIYfffSRWOgEnyazsZ1fqYBChTKUxIXNN3dB8Eu+qXZfWMNkMYPSuZToPTg8lL81k2OCQo8ePwJ9YrW4Lebqws02MSnelyTlBlCurq5K1F2aOQq5WmijA4+JjHsTKzVi8dS75wn6EVBjMtOs1XF8eIT7d+/h6GBfXrKzmYEGZLX2u31MJwSQTFaKmxjKc3qrsHWeydds+bzQ94PdZmRFq5uazHDvrjNpFmvAMMDUJmI+BTuN6+4b1ej+W03wUrUFe6v59cZOJ5Ikyj9bkrEEeyNHUtLlG1/FJw4f2ValIupVAoGVzHMqvJwIujIZ4n8E9Vjg4XgWy2V5oeyQbSt2LdlaSymyTNnBN0XaILNDnONERjlfBAUJDpJtzTgkyUt2vRGYdoDa40HER/PeTgBKZ9aqNK9kNR4+3xAlEp5mF2APuhW+c5jlZ5iLHW8d4LGJjsZak3lNWfkuqxUNBlJ9cDlvcwM35m3RFADoTU2pesqBHx8d4rVPfxqvfuoVNOXbTLbcCEMykSn5Tjn8Thvdbludg2TcZ95c9KCezjEcsrFojirl9OnfvLcrtYKPHz7E2++9h4vLSzUEEJimHBJBaYLTnPdkRUt+vFQwMJ3AeY3AOpnA9EyvaxNAUJfPLpnA3a55xvTkHUNv7QGGw7HksinDT5CbTN9ypYJKvYFbt+/g/r0XdGyCAL0epewvUamV1Rhz6/Zt7B8eotPq4P1338OjBw9x+vQxzs6e4vKyhdF4JBJac6cpAP6A0t+7u1IlqNYp/03Gs3MRuAbyxjlbTUCRYrapGrCBJ1h/4yGZ1RznHrrtLlrnF/KBv7jo4LI9RJeANpVF5hOxxrQGhi+8YomrRmgKGcNdzF3v6pcEuBcZZJOhpcLPM+RhI6+gmoZk0kvY223g9q1DHO3vYqfWwA7Z+PyzZvYGZOazoYbJ8F/8q//Fn9Uc9ac67x/+8I9VLOemgPMz5yxjH8ZsHxD7geuAj6z4khZYArxK/oyTTYvVFkOfVU64+vv1ggr/bQD1JbodK5SrkOYKL9bBHAXFKDwEIB9WM9sZXZEXrP+5ft7pOMQ1rl9resOW1xHFmGAcL4szKzc4igWeykV3/fqf2Tgn+drzUKrTPC9jUSdMj2g6ehaQ7ivossqWXIg27ZK5jnsRnYjs8iZjmI+/Pesqco4mijGd7mO0uu/grP19tHr/GNPFQ+QLYy/sWbe31bCks6xkR2BqJjVuCRCLh6PJDBenwIP3gQ/eHuGDt4fonJUxGzYxm7KYTIWSsaw02CjHL2Z8lGIGGU+FCsaNPXT2TjAVQH2AwmCOwlkH89wUswYVpEdAu4dcbyCp71xhjnyNctWhnEQ2M//uIGQ0JhBQJSAs2e2a5LfJZOZ6qHGJNbzfw+L8FGifIze4pFa5gE9bdAueR1vjI7U/+IrE2gBmKx4RqNaLvssEYwVQNwCuNQRoefxiGTlKZNPPmuB4oWiKKbqJLrPNHFqgdChzBHM6NgqW30YTXJY2+NxQZ74nVQYiJDNZ7G3v4mceQ+Y4b6wlhrbXVB7NxmJ15iLHJsxi0Zr8DLkQCC06fY7m4pTgHgMEEbhH4KJXriJXrWFRb2gcFvLiNrlxnRDXQKkckZ3NHJbgdVme53MVTybI5yYozqaSDp+dnWLWegz0HwOTjqnQco5jIYD6N7/3HXz3L3wX33jza/jsp19FlWutZGFpBJRYCGm/63uhTMViraidPGPPG1PT2LwpJqfA7fp703icsgnTeBmfSQuU6eee93yftSatn+umc499ZXqOcW6b3r9+/pviehrz0/NjkZb5Ktfc1IP6p1q81+LoTdbP9eNsW7duej4BsvH9bFakDzWZ1FIsmk5XWIbr93tjodkPvO28ts2NbXNg/edf/vKXb3ppn4j3EaBen8vr8zy90KvzfRUBui7/u3rfnm8YVz9vqnyWP9j/GPoJdtTLJTRpXVRvol6umNVGgCWMldx3qtDP5tilKqIxoQ1MCbUl1Qn9Z8alWJWqthMIgk0GbWoJ0BLm5ydWnEAH1i1oGzTCYNRDf9jVs0GAWoA0gWcHOtWMKyYyvULJmmajsLGn5fFM4Dlg9w2pccSZkAhfYfVqs2Q1mojFoZJmdbR4Rd7rNS/WZIIh7BaAis+U+xYIT1CFDcgjfbdiWqkqWzerOwWj0SVZueSybjmdgMpG3IMOx0Op3xGYJxgvtUQHqDMlL+ekePlpKZmd1HVSotKmuWk5ldV+rEzqDO24a76OiiFNCxMJnoQHdh6lXB5lShSXyyhWKwZQE7SWWhrzIDNQnDOPkx2SW9K5goos/GjiEbYsArWsTmXntFy3l/UlUw+KGp4LDC0zoLW91foTFk9stqb6+7etZZtA6XSNi3Vl015r09P9r7umrB97CwZ9w8BipJw0g7zhB+1tSYp65XOJqlTkqukabI9BKA9ulyfO7svahcbPY75cmd/LTdPKqV3JeZRcLxnPYWdgiAvJI4wPMxFmFtM5DveOcOvgFnZq9F+uaK4Gg1kHCia4Hz+LLU4yW19vSrQCcBuDWPN1jmvM8/jcej4lhcdkB3Dj++ffn1kN+gfj2QtVQIvjFtfUuCRC1Fz1Rdb1jnb3cERCWL6g3wVILYA6pLtXdygZQB1rl+1Fk2fd1w3iPYylVEIlsYM1Sb6P4021xj/4wQ+w032KP79Xwr39Jnb2d1Er5VGaTVCYs9nZrOnG6sktYDYtqHbJusdkMcYkP9F1CU/g3qfEJmj5wqKcL0l9sVytoSh/6hoKxbLwq7NWCz/+8H380Vs/wtuPn+JJf45yuYqXjg7w8vEBXjraRb1awnA2w4NWF299fIZH51R4pO0g98imgpErFfTKl4lvzbEYjADhPK7uWcxj9+QIL732GfzSF76AX/2VP48XyKIme33XVB8b9EHn8HF+idTI9dvUq7Sf85oOx/qzvwCof748qKe/9z+sdolkvWcev5OCogXGJfhjTJwlG8c6ahKPAv+sBaZE7jtJCNUl7t+rZCsWjKz7LypbFjXNmnop6y12p3tsRsE7NqTmu2kANgvekvf2P+07HCwUe9M6a8S2I2jNF5ltlO8mED2aikHNh5tFtIGzqMWcHhOgNqCaXgfyLxXuZ0tPcZFHaZ5Hnt7S8wXG8zn6MwLU7OjJYzrNmQc12WtWWjJpb3VlBUVFo20y1yLHWlelFaHo65kDeXsCh/QOS1yzFoLoWiwA+UoBpUYVhWYD0+Y+pvVddd9kSWR0GCYrhYGFMSeMaRcevbax8A5P1uQKeclgM8ljN1KP4DF9F0YMpn5WrodiHZK+uKu+5qC3JCMDnI5kbyl3FEGrQNbteJoB1GRSpyBwdOPYIubLibc6msS4zVl1RHpDga3Rnk04kMnktlStynf6+PYt3Ll/F7fu3EGpvoPBLCeg5tHHHwsYkw+55BsJtOXFYmYSpe4tzauQpjaGOe9feDtXyfhrNiTXwV8R7G5dXmph08JA3Nglc6P7OBKtrA8wxi0aG7IOWhv78GC2BgFjG+mZMXdHk4IWG9sSB14LQQF2Y0l6q1TG/u6evKLJ0KwRgJ9N0e32MOj39T5KtoeklTZiTPzJdPGkTx7PfNbm1ulsktbGuh+TMUz2MAFFMZtXWhN1ubyXAtm8O5CJgCFtsTFdJmyReJvaZMSiaFCwOW1NfdEVZ+PB8+GfIa0VHrrq2E7mLNkv9NqlhC59lSWd5Z9n48HJ8bFYFQT2Li7O8fT0qUBHSvGTQc1OtKo2cr55LfkGN8ug06Ycj1GMNWwaYEI1hWSQCX4bW3sheXw2yvAVntXBrpYNgLPEI5G0ZNKaAlKBfGsKsaffYPulvwsbTVhIpvzLgiCB/34JUHvqbVM8Y7mxicbilMcThXabZ6FuEclhgJa2SS7iYG9fHsNf+OXP47XXXsPtW7exmE3R67QxHNCXui8lCCbj+nu/r2eHBQTGBjYYDcigHtIjq4RavSEZ8Uq1omf4owcP1ejCM+c9o1qCWNIVMrvN011sZLJ+CSzXyaCmz7IBAFwfzs8u8PDRYzw5fYqnZxfotClFzERzLnZclQDq7h4OD49weHQkhjhBb1opzGcLHB8e497d+yhWmEyy+7KLXq+j9YrzhZ/d3z9QgwD9bAZMfLuXuGxd4PziHK1WC51ux7zEAmwRS7kmCX2C6rwWzjcm6ZTOY8HEiibuNeazgLKpmb2DfKvHUg+hRzYBQhYsWwSr2315wcdYD+gNPjLA2ppOKKnvDWUqhphdhFgO0XySrHWalwFueQFGz1x0mTsrn8Wg3UYNJ/t7ONxtCpBukGlPdrs8wEvqkjXLhAr+6l/7r268//kkvPGdd36szQD9p9k8kTKoI7UzUO9qvpduxmMs0iLGJtBhU/HiecCJ9WNmsme2dOkZE0B9ebnC5AogNJOSj0bKhC2+XhxdpylsuzbvmsimQ7wvBSk2gRjrY7b8nOUhq8fbiO9a4UHLXNKolzXsLWdoWqxaL/hsncfr7Glv2osF0RqOolfQvvUmxa7sun1hjSK0/dyliwncOUCt/IsyYgSoh1OBH216UHfewVnn+7joEqB+gHzRAeoFpZuj+y4AanXZeAOjTRYdt2DA36BXQOu0gI/eG+L9H/fw+EOgdVrCsGtMa/ph0UtS3fVU1cnTJ7Ii25VaqYx+dQcXjQOMd0+A5jHywwUKFz2te7PaAovpBOgOxaLOk6G7mAAlKxqQ0WtZuzV0ZZtubr7l/Vwy3+NyzWTY+G/dG7KF2bFust7z1qkkpHPjjv0sAOroCp17sd98dzS8km2bc6xtvfXasvtsFI0xTZC6UrPj+4uy4vmiMaoXPCcV3INh4SB1yprO/KiNNW0Ny1Hhd2uJiN1J8Vh5R9Yx7xlEgNM8YxbNBVBbAcOY51oQzEPabYDYYEWpcI0a9zryhiZATdBgBMxpaTOVrQ0/x9wlHwB1rY5FuWKNAgSnOZ78jgkB6ql5XksVpkJ9E8xBuwkmoGPkFiMUKLve62J+9gTonKG0uERuPtC84t6OJ3x4fA/f+K3v4Du/RYD6q3jj1QSg5tookFoojPIs3skAVbIn8JrCdRrf1mPuelxef5avA6Y2Pfuxz16PLytFyg3BZ9O5bIpRzzqnK0XapNaQftd6MTU9t/jdlTUnYZ1mReRk7Nfjf3w+1iCut8y1ftYA9U3HbX0sN13DTXMbfjbWNlrSEJzmi+olKUAdY5C+P46xPH7kGDc5uu3fAtfaNj/Wx+Q3fuM3bvLln5j3/NsGqK8+K883lOs5mAEAxn62htMCqmWqyVXQrFbQLNdQZVxXU7gRWUxs1GRraXWVAtQGSi8B2QBXsmaaqIslYIKvOn4hFq+1ZXWQ2/bPVlcgC0+1CvpcT2g91hNIrf0l1wvW+7ifojQ26wBOFg4v6mKeeywyqN3yKfr2tzRvxrMX9TWLMWmDZYyfM7xdhncFoJa39vLyBHK7xV6msBiNxK4cxyZngiD8Hr6fuRBfqpnZMmX5hOpEtodjfYvN9+3Opdia09lEymS8VtXeAqDOirzO7vTfZbUIb1bI5lqo2+kHftysWcHIDIE0Kh9w2zIek/VenlfsJY3gZCpwskIsFJEnq53N4WLzsQ5KRmgR5UJJoLZsT2TDYieQ5z5eKoQzkw/OGSlAv436ZfQO+h427NtUc0sZ1F5/82JtdpM25fCOgWV1E70n1iUPlFmPQ7q5e9YjugYixltvmuc/633PjAzPaFTe0Kfx7K9yBb+VNz3Hl8Qz6ltM+xob3CvH3ZR3BAN4nS2efjgF0OPUsnUxgTtvkoel7/FIlalE2DS0XRtnpTWxGjjLWhiBzOO9Y9w6vIWd6o6aMET2c4ntuPaIf2n+FMS09RjLOMdXNM+s51wxDtvyU1NutFiwEafOCoXLEU0bBsLaMJu7Xr+PGOiolT2rJBE6xsPzZTPhMe3zdncFsrN5hXGdda4gT8S9C4Z89M+kKokxW0x1NBRNTeGD5Kv+cIAOJb67XZ0m58w7P/kJ/vhf/gtUWk/wWmGMk6YpAdaKOQHURe5dFlQLXQigHo2B4WiByWim2u9oNsJwPsR8PuE21/aaRVplzbEYzxW/GrWmapzlBskpdYHQrN+dnZ/jg4cP8OOPP8BPHj/F48uhSBxf/MxrePXuLdzaZU2yICnxRxeXePvBKd79+Anef/gUF50+RtO5WbD6Xi5uHEMkLRBl58oGMpK3qlU0DvZFvHnhxZewv7cvVY3Dk2O8/OlX8fIrr+Cl+y9KjZVxl/NEEuDcg0Ws9Ofxs/fuPl/C8Ql5988tg3r6u//9xlsYD+MzN4Jpg7xFjKU/TNKRmMo9BCBpyYeDy2lU8lpGyPFkhQ4VHrzA4uD1Epz25NU7JWPjnAHU7jtj/tPWYZn5qKnj0l7sjMxARBbVBVBPMSXjbhTS3lOxFsVeDC9cAtSSk51YEJTvGTBzpiKdc0qLPCjtzOMyQA4oY8ouzFkOY3pQk7VGoI7Jt8gCS4Da6vYWDul9Jhe/FKBWUcPF+BygDj+MkPdmgp+ZxJbyKNZKKDTqmO8cYtHcQ14yPNtLmwaULyU0I/ibpaixZE361jx3yNYqVyto93p4etFScB4MTY4zk/NW4unsy7ge74S0hDw6EO36+TMeJ5UVk78hi4vDIYaDoUAZNQrw3rCxYMLGA2OEuz2EFf4yX2KbUwZ8+JKTJE98HzcXTF4bO00BSie3b4nFSCY1fVFbvT7OLy5wfnoqae/AOk2y2Tc3Ib3kvsnyOue5eXEqFkEmxDwex5rgLOcKO7oklx6MUx8Hdemq3W21QzaCegD81ghnaVHcYctnWRy0pNowV/c0cjZHdDWrG4qAsSsL8JgEgg4PDgT81OtkliDzZQ8JbiZKZFCb71JBGzeB655Mx3OXSmmHd4ckrSnPrHnLzlU7B16FWNmSlOEYzdAfjcS+jsRoyewIEDrQl2iAWd3Epps/kwqzhI4bUVv3nQlOgF3ZhY+lF5sJINSbTdx/4QXJCvM7GAuYEPJZuHfvngpWT548wcMHD/D40WN02m3dD13LYo5SIScQlKxcFrjYrcwxSxnVdr/SzmiTRZnRy95lwKXgwLgynaHPZ4KgNZtvfHOvbuNMJiwEU+16gtumpqNkVQiAmvLLHCs7BjvoyFhi4drivoHc3ujhjEabn6tLjPnRL2UW7BkwgDsS45AP4p9hocCGhlq5gk+9/DL+3Oe/gK995av4whe+IClWArhsKuL4TKch8T3UPWi3WgJtB/2BGNW9TheD/lDjUKnYc12pVQTqXpy3wGeTne7NZhPN/V09+wSLxZjm/SmzG54d1kW9SiWJ+Sv5fHx6ivff/wDv/uQ9PHz0BOetS8lj81kukxFweIgXXnwZn37tNbz8yqdw5+49NJt1+bT2Wm10zi9Rr9QEXk9zC3SG9J03f9Exmz96fclaU22h0mha4kl/62IOs6mxDynD+PDhQzx4+AAPHz0SmMdiAzfkZPYwCd7d23XGd03WAo0S5cs59ypSAVDXu1TZWAoytmdqNUH57pC56xOsHvTRI0Dd6aFz2UH7goA5u+nb6Pf6Au45J6dsbOL6ls+xydMAauHVy25za1ZwFRYv3KSFT1NSMIclzqNasYi9Sg17TQL/DTSbNdTpA17mveE9LmcF47/2N/7mJyRlvdllfPjh+9qEUd6bcSWCO9IzAAAgAElEQVTUVdbrA+sAddbUk6wtWj+eAyS5yfuvu4r1DTtjMdf4KJLz74z3WwFqj2XreezyOrKWh5VT2XadKRC9DlBvupYUzLDxWK4dNxkfyQJmDQRXWZTr57l+vPUu9gzwT+N7AlRnP/ac02DVZV543f3fPga29hpbWtpf9tIgmGIO9wNsYmQjVwpQt3rfzxjU1lSnVkxPZox7quwtk4wJSxqv/hLknJcwGZZx9niMj9/r4v23R/jw3Qlap8Con8dk4o15rvRUKNB+o46dchnNSgndUh2Py7sY7pwAOyfIT4vId4dYzKeYF6ZYzCbAcII8rU36Q4AxO0fJT55n2Z47R/wlpylpb2f90hKCoHSxhAUZO2Q4O0M8PxkhP+oAgw5mwzYW4y4w7SE3HSI3ZQHD1k0GUbaQ8fOU5xYTWHlkEZhxrJfecGIFW1Lofs8EqisAAWkC1dU6cpU68lXzqjaAmmu9T0SxNYJx5hVfVy0yBNzY1OHZlhWNo8HZm1KzgnQq6ZYBB56Nuy2RhJfEnnYmXViaqNrszSssvHuOZAC1Afy5HFWVJpgzR+TP3Q88T1lzMqcrNZNY55hlUqT8PD9HBrUXuCUdXrKGA54nAer5EIteH4tOG2idoTDqoFkdo1iYoN8fYTiw0vXRiQPUf+G7+M2vGkBdYRGHqje+BwgmmfZ2atY1JiDzsZvEivVnb1sM3xZztwGg2wDOTYXIbcD4856LpvTaIrXp/FIwaj3Gx3Wm79kEUD/rutO8I84pjfvpMf5NAtTXrZP/Jn8f9445JIHpWHu5x0mL0uvjs+ke3vQ8t92T9PPpfY2ff+lLX7rpIT4R75PEdzRwJs9M+rytj9nqfVmt+dzkmUs/f006eGWM178/mteYw3E/T+umZq0qgLpWLqNKiw2t7Sb9KcUuFv1lkTdVgzb3EKliYxYHkr1DFqscPFgfgyXOZzmWaiHOvrXGWpO3VV3A7b24LxuO+5L4FqONADWVDAtFsaVZhNf1uWx37FvYVCu1LKqmeSNaGkfSQVOs8RpExJc0BzXJQruHqlskAHXUTFbY457DB0CtZii3YtKGT0o2tHkiGcfIHvyP58w9ccbk9mOSJc06bIxZr0/1mzb63LcydynkfBzMniMYSGYLaJmbfHMD2M32G8v8YmXOxPqfsOmVAVJmW2u75ddKVdhWz9qHamfhEW3JgupHxSLmpTJmpYqYhQR0ihT9XuS0x5ZPd7mIQqUkUk+ezEY2ynN9Zm2I6plskqBlnIMyXLN1PLdaC3KD6krWpe9KNhk1P1MwvElubbXF1Wf2Jp/bFOzS5+R58ov1fGB71XhziL0utj8Htmzz3pLCa2PNtoCv/Oo5DprmGap8ed3rpgtK8L2zcVzh425XGdua3xidKGuGiZggfIS/Y/Mv/ZUHCUBNBnW1iTIBale0zM4/8dJOczyrySzVGuyZYrz71wOo1bxxw0m0aQxSBnXka/yZYrgTIDg+ai5yCwPWl/ncME6TQX2yuycLPK0tin3WnKPjRUE/C9LebONYRYxRxGdnO1nTjjc1sYZPBnW70zHG82KBp+cXePjxR5iffoydy8fYzc9Vw6oXgNJigiIthBhb5BK1wEDN2yTZ8DpmGIwH6I17UoSlRSTre2zmVVPOeIrCIq+YVqnWpPwqBcVKTTXQp0/Pcdq6wGmnhUdn5zi/6OLe7bv42q//Kl66dxcV7kUXOamKtTodPHx6irc++BD/4u2f4MPTC1wOZxhL/NDsmNggLHvVKY+7kFUfZ+WIc5BEPTZscU0ss8nJ7En3j47w8uuv4fNf/CK+9OtfEuGIyqy8D1RrlZy4BaasX+SzL9y/6WP2iXrfzy1APfkH/93GG2nx+qrfgTXG2+Kqh9f/jI4W8+JwOCztlMve50BGyGPIk9ZXB8tZvAvNjx2d+MGuzgoTHnw8IQvZ3UzmO/Gftp8ZYzo8qDNvZfeoFjhNNicB69DDJ0A2MnB6MqT/9BSjEQHqaQZQM4nT75msKFleCGCe0IeG7FkCUMijTNkYRmIW6Qk6jscYTqboz3MYLUziW8FMLFYDAwyKtgc0eNEEqOk5J08aMdFscWZSZYHaQCSrabifnmSk/dv4/mIO+UoR+VoNi90DA6hLZYFltrgF02LpjaGE1oE6HjvY6BT2ZVGMyRyDmnxaqzU0dnZQKJfx+PwMHz16pCBHUJ/3geNRYHOMwO0pFgV6SFriFeAju5koD8TFzySizTtViaVAame5yi/VwGkuwGKRklk65Gvk98UaEKJYG53ZxgixvNlqhwlj2wFyHo+STGQd7u7uYv9gXxLc7AKqNxuSZG8PjTk4pISKpK1DZMWSl/C+4KISMvPz6Rx8ieW6MMmRTJZqqaIkYMuAWVXVjKnO//n9sE3PhoTVO45Cgibt0EzBCMlfzZzZqPvBEVnOHzGdHRRVp52YK5QDKUs2eH+fbM5dSQfLL9cTA/rXkvlNWWPeD947yiMT2DPZb16Dn3lsLCRF40xzKRqYlLzCgkgxdtym2JBl69jt9fCY/txksPhzniUWcT+zMQrp+1WAOhJ8saec6Vsi45Q+cmUu1AuBf1RKIFNcj6SPubphiwXs7O3hpZdekj8wN3cqsrfJpp9hb29XXdOUv2qxWYPeqUPKtTsjdEEfedvYqvO6TPYWF3PzDeazwN8tGzNCCt/l8KfGJlp6rNADfi72qmTTo/nFWenBTI/EWjLORqR3KX9XX5CnK8fepDzNu5jAIueEdexRMphlW8mURUHVJ5uNq23MbCnwPxMg2n5mDUYRY8x+IXYMbifArvXxWM/owd4BXv3Up/D1N9/EV778ZRwfH3oDhPlcTcZDjEYDTMZ8/g2kJsuY8YCFhEFvILCax2BSR/Z7sVJSgUHsf8YobkQp2d5ooFQto1AuSQZcPs4MuyyWU9KG8XwyltLB07NzPHz4SFLhZFATnB0MyTg25QjKiDV39/DCCy/i1U9/Gi+99Aru3r2Hg71dVMtFAfFkJovZXalpnRgM+0pAyWTmhp+d6WZTAbHB+X4OfqlqrHtOYDKbT09P8eDhQ3z08ce4uGjJT5ojqjlVqQhsJ3DJvyuJzZew22zi6PBQ43l0uI9KlZsX11VwIEBS7Lb7z6T6bT3j2FrcHQ2G6HcHOo9OuyOJ815/aEoafXq2ce0zSX8rMNESw9c8zx1iE5cVX5IsxTzUirYmqNO9gJoY9mRfFOVJXa9VxMQgM51scQK03Iz8N3/zb32iEtfrLubJk0feMEZPTDIAsxalLR9d3amnxYSbFkKuFiFvuPv0M3oWmMHfpQzqAKiXKhdLiwSLLd7NvAa0+85nbTxWweN0gFLgd/3v28Zl+b7lN0Wes14QigLf8rwSmkpClMg2a2tjtbKRWytiPeseZueeyNml52atIOn5P9+9XH5XKPpsAqity98Y1Gyy6aLdfYJW922ct3+Ai5D4Lk583U0Bau4nmDG7p4luoWn9mF2FFWjy+TJyiwr6nRmePhrivbf7ePdHQzz+aI7ORQGjAVNzt62hZU6pqu7zPfrbl0voFCp4UGigXz/ConkiJm2e0iVUy1FL6oxEWxTGMxRG3ENMQaMDrqx5AudcQ2dUlqG8tAPy2h9QWcatRgSOWzuYgGU2gDFHYCc9/bcLLGyQCdzHYkgv6i4XAZOz5sQqEGQtY0EpaoLNfOVKyC1c9k1NZMYKFnBLdrAzkin7PaekN2MEAWq9qvKmXkj2m7LjBL8t/sfexPaAa4VntwyJInQA1Ik8ljGf0896rmZZuAHhnGnK/QKA9uJ0NC1n+1A1PPjmkceOBuQZAW3mVmyKnarh2CTBqWpURr5aQ65Sw1zsaY6bz3QxsKcqtvBeLfIEHngfvKmC4ymFpxFy0z7mnY4B1N02SoshDvfJOFugLVWRkRhex7deMAb1X/guvv7Vr+CNT20DqHOWX7jFjDXsXRflr/5+HSi2Pd0yvm0rEq/Hik3vWwd514+e/n79d9uKrNuucP342/696Xufday08Jp+56bv3xTfV0CiNDfJs3nwZ8+gfv4Z8LP7RFy/9jUssrbbanrk2huKJevzaxNA+jx5QXrvnpV3xH2Mq/31X//1n92F/xn4pgCo0/mcrt/b5vbqvVgCnNue181D8fyB6eocCKuhudSbdllnqdfRpGoVFZ3mXD9NlYOfNWlvMsqsEZss6mhwT8cgWH7LWkBgUGv54BaEPb4r/JzlLsFV3msh/HM8HZu897AnUIP7Ms5VssDYbM79lXk0+7rC8+eapMZoNgH//+y9+Y9kaXYddmJfMyP3zFq6urqql1m6p6eHnJFmyKEocoambOsHm5ZhwLD97xiGbBiGQRj+xRAFwhQNm7JpSaYEGpBIztAckmJP9/RWXV177mvsexjn3O++eBEZkZnVQ1Kc7qlGoLoyI168973v3e9+99xzTtaIJgEdm45XVsIJinf8X+23p+TJpwBqb+7VWIWm/ohNbUXaKOdVvU11LgMazKfZGgklYx5qmqyd8fcuXe71G67QrjxptQlov0qAutGso91pmp841RnjRApf+y1LC1ZqropplU9bzi2vUK02SCmHDvaYEl7I/7yBwevBoUbtNTUXXrFuTwNzUpmMAOpeKmNqfa0uuo02Os2OanO6IFr05bMolAtYqCxgZYn+vRUpdBGI4dhSEZPnJ9ag6mljgHoMWkUJe7QFi24HGxjUgXdxwPH5MP02/3n809PvmfWkRs9i/BkYFwdnnkw8h/A3XLYj8DwufsB5+ce5+HNZDI62swGLOPf+GLYQZn/8vD9NfjUdU72+5ce1TPT8iMfHIf6ZWeM3Lw+bmecEKW/DYqwebPsIZ1CbxLcB1COsL61jY3kd5QBQK1a4wqrn3EHFwOtwFk8CGB+9366YYOSPw6BWf8BlkyiErijnj42vdgxh3vI84xVxxfFwP8wTui8rBtoRqB6WyWB1oYL1ypLqQ3ySGcuJVRiQPKmuaSFrfG+93h2tLrbBDxaIwQ41rBusEUrZkERGeYK3ZUfY298Gdh8h06mjRLJTcoRCiiREI4yxfkuFrzaxp3ZfSoyMazxetUllxT5yime0i6JqxyiQK3vCI2gvUSqXZRlI9VPWGVmbqzYbqLaaqtPTjnBrfR1vvv4lrK1tyAaqN2LPdQ/NVgO16gm29/bw8eNtPNw/wXa1hW4yg9JSBaXFZeRLC1KKfPrwIVqterCtCKPCe5tNY2FhESsrazoP/oh4Vy8BEf1eefU1fPWrX8U3vv4N3Lh+3cbYbf0iQYMEXr3xUwb1ZSHxM/X77v/7P4dnbnayOR0QoyQwDlJPANmT4E+UZHj3fJD6dqDbQRIHuAMyG/PVcdA6/O2dcyFh9fOZkPKJvKeDvLeD1S7vHZJMdXzEAGoDqR2gHkrim6CUwGkyqAlQdylz2leRnQAQpVvtdxZ0xApLJNFnJwuL+YExmkUKGQY7SjyTTdbqoNXtoTECWvLSMVU6gdPebKg7Y+FWiQ6LXZTcGQUGtQDqwB6Qt/A4iZU0pLnEmiQ4P8N7xmSUADW9Awo5DBaWMCovCaAWwEjJ3hCDXdJDMuEEcihzTSYspSQCE11ebATWkmnkMzkslhYEIOaLJZXnHu/u4sHTJzipVlVYJriQS6YlR05ZCnr1wQtAobOR4ByZfAS6vRM1AqqDlIglg0NJ3J7V62hIxjd0svKeEZzqEKwOzHZKH4ttOpY7igDqEAB9nJW4pwwMJ8BBNisBanrgklVJdjhZhpTHpZx7Z8DFzu4Ju30ltyFmsskLiXHKgmVgcxvIa5sVAtTcbAmkCZstLYy85/K8sY415dWBMa1kNhShBVhHbNTxM+yAYOSNE+XH40xAmxmXao8AwTHr2JQOjfHPE5F0NRfbATeTaY3H6toqrl3fwurqihZBgnqUTeKi9/DhIzGGT05O1A1FqV0C1EpoyD6lzBU3Nu4rqHlnoCuvxL0r7dnmeKTkW7F1bUts1Fqtjt2DfTzcfoqj0xMD8l3+3zuFo8K7VTm9+DlONMy7yDdz3lXH71nfWBeQR/kuSkgTbOt2OrapE8PdmDXc6CxUFsWU5vxgs4LYo2LtNsf+UOH87Kkes4VdFEZNNIFlp7nHDvJ8Xl3l3PAymWLXr5IxbxYYDtTNm5CUt0mg8Q9vJxsiJJXOppnBEB0CoGyMoTyM/KpNwcK23vbdLI4bySjI06u2bt7pDq7IiynIlfJKOOfTobHIuwMjO4BYh6l1X4Yuby8shIIyx4AFCnUBhkQ4inuh0UeyL5TXSiQkWfy1r31NAPXduy9hc30NxSIZotCz32m3MBiQXckivAH4vAYegx2EcW9qK1iPvbMtqR0hQbkvbq75O8miWaGErKc+va0Z+1ttseGpoHBwcIiDgyOcVWtirzOR5B+y2zn+vK405fGXlrG5eQ3rGxtYX1vH2vIylijtUy4iVcgjxWYhSpCy4NHrK1Hld/cTA3SG1txEVvLu42d48skj1Jp1DDMJZENhlM8BC4kEpilbTul9rk+MNxwg26w7M9OUSbi6VBYruHHtGl66fQsv3bmF5eVFpOUBzWaarpiPamLSeu+Se6GAEJJJt/zgfWa85zgQlCZIzQT27MSSYT67itftDpp8n9REQoNY6HoNE86aHMgQDGs/iz58NhiXGUPoB26nab6kmWQCJY5FYDGUS2UsryyLRf3rv/X5AqhPT48Vq1kQY+OD7a/m+5lOt5LPKkhcJQGeV4C4DOSe/v10AZq/Z2GcBXLOccnYBxlSB6knAZSLAGqPxOd3x9PnEQelfe31v+eBFfH3hWg/UWCc/P2cURUQFvvdDFlu/+30OV54n6YA6XGX8mS7W2zVHMsJXmUCRPlGfIyZxHAdYQBiDmmy0WJUczM+HKItgHrMoD6susT3jkl86z9lj+F8AoNaVQ5rUDJeTlgHg3hyKpUBWdGDXgKNah9PH7bw8ftNPHs4xOF2igra6FI+jZt/QHL4asArZFHOJlFLZLGDPOrZJfSKK0Aip7RVzNxhT1LiVL+hnU+6z9wAkMECLVmYJ3RbGLZrGHWaGAlUNlDdxpeJf0+sa9kO8adiQdOPOgvQg7OYQ6pM0Jk+XS0MaflwciL2Lpte5S0vFnQeoxRZzwV9nl7SVDqxL2KjWR+JUReJQVcMbLGEuSdRkyJlLDPmQ81XjmC1/T8lyKmyRJ9nMA/0fYJXVaNGYgOFeeEGUJsAYiR/FTGlgmd12Efa3YrPNp/0ITOJGFB2XB075EEq4yiPMAUV87g0D2y+j81/8qbkdfJrgqR6Mm+e26N0zny2rRtP4LQD1GSoE6DWNahXi93/zFmZKbWAbh3DahUjNgt0WshlhthaZ76WwNFRFadnTfRHSQOof+WX8MvfJUD9Tbz60kszGdTaewR9kKsyc+bF6HjRblY8vnKROF6QiwWjaVBsOp7FY/esc/k03x8PPbNqE7a+WRI87/jx38fPcfr900ViP2Y83k82Ftme5bMKULMR0WW+uadjs6ePxfQcnAaonzcfmL6H8/KG6eNyT/B5+nNVgHre3L6s+eXyZ/T5QOqJ4zmblM/qYKja0vLCApZKZcl7s07ERmAvVGtlDwC1rPSipv5gh+AgdgxEPs+CCytuxI4zQGE6DvDfxjwOAHhYybxGI9lVsuKaVTRbddX++IfMW9Y2qHDFOEDWse2Z7BylhDfkks69izGo9VsHUqZuiM42Jkc+DVCbgpnViWxfFgCZoIYXeXK78lpoEvfVVkQXJwsIpI6dawyk5nH5PtbhpIQXwHIH7M12LoF2AKhr9TMBG1wuaCGlZSOuemJomr0i+fYASMdyCe0zvX7rtZ2YklxyOECKzXYhH7D7E5r1A+Oem0O3KFS9krlSaA7sJRJoDYao1xqoHp7g9OAEp8dnUu9TTsCaRDaN0mIZa6uruHnjGl584QWsr65ioVTS/pg1BgF5sdp02F6PQ5HfwwhQDV2nSpEm9x/zYt05YDoGysXX3qvGyomYPaNRY17MiB9/Hmg+KwZfHksmP/V8kWX+eu9HnZsPzISTzzPV5+UV8eM6GHrRuc9b2y4bn7n5jkkVjRnUQV1K9fu4xDeth4YBoF7ZQDlXQob5fmBQR8cPgG4UE0NMcQZ1PO/j/Wc9l3Hh00p8a6yuAlCHG+kgdTRbYpZXPDffRdjWIrDPQsOnM6gpu83rYSwjQL2xuCylPab4BlC3I6azmoSCD/I4zo53K14PG5/PJEDtSqpmd0pLiI4pvTImk9xxuIv2swcYnhwg3W6glBhigZ7OSaA7DITItuEH6iMIzyoJH2fVKoaDHrLpJNJUPcxajYfYVatBRcO6atWlUhH5bA5Zxj4Rrsyur95hba6GVrOuePbCzZsoLVbQT2XAdvD2gMSsNga0TazVcXLWwNPDMzw4rmFYKmPr7h1s3rqDpbUb2NnZxx//wR9i+8lja5EQ8JRCOp8RmY8Ko6+9+gVsbGwIa9rbP8C777+vGj7j8Ve+8ib+k1/7NXztrbdQKS9oHSVZVHvJED/vXtv8PKV34yl1cnKi54SF78/Tn87v/09THdpjB1LPlS7e0E0yps2DIwTMqD0pzqAzMCRazCN2XYTYTIDTOlbIY+xv67Qzll3oqgyJgcvfqsgTMagJeIX3KkkLJuwqZDA54r9N3psvJaUCMwhEmP+05L0JKhOg7g3FoGb3C6VNW20GMwYPgtsEERIYJFMY8OFiN0vKght1+dNk7LFzp91Fr9ESuF2nzzBBDNZFmItH7GkrJHs/UMSgZqIYQGd7aEPDjhNuBFoH1qKY1QZQ0wVPnflMSNNJJDJJIJ/FcGEJg1LFJAYD8KTziIBLK/ZlUkkl1GSl0QtW38BMm8ktC+CpjKRplxaXUC4vYpBI4KzZxJPdHTzZ2ZEELJP9TDKFAv1OxShnTXGIYcK85Fiu44JB8LdULJkEbQDmGGSjrjTNK0v2q60Wjut11MlgbtH3zaQhGIAlfyzWsnkb2z0maOxAoLG4+QrIoI2n/Ox4XWToUbI8ZazDvHW9Eij0woS5NUMyu2V2KLEQGpMhcoCaTEEmveapHJ4HgXXmw+qJvlj4YuWw2SBIYAbgngsQ5z5Bd4KLtiXxVXtclLHHbuy1bO+IdWi6wkGUiIz7aiNQMCzKPI4Dv+yuFSN8wK6sjMDia9e2cOfOHdy4cV2dUPxZJoDHDx89wqNHj/D06VOcHJ+gT9kULThDZNMpNSDkyRROhk5eDb5xbl122yXxuaAVSwTE13H9xg11qD15+gwPnzzB071tNUBIPj7GErGGC9t8hj2gjQQ7aCUpHCTruanMZiR/vLi4gEplSWx5SqL0+z3s7u7gYH8fNbIGOh1jM/M5V5IDpNjEUDCWJpsryCYlo1+yX2ySEBhsG1h+L4EiJnO+eXYmubpvg4cSx0Fzj35VGfOsEpuaDF5JpVtCyA2uiU46OC0avCUpmlfW+ci/5Vct5mrX5mLwnuE1as5pLrLebXYDvuF1WwSxhjhukvtMqRmHx1WPiWKsxX4vrFpCG2QqDfK1/WjYSDvgaP7vDFvWlKENUPCo9g26ABRt5mz+U12B8+5LX/wibr1wE1vra2Kq02NZjRB5PqN8uzQeQqe2FR3ULKLucLN7EB4Q2OEO/vuGk+uAGMGNevQSKEbAPjyAbI4hW9qBVyZ+BKX5jPKl2MM4pCaQhMmKl6yjkUAI59nCQllNDguLFZTLC3rR532xXEIqORIjvN6s4Yws/NNTHB8dY3d7V69qo45uYoh0JqPCCC+cbHN2WBKc5vmo6zKsm9ZJGuSLhOuasRufRzaavPLKXbz51ddx8+Z1LCwUJTPU6TQx6Jnk24AAPQFr+sZpDkrTYdwoE7wU+D3sVGXCzyYugtGM0VRVaNTrYrWz+aPWbOG00Ua91dK6auNnYDVjtc3TMQNfKgosYrFZqEiGewajVFBIIaDPAhCfUd6hPgtftJwggziL/+1f/bPPU3qHer1qjVaSbE+F8Bi2cFGBI1pEJsDQ+Ib5MmB5elCftyDtn58FUE8f2wFqSuoztnrxzDfIY4Dam4B8WZhVNog1bIVfzwJ6J4oysWLOuHhouVi01kb7yPF3+u+nC44T1xeOET9UZLhg1aCwho3P24tEtrZN/Xxq8CwCjTe50RGnZL51mFA5iDb8z1FEiN9POyf/8GwPaoLUXCsEUNcbqDX2cFq/j8NTA6h78qCmn7BLfDtAbQoPJmEdmmcigNoY1JSQ5LolaTEkiQNjf6eNB/caeHQPeHo/jZMDoNU0awxeNuPKyvISKsUM6GDSSmRwiCKqiSKaqSIGw7QAajKiR8OOEZ6zVDmhSGQGw0QGfYLMzGrJxu21gU4DIypitFsYdbsCqROyvOHfBK07xnDm0DPfFROa7OUiEoUCUmWCxUnLl6nAQj8zyon3KFfHnD6vFzL0si4IeAWPQWa0VC+Yg/SRQNe8mTkQBKi7PSmBsPlLcofMOyURTrA6x4UBiRyPndM+gT+nJ7XOUcWwcH+jgnMAkUPLG9nlWmB8b+gAcsSi9tniXP3AKPK2uRi7w2px5nFtc5Q5h+3hRgSWA3vbN43KKwJ7S8ojHAcC77k8krmiGOOjJKXVQ6ev9oU9JAZ8sfGvj6ED1FwnSaaW7TmBfYLSNQwbDSTabSSHfZQLKWxtlfQVu3vHODpq6OrXNl6IGNSU+H41MKjpi23+05ynFkOohmWX5m2D84ulFy1mlwHUlhPPL6VO5s5WJIr/iYM68Z9Pf276M7O+d9Z5XHScaMWaAqMnisWx300DyfFzn1f4nTe2s9YHP4aUdyhPXCgoV3/edfNvYnLi18A9DNdeKkAdHx8LrJ7+E1/b5hX0p+fKrGu+ymdnfe6tt976mziEf2Xn9OMA1D8+OK0n+bmubeI5D7UqHoCxmSywlYVFLJVLKLOYnjTvaV83TA6a1nkj9Ebe0G9N9s4Stv1n2Os4EYVrRbCncF1QwocAACAASURBVIsbk34NdQHtlcfEGo8N0XEIUvteWSpk3JewwN8RQC1momoWRmrgfkPNs6xdsQmfAG1QlrM9pwEjajhnXhJGcGYMDLlahGtOMajNOiSeX9nBBOa7RHkAbVXTjBr47dr5vDrYHHlTixgR2MFUJAzN7Dyq18PIpub7fc8/Bqgp8X2Gs+opGvWamhG5V49A+AD6e/1X63XIB7zWGyc1qY4rG8agghlyBlfK5BrNdTfS52FdkPcn1NSYy7CpTgA1L1n/Zu7IJsIhjs+q2Nnbx8H+IU4oXXvK+9lBinv0yhLShbx5u4ZcbalSwc1bL+DuK3fx8iuvYGV1SfZaHJtI2js0Hfg913WppDFWdxLoxa5qM6e2v2PL67l1I1bXmn7gfN7MWpfmvdfXYKu1jJtSfX9wrq4YO9DEfuOCp396zZ2Xb8x6X7S+XzW6OBh5wfvn5ToOKk98dLqBd+oZnXusGGM3frwIhA0Da3Pd69DxPej8eDo/T/EmTiOWnGNQi8FrDGqm4evL69hc2URJALWpKzmD2nJOix8eB6OfTdRh7Pc88x8XoJ67ikzvhSNaT3w/P6U84M0t8fka6spOQlJNis2qgXS1Ul4UQM1YzWtnfZQAtVk8jsHRiTnpuLdwF1Oxje5PiMcRrCD5bdq4DlQTph8161xW/x2idXSA+rOHGBzuIl07RWHYRSlDFVOTyJalbIsqjIxidizG/SbJeWdmbch6ejafRaaQU5zhz+rVKk6OjhW7Cvm8lAap4su/uSax5kvcpFo7Q71+KvLT0tIqipQ7L5dFsGz3O+h3Ohjq1cOgM8BJvYW9egv5zS3c/Zmv4cZrr6OyeRu7+yf4wR9/H8+ePBGpiedPwlGhVJDy7I0bN3D37l2xqHmOB4dHeP+jj/AXb7+Nt99+G8vLy/gP//7fx7d/7ufw2iuvYnlxEf2O1Ry9hvDKzZ8yqK8aEj8T72v9q1+fjMtTWeusoDje3DkIFpMCj3WSeWCzZCSkTQ4me7dZCIRWYPIidDw4hk20L0CRR/UMcFrddgF0iGS9xx14ntTEZcCdXdenBJyzgpnIOUBNBm5gTztATeYzg0OD7K82QZ+BmBeq89NDTuB0RgD1kO37SalqI8OCfq9HHRz0aw20mx00hqMJgNp9YA0zMO0LySw6gzpIdQvEi7FolaApu7CAzaIci3Ms6JD3yr6aNM+DgALZ05kkRpRJLlfQLy2IOcHlxsDpAFIF726uE+xuLeQyKNGHNZdFisA7AxABt0wahSwlEUtYqqygUCzhrN7AzsGBXkenp2DHEv1o6NmaJ+OaibEA+ZEkg3lPeA3y76EPUQAgyBxlMOVcImghL2Qy3ckO7fVQbbdxSunYdkvgoXwLwiJlBAsDzpSwusSx2KaWD2aGfAUfZy7M6vpJIkG/4SBnazU7Z1GyiGTJuwGiNqaSx6XsdzYHpuNWKrXrIoO6KyY1vYADUDfFHFHThYAjk4DXrdR30isnAJRZAz/J5KWcLi9T1+XyRrGkIkp+XP7EPRDVaUcvJ5srXlDwFElS8epxMDlnL5QJvFQ3McduJD8Jetly0Xn1lVdw69aL8uamrwTl3Xv9gbxwn21v4+GDB3jy5An2dnZwdnyCdqupRb1Aljw3ctysqRmAnXjB+ydI2PP7CLaRMU1wemNzCxtbW9pEvPuj93D/4UMcnh7r/luSZV3MNm6huzjm26xxjbqGuclKqcGivLiImzeui53NTlnOQUoqHx4e4pP798UEJ6jGhV+bM26UmeRw3lL6UsVa74S2NFEe4QTI1fRic0HnF8Bl69C2Z0jviwqGUyoUgU1OGX1u9ujjIfa5QGs+T0mxRt13Sbc2luc6+1TAZPDWllcVr4ESVR2C6V1JnLIrnXIyTOL0vAX/dj1L/I9xhTGOZe4+Zc7IWjUliqhjMVxHJA/vhdYYAG0bI22Rw7gZe16Mp1RabGpFPsmiWdCnpxelhPpiTQ4lR725uYlVyswvVrC8vCRG/42bN7C5taG4RNuGAYsZASg3NjkbVhhLLGaySMB559s0xVrGBz5b7Q7Ojo5xsLOL/d1dHB4dqnOeChT5YgH5YlHPbLvVMekezQl7xijtzSIe1w0Dqw1wtXEyBQjNCTLvCjmUiyWsLixhbXUdW5vXcPP2C7h28zobvlE9o8f9Pg62d7C7s43dvT2cnFVRb3Xkwd6WZBHnnLHlPD7JssJlXENzgBV0xt32RmC0dYYy5nfv3sHXv/4zeOXVu9jaWkMmnVSHJTsyW80GOq0Wuu2W7ompamSRTpk/meIJY6eanSwGWsQL8YZwEhslOm20mag3yaxu4vi0jtNqDdV6TQA2n2fKl7fV4BEai0JuwjVhsVJBZaGC8kIZ2WIOI3Wc0k4jgdTQmhkGnT46zTb6XHOtHIPf///+9Wcib7vqRbRaDWM+UAkgKHKMGdSTG2NvdptVSHjeQvu8Dfxlx5n3+/jxrgpQ23XE4+oYkDkPtkyCL/Fiz0XnPP2+8++1p2C6eDTv3woOwWZjBqnBZvEUQB6fC1cpUvn7p8915mfdgis8v9PfPw9Yin+HFaC82jBmUINSybpeY1BzrYkkvhv7OK19LID6uPZH6Aug7gb1ELKC2bzHNSRkzJJJtKzLPK7t3mtRTHmsHVicHyVxdtLFs8ctPPgwiQfv53C4O0KjPkCXst2Aml9WVpaxUKJtwAD9VA41lHDcT+OoA/Q6I6AzEOsZow5p0uyKUfMWkoHJTKCY58nGVIHQXX7QwOVO25jUjE0EsIc9JEc8lmjZIXbyMrJAgmzoDBKZlKTSRlkWlWhM1g+vwMZOZ5HI5pFy4JU5fQRQE/DmOBNd5XcYS1gvngMVNng8dcoGtjDHN5MGqExCgJpgNVnaYmqnMSQqTzDbi+SWwFjHu1sKmTDqWNI78qGMsaqjXMWB7tiz6AVsbzoIjCt9h0YpyGnqWgj2B0/qcWZhBiSKA1zsUwLc5bVNlniK4xuaHXi4GEDNwjclvr2B1jZGVDUZIMH72DnDqFPXfi41GMhiorKQxda1BaSzIzx9uo+9/TPleKvrJvH9y//ed/Dtb35LAHWeaiYELEIThbYhUruyEODNfWNrF3uqrgre+fMcB2Ovum7E3+efPx8zA8ATqxnE3zMdG+ad97y1ws/hsvOfV7idddx59YxZa1788/NiZfxzfM80g/qy9e7T3I/p75wV/y8b0/jYzvr89HnxOowB2hdAzb0dc9v4eEZ7yYmm4IsBzMvW+6vOdT/fnwLUY+DxolgxfqZmd51ddf78uAC1GoYY0wYD1YWWCVCXSiipcZ1+wOM9NVd6Vkb4UlOPmufN89ebvb3pmefvPxOQIvlqK+ybIlPY/8haJLw3AqktxtqxjDzA/aPXZtjg7D6ljSZrMS3lJZZjk2EcmsqDTZeayoP6nTctswYgVUAq9YVuwInS64yY6s9XPAeLfhaT+rZ8KyiihXOfzaS2vNTJANo/hdqEzx0xDkPDMMeTNTzuzd1iyZ5fUxzkXGi3G6jVTnF6eoRa9cwY1ASo+Tbtd8fWjJpjVJfRKwBe0x7TbCoLALXLvJtiipGOos+H8fJ76YC2VAdVPyRATVA4jWSG4MxQzduPHj3Ghx98gO1nezg7rUsZk+9fXFvDxs2bKCwsiJl6RnW0J8/0nSub6/jSm2/gb/38t3D3lZewsrqofTCb3nlNPp4i1QSChzfBW4pBO7OwV+dcDPvzuWvMVE1+eo31Z3XenmLeOjxvHzAd+6c//zx7jFnr6rw1b17MuawF5qqxau7xZ4fAuUvz3ONMNctFa+yUxXV8TVNsmtH4N+vL5+U5oQ17ovncdJmMPsXnJQ5QbyxvBIC6iLSaaK325sePVG2nsZoAMUSx8y8ToJ6TQ86ao7MY1K6CYV0ok388RjphRgSVQMihGt9yeQHrC0sCqGUzRYCaColSs5pcTyfOx/c72pMH4pneYDHR67ladxQfuUWhVHcHjVZTRBnWwhonh6jtPMGQAPXpMfK9FnLJgQHUjKldkjuoBmkKhgSSuc60W11Uqw3tIaT0WsghVyqo7s3vqZ6d4ujgQLgIParTQeGVyoLFQj5YZLLudoqT6jG6VEbNFEWSWV5bQTqblo2FbFM7PSRJ9hglRL7pjEZYf+kOvvTz38b1L7+FwuZLOG12cf+jezg4PNBnOJZcF0g0XFldxvraGtbW1lAolVQRbLU7ODg6xvf+6Hv4J7/1Wzg4PMQbX/kKfv7nvoVf+sVfxO0bN6VSGfeifu3WTz2oP+2e4Sfyc61/+T9Onnd8MXRQOADMUWAK4NpY5jOwOb0rKN6NaNHPgt80AK0uv9ANEym+THcyGjAS/6wU40JAdY8R6+Qz9rMxq92LLM6eNkBA3fYBuGRRwxiC7LqzRFfvIXOLDOpu3wDqHruH+2j3Bmh1emJ7NQgOdIdo9wl6CA4WOC0/M/qbMFAIoDaZuTTlaHpdJFptDGoNdBotNPtDNAWakCk2ZlCTn8eEKoRHc2YTcGKFGb1YewtycAZKOfAYhPXIHJG0NwRQE8RiIpUiUp1JYpjNoFMoo5srYSD5ZvtOMSMFqFkyye8lgFikH1+xgFIhp0Ifaz0Ed9gJSkB5cbGChYUKKKe4s3+Ax2TOVqsKyIzZSmwp76xgaZLkYhCHjQaBKGeYUh6JbEAm+2JCBuaj7pHAHspmD9CiL1bXNgxDgjQBBPScI76Y8nqcrWwEZGN/pgKgpLnEyhBPjCz04OVtvRPjhc9lhwQucXyTSSxxkVtZwUKxhDw9gwVMGpgumWXOTTFjDKjRPKOErwBVK7YqmXXQSsrp9E8tCTzlWPA+kD25TbC00YjkuU3qyhi0PJ68yUPSY+MQuiS9YzkUUtTBGRZNS/atC5gsd/kNh8jg5+WLupJrAqW5HCpLS7i2sYn1jU2srq9jfXMTm1tb8mSm9DUXKp7z3u4unj5+rO6qnWfPUD09EwOZMBZBR0lHpejdl5aPLJsS1Nkbkieyp7euXcfK6roWuOOTU/zwnXfx8NFj1JoNAar8w8+wg1m+zVzIKUUZNSeMvb7t0hLySefxVlbXcOvWC5ICto1WW15rJydH8vOtnp1J7p/jRADcmh9CUhcktgikaRMX/ME9MXKJL98kRsC1pYYmLRmTqQkXHdskh6JvuG8ms2VMaj5TWY5bmh68GYG4+r184YNPfagba444ZMiNd/BGYXyTlUGIQ3xG+GwRiGVczTPxyWa1SW93mVy1UWuxKYRS4Qa++uOha/YOTG8+irI6Byld+cG7d71oYEVreXFTWkuxLYD9yaQaGqhUIEUINoUsLqjrjlLzJTKnSyVUKhVcu3YNmxvr2mxL6p+scXYuigndEmuXbF6et7re1X2YkZw7AWfJ4VCejc9pp4vayQkOd/ext7OLw8MDAassrGT1/oIxzztk0wdgIcRPeVq79QN9ZCivzkYAqTqwCYDKG+ZUykI/gd5ivoDF8iKWl1fULGFAewod+tw3aqidnqo4yDlJKXHeiyaVPQLT2Oe1GrLjG69QoB9zshxLkJg7kgl611g82tpcx2uvvIJXX76D2y/exEKxiAHZArUaTo6OxHwedCkAxIYi8/KSLDmfuyw9vXPIFfLWOa8mH5vn3hjCQGVNRrRiMB/tVqODRqMlL3n6ylMWnHJIlAbnfZMsfbBrkIcbGRbZnL4jzXtVLOg55lxQtyjXDfmRd03SnR2x/QF+91/+i5/IPO3TnrQXz7zwFAGFvokKjYN+fLdhjW/CP22RfV5h47JruaxoPUviW0z+0BBkx3e/+7BZ9Bw09uWThZ7ps/LmrTEgPFknUqtTULAJq2xMinHiaMzDfA0Ov5go8ox7dWxVCgD1uTOagVjPK2rNHMP4GjN1HlGInvoOXZnUlMfXOH1e8+bK5Gc8GM1jUHMvMIgkvmv1MYP6iAD10ABqjTlBW89OEi7eSBCSK0ZA9zSvmcMZ+DgYUsWki1SajKE0Wo0RDveGeHIvi4cfFHB6mEZPhGJTDsnny1goV1AuUbK3JyZza1TCTnOAR6dNNKodoNETyDwatpBAz4Bx5Y1kH+eRzBQxyhQwyuSQzJhqinJ0NjH12JFO9nMAqCm9DWPsmlQ1X/StZg5vIDfHxzYSVDAJmkpaMnnN7D41D+lk1pjOI/6bIHWCLGH6R4exUdU/APv6DgLTfYwEVPeR6PYEfFN2Vd+Xz4h1PAlQ07OZxw8gtdN/nEXtTUkh4zCJ7zGAbf92H+pYghA3o/P38xzNh8IWLQHogZWtfR6vIVyHPKaDmkF4rkaULnemtwD3ohjUSJNdTrA/mODp+8yvmixqA6hN3lv7Sd4LNsB2egCl2jtnYsUT3GeusFguYnV1ATdeWEIqM8T9+08EUlOab2Xthkl8/8p38Avf+hZee+kucpwrVDaheoDka+3y7DYZE9B6js9bMkwXK2fFVH/+fA90Wdyd9/vLCrIXHfei4vis4170s4sK0bOKt1f57vlF34tHaxoksLj92QaotQ8cDEDlEuagzKMnQMBw/RFAdhlFd2qI4/NVy85Uwf8qQMRPAeqrAtSuuPXvBqBWKGeNRMgllSnIoE5jhbYaVM9j8zXZrqFmqDYngsSjoWzVTDeFdhfW+Ot1uzhAzfkSqXSFJnBZYVi3ddRwrdhLIDQomFmtcgwwuPe0muXDno17Y9tT0mamLeBbTdWhdqI9bFA849/cj5iCkTUHO4jJfazLx45LTLNBFo8x0387SGxM2Fjjd8h5OW5O0IjGySXOva4YWH5q2A8N/PweAtTco7oKnGqOacu1TdbXSABu/dRu11GtnuDk6FBN1RxFqTdpwK22qrH2+qvWWq/ZBjaiNyUEFUx7v+cK1vBp92jsW+31X1vrxkQnkyQJTXSsKAQrj5PTMzx7uo0HnzzAw08e4vDwGC02HIY/2ZUKKltbUsZjHtQ4PsXZ7oFypFypiJu3b+GLb76ON772Fbz+5pdUhxjXHsegv91vq48bg9pqfForfL+iX89pkPUTmsG2Hf9qPF/m5elXiZ1XXf/j+ch0zJ51jOf57om9hEUG/ZkHUj/PseNrSnSeVwSnJ74/tme2XWDsPH3N87Ur3Fqv44fAEykcWPP+5Ek8b54zMTpWYA4Nribxzf9YL+d6zXjqAHUxV0Ra0k8x9m9MATFeO7dYGmJm7Pnit1m9MRC4YnYJF+VfE/vTGXnC3GaNWF4wvofccwWcaQ5A7e9lLFejUbDUZNxaLi8KoGYtiSqHJIG1gsS3jaURLDwXj8dfb8iNGEFhnxw1xkdbGzZIWR7PWEpMxJQFO6idHqG690xe1KnDfeS6DeTZTJyCPJqp1NuoNwVEkxiounYqjV6nj2ajo/VElpmqR+ZlV8jrq9WqODlmva6u5mPuUfJUWVTjVFrxitfabDVRa9ZQa5IQMkQ2m5d6WKmYU0MS1z3W37jvylKxkxZ7+Rxu3HkZX/7Gt7D+2leQ3HoRTWRkdVhvNGVdyrWX10vl3XKpiCIJPcFqjmpRxJpY03v77R/in/7OP8U7776j2PjGG6/jH/zHv4Y3vvQlqQ5HylsAXv0pQP35kvhu/d7/MLGmnNv4erIw1U1jMTqwk8NG2oHo6cCmY85gVtuPTfbVF4/zn53cqPiGyI+n5DIkfQKMlGiOz0tdd7GuPZf49gSJ3Xn8DIs/JukTEiiCWr2hAdQCQAdiSre7AzQ79J5pod7uotkboTNMGPGAQJVL4AmgTmOYYq7LhHSE1GiANNl3rTaG9YZkvpudPlo9AkJMviMxvCBJo5LVRJHCmQkmgzwGqL32JIZjKHZY0OT3QsEpk+KLjNGU6NSDTAqNTB7NTF7MbwHU4eW3TEwFquKl0wKIFoo5AdRZ+n6K7coAlJUscmV5GflCScDPk6fbePT4sZJ4Kx4Hnwrh9TymvXj/RUwIoA3vgW306Udr3V0CGAPz0+eHszPJiBQ+FuaXQ/r2viDvHsBbq20FNnUkEx+TQuJGJzgYCpB2VqsD1GGBjoq2egR4vsBCuYS1pRUs0ac6n9e4sMhI+WTKiWjfoA2MIUcC2ekdKLDNwDjrAgssiuBBvLK6KsYw5aI4lgSnP75/X6CvCgZBItxdF8WW4/ECSG2JfFAQ4rgS1KS3MZnwLNTRc6NDT942umRls4vK2dO+CRBwbpszniPBaU4+bhAJ8HHzRbnixcqSwOlbL93GzVu3cO3GTSyvrEjyjkzJ3e1neHD/Pj587308efQIJ5SJo+yMGMIGOhKgLuSzkpJ3kJkbPFovXLt+U9LHHM/dvX28//6H2N7ZQYfgtBoFTLpEvuVchIPEnnf+a6MVuudMBmqgsVhYWsHa+jq2tra0+O8f7GH/YF8+p0zq/BkQjGqZkME7IeHQZpZ77NAcI+9sbu5Y+OWzF4rTxq71+U1prrBJ98aSuMx1LDG3WGVsa2PGj9Ndlyvnd5TyBfOrlveusdI5ptbQEvUp6LwZJwy4H6pIyvvuz5J8qEnQ6va1WWX3G5mqBIZOzs6wvbeH3cNDVGlTIKlwa+gwefjQPxgaMRywDv+0NM9ZeaHwSnCU987XHoLTPH+x6QW+Z+QPUypyzuZRkIRiXgA1pdgLpSKyVHVQ93pKAC8bRZSANdtoN1to0QP5rIbaWVUSsp1mR8+gWKUELXJplJYWsby6gpW1VSwtVwR0sj5Pn2nK5VSPT3B6Yr7inEfsiuSzQFb9IHjhcnqwO5sAvzHkrZhC0J+sf8qBq3NSagkmYy058L5LWZvXOq+5XCyiUiZYnhPwS0Y4cQh2X9ID8OzoFNXTGppcP5Jpu3+SJQoqAVRg8O58nzWKu6HgHVhalKWVP7GwowGKuTzWlpfw4o3rePn2i1hdrMhnvFGrCRhn84ZUCkJBUqBMsETI5dnwwS7MRYH3ZGSbNcBQc85k9WP78VCMpw89/cEpfcTknX8TqCYIX6s3QL8dSYM3moqDfC+fZzYAsOhQKFVQWV7B+uaamPRsWMjpu4kBddXQw/f/o9/8J/P24Z/Jn1vxzArnbmngIPX0vtCWDHuGfZ39tOD0X9Zgzvp+3n/3oL5Y4jsAdxEuNr/wd74oYJM0ziqfdU3TBaHLAOP57zfw0AuMswo/s4Cq+DnNKk6NC5bjd160+Z++xjAKsVrA5RWd+PH9nGcxqOlBbWnPBQzqM2NQ94Y7SKbiAHU4jwkGNY/HGCODFPO5HjGvZfztYTDqqKmShcFeJ43aSRa7D4t49nEJzVpe3taj4AeYTpWQz5ZRKAD5Qg+pTB7dUQkPT1v40c4xTo4aSFS7ApmHgxYwaCHZbxmwLLAqgyRltgsLGNJCp1BGKl804FgNigSpmW9NylIToJY3dE80bfOKHvYwIqBN1q5bhajAyeISS79UamJjrMlvC8DmWkF/ucCiFmjukznkoJYU8GwDi4lrWq+HRKcLMBckUJ0YYpQJTGr6YVPmmzLibMIl+1gAtZ1H2MUZmBwP8Qo04eWgs3Ucj186lam5JeA4sKzCvkD5j8aMoHVgTMcBapdzdZBaDKWk5MipVIJsFomisafpMalGB2HdvgkNHtSjHhIj5pWBoc3jSuKbFk2Ua28Cnaq8xQnus/CzurqMazfWcPulNaTSQ7z//j188vET1OsdrKxdCwzq7xpAfccBalOlYWOsM1e4bTNgxhV2TJlkXsFv+ufTz/ePW8Sd9/lZP7/oPD2IXHa8iwqbXieYt77E6wfx9142dufqHlNfMB2P42Psn+XP4hLf3Ev8Va2f8e+ctQZc9Z5fNnemx5nvJ0BNie9msxmBg3rePR+cUUR+3jk5fT+uej1f/epX/7JSj5+I43x6ie+/HIDa7ss8+Oj8EE48N/wk+8oYW/tD5NMZrEriu4xiJisiA+O9aj2hzsHCt8CFELKtXjcfoI435FouEljUqonYRlT1srjKmn4cNikkR+i7DOQVYOsgdbeLVrup/cU4xw5Ekphfs2y6slnVFoyIYPFdYG+ojfm+eF6MNNxjrHjn7/Ofu0zzOEcMNJYAOLHWMQ1SW6y0hVqKcwKc3ZM67psdGqnZxMZ1WOxfU2Vis59Y4yI7UEa4IWD66GAPZyeHqj2wcZ71T7dgpKWU1zSsuYzHDbWNeE7gtmGRxYfNNVeH0zECuOe1DGdpOEitNVXKbbw2a+zrdPt49OiJFPiePXmG06NT2S1aa6JJTWYWSsguVWT9QZnZPpW4GrRm6anumi3ksLS+ip/55jfwy7/6Xdy+c1tN07yfBIx4u0yxKjDDY01msnGL/h2aCmIgZZTHXxKBfK2dXgvmrTnzYv1lsXXW52btRS5b1z9tQI3WAs8wn7Px6dN+71XzFS96XZZDxI/Heeb53qw19qJzPv89seci2IJqjyFcxtQfqCRIezVujTZWNrG5soFCthAAageeLY67BV88l+L/GxlwEo9xgFq4QlDQ03ujBpjxlcTnx7k9aPyezpFXn5vzxeqonsfH8zULnWPQ3hUx+DfPebm0gDUyqCl7TRIOFQkdoI4A58kmkPiz7TVZ9cJEKnVhNxTIaLx2EZdo+0rihGwGuX60UD89wdnhHto7TzHcfYpMu45CaohUJiEF3nqjhbMTEqS6IgSSUMO42++PTPFrZLaROVqQFrKqS/ZGfQOea1XUq2fyj+Z6ulgq6TqNTml/pKLZ7+Gs2sDhUU24VzGXw2KpiMUF7lmT6Aw6mkOpxAiFXBaVhUXceuElvPrFN7H80mvob96SVawsbpGUxaviabCY5fKgplux0nnKpgxLMuOz7R38yQ9+gO99//v4kz/9E2xubuC//M//C3zz619Xsxrt+nw+vfxTie/PF0Dd/H/++3gEsQU6dGtFaNk0OB1+r46xAATa35bIxZONKMhFAPW4+Gm1CgNFZ4Pb4b0B1LCkJvi0RhKl7kcdOs4doHbw3L/XWabuQR0xqIMsuM471o1JAFEANaWkTcKbIDUZ1E0xqNsCqBt9lSrd4gAAIABJREFUoD0UfyIGUGcxEpM6ZV3xAaBOYoh0r4dkp4NRo6mEh9KwnXZfUrk9gkRWLtKYDMLYmB9xvM/KwF2pUZP/NkqIJa2ihsvwBiYwgxDfQ0avZLUJkjJaMIilkqins2ikshi6/BELXlFV1u4LEzJ6VZjEd05Masq+Mkk1QDCPxaUlsWbpg0rm4N7ePvZ395SUymtHUkLe9RhYNNJhZQ0ogGUxzyBfDtxLRsziUPjidHG2e0JyrmSmaOKGmltgiobjqcOWDMPgvUpASKAlu6VgL8lXB9a4qfCGHUQo2jsLOdokRNLZ9FmAQLOFUgmLhSLKhYIAaibeDOqSKA6sYzGTg9+teSK6Y4ghey6/SvnmcqkkSetrN65rF7F/cIDHjx/jkwcPxO5VgsqFIPjb2HGNdTz5x7yjOX6Uyq4sL+H6zZt46aWXUC6XBE4fHx7h2ZOn8lo+O7XF0LviLCTY+GkzI08f60QT4EqZ9HQGhaIBU8tra9i8dg036A187RpWV9fUGEFPIrJQCVIToN7d3ka1VtW95HE5ZvIz4QYh+GQQnCM7f3VtDTdu3ES+UEC1Wsf2zi7uf/IAR8dHBk7z/SnzdcpxcxtktQii6V7HGKvsfpZEFwvEVAcoFFEsUwFgUbmmwL9aVUCYGNEEIoPfs3d0c0z8PmrT6Q0PsURLgLIkva3AaLLKVjwPTdxetp2wIIqSN0OKdIwoLjuzJsYI5DUQnOUGieA0/eI5fvQaMaDXJKxN9YBAp21EFX8lP8rn0JsdjKDE6MLzoJfe9RvXsVRZxFm1iqfbz/Dxw4d4vL0j72Cyrhk7zMMxIEHhOdRmN0iIWS3cEmkJFDBuhWchQ4A0dLbz/NgIUyoWJENDIJqdd3wVCE4XDJzmix2DbETgnBErV4xlepYwdg80r1uNNlpNSlJ31VygRC6T04tPHpn39MuizA3ndK6YR2VlCavrawLmFyuLAsd5KyRN3e6ooYPNHPy3Cha0F2g21Ywin5muAaf+vEjuOsFuQSakZPI6QG02Bb2uqXMw/vdCnOJ9YUxnkwGbX5aWFrG4bKAvE8+D/QMcHRzj9PgM7d4I/XRW94Ln5LFL0vFRod6KMRwqse9cWo/PToKNDBajWUIhk6GUzWFtqYKttTUsFIqa/zxvepirqaOygHQup7WtRynues085kcjpLMZgdTFUgnFcklKC0zMqQhh8kRBCtyVHDQn3J6DKhfm80ZmNT1yyKY2RjW9qwlWU2q8LdCZRVKuz0hkkcuzSWYB5cWSseCp9MFmmgTtISxW/cZv/+8/7n71J+rz5wHquMTh1CoRwGkHqP+mXOj0ZtYBahbKZYfhm7/YvBoXNWw1NE8tuyLGAfeWil/jeANtnxkDvuFz3uUzvbrGWMezwF/fIM/+O35syzm80Wcc98do37zi0yxw2q9hnA+4UodfQPzf3iMev7jp3v7zXrjnMo1pBvZENwrXPWdQ079wEqDm8ykP6kYdVUl838dRDKBOpLqhcEw9oCDnbV01ZoXDarcuKQDUlhUbBKsG1B5GlLgWzphBq57HwdMidh+W0K4XkUSBmTISiTQyqSJymTJyWXaUd5FO59BDCfeOm/jzZwc4PmojUR8YyDwiE7qBZLsG9NoYCVROIJVIY5gtYFAoA4Uykvw7S99jso853pZPSSdEG3qCpQPzhu7ymG15UwsoHXQxIjgagGuColq3+VmB0zmMxAomKG0e0kmC4cm0XgYgh+J8JMvNdTtsHLjjYK7TDwA1meFsuqLHNuXmxNymJzZflPjm3waAC6SOvDCjWRvygSh5GQMZcZDagWp9LJ65hv8neMEcMxR1jTXFpmLeR8p6E1COMahpoxTWPUuEubKkjEHOtYAKLOw60D2gagi7F2TCZ3sIFdaMQS0ZdIHglh+pmE6WOe0tOk0kenWg3wZ9pNnMdu3GNdx+6Tpe+cJ1ZDIjvPPDH+GDH93H4UEVleV1fPs7v4Tv/CoB6p+LAGp2NvOy6atqhcExg9p9ACelUCafuOli5XRziKVdY4bMVWP6dLH5KsXnWaCtf9+sz8cL69PXcdH3X1RQjx8nft3zjjerqDz93stA5vh1MH+l+g7z5klFj6uO/F//++Lnf9m3873Mudgg7U1/EUNwDkA9a/yed35ddM/j5/zmm29edgmfqd9/GoB6Mh7Mbji7ynjbe64OTsdzKl8l1A+m5p8BCukM1haXBFAXqMjExlb3fCZ7mspeqtsYWGx+ykHxMMaWjsec8ZISkNgIeA55oRM63OfYAUUtzLZPic41sF/NKm4g6yDWEvoDtxAKuVysWcN9qVmXkBpgTF7c6hbGoA7DEE497PlDTcvrBcoUonrUZA43Bq81ysEyzJjirjLpIHUcjDeGudUyBFAHGy7fu2tJjNVOWM/SHl5SswS1M5IJdoC63WqgdnaCg/0dHB/uIzEaSBFPdROt20HR0oEu1pQEUI/rxlHjWlQyCABcdGMDSBbAZ+4eORcJfnjt2skp7jRuhJeUlnEqdX3w4Uf48z9/G0d7B0B3YMqBuZz214XFMhbXVlFaW0Gn38fh4RGOD45wdniMQbMd9dqlizm88TNfxS/9+9/Fl17/MtbX10XGIPFEdVOvidgdiXXuG8XAnh8ZOJ6z7bm8DXR2GLtsrZoX/C573uNrxCxw2vOM6eNfdtyJ9/tFzwgp4/1cSCv/UkDqWXue8yN0Yb4xwaAe7zFjUzWwb2MX5fhJpPIV6s2xr75KjmOBKaYYFYXjUBcmd1oECSNDkKghBvUqAepNFNJ51d2MKBMDngPpz9cJ/3sWQM1TcAVM97K3Z3EsGT4rBzwPUHuUHe9JL11ZQkjX+7xUOiWZ7nVTL4ornonYZWsIz2OpWMbaQkU1Y/5ODOp2O6rfRccIFxK33LGxMezIm5SEg7FJJcRSI9hNqibw/aqnkYzRbKBxdozqk0eoP/oYifoJCom+vO1JnmHN6+ToRCqXwg8EtlNqm/XDPmhsl8nmFXvoQ01AuYchugOqEzZlq3l6eKg66UqlIkULWUuqLsx6XELYB632DvZPcHJcQ6PZUR67sbmKcjmLZIrWXH0kRrbXoVf1ta0buHXrDpZu3EF660WklteRKpYw5F45kQQ1wTSP+V0iilJts29mTaw5ak3Molpr4P7DR/jXf/AH+J3f/R1hSv/g134Nv/DNb+H29Rum4BjW57vXtz5T+dtVLyZxcnKieUim3ufpT+Nf/HdRnBt38Y09o8NKOvZsmQKr48xoTxijBHgWsB0ptbgHpne2BGB81mccMI+zXkMA9OBhAdElvMdJq51fjOk9wai2woRLgjvoKaCyH5ht3aFk/wgeUKO/Q0nubl+yC3UC1X2gOUyA3I6+GNRp+TkbVSMp8FDPY1JpFFKDPpKUS2i1lOx0GwQ3OpLKpacrWdSS2FZhhSA1CxcGUFuhwsK2GMgqvySRorcK/1/jFFIy1uYIEElCWmU3Y70JnE5hmAS6ySQaqTRaYlmEDiiX6gh/8+sEUMfYrQSqCSIyKc2kc8jlCgL4CB4yKLOjtF6ro1Vv6LvJvlaBSdLqwS9I1zFU52yCUteBOewB39mHkcdyVF22xVzJNiUvBvSQNoDaRspZpmE+EPTnuIZgzoBOduOAPxsO0UiMUONYhIYFesSqFhXOh2Mu0JfJJuWMhPCEzQvHl+zLtEmn51IZsQ9LlJjlxiPAj9FCK1lzgomUqM2CXqpcHNRVFCVcBtwVCkXJBtFjd2NzU6AMAVmy0nd2drSAakPBhgPK3AqI5E2nQuG4o9g7hh2gJXC0df06vvz66/j63/oGtrauYdDrYefZNn707rv48P0P8OCTT1CrVsVGtcUwTDuvGbKrOObbJJ9zduCK4Wnznt8j9vfGhq5hcWFRmzH611ImmM0L9HU+q54pebImDgPrXfqcwGqxUJCM+Mb6Oq5dv65O5NOTM+zvH4o9XW/UxRgn81oexexWJhDmXkrORAlJAgFJAoV8sVOOgBsl2DlzpCzAZ47nw0ZaSRQHZq/wPZeUsjtqUt9hAxtkUD054+91b2KSNw5QeDKvmBU1QpxnyFjyGdiukXS23QxvBNL3EXCRzJa2Oop3fO7ZeaZx0cvAav5/hhLqSg5MRp0S9yx2q9ar7j6NBgqFkiTPX7x1S0At591HH9/D+/fu4dGzbbQoeU4/ao5RiptExl3bnMmDW/afgb0ZoALOFTUiBJ9pJiPZZBo5bXLpr50VW7tSMXb0wkIZ5YUSiqWCzpv3JJPN6G8Vdnnv2j30W0z0TCKaxTPOETJvW01LNjkya2vruPnCLbxw85bmJCWiWWx78vAhPrn3keS7O9222NgEqTe2NrB5fUt+LAvLFakOEGAVGE65aUpHi51dR6tWFbNYCWfL/JM1j3gLGQtSSSWBBLHNizp04/f6ArTZ1S0VDTKJufYwThEgGA5RWSxjY5Py+Wu6D/TOevZsG/u7+zg5PkUrANRWqw/d6FozArM9LB2mdhZYBAGgZuCkfkM2kUGeEuO5rIpDxXRajAb5h4XsPs3fLZSxzHO5cQ35hbIae1qnp6hvb6N2dGwM8cFA18v1gH70lOendHouX9CYm0/2uEFBgNKoowYmeYT52sn1ls0kGh9KdbfRoqR5synpb3rCs0hK+SMm1ASqeY2Svaf8N1UY/CUVgxR++/d+7/OU3gX5wTGrw717bZ09Dzh6b9pzFRb+GkY0vqGdBqgtH3KW+KQcrjNoousJEmh+yvFO61mXMQ38zioAXVQU0poWl+j17vCoSzxUFaKfW8lqXBgdm4vMKwxNX4sliOE4XhyL3uTsoPCDGbLf0+Nw1aLXLHB+fCyufvwybtT5vBtAbfi1MajHAHUD1cbeGKCuBwZ1smu514gAtVezpgBqrafjwp91zhtLlXOABVY1CPVT6LbyONrNYe9xAY2zAobdAkZDsmDY6FVCIV9GLj1EOklpcALURXx00sSfkkF91keyTW/DEUapHhLdOpLNM6BdF6uWQG+S2GYigT7XR7KOsyWA/tC5AhJUd2GjGHPjlMllDwSYGktXDOp+2+S3CV07M7zbxqhVA1pNY/JKhjtjjOC8gd/KU+lZzeNyXQ57B/Po5pjzReDagHH+3hpeCVI7g5sgeRfDPpv0upanEOhm7HZwWn8z5zOZbzW2eiHWb7wXzaIkcsyAcoUn24CG9tJ4ssxnQsWNQbAvCvfSWc0BmE6wIMx1j17eDlCHU2Gn/hBhT5ZLI0GAOkcfbTZZJlUwd99tm4bcD9JLUi3HBlA7XU9S6LZ30z0eNIABme0DNWfeun0Lr7x2G196/RYV0fHDf/sO3n37Azx7eoBieRnf/s4vB4D6W3jt7l3kuEAzVw8FQne8oxoWX+di15w4Ow9Qjce2q8Tzq4KG0a29YpH4qseNitDelDnj+NPvmTUk8cKq59rT5zzrnK4yRvO+z9egn0SA+irLN8fG5xPzXFcw4VrMfNbXpun1dN7a8bxz4qpz7itf+cpVLucz854/e/TgXG3O52J87s9/tp4PoD7/jFwKI0yM9UQTC1e2QFpIDoZiTa9VlrBUWkCOtQTQacJUzwRKS+I7KODJ5i3UTbwBZ1ajYJD0GscEB6atlmZNQEE5cQpU8dqJwMWwX3I2tYO8zCdYi4qO70p+IZHWMiSLPLPeUj7ioLoYfMxbz98DC33xsbWmdqM0jP9o/Y7li+eew8DYll1fuE6Oo58/x9XBFCdP8Bj2/17bMDKC7KgGPdvjB7UI7uUyBKnTPLOhrKhqZ8fY23mGw/1tJAZ9A6jZnB+Rh4KqH1M1r89yTY9A6nF2F588zpz2ea0xl42LN8dbzS9eQ7TsmWoz6sxWrYkEh/c/vIe3334HrdM6FrnfzeZRYCP4ygrWtjawdesFrF7fQr3dxicPH+PevY/x8b37ODupGppHu49UCne/+Cq+8Xe/ha987U288vIrWCgvqHHBn8HpnF3zn+QAl/7WHsybBx3D/nTw9KfN0+ete/N+Pi/WXzWmX3V/Me940xHnovO8SqC/bN2/7PfjVNeLxvaTc4JAM/IaS4/jDQuxZ3tOfnUu3wuWn66CH2aRqfKIQW1Wk+1mU83Zm6ubYlEToGbtxwHq+HV4A4XPU9s7uWWCxSbPCWTbSas3ER+8WeT5AOqJ59wenvAds+/gRfck/sxNrHvBC3wCoAawWCxhpbwo0grHgiQXSXxzfQmfCVi4tTeFWsN4TbFrNWjAfectX2I+qO9zmf9YncKVPaWy2mri+MlD7H/0I/SP95AZtJBJDIjjotloiIgy6PZNaTIoeZBkxZhMZYhczmwJRabJpDAgrkBixqCHU9bbt3fUrr2yvAwSe1iTZP2X9T3ZMwxGIvOcHJ3iybNDPHiyr/3oxvU1rK2WsFxOIZ8eIjnqq45XrqxiaWUdq2sbWNm4gcrWiyiubiFTWcYgX0QHacjAk43jbGgK1rRa0zSIZrfA6yHx86hawx98/3v4x//rb6JWr+Hv/uLfwS/87W/ia1/+MjZW17Rn53jd2dq4yiP9mXvP5xeg/uf/7XnWtHd3qfsh1q024S0durLjP4t3zijZc9A5MKv1XmPtWXIRNaMFsraBi8Y0HL88GFpnikl2K3CG7gz/f5PBjUt8O9IYEhf/bMxrht35JqVmSRuBA4Eekl0NLOq+Mdu6g5G8PuVD3e3K+7jWB+qDBDoJ+gUk5OU8ZhSQ2RcYCkou+aCSIUEPsy5GrTb69SZ6TQIbZHT20SVAoQ4fA6gFBPpi5wC1g96huOgMarP6DKCX5TzGYFRZyti1JmnLAAb0kkm0U2l0UiySBd9h/h2Ylt6tQ+BLjEyXX86RQW2SQKk0pYuyUScO5W6HPXr1DkxaPPjjJsN9UYlJ9858v1P9ATJM1L37OpK2i92X0KnrvawW2HsKWoneEOlIos8AaqXsYm/aBJP3dI8MeEq1U66IBUp2lQ3RxAg1jNAL804A0XCk+61u3TD+FOMeqOHACn5ijAbfHrLJCbTR24Hs6cVSWQxQSm5wjLg4NSlZW6tr8WOiTeYnZbEJHEaYd5CgohfGwsIi1lbXJJFNb93DoyN1fZI5TNYxNwzqQBIA437Lgckb5NKNEc65bfLTfLFDdHVjA3dffhlffuN1+fXmszmBP4cHh3j27JlY2keHh5IyJghEppothAa5O5NdCbGe5yDpKLlJGz+CTFwwy4GZTKCZ58v3dtv0Am5IfkSdaiz8BbkrsZtYbCSDNPibU4qcYCUBewKrlKqh1C8lgMkYdUloSYInbcGVtPF0s4t7LvfZDBJAaiUj5m8bdRiH7lcyPwVI6rEa+x5Fm4+wVVRROTCq+bczp7kp4hhFG2nLbvQc6n3Bp2PeFn8CHInJ3vim2uOeAdQuFWUxVIXdwPrmc2AvPsdJgcDsgisvLKBUKCDHsXe5eMa53kASMisrbDDYxPVrWwL67n/yCd597z3ce/AQuwcHkF0n2fTOxpb8lkV1XqoaY4JkmIBw+YOn9JzQi4TPB/8u5PIokP1N5kk+L/ZrqRg8S+RFzxiT0vzt0lOavu5kwIdOR8p1S4ki/LtWraFaraHZImhJGe2hmmhuvfgiXnvtC3j55Zfxwgu3sLhYUSza39nGo/v3sbe9jWPO+0Zd8YudhgTHF1cqWCSbmtLRlQXkKP3NwjxL2HzWeE7dtp6hNv2S+SKrmmzrblcbVqkNUFFBa4vFPqo68PmkegY7tXuyerCuSHozE5Tls0G2+MrqEtY31rGysiyQdnt7F/t7Bzg8OkGTc5dsPV+3I6lmY1BPVDSiXT5/bkk0Cyf5TB7LixVsrK5iaaEsBjWvUCzxoDjABpTCwgJWN9excfM68otl1e67fI7391E/OUGtVtdGiOfP7D5DNYMs7zUZ72Q1F+RXzfWG4AzHMZ0aIZ3gnOPSaQC1bXRMKcNk0HkeQda701UzAJsADLRuiWlNVrW8xQlYaNdlarOyPQjM7f/z+3/4mUteL7qgHoGusKkyOwBLDLgm+s/985FwSvjBVTfmfx0DehlA7WoM00WacQEg6jgLdb/5vq7x8fCHZxqojo/dLJDbfzYNUE9Kbod74E1Kfp/iIF/YIE/fq4kN/RRrebw+6f+ixz/eIGW/8ULA+Gi2nRyvSLMkwmfd74vBaf82xhyCGbwXfL4ZYVzv0nJwMajrDdQIUNfv4/DUJb7HHtQGULuk9CyA2hnU1jRF4xwVMQnKjtgc1MNwkESvk8HhXgrbjxI4eJbC6UEavVYGqSRVO8qoLC6imEshlx4FgDqHT87aeOfwDNUmC7JlsYhHWV5WG2hVkWjXkWg1kOhQopuMW7KQCfAy786ZLLbLcLOBjayqbE4A9iiwei1pJTDaC7YLrjhBhnMXiU4Lo3YDI4LUPD7xfuYpZFBnchgFpjMBaguq7t8cfKvFEmexnKCyNglhLeD6HTyYxdbuYdTvCIRVE6/mZdjf8LzDdUhCKLCylRfHgWpLGMMzZz7UbsMTFSssElmeNblYWROuM6OCHKvmJ3NO/pw2OYz3AaTmYGh+BYBa15ikolUWCRbKcwTzCajb+kKAmnsIyndbsZx5Hhsm2aRIBjWbaKURb97gHA82vBGgHraAIZVUCFCXcfvl23j5Cy/hi1+6iXxuhPfe/hHe++GHePRwD7liBd/+7i/ju7/6K0Hi+w6yAaBmEYwgtTlgco84XrLjhcLnibMTQNAlDGq+dxrA8u+atQZc9P555zjrOP6zWceLv/8q/+8xL34dXkPQqE4Vhy8qpj/vuhe/js86QM17RVC6VqtFCjZxgHr6/s8CTS6aC/HPz7sPF92fN95443kek5/4914FoJ71bI/H8OoA9exx/zEB6lCvYfG8lMnJToj2TPS55NrNfTotvYyoYLUw5q6mijcGqKUK5ezfkA9p7gWAeswadi9VZy0GBtw5cNr9nE1xyJcoo1UwnoR6oaSzzW/Tbeai/CvUIMTOpd1WkPznOBojjMxdA56n/0yPtb/Fm4VDaStI1469p/2a7Zgu8z1W0VCNMw5Qy9rLJKe9Buf1E2MK2pmN5c3ZYN0zBSLt6bl/IzGAZIYhup0maqfH2Hn2CPvbTzHqd5Fns4HkurmG2hpr6J01oElUOM6gDuM9PS7Wd+h5QlDTDPcj3Ga/Yqt/BMu0aIzDuHN//mxnF08ePwXaPazkCrJHK1ABcXkJy2urWN/awtLaGtr9Ph7v7OIv3nkPf/yDP8OTZ7totLoiK5G5eOPuLbz+t9/CV7/+NbA5Znlpyaz71NBjdSi7J0FAjvUQNfMHb2qt9ZYzeT5+ETw993ezJtGM6HbVhqHJOBwNuz0G8ecrvrbaQht91HosLo8PccUoy4DGf2auFVPX9bzr9WXP2vP+Pn7Gdu4h343t3fyYyl3Hv44wEK8Zzst1Zp+T7da85m3YStDklDXBPIB6SxLf+XQ+kA/M8i/c3ACZT8YMxawplUj+jPOR9aNpie947nXpIjs1qScacCY+PG4AmBhnD87hvRNNIZ73eRNAkDAXaCwVJohQRhY165CsP1EVw+rSY4A6CoShUc+s83yMInOAQEgaM6iZD0b4VPisr1OGdVntnHW+s70dHH7yEWq7j9E52cOo26BYNvokUrXaUvTl4kPb2U6njWarhVanJcJHqbQoPIGqk6lsBoOUNR5zjTk7PsbBzo6sCKmYyjiXoy0iiT6hRqzjdrpo1Jp4sn2EDx7t4LjZRiqfxepyAbc2ilgr51Ai+YPjVCgjv7CI0tISVlbWsbFyDZW1a8hvbCGxsIxetog+95/y8KDCr+EyI9lvmbVlZLeBFDqDIb73gx/gf/nN38DTnaf44hdew7e+/g380s/9PG7fuGmknuEAL29tXjqdPotv+NwC1PV/9g+jB80fuAlQ2kHgcx7SYTM/C6D2ZEQbY9v8RqCyM59dEjy2IHlQ88V71mbTpSP8ve6JEP08AM7uPS3ANuqqC/IysXMmQM33mMcMg5Z5UJtHMJnUxqAmOK0XZaEFUvfR7A9Q7SVQGwItFurZEC9/VysEsVtpAg8Q69kKK4leH6O2S303VWxv0euaxXgtBDEGtaRsorpqWEjGBUaxFS3NMYBaVflAZggANfm8/I/AAL3Y+ikyO5LoE6xO0S+PPjL+Cgl1AKuZfJqUd0ZS1vQZ5b8ZGMl44zcPe30MCcZ02mKAFDIZFPOU0jV/GnoXGNPWUmxtGPo9pIcD5CjCp45NY9SIbR1rX/CU1JnwkhyS/2hX8nrGoLDlWN06Ymia5zU7dIwVOzKp9p7J6VojwhAdykoG6SgB2bq/xpRv9wdo9QdoDwfojACW+ilboe4kgtXyeLXvYfcVQVjKci8tVrC0vCTZ80w+J5D7+PQMO7u7qFUbGPCc6XgohiKlmY2N7kAKgbqlpWWsr66jUCwIoNnZ2cVH9z7G0cmJdWPxGrP0NqJkMdmBBk5zA8CNAAO6gC6+gtctH2XK8xbKZSytLgt8pN8ugV9+30K5rPtCiWtKfe/t7Ig1u7u7K9aiSxaJ4czvDyCdvJfjianvQdyLMMYi82Q9StxDB7PmsDwBbVGVBEnMc0nzL5fTvBPYqiYsGzeehxomyOLmPOJzoMfamlW8EOrPkMm7UFKfc6FnniNdMjUJXBvDigmQJImDD7o3x/DQExIvLtvtc1sgfujbDUlMtDn27rvgDexdzRq7wJbm8eMdqtOFxqjfMjQOKVaGBV+f1dMVIIaQAHHDJJ/k4IlNubFysYS1tTWsLi+jnEshm2TsM/Y0QdJMJofr127g2tY1eT0zIfrR++/jnR+9h6e7uzirN+Rbn8xko6YgzkGxuNk5qO5BAz8pvc7GAqoGUL6bSVSJyZRku+3FZ4f/5txnt7kY8NrA2jab94SNEmRuEHyu12tqUGCS1mDs7HHOmOybAbz2jPM+ssOwVC7jxdu38dqrr+HOnTt44dYL2NzYkqd5v9vG6fERjvYWSYMTAAAgAElEQVT2cbC9rdfx7h5qp6foMgEkMLtYQnlpEWWC1EuLKC4uCGwl2zoTJNMH7IRscx510eOcIrua59ggeErQlvLjbOCh7L+xq/mH8YEbXj9vf27ZIUm5a25oC8WcwOnVlVXFvsODY+wfHOGAXoBsdFIneWAlh1gSAWdBasdVDzwp5ixR/KJ/ebGEa1ubeOn2i9hcW8diuSiFAEr9d9pkhLcUd5KZFBYqi1hdX5dKglRCeJ5NAtMNeX03yVyXz3dbyTTnOWM7bQvYIJPKEjAwgDop5QMC5OzCDQofMcapMQQY08Jm1+e0ClTBqqHfQ7trQDXHusMCQody7F10Gm0B2775+r9+8P3PYv4695r6ZPxNbNyC7HGYfB5rfC7+TQOp48V/n8/THtQek+Nx2a/Zu9gnN8zezBNjKl9SSJkuyswCrKdvAt8TAdQW2C1CK6Hx9szJT8Vjv79rArOLFYhmfd/4ZttaENUdou8ff+oiUDm+nl8OPp+/Bl/HrLnUVia7dgeUU8DoCh7Up9/DUfUP0RttI5liBuYMalMnEftai32Q+BYC6h7UVCAi44deyvSjz5unstixSfR6SRzuDfH4fhcPPuzh4UcD1E9YdsypIW5tbRmVhQIKOTYAZtEbpfG00ca9kwaagzwS2RUgX8KomDW2ba+JRLuJpNjNXYw6PST5b0p/c/3VXshXZ/NbSFC1hcA0wWW+su7r7AXcNBIDs6Mw8JKNn/wuMqkbGHaaGFKOmwdmrsJjZSlhTaA6p075RACo/T7IEEgsamN0eRHfilRCbdWgJfY2AXHGEOZEzHXEJuMeIo2E2N8G9grwpc91UNARSyhMYBWhrXoWSXCG7uXwSHhRLWT6obiue6qmN9ujeV4VDJqNPU4FJhaEXeZbbDZXppGMDZCib3bWwOkMGwVCEwanogDqEZIxgHqYGGJIWXM2U3D97Y3AbjzOIzYbUH490WsjOWxLCpy5dqG0gFt3b+POq7dw9+V15NIDfPLBPdx77z4ePjpAtlDBL3z3O/ju3xsD1LRcYhODCklBlUhrclDEmh275i9f857ZqxZwZwFZFy2WnwZA1JSYE2unv3/6fVc9v3gdIf59F30+vj7MGsfLztnjHfci3Kf8JEl8XzUh8nWA+S33g1SvcZuNiaJw7B7P+/m875x3j6JcdqrRYHpt+vKXv3zVy/lMvO+qAPW8Z2k2V/X8Mzo/hlwOQMUHemI/G5rdmSPRjopNscvlBRTzBZE5GFc7ZFCzsVd1rZA1sYQWKR/a97tiWtw+SL+IsVXN6svqfNHz7mveDOZzvGlK7w87a0GqgQXtdkQOPMVzbUl3M5aT4MEaBYHaUBNwgN2X3/n3x47oPVfWuxiHcLwTy+oGhvt6jmm/EzQQmpS8Tuqys7IVDDVZnovIKdzXO7gaLKKMBUirQxJDeiKYCFqll2iKqnWsvdDuqYHq6RGePX6AnSePMOx1kGcjnnUbW/O8SUJancOrFWF8ZwGwlnXYb8aWVSGlCHLEPHfWhaTaRtCMSlp8SclNUmuqgXgTWoekhHYb2VECC2lrjM8VCyiVS1L9IkGETWckpBzXGvjzd9/D7//h9/HOR/fx7PAYtU4XSWSw8eJ1vPqzXxJA/dZbb2FtZdVs4TQ2Y4Da5w5PUiqMHiMdoJ4B/M4LUNFc8F3EHNR6Hhj9vIEvvgeb9SxfNncvyj9ClhvNaN8qXDWqeAPfp8lT/DPT5zdvrZn7HR5DwhtsiTp/BfF8Ln4sEUyu0EQ3fz5YjdO4IR4PjEE74H9q8jcGdXKYwObalmS+86mcck0OvtpPvcnBWcNO8Al2CnGAOpoTVwSoFZtied/k3HTVq4tn5rlx9b1UTBUtvi/3kfAaqe6KA/dUQWTdejhEIZ3FQr4osg5JSVTsYL2LsV2NA6Ee5feIx3WA2s7YrRvDv6JyrtXjZs2z8Vj7exJo1c5Q3XuGw8f3cfToHlqn+0C3qT0Ia3HD/gj9NgleHeVfZBrXWjWtfYxXi+VF2YxS6ZAERO0rRiPUz85wurcvkJu2DKxdVlaXlacyHqqZhjNgQCLfAPvHVdx7to9H+0fYO62iVEjhlZvLeHFtCZvlBVlJ9s3XFNnKAirlRWyWlrCyfg0LN19Edv06UFnFKFPEiHv8EffU/EM7I9ufCabm/o71x3QWo0QGf/bDt/Ebv/2beO/eB2oO/9mvvon/6Ff/A3zhlVcM0xgO8dq1n0p8P2/8/ol+f+3//m/CYukPmhWCFUwcnI51B05s/hx4jhjNxm4Ww9KTwOE4OTKG89iDRP/vdWf3Y5jyWI1/X5RkhWJHBE5H5zHJlI4KIg5QB/AuSk51nl40Mea2dWeG7rzgQ03AptMbCpjuDiCQmkByazBCdZBCfZRAMzFCJzFET4UG8znkYsBu+MhgVhEzfCcLKmTTNpsYEMBotY3JSXlXnoP7T2soXbw6AE9aUyxw2oJuALWCgBeBQnR25qRJAxljg/J2g0wSgzSlB/kzFuAySqCZaI4Zqfb//DlBULJ+KSEhUMZllAlQc6qQ7ddsYUh/tm4XhUwaJb43y85RAt4MRCl1xgo0JnhEFjAGSCcpo2gAbSylNsa5EwCDdzgLZ+b92hN4oi5adULZIu3X6+CYkm3JYiS0OZHcN73F2ZHDBgT9LEjuhg2M2NP90Iig+0wQGwKp5UxH2UZ6BgqoNvnANBmgOXqeZrTIVVZWsLq1iQWyfgtFSQUdHB1LmpZs+epZDWcnJ+i1m0ihh3QSYhuK2VouY3lpBSvLKyr8sVt972Af29s7qNNHRIVNegCZ94+AHSbqYbExAs5QIB0XWwKxkWcTF1uChu63UyoJvFtaXsbq6mrw0KEMUhV7e7sCqo8Oj9Bqt8Ybo5BoGBM4SEd5Z2DIyxQH+LyH77YNnjHbxbwX+z4AygKjg4x6YBfHczy59AjwNBlr+ql7AwLnpljk/JvHpNR18OGOGDEhWWTCxuNSSlHtDKGLTj7C3T7a9A6W5HdoYBAYNu4k5Gd1LoGFqDgZOD9R96sXV8OmIdrYhiaTeMFGiZO+wGJvxFabAPT1gIckaByXPf21WGZxVfErxFH3nbKY5g03wTN8BOSzeXkmba6vYWOpiHI+peSE7GkmzGSQ3XrhRWxusGNtiKOjQ4HT73/4EQ7P6HvcN4CaYDKTVHrRaBNustCKGdmMPLFZrOPLfKULAqnZ5ELAms8Ln1XVtdVxbqxkMZ+7ZM3So9m8Wsiar1HWmWxZxktKavd6aBNU17XbWNncsxEy1mhCks8rqyvY2trC9WvX5Kt988ZNbG5uCYBnbCKzn/5Z7Dg8OzrC2fERqmenAmjlN0Z5boG0aXlV87nhs1ooFeT9IsZ8yAb0t2TNBvKsZtd2t9NGr0Pw1HysGcfinekm7W2xiXGK647L36fSSVQqi3pO+b6TkyqOjo7FoG4ToODGVwAvm4asQcrnl74jsLWtsBKUTPQcU34ujXKhKKb8S3dewsbWOhYWy7pHJvHPZi1rCGI3J+8zfeGpvEBZdmOBs1BvMjyUP+f1OaOcbGrJwqlZIKENE5Us+DefB8YCdXNqHRozqHlP2FBjjUbmkcZ47g1OvD5TCGSRxSTR2ehFf3DOHzaeNGmhQb/w4GHzj//550viW2yHiY2hA9Q2Ufns6ZnxGBQm8PQm/d9VkhsvjswCqKc9qO2ZH1ds5oE86t6NaJa+sZxdFokfbxYwPe/3Viscg+Djz3quPfl9E5vrqWJBCG3jNdiWBPszXbSM/VsjMVPKfbKqNauYpedrBjPjssLXeVAiOkkB1M6gxohS/xwjk/hmnGJTCS0MyKA+qX2Mg5M/wlH1D9AbjhnUCRAQHgPUCXFPtSMPg2IrAfNua1riqiiDHUh3O9ETODvoZXFyOMDTh1188E4bH7zdxdkBj5TB0uISNjfXUalQ9YGNakk1Ee3Wmnh02kRzWEAqv4ZRqYJhsUjfCrUv0r4nSXC6O1DHe6LTRqrdkCQ0GzIpH00A2OeGcvjoJQkJSWgn9CKwGljRBFrDfVThm6zsbhPDVg2jBmXFO6BMquS2M3kMs3xRyprAfPCd9wmjqnjwow5NE+GEgiwhsxrbpyT6faRoScR4HZRtBKwzDgug1sJtfs5cxAVYh5+FvMU8pEMRJ2LzeoOGq3yMfSjCyu0PZbAHcjdJ6l+H2yxPiwBQq0nVCk4C13mt2gxwPOnNTWlvAusc7yA/yHx5MEKyDyT75nWtNTM1wjA5xChpvtyp7lDXT4Cacuf0oZY3+MAY1EzhiuUF3HjpFm7c3sTWtSLSaGPnwRM8+WQbT5+dIr+wir9DBvXf+xV8+5vfwmt37kAAdfCglmpoyN0k8R0emcsKsPOKw5c9o7OKxvGfXVRUjq8F89532ecv+pz/7qJzvOj405+P//uyYz/v9cTf7z6ubLLki7nM34Q/8+L4856bzymuuVKtqde1N3V1rVk5w/OsKxfNv/ixp+9R/Hc/Bah93xOafSaUCMd3fDyGs9GteXFlcs5cFUYaf2oiNwtAL/f0hWxWTLZKsSRrIQOTrbm+x5oPm8rVJW5qZmYjFfZ3gVjhYIBiZqg1+oZMBW7t901RbpxXumqG78MnIfuoDBqU0bQyhjHVvkoMat95hsYnK80FANbkss1ai0QC2yNyDzeUn7PtiZSuTDXu6LkN+VtYDqKBtPTP4b3Q/BhqD47XeH47rhWMgXUv+HPfzJfFCLNHYkO5A/06NT/uiEqSrJF0TBFM58d9mdUNmQIJoD45xJMHH+PZowfod1rIpZOmCqL6lNlXRL7L0fQL1RW7qRFg54C65YnWwKxXyKvTCdpTcYyDnZgAaq7rfVOXIZjO3IX77W5H84b1IdYnuI+l7UlilEK2kEd5aQGLS4simLBOkU1mlDc2W13cf7qNP/3RB/jBex/g3350DzuHpxgghY1bN/CFn30DX/2Zt8SgZg2NE8ya9I3A4tsMWaCE6/PE3S7fG2Yn2ckT0yHk+347jHkeGhIc5I89nFETQzS+08957NmN75emfnx+PQwzL/aZ+ByN1Je8Dug555j8Ot1ve+7fRiQJYxVTkzm3XgXf5HiO5NcdV4Ga9Wz5viki4/lWamIs7CIuy2UsMQ97joBnzFpb5wLU0f77cqUXzZbwPIaTCw265wFqNpzSvFAS32ziDx7UBKjpQU2AmjiFqpixff/0nnlcRxrHvih+BoA6qt9PMIvDJJhoRIntz/Ve3wdcbS2ZuK9TAHXUxOL77nATdP4eQFm3DzHcVA0HyCZSKGZyAndJumCtiLVF1s65d9R+NjChPSb702TrWajLRn8b8BqfO9N1g/H6w/2PNQxzf9htnuH46QPs3nsXp88eonWyh8SghywbjvsJ9FoDETCoIlprVlFl83NihGKuiMrCgmIXa2Z91rpDHO01W2ienIksQwIWrQxo00eLUe3x1NTbD3v9JGrNDnaOTvHw2S4+efJMihlbq4u4tbGO25ub8oRWpZlxvZDV2r2cy2F54xqW7r6G8gt3kN24iUShgsGAVl5GnuQ+P1TetZ7bKsBYnEM6nce7H3yI3/7d/wM/ePvPREB644tfxH/1n/5neOv1NzRHuRZ88fr1501bPxPv/9wyqKu/+19PPEjWhTMJUEdSudPS2wJ8J9nRJrEdk+h2z2nf/LsHtEBl69yJbxo9eEwzpf1hn/65ctYI9I57Twc5GcnHnGdOG5A7BtLHx3cZcpeGNtBGALVAaqAjCegh2iOgNkqDQgxN+q9Q4oadn0zChglJXIfamzGgXaJOJ82iRw/JVktSfZQnpa81AwiPLYB6xGK+SRI5mO8MSl9HByFSirHIH8bk060OZV6wCgViPFJSMIshZe7I/Av+xQQIjI1LqWr7W961WfvbAWrz9MxGIKNY1zwH+Wq35YtHecNMYqSu2EwmgUw2hVwuY+A2QSx2XQrA5/kNkKC3gZ9/AN9VTgzdkErG2M0kFgfB5H7ECBXblsuPs2qjTkrrXOU1G4vaJP2kCkjp9sCQF/tCDFN2hxK0pgcyLRk49glrRhiyKYEAdQI98GVevdxedFMZdOhdIdZn0rqv+n0UKxWsXb+G1WvXUVnfwCidQYPStL0+Gs0unjx5io8+/Agn+zsYtKtKqrlgUM67QgZ2pYJyeVHM0ZPTE5yRNdpo6vgEoqxI6AwTMj1802YFcfr9EHDUdbo6gDYYA5PM4mCI+WJMHkrwEnCjnDY7pNgpW62eSeKbxQgCdJ4wqz7IRT8wp1UXDhJGY6ajJVK2wTMgV8mFZLjGskfuj+6O3bYJ4YJt98sAYe9GtcId5eLlV8v5wY1RjgC1AVyUmqEnNV+EspRchAReG1TNlpCQuaySvHspAU9Pj758dTlG6rLtmjyzradj5t24m4/gqnUsxxPZKHFxHEHsVtteaDxiL/00lp/5RsYK/ba+2ji6v9I48VNsDvLR3g1tHitByoxjKGUCA27ZlEHAjp3Py0vL2Fxfxa2tZaxVCto0U26aCcPi4pK8mpeXV1CrnuHJk8f44IMP8cmjx2iyMURy92w0SCOfSqOYySCfyyJP2W5JdRsjmnLd8pEul1Au0ieFoKZVmDkG6pLvkqHbVNJFH2kyMwgsSsK50wt/d80CgfcngKzyijeHTvOTFElrjNo4UKKiteYMgeqsAGmyx2/cuI5bL9zCjZs35TedL+Zt90zJ/35PUt+1s1OcHR2KXb3z9Bn2dnZ1fvxD5jeZdsWFEvIlY3+zK5FxjtdJRQICufKhEVufiSXBdcZ7Xp95Vvc6bQG/1ihjUkoElAVYC/QdyE+6yGaSxQXdw2qtjpOTM3lt94Z9JDNJJJkwutSq5rQB/RozHlvjNn4mTTxkhEwiiXI2h/X1Ndx44QZWNlZRqvC7yijx2op5NSrxHFvVKobdvuRJmdizmMGGKqqJUFGC6wOfST7j9GfjNXe7lDrndXbQa7fQrNdRPT3TWLB4ILmfTE7S3/4cs3Ehl8ujWDLZIknCc/3g+sXYEBgUUf0kxmrghowxj6A5wXs+x7yfbNr5h7/+jz4TCetVLyIOUFszcACrAtg1Bqgt7yF4ON1Ec9Xv+qt438RGLgTDWQxqnnOcQR0VraP4OVlsiK5xypM6/n3x65kutM/69zTAHP17ovhxOYPaihBRxWCiYho1MU0NttUsJotQusapff+nAZwvGodZ93waoLb3hGIqAWomfuqsPg9Qt9tdSXxX6wSo72H/5I9wePZvIoDaVuBs8FGOe1obg9oKGIz3IeEWMG2d5IwLo0QXSPaQTGQwHORRPUlg52kP7/9FG+/+WRsn+4SxCVCvYGtjE4vLReSKLDJynerg4KyO7ZM6WmQ151YxLCxiWChjlKN0dxLJ4QjpLnMjwuYp5WGy9OmycdM8ixOjfki7mK8Pg/pQR02elmdQ0aiAJD2rywWM/n/23vzX9jy7CltnHu88vKnq1dBdXd3tbreHgKsH220bN0NEJBRFiUIiIYSSKD8lSiQIQpEgEPJfxIJAEqSEJICUiMTudhsjMBALsHF3zdOrN93xzHO01t77+/2c886591a1keIul3363nfPdx4+n7332mutnTrmlYrJopP5zLiNDKZp3/you5co9nooDUfKO9iESoB62mhiUamhUCSgbw1LYkmHamnQt+LeuFe1xR8WvBWnM5RHPP6xMacE/hoLiOzvDKCWlLYB1Pw7j9NLqBkD2nITV3iKYNLjwcznxpVAkqDH8zSfuAQ8+1PHuV7XV5Nd9skaVi1AzADqQoVVbE7vLMhQytzYXOxZIINaYDELISL301vcQOvSyBSvZosx5mTf03OXTOppXwA1i0uN9hZu37+Lo9t72NpmgbyL84+oyHKKh4/7aO7cwje/ZQzqn/7qa3j1pZfVaKlk0SW+LcfLi/irHoar79omsHV1DFt95zeBT9cXYiMWXV9MvG79Tcebnle6zLPxdNIsugLmrLs2q/u7av9pPL463sV368a61WNkDqL4l1YmzGN+l/5bB/7eZNOr9+S6xoV113F1PFfMPhplikYpQJ1e4x8kjli9V6vnv2me/uIXv3iTy/JDs8wPwqBWsT0alFauyKYxIhbLr//Hu5RLALXb9BHcaDcbaNPbkk3+JTZLm4Ubc/GpQBZrYJMlA8dt0i3YtOpNrfGuRU7JvCmAYx5hvMMuMpfVBUwxJMmrlUTm49zyegbQGGHECuY8rgBNeG5i3DlgHe3KPDbWv5h78ndGQgFQW9yax23PjKHehLv5Kntc5fGfstdoUFwKBw30zRrWnQFOazsRYsRunpvimeS6rXainwnrVwD1dKy8lLlqxAI11fUWmIz6uDx9gvfeeh3vvfUmpqM+qiRTOEnSmq9ER/CG/GB9B3Zr+12tA6u+503KZfqmOtO7WSqhzQYAr5Uo2iPTezTAqNfFsNfTZzTo62/MG2kD12SDebOpem5nNEO1RdBmH8e3jnB0uI9WpY4SSTSql0xxORjhw/NL/MPf+m383//oN/DG+x9hNCvgzosv4Me++gfw5a/8KD73uc9hd2dX91fPprPEdWu8Xhce5jofbxIkSJjG/NeN0SpRrL6v9pAvbSdbJLGHy97fWD4A8xWG603f6uTpW5Lz1pEkc/TSv5fs6p5FdDMg/4YHYfXFNdfkmhghHcvysTDfznXxSlbjC8UeX3VTvLUJoHZTyo02JJvmOh+lMnUiw26yFgbF+uFBrbr0YIVBXaxmALW0BrNxwyXpnXQUahFXMahTgHo1XsquhwPKz+aH3hB7w/udLRb3fSWH5xVIGc4a96y4obEs/m1j2EwOSLVS2ep1W1sCpQlQU3kvSBSsSeeNEBajpzk36yZx3kaKMWnvsHeM+oRsMhNpb9VlUVL9ks1BpeIUnccf4vEbv43Hb38Pp++/hemwJyIIU49pf47JcCLyR2/UQ3fSkc90qVDCTquNg719AdRj4iJxP3ke/ZGUDdn8XW02sH/7WDEqx5IFrYvmI8MUSlXNB8SjPnzwEV5/8y2cX3Rk5Xrr6BivvHAfhztbqLJ5VyC49WbX62Xs3LmLo1e/hN2XP4/23RdRaO6CqaMEfTNSpT2TYRNKbjXB92q5gdfffht/95f/Pn7tH/0DvPHG9/G5l17Cf/Kn/jR+6id/0q4nFvji7wPUux/3Nfk9vfzF//HfWozmg5FOZoUxbQB1AjyH3LfA6SRpdPa0MbRi+fBvNeZW+EunPtNLXtLOBA0wJpJ2jyONDbEC8GT7i32Gn4zL+2r5RFo8WMZ2Xg4seatkvm2LMwkGiE3rAPWAv08pAe0M6kUBXRQxpLQsB0J27IvlZZAbiyUshuilFIOTwZczlqYzFOlV536lQ3lrjgSUke0ryxafvzN2ZBYOZ9OTBaQ+GEU/Usj+xmAdAyRBAA5gpVpV0rUMRhlc1msGMDVqlPGuoMmfVf+7mNW2LINDJuEpe5eBKTsWMeaHkoATAa70ny2X6ENKGWsDwNVJSt8alyWXKiA/HmBajTWY0C4/oRnFmNLsOmWRbEHghv/262oeOt6L6CC1BdjsYjS5YF4o9SSQTejysOFhJ19YMaqt9jcX878g6dwpwWqUMCXrhn/jvZYs+AJjeniXq+LwkGUolme/J0/Axu4Oto+OsXV8G6X2FibFMvoz4Lw7xLsffITXv/8Gzp48xLx/gdJijpozqBuUP241UWvUdbcpr8zJksmZ3jcB5JQGdgnrBb3yPDgNMUi+a+oWzpMqJmwMVChrzZ+Sp3IwU6xqsl+rZL1X9Y6xIEuAST67uvaxD3so7fovjLiUJYEZmhqtt/Zdxt7Ju30jlLJAPQrYxqgUkJIA1JEsGUBtIZ2eGbJvww/dvVAIUktWOpjaYud7V66aREz62f5zeUmBggboB7Oa72F4lmffMZmT3EgGuQs8lI1QMhNY3J/L52g/fo5qstGuDayw9Swxjvc3nVQsoHEmtO750rfyX2QhPHy6xBAPAQy+A349rUFjrvtPYJKs4r3tLdy/e4g7h7t6t/leN5stbNMD/fBIzQpPHz/B+++9h3feeRdPnp4IHKjVmyhX7FlpNWpot5jwGVNaH3pIt/lpCVhlAwSDWDaYkKk86PTQY9PFZQedXgcdsqKHAzVDMDjkWKiGATWOUAmAyhLW/Z7dPOvAybw0gxkcAXDcDxs3rHmJfyPIyUYMJpPseL596xZuHR9he2cLzVZD7x5VIjhnDAY9nJ2c4PFHH+GD9z/AgwcPcHlxKcBThQdKktdrUk2gwgQZ4/wQkL99+w6ee/45yf3TR5tz2oiJ88i8YwaTIQYEbvtDzHpkWI/FFhegTGCZUuHyoTb2MeWx6R/D+8xmFfo9M+Ak8EJQWCRCEd+s4GCezSZbr+YbjnvJeKDl5lazZzMRO0h39/fQ3tlSswqvx87ujj7b7bbG1ykVMpjkyzqC8xt9Y0fo9gZqrOKzJusBFpp4TKzBE6gemS83uzgvLy5wdnqGbqcrz2iC8Qv5TlvhgcE4AWreI0r90Ndrb28HW+0W6vTYKdFD2WwFxMZUg4c1fkS8wLeT10XjnN9/fv9n/6JZmnxa/iOolP8Xb4TFH1EcU5LksVAA1P9/vD6R6PK9OD8/z+RFbSjNAWq9/96B7+JnMUEtFTK0PRuInz3dJRayF5CyKSP5t4PCS2NOKGDEuB4zTbJsPoj5LJQyEtLlLAvODvHZI7Xv8r9HsSs5pTUM6rhm+SktS7Clf7/Js7BalHm2yJYD82JMS3ODUSBPzxjUHJ8FUPe6DlC/gUen/wBPzsmg/hDF8tjnSwLUrrajdRm0cfAT+ui5jAPUfm0Yz3GsY7l7UZyoyW8xL6NzAXz0/hT/6jdH+Be/MRZAXUQV+7v7uHP7CDu7jMOkT4PBaITTyx6enPfQo5PNvI5ZuYl5rQmIrUz7ESu/LoplzKlWRIUdHitBzQlBTXpSk8FN2wOydziG5nY/jKGNjEGgt4pFq8JOhvIAACAASURBVI75ThOLeo1yB/YsCIwlk3cITAYoUnJ6NERxNEFhyge6jHmlhlm9LulwqSap4c8nz2D1ezySsVVMfsjnVN4ZA6jJCqcftWwp3A9at01FVzY5ljR+izlNgJqgMPfnCjvma23jteyHokvKRu6kYXGZRa3jta4zS4Qc8l4FqA0wdklyHiPHPB0nKyMsutR0LVVJ0QPnkuFxOfT4uT0Of5oqneVVBOkVbDOGoBc3tz01Bjt9xxl7F4oGUN+7i8PjPTSbPN4uemePcfr0DB99NERz6zZ+/lvfwrf+yLfw9df+ID770gtiUPMw7TbYc2u58NrhaO1r+Ayg4UutK7jGOK8ruVK8vWo763a8aflY9qrt3XTdTceY/n3dttYVljcVm9O/X1WQTovEm5bj9b0KoE6v/03G1OvG4Ouu48fZx02XFXjEPHLCXLcnOyjOx6mUZTxf6RzwcY71umXT71fnmS984Qs3PZUfiuVWAer02kcta907mcd7z16GfGiwgWjzv/Mivc0WK3l+pGqGY1obVGLxJhb0AiJD0BqNPsD8nTM7VZcYu6qpNsZFpdni3to8y7xezbA5W01elbLJs5wvP3f7zdjPES8lR50BzZGN23LMM5RXuxR22EjFbBTwdNQyop5owtrRYG+Nu8w7zaKMsYjlo6H4Z0eXk3X8n/5nvw8e5C3FgBHrehybT/EGLse8ovKXZj6L/QXUS4DE7ODGgwHGbBimnQfZdN68UCLxolqVHRMb3W0bVgOxXEsUAlRo50XG5niA3vkJ3nnz+3jnje9hNhqiXrV7atcj7qCtF81wfoa2tTwMMNs7Z0zz78bwtnoOT4/2gI3FTOoxqrWqLjhVM/Ro0NMYxXiSTeFskmYNjWBHU030dQzY7D0yQsmde3dx+85tHB8eoEn1C9YyCe4wh0QB55Mp/tFvfw9/79f+Mb73wSOMUMGLX3gVX/25r+HVL3wet49vY6vZNpsztzpTjUrqgGapwidypphhgSIb4GQFGVfHbvd1AHXOt87f3bR+b+nDmpxm04h3VYPExlFyOSeyN2l97JI/23F++fHFOnH/V5KZfO8bTueZcMnHGnsP1sHWfgzZwBAZw/Ky2fEENuLLLy8V40eMBun5Lb266cjoY2psyRWU/J/r4hEbgx1gTe5HXDtVNv1C2Clb04e9q6byoGb9wUANrLfJoD44Ro2qQo5/REU0VXHU2KaxIpRvo67oYKy//VRF5ScaxFfnnfRp1O2JBoVgHy9VPXPmfDw32Smv3IvVhyNlUMc+4yqn9daYp8zm02qnvA4i0WxtKSBnfMMGKdXevLYQONjq27Ua59h1yIHorNYigJyJheW6VhPnvbKGXqtjzzHpnqP76EM8ee8NPHrr++iePMFU6rQTLEZTjAdDNRv0x30MpwOMJqwRLgSwHx8cqnZGH22B6zxYJr6TGbqXXVxcXqLaaOL4zm20t7bVkEQLJVoX6RqVqBpBtdkpTk5O8M5770v5dTCcqF760v37ONzdAsWoSAtijbRUb6BxcISD+y/i7qufx/5zL6JxcAuoNoWbya7T5317luPcrVmJhKhKtY53P3iAX/61X8N3fu1X8f/+03+M5+/dxp/5U38aX/vqa6pJc+x/9eh444j0w/zFp5ZBff6//WUfMG2QNTuFnBWds6eXmcgZuJsyshwgzljUDlQLOPCAxn7Pu01WGdEpAzsrNgeQLMKzA98BiCVeNFagtu+9Ur8EZmdAO2UbfE4x12Lrysz8mx0AJ4NZjFuqcct3eoHBeKbPcDxFfzLF+XyBS/oTTxl4kJFcR7FSs8BZhGZKwI0VlIRLMsFOeUzPgNJkjMJ4ZLKo8nYaaCIhuBBAliaaAKnkoZBgNMnEyY4ZFoV4TurUc6kUBYYkE7DTsGxMZjL9CKTUSiU0ykU0a/SGraHVqKBVX/4QqK4KODBPWX1cXrpKCz2yYji8eXsq984BXwxorcf9mo+1QG6xXCnXzA5YY8yGt4zmLG8RNCnI5H7qdyYe7pHnyUsqT6LJIwP+TGqjKBmfKEI5y9KPVcArAT5F6478ztwr0H3AKWWsQiMHb2e1E/Ah23RSLGJaKgtMo8cH2aacBAYElzixtVqo7u2jsLWDaa2NzhR43BngwdNzPPjoCfqX58Coi9J8LuDeZGyLKFVLKFUpC0W55BJq9PkpUJLIWPX0CqZHNichQ3JdDirisgBrssYLe3fEqnSfZQbeAtozhv6z3cPZc5cx8x1I9UwoRDsCgM6Ck6Sr0Z6/JMJczrCidVaTd0gjRRATYAN/km3N7zNfz6wT0yZ680B2Wfoymf/0RjIpJ3WnCajlM+GyXh6A6QCccZwHehacMYghGElQl8AhA72QTY9Oakkz6v0yKZOsO8yZ4nmCbUXzUENg0mKJloPdScOMFWcNNFAg5R4cNl5meLY912QRhbx3YC5qpjSqVHTv8nf5rHvgxWeB1+ju8QHuHh9id4feS1vY3d0R65ksaALaTx49xsOPHkrqfdgfolkngL2DRt18pNvbDbR36N/Ef7fMR5oyh5S+JpOkyvcG1vV3cYnzp6c4e/QEJ9zm4xOcdbroDEcYynPZGdJMgr0hNIJtBVA+P0Xyr6Ifg0FnyfF6Wde3BYJ6r13SWomdB8UikhU4jlWwXa9ht90SCLu1vY3d3V0xo1lU4PtFGcOT0xM8PnmKp6en6PS6xnzmOBRFCAaYi4IgFzZHMFh86aWX8YUf+QLuv/g8jo4PUK2VMZuNMZmNMZoNMZyPMJiOMemNMLscYcSxvz8QaMvt0zOG14wNItwRgXAC4nwW+gxQBwMMR0NdW46zakDhNXSAezKhtJMpQ0iVQ5J03oARPxMGAIPICueHqnmEb7Xa2N3exj7tCvb31YBQLhd0HhyX2HhFoL170cHl03P0u30B4mTVs8mm0aijVieDjwqp9HofyjvnotPB2fklLi976Pcp025zY9xbjn8Eqdnhvr+3h1u3jnH37m0cHuzrGaMih5WtzHdcoIeaiiLw90kxVA0S8PI//i//wg9zHPvMufF5CPBUydBKzp6qOtjcuUzETQvz6wCOTcBkzAPXFVuuuxmxfnocjJNYGOd7GfFjJkmo5DAUOoyJYUPGyomvdN3HflYZynynM7k8v0BW/8n/mq3rFy+d7yQulkhlLy27Mi9u+u7Ka5gA6bqWq/9OLvCm7Vx3j677PnaxefteNVLUbWC0j5QOzmkGNYB6ROCji073EU4vDaB+fP5rzqAeOUmcBc8ojnOWYLTL8Z6gdxR5TfKbrYX8LBa0IqhKWWFemEq1h/fm8nyOD9+d4Xd+c4Lf+qcTnD0xD+r9vR3cu3uA3d0m6jUrLPaHU1x0hzi96OGyM0S/x7mKoKwp6DC5pypRoVICqmUU2ORUbepTLFZRnBetyVJqNGZ3YvENJ8cJ0BugMByhwO9dXm5RrQCUVGvUgHpZ4CiGQ2dkGxtbgiSc5xjHTjndMV6tuK91FaipA9TDRPfq9sJpyMCpyVCf/N3RCtzfhF7UU2cdO1PZC2a6IYqPyaam3zN9Nq1Jl0UXyylN1jyLDXMZD5s9o6HDf2bzvedhys30HwFmK+hZ9c0lkRgDCzTmcfLajdQIIBCf83yp6l7ZIQuvo4rpxsI/jy3s3V7RlRRazetLhvsImPF8xsae1vNclAf1nbv3cHS0j2aTcSwVYR7j7OwU773XR71+G3/oW38Yf/iP/CJe+4M/gZdffF5NXjx0EzHKi36Wx2Yv8zOHc92Yed33m4Df1fVuutxN11sH7K4bM1aXW1fwtELXSlHZ/71u+XWg52oxeN3xrYKhMQem4Fc6/jHHYIMmm+uCLZPPv/mVug6EXb0u6fyXXu/rtrNpbF53rul21+0//RvPn+DP6emplIBW567VY7zpcd50uU1zzec///nrHv8fqu//yTtv6XzWvTPXvSPrvr/pu5w9V0tM2HwM06DmtTULOp2RKzB5oZoLQVA2kTerbHDmPFu3d4Z5ilSfTPUocjoyUmX3UwowhACnW3a5lVgA1CmQbMcaNZ1Qh4wz8Pgw2p9CbluNtea7LAswb3SVF7b7teoZjDhwBRATQO1YC8F0HrPVvyo6hxijRGVRTur11Q0gXw5nRENiRuHzWmZOwOCUJHlpBUmsTdD70ys0ahwj0Gz1R8pgzwjkXpyhc/YUg+4FJoOeQF6Bw7W6LOqspkmguuIKdwHkW+4tRTvV/aYY9Tt4963X8c4b38dsMkajRqsom7s9yMh/97/Z/Gu5O+dFWbmVCm4TVkGJMaPYz0BF94i5/RRFKtJMBvK6no4mmLGxQeCS2bX1BgNc9rtqLmT9hqEHj6VSqihPp0XYYDrF9u4BnnvuvprKj/b3UWNQRdUbbyhclEhCKuA333wfv/LPfgtvP+lgWt/CK1/5Ir7+C1/H/Rfuo1lrqaHfGOh6yq2eBTYlsGmP4I8r+dBXpESLK6ptWl0vntO0VLZusLppPH7TgW7TXLNp/Y+7/HXHcd2Yf7WSjNtcujLh0r5W0OtVjDvUpaQqlDSHBICZjxBJ403WiBN3y5pQ1t2zm8ZP6xjUN4lhLPrxFpFQqvS43LyWrRZJhT2rTw8FCN4+vIVbB0eopwB1xnrJu50N4I7xMciIoebqtgDUsyqUUGXtmgOOYvMc3/GhdyWHtmuWXd8Ym1brxG5xkDcxrDRArMl1N74bK6z9uL7RbMefjNto2Uc8QuoYLgEeoHrWLOt1kuXYypqkVptDsrgt2pX8QYn966c3+Nr9ZHMQiX5DXDz6CI/efgMn77+Hi48+wuTyAhgNMO7T5vASozFlyCfCGoaTmUglR4dHGn+kysg8UrmRYSgktJyfX6DWaCpX2dndQ531WT5FbEAW6cqaG5iRd/s9gdMnZ2e47FyqoefOnTvY29kRhiTlXCxQ3T1C6/6rOH7xs3juxRewe3CAcq2hPI3kGImCSTnE609ZemVxgVQTa3V8+PAJ/uE//mf41e98B//wu7+Mw4Nd/Mn/8D/A177xDdlR8v58ZufTRSDOnrGzszM9HyxOf5r+O/3bf8mGuQiwsk4cB3GiyB+gdcJE1qIuQa0XLZPxtgEqA59D1jvzv/QBzEGXVLo2Xyf8VENy29lRwc6OoNxlSoNZvRmgdq9pB+wygNpliBVQuo9xBr6rcZ7MSgLUBKEJUM8xkCfqDL3pFBfzOS5nM/RGlP8uYFGqoVity+O3RNnVAgNxMlzNz4DNLFP6ITujQ53/CsbJMhuh1+9J/pUdpOruUdxpoFbmRR0eHTY+WKFltUMyeYglh+SMZsp30zOgQUC6VkWzUkSbftFiQTbQalTRblbRzoDqKprs/qSHNCVcHWAOBnW1QIlYA6hjcjAQ0T1h5Dns6wa4LXkeBu2UCaQEnxXQMkJkNnd5o4HLsQf7QqATC14Omi53CyaBnoNHDP4Ug4RHc+g8hQexAO+FJMeJ6itY9IqdwC9NIEb15gCubloHfkhYIcOaAQBlhPo9sho76JExyHtaKGJcrmJYrKCHMs5GMzzpjvDkso+zyx6G46HYHpzeyPPOOk0pG112efRqGbVyBdVSWVIePDYeKvfrU4q/w8vvXSgTZIGAv5MEvNghpcSLjFoHrgK4zHx/fMVsaEiL/d60Jwa7w0UeL/mPPJhYnrS9qBQ/onsiAZ+N9e4dt54E8roIoHYQe6kjy18CPn9KCPzZCj+lAKgzn2pvjrAEM7o9coAsPw+XxWaSyq5sgdXm6S2fah+/yGSXp4Yz2qOxRFLW6pY2vyY75fCD9AJpjDsOTlufTOIp7ffMggfvYEze+2g+jKZZA1giYPZrqMBR4ZPAPIHuM2Po8nrtt9o43tlR4HGwv4fbt44ESNIrmsdCP3J+GGwQ+K2L4d9Go9mSzHWzVUOjVdfvDHjkK+0NAdzrbMKkdYjL83OcEZx++hSnT57i5PFTAU0X3QF6I0qHmTQzlSbm4cuZFc3tWtq47dreWTOKfRdWDyoIqmMv5jDv4Yjg0LvX+c5ze5SrbpRL8lQmuE6ZfRYYGTjxng3GQ3TJ/O33FLQN2XzCRgW+Q5rzMo3ObIwhuP/SCy/iy1/6Er7wxVfx0ssvYHu3zWwU0/kYg0kf/clA7/90MMG8P8VkMBK7nD7ValiiBPhgZCxqFnRc0o6gIwFqMs3ZKamnqlTSc8ZlCRJLqp7vuT7uZ83nWB9TM5EMfMyjkVSouFFCtUwmeA3NegM7WwTtd9SMUKuVda+brbrUC0aTkZjwFyfnAqr7tHlY0PqU7HqT5eZywWamKgOX6XQH+jkcjPVc8R0yeTwWOqzAwoB4h53tt2/jxRefF0i9v79rUuzs1l9Qkn9sgTjVL1zGPBIKNbz4WEDQnGDsn/7P/tynKbzTO65xMWOZ5I3lKTCUF8CfUYrO5hZLwJ5tZY+i/b/uC6tCZbGocwqAOtQFAqBOz0lgljfqpch8FMOWjjedb5IvVgHqFGwIoDq9Ls8W6q3csW6Zq9fLr/Xaa25bXAp90uNZvRdXFbWuK3hd9/2m58L+7pOVJ+hGD2Yhkq08Vfe2sDIIx6/RaKoYShLfl2/g4emvy4d6LAb1yMDtBdf1RjN2pohBzTSbsRH3xzFZEYPmZDJ4KaO2QNVj6AmoOcnx5uxkhg/enuJ3/vlYIPXFCS1r6gKo79zZw+5OA/UaWdDAYDKXP9d5p48LgtQXbCR1NjjjMsWIRWPqloso0Ean1saivodCrY1irSbgNstRiG0qJmVSwKIE5aPH8hwjC5hMayYMigkrZQHUbApasClpPMBibAC1ar9iYjMH4xzvPtb1OsB91sjkZpNmxLbG6jEAwS9ZAlBnlXXVzRcmoa1GL2/kjJ8qhqn64AC1s6j5bxVkCVJzDw5QRxOrxvnU89PjlVDSMfEcv5UeaOph4olaQVz/6ZjsuAygpgYefScJUDtITdUUPmvu86ZthJR5xuDKuh38tTHlpnhvTS6ex0z2tAPT/OlMKALzzdY27ty+h8PDPbSaVJoaAWCz6gVef/MCxdIefuEP/SL+8Lf+EL76B34cL71wXwUeAdTKnQJsTWK8KMBdwQT6pGPuVcXTdDy/aZF19Ti43up20m3F95uOfxU8juVWt2Hh4LNAdbr9dcXedL30+01AX+w/zmldUZ3fEYhiDMn4kb+nwHKMo9cV5NeNp+vOOz2mdJ1N13nd/jcdSzrmp8uk22CzIedhqh6tO8/Ve3OT877JMlc98582gPo33nkzZytcAVSvPu/r3pt113Xd/UiL7tEonNeg/F0MoFcbTWsBrnQ0m4mk0KatWeLZrrqh7NecvebjCL2G+T4R3M2ZeqyBWD5jCm+sr7lalkFOPlM4mBo1h2xoz8cN7devnzWUe0MvgW+pd0Wul0vFCnRNz8+B+IwtHgocqkkYsM5aRMiR86j092ASOki07prnnLNsJMzBEG+ilKaM5v+80XQe4LTXH0JWmvESQYnZ5ROMTz7E+eMHOHvyCP3OGabDvgBqqdQQxKI6TKmCQqmCYqUqlTUbB+wKixBjWIPGPnpEf/TwET744ANdO6qsyXoqsTezzm5FaJoHRXhxUgFZ9GZL6EqKlHinxQhVYhZz/87MvTQfzzjXm8LigjnghLaMtHcaK2c/73bQpzqZmh1YIyIJpCwbOALZzOVbrS0cHd3GwcGRFLvqtCmZjcUInxCopmpXuYqn3RE+OOmiMyuh3N7D3c+8hFe+8gXsHR1KHpeMc7LN1S+5MAYjzeaKal1n/ZC3aIZF0T6C7OcG3mgMj9jm2TTLb/yzYOjy7PfxI4Jn43v3M16zqXXs7B90zF7tml53PleD1Iygkjpe/oossajjCtt1jldXVbUlXdLVdy0qd7GL1eMLgDotJWax48pxpetmy+u9cKDdCQO6piljOPk9jxRt4xbX21+1nuMDBlJT7dPeBxIeSNa6fXgsgJo1ZZN4tvEu+y884LN6b3AHcgZ1WLPy3A2gditNdWasANQO4MdxW8k3AajT5yx97iOuW7oOORFrNf/N3p+Vd2e16Tyuk8Z8kTpMTTRqfxG3SSXC1QtjvAt2UN6UkOINy/n48nux8n5nj1+AwuEFvlDDMRtyRr0OLh49xNP338Pjd97C5UcPMDh7imH3HJNhD9PJCDPWAodjdEdT1BoN2Tayzs3xm3Ux3nfD16AaphjU1aoA3929fRGSqsxZqZJFlahgzdOydmwNPj3WGsdjkY0Ojm5h5/AA2wS3mw3Zvda2D9A4fgE7x3ewf3igOjDvtWxQReIxFU+B3ypwe9ro10BYUq2Kx0/P8Zv//Hfwq9/+Dn7l//o7UuX8d/7kv4+v/8xP47l7z6l54OWdnY8/wP0QrPGpZVA//V/+YhJjpd7TPtilgLQzobPBM8CTrLidAmTGaOLLEQxqSiksSXQnAWUGUvtgGeCjSdUa6zoKOybT4wUOshK0jLOpluTFY7lg4bogT3RweFCqgU0ext716PG02IYzslXdh3hKFvVcn9F4Jt/NznyGCzKpB2N0xjOMWJihpj7lishULhdRKS5Qdmk7AwvY1USg2rqSxHwbTyTl3O0bM46MzRSgVmCTdTPZDBuTWibRp8DbCjpBAmAIbWKKC9QILlXKBkzXqmjVKmjXy9iqV7BFJmSLH7KoCVBX0axX0Kyb7LeYqBUG2Ob1K+9fMu6wQEWdgmSE8Do6KBASN/xZssSdgJ3YcQ4cMJCdlymFSOaFDe4m3xQjioF+kqBIpQG9MGXsSJN31aQYuVAUlCLki+sSPs2Zbrp1M3IQNfDa2CWU4mEQqwKbM0HouRu+etFdJV/XKRmpC5PTndJvlb6ylN2YYDidoDua4LI/wmlviCfdAZ72Rjjpj3A24KQywZBAs0swMnhgQTxXWuS1M2au2OvuwVMqEQAsWzcrryUDgGhgSJK1KLykwUDaGSZppzkbK8ybWlJGnhhKEtkTSw99siaIaGYxcuoyQL0uGMjmh+Qe5Vl1AKoWeFtzgwHU9l7mXkjGoHZpr0RGNWPQJwF+ti2xqs3fg8mhJOYltWWdzJbs5soRFrxE4OdDoz+PfN/My9KYqOZhwp/80O+X3kx513cwtgW6StLF5XycyUywW+zYaJjwfYf8l7FdfZwLaqOuS3SNRnNKdHIn7HIjQ1kZOhiFXvY1T3IDqvncNIsVbFfr2G23cbi/j+efu4s7t4/RbrbURMJz4jtSrldRadRQZEc0/YBd3lpgJK9plfYBlBM1GUAmlROygi8od3mB85MTnJ2c4uLiApcdSnt30ZWsN5NJA/51zkoZ3IfKB2eyzZxuZ4zojFXF2rtJwutZlIx3sLLyVRwjymROrYBpCSEl4yXjGfc9xicP1HlMBKMNkI5mA/J3vWlKTHdjp1PdgWMBk997t27jC5/9HL78pR/BF3/kVRzeOkSlXsYMU8nzDAZdDPs9zCi/MaE/ONl1lPI32aGQ+R4PKfU9ymwJhqMR+vTWEkA9EQhAyVqeu5pOvOEpGmnUTKPxaaZuWmPk515qAfhrjo0AUkUPjte0Z6ii2WigSiWNahmtrSZ26ENT5chPGfQBLsmi7nTQ6/YV2FJ9JABiAtSS8PXCz5QFBN5vHae9S/RC0xviShf8yfeVzyAZ1C+9eB/P338Od+7cwtZ2S3MKn0vKhk/IMh9NMGe3pho5iGMQlC3ZPOVFIb7rf+a/+PM/BOHqzU+BTPxlINrGt/RvKZCQAyW2j5g7gjGWArTp92nSt+7vNwE5rzqrtAAeAHW3283k71fPR/tLEvXY9nUF+dXj3ARQry63Ckzn39s4k16TdN1N24njvep6r16vddf4k173TetdtY/160Q12OYtAtR2a8gqqfiFsdidc9JoOEW/38NlzwDqRye/jsenv47xjAA1oyVb15qVuK2UQW2er4oVVSEMpNP/zRhO/leWNE+nRTx9NMO7b47x+m+N8MZvT9A5Z7zORH8Ht27tYWe7gUaNFYOi4qTecIyL3gBnF12B1GMyn2cqMxpzOFONl6wFUNkC6gcotHdQ2G4C9SoYS6oaTm9jNh6xCMIYlyxaensVma+YXU5xMEC511dhlhLiHOtn8wnmE8puD5flrDUnGnu6QO/pegOFWh2Lak0MYkaK4VFnMVxSybEEyNjJiUc1Y+LirCAg3WybZla0iYY8XXEDjjVHB3Na8bMXDgtTXXe/Ob7uSkNgqJtk6gfZG5vN9fZOG0BtU7UD3WsBapNTN5qY3R/zueb1id/tuAOQXwLwdIFcHsz1UMnEJyi9EDjtUqicZyo1tNo7uKUC9x5arSLq9TnqtbEa2n7r9SeYLVr4uW/+HL71Cz+Hn/o3fgIv3zcGteIYNcrlHoDpWKcmm0Tl5OYj/82X3DQmroK1m7Z4XYE68pDrxt6YQ9b9XP3b6rFdte1N+4+/32S/Fi8mRdUEFE/v100Z1De/O/ncse480nkv3WZ6bqvz8U32fd294veM+2i1wZ/RKLY6X91kX+n13zRPL72ba5oSYr1PHUD99ptLl3jTe3HT92X1fl33bjM+ivtnv4aWt0Ntmg9DdS23CeSSJEsw52yxqZnNXSxqu0R3AAOqb3jNiI2zoTqSgQtuVaZ6hSsoqj7o8/AzMUlmBJvDQwGoKH/y+oksvSjv7cxs1R4dA+M21fCZsgV9PkrjQJt1bNxQ7SLU8VzJzc7LFPOiJWv1ese/Q60tvz8BSBn9JNTlAjZWrqWcK9wx7B7wKpc05wDzfg/jh99H771/iZMH7+LkySOBIgvJfLOeVzT9GRIiogmNuXYm10pmdkHN5KxnzgtltPeP0No9wFlniIcn57LBE/OaanG8Xm7Px7oD00ISXOolmL0grcHqdbGmGWuwJiovaRI/ul0Mul1JeHM9TeEqCfD6ErQuosIYxG3MCE73BkOcU62r00GftQjltuYPS4CatSTZq8zGqgc1G1SQ25Y6HD3DiwWz5OoPuor/6vSo3d7HaGLaZwAAIABJREFU1t4xWtsHaG7toUGgZm8HpVYLc8VaVczKFQs9CVCTsU0VF9X2GBMVFOfNGeMx1lO+a42D18Xq675fDeNuOt6my23a7+qzeNPlPu4xpII19o6lkPB1W3NFHX8Xo87jg9LSyqvCOPalx7UB8K7ZfzZkxDJrANAlXDVpyLE9ZEXFtScTZgCx3LVjeKKSqBHXweysBu7DsOpwBQigZq1lOBiqVUIM6v1DVNl0khALs7nXtx8S31Y+NwA1iHJZbZkMWKpW+tgmaWtno2dxUcwJDjRvihGuuk6Kv9LGgjXXdTUHzy72GqZ1HL8Aaic2UO2PdS7GcJpPwiqW47h7R8dx5PXppR6IZ2LE5XfIVayyeqw/ga4CrPmElpUk6wnon8ki4fzRQ3z01pv46O038OTdtzE4P/EG5QFmoxEGBKiHVAWrSnWQ9oRsyOUcNhgNjTxVKMjmgKpz3D4VMnf39qRQWOd8NKJaBFWyiNt5oxdvCMd64gy1Ompb22jtH2Ln+Bb2bt/G1v4+6u0tVBttVKttVOoNVGpVDcwidDFn1E0LC0/O7zYPZR7hi4Up6lYqOLno4l+9/i6+++1v4//8X/8WqpUi/sS/9+/i6z/7M3jxxRdFVnn5U0Ygjmf4UwtQn/6tv5SN6VlS44CzSaTmTGom0ulLa0FiFOkdnM58oN1vOmOrhQe1gY0RYIoREEX/jDnogawzZDOJcN9WANTmf23FnpD6NGA7lyMPwNYA7Xziiwkl/mJ1mdz/hA8GT53kAWJI/EkWtQHUMwzJ9JhO0ZnNcD6dCnQ8H07Ro39Okb4tNRXwxcwrFVHzIJUsB5GmFQwvJK/M31lIZqLHLhcC1AKvWLhwYCqduCPg1zwUzB/nRHB6KJmNmoLRSsE+tWJBx0E2dCsAarGlK9hq8WdDn1aTgzR9qMOXumz+0QSgHNxjwV9eowSoKbkjPz0OrAYWEXhm0B0DrYEFFhiaDLMVsxjo0rOb/nUMdPW3bBIy9rTYJQ5O8x5S5scAqmBPmLxxdDatsvo9BvFilnfvJEB+bN7qZ4JkUGCBr0jWBQNNgtRkUbtfDifG8ANmw8WUwJKxf2YEsGb0zjVmI4NkSthedgc47fTxhP6F/Nnt46w/wPlghAt2NpUrmDJ0mHPvBGcNoBXo7/J/UVPTdaQHD9nUbBqg9DeLj5mPaP6OBqiQBjwx8UbHMROysZ5xk7IyZrUlZ1nSFwGHj5Z2+ay5Ipf4fia1zTDovGtQ0JEWXI7xAowOgNpkVe3Rz2W9jT2dA9TmsbSSEOcRoT9L1k7M544NEkyETWrLOpnD04hArGSxfDK1BuG889s2ZgVXkyP15gb5mLDj268ZO7ljDAwgiEoBKo5z4p5jMGRQQU9eMnGprJBFlPa4OjDNgr3uXSaBmU/0KiT7dTS/+5BPceDVZbLMD4nvpSXJpmaQy/QzMWuwwFqvywdsd3dbgODh0YEknfmMCaBmR7UHTrlEedE86St1+VHbObrnMP2jKUHd62Nw2UH/soNep4t+t6dGHPqmqKtzOlGzDz8GoBpIbR9e05Ams7Pl82BCF/4uu1Spgfa5h1c8O9HkbsF1IqOWzXrefUp/ZikLJFKk/kirKcHTJgu47LmLpqGsSUY1f/OvIfNtp9nGvaNbeOUzL+PVVz+H23dvYXtvC9U6gZmZZHhGvR4mQ3ZC0jvLiiwa08MLVNczlxti4YYWEJTTHg3ZyET7CJNwk/ea+3abSoL7sUnqm4CwMf9DDUBjlqubhHd1+HhHbV7KEkxAeJ/5jpSLaLUaAqjZgMX/yKLmvKVPty+ZXjZ2WVe9S9KZebyWN5l587QPe9GZN15oBvDxnu8jwfH9vV3cu3sH9+7dUePEzu62CghclE0hDNJnQ3aAUqkkXgqzjoh33BjURfxHf/6/Xpsk/rD+cR1AnY3BibSup0rJCL/+ikRymRbl0yVXC+Ppd9cVYK66B+n+eE7hQb1aGA92TQyOVsDJOow27yLxxUrnJhWOMhnLtNknxqMshVgDRNt3qwB1tkYCeGz6200B6usAZY2bN2Birm7nJqB3usyzy6e+is56ziS+DdA1QTGzshCDmlYp/cc477yBh09+HY9Ofg3j2QcZQA1UbDVtxyS8LeIlY1ETqHGnpIITo7S3PWkMYjNRGaN+GR99OMFb3xvi7e+P8f7bMwy6bGSrY2d7B4dHu9jbaqBdt8I4Aeq+Gg4HOD3v4OSso+PN/a9NbUdy17T4qZB11AbKO0C9iUWTkt+MJ1moNV8wzhOaSaiYQ3lwVV9Zm5hhTk/p7iVKl6cosGjsSkMsPBPApqwlONdMJ4qL7bllnFpGkSomVXpQNzGr8RisaJE1eUXNLJGW9A5Buyeaf6yBS36UUcjSfGGycT4R+0xqdjqZ97T/HvOktqV9eazu+Zgmicg3Q/nF474Yk5gjWtu90bwzDoU347LoXSCgL8a5+3zzeknmm6CyTwpiTwfL23930Dt/bp09ZImEz0UGyMs4iQC1wGljhbMxrFSlvckODg+Oxbwng7rRAFrNBUaTIb7/7glmhRa+8fVv4Od/5qfxB37ix/HS88/Lg1oqLt6EGLmeTZwm3RgND+ER+K9rnrpqbLhqTI/juW59LneT8Sddbh1Yk+Yy6XGly64t5D/D6vEcJp69mPlSJtIVf1s9HxUu3YOaQAtVeKKoaXPASlX7E97I9JxXC7Kbru8n2fdV9yq2xwZJKitxvGbMy3wxmnLXrX/Vcay71+tih03F+1j20wZQ/5O3TeJ73Xuzeq1imY3XOi+KLT2dWdUsT+QtrsnqT9acq+UcpBYvLB3HXRlMdRu9JyU0anXsUq2KKh+u7sXchHlQ0ICZr2Z5v79DUTsMQDnP6xL52RUQJwc/4iSt0mQqW1aUtwZfU5ezek6AFGzDXSKqr1yffGwz+zG7OjGNppZkYVEmKzfWcNxfeRNAHfcstwnL7rbfdItzmOfzw+3Id9Ytsggec95U7k9QmCpooyHmbG4+P0X3g9/G5Tv/AqcPP8DF2alyKc6wklIneQRFzGgrp79aLsom7GA3a34qUJi2KPXI9uEdNPZu4aw/xsPTS6nOLMhWLlGVi2LXc3lV18tFNFgfrZA0Y9aDbCaWPzeBFdZCOx0Mej0MBj3VEZjvcr/0oJZKntcjWA8j0M8P4xQ2PQ/HIwHUl70+Lvp9DMWStJquKaLYA8I4aoGJ6ifVAuueTWw1WlKPY21jMmONYoTmdhvHd2/j3r3nce/efezu7Ms3lXpfY9aCanXMt7YxazQx4e/mu4ISGd8U+REQ7RYlLFlL1phxjYHX8bxkycKa+cEfq2XFBCnNfcLJJFlt3fS0mi7cZJlPciReFsjHsQSgXhly1m4+a4xZAYZtUMz+J8oPy+9ufJ9gA8+oFSQWMNlYmFzzjPWe7C87bt/+8r/TCx8jaU6MifrqlWP60lgdzZ52ANm+ig5Qk4jkDGoB1Ef0oD5CjXY8TvaQep1fMIs+c9Z0hn9nhAwfZx00JjhNufxoJlqKyyKOTeK/6wDqtffc97U68Kb4ja5k1JvSCvM6gDrGfSlKWo5Kgo0UIJxgEwTLrObhtdmY99Y9jBGze6azhDktNU8EaM9jZu7GMVWys2QaW0as2lWxgGG3g9OHH+HB22/ig+//Ds4efoDR+Skm3QvMBn2MRsQazGqItoS0AeR5cKwbTkZWU+R2RlQuvBQRjWPb9s42Dg8OhVEVxkNr1hHmRQLlHNVGC7sHh9g5uoXdo1to7O6jvLWD6vYO6tu7qLa3ZP8gDIINOCEP7gQuPUPux53FHk4sYm3Pan1kjFsd+azTx/ff+QDf/ZVv4+/9z/8jZx78sX/7T+Ab3/xZvPK5V7C/t4+Xfh+g/nRJfJ//T3952b8mSeQUyEYBwX8+A1A7kBuDkr7Pit4W4NnHgLOsM8WBZIY2AcgsfS+5uoSRzfWjmzHznWZgaYBF7D/bt2T+rEPNgOkAMW1YyZIl958I0TvzhFXYkMnXWBdhQfUk+lCT7TccjdEbTyTvbQD1GKejCS5mC/RZyhAYS3C6hAY9Octl+T2TmZv5GBOYXiwwFBPM/Dm7va6kTxkI6pgclMte8CjKeJlGwjEupy2pnAIDLf8UCyD5o14qKCBslstiTbfqNfnCNBtVtNpVtNvsvKG8dwP1elWShtVqEVUypqulnHVKrwB9OBkZ+7RaoucqwQADAQVOBzPVJY6j8BJAtQEw1gJJ6UUV+FTQ8gbcpeJQDlAHcKHiGDtxBFKbfLr5h4d0vDVNWJ4TBbFkEk9mwOKsaBI7fI4EDvPcqkCpqqIeZb2luZEEgtGxpv3pOXUm8YIAEIG3ESYEqUcjgZDD/gid/hBnvQGeXvbw6LKDJxcXeHzZwaPRFI9RwnDO7k+TpWR3pzpi1WnEycU+qsG6X7FA1wIDe0qwV1EmoJ4FTTY95u9kKBnY+2eJl0ti0WeZwCmDbAevoovZAEJjNllTSF5sjiBKw0IqOZ/t14OlJEAMgDFL4Fw5MSR+IhBIWfQC6EPaOyR7/dzz58qepcAOLc6K+53rDljCGPLylgxRsp5gV61Sda9qk37is7z07AifTli8Si98TJtaQ02cl0YbB+H4jtQpF83O2kUBvf4AT8kkPrswiWYmxJT9FBNeIl25H1UULqVGEN9FZ7ozyyWUWkRJ0l723HMjfB/LUjxgImzvKEH5epWqCA20WURrNNVxV99uo95uot6oS7alvdVCs9VEtc7OZ0rqjgSKjgcjTIf8jOWjyYyP96BUq6t7j2A7l6WMM/1RxqOxGm/G9E0ZjU0RgmNyIl3J53FERYqJy6dzG5Qfp4eUvL8o+70iOeXRs4U40e6ZNyos9eBK5siY6PYx32j7hNyMJfmaX1wqLivueGCdSbQr3/f2bd8Og3zaA6g4V6LPNGXGpijNFmiUq7h1eIj7z98T+/fo+FAy1fRcIytuymeA15YgK/fNB6BcRJGAcK3qVhHWEMSvWLwhoD3o9yXZxPXYQDCb81pNJA2eSXu7PJ0pI1gXrVkTuKea5OqDUR2KJ5EomWybikWaL11poFBAo1FTBybBY45H5i/d17Pd7dEXm9tnA4eV2QUkuR+a2gg0Nlu1QFKzAg1MHldNJ86MU6GkWNLcdLC3i8ODPflQ7+xsS26cbG5tl9JtQ0rjmgS0ea5bYYvvbMjr8ff/9C/95U+SQ/+eXedZgNpGmLS4vQww2uS4WtxMgd9VYCBNOAMIjeaopVjrYxTqY/+rgDi3x3OitOgqgzoS5PR4btyNvwGg5uSWKzLk1y7G+tVrmT4odl2XGdQ3AYDTbSwB7muewquK/qsARrr6VYDOdcf4cb43NnPWNSIGtY0KjPtSgNpiqACou/0nOO+8hYdPvotHT34Vo4RBbetpNBR7xgxPzIPawj1THbGxhwVSJt5UdTBfRcZ401EV3fMSPnhnjDe+18cH70xx8riA8ZDNOFW0t7axd7CLg3YTO3WyaRj7z9AfT9EdDAVQP2UBdsQxm/ulT3XJYkYWOfip1lEoNoC5FTIl7aiWPgKezkLmaTB2ZkzNJi+O81TjYCPrcIpF/xKF7hOAYDTnHbGy2Xo6N/Y0PeYnHPtmWQGOtjSmHkFAvIVJYwfzakMAt81dzmyO4M1K6db8FUGUW2tEE4AnWe5nljOo7e/xZFkxPLyijbEcGk7+HiUFQZPmtnzR4neP/53qYpEO/x5xw4rEtyZxb2IVSE2AmvLoY4AMc14f5QfO3nYWWMaidhDdnueElZ3Fjw5Sc7uUUo/SUSbvTYC6hFK1iUZ7G/u7h7JJaTUraDYLaDc5NU3w3uMOCtUtvPYHfwo//bWv4ce/8hW8+Nw9Mb7s+L2AnTbShEKMWzz9bhSh4y5dBT6um+jS8X7TGJLOGZsmy5vudx2wlua/6febji0do7K8cIX1vDqPrTuHTYBoei7pXMXmbcp7h8T3Ut7+Mea/1Xt1E3B3dUy/yTqbllk97+UYweZBzsP0oeaH9YsUoN70DFy3v+vmqE33I9Z79dVXf8/Gap/kwP/p22+vjdfWvUNZA29S/9j0Tt7k70txVtQHvAYR65tVVwDBlhdLBr9WE1u2TcZsmfOnNRCH53RWC1CBO0eD4p21XDIYWrnKhAlA5QzqtG6xfE6eO+oFzQHqTGEuYdBl+1GtM7cy1Pbk6Zyj12FvF/cysyvzWFDM5PDd5JyfAdqelSZAWfo8BIM6H2v8JiphDPszy3Up1ErrOcGfIoyUUCEIwDmS/tKdc4wvTtF78hDnH7yO8/ffwOXpE4HBzKUIOFEGtlqroViqQDZ3jF/mC6ttjYdm4afcyqZ7MqwXlQbqu0cot/fxtDvEg6fn6I0Z8xRB2e5WnYQd2mkVsNWsYZtWUTV6NpeV85HUQXIOvVLPTs9wdnaqsUU5rvxU52qSpgqeVBhZy2F9g2QDzx2VH0/Y8D5GfzSU4g3rtGMpdS0wEUGIhAKXkmf9uThV7FSZF9EkyF5roEnGIEEenlupiFvP3cYrn38FL7xwH7eOb+m4KYk77PbR7fQwrTVRODzGdGcXk2YLc95bkYXmKNOmxcMkaaWo7pnLKjMHTkHOq8btZ8YIjw8+ydhx3Tqrx3HT+fu67a5+v47ZrLdhZSzZGFd4DX/ddtM5PfZjYUAMgjG25A28ob6QzcH+y8c9/9XlN67v9bBszM6ktfNcfF28kR9fQryKMYonK1IVVEcjkWE4GImEc+fotmS+CVCHemMo1S6NOZncc1L31TidANSsobK2uAGgXjefp/NGdg7pvfYxPL6zEW65CyOd3yx8d2KHzzcri69tEMy24eS0UIJkbqn5xevePF4RwLzeuzG24RfPNP0H/pT89McvnkBljmx2VW5GQtAc49lM45pIIPO5lBafPvgA77/+PTx+9y2cPXgfvdMnmHQ7mI7HmboiZ4BarYZWs6XUi42DJK+wns0xkTUTAtUEoVvtlgHUtKIikM16P3EuNvkUSwKmX3jl87j38mdx+/5LaO4fYlGpY1aqYMKmJbe1YuNTdTIV0G6KqiHUVVQDr8Y8J7uq2dktLwRoz1njM4XT814fr7/3AN/99nfwd//m38B8OsYv/lv/Jr7xzZ/BF3/kR3B0eIgXft+D+tMFUJ/9TZP41suq4k4AUYkstoN8ARjbsta74moxz8hw6+X24kMOUOcgte2HgwABamdrBoDNgrOD2sHiNrZV2tXost9LAHUuISQWtSRD88AvH1hydqZ1eQYbz8CwAL5CEo4B2rxQlG+0GNQOUJNN0ZnMcDma4nRIgHqKs8kc3dlCwDNlTgkrUOO/WamgrkDKpO943SivPFyQiT0WWMWuQQIPDNQ4ILPrUP653hlogOzCfOsEttH/GagWFwpAuR+C4DUytstF61LUz5I6FTkQteqU7iYIXUWDvzftY/I69AytqPBfLhPgsoHDWJImjUwJ37JLS8sTVfLdBlDr32L4GuMkB50Tlquub+jzuOSgdxDa/fH7FSyNzGPOGdMETBL2tBW2WISK58GbICQZ6f7lGagfm88lkstzBu4Eh4n+EtAgKFdFoVwD+ClV3FswJkh79jNZlZDK1cDM55MesCNMp/SRHclPdjSkT8QIlyxsdnp4fHGJx+dneHR2jg97IzwYAZciXTJ4ZUJByJFsaiub6SOCkFWyQmxKiY6aH6p6rmyitslUE6Wup7MwPLESyzK6hMlilLSug1E+wfDdNFA6pKzD3ykHqrWeZKs5GXnBMwnklgMq+yIF0Je6Mb1wFIGAAhhnUAvXSnynjQlsSWu8pwZI+Tvt56tz9wKmHUuAkTkr2ybKgisDkI1uPkiSq1Hndi43noEfDoSH3E1INKp53LE1jW3yTyrJk3n/4BC1ekPPwNOTU7z73vt4/OSpZPynLPQUi5iGVHuUSoUz+3vu3er23Nm1lJomma1871FCpeCsaL6n7KKjBDc/TDSrDsKzKNCsC5RutZpoNpqgrE2pQZ8pA+UjbTdPy7mAVoKeszEZStawRL9f8wo2aSo+C1QLoHQ3P71hH+PZ2MZfZ2LptrgfMJtY+HcVJdR4ZFYKAk8ppc2AWh/6Q5Hxm7/Luq3evKTnJQBqJulsjKHUNZ9bAa8m3y+JdT3TMyXvAVpZUYTX1LJszVNuQ5F2O1phx4IuPXeuCJHrANh4oOvhlG3NlZRvnQPNeh2729s42N3B0f4ebh0d4ejwQLYKfNY4r02nHDNMQlzvHpuNKmXJqPMeVb2jm88hE2x2xDL4JDg8m5rkq9jTlEWbTMxywKW++bs+3L6kvvmd+dPY9TWmumS/nbEubqL/LYsNHGxjYWlbAHVNQzyLFv1+Fz01WFEZgPduoSKJHld1ugejQvxFG0OlWGLzIQc4geDB9OezQqYFm7yqZV3DVoPPbkMyTA02U9QpLW/FCf5HdQQeE59/+oDxXvGe6jnxQtd//lf+6qb84ofy7wFQS5Iwy9ryZG81WQyJ7+UEMPewXlXgWJXBYowQHnsbE7kbsMnyQpyrJiTgQsqg5jOtRywaElbks7LhYeVgkpriElifJcVaIKfh5NcpjR2Xwf7V+HJpWytNATYfLt+Hddcr9ivwcA0DelMx67ptp9ta3cZV667b31Xrx9xryxhgbHOxafyYtLGNyRyLTeK7j06PAPWbBlA//c6SxDcWVKDwxhe212mbBLzN89UAT2PK0INxJhlwkwIvUYZ7XkX/soiTh3O899YQb78xwMmTBQa9smS/yWxqSgJtVwyvHTZggQn+VEwcsai7fZxf9tHtDzEY07ShjEKljkKjhWKzBVDukbEjZwXim+MJFsOhWL1FgqZsbyvMVQBdcD5UzEwg3OJQeklLnXo8BMYsHHMdyiGVAdpoiKBDa4gJMBqjMJ2YDLgX56Wqwlyj0sCsvo1FrWHryU7H1YD8Vmj+UyOGh0yWXOQeIZmcRrCKg0GdsIwFLsc99rEmZFA9ks2ek4T5bB5HBkCHCtJyrBj7iFg2ZVDHXOJWQMGiJjA9ZdGGQXUw7Dn/BGuaik3edBrF4ZirIgeJ6pFkOsfy+rZmC883FLmxK43NZGzs28YeAerdXWy3OU+V0Kwxbpng4UUf1eYOXvup1/D1117Dj37pS3j+zt0EoE5i9WABBZPXT/t3E6BWDLVmLFkdf2LMSeeC1WVuXIRNcoPrJtrV/a0rzqbLXHV8sa9127zJNq4qDMd1jJoJr9cqQL3u2G4KQKRz4E2v2bp7uG5dbvuq41g97nVzAmNIjtX8EEi6CUC9Ou9d9SxuekavenZfeeWV6y7VD9X3/0QAdTTw5j/tuup/4/99uXX+sglina3n62azQrapNeBOUnwPoMEwg0zhz+J9m7ZY02IDB/MI1sRkdaB6oDcpeTN4GptaTu31SW8Az55hNiGHxZnb9oXcd9hlhRpcvg8fc5OBVYceLO2wFIw6h9cQbOryGml2PDncZTWDPG4MJcGorSofATwvr1q9UTGQt0xvGJczoD1LTO2eqcFXxAb+Z/ZY0hsRcG5xheBlxg/DHmadM0zOHmN49gT9pw9x/vBdnD/6AINuB5ORgcCSy6ZtF4kP8pw2Sznua8a61mQsyznmXsrjmWdRDZHxTrWFaakmxcCnFx1Jf7M5n7nbdrOuOmStBLRqltexQspckYQfWrt0urRO6cgrlWAKgTV5kjtgpDGW8ZJyf6gmWa1VTJXRGw1YRwgP6sF4onhtNGFOanK+rDXYPeSxG/GjVi6hValhq9bEdr2Jeq2OUqUq95ZFpYz7L72AH/2xH8Wd27fQrldRomzyoI/e+QU6F13M29uo3LuP+f4RJu0t2RYWFjNZO5bFkPTnVyxDl4ePuX5pRMqVa5YHquV3NJvXgomZPHOfbIBb2X7SsGshkXNV1z6fy+Dhx91/0h6Y5ahZ+BWM4Gy/K/tywk7GpH0mQMmvlF6zBOvIF10+grTfMlVddbjYVlt/O7JNZsumzUDpiun6NvAsjdVxPvlYE9ffdv7sbTCLSn6XqVkozqdQEwHqCUbDkfzQbx/dwvHBoXyjVdPzJDk9pGy8jdpXMscsAdSqu1jt0cY6Wq4uz0PZuSX3Zin2yIbL1fVshVWAOr22OV88B6jtlVh9Tp75S340bmdHNUmOJ9I2SNQzuKAIS9mzk7DU/QCX9ra0/xVgPZ+Ys3suqyrRxFhboLw4sQBTLuS4yzlpPp+i37nAxdNHuHj0Ec4fPUD36RMMLuhHPVANkFYIw35XeSGZ12zQZTMRty+rxukUPearo7HsFOvNFvb2D4QLFWckuswwovJhpYba9h5uv/gZfO7LP6af2wfHKDfbasaeLkwJVFAMz4Jzxnyq8S7jhZm3pDVwJcQ2NgLJBjbujwPUtI+97A/x5oNH+O6vfAf/+1//a5iM+viFP/7H8PVv/iy+/KUvyTf7pd29jzu8/FAs/6mV+D75G5S8zMHpkFvLCo+rjGoP0Gy5AKjXszUlhRxgs4KHkB8Oie8Z5iyuC6R28NoZbAZuGzs1wEfzsw7g2445lOYs8ExYtPFSOKITgGLO3sy1/k0ZxwO+DIRwJha7jCTzTO/QgoIpBjv02RwMaSI/k/7/+XCMcwLU4xkuybSYzhUQESzhy0jguOqSoxpw2DE4n2Mwn2AwG4O+omQfTmhWT3kFMjsrZHZSwpnyz3MU2IlHlhjBEBXvCU7PUS0tHJguy2OagV+9UkKjakEgB6A6f6+V5SfNwr5Yo7WqGJWNak0gSI0es5LyNinXYrlgHYoE7ghaC6j2YFVeNOaZYACEsd8EFobnQDBrM18+G83z7xP2YzbpJ0UvyvPpoxHbbjb/zcodn6tolMiY084QjkYGB61tYnHGZDoZ0/+AIK/kKbxgWqAsYx3Fck0FxwykdhDENmRS4wLxHPwiM5MfAtQM4uezsTxRCRqpe208QW84xHm3j5POJZ6en+Px2Rk+OB/g/csZTodTDNj9STYZqSCNAAAgAElEQVQO5RgLJZTo/xcgtTAc868xiNrASiUTBLVjwHc5a3XuCmR1n2XvrGOgL2CLIBbBLQXr/vhHfdG5IpqoBfZZgmBs6oRVLb9gYyplk/f1sduS7ImB0R5QeDdx/C26r+25MjA5gKascM+1BU4nvsMuBW2hQQDTEX4RVE1CU++j4D7EtFQ3l7GNBVbrYwEYGy+yBpZMlcGsAdTj4sksrxVBGrKQd/f2cefuc6jXGwZOv/8hXn/zTTx89NgCyVIJAwaRnhhbLy3BTkvmg8ikiT2aU9S9zCSyLGksjg+U4Sdwx865drtlzGiBm3W957VGFfVmHbVmA7VG3QFPFroZGhGotGaKyWCMcW+AUXeAwUUXo/4AiylltSpot7bQarZRrlL+iuNHQ13M9K06P3mKBw8+wqPHj3DZ72Iyn6iZpd6syZdEjS3sKqacjJJaErDtWZKMrl5xk6UOT2/5emcAdahw+JwiZq+P4UxzeT2qVd0jBuQcT9kpSOA8A2DZtKKu+5i7bLyIKx3Fhyz6X+ncjwKGgWHZy+LxfdgO0FvL5Mb4mEVhgWBrs1zBbqOFO0dHeO7uHUmpEwSpNxgUU16OQeYwY0ZzfGHQXGuwscDuW6XOxhky7g1ykb8MZdso9e3vtYDnEd/xsXk9sxFiQiDbmdMCrx2g5u8zyovbdbfGFAs8mbvIE9znYY05BQPct7e2xYJgYxJ9ujqdC3W+E6AejBygJm6Q2TlYkM+mKqlCaOxygNobZLhxvjfG9K/pma4xaZCkm3mF8+AYfPPZ5/dstCqzyYLPebOpZ5/NVmWxu3lp6EttIDX/78/9lf/uhyJgvelJcO5ZBjmXE6ZnwcVotFnOwAPsz+cOe4Z4fUNmO4rzHHdkA+JzZloM31RcXj2Oq4rzAVCzKC45/RWAOrs2ITF5A0Bcs9CStLBvxTOuAFit9yudb66+nnEscX7puoqGrgCp03Wuut83BTzWbWPTuqvHe9Pn7artKV4MV0QC1M6gNoDZxjIC1Lyvl90nOL98Aw+ffhdPThygLo281uEAtS6g+1AvmAib57RUlLwAyfF+qmXcvmVewXRUwdnjGR68O8T7bw/w4fsj9LqkylTVJMg5sbHFuXsXO61ttCpNNTGNGffrM8NgPMVgNMH5ZRdnLMSyFbW1jVJ7G+X2lsBp+TLOyHAeYtEfAJ0BSqORMZkITrOwXlxgpsPmHMg/uPykipgsTjhDS3Er/XTKALvqGXdzBiAYS+B7TL9lk52OAEfPdKmGQrUpwLxQr7IyruKpiqRqzuJ+rbibxTCMLiO2D9BZgEMU0T0WD1A5A5ejWmNBlZ6FVIIyZQgL9I5m00QyfKnyFrGbXxOPFEPi2+RZNcvmMTlB6ukYCzKpKVnHwgmM/SyGQjQACBTxwqROy9/jZ+qfMxQWY7GzMxDFmx3AxgcB+VX5sO3uHWF/7wAHO21ZJ1VKtLoYSTmptbOPr33tq/jaa6/hRz7/Rdy9dZsu7Jr3rbAYckJJ3UxDsBfRr6uI3vQF/QTLpQWmdPXVsfy6f8e6VwGM64Bkq+k9WxFet+x1gHD6fVb8jWaAlZ+rx7tpTopaSQDUjD+CQZ0qiaTX7roxOz3fVaDuuu2suwbpXHyTR2B1G6vzFP/NuZ/MaY7XoWYSEt/p8lfd703HctNnaXUO/cxnPnOT0/uhWeY3XOJ73T1P35tN79WmuGv1Am16/6wGk/c+ps+q7k28tvO516zMtocS+MwfSLBgXB+gRhZfaay2o4gcyow7nOzg29UibD52QgLne32iTqG8xhvsZb9l1ZNcBc/GXr4fQa6wGkMIOQVZxgk7KxdG+03GpkzxxgF5k/A2qxGxs+kXCIjlxvNnDrQKUGeViqQpcXWs0pynS0E1Fap/ef1UF90t4KS6tcCCzcv9S4wuTjA+e4Th6UOML55iePEUndPH6FycYSIFL9rVGTOdKn6qBVaravrl8VbFdFZQI3CaFoaLQgm0Z5IKH5vtqSA5nuKy20NvMBC43W43sdVqoc26A2uKmKFMNZnZDL3BBGfdsZanemSH60mFiw3bvFYWa4f8umI7gWUG9JOZTTVI5odBoFJjutcOrFZr9Teq80wIPCnuNqVHqXYVS1KU29tqY29rGzvttinesSmRdeliES++/Bn8+I99BbvbW5iN+pgNepj0aFvWQbc/QGnvEM2XPovC0R1MW9uYc9v0y17MUPECm3mjW+OA6nPRVuD+5vFoXTc3PDN43SC/+SQD3k3Hhk+y7aU5bMMGMpD6ymY6r+ck8VFa31vadAqyL6GxTljacB2zsdPHo5vOZ5uW+zjrc9lMcjw5/nX4eDDERbIQqcmIYAQjmScLoC6UcOvwGEd7ByjLg53vkdXss/+iGShjcts3cdypDzX/LgasyCdWa06XTa//akyTfacheHMDRJCVnp2TtKel2HB1/ln3aD0zRzkdLGq+PE5ZXDpIrexMuatfh9Uat8bhgM39Z7hdRAPsSl6xdF3YWMQcVXY/HB85PphdlTAzLiyCB7GfGSbDHoYkAp2f6UN29WQ0QPfy3JQwOueY9DsYdi8x7F2iMJuKCMO63oRNOtpmCZV6C63tHZEZS/OhnpH+dIHy1i4O7r6A+5/7Ij77pa9g5/AOZsWKbB54PDocb4jh86MnVHKvMT9bfTcwgSxuFiHF6+/K0y1/Y32P80lnOMLbD5/iV3/l2/jbv/TfYzTo4ef/+B81gPrLX8bx8TE+s7v/gw43vyfX/xQD1H8h67Q07M07GV1e2wJQl45dGuCtyG8ynilA7QVtB5P5ABsw7Z09+nsiOawiQvhRksGWDwxK7hxklP+1syMkY+vsWNuWbS9A82zQCnDahkwrb6wUF7OOR31nkXYmRU0Q1mVbC5S6KZZ0vpSJYScemdS93hjd3hiXgzEuCVIPJ7gczTAgkM2CvwOYXoLwa2mgnyaOOVlzxm6z850r2KrXCBxXBThXGeSyS2XGThUDVcWupnRv2QBqBo8Es+v8EJCmh7SAacpEsJjvct1kSNeMZUmmdLVUQ61sbMsKOxHJ8uaAJYDa2ND6SErHOnqMIe0S3ZwEvaPRJhIrSuVsrXxQz0eGWMaRY2e8xJJKHgRCe+EqBan9b3yuglHOn6lPeXTNGoM67byNpyBvgAsejyQnC2TdUWaRAHUdhUrDQWqCHc5Q5qAaxzU3GZDwUTdvPj7PJi0oZiQ9bMKPejhEh97TvS4uOpc4vbjEg7M+3jsd4WF3iFNKpvH5Yicqfcwp9U2QWt3urmJJBnUmS2/gqMR/EwaIFg057ARYVSmPx+RsSvkf61yShsAEJGZnrEBq7yY232UDscKjOtitkUR6yGDTtSeueYDhbO6VKSJ4u8EAz5JUnwjFtHRQMFU4CGA7pLft/Taw237aY2jDQEj3+/fpMfiCKmKHdzN9jQhSR3dgeFQzGEu9bQmOhwe6J9q8TpTHOjg8wOHREY6PbytpfPe9D/DmW2/jrXffFVitZ7ZYAiEW8+A14E4yKOSE0TebwKskdAz0lPwW33X3SyGTtNasod6qixXNxJ8fynirA1rnYOehdzoCSEm6Uw6LyVsPg2EPgz49owcYssuuN0TnsoPRcIxqtY7tnT3cvnsPx7duo7m1Jdny1tY2qpUqRt1LXDx+hAfvf4CHDx7g/PQUg0Ffz7+aKqiuwH2T2UrGa9mL10lnncZsMXaNlW+M52g4cVkuziXeLMGEnPdLgCabeDie1djYUZQaxUWXyW4XXUphE6DVM+vd5br3tG1wgFrgRRKgJ/PEpu5Pizc96mTTiLCXucvy8zoTBOD8SHa4jWW1Yhk7tQZuHx7i+bv38Nzzz+H23TvY2mujVGORYSqvrX6nh0GnKylvNsLIv0uMeDKpqyjxPAlUsENJx84OeRuLTJ7fmdJqjjFWtUl/O4vamdTGoLbvZmJgG+OcUmh8pKcLSqLFNq3ZiqdJ5sNOewuNOj3Ki5Jzv+yc47LDaz5AXwxq6kk4M9AZ854vOUDt8zG72KPGVaSdRMWk//gc8xkjc5zJPs+NxzscCmjnPMmxT80kjQYq21to7ezIV4fPPxsz+HzwHHk9bDxa4M//N59OBrXFPfGMb86Wog9LT7fHSoxL1GTlNiT8yX+nADWX5XjTbrf14T3gv9dJVK9L0DcVQ1KgNNZLGdQpQL2uOJ5PBFfnJRvBYFeyiELZcvyYjwGrxx//Xgc0pAnyVUDwTQpVN1lmaapbKcJctX56rj9IVre8HeP4LIw67E0BJqLAMJBFxF6vj8vuY5wRoH78q3h08m2Mpx+iWB75YdCDOkZgFmrdc3rOpD6Xi5bQDhnU1FdkfDerYtIvoXdexJMHY3z4zgAPP5zg5PEMoyEjQYLKLBYs0N5p4/D4ALutbTTLTRVxGC8RnB5S6UMNpsDZZRdPTs8x5vk0tlBubqHUaKuhdUJ5y/EAGF0aiDziiOhWEGIylzQ3Kn/i+D3hZyq2tS6GAjmO84w/GZuSEU2WUgWocOxfyJu6MBgA4yHmBMKpJhQy6qrEUgGogUKtDjRqArcXLCyTPeG+iATGrQHOilByBNeBhkS3Af/an+JpZzt7fpbJf2czoiv4uLKOPOCzgMwDQ4Hjfq9CEYngesRSAT4HuSxWi9zCA0xtw7oSjEGuvMGAaX5M4puKVOZ9mkmQS3YuZL09X/FtZ++uTpkM6qFA6pin7MLNsSBArVVLKFdb2No5xMH+IY4P9rDTrqEIFtmH6A7H2D04wNe//nV89bXX8Oorr+L48EjNpTanLhf1LBwN0Hopov5BXsNPvG6AI+s2cB2QuDr+Xbe8TdNR5Fv+ubr/dculx7quIHqTdTYdY2w7xrMUNOLvnOsYb6cA9er+Yl697mZsLOYmK1439m/axk0K5Olxp/MV/x7/ZqwZMt8EqBlfRt656V5dd97p95vuw6a5luu+/PLLH2cXv+eX/dgAtcfB2Xvm8YBlnzlRw4fbjLix6d8GGPrQmo2fHhdF57vHUBzvWKOi9zQtepjDUgI5AOos5gxZb2dGC6SJhvCV+MVAPgd/6SHteWNYk2VN9RkjLgBqB6Aztp+dhNUAnGyRyW87wSHsDrNGLfMKzf1bc7W3YIyHh7ZqqO5xzd/ZsF5nbhMAtbf6WwtY8t8KQSjuUc7HtcKQ1V8MnBb4qrrEHPPxAJPeJYbnT9EnOH32GKOLJ5j2LjAddNHvdTGgpaD88ExJj9sRKaVUsfqHyDJV3TtrLqZHtdVkGNGo/UukG8iei2AwG8MZm7NmKFVGqi8KMJ+rcWw2ofUX62ETXLCGyprDYCBQezDkumY9RQCZcb3UcAjkJrVjXinWRmsVNtgZ+G91KUrP5NdQzdYu7W1qviTekIDgjY4LiKhDyfHtVtPst1iXIYFI6jgF3HvuBXzhC1/U95Nh30Dq8UBe10NK3B7extZLn0Pl6A7mzW2Lr2YTk/h2iFECdCpImZ2bNahZQ8USAzgKVx9ndPpdAqmfyQyXmgrzA1oHkH6cw41lr8DttEg6B6zfZ/ijrOz9mYXzAqlhGsm5eH1w0/EvQ4/PjpNXnfemuVZ/zwbd9Vuw2rUBlPG7hcXLJ5c/O66CFOStYFBTjZAKAqMxyoUSjglQ7x+I2GQvfK74kPZJZk9lhvvYuae2CVanJEmK72lSX1xz/fP5Ja/F6syj/9TueJpFZBfmyuckI5/ZxlZfhfRyrTaYc3nOS1TWYuymsYbvJMcSt/wzYkYUlO2QzD7Kfs8ajDIsbPU84ujXnwXzzVmQNijK5Mq7AVCLUMPxVh8yU2aYkXgzGmEyGBgRZTISoEtwun9+osajs8cf4fTRA4z7fdWR2WhUb7VRq7cFTpfrLZSqNSxmY0wHF1LunRbKaO4c4PDeC7j13Es4fv4l1Fs7mMzNBpRjq91zbywjBsLjZ8N0cuH1SCUEwYgZTfHSrFFjjuT8QkLm5XCItz56gl8lg/qXfgmDfgc/+0d/Ed/4+W/iJ37yJ3Hn9m280N75JMPM7/l1PrUA9dP/4S9kE0GWcDmwF2zq1UTMV3AGdTKAhhyOa/eHZGoGUidyOTlD2jsUPfjIAWrrejQWtUnK2nEkEjuZDI+zadOOTXkS+ADiY8lScdGleAKUyjs3nR2jIJkANYvsZP5RNrSiYgSDMb5f48kM3f4I3S4DrZGCrMveCL3hFMMZpNMvPf8FgUoDBwQIcLJwRhs3FIAUwXL6xhI4Zlcg2c7sbqGnNIdNC3YKkoYjSEWP6HJ5IdU+dTSWCU5XUCMoTfBZP9kFSeZzEaUqCykllLie1mXQWEWlZFI+ZEkLlA5gumySuSY/6CxpgQ0sLLp8A0ES/u0ZUY0osKQSUz7/WCRt/xDIaxLdPlfZwJWxpaPo5OxpZ1NnzwVldNn1ueJzHr7JkdhYTuFM33Q+jtqZpGYrCUBNcLppso1kU0tCu2hSPdwfC4oESiidNJ8Yo1ofMi4Y0lohlvd9SAn38UieOP3hQD47lMO97PXw+GyA9076eP+8gwfdLk6nUwzoSVyiVGrNuqnUWWUBDScDSwlz+azMZ90lsjShZqCuBQ7BWuc7ZD671mVqQH8O5MdN0LvisrBZN5QHSiHvHYxXBj8EqqORJWtY8btsrPqc4ZxO7jaW2LNiyzioHEw1B6nlwZw2l/iUE00R1uHmoFfSHrEKAOTgtTdT6EKugpP2eJtfZTC87YklSEzghX7N8sGllBOLoQQhdU/sOFvtNu7evYvD42O021vo94f4ne99H6+/+ZbY0xedrvnwqjyZ+2xFJ578seUFxWYT+nWx47ou8M6Y0saWbtI7ereJ2nZdcuIEMSVz7BLHIck9Z8BFsHIwxoggdK+PQY+SMJToo+89PwMMRiMvwpvXJqE9An9Hd+7ipVc+h/svvYzd/T20d7YlD0OW+JzP9fkpTh48xNMPKD/zBJenp+hdXgqo7jORm08w5xgiRQbvuHSJbkmdRiek6Wi7p3juCynAmqCn/KPYCc+OfI5jFbRaDV0HAtW8pBcd+oOe4uTsHBeXHZ0TgVZKe1k8broE3vtnTQlJcLUMQvkkkkS5WYIQXRjZIXuziLZtXYQSBZXiAlUuKtiuN3C4u69g6/7z9/H8C89j79Y+6js1Pb/j/hB9MpHPLzDs9vRvjjc8Pl43Jvxio4eMdWqzoMc45PIomZ4D1cagtgSeAK+6zEMGnN3zg4GpPRB8YSGFn2iiyoBticeJ3bzdbgug5jUfT8fo9C7UFHDZ6aM/mGDMghBVIDhvqsnLyGaKY+NeM5GSpLox9jgfkX271W5jd2cbO9vb2CbQWSmb9/Z4jJG8t92ze0z1lZk80Ot7O2hRkndnF+2tLRWJ+f5qvlXTmzED/txf/HR5UBNMzp/nXOZ7FUCNwrNk/rO4yX5hoeny8jL7yBeOCZI/R1Gc57i4tbWF7e1t7O7uWqMAWSJsMFj5bzXJXi06x/erxXH+fRWg5t+4j+jg1jqeQN5UGjedJ9JDjW78dWNCNl8FWLoG/E1BjWzO3sDA3nQMm7Kr6wCKWG9TQX/T+unf0+v/g2R5WfzBkq6kwIwRrDulPhu3vRnNFBt1uo9xevkGHjz6Dh4+/RWMph9kAHVhQYDa+Se6QRyXyKBOpUJdwrE4w6LIeKeMyaCKzmkBpw9mePThGI8/HOPs6Rzdy4IA6umsgBGT/8IcuwfbuHv3Nva2ttBisyKMiUAf6iHHTlr+lOibNcTT8w4GY45hbBxqoFhtYrEoYz6eYzHsAoNzA0rdn7pAf7Bq3TynWaxk3DadYjEaYj7oYz7oYUHPaa7DgZPxJ21fCFZzjpNUN2PyBYqTCYrDHhYsmo77mNMf2SXjGDdizvJoA4tqndIXABU4agStCVCzsGs2HQSnA6DWXJwN1iY5nlfTXC8nWNPOVjewO49L41nX0u5huVTQyVhspnyVeVGHtU/4RisXYMF5RcTRQQIrcnixg2Cy8khXWdIxUrZ0JA9pzTwZ8OuBpnUBLIHXNn5EIZLx/QCgzLfHDRaHe2OEaOcseNfR2trH3v4R7lIZZbspYHs6GapBlY2K3/jGN/Daa6/hs595BQf7BxkzLPy/VYBPGoMyUcIrGUTXv5U3ASSv2sqVRdZkxU2A4qZtX7fdFCRdt43V79M6hdKKpAFy3fxy1fLr9p1uL46HfwuWNOMNxkMpQB3HcdNrsG5MTq9T+v26Y1wdr6+bI667B/Eep+cb+wg1rmBQM05Y15B23TW4/gl+tii/6bx+H6BeAS9uqAqwMT7Lxl1fYuXfBs5GAT+axqwJPJqOoxAtaW/PYZnLsihN/0rNf6pvOMPKrSEEzqQAraU3GTOLv0jamXtS8zybay13CZZfNNevvuv2TFoDMfPwyBGMIUaVp7wRPZq6tQ7nO+WRnreofJHbr6xlUPN8EoCax8s8h3k91aAyG8IMptSV0wVfrb1m/44msQxps5yZwKpKc1QQGfUxvjzDgHLep4/QP32MYecU40FH8QVjDtlq0Y9ZEw/XJQvSaoMkSFidbSYAijLY5thlQAUbqknWoeRrgPvKqf1+GthtubrVPmllZcpLo+HALA1HtE2hZZWppUmlhp7RIlGYf7Xqj9Hkppph/lwwuikTwBHJx5qRea2ZKxMUlwIlZcp9G2YHV0SJam4lyytnE4IuVK0sOLmHwDVJSFMM1GwN7B0c4/79l9DeaucqYKxblIuY0W7q+C62n/sMqvu3gPqWKUnO6G3N3N1qdmYKYvFGcVFAWYo/Bk6tiAZnr6Nh1dfBuDcZQW++zCedM26+h+Uln9nf6pgTQ8+aq5TWC9fuPwEvI5dbmvO8IeOqECvw648b32wcU1e+WM0Rs6/9OgSDet0YxmWjQSYUJ2V7yZePTSOsKVGZz1X1ysWyMahpO1iumCw+xzMpEuZCQul8n41Dbum6FFexrZeKdqxNBXEtBtcN57kKIlsD67PPRM6EX24osNTe55oN1lc6BD+ODBjPyEuJEqes5EooF0ic4cdsokTy8PpGpoKjlCHfb37ENmfoHU4bH565DpFzLJ8r66IkKDHLKrMnR0qZqiB6LZRKW3kzFPNczU/8ECtgjUbNwmzOHWFIKfAnD/Hw/XfwwTtvoXtxpm1vbW3j+NYd7B8co72zj3KtIZWvQf8S3YvHGj9L1QZa23vY3b+F1vY+qhzLyrWsAYnjuZjcwtd4vgSozeIh85pOYo6oK2X1k8jRxdy3GjstG0g0uegP8PqHj/Ddb38bf+ev/XUMeh18/Rd/Dj/9C9/EV7/6Vdy79xzu1pqfdJj5Pb3epxagfvxLf9aZx8t+vauBkb17iZyCg8XBEI7OHmM5u5R3eHqGt3QAyg6IpQB0yoAVSJ2wYnUsWfeiRZYGVBvEoAHZR6QYQ3KwKzwDDdCzAqyxieL3kBBW56RIA842YsDG38U+rBpILU9iE99lt+ZgSulm+qcM0e9S6pQA5BgjBl1kWgugNtN7DgAMeugXEIBBYUTZbuuOkeco2c4Epgkws7NE7EmgLFlfGDjN4IvSw5LcdhaZyxELqPYPdf1NpqcsUFos6Ao904IJzQHZzosDswEJZmzPZbN/O1s6gkSTynMvlfCqy5gOMUgnbVHesaZ7lDEkPEMg21j+ej6ye9dtANQqNglEdVlvZ1PreRDAQUm/iUnJuwdN5pMZHrcZw987wJJ+RbvX/FBOkbKkVRSKOYO6yIJjpa77LqkmHuaU+3WAejpRMsBgNAOoBVbS7ZYdvVOM5lOMpmMMxVYdYcjAnCB1r4/HFwO8dzbEu6cXeO/iAo9HQ1yQRU3GDD0JKT9OP4pouFOClhbrjD0Sk+NSEJVMyEuFjUTxQF7CadOHN9RZXJx0RbnMtmlfRSedJXZMPAz0DsarsS313qYFt/AHda9jzRjaXr6f/L21+UTvrHIv51nHNvyFzwDqpNs5CwMCXE5/JtuJ/TMJMmjbHuI8VnJWr4B8NkFQXrgoIJgMz+3tLTQbbCJwn3COCgSVK1Xs7O7iueeew/7+vgBwMqb/5W/9Nt548y2cXVxKwoqPsLrKi2X5wYjt7O+sQPB6TSB4i5LdrSYaTfpG03s3/5BRW66z+USIut0bt1YgM5Zdk+MhfdBHGDpDut/toy9wmn7BQ4xGxojUh0mkJ/lDFs0LlDvdwv7REZ5/4QU8d/8+jm4d4/D4EMe3b2Nvb09NL/Rc711c4vLkDN2zc3TP+blAh5/LC3S7HfTokTKilMzYpL0zyfYIdnTHzS7AuzGjMUFXWAxhV8tQcMPu7Bq2d7fR3m6r63s8muDk7ExNAI+fnuD0/AKDYQDUfC7d2TtrsgmrzTyyzMa5NDHMum6tuSYNNTMZdgfWbWiy5gONk+4dzg5y2ilst9o42NvHvbt3BVIfP3eMnaMdVGplsJGAQKzuTX+AMYFj+peqCccUJbyk7m39bGcsoBDjeygmqLnEmrtsng1/N29G0bWcC6SejYaYOuirTluXAo+fTG7kl+4BO7vpyW4OgJpNOL1BR4z1SzKoB/S4IcPMAGrNKboUJl1vjUl+bBw7OE4zyalxuy2B0/v7u/LzpHc3mRY8/ikB6qFdF12bIZ+lqZ77cqOJZruN7Z0dAdzNVkvvk2T15PFtNiL/1V/9dDGolwFqe3LWFetjKI6YiP/mmM4xgeyos7Mz+cvTb5LbZJEpEjduL5QM+D5S3nRnZ0cfgtUcr1b/W032Nx9T3kgUYAD3z2MJjzr+/RmAOpLepEvxujLPusJMNN5lCdZKghrrrIK667KhFDxY3V4238a8e4N06rpCUmxi3bGtPdc1hbBN+7jpvuM+m788i8lWqjM57mg6szjAGNQz9Lo9eVAToP7w0f+DB4//PkbT91EsE3xVmxgKC1e0ETPW2D9iZTPqEjDJ4dGahBiNjYfGnD75aIZH749w8miGi5MFepcFDPtFDEfAkGOMCarp2b177xb2tlpoUPWDEpZzFnvIoJ5jSpg4vJQAACAASURBVGnLckWNqL3RTEygTn8MzEpAic97mbIoABnU464I3Gg0AfpT8yfBajLIQ5GHzY4EpSeU6+6bXLdAUG6vKhlpsEGWlkPsSFVMTpkLMqj7WAy68pjEdGhgrAq1zhxHDSgmAHWV7G1Kg3rspU4q1zSNaTBlUFOKPYuKIk53FnWw5CIozAkQHsBlT6H/YsWcLIjU+itS35rnonLI79zvOeYOrZ5sI9teIhvujDRIn2boTQwWX+QH9v+x92Y9lmXpddiOG0NGRmZVZQ09qy02SZGSaBMwDEiWAJOGB0Cv+gH6F37zs3+IBdjwqwE/GpYs6Nl+sijIpmGTZjfZQ1Vl5RDTvRHGWutbe39n33PuOTcisqqrMqI6OjJunGGfffb+hrW+YdBIJTVVyZsP9z5v/snUvkSrnbMX5cXHn5W/9aMflk8+eo6QhrJZy975/ve+V/70P/3T8o/+0T8uv/d7v8/gPsgWtZ+QP+XAU9kNjZRTeMCc9NotMKaIyAViZnDIEkKTGr4L6Ju7/xz4O3Z+T9Bm4HSMvPWDTJ03db5lnfVPvk4+JxPUbDOCfZq+dj1Dlv9j7ySfaz/LFXGc6YPzrAedDeSgrUyyzeni/v1lvdWPA2OATQBdDJsgz9W+a2vq+LF5m7rPe1fi+8//L0vFFMRj+TjM9qseTqqEWMH7vE7bAq8gP9dE+rz+s4pUyScjEy7lSd8nqoGBLDx7esYMalb3AjnAFk/CCoTPySbAvYalZKMtU6Af6uWsnu+sREE/R76rMcnaK7ULVvGQFdqmCnHwYYhhRPYhxk/fM3zUYMVrWznPB32XlNVY90pUvQP4juuQbI9qVJiPJwiqjQxq+kTGcNI8c92n7HHKn/hMe8JZaCivCv9fo0JbkfX5q3L16jfl8otflYvPf1Wuvvq8XCFrGkFwa7WroM3kyzCwHvgfiFu0p0B+74ptv5DpjCAxVuqiXlLltSu0JURbMFR9iQADd6ug3wuSl77jpTI4mRUtrAjnX16i/dYt4DT5oswwj8qSJLNBbiuBwM9Ofy6wJnwGXPQEmYXhFGO+gXueniDBB9+n/Dfep31hVKx0afar9apcraGHlQuuZB9lZKOi2AWSjS5vytOzD8tn3/9h+fCTT8oHH31Yzj44Y9W64w+elaOPPiynn36vPP3kx+Xo2celADNkyxYR1PB7YV6taW7RsFKWZLSvpNm662tG9d/XNti69ZypkUi4B5Hx/f0mCeoB/xe3FjA6NeQI82gnmihoZ6uC5IIgwK3HTuNcNiXjvaOddFfbFwxshob30tYIO7uRoa26BFsUpAQFXAa+EPAblLnHPgVB/f1Pv8cMauA4PD7wQkqP6i+nObEpbjma7DvMO4JXRFC7nUHTA3l9yFbajrfg3HUJIlWtVMWTZ9hB9NvZ0laGfu96rXHfuE/le6IdqVryKXu6EdTB16D9nYNwK8a8tWADO84vTnjyUL8m1LCuWbTtXLHiAquhImCLOhFyQwQufEfID7IKqvet/tTA19CzOhImsZAhb9aX5+xX/eVvflV+88u/KedvX5PsBi7z8ceflg8+fFGePgPxfEzsHi36Ls5fKdkDAT1PUN3jWTk8fiJeBO0KA8dEG1NyboHn1arD9Ocl8wmj94KB0xGfBp9XCeojtPVblS/evC3/7i9/Xv7V//Ivyv/4z/85+2n/yT/5L8qf/Of/WfmH//AflB//+Cflp88+fBCR8227yPtLUP+3/3UjnsPxrxmQ6XcT1IOfLsMaVo6xCme3moC2Q+USLTUq0tGIIQBaf2lFAJnsdm8RJZE6IzekZuvQ0KAHZ6hENpD8f5fvSf0Dw/ishmiQ1q2/qIADAOyHyGhlFjWIQ5TbWzGq5erotlzebsrl28tyDnL6NTITQfogUlClAEFk23BWOXOQm5tyc70pNxc3xFCYVRjluJnxzHuq7+4RCOojlPNWtAnL/bJXp0gtRP4MPmNZHkSltL+TgPY3SYzoB3t8zKxGkghBRDMS8/AoypvHHFRcR6W9lXWQBXI4RQaPctkQ6xYvkOhjoBLdykBuBHWATCCiXM7b5HRkVYu0FsGBXnMwyKn8iHNFLx5G0ar0t5yIKJdS/y2lyEAFRI2SED4qK2RRg6Q+Qq/X03J4fFoOT07L4SH63KAHTzRnhSODHjkgp9cAJkVQF36m8t74D4Dnmj+RmbhhGY2LC5TjEEn461eX5a++umIG9V+AWDu/KF+sN+Wc/oNKG6nvuLI8g0aNzEw5CypxmYnVFD3mCMJsgHl/iK6IHsotKpU6sDMSuX9qJrZJDp3DOXaPakSexb+5/+3W5qyx6PFkms9ZLeNgv8uHRa/nERCdzoCJ6y66TiZB3GmUXHC2qwnqyBXiOlG2LoJJSOSt13SGkcH8wfMPygsQo8/OWMmASYK32KdHJO9A3P74Jz9hudu3b8/Lz3/x1+Xf/Nm/LX/xF39Z3p5f0inGPoIj+AyR5cfqSQVg6ykyglGuG6VyP3henn/0AUlqfA4CCIEsDiihEbS5LJvrCzqLKMnNEt1B4uEn7v/2/KK8eXvOz5klDfLa/Z2RoBTOkoxaEfPs8wTgFcACnumTj8tn3/us/OCHPyg/+tEPy49/8iOS1U8//rAcPj2ljBPRjSCMt+XtV6/Kmy9elte/+bx8BbL4V78uX3z+eXn56iX7sW/QswQyypm1dEaH/cAEsOk7OxF435hrOPovPvmITiPeHJ71V7/+dfnFX/9N+dWvPy+fv3xZLi7CEWa2bmTMR292AiLM5lKpUG4TV1igfEu9IQm26D+XmmeiGQINaDce0FhExQw43ARmQDDEHmTkNitfHJfnT8/oJPzkhz8qP/rJD8v3fvxZefr8jCQ7QBGMBuAfy+6wBPd1WcOhv7gsm8ursrnyzzVL0t4cH7LsN9bG8fEJ3xnBEVe+iB5rnM/YByT8sb6vLlk6+/oK6yICFRjFjjUiclokNQAGODmH6m+OTH1mrW/KxSUy8ZH5eFEuCDxg70OHBZkSbQkMqlSCmm0w1IcVBDUi1EEOffLxi/IxMqLRIwclzbEuQZwz6ALBFljvl1xv7Jt2c8DAEJeXxv7BPHAu+ZxrBg38V//N+5VBjWxjLs3Q2ZKxQ9LXWlwOUfsbzkXmNMjpLxFwEmU8pwBxg+DuRY0s6u9973t8JwQdA4SUetnuHdU7s/Inm5FhggAENcblHtT43KVFDXBWfZCex35wj0WMEbjm2XqCOo9pipTeRQj3Oq4neud+39exyuTC1Nj7eV5yj6XEtZ17yXDYDSaUBdTp9Wq24XwDEHz7BgT1b8qXr/68/NUv/0X5+a/+58igvg5NfhKWC05jjQo5vzeRQc0sbawxQKrIjD4qb74q5ctf3TBr+m/+8qK8/rKUy/Pjcn2xKleXB+Xtxaa8vUQriFvq1hefINr80/LhB0/LKaoPcf1CJt+wfcH6Fva/MqbL8Wn58tVF+cWvvihvzlFzBJV4jstqdayo9purcgtS+Oys3J6eltvjE9p1B1cb1MREz6AglKGIQUyvy8HhLSsZCRxQyxcAx2wzFIGDDPhZX5XVBQjqN2Vz/rrcXF2UA/Sl3uAb14NB9KSU45PInj5RmXAEaDnMKmx1VnKi3RnoCfo6smfzkQIKEr3bkG37YY0UiRCwWEakGloQcZDJlELVVxhmUbOvGQO8pJcB9BKeSbasiQ9XXmqkd5wT90HJ89vbyEavT2CgKHpSI+sswCquxxiXWkkBFlIGNptpEISJsuIs861ZgW+IbIOPPvqk/PgHPyiffPRhOWTmPvT3ZfneZ5+VP/mT/6T8g3/4H5ff+dnvEigiiB+ZLvalDBAy9DrsZ0BXucLLkv35Lo6ZAnH7z/vfK8C3Y1Bz1/CpU8eNkc75nF1jz7po7DqZDM1/93n+DLYVdJ8DSHuC2npvn3fT3xv3qlmIsOPDBmIAXgRqgfyDn8C+sdHmxxmEc/eemqcxQthkkYKt35CMmnpPc/fd9fcl5IHP/9nPfnafW33rzv3f/u8/b3OuBdaB4u2RDJb3P+s7i/P738dI7MFEVVxCWAu+4CfT64ZtdoCCH4es5vfs6Zl8WOBW1AHKFrNtaPvN5LQxQ+8dZ+gCc2CVMVYBPIxA1NZ6LLy5yOoaElC2KKmZWOUqYUYmI8IsEeDeEmQo7cNHhfyGn0NfJ4h4/932owhq3Z/PtAHxoHY48J8g18Urj2XRtkSchl/5WJAYegsittBmCuTtVbm+fFMuvvp1Of/yl+Xyi1+W66++KOXiXEkUPAGkBmZfPaqVDQdbQ1nF+IbfiqpfqFaFMuAoJwusjUlB+Jwtf85Z0er64pz+FX1r2gzoswwyZcPjIKNINqPsZFS2JHYHjCFsELXCUja7AgYUbODWkCSwkeCDql/MlFaAHDBQVI3kfJ6elLOzU1aXQ+LAU+ApJyflJFpEsQIX2hRdvC3nlxfl/OqqnG+OysXtU7UWu0WP3g3xVsI5MM8ukO29Ycu/s49elI+//4Py2U9+XD75/mflw88+Ls8+eUH84/j5i3J4+mEpR09pL5HMZzlctAGRf7vhHMPmPSI5jZaNfPXkdoaUjs2QOa44FgDXwDKSdLeIW3S/+XC9xXJ0jOprNt1QdonIHF6619djN+4zW7eOyUlTi0cePmyMacncT9ogEeupJbD9BsTHSCDJNA36NXgXBuRGEo+SqIYtV4ndXIugBh7z2YtPy6cvPhFBzQSh5ItHcJDXVR8H2usO4nDAMaMU/1yAWsYA2hPZA5TfUQMuvAm0SypFMOdDW1ds/XSiEqvnRvARy3sH2RvJHaxqcKOKDtfgF8DXxJzz3sbPKpDQ+hAZXzGIuL32tivUiU+CzwhRAdwQ7euQwANxIVkqF01YtfovwXeQ/0Deg+siWqJGwJda/V0Sm8fZTiIABgl/hwFc9LMktz1f1R6OKqaRXcKEO8wFgnsciAR87fDmoBxuENTT9JFxB73CwJPTO7R+VJs+JFKuypdvzsv/+Ze/KP/6X/6v5X/6H/579tX+03/yX5Z//Kd/Uv74j/+4/OD73y+/8+LTPXbod+fQ95agfvkv/7sm/FKWWBaImZSuQsVZlymr2vtVZKFJjiYsBw6dhWjqdS0AMoRlFbIRLJ8FlEV1CO3o4paMNfWC6RJAax8BZ10KjB2WH5bxGQBGjSZSL2YSmLWMBaJeSlkf3ZY1DBCUpLlACV2A/ejnqRI1rEid+jYYoGdGJgyya8yT+l6bVFaPVs00QWNkVx8BBFGUEkhrZxgy8gcGD8ns+FuUL4exr74Q0UfaQAzL3EQfaZfoVu2emvWHDA0Qkqq/6I2eekx7bgwy5QyKiM60XmnKhU1YxIZVcAqAngRoiMhwCFR6WiS2MiqoJGjYRoZFX+JdiXmpT004BQFsqWRUi0hTSSnGI5GkhuGoXtSoR4tsFZD3T2rm/CH79kXdXjaU2dDoB8nOMoRRfpxly1HaKEr7oGQk8qkh2FXqHX1hEYF6Vd5eXJWXb6/Lb16fl1+9flM+v7wqX21uygXAUPYWUm9buBJw+lTQSmCpetdAWQRgluWxwbyq24cmlKP1RFDHV7BzVD7e386CJq/n/dKy8GywuOw3QQsQdJEhyddct1PLgmZwgG9roDQREgMA3GXYbb5lDzPO0Z5OBp6XM4NadEJQMxH9FRehQea8TjmJlFMmURyxy9LScPAOWEofpbZRwvbp0yeMuGVRAQJER8x6RqlbkNQgzZAp/5vffF7+6uc/Z9lpgNzsrcQKCUfl9PCwnALgfAJg6aQ8QV9pEIBPn5Qnp0/LkzP8+zR6xKu8vtYyHF6VBgVhCSITxDOzpfl9IcIajhmJRzh4qOKA8u4iBgUEqIynV5f3q/KLLJsOyykyXJ+fsc/vi09elE/Ra/HjF+X0gw/K0VP0Iz5iaVBWDkBZofOLcvHqTbl89bq8ffmKWdVfvXxZXr1C6e9zRq+jLEQN/o5ASlWyUMmg9lNlgm0osh3CISpOYEzPyunZU+4VPDeyKz9HxudXr9nT6hoVDyCHXXmDzxQl++O9uUyoVGANq6iyj+sxIgMDeqnGtOeJUdJwROnER4/kqLrANSUGkPsIFTA+PHtePoHT+/FH5aMXH/J9K/hAeoZlzfF+2XsbpbklN0hURw8avHOVyI7KF4wCVSZ+mz9VxMB8oeoGI23Z9FWACe6Bb/YUxvrgGol+1az8AUM9etejbBmCFqKHFwlolnADWHpVLs7RDwdRpyrbS32J7DAAKKk/LOVLNa5R5gzi9rCgp3qrGvCMASDHJyjp68oAG+paENXsrY3xo3frZlMgn1XiXv26AYLBDjCoC9n0T//ZP/vuWK0LnsSg8ZCYHkYe226TveS/oZT2FYHnV69e1Wxl70E5PYrwNTCPc/G5ATgQ0wg2QHBL71RmUmCK7Bw4hfGseId4Jmdy4344Lve+rM6RDUA7WgvmKx8y0BsTmdP9JfvnHFyvuwZ10kjA1dg5ew5d+m7kfruuPfceqhU4MuZtYj0KPITMVdQ6hK2qy9xS58CqwRoSUAmZcX19Q/11fvlFef325+Xzl/+2fPHVn5Xrm1+X1SEyYamBq5MOglq5p7DLtNd1/cigBkS4OSjnb27Lqy9uy5e/ui5f/nrNjOpyc1I2m1XZrG/LxZV6J+JKcJjPnp+WDz58Vp6chUyGnwCTD20mEFgKcODgqBw/OStHp2fl1fkVe1G/vQRRFLYkAhpZaei23AL1RO/n4yMBuLBjUTtyvUkl3SI4E88EGx5+AABfBoOiX/URgWXISugS/gVZOteX5QA9qC/OS7m+oj2KykKStzgXVSyOywFLg6s8ODN5SLob/YhS2XWBKCOrVZcZgRKr/5XtxwgirtcxQT0E10RiVzY4sqhbZY14gSIwmmPZALpBlIlsW5dKVXiXAS2sN8yF5FUl5bmG5d9UW8BES/VN/T6iOCcUfGSo0JEhQR2laeljnZanT5+Xz5BlhT6WBwicQgDVNSuB/P0/+qPyB3/wh+Wz732/nD17XjPDqt9lbjwsEINbzOaLwLhkmdxFJDz4OWOga//ZHMG4z/G7jt0FVk+CwwOwtwd/d0/XAM8IXQg9BLIEgXtLWlvsukMvU4WPRLlc22nxM+tB2D0eAwMVo7divt4uvdPP1S7Q2WW+4WvATsw2+hL9Nrcg9107P/jBD+Yu+Z36+5//8m8055r4JHUboJ8feIucHvjh/TXa71PvIa8jrs+gyVzxjLYZKDtmtqIFnYJaJdOkKxgUFWNnkCOrqUQJ7URe4zncCorJKiS+5c8wSB7JH5TdGoW/W8Rxg7IMFYigVqC/ArNTpamYU+OSJv/lxkkis4T4FMGFykIOkPT1g8hmZUPMA1ts2OPcprmqP2qdVH1gYYMHbNMBOgPjQBAugpffluu3L8v16y/K5u1XDF5bbZAhHJUhVyiMHST1Cq2ygEcA84K/FGW+oZRQQQkk9PlbZl67fDZGCQwBAcwMmEawNLKaifVIpzJDOUgeVa8S5kcNGlXq9A7ifUf/a/q8Ud0LPqfxYMs+BccqqxFfCE4AxgIfEQHOp6fKnFbLQ+AryI5EuW1kRIuou7i6iFZmV+Vqc1jWt0+CGL8qZbWhPcqEIRD5jB28ZdLKyekztjv74NNPynO0MProg/Lkg7Ny/Oy0rE5Oyy2q1BBDBJKC0EgFT7ItH31gYYvEN1DGl5UjYaKlSoVj0mkX+7mUUf62Sb3umWvypZ+jwwB3sfOzNpMTp/aZo4SvjhHnW5eq4jj+kcZPG7x+DVjZJtsrPd34kMbRuPKjZKrsEl0Qz852blHpEmvvo+cflg+efaAe1JlklcJu97SQjAfM9pVfDw6HF4c9Vn28hNPl1zW+jEfeTk4y8gXC1+Cvyf9s+me4EZq+2s5ad4BR/RlJWsTFWKpaxO2abTBVKU6jTG0ha5BG+B5kZwM7icoUWddK7hk/T89Amcjc6WhTEb4G/QpghnqH0fxHxzL4KzKWwR2FTPUeADYK3K1lPesKjduKKsfIhmagF3gjtJtSgPcm2iXgHMYxZ70bM0Hp66RPJtFFwHF46HzWeHcZ6/G7i7gIBbCB5D5asRLxL379svzZ//Fvyv/+r/9VudlclX//P/oPyx/+0d8rP/3pT1mN74ePGdQv9hFT3/pjr37+7ySQOkdt8GCDbMqxMhXdNBjkbxaiwIP8eRa9g9IVI+U2smRLCz8GbkkskVGjPmJM3CXtApK5jShrpJYFTSNhB6oiDC+fK9gFpUlVvkW93MAqwqJJ/bPpVDbh6YwcgPrM0EQmNsu+CCBSBKl63dBgZsShwCqQ0JXLizLJpJVug5iudk563ioUwzitJT7dd81z5mlsxJ0Z/sH0d0K6vgMrkF4LJXBJki7VC4GwoxBO4Bi9FXsXZDFqjzmT2lirNOq5bhrB6CVV7Y1KNMYKSOWxCY9xOuFAgUxSiSOXPYJ5yewRRF+SzA9Ci0BoCOMoT1UzRFRTqo2ZhmdkboOgpqJTtK2yu5FxvS63zFJcl7dX63IOsBSlLlEgkKU7pFyYbwRFgnEzMygyXWMOPWkD3K6St8nwiMnRa9Jc00mUlovs0EYGutpBNWScqTwh+RztZ6KXd9FER6Rv2q6+hrRd2B7Dn+02HmP6xE5tjkSpj1UtNJWVGZDUftamZLU0EQE+Upo8bokIYCh0jBDvQiQdgEmVqMbShZEDcOjkREQZ9i4iiAHgIJMXThcDI0gWKvqb/YUDkEbgSe3lEtmvLLlPYlPONEEh90gBaY7SeuzXpAAM9w+mYcqKDS0CU69doLTfFZxVOJY1WzBkNc0gl5rEnkPPS5TTQrAMHMDTiAJnFLsyd9ETGiWnMfssCc31vamlq0GwXqO39dWl1j8ztpSTFKJZVHlEOZJ4iuevkaEBbpMYIwAnIhvPjnkRQX/BDHGUBFd4acvAVg/0LJOjzH1EquYgBRpabgPgVUT5JCFFvclQRxQIQ/FamZIm3bVfvVcRsa/gEtydgQ4AM1kRowUTcU2A2A3Q3YAInQ2WsVNve/eYxoOzym0XDKLsafUlA0GN9cq2EMyiBrDhyEbxGJBPbK8RZdicRW8ZIOCAYQWxHoPoZrTMWhnOa1zDxjr0EuQnC+9K9gUAZGJEGWl80BgrjFWQ7Ctlg580oLeavFjPIO0d3OZsf+IdWjsynlXtg0Z3EJl/+Pf/gwnJ9d382ESy9pYIFjtS1UlIj+7AOFfFUIk+RF+rSolBd5fZw6nsIxTlTJ3Jhd8h3wyUD0jjMQe2Iz17ezSTrS497nv11/az0uGynpshgrfefhh/rQ/WPOHb5nh4NT/LGCkwR1BPXfOhV+tSwmLquN3PYZ0OGQXy2CW+o19i2OwiqRXkcL3+qlyuv2CvQuiMm/K6HByi1DIUEgJWIlgwMqhJ1zKyvLWAEPAD/bcu15fIBirl4q2qbuMahwhCjDJ4zNgBYEhwEvpNTnM5QWntJwxgPJRypY3PzNcCGXVSjp6csoXP6/ML6nf2TYwgKICSAiYFzFJHUwZCFiLg7bZmUSmbDLJN5K0CaGXhsjLH6rCsYROGvYOno+16uykrZEexkk/0a4aNycWrDGiV71Q/R5bM5N6I/RF9wYaQvoEqXMcGb6y6oUPgbuADgqRuO9qnjkcdglHekvwZz25iOlQC/SplDLQgwgEYmQC23Muz5RM5u8GDlm4wQa/AxqgSRduoBVQzGJYGsvtcq1e3bFn8BS1QbJeuyuYGevukPD9DliCy59H/GgGsG9qCn376WXnx4mMGHSLjutogYYrYbxEcFQSEfdUWJfzQW//O15sjfX3hJTJuF/Hck2B5wEvJ7aXXyNfL/+7JXYN5Y2Sug7Z8zEPJ8FqJLpW5dXZ6P1aDrznQ0xVOrC/3efFZH+fzTRzllh/5vfueA5Cy2vrj7MocKe3rj2FWCBp+n76+uETQVsitqQc3ttcmLuD25Ad35xpcr6fEPbbtpBZmVLO3qzffsDxWAmS/SbRRk+9h0D5f0/ssE9TcP1H6m8PgB/LpRYQr+NikJddaWlqy4cLurSSpPgN+RxVTyemmoyrAnrEW41zGj2pNa+vG4fneK2pFaJoDHTZErNNvU8k6BTsNJ6OeUzOsTYxRJx2UFQL9EGRHgh5EMPTNVTnY6Hu1uS6HSKQAPhlBWWhzhdxelpxe3ZRb9o+LaiLMrI7MPAS5XV+VG2Thra/oF2rigVkCm4oKIJFBLlhBdkX1FaPUuQkLViojhtL6lhvDM+znnuDsQV1LvysBhzMV1VXwb5a6rdUeZTPRbsL1mdgBOCKwWVZTVKIIqhnC5sNrWW0Q2KgkkhvMBypWngSewVLnSAACzuAWj9EikdUnD8oNi6QdRKC/KpQhK/1wBVIo6q2wzLuqBjHJhEk2am3oCoLvk9y6y7PW3eEKd3VX766RXrf/xE2b3Vgh0QFncJexjp1jQrnb5CG/m8Cyz9pD6VX2DfznkHVMtEDMpBP8wl+NxDNim+Ambg/Ymu305FRJX5Fdm83LQMwkEwZ/iCBT40yefxSDJOaVE5caEW/cZqBTErnS5F69c8j3uLszpjxxW768564Z0m3uzDt59gL3Z+XUqLwZfyLOFtUfWsKVWnXWL/NPkSTk+wzqS/XJlal6b261Ih6AmWb8hjy6Ao4GDcfgYFcEEZ/EbGNgeZxn8RVK5oFs1NhrpTJkXkexV9uIzHZGO0DKUMhW6STwCatyTNyVd2WC2Ua+8FF4Oki+S4FZFQJNuLoDkGpscNgMyfNqejx0LlshkqQu5Wp9W16dr8uXn39Rvvzrv2L1iU9/9P3y4tNPWJUU+PJztNh9D7/e2wzq9ZeKwNRa8lJKgiIvBiPr48GZ6ciQPvly1bDrV5fMEkeLZyGcpMKoTK+0UxJgVXYFKdbI6SaynEE9iFxPZFfvgOnMAHeTcNTIDYZ7EmEMSqBRXIqvjKxeYRI0FIN8BvbC9m8kG1fcKAAAIABJREFUO1Vqh/1SKpEIMCV68zCzOwxgZ3k7q4/H6Ib+T2Pw+ARnCeAzUI0jXK4uPaNJxXgKv7qqBjh+v6kYz+j79UKJufcxQYC1dx0gT0KexP94huMN1PVkkjsIaipSz7/J7WFwWAXJknKNSADOu4zKKMdbh6v+EEqPjXkk4RQBDjE+hiqYDA8DQcpOhrIWQSvZl6OiCFSCrAaxc31b1te3rPiIbovXKzgRARDCvMU4Ea1UCUZl50StxFoJIW8Wvf+6GhuptjVhdvocoRXyIEU31/2WADXugLYwBvvUrlp9bclprLuRw9ecaqkOQYsqk/rHyChl3evZwEz/jpuNwSF1J0QEHA6lceLiU9UY0Jp3ZQgczjVDJlIKlnFwK5QrEQlIModlQdUj3WUklUUb5fcZABHCoi6zAIftjCbQlKRzlLkCKAQCmAYOy2U1iNklwQZrIRtkyfAE4K2MrDAl40Iu0+ayXnK1RDVy50WLBFVuOGS5chBTiN5zFQq/Z2bWgwAFaYz+tSCu3TcehlQGFAJ40J6EUSWSOrRU6KnoO4v7yZrjeyPRwIxf944ZBiHUNVZlbIUupANDDxrkoCasMrvJdAds8DiQ4yTIFXiCNczhcjGFLgiZmUVgJdaSG4DDYIQyMyCAcMytghY0+3SwI/iAUe2IeYgy7VX6a4GGww6CWgEVDooQSe3y5QBqlH3o8qoikqOKhR8FTnwQ1GTgA/BwD1H1+FLJIaNIIosVZKMACkYkRKlUOe0mZkjGBB8BuUZwlVmEquLhzHqu0iiL1fSQbwqgALJWWZRUd0FC4YOf/vT9KgFp0E6vOkC6uYD9IPRdyrsnubFuq9Nj5yvAIwcCYC+ZuKZMCIBxiiiYlPudueh7ux96Jq65fwPQasBggIL7EtTJnsh6YwnZQm2b7cQUNTZ2/i4Cu3v8vX9dOl5feMl7GHu2qfvo0XPGPrs+hg3qEt+W7FG2jP7667K+/Qotlsv6CgFU56UcvpGGuo3+zfyt9aCWIpWssfyBvt6gJPcV+qmjCgVKNypiXcSkpD6DReGUQ+4gCCsCxdCr+XYFQtxR4gqOZD9JRJ8fH5XVyUlZ396UC5SezJlCoI+R8YxMauwHAsXqt8yMXso76NEYBtXrTTkAQU2MgkWleQ7bWaO8N/uVyWCQHRqF32435RBZUgxWEuh5c+jgVykxtXaQlheQDDGaSkMGQK4fkdlWg0j9joZLsNoMWyszBT/G32SThF0e+yOGVME1AiZxvK9tuSVbovlxepZWcava2rZJs9tRW8AIYG+TbmNW15bfFWQCy2+bG0dGmXQXAW/Y5Tew0m/KAQPyDsvmBnOstiNo+0KCmqXBlen39AwVd56WY5R2ReWRzk32o9mSq2atJ2nv3f/uT+iJ0SlycU4O7UNQ+1pj99pFbmbCeI4E3fUc+f5jBDXtP/b8afroPm/C5G7uv9r0+rBdh4/1GHPri56gnnsn/ZinCPvami0Hd4QOzAT11Bzsep+75m3sHSEg7n36Okc7B8vUgWzsZiFn8GUxOsAGfE6Wsdmn7j63LrHcpE+oGm8NqnEPapRSFYGhaqKJ2HYQdKyZbF9mu4T717oh23Nu2zZIpAk8owMfCJdYC7IrSEPLhOE0cHNg50RCirWgTTolNoROjfWfddRwbQeOlXptO3rLgVBTazcHY9gnpdKMxqTqn81ajSovDY0EGyLsCI4DxLJCBEXGBnak9xUEKoPpDhhQDnJarULURo/By3SgEXQn20ZVXKyZZXfI7VUChuzwqGZJ2812gd6DcxNV2VC4p7LBhZdR/br1Ipzq0M/E1xjEHhUPWa5dJIoWoOwmPL+CxCNrMMq6Rx0fYmlAEGhJKgukHBxFxTFiGQgkOOQ3nkPPpuekX1rxgqhGE8HpBySnZePVJJpb2IEKWGfp79vIoK6D3l9yDZJv9z995owE9I/KiYe7YR+bUa+cyOjB3Wwk2r8Iq3FoHVY3oBto9ugcfJity5aEN4YZDi+Wpd3u+eilp0aXbPIqfluQS93r6dLVhjYXwEvIXte6lwAWvxwBmZHYgmqtaC1wcnSi1gpsxTYSHMP7DTOGs9poVnqz810220Q86aI6gePzVOckLwD7HyY/d/juLfkoMFPtSI8+fmukffwh9FBrVWm/gzomBdQ6ezqW2aCQfkxzvZdGoOe0ftAc5Eq9kZ29RhC2WkcSC2VVS7SEFR2uSpSq6OHgXYW3JGKJOLLwemHRwgmdCS7bL35nUpQSnQSKpdEHnYIHt89R9ZGDtxKuIplnTVg1NP/h9oGsKtL7at7L1eVyb3BhydfXt+X1+aaco13Mm5dstfD844/K02dnwpVXq3IavvTDSZ5vx5XeW4L6+td/NXhD+4BlNuaao9CghbpswyDJhl+7YYBJPTFZo+6ntJM3qSGMJhoq4NELNYMv3OBBxMQxkofNeGzEQfS0S5qFoFaQfrqKIg5l6CLrGXl0N7WXI4m3jQAtfNOwsRFFS0XMAjMykKHEngg2es1cBaiSRa8Y0NoPTVl+UlQmscn51YzXWlBJYrTWTHG0fruHn4+ZBpwbCbSqQ8IAdERoU6dJeG45TdVTaHqZEV8eS/t7E+4Wcoo9rC4NP24RqS0TJGdfVztVxCKzUBqBJyakkbCN/IhJjmxrzoHJGBJGMmbd91jKSFmFNF7pLGmFM6qMTkIj1COPsDoKgLiQLY2smdXlTbm5QimiG/YuvzqMksGI6gxgE+DjimU9koFc774tbNvSTYu4t3qYFhJzkYnKquu1YO1YWjXVIAJ7fX5HyaqTzRRZKf3nsVxQAYCk+7w1GAZPOJKxl01ChTWS6L5x5eP97p/s+8GIV5DFILgkDtjbJYw0OlmeQtWy0prEvoNTwyg294ZHpLidGoDuml+Xbq7OLXueqJe9iiy0d1R/jexQGpIsM46Sxtc1e5YkErNQQRq5l4xWo/a+5yCvBBeM0VRtwkmv1SGC6xOpJJKdk8KLhXwJZ54OZGT/whHEPkKkvEhrZG7JKVZWNzKaXV0ielAx00sR3WGXymR3CbiVysPVHnoVzFAZLs4pU3QPKF+ZWYz7MHM8qlA4CMcR9yRuw9d1X2mWQs0Qtys0dAE4sdEHLs4qstoigpXZ8Pgsnhl7lUZjyF3JMRmg7NnGIIdqFfNYZFU7wAWEtQlqjEZ9uvDeI9KR3jYI5thrBB+Mw4vcZ8kyENTOokaWMscUa8dZdG7BAIKX7RWak0oSxwY0H8FlYoMQdnZ0bdsRSoAbJ2RM3E+Z06RfqAPQj4vuP3QaqpIQ7NLawt4SQS3injo4xT4psEtgBjswxLyLRM276rb83u/9wbfDIn3AUWYg1+XEwm/duotltQlgZ04baO6B8SnC1aW+aynDKJ81RYDOfZ6fwWVO81iqlHOgYRDi1hT7gvHN7XL8934vxPebu+8YwbHfnXYf3ey/4XFzRM7SMcwTPWkmqY8A2oVelbtNnVJFTZTpvj14Uza3r0gqX17iLZ6XgxVSn3E4oqhld6ucc6S1smx4ENY8blVurldlfblS7/rrywhuQontKM0ZstjBM4QT0VcNLTdOTungV/EV5dDoTN/cMNr9FqDpyVFZ396WSwZFqVeyCGbBxRtmJRVmYK9ga0TZU7kSynTWvovsIkTLE1gFqa2+ZKA5LxEVz+AvlZGk/U1Zu6GNeUTbEN+SzTdHR+x9eBNAqWMZvaIlleG7hE8UMWAy56JKkeV1ZAwM14UdmZHVEjYvxnUYwX4OmmtVMyIoMUwTV9kSSFLp6YDUm8033JGhkKPSkHRB086yP6XjVIXGAU/OyI7WEeFP1AzuDOBENgIz26GrWM4QPh2s901kpaMlBwCgIwKAx2zTJMIAdgUIaWSuPH16Vk6fPmVliSqzIp4iXkPdExUFmhLWSzfpN3zcnIzIw1t67JTeWXqtpfehGBkJMKo+TcINcCzt1gldd9fXYGLaAWM5OMxtXDzOnFGdx5LHlHXCnH7qx9zjQ3keSC5FSWb8e0r33HUelpz3vhHUF5eXTY6kdTo9V2MVEO0bWm4mrEDqeYL6FoHh987gLlabC7Ig7Q1mfgV5La0h2a+e0oG9cf8oWqvfcz7e5IcdWwXS2kcbAHUDOKEFzVo3xxjRpsFEjz3wPI+BFboKnO0Vjo8ucW6S5hLhkvmUB/aYQ5/UloISFnGEgninZjlegZIcnIXNywNTvC63zG5G5F0ERzNjGHaLyn/TEmFvaNaTKZuyLpsDVP+4IYl9CJsLLUvoZNGLVxA5Wocooo/9p1laG6W4adO47iBsGtk8Dqzy+5MMiKh7V8qK5A7JK2EsqibYnk0vTtiFg9SrzcJ7bSJwPYIMmb0s31RdO3S0+GZUHZS9R0yAPqIywPGN9Xp0eKx1G+2xUMGLraHiHdESCX+aax1/4H1w5VU5vNGc6YXLF2WbGbT4YEg5FjTex1HgruGv1tZ88t3v9BVb9q6n77znYB94Nd9plJMnjcBT28fuoAFi0ndtnXpI5YO3gEZHu6fLdC9kHJoMGcI73OMN5EzlrlptG3ybliYpQpYn2cF174qRhpQgZxl0LkPzybEIahzHNm8hA2ffbLWrh3a/6x8yYSX0wcC+sgz1ph/8bhEY8jLL8sTTSCSkoKaBzBcibzxXqiVlNNVqq6HI7F/UhJ1O9gZLW22b+naj7HZnE7pch+REt1ICT6dHFfYRMBVU1fT3zfqaLZn4jkIusaputPZhe0/6k2oryvahlORIjhGOdoMwG8g6BFfD3zg4YHuDJyfH5QnaSRypEiHlHNpFRWAV39fBTVmTt1LtL5X8RsVJVcHE1yA7nn6nOA/LalEKwn2pmUIv853V96ZAcM5rTBP+ZkL98nJdvnx5Xt68fl3W56/YOvPDTz4uZ8+fBUF9UJ4cvV8BiN6TjwR1zMSYMya5Mi6Atz/vNqgQggnZZ0LFf9Zx2WCcZK2qETO8n8GNKqTqG+YWqoRNjWzsRmZypEU+9kNvQqiZQcpkZW4h+98My7Op16fIEn5VJCIMFRPU0fNVpSfc6TSUQR9Fb9Ai+hQMdEeOrKrP3JQKZyIkRDUqq3BN8xlz3PjP9B5z4MFgihSiOgxI8HlWBI7giXHUChrt+m1dJefFCs7rMeazkhBURGEs8FbhHoRecrTmwJyIIdWghKwE5YGkbwF/jFiq89X1PHIUrSN1M0Ed41bfI5EwiH++ZOZiKatrZFGjx+ZGACiIvZX6szLa1dk5JEdb7grLpMc76A2pnUBMJRzTnFWl454SvmIqh9LLCjO3nUFRCxskoysHM3jMNJTyS0kGxsDQiPff1mwzC/3atb+qCzzcvH6USm5J0oigjrLFjgCuaymCPCpRbehUP5VBreg0Z02LUIyy3OGiYs24FLXXq6Ka3Z+3lZaU8yvwGe+8ZihEL2JENztimlnJdNAimEZRFyKoHUiTF0UQy4rrdUt1GQwmThV4Eu87yEALLu2oGF+8V0Uyh1jD2qxGh0rQmIgVYRwGip8x2tKLXmzrwJF8NGBgdBHgcPsFveIKujELV6XPkVFO8jbdy6tEPXJcOjWqWFgk05FPASzO+fV8hR7zOquj9XqJgBdWOYiIcTwroiINFHJV1nLzQa1gPvgwFcmIaEjLGF2vtn6IbAVna/NdkKNR6XCBNRERy+UV0ZUoW4tS4kFQg6h2tCWNZ8vgeC8ZqLdMlXMe/XBqNgPuizWqcmxcVVy7JodjPcIJCotWU+lgABHUzPwLw5XyDAcTFNA7w5cjQtk/uxr+VqdtPWPfYN4xpha0Ib37+3/nD3uF/p3/PesATqvBsxGvG8eySgPL40vOZLA5g+NTWdEmkHGf3I/Tx+cJn7I3x16Kj11CUFOfGyitIUv2iqZfeT8ld6OnhxnUcyTAPnOw72J91wS1VPJucGa45lwyeQhy1M4v5GghKy7L+ua8XF1dsm/gLcL4VsoWA/jqks8RPaU3zCAjoi7x+0HZXK/K9cWBetavrxpBTV9fPoG/TVJDMh0dnZQnT54oc8Yq1UFaEXx0BR1D7FGtWBD9rrlwoCQ7f0WDFlS+URWcSlCH/UXfIexGEcMaEW28yAQC1YmWL4isIsggIzvk7A2zIXhtyFJOOCK7kP0NqFRAac0eq7a/rASB79sBgpTQqdqSTOpkaWYwxoV8QsdF9Gc8q4NJs+UmwLzut9ANAVOFi2T7Xdby9FfYI2EF12u0hK0wCx3slEoRJvBKr67LqKm+WpRijco5mhuA9xFgFiU88W7QukMR/y6NLoIaxPSZCWqUB43585KpmFo2hOyDbIGq+0qCb/b4ORlRTb+FSP0SgnqXbFo6nl3jMoAplyNWXRDUY/2n7/oGrO8AbOZWG7mUeB7nlI62Lsh6e043zY25grixjyowGSfe9/pz9+///j4S1EOspTlR1m6WsruOm53nKRUfLYsYXOXWPw5mir3MSjoRsO37hGSv/oo+Nz43jelVfCcuJF86RatuPUh4rIaeaga1DpQfFR9OTUIN9A6Fle4pHzuIE+sSO1NZuZkbCV1bUZXAkyrqmbCSnuuoBLXZdvhdkd2sSl2qOqXAZgSwxXfV8bIFUMIVQWtMpImEh2oHQY/Bl0ZmHzKoGXCHYOUILCepDJtGhLbxk/oOnCBT14uelNNfVbh8Vc8//dUKirSkGvrNlq3heGPsIuLDHwyctBLUoa8l6yL7GtSOEw6ieh1KnLFtHzKkTVCT4EHSgFqyVB1RZbuD1mUyCgdEckXYY3xUVcWJPHCjJXwXaksTsxHVc7zu78xvxkLabYFP7+4RF7Ad3OvirQU5KzWWH7DrAeYI6n0fvn+OwEzSgy/im1ug574D6KfFPkhGR5OA8/pLNHiVe7G7bJcbFXZFSsqMCAKCv4M7oVQyCEvWugjjk3ceWwz50fh3P3X4DD1bU23aDOpuX5hwWXUlbLGneZHTWD8YtSOqrBz6klXHJGJUkGV6mPibMFgiYHFac0qMd8ktqEBhlWecjcD95Df0eqtxRQgOuLq6LhcX8GnVMs3JOgykCRxZvhgzMxp2xyAbuLYKRiauRZJaWB9bNkTfa4kgtdLDdZncExUuifehZQFlnr6hl5FghWgFqSYR1Cx1DhyNbRZUraK+g0z41zUZ1VEisIf4X8agQ1cQK0xzbYIaz39+cVk+//xVefv6ddlcX5TT05Py8aeflLOzM2V+HxyUJ8ePBPVyofodOHIqg7p/tH0dOp+/8zzLxFqnJEWo7Jjb7AwqjDEf7DIFI4BLciIHlx9RvNOOVc5KlMCuz2riZvCp/ipHLt21Di8+tPyLS1ayKD+bCUDf0+CJAaadVs64KdKr1p0GS9WZ6awETMWTbkeTVQRm+Kw7QnM9acNVEBNoELBigQbcrGx9mzTh9k/8LvxzqNqGDlIj7SIK1L1oB2WfG7Eo5dB6IPqFG9ML6qiuA4wJUZ9rOgDqPYhylOjjerXelCv0yQFJTYLaCqJZpLWv+5KXtms/7WFfjQJDcf/hvrR9IetSrkz3laJuVepcR4wBKW0PdURukF3VaujJ7YFoaCaE/IRmdIza3plwjxKZiKxVBo3ATjopLnUdEWokp2tZlxb5p/JndtjksVIuQJnzOyLMoryVCDb32m0Zx/U4g0LVUAsZk0lV8/Vj7z/Oi45QYaiNLKZwEGqwQH1vVSDovSWDU6Ip7654/x5rcsTbq9gWkA4CMKiWSxbWdYLbsOyqyuRg3tjvPUhS2Xytr7WN0uos1moSHImc6TqH+Xf/tRdLrXbNtu8Tz52m1bK9PW2WTr52Mne3VVlVOwOdkoAT7za9AWf4q2Q2wHP0d2YZcfa6jnsN7fcqzhuA4Hfo2J+8F1P4TwVqUjBD2m/Whbpu9rryvAcIIIHQCAvvw7S/cnCR5QSBJxCszARvD/Z7f/h3d0jC796fLFOzbB17SstuZ2uxvzlKT5k46xxPk9aubODz+7LgAIzxnct85/v39uEcoE2nERnya5Xwr7sl9GMe79i15q7vtXbXlTB7/bjw0uOWjOMhr7XkftbRS4/tj7OM3OaiFOwCZx7ZOuvNVblavylX69fs96sgqBaYp/KJSY/3N7o9KKiAiv7T11frcs01g+MF3Lp09MCGDzsEwWRPnpyEfHR1CrnW+HalHFaUIAhUm+W0npb18wbANJI4yNA+Oy1AAgOseryAIhJoY3UiG9D2g1syAKhWJifWM8aY4JcQ3k3PqBZgiHvvc75kPSz/6uAhktTxx/A/cmnBmqVtwJmoNLKJNIJpUzOI8rCP6i3oX6TqTekdy54e+UqtDPjXmqmkcesR9XBaP/Xpu4sNbTXPR/VbGl/hXc05Z4uXI1T68L3UjuTs7Bm/EfiAyhK5H52muNm/d91bv83nvRMMYcEDz9137u/53Vjv1RUT+pErKmVP9+92wTAnD4FOBaAJYBPfuA9btcQayyfib9aR+DyXGsfvtp9z5nV+Pl/LOmVuTY4R1Pd51vue+74R1G/cg3pq4jo/687zO3Udrjfpba6vCM6t/S2ZzRXB2fA1AtC3T5Eru3oPjY2xX4/1GMvyDuvpk2JG9ziIWFcdi+tYN2zbpUPdMSkzev92KzO6OXMiA9KcJOCfhEmyBRQwrGB14wX6PQJIK26SgmWYtScF1362YDi17tL5lgv4t1pxoWR4tOFyNlye42ipxay/gQqVhWS9auK6+dPx5hK5JH+8kdGVlE50mHC1QNDYuFu60oQ87qlyvDmhxAHtDb8D+UxyJgK0D1bIPFRZc6+/3p7eaV+HH9rItGyRdHjGnTffuztxiH++u/vsuvIY+vG1juShZORdB73v/XvsrMqY9jYr3MQcFyWGKNbxQLgPqgREcEdLFejAwolx1cSXiKjcZT/lv835qXN/76dXIrtVPRz7+25ovPkC9kmzfnLQsH8OdE7KDOYwEsZke8q4FOQp7LY3b96U169e0ZbDF2yw45OT8gTfCIZmYEyrwDMIJHTiR7QRNF4uea2kAr7nwEDXrrKZkwyAXeOeTFI5qTYkbMmTE2GBfaZ0Djj083gebPtFJskgoGBLf+7w/Vyg9vzt2/L551+Ut2/f8mgE837y6Sdsi+SvR4L6xYu7iplv5XmZoF4qaPZ50Dnnj5E+Az3eDJwefBgnwIZscDtGBqW/GigxzG6R+ZYEc1ciLpPfk9k0Biom0Jddc7BTgGa2wwZ0fazKCg4Ewz7vpgqa7qRdY9oSPLYu8JMnduZGNWrjc/6ew6cmRtyjlwNyuoE5IjiiZ3cCeXrgsg7T15EWqa93GEGV5raCXWH4Rs+HLKw5J7X3B+HLFnGVwC+OId8/eqMyGor9QJAFCnJaPWavAEzc3JRrTJcjqzK6S58w5nO3Jp5eFjPBw2Mn9oaE9o+OzHuUUHKAnDpkGJ2mMwwziojFV09C6lUNy8fVeazLbTgBNl7y+LcMIE6dHcFu7BFJJhJa3z2448/z31TmxhmejVyre80GRpScQtlutAAYENR+Vpeonlz7XRnquEkGjZbIg0pQpwoTdmjruC3j0vus16aTXyVpc/aW3DyNuT/cMrsH/gyuVQNOlIH6goZB5qxzX1OOrIMKus3iAIrYq9Wpjshu71trpibmTbCawR8p8VPJ7rZHqtRJsqHJzQDFt9mbND19kFT7U9sXungrbqDMcRHU4aRHn3QASAqoyPqy/V7XEyMqYp9bb1YiP+rC1+TBVm5eMjoHKJjYbp8781o9qrezMsfGlvdf/rfHa7I166xHgnpcURjYpsMTgHjuJ53ll//tfem597neg/g8E9RjWWXbQOBuRWY98K4I6n2d5G2ZtUwR3/c++R3sIWYf7ND7jN9rbUzewwbQ+kEQwnW5Wr8q15tXLPPsEqFNVk4Y3A4CYyZQKVeXN+X6CiQP7CwR1CSnXf6y6iCRwbj+8fFhOTlRWTT3HpSZ56h16OzC1hWqYiIbjXZaWDXujiCzpkXYt1LbY+x06AkHdxl8qjIx26yhczNBHWS0AvJlh7jP9MBEj2cOWLa+ijqjNSit6ZDqqoUvEkVHqtnfyOmGRrDndtD3+W1lHdo0Sto7Boypw7p5isOa7Oj1eQB14Y8I7J9aK55D6+ehDrRtz7kbBOkoS53mUNLVzBZEAFj0TCMfg/LrR0fl2bNGUPvveQ/4OvfZWw+2wd/RhebwgKnb3vW8Mb01do+56zcwLlZrWgv5vWXf5aGmELrO5DR+4h456IsrOAU3WEdaP+PvsIWsp5VJI2JsuKbbiPvPd63JKd/soZ5/n+s8EtTD2Zpb10vmtmUobx8tfYcKTOG7130RGb1RTSsHKA72Uoc/TK2zyXWKIUVQxpgsDWU8GspEr5E+duQP50SPqutDP7i+GI+xweA7Np2R55v/NiaWVVQiQ90wTnPie7XzuEed+FKD2d1+qVVlFNaCQOQI7LUvm7AD71OR3AqGN8HNdlnIfgv7n/2mSXiIEE/pjnroIIxBTqO9SSbAjb3Vz/xYI+Fk1S9PhA9XVOeL239Upqfuh3+L3HA1NAeDRysPZ0kDs4O8Y9CeMqRd7ha/KwQvgI2aBLQtC7nU0suvNgErNS2z+5fst6/7mBae+HXfWffbVRvn6xjRQ8jI+4xz3/v3xyv409Z9sl+1Tbl/czssV9KT/Sr5Yvw7y9/JcTkJKGzifcc/NVf72r2DsWpzbkXA7tqV9fzueWxPUV4av8vyOfwfwdmRPJF8AMlstR2A7YZS3ufn5/x2gKFxEf/MAas9rjLQa4HBWYfKJxXf4OAltgCMKngIykbSTm2tSJ2kKpcYP1syHsLXRVa9/BZ8G2MdeyfZHpA/jGlPQc4h56usDPncv/d2bSTnbcqbN6/Lb37zG1ZNOzl5Qn/po48+Innvr0eC+j0jqK9+9f8tkq13FUJz5/UENcqjkL+ciLjwom4/t8mxajZ26Wx5s5nAmoS4+lS4iVmaE6pzz2+52l8+j6sJ0k7ctrCfRe9w10FG67DXAAAgAElEQVQ2KucuZHu7HhfkQ/09HzAgWZRZvHV+GLs7x+brjBF1UdrCSmUgzLNxPrKeqlPfkUG1T7jy9kiAV2ee5TeiR3gGrCLTQ+xK9Fs1aGDSJgS372vCS46CnIbN+rZcbxpBjTKSyKJGb4qc6SI7Pcice9jGesL9LrBlGIT7l/dmdZjSC+n3SgNVIjI2gkOsHN3PggBwKN0tB5AvfpmD0N+fv6eA27Es3Qw49f/OAE/+N/d0kh/1fYfzl0vowhGsBHXKxugBsbH9kdeRYj4kNfLPJfKHxsXEeAf7KS2TwXU7GTAnE+dkzJgh43KGBtdyeUM58C6FLnJjYJDF+/A72hpfB5I4ZKKfT+cIb8+z1uDU9asxGcJer6lFtyvC/WHctDy2ho2EMRoEtefO6xkGKkv9OHstgjH8HsbW4vb6bkE5/fprv3N11qzc4edRoj7tgUpqjyyYsb2XP7PB3pecfCSox2U95s5zZoI6Zyj3csUyLpftxvk5QATXhHPRg+ljOrq32ZpuGI7XY/y2EtTvQjbuK0/ve/xDP0O/HryGrtcoyy2CuhyAoAaY2Eow1yoRgyWSbAH00AJBfYEIdhPUIJZxTCt/aVmsNSc5TIKaGdQuBy07EPdkxnT0sF7DVksEtUtlSyU2mcb94uCeBIj3u1HnqeWGAVDJZZfBbOFkmjcFRzrDSplrDXBHv8Xb1ZHIcxPlQcLb7G3BmYZZVYacXwG2qBR4vWOYxduyROByAskYBKq+22GdNCB+F2c8IIQj+EkDioezndOql0yt65ohMuHT9TbStJ2q5+plUz7fBHUGeODTiqB+XjOox7Jfp2Tefffrb9v5S2zSfsx3OWeXntn3+r3N5zWSbSMDi7arHmre3bMQ4Cb0Xiao+wxpr89MSPsz20d9gGde00v1cD+31sv9PD3UHCy9ziNBPZypd75vCD5HgkD0HBYerbAo+hqRuZWrCnjfpHoooW6m7dOxdeqn7Z9z6vceu3DLqd5/rz5bIiYUYB8VGiv2M1d/OHSmS6d02AB0ZSNjww3PwVRimCohjAg7Zz2P6a0Bfz5CTtsvbv6xdKvKwAZBHZl4JqhNRmfZoLYnt2xtAoLa7QvzvPV7tvePKS+jb2nFjnKAcs2aTgHOQQq16ilG0WQDwd5hVTuQ0MfKlEZJW7RgYwW7it3ZrtPx+WsUJ+reWz2+BjUslVC/XcctQ87e7ZinsP53e9d29fvKyPuOc9/7b8m2HQQ1jO6crIG1bYJa635IUC95FieOjB27yzfcJZOn9tyS8eCYMbx117lL7mdOhBnUXSBqfhbKsbgZPncmMlpTIRv49evX/In3ACIaGcEoWw1bpSeCcb65qaXPzufXJNRTLIeJm0fFOZDVbhODn27jBrlJDPDoiGMCZnN6ejqo0mN8KNu7TfdG9bDOnxO+nkJ6Op5F9sBBublZl6vLC2aXf/HFF5ynDz74oDx/Dn/pjOPwfJ+eNLJ6n/n5th/73vagXkJQ7ytAp4zGUYEWYH3bZIYxusTqSsa2TEwq10oyjYAlOwjqnQt2ITndC8apa+6av1Fz3MZvL3jqwfGP/vd77MLRMY4ASIPxBuDVl1OKtILBaHh993fLf+mE1uTaGSOnI0LMGN3wsh1Z1xHU9XlNIkfHBFzDjy0l1hPUKutMwRs9LklOObuwgn/O+mjZHwQd/RxWaMj8pCHuDGoR1CjxfX2DMt835Zr5Q9ohJM85yOg964fej2Ou8Xbed/uQ1FsAnmrHaIT+iS5IM/tPMX82TzXrwwyUQ84XMqmsTAEM+1FriWAHEkys/zomR+kOfqLdh8o/9wBTn8k9KLmSrrFk21mxM7otDAWWo0YZXUYph4OVynG1hai3tCWWvLQMHKe91ANF+ffB+6uBDw18nXIyK8Bc165B9z4TbLtKxZI5GtUPXfa6o/syUV0jzKO0dybJegCxbpd+baaNX4H4FBhTg0n87FkexeOrlHYEr9QsvkTIxru1fNHYfONtYVvl0ESwFk9O0Z8SC8PrSIJ5baNX+rCEkAEk9E33usjr3PPVk5VDGVCfqKoCjSMi3ScCJ9qa1F3yu+r/Pfps6R324AeOt2Pm++CY95GgHgOy+r1mB6SSg9fXg6jr/v1Y1vegYy01hR5Iq1UlqPuSor7/1NjyO8tjxefvssT3fcnXufPn/r6vnHzo683d/13fz3u2lrVdf1Wub75SJ2dm/clmYGx7ln/VJJa9xgNBUK9Lub64JUF9dYW+6sp8Fo/rzJlEJEd/w+OT41bi22UcFQVGew1l1dCfC5VuYK8xgcwZ1KvISQjTppK9STQHRb5V/chASIQ4Kto94A9nd4sEbjK32oMZyJZELQXk9OqEwG0N+42S4RLWJqPDrgobnWW1ZdGJ3LbVFSX1ePWKbobtEIunAlh4DbVEdwRTZmM966rQg7btBLh4xA4NazaQMvdwTRs/0yt3QMB3en/KN/M674GorIfGjpkmqI8JuICkNjC1ZUfbF9nD/5zbr7+tf98HU9jn2KnnnbvG0r/juB4MzbrqXWRQ5/LekIu4v0t8OxM62/fZdsrzYRspByhOAbv7yPnsL9hOnJvPd7UuHwnq4cze9z3Mnd9Xg3KVNOhnSGYTn/gJ36jKzyr7h8jD1Lobk7VTNmQ/5jEZXv2aqIjSMAInC8tvc1W3vMe9j/QsTa263Ozo2mY7EuEkWcex36d9xao/u9ZJkcFM/V//Lf3fMNA8j8MgYNtU+onS3ZEQUcuyq7oWfYBIBECQt4J78R22hACbUMy6B+wgVYpp+r35tDpWPMUwgNvY2iFJ6i5JwtnrJqgrZjbEPd2D1XaRMLlDBjKyhLcrmRzpM66/yuD7LbS2a/Zpepk59nk95pGgvrco9xa694XueIE5GXfHyy4+bd/7b8m3ByOo6wafHfuYnO4/G7Mt8th7mTq272YH0h2Q9cRgPD28Fu6D9nb8X8i5jM+F5JPeqgJ/eNMeeud9b0t5e/62vHr1ipnTsOFgsyErGAQ1COA+SDXbcEueu+msIfberw/5qymr+vqa4zGmzkp5SJQK/N4BDBiv7UzjrmM4G6mIBAHv0tW+R343V5eX5fXrr8qb1685V7gXMqcxV/aVNPW35ZGgfsyg1macIA6XbJx9zq8YR1y4Lu4tUD7AicCeGmHTQIs549ZjX+R8fU0gQRXSVVKmGe7HkEh6H3XP1zT9OmtG8Nwbj+yNkcMGayhnGHelfqbW2tbnYyT1A2ZQN2KqPYzMfkdbNkM7aguBhm0Ohr2VyGIxW1MVzxiRGGArhTzLW96yBzWzqE1Qoy8jc3uSKvwaMqiX7ifPW1WYuRzWYDmPsegJII3oPmbcHR/TuYWThMwBK1QCIA7gcLStAwkmjJUMzBhAGoA1R+jNYZJa77o/zoo1/+z/PbtTErlSs6jRFzOV0TJAPbYncon0sXuNnZPBqvzvgaERPZjkkKdyMTmbNd3QZG2Vp9vcajV25uZkTCb3gILfh0npvgwN40ToSKt/qbPts2M+pZOW6AKPJ3VZHujIoaHdCOrGb3fzKuo2Et8CaOi2xj76dwiYtJdhctqlzdmXNAhqzyl+uqc6gZIAEzJJrXUjoAL/HrtfjqptY4+QhhhSNsD7dZnfj/82dvzovgjQJI8L1/Nazuf8/t/9e0uX5HfiuD6woH+o3om0XHKGcr8/xvZms0WGbRhMUMPJMZCej83yM++hvBbG7v/bSFDPyZG5v991sb2r646N56736t/trmfdJqhflqv1y3JwcKNsGAKdrS3IQC/XQLVaC6Js1gfl+gplvkFQwylH2Uqs01S1MqpZuFQa5CTKeyOSvPUShlxXVjQcfpDT+L5CsNl6gyIoysoGOR0EtWPv1MPZaLae3rI5EOY6JZmgxlPiSViqu/pkyV4atKiJm1hnE3iHrXRUbg9PS6GOj0o1Qe6TRGBrGk0GaWgTysnavCmrVKBcQ622ssEd+2vRjkbkdVjPGxHq1oci190CogW5meZOyWbsXb2JcU8BYHO6cmd17wUbrwfSpmQVV0BkC+YsVZWMP2ZWQCao/U57QOeu+2zBo/xWHTL33vJg9zl27CHnzr/r33ub2nouB27dd9Jd4hs+EPQzvrINnNdPbzvle4/5Qf0495HVWZfn++Y58TH3XdNz78f3eSSoh6tt6bxNrdG589kqI32196yS8iAgc5aY10ZuPTR+fujJmYCifnxTv0+tP6rtEVhiylexn1P33MCOcJDa2Gymtm9BBEA7ksAP8rbeE7oxyOGa/RhlXBlZl4L0SSyD/K9WhYn1oR/swFH7ycqKhr5Sj3A8D+ZCPUyFSdB/GimOXvc6yWnr9ZEUB2ebu/x4R1Jr6mXPcD7DXqh8eCaqY0pzPADHy3Z6WmvEbNxfOsrUotduI6dFUOdnon2VytOOrcUpu6PKv68JK76vHhk7v8ff38U95q75SFBPAGgTE7cl4+5NUA+FWI8J9MPYtR/8t/wzy1LbvPnn3P7qkzCm7Lt8ncE4oqLU1rxpEBXPqnIt8DmPcey6g2yhjoSB3ISthsxpENSw32D/IxsYPgDKV7syVz832abatW/6ee7ndfCsKeHRz5hxXvSrvry4qDi7dQXukbOqWQb8+Di1LxL3Rp84PFroE3/lBJFse+ZnxL3evn1TXn75BceA40Dgg6DGz1yhD+c9lvh+JKi/NnLatmGNKEyKPiutthllTI4JwVHlO2E4zDpLX6PB0QO+nbU/fKxEUA/7AmXicj9lNyUEecXBpSaua2uyu1B9rjgtZ3w4s06nDK877hClLOQtkjoSKbrhbSnFmQxqDiW1xm7jkAnLP+es2Wxs1wyXWLVicioCWq/ljJCBQkNZooh4RU/DDcDPW5HT6EN9e1Ouo5RSJagD7KylocZ43zmrMP7el9jyabv2yOjf6hiiJ4cmrI5iTKHWv0bWkrNPcklYKDBEWF1F1FcFUFLgMoHhuFe+T1aK1YFJ5cb8GfryOoI4v2P/e8lUzsqUlCFqAtXZisqglgOL755YG9sTXu751U/Jkh48Gjxj9GZGhlUmB8bIPQVJtxYM3r5Ty29qTpbOVX6XGfitWdRwQjn+eP0xd5mgzqW+kaUuYjhI4bRGl4xpi6AOA7fqMTvZbgQWDnY11KLvF9+H10Pkpg2cgnTdJWtvO7VeZ3F9Q3phjvg9zKCu+yPKuIpTGFYSyMbmHBi0Uwd77XSZ0nVNpaC4DHD2a3fKoM9yC8/g43qC9n3LoN6HoPa+gUOF77pPsl3WZ+h3vcvzu8Oa6zO9/J76a8/9ns97JKjbTlsitxbJkJmD7nqfnfbtyD17gvry+stydf2yHKxuyvHRsUo1hnGqDmGSvsnSYIlpjvcAgOuqrK9BUougZh9qEtQOENL5bd0KsDBBzRK6tWeX7gJym9nT1yKnSVAzI1vktDOpleB9UA5tFtYi1w0Tr0FnGURwIGNkCKcCcjVlS+1dlL9Wk4KsNwLMJuF+cFTK6gnKxAQrHjpQNTojg1pENcBrgsUEwAUcCwRWBvUYmGmAvxHWKgWuedDcrlBSPRH0slubjZyJaWV0+63KNiZBfdAq51RZP6ilM72Ac8nxu+yFMTmY9U2/xh1I16pGmKD+kFnUDtgZ2xv47K577S7P9k2fM+7vbY9q6XFTzzN3/l3/3r9DA2oPSVDXfoKR9WLbLvcK1NZvmZP+Pc9Hb9uNlSLftdZ3ze2UneaxPsQ6m3tHuMcjQd1mesl87XovS84fJ6ilVxBMRv8svmmX089N+m8EI+jXbP591BfubNJd496SralC9y7/Jtu1bTzSiAMIbNQZzpQojm72ChortdomkYWMdlURcE2flc/n1h06Rjq/ZT7n/Z9tKPq/0U9a7T9C51s3h+/n841JVEI7BaD5uT0Xzi6XvnYCUTybfcogqSs+E0HQVX96PBIUTfdF4okIcPvLmAX3PA3kMKAfZk0HOc1+54foNQ1sgI1WFTzoRIb0zoXuacwZQhzDq6Zkmaq5fDu/Hgnq+yfj3ffNL5Gzu2Tgrh7UWNTc/7GPjKMp8DYKU49UNs0Yytjz9XK03y89dtrjNvs8c77XqG2cwNAaqGP3wz5CzxvwoeQDEidLmJHlTR+4NH5vOytNdiGhCpnAIKdR2lvtfZ6V58+el6dnTxmw1eMy+8zHpBxKenDLjgtsMtuFVY4jKCnw9ZwM5mBIPLezqvEzZ1VT1sK3ZOXIaKHQYd24Z054MX7j1jXnb9+WN69fMdAIJD7mCt+4Tz/njwT1e0ZQX/7yL/eSr/tupLmLW0H2Aq6Pqqq2xQgRtUSATo1j22Dd09iYS2GeMV76+ZwdT2dQjxKMc2OaeykTfyd4suPcMQOf7zdk+LgD0L/pHQbDTAZ1NqB7Qczfc+btjioBQ2U6LPGdyT0pitbDRuclcrobr1RikHzNQq/lkQB8snQksqi7DOp1JODokuGkeF5nluwc4DUVzbx4z0wc2BsWeY+bDPN84dUcHaEPxvGgrIezB9x/DcptaPxEb+4UMJBBov7fcpYRVSviDmXaDxmFPE2m73Jcs7GwJcMmHOfm4EWUciKoc2RbjkDzeh5zlH3fHizz2Hrgqgeq3IuGvUo26OG8GZRHnpX5qWxZvxSm1l7+fO76Hm/OoB70oua7VHSJn7X22op+Wn1P6n6uFo0zZY7l5xzosGoISlCrV2nriW3DtBrBXUayZcRW24QZmd2XJa/vmFkM4awfolLAdnWALKO310brTTzmZOxaj72TUuWzFnN9oqn9le+X13B/T/8+5hT11/7dP/jDO2q/b+dpSwhqO6N2HFo7hSZrs4zp906fbW+5Y8em77OUdXMvu6Z+z7r920RQz+ne+6yqd3ntgXy7JwC35SzveOieoL64/LJcXr8sqxVIvugJrZIZdGgrrDgwI0Vic13frMrmBiT1plxHBjWq1ICkTjGEHFGWI8fH6seFtU1y1GW+Wc7stmxQ5SYIamRlg6DmaFzmu5K6AqA54tqHuYGhwondV7mRuol7benKlpthA6rPp/DXygeTZ47SnPh5gLLox8ygJmmMwaD9NtVT2JGRUc1MapDTJqkjqKiFAejFtZLlkuEmqUXMew6CpGbUZ4NBI7agZW5nQto6wXZ0XJ0BnDVLpOmNZZnRtuv29OvSGt1n/WaZNySoj8qHH6JsHQhqreMpvXUfmfBtPHfO/suy/67Pt+Qeu46Z+tuULnxIgroPHLOPYNDQ98p2kXV6v3azfeds7zFbfB/dMmab7bNn7vpOx84DqPk+fb25vBh93CXrfdc8LT3fBHW22+TbB0ENotC9f6H/gnDtfeUl/le2G6fGvmTcg3t1eNrcPt/ydyIYuXIkfbZe1VsjI4aeA+jjqmURPK17OOM6bI9UdUV7GDq/6TScY9spB8CDnGIAvKwT6W9jJUHL8pkjmHqrPRZP2B571V3Ojo7riqj2t5OJGv1b8avqAg4Jc70b9zWXjQJ7S9+yvRzrdrsqIk6Oj0gCHR4qu6/q3cB09E6jTYlJ8CDeRV2PN7jr1+TUGn0kqO8ncbcR4Ptdb9+zl8iMfa+5z/H73r8/fo6grsEmqcIP9kmr46SA1H2/pvZH2/9DweFxb41/olKjx7NLV+BabmG3hJtoPpjkSA722Xr+ieCcMT2EMdoOMzn95s0bZiWDdP3444/L2dMzyidmWK+veTsGQHdcxJic6XGRMZs4nzd2jbzP8rvg2FN7B+A/7lXdVy+1fwPf2N/0Z46OywFacIUemLKL8TmufXFxQRIf30hAu9msGRSOzGn35852rZ/3scT3I0E9Kaf2FaRLBB7Bm5EoyrqZMmazkJy2Ebbk/qNGxz6A3BIyeMf1+jmtgNXE4GtFpdr3dNR+XPLo+x0ThuGUEhhTOpFsWcG5fMN2fFC2A/04oizDKpVSCeViIzcd3ivB+rsWResBPfHets93vOtYD51xgto9cW309wooV8Vy0UWXXEIFt/VNIqhzBnVNym5ZJlVRTbzNOaChwXfLALy56+VhDPa1HaMoR9WcpMgEWqmciKOzDLCYoDZpgveTCRGBuy16C4q2ZYwqetvGQ/53NqKipfhgBn3/MUNgbKp7I6o/b0x2yjEMpz2V1s6OJsEokKyJfN1l6I0Zdf3xng+VNYeBpEhKZmoEQU1HtWZ1hyXXPfhcyfGloMOYwdevo/wOGzmNqGlE960Yqa+v1jtM8yjCXd+tp1auQGEyo5ekEts1FFNubGyT/t8EC7Lzy0w79X4BGTLI5B4xyLkeo7vq2Pqa072jBHX0gW/Z5yiBpvli2TOPl2Ve21091/XvXdazwQmDIr3Rrykayst6dYsZYQZd7uO4EMv36//tteP5yWtubJ/87O/8wX5671t+9BxBbSfAMmfQl2gseCKt3bwn+1JMnrYsi8fezS59Quezs5285lyCPMs7y2yft8vRm3qt++i3KV235PP7Lqu7jnPf+z7Efcbe49Q4eoL6/OJlubhEBrWyUAV2hw0YPRSrPZg98JoZBCLwgLJ/g0xnymJnUDsvGIytQFCDuI4UJ1ZKcNcR8rAhJduRRQ2iGgGFCCxEmW/1a8ZPwZ6S69ZM4z9t8w9apdSTEoIeJX5EdkdZ7qgeIhI8SgAB3KbNgGOYw00bCVHuAHXLYfSVrnsrbDBnZaMyOFlpfc4ymq70UVvLtJ7V1TpI+pLzQCIcBP+wRPiApI6QTWVw5yhMZ51BBvgOGIe+tsnpXQBbI8j3Xf/WL7znAr/QMnGY3XrDwMsPP0QG9QeDDOpdsuouY/22njNn3/i5lh7Xz8PS86aOW/J5tpsemqDug8cwnhykme0g2222lfLa9d926eUl63xsfrM9+E2tw0eCOnTMElxq4iUt3SshiQcMps9dBUGtDCuXoEbwVIAYKVt213obs//m1tY+9oaDw/Jeqc8f/knFnLoKBVJErXqb8S5+XjGqVqkkt0ny/Q5uNiSoRbym3tGh6YRnwI5QNnC1KcIV9Z6j3ZT8XPaadh+TmrKe7Gnosow/pOptDoCpfh0PbeR2nn9p1vD4KvHdsqGrDx3Zilmf8ppVNVfNTptFc652KvpGEKD7XevvSCo4ZiuWE+rXKg9BlIQ/3t5dGEqdj84KYw4gTA/Wr7udfsoCu2BuzX5Tf7+fZfQwo34kqPcjh3v5fBeCGtUGtKaFOvWVTJe82TGuovo7U/I9YffZpoO/sutrCl+lCHaf+xxJ4+SwuOj2DDcOQdcY+2p4X5Zb/b99pm0+ENMvX74kCYt3hapJn3zyCVtG4QvtE9BGwfbiorlO3EU+vl8L/Tzlv/dzUCVutOLAHFDWEje9YRU9kMkmqd1ixvq14ooRHISqFX6mYYsjjbjPnPZ1oYdOjo/K06ennCvMUybus+55JKjfM4L64m/+Ysn+eCfHONoiCwdvMIvMfTOnPdClTtbS497JBFgtJGdiAOK+q5vuuO4ymnJ4gS2FGWBTK+ut40ePq5dqPepGh2cAKxm6vubUdf25DWHnfw8+H7nZ+N+jGFCKDhVouZ1BLYK6ZQn219tJUDOLGqW+b8oVIq1IUN+UdYoedVBuxjDvslSqMpuwj5bujSXHYax0sFiS2SU4bRwhkmxV+6pZ0ff9UKvzm0hn9l9iaREoR/eSbmXFBmR2ih5ucoKrSGSZAVYbNTuc/Cqnur072L8pgz6v0a35Cqd9LHs6Z1FnAGjMoc6f0eiacJwMTrUMH2Xz1L7YdnTDcd61tpa8+3z+2PFTc9N/buPHhlE1hqKHOK+dDNPtUmcirCVKYtHTSW5lyThvw8VR55HO7GDt2hEPIxlAQpDYIjHgVKsvNsn+yKYeA4B2OsA71mFz8jXqwZwlglpzBoJ6uEd0UsqKyxH2XfnmLG+91jjHLElngkeTV3W7iXstyKj6ug1ouBKIAdQ4vCZa+379T48pE7G4xpSM/9u/9/t3EZXf2nM8L2PyCg/FDNEAp/L+tyzy+/Cc5vXlfZj3Y/8+LGvye83rdF/5YRn4TRPUS8e99LiHlLEPvVgf4hmWjqknqN+ef1XOz1+W24ObcnQIsJv0bJhXrWSlC9f4PsI+A4AJeaBqFiKXq9OL/BkQqMSRW5sNr2kwoSR6U4YQs3HiOggoJDkdBHXNU7JdmLOcQjDS6mFbl2FydJ2jLCfFdrc/CXENANwZ1AauAwzn80nfsAx4zIUyqFflFgQ1M8NFVNcv6oEDkdP1PiCFVe6fs4ljnGVtvdTrp5QRfrM6KJuVsrcH1Z5c5rWWF6SB20Dz9EJFb/udbRurtWR4JbKHqy1GvnQJbh2XAZK5i2SARiQ11hYI6pZBjcwD2F6Wu71snLvHd/HvYzbR3HPue86S4+eOmfI1LR9yEOzc+Jf+fSp4bEzv+ppj2Sf+W16j/vfUWJau/TH7bOnzPeRxjwS1ZnPpOp6yC5e/k6ZjcQ78AOA+UjWp/3RVW0F0hp80ZVtMfT73XHncc75mKHUl7CZfPV+j3i98xv642XEGCexgaRLRQQDgJ6uV0O6QVaNhoGKICFj2qHaZdNoUMiIUpBaBz656tm4B5iZ8FJeWSmenYGPu2fBL/cy2r/17T5xbXvi5s8qtn3WJRGNrqc6rK7qE/8jnj3YprEAWn2/gYwZBbbDm4HBFMgO9SlWyOPpxBz4UzmZkScY6pf2oPtT4qj79jgU/Z/8+ZlAvlxaja+FO9Oj97jm6xx/ukntdaR+ZNibb70ZQCy+N2k4P8gam9n//+dbkpPaG/d/od8zIE8qkCYq5yrVwc/Je3oUTjY1jzkYyloLe019++SXJXdj56Dv94sULyihgLD2Gsmux7Ls2psfd+BXOgf2+hJkOMLukJzDmPqM6VzSlzK6VSRuO7yBdjMnX8Hm2FzFnT05OyrNnT8vT09NB9VSv9TwHT5+c7rW3visHH3zxxRfUWFhI79PXbzVBPdhHDdSmiTYTtTb39/yO9zn2oddGL4AclbRfTNUeo79touIAACAASURBVBojO7q5HCWpJwbkjjA2rGXtN8Jjl0M/qmx3kYJRhqg3LizsqjJK16gORVLBeUztsYJUTs5dPk7EU4tg9RqsBDVBRIdVJPIrjbleLyZYR+XI2QMCqCSoQU4HQY0+1MjOcXkjc2s1i2TQU2fpWvB+GrdNlu6JKXBtbF3TkEiluHWudCUzlgDohaNh5yuXp/GcD6P/lRl0gDLGUba7J0X6Zxn+rvmfEidjBkJ/vV0gTnZoe+OovqkIZvA6Zv+pRGYC4JRjK7BcZdLksNW1n3pX71oBGZwyQV3J1HB0c4lfYMaTtl/ODlsosHaBBkv+5vWWgUBmUB8hkl1P7ohuO9sueZbJ/ix7aoB5WgQmmuvPWLuMaK/E7bCUWR4/7419G+Q0fvod+t7D9aCxj09jkk0+yiJGvC8j+cfAk0EP6q7Et0FMB7wM5F2UyNUYk6yoSW6tX7qi2903bfgEWT7YMLYhXN9hZAf0smFMziv2J2UadJUF5pyOn/7sd5cKyO/EcfchqLOd5XnNsq7vtepjvN9w/n0yqMdegPf0+0JQL9XD73Kxfp1jyHofTvGbt6/KmzcvGViE6g+Vnq52VYr+DyK3ycGQXC3iqJX1jkj+VRdgmB3nWl0gel03WSiDS3pT9hq/DbJy46gfF4Qz6W0HvzkrC/2xQ9pnG9WHtrzrAFa3wt+F5Fo6u0MJ+0YHKE6QGiA4viG3TVCTpI7M5lSSnNnWzLjOdU8BqKDBTNwrEdQiv10mPGdZxWrEs68OyjruZbmfdbReTbaXGxFNvRz34M+wlYdK0vevjPfWVtjdmGh+55irrwFWE6fQVGLpVdgjsGfVMx222vERgCplUGeC2pf6OvfY/BN//UfcFYjb97y54/f9+9BmirZBqdzjQ8ykZWK2Y/FZDaJJYCKOmfLJ8lrr9fLU+tvl24zZZ5afc/P4EPMydo1Hgno5Of0w7yA0UMrIxSfyxUVQcz2GmjYx6PU2te7m1uPc2JeeX9WqbYQq7FuMVvbK2p8TmUy8qVXuantAfaNVHc/Bb/HTpc7RpiP1WeZzBTkN+4E2dgrq163C/3Hws/tMp/Zcst1FcleCOoLw3HbKQWwDPKyrkOQ6JqrGoou6tDjfa/K3e39h7h3h7zds3wFsK/AMBqk1KyiX+IZ9JeZe35ibk1MR1MoItd3VEEzbbMLpok92IqhVX0Y2zzCnUqNfopcfCeolb3r6mGTB3+9Cdzz7m9JVHu6+9++P34egxno2cfhQBHUPEfayPf8+up/CX6EnMILd96/V11BVp/TfFJFtvN0+WFxwIPJ75K1BblXe1qDdbkDG8Y1/oPc0CGpgFLBHQFCjdDXmHZ/ZPrOe8O8Zu+rnYtfSNkbZHiFXmI3RpXkd2IdO5ugCAeoch8Kz7ZnLf19fX7HNlbA/JYXgG+dm+5JyPtocuq+129Ngfk4RZHT6pKCtlitRTu2JxwzqR4L6jmJ+/9NqxEY6tW4MGC7JQJgSelN3XWJY7D/i7TPaRl7I0HSX6EvV5ezahxjf2DV6p3rJfSjMRx5RBqwyTEz0AOTKAnZLoXYk9Nzfba42HKsNxEJx7n7ZCBoowfzwXRTt2DzVdej8nAOUT5SJqwlIdyK7NxGdGxhgLfGNebxx+UiV+WYGdZDUG0Ynq88hgcGOiMuPse/a39dJHDMY8jWqg8aMG81B3etbBDWUWRDUxyrTZEXtaLOswHvlRyPLWdQj1+a9J8qj1OdQPcvFX/salIvejbN6a4+lIfmMe+boa5di4Vx3Pay95vpxeh5NTPunHFaVwWbZ0s1aJakNdDsjamuG5PCxD1mSDXedn6WgwtZ6iLLV+Xy/c69FryUTdh4jf9aSYgEOpJJlXj9ad+jnbEc3lbDmQcNyxHxfzqBmuTW/v+Ekcsz8n43KaT1Sg4ByBjjvrXKywi7a+ZYRuAdBDpb2Poif7Tl4IgETn99cjjbX2sVDfadSuQAX1jdrPm+Wx2Pr3vs372NmCYCkjsj3/H5jgW3J0QyEDt7llLyNwfzkb//O4n3+XThwF0GdHaXsgOQo335P2gHB53C4mrPbepW7pD7mL5chzXJ4Xx3ld+F99V0nqO86P+9izd51LFO28djn/iyTMCCoX736it+bzXWQvNF7OoBa13rm+bY7w0YSd6p0YMsbEcutwkKWNU104niBw+JqHcBmSKP1SKRNdnMQWdRw1EMVImspspRvoux3BRJcBty54HTs4z6Rpez3qHPUvmLoKyjzSnZV2Fgh+l3+m/2kSVDDehQQrDLfQU6vkEGN/GSXKeUBUQXEqA7ObwQ1g08jg5rzSpber2ZgZXPMePbN4arcpNYu0iMN/K0BZYo+qo4G/+lnCFuERHsc45/D/nltDJ6vpT7V1HrtM7CdxTZm5wgjV5WS1mt6Q4Ia5LQJavUAlL696/56F3v9m7zmXe3Gfc+bO37X33f5qr1t81BzaZ3XB1gaBOQ2iazMvvJJP4YMINr+twwcG6+fd26N9vbY3Bw/1Nz013nfCeq5eZ/7+/7vxSFScSYCJ6BF7Gs4m9WBTH0yxMzvY+s3fza1Psfs1rHz7C3l4CnL5f7eVT+EnpJPvqkZ0fb3UGqbdneU7c76qepwGxvuQR0udLVHOH+yQer+hHqMUt4OYPe9XMmKVVNMTgdBXZ8jgt438EcRMJ3K6vY+VL2ncaqOuM72SS7hrns3gnhuPSEzeg0rLXzHMITC11TQuU09F3bh2CIZ4eTJaTk5PS0uL9vLsmzfaVyBWYSNiNxLl06fG+vU3x8J6rvOnM57JKj34w62bJCKOQ9lsTH7nOSDPWBysBHUwm1s1+56m0v0h/f/2M+BbKgBLk13ZNnby6SpcbH9ASth5bZy6eiKtafCUPnPIa74/ImYrv4gfZyEx24pBq1g4xsmqDHvsEdQthrtfTDvkHO22/pA/oyPzO2oXsY6dNvj74Nt+vc2JqOn5rv6zvU1DattAjNmQt31hr21N2vhx1k3+93g2d3KE9UvEKwLYvqQFbbkD2UMsZfnT45P5qbmO/n3xwzqb+C1jhPUNHFUAi/GtEvg7Rr2PobSfR4/6Njx7LcZ3SMlkgy6IdezYFhjcX/D0/I8jIIq2Z6cGK/Gmf8oad4I1kZQtwjICXI2k1ldFolHviVQbckkIWlllo8dE7L1s1YBuGUbSrVsa6ZwLjyerTUYBDGVfCWoNUgAho50HVO49RkD/HQWOnvuMOnlgAJ/fXsrghpFFukM2VhX5FjrurtgmUwcMrVHlu6dfl7y/NPoSeQ0d3ZHIpswOzo6rH2EqKhJ2Guh1B5M7sW0RWQBSG7Ox96z8TUR1NXB7QI0+vHWOUx7zkrbjpwcUpXowqIZZlwnh68DQXNkm53fHN0mcgkGhozWKp5GnM66Rug4D59iiSFb90HbZKPJ2ruuRePpMEWJdw4yTcfU33tcVgTJbn1TfwZ5HGuWgMFIEESulpPlF+7F+YwM4xooGvKv7R1zELvbHEwb7Ngvw6AgvbiW0SUjM+YpnPtq/JGgHjcOvWf7vZtlrzKoEdAg0CMbmGPy0wZvLhF9tEIFBBHoKtnv/q1D5eStMzRkJRj7+RlbNz/66b+3t3j4Np+QCWo7QL3jQKAtIlxBCmaQOz+7z7MMMUFdM03jGq7AgPvlY7IDtlS/jMlGjO+RoP56VuVd39Mum3NMD/ozEy0uCQZnHwQ1orWdpUQCVl6CJqH2sre10YJtdGyAAodR0i56SDuiUkBNXCj0hwIrjiiHLEgrgFOzpx2go4BC9kgEkEGSMsppH6xI0vKzpChaTBd0eAhrg/jxaxXgNUsgG84S2sosTl8yPCuqK4IaBHMQ1MyYbuW98e9I2XLKlS1bJStFCVIr+Nq2p45VJcRrNrUEcR3QDbKjkEntnuBJf7r/p+Yl9FeAVmF56Fps7h1kuN0QP2deBwOC22y9J3MeBJyyzzJBne1d6aBWLS/LVfcwp41VUOL7sHzw/INy9uwZy5KaoP56dvG35y772I1jumnpk87dZ+rv/ef5d9s1PaC3dExTx2Xbv9fnWfdmkjrbbb5uXp/W4QMCbGQA9OEWEk62I8bsv/vOwdLzHwnq3XJubt0vned2XEeKUB8dsKKVK5oZeJY/Mgxy7dfW3FobG//YGu2vM7Vve1t48PxU2tszkvfjZn1d1pvr6vPIdo5s4/DK6vYJPVkDgZFVjdIrOF5gaPg+Dia2P+SKLdEflBnT8Pm7KmocarQrC5K6aj8S2/LPOEa373IJu5rlraFQPhyK9FE8WGuLEr9KJ7usdhCN21Bi+Ga+hscYepwEdar6gj8zRM5zQXtFtlld2RHUTbLj5Ek5SgS128jlcXAthI3YbDANGNVO8N+dvzw/d77AN3vicPd+M2N5JKjnbdNdts6+GdQ9QS0fSWPYJX/30R3ZTs7X7T/nfk+VGCUmwvrvfua/5floBLVaIKiNpGR3ntmAuSo23/4Wz66BxqVbDSuJLPkgtvnrXNgPicIO+Pzt27flq6++IkaBuT47OyNJDZvfusrlwJ1RbL3Y25NjO3LrHbl4VJ47nxiPM6oj61vXwf2810sk/DNjSM3evJX/ywSnNb/HSpn3uJGTG5Cg4j7otiF9byet+PeTo+NvRkh9w3d9bwnq87/+f+819XMG5a6LTxPU4mwHdGhXvmHqvvt+vo/QHRUWQ9Np/HEnCSlLjyFBvc8LkWqZVnDz72doHvCdjFzORurY2LaN/6F0HAi+3hoJknZM+QyENQ8Y3t2Owpzzwb8nQzKPh4UDU9RU7WdXCeqh4nYfPYOVPUFtQTunaGtkaMQP8h0is+fmgEQ0BP71Dbr/oQf1LTE6lDjyFNCJMKi3z4LZcey+zuLcbakUTUqPkNMEclie+VDfUc5KfaWjfJQdoARsugwI7YnoA549ySlFmxWubJEIsoCjOLKHpvZOv96mgM3+fvm8feVOXutbQNBID+vsRPeGRgbS8O9tgjoiwNuJsCJHXzczdyOLygdM7cep9VJFQmeo5uOnjacAPcLHHDOA+7nrxxEBkvVjBeOkDK8FBHXOCPPeR9AAiFv1z1JAAb/ocWs+ZZjW+IrB0ObkWpvvsJ/T2XXvVWc/7kPiV/etJb4xlhGCuu0RXdhGdN4XXIt4PvyXyGnPeb8H8HsOkshA6WEiqWmYOvti64WFzrM8tADf4dj4Ej/4yd+aE1vfqb/DUcjvLb+X7BSZ9DVBPQXwed3Yye0rXtg58X0RIQtHxI6G1/Su6+96AZZ93xRBPW9PDUe/7/H9nnuIxXiXMdznvlPvdkwW9OuhJ6jRzwvOPtalymQqM6nKTPdtNAHqDJkIWDH40pfDrUCyJJvEcsh8RXmf1BLNBDdTeUhmTaN1AzOlIONvynoDGy0AY71EZVCvDstN7fVWo/Vk9Qm5rwRvIMFbYf5Np4UtWqutxFxkA9Z2TMhCEszMoHZBcQUzyb8ScMsMbU8o57FlLskfQInWYTAqH7Ha4yKPRV43grrq7JiPuJlsCZPS+Bm/14yOAOv9UtxLW+8oZ1nrfvZZZEN7UNa1yjTfiqAbWeBTdlwlqJNN2nTv0CnxM5ugBjG9OrhllsCzZ8/5bZm4pdb8zhYSgvfZo7/N5+5rG9d1scdDzd1j6u+7bNtsV9u22mNIk4da51k2+j49eGc7vmYjdle07s863PbXQ+iI7HPMze9DzMvYNR4J6m+aoBbhUAlqy/kA93s7sH+Hc+tw6bqas0F6f9K28Niaynoh70UEcl9fXZb1GsFz+jIuxFZQCAQ2Ie8WXUEQs+UT9DK/QVAfFPRUtt+Tq0lJb0aLL1bjEtkse8hA6dCPDIumBq47i9IBLnUegwCWXm1YlysfGe/yc9cHjeAsE+uVyK8+WaSvVGKn/e574W7AtBDYp7lTL1mSxgPcRziPMLMgrF1K9slJOXxyWlbRGs7zVjGiDnvN75n/prVzN4Ia53/T5Op95egjQT2sOnff+bzL+Utl2qTNec8M6kxQex9O2aZjY52S2T0WN4bN4T5umzdnU09jgJAXrdJExeJypyIWY4oqhjUgppNJlkEhe1xZQeO2PxGtNg0a0mm0Pyos9PLykiQ1MAp8ISBVbQgOq5zL8zymi5o+GeKuUz7KgMSoJzfKZGrubTuP4TJTGF6P/yl4qFVw9HkSvU22ZxxqsL4oy4eB1rjG2PGPBPV7VuL7vgT1lEBbKqgZv9875K1aXzL8GqA/dk9sg8FWHiE7tozWGnG/dLTbx7WtOULgDIyjJuAkpeL/Elmhq087GAPCPgy22pdYORr1ssORjpNLVXhEHrRjhraPnsrsa314GsiXKdSGF1XFZouucjUK/5lSPvU5UpSQhWovXPvPB7/HhSp8Fe+GYGM35QLeIqqMCkjvKlZgtclVLqiV+Bax1R6wPfM2/VnHwUoB7lWkTE5mUN8qKul6hqCm6rwDoLVlaHT7Zc5R7HdCPr4qw0Rq5f6y2fkyQc1oXTp0yUnrslXzvqdzwLnOueSxg9K+221QMUUo9px+5i07NQf9NbcVdrf7RkqM72uU+opN+bdek4zsSyVo3Kt6LJt1zFDJBLX/PTBY4j3kQg8DedsCMCXBxuY/BVf4WWz2ZSdvbs7H32dDy8fOn5MtDlIZGk1Nn9hQmsqgdo+vTFJnIMP9tRgGEWvWVTN07VrFdUvBjM1lPwc9wW4tYgLB8jxzAnkd1J6jldSZ1kHVaLSmgtEf+gMktddh02Umf7YN1QE5fRgZ1AhYqUS1AlV29f4U2NEiXCfXX8zs93/8k7sr+2/hmUsJapflniKo655NJcJaD/uWgZ2jZ/F+ARhngtrvZwpAnNM73lffVYJ67vn3XYIPfb25+++Sv1l/T11njKBGFvXVlQhqkdNDQKACtV2WjEwxAQhqcQAQA3hwZCK5rCRL5Lb+WcicPjk+KScnpyzVDPwSMt4agaR0bYexKWuQ1SCpo40Dny1ADpC/NysAEy0DiJIwgSdZTruncwMcwv4MIW4yVraKqqc4ur/J3EG4Hkty1zDWGoyZ7PTIMHJGs7MIlEENclrjF8l9W5AV3exhXbn6QakvdQW8Qz3ruQEway75079TDx428jplMlifhXGRbGz9ZWB3h/3deOqbcrBZi6Re8IXbdpi2KfAWNBlroYL6MdYM6GTZB1zq5Pi4PHv2rJydPXskqBe8h33t44c+fup627ZXs5Ug+ypBgr5FD/SVZSL+jftY92aS2rrRZNTYWA38ZdurJ7rvOuzeN9n3ndz1vvm895mgXjLfS47Z7z00sM4akq2QmEHNwqshtqVff1sI6t5P6CEU6wD7Zz7eWWLovbleX5dbVCdxRZcIrMKPTFAHwEXfiAHLbKMFolnkNHUnq1odNpLaQWPxMri3Ijs7V0ur+Icd8rCNjAnULDdU8kolvSvhq9jkCCxrgcvMbou2HLyfCXUZN42PjtcvLkKyMOvBLbyiy9SD9oZ5QtmJtirxM5MT9qsZDM/qhPGNkZyclNXTp+UA/mMKJDdBTYwhKXSZOi1IW3UITcMvX/mVKNqJ2C6/3jd15CNB/b4T1H7+IeYzhmlO6Y5dPuYoLtwJ256gHtsLPYaX8UmGtaTWe0E7i5Cubfbko9VAnVRKmvKkVrtQFQvqsNWh/Eb8jOAhyCh/VVwtWkBZLhlLURbxDStxwS5x0GKexxbIuAx7Ju7d81YSvtvUUSZyZjgC24X93GdZXp87XUvvt/l0Y+dTY8Q5VW7mUt6VoG5zMLWmHntQPxLUd9KVdwXCrCDb+WHkGDSJ0fQLPC/0sQH347nr+OYmQyX2dpDKFh4TF1K/5iZJsqE3OGUio3zr+B1ZiONDyPTQ7qetSiEdJgxw+Pz6vT3XQLn0txvJoB5ThAKhhuPLxm/+y6gym8igjuTTrTfId9qBWgQSaxZFGOqI3IJjURFHR6KaQBQ0OTbLIvxQetElanFLGOwHjCxFeW/059mVQV3X9VKSeoQo7N/63N7pDX4R9dvfNjwM3GTwpv4bij9AYGet5gzLvM+nSI1yez8wiD0cU5CE52OpMz8nW5ZeZ4kB6P0+3FMtygKfm5i2c2qnsX8u758eAMslfv1eM2hdx+nSqhMEdb8Pp6RLDbKZkV3T8xhBHhM3mJ//ViI7X8Iyx3Pg9TyMbkef3VbOLp+fSy7yvQSZK2HT5GPNBtyODOLlpozz9j63g2x8BwseSqAqRFvZRq5d/qmVkZufr2Zw2rjX6dt9esb0dJ1PGv+t19oYYZ3lSjZ0B2vZ0f+pzPfUWvvshz+aU+nfqb/vQ1C7PJNB8DG94ExUl2fy+sylnXy+MlHVp3oOBM8O564XYPn2XSSo5/TIXRbmu7jm1DjG7jW0FSYEXLrgNkH9prx69ZolvgHotoRb2RsAAHI7CtsaNU4wknWVESQw0ueoqkVrj6F1uypHIKhPnpQnT07LIdbuYbNt2vrbFIHUKmfGliwOEnNgHkiq1WG5PcC3mE9TxdVEDrC3AqdBqqvrSJSV60oaBSSg65Ggdr/LyMgOWa/Zbo5DjWiPyakaKF5LDUADCFxf1aoc3KKsWrRdidZLTNyyzZmC/GhKMWvbYynlMCrp2AZWFlTo3CCoRVYjcxtzFmVg82fVvg37ujHQ8r/6wNCYa5Y4B0HNLHJ9LZU19fjQ1QZjHJDWgzfZHzFBjczpo8NVOTkRQf306RnXFjKr+/H4969zz95Fpnxd5yyxQ/JY9jl+ybFjx+z6zLLHPx9qngx4Wufh+s5w7DOgMT4f72zJvM7w9+yP5T7U9x1vXv9Lbf/73rM//30lqJes5yz7HmremcEbAUjiZxWkcQSCGkHncqy3+lH2410q8x7qvPb87r3adIPWsYuK2M4AlyydD1sEWXLYj3hOyPcBF5C8u6a2pKtbYNuafvqAzHZZbdgNaMMR1ckG+8oBaXVThzVQcUYnPDjjOpX1Dp3JdxROJxugRBKG3x2rI0U1O44ZhHrYOSJ3kz1EgntITE/5q+NrlAXhVZbXCQrG2LiwUiU9t35jpRpUJrstBydPKkGd/fSKWwQZHVHMlYrm3zmH7Jg+2A5Ta3HUvn0kqO8tSpYj0Pe+1egFlsrOd3P3/Qnyfrx3LfHd1r17UE/7Z7vnSAEfc1/eP/0+convqb83+4UabItvEEFtOaiKfvDHcslp9Ea+tq8WbfeYTNEh/5ZvCJSxjXUMDAOB9ofCMigbGezsChkxrrinMZLsHzR5BD0imZztxam5W7o2x6re1nlr4clBxG+/rCmZt8uO0zu3N7qLBdu9MmQ3tBLqlMoR4JmrAWGMT5+czi2z7+TfH0t83+O11uW+REql+wgv71P5R8i8uMGoAEvlYQhY8fotO0Byyw3YdT/xjEOhOhQEOEnXqJGGI0Sz4u6acWartm1c3A7CXw/N8cem5v0i+yt3O/AztPOC7O3mQFMXY9xz3ts4MfpW3rg+dSKC67PkHjTuSxXkRgWvBtkLQyHoLELPqd+lhLiENZ89CDYvk4HgzL0WouRRnUdNcHOGahlEXcmAW+B/VdE1gtrvZijWB8vJlpRL5HLMit7i7es9A4asyS8B7nntxVqoBHUljfH8IKdR4vuGBDWMcBQK6UshNXCxRXxpLE6oiQybWMWZ2Mzrpr6H1PN5sDcGpKF7+cRcWz1FthAjbmukFDIhWw8lKeMUiUYFhDKY0a8xRVhlB6gZJ21RDpWX43kXWEgTMo49wzvDx2sxnzK13/Jarvt85F42WKaMgbyn8+lzxkMFAGL98T4Ey6OstDNjTSDmbGuXn879qXpAwXsrB8k4BsWB033wSET0cSwzlSq6U+uje822NTCc1HbeiIvT7f965sgyafE11glNNxh0qeBLdc6j300AMo6wDEnf5IvLXiMKHf+FzGfeVxfZPSwBIklpPWRyYfgzZNswgZin1cdMkzvQrF27ABMZ1SAdTHWulNEt7LQOuH6r3hzKiKaRQx8nkENyYlWjVJlB7Yxq96J2qbwcvT/QvaHb+/S3kH+ex/eZoO7lS9a5lWhbB3BW57u9bztetfxfyGw7ghkYz0Q2nLrsoI2J4SW2jI/JFR8y4O7n82djcnMOfMp2YD62l/GW80M7pgv8SA86dv6EOprsA9aPDdc0CZHfpa+7S8/0914y/2PnTM3xEiB5bK5t/2EtXV1dldevG0Fdy3XXiB7tecnUyKS1LRwB5SS0I3sacsZrJBPTXLdROhNgB9YrSMTT09NydHSsrCaTuLRPbwlOY3zrtTKhGJ3PDOrkOcCexT0PD53nGyZ/56UYhE0xRDWTupKvkq6W+NX+I8GeWpSEPa3M4mDno5Rl06dpvkzsVrAh/BLyxYTPS0EGtdKpGUyJDOpBSJjxXSWrC7KI0qOwfFfpHvaqFNarvAWA02rBE94Uhx22JLLPo2f2UKdZ8bg0nOfUwZ4xV7c3ZbVpWW72/+p6Gd2EHuUwJpb9uhGQSnAK79RBqA4SaMEC2BdYO0fHR+X46LCcPnnC7Gn0owOJZoCr2TZNUe+zb6dkyHfl86UA3dg87pqDJdcdO2bqvKyH5OvcL2g2jz3rV98/B/H639ZJfWCk/Y7sf3iMORM73/Mu+iDr33zPr3Mtvo8E9ajJWyc9eUlTjtZeL2h4kdAyVVBSY4CgPj6iPS+Mz07i9I3G7Jepo8dsi3697trf2beXTSFd53ZVwt70nAqsLCRp19fX5fLqku1GkFGMB0OgEdqTGYeqelmWhuxexI/DvgDRy/Lc+gm9zUy96PVc5YZLR6ep9nm5DLfsPxHfnj/hbBvzsa3ndMIKeaxfi3EXPmfzwfzeOO6U9c0sZ7ZfMjFh7KRlYup1m3DQW8w4bHwSBVuinRv0PXvHqsy3g/P0XGG3ObwPmNhmzTk8QBDh07OyOkKGojBEku9xjXp+ECB8pwO8VCngu/yTMbu76pu0SDtXWCuggb8B/VZDcvC3LJux5vy7ZfroXrBBNLKvx2zrkbMaQAAAIABJREFUKR/k7siZ3+ReAmTr4BH05n4XvMvZu4XoziveV6wusUXGdHP7LAJKORATBYFHR8CaCVGsgaH/7kqUaZ92Tzs9NW3FD/GdnHI35Cn6fYZnzxnUzfZtq9KksXEtyxeKGPpcInwRqExbCa0X0AsZMgJyG/I25AX3VUdLS/I3mYHRU+KELAEWZTsJsg82xpOTJ8mOR5CPWi5AHuMYYx6WfRlH9HHWD+KnRgjezLmEPKt6riJ8gbjFC2jz16j35Bltr2NXlJhY4b6ffg4lhX5z64W7bLp2DkVyet6M8ecrPxLU71kG9dtf/D93Xll50935Iinq0oZjg2FCuDVedwjeYdPcqBdv7VfpCP+BgSmDR+BXgDMBiutzE9fV3E4Ud0d8+kFTZB+ukUsENiHsz5WZUY1w3I4GqkGUADYDmMGez9mPwo4kDvrIEl9zCijt30s25GFkAtqCcHUGh4WExRENvi6S00aTDN2WlcJol+6GHheVBLMY1JvHZCrP2cBQF0mRnzvfB/8mCGCB6J6ufp8VmAzDmNFRzYByqx77SlVRoe8zTuky1Hm/LI9xIitxh+PCckRyXoZfGSBr0eq4H7PZaCA3IpdAXzViVyKnWd47osC0xOXYRK8iOk3h88nggGMhJUqgL0pYYr6rYmGSrctEKTy4EsrYMzxHWSZtrdposdETEWOpR7Syp8MpDSKCAbmrA0aaybnwPJigRjnfMIwctJEIK89nb7jl8nZ0GtGHifWhIlI7Tpwy+CaBv8gAymD/mDwbM/q9RvHT5ztbsHea+8zk7JTcR37KGYy1mYIk9HH726D0dyWpo59VrC+Pqc++iIWxxaHaWMTO997ksZksnzH+9V7sMg8zhofPpr1av2LPVhBkaxKnWhNs71mu2VwFIHo1U+Y6oKkGNkWGV9JdBpy9xqouS6VsZMRqTM2BH3dv8lrlEYnoHxD+DOoZz6DOa1NPHKaqAxaSQbgVS9pXWhj5Pc+i372DrRzYVAOcnG3vQK0UJMaedSxxFyAFyOrIJqCstLxJ1xiTEdmp99/7Pf/pD354n632rTu3l2m9TPI67TOgexmGB+/7Tgsgk17KvafpdDLg4JDlbHsyJk9iP56pCc6yF//OpcQN7Hk8tBOCJOh1QbXBOpnk51VZrvH+R9qGrRR0vq9Lh+XPfLz3oec6gwV5Hfu+/fFj+szP4fnPJEUef78npoC4rJumALKBTOqcyX5e8n3H7jk1Ln9uAniboK4zlgI/FaRm2NWENenPKJ2JMmu2nUXoSqaq7JuyoJ1BjfWKvmH4BsmIwLpqcIUfgUyqq6vL2oda5eREULsiCKlTgI3sPWb9JntJ5qR0JrVfyOSajBzyGr9XgjdVqHAJUfkeAKQj5SvAGgHvbh8hArjhmWbRm+9jX456G5nqsNNJMICgNvrRCGqDQuStI9iQQC++dbabbJfbA9iVGp9BjRYQKMCsypIKpIevA3L6Vtlk+p/7V3OXJPvbAE9fAg89qDe1h3aNlWMp8ihu2smCYT80Toje18FRuV0dl4Ojk1JWR7y/yqxfl4MblBGPUuIRLEFgC8EOx8fl9Mlpef78OXvRudxfT2IulYXfOiV0zwFP2fNjl1167NxxU38f+zy/N+uRhyaox8p2W67mLOoq40I+596zeezWU9bTWUb3x+3z+iy/+5+Tvld38anj5t6XL/O+EdSvLy53vp6l87b0HQ+ul0Rx9UnC9kOLDOIRUWHQkn8qoG7KLpvCtbK9MfBDApDp7QsfI+xEOqLqsNvbSkAI/wqsBb5fPMPVxUW5vDgvlxcXtBlAQFCOH0rv2H6qZEsihHHA5vq6rK/XrTx16BT6PSSosz5rdjX3M+xskiyyUWyLY25ku6xj/If6fY1KMyB7h3hav8dlJ66iPLZbq0l7i/BZN+IF98Y80TeTvs72MOc7URj4XbiWbJxqn4YZ1HxtV+PSYtLbgYEkbEd2zooYGP3nCIJGRjcwshXasJw9K0ex3rLfosQXPZfHqthGj71F15N4RyBhF5yf5Zjt8nw9f2Z7kjZOSpTx5xlbwDkVi9MFBn4F1hbua19kFE+K9VIzSgO/yD5Hr5eyr9H7Jkv3f3+ckZu7ns9xpNDL+1znrufmZ6jvcY+L3Xf8S2X03HFVBmdbP1VUwRocaw3iLNilj9yPw5h44wx6KjOw+9QChfY+gavIJB4ExKcer8GJqPVjzUFjZyPhDpuC7Oir68tydX3N4KHrq6sgqCGzWrCRbR7OQfgcIr/RigL+SsJLKb+EjfrL1wKmcfb0aXlyespWUDgVsijCbRnMrPFKdlFmAqMn4Z1m2ZhaCmqufzVha44IvxOjdyC2fCH5UTHunHTZ8WADoiJjeXGOEfStd9tjt1staWMHT4OwS5fVouMeS3w/EtSLForMqQD1F58xcqAuUqPaaDQxolHEpzMdTARWQxaGD6P1w7gL6ajIvkYWVaMsUKGxDK/MemSDolfoefTNkUrkkCCTkM6tZGqLw2/SqSpC/aPJJZa8KxSMnAuXu0vReAY6ZWA2smTsNVhpcbxhOOndqZ9LdJULg3Z7zFLeyRhN2ZCaAymTrAgy2ST760AEa+3VI9KSwtDY10Buj5M2ft78XkhQOntGVpeMPffd47owwWpjKAxCPksQ1EFIZwN1QFBjFloNRBHNvrTZ4hhYNVD/f/beM0qv67oSPKhCFQqFnHMGCGYSlJgzKUZZogJlhZE0lqgZu5fGyzPdM7/abqvba/WPbq+xZNka27LckmXJEilRoiIp5iAx5wQQJAESOVUBhSoUKs/a55x933m33lffVwTl1RRRawEVvhfuu+/ec/Y5+wTuEaxlKLwhK+lUMhRC+W+sfLjyLIPaSGoNIHCDQcs56t4gwV8A/0RQ+zph1L0ZTpyxMhC2Mk+B/Arj5/ouOUE8Uzr+TX/2/YpoYih7vqf4Oy5tkcKmuAlhFNzx9TCaN+vZzLEkI9AJKzMkuX2K/m+2DIpyw3G+uXd4jE2omz3RqAzXKBs95bVZ5VCJxhvXvwIyz6aN5+Rr+q2KUgKL9D3s00RSe3UCjsP2iRnjCBKJc8Zj4l7Ln4uSK4GaCL5K76As4/juc5me3lv2/opx5VEjyQc+ijh3UTAu04cA1khRz+4H2EwS0GYjvr90TiJRy9HYJXniQTVxniNZUuLe88gXgtCgB9K7Mexa8Ag2yFFjLcnNEnFe0NO5gTaWwRYdEixyV5IbJBVKYxmdpW4EtUW2k4ymQ0O/U8fV0XV4Pg1Ay/Rp3FPvVoI6lyslHeSEL0lf7P2yU8fWNHQMyRXK0ZygptxI5bEqsgXzsTQiA6PhFAnxKF+jTKfMjms+acGwt3jdXMbHdczr5nI73pt7mvOa64VazoUqmVrrPrkspk7hOCKxzHFEvVALL/Jdxs/j88T3FccbHWDx5/x6VWuv1nzwvsAvcDagvDf+ab9HxY9mkFtAqDksFYt5FHpyMighikAJa8HCkvS4ftR/5ogd0oAHBg7gWJDTyKAGwZgq5KQAnxEdGzKoSQRjTMigRiAmelI7PWwZ1Frmu1COOj8lR4VrRBVdhSAn4V44+c0RYRlTFkioeFcJasOWCVdXyMAYslmO58S5dKwaQW1ryoNqE4A0gtqyp20e1Xbz0un60CMMviwIatT7xnmukTjKVOK0IKirXH2ag13oM7VbAuEegpbYCdvWW+Ewpy8XWelpDsI8x+Avc6jb+bwOCG59ZiWoW0VaJok0tbg9NSwy1C8TSFJ7sIDuPzimlKBulcltownqKIOj7KrClPkeerf9XktexHlo5JgqfVA1l2PJpyr9FWUwMeHb9Y6ifMrXCddQxEu5jI4kdS7LSVDX0pfjXYslbJvZYPXmo969Gnm/xwnq0bPcyLzVezeV+4xOaet9Zn4AJyMRnK4Y0nWH9TMu28DECVzTOeaq2mcRZ1SNmfsht195bMRFulapJ5TQpf/InQoIDmtuVnK4p/uw9Pb0qN7HNYAPQFRoMgl0gwc2kpCgCqGNPTQwqMdQThQ2c6Fn+Bm+574O4uz8XTLDmfvX8Izpc9ix8fi0v2L1LFSrcn0acXi6H0PpfC8zgzrKIf6s93JAFt9TlE1JtQafj+cwBE+jZuiEzHAEqDnh7cCFbVWa0C6jfao0K0HNXrTFyqAsLuFzX5f6vMGPHXVDbh/F822ui0qFVXKrNO/2YotBhfm3NVger+6LzN+by339PS2y8vn5GqmyRfLnG8/+z48tvHlv7SrHSvC+tbuGOQuBFfm6buTaxzr+RuVzvePSnkschPlB89YgKVjEfVkmoukvKi1T/6VYoXZs5p/P12vo51y1p3IZrHs0+sU14cgr0Ci+Z5VSszwg34yYNhuxf6BfCWr8bIH2lgxXyNhCL8XWKKwCYZoLMqZ4XL2TVpXEdeyZcV/IRVTMmNTaqlW2gDfQYRIVThmMQz2I4CO2loI+nNjshDXJ61Lf7IqVxmqyHnxC29VifQtORs+keFE7mHqtzCuFx/OEFzsv7d/wWqt8EMb1xJvFK3r5rEpPbCO7qLFjjhPUxwnqxlZKUOwZL9Hw+XogUKFfQAUKwJWWR5uoBj5AnTpCPHuWEYXMGNAIR5B6Cv5GUmQMz6MwTAqZpbecLLLNXZC8iQTMIgRzh59tYO8B5xmilsnpsEGzbUPWgkfkUGgyMyyWNSBgViebA/umiQb06UhLfw/llHPQnhuoBJ7RCKWwU1Hm5IBFl7r+oXHpvzPykPciYLMsAiu1oRFEPpdVyjQSGiwHSgOZgDga99HIyIF2/oyO6AqC2h1Q9PkVJHVRksIAtUVsYuxQMsW8uP/JVzMBP512Siw54axRtAnAF0RpMUc2p4UOKZSLPgfIS72/kdOaMa2Z1BZpqUEEvh4YQYt5o9OVgINzEp2uRdStldiuAqsjyDBxAiI3Evk+8rKuPJ5rKu4z3daeEY+/0/FbK/K0HAhQFh8RTMUIYtu2pjABHDC77HVKkGkyoZwZy8/s3XBxO7hwTybnAGAHX4w65PuMxgqvx2eO8zuaUHfZUEGEj09olo/OwUq+9/I9m9Y497hmolcT1PFaVdchOCokXYhCdJK8ShbEdVYyltwQ1QjjuB/5vioWS20StbHeOHGNlIhRJ6kjQV3rWbgP8v0w1tyXAgVC5HZ8u9VAsfz+LWuvek3k+53rtXTvUMWh1trh1UddjwEq7l6wLVSQ4/HdVskWgwAWWUodE+cwn8+07ymXM7IxH38+3uMEtU1cac9VENRRplDWR4I6ythY2puynvoi1xtvVc7F94p7wBiN/bUjBhqF+cYIWEp6OwSY5GOMepy6IHcYRtwS1xx/pu7Kz6e8aWTf1ZIF+bsk3uN7jnqLx0YdRr0cnzt+jnNyncdjc1yW708eF4Ozxrpf1E14x5ZBfVjfN8lXHsMME72nOmQjCQznspGETU3WOwxkIftAcjwxwILYigQ1sl1xjpW3NlMFXwyQsDEZPoBKBzndPzAk/YMDKo+VQFZy2qsMFd5Qx2G0ITzj372euocULHumF0IUgc+SzeElPG0wxT93DLGnm6UEuLPCK6b45rcqRsju9upPOof+gBq05voWI8R92b7G3Kn+f6hUYJV7KFuMnNb+pCCmrTF18mvpWlLbyZSWBSU5RnZiV7Pb1ekfMrTdm1IiqO0KaemSXi4I6lBdK5HPKr2K8ZgwSwEQMZMCaLxpBDgwENQTJ4k0Wwa1BgYMD4ggg1q/Wza7rsdmw+hwYiGDetq0aVrimzg137d8iCqd/Vbl5u/SeVXYq+pvjT5zvXMbvV/UPREHNjqOescxWIfyqZauizZXlLHRd5DrAp4zVpWTeuOr0hvxPlEf5dd6u9c69ta76ateBnW9uai3B8Y630hDI3OVUmArDVaiCidr256AI3JZF7NFcz9VXD/5cSa6XY9EP57/Lbe/8vWmvzObjwkU1BOOJ1Da+1Bnp5LU+NISr5MmSUtri/6uJDHOBaHtfg/FIo4JkO07Al8EPqd+83EPDSMwzvwUcU44bs5FxKA4jpjbhlj4FVLcFVttZJXpchymCQUeOBD9bYWtxgB+VjAs81PUYcRRHI1CndT+ynyY0aZI607ng2xvmATiFQUAoXWjV8tjwsuE1jaZ2D5FmhEIG9oq0GbJ7xlxOsbMDO0UqO8VAKINwTXGdVj1HHq8Tw3ldH6NfH5zXI05wpvEs+GLcxblfsTv8T75+sHvub3A43nteP1jkQPHCepRlG09sVv6vNG5r3dclIO8Af4WCWr623MbzLfZqHEX8jPKGTvMZE/RRshklMvBlKdXJlKr9hXXKj+zCqNs+2P3sKDkYYEshX3V128BwkpQDxoxzbYJ5Bn0esGuZ6JD+ptbMsNIsKPPqniwUjUFk/NeWcMrhOpcenUtr8VkdluSfValdCLsAG1viYpK+B1ktfezRk9rTcIo0vrce2aVPDyDW/dy9BGG3y242JMOo95jOa5MH+e6JH/p0S6J68jMycK3V5zHMK/MCTmOXdAoDjxOUB8nqBteVoW/5a1T1CBHGcWhwtBTwUoGk4Itj9D0fiQs96IEtZfAoeLVqEbNCBwuSn9HUogZminzNmQ9x+igRBQjk9nIPc3aCGUXPNbNSG66bkoRSTZLLLtcBabNiVRR2lZLDFmJU5bnNVbNy92VovIypaG/kuTJSDr1qzjpqc4jls8r5jkJJr9OIah43WK8JrzLpS/ttFhi13424efKJpT3MKejoeqihwwuYX0djOEN2YmBQE9zF51wjqtDzoT5pDwISO9HxyacaV5ykRn7vJdem460UKpIAa0S1MjSMeUBp55mA3rQBJ1wydhQcD36C9k1ZuYhO8T6FuLKIKkHkEkEh6dnq1hQhJWkQgSv9bpg+Xh7J3RI0Ilv9w9llqJDT52MRUnWwjAp5ppgn441AvXoEInnFQq6KK2U9mYgC8w4ZFBWcDKmjJ3CyLHlVAQQpOulbKqil1N0juTgp0o520oo+ofyXjyXbyySZQQsnG+OJxodvFeVwo+roB7wrCeQc0Mkjj8/N3cc6e/q5K4ihIu/VZ6Xvad43/hM0UlAAjMC1Tg/Op++5/U7A3t0fHhNec+c8u/xeRsFPXEsEcBbedjRGdT5+6LRG7/n945rl2smkiRxXVYZGmOtAZVdgbhnFY9az58T40ZGsNJCiOhmAIfevCixWqidIhvaiiJ4mEIoxUrDvfiMxxTfWYmCBFPV2ohrpErWRPmQz1Wch+MEtc1ONFBpxOaZpFHuMRgq4jISdXSWxXWbB09Vrd+qPTLW/uX1I0EdHV9R/vD5au0B/j2OmXs/l80xMCoSyrnsz+c06o+qYCWcn+uUXHdVreWoYyhzeFzUObx/vCb3Ua6b8vmoel9xrnI9F/dsrXMZvFCLoKZOpSMA824Z1AVBzc+IcdIaVWzYlIhULa+mEetWzg0lvrF2I1kT75eXz0wZ1M0TLdCU5UwdX7EkPq5hxLdlT/ej9DdKeSrxav2Th9XZgn+Gddydbjg3tKkwX3MInDN1pz2fFRcnKhbVo7xykEYnBZKaf/fY30Iumt1ivLf3amw2h6iuTS+HzmBJ08NG4jaPhL6QyTFVBE2mteN6gtkPRhazszTdRnSm68j89bnllAhvK6muQcZehrSUgaQKKJb6tssU5LRf1thtDRKw4GE8O8dRJDWlQMUU1BreAXpYjwzofLPEt6DENwlq3HV4UAlqGRoI2ewImETmfotidPSgJkEdq1DEfcufG8UtVfvsd/1vVbjyWJ65HvbOP686PtchuUw+lvHhXOrlGJAT10qOX3OSPMee1FtJDng7jrdr3fH6EdM2ov+PdZ5w/nGCenyzWG/9j3U1fb/Jc1EE5lsZ6IKQJFmpiQDBgR4xfSSek/+kIgM/knJj4Yh83HEtpnXuvqikA9V/4ySy+wihg44ePSoHOzvkSHe3ri9mT0OOQ58U6529oL1ctogRJwh0dzebZiu7L0OxjPcuxTWq9h/niLiHv0eC2rgK6iwnhNyeJ14tcIBpSfgVlVzRfsdeUhxlxD37sDhvNPlAX2x0ZpnqLNCNehKdoLZrpbNKbccMMhT99Ur+MfVN+LPxA9f9Nncj0tzWJi3tU2WiV2rie46+qVprWPG3V+/Ezwx45boiPlfiuGItxr0TcXUVQR1thSiv43hVdoVKe3Fd5usjvzffb44hIq6Pe6BqXYxPchRHHyeo/+cnqLG282C0KpvPec/KpVBTV2gACQlUw9iJNA3VMHOcZFvf5VXBnngRKbM/uM8hB9hjGv2l4RPXPtNKTBdt8/QeXmJb91mQOyTUo5w1v7/ZWGYZFD4tWhWFG8xlvcsCPTbU7NY9aoaIfqkuQRa1EtCQt9be1Ep+m02qNgJIbMpIt2ONU2BQENstBd6HwczaqkhrTCVyPAXYmqZJ/BqfJw2RSXNJthZVGKtlgR+YTCiG5ISHfqtCJAuoqXWZ4wT1cYJ6XEvMCzHUPGdso8dKxpmvwQleCJtUppM9E5pLkSmMplGBYFJgFPFnpfesRA+urQDYI9MoGBmpotvMgXMEJ0kgO9CyLAEQk0XEY2q/xmtk0ZxJAFsSeKnkTqi9nAhqHh8jHeMcFgKdhK9HzhhCGf0eGFlDYeVCOCkHypxA7ibBjj7Bft0CoJkw4q2ikqMDUv9mrHEJ2BFkRcOkRAgH4B4dwYiMUhAEAc8ABS/NqIQz1oCuG4veMjKkyJ40P1sg4NjPxgMfmr28h7np6MQzpVKsNSNwEgHtwRSqmt1AMGeaKSACxugMUMeBK3ISdbiM5v6rs7JJy3r3Y63iuOYmjQoD0axkumeaYMvE/p55lC2dsIyci/Nux7JvuI/XS49EZ38E+Dgf94sZymkPcW9USIC4l+I751rSdRLKXdYC07qPg8E72tlfGDjREIhjxLVzI9XGZ4So9SuyY7iOzQCdkPqdxr2Ja8fM6hLYCvswNwpyUFgT9I1DClcBzVqnR0OLa9QW+ei9GonMnNSMz8V78VnyZ8r/Hg20KoKJoFTXceqpSWPVYVYw6MfWMfUnkoZ0yaBu9h4ybsBSP6U588vyWSLRlI8nPn8kWLjW8rnlPeo9V5IhGiZTjmwswLiuzJI84n3jWmAGgEn30brE9ioBfPGzXt37dZO45rjte17Su+L3VEil3Ns7379xj5XvUbzjfF3mczh34aL6C+J36IhYRSI+Vi6PoxM8dwJibZNwjjIwEtQRr1RlT3MP8Nq1iOVan0cZg2upTmTLi6CDct0Qrxf1Ea8X1xGuS6KSsiD2x41yjfMXje641njfWjooHhv1c66jKAv4XHk1jyhLq2RTxCG8Dx1uY+mIKn0dz8/fR358LRlYS0/y+BjsQIK6q8sIagtWtIpK0WHLLBhW8dBxNgE+ob8i5DgyeBhgau+Y44gymO+MlQLgiG5qRgCgB+s5huReAb7CZ0Z8j6jDRMvOeUUXC55FsKGXqHY8zQwZvS7GyABHtoDREpTecxHQBiW04QjXjB/vbwbJqpnW3uoIewGELhzMg1ZNykgCYl/K9CJQVNeBV89Q1KuJz5YqTiwM4Nk0NEGaPLhUA7Y43lSFyu0OzZgutxzS/RGDg8OiS7jFgy7j/OMz3QuF+sqWK3UevSsF8Ry0gWavj0yAI94qbTHTwMYZL+49qXnP9N0ypNGveqQJJb4nWnlvENR6DetRDYJ6BJlySlZbCXbgxxZk7jeXCeqYQf07pGr+zR6lFs7M9VuUUWPJukYGXoVho2ylPMnJ4UauXe8YysS8glSUpVHPYAzUW5HEow7h9zjmXB/XG9NYn1OH5fc5lms2eu5xgrrRmbLjGrU/ax6XWjcU98VaakVgDgP1GfgTbDZej+sz4raI0/I1RF1chROjLq/CRcQvJQzCil2OJUEUoFQ0vnAPkNNHenqk69BB6evt1aQAtP6AbAe5YMSrEyka6GXWFvcTdDEwS8recx+g7unQsi2XVTk+jLiUutHmIPr8iqSCEj7SBBcjdNm+is+nZWtHLLADWX0g04G1IoGp7yAE8etn9N2ErL4c85nNXJAq/Ln0rKF1VQxkSNjAe80aDmDvcEtcwe8T2yZLa/tUaZk0Kfnd4trIdUKOrwM3o4cS96vvYcgqC1KmxLWYXzfaA1X3532JF3PdEX9Xf6e2TjHMEvcK1zjHmXBSCPyI50RcPj7J0PjR9TiAeleKYQ31jv1tfJ4T7I3KxLSOs1043jE2er96x0VbNO4xtu7i2ot7u9ZYo6yM8jIeX2CiIujW9nCRiBbHEcdX4BIG6VqbUG2R5MSzEtCwabS0thPWTF7RfszWAlMmoDpHsxG6rFvLJAljK/yzWGupeBKQ0xoEzK+UYKFP7n5jb4PEdp3Jpokv320rD+xlUHNcX9FqYavOUoa1tgVq1uAhtQ0ZTIQAa1YldZtR943bgE1sV+DqIMnPFDQUegAGMljjdc2oTLKGsmrUGnBZbvJF/0++xZgrOd71P57jJ09qG8/hvzPHTujs7NQpn3mcoB7XS20keioHLoVgN9XE0tDJAe7l+qw8nzl/ABQBGCY2W0S6GmBw+DD6n5E4idz2ctMQKJ5hPYqg9tJ1zGDOH7wk8GPp6hIoC7WbHUxEh2O6pvc6Lke3+KchG5ggzfhdZhvY91FOQ5bUDgRE/gy5IzWOLb0XlV1W4peZCvqZA8II6krXD76hXHmyN3ShoJywTvkjBqZZyleBPpx5w0MaKaUZMB65CEVEQEbhSACuiYPuhLM6t6HYsBsDlgBdZAZ6J0OfX+R7uEOQBLVnbbD3YElg0/jgfZIDzt9RIGQSKa7jb7JefU7c6/t0Ilv7TsMY6h+QN7dvl1defVX6B4dk1pw5Mnf+PJk7b660TZ6ciHeUXFRlpVFY+GfRyiTTCa4jacD1Q4La3r1liGJsuEYkuvFzy8QW3WNx/qMjo2otVYGkpPe5R6PDkmssRtNlgRa5Mcv3kUAOawj2AAAgAElEQVSOZ8CXSqCUovMywo1liZNS9t7e7hSlA5uZLvi9t7dXDh06JHv37pWtW7fqnKxbt06WL18uKAUKmVTPiZXPXW4sjUvwHsPBca/qz05Qx0oOHBvXEA0j/bsbu7YXCf68nCgNzlKsjEc4hr3PEqM0dAs5URj7AKxayoslRz3Ip0rGHcN0pHXP96Pl6LRyhWdQa4+csuM93i8Gc+S6Lr5jzmEkWIq/MSOtiAblnq16tkhAM0ctVZiwEz1jjBGqRcCQytyspHvqhV0oZ/splGqyoB/+K+5hN6LqCGXVmVEdgoU4P8U82fEWupOT7MXvuaFdhSlq7b947HGC2l9rVg4xOsFzQzL2bYpygedwPePKVeR0LfxXb8/mBhLHRf0WM8rqOdirHDXRiMO1Ozo65IUXXpA33nhD5drcuXPllFNOkZUrV6p8j/fLcVUVzorPF4lujJ+6i8Y4daw5PkeXKc0duFGGx+cYvb+KyiNVGHKsd1A2cj2aewxLND9+rD1aLdMMa3CeMTfIoD50qMv7PQMbWm+x6ARUQoYBbAwCtbhVzWIm5qG+4rrC3/O1RCeOOmwntqQAV32/wREdHca4LjDrwMCgtolRV4YHHFoGtWfwspWL41kGHJbwpQZbwDFpPdBQYWqk2QljD9TUaHsDe0ocq/Mb8hzOcCWoB1WSEhea29ycM6a/vVtzyl4AMY1gYcfSwHyaGWY+iKZh3E/PLnwZfh07KBW4K9ko6b7RaULiN4uYx7iIu2KwF5F7ReitOY/GWMA2YjzLRO9bHTIkgvOcc6NH0+ZKehDE/4CS0NpPfMJEI6eZla360UjqEVQ6glMbWddNE6QVe7nFHEuTWi2DesqUKYk8fKtysZ7cfDd8nuv6epgwt08j3mxkvuphe8rW3wZBHe25PIs6X0PUQ8Sko/aSy85cf9TTn43MUZzTKNPGc+6xHvvuI6iPHtOU1doX+UUrcx/c/5OyxNzXphlijuVhayjRl/mvqItrrd96D5Xbzub/KAIMIwlTZWfr8fQ+ug2Le2oAlutF4I+e7m7p7u6W3p5uQalvlve2yhiGO4yzcPst+DY0+MvbZ5XwJ8kVrYrnjE7wHUb8zXnKCepifgq7W/057sehzMjlHHAosMqBAwdk9+7dsmv3HjnS2yvLly2TNWvWSPvk9hLBXuxjr7KSyCfDOKzEqNVrQjZh0qmxvGzQufQjuIfThmkKO7Vr0fLj+k49ickD/DRZA/gOSROTJktLW7tWsYmBDXzuiCdxLSZakPyxdhzFF+VgJKijX6xKb0TMzfmK7zu+T/ydfk0S4LhmZ2enbNu2TXbu3CkHDx6U+fPny5kbNsicuXMT5o3+UJwTKw3E/RJ1VbSzFd/8FpikRjiAsfbzcYJ6LBQbdnqVEA4Tm8sNyo4qgrrKHs7XUJUtWbXOXIjZFvbNRJKalLAn/Oox9IvTbwAfn2ZH4/vwUCKptde0BiSbzZJqOXh3Ht1rek8LQDYiwCut+kDN9e/JN2Hwcc9b8MvoFco5snEiWMV85JzXUqKe2xqUJ2ZHFO9VL6+yxnkI6gnnE2irUT6ob1+JaPPvMzBdx+QyPvkrvf0TVQnbbSQmhJVOAvdQtMMySp+VZf3hfOSF3Vhr/5aDfMfa5W/PZ8cJ6ncZQd2zc8tbXjkJdL7lK1Bckaa26HwVBJ69CqF1pPeodHR2Sl9fn0ya1CbtU6bI1ClTtVG9llaTEYtmVILT+1UrEChHhXCYOViMjlAKzSoyCedHsGKC1nvwWI3TILzo0MN3lmsoJqoEFILRyLElAB2ykOP4VRnFjLYa0bAREEVjpPQcmeIj2FdHoAq3IGjp2CbA1+yBgkBPgBYOMzjCglDXt+2lsVP0jUvV0cCw0Bq4JtcFnZPpWYrkWZsejxfgcfY+PdLHS36kSEz+Pcsw1NKGwaCK88FRcY3qs6vyMqKXgyimNGaseL9uJcAtE0azpGVE+gYG5EBHp9z/wIPyo9tuk+4jR2T9SSfJe85+r5x73nkyb/58Bao4B5HJVDBqHHqVACyIKnI6lmW19WWK1ubcRqxO3hCxySyi+OzcJ1TS0Uk8FvCtAk6cX6pxgpY477wPnTJVxizBAiO6+Hz23cqzA/To2L0ki35GqJCWRtlwwLPFLAQYDZs3b5bHH39c7rjjDpVFN954o1x55ZVqTICkztcmz8+NFv7O+eMzH5MYHePkMY0SGueZnIkOpvgziRKO3QzNIvs6DxLg+4nfEwgjqRDK7uO4SODqevZMaiv3ZQ9aay28lTnkeOK4dG8EgrrZ93bVfeP58f7RMRLfuUaDeiagrZlyiaJ4nj1rIQvj7/Znj0DVXp8k0YueNBxvrCBR3NODkjxAwbeCP0LIMHOSOuomvS4JaAYI+TjLNnAgrGPkZjgIe1Ej+4OVEO8VZQLnN+qyqp9rGVfzFi1+K0vkHXvOWBnUSQazlFYgB6NOyLFQTkxTFmDOjdgzZxEdKmNNXu5MqbevKX/osKNu4P2qZG4ug+J+xf1hwCMA8uWXX5Zvfetbct999+nYTz/9dPn0pz8tV111lWbNcC7z9RbXai7TeWzEN4ZnDKsi6Kmrq0vvj7/NmTNHZs2alT6vWscRr/LzfB6q9gn/lmRCDYdHPV0en7+QOXb1/LP83dfShbxOxG3I5EH29MGDh6S/v88dddaXmOszEjGso2RjsL7HDHJlCTqueZ6HeYutUDCOGGRhvdAMJ6lzwSP4+Q74PCCnrbT3BOtbrb0dIfDQg9oIag2U9Ywt6BbNvPb1p2vCM6oV9yjnOaxE8XCTl9t2YlkzxvGMCOTUQjtNSlCDnB6hQxzjUMKgKBGu7xW6BseBRHVnsylUo5lBVCs5nUreIXzTKljpvKLSjJeVM6xtc62+ZZfpihndEZWCmnwhRCyRy/V875iO8cpTY1LRtSWMEdTN2iWVz0m9WfpeWG9lbKH4Br2lhy0bWxkMENRWicjsAF35MqwZ1EP6LuBUmtRqBDXeV2tLq0yfPl0J6reTDHzHKqZjHHgt/Z/LuLHkYCOf5cfktkzEajmOPMZHTKdTJlLv5jK0ln7jOitsvbI/JOoR2lq15mRMGyJ70Nx2eLvmoZHrvPsI6t5GpqXmMbSbj+UiZgOaHwzBvdB/8FFgzQBbmW4jmVvdiziuv7guo06I6zwnDVXnBD9aLf9WwitObpCc0L+rsrFqargWepx2HTqkBPVgf79+RnyLktJ4RivbWiSPkIiIOCaXGTrXThawggmfjbZvPTlTPIcRH8kXA98QWncETM/gR8XnzS1y5MgRefHFF+Wxxx+XJ554UvYdOCAXX3yxfOD33i/Lli6TyW1tCX9GeaDz4pq9EE7m9zQZQ/lSrKayzehAI/ZzBbAIflovM2n2IPQ2if/guwOOam6ZKC2trdLcMkma0HJD7fOCgMV9IS/xrGgRA3yNeUCQGDA2MuHtPYxqDJIq6UU5m2MV/B7tnrg2q47N/4Zrqz/Pk3A2bdokd999tzz88MPqZ3rPe94jf/InfyKnnXaa+gYj3szvG3Ue90HUj/EdRrxeuS7fgiA4nkFdrmMw3imseldV16h3XNX7xFrJe1ATD8R1U2vMtfR+HEvZP2DCzdYrMXJM7rBWSBgTynT39w/IAHpJs4c0W/rBrW7bsxA1QfqUKX3IHU/+SiKm8CaZ78uFbnJyFYw0LDW1aVjF1xP21HaEHPHe14rvoNeS+GZQkkpAGyd9ZWrA+Sjps0z+L+dUvJ0t5B/uxZLmuIzaeJDlWqUjEOOa2Fb4WTSgXaub2ljVfvXe2PBZpmeirEvcRhGwrDZo1v7JTS+37YqKuXGNRd9EvbU53j1R6/jjBPVxgrrhtURKdjzGS35xI4oQwWEgC8ILgHDPnn2yd98+OdDZKZ0HD8rBQ12qqAEsFGTMnSvz5syWebNmytyZM2TW7NlKEpEgSWNyZ5UJy+BAo3PdCRoqdjr68lKKtSZFS9+kXtd5le1QVjgL00kbvUAPZRdMyDblsSr0DelQFhrGCoOLjj6CmuiQrPeuKHwJuGpFF6W/h+jTdA4z9JygpuGOz61cx5D5DykFo2MrgO0qUBcdAjYJDoqV/Hal4MrIQLo796gcnFgxTqbI/EjzSMMlRWexvGPZuE+kijvt6FykYWBOu0IJpvfiioLPhvLkQxNEjvb163r/xS9vl299+9vS1dMjZ2w4Uy659FK54sr3yeLFi2RwEAS1yERkBbnyQZ9FZj/rUNThaYSsKjonnqMBGJ26HCJJ65JBoSXVucu9R3ipf6mHslUQhmMJkbgGiy5W5SC20prxLNqoEMvXL2edmqHkEb4VwR/8nGQHn7mKECf4QnbdSy+9JPff/4DcfPPNmlH9hS/cJB/60Idk8eLF0t7ebnsxVFeoZST/tpR51XVrz1mYQVs4AQyGjGf/uz2XlQkzQtp7FvP3PCM3Iz/ivPDdJhLLnfacv1EEdbqvB0imtF57hnoyjdettSY5nnxc1sPU9oARqNVfca3yiCpDMXcaGElNcr/QFaNkXCbf4zPbsxuhwKjVtIdTJh/XJb+bAybdJwQplCpoZFkPJdkQZHYKL6ucIP7RLIOCl3bpmIKsCoI63ifXAfFdjjVPo+fIJvHdSFDX2h85VqA8jEZIDG6iU4XkMPcp55rEHglqfI5AHlSd2Lhxo2ZsxMCWfK+AvFmyZInK04ULFyqZwy+OiffkGPL9X+W4zOVyXF8YM/AmsqZ/85vfyDe+8Q156qmn5MQTT1Ri+sMf/rCce+652ncQRjWvlc8pr8k5zGU/dQvXLOaop6dH7/Xcc8/J/v37Fb+eddZZcsYZZ8iMGTPUGUo5EjFcvifiXuY44j5pRD7Gd5HPecSRtXQMx5Drm3g8n2UsGRl1AIhjZE+DoO7rQwUlc3bjK2IYlb90MBcrxvsqs6VJuVQi1yrWERzRMUMpEjsWhGOlsLWUcyYT+dzAXCjvjeO1LLhm2EK4NTtBGnCqB2Ua+crKGaFCUnCmoIgdcaq+W5Lv2ne66Jmp+hulyxVze6aw2wZD2tHF58iJbT2OjSEc9HvBPG+7RE8LHB9wFLtDlmXF1SVEee74Ib3YkkVSqTT1PYbgwFSe3Z1b5X0dQ2Tj5erfRyl075GXB2CVYYTbVFkwmA5Sg55BUFsbHhDVJYLaAwFGsD61TDuImgnS1taqJb5xDVQjwp4GTmQgaOXEHP9j3RmokkG5nMkvUg9zN/J51T2qcG0VHqz7UGMcwHvEwLCoo6NcjbI62jVVJHW8Za4j6s3nWM8T9VG9eT2Weak6991GUPccPTaCWvXtOF8CET3WY19/v+xzfLd39251tAPHoBLlggULZMWKFTJn9pwULJ5j+6jPuQah94GNgBtfe+012bNnj+pn+P2AD/EP1W2ID+MaI/6y7DMLAsz3SgkPui6mPwVyHjgD9wOpeejgQR0LdKt1E7RAfvghWzz4SHuuOjlgOMT6xsd7xzE4iFQ7GrqdCRFxXJW4IPgXiHkYwZXwl0WdJZya/u4lrpD5Dbz72GOPy7333isPPvRr2bt/v1x77TXyv3zqU7J69SqZMrldSY8YHGB2qmV8qx/VSR9vpldK3KmSK4V8cXuVfpnkRC5XeLH3AdLGKqjpp5q8ZBmEk9ratKpgcwvI6YnO9xfvAe8IuA5Bp48++qiuITwTcP3Z55yjSQXq4zWncMmHkL+rRmUhZW8Zu4zeXPH6WE9YK88++6z89Kc/lTvvvFNeeP55uejii+Uv/uIv5Jxzz1UbCpV5dOYy/xLXTJTftfRUxN08r95YGxENfIWNHFt1DJNU3ur5x3pePv7x6qxjHX+j96t3XNV7b4SgztdFvibimqu1t5lEUdipdiR90imwHBnSSk6jlYD1kGaGNyvcxvnUVU+nEeWOXrlwNpn+KjufclcUCeqSWxKX1jjmEWn2JDjIHcvotvZNyMyG3EM2t64TL7sdMY5VLjT/leUjk1mvJqjNlvSnVKMENorZmKN0ldsWnHccTh2EUuCsJmyVM4zoBj+gpDXKgjPbOlSBdHPQXxBMRiRxeXuKkl+vCEBOLzMsgMJ/pA98rNuwofOPE9THCeqGFgoPqhc9NbZzDBvbSjNgkxztO6rlTbZsfUMef/JJef6FF2XLG1tlf0eH9A8MeR9ekfYp7TJv3nxZtWKZnL7+BDll/Qmyfv16dWoCmKrw8Gxdgg8jnC3DNAKv6NjCeSSoWd43J7FGZXNqEf98c7JXMkgHy+DNQQ/HoYYjI3ccgLDsdZUyqAIZCYR6+RgarIXCKmhnOkrz58pfOgno3OFZEswZOVRyPqs/z1VHVk40RnQSKOWAPK0vjx6KkaXlNWUKTD/37BEjv528Dj1u9E35g+F+eTyo6Yqi9HjRK9AikfCeSM55eozGTaUWDmkc3uOQPadLZXJdIZEgQpSxgKDuk33798vtv7pTvvOv39MM6jM2nCEXXnSxXHbpZbJo0SIZGrbSjRjHxKaJ6vxSxdRcZE7aejPykKQzSQbOG9dAerdu1Oi13QDDXKBUJL7QQ0/XVFCgJORV14aejkmRVvQIjs4TvveUoR/6iFYZCPo33ydVznpcLxqEVaCLwCvuj3zvcFz5sSjB9Morr8hDDz0kN998i0bmfv7zn5cPfvAD+m5glEcSgufn44ogshaBHedwXMK4RgZbLoNHyeRQdjM+P0FJ2vM0kEhQOxDTfY69l5UP5LPG71wDyWGGsl2+R3mfSFCrTCZBrRuYjuRadPHoGcuBff47HYr8XgR1OEHtJHXscVp1jfjOq94b5yeSbPbMemaJNM7nrnztIkPaULMByej8SXs7ldkujNtcho/1LFH+586l8jqyjEVbM6Vv9oca+FWv4QEARTmoopR43IdxbVatqXzvxjnjWN9tBHXEOvmabES3R5mGa+XZ08kx53qDgX04Dw4i4Lknn3xSvv3tb8sjjzyiMpoETWHgWBYznEYgg8877zx573vfq6W14QiM8p4YjZk5JMOj7KCMwfNGvJOvJfwOnAdH6P333y933XWXZjHAIfTJT35SPvrRj8ratWvV2Yox5Jgprn/+zPmOsp14J84/5gBlFv/lX/5Fbr31ViXIkTmNqhwIekLrCGZb5u8Qz5frjjiWiKXiM0e9F9991b6JMoL3i0Fu+Voq4Vkvg8br5no/PzfXG3besPT3D2p2eWfnwURQW5aMRZTHbHl9Tg96tLmIrYNiWTZbE8yEwrjhEGeWQS4LLXvaezgOD6ZzOZd8FnUEDTmRqu1cUJoNPYubZWgEjlYnyN3BaqVPBxU8wpFgfajtGOBY2i3aesF7WMIhga9hEKFeKSoF/SiDbKVU056FA1xGZKjZZCxaw9AhMwEEtQemmXiGHjLcaj4hz3SDPeXtY2wsRbaBXk9xYVGJIzlfHPMqDR6C36hj+Y7pMIp/L5EKfLEZtqnSr6NwDQ+ig6vgxEune6FAPvioS0ekYaraHEpW1tTK8Ok8aPl5J6ibm2TyJJAYzRo0gPXGDOrjBHXV2xvf30bt0xqn87jcZqg6fKxr5ngs10mUs6XglvE9Us2jKYtrEdT19kIcE3+uuVf8Yvm8jedRct0xnnOP9dh3G0Hd23dsJb5VDo9z0s21MkFxEirAAN999zvfUSIQsnvmrFmKX84++2z50A0f0oA7+AugZ7mu8nUY8QgIVLTRQrWyn/3sZxrEh3stW7ZM3ve+98mll16qrVdgd+M6SvCGgFvcI1aDi/6miAct8Mt0GMdDghr3g40P/NF7pEd1JavW4dqoqANsqlCH7fHgK2HWnRPUlAvEcAknaklbSySIey3KlXgOxxf9lzpn3g4x4V8PJDfSpPhnhQ5HFO8e7umRRx95RO6+5x55+JHHpKOjU6655hr5xCd+X1atXCGT29CyzPRWyc7y7D1rTeeVAT1QLS6hRmQHj6EPzsxA9916hUFWBETbjKLY4QRpmjhRfcBTp07VDGpUR3H6Ng0DAaVIIrjtttvk7/7u72TTxo0ydcoUufrqq+Uzn/2srD/xRH2HWmXGfVWYY9oXmDu2bauyoXLbqYAaRbZo1CdRJtIGIrkEO+n555+XX/ziF3LP3XfL8y+8IBdccIF86UtfUjsIQSDsS83rxDUb11DVeoq4n+vR8Ffhnx2nCCgdfpygHr8Mrdov9d5BPcxT9Tn+RtsG1y98W2XmJtpoVbZkXFdcQ9F+x+cxCM5sOkuWUkJ6YEAzpjVTeshaNQ3DXtI1GLKdA4NMvWSBoT7HkG+1XH9F9gMPLqY0XSwLdkUBB1STGhmxihjNzTre/oEBtaWqsDqfjW89tTdg0pvbUzWHSXKaT672hPWcTnoRdh59nwyychmpx7D6JPyn9AH6+SSnW0Bgt6CaCaraNStxbdnVzKz2EYakvNyu1XdtKaRjLs96a7Pe2q6HR3n+cYL6OEFdby2NWzlVLz6NBZGmphYZHEIZ717ZsXOnPPvcc/LMc88pOb1txw4lrbEZ29qnaOmgvoE+GYSDRkSmT5kiyxcskDNOPkmuuPwyOe30U7X0d6k3h0eeWYnokNHsCjovQcdoRvZGpWDOfy8AiUH8CEAMPLjTwjMP2OPThDrINAPVBJkEfHqdIAwY+ZMAkUf8GdkahIYTeCmT1/u2suyDXbcgYHMgw+fRK6ZjQ1ZHioZi9p3RCfputTJSORJUr+ckdaH8CgBqpAq9WBZJqs4vJYPcoZgLxcRzuFJTPyRLOxWlho3xKbuVkn7S5+A68KwIBC4kQwFRSPa7kaeejaIOPgOzCST6XYwcclHuAQmWbMGswCI7lcBS3zIciCghIiK9R4/Knj175Y4775R/BQF6tFfO2LBBLrzwIrnkkks0qwwORBok6ENoANdKEVcBZluDQekxyjf20fBxqtPN1yP2D4ENnipm0ZUArq8Vy8YJjtEsezYZZaGXOI4nOa17LiOoxwLPVYCbIRg5kCIoy4VaNLyicVFL+EWC+pZbfiBHjvTKTTd9Tj74wQ8mgpqgP5d3tfZa2nPZfNX7e60x5iAhjiMfU9UYx7punK8o65xdNmOWvaLdYLfjKE+4b5jpG3qeu/ykY3rU90RQF6ZQafwWslhpJVCeVck3pnBRB+SOPIs+ZBZ1kUFdtXbi3NUCW5y3SMAzmGQ8BDWvX3y3u0PmRMdPlAmlNRUAqcnpQuPEa8fz859N2jHyZnSQVj5HYwFYu7aRL5Qv+Tga2b/5MaPnacK7LoN6LII6n+v8nUUDNAZVcH9SX0Sjl0Yqrg0nH0jYBx54QL785S+rAxNOJWa/QK/gGJTgQwYxnGcnnHCCnHrqqVraDv/wM3QfnUdmHFrZsnh/vvtaJDL/HnUZroH7I/DolltukQcffFB/Byn98Y9/XNs3gFSiXE96P9Oj+DzOc27g5+sQx+N58MwkqOGQnT17thLUH/nIR9TBi2xLPneuE3LnQH7Pqr0Q9WYuG6r0bY5pq+RJ1bzHMcfr5mPk+4vzG6+Hd4ES38iitgxqICVzKjMQgudSDxm+KgfTWfnHQraQoCbOYYnvmJXPvcECkAxMjC1ViOXwXZ0xqA6kshRZPk5QIyJ/BP+87J2W9p6oxDGqRUFmw4HAbGrG+KhMdp2KktHM3tK15mVIGSTpqTWpF7TNs58PfOkEtZaxY+YzfvYsbGJacYJa37M7jVDhR6P7U/k7NoArELZWkWI6NDPNFdOZljDdZvaK6Si3jYLdxD2RcCGdp7b7it5t+cLme63xd3uP/qFfc5Srxe0Fm52MjvasaZ3TeL7/XQMYUPJbg1e9mtYEOLuMoG5tadb3GAnqRIaMMebjH409A2PhiVxWci8nWTHGpWtdN+rGKlkbdRHlwtv5DnF9OnYZJB/lZ3zGWrKfurkRknos+6uR54q6o5F31cg1GznmOEFNsdt4AG8j81q1pvqOHlVyE0Hbf/M3X5VHH3k0HTZ33lw5//wL5KabbpLLLrtMpniFMc3UCtlqVTYGcNE999yjrbQQNPjmm2/qdREoCGz0/ve/X0sgL126VHGAXdP8R/T8WD9k82l4tH4qf8qEBitZXfi42PhrcHBAs4zxD9nTA319RlZoMLURMSSo8TdkUBNf6h5zPBAxIcfBvWdZeqgkWK5mxc9z7MW9Gwlq1Zmhcoyew3K2/vrVl+aJFXA5trS2SHdPj1YL0pLSjz4unQcPybXXXC0f//2PaVBo++Q2wySauWxfOn7q89BrWquLZcHVlEWUkyV/Af2uIRHE/D9+n+SXLe6rmJ++BJw3sVmx8dRpU6WltU1bbsR74UwEDyAD/sc//rH8/d//vWx8+WUjqK+5Rv7XP/gDJajRIpIEdZxfvBdcj37kPLiA8ozBDpyfqAP4zJy/fC6oI3AP4M8XXnhBCWq8E2RQg6D+T3/+5xrkAbKMyTK8V9w3uXyN4426Kh8LWxaNhesbkQ3HCer/+Qlqrukqgjqun2irxr/na6zSfnQbx4JvQUKbnc5MaZLThc+rCIRNPZGTLzR1a06tgyz4NeWohKVZcCaaxUwOJfnvEbyc4XoaAZpFbRnUkI3wQYBU7+/rM1nvvaCTLHA9g2dU2Wf9HYwvIPGu2chWQTVireSLpE5KSSUgpydaa4xQNU2J8sEBGRpEgM5wCo7WMuPuw9fkHYQIk6TWlkPGoWiwlPavtrag/MfqYRZMZf/sfVLYl7kl+7NlkBdfNoG2Lt4erFElq3L5c5ygPk5QN6KT0jHHopy0v1tTq/QcATm9S5586in56c9+Kk8+9bRG+U2ZNlVWrVqpZYLmL1ggrZNapau7W/bu2ytvbt8m+/fslaNd3bJmxQr55CdulCuuuEzmz5unEYAJPKijx0Ago/RSQH1W/jllhcYeKf6khs1iL4XC4UKnSgEeAWIRrWJOdzUuQ5likt1pWzuJnQMLdXw5OVMyetlfJvStK0hluyoBEh15HJteB8/hUTT69yKNoSArkhAtlkPw0egfzUcMqY4AACAASURBVJFlBIc+H7IHEtFY9ASyCNair7gJNdcQLBlEQj30W8B5dBpSqCpYdaJTHa7oMawZJ06WM3svlc7VAbLwRorESgDSPH+pd3MqKVL4o4pnZQZv9HDRWRh2TQp6IHlPxY1xM/OH7whljESk58gR2bFrl/zqzrvk+z/4oZb83nDWBrngwou0P9DiJYu936C9P5DlDLogQR0dX3wP9rfYC8QUFh0eGibS7ErWDRI6stM8wwhzJUTgTpIA7x7rnIEQvk2SQzIKE14vjlPfp4dkcM/mBk0MOKkFmuL+qDLuOA4akhGs13Kg8O+4PwhqlPh+8MGH5Ic/vFWNn5tu+rzccENBUMc9VuXEig5t3D/2hqk6vp4g5vhy4yw+W7xGDgAaAQQFCBmdgWuCxiLsGIzCQBNzorNHi32PpcwIcONa496u+m6g00psUvYUSojx02XXM4N7eBx/z//OEMRIUOu78hLfCuRYLjt7KRx/NEjz95GvWR7L9ULxSyd+vv7z9xmNCO43020FIB7LCcnx1Fr38frREMnvW0xFmaCO18/vVXVPu4cWHiq929HP6Q4nv3Gt8cf1kV9j/uIl9bbV79TnjRDUo/ZTNgOY51oZplxzeZUOXAIEI1ojgPj967/+ay1ljcwXkM4o0wgnHzKst23bpiTxrl279Bw4l1AOF+WuP/vZz2qAFo6N+4YygkQ1cQ7XRHT0YSwRW9FIR4YFyo4jAwi9pyHfzz//fM2yQBb36tWr1WAc5WgMJaYpH2NrGMwJcUskBXJZDJ2CftdwFuLZkTF9+eWXy0UXXaQkvmXojI50z3VXrT1VyL2iukJ0pFbpjSqdEK+f66lav9cKFIh6mHgg6nfKU/YFP3y4WwMY+vr6ZXh4sOi1GHqc67rwaj0pINMzglWmZllSfP98t6Uycy6Mi/WD4iBeDjvY4SS5mQUDDIoe1IqD/X7IrAW5i7BCDE+dGnAWaI9qD1J1qWfrGZlfTdKCzOuRYRkcGFQnsdaYYmCko1mW7E7vGD80uZ5VotSJWWQFoVynJnpZ/2hzalvVE6vdjaxoJ1cZkGkTp6pxGGvQHTV0+vP9MrBTiW/FiZZRpj2bdRCWTa69oJFhzL3D7Gu3HTRY10mFZMv4w7GseZEgYQS8fRVeFUb55/vBYHjoQ1ch4c15VJEnoIw6ynT7nOm8WKlTZD1YuW/7XO+r8zsiLUpQt0hrC96lZa6hRC2DTuK+aRSH/U4pprfhYcbS/5TLOXaKt613frxGPRuBOpR4KZfbb8PjpsCsAjcWGY7x/lXPyHHFCicR2+Xjy22L8Y4/x7CNzPV471F1/LuNoD7a31c5bb9tmYLrA6t1dnTKw7/5jXzt//uaPHD/A2ks+PzU006Vz3/u85qdC7zXPmWKlUsN/ptIsBJLbtmyRb7+9a/LT37yEyWnof/xhZLhaLly3XXXyZlnnqnXhG5RMsSzkZOfzjZEaW54fTjkzZ4cnRUGDQByArgU2eHojwq9aVXyCvsE8ry1tUV1uRHSVrlO76FVRWgvh4QO7w/K0uPW6s70SQyOo+zAtXLcmss1v1FShczmS/vN0+uUQJERxZQg3oE577rrbnnkscek81CXXHPVVUpQw9+KYAL4dBQvMAnFZ5JZfepzgi8L+h3PqhnhBaEdZUuUBQl/ug9SyZUs+x3Hl21Q76mtz4CuKRO0xPeUqVNl0iSU+Z5Uql6H8/FekJmMoNjbb79d11FrS4u89+yz5Vqsx6VLi4xP9nz1DGq28uF7AC6zQHXD4tGHxOekPYLPy36sInA8z+rHOTgW35FBjWoBIKhfevFFI6j/03/ScuQgsJkwk98vyukqPB83AM+NGJvjPRZ5Ua+Kaj25Pjq8vd4Zb+/no8ISaySM1LrrsY6/Ud1Y77iqz2m7N0pQV+n9sXCCillyHJ4pjYAK/APRC7vIZBt9gC6q3FeldpYnOvA6o7CI/4FjGy212cahIE1TwpkTqJpewnwKtaecL9BrGzc0aVKrtE1qU13SD3vT+Qy055nY0uKJhaxQajIGegDPBiJZs8QRTOLVM2gjqn8c+5xBw2pr2Vgt4QzBzEaO4x9uhGvgWtCxIPYhi1FBa1LrJGluQcUtl4ngSBDsrG3+GDxcJOtFfwj8mAic1Wxq9K52Qhz2JshrC2by90N6hsHOGtycwrWdmC4n3r1dRPVYu7u9bfLbu/nfIVeb0NnZqa8EUXrvpq+enVuO6XGPhaCG82JYJsq2nbvkoYd+Lffdf7888OCDmlmyfOUKOenkE+W0U0+VVatXyZzZs7VcQXfPETnQcUB27tolb77xhry2abNMa2+XGz74frn0kou0TCQAlpbNczeGlaYjSW2RIgVossfXhvQkR+GQ9WgYFSIBmNJxVQKknsFqPh8Tyib0rH+dOjNCE3rrgVsIAozFhBpK/pQz4Yz4tWtFYk/FKjOwQ2a4jpU9BULZjTheNVKN0bDon5QnXCwFzpmCsUBcloCMO7HwrMlRxblwSVdEzHpGifpw2PuZ5BbONyUWARjfEUEUxm2kNUpP23yonFfUysxrz0xmRqfPuykn9tWjqDUTpQDIw5rposntfD/pRZnzTf+laCweVZSYskzggtDVNaWEsK0Nizcqgghg+eB+IKh37t4ld4CgvsUIajjoL7zoIrnk0kvUGAOPrGVIPEoKkbs0hDBvsRxJMsZUOdra5t9KhK8qtnJQQxWJy33APaJrNjk8i+xS3oPrM4GK0Fs8rmUYOlZCsohCJoBmhGcE/BxHFWiqIrgj4MqdJlHwlQ0ijxlzmUGC+sUXX9RswB/+8EcKHCJBDQKFeyxmd401TvZeGQXIGgTIVWAygtTc6KgyQho1TOJ75LtNMsgBH+eX6yfOdz738b7x3UfnW7yOw0jbgaMcD/gTI1O4d6t/T+R0lnCNqgrRgLM1Gv6RdAi6IBqEUVbFtZ/PG991eY7cTxHKvdUyRqrWqY21yASIez3qr7jO8uuHHOoimpKZdGG+7Udq1kAUhDVr145VRRhpGfucl1d9KilLuRvmueoZ6hlrcZ4KET5BFixZekx45512cj2COsrTqmcjNiFBTfkf5VqtYAgS1Miw+cpXviKbN29W8hUBV+gFBxIazkf0h4MDCST1M888o+WuUV7x5JNPlj/8wz+U3/u931Nch7J9lBUYK4Ok8J1EYRxXlCtRVvIZ4MBChvemTZu09xvGceGFF+o/6Ftke/P5o16rmjNmt1H2x8C6HLdxnpGdA2csnh2lJOE8BCmOLBaQ1VGPvJV1R5lUz8HAa0dZFXFYlZ6sN5783qPkjcu6WnOD47F+0H8aJb4HBvq9XU7E8QFHGcNomb9edrpY++ZM5XunYR4J6uhYKOtQCFZgJzpiDN/T+YA2KzD2gYVQkhxktmYbe4YtXLxKUPuEwc4wgtpkp94rBVNasB9ITbUlBga1nHfqgcxKF+4sZVBIek6QySC2vVc3x2D9zYqAWlTf0bt7mXALDfJey8qkG5FtDiORAXwGZzTKfqpzH5C7IHzNZpmgGWb6Rnhdd9SjSpDuxRCwFgl2lmjVAOAK6jkR1GNG6gc3IQNgk5PFnofulVprd1QhOwXrWDv+vtTesaw3XW2aWY45MaLalqAT1OhBPalFJsGZNGGCOp4gT9AKplZFonp76vjno2egHg7A52Nh3EbOJ56rpR8jvqDc/G0Q1NRFxMg5zo74NZfp+D3iwpINlmGt+LyN2gf53OR4v948v11r+zhBHR3vb9eslq/DdYYMahDUIDu/9rWvya9//WvFaJBvwHXAUB/72Mfk2muvldNPP10JZkjhQSVm3TnvGce4A53ywIAIaPzVr36l18I/BDoiaA8Vy0BQb9iwQZYsXaK+DfhVcnxKjKYYiv6W0fUxUtsy2iyQ3yCocT9gMgRVqW5zgpr7huOCsz8S1LSjaM/wujZn3jYjktcI2oJfKFUfc+Ii2Fy4RsRJJXxisCd9aZBXOpf3NHIEehb7A8/18MMPy113G0HdcfCQXHXl++T3P3ajrFm9WqahdDZ8a2zdpr42S+RQGQRNSoIaeMvbvOVZvlUyIOJC9d956V59pmRDFi2s0G/a+sDa+BV3NE1QrAxd2uoEtQU4FxOB+cZ6YvArAg5wP5SJh+3BykiWbVj2rdJuqBVkyfdBcjnaJPHdUPfo+vF1zL1jfsyhRFCzB/Xdd90lL770klx4wQXy51/6kmZQI0hiMJX5Lfx80aaJcjr33+WEOv1/sV3lW5XzqleOUcwcK8F7jLdPft0qndnItY91/I3qxnrHVX2Ov8US3zFAbWyd7XuwoloY1zu/oxWk/nPORIlaz6AmMW32h0plva0mrHl/ZF17TiSX9rAPkLaLge7R9LRVjWCLOatkVCaoGVzEANoiqcbEp9b5ltZJkzQQHiME/6N21YgkQhdna8Ig/94yUYNekMUMX0J/Pwjqfu+pbTK7pQVVTk2HWXa3V/ogQa12JTSUyTnYWJRdpYo5CJLS67UoV6Xy1+tKDcFWVD9+QREnjOitF23Sba8aJwE7lP8mSuvEFq3slbKuPbu68HE6p0XbqhTcdUwsYCNbLB1znKB+lxHU3TteH9cCiQc3sixrKT4VAiMj0jswLM8894L8j29+U+699z4FS4sXLZLrr7taLr74Qi23OG/uXN3oEE6IJtGecQMDmv3y1JNPSk93t2w480w5+eSTtI9f26RJJnbYAzlE7SfjS4lLc1pQwJk/woUYjTaTpik6XgGWC0qP10lkKc6lYCBANuDkBDXZ5xSFV47MjKVWCUgjQc2xK/CJ46LzKRDtVB58HgpsFUCMvsGzaCaAkbTmXPGe2P787OtsEUcFCcJ+dKOKm9CT58QvFJQS7Cjrh0xllEGEgeKlp9Wp6A6fuLYIZFW4e4YzlQafX3vW6Ex4ViWBPyOkOEcOzo1sB8i1Mt42HvTCAFA0xyHGCgNKj2UJJZbE9lLWqQyjByHYfLK3ufewJgBFRkxrq14LxLo+P0tpw1HYbP0JUdJ79549SlB/7+ZbpPdonxLUF118sfZcWrx4kTrGNHvajTomnJCsp3GeInlTX9CQ4REcFebIBXFuGSFWkrwo7xEJ3+iwJnHMd4OzcE/sS3zRAUeAnhtXJWDM94C9jb4fEyaokYvvEVhFORJ/jkZQyXAL/ZfSns8kXW5M8FrcH3xOgAJEU1sG9YNy660/kqNH++Tzn0eJ76IHNQ2B6DhWY0bBSZExHUmeqrGNF4g2alzUlMUZ4VtLIeTjSgZSitMoSMlR5HKIki7tc3eU58R07nyzc0zjGM4NQT4eAZmc25EszUAtZTfHQOAcnde21j3oBQlS3ucrOgD5c7qO3zOux6pn0D1XOtYhstvntd59vv7LY6FcHp1FTT00lpJX54UfYI9tTo5cF9a8htoGJKX5POW2FzYvxbOWcEQFGZ3P71jjr/VZeb3bO120bPlbudQ79pxjIajxziAD2UMKkwBZyL7PVTKZMh/HwmiDo48ENcpYI5sG/5ABgx6CuD6qUeBYEMU/+tGPtB80jgUpjV7QKOmI0t9z5sxJeoGEItdJVfAeX1rcK3G/8rngTN25c6eOA05VOFI1kpl4MDiwuH+pm0iM586skowL8ijOGZ5dI6Q96hrnwPEG/cfrUj9QPlJ3xPtFRxmfNR4fA9Lq7RWeh+vwunEe8ufKxxHPj0TcWPPD63O9Ue/iHJDTBw506Bw1NxeBbPHd6s9eJZJBiIrHtGR1UXWDa5OR73jH+FsVOV3geOBE099osUL5jLnB8zHqHZhuYGBIHRso9W06qkl7UI9oj+mipQXnVUt8h96Waq/AV6Jl5+hvhZPEe0OHvmQkyNXhP4iAzdBv3Z0HtlYN4KvzwoOuMG7N0B60nqDpfhg3HOZDg4InbmnW3G0ZgANdE4mbEclrNpP2QXN9TN3OYFbgaZyvPbMnSL+eXzhW4cxiibyka8aQsDYXRRnQ9O754v39q/2GZ/dof+qbCTp/JKgL3FCsIX1ZgcDOaHJ3LhnxToIa1zOCeqRpohPUdh6u1NIk0qYOLLMrsK8RdKJ9L3G9UI0r4agGcdg7Vhn9FgZeDyvXu2Uj5xPTVV2rls3x2yCoc11AkiMSEDFYLI47rrccx+b2CO9DuTzWHNZauxEHx+vVex+1bJRG3hOu/W4jqPsG+utNaUOfN2pDRr2rJb4PdCgxDYL6iSeekIULF6qM2759uxKICEhE3+grrrhCMRx0BvQe3ycCsrTMMqrI9fRoJRmQp//0T/+kvadXrVqllScQvAi5iWBFENQs8Y21C3+NZpkiy8xla7q+Z4axohfXtO6TRFx78JQHVvX3HdWKaYmgdj2jgVwh889Kp7LNmpHALMdKIijhMM9OI+lgFQUlBaCRxOCezvdrvhcTDqko8a2+PvW7uU8ntHTD/kAGNTKL77nvXnn40cfkQEenXHnlFfKxG2+UdWvWyIxp07VfKfxiZrR5kI8nsygZ4guhybidEi7C3OI5YtUlPg/lAufRwIex1NCbWm5W+0K7T1IDwexnnUt8AJ9aS4uus0lt7VrmmxmFnCfidOBr4Hr2P8c50MPsL63jcH8sCWN+hvGncfrz5uPH79HfhsMi1o3vLZeV+J3yCtWlUDFAM6hfekkuuvBC+dJ//s/Wg7qvL7U0cqBXc0/H8cS9EHE5ywhTLjcqW2vdtBEeYEwdUo6xaEhevZ0H5eMf73y8UwjqKLuq8Emus3Pbmp9H4lTbZLn9rribyXIO2WOyVyKoDajbPmcv5dILdW9cgPz5O4l+6hJlzWRAr+BI4ltdWkwsS4GyugOMdG6yEt+TJrWVqmJo5nle9dTPZ6AzbCntr43McQSToCS3J9vZMZacp0mBLiuTLKBNp7LWJqEIcvKqDfh7Vp0CMtPIZLPHkFinQcQ6n7ahTGYi+KnQbyoHNIPbilFCh2FsyBI3306LzgOCpHXcqQqwVdiiPkgJmOYorYobGNcWbRR/HC/xfZygHt/CyqISq07OF59xmBOk++hR2bFvvzz0yKPyrW/+szzz9HMye85Mee97zpKP3HCDXHD+ebJgPkp2t1mvFpac0SwJ0d50r7z6qhzu7lZgPH/BfO0zMjQ4IHv37NHsCwgClFVbMH++zJyBfoKhL40ykE1KDgIYH+zsVLA0ZUq7zJs3XzN8oOTpRAWwQ8YNhBAyulFiBuCn6zD65B2SvqN9WoYc0Xnz5s3T8wG4kA17yEsGgdiyaBvLCJnU2iJTp7TLzFkz9bxWlHBQx5B/eXQRBItmlBw6JIcOHZSeniMa6QlykZE1eE70MZw5Y4ZGA1EJKSEawDWuhQwlAPBD3Yelq6dbfwfpj4ggzOHsWbNl1syZJrA947rk2lFCmxFNoVgSD9Ly5KJCG/3FUZod7wtzhTlD1gnGi343UydPlhnTp2tPGYzZMtA9K8Ozpvfu3Sv4h4wVzKtGOjU1aUZ958EuvQeUJeYb6wVzoMEKk9tUaaKMPKIosSZQNhJGkpXMaJUpk9v1mjNmztQsfQYF0KGp88gM4BGLuNTxOU/G9a0K3AEqnN4dHQeUyESElQZVDA7qu4XhhvthfChVBMAPQnrPXvSgvku+f/MtcrSvT856z3vkAmR0XXCBTJ8+TTo7OuRIT48MDvQLsmDa2/06WItT2lXRECBgfGYkWfY0SmTifWtvJfRV6kfJTBDTKGXcpO8DczVj+gwlAjDG+MVnxBzC+MTzYL3i+GlTpuh6RgZa16FDWt4Fx8PRjvc6d948NTLhpMNxLJ+F8aDHvK7h5mY9HhUsQBDAiIhlr6LjHfOI9Yo919PTrXOMNYWSrXgHWBsYGyKucV86/AkKcrCD33EuKjdgbPiZxgnmAXsKxyAa97HHHtMS3zjmc5/7A/nABwqCGmNUA3N4WI729ur4sA5YqgVzj2fCNTEuvH+sA+wDzE0OEGsJ4ioA3aiCr3Vco+dX3tuJRzN4rEICA17sdw/lKZGYoYqFO7aTEerl0kbPB00Jc7hzD9IpHOdr1DhDn2VDgUV4EYvXOG4uiV5WvWGJ7+jcq/V+aKA2TlAXT1LrmvH9xDGYQ7IcPBSdlFE25ddmBCaj2F3oJl3R6Jqwl86XbwA7vrv857EwQu48pR7Iz2nUiMyfYcmKlePCN+/0gxshqDnH5bmy1hksW8Xgo9R7L3ME5usMv+cENTKjIS/ZQxByPn6BJP7pT3+qJfngpMQ6pkMSjhr0oob8hFzFsdABkKHITIS8hoMThDj+zpK6uIfq2YCHMC44ICHrIZNxPP7hC9eC7oD+wc/QR5DPWG8k63EfBEdCf0GW4xiOg+QjdQH0EnQAcCPugevieMh9jBGfYRz4DOcAN0L/0kmG94drKD49eDDpDXyO8WD81DPAh9R90FkYE+6HLxyHucFz4544F9egHuL4cSzLwcV3SiyJdYDnV+yoWPSQjh3X0oyW1lYdA54B/0j0UwbEtYa/4ToYF98Drs0y7xi7Zc/QkDZZF3UKtUB0Mtkx5nhQJ11Tk+Jlwws9ui7xFbMJMGa8Zz4Dnh1rCni1s8MwAfTajBmG7XEcSWJ1+MFRPjgkHZ0HZfeevXKk96himmkzZ8rsBQukbXK7qR1kWg8M6LvEcwN/IgAXuLW767B0HTwoXYe69Di0Kpo1e4bMnT9XJrdP1mcCduNaYg91zBccDVOm2NqdMXNGkakL9+uwZVJpKxf8OjwsPUd6pPNgh3T3dMtA/4AMwcE/CGJ5RFqbm2UqbInphk2AiRFIqRlU+s+IavwNZDywN8Z+8GCn9ADv9PYqQd3e1iaT29ulbcoUaZ82zTCglsQLTpKUbU7DIdPCrlssAKr8laqm6MS6Yye1HGHAlBYXDxkado3iaiHtgLk0Fv3r6tACWfULgbXDyIe3SleKG5ygHsZ3P0frgk0AQQ37wrIsgPMxlwiexrqIei13XL/Tdc6/1fgbxQBjjaeRa0TZlV8rnp/jst/WPKhsc4xMZzH1fBVBHUmWXA6TnH6rQRNjrd1GcN/oPT06gET3a8X+r5rf4wT1W191DeN9983A3wUd9uuHHpK//du/VWINgYfANuipC6yBIESUK/7Upz6lbVOs2kgRcMU+mLg3dCIySe+991754Q9/qBgP7V2gbxEYDv19/fXXJ/yIYEIAApADXP9Yx6q3u7r0X093jxzpPaL6G3igfXK76khgsOnToSeNkNC16gR1nxPUeDYkvwAzHOk+rDZ93GeGc2arr6x9CvSk6TYSnSB4gbW6Dpt/qrf3qPpvoP9RTrZ98mRpa21RPQn8Bf1I3Bj1w2j/aRHknPegxtz29ffLYdXHXXLocJf6R6D7oX/gE4E+ByH64EMPKUG970CHBhF8nBnUU6ZKi5f4tuuL9A/0ux/vsPoM8Tx4DgSytU1sUbwBvEbsjDEn/40mqBh5YmZiUREyGa/uozScOUExL+cOvkNgTNwPurN1spHM02fMkHkLFsr8+Qs1CSTiVuApvG/gJfhegS+BXfHe4SuGPUAZih7jeNf79u3TtQDsjCxyYJcoT2gD0IeFc/CceGb8g71gJX+LUuf4GffFWgRu4zjwnFg/agtMny6vvfa6Vgy49757BZX6UMXpz70HNfAdSXC8W/ZHx7NhXjBX9FdhvNEGwDxhbvAO6Y+gzKekaFS21pIsxzOoR6VpjUsINzr/9Y6r+hx/i60E+e5HEdReHjpdI1UcNX2smEODb4eUJ6A/O1WB1DL4RRAu1DX8oKgopQEzhniJqu2ahePKkyIcmHtfaL9xuUKEz2xMRmHCSqxMagljRVWGwnPoPaqZ5KcFWIdleIK1ZYVshE3W0tKq5C5kjsor55wYTKPhqd6mwLgBVNYasgAlxWZWNtzmpKhg6tmNJUIX97dKs6Etotun4F7UTxcyoXU2lY+23tIaQD0hVABmQh5JetfXhhvNLlZdp+Pz9npKeFswLZJBMQ/gWvDPnoHpQbSeiiRJWx/VuK3RjdAo9jhOUB8nqBtdUy5yirICY52YO9ix6Pfs3y+PP/+83Pfr38gdv7xTOg4ckA0bTpNLL75Irrj0MjnphBNkEjJZsKE82wBR/RZ5OCz9cEr2D2gmtvWEadW+MPv375NHHn5ENr/yigoNAJJz3vtezcZmWT+Nyldyrln27NurAPjll1/WRwCoRmmV9evX6zUBbgEuUIoRwBtgA+Unly5dKgc6OmTL1jc0whOAZdasmbJ2zVo599xzZd26dSoQ0DMb5S2RFXSwE04yA8wQSFPb25SEP2H9elm1erWCIxCsjH6BcCOhjDG8/voW2bp1i5KZh7u6VPng2Qk+V69ZI6tXrVJSEEQzCUs64yCkcO9dO3fK1jfflK3b3pTtu3fKgf0HNBIK94ZBgEjKdWvXyeKFixREQVBphrcLfTPG6ekJfWSYqeAOPgDkPXv2ypY33pDXt2yVXbt3qdMPRDyedf6cObJ44QJZtXKlLF++PBGjUZHCQEA0LUo/AcTjPWJMeIU7du2WV1/fIvv271cDQgHmrNk6B+vWnSDz589Tw2Hvnr2y+dXXZMvWrWr4oKQ2COo5M2fJssVLZOWqlbJ8xQoFvakEDnsKMeN8SHOvrdwSMw0ZYepTgQx/OP9A4r762msKegEoMef4DEAe84u+6niO2XPmSFNLiypCvNM777pbvn+LEdQbNpylEZRnnHGGgoNXX31Fdu/aLd2HD2t2y5w5s7Qc6PoTT9Q1jjVAhzDnD+8bYGL/fqzfbTouOLuxhvF3GC6t7kicPm2aRizDyIRjP3e44FpY58hwg/EJA3HZ0mWyaOFCNbxgoGKPwNDEFwxVvFPsFXzH7wDUr7/+eiptivfWe7RXAyqQMYcSpygHBjKCkZ40aDAegHHsM7xDEB4gCmDIwHjFmLBXYCxgb6KUE55Hy/6rs9t7T4VSysxiA7mO8b/22msaCAGjAEYMDDrMMcaOdwgZcdttt+nP6I8KAgXyGvl2VAAAIABJREFUgiVZrSzpQR0X9jvmWg0td8TDuMH4cM4a7NXVq3Ws2Avcq7WAaD2ASvlbT9kfK0ldJefT2EKEoAEpVpwwYMMMZnNeGZmtJU4d1LGEThW5W2iacq9I7/hV04mVz9uo30vZU+HpJhjI1L0eetZUzV8kc3LHXJWD08bArGL2t6rK7ir+xntwXxbOyDJBnZO89daNjoSEf0W5x+gsqZzLRE4XPRFrzcFYY6ly8MZnjo7Ksa7Dz6re07JVq8eFb97pBzMbtVGZwOOYAQF5xSxfrDfoGAb8UF5xfcR1jmNJUANbffnLX1bdcMMNN6iDkRnUcX4h19EPGg5KZFLjd2TeoEQkMnFQng/yH2WxQWBDTgNjQVdBr0AnbNy4UXUuxgnZj57S0D90/gEv4bqvvvqqynoSv3hGfEHnAFtAP0M+4x/0BzCBBtv5fZAtBPkOpxSOPe2001SW00GF5yexjOOgW3BflhiE7gcWwHjRfw56GffGcwI74jokxPE8eF7oXuhcnAt9g/nFnEKf4nzoGOgWjAc69KSTTtKx4wtjgOMLz415gv6CIwu6B5lN0JXQcyyjXrVeMB4EceFeuB7+4WfoXZwHJysDw4Cd8Q9/07JkrnujjiMWwNxgTJgfYFzgPTwfMM3Spcv0mS14E2XIiuBNOgJVbrjdXIzbSr6BmAWJiuo0W15/XXbs2JGCTHEtzDnWCsh0YA7cEzof7wbv+9VXX5Onn3lGg+/gkDjhhHVyzjnn6DFY79pyRaPkW9R5s+mVV+XRxx+3YMqWVll1wjo58+yzZc7cufo+sc5AQMMeeOmlF9U5ecZpp2vblm1vbpOtr7+u8zrYPyBz58yRk045Wc4+/xyZO3+e4nOM/+WNG2X3rl3Sjf7ccBZ7QAaIbsWD69fLgvkgxdukpalFmoatzxkyj/oG++Xg4UOya88u2frGVrVNgCeBnUFSwzE9tX2yLJg7V5Y7tps7Z7YR7MiO8J7W1td6ghzu6ZE9u3fL9m3b5Y2tW2Tv7j1ypKtLM8OnTZmq87Rw2TJZunyZLFu2XGbOnKHvhBWHrKgU2y6ZNGAisanIrBdHclB5ZlcQINSpyftDbJ4FxvEUbS3jVmzBSbsrK1TS4vqaMDyYZVBrzpcMN7UoUW3WgYW7gaCeNLFJCWqQ0m2TJyfZmTsHx9JX73T989safz1MM5771rtWFX5LayirjhGx2XjGUO/YfI2Ys9HIsLzSFHFhPIfyl6QMbSr8ndmbPC/irHq4Yay1m2PAqmesd/1685J/XgruH+/J78Dja/Wg5qO83fMb8bjauh2dWiHnq1/9quotZDdDjz7yyCOKN+gr++M//mO57vrrLGBOHftWolSrUzmxASyGViv4h2viCyXCYSvffPPNen1gR9jcqC63aPHiRCJQpmJ9454Rn0AX0zcAOxuYB1gNOAnXZiKK7omRETl61ILVMZ7t27apzt2jCSwdqr9t7zSpLgP+XLdurSxcuEimz5iugWaoTDIwgOC2LtWLCGyHj7Gjs0M6Ojr1GpiH2bNmyZyZM2TBvHmyetVK7YsMLBL3b7QribNLvtSAe0ByANd1HuxUX8+W17fK1jfekP0dBxSDwe904kknysJFi3R+gGEfe+Ip2d/RKddcc7V88uO/L6tWrBCUUQWugV2O7/A9YezaVnHHdtmxc4fsB3mPwESZIFPbpyhWwVxibqM/hLKEcoa/4xlMJhn/xIxIzC1wLTAv5u1NzP8uw4a9R48q2Tp95gyZMWOmzJs/X046+VQ59fTTNbkkzg8DFfCc8NnCVwRcCUzMoAfITe033tmp+BzBEcCxwMOwHfAseB/RF0FyGn6gp59+WueV2BnrHvYAMS4TKTB2jANYH34hjAPjg52xfNlyWblyha7PRx97TB5++Dfy4gsvamIKelDD/8eASswXrgX7B3MDzAz/GXxf8BfivsCtwNwYO+wEfMd7B9Zn5cKo76ivjkX0HSeo3+kEtdeSZYVUTW+2FYG1gkB1rGUQ0whUYSlrrUowPCKtLa3aGxlZuNbO0to/4rj+AW97ZEDf+hz79XXv4z5eRTPpLP9B16ln++JPRc2LdECqpqhtlfwYktO6b9meVKsgkiIPvZPd96VJGo7l2tqs1DeeO1YvwF6J1cgUg6FPdVbcqR6eLCbXkzlw7yarZqv+UveNgjxGJQt1o6bnKBJ7MAuwGy37eVLKdkZCnFZr9efR3tPooc2KV55AYvEBTZZAN2hVTZo9YQ3VylAdRCuEKWndbLZuynhn32/m+hwnqI9FhtY7913bg/pYSnwrIGgggzoHy9zor7/5pvzkV3fKnfc+IM88/axMbm2V66+9Qq664nI5CyUgFy5UkKQl7BChI9iwVpIFJQ8QpzY8sVmGPcMVf4aj6PUtW+T7N/9Afv3ww9rsft3aNfKxj35ELjz/PC07ZyXxrITpxNYWJZi/873vyX0PPKhOqXVr18qNH/6QXHLRhRrlCEL1jW3b5LkXX5L7H3hAdu3cLaeecoosXbJEtu/aJZtfe022btmijieQwqecfLJ84uMfV0cWMrmff+EFefrZZ2XL1i1KrFuJPSNlhgb6ZMa0aXLWhg1y1lkbZNXKFTJr9iwV5oiWA6nZefCgbNy0WV7euEnBCchWZMC6CkGChBPVrQoO165ZI6edeoqcACIXjj1E8LdOUoHVdbhbduzcKc8897w8/+KLsmffHuk+0i19/X2WoT5BZDIyWWfMkuVLl8sF550r7z1rgz7X8OBgqvBg/L4x1Eoyee9mzOugjEjfwIB0HDwoL2/apM8PQAXnI5y2mmGK7O+hEZkxdaosWbBA5xxAb/XqVbJo4QKZ3Gb9JpEZ0nmoS35x+x3yi1/eLtOmz5CTTj5ZCVpk6+7bv0/27t2nkZIgeREQgGwFALN1J6yT1atWqyGwZQsA+ZMGELu7pav7sGYVI1Jy6eLFClxPPf00WblihWbHQzCnEj+pR7IXFKeQDiU5MBfIoFEn+aaN8srmzUqGHzx00MrzaLK+lfaDU3TBgvmyZu1ave/adScoQYux/erOu+TmW27RqgAAysuXr5B58+ZqFDCMJTgTAQow9XDYzodxs3q1OuFPPfVUPbYwBiwqGeAcjulXXtmsjlY4NGF0qLJFpKtHXEH5RKc+ADfmR8EByjaNjMijjz4m//zP/6yO8WXLlnrP9ynSC8f9jp3aHx7RtSjjCMctHKUnnrhen2XFipVK1j722KNKDiCTHRk8h3u69R4afLBmrZx3/nm6v7QP6LRpTl5aCXWso0ceeVSNDjraEQWNtYJAAGZgwVBYuXKVnHLKKVoObNWqlcn4i44TAP5NGzfJSy+/rOTz9u3bpKvLMswQSTdNqyHM1WhrrIl9e/fKw488ou/wM5/5jEZ0o/w6+t7j3WJ+H3/8cXn22edk2/ZtOiZm71nkKzLEjmplAhikJ65fL2ef/V51KsNgIUFAB1IkgXLDgnI1B0T1nBK1Pq93XpUSjYRDGo8h2xJhHMc4ynEF8JUIapMnVQQ1fYGFT9CAZuHQjpna5dGOBRrND26gvKiN4Kx0KhtaDSGqHHSNOOZ4Hp0dhaHogT9JvhY95aJziMcX51lUevxHg52GRk0QRO+8f7f5ZDwqtYxeJZXp9lfsf7M+qrxP/vzxWaveQ8nhMsYz5Ou91juttU9wn+Wr19TDgr9Tn9ciqKv3Ookii7QFFmL5bcu4RfUPEtSmy/L1H39npvIDDzygBDX0EAlq9BAEVolfcCzCiYMAqO985zvqIERmB5yeyMKBPoD+AKGLDBsQttBXcMDASQNHIshaOHsQWAjd+tGPflRbZIAog7EJ/ARnFJyn+Bn6Ec9GxyDOZVAjHDzQq5DNuA/kM+YE9/jlL3+p1TTwO4Kvrr76ah0jjqHDFU5OPDt6NELfQd+yBzccm/iCIxfHIKMF533iE5+QD3/4w6oHgBsw/3Bu3XrrrXosCUjcF3gKjjw4YBkIh+cGYY8AAJDm+BmylA44Hof5wvUxd9DNyG5CUCZ7b0cSDXqfWesgVTH/mDvoQrxj7Z2VeiuLZv5ivk499TSdvzVrVqtuj2UvMWZgEgQewjGId4+1g+c1J/CwtLVNVoIagYYIIFy8aKE64Mxx4c4Bx/EmfOgoAm5ERqvoWti2bbvjn1dk544dWoUIZcxAemNu8AzQ3wsXLZRTTzlV+1suXLBQezk/9tjj8vOf/1zfAfAWAh6whoEvcS6xFuYdTumHH3lUfvTj2xTrY/zvOe98uf5DH5aly5crZj/ae0QO7N8vTz7+mNx/332aPfWes87SCHmUuN+KIM6dO3VMs2bOkgsvuURu+NhHZfbsWfLG66/JxpdflBeef0EOdB7UyHmQ4sCxKD+ObKzVK1fKe9/zHgvOXLBApk+Zqk5kYEZg8je2b5Onn3tWNr/2quzatVPxkvotgAGHhrX61NDAkExpn6KtltauXqPvcPGSxdLePkUmtrYKekr3Dw1K95EjisewHjA/mmkObAn7Sp0dTVpRasq06XLCievl0ssul1WrV9mrYk9Ff2+mW0yHWIUiS5VXXUJvWTnvOfWCZnY1MwuKWnlOYjtBHYrnuZMMGdAhq4NAgvc3BVrowpEhmaD9U60fm315FrX2ozbCG//D0dOC4M/WFiWokbmHLDvFggzu9SskfRUqM+X54sfm/hmdfV7I3VpXrjUCf0/MWPc5MEvQ0ZM7OqNsL2EAn6WEVTgPScGnqTXiwsFG1Flj4jkPimSltmJdhBZVpao+mRMjkSb2PMxsScvBHbd5Ui9Jl7fD6Z+DENoD+ZwyS7EUrJOVj4/jyUlt+mIgvyif7Zk9dKNO2fmqcaXXGNv6pBYvxbu1+eSaKdYhK2QkHBqcx/m85L8fJ6hHz9BbsetqzXN8X0pQdx7UDOqvfOUrGqwG7AJsAxwHAg+6Adjrj/7oj7R6DnQsMKT2NPbWSVwHwHPAfShzDJwCHQuCGoTbP/7jP6p9DoIa19Eg+oWmo4GFkPF1tPeojgHBX/APQCeBsMU46ReAMJkyFbptsfqH4BuA3wm4DXsAlelw7JtvvqHP8NRTT2uiSxf8OAODOm6QLPA1gchAIgRaC8L3AsIbPgOcv33HDsV8GPObb7wpR/vd7+XlcLEPQQDAdwFyFxjspBPXK76bP3eeEcOo1uE+Nrbo099D1RHaWiAaeo/0alLESy+9LK8hGG/7DvfHHNFxo+LjkiVLNSkCuAjjQnIHsMb1112nGdSrV65QnydID+AB+AVBqiMo7oUXX5Sdu3bKoa5D6t+BXD3S06s+VviJENyHRBPgZvik4D+C/mNGecKUoUUhSwCrf2l4WDo6O9XPtemVV2TTplfUv2fJHZ7JCKyJii4aLDtFTj75FDn3vPNl3QknyMKFC6wi4fCQkjVYF8D5Dz34oCa3AI8Do3/605+WFStXKtmGOdu7e7fcf9/9GhiBKo4XX3yxJoXAPwfcShsKmAVjwdoEZr/9l7drZZuLL7nEjkd59BkzVGfh3vD3vAaM+/TTug5g/8B+UWLeVQ7evVYCGBHZtWe32jTwX19y8cXyZ3/2Z9aD2ksH41ysSZTUN//ZYSOvWbnPM1xhi2tyyIrlcsbpZ6g/DXtJywF7JSjuubdDVx0bNjk2creePmjk88rx5xX3xrjQWOiqkfuPhWWqMFS9a7onxpAoMviB6dF2Z0JTas8V9yKP17WgGbVWilqz/xHEoRVfrRUVfNzE7pZF3KS+TMhC1b2omjo4oDJBiezBIc8OJvZCFSxru2S0eIHJEsxPeLDAmqotHKvzfaUA1hRdan4oykT+bCjdcL4/WnkK3dxQnyPa8yDZERnUXvkUWdHEOTpvDkotE5khrsQyhf8u4iiHsH6dYiD67pWgTlE6wbIoxh1Mn1KiD4YysRkEdava4freQFCjtDcJarfNVe745Ckf4UFCKA+O94y/sX0o1gH9GNBF8P0YUY0gcS8jTpyY2mvVW5nHjk2OZ1Afz6Ae1yobD0HNC2PhY8G/8PIr8vVv/6v88s57ZNeO7bJi6SL5zCdulGved7kShQoOhhHBY+UXAMImgERF6T43XAcnjChBq5sNArhlkjz/0kb5q69+TX76y9uVjDvz9NPk//o/vigfvP4aaW1pkgGQsQ70QNxufGWz/OVXvya3/vRnSiCdfspJ8if/7g/lIx94v0yfOkWdQS9tflV+8/gT8vPbf6VE3/IlS2Xu7NmyY/du2blnt4JjOJlkaEhOWLNW/viLX1Rn5GOPPya/uusuefaF5xV8AUQtWbxYQTJA3u4dO2R4YEDec+aZcuF558ipp5wkS5YslqaWieoA2nugQ15+5RX5+e13yoO/fkRLVLe1tsqShYtk4fz5MnHSROnp65XtO3bJnr37tMTEwgXz5crLLpH3XXaprEcG0Jw5MmXyFC318/qb2+Sp556XX91znzzx9DPS0tIkCxbM0RLjUDK9vT0aUbh3936ZPGmyfOJjH5VPffxGmTtrlmZ1mPvF+AgtZOPOGnUSodddU5P0Dg7J3o4DsvG1V+Wue+6VBx98SB1XM6dPU2IWWSPIfH7t9a0y2NcvM9rbFcyefNLJcumlF8tFF56nkaUjQzA8WmT/wS759r9+X775L9+ViZPalNA9fOiQ7Nr2psjQoLS3TVIliR55nV2HpeNQlzqCcK+TkEW7YoVmnsPZCOUKgwfgce/+fapE4ZyEgXDuuedoeflTTjpJATcUMp6LRpkqKe9fbc5QwkwrJ4SySoiC/OXtt8umza8oCY61jnWMsoswEA51od/lLnV6oCT9ZZdeJh/64A0yf958DRy486475Xs336wgGNlPUAgsCQ8DCZG3yPYZGOhXwA2HLsp7owz4xz/++zqHrCSA8SID6KGHHpQnn3xKDTcrTz9HSXiAWKjkjkMHZe++fbJ/336tAIDo5IsvukjHtnzZMnPETjSH79133yP/7b/9d3nhheetV2dri/R0H1FnIhzTk5C109IqvUeP6DNgDDBQYbScftrpuh9BQMBBjWdGqauuHsswBmGNLCBkkF100YW6f3h/jBvPiiAD9KdCRhkcsyixBQIcc4V74Z4bN26Sffv2q4yBc/UjH/mwGiYYL4gIfAGw4ZoA/Lf9+CcpIw+GJ5zgkAsw6iyK7qiX/p+ixD4iiXGtz3z6M3LttdfIksWL1NBUIuDFl+Sb3/qW3H3PPRo0gTlev/4EJWOwjmDswQjZuWu3SjAYpNddd61cftllpT6rLOkU1150GjXirBuPY2I8x9ZTEDngjs5JgrZIYmp/FXdY0xDPy93Y8TF6sIg0ZLBR1X3qjbUEIr2fFx1jMeM7jns08CybKPk4qua2JFOSQ5EEcwDtdYhqe/biKaMDqeq++btJBmoo6WR43wA9ncNWttsdlykrPs+Ib4ykju8kH2M0mKucl3Huaxl2VX/ndVeuNWLw3fJFx3V0JI/llOA7Znlva3dgeh+ln0C6WSarG5pjTCQJamRQ/9Vf/ZU6DCNBDZ0fv0AWw6F03333yfe//33Vb8iWwT84EqFHQJSif97Xv/51JX7hWEQwEks6MuIZzw1H6ec+9zkluKEfoHNALCNDG+QorsUqGSCZoTehD+BIwheybeB0gpMIgUgYA44BQf2DH/xAS5HDUQQZD0cqng3ELMaDLxCO//AP/6AVN6C74AhFqUtW3YCTEM96xx13aAUf6KQvfvGL8oUvfEF1EAhk4BQ4t77xjW/ocXBmQWcgOAvkIPABjsXzanauE73I1MZY8Az4DDoH88/ylphbBMQB4wBPwCmH3uB4VjwzK7HgOY7298vLG1+WRx5+WEnVJx5/Qg507FdnLO6BQDA4U0GY79q1W3FuWxsy2FfL1VchwOBadd6ylQXuiSAulDTEOwQuwRyy3yT1OHT51KnTtLLQhrM2yIYzzzRSGf26vDqH8YdmhXDtAtMAgwALw0H+wP3367oCUY35gfG9aPEiWbZ8uXR3H5Y3tm7VoEVgK2COD93wITlx/YmKae66+y75H9/8ps4f3isCEbCm4ICl4xWOGawL4BG8o69/3Zzp7VOnyhXXXC+f/d//naw54QQZ6DsqfT3dcmDvHnng3nvltlt/KEMD/eqYxrvb/Oqr2nMbTiC8e1QZuvyqq+WzX/jfpLlpRO6/85fy9BOPa7Bl08RWWbpilUydgUpCE6T78CE53LFPFs6fK+ecfbacccaZsn79STJ/3hyZ1GTEP+yDh37zsNzyw1vlpZc3Kl6aMW2qLF68UKZNm6ryvvPgIdm+Y6d0He6Rlomt6vi9/LLL1QG7dNlSmTZtumJdzCMyqZ5+6mm55567ZdfuPer4njlrts4TNIOVR+/QLLsTTz5Z/uCmm7RtDaL78Q9OZNUxXkGFAbKaQebONbxTEOKGvC07mV8MjNVqWPGzqI7VSePrhSfqekHJcte3+NnvQWXKS9gdrSem3l+Dce2flg7XD9wKVr+eB7qhpHoTnDokqCfL1ClTNaudPi66ZhMWSBaFKXQWCqXvqpaordLp5WPLhHpAC6VSg0VImhH7JRI+4YyivLQ5Kj2ULWXGoCoZK8LYnRS7eUlqcwLalDWhf6va9cWIEunrppXxM4b1cr1VkDP2HvG7Zgh7ixl1sHm2PtYYHW6cbwZB6itjLxcm7Vv3I28p4O3F/LhUPlKHzf57dn2Wyv63wheNYM18LGw5xL69LAvLShcRY+XZ/vWeqxL7h56PdMjypds7tXm0d1hu4WBEJgnz+lTAcYK6+g0dq31XhdNzgpoVchDgxWpj0PHAgSCugcMQMA6/h+1LCySDHsXxCFZDqXDY9sCGyB696qqrdF2gxzVIZ2AnENQIvsN1EKClpaZRCXHPHsVTDz7wgLzw/POqo4CXFixYqHgV/hlgIPg6II+A+a57//Vy5ZVXqu0N3wPwIPxfIDRBBN5zz72K4+Ajmjd3nra9g67HtUHazJo5XdauWa24AToSug84CMGLwDbPPvec7Nu7T+bMnaMJN4rrhgbV14JxHOruluaJLYrpNpxxuhKT+A5HPPyCLA1D2RYzDjEvQyOiFWIQUAqfx5133qX/QNRj3qdOQ9lttMAZ0BLjCKIDvujrA4nUJ4e7e7TF4Afef73c+NGPyNrVq7RlG54RrQnhp3hx0ya5/4EHNTmhr/eIzJg+VX2MaO+2c9ceeX3rG4pfkMSyaNFCxbkXX3yRBvOh1R7uTYJJd3oIDoJmhn4HXgPmAc4Cvn/88Sdk46ZN+u7hx0PSDlqYQGYdPISqjHs00BBJQuecfY5cevllcsFFF8ms2bOVeAbRApLsmaefVuIZawI475prrpX/8H//Bw2Y6+3rk97uHtm5fbv8+Mc/VpsDlW6wVs897zxZu26d4k3KNOBOTcTYuVN+9tOfyb9+97uawPDBD90g519wgT43fIsI0ANuR8DsPffcIz+45RZ9LsVbM2dq4KC2xNu1S79jrtXn1NamNgnWDwJz//RP/1STnDAvsBWwduE7Q3Up7DX4FWHXICMeGZ+ogrNn9x4NHkXyDq6HUuE3ff7zcvY5Z0s7qgiiElQko7yyUT25/q78vBZJHf5OX8mxzE8tf1mj18z9giR+FUN6AC5sIchIkIxs2WmoOaHQEr6yAHX4XPu0wiXaOVgJfUsChA9A+xWjFDRIy4mWRw95jD3S22MVQ3Gd4vmMmC4ypg3NG74lwvfY1JLvyf7GNntpXlIJb3sKTfgDB+OVMEhKh7zpCH2jJZGSmonnSdITY6YTUxY2/+J+Mf4a8EyKmHb/HhNvjEOw+VIMHUJwi8sUpcjxN7YVNVhc4F1c09o3ob2nX5PBvo6hoWuR2U58pVaKk9NKak8Q1SMYk5b01vZthsOUhB8xbAucCFllvaqtpDjledPIsL1Hx3IRl1b58eKaTTOZR3xWbABU93g3fh3PoH6Lb/2tEtTYCE8994L85d/8vfz8jrukp7dbTjthrfzxH94k1119pcya6f2fdZPA4LX+uoIyy9gMvvlAUAO0IR4HG7G5ZZI88/xL8l//8q/kx7/4hT7V2pWr5T/+P/9ePvbhD2hfsP6BPjf+J6iT7cWXN8l//X+/Ijf/6Cd6/PJlS+Q//vv/Uz5544dlWnu77DtwQF7YvFkeeORxue1nv5Dnnntepk5uV4IaUfEgmwFc0ct4qL9f5s6eI9dde60SzT/52c+1r/DhI4eVBD75pBM1w9l6ZQ8qoOg70isrli6R9evWyro1KxWQIbN7X0enPPXcc3L/bx6WO+66TzZuelUWLligDq31a9bKkoULpaWtRbqO9MjWN96UzZtfk42bXtFyy2edcZq877JL5LILL5TTTzlFwWRXV7c8+eyzcs+Dv5Y77r1PoyfPOOUkuei8cxTsT2ydKL29R6Sz44Bse3O7ZlJcfeXlcv01V2kmtmYCe7Kc9V+DEFWIKU0jrg6amuVg9xF5/Nln5L5fP6TlDlG6EGM9/dRTZMWyZYJS0nv37ZdXtTTlDuk40KFzAQf01VddKR94/3WyfPFCaWmeoH1gOg4dln/69nflb//hG9J9tE8zT0GXNg0NyqJ582T50iXqqIaQ3bzldc10P9TVpcIUROKSRYs0eABBBMiGBahFZOiOnbvk1ddfk23bdmiP59NOPVWuvPJyueZ971NjBYEMyf/kEVgkbFQwa8QZIl0tUwcZ0wCQCEhA5jQcdphXkJMouY51AgcggCYiQwEezj/vfPnYR2+UhQsWaUYLHKLf/d73NAIXRhFIX0RpzpwxU+cHpC7WEUouvfzSy1qmEUToWWeeIZ/99KfViR77ZsKZDoMPRhYcvsjmQKlF9GTXAJARI6hf2fyKOhsRlYlI2MsuvVQ+/alPqUGJ59Q+TRNEbr/jV/Jf/stfaFQoSFkQ+cgOwTzDIY3vk6e0672QGQUnOpyjWnp05UqNzoUzGM46kNaY98NHuhVU4/7/P3vnAWVndWU8xaBwAAAgAElEQVTpU6qoLIRAOZYyylmgnFEECSEytDHGYBvctmem3XHW9HTb3e2m2wxtgrGJBhQAZQnlAMqlnKVSllCWUKysWd++977311OVSjI90902tVZRqOq9P9z/vnvP2fvsfag+btiwgWyYUJOR9LHGhCpoEsdJkybbjh07NY/q1qsrhVaNO2oI7OK8W7Zsjdl1kzCMGjVSVrGQ1SjG+FKBwqmTlrVuvU2Z8rFt2bxF4CGKb8D9YLnNeMii68SJmFX71dwca9yosRTUQwcPttq1Ufw7FTdVvx999KGtWbtOawOgLoA/48IYkoDs2bNXAPG27dsVeAwaNNCGDR0iYp5ENVQTB0AuMUi6GXI6zM+bWda/LnhR0jlKC7qjgUvsvmTzHVwYvC24TwKi9x7+P/7TAaRRH4/E1ysIvInAJ/Z5TlCMlHS9iaDgdUFsZEASg7PSSNdEYjYRjC3tONGANvGZl/RcSwKzda6IrVPsXJEkIV44UNzGO4xv4jhFf584XtH5UlKCF73u0uZm9D5uNNei48ajbdK85c18JP5gXpNIUJc2/+JJAh9F128ZMMgR1IUq1iExcT2onWVzGeKq6yy+owpqiqDYZ6JfKKYhjwGUFixYoP3xwQcfFCCJQgUSExIb4O+VV14R+MN18HuAQdZs9lr2NYAf1npIV7XIKCoSaYjymv2Q++P1EI0QowCZJPDszeyVEM+4a3DPKLEhljkWx4Tc5TohI1H7cE0ASqNHjxZQybF4DYpniHRAU37Xr18/e+CBB6x///4iQ3kf94pCl+MQX/34xz8WSR0IavYfgNlXX31VIBq/D724uV6uP5DrgKbBxptxCT3xQvsb9mBez7izD7Hnotxm3AFo2SMZa/ZenrNA0WsmG0HiklkzZ9jGjRuknMaVBrtrFCyMH689efKEisPY244dOy6FUJ++fez++8ao6C20cGGPh7RHLUVBAF88XwBNxpdnQzEB1wX4intJ8xbNrXXrloqJiBVjvLSfQFriPaPE/+PSQzsd1F0UJTD3OK6sw2vX0vGaZDZRvANBfvjQQfWrxMmIMWjRvIWOzHtffe01kfl8UaiAGozYhc9HsMdljIlzZsyYaf/2yr/ZkaOH9fqBw0fbd174kTVv2crycq5YDgT1ieO2eP58m/zRB3b29CmBusSq3CuOMXfcWdOSk1N0D63bdbA+AwfbyS+P2NSJ79vObVsEMtep39A6dOlud9auK0Dh8oXzdu7Ucataqby1bN7cmrdoaZlNmylHSU0qsC+PHrW16zfYvAULbcasOfbVVxf0/Fo0ayZQulq1KgKXTp8+a9n7D9juPdlqyUOBQLfuPaxH9x7WpWtnzWP2Cp71lq1bbNXKFVITsX33uLunzlmhIgS12eWrVwTEowivU7eujRozxlq2bqUCAwoaUFjzHFFqCWgJO7l+79oJqRg2kIeRvnExxbUYLQ96Y+keXVA8d6yjOBY7HitElGgx6jsQzCGmiIEtXhnte+PFSGqZeicUpwU1B/cgwjLF0ujRmZGheLVChfKWkgJxGq7UuSFpv/TkaAzk8b/zdPoN96ToHnj9nimvsWJxUpxYLb4bezqwGHTpRjXurkFxAXaPfEtdpvw82RHOAKCpKZ6oJXd3ThwFeXkiZtx1Jql/ubMmRLkbKXYKLggJBHVinBPii+jVh37MAKOhz20gqQWweSVJGJ9Y3OYXk1CQF0jS0HfQFUK4cgEH8nnXsGKk6vUE+H+mIIJrDvcdnDnYIxkz1jCIOSlIaeWVoKC+lfzguljMVXLHlE1hnscLi+Iq6hDHR+NpB4J6APom4vhvCOrSZ92tPMfEo5RGUFOA9PlyZ/FNnkwMBClGDEYR4Pvvv6+Yir2d4q5AButzVFSk9YIYEzIPQpiCPsg8CuaIRyC7iZM4PsVm7L/sz7QwgejDnhTHNjAv3gd5t2rFCu3F4CVt27VT/p2RniH3OfCQ0FaF+d+9Zw9dF/EbpDfEMAXo06ZOVVxGPMWxWrdqZa1athIByRyjTR9uKElJRVaj+m0qoGvZspXiE7Ag7LPXZWXZoYOQt3nCAlGxEn/wmZOC+fBh27R1mx06cswqViwvYcS4+++zIYMGWeUKFdVywxVJu/VGnwtV9vjKGfYr1Nx5+cKV9u7JthkzZtniJUssPy9fOGKzZpnWsFF97TGIW1BVHzp0RK6DkNN8VaxQ3u4bPcrGj73fMps0Eo4pEv7iJVu9LssWLVtm6zdsUgxUu9ad1qZ1Swl0qlSqZCfPnLPsAwft6NFjKkaDjIaMH9h/gAoTuW9cK4Nbn6tAcXu9VJRS9TkL2kBQZ61bZ7v37BXhXrlKJeExFFEixECRSbs64lawIGJBV+Q/3MY+8IDVb9hAY0Y8BqnGsWbPmmWLFi6yfdnZNnLUKPvLv/pLxSFu3lyxY4eP2ORJk+ztd94W4fvQww/LYpvivEBQ63qvXZPAgrn6yccf21tvvSWr8QcmPKj5Cr5ETsFeR4EABRfEjzNnzNAcpxUfcWP9hg017hDUHOvokSOKQ8lRwKUouGCeB4Ka/TPYhFP4QN5D/E4eQDxGPE9eAEaGpfyWzZuV63Bs5vR3n33W+vbrp6JMWo3QGpO5FIqpbhYf+c+0n/2/vpYozpt4rpIwlK9zPaXhF7d0TFUKunVB64SPS/n/2D6vgsk4QR3iHVec6Y3aZc9N7l+g+cR3eL8spxWzBYLaORmIeBVRmqQ5jCsBJLUji73YwReAutCa2Bj+wMXj5SBAY+G5+72LhSOxddR+PBIsy/paayNFOq7/syy36dF8HZkcuxxfkOrPodfFz+XiDz/6cbfz+OOIui6FFdrHqyFGDC/mWKFXtQh0ri+I3HwBAa+N2uS7vdYXXIa8yCcJ8cfsFegiuB0PEUQlfqny8aobY4cnOtI55BdyA1G1LKW2FJY6ElpFozwfb9Wu5+DtzcF+iNmdSMHF+eLeYgR1vKDw+jguPoS/75rzDUH9jYL6ltbF35ugTk21tes32t+99LLN/Gyeztnxrpb2P370oo0YOsjSsOIuxHw49CxwPwUOaBEK1gh+BdEHOUkE9aatO+znL71sn8ycpeWjWZNM++mPX7RxY0ZYxfQ0K8jPEzFHyomVAwT1P738ik2aOl1q7cYNG9if//hFe2jsfVYhPV0A3Y7sffbFuiybPmuOZWVtkLK7fs07rU+vntazR3fZiENMg+gRgEJ2Eei+896H9sWqVdakSUPr0aObdevaxZo3bWYZaekKrq7m5CogYZHGou+2qlVU0ZiUnGyHjx2zj6dPlxJ8x+5sqcMJXocNGWzNGjWy26pUteTUZPWCocfN9h27ZIW9dl2WZaSmSAlO0Hnv0CEiNs+cPWeLli6z2fPn2xdr1tqVnBx76L6x9vj48SJkC64VaqPJzctRvx0I3dp33iGFaHpaqgOu+WbsASSSypmM1q8VuuomFNRJ5ez4ydP20Sef2KRPP5UdUP26dWxAn742qN8AEcos2KoiPX/WNmzZaqvWrJXdOD21e93d08beN8paZDax6lVRHlezry5dsXd/95G98vqbduLMGatUsbI1a9LIOrVrYx3atLUWzZvpdSjOV65ZY58tWCDiGbUy4DoW6m3vamN39+hhrejPV6umFmAsdRYuWmIzZ82xU2fP2O3VqtmY0SPtqSeekH11Pn0pg2rab0quN3iRU+zTkyE5RX02ICZJsFauXm3bd+5QcoRtJuA2VjsErgT9gHb05N633/WNbNSwkfXr00+ALxW18xcssA8+/NAOHz2iKlBA3Q7tOwjAxWqUAJpNBcCVSlOSICyo6tevayNHjJC9Y+iZzCYAUE6CCHjN+yCvCWpRsYek4Upurm3ctNGmT59uGzdsVLAMIPnC978X64eJBTlZxWfz5tv//t//W3OMr4YNGlj3rt1U7dzOq2yo3CQRpHo69M4kIQP0bt6smQ3oP0Cvz2zSxCpXqSz78qwNWTZx4iRbn5WlgIjK0Rd+8AOB5QREwTKJoBsLK6pFUVczHhDijC2bMMDrwYMHNDbTp8+0M2dOi7Tv06e3jgVAr+QA6/0tW0QiUCWNPSXBPK9lrAn+OS/VrCSpkO0kRFSuFhQVyuEBBfXgwYPUQx4AkvGEICc55WeDRg2l0gJ0phCG8SfZxbKfIpcPP/xQRHu7tm1swID+qhbnGkL/0dIC40BeBvIpMSi6pQU8otC91ffd7OtLInRdEOXrN1X1EieoXYAdV86E14aAJ/FnKH8MQWX07/HzXH+14boSyeHYKxNIchE2vhdM9J7C+UoiVosTpHEL7ugzKwn8Ke3vNyK4b2UeRO898X2J1xPuL2q7Hh3Xkp5vac/8ZuZMaeMRfW9JSV30d9H/j45Z05atbuYS/mBeE10jbjTnwg27j6JrqxIsvgOIzboEkO2UVsWV+yUNGOs4wEroQR0IasAXLBpZY3k2oY8mNtSQlhC/gJsAL0888YRAz9CzORDUKG0gsfmC1GQ/ocCHfQNAi8SaY0NYMxdYw9mfAYzYd1lnAVJ5D+RsVIXMfsmxuW5AT0DFCRMmSCHNa7l/wFj2tvfee09qYPZUyGmU1ABVAGgcgz2QvYa9B/UPQC3K7lCsxN8BQgGdGAcI6ueff157Jc+AvZhrB7hFtQ3QBVjH9RNf4AyCcoPXo+xg7PiGfAbEYhx4PQAsBDvxCCAr52KPZrxnzJihf0PkP/XUUyLjA5B65cpVWQ7+7oPf2ZQpk+3qlcva+wDkcP1A3UyBAMAHMcbWrdvsixUrbenSZRo7YhH2Ns7NtXJc5gSK8Ndff137Ifst6iq+gxU7JDbPGkUxYDDFfdhcJ5ejlUqB4i+ILYAJgBCHgzgAhf2A92Xv22+LFy+yxYsWai7LHr1lS4HWbSiWxOYxN1ex1I4d221/drasvYkBiP/47NBW5vXX39DYcnwsRr/zne9oPuo6fGU5z5NrnjVrtr322muyCOU6howcY9/+wQ9FGOdevSyC+vTJE7Z04QKb8tFHduzoIUtPy7B69evbXW3aKIZqdVcbue1cuZpjaVjqV6hka1evtInv/tZOHDusmLBT1+7Wd8Agq9+wieLQgrxcy7t8wdKSk+y2qpWt+u017PY77rRKFSrYtbwc27BhvU2a8rEt5rns2Wt169W3+++/z+7u2UP5DjkHc+vsufMCm1esXG3TZs60I0eOWc07a+lzNWr0SBUsEmsRBy1fvsxWrVppW7du12f5kUcftQ4dO4l0QCYMaUluQv7E+NCHmvgzkKDijNlTpYh3bWRE3Epx6xAiB2i5HC8RNAzvj+9lxcniAIKr91roNx0I0IhjSODQ4rCeJ2SdtDZOqgZewIPsQcXvrjPSKzsoQr0dLPdFYWjVKpWdOi09zVKSo5BUIOA8gBaIz+iiHFlgb5VoEsEq1YQGM6ZXiV5yZJjjwmlP7IciwEDO5ufnWl5Ornq15ste3hT7pqVnSLUlu2h63lFPXghgeVnOXKHVEUoPPqfsJXwzN6Ta8PfozueJ7EjFQUmgVpwwdkS43KbyXWus4EIUWlwFAjYa7wXwrXhsEfrqBTDPy3ojLU4cZhf6qMaL9kqNJf+DIwruM8yb4B7lLDsLYgXI6jcoC0f86YoDxLc+5yKfRf85jwGWwQI+UuHmnm0cTQrPOq7gDn4CNx7IW1V8/wc/lq99+rJ6UCee4FafY2mv5/e5OTkSF9AvmoJB4ipiJIhl9ihiEOI0SDX+TYEesQVxS1BO89knHoDMo+gPghmSjjiKmIG4iuO8/PLLyteJESCoiVUU2+FKdv6cWuytW7tWxCFxjVzgUCN36qR9n/wcPIt8nlye3JvcH0vnbt2729NPPy1SEFyOov+XXnrJJk+arDWFvX7Y0GHWs0cPxS8hD0JhePnSReFfFPyjvmWNgcQkhgSr4PNFbEmMCgZEkUyw5ccxb/rM2bZw8WLhNPXq1rEnHnvUxo8bZ9VRHgeC2hfHuE3SC0PUlg01Y4rihJ07dtmaNes0hohU6terZ926dbWuXTtby1YtRO6iIKeAkKL8dVnrbefO3ZaT79qb3H/faJvwwDhr0qiBHBrBtXBcmfLpNPt46jS7cOmSCPY+ve+xfv36WK0adwiZzS8ostPnv7Kt27aLDN62bauUzWCiY0aPFjaHWx/ujCJC5HCBBbcjQ5JQ/pVz6z9jRVEisTVxK3tDNfp017hdwgan7CsnjIeiTwo2d2zfrv15yJCh9idPP22t7motYYCeN457tGiZOdMWL1qkeTRq5Cj787/8C8WBYHGQacePHrPJkyfZO++8o+c04aGHpIgmTkchzTWH3qvgTjGC+rdvqR/2Aw8+qNif2Jp7JabE3p64muukIALcaez991unLl0UKyG84fp27tghdfeG9c7hkM8TXyNHjbS/8j2oGQvyAOYu5yb2YuwCcU/sz7rNOJw4flxiC4oGKXol3gpFsa3vam3VqleP7Y1/bGvlzS62ZZFniX+/1TU18TpKwjJu9lpLep3EBF4ly7FZw5TDq0ivuILaB94xQtTFBsR2kNM4LuQrPmA9wO0ytAJxat1r4mjUBiw/z/UoTk6Wc4HaNBUGx1Gnmg7+Rx71i8X1kNNJalvp4+1AUEcCVPc3rx6OxBNai0VMU3QRHH0c4R3DfSKhuQvpvQK5WNwefVEZsU+MoHajH8tLEgjxkMHI+Tfi8OPqIQMB7cs/wVMi5bXRuLZ4bOrI4nisHBhnRzRHgnevtU6YIbG8J6LE5l1+XFybF759shNictVFlbNkrL5VoODmAnk/8yrZ03CBBE/EYGNq61iBZ8SKPYj9ylI8mNk3BPU3BPUtrY2/D0Edmravydpg/+sX/2JzFyzSOTu0bW1/+d9/ZCOHDREB7fos+zOoZwGfJCq2/YfaL1p6s/onJ1lqennbuG2n/eyff2mfzJihPzXLzLQ/+9EL9sDoEVYhPVWViZCsHAUbvW07d9k//vIVm/TpNBGw9GH58x9BUI9RX+yTp0/brv37bcW6LJs6c45t2rTFyqelW9uWLW30iKE2oG8vBeBUjQKwXM3JsYuXL9vmrdvstV//xpZ/scJatGhqA/r1sQH9+luHtu0ccAQQTIVTQaHl5+RYUUG+paWmqPKHBHvP/v32zu8+tFmfzbP8wiJZW48eOcKGDhxg9WrW0rUxlqiBv7p02bL377eZcz+zRYuXqI9L9WrV7OEJ4238uPutXt16ChwXLllisz77zFZlrbe8/EJ74oHx9u1HHlWvv2SUUSnlrLAw365cuSwAgkIByDWpDETq8x2eCZuOq85HDVFUcE2E+74Dh+zdDz+yT2fMsOq3V7e+vXvZsIGDrE/Pe+y2KlV8f+Jydjnnim2i5+SKlVJ2EGx27NDOxo4eaR3atLb6tWsLTD1/4ZK9+8FH9qtf/9ZOnD5tdWrWtp7du9rg/n2tbetWVrsWlumV7NLVK7ZmfZYUzGuzsmzfvgOaE5Co9/TsaQP7DZAdU5WqVVTlf+bcWZu/cLEsD1EpUeE0Yvi99ux3vqNKUqx6XOWkp8Aim0ogqKn8xC4JUJbkatPmTeqpTO8XAvS72twl0JXrY5EGQMH6kOKF48e/lDK6adNmKpQAyF6wcKFNnDxJyR4JDZXCWG3zkzkW+iYCmJJoEYgu/3y5LBoHDRggIJFAmfdyPyRLAMcEHiRKgMmMKUGtKs2Sy1nBtSLbvGWzTZs6TcAy5AB23D984QcC8UnKqLxkYqL4+ru/+3sphFFQd+zQ0caMGmV397xbPXtQirOJAWoTIPNNAkvfRay2sFHHQhMbStwAVPlZkGtZ69fb7373vipdDxw8KJD/hy++aIMGDnSWkdeuyaKKQB3gHXC65h13KoEIACSPCpCVZA+V3W9+81uB5FiAcx+A9C1attBGCyjN2HFtFJyw6ZKE0q+UQgASFTZr+srTT5L5AenNT6wtSY4ffeRREdRY7TMWzDXG+/iJ4/r8ohriOBw7BEVB5YH117/+6y9t8eIlUmBjqU5SDohPYsbrSguUQ+AVEuUoKHZLi3fkxV83yL6Z8yaSlvpoaS2PqKZjfevcBy+AlU7VEg9qYmCXlFbxgDIxMIq/rvgVRq/FqUF9753Iy6KviZKziceM/jsWFCf0Ug7HT/x7OF1J43+j3yX+LXrc6wLaEu4p+pobPfvSxiA8u/AzBOPxotfiz66s+RHBoa97aVlzM/GZR6+N/4+OTbNWrcu6lD+ov98KQR0+Y1GCmv1KAI1Xn8UIhZskqAFVIHrpUQhwiFoFABOiC+KU9RoiMhQCzZ49W2ssn0lIWFwqKNzBgYIvwEyARYDPoKCGoIU4RJ0DcEnREok134G4pYczRHBWVpbAHXpTA6ZClPP66BfnwAmFvQ4CmesbNmyYXo8FNgBT6G8Hwctr2JcA8CDT2X8hrdmDAJQAiYK1OUAVezBf7GO8l3tOJKgZ51CUBXEPmYv6GzAARRBAbSD6w9gA7HKcmTNnaswZb2y1GWtsCwF21SeRYjMzKWJQgbz77rsCVCkIeO6550SQs+cCGFJMt3nLFnv33Xd0ndhBE2ewl/bsebfdiSMJ1dv+60tsnzdssslYoM+Zo4rxdu3ayg0Fkp8YmWI1FFH0JWefA7AGROOZELfwhUoTIPLMmbN6PdE6RBN7gnozekIz3qfYEZkQX5Bihw4dFkjIc8zKWmd33nmH9bqnl7Vr385atmql/pP0oeT8xF2M1cED+wVsAu7SOoT7nzVrjr32xhsibYn5RowcGSOoneWdI6mCgpo59uqrr9mBA/s9QT3avv39F615ixayx8y5fNnOnDphSyCoJ35kx44cFbBNvNWnX19r176DNWjcWHaMWKvnFRTZxctXbdH8efbem6/ZyS+PSvncq29fGz5yjGU2ayH1UQoAQlGBpZYzS0/Dij/DMspXFKF/5dJFW7p4sb3x5m9sw6bNlpKaZl26drVHHn7Iunfr4lTWqSkqyERVBEm9es1axcUA2V99dUmtYx56eIJ16dJZxQLMFz4fFGkQL2Lz/sQTT0qRhg14alq61BUAVyixKMalyJHzkLNojRa45PYJCcNiv3fxQMzVw6cbrp4taEO83Dg28yIFMzFFrOupZ0lOXRDWNxdZhLI2abXd9RSzbozGA55sC04j0cK6SO/sILsIPHBQ4HJuFAe4UFWpXMnKZzhS1n0FIi+u2kiS5fi/3zbk7s+Ppw4b14tEKf2bzeUhTgAx83JylKMDDDqb+3SR1MyvUPzK3pGTc8Vyc3DicH1LRVAnp1gqIFcgqP2zd5ikuyq3bxcfiJIKz8KzQ/UDaUTBN+cCqBUmEKwJUQ9BhodzhScQUcuEUb9erOsAzPgccY5tml+RwsVoHFlW3PLv94TLPlKUoOaZhAI0jRMF134NCwR17LMYGYhbuZ/rcpcQu8Oq3QRBHf9YO3+D4sBr6ff7x0a63CpBHf9clT1nbvRa5gIkBKrZLz7/QgRyUFBDLJO/E1/g/AIGwBxDDU1xF7EDeT9fzDcIN2IL9hPiJmIEXsdxeB3FfsQLFOoRhxHrcaw6deuoEApSE3KavZ4CRNTUqGCJJ8jl6fMbIH2Uxdt3bFdPawhEXNQosiPmIf+m//O+A/vtF//0C5v40Ue6R47xwLhxNnDgIMVyoXcnn50rly9afl6O22/BVJKSFLdhscxeyv0Rg3FP3EsgHliHTpw8aVOnTZfLIiRmxfLl7bFHH7GHJzxoNWvUcDGOyJoYABVTF4Y2BrQiu/DVRRXZz5nzmW3YsFGqYFqkMU7t2rWxuvXqiLSloADHwq1btgnnWbFylR06clR/GzVyhE0YP84yGzfSXgWZT4HfxCkf2+y582SdfU+ve1RseHfP7sLxhI+VS7VLV3Nt+44dtnLFClu0eJHt3LnDOrR3+Fe79m2tXr26VrFCxdhSrt613tECchr1H+o9YgHhOxcuKEYAMwPvAtui6I28RIT8lau2bPly+3jKFFu2dJkdO3rU+g8cYM8+95wK/MD3ILS5h7Vr1kjBvHjRYll8EwNDUDeHoL5yWWP15ZGjsuF+9/33JNR5cMIE4TDNWrTQ+QO5x/MIan8KId5+622rUrWqFNRRghoSmzicVnQUXjAfwJ9oDUPhROWqVWMOReB8G7KyVDxLKxrcmzgHsf1f/83fqPCWmJ9vfk8RJD+Za2BLYHOhtYQKM8+elWCFzwG5CXOUz8yAgQNUjFuzdm3F5LH2Fv8fBAo3t9L853nVf32CmiKQeEGaWnl4pxTirtBnOBbrxNS5TlwX5ltol8X8CtbOofUT8ydgmbneiUUEdmqa5jvuBTgjaekibubz7Y28A4Eea/PBOheLweIkdYjrrsO2vGOSI6eZy8QwzslV2jlPzcYiRwX+gUqKE92+LDSO70emYLE4022EN56gMWVy8ZeFQsY44eycjNw9kcvG4yH9Lp6YxA90U/3QfUwfeX8sf0pUhEexTh9vu0JgbtMVCbte5KFfuL+UQFJjFZ/m+nSHosbgklEMRw2tXcLbE8awJNy0rFXgG4L6G4K6rDlS7O83m9RG3xSSoTXrIaj/1ebOX6g/t23TyhHUQwc7lS0EdWzhcgS1W4iwJ3E9p/F1DiQHFXYoDjZt22l/908v2cfTZ+q4zTOb2J/96EUbN3qkVUhLkdrA9Qorp4R6267d9rOXfmkTP5mqczRBQe0J6goZGY6g3rfPvlibZZ/OmGW7d++15k0yrXfPnjZ0QB/r1O4uR+BJWJws26GcgnzbvmuXvfrGb0S+omro1LG9DRs8xO7u3sPurH67rBJYriCpCURllWCm5P88do07d9l7H0y0z1etlhrznnt6Wr9evaxj2zZWpUIFS6ZyXVWJ1yy/qMiOnzlrq9eus+UrVtiKVatlaYR1z4MPjLXMJo1FZPP7eYsW2vJVa+zc+Qs2rE8/Gz9ylEi82++4w9Iz0qSiLiik6qrAUgATyiXHeoix0ZAU8Hf0ANwAACAASURBVBrZVfhCG55Ffm6BrLtRck+ZNt2WrVxprVq1tJEj7rVuHTtbs0aNrUJ6hsAq+pTlFuTZ4RMnbOOO7TZj5mxb8cVKa960sY28d4j16NzJWjbNtGrVbrPTZ8/Z2+9/aL/+7TuWk5tv7dq0tcED+trgAf2sds07lXyk0DMnP9/2Hthva7LWiaTPWr/RatesJYKc3tKtW7YWOeusLJLVW2NN1nqbM2+Bet6cOnlC1tbf+pOnVNSgyiBZXbiNNrZpaQF3izcgy9XcPCltUAWhjEYNjY0ngCxgcgAxmYvYpwgcyHMgCqAOfT0JCgCz6V386dSpAsWp3AW8BXgHWA7gQbACgqRWJem0qepr16d3H+vRs4cU1zVq3K4ejCQR7jk5m+5gSRkSeeYrky973z4FyBC2GzdukiPAs898R4E6Y0aywMNG4f3zn/9M5DgEbO9eve2hByeIqOY1gKVc35fHj4usp6IXwJxgh+vr26eP7omq5nSUeMmo8LHG3qmEkcB+06bNAvu/851nbED//kow2QwZL5T3soT0fTmi6pgAvDCWJLoonwD3AXRRrjGOkBmMAaAqinFI6r1798na++FHHpa6m8A/gPih9zVJMBXcEByrVq/S9fB8hwwZbHVkseR6ULtrLNRYoZQhsIsSoJozqSlSgb/00r/a7DlzLCM9TdXO9B4NSbmz0y/eey/MvxCw/T4b/K0s7rcCSJV23OgxSq0U9SBYjGh0kWlMlRQqFK8jqAOBHfrcJBDYIcBNJMYT/10WQV0SOR29l5JA0yghXdr/hzG70TiX9rfo72+GnI7OlbISsFjikvhcIuMbxjb8dPqWKNwdrywt/tt4sU/s/omN/YtKA6BdjhBPEkqaS6XdYzRobt76rlv5CPyXf+2tEtQu8XTJZwCxGVf1r/IKK/ZON6bxPbGkecqaHxTUAJjYzlFAFfocs8ZCDgJQQnjxTeEQ50OpDOgDsQpIwzrKWgyRDSkGQc1exd7EMbECRzED6c0+F9ZPQEGUCfTAnjx5svZVCr2w0YYUhZwOSTfnZS2A6IWwhAj/4IMPBB6iqoVcZ1+H8AUgYr8GVOUb1wzANa4VZQNuGyg2IH35HcQ11wc5HcaKsUFlTS9r9j2u+Uc/+pFI4mDZByDFHoYql/0K4higCfCV66H4LezlAFe8lnGhWI5rgCxnTwl2mQCl4QuCHBUK48L1c10AtS+++KKAOcZ79+49Usmi3uY1PXp0t4cfekhEZYMGDV1rC+ILbxXGp5s+1IBjkN/ssyhg2Nt++MMfioBmfFFcoVLieXCNjA/PAwI/PGuuj9dSmCZS2if1rqDJ2TprHnrCiaiAeIaCQdpnMA6rV60SMEmB3/1jXW9prgdSv3r12xXbUcDHdQAqcwpifgBO7n/GzFn26utvqC+zCGoU1M8+q/kpe2P/JYvuggIB7a+88m+2b1+2/jJkxEj79vd+IAU1qtPcK5eloF4MQT1pomJ0bNJ79Oxpvfv2s3r1G7h+YqiFFBuVs8tXcmzxgvn2zhuv2qH9OAvUtB4977YRo8dYi1atBf5WqphhlcunW/mMNMVVUiclJUnNc+b0KZs79zN79bU31DMSkp55PHLEcBfnyhrbwzXXrlluQaGeO7HokqXLbO26DSoufPjhh61Hz+5SsgOsMncpwkCVxTyEvO/Ro6c1aNjQKlWuojxIajHfFy4AqWG+kge4OM6tJ3wJvPIuJUG15CB6TxD6PT+A9l6j4VQFIRnxP90aBdnru9xFi9wS9qo4TxzIUe04HpcKUFaQcfuH7mMU7UUCqHzhdOCzvWqZf6alpaidDQQ1IIsrWvSFeT7ecZoGd95ixGxQkF/PmhbbnxLXYMUtAfGKCSKCgtq9taS9OZw9ptKInkUOrUVWRB9xyM3CAmfZisqG/IJ5p77S8X545CBF5JMeUNR9SkGXHHt9zJrSVRG4sfc9wq8bjxJ2ZZ5BaE3B/kV+Gm7OWRmiAnJ986Lkq4sZ/AFjc8idMXYpHp+MvdYDhrG4wltMJsZ5/1mDBzdWcZI6FMOGPT7kidxPWbFiWTlCNNYO52Vc5JRQLJ4Lnzc3666flzdHUn9j8X1zs66s5xaLzUsB5t3ekmdfnT+vfZYCROI3XGIg14iXiIc++ugjxTfEYKihIZ7ZQ9kvQm5MfIV6lTiK4nL2VuIQ8nXIDhTYxAvEj8Q8vB+iT+0mksuptdqc2bNV7EcROYQwMRQxIfEgc0KOHNec9TNxG8V+s2bPsi1bt4o8hjyEoKZdCe5n777zjn08xamx+Tv3NWTwEFlWs9+q5ZkWCAQzFOg4PEgKYb9/8e+w3iTmaxTNUAi2ZNkyW7BokWVlrbeCvHwbe/8Y4XX1sGOmeAd8JsTafn8Uwej3nvLp5e3s6bP2/vsf2IcffWSHj5+wGpWr2IPjx9uDEx5U8buseVNpiufWyNMnz9iSJctswYKFtnnbNlk+Dx062MY/MNaaN2uq54J4AhwGR0ZwNAhdVModO7S3xo1p1ZYu0ovWi7m5BWpJt3XrFpv72VzFiS1aNLfhI0ZY586dLLNpE7WCk02sX39je7XHYcPazJ5CgZEwXWElztWBL9Z1+nUzJyiaJGZeMG+ebd+2zXr16m3PPv+c3HFw5QsENYULiQT1X/zVXyoeu3T1sl2+eNGOHjqsZ/3+736nVnHMGyy+UVkTr6sQ0RfUBYvvTz/5xN55+x2noB4/3npFLL455vRp0+yXL7+s+QOWxbzFDUpxY4Q8ZAyJARkz4nuI6sOHDlm//v3tryMK6hBrBmIwOPdEsQvGjOKML499qc8cRRjEtogu+CzRp5vch5U0kNRadcsi325uSfkv/6qy9rpwg4mv+7rjVyoudpMjmogLxghgX3QZitBYS2irogKbqJLV77daHwqLhNWCofKTeReN27lXYZy+sE2fU9aX5BTlrKwdYNu5V3Njym0+906R60jq+PW5eDeG6oR5mKDevW6OyubN5QkOm0PMExf0qLDHfWJdIBEtPI24McXGTfFI3NHoZueBC9tjGUjpT8srnpXFeKW4K2yMFDyWwn+XNrcSn3lIIdy66QLWWPweIYrjMapTwEfjX9dKIiQvLv4uFqf5cZR7mbeKD05IOAbLWS8SY+tckXOHNT3xnm5lvL8hqL8hqG9yWXQv+70J6pQUW7Nho1NQz3cK6rZtWqtX9Ihhg436cghqVXOwoQZw3Cf9bj1JsiS4IA8O8OFIzahgG7ftsL/7xUv2yXQsvs2aN21iP/3RD23c6BGWgXU4vYUVGCVbWkaGbd3pCepPp+r1mY0a2E//9AWbcP8Yq5iRoR7UO7KzHUE9faYdOHDIunXuYkP697c+Pbta88zGClDVqzE5WaRz/rUiyz54UBWIENRYt2Dx1qFtW+vUvr1lNmpidWrVtqrVb7OKlSsK6EtNLieCGlAShe0GbICnfGIbN2+1jp072tAhg6xbp47WjAAxNYWIzVUe4c+QnGLnLl22LTt22Io1a9X3+vDhIzZ44AAbe99oa92qhSojd+zaJQL7s4WLbcfOPda8USPr2bmLSDz6t2B/fVv1ai7Iy0g3jNfo3xzUDg4QdJuMQACfSrJB5eXm2+EjR3W90+fO1XXUrV9XtuYN69az6pWrWRrjQ5FBuSTLLyq0i1cu29HjJ6TIxe64SaP6NrBvb+vX627r3L69LHNOnj5rb73/gb351ruWlJRs3bt0taGDB9jAfn2serWqqtYCFMktLLDDx47apq1bbe68+bZy1Wpr3LCRjbx3mHXq1NGaNG6iwBV1K+BIXkG+rnXB4qW2YuVKqc6xJnr8scdkTQTpmKrkxtkPx1LkmE0GlhcpUm5Pmz5D/SZPnTxlzZo1lepr7FinXA8qtECgMKPdpu/AMwJvnjkkKKAgai/sh9rc1UagNsElil0C87CYEzwA1hOkT5w0UUUNPbp3lzVR927dBLxDUDtlSrLeh/Lh8uVLUm450Bdg2fU0Ou4trzdu2CBAvlnTpvb0n3xLBDXJJDbVTDOSyJ///B9s566d1qJ5c1UVPzT+QVVMq4DEB/LYWEN6L1q00D744EMFNCitAcrVP+qOO9y4Km5JEpBN1Sf3Q7IGsP+tb31LNqKcn2RNm7BAN1MARfCNGp0e3Dm5ubGqUO4V6yRUXNh9o1CHFEeNDUFNcgmA/bv331e/JnodNW3WzJ759jOqEKZgIPpFcIWKa+eOnUqW5y+Yr/shkRk8aLAA4wrlM2LxkKp9r7lnCsDOT1neeCAfR4KDhw5pXFC6kSx0aN/WXnjhBSntQv/REABFVQHRwORWNvZbWtQjL/66wXdZwUjM2S9KhoZoyweAYRz0+QlKJ48eOpDAB6w3IFSjQFn0eCH4DYleSUlIANbC5ze8PzqmIfgKx0sEK6P/vi7gLoN8DedJBDkSj1MSoJh4zdF/XzcnEio1o2MW3pc4jhzDJRylaFwiAW/i+aIxeSw9SLiGku65tGeUeL3R84Xx/4ag9hRICaAE4+fI6Xh1dCB6WTNJQOLgtcOXS0qUwrgHi28ATAhqQBjAGoqTAA55JgCS7Edhj+R3gdSFeAboBIjkizWfPQ/i+Fe/+pWIatTM7FEQtryeawzJM+/h3wCbv/jFL1QAxfVDGGPpiLKAtTZYLnIv/D1cNwTv22+/raIkgCVsulH/oLqGKOa6OTbXwd4FOcy+i8oGYIo1n/2b8wRr79CugvNwLxSYAaxqHygsFHEOmcsxAHjZOzgHxW9Yd1M8xTHvu+8+AU+ByOZ4jA+kOMVZkM4oiCkGYE+B1KbgLbhzACRw/eznjAvPCIL7mWeeEUENgcv+yjEoMgMA3pudbUOHDLannnxC+/1tt1W3NClb3J7MZp5RoYJdunhJBDmg85q1a7S/oYSHoEaNBBlMjMPY4nAS1PIUJDDOPH+UIVLtywLSA78q/PLd0nw+ENRMWqMpMEhJsdy8fF33wgWLpKyiXzJj9uSTT1hm00xVf1etUlUxLnsH9y1ARlX/hSoWZY8mppg+Y6b96jUI6qPKRQCqv/scPaibxezvmLNhz6YYj7nO8+dryPAR9vTz3xPYmZ+TZzlXroigXrRgvhRAEOR3332P9bznHuvSrZvdVr2Grh/rUpF9yTzXfFuzaoV9OvFD27F1kxRbOB516dpNymw+H40a1rdGDeqpH2b59HQB9+QHtM2BTJ41Z679+s3fKu4bPGSInF/69u6tvoTX8vNkk1eORCo5RTHp4SNH9DmbN3+Bzf1svlWsVNkmPPig9endW/bnFy5+pVgIJdaSJUstJzfP2ndor5i1SWZTq1mrluxT6WFNr0rUFZFtvRgwInAoBph50MeDaG79j5tv6xh+rqlXXYyEDv7bzkowRlg7HZrL94oVWAUiNK6OUNso927/FWiy6P7mrfi8ujfu7OL6UetbooigF+Ear8mxCRt1+n0q15OC2vXjdOQ271GjpFiME7+KoHiOq8c9/OZeEseUfEbuSFcH3hW5Xn9B/e17Abq3lYyKBWOykNuHAkH3CXfkIoW7rsdf/D6D6kK/CcoZncKBicViD0/exItLPPHtX+duzINkUtm5dSAOusWLGaKxSVQlHxubUDjgLdcDdkke6oD6UJTg8jKuSYCqv494vBEAxfjcicWfuIh5l5HQ29PN9/ixE+Of/8h/Kx/0QDM/gxtEdJ9nLMrKMcrKD8KzCcRdIFpCPBbg6XiYeCOCuuwRC+tM2a/8w3jF76OgDnde1rPTJ/CGBHWunT/nCGr2PAhqyGO+icX4InaALENFzXx69NFHtYfKPrlyZcVIxFc4xLDfUMBGrv7YY48p9iN/pggKghpcgmI73s/fiCU55o5dOxVLEMew71apXFkxF8dBOCJSr8AJW6Q4vnBB5yRG2L1nt1SwENTk88RI9E/F2QwHGOKzkydPivjs2qWLNW7U2GrXqqX4VereShUk6mDWRslp1wbHOebRooRzgr3EHQuS7eKli2r1lbVhg23dslWfQQQl4+4fYw0b1Jctt/AnV68T2xdCvsX4ls8ob6dOnLLX33jT3nvvfbuUk2MtGzeRghz8qWrVKpabe1U1WlxPOr24L12x5cuW29y582xNVpZduHzJBg0aKIIaYhmnGgpF165bZwsXLbZNm7danTp1ZZder25dq1ativAz4RnCr67J7QZnORTD2fv2ahwHDhokJXf7Du1ivZxFRHsy363PbgdxZD7fzo2HeUHsSwxMPEksBr7K68DvKGpFWU+/8T27dlvvPn3smWe/Y21iBHUFFecR/wWL7wP7D6gH9V94BfUlFNSXLtuxw46gfu937wtrkpNdhKAWTlYGQc35KbRk7uEWSHyL6p9iB/AuHI9UANGkieJGniFfxAEcm1yD9/A5QUVNLBwI6oD7BYyC64EoB5NifIhfQ55G0cj5c+eUkxCD8zfyI3C3QYMHWSNa3PlCiuha/IexGn69uyhrr4vHAcXLp25mHb3RlSWe92avI/F6XNGHizlimIwvRGPOMNcgqFX46YIT9zqXyLvChVIU1NF+5SFf5hBBbIhgh6Jt5c+5ebLODwrsgI2paJGYIhIXRVXULuSLeEUrjveRYNiHPOGMYy5xG+0CyF2cejpeXKpI0QWufph87KjjxceJ9wTCPsTexVyaij24hLK5yD89qlLCY/aLtxaQuFuUK5wtTp7HOfXwOk/s+9zFXbZzfAotkOJzL2KZ7ZXQUYI6rDdaZ0NRt3/+oYaVn3qd5oRXvkfU1tH4XTGyb3Mqy++MdIm2ovEjBRGxYlBftFVa7HGzc/4bgvqPjKC+eMRV+v8+X78POc15WCCZ1KvXb7C/femXNneeV1Df1cp++pMf2Yihgy0VUCo/XwEai0x+AZu6SwL5kBXSL7mIXgOQuq7SncAnOS3dNm7bbn//i1/apzNn67ZaNHME9dhRwy09GaUv/QlJRJMtNT3DtuzYZT//l5dt8tRp+qw2bdzA/uyHP7AJ940Roel6UGfbF2vW2afTZ4mE7dertw0bNNA6tb/LGtSra+mpaS6Q5Lq9Dfbx06dsxerVtuzzFbZ23Xo7fOiwpaUmW91ataxt6zZSAjdv0cwaNARYqi7wAsDvkrfrXpu13j6ZPtN27tlrPXv2sHuHDbaObe+yhnXrWIXUZEsCsBMjmGRJKal2MSfXduzNtlXrsmzOZ/NsX/Y+69G9m424d5h1bN/WatSobmfOnrWNWzbrPhYtWa4qeGxtata80xo0qm8tW7W0Vq1bqT9w7TtrWgaV/lQQesVKZL33G40DQdj48vMK7MChw7Zu4yabPX+BLV250vKLCuy226pZRmqapSWlSPHN8yyiP5n6zxVZYV6e+kVTOUkPnO5dO9mgvn3snh7d7I4ad4ig/u17H9ib77xrKclp1rNbdxvUv4/17XW3bMypPAW8QLVO326qQufOX2ArV662xo0a2ohhw6xLp87WNDNTm2hufq4qU6kcpQhg/uIltmrVagF5JCGPPDzBWrVsIWsh2Up6AMPt6a4Ht9sYXD+g8xe+spkzZ9m7772nwBF7o379+ipAx4aaQDlWVas92Pfa85slhAABOGD9goULbOKkSbKHQglNoErvJkBbAtUQFLD5kzhhqTRp4iSdF9uru++5W3bRtWvXUSGA22/oA3dVgSuqa/ojAhIT8HvESb3Cjx45oiQTohyV2LeefErBLaC4CGq7ZvPmz7ef/ewflAh26NjeBg8aZPePuc/1ZFTP+GuW7HsPkrDMn7/A3nzzN7KLpwcPBDCKIVTRgMECvFA079kjpfWixYtt08ZNIh6efvpb1rdfXwHhAMZ8uYTvspR5WIgdO/alHfvyuF24eMHZuyjJwfbruK1es1qqqGbNmkv5NWjQYKegTklWQkBSTAINSMXvqdru36+/1hICfvUY94AV4wWYjmXU3M8+03WQcEBYYAtGMQN9WpjbPE8Sa8bx2LGjRq8pEnmpwLDLSU21s+fO2do1a3VMlEbNm2Wq/yhEC8fCrjAEHyExSSQXywqMy9r0f1/w7LrzRhQlJe0jZVUBlhb4J5KhxYFID9Z6cjrIYK57TUIFX0kkZhwsc0FZSQnDjQjaRBI18XiJ5LSLw68Hh8t6XtH3hfffaGxLuuboHCorMSpt/MM6GHtuIqm98KnECRDXhpU8PwLQHf9r4txMvN+Sri1cV+LnJKyZ/PyGoC6doHYKNK96jFh4MW5RctqtRyUn6SEZDWs162YAMLFghBiFfAwWt6yjAJUAlqhnIUZRsWDVzb8BAYOCArAlSlCH3oaQvwCXWIILwPL7ZJgjAJsUj6FOoNALshaVD/tlSYQ2e3Xo/fz++++LWMfBhPcB9HAexRG5uVrnWcNRInOfofc15C9gK3sEtoKQiFGLR8aBsYGYpigL5Q/nhTgHnIWgDgVOHJ/rACwlDmBPpgAO8pljcr/cB+dmXwZ8ZS+FMAfIBRzjXuVakp6u83B+7pHzQ1IzNtzLk08+ad/97nelAg/9viHGcRo5eeKEDRs6xB579FFr2jTTKleqbBnpztaSva2gqEgAcLBgnDlrln2x4gvZdA8fMVwFZ4B4vB67Tu6bMcPSHdADcp9nD4nNsweAxtkEkBVANGbtHUv24+RPAGVwtKF1Dc9s7pzP9PPs2TM2ZPAg+84zz1ijxo2soKhQKivmIfs1sRd2xQArDnRNUrzBeE6DoH71dTvsCWqU3s8//5yuj96Pwf4uPAdUMKjJKBTga8jw4fbt556XYod+vTlXr9jpEyds4cIF6pfJ+A0aPETkNCol7B8L5BDjVKblklMNAfK+vbtt5fIltn7tatu1fatUN3xuGtRvoN7VnTp2sC6dO1rjhg3ttiqVZSPNngiIuTub4r959rsPPpIy+777xsjysXOHDnbHnTXMAHhQwgIikG8lpyi2olBw3rz5siDFsnsc8Vt/4rdWcoEhVsSp6Hfvf6CCRWJEWrwQe9av38CaZDbRnGvQoL5chVyfRBdb8VNgdcR6OxDPMWs6Lej+PwFviqqi+Z13MhLIxjyMUaYRbIr8yNGdjiwNRHQU0BKB6xXQenIe8ImpDFwzIyH9sr5zKuFYwZwvYk1CTcy3iGolTcpNklOcTSIEGjkVPagB1ojNyV8dSOaOKaLD9x1V0affW934RK26I61NIkoUXZNXl4ikFpHvCHAHzpG3BIXz9Tuy57PjPfGURLg9GrMC2lCly+IPwDPZ53QBgIsDZa6XXRyIiwF/sRP4J0JO5a9X6udAUmv8yllyarqlpKYrbie+15gUuXlE0a2U2TGi35EdihcCmOnL5xyA6+eA9rpCkR0CXHkOKhqmj6JTggdVTQgx3Zxw+RTfMWcdrRnX9HxDP9AQr4Q9KFpkWlIM9B/xu6iKOhAcgWSPOj+VdG03mztoXfaxRCDC4+/lc+TnYcghXJBbwikTwOFSBqxyJdb0P56vr0NQl5aHREfvRgQ1BV3srVh8QyBDGhJX8Q1Bzf4K2cY+jxMNewrF9pDHWB6z3/M7YgDskClSJ7ZBbQrmgdoTYheCGrKPQr3Qg5oiQ+IDrm/Ltq0qQMSmGctmCtDoXQxZqDiTfYHPOHhhuSR93ol1+Ob1FGl96+mn5eBC/MH8PHjgoK1audImTZqk2IjzcL0N2deaNFG8ymuxz65+W7VYPCtnPT+AQUTAPYIBnD51SoVw4CS8BoyHMYMMxnqbteP+MaMlKGnUqKFVqkSLjnK6dlc65b70TPy+R/xw4vgJe/31X9uHH07U+tWxQwc50oBNVKpUQeIFuXtIkUzcB+m/0ubPX2ir1qy1c1+dt0GDB9r48eMkzACfYG/HjXHxkqW2bt0GrbXVqla19AzXpoOVW8StCp4odim03Nw8FcSxHjdtlmk97+6peJlnWrUacU1BDJ9x9rG+SMoTI1IXsr4XFSn2RKRz4MBBO3TgkF28dMk9Q19YQ1wDvgI5ffrkSes3YIA9/e2n7a62bVV4iMqd9hP0xabtyhJ6UO/br+KGn/7Fn6tgEGFJju9BjUMQbWxotxJarVH8V7VatZiam+uieAEMTQWWb70thfUDD44XQU5sS9wIjjht6lQVlTLH+CwQr1O4QR4hyNaviyoCKiwU2U6BBQQ185wx+6u/+ivF+NF2b8T6YH3cO58X3ADAwphXwsVlO39Ff6NYgJiLvKX/gAE2eMhgEeSK1/35o/naH8+qWfxObwZ3ib4j8fVl4XBljWtZOMzNvj9GBqo/ffF9l3MEglrEYURBHWxQow6U5NpRi++oUj+sQVEyUk4HqLOtnOZiEOWEwnP3Hgr/kh0hHuOPoyxvAjahODWOlSlsDKrjmHraF2F6sVwxLM7HEi7c9EWrkfhC4+6x/CCEjF3NTdlqx59MjKCOhi7FCPKQyvge0rGC0eufbsCvgpAtFB2EuFZ/j7ZKCTlNwDoDuRwj4l3MGp5bND6OxmLhciNNlGI4ZcBFde7IXhSOCVbOfGDvAGPgmxiSuaY9McF9saw5XdrfvyGovyGob2nu/D4ktau6SRGR+bNfvmIzP5tvRQVF1qZlc3vhe8/b8CGDrWqF8q6vmjZzEnZHfmlDx2aiyAWcWFCLonYyaktOS7MNW7fbz1962T6dOUf34hTUL4qgTivnrMOTqchOTpE19NadcYKazz0K6v/x4veloK5coYKdPnvGtu3Za5+vWWufTptlR49+aYP69bN7hwyytm1aWt06tSw9Nd0tnkFRllTOLl25YgePHLHtu3bbmnVZtmXLVhFWEOS333a71LUNGtSzzMzGdlerFpaJsqh6dZFTqFVWrV1n02bOtj379ts9d/ew4fcOtfZtWluDOjWtQkqyFBIqwgeASU2zSzm5tnv/AVu7fqPNnD3Hdu/aLWvre4cMts4d2ln9unVkMX3o6FH7YuVqW7F6jR05dsy+Qqlz9Yqq/OvVryeAsFWL5ta8aVNrWLeu7MjTUyBqi+Joid88BNugW2Gy2gAAIABJREFUPJKCOs+y9x80rNvnLFpkX6xZiwe53XEH70+TGjtsBEVJDvBJuZZkbGt8paanW/16dax1y+bWtVMH3evt1WvY6bPn7bcoqN9+11JT09VPmr7fvbEbrFrNCvML9Oxz8vPs8JfHbIsI6oVSUDdp5BTUnTt2ssZNGnsFdb4CeXpnrN+02eZBUK9eI4K2a9cu6gGENXmcoHZ9IxxEE9QcVJeb5RcWaH5g1fzRRxNVqdulSyfr1buXeh5C/gOiOJWEr+KK5to+WMzLy7fTZ85InfvRxIna5LHNhqBGuQUwTZIQNgT+DkENwUoSRQDfvl07JX4oq0je2EwIFAD1CZr3ZWfrJ0Q4NiwkGxVQdNCfKDdH1Z4kTPRbbN2qlT315JPWs0cPEdSh1zMW3z/72c9lq8VYDRk82EaNGKGkjXkrgtqruVBlQ1C/9trrqh6+//77bKC3SKUCGWU+X3ymsQAjkeB+sJZS0vgnfyJLcJJNAiACda5x9+5dtm/ffgXnZ86eU99zxpf7Icljc+Qes9ZnKUFo3qy5gnQStmDxTfCOCm/Z58t1Dfz++9//vhIqvkgEeF7BoouEiaAfdRpqOYI3EhkSbtTgqK7ZjBlvnAvoQUmSR3LK7wIpAJANOA45AEnOMYGjKaT4b//tJ0qSA9gdzh8lPKPBbGm/Dwt4WYF34rFuZeGPBoI3c5ybJWRLuubSiNJYIBcDIr3CJcHqO/r+kv4/lvT7QLbkhCFuBVlaghIlURMJ1eizulGyc6NnViz49iBeIhCaeOwwRiX95LWx8Yi9MWYK6jn/iAVmsFSP/HTHYFsoCVSMBPA3sBFzCURxPVc0cU4cy8T5He4t3E/03+G1Yfy/IahLJqid4s6B9gFQDooQxo7kI6innbosvoklrgXh31EFNQAjhDIENGQt1tys1XwB8tAKAzILEJC9DnAScjo8U44ZVVBj8c1azHtQyrBuAxDxxT4pEKaoSOs4BDV9llnzARXZC9gjeT33FK0IJy7gfc7eere99957Io+5ZoAmrJEhqEOPaOYaeyaAFZbH7E9hn2bfxNYPsBDCOQB6XGMgqAE/Ie4hUjkWr6d1BPcOEMU3ewRWmZDJjI0Ap/79ZXPJGHKP3Ad7EsQo+wqqJcBhXhPIe0hnzqtq+tRU7Y3cG3suigv2JBROqKiJHwC+uD4IasDac+fO2rAhQ9RPmriK3oUUZkYBLywYIajX0WZl0WL7YuVKO37iuK4Xi2gU0owd+2l2drbIdO6duIR9kpYntCcJc4C9G9tJrBcp4FTCC0EUW4NinJNmJAQ1QOnyz7+wqVOnaSwghYffe6+I94YNG6gvcvkK5dWShDGneA6wHQIZENIpjdI133DGeeXV17zFt9mYMffZ97//vObRpctXdO+MafkKFQUOAjLSWzsoqIcOH27PPPecNWveQuegF++ZU6ds4YKF9vHHU6xChYo2bPhw69KlmzXOzLRKVaqI6Ceml4raK5rPnTltB7L32I5tm23rxg12aP8+O3f2jOLYO+6A2G9kd7VubW3vam1tWrVUrA9ZA/i8ddsOmzN3nk3+5FMrX76CjZ8w3vr372dtWrdWr23ZlJJL8A2hmJwsJyDauHw2b4F9MnW6Yrr77xuj/uNYhN9WrZqd/+q8FGCfzf3MNm3eojgYQuHKlRzdV4OGDVTI0Kplc8tskqncgv7UkJAiqD3Izrrjcjy3rDg+1IEwUUAk7EwxJYYHna4Bansbb+fpFO9aKxt4gO/QEsbH4GHPCQp8FMHOfjTJkj14zpvIl9TbuJDWLbQ1Csd3Dlxx1YXLg2R37b+ljvYOQbSkcuRfORUhpwgg5D1FnpymnZAD/p2Fa7CP96R7WG69ICO610X3cbdgsh87AlXfKpgOBL1Xqyt/C3v29Xu3G1qfr6gQ3FkHpqaUs4yMNKn06XVOAXl8O/DqC56bj+tdL+qomCXSrM8X6Ib9WsXKkcKoUGCblJxm5VId4AVuwIXwOnImek4znwJxrwJV3ztPNVS+GMHbrAWRiuZWQQHvz3ckdaQNEj20BbaG+RkIlNgzcAUEtMBSGyU9Q9NaDCkX1JPRvevrgti3Epvf7GsZ97BHStXnVS4BeA62uzeK3W/mvgLwHVqG8Hl388v3OPS2n152n3D5kQl/EzdWrWq8hcVNvPy//Ev+XxPU0dwoOlg8dxHUZ86IYCYeixLUEMjk+GAPxBBvvPGG9mLiOmIvYghiN1TMFMhR4Acpwu9xhyE2owCLQj9iExTaFNxBfhNPBQU11wFB/bf/63/Z5EmTdYngAMRekIvBBSBErCHfcXObYsYCxXa0kgEfID7lPVglE3cR+3y+/HP11yY+4TjsYfRVBvOA0AVXIm4lZgutPs5/9ZV9eeyYcA1iAbAa7k+xQvnyMccV4h7GjYJ69kwsvvlu1LCBFNTEO259dKMf2h4Eq1xIJ4r0f/3rN23KlE8US/fs0VNFAKiXK1aqoDXSFdU4h6ALFy7ZypWr5DCzYtUqiVZoVfbQQw9ay5bNRWSBP0JiL1q8VH2tiesoFqTAinHj86t922/YznWCoivTa2hJ2LZdWxGsxAs4DkFQO9tYX7Tk7sjd2DUKBwoUkxJD792z13bs2G6HDh1RHMq5GDfWV8aQuJj2QNl79tjpk6es34D+9vS3n7E27dro+RCbIgzJWhsnqFFQ04bkzz1BffnqVRHOx48esylTJitHoMAOJT1OhM2aN9d4KhcF1y0s1DME08HiG4K6ctUq9oBvLwSGBEGDRfe0adPs7bfeUgzJsZhbxOH16tf3BWhu7Q3Pd0uEoGae3wNB/dd/rZyDtZkchZwEYpp8hm/iZz4fzGXiVfYf4hnOeXD/Qdu8ZbPGCtFNfwpD7h0mgtoVwN1cwc9/+QXyJm6gLJws8RCl4T83caoSX1Iy3nTzRwvvd8WATmAR4r/QqiuqoObzTawbdQUNhZZhnpFLMt+Cs0oQBgYcJYoJhL7WfJaJ4a76fulu3lIA6EhkeQ95t6RYoaDnTGJ3G8WJImrqwDMVJ6hd3kB06wpw3HoSi0l8oWL89/7vftlxHwFv0e3f6xejCLoRW6H8JZaMc4W3xz1+SjhSMS7eHyd6uGAF7osgZY3uhXCeQIgVXjrCObQ1csWwLldyJ4k9J7++FiOdI8r0uPtS3OK82MwLYxqrFQ4EtS/W1PrvigrF63mnPfJ4V7SQ4uLocNCvue58Q1B/Q1Df/MoYo+1u6S2xibxh61b75eu/ttnzFtj58xetRZPG9tTjj9nQQQOtQe3aVok+J+p1UOCVjEkGsYmCVZbf9B5OShbxKSkxhHZamm3atsP+4V9etk9nzBbogQX3//jRCzZ2pFNQo7jFO59ebxDUKKj/8ZdOQV1QeE09qP/7C9+zh8aOtqqVKtmZc2dt2+69tnz1Wimajx6JENRtW1mdOiiN03QJkG4uASuna8wtLLRzX12wfYcO2c7du6QWob8bAemli5f1sa9Tu5YN6NfH+vW6x1q2aGEVylewA4cOqYJx6oyZtmvvXuvevZsU1J3bt7XG9epaRko5kFg9AWrwLSVV9j4iqLM22MxZc2zXzl3WvUtnGzFsqHVq19Ya1K+rQOZqbq5syyHP9+zbp17XqKqz9+23goIigakNG9azdm1aWd97elu3Tp01Do4QDz3iXHWT45YpFEi2q1dybE/2PkdQL1xkWVs2W516ddV7+47qt1v59Iz4xljOLXQpRWYpha6PdrnUFKm869etbXVr17I7a9wu+6XzFy7ZW+99YG+8/Y56hgeCulfPbla9SlUryosQ1MeO2aZt22we1aGr11iTJvS0vtc6tm9vDRs0tIqVKjrVQrly2kizAOEWLbHVa9bYsaNHrUe3bvbIww/J6kgWS97C0i3kboMNfY+LCq8ZCeKJ0yfV448qTDbjzp07KsBEzXxnjTu9faKrzmf8ADViBIzfgCDLIVXnLZgvBXVOTq517tRJhDMkNYBtABB4L4EygbwI6smTZReFlRCkOLbYJIK8HhIXoBFwfuPGDXb27DkF+jxjkjEs3e+4o4aAOAJ+QPmdO3ZZZmYTe+rxJ6Q8JtHk9clpqbZg4UL72d//XORr125dpKAeee9wJWtSUBPMJ7sqOpKy+QsWSqkM+D169CgpcNq1aSNlfAis2ExJ5CB+uZ+NmzbpflFzYSmJEo2xI3mhuhTwfcPGjUpc+BzXql3b7ryzpkgPEgqSIZIIFGehpxWgPmQyADnHIlmmr+eSZUu1eFGUAUHNa/h71E6d6wuAOqQI5yd4g0yWgvrOO13P6msmm3gIB8gYEk9eh20U98NP7oWx5HhLli7Rs2FqNW7UyH7ykx/bAw+Mi5EO0arFaGAYHTd+X1qA/fsGvjcDOt3Miv/vdZwYieqDmyjZ6pLbeK8Z98+4iqck8jK8JvqzLAL9RklMSWR0CBLDOJV1/Oi1RMc2+qwTxzyRGCzpfSWNxXVjEqMbiyetLn53v7uusjRUmGqsnaVnSV+J913SOEQJ6sT7jY5tSfebOBeumxshrfCJT4u72tzM1P2DeU2ijVviXI3mDfEeno6kDgox3uMU1E4RF19zfA/gSFIZ29e8TR/rL8QqChsAP4hK1DFYRLP/8MUxQ2GR7KKkNEx3vQNjKsckEbBBQc3xWGMhCiGoOS4AEcfinnkvP9kn2TPoiQwYCkkLaMY14BISCNsA1nM94d4BgLCOBCCFsA0ENfusem1BbuTnay9EOcvepeIv34oDkBSyGVA19MYOVe7cJyoQ1EGMD0Qt1wBBTOET4CyAaLDtnjhxolTM7DXhOqIENccVMHXwoPYUQF/2VOzI2aMg1QFiQ6EXQCX7KeQw58dek39DIqPiRmmusRaQuUBuJBDUtMl4UEqjRiKMwzOSOtMnqRTLrV+/wZYuW25r1q61U2dOa7y5L+ISxo45FMA+xo+5wXi7ArozUv0wBm3btrG7e/ZUzICqCEcjgEJn6RZza4uRHcQDl69ctXkLFhhjtm3bVnFTI0eOEPEOQQ1RUrFyJatSpariHlX7X83RXk2izz1xjRDX02bMsF+9+oYdPHxEYAHq4+9//3uKd1zhGX2vU1R0xvMLFt/cD19D773Xnn3+eYGdwfbu3NmzGtMpk6ZYRoXyNvTe4bLrbtqsuVWuUlUEtRQQ+mw4VW1hQb5dvXzRzpw4bof3Z9v+7D22b89uO3z4kJ08eUqkPIqrDu3a2fBhQ61nj66W2aSR5sTGTVts9tz59um0GVahUiV7cMJ4xWF3tWpp1UVQF3mC2sXRkNSnTp6Utec8COpp0wVsYxk6cOAAa0v8dkcNjSPWnl8e/1Ig/LZt223Dxk22bt16xZLYvtWqdae1bN7cunXpKjecJk0yRbpH95PQd1qFMdj2eRVtsF927YSCvbIXxnolcJEnWh3Z6jTQ+p2HRPQ8iwqUptBSB3cfKWU9+CNiOoXefMkiP1njAuAGhkdMewXAjeKC3Hz153aEpoe2PDHuhLkARY505tuBSE61p/gN7p+1VM48LmcNKRSgPdfG58gR1K5401mVu959iV+Je3tiXOPG030HEyit3V5BLVDSj1sxYC04K/qf5XAuUxFyslTTtLOBpKZdU7D59lo4p7r2n8tQ3KnrCpcf4Rsd9hV/brofb0kZs58uLLRC4otyKbLrxR7dEdSFlpufp0Jb3ucU6N52MACT8UkWhOMx8FJKvHz6neapgJjnrAL3ZNfzlEKXAMo6NVK0cC/0cM4XyR0Kj1gDyD0CQf3vFf/+ewYjifEV/w7EcVBR89xCQVroZV/S3Iv+7kb3yjkCUO5A7zi4Gt7nwNXiXzeKfUsbk9uquaK2P5av/x8EdeJYhlyUeIy9DAU1BDL5LgrV4NhCfMecAnsAA6CAjxgDd5yf/OQnitfYLylMJzYjPyYHHzt2bCw2pOCJIjqKvqIENY4wdevVE560fecO+9u//Vv76MMPtfbcfkcNxRvEPCEOjH2WfVwb7gHXPvJxCHWK8iFAw5zk3JCau3bulOML54cYBFvgPBTSIWTo0KG9CgEpsuT9xAUUB3JP4AXENawRYBPEYMSSxHGch78Rn+7ff0Axx7hxY+2BcWOtQf16Eg9oLYk5P/je7RRhFuEqyX5tdvToEXvzzd/a1E+nW40argXMsGFDhT9VqVzJ8gvzFDOFfrIXLly0FStW2YL5i2zFFysU5907fJg9+ugj1qq1c5jjnpctX67XbN263Ro3bqLCSO45LQ2HCWf/H/Zo7anlXMwNWX2nHBkbWn3utWZN3VsoAgr5g8sVXOFUaK2TvS/bstZlaU6tX7deMWKVatUUP4OhMH7E1YwxceOmDRvt4IH91qdvP1l8Q4ojpgBDzbl6NWbxvWTxYqmxR4mg/gtr0aqlXc656i2+j0h9/9777+nYD06YIFJZCuqqVR3u5tdJjklsM5UWNm+/I4J63PjxGnMwJPKWYyiop02z37z5pjDG4HgEQc2cZc4FLA9Cmx2QmJ33oKCmPR2Y39/8z/+pXCX0BAYzIuch1+D1/JvrA9NiTjFGzBdU4cwpCkc4D3MbN8cRI0dYo8aNY+eP2jb/sayXJd3njbCdm3n9193nf1+cLp67Fycl+VciQc05WCuJbVNxiInY7Lv4OriCOpvvKLHN/ZWkoA7FJio4wRkpv8DN1dxcxWYhDlQ+DTbsrYA0Xh4zcPt+vKC0xJgiFJXGq4y8Q5AjqOUcnhx3zglFPOE8xRyZEh6oDhnwi1ArE4qBYiG3+5/SNBa+6U88Qo/0f46erlh8EwPMiMdDIhsh16+LhuKkczzO960RfKudqDW5w9QCgR3JHSLnDTx1uK4Qj+t9kXzDFSH5O4nVE7n/icVoPsB3qm9XjEueF2y+w/wJNHjiZ+ZmP4PfENTfENS3tFeFypZbeROTk4Bk15699v6Uj23+oiW2L3u/bK7vGzVKfZPbtmppd1SvboVUSBfkxRbUoLxVas9xVMXOJ8XZ4EA4b96x037xf35lU2fMspzcfGue2cT+7Mcv2rhRIyw9BYvvPNl7y+I7LV0K6n/8V0dQA5BAUKOgfuj+0Va5YgUR1Nv3ZNvna9bZJ9Nm2pEjx2xQ375OQd2uldWrW9PSUBgXXnOqULVYLic7vSSULUWFdvb8eTt64rjt27/f9mbvs+zsffr/Xbv3SnncqX1bG9C3tw3o20+gqyyK162zT6dNt+27dlnnLp1s6OBBUhZnNmwggvpaAZbP5ayIc6Wk2cWrV23n3mxbvS7LZs2aY9l7s63vPXfbfSNHaDzr1KopIJiao3z6012+bEe//FLE9LYdO3Ue+mtjP8yiD6GNOnbEkKFWs0aNYBDnrOkYc/Ylv2AlJyUL5Nu7b78U3HMWLLCN27ZZi5YtbED/fpbZqLHVqHabpZRLtqLCArvmnPKsHLhAoVug6R9YoWJ5BdWVKmRYeSr1K1ayry5elsX3r99+R8ABgOWAfiiou9ntVapZUS6VmcmWU5hvh44csY1bttj8hQtt9Zp1ltm4sSzOO7TrIHCSBEKbdXI5u5qbY1kbUVAvtlWr10rd3r1bV3vkoYespQhqZ0Ua75/mAUPZzrORF6kq9Oz5czZ79mz78MMPBQiSgKF6HtCvnxItCOl4r0Q267hyWJZ+UvE4BTMK5YmTHUHdqWNHEdQEvwTnYRFnww+vl8W3V1ADnPNawEeAeObVli1bRKiu37DejlOlW7Giekfzd4JxlEnYL6GgpvKTwHft2nVKLJ54/HER9tU9Qc1nix7ZKKgPHDygykx6F424914pZFxlprOnvJpzVWD9woWLHEF96ZKNHjVS5Hmbu+4qRlAzlnv3Zus6IZU3bd5kNWvWsiefeEL3A/EMgAThTU+hT6d+anv27FVwTkUq/aPr1qkrQDv0Pdy/f58KBrDqInHowZwZ0N+aN28hEJLkUQrq5U5BzWvo/wlBzWYawJoQnFGpCuhMgsB1EohRaRsIajbky5cuK7lARUVSDohW4/YaOjafaRIIrpmEmCR3ysdTbPnnn+v8ENQ//vGf2lgsvjMynMW4r0oOa2s0oQhEUFnAULEA6Raq175u0B3O++91nDD3S/oZV8rEyelYdWgCqR0L4mIEq1NrlfZVVuB0/f256nIX0IbANhC4158nVHGW9Jxu5dzR10bHKPH/A6gdDS5FznkSOuQAseu5QV/q6DHiCHTxkSzt+Rf/ve8rW4IqNwTZpQW0Zd1r9Dnoc/4NQR17QHFw2KvgvXotSk4L/I8B1o4skzVfAJcSsrawLnES1kiKiCBWATBRoaBUwfIaQI9inRt9Rec018qex54SelAD/gVFNIAkqpsASHLNQR0GWEM/ZIBOgEHUNyhMuIZA2Ia5HNReJOis90FBDbEalNdt2rRRHAVIBljF8QFf2VMCOc5+QfzAdUGeAyKx3xJPSDmRkiKCGvIbIAmCmt9DUFP4xF6GSgSADlU0ezyvA8QNBDvXDykSFOO8FpCYPR+CGpCUWIQ9imsG3BNQWFio81M0Fghq9jXuB4IaK27iDYDLNSisFy221atR2pyx/n372rixYy2zSWM5zATFufrnQrJBfF++pJYp7P3r1mfZ+QsXZNv5yMMPW526dZzVJPFykusrLjvHY8e0V0OwHzx0UPd8+tRpAaI4w/Tr29f69O4lq+iCQhxp4j0FAgBB3MHzxHqbYoHJH38s60QKUocOHaKWIai2WIUBMatUraIxF0Gdk+udbhzZlZaWqhiMliZvvfOubd6yRbbOo0aNtB/84Acq4OP5CGhMcgUW2FwCtlM8AfDM1zAIaimom1vOVdfnmnFEQT1l8hTLKF/Bhg4bZp27drPMZs1VkKnWN14hHmzxnEq1yHIvX7ILZ0/b2VPH7eSXR1QQB7i9c9duqZ5uq1rNet3T04YNHWz3Dh2oObhl6w6bPXeeTZryifKd+8e5Visd27WTpaUVFchmUuSqVy1gG7qB2Hj+Qps6bYaVr1DBHnnkIb0P1Zg+u24h0Pzjc5m9b59t377DNm3aYjt37dJcvHL1inpQ4+REvMRnD+V6SnKqV8H7YjLcG+SK5QoPALOCs0GBjJs8GO7JQrAu9qzYd6hRU8Gup0u9A1eaFVkqNbxygcBeO1l5iICU8A0xLXIaYMX9TRQysXZ+vnpsX6WHeF6+nJfypZx17lVaO9wC4slpB5wF9a5T9Tp/QuZWIKjDO13va9eBmp+OUI6oTFUUVHI/4MR4KDGO4FjMSxzHghYEtbkjqUP2Hsni/f/GwCrW/6JCS6Z/a2qKZaSnxwhqVOBQ5+FeA9mgPTem9vMq2aCGSVjw3R4kmbkbR55rYaHvjwwBXGh5FCzoM1beMso71w3IGRHUAKHm1O8o3x1J7UiP0PpLp5BoL27zKGK2sCCuoFbRS5La+miOBJWRHK7cPAixhIh9zfs4Qc1ngX6wzO3/SgQ19xTA6GDBze+cy50j60NRVUkxavhdWXkIBD/Hp/BIraXcaMZi5NLI6TBnSwOHE+OHbwjqG4ZUJf7xVnO04gT1OfvC96Bm7ya2g6CmMI42XcwdSF0cYChAh+gltqCdFoQuymkK5NhLKRh89tlnFZtR6EH8GAhq2mYQZwUFNQR16EG9a89ue+mf/9kmT55s586eEwn42OOPKZcPLVyihZXRGJW9lr27Tu3acrvj9QGfVGxw6bJam1C4D0HN9fP/xLKob2lfB8ZFoT6Fg+T2xE1Lli61ZUuX2Z69exTDca3NmjZVgR7Ff5C2XAex2rq16+SuyL8pUJ8wgUK++laxQgVLk2LZw/pqeeAKgPg84epBW8MjR4/Ya6++bh99OEkONF27dbMJDz5oI0YOtypVGMersaJL4jMU1LL4nrfAli9dLtxpxIjh9viTj1vLVg4f4bo///wLmzN7rm3ZvNU6tu+kNi3ETxwzJS3Z8OZQ4Y4X5ISYm0mGEAQFO3EssYOsyiPmGSHelqOix4OJw5gLM6bPsA3rN9jJEyclPqD/N+PH82HugKGcO39eJPrny5Yb6mN6Rn/nue/qtSjZccgBjyRHmDVjpi1dsljxZbD4pp0KsQnP99jhI/bxlCkiqHHrI0eBIG7Ttq3+HYp8wQEhqFEx09/5nbffVpHjuAfH6/XgPBRQHv/yS81rXAO4J1wIhwwdqs8Fc5P4gbnFeEUJao4pgnrnTkdQ/83fKNanqOfUqdOWnb1XdvmQ47gT1q1TR3ElhRjMK8aF/Y/PDK3oILI5PzEXOQD9t1H709qQuCCM/a2vGH9Y7ygLZ0m828TX3+r6Wdbxvtb1BOLX2z6HvV1zmFiOWMm3LoytiQH78X2Fw/WpcNS7B8TJzuDEU1ylK7HW1atyYpU1uM8xcWVV4TtzDrGhKjvjZLiLnUPMfv28ipLLMZrV91wJhSNJyXAHxG7OQtz9dEKyWHx5Xdzp7kPFMqEbTOQ1QXVd0kxPjEVCt7M4DewqOxPV1DFCOFZsGxd/KANQIUA8Fi9GDJdwIY7nd3iMaymUiGU6LPI6gj5WJBrHKuPQW/hduJuIUjpG0vsCA5f+ef7NBe/KW7xbrGJyT1LH3HgCLnoLWHT01r8hqL8hqG9p93HJ9a198UFkwh459qUtXbHSFi/7wr5YsVIVOL173WMD+va1u7t1t0YN6lNPbkWFVEnHK8qDpZuqyoUSuJ5ffLjTMsrb9t177OXXfm3TZs22M2fPi6D+6Y9/aA+MGWXpqcmWl5PrQKAiKm9SbOuOnfbPr/zKPpkxUzcCQf3TP33BJtw/2ipmpNmp02ds5/799sXa9fbJtBl25PAxG9Cnjw0fOtDat29t9evWFOhwraBIZGsSx7VkKRHotZwPsFSQL6AjtwAbm8t28tRJ27Z9p02dMdvWrd9glcqXt84d2tpjDz1sve+5R4T22nVZNuWTT23z1i3qMwc41KNbV2vRNFM9qCF6SexJ3sulpNpXly7b5m3b7YtVq9Rf5sujR20BCzICAAAgAElEQVTEkCH24Nj7rHmTxla1cmVHvmHj6a2lC/IKtLFcvHzFjh0/bqvXrrXVa9eoeIDVbfTIETZ+7FjfZ5tklR4xrncxC7s3W1RlVn5uvh08eNjWb9xss+fNs/WbNqmnNbaQndp1sCb1G8gqXD3AAQySOZarRuc5YLnuFl2q9ZP0nZ5R3s6ioJbF9zuWnJpqPXt0t4H9elvfu7uLoC7MK1SvvryiAjtw+LCt37TRFgCOrl0nAHv4sGHqy9OoYSMBug6g9Rbfm53F92rszo8csW5du9rDD02wlvSgrujABtdvzAfi6guYEqsepdoUMnbGzJn229/8VoA86uuBAwYqGCaIDFX+whghcBXQuw019JyLEtSTJk+yq1dzlOQFi2+SmqiCOoD1CxctlFIIApjXi6AeMEBgNAD0sqVLZV0E4AtBSl9rEjeSQxIzEiCexZnTp5V4AZjLSrRmTXv80cese7fuUtkA5jL2BMj/+I//pGrUTp072cAB/UVQN81s6tTh3l6G/kokath8vvHGr2XxjTUXQDP9vW+vfnsE9Cmngg3stFAfY01EIvLE409Yr969XT/OK5cF+kJOzJk7VxZc99zTSwF8k8xMWVWqZzR2R2npOsbrr70mwJRK7bvv7mn9+w+w5i2wsEq1DRvW27/9269sqVdQQyA899xzIhQ4BmCKqwJzihtAdBJkSA7Af/4O4EpvIUgP5hQg+8YNuBfMEtDevFkz69ipk3Vo1169hwCwCNiYg9wLCczsua4NARbff/qnfyqVUpijIYAMq2u4lijJGCVBQ9JX2mp8q4Fv4nFKC8RjVXQ3iyL5A0ePVxbAVdK9xe6nFAV19D1hzEojuksas8TxSiTMbrTrJT6XspKS8PfE64z+vqxdtjSSuqxxcICrq2KNnS9aNakkwjEApf0s7dpKeq6Jv3Mhua+jjZD6HPNWCOpwn9HPR7iucM4/NovvqIK6tGcR7L2luPN2XNG9JhDUoUDGPZd41XZ0fkXPAbAS+iz/y7/8i9ZEwB96sVFMxZ4W/YoCh4mfNf4NiAmYxh5A0ROkLoAZwGBQZQfL7nBNXDtK4jfffFPFTygcIG1R81L8FQDMOFl/LdZbGqCIvRWSk/2SXteoIdhP2DvZ3yhEYk/gWiigApRlv4Kcg6Rm3YdI5vq4Z87P3sF1MjaBoIYo5lk9/vjj2leCghqACXUqxVZYZUJQo4jAJjMQ1AHsYnyIYQA92Uu5fs4JOAX4C8jHdTOWPEviA66dAgIIaoBUCHIU1IGgJoZaumSJrVi5wk6cOC73mjGjR6uAD/I4Nt4i6pIUT1y6fNkWL15iM2fOkhtKXkG+lMdPPfWkjgtAp8+oJ324fhTA7PEorCBHV61aqfvl/6tWqWqjR4+0xx971MVTqs6X766bPoplHannlO0Fuh/arqxZu07gHnERBXeZTZvKApSiPAh2rkP91nJyVLgqEMeTMyjhV6xcaR9/OlWxOM8TK0wI6qZNmwo4jO195crZpUtXVKjI3OT5M6cgn5/97rO+B3W+zsU8WbBgoX0iy+3yNnjoMOvcpYs1adpMaiFn1BbItEhVPUW4Bfl2rSDP0suZZaSa5eXm2IkTJ23JkmX2wcTJtu/gIbu9ShUbPWq4/fiHXGcTy953wGbOnmtvvfOe5ebl25BhQ6WE73V3T6tVu5Y7ZlGhi7299d+hw0flQARBjYr69hq32zPfflrFpsSWqLWjFfvMaQh95uCFixelpqZ/NQAxLU+aNc20b33rT6xfv76Kl7Aa9/y2dpew9jjFsffEQskhBbBTjIlslbojrgymoNjFnE7lGohrN37YiCdZRnKSZaSg/oVwwybakdRgQYE4Dvce2298AYR+0BaqiCLSPKlDKHpGBeUsv/21B8cJT7AHnTfTkyF1rY1QsVCcgcUixT6uyEKkvG+fxHzimAJ+BLB5sC3BKScGGEYW0JJiDj4Xsiin77cHA8PcCj8DQaxPU6y4zsmetS8X5luKFVn59DQB8OXLp1sGCmM9QKoHvFo8KDk80eyuEaDQKZtja2xE0OE+vt6VypdAa22IqHhwIaOGOT2d9j1OiQc5zToSinOc6t2R0rFvcIYAVKr9dnElieZTUaHLhyNFw/HCUIdcuqXGa9i99blyX+amB/sh+2WzWr6C1sRo7P51Aeyy4r5b+XtJsXooSAtK6rAPR62+y4r9bxT/uY/SNc1Dp6CmB71b42583Bsriko65x8bQU2RfYiTb2Ue3Eq8XtJreW4QEefPnS+RoIZAJhYizoDMJfaCfKNwjDkACU3BHv9GCUucBNYxbtw45fTs4+yVQTVKixjiGUg+cARiH4rsuY59+/fZW2+9ZdOmTrNdu3dZrVq17Xvf/56U2BRouaKneHYTzSn43EaLMeSs4QsyeZ1sna9cVTEh+zaF5RQuEoNSzH/y5HEVa2FLThEeGAs4wKRJk1W0yLlxmyH+cArkGtrzIRPBcDjOksVLFQeCmYwf/4A98sjDek+lyhXV01gkit/j3CIecrVrimWOHjtq/+flV+yNN960SxcvWf36De357z1nT3/7W1atWlW7cuWSW9Z9YeBXFy6KfP7ss3m2bMkyxdQU3j3x1OMi25NT3TNbu2adTft0mq1bs846depsY8eOk0K5Ni0Ny6dZ4TXn4Cj3nEhuGOxoY4WtnvSPzqPwudc66QtiwM4Yt7d++7bGul7duopzKfJrQHua1NRY/BqcAefMnm0rV6y0bt27xwnqqlWEoYDzImiYNXOm5t9Bb/H90z//qTVr0ULxJv2ajx89ah9P+djefe9dS8/IcD3Q+/eXqIHnKbGAd1whZiaPmfrpVLkyVbutmiy+mbvkBRQVMJ6QyK/+6leav506d5a995gxY6x+gwbOYcnntsQhxP0b1q8X6c3ngfnF8ehBzZzh8wJeRIEq+Bs/KdQcNXq03KPAOJmDrNf/l733DNOkurJ0d1ZmlveOgvLe0ILCI6wQFN4VQhY1LSE7PXOv5s6PO9195/aPeZ77c9rNtFULSdOSGoFAIIvwHmEKCldFecp7b9Pf51377IjzRX1pCoHUasjuVFKZ8UWcOHHi7LXX2kY84nbw5SMKysVHkUC96ArxkTNmzRRuqb4Tv8ne8W/Jvr2b+zhRXuzfqkBdjCsLBuQ5s35Yc+gr7GdAIVU8SNxm9LPPf9cd71LlZALjgckPHzokHrqltUV4Kaqi8RlhixYq3tBGybFUXENBpkURxNp9umbPiH8k308Z2aAI2uc0ExztfZAJwhFXoUjFMls754K0awmTOuhFp8mLFKXUEn2kSGBJyRqxlxZjcwIt+3gmUBc6b9l7Wnt5qsrg508BrvJHsvGG4Jv27uJz6cLSEKJ8dtYirwiWzZJOqjcX868KTRHrXSRK19Zd9/FVdL5s7nSLIbpH4Hhq4cRzEI5U1j4+T7Q59eCH/Jn05d39UKD+UKDuyzopF9a7FKhZqGRWrFzzjj39/K/t3nt/bOvWb7BZM2faeeecY5ddeomd/pE/sPFjR9vggfTNo0REp3qNsS+F0Ltr505F5Y4aMUx90ciMWLdhk33nB3fZzx98SFnKUydNsm/8x6/bLTdebyNU4hlSo8EOHjqsrNKXX33Vvv+j++yp557XfSFQ/8n/9X/Yp2++0QYP6K8ShSvWvWPPvfyK3Xf/z2zjJgTqi+3aKy+3M05foAzqZvqvtHdaP5x6+exONGjjQ4hsbrJ+TZ61DUCAEFv29gr7h299x37yiwfVF/u0+XPtK3fcYddedZX6ayG0fv8Hd9kzzz9nJ0+cKIL0issus3POOkP3IZiaIry7+jXajl277bEnn7RHHnvMli59TeXRb73pJvvMJxbb5FNOEcDDULW2tVt/xEkEM/blVKaQ5/H8iy/Yo088YU8/+6xKLV5z9VX26U990mZMmyrwRSk83674v7K/GQRBRxtZrrts2fIVdt9PfmJPPfusSNHLL/uYXXbRJXb26WfY0IGDrF0Z7B7VrihMNn6eqzUoqr2djPkGJ3Mo6b1n/0EJ1N/67r9YkwTqc9WD+hIE6hGjrKO1Uz1yWjoQqDdo3h5+5DFlB02fNt2uueoqZSPPmDZdZZMkPjY1imR65fXX7eGsB/W555xtn5FAPa8QqAswxyZcRPx7GYzm/s0yyBDCAELAK07IxRddbItvvlnENs4WhoT1GxlaEM+QsZAaI1MZIS+J/YjlAjWODSAdMj96W7J+cQ4BwmQ03/XDu0QKI8KHQH3ShAm2b+9ee/ihh+xb3/qW+krTD/Bjl35MzhSCbHy1trfaxg3rRbJDCqvn5ikTRegi2JPBTGYyRNPjTzxh/+N//IUIWJxQehleezUC9UydzsvFdNoRei3u2i3ATX+kw4ePqMQ3PaXJ4AZguwjiJBYkvBymp58SwQ5x+oef/0MBdaJY9x84YG++8YaIckA6IOTmm25WpvrUaVPl8LGneJR+q549AjBRz0S28u4g3OOAIVDzexwMHBfmEZAPOc9cc788s8gO43w4bDiRzA2OKQ4Q/bIQ+8mS5xjuIUqAc06cB87HPOFg8Y4wPu6b63/zm9+0B3/1oEz/9KkI1P+5B4GaoJ7U58kRyPF9qXrZi08UiHdHTFR//26ARg1Y7IOwXRWWa8YQAnVWcuY4IToxjUGWldGJAcZKsBRZzfWym2vv3QFu/eOy6MTKhNXPmvaD6gnUfXlu9Y7pTrAuBNwEuIX3E7zu7t6Pm89iDXYfoNYXcdrdAxc8A8vnRHu9/455Kqe1tj94cX9pPvNzzJ6/4ITwze/7wdFDqjsSoSC/JLR41mK+BsMJKpxZ7dfpeWXvbT3imz0RUY+Ap7/4i78QEYntQaBGJMam5cKw+2Epr7CO8xJ95yD12NuxVxCb0ZM5MqjDXnMuxCiuS3UT7AbZBXyGLGVEY+xGHvjDZziGgC4yorHr7P3s4dhW7eVTphTE60MPPaQy3dhubAJ/R4TFhkGoMhauB0GFLcO2RAlpSE/uhfnpSaCGnLr33ntlmyF1IZxygTqytiF0GWsuUDPP2KjIoI6+34yB+0TIDYGa+UUg//KXv6zrQG4tX+ZBWY8//pitWrnSTl0w365cdIXaj8ycNVPVPnyNgW/ISuyw7Tt22IO/esh+/vNf2JatW3TPN9x4veYcIo1xKpq+q0vPx/GRt3lhHe3fv8+eeOJJZSO/8fobymy+ZfFi+49//HXZUfVUDFEvrZnEEQgfgusIKgCrkCm07p319pGPnKZzOMF6igRXWrhwPYLnwCr004QgUCUWiO2uLpUq/9kvf6EARsjpCy640L785S+pRL2XvXebzjpfv36DWqD8+Mf3K7OeL4j4r37tqzZv3nxrb+sQCY3Q/8jDSaAePMSuJJv/LATqmRKotb8VdkWJt8UXnX2onjRiyEAbPXyQDWjy1ie/evgx+59/94/2zLPPG/WNrv74x+z/++//r515xkLbtGWb/fRnv7D/9Xf/qIpJpy9caIuuXGSfWHyzAg38lYtQeFPLnNffeFMlwR9/8km1CgI3/ac//mO79BICBkfovvEleF8gda1JnkTq+dNgG9au1vMH0/F+IEp/5StfsisXLbLJkyfZ0GH0ii1tr9vlVBI7ZYkhfmpP6qIaggvU/u0Ej5cxTC2f4nf8DMInlfUe2Nyo7F9wX5QuVlazz7SX404zXO6TGUmTsr/I/EToDcGXdkhUoqr5HWJn9AyNIJ5EXvUj8Db1aSNA1gNW2XPp0+clEH3vdasYfT29D11WHSbbJ/N9PbdzsZdyPpXL1riCDPO+1m5wvTQ/DlkuUPt0NKj3dGNXm/Vv6LJBAwfIf6L/NKW+laGs8SIAkRXrTFe8iyK/VPLPs6jjO7L0CwyYhHjvF+ULX3PR6QEKbRDqtJFSD+r+yhzE/5FA3eHtvyDACrGDLKHIqk4CtZdRLHGCB0VEKcyUBR7zGvOdAgVk28IeqVS730/4Ournia3pP0DvAlkjehZBxnVT8vF3gS3q2emw91FWPYLaglwssl/q4PTesKnjC5++ainx3lMbcta4pzpH5UyOHvnB6kEdAnWOnX7TddUXwYlj6gnUiMdkORMYh0DNfguOIPMYnEGWM9gK/gHxGD+YNUSVGYRBMBKcCZ8Dj4RATVUS8BT2lCxtgvRCoEasvO+++4QX8L/Jnr3jji/ZrZ+8VVgtqubFutZcpaxktyMZWZ4WawSpKMO1oUHV6BAnwUz4+fAuTz/1pLAWYyXgkSxksM6GDRvte9/7vvAmtpKxMi9gNv7NHgfvgyBLlRls5K9f+LV4zE998lP2uds+q0zXYcOo4NdcWLOC+5epdoFl4KABtn3Hdvvnb37L7rzz27Zu7TobOmyEMMpXvvJlmziJijXgLJIqTHvmls1bFWT/i5//0l59Zanw1OLFN9sfffF2mzVnljU2Nymo7/XXXrcf/fBH9sRjTygBged68aWX2GkLT7MhwwZbe2e77+lRRSQJL7LRCvoBF3pVimKvTzYh9kfuIfYfMBPJFN/8x2/q2YNdb1682D71yU8KM2Dr2esJGFi2fLlw869++UsFiSImq8T36WRQj/Ae1CFQ//zn9sRjZFC/I9/jT/7sTy0yqDkXPajvvfdHduedd2pNk4F+zbXXSgAmGA+cwxfi2rq1a4WHwf1kb9PC8JZbby0E6hHDh2vN/vSBB+x/0Zd9/XrhfzKoP/e5z9nc1IYo5oREi+3btolbotw9mc87d+0SZv9v/+2/FQI1rSGp3PfYo4+qvR3JD1/7+tflk+BHDR0yVIzsnt17bPWqVTr2+9/7vu3dt1frjyDVa6+/TskcXpY9JXxlnMm73Tf6sl+823P/Nj7Xmw2rjuHfskDN2AphNlVHwQ9XT+mWFiVLhZha2HVhpBREqFL9zjOyRvUzKxWt9zkJo7FHqgVRZ5f8EFpNEsSJbcfXJBiHz0Rv6zaSA2lNkJK0hA9SJSTHjRkqqOCmcFMCULhAbcqeJvGnqT+tWRzjM3bmIcp3Jx263IcS21TmCWfBmQU2zl2U1N+5cBQCIbvg6u9AKXjnUMkDZ51hy/mWwmYrDjJLAElhP9H6SKXUU0U4ggxyDKf9F/wcbYQcthc3c9xaLTficlknhbyKx/I40owdTTde/lVjkIOS+SjyeTxAVAJ1qlxVUw0kPesT2T8+FKg/FKhPyCa8mwzqeDEhkvYdOmwvvLTE/vGf77Tnnn9BgIzshEsvvcgu/Oj5EqkpTU0fLInUDf3sWGu77Ttw0LNFXn/Djh4+ZKfOn2NzZs9S6Zydu/fazx582B5+7HH1RKNM9+2f/bRdd82VXuaaPnbWaJu3bLVnn31GYuyLS1+3tRs2yjGenkp8f/Lm623IwAG2a89uW7H2HXsegfqBn5cC9aLL7YzTPIO6CYG1o1MlxzkHvUdwHto6O1Xqe/DQISpPplJXHR3W3Nhsa9e9Y3/1D9+0ex54wDrb2mzhqQvsjttvV8Zv/6Yme2v5crvzu//bfvbgr+Tszl8w3268/npb9PGP20njxokk4OWm3FyrxNmNdtc99yhzZP++fRLmP3PrLbb4+utt/Nix1tHWbnv37bdDR47Y0BEjbQQlt91zlHN9+Ngxe2PZWxLEEbk3bthol3/84+qJM4PSPsOG2sCUccvG19nVkTKofQNFoD9ytMXeWb/R/vWeH9kDP/uZSiWeuXChXX3FIrvi0sts3MhRIhfFQTUgTHdaOxnmZHLTT4wsg8YG65/6wuHwI1B/93v/and+93te4vv8c+2ySy60iz96jo0eMVqtsRH+yVJfv3Gjvfr6a/bQo4/Ziy++rL6F11x5pQjVWdNnJoG6TVGiZJMgUD/yGCW+vQe1BOrPUuJ7blHiGzCXqJaCJMMAqgRaU7MdazmqqEYiIHFYiGI87SMfseuvu16OGgImhloEQFubSEqIZInZY8aopx9EL2V7KClJiW8yqBGcVSqc551EUAGQVO7UBepH7a4f/lClfCKDGuIdQtAdoEcF+jdv2qy5uPSSS5XFhhOoDIDODjvWcsxWrVxRENX0SMch+cIf3S6BmpJJAH4gLRnO6je1caOuh+BNAMDMGTO0byQzrvVP2UcXqL9lR44clmNJmc45s12gduPpxJUyqB9+WE7Hm2++IZL/tts+L6GfDG5A/6tLX7VnU89OHMebbr7ZLrrwQpVNCqEB8htHB0dVJb7Xr9e9IhYD0gk8wGAisDM2SH+eGQ4jf49eQkTOMi4cJe4DB4HsKIQEnFScY/qL6tlMmCDnksjXl158Sc4LTjmiOM+PrPWJkybKWBOxy98g0BEdIG8h32YgUP9nF6gpiSXRIRFhzhX6OxZkZcx1/K0mOyTt4CcKvE9o469z8IkAjRqHtQ8Cte63JwG+h+ze2qzfrGRNElmjFGeQkH0XqANwJnTWhwmsf+6yh3MuDtYTmPtwibqH5AJz9Rqeu1yWIc8F3nze642np2dSXQ/drQ8ef6LHC4GyhtDuhpDvznGUbeoma2LWvPnvdgp/Lz+XlybN57/2WXpAXWRS5c9fDmlyWMtnEtHPmY9Tx9nAMUaEZU+nhyBCMTYAkogMGAjM3r7C3nEcdpW9HTLnH/7hH7QXk0GNQM0+jEDNWEOUjwwOhEXsIDaaKhgIogjG2EkITOxbOIDcI3aVfZlvgpE4X16qG1uDXaCENn3jGAe/I0sZopX7ikok3DO2BXKSbwKhIDHBA9i0EKgRirnO5z//eWVQMyZsOt8hUDMegt8QqBkPcxi4ArIhelBjW7BBVESB5KPKB2ODbIsMau4XO4bIz7wwDq51++23q1czQjJ2imygZW8tk+0jq3ns6FF27jlnya6R6QQhx7pBlEEsIqgR/PDLB39lTz3zjDIeKUFIIBvkMyI+c8dYwUPMDQRyRFeDqbDh3CvXpNQjJN7NN95oX//6VyVQQ7QgiOEPhC/Rj1Y/IloaRZBw75rbZ55VD0VIPOb/vPPPs9MXni6Rmrlgzvft22trVq8WsQcOY02NHz9OAWVvvPWWPfjQwzoXmIF5JDOLeQVjcQ7uh2fEOnjhxZc0ZgLq+Lryqivtq1/5qs2fv0CZv4FPCES87977bNDgIepBrQzqmQjUIwoMJQG2PWVptjuRPqB/k40YPNBGDh1gIwb3t8EDB1hHe6c99ezz9o/f+q49+fTTEtqvvPxj9t///M/sjLPPtn179trPfv6g/Y+/+htb+tYyGzp4sF1++WX2H77+NTv/vHMVeIpgilDLfJAJ/tgTT9rf/v0/6p7A8JdccrEEaspVevnzY3q3+aJiAOtQz6IflaMabevmLXqGEOGsBbLV7/jiF7UWp02boiAACcMpmyIqMkVGrvdx1hklorp98kzp0iZht7IM6o7oFZzELLLh1TeZzOkyq1Vkjk7i5QZzstZ1xchicBLGsx2SdipbmbK1Ozw7OUqA479QLQBBVVnQPlAvn8470o+qUP08gzr1AHSBuk1tgGSzEh72PdfH7OXda/fnnvbNqp2NefOf6kDlxQeEu1KvpZR1U0tSeQnv/tZuAxstlfYeaAOaU/9pzWOI6qnvdup37efJROmUtRP2xOc4jaEoh+hluSJYQXYohHmyoSk33dQowYBS+WRRe3COC9ROlLk4DU7GJ/eSiV3UYUskYIjU/EwZ0pXJ1PON+e7w6mwlkVkK1FEa0oMJaBfWX33XqQBQVEBI2DYn+3qzeb+Nv1eFal+HXlo9cADzmVeRKsjFDI/FWHv2NfyZqiVWe5uLV0kUzN+92MvTa1OsnxRaUM3hqTtNY0YM/W1M37+Za+QCdT5/79cAY2/hZ41A/dd/LU6ALFGynAmIw4fH1wZXEMAHJqKSDXYBDBZtRvClCQ5HAIX7A3sEnsHGIAj+7d/+rQRqcBuZoIhuCH+Mw1uJUenjIYnCXG/RlVeqJDXHgfFYu7G2Y19hHcJT8BNcQrYyoiq4FfvGcZQap2oEX+w5iDBgOgLbEdwJYiRA5xOfuFX3TWURqsshxIOrwHrnnnuO3XzzYmEgcB02g7EgrP/ylw/arx56yN548w0lf9D/+LOf/YwEaspkc39RIQd844E7qRysqjY02549u+2BB35q9957ny1Z8qq1tbZLyP/kp261U0+db+PGjZFoj8hOtZU333zLfvqTnyn4cvu2rTZs6HD71Kc/aX/4R5+3GbNnihsjoWDlilV21/fvsp/S4mPAQDvn7HPsmuuusSuuvMJGjxtt7dbh5WNTRBhcEnPHt7LS82zGtA+qBYMqpPiOyK+5P+Zk69Yt9oMf/Kt95zvfEeajFRzrCfGfRBevltHPDh08rDXxy1/+wp55+mnbtGmjhPMvfeUrCkCkTQo9qEkCKjKoydTPMqjnzZ8vfpZnumPLVnEx//TP3xTeBaPfeNNN9sU77rDZs2cXSQ/gKsrZw/MtefllBTXOP3WB3bz4FrvwogvFLY0hAPPIEQnEf//3fy/xHFsE9vzKV7+qbGrWVP9USQke8JWXX9ZaYk2BQdnorrvhevvzP/9zO/fsc4w+82B68DDrm//G1/n617+uKlBwVWrd2NkpXnHJSy/rfeD5YivB6R+//HK75tprdG8SqLHHdQLf3s2+8W54n3dznffrM1W+o7frvNf3W7WdJ8rb5dxO8VKlNlzsbdHDnBZDBFkocCThsdymR0Bd4fOnCpJl25tSuJaIHaXCG5uEJw8fOaL2TqxX+ASqO1A1kmQwxkirJXw3EtQ6U5sPCbZZie3aMLSsXV4SUaU35UIoQajNjdY8oFnVu8BgiNWMTW1sMtTgSDBh8iIY1EtSx16Ui8xFQKNwaMKNNQJ6ChQiSzgJ4lE2XJeRi+E+lVpGOrovxsB+HhyvRHoCMlOCgA/T/QzwrVcqIxu+RT/Tnbgu0ejZ4xE4WfA1yWdy/rOirGd9yrV+UlnuGnye4zztFSGil2J+8DMFN5SiU+WndXnIKbY8F6i9mlTM+fEJCUrl5L4AACAASURBVD29fx8K1B8K1L3tzzV/f7cCdbzA7WQTrlxld997vz3y+JPqh8zmsmDBfPvIqQts7uxZNmXiRBs7argAZAsi6/6Dtm3HTmUsAFoH9G+2q6+4zC44/zz1rj1w6LD9+qVX7Imnn5XRP3TwgF164fl24fnnihyhT9TBIy22fuMmgYO3lr1lm3butj0HDxkRPpQW/7+/8Z/s04tvsKGDBtqu3bts+dp19txLr9iPf/Jz9aCmxPc1VyBQn2qTJ05IvZUhIVz43Llrp23ets02bN5kh48eFUF28skTRIARcUivagTqb9/1Q3vk6WdsxLChdt6ZZ9inFy+2yy65RGTAunfesXsf+Kn94lcPSXil3DUE0YUXfNQmT5yo3m445irrgoi+ZrU99OijEtNOPukkO//cs+3aK6+wC88/30aPGGkHDhy0Ja8uteUrVkqgPmXiJBs9YphEeKLTmbfX3nhDZb5fWfqqHTp40K6+8iq79ZbFNm3KFBFbEsVTzJP6Dcu4ODEA6mHv3LZzl8qrP/Dzn9mOHTttxPBhdvbChXbBuefrWVJqfODA/iIoWjta7dCRw7Zt+07bu++gjT9pvM2YMc3GjByuiH36ju3Zd8D+9/fvsju/+y/a6D563rl2+aUX2iUfPc9GjRptre1EjTWKsFi/OfWgfuQxkYUSqK+6ys5aeIbNnD7DBWqi7pVB3WqvvPa6PaIM6hdsyyYE6nPsM5/9tMp0Dxk8JJX4TkIq/b5TFkf0KmPzbWttsbff9ohOnDBIcDkm55yrPjZkF5PZT+TYvv371cMGJwfi/NQFC9TnG+IZcPzQww/ZXT9EoD6qbCyIYEhvnD2VBkqGJkqCh0CN48TxkMCQ16w3CGhE2G9/59u2dvVaAdkzzlhoV1x+hc2YMUNOIn14tm3fZitXrrClry5VOdTdu/dINL/9Dz+v+SDDexC9u83siSefsL+mn+iGjSJ6C4F6+vSUUeARfIB/ekjy/n3rW3fKacRhvJhePbPnCMj7vXjkGf0LIW1x6t58602bcNIE+9xtt+l45obIvDfefFPOLeCb+6fvEGQ99yLB28pS5fSxXvLyEl2XaG0J1IuusHlz58l5QoRg74iS3fybTGtEdzKM6EnFs8ZBRuTmWJxRnhtfIVBfJoH6JAGQDes3yHGhBzWOAmQ2zgFkNuIAA8TJQchGFEccWLfezzd9yhT7L8qgvkXOVWSGBOgI8qGIVsuzF4Poq+zcJwp0T2jjr3PwiQL3nOzoy7X7cj9VsN7TvwOsev+WiKJPAnYNEV47uigLdOJjrj13mdETpGyQveXP3q7R1znP5yEcsvKn7+EFGZxlFBzn/GQD6svziMPzcR4nXAsIl2WfatZ6ELyVn93Ny/H3lqJsU8bEB1WgrnFEK8Ee4QjlInXMb2S/xc94NurRmrHuVcKb4yCqCJLKBWoySaoCdTg59Z5p/jccbQRqbAACNUFIiIns7QjUZLWGQM25omQZQjAZPIjA2EPsLsci8LLnYyuxhVF9A+IQQZLPkBlLcFhkQHMs94UAingHYYTdxvZCQhGUBMHK/s59q0z19u0ilPgb9gB7BEmVC9TcSz2BOsRPgq2wjYiikK7YeK4ZAjX3GgI1184F6uhBDcnHfWLXcHjBB9GDGjuIrSSDOgRq7h1csX7DBnvwF7+wRx99ROTbyRNOUkWas846U7Y5StqqB/bGjbZ8+Qp75dWltnHTJpszZ7bKOp955hk2ffoMOausCbKosJHguwkTThJeQqjmPpQ19dJL9vRTT6lv4IDmZrvh+uuER7DLKhOnrM1w1MtSyGSCgpO27dghm/3YY0/YE089rXuG/F54xkI76+yzZI8JfoQIBY+tXLHC1r+zTkTohRdcqBKbOMPr1q+3Z55/PpHRS23EiOEqKY/oTuAb9wN2WLVylfpUM1fgJ+aNL7LCvvbVr4m8JAMXQhxMTAlGykoOHDxEJSx5pjNmzVIrlQ4x0M4pMN979+yx7Vu327btO2zQwP42fcpEmzh+tI0ZPsj6N3pp8edfXGJ3//intnzFKomxiy67xL7xH79qC047zVqPHLWnnnlO+PnJp56xrTt22KyZM+yTn7jFzj77LDtp/DjhYi7IGgCLP/3Mc3b3vfcJ/yxc+BG76spFdusnbhVpjGK6npZHzzyrXpATTzlZ78jIkQRekJVumgfKiFLxhjLvVOQhq4uA11NOmSBBgAxZvd9F0H/0M079m1MUfpFZm9FNid52m5WROS5uJlqKwKd+jRI2eU7lhpWlDBQCdSnNQoKLrIvsriRQS+zU3yJbwDO6W9s7VNGrBeG0td2OSqj20tHK2mtPAjU92iVQ0zrGe8fJn1AGNRUFtLsmUdBJNpFN/DoRXRL3ErmWJ3pU985aG+u4wzN+EfQzgVr34/cb2SbhmzOzCNQDrMMGS6D2HtAET3u/50jWSHOXMrM8U7tWkg0Cq8aepBKM/rfIns5IxHRT4Sf0a24ya/L2O7SJIsAdUUSBSGRQp4FDOPZL5Jg/qk7rkCwftF6c2Oe7+EoBi9pVUssArU/1bozAxvQZsnOCbGSNkSUyYIACbghIj1VdYNzegNxv+e/17LWvRV+zeRWSXKTOsVk+5N6xoFfI0PnTOtHPjJD18xW7QfpXENh9y6D+oAvU8Xzez+UU7zLi3t69e2QHFLS+YYMyhSOD+uQJJ4sLIGuPKnOIdeA2hDOykfkCO+AfgzkQVcFOUXEOvAdWALdFBjX2FPyI349ATUAbOIVMbCUJ3Hefvb1ypXAhLcgCb0UAO+saG4x9hovZuWOH3l38fgXtd3So5zTnQ1QH3xBwCF/Rv7m/gtHALuA+uB64AURnqsMwNjAMf7/77ruFNXl3wH7XXXudXXzJxWpXQks49bVetUqtDanSgsgKtvjs5z6rBInpM2YoKYDXwYPV3RZ4R4WuIqsRWwK/+ZKw6BP28EOPKkAQrHPRRRfaGWecbjNmTrOBAwZ49ve6deopveTlV9T+7OjRQzZk8DD79Gc+aZ+/HYF6hjUP7C8hfNPGzXb/fQ/YA/fer3kaPWq0nXPeOXbRpRfb5GmTbdjI4drvlJBz5KieA8dRZpyAfLA1806AmAIQVU2D1hpegSIsbuw14Kh77r5blQiZH7A2/BfrgsBE7v/woSO2afNme2XJK5r/FSvetmPHjtoVVy6yO778Ze9BnUp8Rw/qX1DiOwnU6kH9Z39mc+bPU2IGgWH7d+9Rf/TvfPe74oIZKxnZcDGzZs/Wv0n4IXOeUtz4BuBS+Dy4opsW3ywuCoxHn2zwKcfQHogWe/C4JHCQkc3xJFGxxlmDBEaCwZe9+aaezd7de/ReVAVqOEV4L75f+PWvdQ7K4YNFWZ/xHoBDX3zxBXt1yav29oq35R+ALS+/AoH6Wq2rCBAKn/BEBdqescb7ufO8P+c+0fvvK+fS19G+VwJ1cb0U/BfVOpVBfeyYhGq1m1TClfvHgXGF2FIwej7uqIATfZ39Mx74F0JoYxNcfqOE6aNHj9gx2nh0dmiNkwxIQCv7F+8LZb6pbEDF2MiAduwZ1X1yHJ5l6Sbh08tRp0o9yXdo7A/2QqAeIJGa/RwM5pJEdr50Y+I5AueAz9WS1cVmt205Liw5u7LqYgkbEVuF/QieVNugskQ386yqS20etBMVQyPaFQ2CIB5h31TpiGPjOPdjuqR5MJfMKTYXbjhEeo0UH6HJe28zz6oShUgvTB1Cd+kr8zutDarVUvZdgbEU+kXobvIy6VH+Pd1qbeBqiaMLVJYCe4trpgQRnhfnxQaoDU+U+a4kNPSOH/3hfShQfyhQ93VfdQeip6y2PpyJEtg7du+xpW8us6efe8F+9fAjtmr1Ghs0aKANGzpU5cROGjvG5s2ZaWNGj7QDBw/b9h27bfPWbbZj5y47cPCAyuN+4bbP2JWXX2Zjx4yzw8dabOXa9fb8Cy/ZT372U1u5YrmdPGa0zZg6WYLloCGDbeuOXSJqDh84INB5uK3DDgK49+xRBrUL1Dfa0EEDbNfu3bZszRp77sUl9uOf/MI2b95ql118sV2z6Ao74yN/YJMmnqIIGhwuXlBKh69d/44tfeMNlch7Z8NGmzV7psojnjz+JPVh3r97r61es9aeeOEFW791i0rtXXrBR+2KSy6x05VRO0CRoS+/utSeef4FkWRr31mvcsfTpky1iRNPsXGjR9ug/gPs2OEjtmrdWlu5drVEcTazSy66yK5a9HFb+JFTbcrEU2zEsOG2fcdO+94PfijxuKn/QJsxc4bNnDnNTj55vATenbt3qx82IvWB/ftt/LhxdtMNN9jiG260ySefbANS37bOTjZIDJqXIvQdPUVS9mu0fQcP26+XvGyPPfWkvfra68reHTJwkE2dNNFmTZ9u06ZOtRGjRli/Jsr1HBaoXfb2Ktu2fZede945dsN119iMaZMliENk7dmLQP2v9u3vfs+a+jVJeL/i0ovtYxedbyNGjrZj7Z5ZD0G0acsWe33ZMnvokUdUlpHM72voQX06Pai9TLkAPz2o21ps6etv2CNPPCmhcjM9qM8+xz79mU+pDDXXZi7dXCEiJRFHzJAbM7IiyJAg22j1mtUSZOm9h+M2dsxYOUqz585RlgnXhcyG3Ia0ZtYgj7/ypS/Z5EmTVRGAaFoyokOgRnCOEt8Rbc7PvAf1XXelEt9nnKGISo4nahgiB5KcEt9EXfJFb+kF8xdoXDiDlNNc9vYyOZdEhO7ff0DEGlnvt33usxKoEX+HkPHSr0H395d/+VcKDkGgvuxjlyqIYfq0aV62k7lq7CcwxPqlVCcRsYDxq6++SuObN4ce1KPT7uBzSrBGZDQTYEGgwm2fu02C+5ixY+XgIg4D/CnlhWPIMTiV3A8lSSGmmV+y3nASccjI1MFBJMuOsklExGIMGQ/jw2km2pnP4GxBXCMsQ7jyvHiuOCY4q3yOa0CgQ2RT4huBmmwr7gFneunSpfaju/18kO6MjyAFemcCWOipybNApMahA9TxRQb1f0k9qHPRIUBgPaegcDBUIqcKIfqw+b6HhxwnOuYCeh0bURWn+wpQenKOTkScDuAWNqzMBCrLvfU0pnpOSvyunqibC6f5tctjXZDoTmDVOCuZ5j2JvtV5qnfe4ncpezqI/hhf7rj19nz6Olf17sFNyIkJ1NXz5HNevVfuJ96VDwVqXxm183V8BnWstzyiNn9n0fvzZ9AXgToITAhGxNXoQa0KJZkglK/1ngRqiB2Ck6LEd1THyKOQQ7hlH0e4VfbDkiVywrg+n8FWxp6LIIdgSUYs9gNBmGwgbAdEKpgAAZsMCewVtgFSEuILETtI07jeT37yEwnpZDggikPeRqlv7Ai4A2KVY5iHagZ1CNSRkYNdgpSi0gekKteO0pXRgxr7iUAdPagZO5VcCKrCkeb4yGyKHtRcn89ThvCOO+4QMQvGQNDavWuXPfnE4/bIIw/bqlWr7fChw3bS+LE2Y/o0EXKDCV7r6tJ8EUhJicuDBw/bsGHDlXlLFjGCL3McNprSlmADyIvZs2elrOXxcuSx4W+88aYtX/62NfVrsNkzZ0ggpZXI2HFOABY8QAqmSWEoSejqUtnlHbt22cOU0v7xAxJMKQE3adJEmzdvruy7qvPs2aPSj2AveqiRJUQVk1MXnCr/Y9/+ffbW8rdVuhtiHfF57NjRsusQsApM27DBtm7dpnNBSDDHZBNwr/R6/trXvm5z58wVcUOfZrLMJVDfe68InKuvvsbOPucc9cceNnyY8JcHppn8EdbikpeW2IsvvKD5OvushTZ3xhQ7efRw62hrsY2bt9irr79lz7/0qipDnX76abboskvtpmsX2ZSZ062rvd1Wrl5rTzz5tD36+JPKKqdCDyI1z2XypIkix3W9vfts3br1tmrNOrVcgmhefPMN6j19+mmeeQ4OfP6ZZ+wv//Kv7e1lyxX0SyDCrFmz5Z+0trTZilWrvJ/imjV6txEKwLms/eHDhylj23uQp9J3UDHp357JkaL+I4gxiYcFzMlIpEIMTSRW9J/WDZGtRXZtClDK+2YXWbH1gtHy8oJkeZexlCU7048KUC7skpPCc0OgPnS0VT4omfwqD9rWbv0QFdT3z789e8kFeRcEKczuZFNTo5cphGQT/pO6XGZiRIZrme1Ra+2PwyZUqsr7dCNy6OqM3cs78kyzUIEk8iPMdtqArg4b1Gg2RP2nB3n/bun0Pi8KVnKr4uI5Pf0yLJMHN8kWpzLZTnp65oeIrfAjs9uRLU99vRsot9vcJHKxvc37T4ft0DVchXfis6NTQeD6LPnT9N2S26bC5Me1kigq26T78P0ktbNIOfycV0HZSeCPfuc8p6bm/jZg0CB992tsykpLRijFewi238Wp6tnnGgwcfW5DPM5EagUAZH21w1bXG0Z3ONCJ8IQzUrZ2nrHtn4vn4tUSchygVml9+PpQoPZJeq9FlHzq49z4+NgnBGp6RGMHwUFkEiMgI5xFsAPrBzxCr2jEQPx33l/8dgIMv/jFL4q3wAePjGGdP8ugRqSjAgcYCvyID87xYAawB3719773PYnHBN5jixBq8fnx6xFL4eiobgKGw+Zj+6kCc/sXvmBXXXml1t3yZcsklIIvJ5x8snDb7FmzVe2OMcFDYNvAWdwXOACxkKBB8Bh/B69xn/AGXJfgRIRCeCBwFgkBCMQbN26yXbv32NEjh2zU6DF22x9+PgnU04Wr+FLfWNmMUqDWO4io0EBm91Hhj9dee8PuuedH9tDDjyhbEY7w1D9YYHPmzJK9hZNavXqNrV27zlpb29U7GsxCgs/iW2+x2/7wNpsxZ4YNHoqoNMD279lvTz3+lP3yZ7+015YuFWc1dPgwmzZzus2eN8dmzJoh3MCeD97duGGDrVqx0vbv2auMZgTeqdMQxwdK3FfGoAKbypc5AsxozUJCDP2i/+Vf/kXPgGqDfD7a6tB2ZeuWbfbWW8u0fpjbffv2CG8hvt7x5S/ZR04/3QXqQYOEcV5+8UWd80l6UL+zXuvzT/+fPxMnd+TYMVXbQDCjOtCP779feJx1zDObv2CBTZo8WQEIlOGmxRyYna8D+w8ouBFB/MYkUM8ng3rMGLVWxC8gOBVBmaqDrBuyl+HdTpk0qQjUZA2+s3atAgMDk8P94UtQ4husz2eVGb1kiXAjvgfYHL+EbwJe2aM5F4GWBNZu2bxFHCL+y1lnnmUfv/zjXuJ7xgwjKSx8hj5sqb0e8n7uNb1e/D044N+TQK1noaoxHtgC/oxv3icCMiROR/9iBcA4DqcKliopScD01jAKnEyltN3nqhhiKtU0D7R+je5XtrZ5ZRuwMO80fi/fapVAsVaCOI8ec98S3j64QZXj7v5heoeWiKxM/50+qwzqgc2qXqPWjMLOINdUcSlV6Ik9Myq5IM4yHqChWrNmbWhq7jPPoE6llNz9SJV6qNCUruuB+662az5SNQ5VDEMMTw4MezkiMvuiuCkCXWm/2kKGdBlMyblIzFTV38T7Kxu7aK2TcJPEZcRpF7OpXIYgzOcVlNrBZ1JsbcJfGhsZ7ZRctwbtP8zhgP4DVCpdQb0CifJUaqM707Py/uEeLE4wWgQiKXjcnQCJ5hKom/ycyOZ67hWM15dX+UOB+gMnUK/uy7ro9pi8P1rPJ6onoPimdATSZu8+Rf8/8fQz6n+2e/cugYCDBw6qLBpR/kOHDlaZmmMtbTKybKgIjvPnzrabrrtG5ZmHDh1mrW0dtmvvfhFL9Hh95ZUldvTgQYmJAEginSmJzQszYZxnD+w9cMh27Nmj7IZJp0ywP/7Kl+zGa6+xIYMG2O49e2zVunX23Isv2z333m8bN262Kz/+cbvu6qvstFMXKKOEsUTkCxnTG7dsttfffNN+9cgjuh8izyH9xoxyUfnwwYMSqHYf2G/9iXI760z76Lnn2B/MnWcTJ0zQBgOQ3bJ1mzKen/n1r+31N99Sr2FtpKmEzuD+A0Rg7Nq7xw4ePqzMHEDQxRdeYOefe45NPPkkGzpksIgFBP177rtfAvX+AwcVoTlq9CgbPmKYxg6pxjGAJURJ+pxcctHF9tFzz7UxI0daE06mop4Btx5xVZTm00bGuJpU8u6dTRvtzbeX2yuvLFVJob17dmsTZnz0CqeMMRu0dXVYq7JKdltLW4dKQN9ww7XKYh9MD4vBg23fvgP2vR/cZf/7X74vMHo+PcovuUgZ8fTs43OQRAjU23fu0Hz94sEH7emnn1H2MiL7aad5FivZqdyrBOrWFpVwpCziiy++ZJs2blRGCSWFZs+apbJIiuatRvdHtiEZBslRgDQF7CN4AkjXrlsrwpOoKvrthdANaGR+Ialwzj52yaV280032fhx44sM6rvvvkcGnGznj15wgV104UXKoNb6Eq/lPahV2uqxx+yHP7xbDhlO4QUXXKAMoMlTJssIEAkMoH1t6Wu2ZetWRdIRTYvzxvUhxnbv2aX3CrIIR493D1H3c5/5TOFUUXWAaz/51FP2P//mf4rwpYw5RPmiK65wgTqi4ftR/svn48knyaD+tu75+uuvU0Y06wrx1o2s9/XGUSMzjqhY5pCxQZYTmcoa5UCc1beWLVMfHrKpiYDG8CE0RJkjAAfH8W4dOXJUgS6Tp0wRuXrpxy7VegBw8ey5Z4TiX2mPeEXjZY5Zo3zzWewyYjYGmghisu5xLNlHbrvtc7Zo0ZU2dvw4GV6erc734INyJvgc65Wx8T6RXYSzyXVwkiOy7iB9UadMsa9+9auKDue6EN0BmCLqzMEc713Z08/xQ9+yC36jjb6HDzuYy6IdE3grPhIZTekXhdCVjov7OuHx1ent925Eai8b5HPbF1G2J6E47qF6nlI0DXEwLzXpDoGeZQgu2U+fpkR09vKznPpEGWfke8xNRKwX/xZ5XZKC+RhiTAmn9vCIkn3vLk4iyngmYSEAfsQ3eQSr93KM+82J0Pz+6znE3c13DDg+80ETqHPCuJ6gLOEi9Z/2/8bZKMlhd7hiv9GTcd0nHLE0wd0J1OzFEDUQmJAsUQKSDFREQr56EqjzBcf+ChFGkBKZOOzZkI8I1AQ+8d9eCitzfLM+XFwf28zeTBY1jhlEFEFMyk6Jfq1kQ7a0aI+HfIQEYrzYGZx9iFYyZLgv9ndEbkhTxsD5OA/HcT1KHBMkxn9DdJFhBPkEecv9QIJi9/jJeLB5ZOMwJvBfZOyQQc1xzBliH0Ifgjm4LheoEdchqAji4idZ4mSgRA/q6JnMuDk3c4hATpYS9ory4l/4wheEVVWqsaFBtnv58mXC0djd9e9ssI72Nhs4oLmIohd52tVlBw8dUp/D0aPHqE3Iueedq0wm7H0QJrQyeezRx+zhRx61gwcPSLAcM3qMB/G1t+t3EIFcf8qkSXbG6aepRQvVZpgXzqPAidS7S2UvE2dRZGg29rMjR48pk/vRx5+w5W+/rd7YONP4DOBrMDuEADiBsTOO8847XwF3ZLxArEAabN2+zZ779a8VeLh69SrNB5WQsOsQx2QlMJ/Yd3A542adMp/gozu+eIeIcubl2DH+tkcBBHff/UMbMnSY3XjjTSrxPWXaVPkv6leWshsIFN24cb299MIL6gV5+PBBmzTpFBs/eoQNG9jf2ttaVKJ89779dvBwi02ePEXXPP+cs+y0BXNt9LgxIgp2791na9ats5defsWeeOIp4TewH/PIPCB8k33A3BJgS4nqwUOGat1cc9UiW3jaR2zc2HE2ZPhwXn576flf29/93d+rnGRTc6PWPYGEZMS3toLB9tnWbduEcyFmCTy9+qqrbP68+Zp7wVgJ0h7oqgCx7N/JGNaSIkV/5mxXSGSQh5AWqdipr7KiJSVSK0tYRsxLPWu/qrFJsZEFGVMSTQ0qBV72bCxEctWv60cNO50fE95Gn/GWVq29w8eOKuOho6XVuoTnKIuI2IfA63YuxGYvXe7YDr/U++ilfVdZvJ7ZKsEH4bUYTyjnueEtBVg3pmW5QJ6rengLd/dLAnXK+ij8nISDXGq2/l0dNrCfKVicoA7Gjy/tRGcSnNP8l1i07C3qwbzl/AaxJ9FFZSQpZd54HPkZNt0zxhusH1kq9FKlFCKZHyJPS3uFf+klcD0zVwQoP5M47ePwOS2/AneVCEe/ycjKlOjt5doLoZ/EeLKBpdCrAhlVpnhnGpua0xJxorLK6fYAot63PzHu7nBTji8DA4SwGEHRkVGTZ8BXB5tjjerfIispgjC9p3yHCHN+Fs9RQeAlNtYqS0EgeQBlPmY9uYRZxn6Ae1AfP+d9VPXfxapjLYGRyCx97tnnVIKb6ikuUF9tCxee4ZxFCnQgu40EAERbAr3ARNhHMAxB+uAiAu5YX17KuUF2FD+e4LnIoAY7gbWihDjr0vt7NtjmLZvt4YcfsaeffkpJAFT3IKAwMB5iNu8s5yWLGi7kWKpu+MlPfVLZulwfke+eu+/RGOGJsHvgruHDhsv/379vv23ZusXxydSpauGFzQUjwqnt3LFTnwVrgsHgU0aNHKVKawTtMWZ4Fr5ZtmCMjRs3aB8ke5rvadOna+x8kemmQCVsTNrjCjGF8Ju2NvFFGzdtEd585OFHJZKD74YNHWJjxozSuLgXMp3hZkaMGGkDBw5WSWlE3htuvEHi+PRZZG4PtAEDBlrLEVq/rVY27itLlohL2rt/nzZ9AungZeA1GQvXJyueHshgRgLzFn/iE0oIAkcRdKXqIEVP26iU4T/BT8wnFei4BzKVyTwGRxMoCNYCQ1KmGGwRrTsIZmR+qaCEQE0ywNBhlGX3Et+sHQRqEisKgfrP/tRmz5mjVnuMB3tBQsNLL72sXuD4B4jxzDWYHVwDr8TzIpgBP4BS6QQZzJw5SxnUBCDgK8Dz8Dnw6ztwxs8/r/uhF7Xzjk2aDwQt7pm54/raV80kuoObCNb4kz/5E2F9rr1n714/33PP2S8ffFCBes0t4QAAIABJREFUFZyL6oasTc6p1hctLaq6A8Yk8Yfx845dcukl6oMNNxwVLN6vlIbfJ8G6yhf1ZSt8r++vajd7sqP1xleyfwkDZwJ1VAVT9c3UTsd9J8+AloCpVknoKWAxREnHboia8JBumz0wL2ytKsykSj4NDU3C2WpJ1Nmh4GD2Wc7POsdHZX0SnCKRFYH66FGta7BsgKToo5yLoVEWW3eWWgI5pA2uLpX4HtiskuLs8f2aGA/I1QMKA8v5G5aqFrW3ezuCllYJ502p7UCePZ2H0UR8bMx//I35U2sXBGGE8fQeq/UQrVexNUePaq+REJwm0eemWfus70FdScw+6gHK6ULgVe6JOWSfkNBNH+qEe92P8aAED4BtlNaAvWV/Yc9ntuRnREujxPOwV2AjOB9zoIx3+cYuULPHxldVoGb9eLyAt56iSpH7kiFqp8BSlShv9HPi0yhANDnrlcXcl/fqQ4H6AyZQH9q4qi978m98TEQoV0/kERhshp124OBB27xlm0qd0N+PSD+MNcYWQZU+JZAbRDJOnTbdZkyfqqzc6VMnS3g6afx469fU7NE/nR22lV60Ly+xpUtfs7Vr10gApD812cKTJ0+y+fPmqvQ0oIIshVVr1ijDcczYMfaJxYsllrKxApIpV/jykiV21933ity55spFdt01V9vc2TNt3JjRcrBDZGhtb7fDRxCpt9hLL79kLy1ZYm+vWKWy5Hx5hEqTDR8+VJmVRDiefeaZIm8oxU3EDKW7efmPtbS6QL56ta1cs9o2b9mi79Xr3rEdO3bZgOZGGz1iuI0YOUJlkcnUmD9nrjJ5EPUh4xSxT0nHgwft9bfetCWvvmorVq7UPe3avVcEHQaMstuUZSKzYv68BZqfKZOnaL7pPS1DEgDZrcRx8lhDQ6NKyCEA7tlPWZx19vbbK/RMEYC3bdsuYZE5YgOl3Pf4MaMF4IlWpQQj5SPJ7iVSH0Lk4MFD9qP77pPTMHDgAIG28849Vz2aAcr04MaAtLW3ySlZt+4d+7n6tTxus2bPscU332wLFpxq48aP1/nY1InqwdlgHl548QURtUTVAuZwlsgsYVP1clOQJ5HhmO45Waww9qxvROod23dInGa9rVm7Ro7Cli1biwhJsn4Rv5W9PmOGInMRdxFaKXEEkL7/gQdkOBnL2eecbeecfbYIY94RD06gbJaToE899bTd9+P7ZdwQ15mbM888S6CV+yRDmnLcELSvvbbUVq5YqfvEWEqkHjvWJkwYr+NxACC4Aeg4lwj1jMHF2kGa418//7x96847lRU/b/48PYeLLr5I60RgO5E4ci4PHJCj9u07v62yVjfdeJPKTkFYApwjEgxwA3lMBDQOBd+Q1VwfghunDuOGkcVxIBOOTGWylLkXnjvENRHVU6dMLbLYuBd6ouCs4PBRHh+AHkIEZnXvnr22etVKOWrr1q21d9avVwYY7wMRyJyTucFBYkw4EDjZAIXPffZzyg4bPXaMNTf3F4jbuWuXnNK33nzTVqxYaZs2b5JDC6mHYwOBPGXKZBHRhw4d1DMk+nnUqJF2y+LFdvEll4j8xonwEjgYeCcrBUYoNxileZKh71YTfA+ZsZ7BQyrxXynreLzRSGRqlIZ0mjrJ67UZE/WBeH0zVEM3VrKhcrBfdUYKUTOi/YK4zgiv7kifnuYjF3jzawagL7J10h5S/r4UqUtHoHy6BSlREXEL0JxIVW3N6V2snqckfd0xKLOBslJGPZT4rhflGmJzEWnZDVooRelEWKeekcLXlaKgPd1rTwJ1bw7nB02gLhyM8C6zZ5MLANU16GuoFKJ9zssSWN2t//z37KGQOoif9B5kP4ZchEwi6p89NV+nsW6ryyfGyZ4LFsM+3XnnnbIXnAebF1kW7I1Bquf3zjlwxqK9BvgSUgqbyxg9aKxRgVHYPvZ8Mo4hnaJPNaS9gqTeesvuv/9+EXZU20CYRgjGrkUGENdmrIjZYAt6zBGYRDYzgjHH8sW5sHfcEzaTrBP6dGPPcGz5JlsEwZnjGB/3StYRmT1cj3kOwpj74d7I3MZOkoHBnKv84DgPpMLugmuYT7KSEMc5N6QaAQRUBgF/4cBi08hWhHzk3MLJq1ZpHgmQ4yefw2aNHT1GZDDXmTt3ntr0nJwyl3CUlTHX0amgUwLNuGeIZHA52SjsR9j5YUMH6xxUvCEIjopC4Cb6mYkEyPa52N+qa4Z1wPV20aJj0ybhZ8pBgg0ZM8+c/s7gEDA4uGDW7FnqFT1nNqUph3vwnJkdbT1ma9as1Xh5nqwbzkEAIrh7xoyZysqeMX2GiG/mCNzH82ZdEHDA+Z1AdLLxYQnUd9uIkaPslk/caqefsdDGjz9JWVN+f74j0p/4yOEDtmrF28Jea9astn179kjEbz16zPo1dNngQQM8o33GDDv9tNNU9Ybsdlrr8JwVMEF5cQJnN22yN99appYqm7dusbVr37GVq9bp3Rg+cqiNGTtafgSZS3PnzVO1m7kz8HHGKCOCctkIvpvWb7Bnnn5GQQuUKt20eYvt2bsvif2dNnrMGL2btIpZuPB0mzsnstiGO/HB3EKMJeHMTVoZKJYSFZKTkXoFh0BdZy9zd8SJGu1BKUPZeyxDWClu37N8uwhgST2JVQWJLOKEIooSgpyRrFw+ArHkPkY6hY8rBQpLpE7iLr4spB7+D4HK6rd+5KiyykE6+BJk8iuDvEgSTz3uIBAbTAKnetqlAGDys6M3dwiwPv5a0TyIyhD1imCvVCHFy/p16R1sFxQjczplLqtso2cXKyMiggUow2sd1txgKu2Nz6YSgnxDiqVAkRRWloINauIVawRHf08dAAahFufz0uqxDAiW8nLmCp6TcO/ZMaybTpGbnnmuMtEdTsBJnI5vCdgdYchqgyjjcXcDnv0dTBnXDKuxzLDxUtWdImL55j1lXoYMG25Dhw83lbyM80baynuIxbuBV+/q14GXcrtdzF8l064o6RllGvNMyG7eyXrnz+0y12IuvfR3IsNTpnoh7iuQgrLpqR98wrdhB0JU5yeBOx+kr2oP6r7eezzv7sSQ3shi/k5gFrjgpZdetG/+8z8ra/Paa6+xy6+4wpRNOnasfFgJc6lMMvYe4fYHP/iB8ATYhG/sJL62CyYu2GEvEbHx9f/pn/5JuIMy2nwTjAhG8bYF3rIEvELgIcdhq8E2YBTwCd9gPEQRkh4IEJw6baoCw7HNtHQ7+eRTFKjFuMikBReBvah4gqii1gLwZIMGimMgiJ+SzfMXnCqsyHjAKPQJZRxvr1ihgHtEVwRFcA+ZcGPHj7dpU6cpiYAMV8773LPPistAKAYvgDnhHl0oKoPV490sKqtFUKmZ7m/d2nVqkfb6628oCxlh9PDhQ+K+qPrCeeHZCLbnXhDzqYLCM6P39ZSpUyRuqCIkdiyVWWdOwapgHzJ1KbO9a9dOYVbEjGHDR9iYcWPFU1ENkGzxc84528aNG+9CLIGirIMkogj3O3jTXhm4HT6Ea/DM6R8NbwXW4nj8hZMnTLApU6banLlzhNMRzmkFc8bCM+z2P7pdeJ3ni7gPR4bvARaGVyNI9IZU4pv1g2gUX6pss3uXMDMBmzyzFW+/rWfD82Jtgq84/6SJE5U9j1DMmMDr+CD8PQJUeWY8D9Y7YwicKw6UTPShQ3UuvuEBMTYEcCxbvlz4nYDM//Mb31DQBs+ceeZde3v5cnv6mWfk+4AxqW5Eu4tRo0frnQBz4Vuw7hGzeX74CbQbpE82STreH7YMWPKWFu+NXN3bvtHX/en36bj3au56P08EblVmJ+HEMiPVcRTrJoIW+BmVUGQ3qZ+QVfKJiqgRGKvnmLCwC88pEDAC2tPvFHTc6kJ28Frgy+iTDN4laFW+GwlpVCxIWcX8RBwF27IbeF9ryl1niRpRcSdlAguXUm1PgR0dWstoGwjE7MsSfMHWOp5e66kBaQqo9DhQSnx36t1grwZ3qtS2y97FfcTeFNjWZ905TMHUVGK8mWsPJOC5DLIUr5Yy2OG+JQQr89nPwbOQIMx4aQnTiWZC4FQuUDu+xseXLaBCE33EE/bVvhlJgojciVcFI3NuBcEgNCfBPqo1xZsuH+XwYetobbPGTs/UZu9kLtVOJ50zhewWvg+elJL28oSG5HeVOkkSqDvcNitISe1hy9nsKXyuu33kQ4H6Q4H6fbEN9QTqJEkUES5sgrykEDsuaG6yXXv2SqDesWuPyuMhUAKCAJXTpkyyiRPG29jRo2TwlaUqYsdLpZFtvGHjJoHMDZs2KRsZkZho7CmTJ9qc2bPs1HnzbOSw4QIvfANkhwwZrAhQ+o8AWCHy1Ddv7Tr1jCHLmN4uZy483U45abxRekbAOiKscWC7zA4cOqhSyCtXr1ZW76YtW+XQAtjYBEaNHGFTp0y0mdOnSWCHGKKENaCeDSCylCiZQRmgbTsY/3aVN19LiZudu6y5sZ+NHD5M5CD9+eizPJWyNMOGp+zfVJaaiNfWFtu5e5dt2rLZhbiNG237jl124MAhgTlIxqlTJtuc2XM0HsBMCNy+YQSj4jxC/C7lr6Tt24kbSCgigXh2mze7qA4RyU/GTZ9uNtIRQ4fa+DFjJKYDnAHQCHkIopyHuYL0A+SROcUzJhslwDYbH8EIrC8iTVX6eudOe3nJK/ba62/I6SArZuKkScpk5nwyLA1E6nbY1m1bk5C8TmIhjgfgGoLUezEQ3Z96xKocYdmjws/jW66XjjNdH/Jz+/ZttnHTBq29TZs2S2T3sqITVM5dpX5OOUWisG+6XToG0jv6UXLMjBnTberUaVrfkWmGUWJucd4Asy+/vETGD4DMvECU0vPaCZ5Oid1kT0PQUuKJdU7fnsGDh9jYsWMkxFL6G8EaYAv45nqQ4MyHjAvEUFeXnD/Idoh6nhPXy8WGIIwZD0YZQvfxx5+w9vY2ZboByHl/OWeRyUlZ/IOH5PhQGolr4GBwfc7v0VceDcY5t23dZuveIfDhbdu8eZPec44huILxMg+sHxxNnEIeDM4j5+K5BqHBWAEo+/ft1ZphfTI3vBs8RwJeeEaRoc17TrAIwB/DfsnFF4tYJgtKPT9SH9CdO3fomYczx5xyTa6NI8v4otQX2U84wIyfTDMCTCCCnSBMdF6KOi7+XSHoY86rG/d75Sz0fJ6+itPl6I4/XxmB15vx6VaMz5ysnkTKQpTOspWD/C3Lf9Z3BPJxV++hKoRXRWpfcwG8A+genzGdP8t6DksuzlT/W9RvlvkT56rOx3EZ1LJXtQJ13c+mPkH1nlEN4dDNQ4w5q45RgLcA/7XZ4t3db/US1efa3TvxQRWo681HTuy6QF1LVDD30Wu6u2fX056D84oohmBHSUSwFeJqtFDAxmjdZORIvb0mnm0QltgHsnCwFWAU8AC4gT0+zpcTsHw+MqQ5B7YLcgfbTMAT48KWcgx7NPs9AjUEGOfHRvMVAjk2AjwCCQlJSfls7ATkVE6wRiYt10Gkxh5BFkE6cW4cU0hJ7gNbgc30ALMzPXu3tVXOKLgEwpV55BoQUNgyxoZdDkGez4M9sGOQq5QqhLTifNxTnikevai5f8YHgcZnowoL9pfre5ailxQjMxbbxvkJ1OJ+JFDvTQK1griozDJWY4RIpJ1OCAvR+w6Rls8zPmwtpB2Zwox/QDNZIcPslFNOtmnTptusGY5nsY+RKR7ZJsqsy4m1rFJHPH8qLR06dlTPimcO5t22dasdPHBInx05YqTmEXzowWgTRN6CTRXxLiK1y/bs2ycCMfyEEOaZU+w588wajBKgzBEBCpwTPKnSjxIIIS6P2uuvvWbPPvesDRky1M674ELdK5iN+0xW3/0YFNLONtu1Y7v6FTIGMmPADQSWIhKOJND15JMUWDpn9kybPXOm1mxJAMR73CCctXXbdgX+8k0Z79Wr16l60tBhQyRQs1bAUayxUyacbKOGj1CGqOxk6lkMrmIsCP4EzuJnUX1K1Wa6uoSdTv2DU23B/Pk2a9ZMEfHqD0fZOd+MsozpxKyEAhzPtKjM4tGhxR5flKpzO5qLYLIXEoxDgSSTwi2MREYdn4RNZY6QAO3ibJllHfpiyoBFCJaPERm6ntdRiAQqkV1+3nvPtat9C8+IkvhkVKvcNyURJVA7WZeFn3kGdX7e8KganMArKr0om8XF9poU86IKn/soUeq8QdVRvEqLemZDILLf61m68CefLQIfi2wLH2GjdVoT3ynbGTLPfSN63oVIHX5QWRY7PZ10FxXkhhBP72bKY0fPPJVhT0GuEpk9QxmBmiAD1qD8EPp7t7Yoc9AzylNGicYdwrZ/XvMkEi+tiboA8vhf+v7hwcD9GhOZmzLaeQ2YRwLmW9vbNLfsF0OHDbfhI0ZaY3MSqGM9u4PYG7T9nfw9f3diAIELXDwuq5E4HvAsnVgr+Wfq3UC98wdODUwS1ykqBKQAg1jjFJonKEb5/CloN8eFnEeY1szGjxr+O5nH39VF3y+BOn9G3eF9nheYCPxCWW1wFfguspvBd/7y+76GbQRrwVlQqhhOjcxTMAc2GFua48EokQo+4XhsOAHzp33kNDvppPEK5kKEkPCZMrdYB5yXa1DNDIwCfhIXcPCgBGqwzSkTJ9rUqVNk5yZQZVD8IVlnTSoNLR7gnXUKVgcj0Vc5WjbAD2LvwX6zZ8+xUyZOKvhH+CW+2P+5LqIufMraNWs0LqpjjB4zVr2ACcCjPRj7FIIs3BjJGfAkYNk4Vz3fMl//4qH6NUhQ5h7BViRJrKGcN9fdu1ct1QjSh1MKLMjzWPrqqzomAi0JLFNwVGqJwX+DWQKvbdmyWXwe2A0cxZwggowYOVJ9kcHNYGGuA9cRWeBhu3ORLBmGIquQYyTsHjkiQR8uDKwPL8R8go/gOKdNn6bEDjAFgu1LL74onEXWMdcG28L/cH+U2KbsO5wNGHPxLbfYn/7pn4qzwjcJ28d8cg2uxXVJMCBpgfvj3liftGAB15LUARanghLXYf3ye8bDv+PZcD9wP2SCg5XAjJyfn8wLa4jvCFYNX4C1x7okkJWf4a8zNzwH5oTr4zNQevwIgZIjRoivhl/jfKwDfA74MsYeGBVcGP5CYOT3UqDubd/4Xe2T7+d16/E0v8n1ejvfcX8PkTLh5uK5Bg4l67adirEeYBh/d/ya8foV/qjqQ8d1Yz1GsAx+ISJ1/NvtuIvaYKjmJhdLo/x2lA9H66GCVRcVWbtoj+q6QXzFdfL3yTnwqArkOJjPNEkk9nLiYDFvWZN4vKw0ufah1IMazYOxMwdwrl5pKCs/rcpFPprjeIkkdPM39j90qbBBSduXCM68sw9hJ4WlPItD5wsdCBysBDcqYbS01FSUw26CtzkWwbvl6FFrawH3eh/qxpQ9TQuUQLFqpaC2M156XOW6EZxT8Jf7lST0uV7S2dZujZ0EoDZL5NexBPqTBV5kynsGPT6I9vCoeJQCjNRDPEsOKny1Tu+hTTVa93lK7ehDgbrvu0TD3r179XwRDj5IX4c2/mYlvqtzdSKbqzYeojQSoPPISXo5O0hBkFYUkCL56GvA33mxASAD1ad5YHOTRFptICnzwEklL8Hlm2Cryj9TSoeMZJxYyhxT2nvYoEHW3Nioa7W0+EbOCwiAIPLHNx1KNvIyH02ledtU/nHYkCE2QM3fuQfvd5CqKGiDxLlmwyFS79CRIxJl3en1bEjuhTKJgwcN9LKD/QekzALfGN2v9vlBpD7a4v0d1Muuld4BHSqx1oyjn+r8Dxk0WEKzSsRVKAzG5+c55vPSBgFKmS3muE27M9mm6v09iPLWHvmo/gJRTjftgiptrQGWREmZjYc/6YQAmQPMLednQwT8axOOja6xn7LFySBWRBH9KshaJqooGQbWAGQfzk08G54PZB7zo2zTRFRF1BjZ4vRBxOkYPnyEokLVmyKyfJUpAOnaonIjRC5ByHLfZNUwhqphDKK76pyHAxbkNGsIQbatvVXGie+IguXZML9EemF4GJMyOJLxgOCLPje+BgfKOIlAy77CAGBgEEv5N2NGdB42bGiRKcV647PcGxm7hw4dtqNHj6SoZieacMoUcdXcLCMJuGXdA3qZj9z5A9RDZHM/HM/4GGdOlOdiAACZZ8f9cT6ODaIjSCDcV72ryZDzmfz6AQ5ijrgXlTLCWENSdXo5Gd6fACkRge39NayI4sJYlhGBEBvehyR62sW5WVM8H5VLSd/cL+fjflhnOJEEPcRaj+i/iFrk2YTIICBTzNcg7WGxViO6MebHfXovjRKRxbH2cqBUEIpZxmtvtus4oNXbB9Lfe/ycN6Lv05nqn0fIp0+fL0BQdnRPGdT17FMBnkLUVga11OMs8aV2PD3dfw7M4tnFTyf7ynJEx107F8rriOz1JiV/HwI8x16V/6yOJR9TjEPjS+J5BFhVj4sx+E7ft+cUn6nOW3V8YVfqZVBX7y3+XW9OunsG1WNnzp3Xp3X27/Wgek5EdX2W8x4BD90HDVTnKX/eQXSzT0Ness9hW8FOclax8RVxuif8yH7JngrxBynKObFPkItggQiiytdJrPNYd/wtgqcYV5Diikru7Ez9m7w8lvdy8v/mKxzwIFrZ27k2xGpuo0UYJpwR9kTZO+3tGi82MPBFRJNzX3yO+Qnh3vGwl7wMEZ3xdIcLJIAmhxgcEXiG80XmYwgMcV9ck/vBpjMfXD98IFpQUMobGxl7gvfJ4vft+qaMItdR/ypVm3HnWFHzkHX0ApM4lqLwk8ggZ5wym4pib/Vy06llSnNTozAsfQT5CcYO/JM/x2Jfyhzj6r4DRYJI7eW1jyrrK/yMiDJ3csKFMfBB//4DdRrm0suXOXEq0ZGyoLpnztNRlC/jmSioUkFvXMuPYy5yDEUgI/NB9jXVfvB3hiZcBFYFzxYBRJJVO61fymKnXDRZAyptDnFAn7d+DZof+khS5WjokEEq69lfpZCT4JkFtKnE6bFWzQc+kX5SgjplIgTmodIQc4+oDD6k6pR/uZiML6Z2S0T9p3NA+JARQYYy+AYcGjhdJElTeo4pgyfe9UJLjsyedI2MiSoE6jyrobRhWp0+uiRQB8GuLHQmHPIrSmvjL6T16+U1nRijl3AImbn0K3SjrIt2iaNgQ2UvqJ80ZD6fi95/jkY8yxYBp0WiPbhbZf46OkQARSWAKD8oTKzy06lSToYFGvuVZdAlUlerjXg36fS/fn3NbTGxJfHGXLSm0tQS/tJ65KwREB37tvwvcGhXh0TqyH5Tr0KJ1amnNu88ZGeFyPPnm4J4a92Xwgdg/oq9CZ8xyhFGmW7mPQmUzf3dr0WYbuNdTj2+I9tbGR3pOeETaEbyIIduMGpPNofPNzZFWfYoD+49tvFnEaj5b+4DX2D48CRQx7X0HH5/Beo8mDH8tgjMyG19FedV57R811MGTSX7Oie3FZiQCO4Qnj2D2hdRrvVXr/Nhie/3Frn25i8y/0rg2LtHez9YA3znASzuvyrLK2EA7D44Ax8aexrttCIIPvauWHf8O7J4+RnnL/BjyhSMQAqux3+z50bWWmAN7LJ4GPiAwHeDqJKXRJtkJ1VKNXER4AUFxjkRJrvPvoJdGzoEnsx5whhPzL5KjxMcp73fsZgH2NHrM3qzBrbs0jFxf2Cw4Fxyrqnq4+RPOvbsyPIODgLcyfMJ0Tb4teBruC4loXlmw0eMKEWEVAZYnIsw4jFxd+pnG/hGFXYQiPppD1cf1hRwxPn45u8qL5wwcayLwodNOXXx/sfvmQvGrgokYGP4k4Qxo+Qt98RaOnTggHgfcCs/IzuRe6M1zt/8zd/YW2+8qSSCz3z2s/Yn//W/2py5c4vzutbkmf48p2itw7zoummt5PxkJKJwv+B/xhQlkuOZBb8TPkDwW/xkHpifwPJcn3sJzgjMSFBjHpjJMTzfqKzEOHkWXIe54VxxPo6Dx+NvzAnnCxxa3TOzOix1N4+e7GPua723O89v72y93V9vI+ltj6z6KdXz9WY7q8cfZ1vzGoR5ZnzmD7IeAmfl/JHzL7WBjj3Z9fBrY5/294Zy1p3yrVxTSIGDRdA72LJR+wNZuuy94FyOxach2NDbhjp+D19P56YEeBB8qaS0Z1CXgqjaxDQ3ecVTeAD8xaasZUyIt0lUBr/ju8pX4bokA6bjw6dwEJ2gW3g+edUH/pxKpmt/IIM6+QHBaUXvZ7QjlTNPbXmC8oi9UuWyUyuy4Ktzvl/JigTQ4DMfpRqT+981GdTBzSVwpHlMIjU+XOgfRQVE7Gba8wxdrdMDRpXlnPb89k7wLVWCvHe59np1NSoxO0I1X97uxhPiYm2kEM/C9gSPEs+5b4xx7epH3/ogfn0oUL8HT71elnQtiEpvffbLEGtdIHUwIHCX3HAX76BporhCihv3kHAvvaaIHSJ4PJomXrCIcueF6kfkvqLcyxcTINqQhAnXt110DSDg0TrRt8r/HmUcgtgshY08A8lFaC+X4T9TvTD9O+8JQDS/eitIJEnBhOxWafMTGxU9mGKjVeC7g39n/7h2NKVP2QlFhoJPdsgK2qAgZOgjprnycnvuEKbefokk0IajCGrfdGS4UlS4isFVoq982EnCSCXjis04ibHe79L7QgToZ4P08mzR+6wcb0RMR3SVbExEyqfonugzIUcolSGFeGG86rlGlL0GksibEO6z8oK52BebbO4sxZItsibCaIUhq2S1VkmNMFoYG9Y01winKsB7Tr4GYM6Pi7UZx0c0amz8kWEURH3+7/yzteDCSe14vnp3MiOTgyEZKKKnktCveS2i3b0nib9HJRvF+eJ4vyeIXjd2csLSM/L+fARa+HMrSLI65YaDBK86OwEu8ueXg8MYb/U4ymSydsLB8OdQ9gUu1n56B2IPiPMoeiyLPow1kv+MOc9/xpqrB/o4rp5AXRWsIxigLyC7r0C6agp6/xwT0Dvc6PY8RZBLz0aoJwc9f875HNfZhI3WAAAgAElEQVQ7Y/Hc/ED/LnoZZiV+0p/rj9t31LB5xTlrxJIQp0uCuHoP9e6pL88y7iv2jHo/a21vjLfMRCveg5Rd5Xtk/azusCEnIlDXc3SKPS76f6ZdOReoqw5U9f2rPtPqHtXT8/8gC9T11l5JQGfRw6lKSImJ3p1A3fPb7H/Nn12+D9bbgyKjJoK4IGjCFoa9yN+Leusgt/Nhm4LUDLyX25564wgnOrepYQfr3TPHhYDtwWu19raKK70UmL+LYUPi32F7OCaC3vJ5i/crPpePK+43hPcgVfl9EJu5TffsxCRQ14zH7bTjrVTqLOEfXS9wQQhGKbNT85q225jD0kZ6T2mHu6kQWMKwEqAKrHa8nam3hxZ7T8LOBfmRCFSIZb690g8teY4ouxgcDJnCNQM3emnmJEamew5ygWsHjovnGJHiQVBGgGKJSyBh8Eno2+YllylJ57a83H+173V1ujjIGmpq8jJs6nfWWJTFawIzCVsRANvlUfURqQ+OEMHhyo5XACozjJWxoOh6L62XRWgVzkhXA9m2UdjOcbvOwWcbm/xnEUCZsUnho7EmcvEyrw4TfkASdWOvL8pUa4ElxyitA1905f6h56//T2JoFrDMvFIdpMwQNmvAz2CNEmQg0cAz0GgP1QC2TbjUczL9vplffSb1gVaVq9T3rfTzUqauIgjAsE7a0e7p8OEj6s+O8OFZuY0uSJPpkdZ8Yz/v0ZbvZXLX+oU0l96DTKQrQwPdv4lHWIaRpbSQ5Jt5+6tOa5ev5etA72Tqfx3En4KWkkDdr6vDAyV0v+53SqzWO1H+t/4eFabSOUXy6XNlj3Bfg+4jx3uk/nR84xsVvbbdb1OmdxMCiAchdbS1WquIuhaRdh4g7O8N5CPBwfABuoO05kuWsx5OjfVz/O6tPVN9wz1jXPtKqtKGH9OWeAfWzJChQ13kIYM6iamedvL7J1DnNjC3IWE/cz+4wHTZ9J0ohs19srBBRUZ1BCkU1cty3O0XDdF6zMgPM6j7grv6ekxvvl88+8AleaBB8AVaM9meHbY0sEPwFDGmfP+r+tBx/gK3JqEibHD4zIELY73GWopzl2ur0zqsxCzxuRzjVTmPkrdJ2Eflcn1f9LZcHhAfvEfgAvZOdlrnwJyzK3FdmaSQ8xQxjiqWjfcl5r/GZiS8GSJ0zucUQjDvTMFRNmjPBQfVVijwFJfyXU4VFBKfqWca9tsNh2OmgjdtkFiFQMtX7PUhvhe2NSogJIwXzzA/rt7a0DmVBerlZuOZRmDh3j177O577rG//7u/s62bt9iIUSPt05/+tH3jG99QNrRa2NR5Ear8DYcEDxfrLu6Fv+WYOfBLjovjfqqXCtwe58zfpcCVVY6wCPrIElaqAfqa/+Q7ROBl3rM2BPkiID+P+OlmY+hpP+9tj+jrXvO7Ou5EbFW9Mfb1/vs6h72Np/r3aJJXHVu8D+F/VDOoY61Spak79s6XRkpG63ZtUGAoeih7wLLeQe2FtCny7FsFMady1V7Byz/TcuyItZLJm7Kj9f5VcHC8T56BXCa0OB4LMZZkKwTwJgnWeldSRrbzs+43MC8uTnd4FacIaj2uIldFoK5xj4pyRSnBa4ACdeId5mcEqXobmtRSKJvD/Fh/J51D5ysXqN12dsmXUEB4wr1eadefXHB3upd+zmUj1CuLWsFDqad0amUk+xH3kzLFS00nKw9PwEFrm5cnT/s6wamREU9iIbOE7cjtVqwtxufBUYPlv/pqSqXJ38UL/6FA/QHLoD644b3tQX2im6u/e2U5CGX+EgWZyC0nHoIUiegaF9GU2asDkthnXdaEEB2bWxIlc4c4dinv8ZpKp2VEqQTlBHrL5J5StAhj5MHhWc+0eNmSSBrUhv/axx8fcb85+p75xqVyZBKliURPuc/RAyIiwUW2SceW/+tirQvUBWEI8E1iS4DtcnNPOlLq9aDgAB3vhiT8aI1HETG1xKDuPRMMfcOPjTqRlUWpiSAvfZzavBMBVxB1BZHmonWA+8gqyMFfOAnqvCZR1HsPOelZEoiK1A1r1ODCO5tnzHkEChRzku4nB5G5wxSOQE5Q5oSo92CLyPpyx+XWKA1XGCGebIpKzUnyGEe5fHzeMAgY73DyYsOP8YQRC8cw1mXu/NUTauM8/C1I7tyZi2vnRjIcjnzcOaGQv/M5WIvj87nOwThj51HRF4+vePfj3HHe8p0r3YlYDzlRkn/uOBCXiW8+Bo1K121MLQurREucOxyl3DlxAOKBGwR7iOhL7118Ln8m+dzF56qOS3Ue8/HUAh/fL6t/P1F7XziYJ/rB44733oXv+qsSEVnvPPk7V31n8uOrx3U3pprjRKRnJUSzPjRlIlJJvJeitK8hX3cl2ZCf2/+Wi3+lKNfTWHuzo/l95WRKvk6q957vHfm74hmOqaNlVko1Pz7elt4E6qqzlv+7Zmw1ArWXLw0RKfaonn52937HPVf/HuOYMWfuu16mv88frPf+1O6XQfr6XcZ8Jf8v+3dp0+rNR/X5V/fw2PtyYi2/XvX4/Hlil6NiCBm/CNS5OJjvC9W9vLqW45pVW5xfL+xifk9xvWqQVnd7cXWvz8cbBJVsSArMClIhn5MYU/6eC/cUQTVlcGWcpyAik/AZ9jLPAuEecmG6IG1z+0h5bxGXXj43sii724Ojsk6cC9OOSOhCkeMxZbRmAV36b/3bg9Zkb9lPU7aT5tY/kAfT+7SEXc/+O508HZsCIdMkan01NMhhpry2SnmrYtNRZTFxnwiFjsnLqhpV3BUENKet2v3AMS44l9nXyj6iWovui8xMrkNGde2u6v6O3yvZ0/062yU6QwzoO5XmU/llxDOIGN0//oyXwAufR4F3hTDt767GVQQWeES8iEzBmbLUs9ZnQ5d1hkCdncd7PUO4uyjqup1Ar4vWigROYcXpevIdsjVb4MMgWcIPkZhZEbpDpC78jeKB1gS56A5SUG8R2CsRGMeEgORUnQp7T/Yr2Q38BAcSHE0VAKonqSpWKUBoNMlnJHtBmR3pS/eRiHIFI0dAcvJLW1vaVeKbqk7FnpV6MHuFLPe/1E4o+a7+G59XBW9Fz2l3PP1vFe0zIG0ETKZIgvIdSbYdcdpbeqhweBKoy8AQxytJnlfWBGsqif/ZGmBdub/hfbydWHQ/pxSk/HO+L3hJSX/uHiyu9UkVJwRo2uSoH5+XwvdAF5jNRmvIMvTaKSkZ1RAi2Cf5wvh6VK5qbffMMv9S4fTiv4oHV/Mfx0sVvq793lTtKonzHpjtVZ+UOaISu402eOgQlaFtohJCeoe7s2f1x/Db/21P9jZsTNiS3B7Guxs/q3Y/7qSeDxfn5Zj88zWYNAU+y0dN/r7TOdEb0/F2PLWwEaNHfdiD+r1cRd0917D/4YceF7Sd7HLgIt4hcTOZj5yfO8frsc7iGvk6iTVSkOEBHtK7muPcHC/lwqmbSvZAAmDK6nv5+gtsdtzaT2J7jgdqcZmvz6pvn+PDcowaSWGTeRfierqtTDDJ8XI+zirHUnASIdxm3GZgkbh+2C2Z6hQUpL0yiRgR9KXn4QMqf2bJPPVwcuCiCMgM/BnzEvfmO2lq65BxNDmPFesg30tK/ySJZwr088z5qDZEK5QHH3zQ7v3Rj5SxTwnsm2++2W6//XabMnWqBOoaG57mOwI/g/fJr8v88nfGF+0C43h+F/edr+f4fdxzda3H/MU7FOfI10J1r6x5d1J7A/0u8aGyW0mcE58pG+WBIoFrqvOZj+tE9pB3+7kTucb7eWxvtqu3a/e0R+Z7WG/nqf495yh7+mwuUMdYcr8jqjdIqMxKfBdrP+M/82eZ31e+F8U9hXgtH6CTKgteOYr3Su1sHKUWfD37B9UjIps/AmiOHjmsilJU7OL6Hvzo1dXyNeqYNNn9CFhO75w0BukaZcsYtYRR9Sdf9+xr/F8nLWJSxTTfgT1pL/cv8/kOnF3FNDE2Vd2ib7PwYcmP5P50fLa6VnSO1I6nEN+Df0l+EdcXJk7VyxCoqZzQlfkgfh+Oh6JSp6qkDRhQ+HsaQ0oqjLktyvuHVhbaF7oJLWxoM8Z3JlDTalPZ8AMG6BufhWTGPAgsbCLPpH+zV8bFTw27FtWWcnvdl/dj6OAhfTns390xH9gM6t+1QO0L1DciB2FlN0p3QBJRkSL1griIF0w92vI+ZMRwF5kdTmBp8wqmNZ2vFMpS9LWjsaI0mgM/B7L5pq1IlayMhl+7JMpCAI1MCHdUHdx5QgFCrAu2Dlx8W9E1krdFzzB9LpUXTLxNEa3IYU79pD5uCRCTKSECKCOBYkOIUoXKLE5R+46mfOxBaPllo5eXi2BxjiIaLyNJ9Lcse9Kfhn9pZnOmJaGjnAoojZD/tgwKCCAVmblZcEK676IkbcroiLGWhB90XQjfTlKk1VLeU2QP+E0WmRhxE2403Ph5xm8pMIWgUsxdti2mQPtEzmTETQL2dQ1V9vkQqPlVDpSroDI3iKWzUisW1gZI+kNgHVJ6hMAI/yqj5HInR0skhNhEuHYHsJ2Q5fjo7ZcITIl35c35u+5zyu+9H54TQfVAfAD83OoEAI/31Ndb5Su7qJN3ZYZ+PiBhk5iFbL0L8KQxcb1coA7yWcs7KjOk96475zS/D+Ygdy5j5FVQWP19DkD9lkrisHr7vf27N2Dd2+eLsSUg2tfjjzsuAeR6jk4VwPQEaKrrsrhOLmxkTnDMXxE5pKyhXKgu3/V8zDlwjv/2KhOxh5U/ww7EUuwLIOuzw5fEFu0/GTDOyZDjX4njM6iTPu+BT70I1G51jv9KVqJ4keLfHq8VwU/hBHiFgvwLIUa7UG5vevh3t886I2TqrccPagZ1vu6q/x39p4/fa8rMpFhT1edTb45ryJN8489sSb5G6x1fb2/Ky1dDOCH25AFP1b0xvwb3XD22p/2vO0e9KrCH4NzdXt7dnhZjq9rzXFiO/SlsRT07WOLgUnzMj8uzViKCPicqohRkWZYtBdrwzkpQdIE6Is0lQGUCZzz/GEeIVCLy9J0CXxK+8MDC2h0kfABefS8d7NnBHkBaCmf19rIebU7BxiXoHNm0XSaSZMjQYYaz3dbR4b2CtZ669Du+ovR9dU8M7BGZ0vl7E881xw78XVH7lEtDoE4VZByLp7LO4WsEBk793yVQQ4giRicCRMJgqvLiWefR99czbZ0cKI8pxpSCb0u04yPX3/2/IkzVhUaJrVLJiwIpEhlT9mvRs9lPkjKyyKbm+Yl29okP3JyCUEP483sPzF0+ycIHTH6GPAkZUq8yddxXtfd4si3C+lpU/TR+ynOrhxo+In8k6p8y5/SH42+sPUqa08euf3OZFR5+WRI2FLDRXpazc/IrCbSRTa61V2bL0d4J8pyypUfV8qhdIrhEifQ++PMte/BpT3GKzwXqqLQV4o/mpbSZ2i8ChbiiUExV6WebETTiPlLySZPrWfiqEVSXLL1k7CLLJoqJ+7qLdcJ6U6Z+EqmTu+7Xx3/KCMQiCCUE4EQqSgROVQWiCoN8d0o2DqA8POvKrB3CjLZJiNNRaaxGoPb2ShKlku+REEiKFa+Ajx43Eb/PpgYvaR6Zkl4aPe1xPA8E6iFDbOjwYSLvolKa5j0LxuvlUr/1P+f2p97+GvaoGliV73NVbJCfJ/yT3E6EyBN7T3WvDFsSx8mOpCysEm+nAKJ04rDlHwrU7/0S6g4n5X5Qdz5HsTYSn5VjsHrCXayXqthXF8sF95YqUGirqbS7ClwW+C8/Rq2+kkAd58+D/vhM2O0c31RxZmFD3dkpuBQ/Lhd1k41Ne3OVc8ifXD0sW+/+4trVdy7+nZ8nf3eKzxUJJcf7utW5rF6Lc1fXQLzLsW94JqW3qonAvZq1UgRZ+WzEc3IMk3O5JUccayPWShyLOLZ82TJ74cUX1auZEtevv/aa+mzTW/uiiy+2RYsW2eWXX27jxo2rKT0e58jXScHxZBxLrInAgIw5D9KIv9euiXqQpZYriOvH+fJP5OfPrxfPtgzEKj+lOU6Z5bnPUh1J/m73mXeonOTdfq66Rt/7navvZ6zucb/pPXX3PvZ9RH5kvXHEe1ecq4AzJZFZ7F2IjG2t3g5IVR2aiwCUwPweT9lDikn6WwQ2hKaS+w34SlHCnvcw2hYSdBm6h6q0mnkVqEGDjDZC4L2WY0clUEfmtYJ3syCZ4IqcmysF6sIPKTCv7xloK9F/Wa200rmKvSkyqKNSqPwEn816ti52dX8eMeuu+/A3+dWpvUH4XvzFBduohlZiTt//Yq9L4akq853tCUVF3xRUQpAeFXvU77vFy3xH4ImPvNBt8O+j1D8Z62plCl5WkIon1BV2UQmPqT1taHGqMNUp34jrqHVTanelfU/32+wCdWqpULRlyYJhuAbPlyxr2m+GjsFMFBxF0tPqcYr13pUPBeoPM6i73RhPZHPt+wbvSzM23SCFtFGEYB2EQ8r0KpweHRJlhf0geiEEoadzpiwIfyGJUAzBOUhyd+nj+kTh8Rk2OASznIBkPPp3Alx8RrJEyi7xHasEWrUgxSPl5WjF55Pgx/WdjPCyECpVXmQ0+8YVomteplyl60QzJKIgIhHTxpsbsmIDSGJaR8pa5zpxrZpNIgOu2pjzrMJij07Rn4noyDR2X0PFhu9Mof892B4nVAPIhvGQYSWbXGW9yi9PoOB6HoUfwk8p/icCOq2VEK9jkxRh0OW98zAaPCcJiZB2QSCqD4b/3o0xBGmWMRY2JsrWFcEU/gxqnndal1HS20vc1RIjhfOWAf1wkCIaKYBwAI4qKI+4i7jPEIh9KSaisgL0w/EviNJKBGs+rgBJAdzjvY7nxd+9tLf3aeO/o+cQ/w5D7Txl6m8RmTVpPoJUq+4ZOVjIx1T97+hJ4iJ7gIxSBHNQUfYBLqXsgrYqkEfuGMX1wwmL61YJlSJYJDky9QiXWBu5eJ3PaTzncIryvTZ3LKvH1XM+6oGsE9m7T+TY9/pa1TUQ/+7uZxXER0BJfg/1nLCa8yWQBNlZ7cNcPX/+PpTnSC0a0kXL3/svir0qczj6bh/jHN1DuO7ejepzzO85X1PaM+pEsccxNWuxG2632kLc7XeSPPLgsjrZkIUAUfSM7F6o7umequ9MvXU8a978E1ne/26OrffsYy3nAnW8K+XPEp/FOou9rKfJ6fWdSx/OSaj83Yprxbj5NzYRJxahZ8+ePRKo+coF2Rhb/rkSW5ZVDnList7eUm/8ca0ct1TfvVxgDlviNrKselFvneZzW+DbjHANuxG2Oz931U5ybyFCR9+xvDRgfu8RCFdGvZfzqUBFskvb28vMx+h2m2XQBGYpsUmZFQPeahM+1pM5jgDIs0Qcw5AR7CWpvd9uDStQTF1PWKFmXUpkT/iarNhUzcIF6qFy2Fvb2u2oeix6yUd3pKOfbarU5DWu03B8XDGPOWbI76cejvIeuZ7tw9zrWUnQohR1uU64mHAEpZXpO52RpJA3Xrbbs4K9f7f3ENYcFpmsih61zpTd3E8Zz4lQVVUjF/w8ECD1YU7R+nF/EuW8K1HRJqfEMBEUkYnTRUZ1CjgsMorDIYAM8t7HOb4KLTsZDSe10sNy85FKI6VgWt1INcqpXB2lz5TK9ym4tp1MIn++ujbCV2uLHT18RESMdMbmJhs4eJD1HzhAwqjE9QRQ9Rk9P9pKEbhR7ifFGghRP7P1DdYov+/osWN2+Mhh23/wkP7b/dvkLyYpQyJsUfUA/yQJ1KlimIKPs15QVYFar0vqaVeLX8sg0TxrusTe5VsTeDl/jzTMwn8rg7TdPyozjZ388nL9xb4UJQQTuXVc+VvWbBKnWbvCxend13oe0F/Z7fKBqEJAiUPKxiZ3O/yqXEwlk7q9g2oFXmoyqgOU/kHvpt3dhi7iM+QjO/npWd6QoPzdRS69fDaoIlCXncELmar3i/6Wj8jtZPXSgf9iXnMhJPa2qq9T807XIXzD58n70sY58v00sIBf20u3R3uwGE89fPpBE6iPHDtad8W8135Zd+eL31cD92JQhZiY9soqvozjqj5urIVcMI41kdve4MbqYar4XY4l86pxWoui5x0fhO+djyVf+/lY8nPmnpl+L8fHZQ2vrufYh//P35eCW8rKROe8So4Dw27n/Es9HJrPW/6+Vt/z4t1OlTIiaCjnJHKMVQ9P57/LxxXzGNxpCKwxtlgTYU/zBJC4fr1n5yY/s5mZjYCvReR64P777Z+/+U1bv369bArZ1Igz559/vt36qU/ZeeedZ9OnT1f/52r57HprM99jqntbPsYYW47/8ozofC57ejcD3weG57yRoR2t+6IFUL25yH8X887vHErV4pW8FU1PfERPf4v77ovZ6u48+Zj7cp7f1THdjb+3+Xm/xlvzTleqS0WLIgXFquJPhwJvvcJslasueZr6kLoUVHMuK08+AN8iTEcfddasSnpTkaif88L4mC1trbo+pbgHDx5kAwcMlP9C9rXKV6ee6mnHLFvGUMUpkidSn6gSc6dgjNCMhCcbldXcX9VsXDuIFpK8F1GyWm4FiLoiUNd9RyuVrrzqnwu2Tf3RixprEkUU3NTWViQ9RqCz1nvg3AjCjkxwYV9/T6MFTpGsWIjUrfJX1CosqzwYewfzTsYy38x/a1ubAmPxOdlXyCpHMFYVOMbRYNZOsGWqUiXNrD1lbBNMq6BqF9o1h0mg9t7WA4X3FXwQ7R2Sbxw2hcBTsqjzfb9IGA2HvI8vyYcC9YcCtZbKb7rp9u3zKQolObOs1eMyUjIH3sFLLWEaMmYsfheQvVQgL4FAGlkIEoBLgTqixet+PmU38hmB0uhTkAmJ2vTi33XmqwpIQgoLkBtGWaXWAMiJcAqyOGIv/UVOfbODsEtN7AMYF5GYyaHWA4yopzxrVESV9x1TCTXKGUY2RoqiL8B2FgIvwxDScnHeJBiHExrVztNGE9FWXjLdRXZlo4flSceFIOTGxkuFRNS7sh9STKqIPUXLp2zBRIQFaeh/p59ELXEV8+xgOPWFSMcFmaLAgCgFnhHe4SBUjZU2avVMLnst5+BZxyfFpiATK9nBuYMf71vuDAVQzx2hek7g8QJ1GVme33v1PGHM3OjXimj1jHMO1Gudz1TikbwUBQ44+SpiJ5X0iHEXYkTF0Ndm5ncTxVbJPC/AiZZImZGdj717RyACJnzR55pbed5aRygHg4WjlSY/uotUgV/hnJdhd0UmvjsN/qyqjlHh0GZGO59/9Z/MerRU77MnB6iPOKBPh73X16nnEB/3uzrBBvUI1dobKCNLymAFXzce4+MvQAGAK/9dnYz8WZT/XVsloDh3En5zm1q1jb1HD0aLie44+ciWqzgelfVTHUNxvynMqSqkxzhrnkEdgTq9gsXVqu/B8eu7epIo8V0GePX+Gb9c3TFm71v12X0QBep8jmrny9d83tq19tn57OWkfvW59LRRxB6XP6f8d7nNjPNUbVy+7/I3nFycYLIjcIirn6uS3DHe2GsDf4XIVn0XHX+qY25BhuVjjvNFZkg4YbHXV214LiwLN2SlvHPCMy99GPMVY+bf+Xn4XE5kxhzE2PgbjmneYzqfF47LSX7umXmtthThvPSgtk4XUp1ocEdUwlH098qzlvJ3TzizUxnKBMPx3/HM0zZekGalSJH1opa+WqnYUGyWCn8sVc8C9pV7i3JE0/4eFSaiB/bAgQjUQ7S4ceD9m761XgpOxDdOd+D/FPAXe2YVJ8Tc57gq7jUnpdUDWHPh+Dvm0Us9lwGvxbtBybsuF6CLd1G9F538lt0ShvDSeAWuLAKBuqwThU342sVWF7RThpLK8zkGURlWZjQ9Jx83v3eBOHleKeu7zNgvSx+nUuFJTCcbnizhgshKGePKvE4lngvRM88EDr8K1y1hO2/l5La6CPQM4r98AdJ/+ZwoCDdlDej5RNBmkHSQMmRQHz1mrcdaitLrTrxQHq+/+lJ3hULveQpeoSr616X16W5HwozuahQPrF+DZ5FQSpxM/T379tnBw4cLEbbEUf78ynfB579Ba7DDS4zreh4SWbTFSOJHTIOmqWAa8yy39AyztlkussbUpipiRTBy3EL2Tjlg8rVY/I//dylOu48W5f6V5ZxwtrJbUjnv2NO0fhQI4T57rDR+r36CkJyN/bzEIYRZa4t1tLX7mv3/2Xu3ZcvS7DxoZu5Tnqqr3S2pq9vVEthqu6UWlolwBILA4CAg9AJcENzxClzADRHgp+AJCF9w4+DS3HDtQAQGE0aW7bbUJYlwH+uQmfu8iTG+8Y3x/WP+c621d1Z3V3VmVuxae68115z/Yfzj9I1DBjpgTDyfBmheXVtJ/csoF46S5b5HLVB4S4bR7n1kZiWraFkLMvY2jBL4/uTHR8vTZ8+WF++9t1hpSdfPI7CbtvzWc36Z76t8nY2DMkqBF35nANuafdbvq3LW5I05PVXWawAVz0DtZ/SA9eB98GSVXwxksevfAdS1i5+3fTa7n+pXuueDntiCnqhPKU2o/PTjFLJM/WWuj0TyBcG/TN4IvYM8WG053s9eWSmmbB+rDoJEC/3H53absPvvNKA5ZbbwXiRURHsBzQpmVangRnpfXq/jUZtTx6rjU51EdUeeIx0fP6dfj2c535f1VL7a17fv/+w+nS6Ub/hnEUBIfVL14pSpwdv731wj03XNLvhf/9E/Wv7BP/gHy5/96Z8uj41XP3q0vP+Vryz/3h/8wfKHf/iHy1/763/dwWkL3CQt9fUhwK66XueNfU6d3pSH9fXrfiGeh0qeqpaF3A+XdVKy29shahCYBsTRZy4APuL7JgF10qpuxv+7ffR5yKrZuX8TXvXzGON91+IXNYYZHfa187F4ohfkJNsbuK3K/vGTSp56tnbpRPiM9jF0LrOHLWDcfthzniWgLTHJxmFBmfbj9sejx56Bm6Wf7xb/ntn0tK3dh+x8MpRH2oJhPDIQyPnJEYIcPXjfJNQAACAASURBVOjWdE/L3D09zTL89LN6hZ5YE7Q3vXVwWorATrOouR6DXpMANfo9p184+L0l2pmtx7RrPcvqLyBfJp9A0CN4AFuJ+XkPW89a3PQMaoLwtClp/xufM5n3qZdQv3KdlIEDXrHI+kJbsCWr6tJANhDfsrW9nHgA1BHU7AGmJ8duH51YAIAD1NFnW2xJ2rYWFGHfAe0hGCJlHMGHzWDjkRLfe1fi+6ufBw/+0tyDJb4fymAP/d7Wdd2QUTBLBbv/HoxRBbMdZo2+5/3orPFod8k+yGiUiNL26z27M6LqxcjlvVT54HXZo5lROwHoOjsNI74UDovADueRGMc2H3eihPMFKnJlFtDpQfdQGmU0tC1MPcqSqzKlgkaVPaxblLsLp6I7FoYxEUTGaDJzOiOM4FxKBZj9aSSD2L6Xc/doobiXOC8JRMP7HSXnJPMbPcqQ9exz42joEApgnUB4ZZiX48zWgcKolHPLPEF/CwotOq+cljaCDbim3ZDg+/0Vy3EbZfCiLKIEOKRjUoDK7KskDl/uKxnKWokwQTY60/VanY8qxpw/1mcNkamBpk4z7C3LGcP1gv5+2MOkWQkuIADtZzHK7Q9KVRNOKrz17Or7VNh97u6ERIY2g1J4rlWRYrAEnWBW1tEVAYnKne1nV076Xtj8tcSy8jAqLcpDumPHDSKrrhBlI9XQ7AYZ10PHdIhi2QVSN3J3ff7zFGZdLijP7WeRYAP4AUHbeg0mMUYcBGlDp6WDdvJ6AEBNQ1LHRV4PUMseMTo6tuaj8+ZXesBR7nH8AofwGiFWHr5FC52PKD0i06d4dL82QQQc7ik5TDOoxWlPepsZoghxyWYekPIS5at/b53FXXSjA/7O7/zuz5Ocv3D33kd/niWLVrurdQcthda1Zz+2Jq50rnvazz3PluqDet7sd2ZQs6cWDVktw5hGkRmr0pKC8o6RwG4wic7HZ7Fnns2HBqLycOoTeh+9Fz9n1LEC2Oq0Yrln6iDMeOY6UhdQWaKAcDpoqcexJHOcHY6J86bc4FxYoYV/s9S3lw1jOV7XL42vQY+xs+/zurr2Utw2ZspO1Y/U8Wfy9cqi6y1C3sqMRSaV0xudtKF/Yyye0hvgG0HoOc9RmlvzRsgFlsBmRrT3v75blrOzJ8vTZ09dHzYAHeXIg4d7cm04dqLikfJLpY1Ot7yOunqnR2urYmth16U+Zs+N7ExG1lPGmG5z9AilzqMuHNaH2VgBuPk8XReCI9Ivd6AynC8BGBLkJU9NHFUrKYlz2u/L5zkgR/umer653hUVqkgHqeN4VndkA7CENXs0Z0o60U4J+AwnFMDW4E0tmDDlPdeGQbV05NxGGW4LBLDzYT2OPbiPQDqCLUzvcrq2snnXt16O2rMQrIfd2ak1dVvuPJO6srgjsm1kewx0CzkJnZB2DLKvzQH345/9ZPn4k0/R1y0rHUWauthRXhLVq4BZxnYEzmQrkSjnHhnMsUL+woDJiNb196AvRWZGAtqQ+wCp8bnbbRGzl5NLJDoCOhWZjrujDHjYXpEhQt7gFbrSpole6tYP0UtOmpMMpc2xfZVpaFk2p6cnvmd2Xi4vzj2YwLKnLXjEbYCoFkCfAMdg1ztPu7z04BPjWQwEP0RIU8eMsl8A4I1+bawGUD+27BPwRKNPe8/72r8wgPoE73/JAepBR4z96+CROmWnul0DS2ztCVBTxql9Sb4xVJrSwIObatWhMpLj+vrX3i7/3VYGdafx2d4ccg62ruH9VF9z3iPtwFQ2Og8QHYXykbKU+ozSxPD9SYA/+Bp4mwLXqvcpOGP3YwY152XgtAMCrS3eygYKvUqvS926gac1bmZMl29R+ZPrZFk5A34/3p/nIH1+4cPkuej6G6/r9p/uk/q7cn6SiNKfxbOda6X+ux0ANnUXXUP+rjp17lPwcn+ehMLNfB0cS9fJbV3s+o8++mj54z/+4+WHP/yhy1oDwb7+9a8vH3744fKbv/mby4sXL6AbiT3TdTi7N/U/+4yZxsoPuc68j64/9XSug66HyyztDR1joZ5OfZF8ks/k2ennrp9PpU9do36d7k2nmemZV+cE1fKJr3QfT9mfTLDvDuvP/RyyTcl+U2G4QbdD7/v0N/3+fZ+n1+uzaw1GX67us9KW0m+3ubeeoWdGz5BWNrNMXaNBOzPsNW3PtWvOLy+Wc8/IvQzfO2xIy6K2st9s4eWlvj3zOOyeCo2FDBGdwnlEZAVbJSoLLDWw2t7z6mFHx16R1bON5dz7eYsgYdgYVSFLr9MzrOviawHl3TOnTYelDFOeQHuaspHVEDQYZ3WGG0CdY4hqYNbaxsBj14HxIebW/G1s6WXB0Ba841XSIhM6s5utUrBlf1sLHfOHsOWCmTqWfR8lvu2ZJq1M//W5Okh9Al1XKsQx2JkJl6Q5BkewRZTbvlIp6VD95CvvAOq3S8F9E4B6cPrv47Q9EyIO1krBDSOfje1d8QxG4IfQwU6W0IkMqig9pveicdz7MSMi51FGk6Xczeh3d+skwKrMxqP3pTe19joGw8cicLjMSHMm6gc/SuGxEX2UsXYnEstWuKEOAFi8xgkhmxONipsxATgeqiSaKhtdocry47lXPYO0yokz0iUzp4MDWhZ6Ao4cI+cmAAYA6GwwE0+EZmOX0SFCgHNQsKMctoM9CUjDQQdFrvfd1cxs7AMdZrgeQQr2z4XJ0bGPg8ENKtJ1zch4+V0q1ArEdrARgKhTgf9kjzYBdux++j0qp/ZKw4NCsiuS/ZhBYFf2Ru6/ZNDTMHGhkNkpjEJHpN1M0VJHM8dLYVnjotMyMurFCNV1G9Yys3tIDZgVDQXOsQstNTyp6CdAnXs+AfBi7bvBxfmp0chx8No+BmFFHDTYUZQIS2VClIV0RAuYoAoiey4ymMafzfL/wXNYSWHgKbKO+9ivfn6oMnCfex567YzOKEd07Xid8zrePDyneib0uq0x6DX9+v6Znv9dZ0/ngd8ryzmHGzxneGbwM7H1nX7WISJtNg0gHPbTg4zWoK6Oo493mPcEoNa9yN+bEp/nNH4ZTl6CT6xEQL44GgJZosjvMQdDeSZ1zp2OaPiOr3VPRi1853ferhLfs7MynjNk/vOnjFCAhZ8XQN2dIP1sDXqWZiOKE8T4NYFf6guUl3TM0JHDfndKD2bwAtS+83YUaDnh1JXVPwxApBEJ4yr6qkZUNAFsGp4soa2yi+O0a2igdUe+ls2iE0x7GquzUPWFLp+04pDKN66DBr3pdxVAtfc7YM6540wHcLsA9DFj1fQo6y01ysnog+VVjqDr2f8NFDagyJwTXP80qSMjtIDS+G4EnoaQ3YqLEZYwyn3XCBOghm6S/a/vFs9yNOeljRHA9CNk+3r2NBztBmq5buS9xPDj8iicjIxu705r0rbqXQa0Wbk5lHo2oN6yCKDPOi2Z3uQBE630NZovhPOBGaLVm9v1y3T+RxAW0P8E0LDvFRBQ4Cp7V1ebH7BgOF7wn62j9cA2EA4gqutNWoaa4HTYZwVY27nyAP3o32tAtmU4YJ1pSwT6TpR6FHxSpcoDaekcpcBUQRoR+ghqvV2uPdv/erm7ugLobBnR3ls6Sp2L3WjOHsvKtR8rBW5J56eWcWLXn55ac/RgkhX/torVYn88ykMFqEOLMXD1Zx9/vHz86SfRixp0wHXxMxMgj/EWd7x7traB2QSYwbAh87smQMsDfA27GVnJQwYVPy8glRk38PfyuyLcW7/QejLPO3QQ9rhLnmcjkRKj3vaIpQIHkNoCeSMb5sjKEJ66Ewx828oaXngGtTvLovd0VsGK8vZ+fjyw5s6dcQ5Qm5PtyhyUaEW09Y+ygPIxq34FjTlPDDAdmTrQ080Ac4D62fPl+fMXnl1CgJoEe0+/+eYYP+8PyM9m953pxuR1/B7leret1JnddTW7B/tNKk8lX6XzdHD4ShC0Zz5FKzDyZd7na3/l7fLfHQpQl1/i86Egyi618e09DXBzzcF9X+bvQHWEPFsShK++kA4U77JVXc4GQM1ZKSiXslUyshUAB29EmW/SD+8zs1PzM4+hE59J+O9cNIUf0b/vtrsFszD4qAJwMug3eKoCz7YGXJMOPNOXoPquPbNfx/HreNTfkfMLm051ln62+17r2uj+KC+BvlUJH6pvcm70X0IfEfswpFa5D0sWUQZSxpAP8G8Dpa0FkAFlxmMsk/C9997zrGnL1iSN6hxne87xK6inc+r2zAyg5pr29eOa1R5U8LzrcwG2K2/kuakKkmEtD46E0HPDZ8IKhmgLwuohmK3PhTQqCRrKHQSH3mQa98IAaqFHf0ebw305FPnAfb+X1+9xvuziBQ9+5gO/uDUW0pprdQwUDJ8kbcFepWvm9+zD6s9TvyXpiJnPdubs/NmZMdvK+0y7jQV7yvQx64dN29f0TUvc80zr0zOnCa+SYzrb5QWqBmkAtumNMicGG7HntPVDNoDadbKwV2wsBtDaM+1f2vOGnUSGOQDq8sHNZM6wDgyk9MUmpgA+r991jCN4INdAfQJ8j3vGtffgGMtEflzBMcDBwCe8slcAzdCrWUULAZu0Xz2I3GwXCdY8t/Y4LNcddqwD1PZjuq216jSMxNbQWqtcX+OHyWXR3saDNAOUN12X8ijlvVSg8+x2vyfWiJjIITyo0+M7gPotK/H9yZ/+84NY5SZjTLdy3GYibAb+L58rMJEOSsnsLQFSgKQLe3BG/5glq9Wh58yJJSwk+jaZNyGPYEo80KnUpXsN90+FgqUhHOiE49J8cSg7jvFwesWsAuwOJcHfDyePRwh5/TyWIo/nLcI8AxGjUkclqZSceCYdUGEE+HrQyRflswF8U7EuY8EV6VBUwVSh+NOp5X4h+g25zbS44c0YesNQcKXiQEA+hKeXJpSewI7Nxxq6A+FxKNzs8Sa9e+xxVeYdg9EMYgoFCmXuAwFxy56GkyH2wQ3dotCuqNOgwXOiBKLQsBpXKmgQRoHMXjDlcox05VgVe0aX23tqbKlSq45PVxiiB7n/HtnU3AMIeOyPCWen9ShdyV7fK/pvCmsZOyGR86jj3szX6cYKv6fR8BTKugY6fzr37V7oX4Jo1jy74bDM/Y0sP3fB5TxpFEYAywaH071zQ2fIHuO5h9Od+9+VEJ9POHR5Pz5O56jfWxuXdgCif6SXxMT5YIagG/felxPvMwsNz4vy+cyaWnlND2LvO8va7LvDTDbsUqT7/QYjR7KclaG6IhYMlmeUz8hnafSABETpdarI9+/rffU6jrfTt86jz3fr3pQRa4B6hwtTMot6eUpixvWK+3QjuM9nWAd3JIk8EFBwtY+bIDXK7CeAgFFUmWQMqrAIXwg4iJhFoCvQjYT+97i+9c0toJrO5+/8znf3kfOv1OfqJEqZIDOEPrDO/C9DNPSsFiAxM+JmC1eyY2yZoM4XBTlJl90BRLlhhmYauBEBTd7cZQvuy59oP+HG2W2WzOY55HxuomdpyayxfYQ6xCmjtGyY8n6bi2Y6c5z2PeqrKtd0TWfyXp0D/FxLjWumB/e687t+D+qTaexH6e4EB6K5C69j1Lnpv5mB3mQO2QDWAqfbnBMor2nGN3VlyFwrfWyOCQdtDZBVRnBP51VqcgRaHRwLN7bEfNLANh5k6oXphGbMs0ScjdMBai9dhrGzb6oCKLq+3FfqEW6rhD1jzlFzlNpaeL81yxIIwz9YITnmoMNZtjT1j0w4dgdkzFTWByYAeKzqNq4hplNFwMTYHgbtzqtg0Pmh+m8AkamTMEMXuriVcGYpQStFfmxlwo8CgA+6wdkEyIcm1wNTCrKJgEoHpEhJEeDEaYSTFVGpEbgc9opnxhldXVx4mezjJ6deLtr6SrNPs1e/AdSLEtq235dXy931dVTmebwsJ8fLIwOouY4MIhgJXWzAKMeXcrhKf5uz57PPXnnJPfuxrBIEyNha4Bl2xuxfliiMDGoDUryiAR3LK4Caa0jqUIAaoEo0Yx6WO3mflTyXfvFh2sUxLjlNntV1HNKf055nGcOh6HZQgIp5Xny7APieeMnvE5QNtFfrcRfv2T0ury6Wi/PXziNurcpQVDUgsJFBwPaso8ha98oN5hA1hycyqDHuNUAdMUpV/pv2brSlYql4zCtKkcvvHpxqGUPPnjkQYvSvxQHIBb9MisVMn6UM6LokbTHS0UyO6Xu0cY2fshoKaYq8lQFmlMNlP6XjAUFElk10zeCh2+X999//Mi3zG4/1cIB6/qhD9bh9A+22Ef+mr8Kc3vaeAsSq45He0l8jmdiq16kPxukwDhfvpQEUM91KbW9n+Z6tVkAqA9v6fFUv9fGYXI5ECfxdIIHL/QiQy4Az6h4hhzPRJZiszlv9O1gXQIWqT3C+Xf9Qvc/8ZPSNrWzlmGDqS9lmsVpdpTTZCCzQz/Xs81lqe2jv784foLGwSiJYJ5Zl9PuSDlw+MhGC/q0YjCZ4MEtxxpdGdQOrYHtAHse/dZ3VDzX7/pYPQOerer+Pz2UNWhP6dVIBR0F7u8b1StODpGoI9NcIWBwqVTLotioeQjdMzZEG+AgW7zvoq88re/ngr66S1dbB/fvuVVKAV+5BmTdvSGRy2/+y8oG0e83O4K7xz3juvmfsWw/9nPLYSzGbLhU6lQLUs/NKfpkrGrYF59d9n/a+0aRl51ppbwOnjRZNbzVw2l6HPucWDBTlwDXQ3HRfVL9EVq1lWBtA7Qk74vs1wNUyonmuqT8YhsKAYwO7jRLctx3AM4PKbc5e3tp0SyttLdiQzzEwlNlaD/sj1/laR8BlJkVKNUZdUw3S0Qxq1Z98TW+hzySPoz8uSoo7VkLAOqqHWBUot/vMtgmcyrKcLcjTg1yjvYXtVWaos70kym/5d21djF6sZ3S2fArZ5lIormX1oC7DfR29pU/5jdwO8PLyts/wY6sss+8wIXUfnb8DqN8B1GsRtOEkKlcHvrKPyW4J8HJkM0MASlIBnxF5SBeAC7gQSEBRB2aDSOlwjov8GpTPzHiOrGGPphmVwYyoDqWSDNleEYlj/QxUuGqv0FAoEc6fZapdwTbFOEBC9GhD1DzKDaNXto8kSq4x8pvOp1jtUOLKCaFGMSM8cx2QDoWyFlLyXPfNrsV8IuLOtTQqxlW2m4wqBa3TR6mZznCcM0f0vkeYovAcxoOi4lAGI/OWCjijWtlvLWjPheNjlubWXtSlXFLBzDITzH6KuQd0gyj/+Mxu3wFq72cdzm/2GGIUYkwrHY8OuvSfcBy5wIjs2plS0t+jctyjkPXckAbJ9P0eYSh1gLQDu1wfGokIYoDnryvmnQl0JQzKNOClKihZ39LrO4jPcfVnUGiZQmG/m6AETUrVAOnnROH/GGFkmd1E58aWsHP6lF5/dZ4oVKXMfvb5CScvs10CjXM21RWWFsjQnzUYyV7yDrwOZVmR1cd97sEINlbyqQxgMIjcy3DuADl3SP6Hfk95x4z3H/wezVMFp+V3lp0hTVE25N8bc+Pz9VXpctfn+pkq8115F/ESQTf1zgwszbFXXji+sGfvZmMg/YPPkOcGlxOnQpfN63kjyIRivn+uy9sqmAfNrfKtYkrFGznWFV/xXpqACPTfITRZ4yRXjpMshlV/3t/43bcrg3oXQD2eheIdanS8aQa1nhfd0x6kM9t7ygPSDoOXEGENgC9lQOvtTD2jQGoFqAEcUx7aPej4pGwsmYWjybFzzSij2eeZjjF1oPK+Ou9+H867G3q8D9epz5NnWserpQVnvFn5sc6fhrO9ct4VNBDgo/f/jEo0DEiMSjfhX8wSupgjA8aQZZjPiABDXmPgAsBfK69sUe6mAws1MDBpg8ev3u7OrwD0oI8Kl4lnIDhycXDMou8NMDP91ABqA7YQsGBloAFW6z7oXnP/bJ56HffPAGrLrjQngGVzMuuA8r3z6KIHlCBlQGfSS1g9JQPJg6v3L+/h2c+hX0PshJ6TgbpjkBDjvPz8pV03foc6De426l/qCHPAOgLpPNM0QEsPumN2GUt+p2MnNMqs+IMhZ/dgBjphcEUCCVDTJrpzgPr6/NyB5yPrZ2w6pWW4unPY2h259MS9XZe+dXDafzxj3qKRAX77ekbWLPRflTfMWMeYoE9LaYoYpzmfzs8vl5evXi2ffPbp8ur1eQQDw75x2gv915xtpgMbgeLsRQ/qqCpWBboH7in9p0MueqWtmNsdaNj/iW3ltqED1Di3rtdncCsqabD8NoPkgJOzdDhuaetitrHpsQQb8XQsFvRazAfAPEoxWt9vc6YBlIdj0wNqvbT3xXJ+8dr3Axg91gE2WlQ0iH2BnYhzztKOFhxjpds5vjUrKd2+82EfL0suhu6fAdGkhXDuPXn6dHn27Fk6ZeukJV59KBf7pV+3pbsrAMhruGaj3jDqoV3207lsZScZZAXaQanMdGrG32ugumwktWctQOBt+vdFBKhn6882ct0nUayo/Dj6nuplRm8MiqM+YfaI0p8CgDzvSntF19BRvMFe+sPo4wKvcInjOo7Z6GVjUy9lJT3ytbpPBaYlyAgnAZlktkxRHVz1XY5dzxifQz2N1/O56f+K7GV9X8fI94s/wX9HZHh097IdFq+uALFcy41eyGpHamCn6pvcu4HfhG/J5BHlsupXHShmYJ2uh9GJyRXIGwA+/Xu69rreXB8HdgRsUjrieh7Ka5JmQj+0vwHegQbtXwfIla45D6VVOIqaHN/ww+tceab62etz6fM9dK67r7s/GH3Icx821qB7PZsbD5vJQ71UP5+NZWt8/czzng+bD9kLk11wBvjT/cNb69r5ZZfzpH0GmlnmtAHU5EsGTntv6WPzZQYvDN+/8RgP/nV7CsFlTDhjWWj7bAZQW9CiV+2KACD6AQxcNb3eMqhNh7RzYTqbV8eQ80/9wu5hQDcxCN072APFqvWcR9qesHFc68HaUSHEnlE2IIJEuJ60Cew98hbIEOARkEiGDd0s164fM6Ay8DAmfJgtJD4uBHlb4D3wI/DXG3+GZaZ7f+xob2H6lunTpn9lifOo5MuMbdfHTQ+3QOOoFJSygmJM/JVdt/P1jApHdk9mTluAAX8n7W0F/WzR5juA+i0FqO/DgAfGnO4OvHvf+1gZZzgACQpF+aYbyVoUZ7tHLgZ4zRJcdrKhuEZp7DGNK4Lrw2h1gBZgDg1uGtp0qkFZwEkcFcjRH1KcbGRCBMJZgIi6H8uPGRNkD+tiXojIZA9qZm6DqXHOYEDOoKk4+eJh3v7T9kCjnjyyxu7l5SOQAU5gJMfcHHylGFaJRB9lRJAXk4eidHsXZRC95x3AePtHoDd5f5aatu+gTIYxaQPur28AUJbCzdLulrGO9aCjC7SAbGM4aBFk4FFNMT8bghu+0css+5d5ZFG4TliaKRRIzySIMow2Fi8TcnkJocH+CZEV72qOgNQst8vpc4+Vkff31gpoBV0oEyc9UMG1q3Q+KgzVQOH7ahz4vTTYQw62PieFadAhFVzccyzxrQpW5wU65/FcrcERNTZ0/gp2Q7FBz8DUK4JuSD+7FEMoAFALeL1nJIfjjc5j77UZfVTsWgLgfi6dHtjTEGeQY+T8+z7kuvijLTgFSnuVpS2nq96jxpurHCV4e3PGUlS3BP2h7x/Kz7eu6+/PrkO4Ec4tAsbL4Q2/JlokJI+Tz8HzxPhvNDwomC2ycVBMW7To7nWPhzA4IZz0MdSUiPibBr7NDQalvg/gRBGZ9c50XtFpGn1Wxz3vRsYgsxuA6/pkA6jn+zQq7sP52YjDVr7Y6TezDCK8ibLkvrSJ6dQa9r3T+/3N771dPai3AOq+RuydrrRWZBkVVpJfFmC7b6/Ixzsg3emTn3fgWOWJXUNgj45tvX52Zj1LM1uDVK9BOsJJkxwPHVnk2SfWt9ZlQukddi0zwPU+5P2u70gJSLuejlXyI/Iynbc6xDhvXbdR7lZQGeetjieeu74mpAeOu+sLHBflYaTeZjm0OmmshsBzV8FdlKEMrCywO/SFrKwAhzCzqAHM3S2WdZt8+wDnEddqlv1k7j/v2czScCleEJwH2Yv9sX5aLLNtEelGawQGlXdRL+Aad96qe8/PzElgJb4NlLU1Zs/vdDZr2yEJIIUPkv2BUeZN+367g9MrHlWKFgPcHLwL+PWI4Gq1TkvHCcBC3BfSNpwmBIjZRigzeKL89xAEVUHDvsuih2GdSj5R1/dgXILXtLXCuYJg1rAJaavFYiLfOeHqWn57iGRR+zm8uV5uvCy0BT9YGXcr233qDq0EqUN+pBYRoKvLbu9jbesTwbUsUR6BoWa8IMgT9/aKWHa1B3Tcen/rxcqM249nR1ipQ+vHd+kZ1AYweYBsVnpA9SxbMwDUx2FXASAB6I3MElYG6DqE2zTJvA1kOULQs2f9WbYWdK1yIkVLGR93gNNBV6DPTnNYci+ZH/PEOcG+98wdVl4nr2FGS/FYA6jPlidnZ/5qczYa8fXy8ozWk/ASdh6iaXNtzVZkIHsGPUTQN23FbGEUa0JHoJ5b3/sIckrZRPuIwa/CQ/y7IHT8KmUtNVCI/HfLDtknP78on6vuTVmoOqLqeZ0v9r+NpuCEtrYP51FZg6XucebJP0hLlFcKVKuc5fg8oOMt+vdFBahTj6Sv5LraY6hPqgPWs/PCvXUZpYGIEVy/Zevo+3xOD/xDYHfdF/2oQ5ZGj/tM7IjWFp0/sLxHBjlJGzUm0lDWlZgue2XwjYnfawaopq4TNly3r3g2eZ2ePdU5+5n079GuDl1AAdOA8lw/Mr8aeGsEcJEXhu9RdUgdL4EUBpdST1rtOUumC1LOfVc+5PsgbSdUzyet8Pn0e1EXp2yZrQ+/a88ssIk+ZvG9tkQf6oU61pl+7cvFfY4i87pfrj9IwgXvN1sv6lo6D71O58uAXj1/m6xSyxjv4aczPXjXV9ZyQwjoAbz7vs+vR3SAeqYZ7B/QTLb397bk/yHf3T+C10khOwAAIABJREFU9RWkL7drIpN6xidnfp4ZbyDN8owRnDY73ABqe3VA1PQ4A4qt1HbiFJGcFi1voMfWjwXsGlCN51qA5tVy5T2WK4PaaNaAZQNN7dhTL/SqVqbdepDj2XL2BEHGbLFCvoYqVAjedf9sZGujz3UaJ7mQmoiRNnQeUpxf8sQjL4sd9wwA3sB3uy/t/vL5BYbjpbirDYLPPcbhWeaRAa6eweT1UfPJeYThJbc3y5UH4ADs97neIpjLwfioaEX/iQcHRMC141BeJQxB0KbH2vodn1ig6IlXFfOgbdo15MnNZ1l7XRU4HHeJcuHU31hJRSl2RoNbNP8OoH7bAOp/jRLfEocO2hjD6Kafu5krJ6gc9NM7zm5LK0+iGHFDKj9aokaB5BTiUS7QI1CG8l0SqRUKqN+XADVqqsRcmY7AbIB1xkyWJ42TQ4aTcf3wEoR7JxSMzPJm9Hn130yldJXtBTeJC5OIJFTl0fOrJwB1rocC1IwuFaCdAD+cXFFCL5xWcBiUshD6f+4bAmMijih7DUs2e5SnMZCavcQ4Ln1V5gOl2AwERE0z2tEVK3NS5IpGvkAobhkNFoCWRyXRwWA97wzIl/LsLqij1EVmWLvnBNnqCdRHOQtzanjJyTCW2aNRHb4uZGM8Xo6DmR1xO42eStnWymdXkIQ9D4EI6mhW44wKhirCMHjKoajGE518lomAM1V9k2DIhDBptR27c12fS6dSKTHmDKvS5/x8JmC4dpwf5lYZavwuHTyzqFcq3ElPHjUW94h9TEEuQQNUsPRVtt23H86PAqhhvD4eAelJ2VZzTLpTUDJSZspgV/zSePFYHChOKuj730pDtb4Ep1cc/MEZ1bz3THHo720pF/o+lmU9vuJZrqoFn4lowXS6QxbNAerqnxvewlWqip5X/X3Nj0peqBGs19VZHeeicnBrfQC8Y59n67FlwPQ953V6vYMQPAN0mHbQO0qm6bnEWM0xwUw5Ac/jbA771ntlK78LTq33V3rfMiJdyQ/+Za9zKlkHvo17mdBCBADgLrwmXMhOG+8A6nFtyIN5cEhXJYNAI53u9tGr0i1kTcm2fi/7XKuGqHzQ+9g9PAL48tJfE9wTfaiux1mDTlgAM2lCeb3KBB2rjfP4OFq5tPHrfFTP2CUrR7k3llK07/V5cywcn+oFyTul15+9N4LBWI3Oz3gWZ9f2DHI19H3taBeEdd6zKsdzDpARulrML/YjRpaZpsiKtJ7dpscJQJ1ApJrqymV4p7XNAqljAwXgN13/aO2V44xAV7M/mNmnAWx2z+447rSuOpt/xr68FrUfWed08BDE7/sE9T84V5SB9Oe6vhT94ePBUIEZZR/OE9JFANoEtWlTsPIPgkrhnGAbGnJh7mXeP58v2VZjaBBWPGgjnyllJV1WSR85Oli5hg4QOBBePMfnxmDAAKcHRxOOeimBtJ0ccLV+bdY33ZxeBhJbOfdjB6mPT86Wx0fHKbmSwjLRHqX0DORemNFgECntCmbyuu/rkZd5RilwHBPXr83JdmMlw+Fwc7vCsoJvbpZXr197qXdUcPKVAdAdgKeV23Nd+FHxCpwTlvpmL3IuAM+ClvG07Axz6lkPbZaLR9kAlPy+Q1CG073xSdhZNqTiBeZoKv20eJy1ocE5wbWwH72MomVDWyZ0BPj4CNGhxsv9W7lu8itzoFmPdi1Fac/wM3J9DUelOxJRbcWt7CgV6Zkj8VwEO1igc1TH8OtCR8RBLP2Q+lD6OZAt6UEa6ReITPjge/65A26jfW+7Z9+zOZtztgPUh8rKNVf74ryj/IWBEp3ndLtLR9/tIdtbk+NWchKtHyJIJrLfaeMikx5Z1R2snsnD/t4XZwV/PiP5ogHUqXM329tK89tn6beJ5ejAsdpPtIVndJS0JzYJ/Qezle5AePk4IrzZzz1tNIK1I3DtCSQDcDcmhMzOec0PuihVqLQl45HZD9hbIlTwod8z/IDQZyBc+Kq6NNeLZ6evg34OtaSCDNmPNd9nwkbvVRzlpbn+gJ7qX+cJOgYbFysnAKBi9Q3eoQLZyr7DrLd4qMtsaTGoOrPOhe8POo2UD85xUq+V+dMPONPPZ3btpq0rPnXuvw//ETP2Q+cLOuQa5HPb3nN+2ts95xf6n/3NwFcG1R4EUEsw8i7O1W25h3C5rfXafy9s1pvJVwKDu+2LfWPpY9C/N2l3IzHhzeYjIw2fNIO6eN+VfRJf6bybd+p0yAAzCy7jj+lh1H8MnLbfEcPJM26BkWMiH8iZOiTkg/9tFbWsepXpflG+HgC1ZfUeu05nbaHsc7fRjGMeBzj+9GmCqh5YFAlYKVc0lyewA/LBrAHLwgQtXiHcd7XAIQuMYxveAPwBGIaNy8bMLPK0i8h3XdcOn7/zobCVrWoQ8ZiJN8ztWILZjlEgoe/K7NUAm81m8azsyF5O7OO22kZmEEsk4t1GOyvLPGewrYHTZ0/PvHw67JCq3pmgfjsYmuho42TWdAYWhu2a0NgQ5LzvlC3LO4D6LQOoP/7+n0yoggrQFsGUUpJ+9+HSw8t42IGmMWyKl0ecGEjESJDwOyjzHBTWQMjN6Ochpz7n32G0+NZBiO8T3F4586AFwGZNw7SUu5kzyr/iUewYKTMEca0pJJEdEA4UY1SpNDhTjQh89pWN3meuiAVTJXP3SPkAmslP/Tl0zqnTn34QBwWg7EZSX7JCAtdUpDk/MHEt+YenuWLtkTdgnJXhzB4ocE53JaQMEQI2c1qTbnsZoe9XhnJtmSEoi45/FqjgJebUCSYR2e7YiswM31MzGqQEJcfJyMmkB8v08QglRH5R2UtDR8AazA3Omj5vFzDi5MBcCkwpxTxKVodTpSstqXB7wII5l8p33I2W3Jfoa7ECrCNLx4bC+dnvdLTQyOoGoBs8mOmgKHYjsxtGMweOfoe0rUC83UONWd7To5/9pwBirrmu/fZ7oBtEURPQGDMEy5GPzRp4ka8BjMj+PNxXne18Fh3PhM6iB2JzNPfsQKWBGkMQfm8gOTtOG1Gxfe25/vrK2+m1s+/NrpvdR68DfwxT132mcCqmNR+/J6+VTOjkqcEBtpR7PVf75qc8vX9vuibJ54Pfh3O9MvqCx03Q136mptvWQOc+R2ZQb9LfFjidcgI9qNP5sQqainkFr+pjBDYwh5ZnZ1C/7+srJYu26Ge2Z2p0gAFG77e4yUxn+O7vfW+2xL+y7ynv3lrD8puUAUkQLLSENwaoeab2OZB3GecE9ejQVv7DeXIjQXcM+FkDeCrneQZVbnKteolzJZSSQSPv7/JPaboHHXEcqmfx2TM52vcw9ZPYxFlGuX1HnVM9U1vPKOV/3ser3/BAjetI+QadhoGTETAnug+c0sE80knLoAXweg8QC3Ca+kmiSVSkNxw6w+GljuuvGLjJlrVzZnRMgQ8xS1YC7sRJMKPNXXud43LdBH/VWkcJaHhXMw6I9UCwzwFWhrJebtxwUkcEKStHdb2kHhojCR0VfH7gwjm20bKrfYdFw/vg++zdmZWSKgpLbk7AjwoqK2YFPbhRxfuGNXlTYLsHCjiAJc6qCF5Vp0cOztY6wGofb3iwzWF0/ur1cn1hwKg5jk6WM3dmnZnREE6hCLYNrDisuOWRgdPM5nAaQYAAK98AX0Yf4seRvZFLbGsSGdS3BuSa/bCYLXG3XJqDLcqII8ARa5UAPo8M9QunUVbTQuYfcRXSkOuiWknLxnVkFYCQiZ0gdQYC3PqY0Xs9Mq2jvLdlelt2hlU4Rx9xKcseZW+RCXsFh2EE9LLvIUuUwzapAERmUNOBZ8A0M02UV3pQsFVV8OWtcqa0Rb1E5BUy030Lop0SAc2ygaGjk35Vz6H9Skc37o1/5K0e1G2VmnwtpU9pAkUjQK0ybpc8G/jWF/gP2rMZmyT6dwf+1M7aNSWCVeyJSDuadh4Ba82YJkCtr51uvsDL+HMZ2svXr5J3P+QBb0qf/fuqhyUtEPltQGIfb7dvVS/zz7wdWwUyOK1EgBVlH/WrAqArYEvlI3QOtsWohBgmOSg9pvMPK03mgFcJplMdrut1/s1soVdBWqhcNdpOqtP5vMO54/wsQNVBekswV4ro0JWoz1GmqD1rvzOpYhg7s941IJG6QwuEs/F7HTnhm31sauMy0QM6Y1V+VL7Pteo6m+5f6lHNH9p1ePJx5ee6Rrr2CkCrTqzXzGzKrfEqPff71T0tgrDkDddFx61jn42Lvi/jmTYHVpGgzr/17A647zqPW7zlofzjod+bjePN7gXf5VZk/CH33rIBSBf62s9n3+eH8PB+LniWeS8NCuq8Rsem3+u8WGmcdrjJbvthZr7RHcFpVJ003lXB6dC1GCeoAQGwj7LCgpehtqo5V64vuzr+yADqYy/NDb3PqluFL9744uMjbxPj5cWt//WZ6fVoWzPwPLZxVXssTMXEo6lqrg7EnEw8afAOuAPavhpAbSW2cRZtLRuLdwPKwGVkL8O2MdljAZ0W5Mo2NTPeQ4DaK+Kajm7rEVnUBtqn3AxDjz2ybX6WKa1y1XmHjeMSbbYurSWSravp/Ccny5NnT5eTJ9FLvLXbpKYMc2sd4OH6vWRQD/ww1p8BoZ1mt87dO4D6LQOof/Z9ZFCP/xrA3CJJ/Np0emu0tt5lOxtqeFYcXmM6doi9NzAPNI1aIMMFAoV/BaIFEc1exkvLwjFyxpWn9FWtZyqMikChOx7CcZLCPdYgAVmgm4CBeX1wXxwuRGSGy0WMXTwwS3hHbzE3frOseACFBDp7lFhGBQW3F4AslRmW1Y61Sx8QxxbAgAPUIp9dQZJIT/Y9U4VQDVX28ClwL4DVrtBG5M+wAeFMBAhdNIf149+kLwH1RBk+NmcVo3ICoLaoHc+oj7IbWrotgWsaGpF6SGAdzhAozu48kl7YLhCsf5pnQthn1WcOa4JsFEbaMmA/SWVwUDLgYdSPNAIp3C7h1Cyi90ABL9dumSaR2SA+R5aaKtplBtlN9LswRxQcjC4AE2ADLdt9PQJLMq/hARrclPG9EL6yv3QYJXWKsWTvuWKsiHoMIBUJ0qwvKnra+XhDuUijLU4g5pmq3xAY4J/FuifQDG0rncV0ZOIe1buez8n1DFpBKX44Kukh9DIzjBCMsWwJ2bURhS+QhtTYZjADmEZlj9APT4VvwsRXb6kK0UziMQ5aIrQHjh40XgpffKqJKXnNKAv4VylqPN/hRkynV7UzoL/bn0fDeAVOM4qdgygH47j+FXWuax2iLEuBgHYZ9UnnATOYcHXtE/0VxesnmmgENUx2iI7V2NvZHoIkg/fp7/IeeHaBH0XH6zv2vcPalgzPuancEGSk6GakoOJxo6IKB7oAnwVzxODiPkE34zlIqolYBdKK7kOd+5FWqX/gpODsL8t3f/ftBajVUMM6FxDE1iIgMY1KJ68T+bthkEzpt2U3d8N35lCa3cfGSqc2MlvjTIaetnISMMo4GGR+3ugxA7Ly/IQeRoGi5X1lLgo02yMUlOhOLJujOvLpmNO1HhyiPBmxP32NutHKfbTXLYCa91dH5VbgoN1nuI4qglTagWZbvVsZ9Kc0RZ0Qei3+4ZjDcZDlyNjHKwMLQx7GdyxrEmxjbQTPaGV4z78iXEvW1G0H6j5BT/AH1/t77y8O5l3OLDiXQ4cSeTnwLM5X1mpzxlk5p+SDOx4oIw5YKmHrwzRXPN7fUB0r9jKEeZez6zXbMxhxXPl3WWI1KmkZ+GkOKQNCvZd0ZCu4rRiVs2gzpP5mARMsuW2OKsvYfH2+XJ5br3OrjPR4OTt7grLr5hSKknth+UXEIsjD4gMeeWsk64Fcq8PqSQhQtNJ4x5mJDLZDoxHZyp5Nba+WieA9kqOcbGQuM/U8M7RJt6RR2hbxvktt8q2wAZ3avew4Az9M9lmbAvS7RPY1MtJZutzPOnvNeelDZL4YQG08wo4vM6jB96oiE5yVkckSJV9NXwdIbWUC7bk4g+ThzMw2XsWsabsvA3/T8XgNO8urDkRmbWXWY0/Zh5p6m+tC4SisuI8wchtfRVZ+2OMtwBS6JzOo6VsYQRXyOtse0/1Z3lIDcA9xcB/CY978mlFfu8/9yt7nt7iXpSeD3MWmEocl9dGB12Wbg3M/1wCkIVNAJ1Uynvc1GmHwgdGVBZmwVzkZ+cRPep+pfumufRUA9aZs3MF6xaq4N8suadyqEngwR+5G2uLNc1CgrAKb4l/IjGL7nH086eejfmJ6lfAVG5OCbtRvkmobSlB+A+tnP1b4wdmmwJbV5XrGcaKPgAk10M1qzLRdeQfctwBqD83mvVI/om5L0w9yBGZwAAzB79XXoptIvkNe6nwxeKjqaC7fhC+6DyP8Xz3YwLk4M3N9saOqYRCDLo1WG0t92GWelZQ1mVL+pdRnJZB6tEE2AkzLcZW8Wn1eEDvd7i//JH1QRkO+DiJjEnAnQ+k+EdpIMeZc35Cd3Q/g45L7U16lmhBjLb9UJZxowJmui9oZzIC3zwmKEaBW3uzqVcscV8nQyLv0yX2ccY3ATb/xucvDA/TcXUMP7+BO22LfI/QMzubX3+vyUO252Vh3S25mmkVwrVZXDZoqfTKdjOlT6jI5cZbBasJVXAe25zBw2jKoTdc03mIAsfc8jt7FAKjr7CbfYcwqOCXa2yyPXB/2AJZL6Pr2enV9hXY2YSN6iyTjIdfW2gWyxjSHW692Fq1irMT4E6uOhKpA9J955RfXfUPni8OXPDBdUXdVGVjiZ7kIlXgS62I++ADRadsbnzObGH3mxyAkfj/13bALXL/xikPALgJeSiwqMalYN+AR0JFZ8TX1KPrXvbpQ8f60MTypK55jtkDo8FYq/MoAb+PRx8fLk6dP0MM6/GduY9qSOr4SrVjcHjNMISgkbJLqzV1tW2inYQ/KL1dyMiiyKXKkvfeePd/HiX4lP3/005/+1Mnzq28ZQP3Tf/3/5obCeTRjh8KiNRsrIvy3oo/Cnbz1cXI9AAKiOAwkhvHQcb4qLZB9PcvQFJUr70Q/lQobjA9Mrv6twXl95vp6fLOWTVU+ZJfq/cfr+PzqourOODpdcWfyFIDddFawl5ztwS37KMf1MR4NEUjHC1SxytjwP0cRPCopUtZxdfSjh/HEUZWCH0QVnjkxXOJtBchjp2PW48MgAlqW6rIsxxbpExk8pjBnfztjqM5EjzzDGEwfSiKYJIDVxOtjzfnUKk0StOkOpjCcDaSO6K2qtgeHTzmtWi0RZ9p8oEtGMciZiSzf8cxcoRwxYpLgViW6y2GMObKH36htpOOmlaqjIO0KE0fhdKEZBmqIckqxgDyvecj1kOBGcuS6CkjOEQ5CKjKxIuMZhgJilQQIhmWPxuid5+qPOE8YgVbGDIeDO/P/A9BPuoms8QTrQxgPEcSRuTUDX2bvscJCEn764ytGTWDXteq4p0+nHu8BXAV3Me/r6MTnQLAN3NEgO/Lj4su77q98lSQARauAXpR4jnKcAkDzSFJ5USAmfw9e5ypsrFvmxhHEJfNvimJwbituCpDWezHTOQBHQP5In0/KyS3DIbhdTr2u45lPFl/01s/ESJJClfUBdG8PJZG+pFFQox2x2lKMrsB/jCUToFlNIcHLjUAzrcxhZyKMETom9PFDrqKyRZkzeT/FhdIIjXnQQdBsyhWVEzi51CfYjsJLHUXp3t/57tvbg1odU/o75Wq90tlcARqdb33ujoZR3OdffA4dY8i+i75JUXKx5BYdlKglO1NlM3gjWBtknUi4MLpcT3BwyoK1xnLDEIOjLsIB67rAmAuaFB2pv5ccdpIJw7nxmf05lNUzgFu/ozLdnq/OrY2lj7HPuBxD50IfGLIOmUE9ylw4V5umLWcYJbbVYK3rD6G1rWuos3Q5NHXoh3P5ITj41hrq+4MedcgX9l3TBc2+6780n6tXCGCrOateffbZcn15tRxH2fgwCeqMhWi0fnBHR8de6s/AZ3ekm7yybIOrK28PYCC1OVCsp93JmfWtOw6zSKyQsI1MvrpcC4DY7xWlunkSnHYjwxhOsQpONjQ6QguT1zjXCXmW9hcJxPd1FJQu06Lfc9J6BNORFwGAQGlsBfjS4SUAhzqE4GiiXQQi8d7wEYSbekazE3mm2VOQLYrs+5S55lCkUyptpuADWtLbvsMMGrZ5Sn4RINWafwTQTsAdAxqDT93YgQZCva3Ggaxu8p0KOgIQlD1ZnRzL6sjYpXB22p0NlLfsnWfPnmVJ1c6zf3nHrwLRHgbgMgOoZBnBMsgdzGykk3G9NPie6wBH90WU+GZmDz4tUQE5rk597BdKfmv2vdHZkaX7v0X/Xr96HbNV70m8RcCXevZsaciDdM16IPqO9exyt0ax8tTN7xK8sj1eJzB+j4AgKC59JDPeADrCiLZ0LkYgjf6KoMEaxWAf038CFj2m2w3jEHMvg8t5z6GaiWgGo3ODFrrYPaM9FsVhV7qVzn0GgOW6TKA51Q9nmzbOUdAmjjb0EuW57jcNebWVbLR+1hgUl+qO6JtY/7n/0tdgZCaDL9a+hdAjlbWblBhMro8SvkRQ40bk4UBHGi4JRgc7Y3Zmi+yGcxV0Nap/5SeGTyDOhqrcXKamiMYJeTDX3EpRO/yGVW308O/UlQzUu+93bd99pUI/2Pz+TGgGX1GVbUUZBwpbv8eW2JpUv1s9JwFXnBeez5W9MQQDxQOjhL9em2SivDO+yyBx06ENnLY2HVYR9thKbD85W85On7hsrnarcTcfGAMC6W8MCo62MrYICFwGUO3tvC7OHaRG2x/6u6zVSxG2A9S+gMhiNp3AwHILkDQdwROt2LpR21z2dQ97lDwj93Zlt452rJ1d1sAkLpyYR2xW970UfzYdts65Auq1z5rMIzyB/skIns1nqG+O+nCyl5FH+fMEtDc/uoHTVt3J7B5bQ6tSixY7lkAaAaDHj5dHJ0fLo+PHntV++vjEcRYkblWfbw3c9/dtL+7MRoHuDb8cFT5ZV11zSTJ7/vTZfY/5r8T1by1A/WMBqEdgNOQxlVu3qLtw3c5MJlVEYa8dILVmOk2wF79REO7IFwQ7Ee6+oSMM9r6QbCooyUjkeRIRMjALHQ+x3mQKXdJYj+P23jAdRvgFGEdjL55B+8HVKMl2Jo7twtUB6lFxnf3te9HBrNKvwpDvwhIb3xV4FWKSVDAYkgDb27+gp1TKCIhIFvfcsRxOFM1wtexa6zdNx6ZnAkQ0DzOoHZgmQA2Q2gHNoGdELFayQ8xWwClHzpAl74KAQDUEKd5HVCLLECagwl1xIQG6ovMqVyU2lc91mZllCiP6DNJs6MYYt1ssgz1DLFp2GCLTKJmoRCslS3Rb26YRwCAv6PsJBcP3knyiJjaPdZkRxKChxcbokc5zT1W6PsTV2ECWXkxAOgBqF4yhtKczjxlBNnCWHxXSh7EBRZ+RYq50VbNfrG1UHIgVCrQPpnNmvqaOVuMegAyEnuQtumkfo9gQtDjAoVvJNc0yCaNGzzLPNHogNeYqDtSusKYCnAqsL8TAJ7aMYvAzyYh24yyAx4gOZ3akgkwJFCdoXEBljb6CFECTQfNjkL/MNc7lnVVMQC/6fA4N6uyfi1Om82JE43rtd+tEVIDzKgY5yNlJo3d1ruKTIeDCAGpGKUZW1XAvHU/RipcUJekl06UciUyrGf9uegDlEiMEhMoZDpWv5BfJlsKolxMwlmTqGfPBC3sUa1Jv0Hn2HjI6eIxeOHZ+f/cdQN0yp7kTBVCQR+KT4LB5lnimJrJ9N9k/6NMZQA0gAz1P6aTMDGE/B5IZi0NbvbAy87oc6swWzuC1UAiYH+IanDgbCDzrOqkjdObg647cfU5A6gEg92YQy150gHrGd/ct/G4AGBHT838VEJeyhGIs+VPR1a6xcS2zfHIGyKB8+L5/mwD1gU6iffd/9/kvcwXuHKB+/dIA6uvoa2a92irD1fXv6KlsDhUDni2j1fqnUee3GXgm9cUFeiDfolKAO7Isi9qMCQaUpICqDA+wwwCKWVpWg1Wi1zppMTtL0gEaeshaf2p9FINnee/pCO5FVnQFcZN/6Jnic5mhTB7Sqzt03X7k96UDadDLrEIE5UMB1RXQx2frvfV+7CnMEs02JpaOZO935bOudw+KFh3wpIGoZKY6KXlQWE5kow5QW9ZKyDbPXImsFTrsMtDY7fqxRCPnlNmJGwD1br76izxPpJvSuu77dNcV5Z+tZQ840L3WubuJlaWQnTL8mLEPNUrEWwU9ZKyOtmQB1BiDOEAlo5rfe/r07L5T+1Jff/76dfpm1hYcowaw5isQxE2F7tSL5TgUpFbQY9dK7tAh+rhoV2/eLviAzrfz1JFW14GC/BxkTTsQv/O+afeC8U8xJPe/ydnodkmOI5efzoD4pDu72roPNmbslXr6DDYAf6rVWNmXokPOdDAHR8vIP+g85DPSeUYPQtBT2q3hO4w2CcPNk3YYXD4hkk6H7W94P/D//Nf8RdNzIRe7HrFn1rtpElVH/F/f5/Wg5EnBzzo+fl+ddUWw/Y2k9hpk0HTpO/t17NkSvTk4vcGbDqJCLvlWgMFhNxnoZ+Z83rjNwH8Oe9T8qu0K47h+n4Mppj/yqwl/4XmT17KNq0x/uQrTmEtfpwPUl5cOHr+2ikRXl95h9OT0eHny5KlXJaoKrN3fCV+CBaughhCxj2hv44cHukq187qMADb0qAa1eEpJBnii4FIEoTroGQGqURKcer19v1q6zDyexLgoE4UvDAxi5Bfmv4ymUMWHNv2t2NAKuosZqQw5hAaHRFEHIGJ9CqsZbjMkPTWQOnio2xReyWjxMt+e5YweFO6jNZzFK9acPHZg+tHpkYPUJ0cny8mjE1Sy9ekw0LzsGuryrC50c4MF9aDQIHLyEsqWFEupxy/LO4D6Lcug/tH3/3jCNOMAhexgOHgZKSQdHOQt0aaElnx2yqL3KFc7mLRFfGyJY33UFkDdA0grcBKOAAAgAElEQVQ7sLserlxhxmv2uZsp+kQ+t4V/ggRNdUjQJltvBVOMv2+jLx0UZLqRx3VU6L8b2amyqL4cEUpzKQrhksw1L+oqyuGKDtXKx+SkydTXIxgcmBbxz//s92NEVNtPz6BmSTp3Pge4COdOKDcJMJJNhtuCDtKMUooodAGrvSyUOTtM8Hk/CfSSoCPGBDGBEpbpYZS5k7QzfktgjSY0nLZfBNqCMwkHAHkcWoIa8sODLFbL3mDOMBi6ou3qQgRXqGIyA6j7rui5u48zZnT2h1KgCgD7xm88cFwtZE8DKEauiwYdjOA0jJmVIyX9kiPYTkeJ0p4100T5lXKkABxso9L9GIOMx1kNUe4FPiYpOIAbN1sZs/VM0ErjslPfA7NQkwNIZLMaqqJI8b6SvaoqGoPgk99npLQqgSxRFuC0GtvM5HdaZ+lXXleKtnNee9uzmalM4nM6cjEWrFcC1OH0incjqkp5pfEDANTI7O4/pvwhEGQwSmI/4KCdYvxzVtqyO33M0oeqWGvMZGWkk4ZtjgCnj7JagjpSKKvqpNIYq3lYuwBxLGeg1WRCLntWaH8GR8GV6ysfimrw2HQhFE/KvXFVAk6W3MegM90HkMvoANc4sZTKCMcsvulrWwrz937n7S7xPaxpOq5oSEgp9gRBwyg8EKC+jxzYOBzTt924jMhqc2Z7q42IjLPPCGowYMjbQkSmMEtpof+dfRfGrgcuRBbW6alFW0ffrIjktmuMK6BU9ShgOzg9A6gHgEX40SHzzvNBwGwDpKYewfVJ3SN502BZD3yxj2O+d8I7omqPqikFKAQflmw3ux9LjuuzRvk/gm5cV9Kpy2+WRtxYuHfg9CEU9WW9JhxW11fL5fmFyypmTRqfN6DRSoBfXlsPNetZd+POopPHx15u8PT0JHu6JT8w/mF84Bp8wB1a5nixEt3SQ9q1l8zuQIsIWrsuHVXo04kSbZp8bAmWhqUz0S1I73DUKI8JXShKdRMEpl5Dmue5V76u/eb72en8f9CTpLKC8pEM4GlBOqlBZjDJSGMz0EjLNCtvYPY0eDtKiyv/HM646EMJ4IjO2ecE3bzWljaaBl/pHEf9D/vsxTpa1Qy0egJEZDT05MkTz6Lex69+eScxXX5vNATqu0p7JRNG3VtlBcmH62j7fHFh5Tzxg5LzdcbU/oKcqXtvrfHXvvbVN5rbl+3Lr85fJ4CxlvQZOb45rV3emu4rmN3kUH1vK7s0M0eFUHaNaRWYmqYxZj8DYHXc25/fy4BLS5CV/fIZmr02WbDVmo7pc/vJr90fFRqrOkTyZCzGcL8ZP149cM/4V/N00Ra22wawQjmJABQC2Monyv7o4+nrNfv7wFz9jbUlujc9PfKdDar0r9GTue0L37WxOaeHsOdD92vHAA49w/uJ8/5X5MrdF5TvO7OLaewZVvoeDgEG7z/Fvd/Yx7P23mDrgkYbpLMZX3ddS3gw/dV6a9efb++8V/H5xcXy6tUrr4BiSWFnZ6cAqK1lzmPLpEUVnnFJI9g5/LtZVSGTtFjpBa0zPZtadMFcJ/UTGpoaeDf0NPFshY+2fIWK7kwIZmABg0N6I0gbvibwtO4nIV8YN2dN5vBfz8Of8F09n7OzirYPClBPfMEaSOuDUP+1tUmFk/rW22lZItbj5frqevEAuJtb7yV9cnK0nJ6cLEeROe0Z1CfAXE7urFJtlfLG7MtXSF2eelt0GYj5ubAaF6oAmgS97YL33mVQv10K7o+/XyW+nUI2AionCNhKAeL3JZau9Jn6cKfQ78x6H/N29jATTsGVVOavL0NKcjEHxlR3jo+7QDnmQWpgxeqABXMJwAzTl0PIfn4tQCrHSK4ayucINtuwA5IRvXqMrBwft6V+U7mlopBG4UrodQMAGb3Blts+Hy5SPRqqMXcw5TWDh7OyytE5HOl96JAhbX3WzFEAsJolveM7CSoWuBNwJUphc381ICBBakZrhQCNTGoXwA5QA5SmYwWZ1QFqse/FyolDwLtKzADg8eYQEHsU5BFFgczgAllxXFv05xAcVX+EObBaV8azqeE3c2INO0q5HG9yBIcqupsAtQ+yztfqFLIc0iokpgQjkqEVwBPHUgpNAmghpB9FXw0C3SK8R5A6wGnSFrO2HRwEwtiBhaTlFfMRx38T5l0pYRmoYh/kathf0MB4whWsTlaycUoTYG2cOUEC8tIAkhmkwsu9dL0Ij6SfxvP4Pt4ufpJBEuLAZb/xruDiHk30pKN4BJLSoViQ6bRsLY38DoKOjkrA06wIknKSRgCzkWd673oDxuMkAQxd3m3xQXWWmmII5ZAyJ2NTS4EGdTJWMp4ffCYUfq5tKt1dbRRnhE5gZYS086nmu85HlyplsESGJr3kGhdIzb3iODyKth4UQRdxHoUf/N5b3oN6OHfDxo0Z1CWDbQ3Bb4q3rWXz4RL/PleOFFIAdZX4NnoyXmEZkei/hKjco2MYTHZmDcy24DEA1MjWsnvZfBygPj31bEsHvsy49ntWyVG2jJjx9+70Y68mVoFQIHvF15XfThw0u+TpDOSl/qF6iPLaQ4HcAr9UHkdll+YA2JoTgWVbX/vZejbXT/mZgm99/Tr1HDqn+1Ddu2u/WCvgwWHWG+3i0gU/AOooyX17s1z72b7y3mnOA27vFuuIdnJktHcE4Dl6qPnMrHz19Y1ngngvOy9dd7ScnJ0uRycn0v+NwXwWkBg6XmbzlxKcmlyTjwNA7RmnBbxO6V54LM6tAejokDmYjiHPVD9RQJnvs2R1303Vw2bnd9R7qq+98hL9Xr8fP+u8kTyBfYR5tgkYE6Tu7QpmZ7zzv62x4bohAlCq5Hi0IwLYWOKcdnkomba3sPOqdLivZ+qqkCNmd1qQk8mRLy5A/fmcawWo6RhVe6NnQRcwPYL8AKhRKtTL7t/cRK/DkvvF/2H3V7AYzt8QEH63LN/85jc+n0l+Se7y0gBq/puBVXuAH1GZ5zPe9/0DgaVNOd0SXPaVSV75B2vyFWA8qi1tXhXc7B+MDrfJGjTHed6bXo+qutF50BYJDQBRBNbM7Dx+f9SCx8m53dR9+/rgThMiSNJq7+9JwsJKdsh6R/yWkN9krSSQCwC1/lNgeiznPVw1CQ4d12YPRD3Y5KOBfp/y0DM3cxHQ/NOfKxsJFSQ8KQ981JvB+w98aH7NdYI3uMk+frHr1tTg6DmDm2ZOw/uG+Ca7/ybP3cXqZthJ90+urmnMhokf9hyzg+16K7l9fh4A9YUB1I+WM9d9njhAbbq5g9mSeFLnFfWw7Ugjgcsq9bEKRLXV4/WjLorZ0k9l3zW97JH/lG+oqt/wfuoPG4O2OF16xvruj6xjPCtqp9IzSHpc0+U6aaPkj4LUOgL9TvmssTZ6XayJJnC0gE1gxZWc5WOPTHr3H0bSn8uTwE+urq+X81evl6vLq2WxntTe3/7Iy6efPjlbjs6Ol+UYvaePvA93BJOTX/diGpm4AplVbtF1lTa1j2y2XOt3APVblkH9k3/1z9a8d+VQxzEdDi8Z+YqfrxFuCIANxj9EQ4fhtxpRz/qDWjAIlo3v7BMs0j0gR7kLFF8Lk43ol0HQtdSTGJQbv4+kq7VWGkphOa4915J4CDaGSnetMZ0aVF64Vn092P0avhUt8zFXXHaujY0jODpc2rvVA1TsAvCD5ysDdbY03ICf0/HijgEHpeFYZhS8A9aS0eDMN7Kg9LvO9FyI1nN8vaKPh89VwBEiYwCfQygkQA3nE8t+U3jaq2YElMBlTx57dmRvcsohPDh9+w4NydyVOKP+vkS/QfDEWjaHl6Y1csZ5hjQ7VjM9MgQh7kupGucW4OKYW9qN0V00s4tC9n7Pz1iU2JI+FXCEKUiN2Tr95APjN/ddFUCNa6IkeEaaMSs77hnl40GP5rg0IT0vkZtrsXEYtLLDYLjKwqyixoP3kQcuS5UrLMUufyOLqJk3g41VHDJojdyeCiaznYUuUhpQVrTAnTw7yZKKR9GZhbgL8D/SkJ+PiLzsvJZ/13pEAIbX2GcZN9nhocSjRiKqWhrnPQzpDuANCrKPE5JQ56AK1Iye99ExaC4WSgDaTdNxomwq79wV5IHxkZvgL4yvolcTqCcv3MnHqfhKO4GcCn6J0ze9S9HwWvbPHN+gq1GfsLe8ADuEiD/H+DD80mNvzbcNoCZo28GCNU1uAdSxh2BOe4HGPaRyz49JOTjnAKiRMUmZCkM4AGorE+qG9GMHpmzvnb9E71YDiNjDmj1aTR8wANUyLS2DmiVnu9evG/aDcSoBdtQvsvxr8CBO/FBAtV+nf8+cDJoljjlWpvgu/rTrOeQNNj31Ebo+Itlsuqn6vq2FATYG3NjvMz7I9zSDcWuNOvHsG/s9ie3d5V/gFfBywBcXHs1vwLNn31q/WQ/mhOxyx5S34Lnx69gWx/rSsgcu5ZEB1HY/z7oOYMyDVM5OHayGbQDL5M50PAtcoSxpDvNu2ypvoLz1ns7Gt6yvc/CLDiAXt6OzPpr3EGSV/SHfm8nIkunx9MaD9Dudr3T9x+7As1mZx9ClOP7RiQjewJ/OG/pn/G4H2DvP2qdDdflW86L9DL2etp3qOzC3oi3EYPtAJwFADYng+kpcg++BtlAq3mTIcQLUh/KxL/Cxmw6NjudyFscaZaAodYV65b4rzbPP5OvXrxf7MRpwuS3VqJReaG9VuXCUAlX7+tvf/vaXbTnfaLyfKUCNg5+etpk9qckcsAJ2e2kOGVy/A02+/nz1OZAP97oRhzxPr1nbiGIfbLgcfZnoId9Zopw3UL/aCGLdBm8eHrUD4M2xr0BXrsi4AqF2k/Osl2fHHP3iWdCC2OTVHoueQjp65zemuY+BFK1t8We8z+y+Nvzwv6WFuBHssE/P28dnV98POcCDQgmxm/Z2AOhvcIbWqQWHnwDoKDt86wfeKiTjgVd//peh/d7D/62qMNzjVu752Fdie9/9NPt437Ubn3c+duhtyn+7cV73BBS7LtMfppshxh8Dvim3LYPaAsu8YpHb0KfL6emZt9cxv/xUR41kDBfxTN7iHtDf7s+sWIHSEcmjmJgD/ub+7yHIptrwYH5hwEqigk7ZKlSyxs4WOx0SK3J9yDnoO+Ndt3lFBe/ptZDEwpbx4a5DoYzYr1tXfgT7rxl13Zt8MbGSDMJFBIH7Wy4BUr/89LPl+urSy3w/ffZ0ee/995dTa6diNpj9s3ZJ5gX3ynVm64eEYGtS+uaCntJGcodqJObJpnDc3c/wDqB+KwHqrpzsOR3qRB81s8bs0qQDtrdiheq6jgxlEmkewPZ+Y6YU8J3HHsbww1E/6a/UGUSqqqOGFk7b1aBKAQaX8Avy0MXl9u6NMQLNeuXBju/hz2ACCejUWqZwVSBVggkSSFEGOAwX0jkDzUMjTsNBmCSN87XwBMwQ2EHLaN9g+aGMMvvT7pCKSpZPDgNKARlGu8crsqatNKeVmtBsambVov+VRsk705PACB1w7nMCNtysMHxUiEYfOji7AU4zc8odZgFYs0wJP4czBko7DIQQdIkQFiDK8XAbgmITIAPAKQC/mZwJzpZTJsTF8AKxBvoq+p4LOr9KDIgUMFkiXCh1MDR6mZc19XQwYGQBW4pXHaIytCPD3OjAaEhLd5elNw4APs4KYMioMnWyBTDj90TWftETBHIC1AFw4zxR9d+lsKDidPaBakpJKS21DqVQ89xZ5iBVVQ0C7aBwTF1p34mAPWBqaUzhI88GKNjpoqgH3jsZX/DIdFyC+0UZbBlT8DiD17OAtmRIk3fphhUOLj2+tUyagK9QyMoJg93QkxTHIdnrWEIa4y+HpK8weTlB+72BOKOSqHNJ5atNsJ/51YlpwRjgZxLcQ7BW5K1szwBQO9hUp7/4eAQbbSnsKsrdSTuJg/Zn3sfyJN0kAxgDryjTu2y3vz1bLRzG/rcD1IzorBV82wBqMyZrOUc9ZKRFmGijQVCGFw20numRwbJTQtmknpkQmLxXZ9WeY3tsZaeQBX3lGYnetuNuQcnezKA2QwlBaqQNP8sOVEsgWegcKDvL6itjD+syKMfKK7qmAGwZYAe9QzOwZ3KzT3aXE24LEFYHwFjGPModRynzrcXe5/jTOW45AbfuYe8biGign5W+nQHUaoRmcKEElOwCpQ4d+4GE9u6yL/gKeE+6y8vl7uYOPagFoPah056wc250H7o4+8N58G2wI55PKyts2QHGI+09K1NoICMB6nTeeVUFqZ7TnhfaTa6g0iZ0CPCDmxuA4XQUaf9lqG/UocMgzOhFav1jEO82KBt6TQKp68Ci7gDq299B7JGnjZkYM4BagUjOd1Rztu0MXkf+BjVxtyzpa4Etol3l/rNVcBW0C2RAz2QkQSwGTHJ/YOPZ9wq8Z6DTAFALnXzBj9fBw+vrjL8LoJ45RLkX3UHKHtSWQf3y5Us/G70lxIyOeB97Vgeof/M3f/PgufwqXPjZ+athGqtzIuCPn6Cmj0tY6Rsvh3rzihmuTQC1b+4LUM/ZwNr2JP48n1QlvMAtsA8J0PvL7+G78RZjxUD8ty3TZ3ifQX7F8FbD3Te+zR7iNaBpUig8BwwQp2iMue1gtbNg+SGJYzAMW/CzAve5ZoEO9rWYEFDSV/NJ7rIxeybj6u/JodikhgmdlGR+mK0DCVQesH3mctGPOI0f9mhd4XuZ6Wsi3Tfq3azlzTKouXgPH8MhPcj3Msc9+sne78e5uc9t+hkeBQG4kPpK0k8kF5J0Bp/KwM/iYveTYo0tSPzyEj2ozy/OvbqR3Rsg9ZlXJHOQOjKp7Tvujwn8Av7pCJ4x351UCk28Qmg6/XD+dCLcFZjq/kfzgTMQM56jOqz7x7RVlyRksTUk13O9VyWxBioLnzICZOVb3b/abzj5fAjRUAG5RTiSB4ptKd/OMO9JwFqXKXBVR7JVVJotP+uyXLw+Xz79+BMv9317c72cnp0t773/leXJs6de7ht+FoDMpa9F1acOSAdgzSBDVspUz2ynRY7XXl+8K/H9dpX4/tG/shLfExBpWje762HhmIu344isI3JmUTo8Uq4ldeFCxqqncy2F8dX90rkrVSMjRw/nOuJRmiJ9o8U69OBAUQhkyepL9H8+OBEQTfLwSN8+OlruHqFnAwZRyjOfh9cYV2QcJiM35hBlfjOaTpl7TAxvDW3o8U6s/QDaEhBOeRDfni51qWhuqPYEei9FHhDsZoRkgHSxBCwZTIXUmacC0+ZQ9pLeltVgmVLH7lTy0nGWSW1lvt2hFJmw4fRcOTV9fthf7nIJ7B4VRYFqrxFOT4DaI8FY1ht77s5we896ZXofDQLWAlwbUE1g351JBlpzEehQgdjk+IY5pEOrHFcEqrIsaeqxdaYyUIQIUkQndEfTzOlDMqXQ8LnK6dEIsZHkN4BqK68ddHa4E0oiR9kbTvfS916CLoL2PSovzxl+samjLHwENHj2dIDWBJip+HigAxyVlaE9AtQQ9JhQUhaNry365yKGopGONTFclL34HMifnMe0COXktwWwkhclp83v280er2ME4h4KTneQuviVUIEE4yRtt+g+5VMMUHEVM5xdVEhXLJUTXymDVHKVOkXlkzOe/bzFJIOBEqFOQyUBbABYeT10CIoCc96Ksdh0rG4BPvsyILj1g7MvM8WDn1FhHfZYw8PQ2gLihsEtAKqxBcHDor993wdMtw4TFFzJxuAazuid7zWR77vV9QSRnwkWbFyjDnc/EQFYD2DD3d3y73zv91bT+VV+w8DcZHlyNsc5E3AYs81JH3S3dZC6g9Xkp3Xv/brZvrXX3kzof2XgK3pWWtlunoPbG8hf8v10YrM8LulazrEa7Hke6dAlPQ+6Qwd6SqbV2tS5yvCvAK9nc90H/HaH/+wedk2VPweAz1Lmu9ZXn73Jj1pgmt6P35mBxfYeAeqtsrcE3js4XcDSnH5mz9tHR+8+//KuAOnbglDsdwMBTf8PoZOOdmF0cfTMtrPyf1EqO3rWm/5msoYlpdmz2e9r2dPsI005GD3ZusxNOSlZGitL1kt743xayW7wyOrNThDW5ZsbT0XzUMsZKFjOn1np7pnufAjv2EUVag+kZtWysSkjeG0HIfm3lr1m8I5mTXNd9Ozvsj+2xj1fBwDUfEbkQYcDF7or96Fknjwh1VvsRWWS43vkXxbc4AEOLcimOwR/GSdR9aOHPH/Qf5svo9uNnVaUXw96WsgtAtSqq9g9CPrr3nQ66bT04YcfPmR6X9rvvHz9stheABKDeUTjejJDem7eKH9RkyuYmSrP6vywD6PssUO2IDwNMsFuYtAvts0f/ISLqNg3wrJt+aXhLITv5JDRT6/Zlz269/Mh9271iH3rAWinKoLtm0e/H+xFzf4jo1VPGn1nsCvLB4Hqd7hyDxVugT7aXizob9zRWXJAXQERq9/YnUwwWx8FiPatX/8824vd94t6/c4Ai903Vu/tmwxhd5DHrjuzOuQDbUX29dqDV+ycm+lY+9iAs40HjnHPwmZv9gduAM/wirbCN8VhM4h6/Ri2Oo05ylnDLeKERnsbDxa9ul4uLs6Xi/OL5fXlhbfXMd355PTEy3x7NvXJmevqRhvUb513Dr5Ly7y9jRqirEpaOAjdTOQRaLUDkNqrk0ayl2dSRyWb1DcUnJUEDrcnwt9uzMfTixLcrjK2B+82XWG7Ao7oJ3RWt+Z1jEVtrs0A5LPGRGxdH1nxLAWnde/WtNHuMawPbBbXv46OvQ3S65evllcvXzpIbf+sxLdlUj99+sz3XIre5P7AMItkQFsb053D3+j2QLRns73TKgrDuNMfgzV7/g6gfrsA6h/+S/SgLtCKpDzj2PVeGhrhHtAQLCX93YdkBk6H+nigMJAC2cMZBKyHmdX/2zElrxwGzP6/ce2KWfNueAJzYFchaHHPAserDAWVNCgnj72EXPGvEaDm+3g1phxQCqOEPIw79m/0b2B8OQ7njFgLdYL4O8EwhXGW8zF55DTKjiAcV5ZAAlfd5x9kMzoWSy11JwaB8qCnNJ7MAZDRPdVPGk6Bo+XR0dGyRMk/Rl+P5SIFfJxGQLYCN+xB7SiMgjrh1nCmGwsdGQq3y9hbznfIo+zvFnecJ0AdPauZWZ3lwQFO09jOE6hRpiTH2RxCYKtziE6R+GighaILUmL1uEtAMuhk5vBZAUkDq+iRnXjGuJLjOYwTN56BibLGpUewRh3aBBp4VhMkjqzKgaUlMfq7Hj3nGddjH2s/VuKM82cYQB3lvT0CzGnTckdZ6nvMsmPhGNiw/YzFOHxSeXrwR+xxnSFZDCM9CcqBgTiWWE8AuO+hKkl5SxmHqj8dHGw0jzgaZlZHBjUBMD53FdVHYzhmpteDMWXGci6KKza8fl6M6s4ChFqg0sCXFKCecDFw1CinGWOI4ZRN0nhBbhuV964z7pQ8TUFNJ9IYxDH4lvT+mi3d6Gr0l/BLCqRxv8FhE6CmHBf5kAEGcaTJsROPj9uP5n3RamYWlEfCV39mDJbNsl7IVLongW7gVyqTQyp7yhR6i5rhQr72e28hQL3L0U+Q0M20CfhAfQGyW4Jvgjh3+UbexHFTVFTOL+slbVmUFr1tPbAsI5FaDR1nCBwqhm+leX3sIat5nXOSNvjuxIdciQAkjb7uOhQNU7lf3Wt3gs4mQJ3OXpzdbQC5eCazyQhOM6N88xlbusRE9vo6b1y/BSC4w+LkJEt8d/pSfUVbr6guufXMtY60Meh3b3/pVwDOrVvvG22HIbMsoyzzEDBGPZlWjcsHawFiQaSQ2gqCag/bDq6mjunPEf4YMjf1s+YI6zqzVlVyNXISMEv5JNhJ6IIM7wVT62Mkf1bHlG74VH+f6daDDooLCniEfC2bMByOTQfvZfq35ImCiqN80aznsZrNFq/uU9kCqH2oK/kmenPoEFyG1NA0WDvKfTvNRD9VzpElvo3f8b20/fdl1PwCTujnBVBv0RNpxTOleAabnjqjUXvPyoR++umnHnRGerDXDlBTV/H1xWGo6+MMfutb3/oFrOYX5xEvX382DGbFC/cAnG+SQa174NtRO79/gWiGT+ymzXTOVPXV8NAEkvKdJQ2GHTb4A+WZGgA5H7QY6BmHXDfY//1dSzFW+JpfyWp/W/dpTbzbZfv4P2ZH+xp8ft+/AqnLlizxEeuVxFDg93os4eXb/0ixPVYcf2X74wrKS71eLVUXCPmfMC359r6V4GP2T2Cw5eW2aC84ONAOeOg4pzfAp+83182RIUnqIf/o+3vId/OM3zHBok75wffjuA8Y/76zdPAz+xndKoF/jxuWf1U4neo0WeVaJ0y6xfpBPjOxR/gqKx9Q3t7eLdc3CIS+uLxcXp+/Xs6vLlM3N1DasqgNqD45OYW+Lo4pDIt84XZ5ZAB1ZFH7OJjlRr06cyEQlMp2LAZO24/p946kOCZQEi11OU3gCA6XegoUQ8a6Dit+IASF4yuJScPpVB1FPuj6rJYon31/uw5JnoKdPvZOuyufUPNd2B4YvmKZ8EYc5nexku6ffvKpV52ydX769Mny3ntfWc6sH/UxAWfof6gqikQW+lpcMjAhJvbJAWtpGcbZTH0x7wDqZfnqW1bi+4f/YuxBXYAqhPwo/ArIAiFRHaapPueo24w9Q0/yi/cXAmN5WR2BuOe3Wf1Ev8uSy1SiKcabgowDB5UObA5rNugb3fBnmYsA7cbMvTC4YrThThlAZuJEzuAjEc7kc4KOzG6rk75b5aTw0ehDcYjCSVv5oCzHERYigOWmn1HprTy8WdQQjQybs/Xw5TMsmgY6p00LpZrLOeTZDY+rtNqjo+PlsWc+SIlOZ35wQDuAGE5q3CeTK4AFSqZrquqBiXVQ1RlubDodSgluaQZ1OsMDoLYoL5b/9t8ri9p60pmQZenRmRKvgnLlsBUnwACCRiWUSVBzaCCxS64QyLkWZ9v0LM4+981TIqAStF9x9z1IoiZXAT2P/3dZTpcAACAASURBVFhBIMDuUKjcWeFZzaPTou6E+9CY7g4+0ghLdAPQp1AlSB3H2qK+IkovSyo/frQcGY01Zwx4J6m6nGP1njpXJEBo0E7GrN6kvW5QToA7gnZUBnNFN7SufDvvpYZlBWXAWSy047SOkpo5C4LX5GPMREqZUeeoGL+ASERA06oj410bcz6SR7f+U6oaeXDwAQFXBmg4dHlmoBfgLnw9lPwYelJlBv5MlKttYTP/BLyqxSkk0eIotPzndLYmrdJfJ44BPE2z66ncZz2GaMBkkyw5queez7VvVDHwtTVHxXMVSR3yo898MGgDOJgLKjqdgh/ki/CHGD4OOpzn7EGdGdQxgO/97u/ed3u+1Nd3p++ap1NzWfegxnLS0TN/LTVjzetLdzxADsxWOfgwDRsvLXZx4Q5ty7qyTGpEn4fhY5mJoSvQmX18ipK96E1bLTimjrim9zjwyuA4ATf6GioQs/5sN0C9i7hmYNRsvQkQEwBAT05UbdE9HETLhldrFxC0Dyzu90fp9KPsy7oFYG0BWQpIzMY+G8+X+rC+G/zmCrj+fA09I3U2C051Y2GiLVJuO3ujhVag63AuQpdMALtSPMIGjrL/VKb3ODNXzh+FbkIvh8obcipmjSyC0p39PlZhyCpsRdsABQDJ93gfAL+4WcX1jZWgyCv4Xbz6/4e1X8+hPu6Zz+aQ5E8PErZvaRCA8q99tj752eycb313eL+8rRsgAC3VXITil5R7boOiYpL3Eb+5jkBi3FKDDdwxGwB1rl+oom+Upfo58IWZzLrvbXetOfdKX1V+zXg8rzVZ/sknn7hc73ze6An/xkCtfm+e5w8++OC+0/pSX//qHBnUo84ePGBczNU8D8BkdgTGxTMerNqF/dsG4edka2DNDmoMK0zeXaHws63uNmXJitXVk+fPeOfhBBXJF5P2SLPNmvEQBFY/cBPkIXkHCRo/bB4lfMvX0LMkA5CKc+xnlckyIbz3zWCbVnfsFycQfoTpPbTU3mTC9BttrwWfX4kFW1S28g2n2wxyf98abN/3sJ3auuqAIqQ7H/BQcJo3RcLFQ2YflPSmA3iz5Xvjb2d7uwfcyelTMQwGY0MoDKtaPlCsW30e2a2WVCXtIjUAzNVoAVtN3iCT+gqZ1BcXXvrb7Wzz6D9+7LoQs6mt/PfRsfWltoBx6r6hmz42nV4mYeNgyZtYE9cV2MwyfEo3kdT1+G5ZjltCkfrMoCsocC1AfKwDdP/D/3VcDEOi7ArH4kqQ8Rn0pdTzpk9PhtU5lwRiiW918BFOgubJfisgCU/F2uIfcQ36r1GpFkX4X79+vfzsZx8vr1+9dl/Kk7Oz5Svvf3V59uzpcnyCfTU8w+kRjvT83YMK5N8+2536TPc/vcugfssA6h9//19sGqfOxpojCxFfKVqyLOvMSUCq31agWGp0BLQO4xXhfIuIjODTPGbOgCuadGQMnS0MM2qXluJGQKmeBLFKcE++OHH+FQOSLDkf+83yyDMgWbbYMIOKK9MSMP48Zkkzg9qCn0JK1bqFslODn3Levs4+bDo4QoYxE5FTAubm4ipBZZWC4l4BcMT7JdikO2Ugu2WPE0gyhZ155cg/1cxWPDsAai/LbOW8j9B/2sp7HxuTrN7TYLIGHloWXZUGoeANMeFro8o/MfeVUd+YOD63HxgJ7hAWcNpLdtt7BKgjE8SFeER/GTh9rX0x4/tyxGINY2Wd7xezVwaOPYqgEgLUBK7yhhp0EtlXAVBzPkUXXWyCQEa6iUiCkn78bWpnru7oEVRypjQhUgjLz4efCypWcaED1JHdTIqk1jZRem2fWZ6b++5KE+k5aMyvi6g4f8uJMWiLgHhk1eHx0vvbKDcdXKKMuJIEgxivEcIh89eDqoo7nTmhRZQxHj3IV0Eik3sOToz+eSiNVFJoeKcBHswHlQEAeuY17hgVbrth5A7hTJmhHQGIkc1LEB7rwNTdgklHRhZr6CWa1MgZy6wzWGXNBEtBY5gR+Sumy8/HbxY4LbxsA/CZMt7VmwxmiNMhhyRGgG8Uycc5j4z9cL9GPIScOwY4YP1qHSp4wn24fmOsX9JIP4c8e5NTHd8sPqoCdeD7XK/uhAKP1DCv2V4pXyrHUCjBvlB4sBkbzHCCfIjz9mhZfvs7f+OwLfkVuYoANc+1vo5THDOou963BVTzHlvOa7brePByBlHb/dH76tJBagDUV+BFPBjGs63CRaIzj5ajEwSu+byjqknyqgCJsoRZagGUoZS5EQQVk0jeEMEpaYz5MyJQhlUbUhY9bAVoXPdvc86U+YqpEbCyV9iJM6evaDyD/Tu6QZ2D0HeQmWs1mnI0rkEetsLwtith6BLA2gW+61y36NBP+xvx3Iftx7tv/XJWgAC1ywmjR+Pp5vCKUnGULJBzIQmo42jFGfbD84zgausC/R16DCoZ1qGwGjlZw677iibLseaF67KhekZ5C1TiCTsw9Bn8GXItglypDKCvtf0gIGWmt6sep8el63crnX6i/xDcrhLXAGhZJcFe2YNZAckOUG/JCl3KQ69RHlD62tpuod496BjRXqjkh9rwtIUjM8dLSlrA8U0582TANo4OUFMl0bCDX87paVXT3oBv7gOpWS2AjgTsDytLadWS0r2RQf2ZV0aZB1XVvqgsoz7LVl4m7D74xjd+WUv8S3nuywCo13Y5g7LBy8DStpjXzM7HdFK/CAuiT1Jt9/Gzetb0qcFjO7ZUz5stZ/c91DU8w3WWD92OlBbiB5XSim1pZvc/hFdxNOVzCovMdap1F971mq0zqWl3fR4Ata7koVhhLU2MNn0K9Qneop9DvpET7ElPh+7bIC0O+tLKFA3/7VCfNu5EPYKHYPvkYBe29mvY98n5Ay53gFKxZ4b3vYNIOqoTB63h6iLd+vhQx8J11GPUP3/THtAuB94IpO7872FL8dBvwUvzsFNM8zK5mP0iiXSrdddM3wHAfgRwOYL6XH8D8cO7PRyICvR0kPrysn6urqEjWSueoyOvnmUgtbV5sqzq4yNUmAm24NfdPLqxGqTh7jN+gIpHADprVd2VTheZlYcOf9WRAdSRzIYvSMsCtoCUGyn4aWOx+zhA3eY45YMxHj2zoeGIrDyMEijrnINwI2PN994h/aeo4Rv1H/NrAxYw9dllORAEyoYPkLa+rjur1V5eXS2fffZyef3y9XJ1fuHlv9978Z6X+j49szarjwsPDP82BlQVRrejz8YZD3vkt8CKP3vydO/S/Cpe8OinP/2pk/7blkENgHodbUOloguTaHhMuguQZWTwYXok2Nn/Hk+RKWfKVYu8Nr8nrmyLnlkJvLjFfqYP5WKM3mqRbJIhnfqXAmfOnTRKvRReGqj5BN4rQEh70snd7XKUUTDGLI3ZFLjuJcAlus7vZf+LNsi3jvGLQrhC90sYbB3cbXuV/UHKwV9BQmXy6/qroATrlOUdmDA+un1kHSiiXLKr6gSoAcR6Ceb4wWWPl0dH5ogGIG0A9tHyGL/bj2dPW9n0IFG/hzmYotQnUZyYSIrhRODBDLHOG4qLgNCunAa454I1NgiOXU9PhmM8MqfvzJEUGdNektMA6uXOI4/cQea9NKO8XQha3Ify08P2E6T2kd6WIxpRXOZQh3Df2tt83530JljsNYDGiKTr9JIRYiLIdTkJzlP5WNGbH/P1mtoZ5j8XlsTLknTigQHM4xzGl6IHe2Y0S/ZzhhbGtW4MhJUyAPuewc+C3JFBnRnRYE+eqMMSMlE22J2kscb4vcrRg6XVych9GeBDOR6DhcEFkXMdBOBxhMGISBc+r6aU4rP1Widdq3Iah7acllJeMRlOKKUBUFcWTfFf0nwCuBOlm8/nHpKUCCoFThocltbPXHnHVka5BXtW4jBV9QGXiGMs12SdWQSyCmOa6x3MmxCvw7kKzscEhpXWcRRlD05vBieUEh58eqYV581lFJqx7wZa4fnFo9cSEIZcRTfia1kzZAyAIkCf+yhlGYbDHc+Js8WPNp1NGWha++tlmsI4msmpMbhi3Dvf4zuWFIroXAcuq9KGgWR2Rv/t3/7Olhj8lXzfAN1tx31lJSHoqc6JRkvXfobJGsJjds1KZrxpeH7ATa7y3N46KI0s6svl6tpKfIPxoacUAoXIlJ22Q2eAkVXzA0AEudwB6tBGU8edVedQeuwgCUAunhWHvh5GW1Qgpw4snFweuZTNFI2sjONya/vxyUMPGKE+I2kieDB4YnFB8lzPPow2GrPsyhnI3MFrNVZ1mPsAagD0g2A9YJbvLvnirUDoz9fX0I8DoH58YgC1ZRczTJRHNmwTkqNmUEcgqetR7GdHKzCCpBAUizept3XHSuepu+isf8azsrIvaDvEOXp8BEFpDr+bqFrDgBX7rlWQMP5uPNFsCdVzoP6F8uLLMgPJXeOZZlBTF8LreIY4bpZgdifkGfoN2s+MH9p9tIXRLlBn9tkWD+i02vWEpIiYQ4XqhS3AqUWAJdet9sit04x4cBkTcuTmxkpdoq+4rYWtgf2YnYDKHiJPv3iH6l4j2jKFeZP1us1orwJHYTdjfYx+X1p/Q2/bAed2BUPcRN9CBgCHMMvKb6Hfx558+FffrhLfn55/tnl+k2xbSfS9AOTUfhH7QqLhpsmP9L0khY0BcnnkRhM5H3CoxFabq2zX3TxtJHqlR/0kDOrBB9QqisXlE5dW3kit1vIz5a6QK0PG6GToo5id0Fay3cEVv25t6x96wEOrv9c9wgWx8Qj1W4RvWWxm2J9hc6YD6dDRPvy6GV0xLHpr9XYHTJRWMLNdh+fpGRyY6ZvD0/vG+PAV+/l/06WE+c8f/CiA04fyjOljBj3p/gN5+NjrWbkC+wTtxvDqDKdExprm/conRpOIZ1jteI4jV5TVRDUBRTiFt6a8vlmuL69gmwdYbX2LbQAWHH56ApD61EDqk7No0WO+e/jkL5fr5Wq5doXMbEVUOouy3Z4oBJ7JxANqFgR1TQYdRTHpTgj0LxZTVl86Al3dtzAjoEnFjKm9euf1NwXg3kOPvhX1QMynUZEECKy3HNdS1/V1kTvoVHK8IjfEnRiSIxI64gP7vuEw9t8NfeePj5yULCD2/NX58tknny5317fL2cnp8uTpk+XZiyfL6RnKucNHWklM9MF4kmDMu1d7whxLM0jTrflvX5y9A6jvz6G+xN/4o3/4P4mRCkUnAYbOLN3o1YPFo9UVkjhw8fbIfGH54yM4yzP+TJ5Xh0iOrpwsZzwBTlNA6WjiCMPhviH+8L6WQA01T+eYc0jssbGTyN6TjDMCyhC+9T3/2wE4gpfL4gC7OVg9UmlZzNz1SCGP6nEcOgFqfD+iiKwPb4xkEPBTaRngx0T4FcMd3LIpgrBDFcHSGV4krw6O0vrOkIYnpySMUxcM2P90ZHok1LIcebnOI4/COgkw2kqEHJ/Yz4lHY52cnnj0vv9YdNbJqTtIrNy39Qr2DGvPsj72Vwd2MxtCo7oFxPLBMwN9W3EiAKivlrXnf3skWvSUNuDZMhzixwT37fX1cn19tVxfXy9XN/b79XJl713Zz9VyY6/++Y1/dn1144a7g9iBO1JIx3DD2K+Sc+mQd9yhIqh5fR6/qBPv9x16YzeAsxlGvGeB4AQ1dwD7QQG+qp1O40y4sLUAusGgwRmA11DpFEoXyrAGgGwBC95TmpnSJfoy4l6EHpyREegQmdD+faM5f7UypShVakEQTl/+Y3SFzx8fxyt7WcfzvW+hRK+XQ1QEsS0FC0mAWaEfciK12IcEfzNLn8EEt4tXt5bsQKdDBhmko7J4O3gQgBm0ewlQ1tccZXChQERJXAZX3CFjx7J17JWfR/Cd9CwELVBp4lZj3yNrPwI4FBTH3EP+CH3wmmIgoAPQXijeVPrivQRI3HEV4FSqQCkd4pY4H5QVyqOBX8EpTmDaXyWIROfJnT3EaOyO2F1OW1UxEsCxcvNBY6h0Sp6mYHWTn77GVa2jgkqoULKqgsy3AdQrY8i3IyJg44yCz6iDdjSQ8jNmmqaRWI503Xd16iNLp+R2HhUGGISMBcsIOXJiMuDx8p//F//ll1hbu//Qf/rTn4ptNlUO4ixJGw0B9Wagowb3bI2o9ApKqvuPXR38tscmIy1z2kpNWT8k63/Fc1mZV9buIVo+wLL1+bFUlWdcOp0wcAzap4EOWa0lAgSdhjPQKwKQWIllYzqkUy+LFUzlIQB1rvs9e9R14Awlgnev/S5wjbJ6HwDHefNJClBz7ZlFra92nZbJ5d+aaa337Hxwa2adbh9Cfe++80VYgbByTH+27AzTny0g8+jx4uX7j49TX4/uZ2FVateZkIFxDpxW06YJ24hKDOUW1KXkH7oSqzMmH+o5mfHJ2XepT5iub/YBMqJvk/cEC8uWMcarzDYwUO+zzz7zV1bKUGdj373ZGaaeueUXpc5TOuGd68AGxL733nvLV77yleX58+fLkydPwjkFIJpzUL6gmdRbuo9ez98V2BYfVvDx0VkH3l4BlrDPqoNJtYQwsgm9OjLTodfKj73Pdgl3aJmAih14hu2BBRjb3N9//6vLr//6r/uP2aNaMhIq6h4m/As+agfpmmlq8eBgkOrgLH2dfg21Hxi0hE6EQxAxg3kfP3J5bnqKlY+0XtTm6E5azbNKfZLyO/hCDMbOhK3y3/uP/8Nf8Er+ch/3gx/9ZWzKWrdzGZx8bpCcq0EP1Jl/NKrFzQZKrgzqukMFgddjRj9Te18f3v0Me5aX2X20j2lD5ush22M8IuY2ULhHfattXH8H84G9PmWeY7b3ShbQXqvabSOHEHt23DkF+8MHuIu1bKn8w7ocdFF9I9037XuT21B/zP3Ju1AvLR39kK3avkb9QoffiT7aXd/Ypfv6iZhlQc+CPOI9911TqMeDB/I7fPi4yz4F/573+0Vefsj67x5PBOc/WL7Sz3nPM9AG9WbfjpvtwCruvSc+oNBzg+Dok8G96ryUrC3choF8wIMKs3C/bENULEjPgsVNB704P3d99OVnL5dXLz9z2W4+bQMyLOP29PRsefrs+fL8+QvvX/z8xXvL6dOz5egMPlVrl+jtqa5v3I9OdMhG63qllxCP9qY5Q+whfIERnKpJKVgKqQ5Yu2VXm4l9OyT56Wp3Pr7eCeBPKhcngU9DjNb4OXkBd4QyG7tE/lh+POi0IpckA7+uHnnMtj+yfMDgZb4inlhneIPtrYPUnvSGBMCPf/rJ8tGffbR8/JOfLTeXV8v7739l+fC3Plx+7de/tjx7+sztANf/pd80KozCz+5nPkrBD6uZkRNymmQ/bQzf/vpv3Pso/Cp84a3NoP4f/6s/jEibxpwag1MnML+QkRtNQVMjPMwI0IhYNjDyALYW6E2GKoxVIrwHIRBAh0Zw5nOZeUpjNR7ehYgDLG5wVilqKLatPwMZHOzcAcBPwDieCcAnonJiyqlEWwSKGM927eXd8XJ199iB6Zv43K65ttIX8TefyRIXtLkpghKgFocKM+oojLYM0i3lxq4nv4Dptwap3fkfYDIAQjBUlKoTtiBl2N1OtaLekenKV3NimnA6sp6+Vjbu8dFyao6Q09PlyZMz/zl78mR5+uzZ8vT5Uy8r4b+/eL48ffHe8uTZs+XsyVO/xiK1TBA6YO2g9elydIxelMi4QAZyOUoLrAbqRa1xrfl3B9NtRHu5E4WlusPJcesgswHOV8v1lWU6RCmUiwuUKrWf8/Pl8vXr5fL8Yrk4v1jOX597j4fz1/h5bX+/th4f5+6Qv7wyMDucKAYyGhhq4MsRIszpDHYHrwGrAbKOGb66P9ZbDeVP6VRK55ITWBDVhuFYyzVm3epZ6/pzAk+R+WZ8xM9FAuQAUN0pFhosY0YcjE7SotMjMiXNaekBDcf+asAygQdk4cvfTm/mHI/y8NYr83F8/wS95Lx0of0ewRBGixYldvoE5WpOLFji9GQ5PjM6M/oKINvB7QiOMFqLzGsHQBrA4crfo1IAkWlvwl0y763Hs9AZnGYAij0j33q/XEMhoBMQ9Gj8bXTW+fPkM/v9On6Mlr30vDrpPLDC3ruGsuJBEwiecIeeXX9tpQ+rRKaPwXlrzAscFqQ08D+MjaA3naEd7OjOBi3NqQAH+9X7nttZ8P1HdQXbD+MtLNs+9Exn0IfHlozl9y1zCT3izVmJH/7N9bW5euHHflZ2OFtGwz3WZRa4sQouCV4VQRAEYBOAGzL/IX1xjCP4QebKdTZFFBUcwgHr5y5AeAsW0XClwdkKyfDo8R1+AhDOsyZZ3gxAYtlf8l/fPwaYdHabQQFhJMU+YP2N9jFOGi4sL2lrW1kFVnoTpaYscOl//of/y6+CvnrwHL7//e8P1870AJynOUDNL6uDrYOKUA3UQRkml7+8melu90XM1533ufr4k0+Wn338sTuzX75+7eeRBrSP48gC1Iyno7Q3+e2Q/UvlM6KujVeY8ezfYw9r12TuFm9z6yXiq5wtguAQ/T0AKiovc02KGg/eNJ5Xv19qX5tfV0Bm7A+boUf3efTOa+f0g3VIPhNzd97rP1grAtHam5o9qrFnIosjG5PvzfTU/t5BoMvnthLvbvSLWgEDEg2YvrE+d5fIFjZd6/Tpk+X49DSjSFinINV32rD+QbSB8eDTcr9R2Rf3T2S0RR88u0cGupSTq9O78kkGZ5AvKmgMu2oUdKwMYfq/OfisOoTpWLe3167Te0CuZYubcyfOmfFCA/V+/OMf++vLl5+5HtXPIHmUpHdM5YGenfpOBFS7bYDqFXbds2fPlq997WvLhx9+uHzrW99avv71ry9PnyKzwWwaCyKy8SlIrXrpVslvBaT1euqjKme2eB71W+WDdzd3i/3kc0M/RYAlbCkPEr6KLCB79cx0BAq73Ra2HK4zG+xqsZKHtiff+MY3lt/+zneW733v95bvfve7DthDxIDSQkv6RR2Xg59zOL8MGRSifAzWDBtDdbO0H6A3u0ckdcHQyUM3t8GaPP/oBx8tP/joB8uf//mfL599+lno7wgIRkY6QEScnZK7CLStylj/7X/zXx88/1+FC//3P/6/4aanmZ6+mnBut+CIDowFZyyfhyzKoDP5+6NfRx3rei1/33pNXhmBgwmk44DnCNRRP9srO1vWh9RsNNCy2rrOCWdFxORWY6Br8WUupgRTa3sY0XVoL/KmoQWt1d4eLBD7gqDIaEsT8y/3E/XoeCfWJlcofGgVuL+xSjtVcOptWK+9/7ZAtB3gWtqekVJTsjJMZqmGsPf5cUFgbpK0QHjn0DvEdVSvG7KzCihauwJxIgKc6gdoBgiBnnV8chprU+81gQzSv9e32sUtgf9NbvXL+e7G5hw6mAD8Dr3853GdBuPvuv8sFkZSEIav0sdU501bbIxPoaneA0pYRrt8LOVTdI5xtywXd9fL+fXVcnF1sbx69dL10R/+mx8uf/kXf7H8f3/5F8uP/s0Pl08/+WS5vbrxbOr3v/b15Tc++Oby4Ye/6TrkB9/8puuQpldaMpqBox6Ian5Nq1Dj+xO6mvl9wr/jup795z7USNBw31/49glS049E/5pU3YWOxiQdlRdMFirOXmtP7oNXZyHJi3HIxyAtBorNP3PcY0FSFTmwSkHdEyQVSYIMgTkfREYOYdBrhrMmLV/DwLzYbCJ80K7jmr5rOvLdLZK2jo6XP//oL5b/84/+yfIv//m/WH76o58s3/rmB8t/8Hf//eVv/s3vLF//+q+5j9z8xG7rJCZRbb6gv8UQhffMpE+tI1bkD37nb/08jt8X/p5vLUD93//d35JIGwGIqXAwk9Ezdnlo8VoAte5vKXV+DY+/gNNkbEakAGxDNaJDYfKKZxcJxyXGtyLr0O8qWXCSjccMwXTW89oAwuLeuGf1lMbjcDD46CGDNcau7yWITDA7Xvm+gswGQF/4z1GA0bcOTF/fLsv1Xfzw+/H6RTtJFs9sRR1QAtlKQ0Q/3mDYsXqV1RA2iAPZDk7Y9wEmHVvGtIOEj5fTo2MvH/H0ydny9OkTd4A8e/5sef7ixfLivRfLsxfPl+cvni/PvvKV5dn77y9Pn78AYP302XJmP2dPlpNTAxIBVB85SG3GLgxeRAOBaR4ZuOsRPiHAE5mnYSCrLpFYLtwMJDHnhwOKcHZ4ST4TsDcGTAOcvnaHx4WXJ728OM9emg5Of/ZquXgVYPSr18sriz57hV4Plin26uWr5ZVljRlgHeVNL+y+5rQzoXQcGWMWMCAgKeZGIB59NAHYhgC1ed5Z6RQrI2gOHGTGop8djb79EZqIuKrMhTJ0JMs1BDlPMA1K4yEejBHRcQACA/j0EqzMbI27QhuIDUHcmiWrwRluDg0LbDhxgJogNQIfKiva6Mwd53GNfQfXP15Ojo+X08jIN3DagC3L1Legh7MnKGVoJU0MpDZly8DpoyfxGgLc7geA5DiAambz41UdlKVkMeO+sjYcALWSd5HFQUedO2uZ2eGZRVeRWVRr5yA2M6AJdodyMzr/bpcrc9Al+Br0G2C0gtWezS8/+OzWweqr68q2zvsnSB1KLZ12DaR24DuztNkPpgUp5Y7b9o+AGoJbQgEynhJZ776vkfXue+I0UuXv81QzUCoyx5kBZGtiPw7e+noQvI/3mHnjAHWUHk1fQnMuxMNoiEDWFKhDp185VUZVFX45lpHHec+Ai6B9nGuUJw0/Xjpt/L5+liJiUhwutvZGA5U1H0q/nz/jA6juQcWbTsJ8fbwsRw2gRhWDMSDE2zEwaED60iKwoKJFNZBy7bRmhlOdl+s7jN+Ba/ItUXzNyWlZTvb6f/zTf/ZFE6E/1/H8yZ/8Sd1fnEgKlMB5PJ6p2aDoZO4ZrwpeO5UMYPUBTq8dK8B7GUBtJUB/8pOfLD/6yU+WH//kJ8unn72KShGhmzJKNwFqBGn5PZpOyQA+BlM4QO16AUrFB7kvR4/uFmth7SD28bHrIUZLJhfsb5WTgxachm211AAAIABJREFUFhjMXxz3PWvh4+zXIOSP/3iPDnoRkOngD7z3BErWjpytEbm7j0o21GXMoc2jyzJeRadrtmeRxSFAzZ61fCUYzVLB9v47gPrnyh6+BDdHuK/p0levz12PNueHOUssKNX0ryXKfLuMcqItx28kweE96r2RNRGHcnDL01GXlUVMnrhxo15csUNThgfLyGArdQaW93sLoDa96vLi0u0DAryXVwbyovRhDwCy6z+xYJ2fIfPUslYABloZvio7bd8bMpDbjg8BNmpfD/o/dCv7Z2fz/fffX37t135t+eCDD9yxaPzQnmOgtGXM2I/97vZJgL8Eq8mfeoZ1B5z1OttvXwcIl8z9Sfsr9VsGtYoubfqLBTHdVABugteus1VAptlqBjpnqcr4PQOLHagGOO068/W1B7H+1m/9W8vf+v2/vfydv/N3lt///d9fXrx4AT0kKAsYyBs60T/Hk9qd4elu3SWe0i8S9pjq8Fp5y4JdY79sfQDgFbhsciFtMROsy6Plk08+Xj766KPlT//0z5Yf/ODPPItaA4dN16U8XtlO7JsZ6/P3/4f/7nNcqS/+rf63f/KPR+Ec3K87yOPojJleg4mxbgHARR/jaRpInW0QGiAuwQQ6loGPLY/c3+Mt2OJfB/ZmQJ/PJfpuOkCd5UTHylbw3W/BN9BmkMkV1s2YVRH6ToDeHgyrVaYqaNbsjvo3B8VVR1an+wBQaxUwkVcD0J8LFYCMV9DqPVzkIDfMQsfJ38sngzXZ9W8LSNsFsIG3897Uh0FHe3XircFkHkm0JpI2iPc5tW4r+/JN9O6DWLZl8E566OyrmiGf5zE86Hl9dlI17T4Tj2tz7x/07Ac8sH0l9a03vtUb2Jlv8NVgEg+W7mEZ7gmkweJ0wJlL5iCyuKpzOrR5UyZUhvGw3OxoEPeALyp8QAz68USN8MtG9US7h+k5l3c3y/mt6U6Xy+tXr5aPP/54+dGPfuTg9F/+uYHUf7n8+Ic/XD752SfL5cWV++S/8v5Xlw++8cHyrW99uHzw4V9dfuOb31x+/dd/bfkr7391eWHJZicnyzGzZ12/Q5LMzc2V83skvwA4dfyFvrHw6zpIHb4w4Nut3agvaGUh43flU2qKy/szWiF2gOw7/9eDULuPRK8x36X5qNdBMXIoe2KPVhH0bZ0ObONU0R8BqiJAbWM0LMYy1gwDuL65Xi5vrpcLCz64vnLMxHzaH/3Zny9/9I//aPl//q9/unz0r3+wfPCN31j+k//s7y1/+2///vLtb397efb8uevGxtup6w1V05JXly6fHLhMJZhsuZaQF//pv/sHb8wpvow3eGsB6r//H/21gfklCM0DwYOc+HABVwSWo4BT+AAlIkUPPQ15yRKzY2LRj2h8LxErNO4SuJbIyKQu50ruPJevZ3TNWAJBmJE4C+17BNlTkQ1DDFF/Ef9M51xmfJewYHlXliSGYcqS3QD/8BxkohkgX2WMDYR+vFwvj5ZrEwB3yGa8Ijhtrwpwr0Bq1SoOlbIwl8d/qaYcdHZpcIN5WJdsAtQAPz0zlRHTFI7e1wB+HvtxtdqvQeYdM19PLHv6KLKnrb/B2ekEoDZw+sXy/L0Xy5MX7yGD+vnzAKifeyb16emT5fjkzDMskN3KHyv1aiXALeu4ABOC0/nKaCYfsCxLGD1FLwxqAMDrQNbNNbJgHay+dgDxxiLwPYv6Yrm6ZAb11XJ1fr5cvzpfLl6fI2vaAOqXryKD2jKqDaQ2cPrV8vKV/bxeXp/bz8VycWkRTpdeJtzo0J3BBKTtNctcI6NU+3BW5KWdIUSoK3BZAlRB5lCUBFjz63h8I5rLXnj/zMzzLLSqcZTA03LnNE6AGqDnNf520Jw9qanKlQXupeGjR4mD0C2D2sFJyeICCG3Z1ciwts+N1k5OkDmNbC4A3J4dbd+3DGr7+xSZ1KdPLKP/iQPVBlybg/Tu7HR5ZM50B7ot+xq9+I4eG40hk8+DIQJELYJi+Rw4yghII8jBaCjAatvfCHrw9bkyRS1Aarv2+nKxbH1k95IGI+tXwOkR7AMgafz3KoHYyBKOQIvM2ib4F5kRBKmxRzfL1ZVl10T5Hb8nM7xbBndGKlYwAxwMpvzS4JdM/BQL2HsqcAmoRbDF8aOj5f9n7816Jd2S67B9pswz1TzcqbvZ3SJlkQbJBmWS8AA/yJIf7EcDtmDBMAzBlmAYMCDBMGT4wS/2L/Cz/olJWoYlzqJEWaRIDezhDnVrrjrzaKxYsWLH3vl9mXlO1e3mvXVP3bx5TuY37m/v2LFjxVqBl5wg6wcOTpMJ79LsNt45Fti/fVx3ALU54g5IG0AtRQS1k+T2LZnj0sBpJmK1zmnvpPJ2ajZWxqIEUOdA7WwGLC9aQLQBhd4GUqJg29RB2RxPKgWay52BbO3vz4GscO87BtjLUa+Ae2bD8HoA4MH+0DFXzdlgUFpQUslAnkji443jgvNIBG7Sw+n7rCXQiKHjbPfTi4ty4nNnSAd1ADWARSSf/MPf/ydLzXFflY2+//3vV4+ps9u5v+Ya1Hq+7voxvzax4fPvdZ6oi7K23y+WmF7c1gzCgFkIYPrxkyflydOnBlAjuoQ+pBIQGIVMxFJ5D8057reqLExm9ysLOslp2XA2dZhzB6hZYxSStpC2RbY3QOr80wfPlYRlAPEicHqmEXgBDD5WB6QHqPmMWoWBBjQfLBK5uMXrFqo/Uef+sEvhGvH6sr2KPiSVIgcxdP2Ya6VSIkBawHXPps79cay91Q75PffNq9zx19v+eWqBDqA+TgD1znZZ35za4kNrrBgfaUwrgK/xaLZOTGqVg7C68Z6corGqABaYywFuu2+bmihtXlWnbEgoCM85tA8i6VrjHfPt2Xk5PgFITZ8fiaoAnw+PjqLONNVA1iwIBCAYgDZAVfV9gb/yh5Rwl59qPnf2EXp7gmNsbm6VbZNl3DHbd/v2bXvHdeBcBMpf2DuuFdciHzGDvQKGc9JjTqjJ1xQJN+ZzkU2j8Wx21pN5ev+G7BJXRlOpGgOpE4Na6mBK5HMbqnYSqF6TMamEJcDd5Lvdv8Ba4Nvf/o4B1N/73vfKz/3cz9ncgDUZk2drPfM3GVVXnz8aS+l9Y+gKekBtNo5A37Q6VDM+ZTf/5PariQiV5czg8QpLJa2tWUIDlAA+//zz8ujRI/tbtcwj2cLUUGZRFK1bdU1/+2/9zTdp5i/dvr/2TwFQ6yetQWZYXNWbmGF70lQ1iT05Sy99VVdhae3kK4NZ1pivBwJgjUQb7MGooZVyE30hgSwRnc5XlR4/j4B4Gtde0ScTkBxqXWNP1ey7L3AGAEWRYhjbc5uSymfhnLYGbny7DsxI8wDngwwodomh/gjYXnlbMfAyE48brxqDNwGkcwH5dtKy3mLBOPffPKA7D9Lv/au+aSsQ7etQT4rl88laXEIfctebHd+17w18Zx8NAfTLD2MeP4pMdjvOnrMda/p+KKbKLXn84eOoDy9q7/l3U9may9912lIlKAeiwtc63hV28iVWlOq8wq6NzYvIoBp02QPF9vOec3uwfhmnJz+IDy66Dj9/qAv228f1pR7ST8/AE5UKl29jRtHA47gJRGXvvGT7m3/KMSlbSqxCqjyS2M4kJq75zi/Py9mFl6o8OTW1TxCr9vdel5cvXpbnz56Vzz9/XD4BWP3xZ+XZ02fl6ODASCUglm3euV1uvv+wfPvb3y4//Z3vlm9+9GF578GDchOlYxC/h39viYRUtJHin97NDqKetUgbHm+NJG6PE3FN38LAwnk4V5h1q7OpAP7u87pBjUWrdFgd9CO5PpoP6nRLZKQG7WIqjiv1fkAAvSZM1XW+qxf6KWVuZhVQeOU1cauSQyGmbjiMEkAxjxYQJi/K0elJOTg6MvwKicGfP3pc/vgP/7j883/6z8q/+qM/KTdv7pZf/fd/tXzvl75X/uLP/EVLYBVAbb6eMAmyUFybjiMnuRFsOv9A46ziCPzir/3iry4aVV/J799ZgPp/+w//gnfaisISg8tAdMuK1kDWtB5DOpwRDvR8nMq+bhM+VW+WA8enmvRO29AB1AF240uAaxp4ygapx4n9dRyBJAKSPVhfgXkyqO3+k1S4CNz04Wp7WPnXaK9cOxqsM1ZQsOCJyxpI9taMvzGlV4w9DUMAkPoU76i3GOA02WuS+W5tpTOHWru6YIC2hoEMm+UyGRlgqUbFIEdz7jpwIoPU8oE9E4Y1q1VzugLcBlCvr5cAqDc2LIsK0t5bm5tlextBEjCod4xBbezp3V2b4KY7Nwyc3tzeKpvGnt4q6wZQT8qavbAQpsTrGoDqVbJbV9fXrJadgdJGw63gSkwYRNObH8V82WcceA2A15mIBtKR/XppbGrUl2OgwzLyPTv/DEwDk/k+Mnk/SHwDlAZgbZJ/zkgwBvU+AOp9C1yZ9DckwY8Adp+a/LLqsoYqaHhPDhyJQW3zIQ0+nybHUO3zCZBwYJnbd0w0B6Qzu4q93ZmeDSjuNTl9grQxZJMgAWokZjBAJDlp1Tt2kNprKseiyq/eAh3F5eEdoGZfcvZsku4mUxqAMwFqe18HmAkZaDGq1ykRbixoykMboG21z8monoI9DbB6slHWJhulTABQsza1gu1IiggWNeTWHTRRcFQOEWvVAaCmlLaSGkwixYFq1i1HkgNrFJqTZuwUbH9mEvL2fZLWs9+dXZCfa4AZykq8uCxn51BtSNLfAhM6ZkQE8OwamEgAAPfk9LycAKCW9Hhis+Z62JoneA0YOnyHaA+TdhI4LYfRd7KFfbPAp+IBgspIQtgYAKhDot2TDfCMCepq4ah5gpKBdv7oh3TELUnCGeZijFsATpLfztoNgHomC16mo66e6BRrhqxOYxv4U9mJ2RWJQOgcyMgmSsuZxqHtpIGk+mGSQbbIIEhtQZdg3vtz4qCLbEY9B9XsJQOac0CV0ncpx0gQITAt1QKMPQJRDFZWgLrNPo3+KoUF72OhIICELgDUJlOf+o/bN7QBEkwMoN5YL//3b//eV9KBHbupTz/72P07ef5BJq4LgjQXKPivWT4An4YR0wbZ6sKiDZbwsOYFjjPI/LKaxVSMDR2P7G6AMU+fc7H76WePystXrw2ghp1l2Q76bjY+XObLgtoORuFL2RHKdnspF05+9jLpeSuNgb4Jhg+S5ygTvzndLDdu3mDtrB34GdNgFs5kSMc98P7H1rg+jflCraoUsd3EnMzPjvZgpr0EEoTfHta2j0fP7/+9udEF+l7VdjUxbTdiuuoaCJCyTM/s7mW+h+pTZ6b+0EX3CQHaJoM5Q0lC75QB+NLfrADqs3J+xOTOs9MzG6NISl2fTn18c42UiVARNkbwylkh9n3I+Kd1pcoQcdFabSNWN1ZP3tdNkdXfNuwYSJ3XpjlO3YPCGtPw4SEhbUzq40Pz91++fGW1prFuwDgiu1RJpSqtchE+PcuvYDvaRI29Ohba+5Y/1jD7fK2wsTExRvDNm7fKDay7kAjsdeYAooMt8/jx4/LkydOyt/fa1iOYm3EfIYdt6x1n06Z1EtWaCFrkwG9tGy/f4ImAxFJqKYowTTmRnbMd/8sscFd8I5vXk/xCMSs/S84J9EdV3oYlUMKuJBlJzAFgkn/nu98tP/3TP11+6qd+yhJYwbQ2RoopctQSCFcbjvJPeU99cPxKx3KKVWPeezAr/laDhlmnUl1q8CGQWiViKkDNNULYfrsNn4O9nBLWSWCuI7kB0qBQSEHCBXxDXCvWOTZkpYTS3XQPUP+N//I/v1KzfNk3/rU/bAHqCOx6vMXsSvbvMhCVgvV9MDsnkwcrrP7SegV0VQKM4/qAPkokl8W6qDKwCa3mknDhDIY/pBPNBNvdoTL+s61bNN4zy1lxrUGnxsdTBaiH+kK2RWDs9WWQJDEbZ8hjyttFtp24s7eJPxcDl5PEd6ztYrsKViu4n6P61noWg6o/2f+Z27/RZlIHSQmGTsvpIMsMktXfczTRrZX74O31ZHA6vqlISpucnE1N7+umG2KfUA9aZiS3QCT/etMEWh2zQ1aaKaUDQLMhv6K8dr+OGMG+l2kMzZQz3PGld37TDT0kMgbudq02eDaGJrjGqvPTMheWt1/mTFo3t7YkQqzDJmaZC6HtmvMU8qHz72w+EeKa2Zl/yP6EHWptbwyzSNrmSh3/F07B+CQPZmSMAZVNK3Fn8Uu+mNh3aopAmMuRtAg/8dGjz8unn3xqrOrHjz4vr1++sqTzYySHbm2Vhw8flm9945vlw48+LO+//155cP9+uQPw2hLCQTrbqCW44F9aTP2MPkWaa7SWlFE0FUCveVzX6Vrys0QIFg81Qqc79rW7DzqtvHnc6o8x3kC7bvGHIKHIFc1JSy3hSz33Isl729k1Fdalf8QMW9+L5zMMRvGClEwbhwofoOJXcih5+4wg2rE81ootEQuEqtDh8ZGVocXa6dFnn5d//of/X/mjf/bPy5/96b+y5/OXf+Uvl1/43i+Un/mZnym3b92m8qcY1IrFBAivuEYdHhWQllWuPR3XIwWnv/YLv7LUmPqqbfTOAtT/63/wHR+NAw5IkkDQQBImpQ7gQ7gbPHkAO7tDU4jYWxEHECDs+9ibFtBpMOXskTRLs2O7qdb1RkCwBga5i65F4Dkzg+XcYhMF7iXR5ViC4pfNZGK1c5OUN7alw+yAtIdmkX1vIKC3AUF5Zy8ClDagGuA05Y6RC39aVsp5WSlhuCRlrkBqgPR1AqmRyM4RG/Biqo909Zk1H72CJZU1ayAFpL/FlnbGNC5DTFdlUaNVsBSF7DKBQ2dQA6CeUOKb4HQFqA2chtw3giU7qD+9a+D0BMxWsKc3AVBPyxqYBpAKMcnnCetMrhI4FGP2cm21XFihSWcYK7htKBZB65wBqYVXGMA0MJQlan1Hkrkw1M4oxWeYUFnP7MwCbWenx+Xs+LCcmnT3UdSittrUR4fGpGA96gNjVx8CnD7gi2D2aTk5Oi/Hx2eUDQcAfnFazuAwOLOTgLVY1Ilh6cF8hlBWvNylvqd0tjGgMfVp0sJiyBeDNp4UDPJEBAsioe6EB/qZQVUnJJsMU1Yt661zLBhbWiA1ah1Dlg+yypJe9vNpsWoTV1k19ixekvgm6AyGFsBmyHaLUStgmn+LqbW6jmx+SoBbvwD7zuuRkpXtjGgc09jUG5T+Rt8COx+OE37HPujDBmaDUe0g9TrZfJBIMcDE719OIJ0dB6cRXDTGCJMaTM4bDHyTiicTX4kOZPnie7z8dzCaXXrbWMnuqHq6DUFh2UKXOEPpQrws2BMZemLR9u9yQD1jEsHUUzgxcBiTPHiqQx2AdLLP9IZqxqY5wsnuo5Po2hWYZB1j9kXW83aA2oCkWlNeDGp7/mBQAwy1580xEFl6viho6nQHkxvPA+C0kib4LkY1AOqoRa3rdqPQg1U9SJIDpxxDmi/bwLEcxnC0pePUJHPxpAZt+biM2t+qLxPPVUEcKofk88JWKGOW++dgf7X4coJNJUOJKJ6FLzlf1sN2xrQ7l5BWN9akEpH0TBwIVA3r3rFUADKrO9TfGTA6u0Cfr7XoNGfrWLD/AKiRPPIbv/07XzXfde79PH72iYd4UNvJ2biuOsP1gpZdvorFh+pnyc/KgTMCp3UVFXGm8DPqGOOSVz5GFwhogpg5fdYDiwZIrBGAulwpR8fH5dmL5+WzR4/Kn/3ZD4xFjWthjWMw8RkusLuUXLfAJZ/Gtdgx0ojXnJe0PXYHIDOdIglp09RbpkhK2qBvMpnQFwFAg7IjYjJmWfAIQMZirI6z5kGpuXPQ15spEjW1Tm2QLRmZbkGdF9GNSzcv9DHQdRagIKlL1J37lX3tGk1yaT5bbqcIYitomySNvwoAs+5hLHA8ND/MG9Q1aaQdT2OfD9lUTr/D64SlA9xLWlIGbny2Sf2rnydH2wdzFQBC+EBQHzo+Mr98c2e3AtSwaTHm5PSoPq0zpgU8O5qi68pJUBbMUt3gvBbwOvR9H85/8/Cz6yl93idUhNR0TsCOICBVXFALGSD1PlSVvLYz/HxLUrSa00omZTkN8wQ8wYzXVgNpAqwVbMzS3+aKSYVofcNsIIBWJAVDNWJ3d8fsHY6B6wLLFaxpAIqUGAeATlk/nZOMl7Z0COdz+ru5v4bSUmLwhJ+E+UhJzb4ek82we0qsIFvJ+FpOz0aKLtYaWPP491INqdfBJNUIcGKt4km0uCusCTAPZOUabL+9tVVu7O5aXe47d+7YugP70U/VGBvrF0N9phpU9Z32fcmB58/fF3byEhVp9/hkjvvk/lKvtw7Zai/aIGkFBesajusRWxN4srYAPpwFbWgqVhsbBmIjiP3q5avy4uULS3LA8auLIQ9i1t7lMYTj/vX/4j+7SuN86bf9dQeoe/uabataje+JYKCkX7XCAIs4GsgfRjyBJggkH7IC0iG8rLlczCmPRch/JAO4S3hUcF7Xq46Qz+kJR1J7qnauxg4D9un8obgnAUP9ggF2wv1i6+dKppfKmZd2MjvrEJHiIDp2PmUfLzMoIBKumXwZPnVmTgvop3EeZOJKYYeW/wo/8jXnAaSN3xmrReX/MGHZOcxmORqiS2Yk5hilZiXK8rJH1v8195CSveudhWyPR62che68vLxde6zO17lCUw1u2o8H30ixlbxP2/3UjtyCh2kTDIbOFy14hSyleX6czuuz9ZslP71pWw7As7q+Nzl0xHlmp95ZgHEwRj6448wlrWCuGth0bO0y81zGTtONzaHNcvy1tYGzLZfB2TwaIv4bSSoeBwxvlmPZbK3FKaXOSD/OQGuVP3BVRStZc3piMWn4APb3yUnZ298vT588MaWUR589Kp8/elSefv6k7D1/baV7jAS0vVV2bt8u733wXvnom9+014cffUTA+uatsjWdGlCNuR8xdJT/KZdAYrLSmyvXMDJm8S4h9rVfOAnTsRURPsTDYttGkdrIwqKYTI3Vyb9UwruB3T6ncI3h5Q/tM7dXAEcUr8P1gQmf1AzqOsL9szin41gRA7wsKxeXZfXS4+7wX4OBw2uUb88Yvttfbw9yDonCgCh5fsGSQsBjsC2VOyn3jWY6LZfl+z/4fvmd3/nd8qd/8if27O7fv2flbX7uZ3+2fOtb3yo3dm940gDxnlBuDaZfl3gfaxQnMuS61J7UpbXLX/35X34Tk/Cl3fedBaj/l38PNajdlUsWkAMwZYD44q5fg2uCs2MMMJ1lFujo+fHkHJmDuBoOTwTru+Nk5zsH97Ohj+sVc7sJ4is4kq4xwGLJhFfHliA1mWUzALXu09sMbGclF+Msxnb2zxSaNUfMnVD7TACVg9On9g6ZUr4DoIZA2Lll1fAVB5ZhUSBEIGEMvVlXdWiifFtBqBpc5IKS6w/Vlq74boAXCbjEJLMOcBrSErZgFYC4VlD/F/IeCATvbG2VLQeot3cBTG8bQA3ZOdae3i3TLQDTUwOnN6aQ9hZAjVqRBKk3BE6vCqBeL5dra+UcNKkEcNEY+isA6kqdyIaeWQe1Q8cYsNrUAKcxqZ9bXQcEvxr5M7BQz47LOUBqk/1G8O3EwGowKE6PwaI+5MtY1XgBnCZQDcD66OCknByel6PDE5MBPDw5Kkcnx+UY9a9RRwJ1Ojx7DA+HbMeYprjA0KJIwR+Xpaty5wSp5cjgnu0IiXVtCyyvBQ1JlpC1NlCQzoJsAeuwe7JIIy+MCVGAIJwasDASk9rT+I3l5qx3TIAbeJ7Gimcd6XUDFBygNiY165qTDU3GNN4pPbJWAFAbIJ2CUwxCsV6amJ8ZrFbdTARY1gFQZ/Y0wDdjVBOgBlOfALWYON4WLqHDBbBnIDpAfYl3Y0wLnGYd87OzEweqEfxhkgMA6jMDqOFI8GXM35zNLRZhDNKw+uXyoiYJMXCILu31/BoWNZkkIX1oNfvOyrED1Fm60RiuYUP1rFulhmA3CpzOTEsfUrQnZMgb6y4YNAmgthrIkrCn1Dteklo3uXUw5J09XZfI2c67s2rBcP/cGOpMmrBkCdXcNjDUAWrrx5nt7ItuLWCbd5mKCibnADJtR1vPjOtXzV9J3SOB+bk2WgQIvTZPzGW2Pc/PJCrOx7g8hmCcrdTMe2nh7M6tAhIq0WA2IQV8Dbh2hpdqUOvZVHCagd5IEDEbMZvJnv2JGYDapfb4bMhoZyJLggicCISxqhrUv/5bmXHypfVXl77w568eVYDafK21JpRlfavJQBeIrdWpFjgVlM4L3RwWa4Kitgr0MeXjOoPaWiyKFSIAnH5khBYZvMPrspSj45Py/OWL8smnn5Y//dN/aSxq2CLaBwcWxMpx+836tFbFlgGhDFR7prGC5RMrJ7Jl/gUUWaDcMp2slwmUXSzZBaoZ9SUZ0gzAMQGGQMe1wdUuo74GazRi9fjlsI+HJq/j5/X71Oe2HIuv3vfw9rm9rt1GS4+An/yGbxOgzs9mDNhe1KZjQPai67xuS+q4qpGs4ywPUBtSWAp8Wvi2xwdmUQKgFocgB/o9+Y5BqyqTz4CN5mi+a54h81c2y0sFJMAg339u42XaLZ+3Xyv3QHUGjnFNCOxBPUIvANX4TNsJUK1rsZY9rOvWdgSJK6ho6zVnW0t6H8k4WHvBHgKkhpIVtgOYCADRAMVXL8urV2BNHxo4jZ/w9S35h+A0f5ikECpP8u8cGK9qCWK21LkDyUkZkKYdl0pTx6j2axDjQvcqBrRJVdOp5DxoCeoK5DlA7Umq9lwVLLPySVRTsrWMA6j4HUDrdLJRdnd2jWWOeSGCpR4SHLPDi+xzE+NI4MSi/Zqxam3tGjsBytU5NmaTFNxpzzs08t2nT6o1akcpLeH5SxHr/OLU+wMfPNqWClXrtuZD3zZZ0P1969utjWgBas0fuR9r+//0P/mPr2umvpT7GUAdsbWabNDbOHPz0h0qhsH3+s2iuUPPrj6g9sCKJfQAdQBiPqYicyMlAAAgAElEQVTC72sA6tYuj80T2X6aSp1LRytBl/uN+yrN2FH8pmcxOiDQnqtN1o4YoUc2FmGHMjvR4mbDKgEg2zXZt3geHVEi2sZLwMxG/eZ354jfjAHUvRQuGyKS2+v5q8B45LU2DaEgcpcoOXPenNTK+ULIdYMddtcV7ecAdQ9szigDBDqVEjzH3ee5jTgzVnK8xfccstOz/jVH4DJw6LJ2P7azZzFwg+mjJk70E7CCGUPIp1/GFs273EV+mZpGMev+WMu29RhAPWMrR/rEELgdfSE9J8VPZ+45JdrQnA33pJgTuh7hhW3C14m4S+qT9lkoHdIOhm9lsSbYYY+beYwQRCwoyYR/tQr/8bzsHeyXF89fRFmPJ588Kk8+/bw8e/K0vHj50spYQjdl98aNcv/hg/L++x+UDz78sLz3/vvl4YOHlgSIEjPT6aatyxHbWwfHTDF8n9MqiFx93abtHNxJ0DW/pohORZLUnm6SMkCtIFrE1F3qFqCxEq+s3ay9fIw7uYYqPdU/tsTRwJfY3iKBAbwWsUnPN9ZxAKcvEQN1MDglM/FXJ+YM6Nh5epjhcIgVItFACkP4FRiGkj5Rj/rF3l75oz/5F+Uf/eZvlk8/+9RwlY8+eL/82z/7l8p3v/Od8sF775fdnZ2QjA+AOvwMzlQVRG/XKjFmvd8zN7WuT74GqG/f/gmY6J/cKf/ev/stunN58aOhKbazGI/0++LHw+bxkY6R2cfu1zQs5TrACFBXfE+B+Jqdkq8tDKfvQKPpzmhyoDThhUFIwfzIOLJ7grw2JbTrsZE004LTqiNdwWqeV0yzAKgTjsxjkpUKeW86XB5s9cAozn8G9vTFZTlBIOL8vBy7ZCkAauxnDGqmJhL5dsaq/PyeH8OmuabHdY1uWJ0IB6g969HkXj0OQOnXKv8ahtSkeUuZrK4wmxryy8Z4XS/T9XXWn0YWPwIlYC4BpN7ZKttgUNvfCCSDPb3rzGkA1JtlY7pptafXUIN6gzWo19cAUrMusAHhLvMNgPoSs5tJfVdZWmNFJTDMgtxZoqljNXmoq4K2SSY56gu7LHDUDw627Ek5Nxm8E2NM1NexMapPjg8LGdWoVe1sapf+Pjo4LscHx+UQL6tNfVQOIA+IQB4y2AAiAuh0h0ITljxi/c0cCpcq8dq21mV9EWXwtE8yAVSnMadJhCCu1/ZW7QnJrAogCwk9AWVyIDAhAgh00AmAawDUAhgqAEZAWpLdrPUMEBo1hw2gNtCYoLR9ByDN6xCzD7oULIBp+5wgh92ns3N1X2T8O2BttaqrnDfY05SRbz9fdRAOgS31p8zGpw1B4oKzDM4vyLyHU9ewowFKe784JUBNFj5Y1Wfl9MQBapfWtqCQgGb3uHRPpijmiz+L2zoADHZltq/mfCrzL8kr5wQLydQfn12UkzMBuASwDcxV9nliGGebrACgHK9gvwRL2oOQAqf9GdQ+63XWraSAHFQ6MwKpG6a82NO+OqetlK1XQhY7KeW+nUHt9dAZbCP4bxLf5pi3c5Vsr8xDDhTpfPVd8x2fA+fFdnGR61bWBUA9Jz6zpAHrQ/w8g+dKBqnX6QlU+VyKVkguSvO+5oMETiu4gvzKCBLbuPCyDUrokLO8RplLS0ayMQkWNcdsTQiB7RkGqHEJeTGUEydigSQJdq9XHxD/AED9a7/5W9eY5b68u7zee6K0MWiajADUHAcM7gjMqeUccl/OIEgOIMwERH0n9ekIhPIkMwHEFryujmasDVdXrZQF2Hoff/JJ+aM//uPygx99bEw+jFNLdkCyEf45QGwgxSqyg2v9UdbUghw9ZLvhY5AVDRlbgAtWY9r8C0p41/mDth3JDnme6PujpKu1zaKeMxSEyQvQNw3SLDr/Mt/na1gmaHPV7Ze5hq/SNhFYGGBt5PvstxsKbA5tX8328Dpg7PyLAnrXfQb5uPkeepsxGlizaREA9Vk5t/rMB+aLb25D4nuT4KcpACUmmgd3OJ9K/r+fW1uAul9fjo29RTawb6ehe85jvP+9vw4lZykBUP5VBP46wL1//jp+BW2ZgMjPlUzqyjRaA7kvK58W9wwwiEwYlCniS6A+zsnkHK51eW0MyolBIf+lbQ8x+SuLMgNNmuOH+qyeg96H+g8Dogdlb/+AwVKpMQWw6n6XkVs8eOZJRmJK5/W0XY9LS6I9MJVtTqYWlLt9+1a5deumSVFyfU7QhffT9opFdnTe94v2rb5k9ISqiuIfXeX46me9reF9ZUnlClorOYF9Fsm0AKhVzzKD1Gv0WaEW4Osazef1PsQeTZLR7i/nZA4c51d/5Zeua6a+lPv92j+lPzs2N4SNDRnXBEYr0eOKALV5cOEUtgC1rZc9JVJgdWwf4LQD0ZUDO5M01NveMT8JpbFy/+z76tyx4oDKEH3U4mpiBIs9qJhOSvAJBnVK7pjXkShrTh+42i//JNnxGdumtusOTnU7QkxXivr5Y7OpdWTH+NiNGG+xjTjmxIfh43g0tjOAcV71y2SqdCc63tjagru4mlqnDJCbabAvpfv3w1x5/Gfw+yr2NI/Xq/r3y9j+IXswdnOKY1/55t/SDmPg9Nwx1PnNy7bJW7rkmcPMA6iXOidR5brpAtl3KQ/EDj4msx/Zn7dZq3e2IsI/cd5KzKN6WUVZgliUAGoSUTwWZv4V45lGoHH2LeZ365cez8F3iGEi2fLVq73y9Omz8tnHn5ZPfvij8snHH5cnnz8ux/sHZeUcJdrWy9b2Trl553a59/Bhef8bH5YPvvGN8uDhe+XOvXvl1p2bZefGjpVehMIl2L8IOZvffI5YKmKsXspBFyGFFlcOPQfC6/aNSo58JrKr8Z7tvNsQ7Fv3dxvpsuPwIQOPymq7hj2R5LJ2WcrGhauYOkGkErh8huljqbpGl/aWsiTnFd4KCSJVEcg+T9M152rMPYx1GiFLpVUsBs9YIpIIoUb7an+//OBHPyx/8Id/WH77d3+vHJ+dlu/+he+Wb33jo/LRw3vlg4cPLIFge2vbJcd5PJBWtC4gg7y++j4ba8WvAepmCL+zDOr/+Ve/2TSEmMievxEsao3r3kGJCabLzI2sLNU+SgOKY5/RYwHUEbR3IxGSrw7IhnMUYAf39wpWYVx07GAvD0iDKzZ/gfrPJqWdAGpnz0W2UDCeJU3MQS52te5T0ALrTjvh2UFqu0Zf/LL+GYFQMntYgxoSpchQOT47t3qaYIOZ5IIEMjV/xTzGgP7Q5GyA9o/tRwaRLaBFOa5g1epTi6FrYSLP8qlgxsbqSpmsrVD6dW29TNbWjLFk9acnE4LTegGUNoAawPRW2QRAvbVTNrcSQD2dGoMa4DTqTwOgBvPJGK7G0Gb9acl9r6wDoF4ng9qYfMmgJyY1k+3dsOLZpYkATR1ZsZn9H1J2YFIzYGMMYa9tdoE6wxeYQL0+NRboYMm6nDNBSTCpnVENgNpekv5mzepjMKrxAoMataoPj8oB6llbHTuyL8BwMEniGHfed8QoMzVzB2bXKG3OeB/vLNebzWC1uhkmFkphOyDs9X5z0Ep11I3lmWoOO6ofgRwCgQSp9Tv6uU2omERVF9rY0VV+GxLOlHfWdfBayJRmFplAavvbJRwNTADT2YG0fnFo5zXQ1Nm81lecWQ3paDCl7d2Z+f4OYFosbZt4ZQPYYZx8T2lvSsIDnBaTGn3i3KW9U9KCEhnAmj5jbT/UgD61/byOt9gx9nDcOYj645617e1h92oyiapDXoNITZakav+6bJ8ClAj6nThAbc9L4LTqUAeLUlmJrc2qjrMk6AlmWtt5QoACnJT41j1VFo3kpsVejGftCRJk83vt6ZyR6hOBggyedRTJVKpdY4Cv5L6tZrcY1GKGV9bzosDK0CKirk36ALpGly8QIkO1ZUABLD8FW0UqDTZ/OIPdykl4skFKEKmKI5WhLXCcJiIHspg6KhtHe0B7rrHRSKz7OLLnZvLrrJmphBHYetphskwtb2uFRYDE5mA7iQWR65NLLqll+JudwH2HqoO7BIVAJBKd8P5/vWMA9cHBswagvjSZb4XI3KuzeZq1ORnsslnbF5Q+r2fpwQFApFkApwBCBhb6scFgIq9hNlAjEJsgCsY0bN3rvb3y6aeflT/6F/+i/OCHPyyv9/YtuA3fwdht/s/mccxjsrNK7kOZESRLQKFlOi0729ussXrjRtm9sVvB6U1IeLPmlexHL/8q8IT10BmovypAbdZsoL2GAJkfm0uXTjT0zBZdx3X2WXTMr9L3yz7bfrvs648F7HM7jQU/x84fwYEeTXvDxs/HHbqHRee1mcgyraAWc2wqQpi/pgCoJ6hBjSBQBag5j/iKzMvYCDSddytjAb4e9Mj+YR6/Q+O4P9/Y2MjtMnQd2E/Xkd+5XK5+w5Ad7m1wfz9DDGzdY3ggzogWSC6wUT65Ejvr9mJAVwB87L7yGqK/H11rZt/L7ub9+rbRcQCov3y9V168em3rIyurBL+6kVqRrxAr2KgpKBYMg5YqQcTahwBe0dd2trfKnVu3y927dwykNoA6JRr2SeNDa/bcT97ke82n+bnx9+z4+rw/MhgUa8nHkD8Wn7GBI0FT7ZOflzGpzXdmW+Fv9WP9rn6W71lJETbsHdS28khd/fF2HNCX+AvfJeHiXfl5M4Da4xmpscbmjNn29LhPR822QL7K/wgAjwC1BYMaqerQZbuCT1ltRFZk0BqpKmBkWzTaH8wvHIijSVLV+3mvKGa2QDZBNJkF8yZBDnrXbOc2WG+jdASkFkGiv4/KIL4aQD0LSg230NicJqLP+HFqXDCrgsUc4H65tULG5rIvnNb6Nd6WmNZqQ1uJ8v4Xrb+jfWUC54CBy48Fnz9Gnv8yfsGy9mrR3LBUn08ns36c/14y0aG5jrxu9/Gy7P0Mz0QCRHkUx9Xi90zy8ME7eLo2mnKVK1pi2wZPHpb4XuIoHnIRtdb70RLh+wxSD/lVoz6hX1R/Civb2MfGlGSe7KNwkZjnPUFN8VwSbrAWdulvJJ55SUsjUCjO4PFX7Adi3uuDg/L08ZPy2ceflEc/+rg8+vjT8vzzJ+X1sxdl79Urlv1YXSnTne1y9/798vCD98v9hw/Lnfv3y+0H98qte3fLjZs3yu72TtnZ3inbIKqh1CJiTaa8yBJgtFdO9vPxer5yUc7KeTCWmdvqwTIkWEYil0t3Rx935YOVUs7dAEnmu1ljGUnR/UeB9Ej49Ljc6sVKWQdA7X2K8Ugm/1lcQfuauqOUDiupC4/J4tPpOVW/3EvSaF7x+S6+tyA/51HEOhBHwbGAjUEdGGVngUcdnpyUzz9/Uv7Nv/mz8mc/+EH5+LPPytp0s3zzO98uH7x/v7x3c6vcv32z3Llzt2xON+1awJ5G+1vpIQPGGVfK66e+78Za8GuAujEf7yxA/T/9yixAXaUEImRdl1uqX8hu7TWbJUfAz/L+eb5i4DuxnvF3k9iigelOZi9dlME/tzP1eNVJcAwuJBVC6kH72IzMa8cgrAC1sp3JqqMDykWrgc4K8EfCU/3eyxg4YC6AmuzsYGA7SEXjwAAqFl6YbGC8AVIDaILBxvspMli8BgInZac8JtB9bBL88YHUkuKhVKjWK0z4JGBtaxI38lmK11hMaytlsrpKYHqNzGljT29MypZJboJBjbqPYFFvls0dgtT2DpB6c8dekPuYQPLD5L0nrD+NbCoA1BPKfK+BRe2BbAIkGwUAdUFgW2xfBx5ZwzLJMjvr3RIMXDZU83l1et2V8uyrAKWtk/uEEhn8BF/BnjVmCIA/rzfc1BoGIHlMeWerMe0ANSTABVYjYAeZvcNDAtSUAD8yVjXAamSpAaiGHLMYyVE/t1y4CqrLgACYRs3oBFCHBLgDGMZTE9PYAx9kSKLeL0BjyWX7cRQudL8gAGrTEOFY5OTMFmUgCNlbzOBCO9q3ACzXHejaIDgNUHjV6kcngNPZ0OprZENLipi1cAWcE1Ags56gs7NydX95cZ0WQbYwdGljyzBziXADNIypL1CUx1O9Zd5gtYM2QUOmzIJmlOk2hgYSCtAnxFYxCXgC1WDFG3PaJXROLEtR8mOZ0asFcLpWB+wpd12TMnA/OXDZB5rE4gl5b9RSN8YDAOrLcnp2wdrX6sedxLfmgUhOSoaLCTusES0mJB0bsdqrTLz6SWQJWi7FarE+GWCn5L4lA1nZOZIz1lrS7hP/AJCaCWsDwWJSG0BtEv0MuhmD2hI+xgPE7LPV6x9aSLTrOfVzZRxmeW/ONZLwNsfVEz1Qw/0UUv6SZVcSjNd1r7Wlub+SyrTGsno5wTjjOBRAnW0b4wVkANDZZ7DAHFF7fkruqaxpKhd4vUFXNbAApCcCMeiIhtcMqvaq4GUkr0WQ2JN9lPTjdevt+ShwlJKSYZcgUfouAtRHRy8qQA1wGkoJDd8CQeMMQqsmHrZ1aexOOWRRECj3+wxkLDMWcoCu920w9gAyPHnytPzLf/2vy48+/tgkZmGTppjn19fpr2FQar72d7MR62sm0Y1kBZYM2eJiFn7EdNPqrm5MWLM+Ky9EIkWaC3KgXbYR4xufZyB72YBSf6/NAnepSMf4RrrWsS2GAnFD57/KvSwb3LvKMd+wGa69eyyarwjcju133Wfb79e38dhif9m+dd37XNSw/XGvev8M+mB+RsLecTkBQH15WSab2wSowVLw9ZHZtgRQczZh9Gho/h3rpxrL9EX7esl+1AFQRW0x7x6v2s5Dwcb82VgwctG15GvMdnfsfGP+y7hdp3+ggNSiftJf71C/1fMQcztLlfdS6dgfc8Pr/YPy/NVe2dvbL0eHh+Y/W41oS3zKZXccNHImOGOUnmSd/Xbz/ZhQivjeLUhR3r9f7t29YwxqzB1WM72xF1q717ta1vb12/UgdG6n2W2XCNNHfHx4W7UDo0FKIfR1miTxE4vLfGopDAWjqo4hPUP5CeofWYEKSiX43J4zgp3mW3qwM8D27CPy2m/furFsN/tKbNcD1LJbvR9V4zKd7RqQ/cwNM3ce73Kuq6XN64O8llkxkCH7h/MA6rzd8Fw3DFDbUF0wV8f3HquZsTUBEihRtqrwRP9W/DMlYY/6WD60MojKe2pVAbKtzIH8NwGoB59hZhAvAMSG/Mfafm48eGPN7VcCTbUr2k8gjEMWw80mQGngnSbAUSFBHzPn76+n+5vmbOa6dTFvzYdNAO4yfXOeYeqTh/IYuY7tVzxmiVmiuaz+XFf1aZo5qz2yQIc3ss9D7fRGB0w7C+OIfrIkqD9rY5ylmxr/Ktwyj9rYYRfZuzxartIOurT67nEoL0Vnc7nme5/zzT4GKQJlGhGrZJIaSCz63t7Rdmur5WJ1xcpaHu4dlP3Xr8vr5y/Ls8dPy+NPH5VPP/mkfPbpZ+XZs2dl/2DfRjvwAazVJ8AFIPkN/+vevfLg/r3y8MGDcv/Bg3L39m0qou3sGqsXpDeorFEhUcAT4pan5RQlSBT1CpIDbVvYbIGmfn81HrZa1i6r4iqfB49fweWqtmjtb36nY0uOgwXI5mQ41r+u8VzFGeLdFRwtWmcZBo6bOZHKCD3AmKRSLNDdY+kk8gDjILSE4m8blwCpoTY7Kedr6+Xw8qJ8/vxF+f4Pf1R++AMkDnxmcaHb9++Xye5uuZisl5u70/LR7a1y7+auJftPNjaCjAicxXxsn49XipNSOls9Mza+BqjbufT58+c2Bm+/YxLff/dXvtFNPBVAsYGm7ED+wb+8jlMYJ7GnZSg7NjX386Lw2fGTIRBg0wM3McD9SjrDweHPupx2+EZKNp0vHbcqPRCgRkAbrKuoNy2Wmkt4GyjQsagJODsQ7yxo1p324L/Lehs4bVLdfm3WdB7YD4nhKv+LcwGUgxEHKxLSzJBuxTUy6uKBlhlW+PCU8+MBqYU+1+nSFkP6OPmAzPRJ9c4g7W0MagDU62UaAPVG2ZpslG3Ib3oweWtrSoAawWQHqDe3AFBvl83pVplOWXvaXqg/DSNpADVqBCN4Paky3yYlzrrBYGq2ADUSB1QzGM+G+uTK3iZATal22lgtuPi7PSFf9NTJxRfnMXFzAW/gq9WpJnPWsvLPzlh72LPOzwFGGqsa4CQY1qhFB7lv1qs+OT6wl7GqAUbjlQDqAKsPsd9JOT5h3WCw0eA0mOTpKkAKDyTZrVWAutahzpK+ZLfCKaX0NSXaTV4FtToNoG4nbE7ayBqjDVH2Mf6AukosxjzAaPL4kSCS2NMAtwycJiAGwJqAuq6/MqNrcCx95+xc1SNmfekeoHbGtRiFzWQasF4jcRz1TxLjLhabPhboRMp58+QWFvqgpLcBvHqxvjSSFawuuQPTJ8aghrwiExpMclGAqTmK1VaK/SHFBoD4AgvJGvex2NVLrYFIsVTr4jxLfENi3BJqDJy+jOuJWtQhM+5OVp5D3GSxD/kz8MQCyv072Cn2e2Q/+kF8XWmAkNeoZnt7Br/qqPvfdjoH4vpAq6UjeW6Jpy7WvudtyoQJtocktCmbr3knr3PrQjh3nRozUWCtt9ttQLfuKye1AtQWuMsAdekY1MZgd1DdHVmC2yMAdRPQ8etXe8rGOSBNJrtfK1QxUAdedRtNpUAKAw5OG0BNiW8ba7YtpZhtYWvONRjUihjUBdfMs0pMJgU69a77q7XP2b4o7wD5JwOof+vdkvg2gNpMloPT1tH9ZY9ZALXP2fZMsFSR1LcnniUGdWYzsIVpE9WF8rzoS9BmrpQjORNE8Pk0TatNsALP1xhxr16XH/7oR+XTzz4rL168MMnZCeYeq/2ZrwPzkhQ11i1RDeD0ZlJlQW3y6WRq0t3WP728hfXNqK1eg6wasTkgk/thDiouG+Aa9t4cHFmwkBvbN38+FGDsv++Ps0zAY5lz9+31RZ/nKte07LbXCb4NgXY6n9r2qv2j328cGOSZxo4/dv7r3Ocybdgf96r3L1YCUokbgNpK+QCgRp15Z1Gb/0h7lNKsGgXFob7dg6h53tG6Mrfn2O+0P7Ph3v5ZjI3JYSCmtvK874ee91ggue+LY38P2Ymxvj3PZgzd/6JrwPH6/Wp9Y5Zb6X2A/hqw/f7hcXm9f2gANQKcWBMhYRf+K1SHFCi1NV3yS8gGEkDtDBVnm8BfwfdY5wCY/vCDD8r9+/cCoDZpSQUMpWLUDZZ5QHPetN9ubL/5242jUL2P1T7zmrQfAHUK1GJO1pqmzr1SvFGdylxr0aU3xYx2v0LJqJiHORej1jcS98nvw5pcc3Pb/+ysEZuaTugDvCs/XwaAWnOR2TwPDJm9NRvtBcNGkn30rIftntZFrXT8vP4cNsf7jHVlN9fZdnivjr6tsZyTEc32KBY31uEyMJ22ae+rBfHzXBS/e4m5/jTLSHwPzQvBWtZYHrh+j2wlCquiwSlG7LGuJgG/8T3EaG9BarVvVeWavTMPBcXCupmjvR8xxllZ6dnKzZtzBDzRuAzbxqX8M5GoFrXfCIjJNVDtlfPt1ogNT/a4nTcWw84BPLrPsniPusCqkbD2qptjtDe4lFmeuYZFySajYy/116XOvORG3TPXinrJvZvNzMfRFDY+RQ8eOiLuc/qgdnyja8xd1DGh8JkCu/GkNJVOseSdyqIWOG2l6IxMw3inJQp6aUbYEMpyn1t8+/Wr1+Xpk6cGTgOkfvzoUXn+5Fk5ePXaVEORbIhY6AUA1a1tA6OhYnP33l0Dq2/fQcLg7XLLSq/cMvDUSndBChyYgK/5UV7ucgVlv7CM4HwUWFLUiGZLkpSpeD4/W7tcK/gnRUF8RqXSEXlumxCr3UEPsNNEoqCMRbWddj2hPCpyjHxXlJrJpS6qsqHNuTi0KwPr1LKlFhtGjHXdr99JOmBQHxyflOd7e+Wzx0/Kj370SXn69Hk5PjopN27cLB9+81tlsr1djs7Oys7mWvnw7k65sws8hkqFUsslQE2MTkqsZFHPHy1K1Pi6BjXb6Z1lUP+dX/4oeopYU8RRPOjo3xJsE0Ct+ixavMwyo7lo8SGdMkTC8cuGLWffygDarjV7RMFM7a85iwCBBN0Sk9sALr8uO77/HYtGMpsDoGYCSivFIAnxpAhRGdF+TGSnhFzDZblY8UL37ozPANTN7OtBfmefApRBcBjXZcxEgFMAo2whzrbHufQs1Mbz5u8vHqSeBajDCFbuAgeZQA1ntJJ5t1I21lfLZNWZ02BPrwOgnpTt6cQAatagnpZNA6jJogZQPQWzenOrbE62jT09MfY0Jx/KLm+UtQlZ1MakFosatSRNjhoANdjTniRgrPY1GmsDyNYJRgugdnAaRr2XqlJQ3uYdjRkHWNsFvPdpl9s2yQ4HJ03+22pmnNkkbRM4QEjUekPtYQCCACoFWEK6++SwnBpIfWiTxzEkv/11dHhsgPXhAZjVfEEq5fBIYPVJOQUQjjpO7rEzBwL1KBz0TeC8fRVABQHoWluW9Tkr+6xKeVSwwxNVVDPQGfYm0WygVwYF1IoJGAf4ZZNprnGNBALaIy2oLHPXOlx1UHXdFugw0FMMXYBnlH1nRhmZz8a4a+7VHZTkcMcChurElO7XPi4bELhnMOgpB0sWuVj1LvHtALXVbXEGNZMSTsmeT6xlk2y3jMSLAgbtWTAZ1MaM09oCUExvb78ACZ0pbwxBk61vg6sM/knaUCA1+6XJJOJ64EwaQI1MSdabCxnIVE+Fttw9XWUU23PHM8VYZG1XvtLzVQAr3EMeRJLEtv8K6pwoISIzdvq6xuZe1sCh5gdllaT5zRMSA6hGbXQ4nVHf2cFePkNfYcz4XENeWF6o1+VDHVdifVeAIZzlkJjM8taX/vxrvyLDuwWoBa4HoJ4WHcagHlhtyl5zbPFZ6aWEHTmiAKg1bjSOVHvaZPedDR/PNz0vd/tnAvs1wKux5z5JrgEnOXvvq9Ff3afAXGq1hiXx/Y4B1Pv7Tz17z2cmk/j2oI5sPew9DZgEskOKyWrWR+id8lIAACAASURBVJKH5PWSzJ4dqyZQcJ73fu0Jdc1qRD5hN1YsxJSHSyQB5lUb7RPmscdPnpTHj59YVvXB4aHPQwhqsx/iYACcwYqGlPdkOinTyaRMJlNKd1uZiFoiAlm/5n+5ckZzLQNrqRws68GsvHkTVJu/JvvCv10GOMsX8TZB6qWCfV94C1zvBItAw/6oV91+2avKz+M6YKTO8+MGqJe9v7HtGEzH/y7KxRlUhA4swXNjsml+fUGS6cqaewVcH5FV4LF1OoMzhx9qzx58vcqYGQNG5tmARWNsbNwsc11D4PRQ38z+xRAorIbLMt55n/BiUhLTUFsMAQb9NY61Yf5cIDX907YGMq4l1J1cFv3k9KIcHp/Yuufg4KC8evmyvHj50t739vct2VM1+Gztx2zXiD9YpT6jmbAfGjvaIooXtuZ57/2H5ae+9a3y3nsPTeIbCbpWnzqYlTk8PAsB5PV7H7irMZTebxyGEtpYgPyl4f7f24OxPsXPEWztpugUn7GWiUtS8q1Ha+w51bWFQD76Cnl95zULfV62+o1+UJXtiURxDecuToX157v087YkvhfNCaPzdy/x7WsFfGwjJic2uo8Zn70xQO1MtcRgHrMffV+PPiImcRdEkzIjgZgkrZrXG4kh14/GGCu55mfv8yYGtcZCPyasm9MBH6wVrYrfIV870vlnnp+uy59XzwrVmq8/XBBz2gHv8RZu3Z4rYDRaT2/nYFBbP6mqDDOXrz7T2Yp4nqHT2NqmueB0xX+CSTPWv+f5rTFmhk2xr6fSHSnJvrvJiLSPHScm2HE73kOxi/yK2n7pYpYBqZfZJt/fVbef6XDROqNmXc227D0vmh+uehwq0F3/56rna5rXx9S8K4i4re+4jO84c440dsPG+ka0UY4FeVxb4HSUtLSSc2QRWyxK0t+nLP1hzoPFnBlbx58oeXp0fFQO9vYNrN57+aq8ev6ivHj8xOS/nz15Up4/fV5evXhdDveO7GqMkAZpb6imTidlsr1Zdm/eKLfv3il3Htwr9x4+KPfu3y93790rN2/fKjs3dq1ECwhwiAGY+qWTz6RWKPAFrOje55Tq4qoxqLXgECHRn4pzC30mYbUi1zG0piOww9ZUsoHPLQStPQFPY8lZ60LdLpC4W05JNrMfxXESySt1EFlbkcSAc2xsbFqS7/HlRTk4OiwvX74qn3/6Wfn4+z8qL5+/MNLkxuZm2b17p2zfuFGmm1vWXsBtbu9slQd3d8uNnS1iLE5aI/mL0upxVStkUM/zN9xrZHM0hKOV8ld//pevP9C+xHu+swD1//jvfJgem1jHKauQ3cSZj97LU5DRANCe+ZyNmQaX26DqCEmTXzIIFeSmUzgLUOvzYHX7wCawnAYyL9lLDYgxVjOBK3Dtpc0kPZxrS8c9O+vTzyFJV7ldF9DrRwaMgzGA+i5cosHAZMvsl+0hw1FB9Lz4QhCdACqCrKtmtGEUKONLdpwZ98jaDHvWsAOGxuAXC1IrsCyPl3erzMgKl7npdGNNoAPgoFjUYlBvlK2N9QRQT70OtRjUm2Vq9ae3ChnULs85obw32NMm8W0A9boFsMCmRh1qgGAGhEGK2uslW3sDnLTgtAPTDpTpM06c/J6MYoHWYrUruO/37Y5ov1jKfwe7GgAgMspCotkZ1V7X0tjUYDqfn5Kh6nWqCVxC+vvQQOoTsKqPT8rJIdjVR+Xk8Niy0MiodulvA6sPbQIywBoy4QA/z0+DjeA5wZQMcVayZPAsmOBMfk7GBBIRkEHd8InV+/aa0MagThLTAUi5dLovulj3mdnxlMX2ZxDsypTYYGzbCpxbbQuBi9HxlU3viSKaslOmvuT1mbVPyXBcQ5UCd5nvBDiPzW0kf7oB6TaS5VFdFgZmnCltzI0qFQiHzZISAE6fXfg7WdRgCJLxzmQVMqdpEwyMNIfFjZ6PPuuJIU9D4B+S55QgF0jvTHF/VjS5bSBMgcgKVLM+uBIozEahNIHLLAd7OiSwk7SNB4ojWcCTAVi7vAWo+ZyVCahAMwNlZtx96FmShAPUCiJqUUm/KN8PWS+8p5R1b/a62tNYcPgcQql+l5yXjHbKZuzH+fJgDAN5DLrxVaXnZwHqLPFDyXFmUkJuHPLeleFd+wZ8f0p/KynC1QtSu/gUH703t58PU6817YkkYhkh8QEZpKhdkyS7Wd+diR7R51SzPWT0s0OfEgd83ldfnAlga0GmWjxdgBpxYQWVOCcDoIbEt9egfscA6gMDqNFo8EPIohbjgGPIgRzJV5uN923w8G0Mau72hYbksxPow+cUfOk62YutLR+o73eyzzMAkhJaFOT2ANRKsazpV6/2yovnL8qz55D9OrB5iYoatCOw8ZiXAFDjZXMT5LudnVX7KJOSJMvdgklKBpxd/i8CqKtv5/18bAL5MX0+LwiyDNj5Ni5zebv4Ns729o7Rg5aLjvzjAKjNx+7QrP4ZLwI3x4K4bxIwW9Q21/repnvagYtzAtRAvNY3oJQ0sQTTFqB21qVO5jkui/r52Ji+Sr9t/ScygBc9h2XaZFEfXHRvOsfYdgq8jfq5I+Bzvt8MDPfz97Jt2LdfPMLGL50FpvvryGD62fmlKZJh3kC5o9ev98rLly/K8+fPy8uXL8v+/oH52BYolZKUmCfGcAK7BH2M/iR8eADU6JPTzUn58MMPyne/853y8L2H5ebNXUt0EkBN/5N9gOvwqwez6715sH7pQ4gkkAHy9gnLvx9qZ9kYnr8vwZIU6wYC9P1zXARQZ3umRNX8DKnEXtXX8l3kc0lFZZkx9VXY5s0Aal9bp/IH/byioPsghNh1KwEV5kG6ip76fqjqeA3qCpqoVFD1LfNzqWuRNsGorrk88qeYZFoHz3bL2fHDIa3P01oxvFn2cybCcA0loKLGI+X51vVzDcnLbLTJ8rWd2/vO99vMRwI/uk67LEA94y9k4DwBBkNtPzjWBJzExOKWboYap0hpPUqO46qvjI7FJQFqu78ugWbMv4lLpmnm/7LSWt/GA3S/bHNyDe3aHG3C7UwC7sANz/XR+wTert01347ZxXnPdZG/96bfD11bcz32R5ednDYQFjDUR9S7coz9bdj1sARLgM/Zhlz33IvaeN5xDWgc2aAHp7VZ038X0Fkb/MIP0O8vzybihYqTpRgn2ccq3+hxTCiEIr6tWsukMRPwRm1nbI+YJ+LeiGfvHxhIDSb186dPy/MnT8uzz5+Vl09elIODw3J8AgIWYttH5fj0hCo3UGPd2S4379wud+7dK3fv3yt3rGb1zbJ744YxrwFig12NUnBSVQPYDV9EWAH9EbJ/I4bpqoJ08zhLqg0Uh9IzCEBZALMpBGVQ2ucPskgqrpNiKxpLPmPRHy2AqJXyI+xFij+OhWl8+bnPQSqy8oxofyjTrRpj+uXhfnn+4ll58vnn5dEnn5TPf/SJ+c07uzsG8D/46IOye+umxVJ2ppvl5vZOub27Y2VutjenVEj0tQKAfiP6hTqKEj3nA9R2j0mNOPt9XwPU75jE9//wSx+0pi0IK5wwbAIIA+imKphm7tuJ3SswWsLgTTZIyrBNjGkMrnBY9LllLNaBaw5iI6WDwUtgXJLBkkcIMphLr5Lx3DGoIyNFIDYDkVl+GPtB+jvAb5f67gHqs7JSzk3Sm1kxAKft0l36uzJtncHtQCTqzRrw4UoPJlNrwCglUFX0HtcOAAJA0Nn5WTk1Zpxqn5I9vszPststc6x2m475pHqW5nMQJONPdVRzTWMAGOsrKyYRC5Bzc329bBmDeqNs47U5LdvbZFFDmnNze1qmkvoGg3oKgBoS32BGEZyuALVLfFtWFcFpe7caCy41a4D1JBi1ZlAt0I13MahVj1pMa5f8FlgdoG0FqMccRYXx5XRZfz33DF2rK4tnSzakAdcu/2x1iQ28ZO3fYFWb9PeRSX9jAjfp76NDe7e/JfttEuAApg8toG+1qjGRY9I3+WgC4eiXVl8Nvdi12smmdsC5IoP2fDFpTxqAGiBArkfrjOSQcSZr3Vi7nghg8sAuEUzp6XVnMXgrep+KfhSMP/8kO5HZhiRbFmB5BtcCoHb5OPVZZ4r2i0U908A95ZXZ80tZ1gaCChSszzPAW2cZC7DGuJaTZkD1mdc6dqaySbIDlHbGtAHTXguZWYlKA/FgmBiSlSvpwR0Hqb0OtVgJZIzUtlRz8r0yqMP5BDjrACn6y9nFpQHUAkwp3VNlaMwpdYdLdf/EVLe6c5Dc9/FocjOqGe7oqNhQBjcaoltZnXhGJq8DxzFJKfLZVZuTHWcFGCjBA1vNdpOpkkS/kpxs/rG5JklmO+DbOKPecIuCsbMLZyZm9AB1XUyQKVDbl79bokAkKfB39EMmLlQGtdj6fPf76JY0dYFDQNIgytTOSigKhQGbo1gOAA6p1ZSW7L+SQRxwt6QIB6Y1t7Eue50XQvI/OfiRTdoa0+qTSIXCHfqQMPd5VWU7kKiERQfAyXdN4vtw/0kwqAOglsy32VEukli/nfWK2D/JIrOxkQDqMZs47DfMBsbrwirvMYdB0Yxh9hfMU0eHJ8Z+e/nqlc1l8KSQZIQ5XiC0Jah52QDYFPlXTAZEUlJNkuCCm1dnc0XM7fbJaI2vGiiVHFe9r5hzFgQAru5zXW2PRcGPReDWIns272quc+6r3d0Xv7Xuf9G9ND06PfOr7HeVtuyfS3+eRcDoWAD3bV3vW3sy7oegWJIlah4fGYsVyaer6z1ALZAgM6hzYk1dL+Wxq3E/5Le/Sf8Pn3EEBBhbJ8xru+s8N/kpYd8iaJTkDJO6mFla/3uIOT10nKtc89i2ue/h93lt3/dTXa8CWjoHSp0gIGdraKyfTk4MqN7b3yuvXr4KNjXWQ1hbmTeNxPJgqqwZSE2QQVKWLIu0uTUtH334oQHU9+7ftbUq5hr4wDyOEkk417ytsaXjLNM36ZbOxgmyf7/I7jChs30euU8N9+MaZLU4irnvScEoJdlkPzonjKnvCaDu59S+PTHHv0s/VwWosz3C7wxjz/6MAaUzW/YgtVS7xKR2ADAAaq3p4vsqz5xt8CJwsbXdrVojr3EWjM6fx324xO6MLUmlCJu1oxJiDVBhrK/C0y1AXUkabeL3LOhen0EGpe13ByYljZ7bn8dhQumspz3+TNU8y0UOx0dT02YJSG73mANQ05xaMsPozwBAnftJlHjMAHXyvWbso/c7O4bC2SPg9DK2VU9gns1Z5jhXsVn5eIonDtvfOc3qbbRoPnrT7210LAB53Tvzi20Vs9JIHsztYvymfrXoXFdp52WunWNJ2rPLHf2q17ho+zGAOmzCCHN/uautW5kdrE8pf1HNaTqoYtwWz1b8KggeJIsoVgXFP/hnVuLQEwAVMwy2IewtsJDT03IMctXhkSnivH65V169eOW+3Ivy7Omz8vTZ0/Li+fPy+tWrcnp0VC7PLixGBXXVCeS9gROsrxlxbRMs6tu3y+7Nm+XmjRvl1u3b5fYd1K++VW7cYF3l7Z0dwx+AM5g8uMcZEEeARLjiKKKSMxZXS8SExq+TXdhnGGvDTHKGtY3HsYx/E0FY9S9xrqs6jRjZ1vtM4YfzhfCVVYvluDKmj0MQ4eDjgpwGfxeg/otX++Xxs9fl0eOn5dGjz8rjzz8rzx8/KnuvXpaTs5My3dosdx7eLffAQL9/p9y7d9ek1O/cuVVuQzp9e7dsT3bKZH0Sif6SO1cJUHQLxgfpn4X/auUVnH6f/cGvAepmeL6zDOr//nsZoE6ZOC6brQmil4CpsgOVQd3KE2RGNNuaMcDEjvbsDzqAPJMAcQLB/pkzoWQg2bkl2e3M6ADHCdqSoeqgsQB0MeKUkSJ5cNW7dYdTzCsRIyXTrWvy2zDDguXsmcvvGHPaQGpWP2McWCxbb6dgyxLE4Y876WIBQRLVQTtbKCMoK0a1gVQOPqiNZuf0wbnnCwOpmwCsO6TZEQyDJHDJmbVmTIsBHBtgsq4RoDaQ2lnUO1sTZ1BvmgwHQWq+tsCgdoBaMp7GoHbWtEkHew3qAKjFrHaJbzKtJ1HjysBRJQmAWYoFr0l7i0HtTFtlU3nGlxYT5jwm1oQmaT2QYGpqovesCLFwyfAU2KRJzkFjA6jxOvV61XhnjWpjUx+jLjWA6SO+fBI/PjqyGtXHhwcmh3pwCIDaQerD43JweGL1qVHf2DLVzsEmgFPhz0tZz6kvUx2AgOcEyQWQ+wBTHSw1AAMA+JOsL0CBSBBwNrsBCA4WRH1aZ1DXiVVS2JC599ofAi1S3Xl5TnXhWvl8NYu7JhYYQOYMT0jMI0Gksh2UDTeQBUtLlj1iy2Sx+iBiRwdL2lnRDvqrxrSNX8i4X9IZA/gsUBfJCgQf+Q4JbygoGGvaQd9cW9jq03sASkGAKvAi6+LsA39eVnva6k+L4U4bFAGnsL0KUlZWqt26s4cFhoLBLYWHAKYBUnuA077zNjMHKhISmJRjfUOqBQ4aUXE8SwkzHKAZigt5yjmC34L/zy78BwBqz4SPQJmOqEXOJa5Qkjq1douClZQoYp/MShg8nre3B2V6I1zNZJVKNsdNygFx7/m+awb/GEAtR9+uJ2ply/n35AB/ZpaRKvmgCOOwv3NW5Y8k4wReRkKB15fW3/ge9tuyJbvsUgsUexKLJL65n1gTaX5PwfEcrMyLswwURdDIA0Zo/ACoO38hM6h/7bd/e3Bu/Kp++Nkn/9JW8Azk1DrU7KKqu+R90EosMFFC85in+EbHzgFiJhm0DMEIekVn1/fzw2Fhu5qx44bIx7kF+GUDkQF8cmLz2fHJidlKfG8Jfl6PmnMK+5vmgJwIBYA6pFw9UTIz3qINBoP7qfxM6rt9gNGa+c8xQL0IAHob1z4vwPI2jv9Fj93rAkvX3W/sfvp27NtuyFYOHWsM3Mr29Ytu06scX9cLrSokap6dHBnahXG+ur4xy6AOMI3zmdY9eWzazNMx58ba80376FXadVEwUu026+vMBoKH5su8f26Pvi3CF1TCjoOrfR/rjzH0/VWedayTuqD20P2O9e0mgO+xBfPfXMEIQTr40whyYv54/ZrBzb29PUt2QgDPfHVPgKPqCGsiw5TT/70wvw1r0g8++KB8+6e+ZfLekym3I0BtSwyfeyQRfp3WePN9xtf+iakzw8NikiefKd+HxshQn+0/I0BdawZXX7meQyo/8uuRtMn5u2UtDV2DpljM/+/SjwDqbM+yzxHjJjFmm+9H5JWznzfqwwyAkvaRsacHgGcHVEOlQLYl+Uhj43zeXDdku3IfmOt/xFq+TTAMBleSsZcNqWtHpUALDBfiOcvm1fOZvb/WLx5t9wGJbx5rOYC6b78h1m/Y3tR4+epaHLkLOi4JUMezcmDR+opk1ofO2wHUTV8MlQvFT4d97Xzvze8JoB7q48vM+z9pgNr6VURFvAEXAMKSxKLlbf7XmM543nOON2//4UPXXqR4w2B68hgruF5UBUsTQF3POS/r4WozxMyRBtpj3up2mflxmSua8f8TBcNitd340TUt04+XOX+eY5qzyY/ur8AvwOLZ/qo21NnUwDYAVF+S0Yv488UZSDpO0opYlUtyQP7bmdiGiYAFfHJqZSz39zzhEAzr58/Ky+fPjG29j5rVewckbUExFHHyE8S8j02hcmV9o0w2t8vW9nbZ2dkpN2/dLDdvAaAms3p3d8cA6ikY1q7eCuwBrymID5P1srpRy5NQCVQqnKksnscRZPMsNra2ZiSA85VaQkX20Ck3Xq6IPpgIklKCFDnpEiWOLETq7GuLi9FXtcRMgPqRmLlfXu/tWXvh9eL56/L48fPy+PHT8uTJ4/Li2ZNysPfSMO/tG7vlzoO75cGHD8t9ANT3brPO9907Vtv7xs3dsrW5Uyarm2VjNQHUaf6vcxpjhMTh2YNM0p2LNDNGsWb5GqBuR9Pz58+txW6/Ywzqv/2L78/YpjQHRO3jMPyBBLUYjYyXdbzMYlTfc6xAgB1BXkl7cnByEeQgr8Dk+KwC0dqGDDcC1XVfZzAH+1mgN8EGJ2bX7RMYMwRME+ReKSbd7UxFnR9L0FNkv2CAwXC6wxQsageplSG2ggxiMS1RVxq/RxF7Xyg6m2l9ndLJVid5FfXVmD2EhS9kfpl5VA1WP2eOOeVfGEgdvcgf9EDWll2TshX9e8SOYagBYBiLem2tTNfWCFBbDWoC1Ntb07K1SZnvLdSkNkY1GNSbJvNtDGpjUUNmmrLeAYgiWyqBoqx561LUyPpJmT8ATQlQ4x0Be4LUGaC2z13C1mmETS0tA1fHgtIu/56by8BpN9o2JsQMdBnoS2dUWz0PAzMZQDG2LZjPzqgGi9rA6mOC03hB7hvAtAHUzqIWQH1kIDXqsoFRgLrUkPymVDhA8KivK8l6JV3Y4oKgByZjY1ADoDYJVdSzIOCoNjYQ2sBrl1n1Z4TnZGw3kwUHi9nVA1Ypp0fGqqSLXfq8Aal93Kf2a5woAxtdvsnZtWLGCVwhs45grRDGkDGXv8+DujOfyw+4QfExbbWZoXLgsjWVMS1Zb707IG2OmWcOeradQEY5cmDJWp1pZ0wbwGhgOPalkyfmcCyWJMcYQQmBuQASETQjQK2AWyxyBLREIo9j8XHvWtA4qzoYxSw9UIOAba2WYMe6AwKnTIC01XyR7LPJRAs4N/clzU2cK3IaLQH21bKOurOobZIAbZOo1/NLQYaQarNxphzEnMTnjlIENiuTSCUWmCDQ1j5kQJcnnB36PgM4+Fbbnc9FtiTYyS6rrCBxbtcKUleJb9oMd/gjEJsA6vgOoDrHVSSDeTPbpSebzUxMMqlDDjnVBjf2qTvhuB/n3oZ91z2yTj3sBFUK4vmmZ4Xrx3yWA01q32bR1bESm2cgCXPdq+7wErWIaw3qX/+d31l2LfaV2O63fvPX3EeixKiUZ0z9whnwZgO1qJJ6i4HVVdJKjaHFRk1QqDUka/9Rv64AtkDvYNJ0rSumWQU8GD7BM4atxjwBcJn+ZQ0ANnOE+Re0CUqOYskJJq8E8K65IK5hNrygTzguZrtCBnB6MCczDjUfvc0gwVeiY359EzMtkAHFIbuX+xnNddsxY9Hvn48dr98uj+3sP72tR7TsdY2dT/sbQH1xVs5Pjs1Hlq+OEj19DWpbtUX0tCao9OBlvt9lx+g8wGPoueT7wr5jIMz4mq0FQMb2759dtaXVh+n71TLAj+4pX99QW8lP0fb5/P2zHTsW9unbYaxd5h1fbRF9T/EG+NymWFRVfuCvY+2zv79fXr9+be9g5hhQbX55BqhxfUyUhPLP1vaW1Z6GzPeNGzs21+CHCVP07d50TC3TL8e2qT4Vn8DYsnQ+plHBu6HxM3R/+ZkxJCR/2bZOz1jzPKWTlbTf+sTVxxh65vlc8BPepZ9f/0MmXGbfOdugsBVLAtQ9mNfbmhl74VNQfJ58M2KLWvu4zH3++y0B1EP3v8hGRx/x8hHcvvbLMYCac7AH/x0aVCzT2l1rwK4TDtk72rq6Yd9W+W87x4Afaj5tx6Beyl6k8zbH9fhr+ASSlu4+j+91nA4krHfl8cC+PRJAPVSjsJfEnpnzzLjiiVELWH1tCCgcmy8zg3po3l6qHYNeNG51+vMv3TdHDjlvzr6S7dNkMGD8FadfdLxltmuh05rYgM8ZEpmFqBe1UTO/DI2NQdB00d0s8f3IcccA6kU+HWdDpUUPLjXH/Qdv2Erb8DnebyNf07y+vKith1qlfabD8dFYfzi1hPa1lvxT/OYcAC2AalOPPDflUKqHUkFU6rECsg2LCboK459oROxrRK3TUwOgEfu2kpYAYl/tlf3Xr8vrVy+tNBjKu4Bh/erVq3Kyf1IuThjLRcwDPhxrWeu1XtY21svqdFLWNjfL9u6OA9fOrN7ZKZOd7TLZnBoOAbU+A6+FRwhrUIwFdBqLi7nS6DqksGu5DcQ78P26lS9ELKP6bRYF9QTJWva1lPOL4gx0gvxnBsQThAdLen9/z9Tmnr9AWbTn5dmLZ2UP9763V05e75eTPeADAO6Py9nFWUFFm5t3bpUPP/qwvPfhB+Xh+++VB+89LPce3C27N3bLBGXT7F6nZWN9WjZWN8o6XlZejeB82FTDeDyWFMRSj9UYWcX9l68B6lED9M4yqP+7X3zPo/Nt2/QLGxkkAclZ9lDzmwIoCiKGk+cgNZMVHYyzz2ha+Z4Z014bunG8az3AkNVJXpudW8ZeNaWDkc1jiwFt+3cABD5S8XoypwnAiT3N2s8ExAWTGIN6BQxqd8RXVijxbeBahlJ84qDeOLWuBEjpHAL2PYABo7S2TiY1XgI9gyHnQX2TL5NsRCdrNDzxZKc4XIQlZuZlN6lTV14Mx7V0GZGG7XsdU0hwQJJzsrZKFvVknRLfW1MDqpGtTrAaoPRm2dqs78hkMqM5calvAdQOhhpAjSC3AWIOTts2yPrxupWSWAczw6W+LdjsNS0NkAHDTEF8B2kqSM2ARADU2fHK4Io71/Q80iuCKA6ARb0jl/4OZi5qUnuGGSRRAFo7SH12iiwx1KYGQH1STo4PywlYZpD9Rl0OgNIHB+XI6lAflCMA1Pteq/r40KTv8EKmGQI5ZL8S1ILkfYYIUV+dAPV6mUzwcoDaWNEEqAlMswa4vUNixZ4TEwkMtAaobZKrrAVuNa91zsxGDvZrtiwcUwby9wv1DFC7XJYFOMQcdpCMYK0boLTgcjPR1pxyUNZslo9hnN+SB7xmvLHQrU40gWi+XHbZnxsBOZe5EWPeWQZKVhCjIMDpqHvsWYfWP+i8SFJFToHdZwxZMVmZDEKQ0FVhtE2AuJU1reRyN02NAQhbD/uTGasJIM3zAcc/gxSqMRcy+5YgoPrLYkvodAxg6dnSCrs9FTvXalBnBnW3JErguYKodm1Jpk3zGuMUbrwb9o0AYE8MEIs8QP0Zl725znDWPCijPo72qMC0s5CVVCiHXnLiazhlygAAIABJREFUnrgipnDICOnZJZCa9ag9icmekdeg9m3C9CjLVYoX6ksu/2cgtfUXONN4dnCmndUixrcFZhII70wjuzd70U5gX96vFDTYRBgHTLby5Lao+TYbGNWiJ4PT+p3jpdbY5uK5Bah/43d/d9mJ7Cux3d//+/8nbekF2MdVdUb9MWT+4xnXeugV0FVvsb28P4jZ5KUfUl3qCMxr6CYGtGo4zTauJ9EYME5ASQHDFqBmzfPNydQWgch4hqoK5nYmkUminONKLOoa2Naxm1yX5nLywl6pk0OdoQ8KN7a3S6ZYJtj1lehwX9/EtVsgAjpdwJCB7Na/yfNJncK5zaKAaIB2HVo1dv5r35Dv2J/vqucReLAKeWWAi6cntn6ij75eAFCDQWBrUnvRqaZMntY4KZEm+YnyK4bac+y+lwnoDY33MZCif35XPe9QwHqsDwxdQz7fMsHvvE0LRLYsxF4aPJ9n7DpyXx/bXs9MvtO89jKgOAOzUvsJ9TL6u1jrYN0DYBpMaoDUR8dHxrBBjT6bPz1+Ab8RP1jDYP558PB+efjwocl79337qn196F6WmTvGthkDLt90TI89m74/6Fk1saFm/DHg2vjlEQOpPoaSUTmP0w/hj+wi/8Ia9F36mQtQi8Wk1kpLFK0Pm1Vimg96+9H/HTarA6gF+kkvQH6XgCiTqvYfrQ96IDt/P/R7ttl9Pxzqf/P6g10NFwpVKSARZfo1rP6Ofi2Q2o8xl5k8kpzENXwK6CfVirAfgwCw1lGtxPdS9sLv2y47ObxDc9uYTdbwi5E4iNJpDm6fQsgyZznbvInaI64vrS8FmmMbL1f0kwOo55Un4g0t8seuaq+WmaOXOeaiuWkZP2dsLC48fxdnm0kCjvj5SFzFP464zcITzm6w7P0NHfo6+w7t04yOJaTCw5cOA6ySogGgzDRl3198JPkRkmz3/Cy1xS3ck3jiDPxFfrkY0LKlVhrVk/rMt3LCjykDGjnnrJyGcux5OcPnRhh01rHH0GyseTwU75IDB3MaQPXh/n7Z33tdXr54YSD1ixfPy8uXL8v+871y9IoALZISET9H/NaIRji3l1e0m8B6w8qObpft7S1jXU+3dsrG1rYT5ECi2ypbYFwbw9olwSfAHhxnMEINY2oW+0P8U3WtPe4mVUKA1Cy/5kBu1PEm61ykRZNGt2t2gPoYsf9j82Fx7/BnX71+VV4CoH/10sDqk4ODUo6PSjk/K+vlskyhYAtcZWe77Ny+Ue6//1754JvfKA/ee89qd9+5c7fcugWVoCmTShAH9NKMGytrJqFuJfwSQC37Z2sBL0TRdLMAqNl/1VeDsurtorXE1zWo3zEG9X/7Cw89Cy3Zn5wtlyaCakxhYsg4dL/M5btrpnYDRAcoPSvlbUYqOXlRW9oHIs/jON5MLeoaZCSuwOsi61kS3xVvkGS3FpqWdSPZKe3nIBwBatWWLgVsaWbt+OfOpj5D9o8Yb0nqO+pCpBnIAiaG8l2UFcmxXoKdLZanvGUwq/k8LJvGgseSjajIEu4XbGpI/0ZWp57XyGRTF6yNN7h48rniFnUNmYIWbUoXnbdUNwGB53XUpF6jbPTmZK1sTydlCyzqzWnZwcQAFrXY1AFQcyKoLOopwU8HQFGTGr9L5ttAagewKfHtEwcMLL6zvwlkC5Q21rQD1WBr6nkY0remFCdfMDjzrJE/1cLMF41Ro9zb1Rzs9OyCQWjgE9jDtd4s5aBVp/q8XAqkhtz3GdnPkv2G1DcyyciqPrI61GBO4wXQGtIoR/usTW3g9CHqUh9a5hWZwOdW99xYvJ4MwbQSBvoxIU021st04hLfYKxtrFHmG+8bG2UazGkHqL0GCEFqSYKzvTXBKQHGnAwDqb0ed5J8CWfNapsl5YbEBNbCOFjGNtQIgnLy9AwJosLBouavyuqvbNWQsE41l8sZpCcFUBOYtmfg4LQAZts31WJRwg4dtsRykfqDmNKqN30B81HlpeGg2OLW15gRDJiR3aWDU8FG/J2qD7jZqYtx2tWw7dX3dU+TjWcMZLfJYkmH09kxYvmsqh0TOG0ZdwZQu6x0E4DS8kPX04lZOQBqiS0GUA8vQnKQQc9PATHsoaQLmkzJECrxgc+Fz45tHxLfsa1nPw2w2oYCD3K29LyM7Rm10QXQi6XuYz8Y364E4vOHpH7sGn0b9BEB1JjfdL2Sho+x4kEP2KIYJ8GG9mQGSHi7rLfeA6COZ8XnI5uve1YtHDjbSkCQ82rbGAbJ++T18nnnZ9Qv6hQs6Z8pn1Fl8ivPAMcLie+N9fIPfvf3rjiTfbk3/zt/929ZB0eAna8s6enJLWYLOHexb7KekY2GxCwJW5P8kQo418Cx2NDYH3Ybo9YyaFNiUG1V+pBSP6jy4vmzBC5drpTpxqTcunmz3L933zJ8H773Xrl5+3bZ3tm2OZ713N276GxCvbcqo5/7Em2py5Ij0dCzlbXQGuoNOQAwBt4ss80X3dOGApfzAi15rOnalgl+5mOqX/X3tkyAB9ssc74vut2ueu0zASGfmBbd81UDhvMClfPaLfymnwBAPTQ+xq5H7R6Asy3Yzsv56QkZ1J4siqCRGNSU8JAfp3d5SPL5hmsBX7evLXquY/1z0fnmPd+6jmsZ2fPad8iGDV37UEB9bCzOG6NjtvAq4zWPiX7uz/5u9JVkM2TXq3xgRaqZGO8+dyrBg2Ak2DdcCx1anT4rf3TiCadeIxHnRjAPAbt79yB9eK9Mp5OYM+PcCWy6yn0v2nbRmBnbf8ifytsu6pNDx819MT8H+Q95fs3bjvnl6lPyR5gcqcTlHqBOVuKylOn03QaoZ+ZpgdQdg5ohp1parrcNY3NYf3zFqcJmaD2awPG+5Jn5e/I3u/Exdt55tjD3yTzuFo0hDlYtQxSo8/VfkFu0Hpx9j/7tsQMuHyugJnvVX0eNSSi9Yhac1vMI+5cA6rYtrinx7ffOux4BARc0oI3TJBE/xPCuDIz2YAKoc9yreY7WANHbGhBd7eezecMgH7Jf+bPmd8XbIhY0iLDrNDNi+LnPz2uq69jUpfruG260yN/sD39dP2feZUbP65t+hLHfHEvxmmu0w3Xu5Tr79PPhTJtGfkwdha23WveI83e2PI9hrqVnf5p+b19rq3b0X+seRehIhw08JtlDe1xeBlWkRPlmtr1IH55gSlKUx7317nFvlUnEu8WnrawPfwSFKrZkjGyvCW3lXcCwdvAWaqIHr/bL3qu9crB/YAmKkL3e2wOYjfe9svcaCYso/wLi1hmBVCdcmNLqynpZvYTSLcDmtbKGuPbmZlmbTsq6v/DZ2sbEAF0FKmPGwb2hJIzFv1wh7uKSxD2UL0zlUgm7eQy4MBZZTk9LOT4ul0aI4rGMiW5x8zOr6414tIHuZwDfGZs2SWGU6NxcL7duTMu92zfLgzv3y8MHD8uD998vt997UG7ev1+2b90qm1vbVk51ujYxtUpT41tdLZco5bm2UjZWLg27MdBdCp6+viRJhb2a5Xf9JxH1+sSurwHqdgy/swzqv/nzD7xGYcsoyYZKMEHCWsMPq+xpH1sCh1KWbCxK3BmqQIAGW5JaFTgzI+3t26bPA0FJx+0BagOZBTYHi9pDHs6QI3OL4HOtO035GILSfAFIJpiRwGtnTJvDJfY0trHguzueMuAXl2UFGULn/n5ZytnlajmHKTIjxIIsyCcyRzuAJ0ok1NoGNAL4gWHGC0BFBdwrG31o7m4XlGPT4fKzfp4Qs/HxEHeV88obCs1wlqukvoX3oib1dAMg9bqB1NtTsqgBUgOw3ppS8htBAkh9A5wGSL05BZN6s0zEzjUwlFlMZFHXWsgAqQlGC5AmI4Msa8hVkNELZhZBGSyS9RKLcM0AassM1qLLMp6AuCnYXwMj4Si4RHauB6McKTFo7TmFpJQkT9p3TEJglVhtPkxQNvlI5gNM6hPWo4Z0h0t+Hx0clGMDqg8LfufrkNlWAKiNcX1kNStOIH93elZOAFRjogNYKsasAdSrXn96Pd4JTEMmhZ8hcAP2NMADANLGtMZzwefrBKgh7852Z/sakOCgW4Bt0RbukiVZ5XBGpCaQwGYthukfufxsrKyRDOKLz5BtFtu0Zqhh0rfrsOQA1ps2IM3kaCqD2toe21rWnUvxW5slaRvZAx8P2ZkT6cc2cVDU2NdwPCTvrXZxBYoINCTHoF+UkSkJkIiM2ACow4OuYGH2NwO390ShWK2lpCFlROoZZHnmPpBqks+qQW0JCfgb9u0y1Yrlk+qdZXPMklmyAJYl8FAOx0xu+l4BAwUtWqatqxL4fZBnk4KWluWk2uJKChBI7X/7c4gAaPb7ZzKnK8hWa39Tdtiu3wNw7KvMVola9I08ojN5gnVSa/lY+yipwdnTUtwIRz8Ayqo4EsEq7z8QSzen0iT8yZhlLUCyqJE5SaZqbuw2MGO3ILDbj9HLQit4wWsUII/n0smXDwR9Zp6pjS9nT3vgGVeHuVoS37A9/8/v/f7yE9tXYMv//f/4e1wUnLcAdfgWkaiSGYbuE9gjnZWyV+BY730zCaC2IYRSJg4aZDvMZyM1HZfp6hM8wp4RKObic7VMJ9Ny88aNcv/evQCob925kwDqWu8zEhXkT5mdmF3CyzYIoKY+a603GsGoAZaRDfuB7Jhsv4b2tzZ406z1JfvoWJBs3vkVYB26j3mn7bdf1DbzfNSxtl3ytt/6Zss8r7Eg+6J9FwUM+/0XBe0XPfPrXudVG1XXLdWQcDm87+v70eu1HXw1Br/rjAC1+YnQxjOAehVpMFwx2fA2Byo5BL4aGRlvvW266j0u2n7o2S8TuNYYzOMggzCyrfo+HzP7XtkGD7X/mH2ijfL2TGU5hu53vL9p/0Wt1H4/r/8u6jPWbppf3LfQM7bjekUfJvhJWtqT3LxMj5U8QiAT5Y+Q6HuM9RASgM/M3oNFg5Jwt2/fsXqF8DOauInHQqJvGePvam0wvHV/kDFgJW/XeseWbJYBoLpEvdYF5phO9qM1x1WJ71mgLyf9qm/Lt9B60ALBrqxV+8XsPU2n71YN6p5BrYeXx7MvJ+K5xncCqAd8l5m5IewqDxNzlfpQB4Rbn59ZA7VwpT3jCF5X0LrvgEO2aWwuzbZxmY6sqUL9VFdIgsticFp9vTKwaS9zkzb+EFuvUQEwX3yAQd23c96u3ttyAHV6+K4swk9kIa5slnwelb8s8Gm2zXPUuH5rn3rfyTWoY0TLVGZwZrZjiN4SSfq5zfqx0Pyd617rOoYy3NM5B/2lDBb2D973XWaeX6avvu1tFvmb/fkW+a/Xvb7hxAYRJJbrmde9tqvud9Xtl2nDACpphJq+3OwfflgX6EpuxTJ+Zk1MSvbYgc+hZ7jwnvMQD5+iYiw6ZrU1WQFzhcQsj9kQX+EHrq8bxBCzxx57pSolS7WAXQ2QWsq6vnsk1+P8mmcQb5NdP78gS1rKOYh742VAdQaoX70u+68JYIPAZeqiKP/iypgXp+fl4kQkqotyATsC8Ba4gMVcqbqqF+MilXAGgiGOJWVdC2RBszsCsW0JAyJE+h4g0lkppioF0NlbW8qait2tSbqcJTgRe1+fTsvG1mbZvbld7t69Ue7dvVPu371fHtx/UO49uF92bt8uk52dsj7dZDklEPMuV10tkZjHhROf1p1gJPJNgNQpDigsLmy0fHSGO+PHo/ucn75mUNNjeFdrUP83P3df02hlREcfT0Fs92YaAECGRd91AQczBNkJcgObFzPBvMty3AEUuAH141BiWxmOYlZzoGYjbzLc8VkFnR1ziIWrSUs4eK1rpcy3g9XBmCYwPQRQA9xizWnVRfBBZTKVBE2kLw7WNAzPCl62aIYk+JoB1HSIeZRLFKu2XlnZkfyTtQkMOHBJW5THQg0HXL8YdJEZPif4WYMXfqJrehcR0O36TFtXJLG2ugWNWSCA1GaIwAYA26oYaIXaxpuoRT3ZKNsTgNT+MoCaILUxp13y28Dq6WYxuW8HpSFHIYCaIOkkalM3LGpnTNtCWDUjVIvaA2GRIQUpame0E11DoCzX2yRAbWwwFZCYWYAwmBaZpEnSKIy12MJi8oaULyc367PnZ+XygnLcBo4iw19gtdWiAEh9Ws4l+314bOA0XwKn9w2sRhAGjAGxqSF5cgQ2AWpZnJyVo1NkYJGxb31NEsuQ+cakZyxqTIAEqDERAowGUxrvlhywQfa6bQuQen3DnjNrVnuigAKPbjsIMhCsr0xdAYzKAHRA0dmuFpyslq0BJfr2tVEnhrokuCXNLXa6an5nFrQ7GQZQB9sZoHQCpq1WtMBpT5KTF+FJDWa/BBwKXLN3AuWsN++gubcB2by0xgKEmgBcWvSG06D6zmuXpqvPIAL+OVAULO5kDIJUnksDyPZ6Yo83qN1Dqs08ZFJagBqAJwBa+HOo2efMRVezoOlsg2wZPCcrHLaQ7zItnGaGgws9A97sppdZsFNJUUPJIUm5oE0QqAkHQxa0ZXC2NfRauUIoRlBxgJ/zgVos054/AT62QwUOzcV3H9X6l2rTNAA1wV71H753KiYxx7j8uksKcY7x9gXD3etPg7WGjMkA8GT3lRDiAQVaN5dtzgogLsEcNcLVn+26q9QjVSIqOJr7ktojEg668aW5XJNorkH9//7jP7jmTPfl3O33//E/8NrTq5QpTWsYrqNU8qDaA2W6yjyZ3e2eBQPI3h+5lGiADI0J9OF+fMT4THa9rr053usz9GRAJPZdks2PsYIENEh837hxw2RWMc+jTpTmYXdJzQer8Df7ZLYrM4tv9xv1tJvgYpcZvGzgKYMp/T4LF/9vqdstA/bkUy1zb0Ng2Jtc7lhbLHMtb3LeZfe96rOa1+bLtHXuN7nPLmqPfr/+/sa+v2rA8qrtdm2A2lEEW4UZO6AC1OZ/Q94bPiOdGs1IjqxynRU2JSVQm12aM6b75z2v3Zd9Jn2b9WOotzf9c8/PaOj6hsbkmP2JpJxOcae3fXTBWoUMbdPH9MeWnH3snv5NbY38u46p975NhsbhkJ3W0aUaEr5V7SEpHNr6HvI/8I41FMojIThJ2e9TO8L2zm65det22d3dtbkI/Zs1lOXvuf/alNtZdtS8ne3kN7aAWZ0dF/XboauY94xnkjw58tw/qH5EX6Il+3vYw1SFUiIrk5Zbmf6ha8O68136WQagtvb0sTYDhM4BqYfasd8/g0u0smaFfW05IG+c4oECqAPIFqt7CcC82p9hf27ZuVpgTY2HKTzupJmlQOqsNDQ4YsLWKV4Wti3aQzEwb8WIB3kyjSfVzB491WC+Qsevs6RqOaedh4xxPnYmzwhcGMm94W1Unz7mFt9+Gfsz4zOna7Fa9V0NbuuFXR+a+VuXNdqu0cPaROzOlucEh7njpUvwaJtTcZxA967wJGfvddm+f6WTfEEbZzBq0Sne1n31x3lbx73q9YfN6fDm2vOyugM3Guoh7p4tlezMmF9dB9fRKWB49i6G1shtol2ywYpZ20euDOtjMeI2kSzObYSRZKyI11VLwJoPJ6UKxcM7IoPF5xTLddVJqky2tlyxU1OztBfitR4/PwXJy1nHxrSmVPbx4TF/t9rWTFi0+PgxFEpRRhMJjE7qQv1nsJVPTim5bTFkxuJMze7sopyfnpULLwF5CiVcV2szYBpgNd5Vk9bnbiMlegfworhuWlE825VAnRy34XESKJuCILa5vWkJ/Du722X3xo2ye+tG2UHs5OZuuXHzVrl583bZ2d0t0+1tI/yhnrapzkq5xhlNpoJnio/gdgMUcxUNlTv1ZADN7YzLqn94/FuS7J4UYZHNrwHquebjnQWo/+u/JIB6NmMpg77hWNRIYiUwS46jkYUVaCyWjACOKqEq5p0ZQD9GuIcOjAicUm2xAF9VbN2NmGMsXidaNaAZ3AxgOjGscD8VjObdMTPFVbgtu0OsamdSI2Ok5vJr2WUgo9VE8P1NMhVBeTn/sB9gTzvb0jJlzMgSoL5YWa1ZQn4/FsDPzpADFDAKOK6KzgPNvQTZ1ACLlgGYoZ2xSVnBm0WT69j3WpTg3d3QmLsGg7EJiCUK4zs6QG1MCWNTlrJuwCdA6o2yBaB6Y4OS3wCqUYNyCgb1pEy38A5GNQFqANWU+wZLlzWpjbHrr/WNaVl3Rm+V+Pb61F6jGhlDYFAbYC1pbzfMVivZAWpkRV0ay5qAtDKHyJ5mJpVAajPUIYvL71WTSTK7WTJJfTKycwNAdHDMOjCkPE6NqYZMslrz2CdaZHqdnDDjC/U1jo5tMq0g9X45PkgAtWeRVbnvo3KAGh4GVpNNbRlfBizROSZosFY2UIfaAGq8E6A2iW88BwenCVJXNrXqT6OtKfvMdkdAwjIVGmi5go4McHg7KNs5AFKCWzUDzVUfRQdmpotL/PFeDFRGMCqzn40xTja0MaiNxSxgnOxpBr9Q37WC3MGcFrjpi1wnAVbfzu7PJ+e4HsVzBMYLVMzgPO1UBB4lnZvqmCigyKAO6zsHcxcxXQeobTsZirC5yVV071dBytYx9TbU4jRqpgtQzdEIByybwNOaq0JgmFCqsgZgvff7fFOnnSoRI3lhA1KZ7hH2vk1mmJVotxrgIdvttSsjAaQFt1nLmY6uEiTk5Iql4+54mMkcyMmBNXPcvEaLlQ9YAcOXCRqqha5FhLWAO9jV/rqHGvKUXh8+AOpUCsAY/gKo4YS7lHZuUyU4iDUtgBrPKRjqCaCGrRNy6XJNyn5lFEYLoCoh39TY9r6a6hkY0J7rajMZg0kekpEPISpfbHDcOdvapKA0njO4yZtDEgzmBNiXf/gH7xZAvX/4hCMDTkKqQR190pMios/FYpLPkUotSn7jGLC+3oEaXAS6s8UNanJeNhpJui37ffL/eIjsD1JJQfXJsTCiHD77JJ4tAtmcY1MCsRbIXpdWiyS7mxR0zH6Nzcdd9L2/3z5AO+oXdYvy7AsN+kXXdcCusN9QMFBtMXSYRcHD/P3bCPKMHWPRdVyhCd5o06vc47xrHgIWhy4s970YFwPB137ffr9lv69zb145vFGTcV01WnuzDVyPtRlnFV8BgimBpExLfPFEUPMVAVDnhBn6D2a7vARMBmTxbWZk9vZMd90Dn9cZJ0PH0mf9GBo631ybm+zVkE3O5+6/J5jKn9b3qs+lHn4+QJ2vW2vKHhTNfy8DUPs0EvZa1zg0Dvt2a9u1zgu829y/3Z9CgDACnyo34qA11JBM9ptJvPDvcfytLQb74FtgncMoIfvlm/+MjEEOBj21dBoFX5Y7c58wMLaXnr+7Aa37n88unzISbDsGFRL5TcqyJlezfqL7eoiNJKUVjE34a2hXm9+R7G0v6xUBGonsoEZ5NwHqRACoA5rdpJf47pnNaX29cJ4VmzW9z46k6jfm82dZ02xzega1bFHuj/Oua2jOam3R/LlMEYYKFmXfc1Y9KHxHTmy+3vRzdMmN9R7q86kzlAftU2Se91L7dvN7ZO10Y98UCH1MjI7OpjV962oJc5JB48On/qMj1HW4rwM8fmG+84ARiUTkFK+QBfbQQqtoVAOJMS8N2SZj1umfq6c1VrcHqIdAa9nSQXPtrTrzXX4+vLKVkK1Vm6Sd0ljJsazaVsluN9fctuaQ6lMeR7mNruKnLjdbfHFbKWbcn2Fw1I58eFVvdWyN98XdpY+1gcyuWDcPjZ1mfiWzeuxnXhtk/1uWIh+rGf9D1+i2Ls4dJ9MvTJKR8iv9q0y2EEDpCWo15B/zU7W/TU8mruFxHtmmoCSJFJGINQKoLQ7u8WGC0G2ZviA6Gc7iyrUunV0Z3V660QBmV8U04PnElHUAUFNl57CcnrAspoHZltBYX6fHp5bUCGAa0tvnp3ghHs+4MgDqs5UVV+iEImcFqO3ZucvHsJtjWvJiHWtaWUc8hEqviJ9PLIl/o2wCIwE+gprZO1uWzL9zY7fs3rxRtnd3yvbOTtneRoLljbI+mZYVJPiJROKYt9MsGY9HHNnIKmtlNZje+LzGBe16pSabrDueH2PgjIFqHnDwr+na4tj7JGBEJhzzP/r5X/6ih+mfy+O/swD1f/VvPfCOUh2z/IQa/ksfXPQAejZccmAYGvCsHAEfURtaLOgKqLKz1mtwDInXlsHq2IaAt4BhXYMkurlfBagFUlfpHn5vtaUj5p9Y0J2st9WeNqa0QahN3VIbeACpVx04wni1rNWVsoZaApD6N1lvZ1qm64YsnSTDA4iMoVszZiT4HYOfIzcFFhQg9slQ7Zkcw5gEfBLi3w6kdsPybTs5BGeHxj77gjnnZrP4sPE3ADVIfYNhO1lbL5vr62VzslG2jE29SZnvKUBrABCoVU3J7y0wqsGknk6MWRXgNP6ebBpoDVY1alODLQ1Z71WvSU0JcEp8R01kZHJ7YBzvVvM2GNTr5XIVzC3WyCJQ7QxDY1XrM9WWddBaUqMCqVP2MCchwm29I1sXSL7oAYgDGVUxfg3cIVCNQB7q9Z2fOUCNQItNnJ4BdnhQTg6R/QWQ2iW/IXFi0t/8GzU59g4OygGY1WBSg0WNOh4uW43rA2BAqW+B05wgCVCTRW2/TxhwwAsgtSUB2Ausdkqrk0kNFjtk7NmWEmxlUEvgoQc6cL/uxFgA0mW39XsAXA4s29/nSubwmsKWbSeAGvLolOfmq4JlqkMsYJOOE65ptVxafVceBxlztW42GdS87hQaS4sRGxbJ6bNhKRn1BPxok5mxKUKrjy+xieUkCKCOv515rGSJFYBXbk881aVe0JDn22VyhixPOIoV4NWN8dyUxYdzA1BWY8rGTADmlQSVZQFpG2U/3GVzk0LuVF3qqK2DLe3OqaTSxXBnsoHmIp9nFMz2bEyymNnvApz2kangWA2S1VasySi+jPaEJUsUgFSOSWZT3huy2etWh1u1wtnvIxjnt625lf0lJXpl6Xdljkbwj+C69UvVMleWazOHoN3kx+7YAAAgAElEQVQd+HPbJiCdtaeZiCImS7XltNdJsMBnyMrsrwC12Lq6Nx+HaF9IULtN0VjMsvh99qw9YwepWTVjxUHq2i42paysmr3Z3CJA/Y/eMYD67PxAy5t4b4GcLhATAaL28953GJ3PY5D64ByjW4WFGQ6s58SPbILk/5j3o+xcD1oP+RfjbK9soxILoQvg9h7LwiDuksub/jhvw98aOsZVr3fsOq56nCWbYanNlgEJlzrQiI87dm9Dwe8v4jxjx8zA5HXO+7b2uW47vLXrV1KMr2lQ1sZKrDjKJvlfzY9kbtDK2bztEnqQZsYP/Q8mmZqv3SXdvI2x+Lba/id9nLYtZoPzur5lt/vJ3E+di3pfjS6Q9xX7I8ck+Lslp1pt6uNyivrnl5fWh6gMxbWLkj8tSSqr8PgN16IT81qgJnnV5YCjKFo7J8RYAGAk90sdIO0SAc0qylYvwOfNflnegAbN9JwC0uk2huMKNYFWzCb4dVYiya/TEoIRrHVwmqVkCEhzXYj14tTWCtUftgfWW/L4m4kC787Pb/yz3/L4mJ6a/LbuPVrNmbpK5/FHKhs/Os/T8Uqgd3TIJt8jH0f9M/pp91gMnPZkQ301dB3L+B5DNnuZzwIfVnJjs952cCSpbij+wJiDr5azkzkPREvfyWVVhKe2VRsnqz2dsczAqRPDuq/fOb/3tzbcYpczO/Qet484XxvkqJTkucfje/Xg+XkIbNJczVE9GCCM4d5875taKbjUL8fuvYI87Tn0HPoUpjZRIB91aP9h676wTYbNqZhiza0Mtc0y4+LHYQnf2F8aUBip/SPdQX1YefZJaltXu9s3vm4/3bLHGdtu0GSYKzL6zdVu9Jpbx7zepfS5m9R8CjtQ1+ydz9L5CoMhxcHknmpjRSiqcUCf7zxWWq812WWtFyL22hJP3NuryrWKKTkGwZrYHiP031XWUUQwxnzP7GWkCsXh4dsYE1ulN0UeIzvbSE/uD7F0ZCprl5Uo+7QfxxaYy+QlAl2B0eKpXirTSmd6rD3wD5Q9dYIY1WO9rObqegHpzliBCaex2LuAZsMxpAzrc4i3vdlu2OE8VDU/Nb51oOp+nmGLr7Ef/clJcDj/X/mFrwHqaw7nL+duf+MvkkGdwWGNCeXsZINiDhp38H0ow8Afz6LzRU3eTgAxM2LSawRANUBYV2YDgcAw9+fZ8GYAczLkFaD2Wp0J4Kakt+/vNadtf000LtUtpy3LeqOugH0u0m8Gv1V7GiC1e2x4W7vA67KsnfPd5B2QLdMA1AQj9TM6iWmTGYkZDzd3GYPWRB3DrV9I6pm172rZPD+OTZQjDuXIUBhyqHhNRLxEqM6gFmqgAqRGjeLJ6lqZgg1nIDUB6u3petmerBurmizqKQFqq0dNFrVJSdv7tGxA/tvqVBO4Xl2flFXITq8TNFWNatZDJnvajL4B1A5OI0vJAeuy6gC1aieHhC1rNBB8q8C1GXnPBqdMLplfnGwczEKdjEQuz80Z40ePybOYAJoaKO2ywDb52QRJgBq/W51qyI6cePbX0WE5PTwsp0e5JvVhOTw4KIcHfD842C97+/tlH2C11aX2etQO4BpfILOoAUiDTW3vBKjRpjZZimHtQR1OphtlTbLrmlw32OYEtqREgLaSU0Ip6cqiJpuaoDzrRNffU81uA/K9brSrDeAYxni2etEOSnv9aAOZxYwOgLKy1y1j0FiJlM+NQKg5Jzxe1KrOAHU3Vi1DTTE0e668z0jSGcvtUFawjx1aSHanqAGSZPF6aWmOx8hD9j19PHp6UVodRjfUglijXzNAzCEDDEUmnGSAGk4RpWLqmKj+EZMR+FzrnJNXdJprWHkSEnZM6JDcugemHagl6EnGhj3nxKA2GxQMXC8PIbmgDATnoIQ/p2oZ+ZuHhVwBuyYQ8XmwP5s8joO9rMENgJpyy5aUoX7vSSxKzGDE3c+RHPMqjZ3vWaoAkofnPas/K/lFgT/aJJ5f9cpZ0qAC6RqP6jdKQQuAOhoDCUY+q/hz5/OvWbVsPvcDMBbPEAh2trdJLnnNd5Mvd0DefQeg4doXKZkGUBdkoM4yznHNkCrCnICA52/+k3eLQX1xeRLZzM5tSYD1l9NnbefD+Qv5UX8qBR11vCa42tnoL6Kl3jZI/TYAao3Lofv9SQXEvkiAet49XReY7dvuukDtdff7IvrqT/SYLj3D5+FMTJ8fMBsi0MKMfMwn8oCcbeAANYJFAqjFzMwANdqac2ELWM8bDz/RNvkxn5ztUz2csT5uW8zZ7sd82fTJ3JaHz9BdxKANyEAV+pAl5Z5aH5JPit+NNXOC14nLe3NtIsUdtpgXmRhbLnugpAbmlIDoi7y05s8ecFZYowtby85wSVkViUSWn300uqi0xg9Qenzd765oAPpkkyaSQwpYY32AZENLlOxKt6BsosD+7e0dK9kBZropoNk6ceJrwfHkiPw430WAuvrSdQUYAWxvHD33vNoTHyCPkcGxYHEKrc20VvV+k4LUQ8eZBzgrAE6VnrpeWHg9A0Zknp/X+Isd6DMDUHfxSK1Baxu7qkIDfoyNk/ZCx4EsJ2gkWzVmJ/v2ZLjx+nE4Wy8vYZRzv2j8MVyzK+ktOkx///zbYxAL/O2+X8bfIoMsaLvqFaRkVLvgulbtr385f1c2dvYZzNt/nk/bt1PEW3pW+I9hjbLomWpcLLPdoj49z6fINqEZz8IuHA/on8Ii8HjR98ve15scZ96+b3LcZa99dDspRAwB1PpsTs3shdfeHR+2qMpBp8haQ6iriW+67jG/Lsfm9HtcU+ff1Thjh085q6hlbbd4Gcq86l+eJxifppqnyEtGGnOFQMWvTfobSXqR2FhLQhLDqT+hHCGgenXFsIgNA5lBMEHMzuPqjl2AgBcEOo/5Ch+iCXR14+5e5T+GWqykuf1yrhVvsDC+POL581Y+vtZqf+UXvwao33hcf5kO8Nd/5m7q/Rl8tikhvhNIEGABR6KxFzWE4jdbLFUAgZ///+y9f4zeV33v+XHiHxNKb5OFtpPbci+TBS1m6VXGS3djb9m7mWyqzURUwlaQYgsk4oBUnCIVGyTwNH/AmEpgg0TjVgIbJNA4EsiOBMpEapTJ7qXXzi1cT27p1qyKMkhFiivo2lITMrGdeHXO53zOOd9fz/f7PPPYefzMyzCZH8/3xzmv8/u8z+fzUZfAeWeiz8reGTsis1TWCYS2mxQDNa+4Pl50tsDT+NNh6zyK2um9uVt/99zXMqton07niiqIQxqbVN18m/W0WVDHDi/k3seh9l8uNq9O2q6FQF2ZqCmiSsyVSsdW6uRD8TUMPYUq0eOaqJp3rvKNm7Iu/rR1fNYlhxiZLkbtRmcJd5NaUm/ZtFEmNm2Ric2b5ZbNKlBPOIHaWVQHgVoF682yxZ1yN0tqH7N6wsdX2OLdfjsrarWkjha9zrJ3k1sUO4HaWTq6zt6J02rda6eU7OcNJlD700sq5mjH7gPrBnE6uAAPv2ssCROnze13Zg0fBhEdO3TYzkoktThfKdUy3wRbtSxRq183GL5+5bK8duWyj1XthVsXV8O7IHlVLq1q3IwrLobG6ivehZ2znH7lZY1N7aynf/VyEKjdzz4Gm4tHHWJsBHdtLnkuNvpGJ9w7d8XOvbcTp4NQnURqs6pO1tP+IIA7HOC/zKJa2Tvhzg+4UWS1dh1iHXuRUU/kx9NofiMyCM4h9kc87RbiSCsrtfp0kwUfu9uLyfocbzkdJhXRarrs/SHGgnbCmnPxrW6K1YJaT8u55+j9acJRXMrqpovF7KpM0GPLS5szdQu1rLo0CNSZy5VYP4OU6m+2YATW45u5hetA9VBQ/t5Cq9dL0iGfIPaWFy4mUKe4cube220uW8iCZHWrG2Bh+Vy2IteOOh1WiiET9ABSiieulv5anuHkYrCK97GYg4tv21yzQ1SW9nj0KrpyS+NKmKL6IovNORSg3wTKDgb4vIe/mTCdf3fW0xs3OuE6ifjm/jtt3hQ3EDfkh7x8np3lThCjr74uV8ydt1lNh89ygToMHcFbRYNAHbwjFKyg48LYDou5PsiephCCcVvgYzx0ThEP2UQLaCdQZ+J6sPj2k3o70JZmIjEevZ8/+NhErhsM434mPFoZuE1LFyPS9S//5e/+W+exahwufO31V7ON6nQgxZdD5turn72OrsJZ4wHw0rqkv+21UL/SBKZnMTVtBNUtaus2U4dRB3ptRjVtYrUu7hsSVtnc6qdga57ZK+3DYNPlGV3rW5dn9XMNAnU/tK7htSWBWoU4HevcPzvMmFKQb0e7eZluEKm4eDXOM3NB2v29LFDr2F51+38Nc3rNHt1vOy4LEl3aYLpGx/lR+RfzUmulU0ylvzbO98KcK7OsceuNy1cuya9+9Yr8y7/8i5w/f15+8YtfyIUL/5+4sEh2INXGlyKTHkRy70MloTcXmsMR3WRvGA5tuFv84Xu3Jgr3u4mpzR/zdUdBki6I45a+tCejbSAcoI6/pENh+b6QcSt8j+skOygZDhbLVb+223jzJnnzr/26vOWtb5Hf/u1J+bf/9nfkLW95i4/r7Q6U6zrc1tVZC28Y19azQO2nRFFJrhouqEhtxxTD56FixM/quMbTplk9CEVRZ71bEVHD/XXzK/P2ZX2tfe8mDta3p6a5U+2GemhJtmFv1+j3FgtqM47p5SWo1Qoytcyu88/CWjxtv/bsbht5eg9+VdEnf1jjnp0dhu/Y19eXS3GszutBU4bKnCxMXq97ewnUuQTUdriq+nkp/ebSu4/Brxdfnydrow193lraSh/JvGaXDrrWiQkK41NdAtue3fZ5l0yv5RnF/qb323q9Zy11oPG5bQJ15tkoP2QUZxEtfV/Me9jntOMq/v4ab73+z7U6hs1Xirur+fO9HlJKT/rd+vp0wK5wrU0Dy9bM0SjGTDWSKqTTKlO+8ue+VjLQdAY2G7y3XT/eRI+OsdHHSmFGa/4PWegAf3/4ipZ+weAkuDzRfTd9RcBre7thHzi8pW6dYJqGueVuK9+2upg8+BX1xbz/LpeVpeHu//DeLk1y7K5Zty6+P/jf35YaQFwY5ZqkRfYMIm9amwT5INlP26a9GcWGAxlRhNZFW3qOTgD1fl8h7eSuW2z5DiU02oJAHTbFQ2OzfXGzrNZn6UQ9CtX+58wlanifu9ZZXqlVdPLt74XmTKT2G+DhJIuJ1rGRlgRqFRR1eZ4L1M5fv9vE9/FuowW1dWzVhlpuYbaXXGn8mbvdwqZC6MTy5zQNhm0DbO/PqxPMtt6hbkKmC6S0/Lae1At4NzkBdIMXQTc5i7gQY2Fi02aZcNbTm51VtROo1c23xqbe5K2qnZtvjUe9RX928amDQG0W1c7ltxOofTxLJ1A7wdotjM39t48RqxbVZYFabnauMZzIli+kbUF9s2xwsRPKQrWdbPeZC27Ao6CVuQjPmmEeJyQePgjKoMdmgmqwOo0CtTux5TbmXNw+Z3XiXHRfviSXX72kLuucQP3qqheoX3111bv6dpbTqy9nAvVLL8nL7vdXVuWV1SBSu3jWl/U0mKsfrkydwBZFaidORwtqJ1o7wdriTwc36k7497Gng+V6iEOtQrUJmMEtcGZirP2IufNWq2lzae4tZZyLbudmO8QOUVcrwao6WM7aRMAJdpcdlxjPNol8FrMwHXhJfZVLg8Yh9uhdKPBwSu51z9sL1GYFGhhZf5gm1tWhOraNUkynusVr+ltx40Dn6yoK2sRR25FZ7wc3b0HZ1ueEiYrvvKqr3sKi2DYc4mRHReripK44WfRpCe697bttLLt2rbHI7NyGmYRnE0ebVoWk2TjivWcEt+16ECBYSWcu2tVVe3Db7i3b9Rpfhr5sdEZs5VyYCAeh3Dx4xHln1sn5syjRyt3Y2kGVEB/bLJTNxXewoHZlom0midPm+tvKUHFnZRIH1ho33z4+vLn1TjGo7aCFnt7U+/xTPWq1bo4u9YMrdh9rJojmWlZ6XXaSKG2GhpO0ltLknqq6UW3cLY60tl9Nl4oJoYwsRnjmoSVNVopeWPwhsjC3sGv04MAGdfE9cYvvf/72x3/XNjyN1edFgToUeDzG0jR2a92oW2iU5wJNi5G2OUVXyPb8QZ9n97Utmrpe1zXdTYu4unR04dzPe7uWUddn2vje9fphX3etyqYtnWute+U60FYHK3N+2wBa4yGDtny2fT4o/2Hxs9go+jyd+/UjUOt88Wq0oLZDcnn6rI67v9n1Nv4O2ve0cb1en/fbH9Stz7r0AXWbW9crj73eU1gXt2yaluus7Uto2Cnd4bh8+bK8/PJL8s///M/y85//3IvUv/zlL/0BX7OKcemxgxFhMG2UcWwzM+2NFC2R1buYuazPJ546FbP7VaBOc7vCfZXOpWgFlO+9RoE77mTozbk4k1tLW3tJXvXC4dLsEGW0IIqer1L4lV//9X8jv/Vbvy2/8zu/I29727+T3/zN3/SW1G7d7kLKuC8VqdNcsm495NKIQG1zuiwGaHZcxLjFI8m2fxQ3vIv2uLE9BPTlvqEsUJfLpel3q47lw9nW5zbNP9v6k6a+uunvSisY02RrWL3e1hi6VnT/rK5Hr2E1nnjyNLaPHTbX9jkO7az34Z5CGYQQqm1cmnjavlJxtV59mo2L5U9ibbO9WstFPmfpeTBobQK1T3dpflQ7x65pA5qXJCqFXq78uFKWy54c+k9/hWEp/ZXxOtzQZCnf77yyS125nte0t5GW1PiFfvM1bc9v+7yNxTDu7/qMuuvWWv693u37uwCg3EfYvCM/ZFSZZnQQqau7jekp5bTl/XC5n82vLVyXWSHX5zWloGs5FN4dDvuH3eHsIxOZ8y0zPVSb3qMCtdsDjX83Hazm4IXXuUJdN7R+DA37b/Y3y5FuFZqRZ+jxwn6nGb5ZOMIkwGmvaE0q7UMWG1ldWfSuiylsYcyE1a3SWre8lrA0IFDfemtbfzRWn++6I8tv5pYpdUbmatuE5ej/KVjOBRcxsSNLLrTrBOpibGkTqMOCLE4CddKhv+p3i/miFljZ4iprkf7vIXn2HosXnVx/F2MUeIE6nC4JU0V1revcdZub3Shi55bd1rLM9ffVaD1tGs/NLlaViz8dYlB7IcWL0/mz8/N7zScZewnUungujdANg3Zdh9+lU26+pn+BujJZtjIsdLw6886tE7Ujdy4tnNtvFTwnnPiwaZO3lN6yRUXp/MuJ1lucJXUQqNXK2sWndi7EVLj2Mam3uPgMm9WaOlhUO+HUWfe6ONVmUa1CTXL7vcG7zzBra41rp6d9wnf3s19cOx++IZaWFwrNctqpWxZjKwiITpEvT1rz8rTP/KC0wbvM8Cfog7WuWoa62NQpFrWzpvbWxkHA9SL1pVflihOpL616ofrS6qvy6iuvyKuvqAW1s6T+1Usvy0tBoHZuv71I7WJYe0vqS2otHCxcbnaW1E6E3KiW1M6C2mJ6O6tqLzwHN+rqQl0F6k32mY9BnYnXURBLQm5cIAah2QvTTij3grS6cXRfTjxXkdpifqhrZ41NncQt711FgqVm+LseZlHXwlrvLVxA7v5F+yQTqM0yNY9B4i3Wg2CoYlxcacTy9a0ndFzlxbxNMuo2Y/L2roO39pXxv/7sQ1Gg1uuScGr31J8aDmfxSxsThfdmE9emBW4+ycldfMefLQ5zaBOWlxTSpPhkLX8tFxNaNaa4WrCnOOAuVrqK0pddPYiCdb1AncaObHzTKaMOBtE6QTNd4O2bcmiLoRxcPmrdrAc32t7NdwgB4ARq12bMUsQL1FlZpQMD2VS+IFLruKcHJnJLFWfRn1mUm+AbNjJtIqOxZYrxZsy1t+trk/W0HiTQahY2bPJTZaGo4ic+uWlcsrbrvlcE6eCa37wQxHZjBROh2yCRbNjdJXq4IKsr0S2mCtTq4nuT/GidCdTq4jsTm315hFhDvn8rr+xTHcs3C9vmCOWN/VGZJFu6azetsjG2LX+D5qey2XSdxMa2/Kx1U6MLj6ZNzS735tf0KsN+n9XP9aNap/vJwzCuHZT/sPgVRZAkULuxzg1GNj6lvFbXJDpf0M2h8vU2Lll/V/f7MDi+Uc/otw8q9w1tfYnlq7yp9Eblt/zePD9d81Lof4LbNVuzObeNzrX3xYsXvDB94cIF+dd//Ve/1khLs3TYTpcQvdbJyRONHZZUfSw6luyJMgrbmSCsR+6Ti2+bk8UpbQyXkgvVsSTzvUr1lBcEuyjmhU3PJOLV5SG4Q/bzznRAWIV7nUI6ps67zW/8xq3ylre8VX7rt35LbrvtNnnTm9TNdwr1pAck87VQPj+xlDu34Ovpn4tB7Wfjce/MYhUnsVP3udM8z0TZuDYLc+tYX7IpYa95gq028xlkea1at3bN56PWKrre19aXNbXvpr+3ufj2q/y8XYU22UWg7tbXhF3HlnlhUzno/k//NT6OzWEvdYBH6LrCvtKyORjtZbWivDbLkqvpqI/hnOeqnP/4ux3kL4c+LIvWjQJ1Pbt0e3l9VL2+sWw6zvU7zcUzQyRLQaf7OlSNbvW0+UFrTUfXNtv0nsoStkOeC+N7yyGTPh/X6fJ+mLdd2/Z5W4K6zPeynaeKJXKbAtCWPr/f2iOR5fubfk9jYJjt2JgYOqrmehYmI22gwufVeniTD/Pon58b98Q+MafnR+vwf/27hd2oQNCBu5Aq8zhsorNmTcMcelPSuAdn95XE6UqflOYJ8dBh6VBB0xhe5t0LX2SWhWAqt8F8XlBeS9hcD4F6nQnUH3h7UZA395tWeQpxqEuur/zGcIjbrJPkbFFlIkJ2wjeJAEWB2SaA2nSt8YbYzMFVeOzEzJo6bEe7kyP+ltAZ6DvULXLujttZLefW1u5deYxpHeT0nXm+LBZ2jD0dwETxyGJRO9fgwb23X3i5TsPHoFaB2rlhNoFa35vE7rxzbuxES0JRbNwBaqXTHLJAreVbN4y0DU8tE5v8kaY9+I4+dOR5fN2rOpX11tQ3OfdgGpPaf23aJJu9q28Xn9qJ1JvUojrEpnbitboB19jVMT51EKq9QO0Faxev2llUq9tv991bVQdr6lygdrEd/AnvaFmtv2sMWYsl6wRqjZHn4kC4z2K86RBv1sWhzmNTx2vCwGpuO3xM61BPTY5xg9tN4gZHVz7mSjpYF3s3325jwFlQv6YCtfvdi9SX5YqJ1JdVoL7s3X67+NSvyKtmRe3iT7/0svzKW1Q76+pgRe0tqV3stcvejbKrG77OO2t3VzYbb1KLaWcJ7WJKm/js4n27rxDfW69z4rWK1Y6vE7KL7tLTyROfR3Nl7DY6nEWsz0uwWr7yWhCnk6vvK1fCPT6daqlpupq2dQ1VoP1QOojjq2ahXylZBgQXXz4GromjIZa1CnAhjm4QBsMeTzATDlbPfk6TnLgXNtN0xPYNqPciKNWLfP6hAqmeEE9idO5+Wttm87PDAjTrewobHeFlvSaXcRMki0FdEDxdXfEidUiXS0/Sz0qysKbXxFhz0X31NefeWmOAW0xxL0y/dkUuWzzx4OrbYhvnlsRmCR+11jiYhTFNKVVOFBo762rT94xxyd23HhoIcZ6DQO3quuvLTBSO18QHhooYrahtFpoqp4XPMHfyyqIoUHvx2jZbssBj7jW2+WcTQbVyd+WiX3kcGi12HQG1jRS9qBg+q+/WpvyYGwXz3BV7cMnvDptk1t/qncEshEJ7iVsilgb9PF9ilA8POGHabYK6UAM/+rv1ZUFtAnV0CRUXCDpu9xKoU/1ud3MbN7xq5wjNc4Br/UmTaNJlUT6stL1Rwk2vjYG1biq1sSmMY2usE35u0XGzry1d/Xzu3tm2udLP87h2MAIVgVp0nmuCs5szFutHccPbytHWmeYuTsep4uylXObjUgf67YMGbb9vVFsdrGZ1vMsmIdnay83tX3nlFXnp5Ze8xyl3WNfNR/3azaxWwoHY6Haxhw11qoZVoTebjjYkuLh2UdE4hcupq+eFPZea/jmvL0mgS/ulJqTbs9NmZTYvi8JeCHMUYy9mezbe5b56uPm1X/s179rbzdU0/nQ4+J2FJbL5afm7pWNiYqJjoY7HZblArVtBxfVivrmcC9K6KZ7+Fa7Lxewe4+4wBGrrqcub4E2b4uW6XDcv6Cp4+fmtLaXyvaeC4K8ri9heokBd3Auoq03d5w7t85vGNXo/EahtqIv9WGEVN1CDiEvB0t2FfaoeGwTpEE3/QnBcczTskRT2KvoWqNvTY+ujJnBd56ydr8s4qtVjevMgBwzc7bZ+H6jw7abS4YB+ntXr/cmThxZekwX5WgTqfkS2fvLVdm33vkGf1HZ92+e90tO1D7U6ZhpLLP6sbTW9p1f6/P5NyxqxfH/T7+V5i85GNOV1bUSv10OvqTpry6hLUpmV/92L0zaS5fti9kRTi7J02OZyuMQf/Csl0D/bxqWYuiQ4W75UoE43p5+KIrVnYJba+djvO7LwB9vLK6RP01HuEW0OWK4P5TqQmDlW3fpVBOoixXXr4vuP/v1vKIkwWqUNZ/dTqky6RsvccYcGH4Xb0AajwG175/G7Nc7MZYT7LFgWxk4kiuDBUjpuUOsVJhiHkTUq0yqPpbikmhwnUqeY0r5BhRN3XuQwoTiewlMQlft8w7YOLrkC94+LE1ylEy2drzqB+qrc5BaKZYHauzA3Ab3YcQ4iUNc2+bxza+j8697VNtBVPx9coFba+bIpDMZxR0qF6iSIKG93jxO0nHBicamdGLp5k4tP7dx9b8wEahOmVbRWcXrCi9U+NrWLUe2/XEzqzT4+tbeqntDf3dfNG8sidbL+NXHax6oO7shMpPZCdbC4duK0E6C8u2+zjnSbGcHaOv+7/i0sIT3ezNraXL2F+mgCtbegdlbTMda7WlB7MdeJ05lA7aypvcWxF3ZflctOoL7sXH07198am9pbUv/qFVl92YnTL8srLwdx+sUIpUgAACAASURBVJVX/MbMKy4etbvu1cteBHTvcGasXuxyltQhHrWP321f3jpaxeqbNob43jc7l+3OKl75mPtFFcRS3fILxEyAjNbJ7t2XXZxtJ3JpXr3FrP0eY0lnFrfZTMuJ/p6ZO1wSB2cT3ooHX2zSoodlwv+cBbYX3ZxVqFpom4tl57pY44GHU9g2B8rapsuhuVvTdWNUgwsTql4bhj7eeWYtYcvOuInj3hEWpWljJ81KsvVqaZJWSE7JZXix18nnVpVJXBDB81gmycuAekRQi2HLe+FYVGVxEscix93XC3Wx7sYSE6DdoQkvUJctp0N9MJfurswt7EKhm8y8iRiUWE6l+NJW57XNJvfqMRa1O0SS3ePKwgvCQZR38e19vfeHWPJrbfZqE9w0zdbFW2btHX71fYDF4Q6xqU2495v6rq4HiyDLb3Kvrv2M/92lIxOozcW31p80eYqjuYVnyLi5clFxOnON5/9mB0aCxbuzdPeu14sCtRez4+lm6wuyeuLHXxdbJ3hxiXU8n3E7t48bQwzqTfKjv3u+11pt7D678tpqJQa1TlLyr5Rt5wnA17JQObpunowquDoBqmtar7fY0jT3WksZ9CtMdWXTdt2gAlfbc/l8/RGoCtTBitqdDAwH3/JNEP25ergg79PcNSY6lMWQct/XtiZafyUyfjnuVcZRCAlzEZun+wOo5qUqWOeHwVOP79kYGhexTZtzxZ3JqlhdMaSpFEDcLIyP0v0bTXs+fwxr7GwD0qezuN3TVwE37lmULNO0vbkZaFlsUC8Iuo5JB2Zd2m3NUG67TQKmE7nX07/OArUtJWyN0iJQNwqidZvoNYecy+VTu7Hv16XNQnleF8pl2jY/beuz4/1x/87aRXH+q8JFcptvY4ZvUcEleJ0o0lQHm+d4xTVL+f780G3+WWHPYJCKX2O9aGPjII+ze/KerlRlCo9167fc00PbOwuisx2QH7JA3XW+3XZd2+eRVR+HL3VmU9576W2B2sb0hv+8xQK3LX9tfUXb/df687b0tX3eJX1d2nzcHy2JvW0KQFv6miyoy/f183uhT46Tm2o70et6C9TVPYRyX32TbIgCdd2hj+L8y/rD2Iq9yK2/pXEtlZq/vrDnFj7L5nobNrzutRH9k3lRsRuLltU6N03GoOr90Z5Z35fUzVx1Chk0waapbeyvqjpPrzGyvG9h88D//ff+py7VeeyuWbcC9f3/7t8UCtMqhn4vtgov5IQTKVY5o2BslT7sSFuTtMVW/J474vQCtVksppMu2mFZTMmwvIoCeRKI0+63itFRoI7idLCu8uKTittRoA6dbLRkDpvb1sDNhY9ZZhUF6iCE5wK1N5vWxuo7bGf1kQnU6oM0pCMI1JFRVgKNi72oWxV7gkb3PqqUNJ686jVotA0oxc/bhqe2vsLO8oYOOnCMd/mTO5l/m9ApOwHF4lJvFBcj+mbvKnrzRidSb/Qi9YSPTe0Eav2Krr8ntviY1c4teBKonWDt4lRvUZHaCdQmUnsraidUq8tvbw0cvltcarWkdtaGznWviz0dLKm9QL0xuvmOloh+Qe7cfjuhShfn8bu3rDRROgbmDW7BVby2uqOiWDi1H4VTFYG8xbS3mlaLarOg9jFfvetrJwxdUnH68qveotq7/H71khepLzlX3y87kdq5/H5FVp17b/fl3H9HgdrFsr7s3du5d3l3896SeoPcfLP7Cpahzs25d+mtwrT7UtfnTqB0VtfmqlHdUDtO6fiYui42sd3iSXsx0luEhy8naEVLWb1eRa5kdVuwkg39WyY3h1NsFqYghROwyZkN7Hbiz/1dLXBV+DM3695CN4jqcVGbCi1mzVqPEz/zf+UyLrei1AZtEyosXfxj0pKwYNVr4ml+HC4/GWcCX3hZLkbqGYlk5ey9AKQVViXthbzkom226eQ3oELs8uJGRZgwZZ1bfmLYNuPMxbfbG8wtqN2BAe/S+3VnRe3ce2cxmb0VcXZowB0wCF+VjYaA0XvpCCKzCc36XduiP2dSsFZXMto2NbZ2QaA2a/EoUIfDLb4P0H67WBuiQ7l8pIjlnI+xqa6F+liol8HlohuDcwtqOwOTlZN5QrA2q1bUKlxXFt464GnaoheCXJzWMd6Xlx3mCNZFFj/eYoSrBbU7aBCs5Lzgbll1L1LmOvU2Su6AiXYXdZsdzhLHWeW47z9cZwL15SuvZO3Wepu678WDYG2j9o30eXmx0yXtbRugXZ7RzzVNi2/rc/t5Vt1Y0XWzbC3vKY9f9nvbfHJY7+Q514ZALtD184ZhtaGyQO3mN3rQKrns7ipQl9uBSyMCdT+leuNd26X/79VHWR/sD/+FcEa6YdaLRb5/0vPC6wi0vDWaS0eVbdOadA2Sj6Z3Vp/lvR+Fw87+wHOYj+rcMXjpahCjLLEudvV6+mcCtR2edhbU3mlo2P8pbwvHNUlhsA6zaQtLpOBrMbbFnLabugjUmsSqXWTbvbrMCDt1Delsm3PE+/3DdO1gNbW4B1qNP+3XWOF6W2811bnG/bww7rhsdNEnGw8MdLm5R4OwfdxyueWMr2V7UhflNWvKhpeOo0BdiaHdAjz3fhDktWtZRCP/7La23iUDw3hGl/cMck2XtHW5pund+T5KPiOoXG9iZPig/xlOSVMyLSk6AtR9v7I9XdPauK2PqtwX050MO7xmEw/SafqsSy0e+svJ5EYaYd+1EMrOBhUjWGqltq8Yh9iwp6+dca3ldi/D4+DzNwxgQUdJm7OF0rKziLafrSO/+Q1ut9Svq0O6f+4MRWxbO5/zhYTEDBQNXMrPy8fefIxHoL5wwVO9dZ25+P4/3/brFTcfxYatMzFrYiZQmwGXdhLp1Ii/zjapY+1L7gvyhmH3RpdYocMyQUmfZZbU4aRGEJ99GqM73nRGOBd9vSW0TSSjqKcNya7LXW1r76gNKkoCcSIa0mHtLe97km15EKd10utFavvuRRQV4XPX43Hv3bqRJmvn8N7KSdSmESWbcDd1Al0Gy7aBT5M7yMJV3x5sDv3PxawEMkE0y474+Cu9WOIEHTe5vapWmD7usROqNzqh+uZMqFaxOgnUm71AbSK1xqNWsXrLxBb/5QVqc/8d41I7t9/51yZ1S+0E1VyA3RAEWC9aO6F6Y/zcC9n+K8WqVpHauSkMbsGDy+8UgFstK70rcK8UZi4MTaC2dlc42evceoeYyyFms7dCDqKuxmd2caRf1e9OoHZW1V6kVkvqS96SWi2qnUDtvrxltROqnZvvVSdQO5H7sroSV7VQBz3vzTyIWmo2WnB/bgKoO/11k483biforR0mK5fo1jtYxKrrcnWhfcWE6NJ39eZgfZN6U9BKpm3ZZiKaZutfQr8SOqfUn+kgrPtTmbV17qrfrFfDhCdaTtsEKJ9lJG1Nq3bW7uOGcMtmTGq/JjiFNhWtJjSttglgGwKadetQ9J40uQgiXyZWGioTqfP76xaMlT4qJDQK3LkFcrDuzp1yJo8JYRMiJEC7Aju4lCaWrvhev+pcfFsMarVmd/UiufQ20dPFFg/3hsNRXqDONj1in2cTSRdawAv0wdV1jC+tMZm1LypafqigHazjvaibYoJrO9dFud7vYk5r2yicCctOdwYbYRslCt81vWFimlsrZ3G6o5hvh1hiu9C659trLBe18FY332rZbRbUuStwq3/BwUPow21cDuNlYKyHNdwBklAOoe3aoRPvhSFaUIdyDDG12wRq33ItBrjjGg5gWDk6Ydq5fty0cZP8l3UmUF+6/KsagdoO/6TDLXkZxqlNw1yky7xhWNe0Catt85NB0tFF0Bjkub3uaVqED0OgHjStuXjX7zPycrsWZdRverh+cAKjJVC7oS54CQnzqtxld7IaTYdzm8SM8t/L+Rw034OT5s5rQaBLf97UR+ViWS5Glfvl8v1li0d/oLU45c6Mlrusn+sW+nX35ZuDOc3sRGIPyPVuVItWNc2prX6iqyY/cc/mrMX1iimExtc8/tj44757L2CZRXb5Z8vSb/xG8Ah4LSrSCD7z//5//lbn3dHzoLEO4Z3iYU5bhOn6Lj8QbWs/vx4peOKqZrhOoK5bA6a1QSj9mrVsk0Dtc5AJr3VzwEH65ro2bmKfbrKnf3qtWU6ntWbcQC/sszTLOsOc+9Rx0O2I5ve3VtmO7pm79KGt76q5wCyo849cPmvLqiTG++vsfEHNZ4VnmuFQ5z0Vvbtt/VGX57a6W76nXHrlXrS2/lf2SwehP5x7hlnHuzCvjrX1I9Kw0zUcWt1EwOua9mQ9qGNJ4wBfFE/TrtNg7cS/K9uj1eeVBdrm37swyq+J7axkca9pCHuNWd5Tt1pMg83t4hzPHpxeYL6G8wEljC9VbzXewMx/BSJxj9lut43IGj/bektlDMjLsE6jKfQ5/oJu88O6NmB9cL6HrOKczfOKFaqpT41jawCfr89sjfcf37NtWM3whnrOurWg/j9+J3OJFA+WaPWN8oCvaGZ9FSydQw33MW8KArXFcS0KjtbYLQ50oemZAB5ckPrmEqwezVWbF3WjUO5966jQa9+tncauwQnRuahc/t1LN/Kad+9bsDn0v5hAbScr9d0qbhfTnnonv8kfWqvFxjaR2oJkRovsmN4yp/rJZnQdXj4xmRkX5y2u14mbLh174Vk9J8DV2An9tXxdEoezU2EaWerxC3kOYoS5BPaVJbn89q6lb9rgherNG2/yFtUT0aJ6s9wysUlumQgCtXMHHuJRmzX1lolMpHYCtXP37V19b5GNwQ34pk36t43uy8efDgKOc1/txWgVoTX2dPoeLYjdNVmcahWs1OI6xq82IdoLWRq32lx/e6E6cxuXFmthiDPXU64Wexf6XsGLLrLNalGtjy/L6685kfqSxnK+cllec4Kz+3JxqVeDUO3cebufnUAdhOpVF6/6Vfd1SS45cdtZUVu8axcYOC4fQo3wnkxMQLKTHrkT/pD+IGa5apesZFNMZ+9K28d4DpaxFgs6bGD4PIfJj5pVqguV5N/ATEa1H4neDbKFvgrW1pfZAjUdlvH9o20KqAF7POgTN1p8p5EmPyaOF9pHnBymdm8TH23DefyPppljecOnag1pInV4YmHhFecRqZhi3Gq9L51wNiEr37jLFxXlv1teLeX55/azymWZmxmbh4XdEBOm4xZXSYR1Y5AbL1SgTnGX3eEFL1DnLq+DtXvaDNO+3onUhcW+TVjDEZoYF9odRHFCdWYJbi6yzfLZ5yuI09GyOgrZxXtVuLbDKln4CHOH6A6W+JibxQmkc8tjJzyLfbVZLofxOhOptTpmVtSp0qpInQnUfrMqhFEwodpEazuoUCzLaq/vD5fl7/SHY1Sgdl4PzMOBWk+rQK1lZQJ18EIQ06n1XN9bPonp0p+s/PP26cI/OIHaeb147r+tLxffuUCdjp50E6iNYX/j+XCv7rJB1O98pi2F12ozrp/35td2YdD27H4/XyuDPM3DLp9+88L1NzaBipcoP/bp2GBzj+KmcJhR1Gx01K1rynMW6uuNXV/qUm9iZ1POuggiNh722mCrFZHMnaJNvkuJyL0DNZIPm5b2edwcztfG+TXlfYLyWiy+SFffJiDXSt5Z+pPwXrdPUZW3NRRN0duNvqu3KG/eEYx5LlrbHDYXqS07682CuipQFwXh3BtTWk5mArXtfQWhUj1Z1R9T8IxL+022Zug1X6msCf16XNcbZRffXZ5jfX4/89OmPj0/NhHbVmHcCG7pS2PJWi2oB+lh6/uW+v3Cfp7fZX651vlgU3qGJVDndcLeVZgTZD1O0x5FYxorfWlvumWevfjGpW32yLhXEv7WpXz6Ke9hXzvs+VJbfm9kgbqRlQ3BJk62FZI1+97DaNtT9PMWgdOuST1N3udkx88GTIvXegop7SpS1++BlTNdxzyKoWH60+Ykv77OhT2oUiiTyr53ZvySgOezLgseWNyDrOzvZfvBsdzivrMVZP4GOwxR7lEqhLLDWN2qTH6Vrz61ZV+NOd21bedite5FqnEeAvU6s6C++9++KdU1E53jWY+wkIhitFkO5h2IU2eC+BPde5rTXD9tiAK2nVIsnOgwC2kTwKM4nDa3ozWz3+zWlqAidoov7f+WWUbbwK+NJ+TDCdb+R32GE6bdtr93Dxr+xYaRNXyfbv/stLDSPj2C8Z/4MzDeajosyjILas8oxL0upK10Eq5pAOslUNdbX/bX0bRNMpo/VyZt9/eXmparrThjoYWFTojf6l1/O4vqmzfIZi9Ub5QtTqTIYlM7i2onSruY1D4utbeg3iQTTryemAiW1Or224nTzrrafTex2llXe9Hau/t2LsY3etffGkPZufR2gnNwZ1347sTpEH/ZC9JmOW0ur1UAU2vKYC1tIrXF6YpCUrimZrGvlvqZ+5IgUKsFtQp3ftHv4lT7mNQujrOLSW3fL8WY1M6a2r4uOVHavl51MagvySVnbX35slz2FtgmUl+R16+qBXfcXAiCr8WV9YdLvOs2dzre4jQHN9nZfepCO7jrDulPcXVTO9a9kORpIQlZeYXJGnvoB26KJ1/0XovVa+KyboSoju3fkS1WbXC2eFTaBeRuY8KEwd9T49bAL9Trt2t8v1UZ+MvCnE0CbKOpPHUonUa3k8Sha7Z+09+Vn1rP3MS56ZPbSLBLTAjU34sbIv0I1JoETbf3NOGt6MPmiK/jIQZ9nrbMhXSyCk7jgcahNpfr4RCDidLRbbTFrjY30joOuCJSd97pn9+s8eEEgvV0cHXt40XHDRYT8UOTrYtR7RhGN/bBYtq892cu7e00p7YNbT/eJXlJoA61KhOps+VDONxVbGelehvrqI2mWZ4tTl1w6W2Hafx384gQ6mUuasdNTptIe6a5F4QgLPhY8c4qJhw6cXHjvUCt1u0mXGu+7YCHNQSz/bDFgVXoTKA2a/LQ33iB+pZbxH0/vby+BGpz8Z3aah7x3uYzeZ+y9g2vQg/U83Bb73G+n42kxg3Ils2l6zFvWcvmnt3btrAbxvxqUIZ17x4FgXot3IfBk2cMh0BXgTqJkOYyT/uypjbUq21dz3Y3HEq9n9JvW2hrv+7z69F3DptNr3z1YpTqVnOK7NlpW0AP29mhTptfl2fqnfZ1szlVZ4vJeE/uLqfT20qZTPs9SaDuVjImUKct6OJ6IV9D5G01L4vCeitbW9Wts970pmw/q1sSb+irCgJ1MKIorF9sfRb+aOsrP4sOB8bteq0uISxRAxV/TZgi1onT5fLsNYdzn7m9mi5zm65zwb77pOxQh8188/qmhjl6ODh/dgp1WFFXIrmuael1XRc2N1IFroi3YdO21yGdur439rV2vKY0z6+8J8Q7j3W9YV3Q5bBQ+dlNc4WuZVcWqeNKt09h/EaqB6OQ1q7tcxhp7dnGsz61y7u0y7JO2Pe4a/BhaqKoPif/F2bPoe/rkrLBrknhU+1+m7c3/14Qb/3+bTLgKLenulQV5hfRmKk5/eXyK7Rtv3dtpodNLqyNbd3+SmlOFnW4vJzzfeuQzjB2eV2qZhhqqnNpyFv7Xo+fg9UJ1GWrpz6rRj4GI1CLrFsL6v94+5vihDM/RZKqbiYwl4QXFYsz0TZfPFjbCoOsVTiNLx06Q7OwskM8bnM6cw8eLaSj5XRuRa1ilLN887GlM4Fa+3sTqtRyWl8ZFYHws3PtGuJXxr4wdcv2k+//Yv8Q3mViWADlRRxzlRosJ9XzqIov+iezkEsxrMudaWOnkgkCxVGk2jP5zYPqeNPaRbQN2PWfF8u/9SUDX2A1Mizv02vDid8QszkUs49tu8G5/r4piNQ3y+ZNN8e41FtMoN68Wd60xdx9m0C9RSZcnGrn6nuLidROwE4C9ebNE0Gs3iSbNmtMaidW33yzftcYy06IToK0CtO5QK0itheyvaV1EsHUatoHt9UFXIxZrZtv6iJYBeq6SbXWq5IFsFlROwtki5Hsf35NXvfxqINQ/dplb03tLaqDJbX/fumyxqd2gvQl+/6qXHJ/c78HF+GvB3ffXvh21pHOWjK804tQwfJZ3XRnsbK95aT+zVtJu5+zWLQawzYJ1d5lsD9gkuLPx7leHjPZLNCt7kULXZ3Y+cW6DfZ2QKZ2IyS56TehOgrU2gNFi9H8TGBBo8nmBNa/aNjhbNvK9zdhA6GhvRQnSNYYekw4rP8IzytMieLhmzBF9Y8LzvdLJ+tTN2oTsTQhK28i5GmMn9n7c2Hb+slQZv5UvfeZrZbVSTjPvHN4zwDB2jY7sOTrh/+7s6hOrkB1XLG6Y+NM+N2PO2HAyhDqBoxretoufXz5EDfdxFqzN1Arc3Npnyx5zfpcPdzbc1ToTcORxqD3NShzD+/bpbWXYNGfV4fUH5cc1EWnAOmghHqxTxv25c29cs2x/Og5mXSCMcXSdt2TxSRPVv5azqlu5Ju1KW8aKz56QDC3/VGgduN6ONhScsdkA3G5PpmjBP/3fM5x9aps3OS8Zkz47//5vy4PPALdiDe+9vqrMdnKTA8UpnmbbRjHCVCsh103WHpxaZtTtDFt2gQt39f0nrY8rDV9benvubBtu7m0KdqWlw6P63nJoAybHurnoWs4oDDs/FxrfmtN76je37QB25beuIm8xjpQiUHtDfCqFtSaTp0Xd6l7Tflaa5tt43K9P+83P00b8HH6XFrTX+/8rOV9bXmrE0Oa3pdztflbeX5m17jDiWv5V5zv69ruev7rh0tMV245XpPYurE9n6P24l6ev9q17iD5evqnAnXZa2Gqa3XrrjBD16PBpUPQvkyC5FFXY/O+uLzey7nXfVZue342Gg69tpVZr3eV21zbswqfh8Pptr9Xrn9JeCha9UWBOu32F19b2Jbr0VY7tJG+8jPiF1fmYH7tX7+HZVlpGqf9GN9VoPbu69O/XnPBtnli3RhSqdt9iMt1glpqhyNeoDdw8q7X2qTtPZUDmG1MS31GW31te5wamNVfZX+uWPO2P7TzFVWBOt1aZlc7P/CxU4seBuvaVDlB+bOr2U9/qQq6ab9LP0sCdSyLuvbfy63tgPM5W/Nk/ieb19y2x+3THP9TMEzyf+1jvRbLwzSn2Gm3zXfLnxdLoJwGLKjXaQzqP5i8pVagTpOD8JNZZcUK7CZsaaNT9/dtQ1zvyTsJbQ96j7UN9z26dwgb0Wr1aRZxwdV2OBmaNASL43zVxw518Uf9JD3rFOzduZtcc/cbXSY7C+oNamla6byyUzUx7f6iIFCHIyt6Z4giEIQWb5FpR1qCr/IUSzuJxzGN2cubOodmC+qGE5xNZpkdh422Tip9ninFfXZulpReA6y+p2G4Ca8uuLsOD/VxlrxI7YQlZ019k2y6+SaNS71po2zetMn/fIsTqINYvWWLxqmeuMW5At/s3X+7+NRbtjjr6SRQq1DtrKpVwN40scmLHy7GqfvuxOqbN25SMdp/mSW1WlhrDOr08wZncR3EKxWxzN23WlBfDZbT0Q24F/CCOG0nkEv9fZxYhIbo22bu5juId9HC2YlEwUW3uv12ltRXQkxqjU/tBGsnUl9xQrUTpOPXq+oS/FKIYe2ssc0S2/8cxG+LG/3a61609oK4F7GDSB7FaSeUB6HaW5AGq0oTrXw+zFWxHlDx7vyzgdVP8IO4lotW2lyL1pa2JI9xqE0Uy1y3uGebxa6fD5kL8NQ9av9m/VxTO6txZ6N6cFaA4UCMf1Zw19672WpDSPHe0in3rMsq/2hLO310ftK+Ek9Zz2iqZmyCVhK2dKPJHlP+vPR7eFeeZ12gJnG3Ls5x3JLLvHRYeeghpVyMDcK0ryNqEa/138RrE7fLAnZxHLANNBc2wAnTTqDW9qsxpJM7vOQGXQXtFF/anuH+7g7MqNDtNtBNxLbvTjgsWn6rOO3ahgnxaVuyOFEPArVVoRrX2jo2p4O3+Qaf1uUwLvmfrDysWgQhOp7vSh4r0gZYsT7U+QTI0+wPl4R2bQdSXDv37cwOEpgFdWhToYZVm0I4cBI3PK0yhuf5GNTBgvoH60ygfv3qpdDu7QCX6yetouQ/G9biWLvWxW/bPKJtOlK3ia3VocemX81Dm/LR9By7vt/3VOaRZY8MNQvXurTVLsTL40QbvCF83rQ5OIRHX/NHlMturXV52Ake9fTFHiHU4X75DasN2Qae5+W7MRsnwuorzIFtsyYXqN3f2tLdVA43ct3P62q/9axuAz5/Xj/l6kWEPvvqYbez8vPy/PWTtjzfxf65bAXav0eSXuloXx+3rA76EEvKbd5+j/O80uGEtrZTvj/n5p6pwn1a+9i8tHxfUw7L73fz6/X0r5cFdbnM0qxP13EmUFvsyNrryy69s2lX09xMl3jFdV9debYJ1OV6X/fMftpv7bzRBGqf6OIhXk2zzofL87G4K5V5VKurd83Cju5Z+q986V/aw+hSl9vGt/p09Td/7pWOrn18XTrrXHx3ybPVMd0j6VbXfH3NHt7Grcvnef1rqq+98tOws+lvydNbkXMGqCdduV7v6wadZ/Xb9sv5Wuv9bZy6Pl9HwHIJV5/e9Xlt6ap+XhyD88/jPvI1nMPFcKoNCS/nu8JhAIG6lqV1yXH7NOQ+7tkajXJZaQ78XxvnWqaX5Zk0/5HJAlxvz+ZDMfRhtX6kuZIZZZi2ZqpUqlXmyaa4P53lp2EMKqS2NJePY6LnVU5fW32u9GjxVXnZ2PrNBOr/7X+c7r96j8Ed69aCesdvTURRxcqxMHXJvEOpQBwsk+27+gmKEq82mnxql2wJ4wZ5Zn1cjC2dNsrdc+wzbyWZW1EH8djHHfXh3TOr7FgZ1Z13zIsqIIUT9pr0kgV1uL9kk1ZZZKfGmYaXm66K3BxdfFuCVRXQ9KcN4Xhis6QlNQ1CXV18p+w3+A3u1Fjz06KOYH1nouVcHdz6HUh7rp9rLAezIg5WlvnAkJZhbvJrLmnN7be6/HbW1MHttxepnftvdfk94URqJ1A7odp/VBQo2QAAIABJREFUqUCtLr7d9wnv9tt/RYFaP/Mi9abNssmL1Ju9SO3dfnuxOgjTzhW4/9nFrlaL6hirOorUSaB2QvTVGKNa/+4X4cFS0C/yY93OiiqKNGHwMIHKrEqjQB2EOy8aX5HXX1cX3e67F4/N7be3qFbB2n2/7F16q1vvy5dUoHbCtfvcxbNOrsLVCtu5/lZB2gnT+i53fy5S+xi0/nP9noQrjTWtrskzC2oT9Mx1fmHxnDykx4VtNvZrV5BZgOpy3VetvP+yX2wy4L8HgdoO08R+M7NQTaOtf2Jp0pE3+oYg8v50e1jCtkwOK5OD8iNbj2jadkVIdTJCTRsNZiEcJ9PJAjhar1bE67RwzDcXFL2dQtwQT1DbhpUXeMPhAiuQfGKVykLHIyd0enHT/S9aVjvx2Q5Nhe9eFNW47F60zlx+lzfGdK6pgrIXp/2XWVAHN/wmMqt8H2M4FwTqwM01Wee63x2WSRtzmUvwgN6LtrkL/hCP2YvUNm7Gw2Dh0Jc/nJWfINWKo1bTaolcGJcjl3SgrLxQ9tt80YpeG453uR65mKVacXGV5tdNro7SLMOXncWbfi0cAAleVHL33sWyqdtYCRPx2J417X4cchbUQaB23//Tj852GgHH5aIoUJunjTBex1AplVO9wxWotT8dfDOsaRN0kGfWbTg1PacfEaatrgyyiRXnlzXs2jbO2tLTz+e90t7Pc673tXXlej25dclvOY2jlr4uebge1xQEat+161hv3rjMq4fyLFpQ2wZHr030XuVg91+PfF7Ld/TbjvO62ManKd29nnEt89rl2V1FlfxZ5TGhyEXnuv4MRX5gU/9qK4vGtXSdi0Z7d1of2xqlulbplefypmcrn5LXGtt4zTdgdW5VtOQubNBmz0gHyAOL8kHijqJ3XVm05mXML/hP//DDUO9sXy6tucJkvWaHJoSjCwe7df2WNrPzdhuiLCWK2dqySYRO9baUlqxC2y5NnYvvwnOzpXPT+DjIXNDvNGZTXdvKKs67iuJ0PpctCtT1laxburxVS3xAv/10mXWekm7vL6b9Ws9JKiKuWU8P0E59H17tJIsH0qJHgLSLmfdT5fT4/GcH8buMbXXXdBWr/do22w4qe0O03dXU49enaNC54yB1ZICiGviWtnXYIOkfZOxvy0C53faTrtBLFnbZe91vc9K6nfm2dDbUnsohscjdbsjG82HPiVMI1+I+QV051XKpEah1ppH7sexOJr4jAG4vSw0BW9MVqeFQ3BcupyGPYR38ANeKIamkM9uLaBBq43ydUYhPlulx0djP9rjDc0PajX7b2tn2YqPnFm/c0iZI53kva0bVkiq3J9sHet+77+xekGN05boVqP+Xt2wqFKOvKlbXQr3RClkUS2xg9daLcdNTH1UedOP9UdzWhY23bguWW2G9EzsV/2ovUuskRAWIkotvJ0wEgTrrHsKPRTfX6sooCVImUF11hmv5oduQ2NhYNUMxX+U679wLewvqq+K/TKDeYJbTAZyz8lac+t27/c5EqDQOFDvp+PdQJpWJSIO+ZRPu9jZayGkYqMoCdblzySfU3kFx5TXtnboVU5bf7EfrwgL54vP9xDQATHp0LHf9IXO+6yepV71YvfGmDd6SetPNG2XLpk0ysfEmmdh4s2zZvFGc228vUE84gdr9HFx/b9nsxWsnSjuL6s0Tt8iWze7nCdm0ZbPcvGWT/77ZidNexHYi9WbZuHGLF629UJ1ZU9vPKnipWK0itRO+goXmzcHtr7fWDLGqo2W1imFan9UTeJrYqjVxqid2Sksrm2+bQZzzZeQEPScOBbfar71+Ra5edQJ1cLHtBGofn9qJ1Vfk9SA0m+Ds4057EVsFanMN7oVtJ1R7i+skUDtB2gnUl73I7e4NwvXrr8mVYGHtvzsLaxOpM7ffyf23CtVOsL4SXIaH3ieFZ0kHy2Kc54KWb2pa9DaQKlOcErjPChbVuaeIIIqWLFOtD9ROw/6TtZGS+6/aOu77teIGUKEV2qZOLlZaC2g8m1J0U2bPixbk6Q9Vi2hdtWXu38LkKmecnQPNNxlykcl+LvwtLFLd39Q6Wa2Qs6NNwauGbYqF8SiOCRqj2QRqFZ9zcTqIZMGLgFnomkCt41Wyftfuw6yE1eL55o36XduridFBYPbitIslr5vjBTfYzqLaf1n85uT+W3mmGOQmqLs6ba7wX/fCrdZ1vykfJrwpfyHtXqC2DtQE6mRVHtt9qKvp9+SxJB954qZkOACT9/BaTpnQXp1fFjZdFKdtVqVDpmZd4N2xvxZiv8dDJ1qmeRztaM2Q9/Qx0dbnFYVxl8/cxff/9bc/ah8Sx+gK5+I7svet18brysCZ5bp+DpKXY9v43raxcL0QWzqbNlOb8nE90l+7OVYC05a+LhzLi70u99TNRwfdBOvnfcO4tl9m12LDqks+yum8Ufh2ydswr+kpUF+9qgc24792gbpug61uQ6StjxtmHm+kZ3Xpt/KxojAfHrGMdi3juvGjeG+aIeVnivSvbo5XN0kqwohrjo6M4tLCwy6vwvWAftyg7OleMqwzmoZ9E2xsvaQFWjFsKAs7aY0eVvMRUfP8Is9620Yp/aXI3/zkv2oNswPo2V5MmvcVK5TOAnXhlrv4jjNCm6vbzk5pX8Yb/WYb6XXl0OvzvC2l8FZZD97BIrZuftKx2YQWqeH30i+5IU2+36ftNq+LnnU8PF7xLltIRmv/UtMv1I1POc+u84bWd9cAs3fXpaEfvnXX1tYTt2fQ0je1PSv3nGnX1vXXdS6+++1Dul5fvq7pPt3jrtb9mI/a3dUqka7pKt85SB1Zaz3o5/5rtQ67FvnO20w/z9fRsbiH3s/9/fCsv7YsGKarYtdfOrS29nemJ+QCdV09LrOo9H9eCyi5+M4mYU0zr6a6FZ/fcUJm+7f+8liM2V5yg0CdDg66w1L6lLI+XTifns3xbO9MdbP6HeSw45b0qx6SvWdkw2HpUHxbmaimtTaBWkNpNNRO0+02bJD/9V3/YZhV74Z51roVqP/n/25jLCRfSfN65jezwxKrJNL6SZoTjkP8V4traH+PjSa7XxtB0QLbBO50X3JToFvuG/wAHi3ksuf5vzdEYzLRPE5kzWIvt5r04rRTD7IOudQ4rbNqGjDaBGpbyNUJ1O6tr+dW3j2sjZosqJuMI7vP+eq77+4DpBM9691qdXpG5RirlkU+aFtdiqVUOnFd9S4RBtzMdbCrSS6VFpd6k7Oi3rhJtmy8SW7ZuMG7+3bC8i0Tzs13EKq9YK3itFpRb5EtExOyxQnUWya8SL1xy2bZOOHiUKso7WNWB/ffTqD2QvUmZ0GtVtRenPaxqoO7YBer+qYQl9q7/lZB2r6LE6WdBbW/Ln2u/pazOLY2ugXhWi1JTBQKbThUNjcYRJcfr5lArVbLTph2xz6iQO1dfWcCtReq1T23E5k1bnUQqYNA/Xpw8X05F6idUB0tqF/z9zoX4SZQOzH6SrSg1hjUdr0X7ILltVpWW1pVyLvsfg9Wog6D1Tsb7N3mkDZ/c11sk4HAJesb/P1W+0qzhbwv0A2BzAI1c/VV7jNSGy32pbFvSvJoYcBscn1TnjCoiJcvcuqOjDRbMlYF6vAwY5ZABokrxSnLNS87bW/iplZJcw9d/92nOgrUrt4H8dN3KWFzIBxGSVyth7DxJAjU8fCFxqA2C49gSKubatEi2dyAa4CHNF6luuHS7l1ymwV1jUCt7uLdds9GFadNuDVBf4MejHGhBjS2di5Q65tteWACtRNm/UEM8xYQ4jW7q1WgdoJuqn+y4fWiBXUYt/3iN1pPZ3HqCnXXTnBXJ5ix7MLEOd/AUjYaK9wftirML4tWAakepAl4vjjQ/GxQC3G/YHdu/a1M8wMhcSmThgJfXGmBVenzggX1LcHF99I6FKiNf+oB80NlxXJPJ3TrN5G7bhh0ve5arxDSWFAcC2Pf22Ddfa3T31XkaZpDdd2Q6rqZ2VQO+f1d33mty7Tt+f0yu9Zl3YVtaqNtubv+nw/Kp9z2Bk15RaC+Kbn4tk3BVDe7CdT53MTmcZY+G/c6rV8GzdQNfF/XvquXqDIq2e+njK1e9Ep72uRL5wV1/dG8AbcWFo1tLF+7VDZ2qm9s4xDLMjfhqdmvqK8bdmg6P5zYPr/I22V5Xpe31bXwu9Hv/c//r3oEimvRQqTd7GBollHbW3FMKzGow3XG2xld5P+sLy6X8yC/+3Q0uF1ue17b/K1ruca1uQnOca3pqXoPVAU7PNu/tOv9Qej+21O8oyRQN7XntfSlvdp223N7zfkGHd/zZ/o9me6blQmbDuC1kktdX5FLcE19SVud6Tr/7Vp3tYalPfG65+dtpN95bVt+htWGur6n3+u6zjP6fW45313Ltek9bWNnW/oa9/Ab1qbl5609/e3iYlQJOqZJm2f7c911blfH7WF2+VfH2vcCaxSoy8/tZ92c7x8W5yUptnd9HTFjChWo833T+raZjC8Ke9G9DJkKonN1Xy71QfV708X8pBIq5sdpdN3KWp9QPhCh+5R6kLPHPuSGDbLjf/i9LtVk7K5ZtwL12JUkGYIABCAAAQhAAAIQgAAEIAABCEAAAhCAAAQgAAEIQAACEIAABCAw4gQQqEe8gEgeBCAAAQhAAAIQgAAEIAABCEAAAhCAAAQgAAEIQAACEIAABCAAgXEhgEA9LiVJPiAAAQhAAAIQgAAEIAABCEAAAhCAAAQgAAEIQAACEIAABCAAAQiMOAEE6hEvIJIHAQhAAAIQgAAEIAABCEAAAhCAAAQgAAEIQAACEIAABCAAAQhAYFwIIFCPS0mSDwhAAAIQgAAEIAABCEAAAhCAAAQgAAEIQAACEIAABCAAAQhAAAIjTgCBesQLiORBAAIQgAAEIAABCEAAAhCAAAQgAAEIQAACEIAABCAAAQhAAAIQGBcCCNTjUpLkAwIQgAAEIAABCEAAAhCAAAQgAAEIQAACEIAABCAAAQhAAAIQgMCIE0CgHvECInkQgAAEIAABCEAAAhCAAAQgAAEIQAACEIAABCAAAQhAAAIQgAAExoUAAvW4lCT5gAAEIAABCEAAAhCAAAQgAAEIQAACEIAABCAAAQhAAAIQgAAEIDDiBBCoR7yASB4EIAABCEAAAhCAAAQgAAEIQAACEIAABCAAAQhAAAIQgAAEIACBcSGAQD0uJUk+IAABCEAAAhCAAAQgAAEIQAACEIAABCAAAQhAAAIQgAAEIAABCIw4AQTqES8gkgcBCEAAAhCAAAQgAAEIQAACEIAABCAAAQhAAAIQgAAEIAABCEBgXAggUI9LSZIPCEAAAhCAAAQgAAEIQAACEIAABCAAAQhAAAIQgAAEIAABCEAAAiNOAIF6xAuI5EEAAhCAAAQgAAEIQAACEIAABCAAAQhAAAIQgAAEIAABCEAAAhAYFwII1ONSkuQDAhCAAAQgAAEIQAACEIAABCAAAQhAAAIQgAAEIAABCEAAAhCAwIgTQKAe8QIieRCAAAQgAAEIQAACEIAABCAAAQhAAAIQgAAEIAABCEAAAhCAAATGhQAC9biUJPmAAAQgAAEIQAACEIAABCAAAQhAAAIQgAAEIAABCEAAAhCAAAQgMOIEEKhHvIBIHgQgAAEIQAACEIAABCAAAQhAAAIQgAAEIAABCEAAAhCAAAQgAIFxIYBAPS4lST4gAAEIQAACEIAABCAAAQhAAAIQgAAEIAABCEAAAhCAAAQgAAEIjDgBBOoRLyCSBwEIQAACEIAABCAAAQhAAAIQgAAEIAABCEAAAhCAAAQgAAEIQGBcCCBQj0tJkg8IQAACEIAABCAAAQhAAAIQgAAEIAABCEAAAhCAAAQgAAEIQAACI04AgXrEC4jkQQACEIAABCAAAQhAAAIQgAAEIAABCEAAAhCAAAQgAAEIQAACEBgXAgjU41KS5AMCEIAABCAAAQhAAAIQgAAEIAABCEAAAhCAAAQgAAEIQAACEIDAiBNAoB7xAiJ5EIAABCAAAQhAAAIQgAAEIAABCEAAAhCAAAQgAAEIQAACEIAABMaFAAL1uJQk+YAABCAAAQhAAAIQgAAEIAABCEAAAhCAAAQgAAEIQAACEIAABCAw4gQQqEe8gEgeBCAAAQhAAAIQgAAEIAABCEAAAhCAAAQgAAEIQAACEIAABCAAgXEhgEA9LiVJPiAAAQhAAAIQgAAEIAABCEAAAhCAAAQgAAEIQAACEIAABCAAAQiMOAEE6hEvIJIHAQhAAAIQgAAEIAABCEAAAhCAAAQgAAEIQAACEIAABCAAAQhAYFwIIFCPS0mSDwhAAAIQgAAEIAABCEAAAhCAAAQgAAEIQAACEIAABCAAAQhAAAIjTgCBesQLiORBAAIQgAAEIAABCEAAAhCAAAQgAAEIQAACEIAABCAAAQhAAAIQGBcCCNTjUpLkAwIQgAAEIAABCEAAAhCAAAQgAAEIQAACEIAABCAAAQhAAAIQgMCIE0CgHvECInkQgAAEIAABCEAAAhCAAAQgAAEIQAACEIAABCAAAQhAAAIQgAAExoUAAvW4lCT5gAAEIAABCEAAAhCAAAQgAAEIQAACEIAABCAAAQhAAAIQgAAEIDDiBBCoR7yASB4EIAABCEAAAhCAAAQgAAEIQAACEIAABCAAAQhAAAIQgAAEIACBcSGAQD0uJUk+IAABCEAAAhCAAAQgAAEIQAACEIAABCAAAQhAAAIQgAAEIAABCIw4AQTqES8gkgcBCEAAAhCAAAQgAAEIQAACEIAABCAAAQhAAAIQgAAEIAABCEBgXAggUI9LSZIPCEAAAhCAAAQgAAEIQAACEIAABCAAAQhAAAIQgAAEIAABCEAAAiNOAIF6xAuI5EEAAhCAAAQgAAEIQAACEIAABCAAAQhAAAIQgAAEIAABCEAAAhAYFwII1ONSkuQDAhCAAAQgAAEIQAACEIAABCAAAQhAAAIQgAAEIAABCEAAAhCAwIgTQKAe8QIieRCAAAQgAAEIQAACEIAABCAAAQhAAAIQgAAEIAABCEAAAhCAAATGhQAC9biUJPmAAAQgAAEIQAACEIAABCAAAQhAAAIQgAAEIAABCEAAAhCAAAQgMOIEEKhHvIBIHgQgAAEIQAACEIAABCAAAQhAAAIQgAAEIAABCEAAAhCAAAQgAIFxIYBAPS4lST4gAAEIQAACEIAABCAAAQhAAAIQgAAEIAABCEAAAhCAAAQgAAEIjDgBBOoRLyCSBwEIQAACEIAABCAAAQhAAAIQgAAEIAABCEAAAhCAAAQgAAEIQGBcCCBQj0tJkg8IQAACEIAABCAAAQhAAAIQgAAEIAABCEAAAhCAAAQgAAEIQAACI04AgXrEC4jkQQACEIAABCAAAQhAAAIQgAAEIAABCEAAAhCAAAQgAAEIQAACEBgXAgjU41KS5AMCEIAABCAAAQhAAAIQgAAEIAABCEAAAhCAAAQgAAEIQAACEIDAiBNAoB7xAiJ5EIAABCAAAQhAAAIQgAAEIAABCEAAAhCAAAQgAAEIQAACEIAABMaFAAL1uJQk+YAABCAAAQhAAAIQgAAEIAABCEAAAhCAAAQgAAEIQAACEIAABCAw4gQQqEe8gEgeBCAAAQhAAAIQgAAEIAABCEAAAhCAAAQgAAEIQAACEIAABCAAgXEhgEA9LiVJPiAAAQhAAAIQgAAEIAABCEAAAhCAAAQgAAEIQAACEIAABCAAAQiMOAEE6hEvIJIHAQhAAAIQgAAEIAABCEAAAhCAAAQgAAEIQAACEIAABCAAAQhAYFwIIFCPS0mSDwhAAAIQgAAEIAABCEAAAhCAAAQgAAEIQAACEIAABCAAAQhAAAIjTgCBesQLiORBAAIQgAAEIAABCEAAAhCAAAQgAAEIQAACEIAABCAAAQhAAAIQGBcCCNTjUpLkAwIQgAAEIAABCEAAAhCAAAQgAAEIQAACEIAABCAAAQhAAAIQgMCIE0CgHvECInkQgAAEIAABCEAAAhCAAAQgAAEIQAACEIAABCAAAQhAAAIQgAAExoUAAvW4lCT5gAAEIAABCEAAAhCAAAQgAAEIQAACEIAABCAAAQhAAAIQgAAEIDDiBBCoR7yASB4EIAABCEAAAhCAAAQgAAEIQAACEIAABCAAAQhAAAIQgAAEIACBcSGAQD0uJUk+IAABCEAAAhCAAAQgAAEIQAACEIAABCAAAQhAAAIQgAAEIAABCIw4AQTqES8gkgcBCEAAAhCAAAQgAAEIQAACEIAABCAAAQhAAAIQgAAEIAABCEBgXAggUI9LSZIPCEAAAhCAAAQgAAEIQAACEIAABCAAAQhAAAIQgAAEIAABCEAAAiNOAIF6xAuI5EEAAhCAAAQgAAEIQAACEIAABCAAAQhAAAIQgAAEIAABCEAAAhAYFwII1ONSkuQDAhCAAAQgAAEIQAACEIAABCAAAQhAAAIQgAAEIAABCEAAAhCAwIgTQKAe8QIieRCAAAQgAAEIQAACEIAABCAAAQhAAAIQgAAEIAABCEAAAhCAAATGhQAC9biUJPmAAAQgAAEIQAACEIAABCAAAQhAAAIQgAAEIAABCEAAAhCAAAQgMOIEEKhHvIBIHgQgAAEIQAACEIAABCAAAQhAAAIQgAAEIAABCEAAAhCAAAQgAIFxIYBAPS4lST4gAAEIQAACEIAABCAAAQhAAAIQgAAEIAABCEAAAhCAAAQgAAEIjDgBBOoRLyCSBwEIQAACEIAABCAAAQhAAAIQgAAEIAABCEAAAhCAAAQgAAEIQGBcCCBQj0tJkg8IQAACEIAABCAAAQhAAAIQgAAEIAABCEAAAhCAAAQgAAEIQAACI04AgXrEC4jkQQACEIAABCAAAQhAAAIQgAAEIAABCEAAAhCAAAQgAAEIQAACEBgXAgjU41KS5AMCEIAABCAAAQhAAAIQgAAEIAABCEAAAhCAAAQgAAEIQAACEIDAiBNAoB7xAiJ5EIAABCAAAQhAAAIQgAAEIAABCEAAAhCAAAQgAAEIQAACEIAABMaFAAL1uJQk+YAABCAAAQhAAAIQgAAEIAABCEAAAhCAAAQgAAEIQAACEIAABCAw4gQQqEe8gEgeBCAAAQhAAAIQgAAEIAABCEAAAhCAAAQgAAEIQAACEIAABCAAgXEhgEA9LiVJPiAAAQhAAAIQgAAEIAABCEAAAhCAAAQgAAEIQAACEIAABCAAAQiMOAEE6hEvIJIHAQhAAAIQgAAEIAABCEAAAhCAAAQgAAEIQAACEIAABCAAAQhAYFwIIFCPS0mSDwhAAAIQgAAEIAABCEAAAhCAAAQgAAEIQAACEIAABCAAAQhAAAIjTgCBesQLiORBAAIQgAAEIAABCEAAAhCAAAQgAAEIQAACEIAABCAAAQhAAAIQGBcCCNTjUpLkAwIQgAAEIAABCEAAAhCAAAQgAAEIQAACEIAABCAAAQhAAAIQgMCIE0CgHvECInkQgAAEIAABCEAAAhCAAAQgAAEIQAACEIAABCAAAQhAAAIQgAAExoUAAvW4lCT5gAAEIAABCEAAAhCAAAQgAAEIQAACEIAABCAAAQhAAAIQgAAEIDDiBBCoR7yASB4EIAABCEAAAhCAAAQgAAEIQAACEIAABCAAAQhAAAIQgAAEIACBcSGAQD0uJUk+IAABCEAAAhCAAAQgAAEIQAACEIAABCAAAQhAAAIQgAAEIAABCIw4AQTqES8gkgcBCEAAAhCAAAQgAAEIQAACEIAABCAAAQhAAAIQgAAEIAABCEBgXAggUI9LSZIPCEAAAhCAAAQgAAEIQAACEIAABCAAAQhAAAIQgAAEIAABCEAAAiNOAIF6xAuI5EEAAhCAAAQgAAEIQAACEIAABCAAAQhAAAIQgAAEIAABCEAAAhAYFwII1ONSkuQDAhCAAAQgAAEIQAACEIAABCAAAQhAAAIQgAAEIAABCEAAAhCAwIgTQKAe8QIieRCAAAQgAAEIQAACEIAABCAAAQhAAAIQgAAEIAABCEAAAhCAAATGhQAC9biUJPmAAAQgAAEIQAACEIAABCAAAQhAAAIQgAAEIAABCEAAAhCAAAQgMOIEEKhHvIBIHgQgAAEIQAACEIAABCAAAQhAAAIQgAAEIAABCEAAAhCAAAQgAIFxIYBAPS4lST4gAAEIQAACEIAABCAAAQhAAAIQgAAEIAABCEAAAhCAAAQgAAEIjDgBBOoRLyCSBwEIQAACEIAABCAAAQhAAAIQgAAEIAABCEAAAhCAAAQgAAEIQGBcCCBQj0tJkg8IQAACEIAABCAAAQhAAAIQgAAEIAABCEAAAhCAAAQgAAEIQAACI04AgXrEC4jkQQACEIAABCAAAQhAAAIQgAAEIAABCEAAAhCAAAQgAAEIQAACEBgXAgjU41KS5AMCEIAABCAAAQhAAAIQgAAEIAABCEAAAhCAAAQgAAEIQAACEIDAiBNAoB7xAiJ5EIAABCAAAQhAAAIQgAAEIAABCEAAAhCAAAQgAAEIQAACEIAABMaFAAL1uJQk+YAABCAAAQhAAAIQgAAEIAABCEAAAhCAAAQgAAEIQAACEIAABCAw4gQQqEe8gEgeBCAAAQhAAAIQgAAEIAABCEAAAhCAAAQgAAEIQAACEIAABCAAgXEhgEA9LiVJPiAAAQhAAAIQgAAEIAABCEAAAhCAAAQgAAEIQAACEIAABCAAAQiMOAEE6hEvIJIHAQhAAAIQgAAEIAABCEAAAhCAAAQgAAEIQAACEIAABCAAAQhAYFwIIFCPS0mSDwhAAAIQgAAEIAABCEAAAhCAAAQgAAEIQAAC40Lg5ydk19v2yKmYn3k5ffWgbB+X/JEPCEAAAhCAwDomgEC9jgufrEMAAhCAAAQgAAEIQAACEIAABCAAAQhAAAJjRuC5Q7Jh+1xLpiZl693vlq3v2i6z9+6S+++blsmJEeMw4gL16s+XZfGWX8Q6AAAgAElEQVTpk7L01Bk5u7wkZ34a+E1ulZnf2ypb790lO98/KzPvujUDuypLn52Se/78fPzb1AOPyclv7ZPpvvmfl8VP7pG9X1mS+LT7jskLi3tlqlyUq+flzBMLsvDEoiz9YEnOhRum7pqR6emWOtCpPolMvmdG3r11q2y/b0Z23Tsr07/bd4ZGrAKSHAhAAAIQuJYEEKivJV2eDQEIQAACEIAABCAAAQhAAAIQgAAEIAABCEDgehLoKCgWkzQlO7+4IMc/tV1yOfV6JrvyrhEVqM8/d1wOf+6QHHlqpROeqfv2y/wX52T3e5Ts6rNzMjVzKInKIrL31AU59oE+yT9/RLZNH5DlLBV1z1l54oA8/PEjspQ08YZ0uzpwTI7+6YxMbswuGag+TcrWBw/I8a/ul+1v7YSJiyAAAQhAYJ0RQKBeZwVOdiEAAQhAAAIQgAAEIAABCEAAAhCAAAQgAIExJjCQoKg8Jj90TJb+cq9sffMI8Bk1gfrKipz69MOyL7dY7oxpSvZ+40l57CNbZUKW5cj0NjnwfHbzAwvy4nd2y2Tn51UtsWXyoDyzMi8z0XB5VZa/sktmP7lYEMPbXrH9i2fl9Kem02VrqE8yuVsWzizI7re3vZXPIQABCEBgvRFAoF5vJU5+IQABCEAAAhCAAAQgAAEIQAACEIAABCAAgfElUBEUd8qxHx+XXb9rWb4gK8vn5NyPFmXha0dl0VxTh4+3f+GsLH1mWt5wB82jJFC/tCxHds/Kge+3miH3qFfb5fAPT8v+94qsfPN+ueOhxezaWTn2j0/K3nd0rJarSzI3dY8cypIz+ZlnZOULM7HcVn90SGZ+f07OxEdOysxH52TfgztkenpK5GdnZXl5URa+cERORffk++TJHz8ms7nVc2t9Elk9f07OLp+WU18/LMefLTG6a17OPntwABfmHVlwGQQgAAEI3JAEEKhvyGIj0RCAAAQgAAEIQAACEIAABCAAAQhAAAIQgAAEagjUCIoL/3RSdkeBOrvHCa8f3CYHnsqfs1dO/uKY7HyjXTOPjEC9Iic+vEP2fLsqTk89MC/zf7xTZqanZPLWIOlfWZXzPz0tS989KnOPnhJzBL79y2fl9J8Gy+RfnpKHf3OXHM+wT3/5rJy1z1sq9sUnHpbbdhbulsPLZ2X/nXbjihyfvUMejuU6KbtPnJaFByvRqUXkopx7fF4e+eSCyGcX5Zk/yayn3eP6qU9yUc58flZ2PJpkcfeI2W+8IE9+pO7dtGAIQAACEFivBBCo12vJk28IQAACEIAABCAAAQhAAAIQgAAEIAABCEBg/Aj0JSiKyE+Oyj1bH5GljMS+712Qx97fZ0zkYZMcEYF65du75I4PnyrmbnJW5k8cl4N3tzjlvrgsRz++TxbefEAWvrZTkkR7URY/fpvc/1fZY+88LGeX90tJHq6helFOPXSb7Ppm9tF9x+SFxb3p+WV2k/Ny+sWDsn2QMuq3PklZHBeRe4/JC3+dpW+QdHAPBCAAAQiMFQEE6rEqTjIDAQhAAAIQgAAEIAABCEAAAhCAAAQgAAEIrGsCfQuKy3Lo9m0ylxkI7/zWC3LyQ2+wxesoCNS/XJRHfu9+OVownt4u82eW5OBda3OCvvrsnEzNHMriQ0/KwaUVmb+75bk/PS73v/NhyR2E7z11QY59IDtQUK4DH1iQF07tzgTyPlpI3/VJZOXr98gdH8uPPOyXZ145nMXH7uP9XAoBCEAAAmNJAIF6LIuVTEEAAhCAAAQgAAEIQAACEIAABCAAAQhAAALrkkDfguJ5OfHB22XPdxOtVnfTF1dk8Ymjcurx07L09Bl1Yz25VWbum5XdD+yTXfdNSRf76/PPnZDjXzsuT/5gSc64OMj+GXtk3yf3yc5bF2XX2/ZIsl2el9NXe1gBDylNeZ2pxooWGZ54vyxHprfJgefTG8txpOvqbyfxt1IH1uC2ve/6JCJ/Mycb3ncoS/5OaXQzvy4bKZmGAAQgAAEEauoABCAAAQhAAAIQgAAEIAABCEAAAhCAAAQgAIFxIdC3oFhjQX3iRTn5YJ376lU59/icPPLJI7JUDcmcCN61T04+/pjsfHsD1CsrcuqTe2TXXxRjFWdSrcz+yS5Z/YujmevxJoF6SGmqJHVFjv/hHfLw09kHkwflmZX5oVkCVwXwNiG5o6hdqQMik3cflOMn5mW2xSt5BUPf9Ulk9ekDcssfHskehUA9Lt0L+YAABCAwLAII1MMiyXMgAAEIQAACEIAABCAAAQhAAAIQgAAEIAABCLzRBPoVFJ8/ItumD8hyTPe0HF4+K/vvLGdkVc58fkZ2PNokKpeun9wtC2cWZHdFpF6REx/eIXu+3UvhroNYJ1APK0017zt/SvbcvktOZB9Nf/GsnP1Ue5TozlXgl6fk4d/cJcezGyruuvOHPXdIbt8+l7kFbyiri4vyyG33y9FKQiZl5qMHZO9DO2Xne6dkYmOHlPZbn6TOxfdBOX11frAY2B2SyCUQgAAEIHDjEUCgvvHKjBRDAAIQgAAEIAABCEAAAhCAAAQgAAEIQAACEKgn0I+g+NI5OfrQu+WRzL233HdMXljcW4lXfPH7j8jWPzpaiJk889E52ffQjOx4121y4SenZekbR2X+60vpmppnrXz9frnjY3kEZZGpB+Zl/iOzsn37rXJxeVlOP156js9pVaAeVppqQdZYIe//61fk8L1riz1dfNdFOfXQbbLrm9lfG/iLrMrSZ6fknj/PhP1+ri1ncnKrzH5gn+z7xB6ZfVcPh+z91Cf/jqqVt3zkpFz4xs5Obt9p1hCAAAQgsD4IIFCvj3ImlxCAAAQgAAEIQAACEIAABCAAAQhAAAIQgMB6INBFUHzpvJz7wUk58qV5Of5sbsm8XeZ/uCQH31sSYVeXZG7qHjkUL52UfafOyWMfqAqbK9/cJXc8ZJGjJ+Xg0orM3x2eV3mOyPbPnZalP9suZdl35dt7ZMeHT2SCeEmgHlaaGuqEE79v+6PcBnlS5n/4ohx873Ar0eqzczI1cyjL54wc+8dnZO87Su+psYruaW390hk5dO8OmXuuPb2Td++XI1+dk93vqRGqu9Sn+IqLcubzsyUr+0nZ971z8tj7u0Qlb08rV0AAAhCAwHgQQKAej3IkFxCAAAQgAAEIQAACEIAABCAAAQhAAAIQgAAERGosf7th2S77vrcgj71/qnJ5RaztZRFbEo4nP3daXvyz7f6Zlef0iun88xOy6217xKTusgX1sNLUxOb847vk9t3p7SLXKo5y1eK4zpX4xSceltt2FpyBy8lfHJOdb+1Rur9ckrkP7pFDhUMITddPyu4Tp2XhwVL51wjUx358XHb9bnrOhZ+dlXPnluXU1w+XDjyITH5oQU5/a3fFIr9bneQqCEAAAhAYVwII1ONasuQLAhCAAAQgAAEIQAACEIAABCAAAQhAAAIQWH8EBhCovQXtX87L7nfVu68+8+gG2fH5hHLf9y70sIg9Lyc+eLvsMbfhH1iQF06pQFl+Ti5eVwqqRaAeVpqaKsj1sqB271/55v1yx0OZ2/PJeTn94sEsZvOKHJ+9Qx5+KqV28jPPyMoXZiqW59X8rMr5Z4/L/JeOyNGnVlraQ40F/QD1Kb7krnk5/fRB2f7m9dcMyTEEIAABCPQmgEBNDYEABCAAAQhAAAIQgAAEIAABCEAAAhCAAAQgMC4E+hQUZ7/6D3LyT7b2EDpLgnPfnMw194qc2HmH7HkiPWDniRfl5IOT9U/sKVAPK009MnNdYlCH9//0uNz/zoclSdQl1+iVz6fl8PJZ2X9nn4Xx0oosP70kC989IguPn8vcimfPeWBBXvzOboml0md90idNyeynDstjX9gpUxv7TCOXQwACEIDAuiCAQL0uiplMQgACEIAABCAAAQhAAAIQgAAEIAABCEAAAuuCQC+XzBdXZPFr+2TPn5/JUEzJvsWz8th9TTGCqy6o++NoAvUZObRhh8xlN8+fuSoH72p4Wk+Belhp6pGTyvtF6lxv98ei6eqLcuqh22TXN7PP//hJufCXs+JKZflL22Tbp5fTh/cdkxcW967NbbarC3/1iOz97GJJqN4nT154TGatOnQUqCffMyPv/v1p2XnvrMzcOyNbe7keHw40ngIBCEAAAjcwAQTqG7jwSDoEIAABCEAAAhCAAAQgAAEIQAACEIAABCAAgQKBGoF64Z9Oyu4YM7jqLlomd8vJHy7IziyucHpm1Vp56q4Zmfr1jtzv3C8nv+iE1mEK1MNKU6881Ijgdx6Ws8v7Zbpj1vu5bPXZOZmaOZSJxXtDjOlqOnpanvfzUude/Nu75I4P94i13Vqf+nwhl0MAAhCAAAREBIGaagABCEAAAhCAAAQgAAEIQAACEIAABCAAAQhAYFwIdBEUnz8iO6YPSG5HPfmhk7L8rZ3JtXPkcV5Offh22fXtBKin5XMjxxU5/od3yMNPpwt6xrJucfE9nDT1LvSK5bKIDFMcLr69QYjeuiDbpg9Isp824XpIFfb8Kdlz+y45ER+3UwoHGrrUpyElhcdAAAIQgMD6IYBAvX7KmpxCAAIQgAAEIAABCEAAAhCAAAQgAAEIQAAC406go6C4/JUdsu2TBYladn9nWRYeqMaEXv7KNtn2ySSRznztBXnmo1N9kqwK3T2f01OgFhlOmlqyUIn9LOKszRfOLMjut3fM/pVVWd040SPGd3pOOU/yx0/K6ekjsuNjS/Giyc88IytfmOn0vE4pvLgoj9x2vxyNF7e5+C4J2J1ewkUQgAAEIACBIgEEamoEBCAAAQhAAAIQgAAEIAABCEAAAhCAAAQgAIFxIdBRoJbVZTl09zaZey7LeJOr7+cOye3b55L76QFjIFcE2AcW5MXv7K6x2haRn52QXVN7JDmftljWIb1DSlPvYl+VpU9PyT1fOl+87B175dgTh2Xve5riduvlF390RPa8/4CcvXdBTn9rd3vM6IogPiuz9y3K4lP2+mk5vHxW9t/ZVllX5dwTx2VJZmTPB7b6ONaN/54/UrTQLpdJ1/rUliQ+hwAEIAABCGQEEKipDhCAAAQgAAEIQAACEIAABCAAAQhAAAIQgAAExoVAH4Li6o8Oyczvz3Vw9V2NW739c6dl8c+214uf58/IiW8/KS/euVf235tZWpfFUJmWgz84LfN/MFGk/9I5Of7xGXn427kwXBKoZUhpaiv3l5bkwDvvkSMljVpkUmY+Oif7P7lLdrx9Um61LLx0UVZ+uiSLf3lU5r++FEX9yQ91EakvyqmHbpNd32xI1L3H5IW/3tsqdK8+fUCm/vCIf/fUA4fl2Ff3y0zVMF7kyoqceGiH7Mk47z11QY59IJO0+6hPbSj5HAIQgAAEIGAEEKipCxCAAAQgAAEIQAACEIAABCAAAQhAAAIQgAAExoVAX4Liqpz5/IzseLTd1ffqc4dkZntJzL57r8z9yW7ZMb1NpiZelHPLy7L07Xl57PFzQZjdLvNnluTgXabeVkVlmZyRvZ/dJ/vePyO3r56Ts8tLcvzROTn103KBlAVqkeGkqb3gV39yXPbe/bCcqIjU7ffGK+6al9NPH5Ttb+59z+qzczI1cyhZq2eXz37jBXnyIy2u1ess42VKZv94v+x9YIdMT0/JLeeV88IXHpMTf59lqs4yvq/61AcPLoUABCAAgXVNAIF6XRc/mYcABCAAAQhAAAIQgAAEIAABCEAAAhCAAATGikC/guJLZ2TufTvk0PMZhYY4yyuP75Edu0/Uiqf1DCdl94nTsvBgElXrrLZr771rt+z+9RNy4mn7tCpQu0+GkaZO5f+zU/LIg7vkaO4SvdONIpPvPyyLJ/bLdIs4rY9bliPT2+RAXh7+73vl5C+Oyc63trz0l0sy98E9cujZPtX0d+yVk08fk53l2Nr91qeOTLgMAhCAAATWNwEE6vVd/uQeAhCAAAQgAAEIQAACEIAABCAAAQhAAAIQGCcCAwiKq38zJzved0iWMw5NLqlXnjggD3/8iCy16Z/v2CmHv3lc9v9BNQLyyvcfkT1/dLTgWjwvgqkHHpOTX9snq1/eIDs+b5/UC9Tu02GkqVMVuHJelr6yXx758gk515Z/98DJGdn/5cdk7sGWONClly9/aZts+3ReGiKTn3lGVr4wIyVn6A3JvijnHp+XA48ekcWKJXr1FuM9XReseoD61IklF0EAAhCAwLomgEC9roufzEMAAhCAAAQgAAEIQAACEIAABCAAAQhAAAJjRWAgQXFVlv9ij+z6xClZiTCq1s/xoyvn5cx3F2ThiUVZ+sFSFGun7pqR6elZ2fXATpm9e6o+PrU95PySHP3cUVl4+pSccSLq5FaZuW+P7P3YXtl9lwZMvvjUAdk2eySkqVmg9hcPI01dK8LqeVl+6kk5+fSinHFuzZ8zapOy9e53y9Z3bZfZ9++RXfdulVs3dn1odt1Pj8v973xYFuOfpuXw8lnZf2e/z1qV888vypOnlmTxubOy/PSZwFLTueO9u2Xnx3bJ7DvqlOnwroHqU7/p5HoIQAACEFhvBBCo11uJk18IQAACEIAABCAAAQhAAAIQgAAEIAABCEAAAhCAAAQgAAEIQAACbxABBOo3CDyvhQAEIAABCEAAAhCAAAQgAAEIQAACEIAABCAAAQhAAAIQgAAEILDeCCBQr7cSJ78QgAAEIAABCEAAAhCAAAQgAAEIQAACEIAABCAAAQhAAAIQgAAE3iACCNRvEHheCwEIQAACEIAABCAAAQhAAAIQgAAEIAABCEAAAhCAAAQgAAEIQGC9EUCgXm8lPqr5fWlZjn5sj8w/fk5uuW+/zH95Xna/a2IEUnteTnzwdtnz3ZSU+TNX5eBdI5A0kgCB9UrgZ4ty4OOPyJGnXpGtDx6Q41/dL9vful5h1OT75ydk19v2yKn40bycvnpQtg8b0XOHZMP2ufTUBxbkxe/slslhv4fn9SZwvcr7hi6H4Y7lZz6/QXY8moDsPPGinHywVPNHdl5zLQpyuHyvRQp55jUk4Mbkh/bKkWfPi9x3TF5Y3CtT1/B1PBoCEIAABCAAAQhAAAIQgAAEIACB8SCw7gXq84/vktt3p2385mKdku33Tsm779wpM/fNyOz7tsqtG8ejErzxubgoix/fKvf/1fmUlMl98uSPH5PZN1x0YtN12PXj4k+WZPHpRVn6/rKc/vGSnLNif8d2mZl6t0w/OCt77p2V6d8dhQMKw879OD9vRY7P3iEPP2V5nJSZPz0uC1+e7V+wXF2Wox/eJY98dyUCm/zMM7LyhRmZkGU5sn2bHHguY3nXYTl7Zr9MjzPefvJ2vQTLkROoV+X8c6dk4VsnZfEHp2Xp70Pn4vqW6W2y/b4Z2fWG9i3n5PgH75eHs3otd83L6acPyvY391PApWuvV3m3JLHrfGrqrhmZ2jotO++dlZl7Z2TroOP8L5dk7oN75JATxcK/yQ8tyOlv7a4Rx4Y7lrcL1KM8r1lDXWu8dbh8h53C1Z8vy+LTJ2XpqTNydnlJzvzUKsxWmfm9rbL13l2y8/2zsuNdt0q3mccZObRhh2THc+qTPBmef9eszOy8X2bvnOz4fH3c8le2ybZPLheevffUBTn2gVsHQnTxJ4ty8hun5MQPlmTpuTC++jTukOn3z8isa5Pv6vfZxbG/LX3XoyymPnJSTn9jZ/9zj5zqz07Jw/fukuNWV9xnnzstV/+sx1GvX56Txe8fl1OPn5alp8+IEp6UrXe/W3a8l/XjQJWWmyAAAQhAAAIQgAAEIAABCEBgrAkgUHcWqEv1YHJG9n/5MZl/cGtfm01jXZsGzlz9Rt9oWCqP9qbrwMiv+40XZeWp4zL36cNywkSjnmmY9Jaxj315v8xgjnndS2vQF658836546HF7PZpObx8Vvbf2d8TLz7xsNy283j9cypinLtspyz800nZ/bv9vaf56lVZefaULP7oRVmVrbLzU7M3ljXY9RIsR0mg/tkpOfDQPrXga/k39cBhOfbV69+3rHz9frnjY1n7uOugPPP9eZkZVKC1fF6v8m7h2lWgLj5mSmY/NS+HH90tW/sS6Vdl6dNTcs+XcnH6mCz95d6G5wx3LG8XqEd5XtPWQgb5fLh8B0lB3T0X//6EzH96To48lQ479Xr25Ht2y4GvHpH9d7dNPDoK1OWlg3v+Xx2V/X/QRQReliPT2+TA86WHDGKhfNF5KSoe+mriMHn3fjny1TnZ/Z4uaRSR54/ItukDojL6PnnywmMyW3Pr9S2LSdn/1yty+N5uxw2qLKr9i7+mUaC+KMt/sVd2feJUEKV71LKwfpx7cKt0JDys5sBzIAABCEAAAhCAAAQgAAEIQAACI0cAgXpQgdoX5aTMfOGUPPmZ7YjUa6rao2xpNJqbrmvCfb1v7mNjtJK0yRk5+K2TMn8v23jXu9gGet8vT8nDv7lLcml58nOn5cVeFkeVF5UtsaXkMvQ6WFD/7ITsmjIX2dfIPfZAgDvedL0EyxERqFefPyK77jsgi+3adALorO5/sF+mr5cnlJ+fkj2/v0tORI8Re+Xk08dk59s7lmmvy65XebckdTCBOjy0T0vy1R8dkpnfn5Mz4fbJu+fl1Pd6WaIPdyxvF6hHeV4zhDpXecRw+a49hRdl6dFdsufzS9JPt2DvnXrgMTn5tX0y3Tj1GEyg1udPyu4Tp2Xhwd5OsFefnZOpmUM16Z+VY//4pOx9R0dKP1uURx68X47mXkdab90rJ39xTHZ2ODyz/KVtsu3TKk8nTyf5C96gshhEyLdkP39EdkwfiP1LzE2tQL0ii5/YI/f/hfVGrXD9BW2W5t2ewlUQgAAEIAABCEAAAhCAAAQgAIEbmwACdUWgPihPXjggO/JyXX1Rzp07J//w1IIc+lL5dPy0zJ85LQfvGvSU/o1dgYaW+pGN1Thqm65DI359HjTQxmgpaZN75eTyMdnZZtB0fXLEW3oSWJWlz07JPX+eu+s/KM+szMtM1y7yp8fl/nc+LLkd9uw3XpAnP5Jt5l/rGNR/Mycb3nco5BSBurHIR0GgXl2WQ3dvk7lMfJm8e6/M/clu2TG9TaZkRc4un5XFxw/Jkehae1L2fe+cPPb+63XwpWSNN7lbFs4syO5hiNOucEZWoK7Opy787KwsLy/KwheOyKncda4Ttz50Upa/1cUtb+kQSydxe7hjebtALSIjO6+5FsPYcPmuLYUrcuLDO2TPtweRprM39/RwUBWod37tH+T4A7enB7i1w/KynH7iuBz+elko3y7zP1ySg+9tGhjdAYfb5P6/qicx/cWzcvZTXYJanJdTH56WXTmLd+yU+c/t9WEPtt56oTaN2798Vk7/aYfnry7J3NQ9csijnpT5My/KwbvyNL8xZaEpGLSfrzlcYlmqEajPf3ePTH/wRHaQYEp2fm5e9t47LdvedZtc+MlZWf7BKTn+5eOyZFWSsCRra+LcDQEIQAACEIAABCAAAQhAAAJjQwCBuiJQ9xYjVp87JDPbk9WOrwmfekZe+aKLjcq/8SMwSpuuNxjdl87IoXt3FIQj2zSc+eic7Pv4rMy8Y0puNbeuqxdlxcWn/sujMh83cwfdYLzBWI1TcgvuPjVj+753obMYmFtj6d3dLbmGhXHl6/fIHR9bCo9DoG7kOgICddmtfHMMYhHvYvYT+2VB5mRxad91i1lesPZ9x15ZePrY8MRpVzgjK1D3aDtXVuTEQ2URcVIOLq3I/N29Z1O5IOQtp08dlO2tZw2GO5Z3EqiH1SHdEM8ZLt/Bs9zgmtnFAX7wEZn7xG6ZfU9x3nH+Z2dl6btHZe7RGvfMd83L2WcPynSlStYI1CdelJMP1p+ku/g3h2T2faW1Qy8L37I3kjunZfr55eBG22mv3Q5+Vaywex3mOL8kRz7xsBxYnpUnzzwmsx2spwvPv/OwnF3en/Wrb1xZxPpTSVN7zXLrvB3b5xLr/JayQF0Q6N2F22X+zFL9oeUr52XpK/vk4U8vy+ziWXnsvtZOqz2xXAEBCEAAAhCAAAQgAAEIQAACELjBCSBQ9ylQi7gNl1vkni9lJT/ABsgNXm/WUfJHZdP1RkO+Kmce3SE7Pq9uH+O/u/bJwtfn22MbuniyHz8s5+4+Iic/hQv9G6v0a+JmfuSkXPjGzg7xFqv31rsMvZZEyn08AnUj7TdcoC73z3UWfNeyrozIs29Egdqhe2lJDrzzHjmSG7peswN/wx3LEajLdX+4fAdtWRe//4hs/aOjRbfYk7Ny+PsLsv+9LYLg+UWZ271XDpXi2G//wllZ+sx06RBqfwK1y08lBr3MyLF/fKbWVXf54M30F5+RuZV7ZFe0qO52mOPM52+XHY+mBrazh4jeP/OLcuqh22TXN/XOma+9IM98NHk6eSPLIs9Lf3mu1uMCl7JA/dwhuX37XKpvDyzIi9/ZLTj86b82cQcEIAABCEAAAhCAAAQgAAEIrE8CCNR9C9Rukym3rnMV5wYUMNZnfR8g16Ox6TpAwt/YW+ri9w3bre0bm0Pe3oNAeXNdpFvMzGrMzWk5vHxW9t95PXGXRfIbsH+/XoLlGy5Ql0WinfL/s/f2wXFVd5/n5/abWi+WJWPsFpA8tB8nQQQmyA88Y2lC7bhdTq3lcmqR1kwhrZkxbagNMk8VSFAVJPwHSM4WSKYKrFBFLJjBJTGDS6I2jMVuvG52yhmJnRCLBIIMOJaTmEiAsdq2Xlrqt63b3ZJu33v7RXL7Df+aMrbV5557zue8+nzP7/frHunNrXXy5ex6S33X5WrvDOUzxqDONHZMLvxt2s/J33hJH513KaByu5aLQK1vg9zyXUoLExikrbKKlg81Ty9232Hq+cVs/Vq8QM2JLjZ+bydzvjnUUjb+Zpr2TXrz7BG6frKGnYfn6hG/eNMwupPSmq6FymW8+GVsk+ajUVp/vCS6xoeS5h0doyvcFkmFzdLaXH0mddzvRI46gYtaUM0AACAASURBVNow5z0zQPTZyhwBlmyEgBAQAkJACAgBISAEhIAQEAJCQAh8+wmIQJ0LgTqTBbV/hP63O+l7cwDf4UFG1H7lKsezuZq6bQ3UbnansCzUHoC5qHtriO5tLlDzO9BB56u99H88Bmsr8T7YROPjNZTPuUtGdWfaR9cvu+k93MegGutx7p3bm/BuuMj7/fqDtrUNmV0C6g/+NIdGhkMeszhv2rbSul08M0TfK5109vvwva/SdVG+YQv1jzXScF95ZqvNsUF6ftVFl+nzpfTfX0b9wYXJoHUwqouxlzxR+I/30/taHz1H58pDrI0891ZRt81L7aZySmwXN7nE3tHTT/9vfQy8Nxy33oi9YwveR7zUrc+ufS9NWU3iEFNB89EBWn+cS0f4Acbe76O3z0efhrXrDg9V99bgfaKe6rXmFlNJ/U3Tl8be76Hr1X10va6OUxflW2tpeKqVhh9r8lHdNB5op+dAP4cS7N3ra6iuqafh4RrKzV6pFfJcHvYdPkLDHWqj+Rl5t5uO17vpPxifG9Tyb7m/gcbHzPPSCyOYjJW53pW1iBLyM/ROF11v9uM76mM41qHcVG7yUPVAHU0PeHAtpun07kkBQxxpwxDIXqzKXK/kudPzSx9HflYee6M6L3bubU+0MbjXN7Lv7RZK3+3i0O8GGBwaSswjqceo1iLrkrRH7KR8jMG3e2Pz98BRX3wOj81tVXju89K4vRp3KoPAnAmWc/2zb6FfrK2kZlM9Dbsb8JxqQ6lsWQCVyXpsyWthqrYwikTevnH233eRrlPPDNP/Tjf97w4axsOWHV682ypxmc3hBu41dP+tl7pbTMq/yDaKz01dHJrrC7H1vJ6GJxqoKemn9jv19M2/JpMwrLZrL50He3R9awvV22touC9N30qzdC1eoIaRA7WseXCh5EkX/vQXINJdBsx4WSK1gBo47aNrTyd9RwfwqXsqLds7zPtS5jkIstnXJOE0Gx/z83DmdsnVviBlE+dyr7TUMZam//nf1gm4QM0bJ+ndvrjrDmYuno0xn5cgUDNIi1JFm6YOpta9+jAZrlYGRpupNKyraeaX2DuMfT772NWZ96hJF9F0YvkVbQtXHXX39tCj2bdXv3qSQxrrbvPa6WLbqwFGdnjpel1zKSCTQJ3p34OZsUoKISAEhIAQEAJCQAgIASEgBISAEBAC1xUBEagXLVAnu7SLSQY/P8LIHrMY1AGG32xh1xMd+LQuLPVdbH0DvW/uo+ZW/Re6A7D7uvlkzzQdW3fSFRMrdJ/52HJ+fLtrqX/Ol+zmUJO88rFDdL9UfRFWSsaDnExu9PQHVq5nBxh9Jm5pkM1Brj5N6+A0NSNNeOs6GUwxbF1b2+nvaaRCI9xrk468vYv6mnTPN1Ab6KRz3pIFUgrUZwbpeLSepoOxKwipP2traH+9i0at6JnltDMXQ7VD54JS/3jG9r2UZQ34aMrfSIe2UOliLWZZd22ysfc6aHikiT6zcTCf0EX13n56H9e75jT2t2bfKJ736lOMGRd1PQN0P+AmcLyLXanGX2wyqKb93V4a79KpuTrxJHZovnmElvvrDe5EF4pvnleuBdGMdYrVy0PjL/fTfl+2B/0mlxQyHdwuQtTOLA7p5s6EcDp9cCcb7++KXxKa/6hinpcR3UWUdN3ykgrU83EqTeKhaguVqq+paRYpfprW1T9Ex4PVNL2TavGqpOGxMjpf1oiLKQXqi10LU7WGUSRS+2rza920bs7ukk5Szv5hep7dReOLqdfOWPr1DRx6cx/V+jX7UgjUoRH6nqin9uWUqxzVj9USeLlTY5mZWqAOHO+h5dFG0q8hlTT0dbMv6/Eep7gkgTqdR5pLLVAfHaf6d/VUP9GfYq/kwrOnj0M/N4aZyDwHZbeviZPzM/x6E1se0s9Nun6fYh7O2b4gzaSXs73SxY6xlGX00/9oKVvmXWBnH6fZmKWJm+c5kXg+8RIEapO9kXHfbFw7F0RlYx3TX/wyc1ftxvvaIdp3ZHF5M+3eLNnTSPLFoCvdFq0MDDlprGha+LeBq4FDH6WPq21wSb6+nWMvBFh3r+YSViaBWr3at2M/h/Z6zS8rLmG/K48IASEgBISAEBACQkAICAEhIASEgBD4NhMQgXqRArX/t21U39uiOfSoo3uw28SlaIDB5zxU7U51qKw/eDTLR38A5sLlGmMsjditHmR12RpY90Tm92ZnUZC6+xssJNKKkPqDsmTXvUsRqF1r3XBiJKUIP1dy15NHGHneeIFg5M16qup6Mj6vJ2AqUJ/qob6ynp50FxGSMloQPbOdYEYO7GTjgxkOsDWZVT47gO8Zk/jNl7qsH7RRdo8mJp9qhZILq8bEQf7gc7XU7M4gIM1zMOes728ul4uxdAMLL70f1eDbtIXOTG3sauTI5+14tJciDNZ9ddQd7cncX1x19P6umxqNBWZOBeoz/ey6M4s6xXh62Dd8hIbbsuyxeisw0rvrNopbXnq/3k/NSuP7MotDurnT1cqRt6GlUjN3z2UbE1U9DDxYRu2B7Op2yQRq/yBtNTW0ZLiAstC9U6w/FytQm7q5zYKNqUCdi7Uw1btNhJBEUtcGL00Pe6nZWok7xQWlpFxP9LBzc7355S+z189fCNN8mXOBeoSeB6uoP5Bp0jGsUgxEm9E7mlUtQz1mY8AU7+LXqMUL1CZeE+7r5mRfXfzy3CUWqCvXVzL4fqa9kjmHzHNQtgL1IscHanmG6H4gfgEjZ/uCNMM7Z3ulXIyxVOU0uxh3Ee6WjX1Zv34tQaA2cfFtcLkd8NHi3kjb/JBPfm/gcBP5P9Fc/8tw8WvoxXWse2LISG1tDY1Pe/Fu9VC+cjHuURJZadd3vQvtK94W6gWdBsYfLWfLKwtzZ+XeYww8XpGiBw3RUbmOpvfn/+VA429GaF/WkewlRO+xxrDPmXveTc2TzXgfqsVzW4kufnkWa6kkEQJCQAgIASEgBISAEBACQkAICAEhcJ0QEIHaIFA3c2i8iSptB/CPcGx4mMEDrex7M+FOWf3e5aH17UM0rzce7hhu4uPC83ALDQ95qLqtlPHjA/he66T1VxqhzSDwmliHqa/d0Ejrk/V4Kkvwv9dP5/O76Jo7VHG5cI2NxUXX9V72PdVA9YYS/IM+ul9oSbaaWkRcNtPx4O9nV+kWOue/TBNn9kQXW763k/65tLq6LkWgnj8G2txI82MqjzICxwfo39uks2I2KZe+PGpma2tofdZLdWUVJf5jDB3toXNPl8H63SBQB4Zo27COlvmDrXjf8D7dgHdTFeUl4wwP+uh6uZWuJOGpktbf+Wi+O7vDwcAHbXjumRPY1P7UhPe+Kioqyin1DzPwTjtNT2mtLk3qfRnKajzY9bD/8yN41+ZmVh07WE/F/XMXC+KHgPWb11FR4YZTA/je6KBFawFp0s+NZVTL5qbm+Xaatlbh5pNYPo2/WLCsWxCxXVT/vIPGBz3czogJdxN31gahJc7CdUcdTc968VSsoyxwDN/BTlp2J1vO6j005FKgHnphHeue0hxex+YML57Kcpxjxxga6qd7T0fMUj394a5Z2+pjOafzNmH0yJDaMwVkFoeyv9zj2nOM0Z9XQMCPP6BaH/fivXOnxl2yyZrgLKEkMWxz2R6qS9a+ByuonRMkYyJCPdUVFay7FUZM5nFTThclUKuioZuNL2hFUc36pZZDdYP+egstem8RJgJ1btbC1HNHxpihc676f9ZAfbrwCrq5MS5w11BVsS4xh/fT/lSy1waD9WKOBeqRX21hzSPzq2YMgntbK607qqlU1/+hIQbe1O0jYqlMLKhNLqOodWx5LD7eY2vI4S7dmpdd7Pi51lm0QG3iNSHJBfElFqjj5XZT82wr3q2VVLkCDA8a2xkT68vMc1B2AnXyepZYFwzt0k3XS530nwDX9m4G3kgI+GokgFzsC9ItzZdwr7SkMZaqrCbib91bo/GwOEv5mAiPDb8eZ9/WOZfvixeoDeutevFNdwnLcPFTH5M9g4BtqKpZ++kSudd78f6LF+99lVmG8ki28jasQVe8LRLzn6HuqV2ip7xwq5+DDCFVjHsXQxvEwjDtwrujhspbstvvL6XLyjNCQAgIASEgBISAEBACQkAICAEhIASuRQIiUBsE6mya0U31zxppebaBShPrPgwHSC4a+obZZxIXc+T1WtY8NOci1UWzb4TWDXMHGMYDMFPXzWYHUHc1M3C0lUqt5ZjhgNpF6+Bo2njK6WkYXRF6Xj3JEZM4b0mx6kzi0S5NoI67Kty3o1xnnWDifjwpDqGJ+2Ezazi18ibWxnqBWl83XKms6k2s4Rbp+tr/2y66hvKp2lZHpcm5q17QqNh7jGMai5HLUVajxU4dvaPd1CzxnNjYBwMMv91Fv99NjWmsVKPAlnywbCIcmLpLNhPqzGNaDr1Yley1QC/UmQjU7h3dHHm1Drculq0xJmvyIXbuBNERun6yhp3z7utTiVEB/Kf8cKsrczx3XWMZ+huNHJlux6M/o12ktXVmccj8cg9rvew70Ip3vSs2ZwT8fgIasTlW/EWKu7lrjwS8iWH6Xu9nfG0NtZvdRuYTPpq+t5GOef24gUPj+6jWhspdZB2Sms2wnqSypPUz+Fx1spcQfb/P2VqYbiVahAWq6iJ57z5aHkjh3vbMIF2vHyP/3lrq1ptMWHo2euvFXArUBnaQyivGyIF6qh7UegPRC9TGNc/1s16Gf1lj7F+nuqh1L1zQSHdRRN8qixKoQyP0PKS3Dq+kfWiAxrsSOV9qgdpVx/73uvDeppuQTNZ9/WWEzHNQFgJ1ijbuf6bS2C6hMYaOjlByj9EjwMXuC1KPrtzulWLvudgxlqqwJmtsynAs2WzzDWMZkt1xL06gNnhfUi+o/ewQw7+s1rS1ce9qdOFtMpZThhmKVzR7C3j1kt5+Oh/34NLtS5KQJVlIm3hGueJtMTf/qWtDFVW7Fy7hVTw7wIDes1BgkLbKKlo+nKtlBa2DA/HLxxkFavN/J6TqYu5t7ex/qRFPzvbD2XRmSSMEhIAQEAJCQAgIASEgBISAEBACQuDqJSAC9VIEalc51fd58T7ipeYurSoQb2jVYqz0pwt2xezoZfw1k4NgNbHugFIblxmMB2DmB24j9NSsof7thY6mFybj3xjdaSYduIUC+CdUE8I0H72YoxeW9NYesaz0QpjRamRJAnXKeKcwoo9rqbV6MFh+6y8GaOtvjOGX3AZGK9G0sbgNh57p3R4veurQW65s72X0jRriZ2GXp6wGwc7Mmm/RFVvcA3o3mPNWsolsDP0tVV/6bQvKvW2al5uIgeq3BoshnUBkOLBtZiDaanDBGx+mehefoBXYcyeIDtFWto4WrdB5YR/V2bhDzrY5TCwkzdy9GyzLMrgtzSwOmcUmTnVxRFeZRYq7uWuPbKHq53EXrb8bpfluzfOLrIP2zYYLJuku0Rhc16vu0usS800u18JMbPz4dtemiCFvfFZvhZop94Xv9WuZ7vJNDgVqwz4inceTTO1tWPNSu8+P7ROedrPxF4mJwRB7NzUto0Ct9z4QYPT4JwwPL3hm0OZmEOAvsUDd0D/Nvs3mFo2GOSlpLc3Gi0NmgdrgrtksPET2nTN1yrT7gjQvyOleKduKZBhjqbK54qIo1Lz6CV3byhZKmPC+NPR2F+1ab0lqCrOLjIbLQSkujRkudKUbz7FNBcOv78oc43yu5KkubCa+T7I2Nlurr3hbaPZfhj2IkanhIp3232zZCNQq4eNd7Nq6M8sQEZW0DvpMvW9lO0oknRAQAkJACAgBISAEhIAQEAJCQAgIgW8LARGolyJQa1rfvWM/h17yUq4RdQZ3K1Q9t5BIb72Z3Hl0Aqg2/mLWArVRRE0lkqYVdlK4IdaW15ivXvQ0EVz1h2lPHmFaFxM61wJ1WgFSLzqmPYDPIFAbhMnULgTjHI35pbI6X9IkoxcqtMLrZSrrpbegzoJMhkPFrAXqbAWSTAJRtvnEqma8SKIV2HMniBrj97q2ttL9anMOrXtMLPAyWtmauEjXNflSBOq0F0e0+WdqywxlweACdOGBzOXOom9jFMcMF5cWWYeFtxovO6XllkGgzt1amB2XwGkfXXs66Hiln5EMj1TuOYbv5xWLjA2qn791830OBWo9u+TLa7rKZWpv/Zr3s0OMJ1lu6nYlSfuiGrpHeqm7NXMbmIdOyPycmsL00sBi5s0MfdFs7U1rYWu4nJR86SibsZxpXzP0izLWPb3gSj9tG2eH0TxVun1BunxzuVfKuvwZxliqfK64KJp1BQFzgdJwKSLl5VbjZUOzi1+GEp0Zou+Vdlp+2cNwhrD2ru29DM1fbtTmlGzlbbTwNosdD5fXmj15rOo93LiePMLI3L9BDB5JMnhxSLO+E/Iz9E4n7bv30fNxJsB19P6um5pbFtNvJK0QEAJCQAgIASEgBISAEBACQkAICIFvHwERqA0CtUnsxkS7B8aG8R1oYVdSnF/1YFV7kGMUIBfXbbTvz9aC+koK1KC3PtBbbycfuplbK2c6yFUZZi0qZkhrcKGcxhI746F2hkNss7Y3CIzPDBB9tnJx3USVMc8MM3R0gIETwwwfHooLMqFRPnlPEyddW7fLVNZLHYNaDypwagjf4ADDw8MMvD+MX01wYQTf+xqJSneomHVfylYgySQQZZtPonJ64QLNpY7cCdSgWvC5f9IRj1mv+bg3N9CwvYbqTR7KzcIYLKK3GmMEJ1swGb/PZA2WjfVitnOnSUUytaXukVy2h6E0oQAjH/sYPDrMJ8MDDJ6I9W6mR3wMnlhInTuBepAWpQqtz4C0wkJaUTCXa+EiOlxsHlS59ePr6aXjQCoxJsNlooCf4Q99DBwdiVn8Dp2Ol2H0I59G3LlUAvUiLwpk6LMXIxyrdc5WXFrSe1zl1D3dTedjFUa31ouZN3MtUJ/qodZdr4lFn9zWFy9QZ79vW0zvX/S+IE3mOd0rmb1nKWMsVXmveNzj7FrJvbmR9l+2U2O48DFIW1mVxqMJpBOdF+XpwlC0AP7jA/S/00f3q/HY5sZPihBASVbeKdbqK94Wun/HpRGh9WFxksRrFUqWFtSGfemZYQYO99N3oJPOd82vS12yCynZdUVJJQSEgBAQAkJACAgBISAEhIAQEAJC4KogIAL1IgTquRYbe3sXFTWdGlFHe5BjtGxYXEtfewI1ehd6SS7/dIduKVz3Xk6BejGCUiaBOmuhU9MJlvLMwuN+Rt7touWp9swWGupDGoF6Ke9dyjOGAz3SH7QubnwkUofGGDzQTuuejhSHq7pcrzGBOh33xfTfzCJKgKEXa6l+ot8gUs8RdG9rpX13AzV3GMMZZNd2xjlx4RKLn76HSql9fSGnbGLeZq7XNS5Qjw3StbeVthcyWwKr5HImUC/GAtjs8D7psk8u18Lsepp5KnXO7GTXQy30625imHk38Z/op2t3E+1vai76pHz9pRKoF9l/MwjURq8Wi+OZa4Havd5DRUUl1Ztq2bK5Ape5l22jOJQuXESuBeoMYyHzHJTJxbfelXX2FwGMrbf0fUG6nrCYtSbTXkn7nosaY6kKnBQXOZ7oYgRA42ULvXcgkzASZmVzleO5s4qKrR6qN1Xjuc18HTVe1Kqj+/NOqlNdEDveRXVlE4Pz71x6uJix97tofXwnne8nV8AsVFDShdNUFt5XvC2MF4317RnbZ+yGVvdG2ubXBROX6ksUqJNIquv5nkZ2vrzQWrHvM4QyWdwsLamFgBAQAkJACAgBISAEhIAQEAJCQAhcmwREoF6CQG0Wy3fhIMdoFaMexrqXZdlB7mqk9/nqhCVRtofU2VviZHOommVJNcn0ItPCQZn+0M08Nnamg9z4qxYjluZK4Mt06LqYMs0BW8ozsWcnhuioq6bpnQyuA7UNeCUEakPcSkgbh32xHe5UP7se2GI4TE2bzTUmUKezXFuMaJDteFcFg+69nWlcI7vxvnWE/dvci22tWHpDjMe5g1lDfMgUVlu6t2auV7Zzp0l1rrAF9cg7u6j/aadGeMiM/OoUqHO5FmZmkDGFwSIWkt2XZ76sYXzHtSFQG9actZV43PkZkcUTVNDY055aKNPkYhT1UnukyerlV9KC+loRqC9yX5CuHRaz1mTaK8Xfk4MxlrLAxpAVpIvbnrYDGi9OYQgFY1xjsg4jYXi3yfuyGiDJiSqeP8axJyuW8KS6vxyk5d4q2j7UPG5wZ629dGTuDSn+9JVuC5N5JzBIW2UVLfP187LvJdj1L13zFa54doCBZyqTwz7kQqBO9P3B3VVUPTekAXyR8+PSWlqeEgJCQAgIASEgBISAEBACQkAICAEhcFUREIF6SQK1ievS+YOcMfoeLKP2wEI7Z2t9ZOwZ2YosV1qgBr0QHbdcqcD3tJuNv5gTVE2sExKVvpwW1CO/2siaR3wLuNPG48wQgzoXbrPTxbSbL+UIPQ9WUX9AI06vraHx6XrqN3hwryyhRI2Dni7W5GUrq9lhawWtgwM0r09lKpflvDgxSNumKlo0lj6uDV6aHq6jesM6ykpKKFFfcU3HoDa6sNbGNV6MaJBZyNVxV12uDvbTf7CbTkMc39TjN2PrpRCiG0Z3UlqzcECcrUVR5nplO3ealPwKCtSB99vwVLZoxGkXnoeb8D5QjaeijJKSktjhub7+OROoDZZvGazyMrj4zt1amLGHZZHAuDZrBaWRN+upquvReBJwU/NkM/V1Hjy3quxV8pcrBrXRutbM2nu+0plcfB+sp+z+ngVGWa05WSDVJflWCdQfdrCuookFOamRI9PteBJLWOY5KNPFu+z3balbIgf7gjTNnNO9knpRKRdjLE15/W/r1hOg5o2T9G5f3MUqdR6uqmzRtD0Yxd8cCtSG9XHxYy/2xJIF+fj7DKFFdPNE0j4/w7uubFuYC7/+d3ZR/lOt9yst5xTuynMmUAMftFF2T4tmjRGBeok9XR4TAkJACAgBISAEhIAQEAJCQAgIgW8RARGolyRQG+NDagUkvTtNz6snOfLw4g7I4n0sW5El+4PObA5Vl9a/TVx5D1bQq3Wfl8odoJl1tMkB+mIsj9OlHdMf1m/az8nfeDFvoQwCdYY4lUaWJm2VxQGq4QLA9m4GXqvDbdO9IZ1AfZnKqpbI6K4SWN/KwOFmKlUhPZtPIADOZEFbb4lb+ewA/c9UZo5dek1ZUJvEn9X0kUsqUGvbxT9Ex4PJFvsXYyHW/2gpW15ZeEHF3gHaR6vY+MLCz6pfO8mhHZnnyszzWLZzp0lHvGIC9Qhd1WvY+e5cmSppPdpP84+NLmEvmUDNEG1l65LioDb+Zpr2TSkulmRwq5y7tTCbCSNTGqNV37zoG/DRol2rXHV0D3ZTZ4gTe7kEaqOYnnYfkanP6sXWtGteJo6pv/82CdSqmFX6086FyuqYZZ6DMgnU6kWTMqp2ay6dPTNA9NnKrBsgJ/uCNG/L6V4pV2MsHR2Dlawq2qYayykyMrkEB2aXs3InUBs8jGTdA4wJ087XGfLVz9fJHo+S58+M1tpXtC1SCb/6NXYBSOXeYww8bmJ9nkuBWj8Pi4vvi+jp8qgQEAJCQAgIASEgBISAEBACQkAIfFsIiEC9FIHaxNqh7q1Rure54v3i/TbKKjW35Dfv52R/KgE0XVfKVmS5GgRqSIpNh4f9PdV01i1YIHn7xtl/n3n8vctpQY3BMkrnpjWpSYxiYbK1ojHOaloRz9B3sosbqD84THkImU6g5vKUNY7P/CDQtaGZrp5WqhNDJVXvH3l7F/U1nagXP3zzLhf1ApOH/Z8fwbvWJJdr2YL6RBdbvreT/vlqJfcRw1h58gjTz3uS3VImns1GREm7mOms7pcuUJtcWthUTfVH/Zq4wCksmEwKmLle2c6dJplnEvt0j+SsPfSu8dOIiJdOoDaKuGnjuOq9MiTFoM7lWpi6lwaO99F1GDzbayhPGyZdP/9p5n39mpByTGUQqA2XytLMUYuNG61nq0ViuHykF2h0F8hMBbeL39bmXKA2MEq2Yk4qcU5jUBu9gOgFucxzUGaBOnC4ifyfdCxUw9XIkc/b8WR5iSs3+4I07Z7LvVLOxlj6fmpqJeuqpv2dbhrvTjtBwFg/LXVe2t5LDqNSuecYvp9X6NbYXAnUxn1ZRvF3HoGJtxr9RdAzg3S9/gnu7V48afdd+rx04TaS9q7Z7VuvXFuktkxWx5z7Jx0aK2b1EkOacZdRoPYz+HoXn9xaj3dD+o2t3qr8YmKkX/xsLTkIASEgBISAEBACQkAICAEhIASEgBC4OgiIQL1ogdrEpSJ6YcUozqW09FT7wdggPQcOMXqXl8ZNWuvBbEWWq0OgRiesVdxVwdCHCQeZGdwBXlaB2kSorXhmgIFndbHnCDD8Ky+eR7RuX0HvTtdQ9pQWOyZ9J8vLC3rXi6bWdBPDdP3LFna+PrIwu+hEjctR1vmXG4TWuW/c1DzbStP2aipuKcGZsAIP+McYGfLR90oLLQcX6qCOnbhIbbQqNBXqz/houb8++ZD5qrOgrmHfcDcNt+ktU7PoI3pR0NXAoY/2GWLE+j/ooH5rk0YA1sfcjcc173llAOfmemruMB7ej/xqC2seWZDK07oZzrimGQ/ikx5JI7Trs84sDmU7d5oU2iCKNTMQbSWlXWOu2mOsj/qyWhYcMZuLcf7DLdQ+2IZPo6HkzMW3Gj3U4Ca3hu6RXqM1sTrOtm6kTeNuH4OImqu1MEXnmvDR9L2NdKgs1tbQ/monjSlEgpED9VQ9qJnLtUKO3vWq6eWAAMOv72LLQ10szE76y03GC02mlnmhEfqeqKf25UFNxXSiikEcrKD56ACtP9bNGeq8/6iHndrwDxgFGv1Yjnm0eLeZSjPNLjTG4MFuDp2uwPukJ4V3EWOb5FygZpAWpYq2+Ve5aPj1MPu26gpt4u3B2BeN+6SFtSW5LkZX1EZBLvMc3hGoKgAAIABJREFUlFmgRm9VrEb8fvIQvuerjV5Bzvhoe7SN0W372bctvk/M1b4g9dRtIp4uda+UszGWaaEJ4HvKzcYXkkVmcFH+wC5a/qWO6jvc8ZAo6ifgZ+zUMXwHO2nZ3acZ24nvU3p+yZFAbTLO24eO0XhXpnrGvzdY+iddPtHMvy4PjXv30fJAubFvqfn8to3qezXhJXTWvUlW3lnuW9WY41emLdK5zjbOA2k9t2QQqBfmVReexzvYt7vO/KKUf5C2zdrwNNmJ/Nn1AkklBISAEBACQkAICAEhIASEgBAQAkLg2iUgArVBoG7m0HgTVbo2DYwNc2xogL5ftdOlt64wcQ1njCUKaqzclsfqqKpYh9s5yvDQEL4Drex7czhxm7+S1kGfJk5vtiLLVSJQp7CaVVFmshS4vAI1GF0qqrFeW2h4tBqPKxBvm9eThdK5LmGMKT5ER+U6mrRCjcuD9+kGvJuqKC8ZZ3hogN4XWuhI6juVtA8NZHUQaTiEVA8b9zTj3bwO59gxho720fVSJ/0ndB3XIBhd+rJqS6CKadU/adPE1F38ZOlS3Zm/URcTSfQWYzFR6vkWajaUETh+jKHD3bT+sodh/dn0VSdQqxziQr13ayVVap8b9NH1cqtufnHR+JuRZBfLJqKGa0MjrU/W46lUOQzge62T1l/5kq2E1HicPaP0PjBn5aNay5az5RUVVuLwfruHiopySv3DDLzTTtNT2gP77C2cU7VyalemLpp9I7RuyC5GeWZxKNu506SkektmoPrZQ7RvdzP6Xhedwx66tAJSztrDKAa5t7XT/nTNwpyUtF4slD2XArWZaKaOs9ZnG6jZMDff9NC5pytJJI+VxsTKNzdroVmPCjD0Cw/rntaKvODe3EDjwzVp1lk1L53LXkObq2JDK82PbGGdczSx9nfQ+a7m8k+sSEbvG8Y+7qbm+XaatlZR7hxlYLCfrt0t9OnnaoOobOKFIrGuNGz1UBZQ9yS+LPNSL6MM0rZJK5Cowz6+TtXdW8G6W/MZNZlDU4m4Zi2Se4E6gO9pNxt/oZnQY2tfI/UbqmIMBg53ZdkXjfuk2Cy8rZXWHfF5zzk2gO+NDlpeTJ47XT87xPAvk0XjzHNQFgK1ej/xYD0V9ydfgovP57VUxcqkru/a8bawT8zdviD1upyzvVIOx1jmXYTZRdLMTxlSrG/myDuteFaaPZsLgdqkfy/W/b7J+jN3gdG0b91Rx66n6/FUrKPcNc3I0BADB7voeKVfI87r9x3Jc9HiPKlcibbIENv5VB87tzbQ9TGUP9zJoVdrUl/CSSdQn+6j/p5aerT7TVc5dY+2UL+pgnW3lTF9ynx/7nryCCMpPN8soafKI0JACAgBISAEhIAQEAJCQAgIASEgBK5ZAiJQGwTqxbWle0cvR14zP9wwWuFkyttFXc8A3Q/MWVFnK7JcLQK1mfWdWufMlgKXW6AmMETbhnW0aEVl0+appG57Pj0HfPPfGgVqQD3w2lRLl0F0SNXm+rbO0DfO9LPrzi106oVX/WPrG2j4TiedBxNfmLmFvdRl1ZXJzJI300iY+77ysUN0v1S9cHj4YQdVFU0ZBW/X9gZqP+qk88NETlelQJ2ZQkoLvwO1rHmwL2MG7rVuRk5o7D21AvXHnVTduSsjy/hLFtlfU5XMJDxCLOkiYzFmFoeynTvNCmriNjUpmfHSwEgu2iN2AaOKdU8kC67GErqoe6yW4Zc7SfinMHh1YJFuyvXvMBM2zEi5ttdRdaCH+Z6Ywg31xa+F5u3k211L/XPGixjpB4Yb71tH2J+wQo2n1V7WSPd0JQ2PldH58lyNTcJDTAzScm8VbXNzT8olwI2bEUbm53SjqBL4oA3PPRqrxlR5ra+jblkPPYfnEqQQaE71UF9ZnyyoZJhFtBeEMk04uReo1bW1h1p3/UIfS1WItW7cJ0YWRDZDXzQXqDPVKWZpfriZSp3b7cxzUHYCtWplOvich6rdmcb9/KpIw6+72bfVDbncF6QCkbO9Ug7HWMZGi4/ppc0P8czd2/bR+2oDFSm9gudAoDa7DPXaSQ7t0HpSylRZE5E7tp42UHJgFxsf1Hp8yJRXfK337Onj0M81HoWSrLyXclHtcrdFBoE6GwxzadII1IETPezaXL+IfX88U9eGVvp+bZxTFlMsSSsEhIAQEAJCQAgIASEgBISAEBACQuDbQkAE6qUK1Oot+ae76XyswtRd3lwHGXm7iZ2PdhgtzfQ9SLUEfb2Lxh9rT8OyFVmuHoFatb5ryt+IJqoiZOEO8LIL1Cr/U/3semALnalE6rU17Huzi4ZAO8q9C05GTQVqNb8zg3Q8Wk+Txj216URh2taZp5SRd3ZR/9POlIKie8d+Dr3kxfm2RrxMFbf0EpfVUBv/MD17mmh5QWulk6bOKd31Bhh6sZbqJ/oN1sGJoz88z3TT+6yH4d0KVc8l3nHVCdQ1eHcM0aV1x56Ew0X13n66H081v/jxPV3Nxl+kEjVccQ4PjeHViDt6y6ex9zpoeKTJxJpTWxg3NS/10v2YPgZn5j5rTGEu/qZ1sWnymsziULZzZ4o6ZBDyXNu6GXgrbtUf/+SmPVSX6x111TS9k+ImistD8xu9tG4aTnJ9nFML6lh9shhnj3ey//kKBu9fQ/3bCQxp4iRf3FqYuq/5P+6h9akWOgzWzSbPzM3pZrFoM64HXva/sw+vs08jmJoI1Cq94114N+xMLQSvVfNq5/ae0oU5ysQtt1qDjPN+QkgL7NXMdynyihE51UfTQw06bx5mfFXL7266nqxMu8fRPnlJBGp1dGXwxOHa0Ez3W17GHknXF/X7pFYODbvoTtNO8XzNLWgzz0HZCtTx+WPwF/XUPJ1qXUtQNum/GfvHYvYFqYZZxrGR5V4pYz7Zj7FsV59FzQ9qpure46V2vJvdGfr9xQvUxnAKOs8O2VbS4CZc45FkzEfHE7ton/fUlCZT1TvBL/fTfl+yQD74XBlVuxNr0iJCcejfdPna4vII1LH6hcbwvdjIrr0mnnsMqFXPHOq6WYM7Edom2yaWdEJACAgBISAEhIAQEAJCQAgIASEgBL6tBESgXoRA7brDw+33VFC3tZ4tmytwZeeNNnaAocZz7H67H99R37z7Yfd61a1kNbXbaqjeYHYYlq3IchUJ1GrMOZ1LzmzEpysiUM8dLr3SSmdPP33vq5amLso3bKH+YS/ebZW41EMkfz9N92yhI2EdnVKgTswS/uP99L7WR89RH75YnuqhZyWee6uo2+aldlM5JUs8nPKf6Kd7bxfdh/sYVMvjKsezuR7vI17q1idcN5/uY+eGhDV3GsEodix+CctqOmmeGcZ32Ef/4T6GfvcJvo/nhDg3lZvc3H5XDZ6aWmrWu0g3vMbe76Hr1S66302Mp7WV1Gyqx/tEPdVr45c8Ah90sGVrU/xyyFUnUMcPUN3vddL6Sjf9Bwdjln/qHFN1b01SPdItPmMmz2/ZXEfNI7UJDmpM3Crq345zNnXNGfIzfLiXroM9DBz1xftVbBxU4dlcS/32OirnvILnYCUMvNeC29OmuWCweIuszOJQtnNnmgqdGaRzd7turFVTt62B2hTiRW7aQ10vuuj6VTeH3ouHf3Cvr6G6zkvj9mrcse4dYOiFLVQ/Fbcezr1AHefi/7iPzr2dacfZ8Csb8TyasGLOMN8sfS3M3PECp4foP9yL793BmOvreD+Oj6nYup2m3eZz94/Qf6CDrnTrAWP0PVRFbexyiblAHYc3TN/LHXS+dSgxz7mp3FZN7X311CfWlsBvW7j93raE1W8aUWXMR+eznWnnff+7Tayr7sicV6Ky6hza/UYv/UcHFuZhdZ2qWEf1fTXUbPYk+lpm9nMpLpVAHcvflEHyeFQ9GVQ92BefWzJYULsfO8Sxl6opSdFO9TsaqU8jUmaegxYjUMcJBk4P0vd6F139C3uH+JpQSfXW+pR7h1zvC0xbXBXicrFXyuUYy75rkmp+iO2h7iynfH011XW1eG4rSbv3WHjlxQrUehf+bqqf76b3SY3lctb1G6HvkS00/GouXBC4fn6EkT2ehbqk2nvNj/mFeSnptUkuxBcXiiNV8S99W1xGgXqukuo+6mg/vnd99H0wwCeJtVsN5VKpuvvelPu9VNbdQxIKASEgBISAEBACQkAICAEhIASEgBC4iglc9wL1Vdw2UjQhIAS+LQT0biLTWTh+W+os9RACQkAICAEhIASuWQLaOOeLcfd/zVZYCi4EhIAQEAJCQAgIASEgBISAEBACQkAIXFYCIlBfVtzyMiEgBK5LAiJQX5fNLpUWAkJACAgBIXBtEggwfLCT/lMluO+twnP30r3/XJv1l1ILASEgBISAEBACQkAICAEhIASEgBAQApeagAjUl5qw5C8EhIAQEIFa+oAQEAJCQAgIASEgBISAEBACQkAICAEhIASEgBAQAkJACAgBISAEYgREoJaOIASEgBC41AREoL7UhCV/ISAEhIAQEAJCQAgIASEgBISAEBACQiALApNEsQC2aBRrFCyRaPwpBSKKQkhRmIhGOBsMMTYxzeiFab4OhPDPRpgMWwhELQQVC1GLDZvNgT0axRGeIS8cxBmNYlfC2G1RVhU6+G5xITc581jpsJNnsaAo6nuiRGK/LLH3WaJRiEKE2G84LWrp5CMEhIAQEAJCQAh82wmIQP1tb2GpnxAQAleegAjUV74NpARCQAgIASEgBISAEBACQkAICAEhIASEAH6C2KLgjCpYIwpKWAGLQsQC58Jhvg7MMjoxxVcT00xHooStFmx5DrBamQwEmQrMMhuMoChW8hz5WBQL4dAsNgWcDjt2IlhCQSzRiPoI+XYry512VhflszrfyTKrBXtckyZClKgS/5OiCtWqcG51SCsJgauOQDQa5cKFIKNjAS5MhBLlU29c6D/RWN+e/yT9Jf7T+R9pvjMki+ry0TyYGCoUF9u45SYnxcUOlNjtD/kIASEgBK4tAiJQX1vtJaUVAkLgWiQgAvW12GpSZiEgBISAEBACQkAICAEhIASEgBAQAt86AueiAWwoOCMWrBEL4YiFQCSCPxzki8Asf5kI8MXZCc5dmKEgz8GNywv5zo1FFBfYOTcxzbh/ivMTs4TDCk5nQUy4ngkHsdgsOAsc5CsWbMEw5wKzfDUTYMoSxpancHNRPu7CAr6bl8eNNht5FgVFUQXqMBBGiUZUI24UW8G3jrlU6NonEAqFGD7u5//8r6Mc/3SCqGLBYpkThaPMicZzv6s1jknMicsYxt8TAnTi+9hzGlE64Vgg8Xwin1gaCKteD6JR7vjhMv5d7c3c+cNSbDbbtQ9ZaiAEhMB1R0AE6uuuyaXCQkAICAEhIASEgBAQAkJACAgBISAEhIAQEAJCQAhcjwSCoUDM6tmiWAljYSIS5S8Tk3x69jx/n57lfBAiQTv50TxWORzcXGDnH1bYKHQqfDUZ5m/+IKfPhjk/E8Vit2GxR7EqQWzWEHm2MMudDkry8pmKWvhyNsw5Jcg0QcIz0ywLR/jB8kJ+UFKEKz+PYpsFSyQEUdUiVRXsolgchddjs0idr3ICExMT/O73Z3i16y/88U8zRLEmLKHnFOiYZhzvxVrLaFV0NhOpdT+PJBIlNGhUi+2YqJ34Fct57s9RhSgR/umufJ7Y5aZq/Y0UFRVd5QSleEJACAgBIwERqKVXCAEhIASEgBAQAkJACAgBISAEhIAQEAJCQAgIASEgBK4DAtHpIFGrhZDNwlfhEH+enObTb85x8sx5ZiJW8h1FLFd/WfNxzIZxhIMsd0aw28E/C2cDUc5OQyCqYHPasOepbrlVkXmGUHCaiCUCNjvWiJW8sI0Sh5PCPDtnJ6c4OzWJ3RllZbGdH5Qsw13k5AZFwUmECOHY/20OEdqug254zVXxyy+/5NiHZ3mjZ5ShP06BorqiVy2ok62nVWE5JlDHv4oJzXrr6rjQrPl5zHhaJ2TP/T2hWM8L33MW15EQ9/xTIY8+fAv/+u4VrF69+ppjKgUWAkJACIhALX1ACAgBISAEhIAQEAJCQAgIASEgBISAEBACQkAICAEhcD0QmIwSsEQ5YwlzfGqSoW/O8eVEgNCMErOaLrYWku8swGazMj01xcz0FAV2Yi68/SGF8Vk4NxsmrCgUFti5ociGa5mVQkuQ6MwFxoMzfBkMowSgdNbBLc7lrCos5nwkzOjsFGOzE4QsQdYU51NeUsj3ljm50WElGg3HfuWJQH099MJrro6nTp3iDx+f482DX/GHj6YJR1SX2pa4pXPcO3fi9yVYUGsE6jlX4POCtUagnv8uEkWxRPjndYV4//1q7q4o4dZbb73mmEqBhYAQEAIiUEsfEAJCQAgIASEgBISAEBACQkAICAEhIASEgBAQAkJACFwPBALwVSjIxzOTfDh+jk++OUeho5Dvl6yicNpCcHwGP/CNLcJEZIoIs9xY4MRhz+P0FJy6EOT0uRlmgmFuyLdSvjKff3NLEXcsVyizTDERDPLnqRBfnw8xeT4C0TzsjgKs+U5CNoWzFyaYnJjEqYS5eZmdf3XTcm4tzSdPde8djVBklxjU10M3vNbq+Nlnn/HHj8/zX3q/4Q8fB4hE7TEz6ZgurbOSnhOt54TrmNg8V2GN226tO/D5GNSJhGqY6bl8E39MCOAQVQVqJcTdFQU89OCN/NNdy/n+979/rSGV8goBISAEEIFaOoEQEAJCQAgIASEgBISAEBACQkAICAEhIASEgBAQAkLgOiAwMRvlL1NTDHxzlhFVLJ6JUOxcxs3FKymagci5ac4GA3wRmeVUJMqXYQXCNiKzFs5NzXB+NhxzBY5iwW5VKMuHHy638G9W5fFvywpYVWhlKhplfDbM6ESQP1+Y4a+TIWZCkIeNlXkOiq0KMzMzWJQwq0ryuLkkj1sK7BTbrRTaVNfJ8hECVxeB48eP84ePztNz8Awf/jFAFAdR1Y93Iu601rp5ruQxYTmyIE7HrawVU3fec/nEheqEy++EZXb8uYUY1KrgraC6+C7g4X+/irvXLee22267uoBJaYSAEBACWRAQgToLSJJECAgBISAEhIAQEAJCQAgIASEgBISAEBACQkAICAEhcK0T+PxCgNOTUxz7+hsCwTArnfmEbYVMKvk4ghEKZ6axRwJMRUP8Kejg44CdL8cjnDs3w8T0BULhMHZHIYotj6AChbYw3y0IstFVwL9z38APVzjJy4NZBc7Mhvn03BTDZyYY+2aKyEyENatLKVtRxLnJGc5NBUCJsrLAzp0rC3AVOih2qK6T5SMEri4CqkD94R/Pc+A/f8WxD+MW1NF5F9/aONN6F99x998LLsBVgVqtW1y4XohHHU80by2tiUk9lyb2VOzZSEygXn9PIf+718U960pEoL66uouURggIgSwJiECdJShJJgSEgBAQAkJACAgBISAEhIAQEAJCQAgIASEgBISAELiWCfw/p89ybmaGsYmpmMXymuVFjIbzGJpUsERC3GKdYW1ehBvsFk7MOjl2wcanY9OMfH2Bv0+e43woiMVaAFYnIYuV5UUWvr8SPKuc3HfjMn6wzBYTqNWY1eGohfPTEb48F+Czv5/li/MTFN+0nGU3FnN+OoT/3CxTEyFKbBYqyoq4ZbmDsgKxoL6W+9e3teyffvopw59O8F//Lz/HP5uNWVCrMajjls0LcajnxOe4BD1nDa3+QbW2jjn1TrjujiTcfltilthzIvZc7GmtxXQsm/l3JEysCXLn7U62/S8ruPOHxfzgBz/4tqKXegkBIfAtJiAC9be4caVqQkAICAEhIASEgBAQAkJACAgBISAEhIAQEAJCQAgIgTkC//njMRQlZvuJwxrFZo3yZcDKF9N2Vi9zcOeNDr6TH2WZNcKMYuf0lIXf/W2CgdPn+O9n/JyaDuKwFbHcmsdKJcoPbnBQ+f1lVKxycpvTykpbFJsljEVRiGCLidQXZsMc/8rPZ2fPM2FRUPIdOB1OlIiFc+dmsUcjrF1lZ+UyG3cXl0hjCYGrjoAqUH/51Qyffh7mzFkFm80Zc3M/Z/UcL/Cc9XQikHTM/bf6YwVFURKWz0GIBAlHgjHR2mrJI6rYiUQsRKJqTOu4AL1gcZ0QvxM+xOMCdoRwOMjqG+GO2x3c5MoTgfqq6zFSICEgBLIhIAJ1NpQkjRAQAkJACAgBISAEhIAQEAJCQAgIASEgBISAEBACQuAaJ/DL339NscOCq8BKxBLm69kA45MRggErP7ixkLu/U0SpM4KVEBbsTIUUPvxyive+OMc7p8/xyfkQxfZl3JqXz+1O+NGNdn60ppBbSuwUKlCgRMgnErMtVf+vWK3MRBVOnp/iU/8F/np+mslQlBuLl7PMkc/5CzMxsa60JEpBAfx0hSt7wu+3oVS2pEjvonzD7VTdXUfNQ7VU33Y1Cd8BRg7sYuODh3A/3kX33moWUevs+VzOlKd7qP1OPX1A62CU5vWX8+WX/l2qQD01HWF62kE4kofd7kSxWOfFZFV+Xog2nShPQqdWv1EvhRCdJRIKEAnPQiQMioJisYHVgaLkg2KLW1LPPZ74iyaKdcySOhKJEAzOYrcFKS4KUlhoXZRAPfZmLWV1aktl+dnWzehbdQt9dH7c1dD9t17qbskyH8B/op/uvV10H+5j8IT6nDpOq/BsrqX+gRoqb3Fmn1mGlIPPKVTtBvTlz9kbcpvRQru0MhBtpjK32UtuQuCqJCAC9VXZLFIoISAEhIAQEAJCQAgIASEgBISAEBACQkAICAEhIASEQG4J7Dl2jlV5Fr6/zMasJcSfZwJMTgUpmoU7Vuaz7uYCnLYwYUJYIw5mQ1b+Oj3DsbNT/Ne/TjJ8NkyJpYB/LHDyoxU21pRaWFkKhXYFW8RCsdVCqUPBbkkE3rVYYlL3l8EwpyYDHP/6HF9PBFlVVEqps5DpwCwzkRmUwhDkRfgPq2/KvsJpBerkbNw79nPoJS/lRdlnf8lS+vvZVbqFztgLXLT+bpTmuy/Z2y5PxteBQB2NKhQUFJPnLMBhz0OxqNcwFuJLL0jLWuRKLF60oswQDE4xPTlBJBTCrthi8deD0VksdgfO/BXYbQVEo9Z5l98x6+xEXOoFl99xgXp2Vs0vwOzsJFYL14BAHWDoxVqqn+hnLGWPdOF5vIv9e6tx56DXikCdA4iShRC4xAREoL7EgCV7ISAEhIAQEAJCQAgIASEgBISAEBACQkAICAEhIASEwNVAoOWjC6yyRvnHvCgTkSDDgRksUYV/cDi4c4WDH95gx2GNMBsNYwtbUCJWAorCaDDKH/wRTowHmTg3i40IK0osFC+zkJ+nUBi2UhKwszrfTlmpjVgo6Zif4giRaJQLURidCfOHv5/jb+MBVuQXU5JXQGR2lqD6X0GUsB12fGdl9pg0AnVNzyi9D2jskAN+xk4d49CrbbS86IuJYq7t3Qy8UZcT8Sv7QpqkFIH6ovBdiYdVC2qr1cqKFSUUFRXhcOTF40pn8Ykyw2zIz4UL43xzxk94dpYipz1mc30hEMTudLJ61WqWFZViUQoAW0zrjhKJC9Sxux5zca7jAvXMzAxTU9OcP38+9t1iYlAvWOou3gI6Vt0lWFCPHayn4v4exnBT8/w+Wnd4KF/phFCAsRM+unfvoungCGzez8l+b07GqAjUWXROSSIErjABEaivcAPI64WAEBACQkAICAEhIASEgBAQAkJACAgBISAEhIAQEAKXg8DTfzzHSluENc4QU5EIJwJgwcI/OK3cUWLn9lIbeVaF2UgUSyQSE6+jNlWktuIPKpydDHPWP4N/JojfFuGr8CxfTAUITyusmM3ju8sLWFuWz83FNm6wKxRZolijEWZR+HomwtDfz3PybIAiZyHL8xxEAzOEo2EiTitRu5X/7R+XZ48hnUA9n0uAwec8VO0ejFkrN/tGaN2QOzfC2RdWm1JcfC+N25V7ShWoLRYLJSWqQF2I0+lEUWNQZ/GZCV7gzPm/8fexUU795RuCM5PcWBJGHXlfj9spKFxO+fdd3LR6NU7HSqyW/NjlDvViR1yYnvs9LlTHLahnYwL1hQsXrn6BOuCjxb2RtjGoeeMkvdvN7KMDDL/dxZDbS91duRmfIlBn0TkliRC4wgREoL7CDSCvFwJCQAgIASEgBISAEBACQkAICAEhIASEgBAQAkJACFwOAruPjXNDXgj3siDBqIXT007C4SgrrGF+WGrnX610kme1xkLkRqORmBVnRLEQtSjYlQhEogQCCl9ORxmeDDL49QRHTn/D6PkgxRRw8/ICvu8q4IcrHfxwuQ13oSpUW2NWoF9NhTg2NsGfz81QUOikyGElMjUNwTAOZz42m53/9QeL8MGdlUCtBr5dcKnt2nOM0Z9XXA7U19c7rgMX36pAvXz58oRAnR8TrLP5TM2c48vxEf58eoQ/ff43Ji+Mc8OyEApWxi/kU1q6invudHPrzbeQ71iFzaq6+k64954XqePitDYG9fR0gImJiatfoH6/jbLKFsZo4ND4PqovUzh4Eaiz6Z2SRghcWQIiUF9Z/vJ2ISAEhIAQEAJCQAgIASEgBISAEBACQkAICAEhIASEwGUh8H/87iylziDfKZ4hHLHx5UQBU7MRnNYZ7liZxzpXEU6rlWgo7qE75qRb/V0JYbNOYVFU5TqPbwIO/uS3cPj0FG99/jWfn53FoTjIs1tYXhDl9lKFf7Paxr+9pZi7Vi0jGoHT52YZ+nqCkxOzFBY7WZZvJTo5gS0YZpm9iDxbHj/9/iUQqBmh6ydr2HkYeHaA6DOVl4X1dfWS60SgLi1dTmGhakGdn70FdWiC8YnTnPj7p3zw6R/58qsvcUYUrIqNsM3BzWW38K9vr+DW1W4ctuUoODK6+A4GZ5kTqNV+djW7+F5wKd7MQLSVyzX6RKC+rmYgqew1SkAE6mu04aTYQkAICAEhIASEgBAQAkJACAgBISAEhIAxUc2tAAAgAElEQVQQEAJCQAgIgcUQeOn3oxTnRSgrCmOz5nE+WMA3UyEmAlN8f4Wde8oKWeGwYo0oELUSUX+pL1CCKJZJLOrvOLkQzOOzSTtH/j7Lm5+d46MvZwkHLBAOgX2Gihtgy3fz+J/dJfyorIgzswE+OTvJX86Df9ZKodOB0x5hOjCOPRqiLH85xfYCNv5DYfbVydaCmiHaytbRogaiTiNQB0776NrTSffhPgZPqB7By6m+z4v3US81d6Q2+/Sf6Kd7b1fSc57N9TQ80ZDyuazEs8AYvjfb6TnQz6H3hmNxtN3rPXiqvXgfrqNSE3J7HtqcULy2nWOfN1KBn5F3u2h7oSuRh5vKbTXs2t1CXYY69b7aR8+7h/B9HHszlTu8NKWq03UiUJeUFFNUWESeM25BnQgNnbbPhiIBJmfO8JevPuf3f/6Av/39C4IXFGxWG0WlTm696bv8aM0/cVPpP2BRnLFxN+fWez4GdTwoddyCOhohOBskEAgwNTUZe/dVLVAfrKfs/h6gguajA7T+eAkuvENjDB7spvvtXvoPDjKiDs87qql9pJGWn3lw2YxNYDbGRn61hTWP9MPaZgY+aqUyTVGGXqxi3ROD5nGxxwbpOdBNb18/fe/HSkP51loaHm+hYYPZwEyUzz9M38sddL6VGFexOaaBxt0N3P5eLWV1fUArA9FmcyH/YuYEVysDo2q+fobfbKVpTzf96th2ldP46gDtWy+TaXv2M7ykvA4IiEB9HTSyVFEICAEhIASEgBAQAkJACAgBISAEhIAQEAJCQAgIASHwHz/+C06rwjK7hbw8JxF7Pl9emGF0/AKuQgt3rMrnO4UOVjjsWLETjVqIKErMglphGgshlKiDyYiDv4Ts/LevZ+n57Bwfnp5l6pxqbh1iRVGIf+tyUPPdQv755kJWFlv5+MI4v//mHMHZApzRZRRZHaCE+Cr0DVZrkPLiElzOfCpuvAQC9YkutnxvJ/1ATc8ovQ/oBaQAQy/WUv1Ef0wENn5c1L3qo+vhcvR61sjBnWy8vysmmGX8aMTxTAJ14MNO6rftok8Vyk0/brw9R9j/gC6e77xQXEP3cCvTz29h5+tmpXPj7Rtg/306FqER+p7aScOLvhQs3HjfOsL+baneC62DUZrXZ6RxTSVQY1ArikJRUTEFBYXk5eVjsVriLgbSfGIRpKMhQuEAX507zadf/IG/fvkF4+NBbFY7N60u4rurbuEfVt7G8oJVsbjUqscCVfmOidOxPyZiUMc06ijRSJTZ4CyzszPMzkxjsShXtUDNhx2sq2hiSOXkqmP/4U68aS5H6HH6P+jE+0DqseDa0Erfr5up1DlfMB1jmosUDb8eZ19KUXaIjop1NH0I3r5x9t83J976GXrZS+2/9KUY8y48e/o49PNKw1wRON6Fd8NOeswmGVc1DfcF6HzFl1KgzsmcMNKO89mN1CbNCRW0Dx2j8a5rakhKYb8lBESg/pY0pFRDCAgBISAEhIAQEAJCQAgIASEgBISAEBACQkAICAEhkI7A/z1ymkAIJmctWGwOCgocnJ+a5quzF1AsUW4sdnLbymX8YEURRaoAF4GwEiFCGAuzWKMRlGgeU4qdvylW/t+vL3DgT1/w4elJwpNWbi5y8M83F7D55mI2rl5GscPCV7MB3h//mj+N+ykJF3GztYRCeyEzFoWTofNYHSGqVuazptBBWX6uBeoReh6sov6AainYyJHP2/HohKyRN+upquthDDc1z++jdYeH8pVOCPgZeruVpic68I25aPzNCO2bNBL1hx1UVTQxiIvqPd3s+1kV7pL4cyODneyqa6Fffe3WRprudePe6qXmtvjzaQXqUz3UV9bHhCzXhkY69jZRc4cLpw0Cpwbp3tvIzpcHY1abDb8eThbZ5gW4CirXjzJ4por2l1rxbignVrRT/bQ+sIW299XHmzky0opHU6XhVzZy+6M+cHlo3NNKw7ZK3EUQODNE9xPV7FQ54qX36/3UrNT0tOvAgnpiMsz583ZmQw4cDieKxRr3gx/7JCvVsb8t/E+9ucHE9Dhj/r/wlf8M4xeC2CxWVq8o5MblK1ieX0aevSghRkcSv8czib8iIVKrf4pECIaC5DsjrFyhUFxsv7oFasboub+M+oML/cW9uYHGh73Ubq7Alc6geqKfpu9toWMM3Nva2fesF89tJThDAUYOt1Jf3YY6EiqeP8axJ5Njy5uPMT99D5VS+zqwo5fx12owsxsOvNeC29PGmK6vB95twl3dYZwrJkbo31PPll/ESmMUfM/0s+vOLXSqw2etl30HmvHe7Y6P6bEh+p5vonH+UoiJBXVO5oQamp+Btl8FaO3ZR+O96vsD+I+Pwm1uUw6ymgqBS01ABOpLTVjyFwJCQAgIASEgBISAEBACQkAICAEhIASEgBAQAkJACFwFBI6Pn+OrC2E+/WqWYNTCDcvVuNERwpEZzsxG8YesrC7M4wclTv6xyM4qR8LdMGFQradjfobtnAtG+OTCFL/98iy/+dtXnJ2JckvxCn50wzIqVxXwvWInxTYbo+en+ezMBF8HZ5i1RLnB6mC54mAqaOVCWGHKolBaoHD3DQrfKYRltuLsKaVz8a2KxB/20vl0Cx3vqapQJa2DPprX69SwM33svLGWLtW6+o2T9G7XWQYDgd+2UHVvG0Ob93Oy38tciqFflLHu6bGUQpf/7Z2U1nTBzw4x/svqJAEotUCtEdDWtzJw2GgZCgF8T7nZ+IKqYOtEZo1QHLMs7WumUq/AaSzKDVakE0N0PT+A+9EGPHpD8wkfTd/bGBMLDZbo14FAfXJkiv/23ycZ+WsYi8WBgiVm0Ryzdk7qtQuisvbHkUiQYCjAbEj9XXWcr5Bnt2K32bBabIn8Esp2TJWO5zovUCfcfKtidzQSYo07D8//VMraNcuWKFBnGmopXE3Pj7sauv/WS90tmfIBTvWz64EtdKoXI5I+bqp/1kjDv9RTfZu5i+mRdzroC1Xjva/cIKLOu+yed1+9kHmqMbYgPqcqvzq+8tn4Arh+foSRPR6NNfQI/S/0Edhs5vZ/hK7qNex8F1zPDjA6H+s+wOBzVVTtHopZkHcPdlN3q55DgMHdVVQ9p9qZ67nnbk5IOQ9m0YSSRAhcCgIiUF8KqpKnEBACQkAICAEhIASEgBAQAkJACAgBISAEhIAQEAJC4Coj4A+G+bt/hj/+dYJzgRAFBTZKSu0ULnfw14kQn32jWklDWb6VHxY7+P4yO8scFuxWBasVrIqCgpVvJgP8f6e/4Q/f+PnLbICionzuumkVty8r5BabhSkinJyZ5bOvJvn7mRlK7U5uWlaIswBmLaGYcD2jitqFxaxZlsd3i2cpyQuTb1tEHFSNQJ0W89oa9r3ZRcPdxrxHXt/Cmof64a52jg2pMZvNPiN0/WQNOw972P/5Ebxr42nmBLDq105yaIdR2Ga+fEahL6VArRGPG38znWyxrS1aKpE5K6F4rj7g2nOM0Z+b19pIwk//o6VseQV4ZoDos5ULSbJ671U2GBZRHNXF94cfnaP7v3zN0B8DRHHE3HETjSREajUzVVBW4tbOCeFa+wqLYsFqtWKJjaFEKjWmdES9IBJE9VMQ+2jE6cQPEqnj38UuiRBm3Y+K2F53MxX/qvTqF6jVioTG8L3YyK69PQybuLmufKybrj11lOs8HKRtpnn34TV0j/QmCb8px1jAR4t7I21jYDp25y+tuGgdHF2Uu/qhF9ex7okhuK+bk3118cssmveZWXrP1W/szRQxqHM4JxgF90UMAkkqBC4BARGoLwFUyVIICAEhIASEgBAQAkJACAgBISAEhIAQEAJCQAgIASFwtRGYAc5NzPLFVxOM+qf4ZiaIpbQQ5+oSRi/MMDLqZ3YmTKHVymq7lVsKbNy83M6qYjtF+Q7y7TbyFQtnzgf4HyPjfBGYxV7q5JZiJ+UFTvJDCmcvhPjTzBRDwUm+mYxgD9hYYyvmOwWFBJZFOGufZnxynGWhMD8uXcltxYXY7LNgCVKYtzx7ZBkF6hraj3bS8GOXIR5s/CVj9D1YRu0BE8FVV4rB3QpVz4HW4nhejErhKnjegnrTfk7+ZsHyWs06lXg2drCesvt7gAYOje+jOqVevyAyJ4nFWQnFGpfLmrjY2YBPKfpl9d5s3nB1plEF6t8P+el6Y4wPhqaJRO1xgXreglprQ71g/ax1860oxOJYq7/iYnYsqHRMzI5EIzphOv79Qq6JPyXEa0UJ8c/rivH+h+9wd8UNSxSoF2EBrW2WpVhQa58P+Rk+2k//wW46X+lPiuXs2t7L0Bs16I33U/aKNP0unRv9oRfWse6pITAZm/NCcdpLK+YlMhWZP2ij7J4Wxsxcf2uySSVQ53JOaD4apfXHV+cYk1JdnwREoL4+211qLQSEgBAQAkJACAgBISAEhIAQEAJCQAgIASEgBITAdUZgSo2GGwozOzXN6NlpPv8mwKhi51x+AYHQDOHpCaKqN2+sRCI2LFaFZQVhigsiFNitMeF6OTaCQQtfTEY5H1WwFli5gTA3B4IEZy18EbLzV8KMWoIoUSiO2FlBHgXYuKDMMmubYXVRiH8ssnBnUQGrHHZU4TwYhRJnuoC0usZK4eLb/9s2qu9ticWmrXx2AN8zlSkE6iHaytbRYmLNmapbJLm2nrdsTMSgfswTi9eMGh/3aMd8DGozK81U4tm823CDm199iTTWzNu6GX2rLi7qZSUUi0C92GGvCtQfHPOz/z+O8j9+r/oH0AjUGrE5lq/a6edjR6s21VqxWRuzOtkxeDzd3CdhhR3765w4PffnKDGB+p+W88iO73L3umtMoNbCD40xeKCVxoc6Y+NVjau+KKvlJQrUnOhi4/d24jOIxgtuulN6RkjTecxEZv87uyj9aacaRCCtS/RUAvXlmRMWOyIkvRDIDQERqHPDUXIRAkJACAgBISAEhIAQEAJCQAgIASEgBISAEBACQkAIXNUEpqIRbESxRcKMTwb589lZPpsM8+eZKIHwDKpUbFesKEoeM1EHgaiFiGUaizWA0xahyGJhBXYsUTvfRKycVyzMWKEoGGb1ZJBIyMIZi4NzVivTNrBbrRQqCrbZMLZgELslzIpCKL8xjzWlDkrtoEbfnY5YmY0qMbE660/KGNQBhn7hYd3TquRVQfPRAVp/bCZ8D9KmVNGS9Quh7q1Rurct2Hf6D7dQ+2AbvhQit3tHL0deq5mPWz33qlQC9fzPt+7n5K+Tra71xTTNI1cCdWCMofd8DLzno+/DTxg5PJhk6YpWFFcLltV7FwH6Kks6Z0G9/z+N8btjk0TTCdQpBWm1UlqBWvP3eKBpzSdFukTeFiXEPeuWs/M/fJd/utYsqE3aNnC4CfdPOlCHUcXeYxx73Oh23n98EN/gIXzvDjI8/Am+j5MHXetgNMkddzoLalgQopPcbs8L1xmsy1Ur8A98DPT76H9/mOGPfDq35Qtu/ReE52YGoq1oHOMnkUglUF+eOeEqG3BSnOuGgAjU101TS0WFgBAQAkJACAgBISAEhIAQEAJCQAgIASEgBISAELieCQTDMyiKJfYrGFE4H4rwlwszfDo+xd+nApyfDWFR7OTbnDiseVgUG1PhWULRGQocIZY7oqy02gkGo/z5QoDRUJQJh4MiSx63RB3kRyMEI7NMonBBcRBWbFhRyJudpDQyzdpSK2tvyOOmZfkU5dkJKxFmIlGCUYVwFFbb8rJvnpQCtRr3dYi2DetoeV81ymzkyOfteAyxbRfcZCdZRmdfApgYoqOumqZhN5UMMnhCfdhF+dZaGn7WSP1mN2Zeuq9eC2o/gy94qX+qL1mQ1jO5DgXqD1QX3/9JdfE9BYoag1rrqjtZUI47504jMse+SvX9HOx0z6sCdTHef3+NW1DP9yuNNwOd2/nA8R5aHm2k4730rg4WJ1DDvAt+VzNHRlrxOGHe9XcKt/0QYPjNFnY90ZHyUkq8SmYCtVhQL2ZqlbTXBwERqK+PdpZaCgEhIASEgBAQAkJACAgBISAEhIAQEAJCQAgIASFwnRMIR84TxUpYFdgUG/8/e28CJMdxngt+VdVHVV9zz/RcAEHxNiUKlOUlYMk2IVn7JD7vC4Mrx5pcedeirH2yJMfa4lPEWrRfhB9tR1ik7LVJ2ZZI008yqWfpgYpnL2nLpCCeAEmRuHgABEGcHGAuzD19d9XGn0dVVnX3zIDAEAMgmxzMdHdVVuaXmX9m/t9/uB6wWKvjdKmKY4tVHJ2vYLZQRa1cR9I1YBv8WjNhoT1roCdjoC+dQLFcw66RaRxZrKCYSMKOO+g2HaSrRZjFaSwYHmZjKVStJJxYAhts4OqUi6FsHZ0pIBmj58dRgYma66Hu1eB5LrpiDSxy6x5biqCmu/bci80b72Shg/NfeAz7v/mpCFmshMn+gx3w/qiVb2OrKlAO64249bu3YNvEA9javfLBtTZzUBMe1+KWvyYicAO2/qev4fatm7H5mn60Z9phx1rnzr7YPagPHDiAl3fP4oG/H8OuvSWQ378M5Q3h/RxkjF7OS3op72h1DEXCgcu3xIvDxYduyOBzlIP6xk5cc801Kx58gafuecpB3bSmgbHIlm8dxo9/awO/Sp3DN9+BO39rK7Zs2owN7Tba2+0lPfeX9qAGMPM4vtRxC+5HHl/bfgR330wk+WbcNSrfN0Zd2P3nm3Hj7zGJgi2/dSfu+NUt2LRpAzrsdlB1mnpBqzm7j2zDbZc176r3Igd1lMRf8aDRF2oEVgkBTVCvErC6WI2ARkAjoBHQCGgENAIaAY2ARkAjoBHQCGgENAIaAY2ARkAjsJYQqHlEUJvwjDgMWDA9YrtMlv95slLHyWIVU4tlzC2WUaac0lWXhfqGFYeTBLKOgQ4nhnKtjsOTCxgvVFGNWbCsBFJ0Tb2CZHUBRtwEUikkkzbakklsSMdxWcpENl5FzKzDJZIcMdRhwvU8eJT42qsjbaVWDtdyBDUAlVC67fu7Q+G56UG+F+UH78Gu3V9BY2DhJaojwwH/6sM4/OhtDWG8l2pIS/LMz2sNfOXfirjnl1vk5Fau++I/TeO+XxF+2isKtd0iB/Wee3HjxjuxG5/CffsfwxebcJ4t672i5668a9falURQ79ozjYe+ewov756H51EUApZpuoknNNU+QkIv6TEdJazV++XfXpCK2vNgmsCHNnbgs7+xHjd+sGuNE9QllGo2M3Bo+Zp8FJ/ruRUP+mQxjfvAgCT/nx7D/j+LGpgsHVp+WYIaJWz//Q342J+OAl94DKc+vQMbt/wxRhWP6lB9FUL7K4/vxz2fbIyN0JRkVubGHY9O44FfbRZTATjy3Vtx+W88GvK+Zs9/T2TCWptxuj6XCgKaoL5Uelq3UyOgEdAIaAQ0AhoBjYBGQCOgEdAIaAQ0AhoBjYBGQCOgEbikEaigyAITWxSgmEg21wIMk/3UAFRcD4V6HbOVKiYWy5hYrGC24qJQ9VCvcxLZJGLOA+ou/RC57MEwDFiWibhlwImZaE/F0Z1JostJoiMZQ8YykTSICueEHiPJWU0M9r/rueybONVlpa8VENRqrlnkb8O2nz6MrUPKAxa2484rP4Z7R4FPfWMXtv3uRjSlhEujODKTx4Yg/TTz7uSE7iZ88e/uxVd+dSPz7FzJqzV5NoNHP9uBWx8CcNPd2PHE17Cpwam8hO1f3YCPfX0UiJJpKyKKWxDUPp4tcuXWRvHIb/fj9m8Dl1oOaiKoX31tCt/7wVHs2juNSsVl4z4gqKM5pGkUBKRyQFiLz9kgUe9p9nfz703DQCJh4cYbevDrv3YF3n999xomqMVYffZWbPvefdja1Hu4hJ3/ZQs2/+FOIGQoEozTrd85jG2fEV7VygSbeeFe3LrpTmwnWveMclCLQvw5/DXc82eP486v7kYoJ7U6mf25tRUPN/WEpvD4t2LzV1ltsMP7msg3HeS7xicfwOHHm+SWP/oIbt90Ox5hUczVe+n9eyETViK19DUagXOPgCaozz2mukSNgEZAI6AR0AhoBDQCGgGNgEZAI6AR0AhoBDQCGgGNgEZAI7DmEKigyglqD9x72iNCmBPF9NYFUIOHMjwUay6KdZeR1pW6h0qtjmqtjlqtBpcSRhO3bBgwDRMxIqdjFuIxEwnTgB0zkY6ZsE0DSdOARSS2S6Wzm8QzORnNnLgNTvUR+bbi14oI6rAHYv4zD2PHd8LezqM/uB0bf+0RjFLY3t+9G3f/zq3YeFk7I6pLo/ux/Qf34t4/eRDbcQe27X4AW32Sejfu3XQj7qQ8101feVx78y341Gduw52f2YK84kG6pHenQlblb/4K7v3Gndh6fZ55oJaO7sTD3/gKPvdXPMzwF/9pf+A9TXU4G4JaeoQjj09941E8/IVNLGwxFkax/9ltuPfrd+Ox/cDo6OglR1AfOnQIh94+jX/78RG8sX8ShUIZtVqdk8xGMw9oMSAaeOslrmUzQMlrHRpTQXzvWMxCKmXjumt68YmPX4Er3teNK664YsXT5j0N8a2MRxY2/s/uw92f2YJr89yQg43nv7wLd/35doxiE+7euR1fu0kaeRC57eBjXydjjS9i20P3YOs1bFZi5uhuPP7de3DXN3egODoK4nXfFUGN3bh34424c4+EbwseeOvHuKMZnKXtuNP5GO4FsOnL2/Dgn2zFtWQ8UprBkT2P45Fv3IX7ni3y+REhmWf++Uu49n+5n9Vz05cfxv2/vxUbCYPSDPb/5H7c+dm7MH3ZJux8geZ1lKAGsOoyYcXDR1+oETinCGiC+pzCqQvTCGgENAIaAY2ARkAjoBHQCGgENAIaAY2ARkAjoBHQCGgENAJrE4EyXBAtbAqCmnNrnBSWf7qCLHYZYe2xENx1+qFc0a6Lep17j9J9xCcTQW1ZBizThEk/5E0NAyaFIiZfac+FQcmuxT2coGY+3Ox/SVCzmqwGQQ3gyLdvweWff5yRurc9sgMP/7rqjVnC/oe+hFs++yCOtOy2Ddj6l9vw8JfDHtajP/wStmy9H6WbNgEv7Gx5f5QYXy78cGnPvbj1k3ficeZR2ey1AXc88mM8EGrHWRLUFPJYemY3PJJI68exbdPjcDbddckR1MePH8fE5Cz27z+GEyfGMTc3j3KlIlBq5j19pvN/BWUI/jqZSCCXy2J4qA/XXrcePd3tWLdu3YofGBDUK7zl0w/j1Pdvg2+XoeZUPrENt6kRCZoUOfPag7jz1+/Cg6+1HMxE2+KL//Qw7vuViJe0Et66oeibvojHvvcVzHz1ctz+g3dLUANHHroFl3+WZAPQ0sNZPDyQI40N3fTlx/Dw783gzg2349EGklnxEm8yt7b8wcPYtnU3trCIDE0IauLBV1UmrHAs6Ms0AucYAU1Qn2NAdXEaAY2ARkAjoBHQCGgENAIaAY2ARkAjoBHQCGgENAIaAY2ARmAtIlCWvsuMoOY/7MXIY/4lC1xMzLUgqj0Kv82+p1DeRCJT/l0juMV3emY+0PCIfPboexcGXBj020/VKzyojYCgZo8XXqir4kHNGnYEj372Y7j1IaKgW4ToHd2JR779IB78/mPYzsg08oDejC2fvBW3f+Y2bFLDe+MIHv+d23HLXwFfe/xR3P3J0JfsiaWZI9jx11/C7b//OPPOvvunp/C1n+UwL0dQ8wJGsf179+CR7z6Ox36yn3lf5q/fglt+7Q7c8VvR+oh+PBsPalbEDHb+1V24+1vb8DhhkL8Wn/rVL+KLv3c7PnVFO0B5eK+9Bfd/NEJarui5a3FGrKxOJ0+exNzcHEZGRjA2NobZ2VmUSqWV3XyOr7JtG21tbejr68Pg4CByuRwGBgZW/JT3mqDmFSth9IVH8fB3tuHxZ3eI+QVsuGkrPrX1dtzxm1uxsbt5E0oHHsW9f3YPHnyIG4BsuOkO3PE7d+COT29iUQn2/9VmXPc7O9+lB3XYqGOpHNGyHft/eC/u/bMH8eALrDbY9Jt34EufvwO33UQyYD/u33QdvvRCc5J59Cf34+4/vx/b/pnmc+ReObdGm9+7ujJhxcNHX6gROKcIaIL6nMKpC9MIaAQ0AhoBjYBGQCOgEdAIaAQ0AhoBjYBGQCOgEdAIaAQ0AhqBixqBF/4Y/ZvuwugXHsP0Nz+F9paN3Yk/NjbjriYhiC9qfHTjNAIaAY2ARkAjsAwCmqDWQ0QjoBHQCGgENAIaAY2ARkAjoBHQCGgENAIaAY2ARkAjoBHQCGgENAIrRIDyVvf/2iPLhgSm3LG3spC/d2DbxAPY2sJLdIWP1ZdpBDQCGgGNgEbgokFAE9QXTVfqhmgENAIaAY2ARkAjoBHQCGgENAIaAY2ARkAjoBHQCGgENAIaAY3AqiOghLTe8Ol7cN8f3Y7Nl+XRbvMnU3jv3f/yCO75w7vw6CFg0zd2Ycfvblz1aukHaAQ0AhoBjYBG4EJBQBPUF0pP6XpqBDQCGgGNgEZAI6AR0AhoBDQCGgGNgEZAI6AR0AhoBDQCGgGNwJpA4Mg/34nPff5ebKfk0C1fG7D1L7fhwS9vXCIM+Jpojq6ERkAjoBHQCGgE3lMENEH9nsKtH6YR0AhoBDQCGgGNgEZAI6AR0AhoBDQCGgGNgEZAI6AR0AhoBDQCFwUCM0fw+A/vx6Pf240dr27HfkZW53HtzZux5ZO34vbP3IZN+YuipboRGgGNgEZAI6AROKcIaIL6nMKpC9MIaAQ0AhoBjYBGQCOgEdAIaAQ0AhoBjYBGQCOgEdAIaAQ0AhoBjYBGQCOgEdAIaAQ0AhqBVghoglqPDY3AKiDgAaAfehnih/4+eHIO//2VE3jx8GmMzRWRSli4Jp/D5b0ZDHVl2O9r8zlk7djytRIP8MSTDIOeFDzZE0822HUewP+A/Fw+gO6iT2U5ssby8+Ytaaye5/HyeT30SyOgEbj4EGgu2d6YeQPbDj2CnaPPYawwilQsjWs6rsMVbVdjfd1+BmcAACAASURBVGYDrmi7Cld3XINsItsEErVMEkVm6BpPiBMhvrh48l/iXvZLfGEKySXkIxdHgXwz2HVGpJyl5JmU5PKacP0uvj7WLdIIXMII0HQXomTu4EGc2PYoJl98AcXxMVgpB9mrr0H2fVcivW49cpdfjtxV70Ms00yuye2YFES0Bwt2hOr+sNm+LdoDrfZx0X2aJ+SgERaUisTU+7RLeHTrpl9SCMi9Fd+z1GaOofT2k6iN7gMKp2HE04h1Xgmr60rEOy+H2TYAOB0wjNZ7HP8UKc57YBusYFMWyDWXPdMDlUWnTvHe33/xe4I7+fd8H2fAFRs+Kcfk/bL7eLnK/dFtmj6GXlIjXTdWI6AR0AhoBDQCGgGNgEbgwkdAE9QXfh/qFqxBBFoR1G+MzOLhnUex49AkphbKSMZNDHemMNCRQnfOxkC7gw1daXRnkkjETdhxC07CghO32N/xmAlrWQJYJaJ9XjpCUAegLU1QcxUDfzU/8ft6AU1Qr8GRqKukETjXCDTKg1enXsU/vPkAnj/1DCZLU0haNtZl12EwPYw+px+D6SGsz21At90N20rCjjlIxVLix0HcTCwrX5oT1EI+NVFO+kSNT1ALKeYz3kvjEhjcqIWHlbHnGlldnkZAI3CeEVAI6tk39uPow49gYucOlKcmYSaTSA0Pwxkcgt3bh9TAADLrhpDs6oSZtGHZDiyHflKIpRyY8XjLxjRK0fC+LXpjIP8i+zv/QvG55MM1QX2eB5J+vEZgLSAQCLTa1NsoHXgMtVO74RWnYJgJmLkhWLlBWLl+mOkeGERQJzIw4kkYMQdG3AHodyy6R2t2LgybOYdPj/xUzPdlZCCoEtTKHssz+IkzsuHjnwbP5IbWmqBeCyNM10EjoBHQCGgENAIaAY2ARkAjcC4Q0AT1uUBRl6ERaIKA79msKAp3H5vGfU8exLNvjqNQqcM0DDhJC3bCQiJmIJ2Iod1JoCudRF87EdY2I7AHOxzk21LoSCeQSsTE2b7RB6dZR/jnfPllU57ZAzzV4t2Q+oNA/RnySOQfR4l4/qH20NETQiNwsSLgSx2FyHll/Kf4y31fx1Mnt2OxVoJpWHBiDpyYjaRpIx1Poy3Rji6nG/1OHoMZIqzXY132MqzLXIbOZBcsWE0h4+JEeh+S3lKY1Eg5FiKnA4nEIzkYQhwF3outHGtaRYDwP5fqUO2Zc7EObd2uSxkBIUc8g6gPPsmnd+/Bwfu/ifFnn0F9YQEwDVjpFEzHgZG0EUunkcxlGUFt9/XDGRhEamgI6XXDyAwPI97RAc/ici1q2iL8BRkP4ztWK/iH5KzaL1H508JzUDo4SlJHR7a5lAe3bvsli4CyT6uNv47SnkdQPfEi3NIs4Low4jaMmA3EbZjJDEy7gxHVZnaAEddm2yDMbJ59BotI6lYvsffi7HJwUcN+iVdIEsy+fBL3+eIscl8QKUKUH+HHAzEozp8tDHQu2XGgG64R0AhoBDQCGgGNgEZAI6ARWOMIaIJ6jXeQrt6FjED4BO26Hp59awJ/8aMDeO7gBGquag3OQ9BS0LK4aSLnxNHXZjNierjTwWB7Cn1tKXRnk+hIxZF1YsyrmshqJxlHMm4hYbVgTlooMMPIEkHNL/RDg6vF0dfiBtWBWxPUF/L41HXXCJw5AlHixPXqeObkU7hnz5/gmVNPoeoS9UIKyMCbhuRazLTQlmhDPs09qtdl12M9EdTZy9Bj9yIbyzIi24lzz2rHSjFyO2Et5YVIgkkIKuEpHTWQCQhuThGdGUFNHj8cI/9OTVCf+aDRd2gE1joCIYIa8OouJp57Hgf+37/ExHPPwatWxP6IyzUm5YiwjllI5HKcoB4c4gT1MBHUQ0h0d8PIZGCl00ik04inUrBsG0YiCSMeayCtVYiicrbZ/ktUKIysIfZq/r5PGwyu9aGn66cRWDUEFIK6OvIyij99ANVjO+FVC4BbE17NJM08RkCbiQzMVDes7ABMSVCTd3WmF6bdJshs8qh2gDj9tmGYS6WkUs/B8m+SoRELQ5HaRVZXnjMjPHQAkyaoV23I6II1AhoBjYBGQCOgEdAIaAQ0AucDAU1Qnw/U9TMvCQQUvQCqNRezxSqeOTiOb25/Cy8dmWTHc8swfQKEUcMiNWrMNJCMEwkdQyrJQ33T+5wdQ282yUKBD3WmMNyVxnBXBvk2Gx1pi5XHrdcV6piFTAs8okOpw5SeaPQglBpb5aImrj7aU+eSGM66kRoBjoAQbKRirLoVzFVm8dTIdtz36l/ghbEXuUegJEkUz0Em78w4kjGbeVdTnmqHhflOoz3Rhp5kN4Yzw7i8/X0YzlyG/tQQeu1edNidsMxmORFdURXhKS36RwSIFAY1gRzkBLPqucNvaHBI9CNAiAKX9QjSA0MjoBG44BFQNmxutYrq7AzGnnkWb/3tt3D6pZ9yQUH57Uk+KAZ7puHBjMdg2ikW3jvm2IjZDuJ2CrG2HOLdXXCGBpG9/HKkh9fBzg8g2dODREcbzKZyrRHJZoaA0ZQHUQ/CqDFOdN/XKmLEBd+PugEaAY1AAwKuW0X1+AsovfA3qB5/UZjYyA2dMMSj86gVg2ElYQoCmjyrjUSKEdeW0wmTyOoceVcPwMgNwMz2w0i2wVwibzUL7S33Z+wP2iSqBtoyV3WwJ2tpBxgxuPYjlS2b+koPCo2ARkAjoBHQCGgENAIaAY2ARmAtI6AJ6rXcO7puFzQCKkFdKNcwMl3EU2+O4b/uOII9x6dZLmkiouEK3zxDHrWl1x4PT0shJ+k3OVzbMQudmQTyOZsR1Ou60hjqyqC/zUZXJoY24VnNCW0itongjiNhNSN4wvA2EtcRgjqkEVXUB0LhEHj4aBfDC3rg6sprBJZCwBdsHhZq8zi5OIKfjPwYD+3/NnZN7GOBuhmPI7yO6W9mMsNIHY/EHZNlgudhv51YDF3JLgylB3F5+xUs7He/M4S+VB49qV60JXKwTU5sk4c1/aZc1jGTvKubyxsuTTVBrQezRkAjsAIElA1bbXERhZMjGH/6aRz+7ncxvXcfDNOCQeG6PR4bQkZUMFAXsowLPYNSpZCAcz2Yto1EZwecwX5GUKfWrUcyP8DyVzs9XYjnsjCTCeZVbaXSjNi2kty7Wn2FCWrhES0NZ4T4ixLUoVgRCqHOxWXwAed19J5tBSNEX6IRuCAR8Nwq3PI8Ksd2oPzS36F68hUK/wDDNKW9oS8S/IA0/rlO7OSsGMxkjntWtwUEtZHth+l0MQLbiKd4yHDyrKbfFBLc4CkOGglqP8kBk6ZqTuklpZEmqC/IMagrrRHQCGgENAIaAY2ARkAjoBFYDgFNUC+HkP5eI/AuEVAJ6pnFCt4cncXTb47j0VdG8MapOWZxTlG5DRHq2w+JK3Kn8scSOR0Q1ORJGI/F4CRMpOIGUgnKXx1nob7TtoWeTALrOx30tzvobXMw0JHCuu4MOtPxJhleFZUm83psRfTwehgsqCW9uJd2QGjzcoTaVDWMf5fI6ds0AhqBtYqAKtemy5M4MLMfT438GD849I94feoA854mUppCb3OfZZItXP3IiBbibhTqmDkmUmoDKwE75iATz7AQ30kzhWw8g067E71OD/pTAyw0+FB2PYYzQxhIDbKQ4aRobfaSBLUn69GKiIkoPMNcTeD5I0kcTeWs1ZGp66UROAsEFMFWnpnG3JtvMoL6xA8fxfx+kmvkWWjBQ11szYR0M1y+RyPBIfJJky2f63mMADITccTIszqTgpVKwUg6iGeySHR0wO7ugt3Xg9TAAFJD65EaHICT70U8lwOsgKQORJTLqBz+ah4RQn7jX6Zcz8kneb/csQVlnQV6+laNgEZgjSLgVhZQnz2JKhHUr/4AtfHXWJgbj/ZORFTTHqzO5YErw3j5obECQz/DisOIEQlNPxTim3JXOzDsdpiZPuZNbeXoh8KDD8BMdcEg4lrZVAX2jXwXyOogZKcvu9gfqpwLpJZy0hRyWBGHYn/JbtcbtTU6GnW1NAIaAY2ARkAjoBHQCGgENALNEdAEtR4ZGoFVQkAlckZni3jp8CSePjCO7fvHcWSywA7tpkH/cnfCgKDmhAs/YAc5UInw4U4z9D3dQ547HkhlSWR33DIZEb2ug4jpgKCmMOA92SQycZMR2qkkEdwWI7nJ05ruW8qDRtLP/On0oxLUFJact9S3gA/rFVYJXV2sRkAjcD4QCMm1wkm8NP4CI6h/dPxf8fbcYSZKhATzdYxMRvie1IrmkIhr4cxH6kqfuBYe1nHDQCaRZt7VjKDODGE4sw5DmWFGUHfbPcgl25COpWFbNmzLQSqeQsJKwhKeO8titCRBrQan5OpTrfdcFlF9gUbgwkNAEWzFsTGcfvmnGH/maYw++SQWDx+BgRjLOe0ZUkoF6VToVrIzJOkg+R2egEDwLERWgxPZdJ0ZiyOWziDZ0Q473wtnYADpoXXst5PvQ7KrC/G2NljpDEw7CYtChqfIuzoOmOSRGJZCqgjzv/E/DDZkYYKa7y/59dKU6MLrNl1jjYBGYGkE3MJp1Mb2M4K6cuhHqE29HZwlGUFtwBRhbTyScVEJw86n3EA52AFx42km8CgEeKoHZrYPVm4wIKjTPTDsDpjJrMhdbfOc1bGk8K5uYlwYMNihRjXfpkVyyWiCWk8FjYBGQCOgEdAIaAQ0AhoBjcAFi4AmqC/YrtMVX+sIqGEgj0wu4LG9I8yDet/xaYzPlUklILyWwx4t0XZJFWLIcUaEaGRG7oL4IbKbyGY7QbmrLThxg+euTsSQc+LoTicw0OZguCuF4e40Bjsdlru6M50QuauXY5ZVFUHwN3koMsWFb7K+XDlrved0/TQCGoFWCKjKy2PzR/CjE//CCOqXxl7AyMJJLo+YTIqQKNIjRhA5vmqSpTGQwbi5GlQ67xAVEzNiSFgJJGNJFto7HUsxMjphOeh2erAhtwHD6fXIO9zDejg3hB6nB5lYNuSZE2WWZQ7WBlcbPwe1rL80zNFEjp4VGoGLF4FAsi0eP47RHz+B8aefwemXX0bh5CiXZyb9y4ka1fNPBv3mhC//odQsggWCIQWazGtgGjAp12siATOZZLmr2Q+F+k7aSHZ3IbN+GM7gEJJ9eaQGBpEdHobd0wMzneLPV8wF5XspofwLlM7yY0Ewo0jFkVrSUdry5uId2rpllzQC9bmTqBzbieqx51F950XU50a4aYph0ik07N8s9mmeJ8wM/VBZqjARFoQsZITJjWZM8q6W4b25d7WZyMGgvNWZXphtee5VTfmrM3nuXW0lQ/0SJaHDkbvCRjS+g7c4dzYY5mh5dkmPed14jYBGQCOgEdAIaAQ0AhqBCw8BTVBfeH2ma3yBICCCPsL1DJZz+uGdR/DMwXGcnC5goVQTigGfzRGkjvSYDpSlYc9kluQw5PES+C5zYqfO/BfJM5F77NQ8IEm5q9NJ5CVB3ZXCUFeK5a7uziSU3NUxRmrzHNYWEjGTeXmHX2HCpjF3tbxaawgukKGqq6kRWDECquHNq6f34eG3vsMI6qOzb2O2Ms/KkVkKpOqTE9DCo5B5Fcrw32EPGCJ1KDQuK0N49XGeh3JXixKEbpQiUuaSDtZn12MovQ55ZxBDjKAeRF+qD+2JTmRjOaSsFAsdnoxRDusU0hSecgk/aP54igwhg5KrbI72NFzxQNEXagQuKASCPdfsa6/h2Pf/EePPPIOFI8dRmZtjRjQsIq6QTSwUrnwJLpp/wglqGT7CN+CLeB/KNNCcs6Z/KHc17dkMFuI7MzwIZ3BAIajXwe7tRYw8qzMZmCkHMdtGzKYc1g4PH94i3QGrVUiuqQS1aITerl1Qo1VXViOwUgRqEwdRPvAYKseeR33qLbilGRE7weLxsFTjYna+JHlkqnG1pdVhIEf8g58wNXRFyG4hA+lCykFtJHMw090hgtrM9MPM9LCc1tyjmohtG4g5MOjHSsCThjSyPL+xQspGDp6aoF7paNDXaQQ0AhoBjYBGQCOgEdAIaATWJgKaoF6b/aJrdVEg4KHueiiUXTz/1iS+9ZO3sOPtSRRrnDimbIZ+eEXmcigoGRZCkudwjVDBQchvFpaNflhwSREiXIYAFyQK03ySR6LLciFS7mo7HkMqbiGVMJmXdTppIpOMoTubxFBnGoMdKeTbksjnbPS1OehIJ5BKWo2EDgvtRpWUGRGJEBe1lTnFLoo+1I3QCGgEAgQCiVR3XTx36ll8Y+89eObkT1CuF3mYWxHRgUd2oJC4/G7pRUiKR6lzZJJKkNVE6LD/hFzxb2RSTwbMFbpTQbjELJPlq3Ysh4X3Jg9rJ+4gm8iiPdGOvJPHuux65lndZw+w0ODrs5fBjtnLdqr0sA7zNrJxy96uL9AIaAQuQAS8WhUTO3bi4H33Y+K551ErluB5LlwWWduAJeQVM7qRZI7Yr5HEM0PEie9vzfhqGQKcyz9ucCP8sblnthICPJ5KMeLZYAS0jbiTQiyTRbytHXZvH9LDQ0gN9sPu62VEdmp4GJbNvaujLya1ZX5sKX5VQyBNTl+AI1VXWSOwPAKeV0d1ZBeKr3wH1eM74JZngHpV5J7m50i+QWNCif3H004xaSVOqSIBFbMn5FY6ZADN93VMEPKzoNjDcYKbG/kZZgxGLME8qol8JhIaCQdmMgXT6YSV7ue5q7Pid64fhtMBxMLe1bx2yitkyKgYQOrk08sPCn2FRiCCAJ13StU65kt1lGtCB3WmKEljuzO9T85tMcGlqWAybqLNjsFOWIoRzbsoXN+iEVglBGjezJZqGJmtYbZEut1VetAKimXzxvDQlrQw1BZjjkeB8dkKCtCXaAQ0AhqBNYKAJqjXSEfoalyMCHCCerHsYtfRaXz/xaPYfXwGZddFre6hVq2hUqujWHVRrtO1lMeQ53SW4W8bwmb7USOlHw+pBUixyRWQzOo8dEDnhBL7l4hjeZ0gr00DiMcMdKQlQe0gn0v4BHV31kZ7OoGMHWde1U6M57EmcjuZII2tfOkwuBfjCNZt0giEERDyxPNQcat4aewl/N3+b+On4y+i6pVRc6so1Uso18uo1CuoeTVOwAiHQhJNQpcpHAy5mQ29WFjcsJ+18rkkg4RCVFSKEzwi6oSQjfRZ3DKQjaXR4/T6BHXe7segIKi7nG4krSQLFU5e1URw02/6LG7Gm3e6zlygJ4NG4KJGgOWILpcx9fLLOPLdf8DUy6/ArVRRr1VRrZZQr1RglKvwajW4jKBxhZ2euh8TBoIijAQXG2TAx6Hz7XOkvBI2L4bIbe17XDPihyJKkNLLZQY+ZizBSGq7u4cR1M5AP5J9PYKgXsdyV1sUMpw8qh0HpggbblIo8Xi8IW5E4DN+UXerbpxG4JJFwPNqqI2+htJrj6J2ai+86iK8WoWT1PUKvGoZcCvw3Drg1X0amEdjINLZt2jhkkxYIMo0AVyuCSLb4CS11NIzo0RhxMM/DvJWG5YF085xgjrTz/NWE0mdE+G/7RyMRBpQPawpJDiR3Yokk7Y1asoWbW9zyQ533fB3iUCtVsPYTBH7xwoYn6+ygC78JZ0R+N8iEEvTp/jcnNRTRTOJyPKUosUTfGcMaUxHkftIF/X+gRT6O1KIxWLvsmX6No3A6iFA8+bVk4v4b3vnsPdUmRnpLxGg7cwrsgLCW513pgnc0J/E/3ZDDh8YSOt5c+aI6zs0AhqBNYCAJqjXQCfoKly8CNDGoV73MDpbxOsjMzg8scDyT59eqGBqoYKJ+TJG54qYWqxgsVJHtUYKTyKpIUKvKeHXpCsiN18Xlu5cORDe9wdefkFY3cA01b9TKBboWfGYCSdhMe9qyl2djJksxHc2lUBP1mHe1H05G4PtDtZ12Rhod9Db5iBhSSpd3UVp9cDFO6J1yzQCQN2ro+SW8M7CO9g3sRuHZg9irHgSY8VRjBbHMFGYwFRpAgvVBVRcl3tWy8QEfphcTjZzwlrmRRUUtZRN4h66xhXRwLknorhXhP6W8k9KIZJKMdNC0kwiFXNgi7zVFOrbiaXRYbcjn85jMD2I4QwPET7gDDJCu8PugGU0KkOkCY4O8q1ngEbg4kTAJVlVKqM4MoKZffuw8PbbKI6Ps5/CxDjKE5OoTU2jtrCIeo2TOqRIZUaBctvjGwgGRDUnc7jWlgwQWcoCobwlIojLs4jXktDU8vDfnNwxDAtWPC7yVtuw7CQMmwhpm4X4TrR1INXXi9TgIPOotgcGkcznkezuRrKjjeW9jr603c3FOZZ1qzQCfF/kwl2cQG3iTdRnjsFdnIRXOA23MIX64gTcxXG4xWl4lQIjrJl8IqIZLGSEvzczhaCgVCs8Oo4wLWSRIERCK2aBqOrnFZND5pEtJR8VbXHvakuG+OZ5q8lz2khmYaW6YFHuakZacw9rI9PDclp75IUtXvwEKk+6PPKYcio+t2SBHlIagYsUgYWFBRw/XcBPjy9iqhIH7YVqtTozjpPhV+ReREKgan1Uz1F/zyIulKR2cL3CYIt9EL+fFF8G26dYhoEeu47NGzLY0JNGJpO5SJHXzbqQEaB589zheXz9uVm8MmGhWnfh1urnZt1pQk4vxVebloW4ZeJDPTV89aPt+MjlWT1vLuTBpeuuEbiEEdAE9SXc+brpq4uAakhHntKzxQom58uMoJ6cr2BqsYqJ+RIjqCcXypgrVLFQrqFUIa/qGgu3VKjUUKzUmce155lMEUpez9LbUIbRFWd00SB+QOfhJ/mLK0CF96MMoSsoI/EpU4CysGxCGUqeiclEDB1pGz1Zm3lVD3bYGO5KcYI6Z6M9FWce1TxvNQ8b7iTiLHe1RRXVL42ARuDiQoDlua+j7FVQqC1irjSL08UJnCqO4FThFCOoJwvjmCpNYrYyg4XqIoq1Ikq1MhZrBSzU5lCqFVCtVxlxTakOSVIImiYIM+mT2pzE9gkdX56JkI8txAzJO8EJsd+S4Ka/0/E4+tJ5DGWGQgQ1hQTvTvWgLdmGpOkwz+pUPMW8qxOWjTgpVC+u3tSt0QhoBKSSlAjqSgX1QgG12RmUJ0+jODbGf8bHUZo4jerUNKpzs6guLqBeLMArl1EvFFFbmEetVES9Qt5HdR7elhHXJODMIMUBj/nAPIZ4EF1OsYQTuiiuRyRwRLoXdh0jwEmgkeEPT33gMUHqIZZOI9XXh9TAIFLrhuEQQd3Xx3JX2z3dSOSyMG0bpu0gxkKIE8ltw9TeSXoOaAQuUgQ85jHtVRbgFWfgMnL6NCOq3cIk6kRQF6bgFefgVReAWgFerQS3WoZbKwO1IlCvsf0ZT9ki87hECGp5rhShwf2IOEJcsVDgTICJjZ2IEMHOnAJ533QnlkTMboOZ7mHktJkdgJXNw8z0AeluGMk2GPEUy1ttEKHNftuARd7VUp5epN2pm6URWAUERkdHMTJdxp7RKqZrCdTrddSJaFONP/x5Kv+Q8WGC/UpzL2phZKfeL1hreb1KcBNBbZoWuhNV/NxQgjlF5PP5VWi1LlIjcHYI0LzZcayAP3+hiFcmY6jVXdTrNbGnP7uyo3cv50xNc4bSnhFB/Xs3pbB5fUrPm3PbBbo0jYBG4D1CQBPU7xHQ+jGXHgKB97LByN9qvY5K3UWp6qFSc/2fUq2OxVINswXuWX1qtoSTM0WcmC7g+OlFnJgsYK5Y45allANR+kxz43aRL4wFkQyDLAlqYoDYS/gAss85JaSqBsjSnlu+8nLonWmazEvaJg/rmMlyASWTFO7bhGMZ6MwkMdSVwUCHg/5ckhHYQ50ZltOaclvrl0ZAI3CRISDkBMmHukfpCmqouGUW2rtUL6LEwnuXUXErWKjMY7I0gfHiGE4tnsTx+aM4NPsWRhbfwVR5CqU6tzQmWxae29WAx1x1gnjdRMhIIxofSR5EwvfWkcb3JLoUuxy1GJ+spjJiJpBk4b0dpONpOFYKtukgG8+gw+lEt9ODvNOPwfQw1mfWs9Dgfak8I65jTbyrL7Ie1s3RCFxyCHB9KSd+PbcGr1rjZHWpgnq5hFq5zN5TyG8ioyuTEyhNTKA0PobF4+9g4e3DKIycRHl6Gm65yA0JTQOuJKjF/sxlYcFFflaZ70DRPDHexiesZUoD8mpUu0TmahG7OmlcGIvBStqIUWjvFIX5tmEmbcTTGSQ72hlJbfflmWd1iuWwHoTTl0c8l4PhR8O55LpeN1gjcNEiwM90lD+KfqoAkdX1MrxqEV69AtetwqsUgdIcvMUJ1BdOoj5/Eu7cKOpzp+DOn4JXXuDmNOzAKX4YESzyVSupWXiCKtrJ1ZnE46JNCDXxJyOv5Ze+e6Xc5VHeahMGRXugPNQxh+Wu5kQ05a/OwHQ6ECPCmuWt5qHBLQoN7rQDFAZcvzQCGoEzQuDIkSM4NVfF65PAVCWGukK0RXYeoXJlaP1o7l35PiCgFTJbbLWkVoqR4MoeiDxBTcNCj13DxryJofYENmzYcEbt0RdrBN4LBGjevHCijPt2VfHyuIVavQ6X9Brn4UXzJmaa+NneOr70oThuGrb1vDkP/aAfqRHQCJw9ApqgPnsMz7IEuSs7d35Z77bEd3vfWQJwAdzeDJmoLVtj//kEtepKLQ/rTVq9WKpgerGC0bkyRmZKjKA+NrmIYxMLmJgnb0WXE9mLZRQrNdQFQWManGb2FQHyXQNBLY4D4nOpSOBVoTJEiEmhCZUKUZZGjOVQ5KpVUjuwkL2ui5wTx1BXFoMdDvJtCRYCfKgr7XtXZxIxFiqcPKxZ7moiuOO0iTqb8X6mI1Xtq7N57gUwVM97Fc+0b1pV+N2U0/yed1PS6sN4trVqECqrX2UhJ3xNAstRuPTL9eqMiJ6IENQnFo5jvDiO6co0CwM+X53HfHmOkdy+o40UVyJkLlOE+GF0AyKaRXyga0V+64CgDs91qUjhHoiAq2hEmCh1gbhpIp2gEOCdjKAeSg9hXfYy9psI6i67G7lEGyO1JcGd99W/VAAAIABJREFUstKwY+Rd3SJ3tYBo5T0eXVtE41pCvfKSl+sv/X0zBFYL33ezr1h5XVZ+5XvT62utPnLfw39zI5iAcJFzrvl+wSNjw+nTKE9OMu/qxRPvYOHQYRTeGUFxYgLVmWm4i/OMyC7PzaNeLvuefTKyjcWMacRzFfZZEtR+DQRwakScwByR5371Vb9MpvHc1SIuOPOupvzT8XQKyY4ORlCTZ7WzjnJYDzKP60RnF+I5CqtLXtVByHDKZ033nvuX3pOde0zPbYkrn68rvzI651rX+EzLPDdtP5OnNl4bSJClVuxW952bmKCNOMhYDa3qJCQFjHIBbnGKE9RzJ+HNj8KdG4E7O8I8ruvlBXiVReaJDfKsFjKGO06r0lN6MNNpMXhqdP/lyzPJVMv9mL+v5OdR9i95WRPBTt9ZcZ67OtPHw34z72pBUKe6YCRzAMtdLT2rBbnNvKtX83Umo2c166HL1gicOQIHDhzA2EIdb86YLMR33aX0dE2INhbSP/xi7/0PgzzV8iP5vXqfT2yLomS0KyqIPEFN00B3soYPdHsYyMVwzTXXnHmj9B0agVVGgObNT09W8Td7PbwyEWOOSOeToKYQ3zd21/CFG0x8eDCu580q978uXiOgEVgdBDRBvTq4Ll2qf46RR0N+iJPerC0ptOiu0I+LJb4QRsp+OVKfL65rOD4p5bGaRCJwqYdO9XAbHDR5M9XnsQ/8Bqz0wNbquqU/D/CKXhd+HxDFsoHNdtdqvWW7xK5bHJx5llTFdU9urP1Gi+N46PHNOq15u1zXYx7W5aqLYrXOSOj5cg0zhQoLC35iqoSDo3PYe2wKJ6YWsViuo+Z6IEUn43tFiDUKBc67IZLTsOmoDIKrtRq0UvUgDyAs1K44cdBmyEnEWGhv8qomIpreZ+0Y2lIx5kndl3OYh/VwZ5oR2X1tKeQcyjEkn9gEDxW2iOdQWNERfOnzTZHreWhzxe1cEvDi8X7KyAYAwgon/2s5HlrfeD6kynv2zJD4UuWG9NCXYIeYRrV6zcd/8CmXi/w996pVZ2RUkeePT3mH9Erz5WGkpEgDQlEERG5j/uiVya/guK6q45SQZ4pcZRJFuP76V/sGIUE9l+7MyLohc+61gElFMlyuaF/EICX6bGWGRb5ambFH1a2gXC+jVCuiUKUQ34uYq8xipjTFPKnfmnsLb8y8jten9mGscApV0TxG4CimN+dagdtMQcI8uU0LCSsBmzysKcR3jAhoB0kriY5kB8tb3Z8eQD5FOayHsT69AfnUADrtThZxotmLmkQe51xMByOaXRtaIoKcjXLYB6Oq2UIezvEokz+w4esT+1LQSTG40nGtiM33TLqcvwf53RBa78NzjeHbYhsRXR8oj6f6Ci935EGmznf6VpV7crSr+8IWclFOY6Wb2ZVKPdmfDd0env9yvPnrq/ggIEYj8q3FetkgnwWeEg+5VQnL+6DCUXyj67pcz9XyQlWJNEt+1yitGvuWrzuSWOGegK1eLARumbyry6gXSywvdWV+jnlQF0+exOKhQ5h7803MHtiP0tg4y0vHqsZCf1P8Grk/E4ioJHV4yjapQqs1VB0M0nKHh+RlYTMTceZhbToU4tth4b7pfaK9HU7/AJz+PJJ5ChE+wDysnXwfEh3tLFds85cqvMJYhcRaCEkxjsUFwb468oRWYiryecv19/yJkrX15Kh8iOxrouc5GU6+QX5EW8XKDeSYSCSkzBj+4PD5sJnc4wWH5YHayXxcBXJAyE31wMouiIy/kHxdfgr5BIkw+A1KE8+XNfTli5CHwoDXM/h89j2IZSRrOZdZ7nnVtESiE25r9Lzqv5freYQe8ncTrSacb8BHF4T3HqGpVHeZR7VHRoI1/gMipEuzqM+Pojb1NmqTb6F++i24C+PwqkRSuzyVAdNfEIHMn8GBELudlW0TmyxQAi8ZHUKMJE+Q1MyzOk7pCZIsvDf7SeZgpHpgUu7qHCewzewgf5/qhGGt3NimYX1a8hxCHqBiXLJ+atLoFcszDp9vX77sfkOBWxnmK4Z9bUkrXZvzhMAbb7yB0fka3py1cLqSQN314BJLHXoF5LP8WBU7ob+lnJSEtvJlsxzVUqdE5dI5iuRKDyOoXQy2xXHdddedJ2T0YzUCrRGgefPTkSr+dp+HXZNxVGsuXBHi+73GzRA5qImg/o83AB8eTOh58153gn6eRkAjcE4Q0AT1OYFx6UIaziWRg71U+7UmXIUzRPTwIbWO/saPh83y1eBnRVDTzVLBEISIZmpUqVhSrKbZwTfU0NaKq+iGN3gfPVI1O9HxIz47/4Zy97Ejna/kFUc8QfxHFRoNe25xebjO8imKZoQf72VsWVGMKF28a4ZD8/oua5AgSqx5LmYWqzgxVcSbp+ax7/gUDo3PY2yuxHJazxaqKFVrigErBQHnCEXYj1UZ7XQwZ0/yo056IOI6bVvoSCeQb3NYzup1nWlGVPe1OejMJBiJnUpQ+HCLhQ5PJWKw4zHEA+a6aX09cnX0CZhgzJxbgjoYC+H+ldoeHunuXJNmq9JB57jQUGQApoeSfRD4cvHhJ+RGaFq3kgtRNfNSBHUYd3+eLktQC/WckL9RAxwJUyhXHh9pSyIYrXlQjpiFUsHkizMVA5WYkSNtOdVSeF57UUWg3z4uD8NSVHrbBT6DMpo2N75pbKpUzwaypBkJGyVKpYathbIOQKGygNHCKU5QT7+OV6f24Oj8EUwWT2OmPI3Z8iwLE85KeA/nmkRMKqxV2ZaOJ9Cf7kc+1c88qofSw1iXuQwDqUHmXd2WzLF81RQ63LYc9ncqllrauzo0HM6EoObjQHpI8XHLMz+Ghm3EJT2qeG81uJutvudYlKyp4oJtlDoPlXEtzAuWJqjFIujLxSZosyUk2F8FJguyP9XuU+crX9OD2kkiQP1c7oI4kU7X+jRrqEMVGaIY9LCSfII+LL8CyrxZt7WQ64q3DbuCkRnBTo1LV3Evv6DBAMBXXIrcy80V94rgksVFZFmjaFPlaFArRrSwmkjkms2E1rOjWiigODaKhUNvY/7AAcy+8QYWjx1HaWoKlelpVGZn4VVKIlKufK4I/7CaM0KsC6x/5d/klShyV7PQ33n66YUz2I/08DCcfB6Jri4kcjnhXe3ATCZBntXkaU2EdyvyOrLKRYhLNaQnxyBq7xecMyKgRKBvTlAHu4JgBV9uXV1N8M9f2Xw+K20XBKz8LCDW5MSh1D9NDFxEE3z45RhixGQwjqP7BfU8qsq9QBIIOSPKD+dil2uayl8KCdhAUKt7tVZEuDJ4IiKLTwt+aA7vWmSLhLwIGfTx8x4PWa0Q1CxdSUTOnXOCWl2nZAhtpVFyz+TLQ/V6xSCgyUQNjZh6jeWqrk0dRm3yIPupzxyHuzgBFKbhled52HAGhJSpVB8R6vsspx0ns8JmpOwdK5dH9qIfNmhjDuB0sNzVVq6P5a+2MkRQ98HM9HACW+arlqR23GlJXHMcogBJdNSGrYSgFuX4t6nrtz/4g/16ZB1rDmNwHuXDcqW7u/Mnj/ST1yYCRLSdmq/hjWkTk5U4ywgQeFAHcyA0G4Lh5+9LVenJdENMsJJ5rrJPjd6nemV7gqAG0OvUsbEXGNIE9docNLpWYAT1OxX8zR5gF3lQkyHqeQrxTQQ15aC+saeG/7jRYPnbtWGHHqQaAY3AhYiAJqhXudf4cS04GPIzlSD0Ih40/G1Ycck2e/J6eSgTxLOhJttkoQLlAUgcoOTbyDlIHmHYIU+Jmup79PgHf76pdEWuKTPiOSoVG1I5ERyNwif/kAOr2KSyloob+K+IgnHJQ61qqR4oLriCK1AQR9UMUQPosGdQkEsruC9AineNqKl4Tjjns/IupDhRN/bSszmikGmpiRPtAVCtuyhUXCyUapgrVnBypoADowvYd3wGrxw5jXemFlGluNu+5XXjsXq1hrqsvmoVS31hWQYSlLdahviOk6c1eVwbaE8l0NueZmR1vs1mocGHu9Ls785UAkunQ1SUTAFEyhCKfC+PRv58CA+uhtBz/jhXEVNOVHI++eMhUl6ga1gtyM9zudKqmnpcevhJwwzKrSnx5+M9kBO82vzrsMI0RKRGCBPZWHnAjapg/PJlqb6nSbj/Gu7zPdjkvOEKNX/GhuRTEwePcMX8+6KRKFTHnqXEWnTUBpZA8kFhhZhiKcTr7Y9vqSQUOCsF828CictWDabc43kFQ/41/jjnk0z2a4NhkK+wDacIoI6OKqHVHqHw36VaCQvVRcxWZjBVPs0I6ldP78Weyd3YO7Eb48VJtrwwb2p/HTtLjecKZo9KUksRQ9jFDAPJmM28q30P63iakdAU9rvH6cH6zGXMs5q8qocyw1ifXY9OuwumMKhq9figm6RmMjxPwvp4qYBXMVZX4PAYCHuiR+bfcniENFLL2mssV9ra/162l/ZdUu+v5DaXnunB9A/2d0yOhdZzZUb53SonavN5HQ3c4I8LdVj4BlpScqrGQTQOSB4E+xfW4yG5GIwPo5UhUTTyiPSoVvazfG4EIzc0M/mmSQZpVQwK5QIZlmcBbNH5HR7L4eGomnWGBJYvMPwIKnLNaRAfVKK6//QFKV+/GtZzpSOaRFFxXRcu5axeWEBtdg6V09NYOH4cM2+8jul9e9lPaXwcFuVZtCzeT9E5tlqzRHqz+5s2MXYtC5ZtwyTS2U7ASiVhOSnEUvSTRbKnB5l165DqH4Dd2wu7rw82eVd3diKWTr+L2gajJrwe8aIiK5j4UNR12cg1/O5oGa3XosYefhcNWrO3UGIeZgAQkQdyQW08d4p9W4t5Hppxyrj1IxqIeR8O4exbmTUxsQnjz981mmv7Z9Wmy38wJ/3S1PNxwzzmMlKdd2oIfTZWInOSwyfrFRhYcLlKP6Lm8lwgKhyNMBYUK8dzeB1Q9QUtBFBkhgQG5Gql/VWpwbOcP09NarDsjqBWgVtZgFueh1ueRX32HdTH30B97HX24y5O8tYzjKSBDxlK8zzVZ/MKZrKKrzyLS/JanPtNC56VgBGjH+FVzTytU/CSWRipLsQyvbAyeRiUszrHw4NTTmujRYqW8Hik58gB2OqAIFobMmQgIj2ycolxI4ZVAJE/viNyqeEtl3Dh6aCO22j9zqYX9L0XOwJEtE0W6ji8EMdcnTyoITyoAyVhw0xW1CKBVAnLVm7wx/fF0ahVTF0nVwS/cDprmmxcd8SruKbdRV82pom2i30AXqDto3mz62QV//U1A3tPE0HtNg+Nr7SPRL96OossDf6VK71O3kBnCiKob+iu4v+8HrhxQEceuECHla62RuCSR0AT1Ks6BKJKEqGspNXIP1U0O21HQ/9JQlucAIXFdpQAaAi9zSP7iVdYGehvJmVZ6glV0YRLJQ/9DhPUpAAV9VQPWk3UeSGI2UosK9aaaKDL6mxDK2oaISnoU3kA93l56dHtewAJRa1EIOJ6s3KCOjAq8M3rG8ZNa4Lar6dCDK1s2AWKtqhyrVCp4fD4InYdm8LTB8bx6okZnJwtYbFcA/k/cHVJa3xX9vyzu0oePIS+SqQsozHjIpWMo6ctjV6foLYx3JlCf5vDwoKTd3WSyGyWu5qHEE/GTEZ4U26i1q9GtaS8NkpE+2MoQkg3KspFmSEFgUoIhusT0SOcHYhr8u5AKvC/TKa0YbNtySEnfD0DTZZoHTfK8XFbkqDmvSbUU0ui09gP4U9Cii9W/7C8aMlnNHuqtAAXHoKtKkYmPy5ZkwuPD1JuWoYVIY+EzPMHYrQlQhkaIcKkp6FvqCPR9UP+qxE2pAOKHNtcKRDy+aGCVLuMUAhLulIS0kKhHfHMagpTiAqiZwcDhubnWHEUr0+9hp+Ov4jnTz2LA9P7cbo0iVK96I+vNSHX/GgRPrePhGGyMN/kUU2e1eRlzUKA59ajx+lFJpaBY6UYwU0e1imLPK1TLH91y5foeunZxZZpNj/oE/Jco/+bhSKOev6qT2g2SaOqJ+WaJb5ak+LpbCulKMrY7BBCrXXG9YBSaDCQU+WB2pcNhHFQ6WjvhGa/9PIL3S8JAfXKgFn3a9dguLOcHBWDnFVIKB1bYEvyjHIdQxrJkTSlcPdsaEoZoxIpcrHgreV7BLFTCi0isk3BIJQGMpLGDBQ94i8fBrFK+NqfFSjs5WZFNlnZZy67mwqLswCpuscI6Zk39+P0Ky9jYscOzB88iNr0NOolCpMrsY1OtLMdyGd4P/Ny4nKF75VoTbAY2UNEdGbdMAv9bff0wmEEdZ4R1xQCPJbJwEomYDo2Yk4aluMwwnupV7Rn1dU32MXJM5M/Svy1crk9YFCGHL3NxnDjVWeI2pq/XBLUpi9/RJXFPFviFCYvFHOUY9VgUCD2cw0Ozf55i891sWvx93mBPJV9ICnT8O4u2BeGquPjHkg9YbhMe7kmG9Hguuh+amVdGLpfnmPZAhwZV0qFQzOanbWV/Y48wfryVTX2Ua5tACBa30ACnhlB3ardS+ND37Kc1JNvonZqN2onXkJt8hDc4gy8alGc76n+RFDLXl8Zxs2v4lIpwDI8PqKm2Pw6ueYABq1JhgU3nmAe1DHKXe0T1BQCfAAWy12dZUQ2Edsgclt6WlvxaFKWMOfeMIHkRBNrG/u1DEHtb7TVNSrSD3JtEpFEZDvDj9cE9dmMtEv5XiLaFqvAvJFGPZZiW7kgly4/OwavYF7z7ZUB0yDNkwePUgX4Z1OT7wPpfM/OvWIeK4KRD2v5Of9NZdFnCbeETquEbNLQBPWlPDjXcNtp3uyfqON/HInh4FySeVDXaiJ3e4ujNqkwpR6TUjuyY1OTg9+Krgu2xrBiFtORXpmt4D9cXsN1PZaeN2t47OiqaQQ0Aq0R0AT1ao4OjxYpxcPQX4CWOyCHjx5ShRccvGSl5UFNXBEi2pZTp/EVkTaM7IDHCKKwojv63KBEcSCX3hi+omP5dslwc8uFbK3WPRSqNdBvqieFfaZw0HFJToYWdNl+oaDw6yNbIA6IUdWKn5tL4qmqE6QqQfXI5spqNdiYxCSMDS9P9lejh8hyOAldrShUXq0qyAlHykF9/HQBu45NY8ehSTx7cAInTi+y/jSX9TJZzYEvWi9JR4EzeQpxL2sPlkWe1URC89zV5FmdZt7VcaTtONrTSeTbkyxnNctd3e4gn7VZyPC0Hc2HqPab+nfYgzfsQRZ2qVCVHLyEJvMn0m3LzbDVRvh8la8qgHgUhpWQ08EcC3kYsntDajwf+2hEh5V6IvPzLinX1fkftlgNelgJkSeq2KjcXG6+MtqZeYtwsrD1q+rWsFgvoFqvsAGYMBNIx1KIMe8NSZlLuc5lc+CBI+WbKqcbPfsDdaWyjjQJORnUUjxBKNICx0kp54WzkSCoA49LGcmCX3fG84E9KBxWvFIvY746jyPzR7Fr8mXsHH0ez596Bifmj7PqMnTPt2yT657ix0Rtp7olrCQjn1mIb5MT0U48hbZEG7rtHvSm+tCX7mcE9vo097TuS+eRaOG9I1cSqaBlSAtCK+ppFY5IopxaQ8tbszDuQpkbGrai75v4P51xP58vQXVWzyVMpKGgTJnRukCpO/aXDiUkaavxGkiVYJ62wja8M4nKI9WgMeiw4CohB0XhoW3ocp3pG1MufaFbq6FeKMKtVrn9YTzOcxzH5Vot5JhP7EiPbiXyT0PG+fCON/D4E5FoJOi+YSLvH7m39D3Im7WbXRjeZ/sEOZNJEj11lrXGIJDSzfcObqWK6sI8Fo4dw/Se3Tj94ouY3LEDhXdGQDlVGRGsYHNWQ/dd3SwiN3nC30kJ5ET1MxMJxFJEPjuIJZMszLdpO4jnckj2dMPuI9K6F6mBQaSG17Hf5GFtxpvnfPW37yEDqLAc8vdhfi5fLrtC45cZkIh+D7WbF8zK8O+J9l9U7gUy711BuEZvUkd50OJgvV5yZoe2ZqIkmWe4YT/MezVs9iI8TpWHRKVXMMulHBOhoVttuxTDPLUHyWAueEzzfZg/7pbpq2aP9j8TckcajbXyzJftUs2XVEOfwHNdrPLKA9Qy/f5riGjBB3fITjG0XodbG00WsSQEygTlZzZhwCnPpG4NHnlUzxxF7eQuVN95GZWRPajPneL7bmaQEDFIOsv5IfuaVc03hiTiV+6S1PnLr2ZRx12R7oKqY8Z8z2oz7gBxGx7lsE5SCoNuWJleGNl+9sPDg/fCSpF3dTIqXXySerntaLj/G3bd/i6Sb7+V+dMwMcOjPSz1Wj2l6Un2LHtC334xIkBEWx0W4pkOJFIZJld4DmoxtlosFIEdtQe3WkK1MIt6hQxVADNuI55uY79JJvi7Kn9dkU4o4d9MhngeaqVFoDSPuOmdPdFW2o67NnwMfzxKNbsD2yYewNbui7EnV6dNpUOP4EufvB2PDX8FD37nHnxqaHWec6GVSvPm5ALw2lwak7UUi3ZZq9WWbEbN9VCu8UmQjBmIRdIa0lSjb2v1yHVLOucAVoxSJJrojhXw/twiBjI4o3kz+r1b0X/bowC24uET23Dbivp4J/7Y2Iy7qDF/tAPeH2y6oLpw538xsPkPAXz6YZz6/m3IX1C115XVCFy8CGiCejX7lhHUbJvma0mIOKm7LmaLVYzMFDFXrLFDSSpB+XrjaEvFkbHjSIgYx+EjpjzAi4OpWMR8VUMTD5RCuc5yFc8WKiiRVZcB2DETbU4CvTkb6SQpEGV+mLCCJtiPNj8YqY4pcutZrrksJzK1b47lRuYYUEjn4W4HOZsrrIhcnRD5k8vVOtsCJ+IxtKfi6MklUazUcXB0nl1Dle7OJnBVXwbdmSSjgdgrGsItRJhHc4CpITDFwVkebFtsvIVaV7DFQvnSlKBuHsrW34yLUcDR5Z+Wa3XW94QVhewmnOgb6hcKdd3mcJzoMx6gjzeX1Ump79hsGTvePo2nDozjqf1jODq5wEbbMvuY1Rz1omw1VL2sND98S5KaDiHyb56niHtxxiwLWSfhE9SUu3qwPYW+XBI9mSQ6MklGUpNHNXlZ03im+eMkyBNVhpRbSpkcVJHVLKLxbOmh2URrtZx+/z0A+j1/hOrL4GuASa6hjpnyDEYWj2OuMsvqRR6iFN64PdGBTCLLCFkZ7stPDaAQfirR2YyAk3gvVheZty2Fhi7XS+xZCTOJ9mQ7+pw80vGMj0tzhWgAW6Dg4lc2M54p14uYLs9ipjKD+cosSuKZ9Lz1mXXIJdrZxFysLWCsMI6ZyjTKNaqXh6Rloz3ZgT6nD4V6kXkFjxfH2He9Ti+uab+WedjK+a7Wlx9U+GFdeiwTYSCFwFLjT+LH72/0gWwYzoZYB3zlQZh0DjykwvJXSj8m1+olljua+mWW4VRkQ6Q90Y712cuQS7QFwPvyWn5EJXHZPFYcx46x5/CTkSfx5Ikf4fDsYfY5ybV3QYWf0zmihmCWymNWK+HZLM0VJEFCzbQt8q7uQk+qF/k0eVavYwT1UGYdBtKDbNzaVpJ5U6djad/Tmohr02hBkAqvA8WUKsr3hwUdq+wyBLU/KIK9gD8cRGmXhswTex4i7OouqrOzKJ48iercHJtLMSeFRGcH4m3tiGUzjIhjOElCVw2S0wTzAFO5L+F41woF5m1bnZlBvUJ7HzAyMN7WBru3D/FUKmxZ5UsNucaqBLWQZ3IUNPGYpFDUlBOZfqpz86iXyaMXSLS3IT28DvFclt3N6zWB6uwMC19NOQXNZALx9g7YPX2oF0uYO3gQpYkJhkGyuxu5q66C3dPtL7D+XFH2qerY4uNqaYkmZSSfb3JA8r5qIGoiocvDy3ywP+HrPZexXP7LK4PaES7V2Tk2DmgM1Esk2w3E29uQGh5mOZr5K9ixN7YNKE2MY/LFFzH21FMY274di0eOwjNVgvqciqozKIyncCAR5goDmPC6yPNI+iDTvPAAK2kj0dkOu7ubeVSTh3V6aBipwSE4A/3Mu5rlrLYd4VXNPat57upmJGKwa+bzKZD2fgjpYLngiMvlKIJ/EJKlFQzRc83FLtmkARwfpoZbh1eeQ31hlOcRpp1GjMK8t8FItsFIZGBYtF+TQzu8iQjOfxzHYB0K1g6JqFuahzs3Aq80y03u4jZMpx0GPYv2ahY/h/LXUgS1YjAszmJSrsjzFfPSK8/BnTsFr0TtAiMiWZvsHEzylKV7y4ssXLVbnIZXK3EpkMiwXMWw4nDLC/Aqi0CtzHEh8pJyGFP96H4RGaLRKFGtkRxjvHYNI4yJC3G9GPpBihz1xKh44IYOgVGCutHTOJBLwa7Rq1d4+8pzQHEOXr0MzzJgElGbHWA4yPv8yFNqFA3REHdxDNXjO1A5+jwqx15kob85QW0GIeUj5/QzEEpq1bmIlsubxN5fZ1XDcX6bv56IfRkfX3KPy3Pek1cn/Uf9a9kdvI+zPPS3mRUEdbqb4WIwQtth3tWU69ogYpvCiS/ToObUsWqWKyOgiObKiEdNB0t01x5cFN2nyWotV78z7g99w0WJABFtViyOzu4eZHNtXPek5NJtNb4YGJTWpFpBZW4Mi2MHUZ0f5zq9TDdSfVch0ZaHGU/CoBD8fGEX/0dCf4sw4KZpMiPzxfl5zM9Ow3PrZ0S0Neug0hN3wvnEvf5XWx85hW2/rukoAmT3n/bjxt/fvAQpOYPHf7sDt/w1hy//J7tw6v/ZeFHOgzNtFM2bmhGDlelmxhj1uou69KCOFiaO37PFOkZmyEkBGGxPoM3hZ/yodJ8rha/L2ZY4ZzavJXlQW6aJyuIs3IVJxFA7o3mjCWpNUJ/p+NfXawRWCwFNUK8WsqHlJjgq1F0PxXINe45P49Fdx/H6yBw7kA91pPBzl7XjhnUduHIgh6502GJXOZpJujKwRlRs1qOHkaOTi3ji1VHsPT6F8fkCu6cnm8IN6zvxievz2NDN88fRsU0GuW2p2JEbS/+gKI6AniuUegYjlCkv8p7jM3j1nWmcmi2yqm9c34HP/PwG/MzAaP+FAAAgAElEQVQgJyiISH3i9XHsOTaN8dkC24xSyOcPru/Alut6sViu4vsvHsfeYzPsAP/+4Xb8rz+3Hh8Yamde1PKMHvZc4Tg3ZC8LdIaiIxSUFAVBoyuGosBi+2mheAnpL5Vte1QBLL4KFBn0eF7GxHyJheXee3war56YxsmZErNeJZx+Y/NluH5IKjwD4wGZQ45VWdThrbEF/ONLx1mY70Nj85hZrPAnrIFTaUNON0asyZzESh5j6UkplZEGWRRy8pmIZxnim4hoMnDoyTnobbP5T85GPpfEEHlad6VYvuuWr+jub9m5ryowgznsmxn4CiXxXfQEtwb6YNkmvqsLeGQIPzSpQUY3dRRqReyaeAX//fD38OrUPiYThtPr8HO9/xM2dn8I13b8DCPp+ByVSjyptgsUa0wOSVnDrm4k1Y7MHca/HH8MuydfxnhxlJXXm+rFjd0/i383/Cu4PPc+pVOihANXDqnDoamaR3HZJkJ59+Qu7J58Bfum9uLU4gh75od6fha/ec3ncH3nDex5VK9/PfE4dk+8grHCKFPoU7029nwIHx/+d1isLuB7B7/DvIOpnTd034hfv/J2fLDrRliG8DZkkQckWStD9gkfWubcJ+VQg2AL96aMXKBIPVUu+O0XWDfmjORXSEWffNdcycofQn2xb3I39kzuwr7JPRgpnGQKwI2E09Wfw/u7OE7yxVvFe4MUvVKF+/bsITx65AfYPvIkXj/9KiZKE35dzjdBHawwvBW+Wl2MFx4oNxhf9IakUsJKwI4leYhvi7ysM0jHssglcuiyu9CX6sVQZojlsCYP677UADrsTqQp7GRTz3xlBKvzpanwV4VTM8EUHSzKNRetHIsIv+j6QJDUa6gVC5jauwcnfvhDzL7+OhujRMJ1/eyH0fHBDyJ79VVIdHSIwgIST0ak8eHziQjxCRNrMow2XxsXjh7FqSefYF62pbFxNvvs3jx7Tv8vfxyZy9bz5yipMBv0//4D+SgMiCQhNxQauDQxhul9r2F6717MvLoPxVMks4COjRux4TduR8d117PHLR49htEnf8zqVRyja+pI9vag44Mbkb/5l1FbLODoD/4b+57q0/GBD2Ddpz+N9g/cACPGQ70GOIgVQGGUG4dYi0Hne3Qr+7ywIAuCwfqKfoGDkCCBQacacadRqrBHiWqUJid4/ug9ezErcYKBjo03YsP/fjvaf+ZneLeEDBPErl0sX1TUwpG3ceJ//BPGn36ajaXy5CT3NmQhLc/3ROOVd6kaIgKA3Evy/JEUolNsLtmw9QDTYt7VFpHQSRuWYyNOXtbpFOLZHBJdnSxftTM4iPQQ96wmT2uaL1aGjC2WaLPcF4pFqGH71vSDZpuwpXA9401hRGhcAG99SMSei+Bw60C1iNroayi/+f+hNnGARYeicMexvhsQ77sesZ6rYKa4XGPdHoJKEsVywKsCSZCFNJ4F9LXx/Sjv+z5qo/t4BKX2IcSHPoxY/nqYnRtgJsnAT0wg3wBZYCueK3eMksANh/oXg4Rmv1tDbfRVlF//Ierjr7PzNQvj3Pd+xPLvR7z3GkaU1KfeRnV0H6ojLzNileZfvPtq2Fd+AnDaUZl8g4Wu9ubHWEjo5FX/M2K913Gi0iSZJuWKiOggkAqnEmKTqek4l0t2eLkO7RyUwbWU/7O6v1UMdfzzqthbi7nLur8whQqF6B59De7oq/AKp+ElbMTyH4B9zb9HrFPun2XvU7eJnaAynepTh1Ha/0+oHNuB+um34RWnRZ3J6OZczw25VwzsZGTo+JBha5N1nK0WIUMA3i+sr5jlt8HJZisJsDDfDkwioGMpgIwWUh2I5fpg5Mi7eoB5V8eIyLbbAWZ0u9xL9qvsHyHz2W2q4wG9DxvuhCWaHEuqGTUHWqIjYfdzzp/zfliurfr7CxEBItoSiQTy+T5kMtwwcaUv2idXCwsojh/C3NGdKE8fZfuFZMc65C67CU7vlUikcixdCBfztE8WY1bmplbes3Dhnoe5uTmcnppiHqnXXXfdSqvT5LoZPPrZDtz6EJDP5zE6Ogp88gEcfvwObDiLUi+OW0fx6G/049bvLuU1qwnqVn1N8yaZTGKwPw87xfXpy70Wyi6OTnID5Mu6k8gkucwnfoAkvMXOBOTI5eLoaXFdVxJpcd1y5RcLCzh5ahTlcuWM5o0mqDVBvdzY0t9rBN4rBDRB/Z4gHZyYyMP49HwZTx0Yw19vP4gXD08x5dT7ejLYck03fumaXtx0VS8jrBtfYSWzfCdJWkkkqPe9PjKL7z53BE/vH8PxqXlGAwx1ZvFL1+bxf3xkvU8Y+166bPcoSogebBRFoHqMptCE/DBqYnS2hBeFR+8Tr59iXtC00fyFq3vx1Vuuxcev62MWXkTKPvDMEfzkjTGMziyyUM9X5tvx0at78Mkb+jG9WMY3nzyEHQeJmPBw0xXd+L8+dhU+enUvsgnLD4nCj2vNKhwoZ8mYrVx1UahWQfjTN0ny1rbjjAT1G9wQKzCsLPB8jxxxOBTX+9RaC4IaIjQuR5VvRN6ZKuDZN8fZOHj2zQm8PbGIOgxsuTaP//wfrsPPXyljDymHVz+0K1ecuq6Llw5P4VtPH2bhvecKFVRrZCzwngzqZR8SDsksc7VJJVRwYA+UCwGBLVU/0vtTelgTAd2RTqI7a6O33UZfzkZf1mYE9bquFLqyCdgJChtuMc9qHkKc8ldbLEz8yl+RvvdvlLn0lFxfUg/XTDe68gdeQFdS+CJqP/ckoRd5zk4WT+PHI0/g/tf+Ai+N7WWXXJ4bwJaBj+Njgx/HRwduxmCGxwwKeWELhaTqaSC9UTkojQT1q6f34aED38aPR/4Nx+aPshLXZdfj40OfwG9e/XmFCA1MWMJh3MNSIxgZqjY0+PTU4knsHHueEaY/OvE4DjGFJvDRwQ/j92/8z/jl4U/CMkzsndyNb73xTTx54t9A9yStJK5uvxq/MHgzfmXDVkyVTuOv9n4dz556lrVsc/9H8OX3/9/4xYEtyMSzsBTFpx95Q1ZJhjVkYQBd1Lwaw528ySsuDxluWzbz5iavbYazMiajckER57w/hAKPh/Ambzo+B2QsipYZaxUm5/jCUTxzcju2v/Mknhl5Cm/PnWL1+KWhTfijD/8pPjrwi6FxHhDUXAqwZ3key0H94IFv4emTP8F4YRzFWkHa9gSeOed1xnA0SMZJjE1lPeB/ihVZRs/1QwrzFYelRjQMJIw4I6nz6YCgJg9r8rTusrvRlmxHNp5BiuWwdpinNcthHU+HiesW63bwcauFXQAZWtQVcP1psMz957U/zsHDmzSPcgSXT09i9OmncOhv/hanX3qJ9Wr2fe9D3803o/cXfwk9P78ZzsCAqAAp3vhuSkY6UEO5skdEFf3K/CHS8vA/fAejP/kJCsdPsIGSWncZ8jffjA2fCROhPo/TdN0J1tcg1DWjG6VEZb+LoyOYfOkV5tF76oknMP/WW2w89/3CL+C6r34F+Y9tgWnGMfPqq3j7wYdYvYqnRpj3dO7KK9D70V/A4Kf+PcpT03jzr+/DxPPPMTHSc9MmXPGF30bPRz+CeCYDIxbjT5b6dUkO+B7Lgsghj7Z6HW65gtpiEfUKGdx5zAuXvJTpt9yvBakPBPTiAT4cPs4yFQGfk40EtSSYwgNAJagLI+9g7JmnGU4TzzyLhSNHGE75LVtw/R/8AXo3b+Z0le9kysti/vH+8uVh+pVXcOjv/x4Tzz7LyOl6kUJhipy5552gFvKMrQW0HPB9vU9/+QS12KfJ/pRXSAC8OjlQsqgC8Vwbkvm+UOjvVG8fEl1diLfnWPQBy0lx72rpaZ1yWuaZ9oeP/2w5pGXfNZsMZ7LvOwdyZK0VoW4C5F6qVmIkZfXocyi+8hAqJ3cxgtrq2ID4us1IrP8IEutugpXrF+M4SlDT4BbhXwW8KiHGxr1CUFdPvIjCM/egeuQZNp+t7qsY4Ru/7COI9V0PM93DUVO7TwoM3ziYXxIQ1OK9j7cwPHTrqB5/HsWd96F67Hm20Jrt69mz4pd9lLXLMGMsf3LlyDOovP0EI6Lp2Ynhm5D+8OdhOG0ovPWvqL7zEtz5McQ6NsB5/68hvn4zzGyek9SiwrzKgf94I0ENeOUFuLPvMI9tIiTJm9vMDcOws01MNMJnD9nKxv1XFCxxahIfN8YQ48YlBGt9fhTld15C9ejzqB99Du7cSXh2FokNH0Xqw59HvD9sSMi6Rpbrh3ivo3pqD4q7H0H1+IvwilPwaqRMF4Sv0i9nMyUUSSogD50U/DNIIKfCMkA91otVhq/Pofao2JGBrPBYJ095M8k872O5Xpi5vCCoBzhB7VDu6kwodzV5WUvv6rABjniGGOc82pcc9OraE5ZXquluGEc58hqnDhuRzXMfnE1X6HsvYgR8grqvD5nsmRHUFO2nODuFxZF9mH3rCZRPv8kJ6q73IXfFLyMzeAOcth5mxMaN3YL51uw9pahjBPX8PKamplCvn6UH9aEHccuVn8PjyOPub92F7Z//ErZjI+7ZvQtf+eBF3KkratoRPPiJy/G5J5YO66xDfDcHkxPUCQz098NZIUFdqroYneNhwPtyMSQtEwvlOgv77VIEKnLGcUxUah7G52psW9SbjcFJLJ1CTtawsPj/s/ceYHpWZf7/9+113um9l/ReyYT0ACqIu4QFlQguJrquqP+/C7q7Bt293KC7CPr7oYgCARESFSUou+AqZFImmfReJ5PpM5ne315/132fp71TkkmowjxekZl5n/cp5znnPOecz/393m60EaAOTgDqqzWBCYvvq5XQxOcTJfD+lMAEoH4Xy11dKFOVGEP+MJp6PGzJ/GJVAyupSR2Vn2LDoqJEBtQ3z8pBUdpIi1p5GqJOX4YjF/lm1D0IUG/d18D2z429Hn7R5ac6sXpqJu5dWoQZklJXVlCLiY10nGEL08Nzi4lsddolTx36vUFUt7tZ0fv7Q0041dLPoGNRcSq+tKIUa6dnISvJysrhJ/5SzYB6KBBGhovuPxWLSlMwqyARLb0+PLenHodre9jadmFJKj6/ogwrpmSy1bNDflFrVqzU8paBeQwEpylajWzO6zoH0esR1oxZiTZWY6e7BMgZe1MnlSJiX/zOS70yMFYWaORyk65EmSCquVrlZYzWXi/2EKCu7kJlTTfqutw8oF8zNRPf+dRMLFUAtXaxQl1gDkUiGPQGsLemG0/vbmBQLWxlRO5dtrCLW5h6Fyv6tR6aSZmafHC4pbJ83fKdc95v/iUCYsxmo57t4Ak6C/hMOawNcJiNSE2wIC/VhpxkG7JdFmS6bEhPtCHNaUWKwwyjMr6LW+qMuwN1gUlaGpHzgkkLZiPah7LQ8VFZCBUKao3nAoaCg6gfqmeA+2L18zjeTcoVIN+RjsUZS7Am9yZ8vPCTKHaV8N85glqBeNpy09QLhWbIDUx9TGd6TuGX1VsYiDe467k6FTmLsTb3Zvz9lA2YmTZbnGdYvM1oPaZiZaoAWtGrcQ2RTt0X6EV1/wW2nP5tzVac7LnIB1+cOQdfnvE13Jz/cWTZs1g5/H9OPMq21AOhIbbwviFrCZZkLsWctAVodjfh2bNP4mDHMT7+woy52Dj9H7A6dy2yHTmwGykCV0zglXYxykJTOBpiMN3uu4zawRp0k8I4BmQ7cjEndT4ybJnS/cv5A7Uinvj+aYTTgfxNaRFBqHdVUjFs+S8OYjd7mrD7cgWX0+6WnagduMxHW5t3I/598fexLHuF9BC13heqPWgkFoEvNITKtt346dmfoKptL0LhUBxAv6Lq7lr7ouvYn6oJlUFUL4Mcjd2wcndy7ZOhO31HBEcpC6kKr9PBpDeyutpusHEdsBptMJuscJqcSDIlIcuezQEYeY48ZNvIIjyff6f9rv72EnvI9fyKAUyavK3yccX1xlurvt/P4Doe21W/MmLYAyA05Oa8waR4bXhpG/pPnuB2acvLRfLChchYuRI5t9wCZ1GR5smrS+oCXMi/i35F4n9KEWrrxMDZc6jb+iKDUE9jIx+TrLYzV69Cyec+h8QZM5U+bZRsr8OuQVrA5v6Dgonkj1VpcLC/F4MXL6Fz1240/f736Dt9hndKXbwIk764gQGsJTMTvSdPofr/PsGAOuR2swo2fcFCpC1ahKTZs+FtbUbt88+hmwB+TIfkBQtR8oX7kb5iBWyZw6zJ1VwB0gWp/X80HELE64WvoxPuugYEe3oRi0U4n3HyrNmwZkggS/M0VQcGqd/m29YqtocB6mHjMhEIREeRx7NqCgX5NHR/7XsquR50V+6Dp76Orytj9WrMevi7SF+6lHcV4+jhQZM6xMj2z+9H5769uPjUU+g+sB+xMOXrlu99ZB9y1Qr7Du+gfc3we1O6NOrmlDcpvROkF6MchCOCisTF8GIzRFofGoMSpDZYhcW33m6H0Uo5rG0wOBwwJiaxutpZQHbgObBkZMKemw17fi6M1rEDdK8O6sT1SrVfKaWxRmejtft3uGjf18OJei3uXsGo/iFE+psQbNiLwNnfI9xxRsBLVy6MOfMY5lpKVsOYmC89WKoP8eMGOXu8tjnHvds0Abuh5kPwVj7OQJj2MaZNgnnSLTAV3ghj5izonWkaJxV5nqPOveToNPUZapXCUr8qgVH6jVTRvoO/QLCxErGQj+2azfnlDKhNRTeygjpMeZPrKxGs281qanpBMqBd+g3o9CZ4Dj2NYEMlEPHDkFIMc+lNfL2mrFnQ21UnIO18XGoEar8mfRjuvIDgqZcRaj/J/YwhazZssz8DY8Y0tc+OG+epamHFMUeuRXEVeWRqA6WyyceT2y8Xq/hydKid4TtZc1OQQmSojSGsuWg5bIs2xgHq+PEePYkoq9RjIS9CTYfgP/orhFuPIhYNSe1Obnnym02dt15PQ1ACJYdfiDoT17xHRHmoziRUb+MDkOTxj6IIVy6KHCK0Aa3SPIecjfRG6I1m6I1WDk4ghTXbxpsToLencK5qUulTPWOVNeWudqSMyF19pftXbk+ZT2r6Xf5RerNIzz9+lCFPdLQRRZpiuZ6Cn/jOR6oE3o6COhoKwD/QB/flMxi8tAOBnhoeB5hTSuEqWQNHzixYE1NhMMuAWnJjkWA193bc3UtzX8nie2hoCH19fW8bUNc/fxtKvvAGkLUZVW334BwDWWDeo8dw7Jsfdavq/XhYtxSPXFPe4Y9U07jizcrtJjs7Gw7H+BTU3mAUvR4xTk5xGDh1Wb83Am8oimg0xiA61SEc9Xo8EX4vJTuMsJvG50zidrvZJSA4AaivWlEnAPVVi2hih4kSeF9KYAJQv4vFrp1wyJOiHk8A51oHGeD+8XgrLlwe4jljeoIZU7MdWDklA3csLMCkTNniOT6oXIaj4rKVpWNlqqb9O/18rnUA26oaGIg39pIKTYeCFDuD8PXlRZieK84jL6zxUaUFPjW0WzsV0p5VLCDIiwf0XV8ogo4BP/ZUd+G5PbU4XN/LCxvzClPwuSVFWDstC0XpDpxq7sOjr59FxfkOUJrq0vQE3DQtE4tKUlCY4WBF8QuVDThS3wNdLIoFxSm4b3kplk3OQFqChV/UvGlWd5VIY601YyiK7qEQLrQNYn9tJ5q63Xy903MScfvcXJRlXS1SVF1cljRzalmzJbVQyMjXwhNjZSFHukaNck4LqPde7MKu6k7svdSDegbUEayemoFNt89EeZlYiBW3N3IJjfJWN3QNMeT+9cEWnG4ZhJ6UCVLy6Q8ioNZCt7jrG42YqL6kiOnFUpiOc7qrCwi0wCDvxseOAS6bCXmpDgbUZP2dyTbgNrYCz3BZ4LIaYTUR0NbDZjbBajayypps4+M3dTWEz6M2N46u51/lhQJlQeGjAqjVNiHX5x5fN073ncKu1rfwh/rtONdbzd1Hui0FU5OmY3XuTfi7sk9jStJUUa85LYAo1OELzvEBArKVuBawAmd6TuNX1c+h4vJbAlBDhyJHMdbm3Iz7ptyPGWnCmlY2y5Yfn9bcW6jz4xqveK6yElajfCMFb7uvA7tad+DZs0/hUOdxrnvz0mfh81M34Ka8j6PYVYyT3cfwn0e+h7da/oxANIqSxEKszbuFAXVp4mTUDV7ClnO/wKGOA9wvLkxfjC9M+xJW5q7mHNWUs1uUj+hHxOK/DOjVzs4f9qHL34nzfWdR1V6JhiGh6JueMgt3FP8dJidNUe4/XkmhWeVT7lNeUNTWXznKXW4VkspPA/zVDlhVWbd4mrGnbScHKpCCum6gmdvl2rwV+M6izbgxe7nSWY6myPaGPejwtmJn6w48c/5pHO08wfjIKAW1aJXJwxrse/YrlSeVWFQvgBYpp6nktOun2p812ipRvzTvTPEGlVwy5PX/mJQtUQcOqEkwOjngoDChkMF0ti1LAGpXISus7UY7K+etbBtOgNvOCnqyyRv/pr5jRi5IS28ijSXzhxNQy+1A7ewDvb3oP3senbv34PJrr2Hownm+dXN6GpxTJiNjxUoU3LEOrsmTNEWtBqSpz5ues7RQPux1rhnCYODcOdRv3YqO3bvgaWriYzry85G5aiWK169H4nQtoI5q9NDxoTfiYiTgyo4IUmfG51YHSBGfl63E6f5qn38ePUeOsJIyZd5clKxfj8w1q2EvLELvyZM49+gPGVBHI2EkFBcje+UqBtTO0mK46+tQ/8IL6DlylPur5AULUPz5e5G+bBms6Rkw2iiQQq7gUvmO8rokiEvK4sHqanQfOARPo7CKdE2divxPfQoJk7TlLPdAohXJCE5UUzUwQCvwFZ2i9JlyftF6FbDKhvzxF0eAumPvPi6nnr1VfL+xWBiZq1Zh5qaHkVYuALVmdCLVB8m6z+fncu7YvRuXntuC3uPHoDcYoDNIOeWktBbv5whC5WMSxJIicVS8JAWpKEN+yRUnLg+sHIajJMRRFFOyCw71n3qTGQaHU7Sj/DzYcnM4xzrlrXbk58KSmgqDzcH5qvmfTfpnoTyWUiqMq3RuY/ZjUi8sf33k6Hr8veZfw54qoJZbCFk894Fst0lhHLj4v4hQwB0FFFC+3fQpMBXcCOuUW2FMEQGFHJ80AlBLYQua4YkMrUUzU88XajkMb+WPBPCl91rqJJjLboKZAHXGzDhALdqu/EZVAw3Uo0mXNCwAVwwnxV7hjrPwH/sVgo17EfF2sxWzKXc+A1hT8Sq26A43HUCIAHWTlDvZaISpZCUcS7/OAT2eqp8iWL9LAdSmUrreZTCRLbkCqAWwFZtmTipXDCl2I9SwH769dP+7OeWJuXglHCu+BXP+DdKe5LwhtTQFQErvo+HOCsM6CXW8rK2NGocnuduVrawlQB1uOSyef+M+VlRTnmUKTLAt3ABTtgjwlB59XDVnQB3yIDzYhlDjfgbv4fazouwpx6ySH1q7NnC9PZvs5KMC2NFnaupfxVxRvBP4+jnXvQ46tqwRl8lFSv8n7SbqjtifdhOvSwqile3q6WPhGKA0Azqc0QK9LREGRzoDarL/JkCtTyBAncbQX2ewS1DbKqA2QW6DadSugy9HduHgi9IETikObuJtpx2xiV3lhjjswV1v0f81dG4T1/iOlYAKqLPgdKoCmXGdIEauN174uxsx1HQU/v4Wfu+bE7PhzJsPS0ohDBY7dAajOh6QXXSkdCEiOEQEwOlozScWw9CQG/39BKij12RVHH/Nx/H4vPl46IQKpFVgvQk76jdjzdV0KuMqhL/SnVq24c789dg+Aaiv6wFeD6Am6+4uT5hHOWkOIwPqPl8EnkCE3z92s57/Tn18t1soqFMdJMIxjMshcwJQj/9RTgDq8ZfVxJ4TJfBelsAEoH4vSluzAtk+4MXB2l4GuBXnOlDX5eFJiMtmRF6KjQG1yNUs5eSKI7DSlETMpjRXHr8crl3wPK8A6i409vl4AFiQYsWqKRlYv7QY06Wc0KoKRZ1UjpZzSjth1SqD5EV4yqHhDYQZwD/x5gXsuyRy7M0nQF1ezArqwjQ7jjf2YvP/nOEyoAnZjJxE/O28XLYCL8tMwKVON57dXct24VQ+i0uSsXFlKRaXpsFEC3sjoGa8wku+niF/CE3dHhyo7cH/nLiMc22DfL6lZWn42k1lWFAsIuFH30aWqzKj5S+IBQUFTkiLv7IFXfyCg6o8oW+29gmLbwLMe2t6UN/tYUBNgQNaQB1nva65yLZ+D/bXdnM577rQBco1ThlcyRrpg7KNEEoNB+3y+oBUn2nhUly9vDAjfozKCx4K6JdqntwclLWIGOeutllMsJLC2qTjf6SydlqMSHaYkZ5gQZbLipwkkbM6J9mOzEQbEmwmGJWiG1mG8TXh6rVleAv9oDyTd+I6pGUfDRwB21kf6NyHnZd34M2mP6N2oIE/d5mdyHMWsEKYcjXPSpWVzcOBgkbgJz1vbeCLuG5VaXu69zR+deE57Gx9E00esvjWocBRjDU5N+PzU+/HjFQZUEeEFTnbqEp1Sxv8wAs90sKV1Kblp6/V+JKy1x3yMDj9PycfRWXbQd57AQHqKRs4vzSpw491Hsb3Dn8Hb7VUcC2emlyK24pux6qctZiRMhv1g/X4+dmfoqp9H9/eksxy/MP0B1CedSPnKKY2LM3RNZbbUg+jSPf1GAz2o2GwHvvb9+G/G/6As71nOcjoxuwV+Mach7AoY7FcZMojlxeYlYXeMVbmtX8WuEFqj0qOaGXFUxxbtnyk1AWeZuxuIwX1Duxp3Ym6wRYBqHOHAWrNS0qUs7iqbl8XzvZSoMMOvFq/HRf6qrmcyDlBXR9/f/s4pZeSrJxVraZkWK68nzUqzriGJ7cgSecnv0A0/Rn9yH0/Q2o9A2gHWXwzfKY81mTzbUe6NZ1zVuc68pBhz0KuMxdFCUWs3Kf81ld8tcUthGvDBZQPpOcr2k08Knh/n8E70Y+NPIaqtJVzfnvb29Fz6DCDyY6KHaycpWdicrlgy8llQF103/qflQQAACAASURBVL1qDmLuaYbnlJRHDWquUvk9J56zqCf0KSuot72Ezt27hMU3yOI7H5krV0mAWs51rLHkH6bZVRq+XJ+kMYHqqKJxQ4hEEPG4+f4u/OQn6Kqq4qtJkXIrE6B2EKA+cRxnvv8DtO+sYGvfxCmTkf2xjyNj+XIkzZjGau/aZ7eg+yBZoOuQsmgRSjfcj9QbFkNvttKKo/puV7oPuSdSO4PQ0BA8DQ3oPngQl994HYPnzyEWjSJt6VJM/urXkbpggfQmUPsMtYOT6qnUz6tOJ2KcJvX+6vhC6u9F90blqQVNtEBKQVTiuwJQV6FzTyV6KislBXWUFdQzv70JaeXlyvG1lu7yeYO9vfxsO/bsQfNrrzGApwASnUENmVLHP+9O7b7qUYcBSM5FLSmhxStSBC0J52a5hYjgVt5POoH4ntT3xdl5CrjDyIdSWRiNbNkuQ2gjgWjOY22DJS0VDlZW58KSmcUKa3tBHqzpaTDa7dBxEMHITTv3iYsY4ktSBopxQbWjxH9etaj+unaQSkVTOBF3F8JtJwSgrN2FSF8927LrLC4YXLmsFLbOuhvGdBHoprYd7Xt42ABieDuKkdpH1ApS67pJQc2AWgcDKaglQG3OmMVgXGq9yvmUccrwT6SJBYNG5a0kB0RQmC4Q7q5G8OwfWSEcpnszmGDKmM4KafPkj7FCOli3C8H6vQhdPo6orxc6WzLMJcthX3A/YDDBd/I3CDbsQdTdzhbfllmfhrlgKeej1plVi2818CY+IFluEVGyHG/YB1/VEwg17kVUF4GpeCWcy78Jc54GUCutSNtXacbFSoCYXETa/nO4klrT50mPieZRCvp3twkFeeM+VtHLgNrMgHojjBpArTx/KecBHTnq7USo7RSCjfsRqK1AtLdBPGtNUJycHuDtGXmpgFp+wkq/LtULMXxSx1TaIFQx6Jf+Kd27aAhy+ii289YEbcl1ShsmwXMPTucSn+Nbp6MgIyNA+atZVW0DjDYG0nqzHXpbCquqKWe1LiGbLfP5d2si17HRRlGivKTzaQIfxXWK21HDf9QdRgZM/3X1UhNX+/6WAIE2vcGExJQ0OBKEcIWsteW+X1tXtesh4tVK61thhNy98HY1Iujp47ZitCfClloAoz0ZMR0Fr4icSLKtt+KWpyipRYSGXlJQ+30eBLxuFl9cdw7qE49j/ryHcFxr6d29HRvT78QWAA/+xYfHbh6LUO/HI7qleFgDb9t3Po6Hv/0kthygwPhirPnZK9jxjxoVdrgd+3+3BVue2YrXd55HO+21ZB1uvecBPPyPa5B1lfi6/hPb8eQTT2Lrnypwnr5cVo4Nd2zAPf+0AWuyRtYRAdiysGH7cTx7RxbQvh9bfvQYtry6HfsvAVkz1+C2+zZh8zfiz93/p4dx54/3o+20dJ4Rhx5m+X3gEejKHwZGAdly7uLiR4+hjhTp/fV445lH8PivXkfFmXa+h3V3fBWbv30PpslL2yPO14/6P72CJ3+3DW9o7/2+h/Dg19Zd4Xvvf7uxUO72a1BQE6C+PBji/jzbZYLZqGOLb39IWHxTesJEmwHBSAxtgyGRTshlhNMy+rh3eAl8IAG1vx0Vv34M2158Q9Mu1mDNrRuw4Yv3oHyUug05eKLsMRyreRDzQHVkCx754RbpGMUov2sdvvrdh3HPzDErFtBegSe/9yS2vinaBLcpqV71/4TaD4C7tqLtZU0O6ivUd7W85f4BWLetDa98Vr0JuU1kfa8Kbd8pB/rPY9v3H8LmF9/gdp0180Fs2fkYbpWzeQLov/QGXnl6O7b9SWo3KEb5/Rvw0D89gHVj3V//eWz/yeN48mXNd+66Fev/8WFsWJ2Fj3LszfvbM0yc/e2WwASgfrslOJ7vaxYGGrvdeOtsOwNqUhdTzmajnkCaHg6rESsmp+MraydjbkGydOS4JZcxzjYGaVAU1I2soG6SAXWyFaumpkuAWtupyzM4dXIbf8LR0JQyPVem12RRQvD1h386jz0XuzgX2az8JNy1MJ8BNAHqEy39/Pnu6k6QheC8giR85oZCrJmWidKMBLbkfv3kZZy7TDm7YpiW7cKtc7JRnE6L7mMtjo8sh15PEOda+xnk/uFYK860DnCE2trpmfjup6ZjiaRUHvsxjlX+almMe6lecygtoN5X0436Lg8PTFZNkwG1eGvFA2r1ALWdgwzcqfxOt/ajazAgLRqO+2rGU3Pf1j7xwk/N4qBGocoLBfJCqAZQK7aRzPXFIoUC/jWqW/q+WJKSQs+5tui53GiBWV5sMBn0cFgMSLGbkZUoAHUeAeokAahTnWYkWIxwWIywW4ywsYW4nv+ZVF/wK5TH+C0l31ahfgC+rLYytT42DNbhLy1/YkB9sP0A2rxtMOmoDK1wmJycY/n/m/UNzE9fOOqE91pv63TvKVZQk5V0E+egBgqcxViTezPum3o/ZqbMkg5JNeHKSlJ1gV1uO+r0W6tTiMSi2NW6E/957D+w6/Ie7vhmp07H3WX3YFXuGgbUJ7qP47+ObcbO1n0cFTs7dSr+ruxuVlHPSJ6Nbl83/tjwKs72nuaF2unJM3B70d+i1FV6TUXQ4+8C2ZxXEMitfQWney/y99fmr8D3Fj+CpVnLpDZxhe7yirVZ9LISclXzQ1/lKsnCfI8MqNt2s4Kaymlt7nJ8lxXUksW3UnVEu5FRbvNQI3ZermBAve9yJZrcTfz4OMRgGNi6pgJ7J3eWYbnUpbEbhFSrRV9Fv4h3qLzUrF1KlnGlUstEQYv3JwOceJgmgJCkYqNFI0nlQzU7yWxDUUKxANS2TP5voauQ7eYTzclIMLlYUW0zWLkt2gx2thAfGeAlnUB5i2tXRuWqJC5yLOz+Thbx+3OskYCa7L3bd+xgsNh7+DD87e3QG40M0owOBwPasq/8I1LmikR28tK39DTjbmOsUZr2Hd9/9hzqt73ESlufpKC2FxQgc6WsoBaAelyb9O6Un7UCqDVBbFz1IhF0Vu7BuccfZ1BNdTBp1izk3/l3yFixHI7CQs5BzZ9XihyyiTNnIP+OO9l6PHHaVAR7etD6+hsYPH+BLy1x6hTk3PpxOIrLxnWp8k6kWCeQS4C+5bU/oP/sWQbiWavXYsZ3vov0JUuUlnY99VBx2RlHPdaavXIO6n372eK7p3KPBKiBjNWrxgDU8f2ut6UFnXv2MODu3L8f3uYWMYqhvkMK1Ht/AbUa8CACUzVWscN7JGW8pvYLVLfjMqoqtIT2UQM24mYWYq0a0SipR2M8D6DBOdVTCgBxFOTClpsLS0YWrDm5cBTms8W7OdHFec2FwtqmqqwJXF8tf0EcjZZuZOzp0zXV3Q/8zhJgpOuMDF5GqKkKwcYqkP025UfmR06KUFIbF94I24IvwJglAv3Uvi3+LofPjsaaLRGg9kgKaqpelINaBtSmjFkwONRA4bEeh/yOlScMAlDLcDIeUEf66hCo/gsD+HDnOSAa5vza5uIVsM74W7ZsDlT/LwNzUpJHIwEYEvOFxfWsO1n5Gmw+hFDHacSG2mAgi/Cyj8GYPg06UsFSgMV4tlgM0UgQocYq+A78DMGmfTyXoetwEKDOEeNhdRY99vxNHZUOP7E8t5KR6sgL46alCcuIudsQajmCUAPVgb1s+a23JEgK6tEAtWSdLbWvSH8jgnU7EaD603YKUXenFBytDmaUtjj2hY+nBIeFIGjHH+K+4wG1nBpHW6RapyT1lELhL6mtueLK4y5xwXJIlTo4k5xzpMelV/aQg+OlmYTUf+r1RpFjXIbS/F9hA04KfL3FyRAbRo3C2mge4RChrMooIF0J4ZZpNV/vBKAeV3Wa2GmMEiBAHYjqETG5oLM4uN2FI9oxsaankqJOtH01tY5oJISQ34toKIhYNAad0cgpPShAiNa3lHzT3GSkY2tsvsXrWRZaxKCPBODUB1lRen2A2o+Kbxdj7Q/agU88i7o3NqCYb6Mf27+QjDufB3D/K+h7bh1Gx1sqgNq834c1O2/Dum9XMHSWtwde68NPb5e+7d6PRz61Dg/v1O4xVpUbnvO5Hm98fT1u+8n+Mb5Qjk1/eQObb46/UkUB+r0q9C15HXfe9wgqRjl91urH8MYbD2KeRKzaf7ce2Xdvu0J7uHZATZDv3Pd8ePz2jdhCIHD4VrYBr+x8Fuvyhn3QsB0PfeEBPD5WudH33nwW6+RMSh+gVnw9zgOUdrKhJ8B3UZRqZvBM69Ik8KKmZdDTPx0IZDf2Bnm/ghTab3yuaGSN39HR8YGx+PafeBLr7/oqto9WJ/juirFh2w48+1nROpVNq+4/vxm+R2/DxucpMGT4VowN26tEgMawrf/Nh3HrLY9g1Fa15AE8kP8knvzduweoqU3UPWrFIzffGd8m5j6GY8cJulNEZT22f2sjHvhxfN+i3koxNry8A8/eNax8GrZhffl6bBujuym+fyt2/OweFE9Q6g9QjzFxKeMtgQlAPd6Suo79lMGbZtZe3T6A7YebGZhWdwyxpUeC1cizC8o/UV6ain+5dSoWl8gR5WPj2PFc0mlSUO9vwh4C1D1CrV2QasdKyeJ7hqSgvvKx5DsRKmAxsVMtxLQTI/nnAzU9eOx/LzAYD0ViKM1w4JYZ6VhckoqCNCeqO9x4Zk8tDtV288LWwsIU3LesBCunZiI32caTzvZBHyhnN22kgM1MtDA4HM9kXr4fCgA4WCeUxhXn2nGxY0gA6mmZ+O7fzMANpSNzGo6nXMU+17+y1drnQ+XFLlZQV13s5BzUkRiwamomNt0+Q8lBzVWHT6OxDoeewf1LVQ0MqJv6vBjyhTmKVQYhvNj0NhcGxl8OY+w5TLGi1hPthY3MmSXDGBHlLpeyTHDkv9JnsnWptFAh7aweXSxHs0JNR3leAbNBD6ukqray0trA0YrJdjND69wUO/JSHFwHM11mpDktSHJYJAtwdSFIPBEtdpKXz+Itqz844QJv+2mqBxj2+OiDC31n8fKlbaycre6vhjvsQYLZyUvbvrAPS7OWY9P8f8OSLNkKVX2O13NlZ3pP4oWLz6OiRQLUMaDQVcRW4vdN+QJmpagWhVc9flzeXbXGCStYsQCqk5Qh+9oq8QMG0G8hEo2iLLEUt+R/HDdklqPIVYyL/Rfwi3M/w4H2o3zaBRmz8ffT7ucc3AWOEg6naPe1YTA4wF2o05SALFuWlHv6qleq7NDubcX+9ipUtOzAn1v+FzX9jXy8m/JW4D8Wfx9LMm9Uu6jrqITX27O1DDVhd9sODlTY01aJuoEmnnARoP43LaDW9J/i9Sgusrr/PH536WWuRxf6z6HH3yOcI+O62+u4ofEX7dX3lNZgZaDENUaTxkGqNHwc4ao5vKcQpasNh5DWZaRuXobboi7KAEsuMhF8Iy7TZNAJZbXBBqveAitBaLMdTnMCksxJyLJlc252sgRPZ4V1HiuubcZrn7Fcb524eoF+QPbgQhXAUH42gxer0bT9FQa3gxdrEPZ4GY7RHmRHnbbkBkz/1kNIWyyUcJqh3nXdVB8D6m2SgposvmOSgnolSu5Zzzmox71d7YFpgFXX/v04//hjDMajoQgSSkuRddNNnIvaUVCAoZoa1D73HKvJaWExef58FN/7ebYed+TlchslC+vw4BBfntHphDUzg9Ww17J5OzrQe+gwX0fbjh0YqrnI1qpZa1Zj5sPfRdoNsuLw+ko6LnXCGIGOo7ze4GltRdfe/ejasxtdlbvhqa/lNjhcQT1WBRiqqUbTq68yoB6srgGBeKGSU8cLItfz+7WJ8aU0klJ6ZG3yAhF3I80BJODFmkypvYjgGimoie06Vc49Wo+tqKekuYQYLoqgQp3JCJPdBj3lrrZY+b8mu53bnjHJxXXLmV+g5K4mhTVZ4Qsr+SttV2sU71f5v3vn1Y5M5cApUkwHat5iSB3pOIuop0vzsIxsvW278Wsw5cyXLuz62pt8V6Hmw/DuI4vrvfwnQ+okmMpuhrlwKUNwg2SZfU2lID1KERCmPlf6NTzQxAppAtSRyycQCwxB58qBqWgFbHM+yxDQd+5Vzokd7qvj341p00AKYsuUj8GQmIeor5+/h7AfMFqhd6RDZ3ZK7wcVXw6/5rgaFg0jGvLzdXgP/QLBZrFMSoDaueJbMOUIR4jx1FipOcXtKj9b8dmVx0Xa7iU61MEKagLnpDKPDrVBb02AufhGWBdugDFLO36WC1qloOHui/CfeQWhpn0I9zcBAbd0furPRComzmnObTsuLOVqtzvi8zjhuDamRAnAiv+KMq5SHoQ0T1PUm6K+cMCzNJYTYzgp1FmyBzcIH3BpbEc/k8WAFBAhHZvT5yj1T07VonkSpK6msZaUt1pHKXxIXW1NgNGRymp8JOZB78qDwZUDvT0NequDIkVGec5yPZfnKHJAwvDnHtcw3t4C0jU/rYkv/LWWAIG2AX8MHUErfLBIwCyirMEoAcLyG2F4igXFqUdKvcbVkP6P8k1HOBCNobTUboWSWuzDAmz+QLxnyAmQehKnMYwClw6pDtP1Aer+N/DV5NvwJOl+hykc/W8+BNstj4+qCFafoQqoH/jOJlT9RwWWbnsSm++YhyQr4G84j7a0aShmR/R+vPGVabjtqXZgyQPY+tTDWDczC7S8628/ju3ffwDrGT6XY8N37sS04qXYcH+5BMb92P8fa7D0u/uBrDV48Pub8cBd5eK47npUPPUQNn5rO+pxK56teR0bNHGfCqBeUo7yA/WwfWMzNn99PcqL6AL7cfzFB3Drl7YxVL/1uTq8fv8wyDUupSiAcSioMbcc5e370b78Mfz0exuwZmoSrGE/6t/cjPW3CkiY9a87UP/9NRpl53k8uWY6vroTyFr9IDZTOS0shtXoR/+JrXjgExsFgLtiIMH71+qo3UR0RhicabA4E3kdNhIVzgPDN7mnHvJH0TYowHO2ywyXVYDn4aPToUAU7YMh/izLZVIA9VhTBT2l2IAOfnc/ou4eGBG+pnYjq35HU8mPXcJqG8H3qhAjtbB200BUer6P/+ghtV007MfWHz2IjdwusvDAa+fVYA86hgKo56F8SRv2dy/FY09sxobV06T29wY2f/Y2PHKAvj6KXf+Jx7F03kOi3q3ehCd/9hBupToJP/obqrDlWxvx0O8k4P0uKahxxyZsMj6CLf7N2PrEg1gjtcvzLcC0MhFscv6ptZj+lYoRbd/ffRxb/+lWbHyRGsAGvNL1LNYpiut6bLm1BBv/pN7buqlJPF5tv1SBrd/9Kh5L+ynO/+zWMYJv3r82M3HmiRIYTwlMAOrxlNJ17qO8bDRze8q9vGV3LQNTUglTrpX0BCsisRg6BgOYV5CMb35iCls9G8nKWjo32WZ3DvrhCRCw1cFsFIpQirIiG5BgJIpQWLwUSS1KlsVJDjMutg9ha1Ujdp/vRHMvAWqMCqjdgTD6PEEM+ELwBSIIR0WOWLvZgBSHmXP70s9G8lrV2GOJiZ64SLHeKX451tCHn7xZg53nOzEUCCEnyYplZSmYX5SMogwX6ns8eHFfPY429LByorw0Df+wdgqWTU6Hw6xHOBrDoC8Ef0hM+ihPcKKUP5jO6QtG0Oelz+medXzPBBqpqCkPttkorrttwIcd59pB+Z5PNPaCwDBd58LiFHxxVRmXM+W0pq3fHQKVQ4iiRinPpEHP5UwKWops8wRCCIZFtm5S2hLAtJtpIqnjSFNvMIIhXwj9vhD/TGVIA22+dpuJn7Ns0cIK6ppuDhzYd7GTFdSRmE6y+J6uAdQU4a0QEWkQo8Phuj48vfMSKmu60O8L8nXJuZHlB/L+AmotUKfLlifykmxG06a0oEZEtIv9ZawzMgWb3LKkBQVpYVVeJ5Adh9mSUloA5oVUaeFBKKtJrKMT+cZiMTjNRmQl2djym62/kwhQmzh3dZrLxnXPZtSJ3NUEtil3NUUHG+L1jtwO4rLMXmfn8UH+2igr+Kd6juHps0+xorfd2879QLotHdFYGB3eDlZO//O877DC2aSxtvOG3OjwdsIdHuLFb7PBwsDNqDMiFAkiGAkiEA2Kz/QmJJoTkWJJxYWB83jh4nPY0fImmgYaubRIObo672bcN1kF1O6QG93+bgwEB0B5pMPRMFurkqo0xZLCx3OYHDDqRU44eYle/DISUB/uPIgfnfwhKlrehCfoRp4zHytyVmFBxkIUJxSjbrAWL1Q/j8NdJ7huLc1aiK/N/jpW5qyGw+Di8w+E+uGPULoFsHVzoimR/0ubL+JDX6CPoT4toNF10Wd0JYFIkMsn2ZKEVk8r3mz+M3Zf3okjXUfQ6ungd8UNGfPx5RlfYVCfbsvke+gL9GIoNIRgTFhKmfVmPg6VJ1mXe0JuBCJ+XkggYJ5py4bdJHKQhaIheEMeDIYGMRDsgzfs5r/pdQZYDXYkmVOQbsuA0+Tg/QlQywrq3W17UDfYRMwBa/PGBtTaFbRjXUe4Hu26XIEOXweXk7y8Gb8E/f41EHZz4Loh2bHLcFq7TigtvAhAPRxGSwumGltKqctT8giK44sFVK3qU37Pcg85bLGWdqe3JVnsUjCOw+jgvOaFEqAWFuD5rPRPs6bBarBIeatJVS3yWLPN/BVyV789TPH+PbNxnVmzris/yv4zpzg3c8fuPfC3d/B7yZKajlg0Al9XJ1LmzsH0Bx9khbPeTH2I+GbE64W/swNhj4efst5sgcnugM6gRyTsRzQYRDQY4ufNn7lcMCcnY7CmBvVbt6FjF1l8U782ElDT8ei4wd4ehAcHEfb4EAuH2AffYLfDkpQCkytRWCFzQN8om/TeY5sHAD3HjuHiE0+gfdcuhNwe2HNzWR1OuagdhQXw1Nejftuv0Xv0GFtupy4px+SvPICM5ctgtFkRCwURGhpExEf9CGCwWGBKTGR1K712Iz4fgpRL0O8TC5BGE39GxRUNBrgMjElJ8F1uQ2fFTnTt3YueE8dBymV6b6cuXIDSjV9E5oqVsKalMvMI9vcj7PYgRuVIQSxmI/RmM/QmC6KRCMJeN6KBIJcxqd1JfWt02EXXHgoh7PWBLMVDgwP8cywcBvR66KRrt6WlScEIkAB1lQSo94gc1Ighc9VqzPj2JqRLFt9jAeq+E0dx6flfonPPXgS6urk8RFCLCm/eX0At4DP9T7acV/SYfJnyaEzUJfqTvARH73q+C7mDlsZZivJPK8aWqqKyds0dmZqbXXWgEMpGXrhmmbX4XW8yQe90wJKeDmdBPuw5ObBkZMCekwdHUaHIXS3bhtvtIne11co5r3Wci/ajt4nHIo9KRRkwYDz7KgPKaH8DEHQzFOOxcSQEU95iOJZ+DaaipYDOwArkWCSAmH8IUW83YkFKSQTorS6GufQMyQo76hvkfUmJrbMlQW9Phs6cwGpd794fIUQW32TQzoD6JlZqG7NmcB7fWNCNmH8AMf8gYiHRj/CmNzAY5vzY5gT+nevMsNVc7bspMtSGUPNBvj+C8KTw1dlTYCpaKSy8CVCf2oZg/W6Gs3SNxpz5nGPaXLKSrzs6cBmxADl46YVq2kLKwgSAVK8hH6KDreJa6Y5MFERBi406RIMe6AxmGFxZQCSEcNdFttIOVP8Pwl3kMKFjAGybfTdM+TcwlITeLMqXyjWgKUNLAh+X3jcRd7sA5lTuFqewGrcmIkZ57CNBIDDE1xP1D/GxePxAKl6C63Tt9hTozGKcRscKNx9li24ZUBtsTpiKbuQc1FcF1G0n4T36Sy5bemag80seCgqg5jkfzbveQUDN/YX06BVyHQ9o5XmgMk2RBkoMpCUGxvvoxBqHgGNaQC1mn7Izlzrd0Vi4y2MFZc1Dgt3aflD2H5Kuk8pBqbImK9se650Z0CXkQ+/Khd6VAwP9bk/ieqZXoDbZhlvEPxmic2kPawBKz6wZyCjz7o9evzdxx9dWAgTa2ofCuNBnQE/QBHJCpDUspVop8xXpjSI3HHWHETb//D4hMB2NqOppCUjLUbYymBY5qMWISK8XgW/pthjmZJmRm2S9JtAm33n/qxuRvI6MvIfDHQD+CjxcvBaPtI8BbvkgGviGLNyzrQpbh6s85ZO1b8f67DuxTWslHvcI5FzY8/DY8WN4UJguiU1jQ76psgqbl40MIK5/8U6U3Ld9BOBVAPVYKlT4UfGtYqz9YTugVW3K534nATWysOb72/HKv8rgXb3F+mduQ8mX3gDwAF7v+ylu1QjB/Se2YHNlMb46igU6BRIU3/I42j+gObKp3XR6dajxOjEIB9dzSusx2ia/qWg9mdbtaTPTvE2ahw3/zlj7aZfgtN8hQE2bCx5McriRacc1tRsVUF9b36HsPQJQa5wKlmxG1ZubUD4ivb2mfg6HzAqgJgi7Gdu3b0L5cKuDS1tw26SN4JqldTNAO7bdnY31pI4e89z12HZ3idjn3QLUVDhjnl8qOfdxbHm0CsVfeWCkjb+7Ag9NWovH24cF2ShlswbP1uyIC1q5zqc38bWJEvhAlcAEoH4vHodm5ny4vhuPvSGUxcEw5Z42sWqTogtbej0oy3Bi48pJrCROd1lgpZVmAPVdbrx1pg2XOtwc6ZuWYEZZhh02swG93gh63EH0uQM8JSI16OSsBCwqSUHXkB8v7WtgUNzc4+UJo6yg/tzSIkzPSUQ4FkNdpxsHLnXhdMsAmnt8cPsjDGbJjntRcSpm5iWiOM3O10sbvYTFvE+WH8prs+J6TzcP4Pk9ddh1oQOXB/2c/3dpSSoWFKWiLCsBjb0EqGtxtL6Hx6l0v9+8dTqWlKbBHQigtsONow39aO0TCxV5KXbML0pCXrKN92/u9eEIAedeH0+Lk2yksLYyFGrt9yPJbsENJalwB0L4w7EmHKztRlu/n5XG9Dhykm1YWJyK1dMycPOMTFbSHq7vY6Df76XJPdgOOjXBgmSHBb5gmMuoeyjAAIDyZNP3itPE25bAfkPnEC60DeJk8wCaeryg/NcEuOm6Zucnbm78WwAAIABJREFUszp6UqaTy621z4O9NZ3YfaELe6spB7WX4cJqzkE9HeVlZHknLJHkPIj0O7FzgvP7LnbjqR01nIc6FBODIQXsSqOgDwygViwj1Qm6aHZimKUEoMt/E6sH6gIU/6pd5BB1jnN90gK3QrjlH+IBkAwNFPgoTYTkRVKytCSbfVZTmw0cdEDtjvJXO62Uu9qCtAQrsl1WVlbnpzjU3NVWI8blAP5e9DPv+TnUju1I5yE8fvJRVjR7QkNwmkTu6WgsgmZ3AyYlTsGXZn6VlcRkRSwD2frBS/hz4/+iZqAaMX0MabYMTHJNgd1gZ7Da7e9Ct7+Xl81TrcmYmjQNizPK0eXvxC8vPou3Wv6CpkEJUCcUYg0D6g1s8U3nrh2owd62SpzsOYEmdyPcoSEGtIUJRbghYwlmpc1BiasMiWYa9aoR3NoJgOjnRJ062XMMz5x7isF4u6eNIfCqvDVYmLEIxc5i1A3U4pfVz+Fg5wmu3atyb8Sm+d/BjVnLMBQcQs3gRRzpOowWt8gvm+fIx6K0xQy6qZk0expBELzZ0ySsdM1JyLHlguwEu/xdSLImY176QvQH+rC99mXOZX3Zc5nzY1N7z3VmY1HmYg4E+FjBJ1lZe6hjPy70n0dvoI/7EgL8adZ0pFhT4A17Udtfgy5fJ2K6KCYnTcHH829DsWQ5TlC6drAO53rP4GT3MTQO1WOQy9CCLEcO5qbO5zKn50uxS63uZuy5vJMV5rsv70LtYDOXA+Wg/rdF/6FafI9SV8lCfW/bLvz4+KPY3bZLBCbQQqEmJYB2Efo9r+5XPeFoC4ain1ODcDT9mKJGlPqzMe1p1YWb+EugY6k5EcWyqrqvUU9BBBZW51N7k+32Kagg1ZbGNuBsCe4s4nqYbc/iOkGW/B9p2Y2mkvUcO4rqn/yErZ0jQ24GnbbcPF6AcLc0w1VWhkkbNjKgtqSnseUwbZ76BrS/+SaGams4SMqSloaE4lIY7DYE+noQ6O1BsLef9zUlJcM1ZTJSFy5EoKsLDQSod+6ER5uDetVKFJOCevp0RMMRuOvr0X3gAAbOnIa3qQkh9xBgNrEdd/rCRUieOQuOomIYXdo85PLCovx+VB9z3+nTqH3ueQbj/o52BoAEqFPnz4OzsADu+gbUvbQVPUeOscqVQPH0f/4WK5rDQ4MYqr2EnmPH4bvcyoEuBLhT5i9gcEh1iSyue44egbe1ld/lpoRE2LIyOUAz0N0NU1ISkufOQ2hgEK1//CO6Dx2Ar+0yQ28a75FCNnXBYmSuWoXsm2+CwWpB95HDrOwO9fXxMQnwm1NTYU5ORdjnhbuuFoHuHu7W6Tll3bwGzqISLvPQwABD94EL59F76hS8zU0ID7kZlFPOY7I4z1q5Aq5JpQx5vJdb0Fm5j63eCZ5T+XM5rFqFGd/+NjLKhTOIdlwjZ8mORcLoqtqHC0/8FF179zHM51fN8CGOkuLkqh3Nu7KDqkSN78fEqE0dW8nAUwWf8YBIHdmJy1SEilIgYVzfonIdZTwoKxkV5yBWXTFCErnMOXe1FSabDZS3Wm8xw+hwwpyUxIDakpkhclbn58OemwNrViYsySkwUIDIFS3A35Vi/QAdVH2O4Y6z8J54kZW9MU83dNEIw0sCCtGAB6bMmbAtvJ+V1AxBo2EBNTvOIFS3B5FeUp3EYMyeC+vsT0NnNMNPAPbySSDgYfBmzJvPnxtSyxDpOAfv3scRqpdyUKdOhmkSAeqlMGXN5JzQ4d46tuMOt59mC3KEKTCR4LQdRspZTTA7bbKAxEaz5q2q1jO5mka9PXxOAtSBS39BuK+B749yPztu+DJDbt/R5xhQx7x90NszYCxYAhPlqC4oZ+jqO/0ywm0nBVBOzIM5Zz6MWbOgTylFZLAF/lO/Rbj9JL9xCdIbs+cBFPTXdRF6Zzqs025ncOw/vpWtxKOeDgbQDLzNCZyX2JgzF6aSVTAkZCHm7UG0pxah9tMMoqkMTenTOVggFnBz+YY6z3Jgiyl9KmxTbmOQHKPn5utFtP00Qu1nEOy6KBTxsSj0FgcMzkwYM2ZwMIAhuYiDcCJs8X0MQcXiuw0GUlArgHrOsHqrGYNQTu3mg/AeehqhpoNAVCi85JGO2i/ILX1k/3AtjUIJ0JO5q9wbSYExIwIVZCAswVl1LC9MzqVwGqm/kfoVZZSmpmuRQ6Tlfnzk2EsC2/L5lEGeNK8dHkCofT9QsAznrbZCZ7CJ/5osAAVg2AS4NlL9kGzBORjBmQadyaEkTBDXR+fSqu/kv8mjzqvp6q/lSUzs+2EuAQJtrQMhHO/QocNvYFFGRLL4Vtf55NYozTvk97JmTZDdxqR87aySlpTTYlf1+yIqRHKIkmy+6XcG1AY9L/lkO4Eb8m0oSLFdE2gTz0lVGOKbO+B7VKvaFXsc/+F8zP/W8dHBLe+hAdRxFuGj1AQFGG3CjtBmrBkRG6oCs3g1t8aG/EoqYX8FHrKtxeN4EDt8j2GNxLAVQD0csGkuUVWL34NX2rZindYJ+R0F1JtRFduEYRpacSWXtmDtpI2oQBY2H27DJjm7xdUalUYFv6kyhs1S9rKrfe29+pzazcWeKN5sNqHBa+W1fAqQvdJGdZvWHGkjMdYwMwLlq+PdT/6CzmBgUVSR3Y9bCkKYnGq4pnbzjgNqDTy+Yq73sSCzBlBv3h/DJpHhadhWjy23lGDjm0DW94+h7V+lfPCaY27Y3odn7xjDxJ9zuL+bgDoLmyrqsXn1tbvWiRslZ4Zk3PYUgO9UIfY9qXUp97cOW+tfwT0fQPv796oNTpznw1kCE4D6vXiu0roAWcKSJfOjr5/H/kvdDMQyXTYUpjoQjERQ0z7A+XHvWlzEwLY008nKW9pONPXhmZ2XcLi+hyft+Sk2LCxKZGBMg8qWXh/a+r28wJCdaMUNpam4fV4u/KEwK5V3nutEU6+XJ2gFqQ6GpQSop+W4MOAP4WhDL7Yfbcb+mh4G1GQ9TnBVBtQ3TkrD8inpKEpzCNFNHKCWpoAKRNShun2Ircx3nu9AdecgK5rnF6RiTn4yQ9rWfg9+d6gBZ1oGWGG8eloWHvrENMwrTMLlfg8O1Pbg9RNtOH+ZLCN1fJ23z8vGtOwEXtk7e3kQ/32ynYGwkaG8kVWvdHFdQ0HkpjjwsZnZfP+/PUBK7V74glEeDNDAmM6Z6rRwzucvry5lxflrJ9pwoLYbHf0envJRfmIKHshOsrHV+LH6Xob8EV0Mi0pS8aWVZZhbIF56l/t9OFDTiaqabhys60VtlwduBtQGfqYE+el50H8zEi3oGfIzoKZABQGohdKKc1B/kgA1+XgMB9RgxTjlmyawTUr8Yw290BliUgSeGPAoy4tjhdm9F3WezqEmjRXXNRwyy4B62HXG5a5Wh2ojJIMMqBULXC3AlhbgJQKt5OBUSkZelFAXTkTeRTmaXsqVhBgr8+0WE6vxsxJtDKgLuE7YkcG5qy1IshtZGU/5qm0mAbip7VAU8Id7Uxc891zejf86/gjDSbprUmiSUjMcDTF8znbk4tOT7mVAPSlxMiuXaTvedQQ/P/MkDnbuR0wPFDoLsSi9nD+/7G3hHMSt7lbu13KcOViauRR/U3wnK4yfZ0D955GAesoGzEyehaHgAI50HsTLl36DvW17BKAOh0FpfAoTCnFD5hIsz16JlblrUeIqYQgsNlGXlKzimkXtC/1n8HLtrxlQV/degM3oQHn2UsxNm88K6sahBvy2ZhtO9ZyFyWjETXkfw7fnfQfz0xeg1dOM/e378MeGP+Bc3xluHjOSZ+JTReswPWUmn/Zs32m81rBdfK4DUsypKHQUwqQ3ozfYhxxnHtbm3syK6K0Xf8Uw2x/2sRKajkdAMtmWwjmvvzrz/4fLnIg/1L+Cqva9aPO0sVV5jiMX+c4C5DhyMBgcxJGOw2h0N3AQAFmV/+OMr/H10kbXvLdtL/a27cbB9n2oHazBYCgAs8GAHHsOFmeW41PF6xj2Z9uz0ePvxJ7WnahQAHWTANR5K/BvC8cG1KFoGEOhQbb2fuLED3Gg4zCLpAzyIqSmX/vgtKnhQHpsQK3WK7l+SbbgUh/F7GUMeCJb4Y78WFpMlZoh2ccLvbUItBD2wbJ9nngvUM026Y1cLxhQS5bfAlBnsxqeIDUFmFgMVobbpKq3Ge38vY/SRuXVuXcvLvz4R+jeu4/LjgCYvbAQkXAYQ5dqYMvORtFddzOgdpaWwJQoxgN9J07g0jPPoufIYS50sh9Onb+QldLetlZ4WltYLUzP1pqdzRbh+bd/kpW19S9tRUfFTniaRRCLvSCfQSgD6mnTWPXbc/QoWl79A7r2V8Hb3IiQx83KX0dBIdIXLULGjTcifdlyOIqKNMpRGVCLOqiJu8HAxYto+v0rDKjdNRdZiZ26aBGSZ8+Gs6gQ3uZmNPzu9+g/cxYGsxlZa9Zg+kMPInnuXIbO3QcPovWNNzB44TzXQcpLnXvbJ5E4bTor6AbOn0fz6/+DwepqXlC3JCfDnpfDilhSQhNQzFq1mpXhjb/5LXqPHkHE72EYz0vwFissKWnIWr0aZf/wJZhcCWj979fQfZBAdjvfIz0LW14ebNm5CA4NgoILvE3N3C+mLlqISV/cgOQ5YvHCd/kyuvdXoauqCl2HDsFdV4ewxw2D2QJbZg5SFi5A7idvQ+qiBbBlZsHf08N1gZT0KqAmBTUB6n8dFVBzCF04hDDlg9u9G9U//Rl6Dh0S6iCDUXJ3EW8aMVx6f8cLyrhLrBwP4z5qHlcVrAsYogbfqFBE7if4TSqDpVEAtQqhxY68KyuqtUGG2utREg8LRxxe2YtyoAOppI0uF6wZBKhzYSOFdW4ObJmZHCBCAQxGZ4LIWW0ju3DKYU3qajHH+ihtodZj8B5+hhWwpAbm3NOOVIYJUXc352u2zvo7BpZkP0ywk/MON1SytTNBZCp7c8lqOFZ8kxXEnsNPc15i+AZFPufJN7Ma2Zg1F5GeS/BWPsaW2vR8DQScy27i4xszZ7ECN9h4kHM0c07s/kZWcusIUFsSGEybi1fClL8IxvQp0EmW4Nqpg2xIwLUlMIBYb6PI/XzuDwh1XeA8qJz7ufxrIqXWoZ8jVL8HsaAPhsQCmEpWwlS8AqbcBQj3XIJnzw8ZYFNPaUydBOukWxhwG7PnINxzUfmc6i3dr5HySesMiHSe5fsjBToFp3h2/xeCDXv4/ATiucVHwpz32pg5A9a5n4EhpQQYbGcgHqivRNTXC0NSAcz55bBO/gSivj54D/8Cgeb93DLN+YvhXLQR5qIVgDUZZNkevPA/CNZXIthVjYinhxW2erOD4bcxZx7Mkz7OQFzvTEHM149gCymoyeK7ElF3G+egJgW5fRHlHtfK+0TL4NZJMDrg5nL1HnkOoVZKZaPn/ldy5xU9Aiun410Xrrd9sdOE3IfISw0cs6yd5ynmM8JxQfO59NZTA6Kl/kW2F9bomqX7lK5U6rjUfnn08Z18PhFELfdJ8nRV20OKUtSUprhOXpOgIJwoYgYzQ2pqiwYJUFP+c31CFgca0LOOmckZxQo9tVkG23aG3ZoEX3H38f6+Va73qU98770uARlQn+rSodNvlAC1AG1KHdc2RA1sVpxOZC2B+FKcapqbhlwzpXe3/LsKr8Vf9ORkQ4DaocPCfOv1AWoF4FwBEGmUyyNUzXwlKqBe96s6vHLvMHts7UNSQOooCmneT1ZQA/Gw7jgeyZ6Ph0khecVz1GPbuhKsfzX++OMB1Fey577iZ9r7G4/FN64AqMcFG0er9ZpnMMym/b1uI6Odj9rNibYQXjwDnO41IRyhXOxXAdSadhJnRDDsBDx+lgOdNFqwse6b2g2psWelhnDvTB3m5VybNf47bfGt5jkfqZqPvwcVMsdB2HHVGY1SWqPgHu+5x2w/4wrcGLtuqmW5CVWxzaMHbYyzAo96jRoHiKzbN2Pr05tGqq/HefyJ3SZK4INYAhOA+l18KqrKGGwb3ecNM6B+quIiTjf3I9VhZthVmOZk+2iCjXaLEbfOyWWATPCTlJu0HaztwWN/uoDK6k6emBWnO3Dj5DQk2c1o6vGhoduD5h6yXYsyvKYc05+5oZCtw1/aV4+K8x2s6qXhX0GqUwHUpNhu7fdiz8UubDvYyNbc/gBFPRL0BKxmkZ93SVka7l1WzICVbI7l6C8phlhTigLuNPZ48NbZDuy+0IHDdd1s1V2WmYjJ2S6UpNnR7fbjL6fbWCFNoG/1tExsXFmCyVlOtiInAPvyoWacaurna55TkIjPLsnHHALCMeB40wB+fbCVFd8EqO1mHRKsEhw0GzElJ5GPOeQL4tf76nG8kVSYFNkpgaeYgB+0zz9/choS7Wb8+mAjK75bez0go5T8FCeK0pzIS7VjwBvE/ppuzhVN80mC9d+8dRrn1KatpmMIfzjSxM+3us2NrqEAK9Mpmo2gJT0vsjGn7904KZ0n+3uqu7DrfAf21nSxQp7+JnJQz5QANY/y49Rs/d4Qn4ss4l853IxzrQNicY4WPZWnMI6RzLtY7698aO1y5rVehHaqrU70xVGGT8OFr6SIpVAXLGSFIX9DiXCPS0Ks2ErywrgOMOgNDJzpObLFt9nAAQ5mkxGpTjM7C5Cyn3KkU1BDQYoD6QkWbssf9i0ai8Ib9mNX6w78+OR/4lDHAQZaBD8J2JJl9anek3CZk3F74R2stp2XNo/tv2k70LEX/3l0M3YR2NbpUJpYhuVZq5BkSWZoWj9Yi8ahRoan+aSQzl2L9ZPuY3X089XP4q3mP6NRVlC7SEF9Cz4/ZQMmJ05Bm7sFu1or8KuLzzPI9YWFewKJF2wGE1LMKbgxazn+ftpGBrM2g4OftSTPlx5dfL1qGLqEvzT/mZXiB9r3IxANYFrydExNnsY5sDu9HfhL45/Q4mlGhj2TQfGXp38NU5Om8v1QbuZtF7eyGpkq2ry0+bhn8n2Ym76A6+rx7qPYdvEFnOw5znU6wexChjWdVa0GvRGTkqZiTc5NGAj245cXnsPRLgHAREZEyv0V477gprxbsGnBvyPZkowXa37J19s61ML2zfkJBSh2FaMgoRB9/n4G0LUDl9i0lazI/2X+wyjPEmHK1f0X8Lva3/Lzvdh3Dl2+HoTIOZLK0GhGiasUSzOX8fdWZK/iPozsuRlQt+5C3SA9O43Fd9YKUa7cral9G6mym92NrLz+1YXncLL7NONWg15PGcxECx/D0vHD3saG35+8oCrM97SBOWqfKPo99Zu8aC9VZbISJthMimoCz2TvbTPa2O6bFPtkC55pz+T6W5BQhMmuqazwJ2t5snb/KGwEakJeHzr37MHFnzyBviNHOK+yLTtHAGq/H/1nzsDsciH31k9wLubEObNhTcvg4iFge+5HP0JXJVnaxpBQXIKMpctY5eluacRQQz3DUxpnOfIKGHAXfuZuxCJR1L30EjoqKuBpphzUgLOggEFo0fr1rAT2tbVxLuOGbb9mVXLILwITCYBQDl5zchLSl5Sj5N7PsSqbYBxF1ssNT11mV/s2T2MT2na8xSCVckBHAwEkTJ6ChCmTWZVNyu7Lb74JX0sLW2UzKP7iF+GaPBnupiYup8aXf4f+U6eEi8/s2Sj69F1InjOHAU/vyVNoePll9J8+zX0Q5RK2pKXA4HBAbzDBWVrGZUgK6rqtL6Hv+HERZCEFefE7XG9A5urVmPnP/wxzUiIaf7MNHbt3wdPSCp3eAEdePgN5W34BggMD6Kzay+CZKn7m8uWY/tA/KbnCyUq95dVXWRFN0Nzf3cXQSG8wwGh1sPo8dckNSF++DBlLl/K1dO7dxwC/a28lq6+pW8pgQP0vSI9TUKstJOwe4udIOczrtm5D/ylx//Q8VCCsPJoPUNPSor+R4yu1547fT4ukRgMjYx2V/86AmsCWZjgnMx/1pSE+l+CXbErO70CdsI7XWWzQk7raRhbfFhgsZm6n1vQMWDIyYcnKgr2gAK6SYgbY5qQUtt7/0G7DuRopYJv2w3PgKYRaDvHLXG9PYZthUlJHexugt6fCNOUTMBUtgzF9KudojvU1IthYCe+Z7azypWdgKVmpAupDzwhA7SdAXQDLZBnozkak+yI8rKDeww9XBdTLYMycjZhvAH4CrA2ViHRfYFU3v7/I3pvSTtiSGQKbCsthnf63/H3NQCLuR77dkBexwTYEm6rgPfVbhNpOcv2gHNMMqAF4D/wUAcqJTXPd1Mmce9pctByGzJlsxe2p/CFfLwV+GVMnwzzpZgGws2ezRbqn8nEJuOugs7qgt6czZIx6OmHKXQjHioe47/fs+i8Gx9TPUR/NdTYaQjQSgiFzBmyzPw1jSikw1MnXGSBg7OuFngB1wRJYyz6OmJ8A9dOcw5raiCl/MRwLv8DAnaAlgW3fwV/weaJk9R2ldC4iEIbUuYbkQhjzboCxoBzm/IU8agg1H+Gc4KHGSpAlOtmA0/O2LfwCTNmyglo26pdUukE3ogPNrLz3UaBCx1nRWCmQQIp4UvqAEYD37bew0RHxeI/79r493rOoEDq+35RBu5o4SBrBkfW31Kcx2KdAQKMFMbKVJxBtIhBNUNoJnS0ZuoRMtgM3kiV4Qg70Cdlsp88W4NI2AaXH/7Qm9hQlQKDt8mAIBKi7AyZEIqSgpgBBqd0oEwqurBKApm+Kt7BSh+V3tTbHtNgtLkBDAGz5+yrQpr/IgDqTAHWeldc0p0+ffk2P6urqaDqcRn05IjcyfX4tcFSjhOYc1Juxbi7luwUol+z270k5qIfbGCvW4OO/Pa2adAJQj7/c3o09qd0cbgni58ejONppRCgcBWRAfaWOeDyvoysPw9Xbkfej+YtehwUZYXx5gQGL88zX1G7eaUB9/AfZmP9typ98hcAFvguNSljrBPA2APXxH8/H/H+idbQrn/vdB9RXu/er18qxrtF/4BGsKX+Yc2xTDu9pt9+JDZ9dj3W3S/nrr37oiT0mSuADWwITgPpdfDRaQE25o1v6fKyYfXF/PVtY5yVZUZzmYEDd7w2i6lI3Q5oVUzJZSbtsUhoDL9pImfvIa+ew80IHR0aXZjmxYkoG2w83dntR2+lGUzfB0xhbeK+dnol7byziieiLVQ2oONeBRrb4BgM0oaAuZEU0we19l7rx2olWzoWcYBb5Z3o9Ab4uUu3OKUjGF1aWco5ksqy2m7QL1fIklq5ULJi3DfhxqK6HQerOs23odgeRl+pESTrdrx39ngD2XuzGgC+MskwXVk/PwN2L8jj/L4F0Ul5vrWrA8cY+zok3vzAZ991YyDms6V1M9t8v7mvCiaZ+GDlftPiXaDchO8WBuYXJWDE1A4PeEH67vwHHG3o554ckoObcwZR3eM20THztY1MYOv5qH5VTG5p63Ax8ilKdKM5wooCejyeIyuoOXOp086B61bRMbPrUdCwtE6Dt/OUB/PZgA47U92LQF+Gc4CJvdRi9niDnxy7NcDIQ//SSArhsZgbUO88RoKYc1EOSxTcB6hkol447vHp2DPhwuL6Xy/Wtc+38vEiRQIsvIseWPJl4Fyv2X8mhtZGHCq2WJ09yVdVohUZTMPFiizJIlCOCAUofQ7XeZTehMMWO3GQrMl0Wtv6m9kW5q5NsJrYIp7pFSmxyLviwbYFIAN3+HgagPz/7f3G25xTbdJOFdnFCEatiD3UdglFnxurcm9l6enn2clZu0ravbTf+/fDD2NGylxe4JiUWYnXuGiRZUlA/VMfgtHGwngF1gauYFcn3T93AvcwvL2zhPMykWqaNAPFasviesgElCaVoHKxFZdtubK97hZW/CSYnooiiJ9CL/kA/uyvMS5uFL814gJXdWfZsBnZqMs2Rs4vLnmZUtVcxgN3R/Bf0BnpZKV6WOIlzYPf6e7G7ZSfna56UNIkB9WfK7kVhQjEahurZkvyFC8/hWNcpPs2CjFn4/NQNWJCxmO/paOdh/PLCszjWfZp/txqNSDA7GdiTnfic1LlYzYB6AC9Wv4AjXYcQigVEpDotXOqMrH4lQP2Nud9i8Phc9TMM8psHG1klTuVEgQBFriL0+vuwq3UXavpJQU0geRlbcS/PXsVlSkruly6+wDbh7uAQgpEQyIrbHXajN9ANi8GMUpe4z/WTPo9ESyID6rda3kSlBKjJgn8N5aBeuBnLFEAt56gXC5+dvi6c7jnBgPq1+ldxsb+Gg4RImUPfZ/AuQ4mPsE2rFIbAz4rei4LlyPVURdZUpiNApAR71NxvYh/hQyFeHRS4kUoW8LZ0ZDoyJEA9DfnOfKRaU+Ayu2A3OllZTWDbZDAi0Zz8YevWEAkE4O/pZSBZ98zTGDx3Dub0NFYoE6AmO+jeo0ehNxqRuXIFMlatRNrSpbDn5HJZkKXzmR/8gL9Pm6u0DBnLVzE8djfVY6iuFgSFaUDizC9kRXLRvZ/jp1n/0ktor9gBT7PIQU3npFzHxZ/7HBKKiuBpaETXvn1oee2/MVhfB4PTzscJ9vUh2D/A8Dx5zmyUbfgCg29rZibDOnlTtbFq3SHoTWrkjl270blzFwJ9/QymSRVOOagDfX0MWUMD/UgoK2VQXHjX3XAUFPB9tO/aiYaXXkLv8RN8muT581DyuXuQOm8eK4V7j51g8N53UoAismY2OMmWOZFzeifNnMXlGBwcRP1vfo2+Y8cQC4aFsozyHxuNDLMzV6/B1K9/nfNe1/3qBbQTyG9q4X6CQL6zpBT2oiJxvZW7MXTpElfurFWrMHPTtxWQPHD+Ahp/8xv0HDnCivRoKChsjCm3d88A9KRGLy1B5upVKLr7bphdiejYW8n32V1JgLqBjytyUP8L0uQc1MNaQqCnC2Sf3rm7Ei2vv4GhizVirCb1a7S7gkaHL0Z96FrV2DckB9Bw/yYvWisBhOpgTfs5B2Tx8Ey8Szgna0zHY3yxfi6UibpYlJXSbAGfls4W7lRvXaUEqHNhSU2DKcHF9vuE9+hJAAAgAElEQVTkHEBBHqSqphzqH4pNC/wpl3RgkPMOew8/y5bdOpuLIRcpdhH0I9JxllWZxpJVMBUvgyl7HvRmO2J9TQg27hWAukMC1GSZveJBBmneQ88iWL+L7bEZUJfdwqpnY/YsAXT3SgpqUiSnlcHCOaiXw5Q1GxFvH/znXxPK7IhPSQxMVteUIzoadDOoppzN9oUbWUnNUXK8xXvlc+BHJAT4B1iR7T3yPIItR/gtScDXvmgjVxAfAfXmAxy4TNbdtpl3siJZn1yIcPspeChndn0lv18NaZM5Z7a5WFxvuKeGAXWoYZ9QC5OK1ewUubItTgbI1jmfAaIR+I69wMeJeXsRC/vEG9fsgI6st7PnwlJ6EwyONET7mhC6fFwC1H0wJOfDlL8ElrKPMaD2HX4aoZaD4nrzFnEubboenTVJAOpDz3D5EcSE0cqq9Ji/n3ODk/W4PrUUpqLlsE7/GxgsLoSbDyPUsJeDDghQw+JigH8lQM3W6e2nRU7t2rcQ6a2T5vxC8agNmFMciEYED38oWtU13gRZGcvJrkU4KeXAFr2X5Bgh9Vs8j+daoo7OONhAR8E3CdAlZECfkAODK1cC1FnQO1I4wIDqFaTc1XoC3KTIJuDNqvGJbaIExi4BBtQDIZzq1qEnIJSgkQgFdYv6qAQIK2mFxHoI12EZPisQWgXW4tvyvuJnlXmr8FuB3NQiKGhKp0emI4YFeZRW7VoB9X48kr2UVcnj3+Kts8X3rgVQA3Cfx5av34aNz1MKjFG2rDXY/Orr2LREY/ergXDju9Z4i+wPE6D2txxHRWUVKt7cjuPn61FxIL4c463Rx1da7/ZeDKhbg/j5yRiOdZlYjBa7ioL63bomCnwlQP3/2HsP8LjKM+3/niaNepdGVpdly7LlJhcsucs2BFMSzCbfBuOQYNKA7H83kOyCHVIwZL8E2P0CbDYJBgK22YTYbCCYasmSi9zlLsmWNJJGZTQqMyNNr//red5zZsYNTHHARue6fAmkmVPe8573nPP+nvu+KzJ8+P4MBebkfLaAOtQ3b3kO7a+vxQf4D+Ci/fgTAOrQ+m7bjPZtd1xy258rQO0yorG2Bntra7Dt6Gno32vAOVfAxWz8jTV49hdP4snfbo/4bBFW/mgDnnjkDpRdkPl9pXrf2HrHWuDTbYExQP3ptuc5a4ucFyAg22K0opaUr4d72RK6MCWWoSUB5WGHB7vODMDtC3BOM4Hg68t1DLD5MemsCY+93iQAtRJs/72oNIPVzR2DTs5H7hwS6t68tHhUT9bhG1UFPIVNgHoHA2oXv0QWpMVi6aQM3FmZz/biHYMOnOwZwXGDmWF0XooWNrePraqb+0YxZHMzyP5yRQ6D8yk5SUiNi8xTuBBQE5Q91WNlkPrXxh7Oiqbc58L0WN4+ZTbvax3i4yX4TVnQN03PZhUqAWpSFm/e04EjrKBWYGZBKh/PTALUCiWOdA5j0249jnVZ+GFWo1IwoGZFa0Y850svKsuE0+3HXw91s4rbNOKE3eNHAEpkJGpRPi4R1ZOzcOvMHN4Pyure0WRk9TcJd2g/izMSuIDA7PCgvqUfbaZRkB00geZ1N5ehcoJQTLX2j+KNo9287+nx0YhWq2D3+KA32Rkom0ZdnJNdPTkT9y2fCLKLrm8ZZGX77hYT2gftDByoHWi9Mvg+v3t2Do7i/VNGbtdDHcNcCCAD6gssyz5jy8greGl96KoFuhFXoJxpyC9Z1JvkdyI5HFHO8AoIy0rZYFI2sBQ/w5MFdP6prQmcEXimQgdSVms0Ss6uJovveK0mlItOYJqs+r+1cPyH7vfV8IFwLjo4V1k/qmew+HLL86x4JqUzKWsLEwphcZmxy1gPT8CDOZnXsT31l/LDGcd7+urxCwbUlE0IlCQXYElONSt/9SN6tFvPomukgydr8hIKsTyPADVNMAIvNj0vFNSjep6gLkgsEoB64t2sEKZ9OTF8HEcHj7CSOy8uj62x9xn3ocl8GkPuQRQlFGNV8VcZUE9NLUdajLieI5fIcZwU0ocHDzGg3t75OkxOE4oSxjOgLkwgQD2EnT21cPjsqMiYiWV51+Pmgtugi81hpfcOAtQtBKCPc/ecnTEV3yBAnTGXj4EU0X9seR6NBLCpfymViFZFc2b0+MQSzM28Dktyl8HudeAvbX/GPuNeDLj6YPM6GTRmxmRgRtp0BtS3Ft8Op9/F2yOYTu1IL/0FCcUhQG2W9vcMWWpKSuefzdmABdlC6XzW0oz/7fgLFwGkRWewytbhtaN9pA37+xvQ7+xHkjaJt/dP0x5k+/A6AtSGd9nqu32kiyFCde4iPDL70RCgFn2ItigmzrpHu6Xs6h2o66tB16iBM61pfwOS9Wt4guSLqw8JA2phHSnuvGGrXQFwBLiRledhw9xIv5OwsaUobhAL3feiFFHc56LV0YjVxCJenYh4TRzi1LFsAZ6fUITChCK2yScr/tmZFw2GuhqGskte595RG4NXUuh2vrIFto52xOTkIL6YgG0hvBYrBvfsQcDjQdrsOchcugS6FcsRXyCCoAYJUD/+SxgJUCsUiB8/AZmLFjOgtne2s7JXKKgDiMvPg25pNQrvXCPcZzZtlgB1O993YgsKGYQWr76T1+/Qd8Jy6hSGjx+Dz+VkyOaz2TB08CBGmlvgGR5iuJzz5S+z8jp58hREp6WKY+XMv9ANMGSTSgppc+NRVlD3vv0OK4oZUJcUcwa1h2B93S74HE4kV0xnO+6cL93I9teU39y/sxb6TS9j+Ggj30FTZ1agePVqpFbIgLqRwbv52FGeK1dERUEVFcNwML4wH2kVFchcvJjX3/XX1zC8/wDcpkH4HQ4ElEHO906eMoW3m3vrlxnCt216mZXmjq5ufgYk6EhAndqLbMNN9TthI0ANAslLUP7QQ0ivms//P3K2Fd1/e5PVzdrUVKijo+F32DHarsfgoUNwDgwgKikRuuqlKL33XrZh79+1C8baGgzs2i0pqBVivQ8/hAwZUEvZ0vIIRfbnpj172BqcLMKdXV08ptGFJumOQiUmn7XF92d5wQpALY1jnEsdfoILR75I6bEMdkSBTrjEIqLsQs7FlKtuaHwky9CoKCiiohlWE4TWxMXxP1V8HFuAk6qaikHIjp+s+FNniZiLq30JFyoBQY8NfouBwarz1KvwW7qgShzHal1SY5KS2ddzSOTE51dxJrMm/zooopMQtHaz4tZ54i/wGo8L4EsK6oUCUDsPPgdPex0CLgurnbXjCVAvgooUxxLQZYtvyq5OnwDt+OVCoZ09DQGPHZ42Uv9aoUofzxbHCiry7T8FV8vrDNJp0pdgeUzFXYgqqAS0SQCpksUtUEBtemiSL76gn5W+9r2/gaeTlMcqaMbNhHbq7XxK3cdfha+vke+hmtzZiJtNltkLoYhJYmW5Y9d/wNuxiwtsVATUaX8jATUD7N3i/UubAgXlUGdNgYayrLPKoUrMRdBrh6fnMO8HqbEZ6CoCUKVPQlTpzdDkVUKdUsBQntqUlO20Tm7D5AIG8gSoAwSoD/2Os58RVHEuNYFkAsqk3iaLb3fLO1x8QLnUpKglJTcpsr1ttfBbu6GITeb9j511N9t++w0HWXHt7tzNgFqhTeDzwQUAumnSk4WASbKdtn+kh4sb6Hh83QfhH+2VFNQ0qMv3FfFM98V9SjtvxGByH2CXE36XCBKgFtWCclyCeMeQ3CNC767ylStuKnwOCDZrYkQBAtt7k9W3lgsOVHEZUMTrEEwieD0OGlJXx6Vz/yAL8LFlrAU+qAVCgHoAGKAMaklBzUWCoTeEc2G0uOtKamp5HA79Tioe46FZEk/IxWfyjsj/z+8gYXBN92tyOMyKV2BWXuxHBtSu2vUoqn4MH4lPA7gwq/YjAmrSZL9xP1bfuhWWeSkw72sS+1BSibXfuB9rv30HKiPzn+lvoWxp4NI5u5c+c9cEoB5swJP3rsaDr14C7EuH/7kF1L1e/O54EIcHqbDjwzOor9RIxA5QBKjTffjeNALUn63F92epoA5dF1eFgtqChl+vxeofbzsXSJ/fUT4gZx4+C5p2bce2P2zAM69I4868J3Ck4QFIqdxXqtuNrXesBa5IC4wB6ivSrGKl54CNESeOdAyxgvrtkyYM2b0oyYgHWWznpsZgyE65wiaMOH0ozU5iQL1qVg4m6hJ4XQyo3ziNnc0DPMFHYHtRaRoD6s5BJ2cek/KXlJ15qQmsoCagSwtlUO/gDGqq3ibwGoMlZQSoC3g9/VY3q7uNFiffXJNi1AzQdzT141iXFaZRN3SJWoarZB1+XXEadJKyO3ykkdMgCoy4vKzuJavu/9nfidZ+G9LiNcijDN/0OFYWkzpapVCiamI6A9/FpRlIjdeEATUrqAlQKxlMr6kkQJ3KkxAEqDfv1nM2N01OUhY3we3CtDiUZidiWl4ypuWnYNTpxTvH+7C3dQBnjCMYHHXzxBa18S0zxqG6LBNT85LRZ3GyYru2ycSAmkF+OgHqeBSkCYV7/ZmwgnrppEysu4WyogXQMlqdnHM9ZPcgSSsmTQjsU8Y2FSWQNTi5CFIb/uvKydwGDKhJQS0BagKpdN7X3VKGqvGUQX3hQjnl2w4ZhJW4cZTV2ZQrG4q/kiCs6IBf5CkCMdlJr/2BUKZheAJUNI/UZ8m2lt+fSG1DtuySNfg56IdmaSLs7qSJaGE1KayVyb2AX+WCCmjUCs6lzkyM5iIQsuLfuPYaATlSvi214ZBriCFwTfd7eE3/F5gcRkxImYSy5Mmc6zzgNOGdrrcw7B7C5JTJDJBvL/5HlKaUcRclQP3owUewo7tOAtSFWJyzlAE1KY7bWUHdIZwhJED9zUlruW+TgpoAdZcEqPMTC9lC/K6Jd6MkaSKMzh702LthdBhZ9UswzTBqwLuGt3Bk4DDvG6mml+ddz9bhlbpKZMfmXXDRRY7jZpcZTZbTDORfbXuFwS3BZ7IzJ0XyiMeKBiMZ7gSxIHs+H291zg1I1WbwZ6md/tiyUSioQYB6Oiu+Z2XM4f54eOAA/tjyAhoHj/F+JEbFQRejY+BPedWUdT09YyZnR7/Z8QZnQzdbmjDgHOa+V5YyEbcX3c6K5vL0GXz8L7U8j5rud3n7rKBmQD0BRYlk8T3MNuhnrZ38fcqK/tnsDZifvZC33+foxSHTPpjdw3wMdJ30O/pwbLCRc7jbRvRcMEVtSJbiBC5ZQW14RwLUBi7koPU+wgpqsd6wu4gYo+g8/63jdW7XxsEjDL4ZrFIkgySQGgPUomvK45o8wsnYWZ4WZqGOLCqjsSxkzSfaWox6Au6IKaTwbxhgRk5HSXNG9EmNUoGU6DQuBKHznB+fz9fUjyvWX/RedbX9MvI6dw8NY+RUEwPq7jf+CudAP+LHj0diaSkSisfDPTiIvnffZdVy0qTJbPWce9tXkDRBWM8O7t2Lk798XCioFUrEl0xA+sJFDKidHXrY9O2wdxpY4Rmbl4esalJIr+F7ScfLkoK6S89jQiSg5m0bTXD09MI5YGRbalJ/Ont62KKbsq/dpgFodTpkLq1mZXfGddchRifNiskTgXzqpUlvAB6zBaMtLQyou157TYBbXRbiCVIXFMA7MoLBfQf4uk2bX8kK6uxFSxCdmgqnwcCAmqy5GVAHlUitiADUAIYbG9Hx8maYjzUiqARnBcdkjkN8YSGSJk1AytSpSJ42HVQY0PvO25wNbTtzFq7BQe6fiZMmIvfmm9laPLl8Ghx9fWjbtBmm2lo4uwz8DBhbkBcG1GYLBurrYGsTCmqyD6es6PRKAaidRiOGDjfCYzXzMdA14u7vh/n4cfTt3IlRfTvbfZOyfcqPf8wqcmP9LlZsD+7eDVtIQf3BgHpU34Get96Gqa4OlmPH4DL1s4JajpqJvPYEoP5iPrPJgJpOFkUQiHFKKqJhcE3wRs5NF6BHWAmL34cfd+W/yO8jEVPrPJbJE+VBKKkgkR72NBpEpaYiLo8AdT5icwWgLnvgh1fbEHbR/Y0c10jF6zM1sxLafeYtkXWcVgJVSiGUcRlsrU25xKS+JZhLwDJqfDUUcWkIWASgdp34C3x9VECnYIV07KIfso206+BzcOsjAfUKCVBPh2/wbMjim/aHMp1JQU2AVZVdzufRbzrDudPK5FwoomIAB8Hyw3CdJkvxYwj6PFBnTkHM1K9BUzAfiqRxUJASOXRTk5/nw9eQt/cIHHt+w/sdDPihSi9F9MQbuJ08Z96G39TE45EmvxJx8+5nQE0rPBdQgy3Fo8cv4+MhACyA+1MMsKnIjhTopMKm9oouWQFVknDS4IIAgrqde0W7Gem5LiAB5u8hqmAhlDFxDJM93Qd4P320r84woI4KAerfw9slFN9RDKgJqM9nsEwZ1XQspBxXphRxP/cNtnCeNwNqsx5Qq7ndYq+7F+rkfPh6GuGlftAhADW0CXw+zgXUAvyHAPVwO1wt2xlQ+wfOcP/hIkMe06T3I2kcCxXcyO9Z18TV9HEOQn7OknJJqcOxIlqMR7LvTdhJQ3oek7pxONkmXFjG3+M/SO+smhiotWlQxGcyoCYLcA0VTKSNhzpzciiz/ePs/dh3vhgtEALUpgD6RkX/4qIKv8hHl5fQPTTyN+cE6crAOqLAgoYRtjYJL6Fca+mZ9Nwsd3Gvz02Owqz8OJ4jvXyL7wi74BufQ/v2D1Zukr3wtrtTcPsLAC4AQB8NULsOPYbqOevh+tURHPnR5WKhcDb1h+ZcX6QrXvWAenA77p96E54lkl+yCg88vBq3V1ahTJeM5GQSQn20c/D3vlqbmppwoMeD35KCelADf+AzBNRKFVQqBSrShIJ6bk4UysrEXNvlLJ+2xffl5kBHWu1/ahnUr9yO7Du2AfjgDOjPXkFN41UZbvotXQBFWPWjdVi9qgpVk7KRHJ8MrRoXV5d/wAm17H4MKxeS9bcOGxr6sO7amHq+nC489plrqAXGAPWVPJkRMwM9Qw7sOmNiQL3r7CDsbj+DVALE41K0GBhxo765HwMjHuSSBXdZJtZU5WNKbjLvYUPrAANqAqg04VlCCuqJqQJQDznQPmBH57CDrbkLUuOwrCwLd84Xah5SGhMI7RoWFt95qbFYXJaJ1ZWFrIYm9fCI0wur3cNK316zE019VhzqGMIZ4yjMNi8yE2OwsFQA6vkT0pGTEiNaLlT0yLKHkN2ow+NHn9nJIPWl3XrO3I5SK5CZFM1w1usLoqVvhLOfb5g6ji2zZxWmMNTrGrZjZ5OJgfHRTgtvhsA0WZLPLEjhB1fKlJYtwOnvBelxqJqYxRnZ5TmJrEqndRN4Jqhff8bESmbDMOU1BjkP+r7lExiMJ2nVON1r5fXR+aFMb5q3onUUZ8axktrs8LLCnS2+AwEwoL6VsqKFxbfH52dV+MCoh7dJgL932IHmvhEc4O3aubEIiD98SzmrvOtaBgSgPtPPMD8AFSuoH2YF9cUBNanSX9rbwcUMPWYH7C6vBFQla8Mr2Z+vtnVLmYakgKDJeLKAlGFN5KsS/V2e0jrHxkqeIJD/yhMwtC5pKkGuLJYmSIUmis6DmLBRKykbXYmkmChEa5Q49PMvXW0teIn9pXYQbUAAk1S8O3rewzuGt2Hz2jAjbQamp89EaXIZeu09+Ev7/6BrRI+C+AJW2n5j0j0oTxMKjT29dXj04E9R013HzVqSXIQl45YIQG3To9Xaio6RDn5RJpvsFXk34JuSgvqFJlIGy4AayEske/AVnEFdnjoVbr8Tdp8Ndp+Drbd7bD04PnQMu/pqcHr4JOcv62J1WJyzhFXJZGudG5cfOuZw9lZYQWL32NFjN6C2Zweeb/49jg8dh1alZdBdmFQEj9+DpuHTbCe+PG8FA+oq3QIkRiWhw9bBUPel5hdwZEBkLM/OmIm7Su/GrMw5LAAiy+4XCWAToA4CxYm5WDhuMWdkT0uZwW2QFJ2MXkc3r4tgMCmZu2x9/P35uuvww2kPMqBOiE7EyeETeKllI4PxLlsnF7MwoE4sYQt2s3sIdT21YUCdswg/nRMG1GThTnnXBN6tnhH02rvRbD7NWdn7TfvQRQoaBbA8txo/nf0o251TXvV73W+jvncn2q3dDBOqcxaBlNky+BZKkjCPaTKfwv+0bkJtbw1aLWdZeU8LX5lfTGbzAWOFGL143BK3Xe4r8hRSWEQmA2mhmqWJbUY6MtBhxZlQWtPvVRLVDkgTzfJ6I4F1lCqKVdWkpib7eLVSg8avNV0j41r4MJx9RgwfOATTzp2sZvbabUicWo7kqVORNHEC6O9d216DvauLFZdswb3mTiRPETl5gw17cfLxx/n7AlCXIGPRIs6gdnZ2wtbWDltnJ0/axRbkMwglC286kXoC1LU74CCArQgihjOoF7MiOalsCudD++wO+J0OVks7urthOXkCAw17YW1uhnvYAm2mDlmLFiFz8SKkz69CnGQ9HpoE5OIPcYXR4rPbGXIToG7f9DLna5PSVJulQ3xBEQIeLyzNTWwnrluyGLqlS5Axr4qtrx1dQmnevmWzsPgOBFlBTe1BCmpayLJbv0n8ncZ5ynimTO60ObO5zeIKCAomcbvSPph27WJFOK2b9jlj3jyU/uB+BtTqhASQRXf7pi3cvs6uTi7ajC0sQFxxESvcCbhTTjcBakUgyErnKesIUFfx/vg9HnhHrGwp7h0dgau3F6PNLWxBTrbfDgMVDwQFoH74YcQVFnNeNSm2yV5dZFAHRQb1Qw8ho6pSdJ5IGgjA2nIGXa/+hTO6yW7cazGLdpcKb8R3pNTWLzygFk0oa8sjB5XwuCVUh9IAKD2HhH4hreBcSE0FUqIGR8p6lfA2AWpeJHW1hjOryeJby5byN+wTyW5X/xJ+XgvYBuDrbRTWzu21CHgdUGVNhSq1mJXDQZuR1dWkxFWljmdgGz35VigTs+G3dDKQdZ/YBl/fSW4WTfFixLKCOpoV1F5SULutUCblIbpkGVtmq3XTGeg6dlNmMwFd2TJ7BaIKq6DOmgxlTDKCbgeCjiEERnrhN3fAP9QK/+BZ+IfOwm8fQCDghzqdsqJXIqpgPlQZE1kpHH48kO6L0m/o917jSTgPPy+pks1si0z7RPvg6aiHb1jP55rWF1t5PzS5c/i4vN0HQwCa+hspvklBHQLUg2fh4Axqcv5RQpVWxPbZBICjcuewcpUvbc8o/CPd8HbuhfP4VlZJ05hOCui4Wd8Rim1tPPwOAaip7cOAOh+a3OsQNfF6BtasUDfs4/s1fZ+syqMKFkARHQ8E/WxpHqACBJuJLdV93QfgH2hBkNrOY+OhXk0W6XO/C1VyEedHew374OmsR2CkDwq2+F6I2DlrGcJfbKHiBtfxVwSgHjUi6HFIgJouMaG0FDA7XDhy9V8/n/QI5AHovDxvCdyLxzCpWIyhYCSgjhizuFAnXHguO3DwWyf1QVU0oNIiGKUFNHFQahOhyZmFmKn/AHV66Sc9iLHvX+MtQKCt1+LGsT4vekd8ArQF/JynG/ncyGUVoaJX7pChaLmQ1bc0MRj2NZHt7aVbt6zIltYjXJzEp4XgQsGFfLkpWswuTERuWtzlg7bBbbgn43ZsBLDy+Xa8+a0PMhYW+2N5436k3PosfQPPnX0Ta0vkk/1R4KgLNT+OwbJfA+t2BbFhweV3mFBe9re2wvz8KohZ38tbrnZAHcoKvvEZnH79PpSpzz/uj3IOLq/NPs1P0XVzsMeL3x4L4MhQFEc78nXzaZabnlvbccHuS4+3XKirUiowM9WDe2eoWEH9WQJqtG7ETRPuwXYAD7zrxBMrIp1XIw4j4nP3vW7GM7dIV8AnsPjGvseQXbkeRszEE41H8MCMi5/1hkcUqHr0IsUprRuxbMI9qCHIe7AP62Zf7PuX7pth2P8hGdRHn0TFzAfRiJV4pulN3Dfpwu1c1jV+ztf02LKqGKtfAz6PrgOf5vU3tq5rtwXGAPWVPLey5RjZvpjseOt4H3a2mHC0c1hYaafHM+hNiYviTObjXWYM2zystiQl7feXlWBGgbBmpHzqx984JQFqFYPtxaygVqNzyMkKXQbUwSAKUgSgpgxqeuR7eXcHZx0TJKWXbQbUk7KwukoAapqnGRh1sU342f5RBsftA6PoNjvQb3XB6vAxoJ4/MYMB9aIJGchJPR9QS05fUntSDgerjptN+O+aVs6jpvfW1Pgo5KXF8U28c9CO7KRYrJqTz0B+UnYCW3UbyOK7WQbUZp7MIzBN+zuLAXUAjR1mbKJs6U4zPxxPyU3Cl2cV8HFNHpfAimpaesxO7D47yKB819kBbif6vFBAl6NyfBp/7lSvhQE1gd+uIRc/HIcAdXoMzJRBfWaQs8MDwYAAybeUh6y4CVBbHEI13thlgX7AhqFRFyvTW02jMI24+XuUeU1gmwB1fYsJNaeN2H2GFNZ2BggEzB++mbKtxX6dvxzqMON3ta2cX21xuOH1+cOK31CxwBjRoXYTE5lCgUlzASKjULSomMKU7Kqk5qIXI/4GX7fS65IEt6U/hCY6xdyCbKIrADcVNYjfqhgWElQly2+6nuln46M3XsnR5u+47vCEJ6mcSZG8o/t97Ovfy5bSpUkTUZo0iS25B1wD2NHzDrptXUjTpDI4vX/av2BmhrDPJED9CwLUPZKCOkkC1FoBqNusbQyo6dqhXOsVedeHAXXzcyJbWcqgJmvxpbnLcVfpPQyog0E/htxDMNgMnGXdbG5Gi6UJrdZm9NgMGHGPMqBemLMIS3KXY9G4auRdClBLk57egJfzn0np+5vjT6KhX2QbpmkTOSObxt/OkXZkxWTilqKvMKCemV7B2dZ0PKygbn4BjQMnuU/OzpwhFNSZc7hvHWKL7+dwaOAYr3dq2iT8w/j/g+rc5ZicPJUznnlcs3Wjrq+W96OutxbtVgP36eU5ixkEV2aLt+OTw8fxUvNGtiTvtHVKFt9FDKjZgt09zN8/KyBoxt0AACAASURBVFl8V+cs5gxqGSQTcDe7zei2G3DW0oJW61l0jLajdeQszlpbYHKa+f6xIncJb5eU3rSt97vfQX1vHdpHyMaYFNQL8UiEdfj5gPrY0BH89+lnGfwPOExwUlajDF/HIPV517YMqCUdNBOYSMWhML8NkRwaywiIhRSHEgRipbWA1wStCVBTnyRLdbG2c+8jcmIi/ZWs58nuXa1Uo++boojsWlrsnZ3of7+Gla9DBw7C53ayCjphwnjE5ebCNTQEY20tHN09iE5OZgA64d7vI3WGeAsebGiQAHUtP78kRABqR2dXCFBTQSGpNnXLCFCv5nanrGZjTS2cBKgBxObnshKaAfXkKXxf8QwPw9ndzVbh1pYmjJw5y6psZ28fPJZRzp3OXDCfbbMzFsxHXE6ufOsLTSbKqji+Z3m9nC/dX1+Hlv/6LQYP7OdJwujUNMTnFTJItxk62Go758Yb+XjpWCnbmiC9ANRb2CacBoS0mRWcqU2Amnre8BGy+CZA3cj35KTycuTddhtnZCeWlSIqMZGP1dnbG7bEpqzndj2vj7Kgy3+yDunXXcefs55ugn7zK7xdR1cHK2EJ9MsW7B6zFaZd9bC1toW/zwpqAZLJmt1jMcPR24PR1jbY2vWwd3bweSGQ7B4wcX4sWa9PWbcecUXFDJnpvAzu3gN7h54naem8fBCgpvzp1uee5/xuz4AJfqdTOLdIkFq6cM+9Xq+lC+kjHIsYo2gRk3tha2+puULPbqIQUDL8Pm8aMKJiR9q2/Bwo30/E/0dEvYj/5X5CmfIqbTT//LKe8nWvhUU8r/EhWnvh7drLgNpH+ctBcJ6xMn0CWwEHrAZW3AZGjVDGZ3HGsXbGHayw9ls6OEvZfeI1+IwEqINs8R0Tsvj+A1t8B10jUCZHAmqhOGag21EvLLHTJyKqZAUDXY1uMufnBpwW+Adb2WKcspT9Q20I2AcAr4uV1fS0rUorFsprAtS6cihj0z4QUPsGWuA68SorkwPWLiijE6DJrhCAuu8oAo4B3jYpkWPm3BMCszKg9pBCOgSoV0BTtEhkUBOgrn8C4u8KhuVRnKldxfbetF/crTwj8FObEqAmsG88ydc/Qey4WQIwIyYRflZQHxTW2VQg4LJAmUgZ1NchOhJQd+0DFZAJQP1tbgdFdBy3UWC0F/6hdnhNp+E1nmCVO7WfQqmSzFICUOfM5u+pUopAbUOZ1pRBTd9VRiUzoCbrcLJdv9hCxQ3OwxuFZbrbxg4eUmU6A2q+gkXlk1QIN/YuKgYy8U4pGkb8CEM+qb3k8Uoa/KRmlPJ9RUWnXDQYanMp/iZc5CS9oqqjOIucCy9mfZP75Ngy1gIf1ALNzc0sTjnWY0e32QWv14cAwemAUFCHy8AiS1ZDj5OR/3FO/w4XeofnX8LKFvE7GU4L0EZwWgmNWo289DjMKkpFbnoCJk26CLm5yAHpX7gJxXcTEluFzYatuCP3Ms57hM32zHPUzx8FjoaV27pbNmDjr9aiukTHCsgPXUKATof7tjXhmdsugagH9TCqi6CL+PNlwat9j0FRSU5XF2mTyL/pt+IOoWu6cPmAdVwWjLsEbAzt/0/2IvgLqdAzcuvGLbgnezUXHHweYVtLSwtnUP/uqB9HhtQSoI6MvfzQs3+JD0RMVl7mKhQqssaHsPieocacnGiUll5+cdKnraA+x51g3gbsfW8dKi/IRKbCjiIs+7UR0K3DDv0GVMsc+5MAalcN1hctw2O02h/tgP5X1Tgfj7v2PYbqSlIaXwRQX3JMCJ8M/curUfWNLWzjf37fvKxrglYVuq4uofT2GbHl3mys/sOF++iyWIDk5AuOC7btuD/hJjw7pqC+zCtn7GOfxxYYA9RX8KyIFzYBvVr6RvHnAwYGoG0mK1tcx0ZrEBOlhlqlgNdPClwPXB4/Z0gsmZSFH68sw5xiUYm99+wAHicFdbOJ10kK6oWl6Qy3CfQKQG0DPUsWpMYzCF0zX1h8v7Sni0Fo97CNX5Ty0mJ5/aurilA2LonBKkHV7cd6cKxzmK2pPV4/lEoFXL4ArA4vMpO0WDAxHUtKM7FgYiZyUmJFy0VWdp33LkoVmASof7W9ieEuQd+U+CiMS47hmzjBW7LQJpBOwDeXVdlBGIZI9SwANe0XbYIyqOlzFQUp/CB8pGOYs7UJUNPUy4z8ZPyfeQJQE/yNixZPhQyozwxIgNoE/aCNJ6Lo+NffUo55klL5dK8Fm/Z28vmh7dPkLCm9izPiUJAeI8H2AbSRghoB/r4A1OL89Fsd2Nc2jAPtw7zPZIuuVoILEchWnBTqBGo4Y/rLU1CUEcdtQ+eFlPUEtun1c2mZDg/fQoBaVlCLyThayL59z5lB/Oc7zQy1qQ0lBitNuMngQkodPafK9Qp29M/7quU3famzhiy5qeI/wv42oFCJyl15okWSQ0WmUouJTcl8UrLRlcEPNwPDHrFaekRNjYtmG/+0uCi8cq+wF736l7BMjOyl/9S6hUFpi6UFds8oEjUJSNAkQKuOgzvgxoCrH3afHWpyCMhZjodn/ZQVwbTs7qvHzw/+BDXd9TyvNYEB9VKkaFOgH23nrOMuyjEOBpCbkMdW0nIG9QvNz+G9blJQd/K68hMKOEv6m6X3YHJKOaweM9tFb+94A41k6e0egMvn5GuGMqmtbiuyCFCPW4KlOcuweFw1cuMli+9IJZw8xknjG9mF0/E+fujnqOvdy4UJqdoE5MTmM0g3ODqRn5CPr5es5sztCcmToFao0WnrQC1bfFPG9AkeO2dlTMeaSXdLGdQKHDYdZMXzYdNRnteamT4Vq0vv4uMi+BuvEU/3BKhJoUxAlzKf26iNyKKblcqPoUoC1KeGj/P2anveQ8coAWoVChOLpIzwAgwToO7ZyQpqEs4uy1mMn8x9FAsiLL73GnfjQP8+Vp+ThTuNSJSxPegexIjHwePa8twlDLaLk0pQ072DAfWuPgLUXXyc1TkL8ZM5tN7FEbeNMAQ9YGrAL49s4Hb1+r0haw6hshYqap7E4GKTL/akp6w8D9l403jEcFlup4Cw+Jb6sNAzCeQc9jiR1WahP4bmT+XKAIoq4CGNvyaKeXhqKggkRSUgLyGfnQFqbt1z9Q9p54lfR1rOwLBtK6t5R8+0wm+3QZ0QD3V8HFTaGPg9braf9tvtXLVOoLXsxz9G2lwBUAf3CkBNFt9U95QwfjwyWUGdAlunAaPt7bB3dUgZ1AWSgvrr3L6kDDbu2AlXVxfvFQPqpUsEoJ5UBo/Vwkrfnrff4p/uoSFWVROE8jtd8FmsiM7KRPrC+chavAiZ8xciLkeynI14ZJP7hXzyggEfH++pX/8apt27BKBOSUFsdg4/MxHMjc3LR/5Xv8rHS7BeoVKzHXj/zjq0b94MS+NRKIMKzpQuvHM1UhhQA0NHjqCdAPWRRh4vU2ZMR8E//iMD9PiiQqjjxLjm6O3FwO7dnNkcstIOBJG5dDEroDPmifuG9dRp6LdsQX/9Tgbk1EnJhpss0OMKiuG1CIvvkdaz3F/Pz4p2GY0Y3L+P1dKWk6c475quDZ/Dwfnb3lErFAyol2LyuvWILyxieN8vAWpbh3D1IAX1uRnUYUDD/eDQAZx+4j8ZUCu8Hm79AKE2qWgubA8h549eE5fSxziI8CgFhV+asJZDCySYLM/XRTrjUK+XFOghoC0NaQKXcemg5BwhQSIJ6shR1cJrVzy0kV1+bG4OF0wsfYsmua+FhdCuANQ+cye8re+xotjffwIKdQw0hfOhzioDYpJZuext2s5wGNHxDGRj534HmvSJrKAmxbCLQesJLsXkDOpFDwIaLRwH/8AW30GHFeqkfERPEBnUZH1NdtN2BtRCQa3OmAgNK6wXiLxjnwferv0C0vafRGCkGyDVr8/L54WKDWlRpRaFQLCaAXX6eWVU5w7kPnMb3C1vs6V5gCywgwEok4t5HwKWTiDoY1U1gfLoqV+FOkNM5noNB+HY/ZS0v0GoSLldcj23Bx0PqboFoCbgLhThAlBTW5ZDJQNq9yh8I10MqCPBviZvDmJnr2VLcFIus8W3gQD1bvg694oM6sR8VjyTJXmQMqgP/I4V1HQiCVzHzCZAXQlEaREYboeHzmvvUfhH+hCwD8LvtLJVO43RggJJgHr2PQyo/YPNDKhdpKAeNUIdTUBzIbSzv3VxQB3wssW4/QBlYR+AgsGV7HdAKl75TVVcM3JhyBf9ee1c8du5cE+8kkoAO1SRKVmAy89zocddyQFMfjeR3z+lVVL7y++zBKfJuj+qoAraslvYDWFsGWuBD2qB1tZW9JvtOGUYRu/QCJxON/w+r4hjOueL5wFqvthDT5HhT0pxQdJocO5cYejmG3rVOydsSKVSQavVIjcjCdOKsqBLS0RJSUjW/AGHocfG64txz3sAPpIa2YWah4uw7JdGYMYTONIo57Z+FEAtlNhltz576ezrkkqsWnE7Vt+7FqvKIyG0C42/rEbFw4TKirDqV89gw5pqlOkIqblg6WjE9pefwPpHtkFPubK7HsBMCXx/YkBt3IbV2bdjC4DKh97EtkeqkWzci2f/y4hVv7oDIf35FQLU+j8sQ/F3agDdSjzx2mbcN08AN5exCTWvPoknH38Tp2GE0fj5BNRtbW04ZXRi6ykHjhvdcHt9YReMTzzknHv3uGB15zFsKtTVqFWYnq3FP0yJwxRdDMaPv/yx/9MH1AA6tmB15WpsIVC89AE8+dSDWFUuCjdcHQ3Y/NQDuOdp6vc63Pd6U1g9TQf7SQA1Oa3+RxUqfijWvfLxzXjm+1UoItt4mx4Nrz6JB+7eCszLRsO+xovY+0eMCajEfVuexYbbZoK+zvv9m/VY/x+nAd3F++ZlA+oIpfbKp7Zh8/creRuwGdG0ayue/PUGvNkEGOkCiIwgOPokqmY+CP3SB7Dh8fuwenZRqE03PrIK979sBMYyqD/xFTi2gs+uBcYA9RVs+0hAfdxgxXN17agjG2+bE06PT3q547k/8XKnVLBFN6lV5k/IwIM3lqF6chaDXQGoT4kMaigwPisBiyZlIDlWEwbUQzZ+P8lPjZcsvuUM6k7OkzZIgDo/NZaVundWFSEnJQ6nekZQ29yPN472oHvYjsz4KCTFaKBWKWF1+lhJTdtZSIB6kgyo40LPnaEmlCuDIzQNB9oH8eRbzbzfHj9ZHqtYRU1wlcBteW4Svl9NVtviWNzeAAzDTgbFmyWFND0eE5heU1XEWdR0kJT3/PLeTgGoFQH+++rKAiyalInc1HjES4CaIDhlPJNaeXcrgWAB8ZdOyhIK6gkCBJ/usWBTgwSohx1sM5SfFsewuzBdC4vdw6plAtT0pE2KbwLUZBVO6mnKwv7rkR7sbxtCr9WFKLWK7cHpfDb1WNn2m84NAeh1X56MIs6gjlBQD9r570vo77dMOQ9QAz4/MOryMWh/9r0z2N8+CBVNjKgiEklluyQ5c3kMUPO5DVWiy3NXQQXbzcdrVYhWK7gdfQHA7gM8/gBn1fn9Ac5jFy6QwrJbTKGyiXdIKSClWotLIEKZI/KbwHb988ansWvBT78y9QqONp/Nqo8PHcXvT/8Xg9J+hxEOryNUHE0FFdT2lL1OsJ6irBZmV+LfZv4Ey/Nu4CrpPcZ6/OzgT7Cju55LeSYkF2LJuGq2+Nbb2tFujQDUiRKgLr2HD5YBteFdVgZT0xckFDAQJgU1gWaCs7Xd7+N/9dsYYqfHpLM9tkahYctqg92A5OgULB63lME5/fwgQC3NF/G2G/r34peHfsHg1xcMsOVxWnQG/EE/TO5+TE6dgu9Ovpf3Jys2G76AD12jHQxgRQb1CQaCszKmMaCuyJjLQOjwwEG81Pw8A2o6qIqMaaywJoBOCnGyDufndpshBKjre2tDgLo6dyF+SlnP2WRjKSmoKYOaFNQMqJWcHzw+qQQFCfkYdpuxs3cnWs0dfN5Igf3IXKGgdvtdODJ4CFvbX0WDcQ96bd2IVmpRklTCmd6nLafQazdJ31uCn86VAHWPyKDe1bfzAwG1rJcjVXpt9w78e+MG1Pfu5QpgKu4JRxdGAOoIxPrZ9PjPfqshQB2aFxKAmrJbqQCBsnMJmtLQ5Q/44Q14+NqTx0F5sik06RTBhuRhjIc9mnzmppfjO8SzCv1vdlw2KjJmITtuHJ5e8LvPvlE+hT2QdZm0KgspX194gVWzLmM//A4R0cGwRDywSQNbAPD7kFk1H5MefABZ1ctYsTa4dx9OPf44jGTxLQNqzqAmQN0lZVALyBmXR4CaMqjv4LsLAWoCoWQFTm0fk5/Hmc9kAR6bkwPr6dOc+Wz42xtsRR2dkYGoxGQo1FHwjYywslqTnIj0hQtY4Zv1YYA6ohhn8OB+BtQEqoM+HzSxsQypqQMRCE8sK8P4tfcw8NVmpCPg98FGGdR1ddBv2iQANZRCQR0BqIePHOHMaFJQU89MnTkThatXswV5bG4u1PEJfAYdPT0w7d7NQFdYaXdwpyNAPfnhf0WmlCFtPXUqBKhtXQZ+do7LL0BC0XiGyWSlbaqvw2hbK7taEEie+vDDDLj9bg/MRxvR/fpfMbR/P5w9fVBFaxE/fgLf+y1Np+Hs64Ui6EcWK6jXIa6oEAN1pKAWFt+UQU0Tt+eDb6mmTYBor4dB++kn/wMDexqgUiqhVCvZoYAN9yU4IWuTQnb9n0JfvjpXIY1IDKjlkUgqrVEqoFRrhBqU2tbvh9frRdDvh4rUXQxryBpUegxjC3XqaRLs4Rob+pwYy2j98ljGDw/03kXXmi6bnQFidTpUPPXk1dmMF+x1BKAeaoX79OusoA4Mt0Gp1jKMVKUWAtEJbK/t1e9lGB1UaUQm8bx7ocmczFnKZEHtPLEVPiNlUAtAHbvwR1AQoD5ECuqdCDhHoE6MBNTl8A2dgb2egG89v7+q0ksQNYGU0FVQZ5SBrMfdJ1+Du2svfFYqtgtCHZcFpSoaAfcoAu4RwOeEKrmAvydA8JQPBdR+axdDc7bO7j2CoMsKxJC6maqHzVBQdm9GKe9H1MQb2eqcFgGoBVCnvsIW3yFAPQ3+oTOSxbcMqCecB6gli2+3LQJQb4OfFNRs0T0HMXPu5vZlQG0bYFtxAukEs4OUQZ2UD3X+dYiaIAHqg7+Dt6uB24+svwlQq3NnkR0EfH1HWSlOgDrodwmL57gsvl8FbP0MvKn/83Znk4K6EIGBZnh69sMtAWplBKDWnK+gDvjY9p2ytO2HNsLXcwRKqAAluUWJh4JQHTC3YNiKXwDqL25RYdjmmJpBxZby9JP7YCCAYNAHBOgfFWPQgxqNWUpB+EV9jVioCJF/SmOY3KQREVP0fTobqsRcaPLncb+mn5SRPraMtcAHtUBXVxfM1lHoDb0wmgYxOmqDx+sJl7Ve1iUcAdQiBdOhDV8EuIUgm+RoR+OjJgoJCfHQZWZgfH4OUpITkZ8fjt+65HGE7HKBtdvMeO5SSuSLrMBVux5F1Y/BCB3W1eixYenHyD+2NOLZuytwf0MZKtPNaDhJ2sqLLZXY0FCDdfMiNZ0W1DxyO1Y/WnNpwK2rxgO/fw5P3BK2Lf/EgBqRGbjn7us5bXiFADVsNXhwwjI8ebGmImj91lZUvRGDqkc+n4DaYDDAODyK4+396Owfht1u52dTfoLlB9Lzvcgudxw691q62C1UnuKV3TjUGjXi4+KQn5WK6cU66FITkJcniS4uY7NXBFBTscHRJ3H7jQ9i+6UuBxRh7ZYdeO7r59nxf0JATdnWW75RhdUEay9YirD2+TexLv1ZFJO9/wX58wSJG/DYiiqs33eRr1PffGMjyv6cjZt+/QkU1IhQkF+wGR1WPrUdWyu3I4YcECL3sWMb7v/67Xj2YvtG69HdgedqN2LtpEvYql9Gfxj7yFgLfJYtMAaor2Dr0wSIbPt7sH0YT7zVjLqWfngDYgKGC5DFTLDkYafk39FkyezCVNyzuJgBdWaili2yH3/jJFt8k8bz4oDazpOnBamxWDaZMqjFYL9pTwcD6g7KXyaQkxojLMCrirjaatshA95vMuJ03wjS46Nx8/Qc5KXEwmh1cjbzYf0wq7wXTsxga+wFpRkMtqU9FxPYIYWWbJEsnmaPGizYWNcm8rVH3QwAo9XCBsXt8WFeSRp+dNNkBt/UVna3F10MqAdCgJoUq2TtfWdVIQNqmsQ93GnhLGYC1LT9ioJkztQmC/K8lDjES746pKCm7GgG1GcHIgA1WXxPuQBQkwV795AA1Hlp8aygLkqLYQv2ujMCUNP2CPA/dMsUVBSmsiX5rhYTth4yoM00itS4KLZmv748m1Xxf6xvw/72IYZ0yybrhMU3AWpSUDf1Y/dZoexmQM3KbALUIttaLEHY3D5WdhOgpvN5otvCCnf6F8qskp9WJKvEMOC5gp38c7zqsKJGftCjthKZXunxUSjNjocuScvFBHaPn/v7sN0Dh8fH/dDm8sFD5FrKB6N5AzHdKdtSSUr1kMhTTNSwepomhhDERF0ibpqeg1JdIr4+TxSMXPVLBNA4ZDqAp47+X84dprxnX8DP/ZwNjqRhja5raVjD7MyZ+O7k+7Ai9wZkxemwr78BPz+4ngE1jRgMqHPCgJqsuTutnaw6K0gs4O+RQprW/ULzRrxneIeVyfQeUJRQhOW5N2BN6VpoVBpsbX0F7xneRpP5JNJiMnFz4VeQF18Ao70Pp4ZO4ODAPrYoXpyzlK24F+uWIjfhg16Cwwd+ZOAQnj7+n9jZ8z7MHjOD6WhFFP90+j2ozK7Cv1WsQ3XOCmiUGti8oyFA/eIZKYPaTxnU07GmTGRQ00ERoH6x+XkcGTjO7TErYyoD7CU5y1AQX4h4jQA5ZLld11fDAL6+pw5tIwaQ0zNZaf+MALVOAtRDx/HHMwJQE6QnQF2cQArqEhQkFrKCeicpqC2UqQosz1vMVtxzMufy/tb17sCfWl/BWcsZpGnTMCt9Dr6UfxPbnD/X9Du2OKf+fn3uYvxs7mO83preGla2EzjXW7sYNC/LXcQK6vkSOJevAVK0DzhNXODw36f+C4cGDvN9gCC1vLDjgbiy+Fcf93Xvqr/uzjuA8MQnqS9F21AeemJ0CrTqGO4/pHQfdg3B6fPJrpDShFN43lMa1ORbTfhnpMckzzEreFyj0zA+qRjX530J45Mm4P7yf75GmjYcXTB85DCan36GwavPZkOA2k/WoEtgMUj3XsoaI0vrigqU3LMWWdXV0GZmsS34qcd/CePOWrZXjy8Zj8yFizmDmiypyZrb0dXJD4GUMU1W0iKDmhTUmznr2NnZwdskC3AC34Vr1kAZFQXDtm0w7tjBedPRaWnIWXkTYnPz4Ow3Mrw2HzoEpUYlAeolyFywKKSgZsAesmCVTjUr38QFR+D2zG9/y2DVax3h41NpotjK1edyIn3ePEx+4EEGvmSDTNncdgLU9XXQb94Mc2MjF0ukVlSgaPVq/kl3SVJOk8J6qPEIK15TZs5E0eo7kbloMWLzcqCOlxTUPb0CUNfXw7RnN1tviwzpxZi87mFkShbdBKg7tmyGsa6Ot69QqBBfQIC6mPOsyb6bc5/b2gRIXrqUs6RTZ82C3dDN+dSGrVthazvLAJ6Aefb118MzMor2F15kcE1tlbWsGlPWr2eVNwFvAtT9u3czoKbrQLdk6bkKaqloxO9ywTMwwP2n9fnnMXz4CBeNKFRktyuNY3wpEUiVigzZCeEauZQ+xmHQGCbqAeWiS2GDS79TaqMRnZQEtVbLPdXrcMJlNsPnpGf1ABfxKgiYEZSWxip6hpffTOg/lHI/lwtp5e1xMSGBIrACP3tZNVvFT/je9z/GUXwevxIe17wDzXAe+xN8nXsQHO1lG3uFNgmKqDiAlLZeJ/z2QQTdFAelEErd677DquCgfZAVtM6Tf5EAdRBRRUsQt/BBVmI7ZUDtskLFGdTCEpsVx2SJvfs/4NXTcx5ZdU+AZuIKthdXJ+XBP9wB17H/4Rxmv8/OADW6aBnbb3sHTrNiOThqhCpBhygCxQULoNYRoJajkMLPZvw+JI1xZF1N+0zQ19O1j9XFUEeLv/s8UMWlQzNuOltzRxUvYShMayKFsGOPrPgGVGmkoBYZ1GzxPdQqMqr1u8LAvWQZr0cou8X7W9BjC1l8u09QuxGgJsA8GzFzvsWgne3NqW17DsHTuQce/W4G6erkPKjz5kEz4XoEnGa4D/6eM6PpAtDkzhOAOr2U1ebenoNwn30XPrMeQY0W6swyaIuqWYHuav4bfKaT3O6avLnQzv4u1KygbmIFNam2/aN9QHQSNAWUQX23ULVHLEGvHT5qy849cB37M/z9p6TCXck+nN+RwjmzfNVKxSBfbEAt5/VKKtSoWChi0qDQ0PyJAiDrep8d1L5Bj50htRiexLsq/xe3o+wEIZ6Gef5IfEyEHcg24kGRF0xZ7dpJN3N/VLF9v4gGGlvGWuBSLdDb24uRkRF0d3fDZDLBarXC7XYzZJP/XcnW43u99C86OhpJSUnIzMxEbm4uEhMTMW7cuA/dfMOj2ah6xAiUrMPeExtQ+ZHYTCOerKzAgwR8fvAmnL9ZCS0uX0EtQ7gjK55DzW/Woux8l26XBcbm7djw/dUCKq3Zir6XVkF33lFZWrdj81Mbsfm9bWhopT8WoXJFNaq+vgr33bYSReet95MDagJxTdjyiwex4eXtaDLqUHbL7bjv+w9g9Y1F4TzsKwWo6RAHG/DsIxvw7Gu0fUBXvhK3f+c+PLBGHK/lrftRtvJZVG3pw9avn99iH9otrugHzr9u6BqKvG6u6MallUdeN3StfNTrRt7HKwWoef0uI2peeQJbXt6ON2ubuAhDV16Nm762Fmu/fQcqL3ZaPzGgpg1b0PTas3jyVxuxcZ8e0JVh5W334b4frsbKkmTg5LOomno/Gi4GqPnrTdj29JN44qWNfD2Kfb4PD/xgFV/jTU9XYfI/NXx8oWAIFAAAIABJREFUi29uHAsanl6PDb/fiu1U1HL+Plq24/6ym/Dsws3o+/Md4THDZ0HjG8/i2ac3h9q0aN4qrFy1Gvd9W+zf2DLWAldrC4wB6it45mRATTBWWF03M4wkEYBWo0KsRs0/NSrA7QvA4vTB4SYrMwWm5iThq3PzGDSXZCXgmMEsAPVpAtQKlGQlsoKaLL47Bm2cH905ZGfFrgDUOglQB7Fpj14C1C4+2oJUrZRRXcwW1E+/dwbvnTbC7PRiVmEqfrC8lMHscYMFe86YsKtlgB8cF5Z+dEDd1DeCvxzoQn1LP8Nds4Mqy4TlnkYZxOLSDDx402TMlazMbW5PSEG9aW8HjkoW3qSQvrOqADMLU1kVcbjTzArqI53DvC7KqL6TAHVpJqtVw4Dagd1nRAY1WX2TFXowQBbqmXjo5jKG7bSc7rFypjVZixNwJvCbT4A6Mw5FqbGsoN55xoRWAtTBIBcOEKAuy0nGCYMFO04Z8XpjN4btLj53BKdvm53PGd6P/vUk3jvZx8By2RQC1FMZUO8KAWoBzqmNF1MG9S1TMP88QE226ye6R1hZ/rejvTjbP8KTcrSfMgwUQDAU3HqupdIV7Oef21WHIFcYbNHcFU0Uk+328imZDI6pSIMs9wWgdsPh9nFBwIhLQGq72w+Hx8+Qx0k/3T54SR7Mih2eFhXQRyGq12ligRXUCHK/pEKQGfkpXMxwTSzyXGAQrOL9VeNjnGMcCFIsgBIqpQYqhRoqhZJ/5/ZTYYooypmaNoWtrwkkT0wuxdGhI2zx/X53HbfhRBlQa1OhH9Wj1dqKjpF2ts4u4gzqG1ghTSt7kQB19zugHGw6D0UJxQyw10xaC6fPgf937Nd417AdFo8Vc7Ouwz9P/zFKEifi2GAjw1PKgybwfXmAWiBSGeudJPDbvJHBapetC6PeUT61dAwqpVqyMn8E8yQr81HPKAw2PWp7d+AFAtSmE1AFgNnpM7Cm7FuYlTmbJ/TI4vvFlhdw2HScwQ4D6tJv8fryEyIBdRfqGVDvQH3PTrSNdIsCmLzF+DlZfGcJO/kTQ8fxkgSoSUFN54QAdUliCWdms4K6hzKo2/noludSBvUGzvA+PtSId7q247X2vzDInpE+Cyvzb8Y/jP9H9Np78ZOD/4q3unYIQJ23BD/nDOoS1PbW8nmp66mBXrL4JkBN4FvOtpavA4vbjDPmFi5w+FPbKzhpPiXa8JxqfVFUIg9okdm518T19LEPIrLwRkyAkqJ5WnoF/6R5TQLUQ65B2Lx2+IM+eAIeVsZTYYDH64bD74Ddb4c7QFZ+0jgmFwFISsPQjYQAdSDIysNpaVNwx8Q1mJY2g6/la2MJD2wER5uf+k/079qNgM8LyvZSaDRQqdWsUiew7HO74fd6+L6dPGUKCr/6Vbbqjp9QAsux40JBXUuAWon4khKGsVEpyXB06mFvbwNlUVO+H9lmZ7GCeg23vP7lTeiv2QGHoZOfNWIJUC8jQP0NEPg888wzML7/PjwWK9Jmz0HpD36A+PHFMB8/hoHdu2DaWcf7l7GIFNQEqBciNkcK4pNPsiwjZWFWGFBbCPy+vInhrr2nl+G8KH6gsFolW3JP+RFZmc/lU06AmlTcMqAmhTT1OwLThXfeidSZEqBubGSATaCaVF6kUi1cvYYV1HF5pKA+F1D3E6DevRt2ygEOBKGjDOr168MZ1KSg3ryZM8JJwU3K2viCQiQUF7HVt8c8jP5du2BrbeXzQ1bdpIROnDwZ5hMnYXx/B7r/+lf+XOq0qRh3w/XIW7UKzj4jTvz8FzC++64A1MuXM6BmBTVnUO8IAWo6zqxLAGrKwLa1nuV27Nr2Fy4coMJS2k8GDhEFneGCgYtKjq6NS+tDjyJsT0uFH6w6kVxoqH202To+TzFZOv69zy4Bagfl4HoQ9HgRcHnhd7u5kMLncnHeN2WN0zXGzjehiXZxp5bvKTy5R0XDgSCSp05F4de+huTyqVxscm0sYXjr7TsG56E/cg413BYE/e6ISmmpX9ILqlSIpB43A9qKNSKb2eOAt+cwnKdehdd4nB0ACOrKgNp18Dl49DsRcFmhZEBNFt6LoMqediGgTp/I4FWdPR1KbTL8g2fgOv5nePtPIKhWQZMzGzHT74QiOhkeUkD3HETArIcqNj0CUJdDGRcJqMXZ4vMqAeqg3QRfTyODX7e+ni3OwxnJQaiSchFVWCmUprlzoUwYdxFArYA6AlCzZfkFgJoU1NUXBdQBSzdv38Vgn6zRCVCTkvmbbK+ujE46D1DvQdBphjpFWHxrJtzACmgG1F1CLiNbfJOi3N9/Et7uA/B0NcDvHAYSs/h4Yif/A+Aehb3hWVZmU5No8ghsfwdKCVD7GFDvkQB1IluOx5D1uG7aOYKtgHMYHgLanXvhbXkbgUEiJ1QMItylRBGv9IgmZcqGCnG+wOpp0R9Fhi+1hzJex9eSKiEHUKhBsRoCUNsEoPa52JYdPjeCHieCXieCPoe4Tv1+YVEv+3jxMzLl9UqjFA+hwo+DrquYGauhya+CIi4NCirKGFvGWmCsBa5QCxix5WvZWP3qTDzReAQPzLj0ZkIQ8FJA7Art4dhqx1pgrAXGWmCsBcZa4GppgTFAfQXPFAEqr58ynIU99H/tEEpasqROT4hGUXoispNjEB+txLDNjeMGM3otLgQUCgZnK6ePY5A8oyAZBHofe/0Udjb18wvKBM6gzkQyZ1A7WLnbOSTsqwmscgZ1VSEf3aa9AlCTMpnmxvJJQT2ZMqqLYHV58e9/a8L7p4y8rwShf7SyDIVpcdhzdoCBbUMr5UeDM68vsPgWM21iYkB6UYpkCwSE3zrWy4D6WJcFRitlJQLRGiVSYjVYPCkD31s2ETPzCd4FYZcBdcsAXt4jFNIqUkgXpmA1KagL6HMKHOk0M3gnQE2qCfr9nZUFDKhzU2MQr9XwdnrMEqBu7hdZz4N2IKjkHO0f3jCRM6E1aiUD6s0Nej7eziEHA5LC9DiMz4hHfno8g3WC3K39ozzhSYD64VvLGXTuax1kQL3jdD9cPj/mFKZg+RQdri8fxznblB3+/mmqFxPfkxXUZD1eyxnUg5xBTYCJ2nfdrZEW36KBxXEMoa5lkI/DMGSHSkGWhQr4JUtvUbAeIcH5glt8n+uAJtRJKqUC0dFqzC1OwzcXFLE1PCty/AG4PAFWTFNBCSn9nZQfbnOja8jBxR8Gs4PbvXvIiREXKRKFPbiaJ/gFuJFROP0ka2uy6v/B8omYNz49VDRxBYecv8+qg5SHHmD4Vdtbg6eO/Rp7jXsYqMaqtUiMSuGsZK0qGk6/g62/RyTr79LkCbil4CtYkXs9KjJn47T5FH52aB3eN0QA6nHVSNWmQT/agdYRAtRtDLoL4wsZQN9VtpaP80Upg5rAKy0FCUVYkfslzqi2eix49PBP8Y7hHbZvJ2XxI7MeZcXn7r46tqAm9TFdy4tyqlFNCupIi+9zWlKG0/RL4bd3xtKMrW1/YkBMxzDoonEIiFZrkBSVwpnRP5j2L5iVPps/b/OMwGDrRE3vDrzYQgrpE1ASoM4gQP1NBtTUDyMBNX2PLMDvkgA1WXyHFdSd2NVbj53dOxgEt5OCmgBz3lJWMstg/MTwMbzU8gJqCKSP6IWCOrGQ26EwcTyGXQSod+CMRc99d0WeANQTkiZiT1893jW8xTbq3oAPC3SLcWPBTfhS/krOB1+//9/wdlcNT0wSoP6ZBKgJeJOyvZ73q0uAcwlQy9nWvDEFWM1+0Lifwf3b3dvRNtLOLSwm3cQVLDtEhCZB/z69/HO7FVbWSGOOaB+xqyqlCrMz5+JbZd9GRfpsbjev38NQ2ulzwua1Ydg9CKOzF/12I/od/ei2daPDrseQawg+ngAVYyTdV6Rym5Dymv7DJwHqeVmz8U/Tfoh5uvnIi7sM673PbWueu2MEqnwOJ0y76nH26acx0NDAgQ6q2FjOpdXEx0MdFQW/0w3n4AA8o6M8aZwwYQJyVq5kJXTKzBkYaW7Cqcc2SIBajYSSCdAtWsiA2tapxygBar1BZFAX5DEMKw4B6pdZQW03iHGNALaOAfUaeEdGcPr//juM772PoM/PFtOTH3oI8eOLYNq7C/07ajBQt5vPY8bCBaw8zliwIAyoQz4E4Sz3yEj3kbNn0fPa/7LFtvVMC9t6s+IxOgrqpETOnp74vXtZAU2L12aDs9vAoJgBdGMj/z6FFNR33sk/aWcITHds3iIyqIMBpMyYgYI7SUG9CPEMqCWL7+4eVk6zxTcrlfW8fVZAr1+HdCnj23r6FPSkNK+rg8PQxeA3rqAA8ZRBXVgEj5kU1Dsx2toqAHd1NcrXPcyFAnROCVD31exA0OtFRlUlsm+4Htkrroe9owMnf/Fz9BGghgK6ZTKgLuJt9dfWcDY2WY8T0KT252zsyqpzOpLT2I/hw4cY3Pe9/z7spARnQC35tUquIuE7Svg5+iq5VD713RSqS7lgQjyvcemEWoPUilkoXnMnUqbP4Ost4PXC7/EyhPbZR+E1m+EyDsDVb4TT1Ad7bw8chm54hi0IeilOSTwri9u3AGqR7y1kVU829ulz52Livfch7bq5bKd/TS0U99C1H479lCG8D8EgqTXpYU4ANAb1BPGVIrOYCgFIiRtdfpsA1Ao150O7Tv6JFdT01aiipYhb9ABbZTsPPAdPex3bcRP41Y5fxopjAtS+obPnWHxTBnUUAeqMSYBSzYDa3bwd/uE2KKJjEVU4H9pZa1nZ7Wr6GzxkSW7uYMV09Pjl/HeVbiqUccJKO7IaN1yOCgQcg/CbmuDp2isUxpStLSE+unGq0ooQPWGFAMuZItOaxzXDQdjZ4pvArgDUWsqYpuPRTYWXMqh3PckKaupLpFLVTBAKag1nUEsW355REKB2d+6F8yRZo5/g3hdFCurZ32IgrNRKgJrytzv2wNOxBwGy+E6RbJrJ4ttpgfPgHwSgljOo536b87MJ3tP59PUeQ8DvgTJzIqKKFiNm4k0I2kx8HF7KyoaSAbV29looUwqlDGqxzcBoH5QxiaxM5wxq3fRzsLLf1gdPdwO8HXvh7diHoLVbsi+lIlTpOpXUvPL5GHO8CXdNylAPwg911mTEln8V6nEzAXWM8GQh+3QqEAx4EPA4+FwH7QPAaB8CIz3wjfbAZxtAkDLFfW5WS5M7BD8k8yOy1NLSawpljkflXQftnO9Ak38dFCoxFzK2jLXAWAtcqRZoxGPZFVhv1OGBd/V4YsWlpNsuNDxShapHGzHzV0dw5EfiOXpsGWuBsRYYa4GxFhhrgbEWCLfAGKC+or2BgKvIcCZA/ZIEXElBUZKZgOqybEwel8SAmlTQpLIlS22nL4jctDgsKc1g0Dx/YgY6Bu349zdPY+dpE1fJ5qTEYHp+CoNYgtoEME1WJ2fx5aUSoNbhG/PlDGo9W0mTMpiW/NQ4LJtCgLoQFocXv/zbaQbUpI4ilSf9PjMhGgf1w5z13Nw3irhoFRaWpjFAnT8hCzkpseGWCwHqyKkB8efuYQdDdYK7Da1DMAzTPgSRGKNBbmosA+U75xeiPIe8KMjK2oPuYRd/ngA1KahpXolA4h1Vhbx/9ILW2DmMTXvaGVRTFffFAbUAu7taZAW1ifO6CWhPGZeMr1TkMKAuG5eEXqsD/7OvA7VN/WgfsDOkzE6M5nbWpcQxkDzWaeb9J+BC5+XhW6cwoN57xsRwmuzXSXk7ZVwiK9HpX/+Im7OtD3UMM0monkwAuhxFGZKC+nS/pOy283wZWagToK4skSdeRDu29Y/g9cY+1LUM4FSPFYOjTs5ypLYJsK2hbPMlIDUXs48Bam47moCntqB2iY1SIyMpBosnZWHtomKU51za+oyuB7PDw4C6a9iOrmEH95+OAQeMVhcsTi9GXR44XV4G3OEQNsq4ViIxRs3Xy33VEzGjIOWKjjR/75W7fC4MuAZQ21OD3556BgdMh3juNycuC9PTZyI/vgAx6hiYHP04PHiQ8489fi/bVC/NqWZAvWjcUrSNtOLnh0hBXcOHUJiQg+sy5yFRkwSDvYfzpXsdBl53QVwRVuRdj7smrWVA90LLcwyau0a7eNIuP5EU1l/Ct0q/zbbbPzu4Du8YavhvC7Ln4P6p/x9y43Kxx7gbe/p24cjAYUQro1lBTVbctD+hDOpzGvRCQE2q7re7tnOm9EHTfvTYjTxZlBAVi3FxOax4vnvSdzA9TZRS21hB3Yna3vdZIc0W3pxBPQN3TSIF9Swe/w6bDuGPzS/i8MAxHg8uBagNtg7sJkDdUyMplQ38+dmZFVg7+TtYlreC96PVehYvn3kRO7rfQ4eVILQfOfHj+PzkxhfA6h7BflMDOkZ7eD9JQU2geXxiCSurCVBTEYLb78HsjLmYr1uISl0VW4w/c+L/YU/fAQlQL8XP5jwqFNTdO4TFd09tCJxfAKil9tWPtOHtzu18HAcH9qPX0cfrExhHKrcJjWOSSufv3dk/b9sLVYKJfknNQzbylK9enbsc/zztQcxIJzAYsQTBNvPD7iEG1Ea7ESaHCd32bnTY2tHn6IXZOQyr28L27aSs9gZ9wjMgPA/K/08qfLpWfjTzIe4PGmXU562FPvb+kALTNTSEgbo6tP3h9xg6dIifL2LG5SClvJzVviqtFq6BQQwfOwa7oQsBj5sttrMWLWYQmrlgAWdMn3r8MQGoIfKR0+fMRlRCAuw9Blb9OnuMPNEcl58L3TKy+CYFNVhBTUpdWjctZPEdAtQWC04+9hgrqOk5KL2yCiXf+y5ixukwsG8vBhsaYDl6gjOVQ4B6/vwIQB2azpZsQcNRl3RubZ2dML37Hlt8Dx05DEdfL1+L6oR4aMdlI2vRIhSvuYuVprQQoHYxoK6HfvMmDDce5T6SWjFTKKgrKnj63HyEFNRb+CdloRKgLlx9JzIkBbUmAlCTCpxg8MCevbB3EKQPIGVWBYrvuotBdey4HLbu7ti8Gf07d8LRJZToMdnZDPNjcvPgGx3B0KGDsHeSjboA3OXr1iG+qAgDu+rRt2OHUMd73GzvnV45j+G3o7cHrf/9W27HEKDmDGoC1Lu4cGBwzy7Y9XoWxVEBQPm6h/g8RC60333vvcvHQe1IymwqDmKwIAsNJU7KhYURdYUfu/NexV/kkUyCLQJ3BbhNyNJenZTChQAEjlOmiX4XufjsNniGzXD3m9jmngA1nUd7Vw9c/SZ4hy3wWCzwWs3wuUiNKApx+C7D9upCva1UKdltoPSf/wUZlZVQagjUXiMLKcS9doaRjgN/gLf7kDh8bTLUCTlsAUzvEAGPDcHRfgRdZsDvgyqtGNETbxCAOioBvsEWuE++Cp/xGDsFRRUuRtzCf4FCrYXj4EZ49PUIukfZtlu2xA4DagK+IrOZrKmjCVCnTeTO7xs8A8/Z9+AnCB0dj6jiRYiZ+11AFQXn0VdYRU323Kr4LKHMJuti3bQIQE3nib2k5CAG8Q7kHkHAauDsZNeprfCamrhQRHwwwPnT0VO+DE3+fKhSihgW87jGgJoys4WFN1sms2X5Qqiyp8JLluUMqKUM6rTzMqglZTdZfFOuN23fceJV+PpEdAtbfJOCumA+VJKC2scW33vh0e/h9lcm5bAlNwH0gNMK5+EX2Hqc+iorqOd+G8rEbLAK2rAfvr4TPDegyvz/2XsPKLmO61p0dw6Tc8YkhEEmQIAEkQNFy5IsUZRE5UQlW8F+8n/+Xt+Wn/3W93vvL0fZlpwtWaJEk4qWTcliJkgCIAAi5zx5uid3Tre7/zqnqm7o6QFAEiAoqK8WNJye23Wrzq06FfbZ+yyDq3szPL1vQT4aQHzPV5HpJyDdwd8jgJok1OldMvNaAtQObxUD/54iALU204/0xZ8zEzwbPIt8dFLPr6kH5sp1AgeCSMUbobZukcO5TQbU9TdDBRTmHRQgcBfK138Gro57uG+rS+0wiCmdixNAPQlbdFTkhA+PQiOwOjaOfGwKSEYE25pyjRO4rdQCyNYON+zeShngQVLtc/3l9de8dGfJAiULXJ8Fktj3/27Exv9xBKA80f/7j/GFd69Bd7UEqkneu38vfvgXf44//qdnEWj+An564mt4m/WY7/oeVbqrZIGSBUoWKFmgZIHb3AIlgPomv+CZWBrnAhEGXH/0yiBODs/yhm1DbwN+Y+dCzjVMTEv6/PsHhrDv0iTGQ0lU+V0McO5a1oj7VrZgPJLCV584xwAqyQ37XA40VHrgtNsRTmYRSWaQymQYgOuoreAcyQRQ0/HLw3uv4NnTQWZa06EbMYIFg7qLc+3+5c/PCvZvJoe6cjf6WirhcdqZMRoMpRBJamiu9mLrYmJQN2DToka0mgFqeSygU7mk5Bd9PDabYAY25YAmdjIxhemqq/BgSUslA9QPrGvH4ibBoImmMlLiewLf3XsFRwZnhFRyVy0+srFbAtR5HOmfxnf39uNw/wwznNZ0VrMEOEmGd9SVodwjooaHZ2IcHPDC2QnsuTjBID0FCNDfmyv9bKdPbu2Gz2XHjw4NMpB/ZiyKUDwDn9OOcq8DFT4XtGwek5EkwokMsrBh+9ImzmHd11yBQ1em2H4/PxlkMLPK70RzpZdB/FQmy+z3wCzJq+cY2P79dy1HV0M559l+lhnU4+ifiPIJncptXQhQU//4xu5L3I8C4SRLTevbfj4PkKednI/KDKjd5A7+Zi7eJPEtchnaUF/hxbLWagaO37WmjSXc57+EAkIirfGYi6dzCCU0TEZSLBV/fHAGp0dnWbqeAj1Ibp1zeeaBar8LvU1l3L8fvLuTFRFupyuSDjHDmSSuCQA9MkHShQSQrmIG84amjfA6fDg1fRLfu/RvnGt6JjnDeYzXNa5jJvTbO9+J0dgI/tehP8JTw08igzzqPTVYVLEQXrsX48kJTKYmGTAjNnankvjue4iPISkH9dPDT2IoLJiGHQqgJgZ1KoQ/PvRHeHLo5xxs0lPZie3t21HurMDp6VMsHR5MBtHga8C21u3MeN7autNggxqqmPK1WT+gehNATAA1/btCILkNqPFUobeql3NGf2jRx7C8ZoXwa+ko54AmpvC3zv0LA9R0P+Wg/sSSh7CuYT3LjRNA/e1z38KhiSN8xreWGNR9n+TyFphzUEcHWVadAG+S+O6PDLMHaPTVYWnNctzb/ha8d+EHOCf2dy98G88MPYVLsxeZ9V7prkCdrx713kYks0m2xURihutzb7tgQi+qWoI9oy/iieGf48nhJxBIBNDsa8aiqkVYWr0MsUyUZdIvMOgtmNv/cx1JfPfi2dGnOPf3C2O7cTk0zONhPonvU9PH8fD5bzGoTTmvw+mQIFcbBDfdzymc+pf9wFOBWUK4VgA5NZ5q9FQv5MCIDy/6GJbULJ3jbljiOyslvrMplt4nZnU8G0MgPopzoXMg6fpjE4dZtj7GsuB5HaDmg3W7C5XuKu6PX1z5ZaxvvPt2cmvIRKICpH3heQw88ghmjlGgiJ2B1p6PfBh1d62Hw+tD6MwZDP7wh5g8eBDpmVl46mpRd+edDFC33vcrSIyO4fSf/gmCzz2HXDYDd00dyrt74PB6kJocR2pqGulIFHaPhxnEzVLim/r+le88zLmOY4NWgLrnox9FOhzGKWJQP/MsMx/Lu7rRsHkTnGVlCJ89i+ily0hOTsHTUI+GLZvQtG0rGjdvgr+1Q7ynOX7N+voSo6OY3LuXgdXAiy8wo5jGm7umBv7ubpb47n7w/ajq6+MvZmIRJIaGWf5aMajpQL5m7Rr0sMS3YIhMHz7MADX95P665g7OUU0Ata+jg5np1L8Sw8MsU84S33v2IkrgMynu1Nejaukylupe8O77kdc09D/2GILPPofY5cuci9hZWcnvgf5RoEG0fwDJiSmWMCaAc+Xv/z4qFvZgcs8etm/g+ReQHB+Ht7Ee5T3dqFiyBNlojJ9PdqQHN+/cheVf+T0JUL/E3+O/X7kiJMAJoP69uQzq8JkzzBgnBnVkYACZiEjJwgC1DDAhaXXxSsRCRaZsva3G0/U2RgDUgkHNDEGSgkKOc7aX9S7kftf54PtQuXjJnCIpOIGkvHMkuU/S3vKflkjw+41cuASSrp85cYzZ9lo8xuoDLLfOPjQLu8sFT2UVy/Av/PVf57F8u1zcyzJx5GJBlmhOHn0EmVERAEe5pX3L3g1XyyrknS6W4k6d/SkzpLPpOBzVHfB0b2Ogy+avY4YzAb0CDAXcnZtQdvfnGWyLH/4m0oN7gHQMzuouBnQJaCYgmRjHsRf/nAFsescEUFMuaWJQE2Obckynzv2MpbOJje3u2gL/3b/OC4EESYf3v4BcKgZH9QIDoG4yMajZrwmAWlxyP5TVkE9HWMY6/so/IzNymFA8GbWa43zR3tXvF7l6K5plbmAgM2xiUOcFQ9qzSOSgJrBemyRGODGTd/PTCMD2UG7sBRvhaFoBe7mQHs+z3ceRGdiHBNv9qLi/fS28az8G94J74HBXIh+bhjZ2lPNkM1s8PgVHZQtcbWvg7tmBfDKCxPFHZP3zcLbfBd/6T8FR1QZt9Ai0oQNIjxxFPpOEs7abgVB37w7kElNIHPwXZs6ztDgB2wxQdyM7cQ7pkQNIDbzEDGqHp5LfJ/3d2WLNQa1NnEPyxGPcf3LhMc6tbSgQCG1vscNSujdK79v45HYZT6+mHfpO3OmGzVfF77tszcfgbJmrASxSdZGigZD4JrnvPP3LpFjiPRcLIDt9GdnxU8hOXUQ2PMq54kmBQLe6t4qDD9xdG+FZdj+cdYteTXVL95YsULLAa7VA9Ai+/tB78MXvX7lqCc07/i98/Rt/hgeEwGXpKlmgZIGSBUoWKFmgZIECC5QA6pvcJQjgJfbs82eDePLkKM4HwryNoxzR/+OdK3B3r9jInhkN4+G9gsE7NBmFy2HHkpYKZjq/d30HkloO33xRMKFHZwig1OB22higplB4kt4NgF62AAAgAElEQVRMaxrKPARQl2HnMsGgpu3hw5SD+lQA/VMEDhNATeU24+MbOzlX7jdeuMQA9lgoyRLHPreDD6UpP3VKy4PS7RLguq6rhgHq+1a2svy19TJyyKmcVPT3iUgKxwZnmPn7s2OjODcW5r1Ua40Pd3YJRvavrGjWy4ukNAaRKdcyA9AD08jZwAD1xzZ1405ioubBAPV39vTj0MA07+k41++mLmzra8SCOr8OUI+HEzgyMIvnz43j58fHcHE8Ars9j1wWSGtgQPiP7idGsx/PnBYy3fsuEdOb5NDzLEVONiU7xlMZln3O5gVA/ZV3rsAdHVW4GAyz/b53cJjzRNNGnQIIqnwEkucZ1Ka8xrRZ3bK4Ab/91j50N5bj4OVpBu5fOB/kHNR0cMkANjOoRW5sceWx7+IEvvbUBQazuQ68mxUh60rWWx0PCIC6dBmS8yS/TUxDGzrry7Gjr5ml5Tf01qFFRbiqvGnSrKYf0pBSbpj6QTrLTPoTg9M4MTSD02Mkr59gmX4K5iCp3OYqL9Z113J/vHd5CzrrrgaE/+K9q8nkOE5MnWCA+t+v/AAnpy5w/97ZthFfWfdH2NH2Fm7UqamT+IfTX2cgeSw2Cq/Ti76aPgaoP7DoI6DczH917M+YcTuTmYXT5kS9uxYumwtRLcb/KGeu31WGroou3NtxHwPg9KxvnpUM6nA/P0tnUPd9hsG3vz7xl8ywnk5Owuf0oqNiAZcfjAU593Iyn0ZLWTM2Nm9kgPretreiq6JbDTl15lP05UwkxnF04giD0/8x8GOcnbnEPqLJX4uVdauxo/1e3N/9HiyuEgfqxKAeiAzy/QRQH5o4wTjF+oaV+OSSTzNATWDjKxMH8a1z/4pXJo6xn1vbuAIf73sIOwigLutChVsEOhCg+PL4Xi7vicGf41JoQDAd7YDH4cG97ffhd9f8ARr8jfjJlR+xHai+k4lxuB1ulLnKUO6uhJbPYjI5iUiaAmgUg/p/YUXtKhyfPMbv5Uf938fZ2XNw252o89Sh1d+KXC6LwegAJpMhlnjc3rYZv7/uD9Fb2csS6s+OPI3dY8/jcmiEgZddbVvwh3dRDuqtFnseHH8Zf3Pyq8ygjqTCLElNQIXZg+m5DeX53S89QC2mBOaLkQw32ZdY8RuaNjFwTHnaKZiDbyPlCMWwMaCwOX06qkVwMXwBJ6dPMEB9fuYshmMj3F8oQIQY9NS/qz2V6K4UARgfXvwJLKtZ/ovnvK5SY5K0JjCLANqR//gPhE6d4r5IQOTy3/1dNG3bzt8OnTmNi//8z8yQTowF4fR5UbWkj5nQHQ+8F1o0gvNf/1uWhE6HZmBzOOCqqYXd4UQ2HgOBZ1oyDaffj7IFHQKg/qhiUH8bYyaAupwY1Dt3oYdyUKdTOPf3X0fg2eeYGUpsbn9bK5ebGp9AajbE93ibm1G/YT1LcpPsODG4RYfQz7KLWiE1OYGZY8dZsnv4Zz9F5Nx59oPepiZULl/BQGHHO38Nlb0L+fuZaJgBasq1fOU7Jgb1GiHJXLdGSXwfxuXvfAdTBFCTBPiaNehRAPWCBTpAnQwEMP3KAWZkjz7zLMKXr4g1jsMBp9fHAPXS3/4yvPUNGH78cQaMZ48dQ2pyEjaSIS/zw1VRhnxWQ2p6lgMOSIq7mXJFf+X3Ub1sKWaPH+P3NvL4fyF88QLsDgdLr/tampldGx8c5gACBqC3bcOy//u/o6ynB5N79yOwezfGKbc15cbm3NbbWTq8UOJ7+tBhXPi7v2WgnYIKchkxfsRYVJFzws8xA45AWZkD/rYaUNfZGIa3GLCXQX606chnuW/X3n03S8HTGNH78bU6snxuJhZD5NIVDighgDpy4TziI8NIT05BC0cYzCbDu6qqUNHVzQB15wc+oAdgXGf139S3cR9LzkKbvsS5p9On/xPa+BmeDQiYLd/4JWby0qVNnEHilW8yczgXn4GtrB6ejrtAuagdtT3MRk4ee0wArVIC3LvkHYDdgdTFJ5EZP8XgGoGkHgKou7cJiW8CdCVATd3dUb8Y7t63iFzHvioGqJMkgR08DdhdoDzP3qXv4Gekzv6EpbFpbDprexh4ZUC5eTUzqHXiPfcftXIQY0pKSXG743v/BukhyuEsxiAFQjjb1sB75yfg7twAm7cCNrvI1VsMoHYvIsnyLSx/nZ28iNgLfyalsyVA3XufqJcZoM6mWLKZgF1mQBNAzpLglIN7F+eidlV1cTsJ/E8PH0T64rOcE9peVgNn3UK4mlYhl0kg3b+bAXxqo6uDGNifgpNzSZ9jxnf6ykvIxabgKG+Eo2Ex252A5PSFp1lCnS5XG+W+fkgA1JPnWR48NfAispFRzoXt6RQ5qAsB6szIESSp/oMvM+Cfz2akQpdJXkXa3sqX/mUHqIWPJ4UCR00nM/+9S++Hs14Bx8aErAdg0osqJJ1ns8glp5ALDUALngIFDFBfoGCBXDLM+arJX9ormrlP03M4/3uVDEx7U3uoUuVKFrh9LBB4+RF899s/xM+OHMGzL0uweuE92LllIz70vi/gPb/aDdKLLF0lC5QsULJAyQIlC5QsUNwCJYD6JvcMArKIOUwA9d4LEyzlnZNA5P941wpdyvn0SBjf2tOP588EMDgd5c1fG0lxL2vCJzd3c/7ax48LAJVkr4Mk503yjx4navweBmmnYmk4HTZ01vpYSvpjm7v4EOLhlwYYfB2YjPKevaOunAHqT2zsZuluAo4pR/WRgSkEw0k4bA5mUPtcNmZQxVJ5eN1OdNX5GaCmXNAkTc6XnneXDt9MhwPyj6FEBpfGhQ0e3d/PgB4BKT0N5dja18QA3uZFDQxY00US2UPTMTx/Rkh8E0Oa6kzS3gS439lFALWNP+cc1P3TOsP6o5t6sG1pI+fYLveIqOJ4WsPYbJKf/40XL7M0uIMA6jygZW3Y0deEP7x/BVa2V+H0yCyePh3Ej14ZxpnRkGBae12oLffyhnE6mkSEGNQ5yhXdhD+4fwU2LaxDKJZiGfN/2H0ZL1+eRiYLeF12BqgJPKYc5LG0xgDp2q46fHJzFwPUV8ZjeKV/Ci+eCzILlxhxO5Y14w/euQybJECdy1Fu5DReOD+Bv3n6MoPnxBihg04l7cVyiKYDOzMj5yZ37zd58cZBMPVjAqlXtFfjA3cv4H7XXV/OUvPWq3ighfke6jsUIBJOJDEeTrEk/bGhEOdZPzsWRiSVQUetn4Hp7Usasb67Dk1V8+UkepObcJ7qjcSGsX/sJQaonxx5Eudnhcz2rvZNDERuaRFAzsnpk/jmmX/EM8R0jhLTOc8y2ve2vxWfWvbrzMj87rlvMRBKctThdBhuh5MBahsc0PIaEvkkylw+lgcnYPuTfZ/hsf3NM//ETN2BCAHUeSyoXMA5qB/q+xzcDi9+cOlRBmZPT5/AbHoGXqefn0fgKjFJk9k0ar21WFW/mqWR7+9+L+deLrwMr2YcJoXSM7g4e5GB2EcuPIxjU2dgJ5nximbc07yJmawkN66AwkgmzAzqZ4eJQf3PODRxiu11Z+MKBtzXN97Fvx+cOIBvSgCb/96wHJ9ggPpedJZ3o9wtlCZmUzM4FzqNZ4efxqMXH8GpqfNGek3O+bwDf7juj7GQckkHX2A7PTX4BK6EB1mxw+tww0s58PJ5DgJIZLM8h+xq24w/uut/Y0PjRozFRvDs8FP4l7P/yMA5gaHEZK9wVrDPDWdCiGU09qUbW9bht1b/d5YGPzZ5lPNX7x59BpdCI+yZuNz1f4zNrdt085IfIxb2nxz7P9g99hzI17ECgbwYsJDGlxzDX8zBcsNrbcD3jOMAWFy9CO/ovJ8DGdbU34EGX5MSEpaMTXWQXLwyuXwOES2CSCaCcGoWl8OX8Mr4Ac6JfnTqCAJxkvQEFpS3YWPzZn7Orvb7WCr+droSgVFM7D+A8ed3cz7nyEUKvMmxRPTK3/sKGjYJIIcAr8vf+ldmSMeHh/kzfxtJde9C98c/AbvTiYHHHmOpbpKjJgatw+XifLpw2JDTssgnBEDtX9CBpl07ZA5qkvh+mPMjRweHeDSUd3QyM7v7Yx+F3e3C4I9/hMBzzyJ8+hwyoRCcPg9sTievCzgvbyoNT20talYsZ0C57Z2/horehSYgRx9hcpVmjLpMOITwpcvc/sHHHsXsCQqksbF0dv3dd3F5LbsMwFuLRJmVOv7CbgaghcS3DXWUM/gjH2Wpb1qbTB06hMvfeVgA1DYbaolB/ZEPc3n+jk4GqOkiKeboxQscIND//R9i9vRpqUwifC8xoVf83u+hvLdX5JImqe5nnmOmd97hYIa6y+fhw/o0BwKQDKoNzdtFDmqSWU+MjSGw+3lcfvg7mDlyGPlsjnNsuyrK2QdmwhFosTiDRvUbNmDJF3+DpcFnjp/ExN59GKfc2Jcvs1R5EwPUX0HDRkPiO5/NY+KlPTj9V3+BiT0vcfkCppGMaRkwogIJxadGipbbaTxdf1sEuMjpWMhSZLN8HpWUu/1tb0Pjtq2oXb0K3nqZ29cUeGOAksKO5otzykfjLEWfDodYmn368CGWmg+dOIFEcJyf6e/oQMMGAYQ3bd+Bso7bC9jJRieQCRxloDRz6TmW0s7bnSwFXLbxiwxc0qVNnEfixL8hQyze0CizmZ1NyzmXrXvBJuRik0ge/CbSwwdEDmtvBctuU5B0jvLkJkOw5bNwEIt30b1wdW2Fq2W1zjgmJjTndK5fBHfvvXB2rGPgTpu6jOThb0EbPiyCqryVDLbROiMXGeX8u7S+clR3ssw2A8Ftd8Je3qgEu1UmXqVHYOkHDDjv+xoD1aSowB7P7hSM4rs/B/eCuzj1k0ouoiS+yQ4CUF4I96KdkkEtAOr4i38mGeE2OOqIQX0vA/3ESrdLiW/yQ/lMApmBlxDf//cMJNO61u6pBMobGAh29+xipno+E0Vm7ChSp/+Tmew2lxs2TwXgqQJFVOfjUyyfTjZxtd0JPwHJjX3IRYMs1Z0881Nkpy7B5vQJsN1TiTxJQMcmWeqcAwra1sK39qMCoJ66DG30FWQYoB7j51AOav+6TzOjni4OHMmmGZhO7v9nZmqT4oD4m7iUXysc6/o+9PqdwO13Jyt35eGoIDb8WpGjnPKnVy0o2la2qdxmmD0Zf54lVnUCuVQEuUgQuanLyAROIjPyCrIzA8y2prFE444AahflVNdztN9+pi21qGSBkgVKFihZoGSBkgVKFihZ4PazQAmgvsnvdHQmgb0XJ/DKFcrlHGKpbtrSreuqxae29mL1AhFLd3k8ip8dH8MrV6YwNhtHOptDtd+N9T21eN/6Baiv8ODYcIjzOO85N84MTqfDjhq/G61VXt5wByIp3ty3VLlxV08t3n5HGx/2PH50DAcvTyEQEnmOm6r8WN9Th3eubkVNmRvHh2bx8uUp7LkwgcGpGJdV6XWhqdLFsoSTMWLs5lHtczIr9D3rOwzJYgtAPXeLSizs8UiGWeT/cXgYZ0dnRT7Z+jJsWFjPLOplbVWoLRP5mAj4C4YTbK/Hj47izGiEZd6WtlbiHaub+SfVjz5//OgIM88JoO1rrcLb72jHnd21aKr0wO92sJ2p3sl0lp//yMsEeE8jlRUMZIfdjnt661lqfWV7NYKhJPZfmsSPDw/j1PAsg/P0DgjQdzhsHBQwG08x+3pddx0+vb0XaxYQYJ7DsYFpPHZwCAeuzGA6loHb6UBLlQduhx2hhACo6Zk9DRW4d3kT2mv8IPl3Yl9TnUhOnY5N1vXU4bPbenBHh8hZnMqQpHSCZcq/8WI/Xumf4TYpgFrkm86ZwCkVsS40co3Dg8LgAQO8veoQmHNbYTk3eQC9ruJNTCXOhQYeT5/b0YstSxo5gMDloH5ivooA1LLJSpLTOM7PMegdimdx4PIUHtl3BXsvTmI6nsaipgo8eFcXKwT0NpSzZP/tdA3FBrF3dDf2BV7CocnDGImNwA4b56T9zdVfxp0NQvr33Ow5/PvlH/B9w9EBZkNTrtxNLdvw8b5Po85bjxdHn2cGLd0zGh9hELncVYEady2fN89mZuFyONFW1o4tzdvwvt4Pctnfv/gos3UpHzJ1dsq5vLllKx7s/SCqPbXYH9zHAOiesd0MYhPjtMxZjnpvPeywMzOU8ucSs3pjy2Y8QAB1tUlCVH/v9DSRw1wdgCe0OALxAPYG9uCxS4/gxNQxPkDtqujBxtat2Ni0CXc2rEOjv5nrSpLYBOrT/T+4/ChLKVNxq+ruwHt7388/qV8dnz6Kxy4/iuNTR2HP27CqdjXe0/s+BgVby9pR5hJATiKbwHg8gH3Bl/Dohe/i8OQhpLQUsvkc7HY7trfsxO/c8f9gRd1KBv5fGHsOP7nyY5Y3J9nvclc5mnxNcNgdmEnNcn5iyl9I7++/rf4drGu8CyktjgPBl/HIhe9gX3AvM60p/zDZj1jY8WyCJaKz2SyW163Eg4s/yCD6UHgIJyaPYt/4SxiIkAR4Hpuat3Ju5PVNol9QgADlO3525Cl89cSfY3/wCJwk/Wkm3Jh9DzEMC1klt9OAejVtUYFgkkVNvXJN/Vp8fMmnOb97e1mr7CfmDjwXoNY9eRFW7WxqFsemDvO4/Nng4zg9fRKpXBZ9NYvx7p73suLAippVLNl/O13x0WEGISdfPoDZo0dAktd5O9CwYQPnwK1dK6R/IxcvYvgnP8HUyy8jNjzEuYzd1TWci7jrox+Bp6YW43v2MNt2av9+BkUJtHZWlMFZXc1jXZuN8GfethY0bNqIjnc/wGUP/ehHmNi7F/GxMfYRZS2tzNDteODdcFVXYurgAS57Ys8+zlNNQJ6zvAyu2jrAbkcmLMDwsrZ21G24G23veicDfQbTUPgzBTGQhLkaWiSVTXl7J1/ej6Ef/AChkyc5B7e/cwHn5a3fcDeDy95GAqUALRZDcnQMk/tfxuC//ztmT59iH1m9fCU67383qlcs5/E/e/IEA+vETqeHVS9fjo7770f93XfD19LGEuV0EaOVWNz0/P7v/UBIrBM7jPIG20WO4L4vfxlVy5YhcvkSA8Ejj/8UoTNnkctm4Sovg7+xATaHHcnZKRCDFnkHGjZsxJIv0vtbw+z1qUOvYOB738fUgf0g1jwxtL119ZzzWIvHuR4kA121fDk63/sA/B3tiA0OM2A/dfAg4oNDAsC+ZwMWf+mLDMjTRUzpzEyYmdbn/vZrfC+x2+1OY51B/YmMQPOF8Q6IyGvkpxZ3mK/i665fpNXY1f2EmF+pPTkKvqQ1LknBr17Nucwbt25BWVur3k/MyhDmvqzYscZnVgYnBUDQO5x48UWMPfEEQmfPQEtnULF4MSsDEGO+atlyDvC4nS6SA05RfuOBl5Ad3MegJkjSmaS07yJAUkjxU27l5Jl/55zF+SlSCcjBTqBX1xZ4l93PeamTRx/lXMS5eJBBMWJPk0w35TjmzVE2BUfNArgWkiT2Nrha7mCAOkqM4yu7ZQ7qRQLQ7doIR+NS5CIBJI99j6WwSRI7l0kCDifyDqeQYqdyMyk4yprg7FjPIJ+razPslW3mkDZugznITb3DzNgxxA/8AwPvlL+X13KuMri7NrOUuLNlteV1ZwYPIPoS5ZimHNR2Bqg9i3bC1UMS32sYQI69+KfIXH6BA3gIcCfGOIOPzSth90tmt3AKyIwcQuLwtxnoRSLMUtwEXjual8O78kE42+8E3F5mxqZO/hjaKMl1R4XmicsnUgNoUvo5l4Wz7U741n8arta1QC7J8uAJ9T3KT0z57l1+/pmnXMUkGZ3VONjAs+p9DFCTzbOB48wCJwY1vJUcUOBf9xkOKuCqZ9PIJaY5d3nqlX9lOXHywxTcoBZkxh5T5vaWllQ6OMXex9yxZQTdWT3ftTzctf7+xo3iojWhAAWan2up//wKXJ33wNHUB7uf1k2GKpfZ39P9/LuufCPaYJkP6L2Eg8iMHUH6wpMc2JCNTcJR18v9iXO0V7bC5r69lLveuLdZelLJAiULlCxQskDJAiULlCxQssCtsEAJoL7JVp+Np3F5PIKR6Tim45QnOsfAclutD6sW1KClUjArQ3HKaxvj+6aiaZbXdjlszMRc3VmL2nIPwskMzgciePnCBOchLvO4Gbhuq/LAYbNhKpbhnLkVPgc6an3oayGWs41zIBMrOZbI8LPKfG601fqxrLkcVT4n57C+OEFs3hmMzsT54Ky+3M35ed1OOwLhNEtUux02We9alvy2yKlxyYVbNALwwDLhIzMJHB+awVgozgeqtWUe9DZWcj0InPa6xAEe1T+azGBkJo4zYxFmqNIGt7HSg76WCv5JvxPQf2o0jPFIkpks9PnSlmrO+0xsc5JIVzXK5fLcLmJPnwuEEQilkNJyKPc4sLS1imW+F9SVsbw5scwPXpnigAFic1M9CUD3uZ0IhBLMhqZW0nMI5G+rFszvqWgK54MRrjO9I4cNWNZSyQB3NJ1lgDqjaQz8d9WT3d3QsjkGqYdn47JcYs37sb67Xi+X5MEvT8Q5j/fjRwZwfHgWkVQeWk5sYBmgtgmAmg8C6HBP/hQ4hgCw+Sf/TvfYdbFXzhsmN8RKEU8d8ajbhSHVgbbpHeu5FK0otn5goTS2b/IYm7d4HcixMQuLpOs3LW7AF3Ytwj0L63jMiEtCj3OAaFUy3cdcDnm3sLbe3/NggPofn7/ATP3pWBqrF9ThC/cuZoCaxhiN5bm6bbfKMK//uWPxURyc2IczM6cQiI4ilqGAGQ/nP35b59vQWymYyCTrfWB8P87MnEYwNoKYFoXD4cSymhV4e+e7mE3NZY3vx88GfoL+cD8qXVVo9beju7KH3xsB0OlcCvXeBiyvXYUtLYKF++LYbpYknkpO8u/1nnosq12OLS1bUe9rQDARwJHJw3hm8AlcmD3Pb6/R38Q5lN0OD4ajg4hqUfic5Vhesxz3dfwquiuFxDcfgOdFvxC5McXv3GNsgJbLcI7e0zOn8czIE7gYvsh/by9fwHLdfTXL0FbWxkA7XUktyfU8PXsSLwafx0C4H/acHd3lvdjUuoXbSgVfiVzGi4HncSV8hQGL7opubG7ZgqW1y1DrreO83tTviPGazmZwduYU/mv4cRyefIUBcwJ+yx3luLvxHnx4ySewvHYF4lqEAe+f9j+O41PHQHLOTb5mBqH9Dj8uhS9hIjnBY5zuv7/nASyq6uPuTQDzvuA+HJzYjxPTxxjKWlW3GjWeWoTSYWbcpjIpNPmbsKZpDRp9TUilUxiNjuB06BS/A/Iv9L7v73kPFlWL3LXEAL8QPodnhp/Cd88/zBLxLglQs9sggpMcnvm8ANAMPyUP8HT/Io9ClaqnHMf0PvhdqnLoHaqur8Y6B67I+woOBgtHSeF9r38UvbYSdP/Kvp7s5MRmGQCwrXUbPA63ONCWl5G72+zPTO5LGsWiwpHPcQDH/uAePHzuX3msTSSnsKJuFT63/AsMUDf7m+Hj/nj7XMlgACTPHDp7DomxEQZgHS43Kvv60PLW+1De3SvGcyCI6VcOc97neHAEWjwKu9OFqqVL0fLWt8Lf2oYE3XPoMEafeAKxwQE4K8rha2lBeWcXB5HER0aQTafhqatjwLVho2BnT+zdwwzt1PQ0DwRPdQ2XSyxdT30dkhNBBm5J3jpy6TL3aU9DI+dQtrndot7RKOfKrlqyBC337kR5F/kXc+c3AwKmvpLJQItFETp3DsHndjNTmOrgb2vjvNKVfUvga22FSweUE0hPzyB87jwm9u1BdGCQ/Wz5gi4033MPyhd0coqW6GA/tys2SGoXdpR1djLoTvVz19ayVDmPVconnElzeWNPPo3po0eRGh9DLp2E01+O2nV3oeuDH2B7UC7h2RMnMfbzJzF78iSzZH2NDai7cy1LrkeuXEZyaoqfV7l0Gdre8XZULlzI8zi9j6kDrzCzO3TqJINg1StWcc5jLTzD0uDZVAaexibOl+1tqGdgOzk6isi5cyynTt6kculStP/a21GxUEqeh2Y5eCHw/PMYePT7DNjbHXZmuCughnFo8m/SMZEyBV32PK3L5HzDsJhY30khcF1A1+zXxDdlcpeC9ZYeUFewTlN+1FA8Ev2CFH5u3aXWqZS2QPZHhxMNG+/hwALKo+7weMT6VtZTLd/MNmDDKuBfSoab113Uv7RIBFMHDuDKvz3CfZICFCgQofehh1jC39fUxGPndrq02QEkLz8vcjmPvAKkIrBVdghA8o4PwNkoUjWQDHjy/M8ZoM4FT7NEtM1fz8xh350fh91Xx/LflEuaWMm5+DTsvmodCMun48gmphkc8/ZSDuptLA8ucjb/KdKXCaDOw9mwmHNQE8jsal6BvJZCun8vA8iZof2cgxlUrrcSNqcHyCSQjQRhc3rhalzKwLJ7ya+yxPV80Kb5/WXGTyN55LuiXdEA8iSH7K+Du3MLfHd+knNRm680AdQEQPcTQO3gXL5eBVC3rJHt+TNuD40jzlEt2+NoMQHUMviLcgeTdDcB+9rYceTCowxQU9s9qx5k5rWtsgW58AhSZ3/GTHf6Do19e3U7BwDkI+PIx2eQz6bgbF0L3/rPMCPX7vJCm77IObzTBPBPXoLN5oCjvodBfi00jHxsAjYC+Gu64Vp8H8u1I5NmmW+SDs9GRgCfDFhY9zkDoE6GuR6UFzt96sfQJs8IprkEqIVPU0Cr+Cn8Ey2sxH5Jz0xduL7S77PuLWm9x+XIiCox3OXizvSS5OpcfiL3vUUG7ev1akrJh9tKe4KCRaQKrFH9kP26qns+K5jrTavgXf0RuDvvgb2inpUJeN9J8dD6+kvtRM3nKEbtZVcyZnGN3t85ZC4+jfTgPqSnLjFAXbbuMwxQ21weDiZQqgC3kz8rtaVkgZIFShYoWaBkgZIFShYoWeD2tEAJoL7J75WAZpKAjqWz0EiPk/J+OW3M8K30C2CWNjgEViYIyExpiKUo93OONzZlXifqK7ws5W6n+LYAACAASURBVE0XMXjPjoYwm9Dg97gZAK0vc7FsazSZ5VzUhPXS96p9xEq2YSZBAHMGGpVJeUodTvg9DlT7HSxFTZHvBH6TFPd0LCUAZL8LHfUCoCbAnABqqifVo67SC7+bDtwKAen5f09kNAaTY0mSus4zWEjS5GUeF8uSE1ObLmKkki3IDjPxDAP11AbK6Vztd/H36M54JsuAP9mMAFj6O7HJqX4UAKDABLW9S6QzmIqkEAglMSpzbROQTbmCCTAmO9JFoPTIdIxzZ0eTGiq8LixsquD3RRLqKpc02behwoMyt3gvxGqmOlH5F4MRruOixgpUl7k5f3hKyzJATaCoz+1iZjUBMMSUJ/CawHHayrN9Kzwol+VSTuPBafHOj/ZP4PJkBDPxHGKZHL/PtJZFMkOBD1mkMnkOBkhlc5w3XG3ZxU/Fk1IAtTg64B5pSX5lMBAMgFrR5M1HQQbyo6TGFWvFClC/3uOB1zFAVS7bPI03J5qqPCzt/dCWXqxoFxL1RrZbkQOSP7MANvRJAUAtT5jp4EIeyeDlS5P4+tPn8NL5CWbKb1jYgC++ZQk2LarnYAWRMdbKMHgdLbvlX51JTzPAGIyPIUmHkrk8nE4Pmv0tWFrdhzqvyKEeTocwGB1CMB5AKDUNYh7nkOP7VtevZUAzhywuMcv3eYxFRxmgbva3YUFFJxx2G4PcyWyCWaEt/jYsrFrE/Za+MxofZdCbLgJmqdzeqoWo9lRDQ4aB4IPB/RiKDvF36n2NnBeaQDxiaxNTlN5vi78Vd9TfwfXhPpAniVETYEDDRuUIpX5FfiqfZVD49MxJjCeCXA4xwknmmsC7MqcfTrvwK5ksAdpRBBKjuBi9gKnkFAPU9Z4G9FT18vfo+1OpSVwMn+e/0/PrPPXorerl8vwuIVHOQSWyL00mJnB0+hDOh+hdCIC6wlnJUuX3NG9Be3k7Pz+YGMXB4EFcCl8EyY03+hqxtn4dfE4/+sNXMJWa4r7cUtbCbO5Gn2B+RzNRDEeHuPxT0yfYr66sXckAdTgTZZA+raU4t3hjWQMqXRWw552IpqMYS44ikg6z3Vr8LVhF0tOSUU52vxQ+z5LmJBN/afYCl5POpRHPJfh9Ux5xLUsS4mRvMQo5XasckQLAMTiIBISp0co/5wGo5dmhOBy0MFUk8F3AXVSDTQdECtzgGz0Ydalgzjnu4lziJLn95VW/w6x96cX0as0FqKWVLP7OUI4w58k9MnEQXzvxVZaSD2XCWNd4N0u5b2/dweC03QSEv9F2uBnPS8/OIHrpCpLBILREDCQR7HB6GLQq71sET62QGCZp68TwKBLBAFKhKWQTQhLa29SMmpUr4WloYrA1evkKJvbsQSIwBgcB1FROxwIGROkzLZlgVigB1xUMfucZWE0EAtDilFcScPn9nAO6vKcH7uoq5DQNcQJYDx1CfHhEgNgNDULG2+MGyZST9DdNOb6mRtSsWiEZz2ouVoCAZbQIcxJArGW4/QTSJycmBQBeV4ey7m6uB+V5JsCVZ89MBtlYAonxcc7LTKA6zXTemlpUdnXDU1vH82lyZgqxK5eQmhaAMX1e3t0jy/Mxk9wMJCYnJzF74hSiFy8iyQA1sScruI0N92xgkJyu5DgFChxhID0Ti7IENDG8HT4vYgP9SE3PMKBCObmrVqyAr0HMS5lYGPGRMQaTw6cp760dVctWwFNdBS0S4sCEbFqDw+uHp7GRgwvIENloBKlgUOS2hh2+5mZUr1wOryo3FELk8kVMHz6M8d0vIXLxEnKZFHLpNHLJFLRkEloqgbymwcb7AWIMC3kXEQAlARACsE0AtfHGJMxtBkHEjCWyN5uDdlROZ+HkigB5wqnq655bDFCLNZLokySF76ioYEbzki99AbV3CIYv3SMAakNRo3DXYWxL5ocuZ44exYW//3uWks9EQqhduxaLv0BA+BY4fH7YGNi5fa5sNIDUyCFogePIT10AshnYytvhbF4FT/cmOKqF5HA2Oob0yGGR85kAUgKyXWUsRe3pewdLahOITSBrZvgQ51e2+2tgc/t5TZTPxJBNzMDurYG79U5mTzvqe5ENjSB5/DFogWPcV+1V7XC1r4OzaSXnlab3qc30Qxs7AW34ALN24a8TUt8ON/KZOLKRAN/nqGqFq2klg3DEoBa9X/T/+a7s7BDSV3Zzu3KxoACovTWc65qYz46aLstXtfGzSJx4DJnACS7XWdkOd9satoO9biGyoVEkj38P2tgxHkCOqja42tbB0bSS5c3t3ipLvDbZieTTqbxM4BjnDqZ9K+XqVnm6bRUtLJFOwD8xm0n2nAohNjoBwvlwQAeoHXUL4e57h6iPu4xZ5+mRV/j9ZievcIAasb5JGUILDbH8uj2Tgr2sAXb6TkUrt4tY1FwfSuHh8Ync34t/jYFOtmsyAm1mgN8byaPnZq8gl80A2TQz5fNaGvkMsbMzLCdOjHu1z6HAaREsPXcsKbBXOJ+rA9TKuynfYBjWFHCo73bNr/Hq67nrG92UdkCgyMUBapPyg/DAMlicPJXY08Pm5Fzjvjs/DdeCDbAr4FgGwKp1qwgbN8/NKhBa1HSOn6PxOnMF6TP/ifTgfmjhETga+lC2/rNwta/V/aVcOV9fc0t3lSxQskDJAiULlCxQskDJAiULlCxwCy1QAqhvsvHpcD2j5RjAUQfFdtrQ2m1wOBwyv55g7NG9dB8B2cQ85txFdhvLRTslnUzLZhFJElM6D7vDwWCsxym25tmseAadrdD3iEVMmxoqL5ujgx25xbPZGNB22fP8fD4cyIGBcQJMCbAkYJpYwwQc02dUBm2eRH3s/NPYMMr/LNhBCSBBHsLlCTzNMYBO+z16LjGyuRySI9OLEOAP2SGjCTvwgYaNgH07A7z0EduV2kVMR2aRgdtL5cmtpOm8M8/5TakdxGBPZASzm2zqcdkZvFSMa6ofgd4E/DLo5rBzPmuqL71Hrj9B+hY7CJZLLkdscWKAa9wayl9NzFmqK7G46ScfsFAdmf1M7SBwW2xl2b42sq8onz4hfJ7qQ++c2Nuz8QxmE/TfGczEMpiMJhGYjbM8ObHNJyJpZvAmtCxH9hOowvbg56nDTbndLUBk2bIyWp1BZ94rq02z3CAzSiPflupQljEk2KZiR2269yaPs6LFqybkbBxMsKKtAlv7GvFra9rR2yikkhU/yVxTK6Az36G+gMYIjKYABJJg/5unzuHE0Cxaqr3MnP7Ipm6sahcS/gasdisMceOfSUAiMXFTWpLHFl3E2vBwjuJyZihTP8jkMiwFTfLTxDrOseQd+D6S+qaf9A4IZJ5KTCKZTcJpczFTmABZ6rEEVpIstdPmZCCUgF+6olqcJcOpXLroex6HF2WuMgnk5hDX4phNziCuJbjbuu0eVBCIarNzudQO6uf0PQK1qT7qwEwdhKvuLnqCcYBE7UhqKQZ8CUzl8h0elDnLuBwnSVPScRVLMVPQiMbtI1A3w8+1wW13w09Skw4RTET1IVtk6AAQ4u/UHirPYXOwHzQOY8k3pxDKCIluqgv5GKfdyRLetZ46+JyCCUb1m0nNcNlaTuPyqt3VXGZciwk7ELDk8KLSXcX2oIvuJTtR+ZQfnOpU5a7i+mZyGucIJyCO7Ol2uuGyUeCSXX6P3o3G84nH6UWlxyiX+kUsTYD9GAPyA5EBBGIBBOJjGE2MIBAfRTA2jkgqzLaSsV266xFhVSZAh3mR1zqQNP2dzxzF7wYuYx7rhhszA2c3fiS9hhI5QEKIWlS4y9FesQA723bhk0s+zQoDyt9YpSLNM6y4oxDAV0egKuiGDptJGv5Pj/5/LE1P8vjbWnfiCyt/ExuajJy7r6EFb8qv8LqCAdcYsqkU8lkKfqM51A67xwt7eRlLQLPn1zTkEilkU0nkNHEvdT+HxwtXZSXsHvJrJIEdR3p6CrlkgmWn7V4vnP4yLpNlpOkZtA6kz8vIr+X5+VqKUolQkCIp6DqZPUp/t7tc/OJJijs9O41sIsGAgN3thbO8nOf5bCrBLGTq2FQfd2UF10fXyC8ITDD8mpjTeK2SSjEjmX7y+srthsNfzvWwkVw1rydyLMVM+YLJXiSNTUAs28HlFvV1u8V6LZNmljn95EN8+ru/jO1KdqFFqxleonJELmhiMpOdcmwHkjJ319boDNdsOonMDAHKceSzGuxuD1zVVWzTLD0vTXODje1L78XhJj+b4/eXTaZZAjwTiXB/ZDu5XMhrGZb3prYRMGT3uLnNvF6jgBl+5yJwUrzvCsHupb9rGWjRGAcuELs9MTjEgDYB/onxIH8eDwRYhh3prAgIYK1vYx0s1mw8QOWMI1fRpggZfS0n/ZdcJptgGlGICsahgkTmWH10zxmDatl2awanAILYZ1FQRkUF/O0dDFB3f+QjqFq2VFaLxkTBulItRwsqrvdrNo68ideEOUy89BLO/cVfY3L/fs4D37B1MxZ97rOou+suca98JbfGFjf+qSQpnU1OI58MU3SGWNc7fLB5qjhfss0t1gkk2Z1LzvJ9JIUNAh1p3eGtgq2imdnMBEITkEqga56Ablq72B1i9qWcxxp95hLMam8V7O5yzsOcDQ/z9/htkGw1/Z2e7xIyxFRujspNEks4A3C5LqEGQjmYSaqavuv0iu8RgO2idYqVqTs3cJrKjiMXmxLt4nLysNndAgAvaxQAuzQ7e8FkBNnwCNeH91EuL+xeak81INuT09tjE+3xVgtg2k0BDtaUPtQeYqPniJFMNtASYEDS5Rd5gr1VyNNajdayZFeyA9mf2uumeYFke0iqO83rLZJutlU2iToReE1gcWKay85RSgT2TWI+yKXJN6Zgo+8RG91bCZANaRzRmjEVEn+30/xUCXt5C2zuch4DnMOabBefRD40xLmqyY652ATLxNNPkpbOJ2aAdEQA1dQy2tOrvaTyObqDUVI3wuBKycHYThozga7qwrmcxaUrQ6ghrfyBHlks1ugUZCrKtwK9r250FQLGxreVd9b9tASxVdgk5+rm+aMS7gX3wLv240KS3S7TPcgASQ5QYgUNCbhblB/EnCwtJdpvCuXKBE+xdDwFStidHs5z7V35fjgahVLRtQI3Xp0tSneXLFCyQMkCJQuULFCyQMkCJQuULHBzLVACqG+ufecpXW561MbKfDJX5BvG9sS8WVLHL4Yw5zWKKShZlaW2OxaIzrIhmlsl64ZJ/3vBx9bjtWJgpcGYMEAAVQhvLU2PNlvh6tHyaj9nMGHVc1RxcyO653uq+sa851X8h8L3Uvgm5rFX0d7BpwJyc6k2+epGIQlG7HKS/p6JpzEZSSIQEgB1MCQA6sloCqEkscs1JJhZnUOS/mkE+meRzVKwAmmEq22vEmoTTB5dko1PKExR6pa/qa2ymV0t6Dh6a28pI0d0Hw5wyAOddX5sW9LADOoNixrQKqXZzQC16HEqkESA+sZl7iFG36TggUA4xdLe/7L7EkvTr+msxs5lTXjbqlb0NAgg/Pa6rnF6K4NrDPPN75nEwbrIqX791/WOp1d7yix6gzrCL5QSndMXzNp881Xe4lhebX2KF6rn9uPirm6367VUsSfdmNoWlixVG6SVtWwGs5kZTCQmMBYLsNz7GAPUYwjGgphJTiOWiXCgAeXdTuSSLJdOgQl60IMEbM2WUIE51qcLa+hSu/KPusfSbSnv09/dq+mb19+LX+uddECr/FqjrwF3NKxhBvU7u+7XpfXFAa1shzmoSA/JUQC1WbLSmHE1CnxIh/DsyNP46vG/wNnZ01hYuRhvaf8VfHjJx1jK/3a7rjVWiq1Wrj7sr7FOmfNltY64Vi7iV9kfhZNVk70ekWFVCjFWa8aqYG7rrOsk9R3zqJr/O/PVeo7dWS7ham0UdhL+qdi68mr4oozssIyJG9CTC5xlNpNBOjSL1OQU0oEAS8IT2zsRDCIeDLAsejYWRzaeYEY1gfDZZAq5JAGEkpmYp5AbWTA7NLkelC9OrWKJgafmUbUy0f2fNC5bjEAeCRpZWyytWLjEuQFmud4iuH7MVBTKUd4GYv7fgcZtW9H2trehvEek3hComeobqk/rULTlcXoPkoGhvB6U72X8+d248PW/Yyn58t4eNO3cia4PPojKPgmE35zJ73rNcWPvu1ZbruX4DMsLYPcqTOW5s/11hndxHa9V0flWKcZ+SfT/wgapcov7lMJuz4pSV/E/1hXMdbwqNQZNgRSFXkvtQ+b3aMWfY16vqjuuNU9d1+u2OnpmnCMTRz4RQpYA6ui4BKjHkSXwOj4NpGYZVCfFCJJsZ9Cccm1nEsjnMjLVlEolIPdXlmMH6/sxxq8a+XK+kYCuAsD1QDtj5X6TAOq5cw3XSA/Ilm+Pg7vJd4tAAgex7zs3wrPivXA2LjNepAWgznNqNREkrp5T4Odk+/T3l88iPfgy4gf+Cdmpy3A1LIJ7wUa4Ft0LR3XnnFFwHT21dEvJAiULlCxQskDJAiULlCxQskDJArfUAiWA+iaav/h227o9LNgHXkdtxOGcEVVLXymMEC7YghbdkZqBRPlYfUdYKDRVsIUvkEadW2lz/QSoqjaTaqtp/WkuQdwvGDrqKijvOo5IrN/ImaSzzJu/awHJhuGuenTCt6nDMnFE8rouBVDLQxKjNPFfxHDKECNcSoenMpqU+M4hnslxzuvJSArD03GMTsc5dzZJjxOQSjmvEymRq1x0GyFKJqwieNyGFLVgcHGLdFqPPEOk+5jlTYx4meNaWllZW2y4b91FzyZb0f8o1/i717Uzg3pJs8gNzkwq0TrTOzNyIRITQLBp5F3qgMmUt5Zyj1Mu9OfPBPGTwyP8TnYtb8aOpY24u6cWzVW3Vy5D7ukkf81mKwj0UAdxZHHJ3rrmYaZ5oN5iVU1iPHDuaR4PxAKRfd/shqyu6iqdWwVuiCNdnc1W7BvXPJctOOHkMgwbW4N7XsWIu9pzr1mnIg255smnAFwMUIl8fZ4Z8KlcmoFnYmsTy5x/aklEMiFMJSZYQn0sTgzrAAKJAMZiY8yyDqVnkSZ2lZxjVOuVu7KObFVn/S5hSWbnCLUJfk8F0uByQjLNOgXz4Rvs4qiuzIbMAz2VXbi3/VcYoN7QfA/nbjcueXBfGChkZjKZ51JTs8iuF8MX8OzwU3jk/HdYCn9z8xbsan8LdnXch44KIQn7y3ZdEzvVVwLCsYmedn2OTQ88MR1Ez10DqYE597DcWBcW+Zvs4/pcPmdmNp6uZsTCdztneEsXp7pXsVYaq0xRqtU7FXMYMrBCKr4U719y0tBfxvwBh8WfN18LX3tvFlUxrRfJr2kZZpTnGXQWwDMxzekfsbbTk9NIjo+D8p7TP2JX079kcIIZ1sQ2J4l56j48J8m1mpp3Gc+VTREezFiDMsPaDOQqdrLedEJrxcwhxcFfe+NvwDf5jfKCLctMT5KTb9xxLwPU9Xeth79FpJzg+Zkd9XwBOHMIhzpQQ99Ph0KIXbqE4HPPY/B7j/Lv9fdsQtOOnWjasQ1lHR03oDVv/iLm2RJedcEu+hf9s6odvJ7WmmdSI9T6eks0B5uo7xglWttYzF9ad9LG8L06CH/NZY5efeu6zTwNF0KP4itqNzJ3DVe44hB3mBfP1vYVv//adhXfm2s58ShisQt5bwagtaQEoknmOw4QQzw+jWw0KJjW0TFkw2PIRwKCOa8kwJVEv52C44yzBiGhLfah3Bq5/1WpWIygAWuvKXzzyjZiLa/KeRXrYouZDBurwG09AEIuGEUgoDlFCs1HAqAmdj7J2Ls7N8G9cBfs1Z2ydNHHxDfVezeCY4sORHN3oveQDiMzsAfxg9/gnO2u7m1wd22Bs3UNS/Gr67W2/Nq9pXRHyQIlC5QsULJAyQIlC5QsULJAyQI31gIlgPrG2nPO1oY+0DejFkaTFWI2f7Fw81q4wRDSVUp6mU7U6Q7zIZ1pg8n/ad1wFjLGxMbcvDVVkoKiViqHsf6bOgcTKFWBBc2bZvGnwpxxamM930Y/zzl+zUHs1o148W28CXA3WUcdEnOLLNrNhQcWhZt9w2yFErDWQ2N1smbeaMo75tkZWplthf2AAF/5LiQAWEyyzjC6qrfRnmw+x/m7h6fiGJlJIDgbRyBMAHWSgevZWIpzbZM0NcmdJ1JZlhFPZjQpYS4PoGSOZT44UN2MzSjj9lWePgYsDXnwnDQYteNWbo7p+Yo1tLarFg9t7cWWJY0s9y1yr6s+b+4LCqA2MckLx62J8UtBALvPjeO500HsuTCJKp8bD27oxPaljeht8KPKR1J/t9IKN97B6dJ5Ctg3Sbpzb7RJab3CnJjqIMbsN6ivFDgCXcJvDtgj3pOJ42xq3Pw21oe9urvIrXy8TywRfsLVAGqTn9QDSAqPA63xQypH+5x5QAeipEeb408LfJIFaJS58ZjAIfqyYfd5ApbmUTQQH5vG6rzMcGs7jdcmjwTnc+hiFjD9UwK10iL0p3len5bPYDY5KRjWDFAHJUg9hrH4CCaTkyw9Tvm9k8Sy1hJIELua8lfn0sw0thStD3UpMykmKFE3JYmr3ovxwiS4Vjgz3/ixdT0lMkAtp7OVdcvwwUUfZYB6YdVCVLlrZBHGu5qTiUE3iPgPfX7h9yA+C8TGsH98H54ZfgpPDP4X3DY3Huh5L3Z1vAXL61bKnOnXU9tf0HvUmkjv06ZeZOq2xgrIZG/Z342jdzEezcfPvByx+CPz2DL3WPWtwnUVlSfXSeaxxcXI51mWIQagpyIxiq3crCu6a6y7FEAtv6QPLWk7o31qgFufWHxdI+dsE7Awd9SJehnTjniycZ/VEenr24J+L1enxvQzj9+zpvyY25/F3wk4lc/Ni+Amcy3m2JoCDKdnkJqYNMDpwBgzrJPjE5zLm0BqljhPxAXAnUgil0ojlyH5cZXfVFpd9Un918J5VaTuEX5OQoEq+el1BlDczJEs1g2cpwi2XBZVy1eg48H3o3HbNlT0dMNdVSlGFUcCKBen5k2956lXKn4WjFP6KBEIYvrgQYw/9xzGnn6CJejb33U/mrbvRNXyZfDU1t7MZt7aslX31AMZzDP43HWYtbLF/IcqsKB3679ax6H4zVhnFO4Orr7Psb5aMf5l+Trj1OojC7yAbI7RKdSOUakKmAFq0X0K2lXQ3HmWLKpzGubTA96k35Kd0+zx9e6qT9ZGn1brusJFkni+qZVmiWv2zdY5a57XUrAPojKtHGzdzleJsuRakFx4IoRcNMAAdTY6yrm2CaAm4DqfjjMLGxkCtsU/So+RI1lzCkxRFud9p9pwqm27vjibdwxZFL6lr2Arvip1pmLFW3uuCuSmcvkUZg5ALYKaGaCu7oSnZwdcnRvhbL2DAWujJ8+d2dSKrGgj5TTKvSgVRS48gkz/i0ieeJRTRRBD29W1FY6aTtg8FXoRV++nt9YllZ5eskDJAiULlCxQskDJAiULlCxQsoDZAiWA+k3QHwoBS9POtsimWkjh0SZFHXuqPaoAQkwHdQU7YMsBgGXXojZgcpts3dmbDgLVQaPYGBsb+sKtslVSW488nnNAYj4GMB8uWBkxRu3oOeZtt3mDZ/6+sINxfiG+V/zAQm3y5x4X6PfrgLH5IMwMJBcekFo71dyDgQIDqy0rf2w66Cw8ODRX8Rq7TmJIxxl0Fv9S9E/LIZTIYCKcRJD/pTA2k8CQBLIJwCbgmnKki64kWDvcz/SDE5MEmTCrsKvsGhYLzUFG3rjBpoIqOIre4cCmRQ34rfuWYPPiBjA2zfZT/VYdCxQ9MirETy2NuBAI44evDOHZ00GcHY1gYVM5Pv+Wxdi+tAlVXiO3+RvX8jfgSZZDNFPOcQlY08EMX4opobsNK1pojC+jMwvfZvg31Rq+Q5ZnQiIsSLACgvXzVzWuTBJ8/FGhlLPqB+qgSXYN47BI9RPrAahgEqnampjB3DAjyOfaB0RW36V7ON0fmMrjsVjgsywHtOZ+re5T/lh0fDUPmI+KjW8Zs4TF9qooMxDOwLg4OBQtMMaPsp11mrHeYXkNVzES5aAmOW/BsE4iRTLf2RT/90xqGqOxEQzHhjAU7cdIdJjZ1QRoz6ZmkKBc3jqb3zzsbSB8hh7Luf/U3FQgh8120f/2Boyt63xElvIE54G7m9bjS6v/GwPU1e4auOykDCHsLOptHluicAuB2tR/Rd8Qc++V8GU8NfRzPD38JPYF9qDF34rPLv88M6ib/U3wOUXe0Nvy0rux7NXKjpKWP/98LsepPm6t484YHsaKRr0e4y2ZgSLTfbpH0Z2pBKhVoCIBSGodIkuTP8zrGG6RSZmlyDLQBADKtyucr/GqzUCuTOcg3KrVT1radF1BWqLf6lbjnJ6mS/czoj76WqMg8GbO6krP5SzeTyEQJUeFuYXiIxWYVviSCh6gmKVGXa8m0W60h+SmCXDmPOZJkvhOilzeqRTSs7OIj40hMTyKxPAQEqOjSI6NITU5gdTMrMiRzqrf7MEku1qu/vUupHyz6Mcix6kMLrRa0OoXbsGgFv2SciBnYctmORf04s//BjOoXVWUp5hyr0vPZnJgYgkqZ5s5L141xBgzsf4BBJ55GsHnnsXkgQPwNjej96GH0LR9B3xNTXD4bj/Fm+Kv0zxjK/tZJ2FrvIaxRikMODb2WdJfqQBV9eBCh6n702t0tKLjTN9qzJmXC1N3iD2LkYjd8IOGY+RgSL1+MntwQUDqfBsAo3qFHc/kK4sIjkvnMgcINhyQkDZQCk4CEJVzi9kvqbVKwfpkznJXfw+FN85nf/O8ZSgzqLVBsW9x76AFCTOsKVe2AUKTxDfl3qY81rnYOPLhAHLhUWjhUZHLmnNyi/ziQtHLYFaLVhdcSuJbdVDjxcptqHUNe+319/U5PP2t2qSClAykV7O0+XyFgngpiMjZtAzele9liW+S+lbAsbmHzGme2W2pbY/JDjxHxiagBU8h3f8SUheehN1XhbJ15TedZQAAIABJREFUn4a7a7N4BuVv574yf/Dn9bW6dFfJAiULlCxQskDJAiULlCxQskDJAm+cBUoA9Rtn63mf9OoBarHvUDCukFhWB49FAGq1QyvceOs7GLXFkoycefbbc5VC5Y28mTYfR5oOM4xjRB1YMTZ6BgQkjFM8e1bhZm4uhKLuMFfcDFCLbW7x8yujrtYXpBhPhUC0cZfBdFYHw2pPaH2ScT6j7GWtp74fVX/WD+BEvfVLN4Rhd7EHLbTj/J2agI3pmMhTHQwlMDqTYKb18EwCo7NJTMdTSKY1xDNZxNLEsM4ik9agZXPM2uMa0SGCKaBdfGzUQfVLwbS+VZc4jHU67ajwubGtrwlf2LUIaxYQw9Cah3LuAUOxAIkiByUAjgxM419euIyXzk0gksxgXXctvviWxdi4qAGO1x25f6tsd43nqnMu6T9skjFthMwogFr0CwvMYOnOkmltAp4VPG3xb8K5GWNB92f6yJH+T/ZDeTCpwyWF9xecWOn108/vFANc9WsT8GKiY4sDO8GUUC0VJ4vyfvmcax+QmX2QwbTUgXbjPFU8h+tp+s48+VRVvzZBPtcAqFU753pCw8DywFKXwjZAEPNYN70t471Z+o3l7Fi0RwZemQOauEZXMSCB1yT7PRIbwmB0ACPRIQRiAQTjQYwnxxmkjmaJXZ3gvNXEsI5n4shwjkARq+BQcynXTxyOikvWRJcyLj6DvPGjlGsOt92NLa3b8dt3/A62tGyDw+aUtRZ9QzDrjauQYSTsagRYmAHq0zOn8OiF7+C54WcYrF5Wuxy/ueq3sb1tJ/xOH+w2stq1e/Ybb5sb8EQ1vqh5rMIhO+E1AWo5fuT3zZLPehSH6Q0ZuGfBesD8fMv8XsxPCMUP8RVDOcE8bvTSCyS5xRg1jVpL9y7GqLQGHhmBQqYv8tdk/5NeUTziWgw4w1uZAUdLD7MA1KL3yS5s7efyN/27OkAt1yjzSGrMWavoALUqsNARm8ePeQVUzGkVeser91Mtk+G81YnRMSSGhpEYHUEiMMZ5rJMTEyxNrSXiOqjN7Op4AvlMRliFgGubNU2FriKk1uvKz8mqWZadN2AYvdoilH+yO11o3LwJS37rS2jYuIkDDPUgXJ4nDADNCLcqDLyxeD7dV4XPnsPA9x9DcPduxAYGUdnXhyWf/zwat2yGw++HzU5+7ZflEuPUGG9Wfz5nvydfggCojTi/+QBqfWdSEBA4N3fKPPa2+COThL30K0YqDnGjddae2x/MgZNKTprXHArwlDtqYz8uS50z7Yv5V3ksw4eq+dYM8BqhPQXWNa3hpCdjuxoBn3MkpYW7MSSh5wDU0g6F6099PlELMPm8eadvc4PNdpdreVWMvkCV9pDP5ZiZwiubQS4xzQB1jgDqyCiyoVGWA8/Hp5BPhZGnXNX0j8HtBLJaimXBDUF5udZUDGsVwFQwX6qeMOe1vc5hrc9Qal2v7CzndKPZdPYg5mRX61r4130Crs57YHeXAw5S1CoewDS3m8knzkn1BWihIaSvvIT04D5owRNwVi9A2frPwLVgA6B82HXNu6/TKKWvlyxQskDJAiULlCxQskDJAiULlCxwAy1QAqhvoDGvt6g5Es9FgWMTaaVgwzd342X9pNjGTB1F0E+14TMk0tQ3dGhRNsXY8osP5FZcHWipA259wyqzixac4xmMGMn2kaenhcCqlXlplvgutuNVB8fW3H9yDy+BGOM36zHBfAfJ6g3qR5/yA9VA1XDzcUghQGxIieuMdrWB1jf0otirHwwVkcKzlCNZznyGbjAZrTUr3iOJXZ3SskhKhnUinUMspSFM7OpIknNXD07HMTBNEuFxTITiCCc0pHMiO5gQFxXPL37GUdABrndg3MD7yFTU76rL3OhpLMO2JY14/10L0NdMUpEKoJZ9Wj9wUzlblcS8cQRVzK6UxnvP+Qn81ZPncWRwBo2Vbmxd0oCPburCynYhtSuObm6zi/J664fcKgc5NVT6D8lEFow6dfhmGoG6QcxKCyZgV44TcS5jAkrUr4WS67qlzePd+J48TpXnoqZxJQ9wCs9P1QG4iaMnvB87UZPz09GRqx/8zSvpX+BHlY+d01vmHAha77QyyKyMIOVpLN8wV1cHvOfro+YDXPWOCmaYAoYin7GaAXTVB0zTiX7Yx4aVB7M6WGaWLr66R6M5g+S8ExqBzzEGoIldHclEMJWawlh8FIORAYzGhjFOQHZ0GAORfoTSca4VH6ZKPMchRyor3yozkquQwPk186m/AcNcSNEDPqcX9f5GbG/dhc8t+zzubFinv2pd6l0B1FIWV7g586wr50E13kQv5/8/NHEQf338L/BS4EXu9/c0bcLnV34JG5o2wkbj/HZ0bPq4UP1b2GMOg34+Zq18//rosCivmDuHuXyTOkmhEoL0T1Ymo7Eu1AGkQg1q8zJFd1zGuzVGr1oVWjuu7i8LHqwCIUUXMUmWW5tjAnyMqVYM84KZUF8miAIU498SSGHuZwXLimKrUzXvU3m0zjU/0ZjNRbt1QH8e4Fu/v0BBx/rcQqlhsy3VOlO2zzS+xPwpPi+W0ZceyfmqkwkGnpldnUxCi0aQmp1BMhBAfGgYcWJWBwnIHkF8cBDpcFgq31DiagokFOxqIetteF0FqikPYA6segPcWJFHiHdCDGZ3fT0at2xB76c+hdo77uB7FRlWvDe5buD1RjFGvNGqwtlj+shhnPvbv8PEvn3c3+o3bMCiz34W9Xevl77vdnRsZK9CRSnlRxQgakp5UTDOzLO9ZQQXLAP06Vv1bYufNPrfnHm0wC2ofmoNHDQFUqn89DoQK/qOEWAhJ/U5/kIF8oi/67NfAUCtgv8UEK93VjV/6n5ZeUoVuCPXv5aATTHnik5s7ZeqwoWMZyNwydwAY+zKxxuhn/xBwTqNC7G+IH1/rQcTF8z/cyYaNaEZb8Qynkw+THk4afm545uHbZplwAl8VkA05a3OJ2eRi05wvupsaAS50DCylL86NoF8Jga7srdiVrNfM417S9ColAZXQL4pHdNr9WtixWRSipL14QAJqfhkNrc8BWEwmgBj/12fgatjPcBBfWre0buDsb6QFRTTpElSX70vOe/SXzNTF5A68xNkRg4DqQhcDcvgXfMhOJtXF6xCCj3ga7VC6XslC5QsULJAyQIlC5QsULJAyQIlC9x8C5QA6ptv49IT3hQWuBEHT9aD6/mbVXhyo+4sOMl9zdClPGDVK2Blyr12c+cxE0vrAPXgdIwB6vFQAlPRNGaTOUSTWcTTGhKpDBLpDDJaTvBHTTk1haULgMXXXqnX9E1SmyOgqaXah/XdtdjW14B7lzWjq46kaecDqOUhUCFgLQE28zkagfyhuIbnzwbxtacvYGAqhrWdNdi5rBFvW9WC7gaRA+xG9LrXZIDSl0oW+CW3QCwbx0RiXAeog/EAhqND6I9cwkR8HIlMHHEtgViOgG2RvzqTy4gxqzPEKdBFSmbPzUr5hltYqVLUeGuwpHYpdrTei/f3fBBLavpEXSSgTv+pGGbqoNqc290cNlMYKJbL5bB79Fn8ydH/g+NTR9FZ3oWdbffiQ4s/imW1K/TnvObp6w232qt74Hyz96sr5fa4+7XMX7fafmp19GpXRW90vV/r87LJOJITk0gMDSExMorEeBDxkRHE+vuRmpxEJpGAlpDANoHbxK7WNOHFGNwzr0dNo7+QMvtGdmEGmXLw1NagfPFizj3d8cB7ULlokXBrHGQjgCJDMcoMUBdLNSIaoLc3pyH44os4/Zd/hdkTJ1HW0YGm7dvQ9YEPoKpP+s/bcMV2vbuWYq/bvNN4teNJrX/N5RZg0UV72Hy4t7r5esq4WtcttMd8Pq5wt6YmvtcVqMbzs7V2hYE2lj5rvlVWSKWOL3wfc4D9IkYo3qaCcTKP8W7UrnaOvbU456jOholVLQHqCMl/jyOfmAXSMeTTCeRIKpzY1VnBrNYVzEzqHAyQq1QThYFkr9Gf6QD1nNzcEri2S8vr0vaUVsoDm7eKc0/71n0CzqaV8ulGByhUtNHtez0AdeAYEke+jez4Wdh9dXC13QnP0rfDUbvQ1MrXOsO8RkOVvvYLbQGaY8OpMEYjowinw9fVFnliYqwoDH6GmHj5BtkPdb9n9ULGLcbnPKLyQJWnCh2VHajyVt2AXPLX1aTSTSULvCoL8LhJxDE2O4VIKiECxwqCcUlRg3JyOR0O+L0+VPr8qPKVweuSqRjmeyIpeGkacrEYslNTyEWjQiUpZyZ3yHHDizUxAO1VlXC2t8NRWRo3r+pllm4uWaBkgTeNBUoA9ZvmVdyMipQ2KDfDqm+eMq/1fq/197ktoY1BggBo/kf5q3NIajlMR1MYmIxjYIrY1UkMTkUxMhXBTCyJdBbI5kgaVx52qo3JLTzwzOVFjtaexnLsWt6MbX2NDFQ3V3rlhkkdkxhAuvWAgGxjZfgSo0IFsRPb/NJ4BM+dCeLfDgwhntJw3/Jm7FzahLt6atFU9cuSy/DNMxpKNSlZoNAC6VyagehEVkh8x7QoQqkZEFg9GB5g8Hog3o8B+hkZQDgVYSEAHunEjlEn9OpwxQRc3wprk1+jKnWUt2NT61bsaLsXO1t2oaNigVGdom7fDDVI5pSJeasO3TPZDELpWTw3/DT+5sRXWTp9Y/Nmzj29s/0+LKjoNA5ab1eE+la82NvomeYh83rBpNvILDe0KblMCtmEAJ+zlMc6FkNmdhaJ8XFEh4cRGxpEYmgQ8cEhxIaGkQlHhJizzQa7ZB6TL1GKCq8LdLsRLeMDtxz87W2o33gPA9SNW7fD395uHH7zfwlJe/GfSjlItMNwe4LHaU5BTId6mdAsgrufx7m//wdmnhN7unn7DjRv3w5/R4cs8/aTvCmeOMng11LDrzZOr7aLuNZYL5x1Xq0/mDtrmXAP2TOKlXk9O59rAa7FgGPVGedrx/U8V5VhhWmMQfRabHStehUO0WLPvtZzr9U2taMyP6vYd4rdh1zakPjOxAUgnY5x3up8aAjZ0BC02WHOXZ2LBoF0BMhn2RvkiZlMgECe9L3UHtS0YHud+9DrAajZHUmJdnqy3VMJR/UCBqg9yx+Ao14G2hQbawUvw1C6MVuP/JmQ9bHlNGSGXkZ8/z8iGxqGs3Ut57h2LbgHjspW3Y8ZAYnXerM3woGXyvhFt4CmaTg1fgo/PPcjnJo8xec5Yq0ggC/RG5VyofpNzrz8qzhzsQic0DlMlj6noA0jjZMqT/VpoTImk8Pw2U2W5+/VjavxkeUfxurm1XA6RQqj0lWywJvJAjRuTo/040dH9uLs2BAcdgecDl2nVIyLbBbZdBpVPj+6mtuwtK0bdyzoRUt1rTHGijQqr2UYnE5dvIjYnr1InTuH3Ows8qmUkeNIgtI8YLQsB295VqxE+Qc+BP/KlaVx82bqLKW6lCxQssB1W6AEUF+3qV79jXsvTvKX9I2u2mBYPrWWK9Z5cmMyJ3eX+XNT9jXzBowfZgbWFItTHNroQY0mATBz9i5LfeWC1KhhsWMsgzprYWhxVeV2URqgcMNv5O5SW9Z5NlLX2Mnrfy4wm7GkNuptPMHIvSbaZ62d+T6x9DbfY+WfyaYKFTD9PqPSc3NEFzZIPk2aQT3LnB9yrgmMUFU6dBTi6aIAkowTQKo5F5qpfZbCxMaAe43cjJB8N6cwZAlcO2C3I5LIYHgqhkECqGcSGJyKYZgB6hRSGkR+aiX5TRXgYm/dxjiXE5ui5e1VePCuTmzta0RvYzmqfJQDzGyAqwHUhm3EgafIvU0X5e8+dGUKz54J4uengvC5nfjQ3Z3Y2deI7sZyVPJzbs/r5PSJItKpqq0m25oHBvdHoz/oEtC88RW+aa5bFN5K9WzjuMZ0v25i+Vf9mfLMytj2msZmYb80GLKWN1aglq1EJvVxqVfIXJ6ordl/6D4hb8n4CpGj1pTjtsBGel3YDOY+S+WLUo3DM+WljJzfVp9hkjhQ37WJAz1jp2P2geY2WOutnm7Ma7KmwumYXqOqgcz3rNdZzAwKQTByPqsWq1nKOi8UZwgZ5eg2kX5PSS1SrnC7ZA6S3oOWS2MmOY2ByCDLfQ/E+vH/s/feUXYfx5nod/OdnAMwM8iDRGSSyJlUpGVZkmVLpOy1vbLMIAdZstZr6+w/tvecJ0u7fvtWkiVblE2Llm2SsuW3TpJIkAQIgERiBJHzYHIOd27eU1Vd3X0vhlkggmZ4QGDu/YXu6urqqvoqnBs9i3Mj59A/2Y90NgW6zkEehfv4WoI5DFDngUU17fjZuR/jEt8r61aivqTBDdJtFG/gU5wgUwDUI6lhnBk5jccv/RAPH3+Iy6d/eN5HcUfre7GybpX3Hl2bm0fGDR09ahlZdrGjWTFXF0oQvc4/wN+o5/KVdCsspDo1Xd3ON9+TTLG1bZ3mUAjjyOeFO3qK59slLb7e34/0lMIemm7XGgejeRfTiGUonZv+WVr8bpVlU+0zn7Y6Z/nbzsceHR7jT/3Pwj2iAywQtPJkpYAZvVUZRLZPdVbpmIo1SZXLnmwzY1NxqTLcUV3pLfcUaq8eHYNSwpsjanI5zqxIDQ4KQH1BAOrxC+cxdu4CJgcGkE+l+Dp2nQUC4kz2pP+13Mn5XJY92xUL29HyM3ehaetWVC1bgVh9vR2Wo08xQG1as1hqGX7SpGsqiTsygolzZ9C1axfO/t3fs7Ow9UMfQvOOHai+ZTli9XVXLuC1JMhP8N3p4fOmHLRykmvVJOqSyg3HW0JBbuTj6GJ2nVHu3W+mNcGVWpk8j7QM5eLXlptiL/DusjWvjTyxPXg93aboOCuQIHbIOi9v7xke8QEXp7bIbijuse0kgnke2zXFOqTTb81T9E3uFCk+l61OZ0ZvHynlyr0i5J449ypT6T8Lmsc7+6949jJkT2NUldA7qgoljy/LaC1kn4n89+bvr0UBWWT9+WthNFPBYQrama9V3nGlmFxWyn+PXEJuSAHqDuRGO/lzKhmez2Wk3zPJj1wagVzWjcwE4hSYe29jX1mKWeTN8LMp8a37h/mGgDhqVVDeiPCMlQxQR+ftQLB6lhdAUzSIIl52ldYLGYZ/y6a4X3f63B4kDjyIXHIU0cV3ITpnC8INCxEskdZSBZV0pgMJ38aq//TdMjY2hv2X9uN/H/kaDg8c5u2q7amYpdhW90vPy+6mz8XfAsRCQGUUqC4BqkryyGTz6BnNYzCRx0QmhzSX3FeJ6nRsfY7/N4mbdQ3r8Pvr/gu2zN6C8vLyn75FmZ7xdU8B3jenX8XXnvo/eLHzAoPR3C7MnKskt7PpFLfoqSuvwvK57diwaDl2LlmN+Q0zEAy+dm0a0tkzw0NIHD6C4X/8RyQOHEC2pwf5iQmY3hc2a5odA+k0qJFEeP0GVH7xv6B88xaUlVHVyOmfaQpMU2CaAjcWBaYB6qu4Xnf9jyfFMLcHlRhsrgRVoePf2WjGMLE9torgiCKDxk1BzEt+KiuB5GAwLoI8gY1qxqsjUQ1+A1zbdDEFG+U59nXWcjJmrH+9jSAu7jXo9T4rMNF8U9h57JwTyrk0nIHrmdwEytpHiKXtqCnfiWPEwC88f18xVszH0cBaduqwMUArGeZCVWNgW+DKjNYLJKCyY/IapTWNxYzDB5mcV0TWzDrT5Hq51C9F7XBVC5QZO19LuTo82DkA5DXeInprpo4gmaZ5b6FbSnp9BYNIZ/NIJKm0dwYTqTQS6SxnWSczeWRNdK0ta6PzfE0+vYqbzjw6Sw7bXA5r59fhvjsWMUBdFY8gEjb9U7lnm1xcRK2i+JBir5Lcc65vHE++0oknjnZj35kBtNSV4oE72rFjSROD4JHQ2ymIePXp8pN4wxf3f07opnEI5qGy/i7CWnuKKpGL/VhBwze8v9jno44/syJmD9j1UTYucuz51ZTcFnM96vR+aw4bgWzEgexrC9Y5VFowFS3XRKMkB52U6HNOOuIj83nx+JUuIoSF07QEs3UKOiNdpZVKOZ2XhX20ZCE7xnzm9eRFUXkpjUx3cA5dS7xJ55AZmHfOqIRkqaiOWEMoLa0qJSYpE8/IOBtdr/JRBbM+v7BnqDrxVF7T8xxveLvRsgHtWRrRlYFXeiNPxbCP70iVTGiR8TIf+jaDVDbFWdXjmQmMZccwlhrl8naDk4MYnOzHRGbClMS9EnC6HgDqVXUr8MuLPo0drZQ93YbyiNdS4AqRVSiIi3ui+xKQenXv7d6DH1/6EX584YeoilbhPy35NexsfQ+X+q4w7/lJyJHr7RlH/vAPDJAjepPpWGrd8cY953p/2iNZd64CZ6aMp5Fpr1vS1SlXZhm8XrAqP4wWV+hod3oFyy4XleYCw+znuk/lbwsvq/y1AJDPCSLHWRex3ytwYjUlt4QFwt2rPuADrBYIk41qnZ9FTViFXgHxvzglj98lIkkdpTptLnlggDYao5MhLDv9A8ThcUboGADFvJOvvSKwzkH7ciSJsBEwTSSm/GWEkFl3Dv8xgIUoqNrs2vCLKn02ns/YB04ddjxhFXGRYWZFTS8Cp7/nyKFFmdUTE8hPJJAeG8Xk8DAD16nBIeQSVIJQAV2zDgowFgRBvbu7M5/NckBh9crlmHvP3QxQl7XOQrhCnNKOvYx9YzU3WgcDnJnzqqB0rln7ic5O9O/fh+5du9C160mEK6sw91Of4uzpsrZWhI3zW4+Rd3f2V/dtE0ceEn7xeje7E1qlmtU6roCTeYeo/mJXw+kPVr2x+asSPE18JpypdqgL+fFOebsvJGhNt58DMix1SG8pljMajk3ZfrzFjE3m8Yw799Wu1d2Tc0Cw1xpDc58Yb/T0XB0H6z3UQsjArwzX8mcK/BtaGtlgd5v6ASwthdtU5LC8NRMUDVOB4JzJnjWTL+Bzpb6NSjY97SUARX4KXmye6oNDck1xPLyVm2ZcFAglI3a2jehVeh44HpLXuoAl1a9pLcRO8MPTXR906S2t51WePPuA6VmdS00gn54A961OjSGblr9zSfp7HKDvcikEzMTzZqZXelne2n5z6pTylp73Sl4F4SWLm/6EamYjOm87IrM3ITJzNYJlDa8NUOs3Vg+3qya7zTtWCJzODp1H6uweTL78GBCKIr7mlxGdsxmh0joEIlQhzJ4OVkq+tRlPX/3TSIHu7m4cvHwQf3H0L3Gw9yAY6XIhJlZfsyA1Cy4Bp7PZPFfRaywDljcDy5uAhQ05JNJ57L8IvNiZx4XBHEaSeQRDeY6pcyePgNyFIDWATB4bmjfgd1b/Nja2bkRTU9NP47JMz/k6p0BXVxcOnDuBv9j3Q7zccwnUIiufFe+znrLZdBrZyQTqK6qwYu4ibFq8Au+55VYsaJxpAWo/GER9qaTPZ4cGMXHoEEYefQwTzz6LTHc38hPjvIfsAWGyqGnLhvJ5ZG+7DfHf/QJKNm6a3jfXOf9MD2+aAtMUmJoC0wD1VeSM8t/4Bxu5rk41Yy6ac8WZ6YXDKPYwF7vEnaFfcJ+WmFJvfcA4BkzpKwdQG0PYGLo6CmvaK1iqAAZn6BrHHRtLegcZ+Oqs8yAQ2+eOxvlaALVSwrk31JqSu4zpXpB16OUAWbBdlGTxzzpAXQFXsZM1l05LDBnnq3mhyytQ/4dcZ+liHbmm550BlNlFwWCXyUO0AJKYiMbdaF3C/idCTlc+ycDf5lm+o8MAqcb/QPTm5xqH6hUcVIDWKWijjlExN3SWDqA2+awWyPa9QM6xpW4FzqvgX8gxPBUPW4/FVdxdb/ToPAiL3rywEb/zvsXYtLBBADVvapJ55ueVGde9uWbKqZnXHuscwaPPnsfu4724OJTALa3V+Ox72rGpvQHh17vxjYZ9A3x/+6MrikZ5JcGkWISmaDkJ40u2oAKGAQNQW+hHHVSKORrJZAFw9xTLfeYfBTEgumesw4b2ktmrBUJPAWojP4z8VLmhuzkPKimovX3VeUjPzIok8QBqUyzD0klseSMVbMaLb8LoVrJpMXKvcXKKk9g5igV41e+LJm8c0fYei+J64FeRM9c6DI3TQdyQLlOS5ZPJIFGA2l9VAWvMgCwmZLKQrYdtCnnHlRuM49NOwzgAjYzTHWqDf9QuM7nqNhBCM9LN99aNaIWxd24RjYzspssJHMnmMhhPj2EgUQRQO2Fu1uS1zu2rv3m5LG8eWN+0Dg8s+xy2t9yBqnglIkHpZaUOdZ93nNCTwIRCgLpwLqdGTuAH576PJy79GC/1v4R5FfNx3/LfxPaWnaiJ1iBq3nP1Z/ruv+E/tmwWuMA4iokvBSgVDSFnAlGsNmbFkNvHfjKzDTAxATF6OWtlfnCPFZ+6FsX85e99BW5oR4p+p1CJL3/kCw0MEUFSmBlI+9k4BU0FFitODCOplikAtYJOPvKjeqRuSBMMYmSWD7c4jagQ4PD1EeVTm6enLTU8fIxBIxtYowC1GbkFUAr1HAVo7Pz160LE34LBvkZgKGcljlGEr6j6IUMyJVjNeucs0K0z0nPNVNnQc8Y/n3zw2Qudsyi70sQ6jpUfZKR6LjDQw2ueAznH0uNjSA8McVlw5Qvh2qA7E30s/13efhRMSCSsXXs72u/9DTRt2YJoZSWC0WjxKhUEospSGmCsGODh9RCaj5w+jcv/8n/Q/eSTGD76KsrmzEH7r/8GGrduQbS6CsGIVLwxWNC7PPur+7qRf7rXgpSyNZ18EQ3YD5KbImBXt7ynO/OOM/LQsyjMShDEa0N6rf0j2oBvW2iWkTmpCduzOo+AzWbHWPuT97AZvoF2WX+gH6eRCT2teDY2pKs0Ye+UY7IoIMX6fa8AqOXdcopqRqEEPquuYXU8L1PZaK8FALDlM6Pj8HiLAWpjH4rvmWxNl8HswjRo/xe2IhKAXcJQfH5WnVTopCtvpIHXm15tTCdz1K7WoF6F8I3MsUvq1lZVJhtXw1+ZfcoQuvgFVJazzW8DZZQJzOitnWnOQcqsziaRy4w/4bYeAAAgAElEQVQjnySAehRIjiOfSTCgbXvU21V5Z/vLt1kK+Moee+YK4iOuBJFFqGEx4rd8hAHqUO1cBGMVZvZeBQ7Lpd79HCguD9Zd6okx7sud6XwBqXN7kTq7G4HyBpTe/mlEZq9HMBwDqNy5ubt43O+MCtN33+wUOHfuHI50H8Ffn3gIh/oOIUt2rdnIVhf0s6i1eFU+h3g4j7pSoL02gLUtQaxoDGBeNTCRzuNQVx5HOrN4uSeDC8M5DE4Ck2Qyk76mNpsx3C1ITX10c0Gsb1qP+5fdj3Uz12LOnDk3+xJMz+8GpMCZM2dw5OJpfOfgLgao2b7Oaniz6Fekg2cmE2gggHreYmxevBLvWbYG7Y0tr9tbnaoiMUB98BCGH30EE/ufRbarC7nEhCRc8f40Nn0+z+A0ne+ZNbci9Ju/jej69Zg7d+4NSNXpIU9TYJoCP+0UmAaoryIHVN/3aIGhbE1mU75LDVc/UlmcaRp5rPHnJuvFZloU4GyF1jhbNsa0sSCEekAF+iXoQRJpjcFoo86LADwDRLrIau3rps/XbG11I8j3CrY6wDhkHBNqMqv5ZU0wb0IyfyGcOhIUaNXP1da9ErhXYiiA6z/HGsvWVHRGoDeSQg+svck5dTRrpqCUujrHeP3UPFcTURzJ6hRw73IuYf1Ox6t3uqh1kyFgXTbOkKWHe36OK0vTevzweh44O0N1lFhHswH41Ymh7KSAlB96rxnkHhWv4hab8tHEg9FwENWlUWxZ1Ih7dy7ArXNM6bOCO5xrTehuALliB4Ga/J6358j5AXzt8ZM4dHYQZfEINiyox6c2zsbKtmq3Hx3LvNskuKrva36w0jkS/e2qb1VAxpcxU4xInXpuv2toisowc4UIK3bc8BLYzaELI/vIOj8N39rrrni37E+r39txO6cjO/sDQZMlrnziu/uEwa1vU52pPDY/5MUXz+qgk88K3Yo6F+9+s6+tc8CJ7AJsWgAk5xzUQ8dAFLb0vwV6vVOJZ2aEh5DNDwKSscgx4X3u+9M82iq7C5TlZc9MyY0u88bhMP5+dLJRSOrWy1Z88OS4c1r7DvgraSJVMAyU42H8dCWZlARSU3Z1lvsbOsFqASgey7Xb2DSmUCCArTN34Aur/iu2zdyBoHFKFs3WnhSFALWspfxcOY+XBl7EQ8e/jacv70Jvoher6m/Fb634PDbP2IqwdX7enEDOP82Za3rtmYAJQyPdzczTejYUgXl6Tot+pQFxkqFHgVzMX0YuUeUI2YJmZxc45l1Qiu46u6424EY+0WAbqRWjjm8/A9vJG79Ciq4/OTPkOQ468LeqZP8WsonIX0cEf2y2Aoa5T/WkK3a1OWcLxYJm0Tm5yKexd7Nmc+u+FJjDIjsePVQHFX2T9V2rfflQue4CCXDU7SCv9HUzfyAC7MsPgbvetar7cusEJZx3LmnmI9NcJA79hFyqUkFxcQfuGCJYPhHBJcsgz+EATaKrDcBy2d0E/moPPMpUlpE5oMTC5x74Xbg278JvRNNQGA2bN2Hx534bjZs3ceUe3QMFbFgsvorFvD3/iSjyjOGjR3H24e+iZ89uJPv6UbNyJRbe/wAaNmxE4CaudkNz7//6Bllza3g44cWcZehXbE3ZVVf70ASauQzaosCLKc6VwhPGg6fNGqlFyuPLFenf/s0apOId75oZbQMECfi0Ac2+rqX7xUxUBLFufgecFsglI49E+bDXFsoy0XSKz1fN6HdVtOQJlvwaYOPJCL1WZIsV9Ka6j7zeBmK4B5kHi7Ri27t4vF51Ct7xNljbPZEr2BDwTt/p+03wn3mxpyq4fGQ953R0jqjmXPHnx3PSc0+oIdPwghasfan6rAaUahUcs6aMbOeQy2cEEM6av6mPPZX7ZjDfrW9xAMJblWZXiBvVRa089/iaAeoMIjNXoeTWX0F09iagpJYznTlkgM8Zmb881/lEriidPsVAc8MXkD7zJFIXDyLdf4bB75LbfhnRlltNiIZWsPLV1Gunr75VWk9ff+0ocOLECTzf8zweOvU3ONx/GHkuSeHKfFvwmPYssS2rEnmEQsCcmjw2zc5jTVMQCysiqAtHEMyEkMnnkQik0TGZwosDSRzqyuLAJeDyiNGyDEjN+pBWajBBtIFsAOsb1uHeW+7D2ubbsXDhwmtHnOk3T1PgNShw7NgxHLl0Bt898jRe6e3gYHfKoJbd4QBqyqAWgHoRNi9ZhfdSBnVTi61EN9Xj81QafHAIEwcPYvgRAqj3uwxqVSokgo3/kKedtlJ69Rrggc8ism49Fi1aNL120xSYpsA0BW44CkwD1Fdxyeof+H6xCSYmmwUe1IjyDTevQqNxoIf0egtQu5JdRb4ZYxIag8R6HjQCmt8uJbr4Ri1SpkRQh58ajmJV23PQeMxcyWq5TnogOwiDIpitGWuyc8Qo0xK5njdQTGsZwBUZEOZja9MZw5fPYr/QmFxnDV7ruHOfOoPwygUvdDL4UIwxwS2RndPPGdbGuWmoJI5gHY/fA1pn6TJe7PIowKTOgSKglJR3zpeydrc4cnJMW32/EkkdJh5nGM+UZhA5CgjtlW4WxzYOnDy90AcErQe30OC1JdtMOUt1yapT+I3NY+txeZ3dWOwmmPpSMaLAPaDbasu4tPc9G+fglpmVU9xQ6G5ybOjcy95OMFH/eSQzWTx9vAf/60cncKpnHMtaa7BtcSPuWjED8xpMvxefxa+ijLkWjy79c99B7lrhWMDVr27useOUuJ7z/TkxYESBhXkLqgaYvXXF0jkg4I3wQ/WTFfClikzfYWv3jdtLxZxq/U1FotxPki6W0bzruAWBNxeVX1PQQ/my2K/qj6UoCcgAFgaM8QsoFMGS6s8sEJmeM5u/95zD1tHqBUuplLXnhElIt0ukGUZXePqcfFYZVMjPXp6Pdw55PtfXaHNva8G/xvZwlLPz8XFtW3bTDVgBalm7N5Zob3VfFvKVyfIvCDoQJ2g0GEFVrBo7Wu7Aby3/XaxpuN2+aio+cyeofxZOPTrix/1dz+AbL/+/ONDzLOLhODY1b8VnbnmA+0/rz5uTxG+VAtf++kdrqQynK+Xv6qWYU9Jfd60Q4YXGaGUBdb5L1QHZTOqokFVwzjg5YA2orRUW+EOj6xTrVvxM951QTYFYASAsuMpOP68SDPUd5vYh8hnlWokGYKEPC+TacXr6hZMxVtPywBkTmMeIrTxfW6oUZPIVgKAOpFA+dWC50eckrVCoZjOTRefUvvKcsUBnhAbMGfpJiWE3E9UBPXXOVd7x2M8dLVMFQLrcRS1dXICG8NwLu+46+EKkDT+fg1DlOqpUYcvamnG4MbhQHzcaQ2sV2qayBQPUqnkbIelLKn/93EhccMI7BXIc1xaGvvhy6UrJKfpaMBpBpKoaTdu2YuH996Fmlcobx5v2Xqc4F4o3pZ2hi1CabJ08+g8cwMlvfQv9hw4iFIuhYcMGzP+1/4zq5cuvveC5yiPo/fI8y1X+zrXy3Owv16JHKy+Yq5WeBqCWHB239e0ZaoFXbWXiJla47kbqaGsUfhbdYzJrZct64VNuB3nSzAVg2d7ARqIZO4rf6ctsMw/52muTckVvZV+5dIoBZXTTNyrPbICMkaDcD57JIkCk2Fu+DJF5cyY0y2bdhUZKGWXLBXYbQuhM9XsvoJyf4CkPNvCcphdUK7wgktIFeJrHa4sV9UvY8EID9uvj1c731RKhsc/AuttpX6v0VT4y55YJ0Jc1fi2txVyrbGZ1SBdm6QIrDQeaRwk7m184gPZKqfNWtpyOxJLZ/KNQZvNBb9Y3gGjrWpSu/XVEZq0HwnETDkR8IUEzbtbKa8WVC6YeYbbvBJKvfB/prpe4tHK46RaULP8owg1L7A2uQo5+9M7m/1ZoNX3tjUsBAtosQD1wGHlyPOrJYc5cBt9yooNGAgFUxYAZVXksqg1hdU0MreFSRMfLkR4rwcgoVSXJo6IiiXzpOAbCIziTHMfzA5M4NZxB91geY6k8g9gSdOgAcdZRswHuQX3v0nsZoF68ePGNS9zpkd+0FHjllVfwPAHUz+/B0b4OlssUFCq6gOgMfgb1ynmLsGXJKrxn2a1ob2p9fYCaWvYMDSJx8CCG/sEA1F2mxDf5ha0NIIEkFHRMHxFAnbvvAYTXrsUtt9xy09J+emLTFJimwM1LgWmA+iqubd39jxXYbmQI0uFhe1z5vTuN00psK/XGi/FiDSwPKBA8VIyigtKN2vOOr1VLyjNUVOc0ffwEcxYDT/NMNGOukDTq2tBSri6yUqO2yUHIQKp1x6r56VnQcmp7BqTr3VXseCVHn1AgyAexlMbMQ0oner29bcaOM4B9J6SdsgXmXTYmDYeLYrGD02T9saPB9EA0IxBHg7piXJlUz73nlHlV6v1lNMC1ANgyIi5Z6/kOpCibOGp4SL6RTatEhgE7JMxKsQPBc6ZYTwWFtqrBzG9yjks7SrOOxqEqjhOzxuxpz3MErbCZ67kmT7MWuvceWUd5k5RCzgUonk/tDt+1JIModDAoMugi7T1XhFH13Fz8cfjuKwGoA2isiGN5axW2LWrEXataML9RehkW0MWljpivDP9oppK5Xh3JxIHjySwuD07gyWM9eOiZMxhOZLBj6UzuPb1+Xi2ayWK7yX9Kv1Xo8OBeobYXoAuwsUCiTQhxcuAKQNXwGXNzkXOd1tNlsypw4RHZPPb1/NbGdST7ztxa7LaxMsMJDOEA8XjZFgLKRr6MsfzoAVfeVrOcp++X/SFXsL9SL/YGZf9Z4HiTT61jz2x/3qKaPUcSk7eRXMsltD2HLz/O+e+kS4EQXoBzQ39dVydhTIBO0RxV0uh4dV7F9CyUGz625a/Om9g8RevzmncUX/ca9xUk9hS5lN/EaN7yJexA9I5mPlmMoGR4yzgwNdBLQEeRctWxarRXLuLe059ovweLa5ZaKWXpWwRgFvORDtjxBJ2pOUxkEniy4wn8rxe/ihNDx7G4dil2tNyJj8z9eSys1uwF/1x5y1O/rm94tLbegIeyQTTTmQEJ3iQKJBuA2auaQF9bfrfypdj97pdoNUCG2XtOt9B2A56Q0gAT8wJ1b7tACQFErGTQDC3N6DXc4+SD0WYKKjTI+c/6iQITCiCwLNFyjEIHkSFOMvBZbfQH9jPy43w9y2XvabaMHbMFtoSGhZqC0fWsBBZepddRJQH6B7ccJT1GzwFDCYWL8gWlcfUd2ovbD2Yx538h4mJ/M8eAKZ4rmq7MwfSbM3qbn2M4FcO7c0P+9VoASiE/Fe27gsNL+LEY7i9W/83bzPlhpYDHaO9se7qMfrUoVDt1gy3QRInP2AbKIVJdjfL5CxignvPxj6PSZn348L45JywgqYB8IR1dKWfyDOaQTUyiZ/duHP/61zF66hSqFi7i97R++EP8zpv9p+//mW97twty6mtAqkAQI5ri1VoyOi/l31WyacWFrLYEcMeYAZQNx5pEUX/faVUV0V2KFB/VPSwQK3vZaotmPGzn+gEuZJ+wDSV7g1omyQg0MIX2p+ptho98OW33q7SY0f1hgwutRFWFyZcPTpcV/tES1eKUlo+E23XO7m6pYiAWrehcfI+RpxLYY+71nuEklzETzXukVY46w52SowEH/K0TOlewu2UHu546Urm0cPfqbItwafvU4lPQf4L/3CukVZEccs9RuctP8h9fEChYrM3/5Ha1bQVlBqJ84ujmBSQFI0C0nIHp0tt+BRHObC7klUIq+PQp4ildV28vZLqex8SBbyPTfxrhmvmItK5FdP42hKpn2SW+Qt+7eqT5yRF5+knXnAIMUPc+j4dOPoRDBFAbA1DlGZ/U2TxymTyiQaCmJIClTcC2OUBLsAzjF5rQebIJJ481ovNyBSYSYd6wZaUpzGgZxoLFnaib14VcUzfOpMbw1Nk8jvfkMZHKMkjNjjh6J4tCAajXN6zHfbfci9unAeprzh/TA5iaAgpQ/82R3Xilr4PBaQKp9dilfaM9qCmDeuV8Aajfu+y2Nw9QHziAIcqg3rcfma4u6UHNKoJmCsj7yGYlLS61eg3y9xNAvW4aoJ5m3GkKTFPghqTANEB9FZet9v7v23LXfFgZQ8H2uLKAs2bdOkeLRlEXRFpb48xkcVhQQp14JmNGHdRq8Ks/oMASdQa7AqJSRtVHwX3LVjNzCg1T322mRQNt3Lb12ppneqHePiRhgcgChEkcJ+K7EEg/qD1QjfHuDDEFbmUx2aGsxrYa/wowMw31uSZgwHympdVzpuSic3+J87YwUKDQgHauiCt9AeqiMK4g251MHOCa+eODToUAtZjymrkjVLYuwAKDXdfLz1lyJT/V0NfxWOcJZbwzOG8oarMjPYDalMAtcFhoyWXrxpAPOLCAM0SFKkEtQWmzh7zIfu1dq2VqjNdanQDyPqWcvl3n7wcKiEOc9EJ61Oy6Mmxf1MgZ1BsXNGBmTYmPiAmjFPNbAbDjl6BTh1cI/WMpvHRpCLuOduOfj1xEOBTEx9fOYYC6vakc1aXSy/Bm/in7C/XmGU7yeFB8iCrHlOTOSSdy0F9PpZTZXwX3izPVXm09bV5Wit3fPuhqMrzNejqHqAlPKPChuV+MK9P35hk2MeMv8vwUuuIMeGXMEudW991TzlMke9E8QWMyijNzrfFh+F7luO/HMhmG5Eim7EjdLyIvhXYCOKt0VkemdYE6aWquz5pI9pBJpBJw1JwxnrfzCmDXHAYqZ1SsSkaln7FUSLmbea9MPTc1Xg0sac8qCYXR+iPkvtYyxxSqRcvRUjYT6xs3MHD8nlnvx+wK6csmd6qsN8+3/GBGUUR2P2ghkRlH90QXfnzpR/jmK19Df3IA72l7P+5sfR82Nm9CS1mL95Cb0+P5aF29ATqEohowx9vAICa8y/kDBWzpn0ajU/1JF918rqW9ZWVNQB7vVznTtce17jF7LvGecbJSl8/EJVpwQ8uy2t2vVWs0cM9IUFeBQYF2O1Ab9SPgtLfXNQOb97YZQQFAXQzMG2nLgLHqWUYPsA53BdRVLyzQKqyjXe52gYEapqGyVaguYX0SXycjt+M3v1mgzAbsyLyL9XDV4VQPEqnnh8mJnk49X0VdkScE81kPEr8598YbyWjmUm/qJtTBCzhQ3VL4wvIqOfOQR8mMGai7fS2atm7FjDt3omyWyjWzuBbYJMJrhu/rA9TEOdRze7Krm3tPn3zw20gNDmLGzjvQvGMH6tavRcmMmW80tRv++74vtxf0+3TAqdktxRUZLEAtO0LOCROwk9fKTZ4OZk4gq77kNKDQVZByupUfgK0KRnHGta/9m0AeVtd1x5slsaWWVQ6I3mckggcQGxmqLMh/O7vIyhUhh9fC4EqJYDRIP0TQ6ov6WAtRF41XT30pyc8ampHhRgFUe8Tyur7fDMxqwjIRlmtUSczK1WK92sjxG56Dr+0E/IByz0p3FZD8EydajkB5MyKzN6Jk5S8UZDa701b1cf1E19k7j2WBzTqbz3NppM/vxfizf47cWA9ic7dzCfHwjBUIlJHuIj9FZsprRRJcW6JOv/26o8Dx48dxpOcI/poA6v5DDFBriBn7VXJij8QDQHMZsKgJWFEfwsrqGPI9DTj4zFwcPtCCl1+tRWd3KVIpSizJIxbNoHXmGFYu68XKWy9h0bozmKzpxbM9k3ihO40z/Xn0jeeRpOQTF2kpAHWjANRrZ6ydLlV83XHM9ICIAgRQU4nvvznyNF7u7eAWE7RXWA8wJk42nUJmchKNClAvXY33LbsdC5tb2MLJpieRnBhFOjmJbC6HUCSGeFklQhQ0ODzMGdSDf//3mNi7T0p8j49L2zOrVot2QfvTB6gj0wD1NJNOU2CaAjcoBaYB6qu4cDWf/UdT7lAdZ2pAGAeNjfw27hwDSEikugMundnBub4I5CVD1mXNaf6Nhq6LmWJLcduiZMbgMY4/zeWmTC36och4L77d9qPSTFf9Th0A6kD0A4QFnNDMErayNPdQ/K6UCW0cnRJkpq4qBxg6gNvcbUARzuIxzlP3VA+YMj4H67C0BpvO24zHeno9p5kQVmxCW9pMHf3GlakZzMZx7NR346j0TFZ5nCAPOeMKJXcEfSRualL2BfiUUt0uO/GKVCxDJlkHV7bTB6rt+zSbx3PUKo2tw9V4UhyALIRSx6/NZJ9yb7j8Jh63ZpUZZ64oZNpzW+AWccMAOc7I0KwM5Q0NiHClyiWjwONfUzLeZZkxJZHLuT6xCg9SZR0qQ7W0pQofu62NM6jbmytQUxZ9Ezu9EMFxM3XgXsdgAs+c7McTR7vx1LEu1FdE8ZntC7BjSSMaKmKIRbRw6pt43Q16Sfk3qdelATo1A9Bhra7EvS3lp+5qdSzrnjWZX9aj4hwymoVnON46WZyTT8vtS+9g+lxaZvnOHuPoLHLgsVwsAuvUXcj7U8fj8BgPuDL7ugjGFkzXAONGNrtBq8PVzM9WfCiUx65koIGEXUqgOwI8Z5iLJfIy1VRGFJSWVEbz36fgj7jcxAVqggHM/IMaBVxELwU2XcULlR9CAwV+tIGEzXpheVGUBXOD7oG3O2zhTqG9LUCsmaiGLel0JzqGzBqSPCNJR/ScXzUP72t9P3a23Im1TevRXDrDDEWc1Zbn7J66cqT2+PO+6pvswSsDL+HxSz/Eo6cfQSQYxS8t+hXc2fpezKuch8po9dud8g1z36P1dQX7XBUWC8Ww3kU/AoxJQBtLHhEnVk/Rk1UqiOhVTtsR8SP7SCq1yP7TP3rySEaj07cUrjWBJ3pmk6OCyiRb8NuItyI5I5JSNTIvHMcCzh6gxHveZAbb4D6REA6IVHmmZ7mp1KvShDOdaWCmGK6ZoPCfawMjbk/pnyxyXyQHB9zY0q4+Hel5QhepQKM7ytPXlMAFRPcEOi+fro6hiXdeiXPJyG2zrXx9gO80aZcEWPMlBdmONwzb/0QGKuQWeknilUuvZbp51X547VjXDrAjj/6Uz52LGXfeiaat21B3+22INzXzs/xj2mnxvgTzBJ3qIF7GYWpgAMOvvIKuXU/gwg9+wKXE537ybjTv2I6yOXMQqaj6icz/en5I359KlrgGBtq4TFPLy6k7anlppQfzuwa4eTqeykGWW2a/ivwTTcppBBrY4gHCRgmwme62xrQpJWN7EZunWCZw7ZM0DEXeaE5VY2/JMGT/8kmrAssE3uk5WajmqY6mdqjqrFP17paAZV/RFTo4S8sC4BpAqYFG5qDQ8t88Q62sZubJ+qw5G/hrc65weV3TEqCAvgqEW91PK3zIDF9HFbie2fa6GZsvg1RLVuCBqEutJkRQ5REsrUOocQmiszci2v4+hGol0Ia/9Y4fd9prKXi70PZ6f93ymSRyiSGkzu1G4shfAZkU4ss+juicLQhVtSIQcxXCbJxDcYDidUPR6YFcjxQggPowA9R/hYPcg1pK0pMcJb8KtXqviABtlUGsacnjjvYsWoIlGDjbiJcOzsbjjy/Eq8fqMTwSwmQSyHGZ4xypf4jHcqiqzGL5sh689/3HsXjNOYQae3AqMY7/OB7AkctAz1gOyazJpCb5lzMZ1MumAerrkV+mxyQUUID6ocNP4+W+S0anFa+UD1BnJye5B/XK+Yux7ZbVeP+KdVjYSAGSOUwMdqH7/FEM9V7GZCKFeFUDmucvQ1V1A6KJBJIHD2Hge3+Hsb17ke3qQs5mUBdoAgUANe5/ANMA9TSXTlNgmgI3KgWmAeqruHI1n/2+56dRM0etfGNE+sCAgg/GsSgZcQodkMFMLmsyuDPGNWlAvKBmYrnSZgqWyPQo40NyrBTKEIuJet85IFVKt6kT1ANirONBniaZzMYap3d7DgVxVClA7ZVfY4DSGOOmiqUmzbqMCrHiCl5Hz/YcTmrNM5BkSgH5Fp1vTBo3snGveqW1zQ3OKey5h00GrjpRBSg1PbuNw5YNUusM8EpbekCPrJMDqHnqObcOTEfjfrOlEdVhbVbdd6DQ/eTHYRezIZzQXUpyilvIL42nzib5Tl2x4hwUApAt4DtKpMC4yRryEumluqlzdvCTNUPaOGrka3GAZymDgi+hzCLbsU5KsxMtdU09JzEb/uq80VKjhsaUaS7/VBdlANFIEOWxEGKRIPe6TGdzGJvMIpHKMl/cOrsGv7Z1PrYsakB9eQzxqAR3vPGPUIpf54Gduhane8bwz0cu46ljPTjWOYz2xjJ89s52fk88EkKQrLGb3CVU8U0KMhCHpzgADVU9B7Hwu/nc9MLjq1UG+A4bXRRDZHOJaUlVsPnNuhgpZa6XigncCMBWPPJd2x4UYzLgDC8ZfiOPOu8fNsYlYIR+ZF4uF9rPELMxPup00tYNHnBvUHx5liWR21h+BnIBHQsT1K2DVR2V9lSwDs0r8Hb/1U5UFTO/GZSKssIMOBmzAkBCD626Yc4Jrze4sgBdrzstawQPnzHqzzUg1Bvvw5vzCqapSYG1pZQNUEbyPRQIIUJlIkl65jLI5jPI5qhPG0Dw6LK6RfjEgnsYoF5UvRg1sRq3+awj/vVpZ9fKu+zc6Dns6vghA9TPdO5BS3kbfmv55/g9VbEqBqxvdrlWDFBLr2aXbUxhAvLjMqZZQvhVHjQgi4nsZchZWmuEhgZ3AdrqL0uR957+o8C4AEBmPxqdkPUBIw0Vctbyt+70kn9RqIPBCO25JlvfPIH1G+mbJrqX6pPmSUWBiy7zXntey5lp9QwutUuRYnT+5xigVoHk6yFSQUZL2kuVHAdQa7yFSG89lSWQz1ybo/UgncOcEax0eDnPrNC480OyGmxzbIcYmLWxay01dg2gYPRco5SK898LCHJ1Z2wm480pud5oVq6igG0NYQINCSAMhEJAhEp+Avl0CvlsRgDEbJYdetVLl2LWz38cTdu2oaK9HdFqCYhRWaX8L6OYSoK5j/3KEBMXL6L7yV3o2rULPc/uR+nMFiy67140b9+GSGUVAuE3E7j4RnO/vpES7QEAACAASURBVL+3ALXdRTpey/GGqn7dFwe2usBYQ3tbZtvrucwLJPvZaGJuQYoysh21tKWRakcCULte2OZKI1/57XqpZ18V9EZW5dHIN/nVFvuX55uHeI+y6hzzluqxjkxFbGc1VPncq4TjFGKSjRJgxEC8B1BrawBzM4+JQ3SsPifBaNauNs/PasCMDSww8pneY8ScykonpcSen/55+xQoCFSmYCvSz4Iky0LI0xmXnkQ+mxIwrqqVwenI7E2ItK1HsFICbXg91Fawy2HOX6u3Fa5TAX9ODiMzcA6pc3uQPPZPCERKUXLrryE6ezMC8UoEQtLvVwKrVLF3Nvvbn/30nT8tFBCA+jD+6gQB1Ie4QgOpTBQYEw0AleEAZlcBy5sD2DArj81zcgiN1uHZfYuxd+8C7D84G5c7KxEO5xAK0rmeRSabRTqVAyV8jo4EMaNpENs3n8L2nSexYftppCoH8aNTQew9F8CrPTl0jOYxmslTZw6W0+ub1uO+twFQd33vY5hx9/dfe+kWbMDO1WvwwY/cg3s+sgHN8RtnlSdP/S0++4F78C9tn8e3H/oKPtjqjf3S3+JjbfeAZv7H+/L4w/U3zrxu1JEqQP3Xh5/Cy72vDVBnJhNorKzGyvlLsP2WNfjAynVob5gBZBPo6ziBM88/jUunXsVA3zBK61uxcN1OtM1djOpgBLkXX0b/ww9jbM8epBmgnpCOLJ7PjOinH1EP6sDbAKjdvpmLP3ziKP54x9vbGEf+50as+d19vKTXng+H8MR/+xju+aOz2Pj1x/Dwfavx9mZ1o3Lo9LinKXBjUmAaoL6K61Z//yPiMOOThHNCjPErAJ5GeAtySz/G2VZYGNxC1HQisftNM6hN1okF/GzGjPRstplxnIEVQIbBTHc/m64K0mgpWLVtKPFFDXXb20txaQPdkV1swHHjPrXzoH/YTGivTYY4Vg09tF+25+STB9iYeHEPC0Jq/5Y+1JJVplkuQl+9282dwGQBBTzHpbpSua+iAuqSMST4ry1sZNZNHLjq0A2SA1OzfUzms4BHJoNSDVFvPHQ7ORgkCl7BWM00EMcLrT6NNxwIIGT9qqbsK2deSwlrRfn0nwzg8pBo3dXppBlams9sSp97rl4CjDXCj2dHjie/bJ7hDfIv83MtSO0c0jwaLQvKQCRF25oSN+Z+yeTXjCyaI2XR63pqqTpdQPceu6LW/6w9C4GGijgWzaxCc2UJKGl5aDyJU91j6B1NMo3Xza/DA3csxMb2ekTYQe4pczYzqtAhYNw9UqKchyPqnslv50e8dHEID+4+g32n+jCZyuDWuTX4jR0LsHaeZN+Jg+rmdgiVf8t0mfdkhRDYC3/xnHzFTmYBPfUOb2n0Mw8T0G3Fy2czVAyAYJBVWzBU32nWtwBQtrvGLY/NejZ8qxmTmi8vj5f9qkXz/eNC/ZJ26yuI4Tk5ac8UZxSbx/q+UP+xpreQcqEAvoVORkdRqcjg/ehemSoAQLeAleuO9t4xYMMy1L3lJyDpmzTYgOninxkW1BZAlZ2vtoS1yAE9Fwom/VP0iz0XjXXJ+4F4LAiUhEtQG6nh0l7DqWFMZMaRyeWQygo9b2tcgfuW/yYDx03xRr7+CivVpawXUfU1gB0ARwdexnePP4RdHT/GhbFzWFm/Cr+3+g+wbeYOBI3+crMD1I80SJlMDfgS0NVveVIEgBp9rhCgplK4rnStgqeaXGtPZ81a1kA11g2kdLTVVOga+3o5N+k7l9/oC1GTcewFvolCZILYAkHmL9tH2wS62So4Gqio2fxWfzM6jV/5RPUC1W+o5DUTjsbDSqHosrkMkM+aSj7ynUpTgbHkfLWyVcH5ojoYkqkusoMrtqgeTAB1PseBe/4ZYCs8mJ2hepKc6W67qMJYGHynoLahG09LRsiAk80ELgTLVJe+uU/+1xPSRTqhqQxEd1AJ4lBJHJGaKg5WSI+MIzuRQC6TYrCavNG1t96KBZ/5dTRt34ZYfQNC8bjhKRdQ6SBTc269tjizAx05dgznvvd36H7qKYxduojq5cux9HO/g6bNm4Hgmw1avLEPp94/bbfgVeFMigEsNVy8jHcb9EG2klQsCDLwanQwfaDXmkUBMptHbQBqLkWdl9YG3o4FaTisNtMJx/aHl53Mzzfv0gA5G2RrgmIMMO4qiDg7W/a2sUvMhndBRxoMLSey2JKirMgbjVwzGbIugNbIVa8VknxiLAgN2i3ofy0zlP/T0z0djseYh62cZk8Af33U9nOWtszK+RdcyJLeZ2u0eELvxublazJ6PtcM/0dKECqpRTBWCURKkE+NIzvUgVxiUNawYSGiiz4opbcbFyNYIgGEslLFRo+GmBn7WM/TKSaZG+1C5uJBpC7sQ7JjP4KVM1G29l5E2jZIABizk1/5wFUbKHz6NaHg9EtvAAowQN19GN85+R0c7DvIgTUEFNOfppIAVjYFcXtLHhtmZbG4IY+6kjB6uubgmf0b8crxdvT0ViGVjqM0FkE4GEA2m0MikcbIyCS6Lqdw9kwKycQIGuu6sW3bSfznT7+Ahcu70DkawAudAew5F8CBy8ArvTkMJ6QNwvoZ63DfsvuwduZbK/H9hgC1vx7NH8RX/u0xfH7VjQBbDeFf76/BXd+QCTT/98Po/K+r3WymAep3facRQH344mn81RsC1BMMUK+evxTbl92Ku1aux/z6eqQT/bh8+gUc3f9DHD98EOdPd6C0tgUr3/MzWLp6A2Y3tiBy4jQG/ua7GNm9G6nOzikBajoCtMS3AtTRt1jiu2DfrP8KDu/7PDzuenO09XiQbrjmAPXzX8Wa1V/AER793Xis82F81MWNvbk5TV81TYFpCrzrFJgGqK8iyRvu/wcpd8xZowJQiw0cQFksjMaKGKpKIoiFgggzGizuQu2B7Ix4ddDJYA08xEZnJpfHZCaHyTRlj+YwkcpiLJnjjFJ2/RmjvqIkipbaMlSWREwGtoleZ+vJB3zkHQKEy78VYPSdmQQCpjI5jEym0TOSxFgy6yK+DXBMYGo4FEBJJIjSaBAlEcp4DSEUDiMaCiIaCiDkMFo23yhbLJXJs1M+l5V5jSZzmEjnkMzk+HuaU2kshHqmXxjxSBChoCuZyj040lke2zApyIk036tOTuMPkNJ0BKAEQyiJhFEZC6MsKlm50XAAETM+P0Ce6Z3N8RjT6TwSqQzGJ9O8BpTlplS1LgiThUXPra+MobIkjFhYxuuXZCXaUgbV6GRG6DmZQY7KHxpQmuZLJaSZX8IhhEJBBqvZ7ZvP8loMJ0mxz2IkkcFkWsprSh9TWUgtuUvzpjFUxqOoLI0wDaMRchI5hwgbtXkwPw2Mp5iOxF9pSrvW3pnMHPJczs4PBFEWC6GpPIyqeBhRGmcwhJxmPCGHVDqDUbMmw5NZTGbIKWU2oTrULcBrHMNewAYD/PkcWmvLsH5BE5bMqERDeZTX4XTPKHpGk+xouqWlCh+5rQ3tTRWGid8uQO0y3XO5APae6sPXfnwCL14cQmNVDJsXNuDu9bOxZKbJ+OFggZvbTV32LQf4s8PNIAD0VzQYQWm4DPFQDKFAmMEEWjORKUUQly0ta2SOkZG0D9LZNJLZSaRySSSzaeZ1CtqQN3tZceaZBKKFAxHEgjGUhks4C9VWJrAOwTw/bzwzjmQ2yRHeJlxEBua1EFB4IhoMozRUimgohmBQ5sOra4CkTC6DVC6FyWwSk/kk6Hf9Xo8W56iVDNloKIJoKI5YsITHbNxf/FACqWj+mXwG6VyKx5vOJrnagQQdmT3KQSwkR+MoC5dxhqvtvehtJ8ksL/xx4T+6KrKIIoOI7imkskT3JDK2rLFf8YPmEUAsFEc0FEUkFEU4GEaYICfjvCZpm0UWGeqbl03xXJK5NM/tpx2g1nPerqUGHwWAmlg1FlTMR22sjh1EtAYEUicyCe5NtbJ+DT61+FewtmkdSkPEP+EigFqztabaca+N6Bzofhb/30t/hmc6d3OQ0qYZW/HbKz6PNQ23GebxT7arqDRdw0f7ALWvZ5lEXzsyrlzIwWR5BENhBKMxBKJxBOMxBMJU5cbQmSuJkB6TlYzRTAa5VAq5JGWQZhHgyC96VA7BWAzhikqEYjEPvDB6n2b8GaBHnd029MXoeATU+hVL+DfSIbI5ZJNJpBMJ5NJpkSMm8Iac28FwBKFYHOGSEgTDxE8KlAsP0fXZdBqpiQlkdeza7oR1Ac0EczVraD6RyjIEolGvBgUBgixlRG8x7hQphie6qoh3OSls6XM6F7JZZFMpZCeJfkkOjIzQeONR5GnMttqQ0V2vxKE9SOhKfYP7xmUzyFEPuIkJ5NNUpUgyIHMKsOWkVDkHDZhoKT3ZVF+6hux7HbzagW60wLaACmVgVVejbO4cRGtrkUeY+SgzPopcYoIrC1WvWI7Zd9/NQHW4pBQBMgxM4I5TpwpB0deMwzEwIBFk4OAhnPjGn6N3/35uFd+wYQMW3X8/aletug7o9e4MwQLUXmCmB4/aNlSaP+1sF+8MCcg+IP4P5mkfa7CJC/iTnshShYaWgPUOLXFtAhXoIwaoWZcTdyrZB3Jp1pTdd+tsNWlTatbBvK7Sls5F610I4/BIbQUFrvbD/KTVprzKPyauVL5XK0gscR9ItgC1LpuRy9wShqqf6ElpUpucvmuAaxulZAhkAW2RMxTYZKvUGDnjOMQ8wwPCeSasQ5t5GntWA+KpVUKhRffu8NvN9hYxb4hn6ZyuQKiyFeGqWQhWt3LVkezgeWTH+5DPpRCqmYvogjsRmbEKoYpmBKKlXr0NwxHGXnJ4daG9OJX1mB04h/Txf0eq4wAy410INSxC6a2/ikjTchvIo7yqIdV+QZ2b2yK92Tju2sxHAeoHTzzIAHUgmEdpOID6EmBhbQDrWgO4vSWH5c0Z1MQDyKTiOHZyIX701HacOD0f6UyI7cDSeBTRcJi3TCaTwWQyhcHBFC5fTmOgL8Eg9a2rT+C+z+zDhvXnEQxn0TEawMFLQTx7iUDqHE725zE4DqysW4ffWH7vOwCoP4qHLz6Gu/0sYwCTQ2dx5B+/hi/9wVfxRBchvXfjsQMP46NF112blXi9t04D1NfbmihA/Z1DT+Ll3ouS50RJOir5aR9wD2oHUO9Ydit+ZuU6zK+rQXKsCxdPHsaLu/8NRw8+h7MnOhCrmcEA9fLbN6O9bT7Kzl7E0MPfw+ju3Uh2drKNUpxBrQA1yfrM6jUI3v8A3hFAjWY88M+v4n9/6K2095rEvj/aiI3/TeBg+pkGqK83jp0ezzQFbgwKTAPUV3Gd6u9/1MsNFrOfj618HvMaynHHkiYsb6lCQ0WUAVw1MLhrrwFA9DOO7lZchkES+i+H8WQaPcOTuDycRMdQEuf6EzjdN4GBsRRnspJTmw7K5a1V+OTaWVjeWsnv13Jh7BgwHlib6aqR5jYT0QFMNIhcIIREMou+kQReujSEJ4714WzfhMmylRFzaaAcUBELobUmhraaONpqSwRkLYuhpjSKmrIIl0V2hcnBgPTgeIpBzIlUGl0jSRzrHsf5/gn0jk5iPElZOcC8hjLsWNyIFa2VaGL6hZE1LgJyHNO1L18ewUuXRvByxzC6R5I2e8Z3elCkJ5V/nlFVgiVNlZhbX4qGyijqKqKoLo2gJEygizjnyZFC4H/3aBL9o0kMTqTRMZDAie5RdA4nMJ7KIJvVTCeTFW3KaM9tKMMdSxp4HWi9Cax36TwSC5/OZnGscwT/9lI3jl4eRSKdQ4brcOcwt6EUOxbXY0VbFRor4iiJhm3x7CCynDn88uVRvHhplP8mkFuyz2V9ec5cWp2czzleh6Uza3g8y1sr0FgZM1kEciFna+UDuDQ4gf2n+/DipWFeAwL7hQ8lk4kj+JmfxLkzr6EUdyxuwAqeZwwl0ZDJzCZQy6zLJRrnMF7uGGFA2Qfe2AFV1BPTzx6VDPQc2urKsGlBE9bPr8eq2dWoLYtgbDKNRFo6uFbGw5hZU8KBINa/UAQcTw3XqPPIhYfQPqOAj+FEHk8f78W3njiBC/0TWD2nBtuWNOF9y5oxu65M3qMvM/O4iuLlmj264lsm48SLLFBa1karMbdiPppKZqA0UsYArAbmeNVWHcjM5BbHJzFCloIYskkMp4bQPdGN3skeDCQHkMxmEebMe0gmIDtKpVcAAWoEIFdEK9FU0oxZZbNQFakxALV4H6UsfR4DyX6cHj2N7kQ3JtPjSHO7BPmxVRBsyd4caD7zeD7NKKH5BCnAR+/IM3jYk+jh53VNdjP4LW4o6+YVWR4AwhTAES5DTbwGDfEmNJXMRHm4wgL85LglsHs8PY6x9CjG0yMYSg2gZ7IHE5mU7DtTEYLoGg+X8rjmVyxAbZQy+DXXuzAzQ0rpau9YgYaEVx28wqMN5DCWGUNvopvn05vo4flYZMcGowCl4TiaSptQH2/gMtPlkQrEAhSUIG5aKk1NwPpYegyDyQFew4F0P8YzEyZT1AMzrhknX5sXW7qrPOKzUjJjW8pnYF3jeqyqX432qkWIhWLoTfZiJDXCYGNLWStua1qL1vJZnGVdkFlvHZ++ZNN68VMgdibzjIIinurYhT994b/jhf7nMad8Hna2vAd3L/wUltQsNfKTAp4cZ18byl3dt1KJb9kpoiHYFhwaIGWCWAhw5l0UCSFcVs6gG2V9xhoaES4vlX3KDwoin0ohPTGKzPg4smMTSA4OYbKnmx0MQRJo7PvOI9bQhOpbViDe2MjyMseZxwLHuExjAUyCOdH+rPi1LnBZdxvEQzpLJoPMxDiSPb0YP3cO6aEhja6RtgixGKKVVYg3NaGkpRWRygrJJJSDWOQNBSMODWH03DlM9vZy9isyaQPEu/OS58v6Tg6xpkZU37IcsaYG5CnIhb/QUBktla5d1gUMIvnDT6PWM165OppoZmICk319mOzuQbKnB8FIFGVzZvO4g2WlCETonNEqGy4oxzzZ0MVofgVAuPAU0SlN7+jtxsTZc0gPDklvUTpvzG3UE9EUF+e1oX0jJ5FZj6vLntf103ndPBTEBmnQ2Z7LoXTmTNTedhuqV6xEWftCBKIxpHp6kBkdYeCHSm/XrLkVpS2tErgx1Y8un57XRddYqWf0dTJAenfvwSv/888w+MrLKJs7G03btmPOxz+OqkWL5G7/GLpJUZy+r7SLhCDd3+omrrM92zcasMKByRpaUFi7RatNaVZyzoQgmLANk4FsAk2YrlPXfeEKByxbqPVAgG0H+pEQWXHrFshhRbwV/NbKFub81BBcBpfVNiFZpAKSeqnycBRCluBrsXuFBWybADGSRDuyFb5McyzbYkj1JgnI0YoN0hkggJwpua2vLwaJSc+T9TDyOmCCmlROmjHYjG7lcz5+5T7TlMZUq9DzQM8EMz7dlDcpX78bAtFwggQr5PMIxasQqpmHyMzViM7dikB5I7LjA8glBpBPjXBmdbh+MUIVMxGIlpgqDd4ZaQetEtItjrMrVMDJbqWfTM9RTB55GJnul4FYGcIzVyO29OcQrqPqCMLFhYGffsW4d4NS0++40SlAAPWh7kN48NiDONR3EOFwAPNrAtg2W4DpRfU5tFZmURmntOoQhoYrcPDQAjzy/U144cU2pFJZDtqMRcKIxcKIxoMoKQ2ivCKAkrIQoiUhJCfzGOybwOzW4/jQB57AyuUnUF6RRAY5DCUCOD8UxEvdITx3MY9nzuXRFF+Lzyy7F7e33I5Fema/CUK7TNCpAWp9xOSeL2Hjlj/h7MrVXz6Mw7/3lvNF38RofrKXTJf4/snS850+TQHqBw/twks9UwDUFJKbTgtAXVGNVZRBfcsa3LXiNrTXVXPA0aWTR/DCMz/GiZdeRGfHIKLVM7Bgw3YsXLYG85rbUH7uEsYfeQwTe/chefky20M2Ls1TYzVEOPsTAagBrPpj7N33h9jwZosLnPo27mr/NP7VI+o1B6gxXeL7nfL49P3TFLgWFJgGqK8i1evuf0zsYmtCSJln+lHAeMvCerTWlKAiTkaqGNJs4LJ/0HU/sp4UNsqNAyefZYC6eziJzuFJBqjP9CVwrHMUp3vHGVwcmkixMbxtYT1+/wOLsbm9ng3vjF8uzSsNLmXE9Ue9N+qwoPFQRngII5MZXOofw9Mn+vC9Zy/hpY4Ryd7hkuYBBozrygiYLsGCxhLMrStFa20JZ40T8FtdFkVtWZTBYT9zlwBqKtdM2c+UvUvA93PnBvHCxWGc7BlF32iSB7eitRqfXNuGre31mF0TR3k8YiLxCVzN4eLgBJ45NYDdJ/qx51Q/Lg6M21Wg2VAGcXVJBPVlMTRXxzC3rgxLmisxu74MjQagJhC9lHoc226PIc7m7hqeRN9YEkMTaVwaTOBE1yjO9o3j8tAEf07gOmU0kxOGgPpsPsDrfff6VmzV9Sbg1MvYpMFRv56XOobx6KEOPHOqHxcGJjE8kWZHCgHxn1jXCuKXWbXELxEulS7ckMPFgQk8c3oAT5/s43lfHJiU70y5OeUndXrMbyjHe5Y1Y0t7PVa2VaKpkjKdrG/GZorSc/ec7MXTJ3ux91Q/Lg0kpER3UHKzDfTHgRAEHtM4717XZudZHqdIWgHKCaAmeu052Y+nTvTjmZO0Lgn+zrR9tA4fXiyv96bsIqKnuJzb6kqxub0J2xY3YsuiRsysnkqDMlCQYePizGbr0LxCBjjHleyFHGelU/DHrld78b2955BIZ/D+FTOxY0kj1syuQWOlvJ/v9DJVrqJ4uWaPJoBa5uqKFavPv62sFRsaN2NR9VLUxmsRD8VtBrUvCxVg4SdZQIRCLbKcOT2SGmaQlP4QQEugaf9kL0bTo0ghI5kuxFfGsVobr0F79WIsqlqCRZWLJAPVBvootpZHV6ITL/S/gONDr+Li+HmMpEetjFYHI/ErgQ8ETMwqa8Ummk/VEtTE63g+/jz6k304OXwCx4dfxfGh4+hPDjgnKYCSUBw18VoGcWsiNfx3bawG9T5AbcBsAmiSuRTGUuMYT49iIjOKvskenB8/j46JDnQzYDzBuy4eKkFVvJbHReObVTabmY9BE1OSVntB2lYPLsLJrJ+UwpRgE3Fu9id7cXL4OI4NvYoTQ8fRNznAPB0PRVAdrUJlpArl0UrUxesxo3QmGuKNqInVojxSjmhQAWoq85/lzOnx9BgHBQykCKAewOWJDpweOYWBycGCwJRrxszX4MUWE/EUA6kMAcypmIXtLTuxfeZObGzezHTuS/Yx0E+ym+jcWNKEsogExBT8iPDxgEvDqcWCziE5SOfSGEkO4/GOH+HPXvoKLo5dxMamrbiz9X14b9v7MLtitvAK89XNDlCbEt82cEPoZ+UcnWHxOCJVVYhWVyFaU4NITTWiNQRQ1zNAHSovs4EuJJ/yqTTS4x5A3deHsYsXMNnZgRSBvWOjLB8rFi7GzLs+hIqFixjQzeUyDqA2+iADQgQqc3agkb1WWStC2sxaZZOTSA0MYOzEcQw++xwSFy9KoBrrmXkG1ysXLkTFooUon78AkZoamwWpbT3oTZM9PRh8+RWMnjiByY5LyIwQsKispo70AFe9ofHTPGbe9TMoX7iQf+eMcYXOuSqDKU3LATdypiswRRqNcJrLd0wNDmL01EmMHD+OsRMnOMu2dv16HjfNIUglofWc91vG+Jm8Cph5ALVSLTs5ieTQIM9vYP9+JC5dFJnIeo6UfdeGH0pyWg+JG50GqBUL8+URr6spw142axaatmxFw9ZtqN2wgdcs1dvHWdREz3B5OWKNjbyuTpEqkm9vEqBmcJGy7YdH0P3kU3j161/HeEcHGjasR/POnWjesRNls9q891gF8RqcBlf/lQxQG71ZdqpqtXkEwqUIldYDsQogHBPAU/VuTtEJSrBNdhK55DDyyRHk0xPcc1eaD6n+EJL7YxUIltYB4VJTqtvNTyolE8CaBZKjyI93c4lkU0hbnsXvpmCVEPKREgRCMQSCIQQiZQjEqoFw3GsK4KQEt2XKp4DMJJCa4D/5dALIJqnpuehsBhBXcFiH442QewvTOxGKIk/BiDSGOPUqp8oWqve6aiIMclMrA3pvehyg+diexBT86GSYZrYKQC2yXDHnAL03Qu+VdyNcgkC0EqAe6bxoAr4rdC8VH7LIJ8eAiX4EaM4mCFOebWQSo+f+2XD1+e1meoPINanaRWsdilcjVDefez/Hln4Yodp50qogNcp/iMeC8VruEW0UXBsCUUgXByDr54XL5Olx+TzSF5/DxIG/RHbwHMJNSxFpW4fI3K0IVRk5Ng1Q30xsd03mwgB11yF8+9i3GaCORAJY1hDEzy0GtszOY2F9BuVRkmk5JJMR9PeXY/eeBfirv16PAwdmIpWi6mFZRMJBxOMhlJaHUFYeQnllEFU1EdQ2xBCLh5HL5DG79SS2bfohFrW/iorycUSjWdb6esZDeLErjKfOAv96LIeq0O349eVXD6AGzuLb752HT/8IwMcfRuc/3I0buvrvdInvd33vEEB96OIpPHhwF17sucjHMFWt0lA7OkMkg3rSlPhegq1LVuB9S1dhbnUlUuM9uHz2Vbx6eC/OnzyFof5RxKobMWvVOsxZsASzahtRduY8Jh/7ARL7n8OkyaC2DadfA6AOvZMM6uZmNHd1gYoLfPDBM/iXX537Jug6iSe+OBd3/Cnd5X6uPUD9JoY+fck0BaYpcN1RYBqgvopLUvvAYwZAFAORzHnq50K/EWD5idsFcCQQlwBq6jIpWA2B1Q6gVgBBMpwl40b/UClsKl/NZb65HHMaHYMJHDg3hH99qQvHugiAyWHbogb8/geWYEt7HZcfSVNmtektTT2tpT0hgbtavtfrA2ZKt0kWomTOjkxmcbF/nAHqv32uAy9dGuZMY0p+CIaCmFtfzuDxqrYqzKkvRX15lLN+qTx1JAhEw1RGO8QlwBkANn0EiT6pTIZLeVMy7IWBBPadGeA/EsXuYQAAIABJREFUh84NMOhOzkICqD+xbha/g7KzKxgIFSOegCYGqE8O4umT/XjmVB86BiZMp7M8yF1RVxHD8pnVWNVWjdWzqjGrrgQVsTBn/FIZcgKwaaxhJozpdQYgnckznZMZynbMcynt0ck0zveP4/mLw3jh4iBevjSMvtFJAesZVA1gGQHq61qwtb0OrbVxfpeW+DYJ7MwXHUMJHDw3yCDuk8d6caZXMjJXtlXhF9fNEoCaAfmQ7ZVJ8700MIG9p/sNQN3PQDBnNjBIbmL4jYOPwGWa8y9tbMOm+bWoo7WJmB7c4sqx+UujtM5DE9jNgQjnORudyvuGTJaLOrykv3aOKwJw4AAD8SZwIB8SgBp5XBwcZwBd1mWAxy1AusucdvCwHxUuY9IMrVm1pdi8qBFbFzdhE72rmnqxXvnDZdDNvF3ghVyn/cunLsld6PDvHJrAvtMD2PVqN5442oOKkjDu2TCHAerZxDvxiBeKchWFynXw6IpvmgxcdrQJG7NfMQ8sqV6MD8/5eaxr3IAZpTNQFik3Dn63lgTcCJtJOXTt7SkykkpcZ5DmUtNSjnswNYijgy9j1+XH8ergKxhNjyBNzkguH069ToEFlfPwgdkfxrrGjZhfNgfVkWoLe7CzjgUD0JPowksDz+PZnn14uvspXBi7JIUmLVAiYAQV/6YpLalehI/O+rjMp2wmysLlZoeI448A14N9z/LzDvY8i47xTt4+3EseIbSWteG2xrVYXrcKCyrb0RBrQCwYRZT+hOIIU2luzSwMEDxPZbGzyNKffBZDqUGcGz+LQ30H8ONL/4EzI+e4TkRFtAxNZTM52/Yjsz+GJVXLeNyS1UfZ0r4rWhtTGzlgcob8kp5BzuIJynx692N/z14817MfF8c7kQ1QD7JarKhdieU1K7Ck+ha0lraiPFLJPZAjBEwHwywXeK+ZrUMl8TO0jrkErynNixwfD518EM/3v2CCVop35XXA4Fd1CA7MYt41Zyo76QmgLm/Dtpad2NFyB7bO2MYZ05NcIp1OrTzCwRCiwbhkqheRzskzI9/MPHS/uZKPCigCw8khnB45gR9f+iEePvk3/K4Pz/ko7mx9L1bXrUFDaYN5iit+erOu2CMNDQXVEZiVOaFOIFTSaygTlDI9K5ctQ3n7PETr6xEIRxCMRhCMxfnfLnNOSmznqHQ0tbKgbObhIUx0XMLg4cPoefwJjJ06yZfXrVuPeffdh5rbb+fSMwQ+mLgVE8gm4I5CJAIyuUoWRryZKhSy3+nbzPgYEl1dGDxwAJ0/+GeMHTtmKp9I1n75gvlofv/7ULf2dpTOno1wZZUBkQx4wmpgAJO9PRh6+RUMPncAA/ueQeLSJeSDQQlkM5Us2JFPLQ5yQO3tazH33vtQc9vtHKwiALWGmZkT3iupobKIruCMcb6EaEDvCPMcBg49h/79+zB48CAilZWY8bM/i9p161DS3IxIabkulpTkNt5+OdtNKXU+9KklirC0luYlQZQZG8dkZzcGn3sOl///H2D0+KtcRpz6FIv+RLLN5C3q/WY1XLbwzboz3oxANK0FKCDAZsoTvSl7PgsCqBs3bUHjtu1o2LwZJTNncDn1XIrkWgCBMJXKjyIYkjLwoqAV0tP++hoBgKqx0d/p4WEkTp9B964nceYf/o5L67fedReD09UrV3BAibCDy2TVzOA3M9sb6ZreLy8oAClZdvDZk0OgahbCs7Yg2HgLAiTrI4V6tOhnAeTGu5HteQHZ3qPIDpwGEoM2PJH3f7QcgcpmBBuWItS2HoHKVtmC3KZIDyJ6bwaBdAK5nqPInPwP5AZOSTiJbXdgZEWkFIGKJgRK6xCIVyJQNQehplUIlDWB7FVXQF5K7iOXRj4zhvx4D3IDZ5EbOo/cyCUBb9MTEijBwSZa20ahXlZEGfQO5LIMLAbKm4DSWgRiVQhUz0aoaQV/RhUUhGOcbRCgczk1zmB7bvAMsvzeDuQT/QJYc4Ueer7pDklnicomkUI8tkCM6NeKQFkD8vFqBCvbEKpfwr9LzVDWtO22yFOLmskh5HtPIH/hGeQHzyKXTZugATnfbUsrb7w3Et9eD2O19g0D1BSgVoVQ3TzuMS0A9XxZk2zarXUwMkV/e1P6XtitwFZ0Us6tsQ2GoNYgqTGkzj+DxMHvIDcxiNj8nYjO2YRw8zIEiT9UkhXIxZ/ms+h64JwbbwwEUB80APXBvgOgo7i9NoA75gaxbU4Ot87MoqGMZG8WqVQI/f2leOqpefjmt9bj2f2t7Buj5BDquBKPB1FWFiT1Ccmk+PdKSsOob4ph3vwS3Hbreezc+mMsmPcqIpFxBAMZrpxzcTiEfReD2H0O2H0mh8bYWnxmxdUEqLvwt78wA/c8Mg1Q33gce32MWAHqbx94ggFq9s2TDceqpegL2UwamWSSAeo18xdhU/tSbG9fghnlFRgdGURX53lcOPUq+jouITE0itKqWrQtX4m2WfMws6wK8RNnMMEA9QGkurqQSyQkT82IeT05jJbBJb7D9z+A2NvtQf2Rz+Pzk1/FV/+Nyt9/Ho+f/Ap2iuvrtX+e/yo2rv4C9gHY8D++gp2/+wX8yfVQ4vv6YJPpUUxTYJoCb5EC0wD1WyTYW7lcAWo1FRmgNv6QZS2V+EUCqNslg5oAR3bIsQ0aQipL/aQzmEhSJrH0/qWMuFAogFg4wL2SCZQlIJUcaeJIgClFnMb+0/34670Xsf9sP5fN3rSgDl98P2VQE0BNIAiBGCYnJJ/la6jP8HiSMt+oZLMzcDSHSEvVkkOPspu7hydx+MIw/v2VXpzuHmWgmfoZz6gtwaq2Gty5xJV6poxqLQdNTlvKMB5LZTGRzCCZpj6lBE3JPKj3M4HE8UgYfWMpHLkwhGfP9DMAe75vgklEAPUvrJ3F82mrJoBaSmazE5EA28FJ7KUM6pP93De4Y5AAagHG47EQ5jcRgN6AdXPrbNltyijivs95MOhP4CyV7aY+yVQuncqBl0dDXJ6cwHahu+gIvaMpLil+4OwA9pzsw8nuUYxPSi9ocs0ua6nCJ9a2cIAAAbcW0FT/mEQkcAlzyobfd7ofjx7swPMXhpDKZLmn8i+snW3ujxlA3kDJPN8E37P7VF9BpjMD1KafGb2C6FpTFsPGBXX4pQ2tWDOrisFmLf3N5cDJ8WxAauJXKptNfPTg02fx3NlBXjtpwykOE6IBl6jN57FsZhV+ce0sO07ObBeonEumUoDB3tMD2H2K1mUqgNp3/6gL3uw6Cqhg/C2PNgaoG7BlcSM2tTdwkIcMSUBPHpn6kd4WQK0PkJtP94zhB4cv4YlXu3G0YxRzG8tw384F2La4gTPxI9xM/afDKVD+TdNLlKcrpaO5NXwOWFm7HPcs+FVsnbEdbeVtqIhQD3Ap3ChlE3PIUj/RPEOxnD1DnEElqyOBqAl8kOoD9DkBmwRSHxs+hh93/Aj7u5/BscGXuOyxlHQMIIIw1tSvxacW/ho2NW1Fc7yB+/PyG221WtmoVDL7zPApPN21C39/9u/wytArzCcMrqoDkKoeGBcozedT838V22bsQFvZLFREK0xGizgrL4yfxzPdT+Hpzl14pvNpnB+7yE+pjFZwqXECdDc1b8HKujWYWzkf1dEaKS1phGk6TxnjKe5dTW9lYDsYYQCbgN/RzBjOjZ3Bk52P47snvoMX+l9mOVYVK0drxSxsnbEDn5r/y1hZu5oNfOrx7Jy3VL0hy2XD6W9xzlLmuayFy1wKggHqfBAdExexr2c39nQ9hb1du9E92Y3KWA0W1SzB5qatuK1+LZZWL0VTvJn7fEtPbnpvFinuwZ2WbNs8PTPMPcmiIfoTZfrvvrwbf3TkS9jV+TQHpYSLyu6/lfP1RrzWZVuKvOQ1YBktZUdnV7Rh68wdAlDP3I7WsllTT9NhzPb74oAbG4CgpUmtHHQ3d4538J4igPrfL/47KqNV+NXFn2aAmrLyKWPbN4JZ3t+IhH8TYyaA2gcwaUE4hCAHhCsqUNrSgqpblqJu/QZUrViOsnlzOZvalcQOSq9kAt4yGQGJCXghADsS4f7OufFxTHRcRO/Tu3H+u3+L4SNH+Pwk0G7B534HtRs2Sm8UAqjldJUSsqEQQuGIKX/sSvWyTkUP4Mg+6W2dJb2OxV0WmbFRTFzuRP++feh45BGMvnKU9yyod3YkgurVqzDr7k+ijrJa6+sRKiG5SbpkDtwagFsqBJAaGsb4mTPo37Mbl7//fYy8+qoBqEluSFncfCDLuiUpBw2bt2DRF7+Ius1bWHcietiKQATSkAMnk2FAW+SFBEDIf9LuhkuDU4/sQBgTHZfR/+xe9O3Zjf59+xGtrUHbJz+Jhq1bUdraikiZtErghEYOnMoyDSmTgWjDjiITPKM1gth1ZALjsqPjSHR0oH/vXnQ8+giGj76CQEgAapKrvGMMQC3yO4B80AQumOCSYkD1TbDcTXSJA6gpoMNqbtywPYtSBai3bkPj5s0obZl5xdwN/OZK1WrPXnPlWwGoOSjj2efQvWsXOh//ESIVlZj3S7+E5u07UNLWhnB5mZ72RRVvbj7p1vtlAdF8YIxBXtrjDUsQWvJRhNo2IEgAaazSBRQyv8ta5sZ7kO15CdlL+5E5txv5oXMMFGvWZ6BiJoItawScbtvIz+JAEC0drtU3GHAbRfbiPqQPfwe5ziOStU1nID0sHEMwVoNA+Uzu50sgNeIVCFTPQbBpJYJlzcIfpqKH1fNzKYCqjIx1IzdggOLRDuRHOxEY7UJ+QkowU+a32Ad+MXFwhjRlxwYqZiBQMwcBek+8CsGqOQg2L5ff7cmnmmIOgWwKSMl7s0MKUF9GfvQyMNaFfKIP+eQwQNeZ3t1ahpwDfDhDuwaByhkI1swDKmYABIwTQN2w1ACQRrCJEJKgKcpgp+o2HQeRffkR5Dqfl8xtCgAwAOg0QP3OxasC1BwcRlU0SqoQrJ2D6OwNiC/5OYTqFrzpl6h+ZiOm7QmvtqYLfNC1I3A6N9yB1Lk9SLz496yflCz/OGJztyBY3YIA2SNi+RYFXN98cuxNE3r6wrdFAQWo//LYX+JA3wHuQd1UCixrCGDNDHCZ74X1OQapY8EAEuMR7Nk9G9/483XYs2cOxsejrH9FIjnE43mUlAS55d3ISBpJLnwYwszWCNbcHsL2bRfw/vc8jXlzT0lLr0QO3WMBnOgL4kBHAC905nG8N4/5lQJQr21Ze1VKfANH8NXVa/CF5wH83uNIfHknXC2+ffiTwEZ8Ca5MeNeur+JLf/A1fHv/WQBzsfPrj+Hx+7yy4Jku7HvkYTz8j4/hXx/ZB7qqedkH8bHPfB5fum8nmqXj3BU/Xbu+hj/+xsPePTtx1y88gAfu+yhWSyyd+9n/Jwhs+BLgjct+OZ1B/bZ4/53cxAD1hVP4ywNP4IWeC6LzFAHUGQNQN1VW49YFi7GpfQm2zV+ExrJy9A6P4HJPJy5fOo/h/h7kJxKoqq7BrMWL0dLcgsZwHJGjJzD26D8j8exzSHd1I5tIvG4P6tw7Bag//jDO/EEn7rGA82Hs/dzrlb+n3uhLcNc3ugyg/THsq6C98/o9qIee//7/Ze/Nw+O6ynTfd9dcpVmlebQmy5Nsy/M8hRAShgbT4NiGMBi4TZLuc7sTOKdJ6D9o0/00JPfcCwRCBgKEmCYTEEgCJLaTeJRlS54lS7I1SyWVpKpSzfN9vm+tXVWS7SQkcY5xVDzCjlxVe++191p77fX73vfFQz94CE+9vA9tJLyuXY1dn9qFHf+yC1tSrAy6H/0oqr9GxuG34bHOF7HrSrfdQCu+u3kJ7j8KrP7OYez79mrZl1OKUL5zGPFvr75yHzy6B48/8jhePLAPR7qo487Fllt3YtfXdmHHqiv7KgQG9uGpH+zBnpdfxL6zdABVWH3zFnz0S7uw6zOrr9rf3831NvPZmRb4oLTADKC+hmeaADW91IxnejAmpSlBBALUO5aXs+V2aa4Z6ZyVK4EfFLaP7hnz4tKYl/90eKk6WgOLUYeCLCOq89IwvySDLbNV/CNXJdlumcDmfx8dYEXt8GQQSyuz8c2PzGZwSIoWzv0iKCEzBilDubXPgUujXkz4IqwQFkpAspRUM021cg2OADPZi0cw5AygY8SHcU8IBm0cdYXpuGl+AVZU5aIuPx0FGQaG6BpezBPV7mQDOe4N4aLdz8c25BDZxrQVsgdKM+pZ4VyUZWIldd+YhxXaTd1OtrKmb6Is7c8uL8daBvxCQU0v1YZRAFuCxQRC7azEpgMitXBdYRqWz8rBpjn5mFuciUyTHnqdVCPF4iBVOgFnyr6m/SMQT8dLcJoyqhsrc9muXKdNWlOHImDb884RUgiPo7nbgfNDLv4sHTft77blpQKo51oSgFqtsuMFZQn6ApEIWntd+M2xQYbNY24/agvSsG1FJV8v5aTA5oIGVZGkoN/hx+FLAsgf6RxjBbkqTODFQrnGQbnQDaWZWFdrxYfnF6KmgMriSNlPeddCfUmwlYCdiiIoF5gyo3/TPMRQmQA6FTLQe9V30SI0bYRAPBUOiPNi4P0Uy1xiWZjOC+0nQfzDF8fYMpyPQxZYsLhDQhs+m2xVJwo35Do4/50U1Gtn52PDnAKsm53PRR7q67KFgBRLT7XN+L3y96ozwZs90p8dcOLxNy7htbZRjHuCWDIrF/98Sz1DctFWydebK7Ov4YDzPn112iNirEooQdjGnpEAFuY24PO1X8TGIgK6ZRJQ0yK/WMAOx0gV7eOcZcpvJnhKgiuL1gKr0coKZXJxIFBLVrZ0LRD0nAxPYtA3jMMjB/DMpadwerwVkXgMJq0ReeY8tiX+XO0uLM1bDqNWJzNahfpHDQkkC216GCZL44O2N/BIx09wzH6Ur31ZHyKveTVTnY5nIXbWfgEb+HgqkKmnBdzkdU+A+uDIGwlA3ePpZ2VefXYNPlb+d1hTsA61GXUoMBXCrLdAp9ULm17qERoNw3ebf4QtnCmr06jVs+qc8rTT9VnwRwLo9XQLQN35c5waP8PjBAPq9Epu58/V3oGFCUBNLhxUEiPGb3/EhzH/GG+Hzhcfp1wHo37NjhhxLZU+8b8N+wfRMtGMZvtRtNiP8xW1OH8ZVhasxar8NawCpzYg4MyuB/w/LduyO0ITbOkdIjUJjeUaPTL06WxxTsc0A6hFB1VHCxUgC5cNcVIEoN4kAfUWVuBf/hKfVBfMk8ua079f/ve0Qh35Yf5HUk+/2PMCXhn4M5rtx7mI4l8W3YObSm9mO3cqHEnZ4akbeJ/Gm/drM0+TGpr7h2hZAias/iWlcV0dim+7DdYVK5E+qxLG/DxoLWkJxTQXami0iPq8nDFN1sV8jgwGzqnWpWfwTywQQKC/D/Y33kDvnl/DefIkb4vyeWd9+cvIXtIoqn1UQE2FTzo9tGlpMGZlQ2uiRUDq4xIeUdGWokHU60OYLJN9PgbHPJ+IR3h//GTP3XoStpdfhruDFNsKdBYLq0gJTBPozW5s5FxnuhfSD40fBKiFrSxYgUqq1PHDh9DzxM/hOHGCF2F4/FATYJSYUIszoF6Hud/4BvLWr+M5HP1ezLDoaDWIBoKITro4izsWDgkoL3uH6rVB47VwxNEgYBuB4+RJTDQ3w9HaClN+Piq234789ethLivjtuV2U1Xv4TAv4kS9Xs6WjkXCSYv6lCxZ8f0KZ4QHRmysbLe99BI8nZ2iAFErCyvFN/Ncnq3bqc9KsyGe4fD86oMMBVLmA+pJ4HmniH5hBfW6DSjcuAH569awE4F4pVbayCK2xJWQnIOq7xQfUQsjr97e7u5uDL38Ekb27cNEayvSZ83CnLvuRuGmzdBlZrBi+zIgnpjNvl8jzvuznbHvVwvozAUa8q7B/S3OgFo355MJQA1jeiJ7WcR+yOciuqcHPIgOHkf43G8QG26R9tnURzXQFCyAbu5WaMpWIJ5ewErkRDa16uZCEz0qSAm6Eek/jPDJn/P30OcFy45Bk1kKXekqaIsWQ5NTwwrqGEn5DGahaNaZxZgj9j55P6I5HO0j2XqT3TKptKNBxNzDiI+eRWzkDKKj5xD3jckiHwmouThGbrdsBTRFC6HkVkMx5wEao7QWz4SiNyXyntnJSYyKwt6bVNSRgLA+J0gcCjAY5+0S1LefQcw3KpzRFJpp0fisRUxvZPCuL1sFTcE8EOSnYwQpcBlck8U32a7LQVgCai4wogJDOr6h44ic/BViA8fYLp33R7a3eK4RMTgzr3feAslCPy3AgLoChgoBqHV56kq5qqxPjlkJZw05gZo+DUsWUItxT32xY4t8pox5xxC1nUa45wCCnXuhmHORtmIXDLPWQSFbfo1KvFK/Y+q4+c6PfOaTH6QWEID6OB5tfwzH7McQ18RgUOLI0AElGQrq84FlpWT3HUOdNQazNo7WE6V49NHl2Le/BkND2QgE9DAawzAaYzAYFC5ODASiCAYJVhtRUBDGosVObN7UhY9/7AQqqoYw5gXaRjQ41A8G090TcYx44vCGFCwpWIl/WHTtAHUyg3o1djfvw33LUqPiVEBNkM2PLfs/iq3f2se2x+rrrhcc+NHHs/k/nccfwq7td+N5gltXeBVt3o3nX7gPq6coUQM48u9bsObfSHd6pQ9twX17nsPuzWIb/JoB1NdVtyRAfZwA9bG9DKjpeZEBdYrfSpQtvv0ozMrB0toF2DhnAW6un4P89AwMuCbROzKCvqF+eCYdMCpx5OXmorKqBiU5eciNKNCcboP72d/By4A6qaBOnRpQo6gyGQLU+nejoGa7+604n7Ds3oXn7I9h6/RiCXkmAke/izWr7+cs9617hvHc9m5Z3HE1QN2Nl/5pJz76w6tc91iN+/7yEnbfrF73rXhw9RLce1Q4HVx6egemm463/u81WPIvR4BVu3H4ldR+9laA+q32BVj9jy/iqR/clrLNAFp/uBOf/qfnuQjliq/aXXjqlcewY9Z1dbnO7MxMC/zNtMAMoL6Gp4oBtXzuEABEAupYFAtKM7CDlab5KJFWyOpSDb13ZDLIkLml14GT/U4MOwOshM0w6xnGLZ2Vg5vnFaA2P40XFOTaHINggsqnBlx46kg/Xr8wxtnUSyqzJKDOZRtYWjSkikaCJLS9S3YPXj0/wlnPo+4QvKGoUAcnADU9biUBNcHMYDgCtz+CcW+Et5+bpsOyWdn49LJSzuXNMulhIBUK28mJBTynP8J50JfsPnSN+jhjWgBqylwEw1GC8ASSC7NMrKZ2eYOcVXxhxAP7ZDAFUJdhbZ0VpWyRrk8sLwkQGmClLuUcEwjtHfexVWN1fho+NDcP62dbeR8LM0V2IS2i0fGSotvuDqJzxIPjfS502Dx8LlRAPbsoHRtm52N+aSYKMvWwGFQkTlBNw2Cb8rgPdI7hT2dsuGATGXsLyaKbATUBZgtnZtNLzYSmvzPGlTMMsvZ+5ZydLdRP9zu4EGGbLGggOC4AtQrKNAyoD0nwe6RzggE1ASm2XE8B1JQ9fcv8fN4PgsmUnUzHT4r4CW9Q5GFKq3MDgWoWN8TZanxvG+V5T6ClzwkbnQeCiKo+lisGUwE1KcVJ6a0q28mqU4B0UThAmdYE0v288COuwqSuQSyM0WelBbzEgnyeGFCbGUxvqM9nq+/SHJldyJXkolOr3DixPiN/IZY1k9aOiYWcq4wFtJZHRQ4P7e3EsUvjXHBB275zSx0WV+ao35bkOG9jAfUaDjvX/KstElAnbFSnAOoF2FnzBWws2oQKUlDrMoU1u0A+cEcmMegdxKC3n+2kJ0nVoonDrLMgz5iPMks5qjOrkWPIlV8vbZC5TCHOVto/bfshDtj2wxPysOJzTs5cbCzegk9WfgZzsueRSTjCMbJFFvaKRrKgJn8Hmc1M9tnH7c14ovNRHBp5AxOBcbY2FqptcW3QeEY/DQyo72ClcrlFVYSz1wN/d7+3LwGoD9oOYMDbD4POgFUFa/Dl+q9hbcF65OizGdbS/rOteVzBZNjF6mtqh+GAjY+FFEdk/51mSEOmMQvZ+lyGv2Tz3Tp2HC/0PY92ZwePpQSoy9MrGJxTexOgZkUuK6VlOryi8Pc3jx7DgI+yZ8V+C4tPUQgizouw96Ye5wyNo9t7EZ2THeh2XeSc6a1Vn+X2nZ05D7nGXKm9Fja6vrAXdr8dw75hDPsG4Qw5GVBTVzMQoDZkIM+Yh1yTFWn6TLSOt+Dh8z/EMftxBtzTizuu+cV7XWwgBbBIhT9nUAOoyCjHxpJN2FR6EzaWJAF1wr0kxWJUvQbfDaA+Nd6CX7Q/jn2De/kcNuYvxTcX/y9sLNkMLcHp1NdlK6zXRWO+ZzvxTJ5VLuiLr+Q5C82nDAa23p51xx2wrloFvQRciUmXokHE7UZgYJBVuMHRYYQ9HgFSjASo09g6W5+VzYAi4nTAeeokhv74ItztF3hD6bW1KNiyGenV1UJRzAVfAnBrM9JhLilFxuzZMFqtSbcT2kmeMGjgHxqG8/hx+IeGhAMKdS4KTKAMatckPN3dDHYDg0N8bEZrHjLrZyNv3ToUf/wTSK+v50WVGIFdylZR4tDpdWxrzuCVGiMahqO1Bb1P/grjh4+CcqFjQTEfU29+BKKp4Cd/rQTU69YlbM7FATH6Rmh8nLOkg4ND3HYMqeVNm+GvOlbKIpiI0wlvTw/cXRf5WEg1XXH7NuStW89/16ZTlITsV7SrHg8CQ8PwDw7BNzyEsJvOh5iDp1Zc8GhI6s1gECGXk1XiztYW+IeHhdI84SaTtPYVXjDSp0LhWcoHHlALACranwsb1Ox2jiOKwVJRiYJ16wWgXrsmoaBmm+lExIVaCKvOhqcV/qk9/W3Mr5xnTuPSr36F0TfegN82gtzFizH3f/wPFKxfD/YuTUFC00HSezagXCdflADUcn9E0Z4E1HlzoJv7d9CWkS03KTKpH4mCPX5ykPAYik5AVfsFRC78FtHk9wjnAAAgAElEQVT+Q4g7exGPhdl2W1u2Erq5n4amcAHi5OvKvTz1ziSLBWMRxIJuRAeOIHzqF1JBTV9tQtyQDm3BfOhqPgxd8RJoMkrZOpxngGSVTXnSBJ9ZDU322bSfooCHlKSKySosulVrfsqx9jkQG29HbKgFkYEjiE9chELfQQpkagNygTFlQFswD9qam6EpbmQVNQyZ4rokRwhWSbsRD4zzdrkwh65wrQ4wpEExW6EY0gAqPqToDXpO9k0AYxcQHT6ByMAhRMnKPOQGIiGe5ymmbMRzqxjEk8W6Nm82YMoiD2kxlhDIjxHs9nLuN9uIswqb4rjomI2AwcIW6ZHzv0PMdgpgK3NRHMgtrz7vzPDpd9ETJfjlNtRCMWdDya2AvmI1zKmAWq5xiI4jCwOEz1jiv68OqNX3ySd6BtTik1FXHyIX9yPUdwSRkTZ2FUhb8VXoK1Zd0UY8ub13ccgzH/1AtoAKqB9pfxRN9iZ+XubiwkgcFp2CwnQFDYXAplnAsrIYaqwROAby8OpLc/Ha/locP1GGYVsGtNoYdHqK+xNXfIzcH+Pk/qhFRbkLK1dcwqo1XViyqgv6XCcu2LU4MajBob44OsbicPjjiESEO9qqklX4+jUA1AFbG/Y9eT/u/iYBpirsenovHvvMdOSVBNR3ffs+HP73fViz5yHs/lQjsk1AoKcNw3lzUUXA2fMS7q37KB60AVWfeQA/+s4ubJmTDVMkgO5XdmPnbd9l6+PG77Wg5RtJJWpg//2o2vJd2GgffvAUdn91NYrou53daP3tQ7j/W4dx28uHcc/ilEtyBlBfV/1TBdSPHnsVJ0emAmopt+EM6igB6swcLJ3dgM3zFuG2eQ0oysrCkMuFvtER9A/3w+ebhFmvQ541D2Xls5Cflo0MXxix1jOYfPa38B5tQnjEdkUFtZixibuPCqhN79TiW81jT1HkN37nMA4nVMmppyAFAK96AC1H7kEjUos74rhvVer7U4oyirbgnv/Yjbs+s1r2o27s+8m9+Ar3y2lq6YSFeBF2PN2Kpz6TompO/Ntq7D6yD/etSi00eTNAnVogUoWt3/sRdn9pC+bmmbjosPv4U3joW/fjqbKH0PrLrYl8+u5f78SaHXtgQxG2/PODeOCbW9FIHVd+5sF//goeIphedBdePPMj3HYVsH9dXcgzOzPTAtdZC8wA6mt4Qqx3CgW1+tBADx20eEcPxg2lGdjOFtWk/jQh3UhWyNIyWgHnSB+9OMG2zWRvTVm9NN0jeEvglrKDt68sZ3tqAViTjyYEoJt7HHj0QC/e6BhndfKq6lx889Y6kUEdj7HFN8M/zvjTMIB89byNATVBVrIXFw9bYvFRrD1Jma9COdExeP1huPwRVg6TAry+KA1ra3PxkQWFqCvKgFZD9o+sz2XVQyim4NyQGy+0DrFtt8MXhicYhT8kLMd5QZctbgGCo2a9UFJS1jO9xx0Mcf4zvaj9GPjWkgI9CXwJptJLtfimnGNSIfeMU3Y1GNR/ea2woLZmmNjymhZgedlUibMV+NFLE2juduJU/yQGnQFh8U3ZhRpFFAdUZGNVdQ5WVuWgNIduhMlFT7IGJ9B7oGMcjx/o4TxpOq7FFQSoy6WluwXpRtLdCDteoQOQRvBSvTQZCKNvPMCK6OdahhjmfHapUGALxT3B26QVcj8D+TFWJh/tIkDtZyUnA2qp+qHzvKQyG3esLsfq2lzkpplg0ovFOrs7gDabG4FQjJXrBMSzLVo+B9SmZLXeNuRl8P7H08O4MOIVtqOsdCWVjFDKsJU5Kdtr8zhrm63r+RoQ53aKgrrLjv6JACvPVCW/SGoX4EzFgKJGnK4iUhrStRjFLAbUedhQX4A19YUSUMtOMG0lIAmsUxc8kxXnqhLjSguVZHfv8oVxoMOOh/d3snV7dX46q+8/s7wc9cVZvHdTl+Ku4aByHXx12iMpOZFSASUyyAnozmdFr7DEFoBa6oV5ELH5htAy3oITY8cYutJ/U/chpaZJl45l+Suwo2Yn5x3TF5J1NH1OZCRrGXD+ovMxvDb8Koa8Q8g3F2BTyU0MUFcXrGXFKY1vpBgmsEuvXEMuzGz5LQGJEkenqwN/6v8jDthew5mJUxj1j3E/5UIJPhahol5oXYDPSQU1wXNSBDPo5X6qRZ9HAOrXhvexKnssaEeRuYjB8R2zv4wl1mUMx1U7WcoO1sY1OD1xCnsuPYnmsSb4Ih7OnOYCFVLYaHWw6NKQrctGtiGb1cf2wChnXQ94h7jFMw0CUJOCemfNF7m9CE5ze5EeWtHydx23N+GRCz/GcfsxoUrnBVSpY5RKQNETRHEIZX/7I364w254I25WpP/T/H/BxqItUt1ORUqkhhR9usfdg9ds+zlb+tJkF+eFsx2iVMGT0jpdl8ZtUpFejYngBPYNvYJL7m6hpfyAWXyL7pssRUsURJApsQIu6thYvAlbSj7EVt9l6UJBLZbE1QIe9V5/ZaXM5Rx5+oAoLgDqJweGX8f/c+p7OGI7BJPOzGD6Hxf831heqD5RqvuaOspdXbl4HQxP73gXns3Pk1RaOvDT9Wkxw1CQj9w1q1FJSuNFi4VqmgsLojLmQ4vJc+cw+MzTrMCNeDwic5nGLAK8Oi20FjP0mdnQZ2ZBm25B0G6Hs6UVgaFBnn/o0tNhzC+ALo0KrUQFPr0IbpsKC5HT2IjCW25Bel2tsJfmyJc4fz+NRQSfu594As7WVlGkqBOOCPQ90XCEFcJhpwMxv4/3nYAhqZsJUHOOc2kpvzfi9yPomuRtG7MzoDWZ2a5f9PY4PF1dsL3yF4wfOoTJM+f4OETMs1hUJ0BNttp5a9eh/hvfZKtvhSy26fcEhKjiTauI73n5T9wGweERRHzk8CBGJrGlhPGFmIaGw4j4vQh73Ih4fUifMwfl2z7L+59WRpbNGQIHsEtEHEGbDa7Wk3C2nITz5CkERkbkNO0K1y5Hh8QRDwvFedjlQDQYlEpy2huCqKIfJCzVZT+eMmf4ACuo1fNFzcIAjs+ftHInBXV5OfLXr0XBho3IX7cWaaWlsp/SWZNKWAl0ktbEb7crTxvfYhHYDx1G+w8fwtixY3wNF6xfh7p/+L9gXbr08i+dXtH4djf7N/I++/dJ5SnLN+g5hgd/Ufin5NVLQL2S1cuUhZyczIriFzXHnbm2bwyxsfOI9h9EtOsviEeC0JSthrZ8HbRlyxkqc8GnzB4XvU3MOfguRjnJIQ+iA00In/wlYrYWUZiaXgQlfwG0JUvZJpxAHKuISU1M74gEaNUesbEORAaOso03q6VpnkOZzdY6aMhePLdKqJ1ZWaoBZIZvzNGN6GAzoqT8tp9D3DMqlOJp+dAWzoe2dBk0FWtY0QwtqZbJhYc+T1baTsQmOhHrP4KY4yLiISr+FbBSa50NTekqaEh1TfndBK3poKMRIOhFfKIbkYEmRG0t3G5xj42htyZvNrT1H+fCAG1WBRRjtgD7MnaLYHPMZwfv98g5xFy9DMjp9zzcmnKgya7kNiA4HXMNIB4N8Hcnn0VET0oW5PyNXLDX1W6qgFqM/wJQV3EGtWnOJ5IK6hT3jkRhQAJQi3Nw2dlIDFuyMEeNNJCxYfSpiL0NgTPPITzYwgp9XVEDTI2fh754YaIg+rpqrpmd+ZttAQLUzbbjeKTtEQbUUY1w6qGpKN0JjAqQawIqsjVYUhLHTTVxVOrN8A3lo+XILDz9/Dy0ni5CIKhHLEZii+T6lNkUQ25uCI2LhnDbR86gtqEHwQwHOj0BHOjR4OwIMOKOwR2iZ1DRhFRItaro3QLqNz8djZ9/AA98754pdsLJTyQhG1CEHXsO46nt0yF28t3df3gQz0duw65PzUWK3pnfkLAoLtqNw8P3QTUZPvLvCtb825Xsxd9kv2cA9XXVxwhQN/d14pGmV3FqpI9dA+h5guctct5FCupYwI8CAtR1C7Bl/lLctnApKnNz4fI4YB8fxqhtAH6/Bwa9ARk5+cgvnYUMUwYMkz6ET5yE8+ln4SNAPTrylhnUBKgNd96Fdw2oASSUyVex104WWRThnr9044GbaU38TQD1yQexpPFetKIR9x04jN3rUmGyOLXdT34a1Xc8j6J/3Yvu/1Bt9wNo/c8tWPKtI9PAbzcev60aX3l5urW3epm8CaBOhd5X7d/EAEyQJq3A2PP4Sv6n8ThlbU+xEk+5LD37cG/dTVywMvUYrqtLd2ZnZlrgum6BGUB9DU8PA+qUhw12bmT4QYA6C9tXCItvgp6kWlWrnumhklS7rf1OtPY6cLrfiZFJPy8UpBl1IJvmxoos3NpQxJbatBHKACaHZncgDLLrJrj9bOswTva5GCaTpfM3EoBa2FgLcCgANdk2t5DFt90LlzfMimFVEaGuuwnnMAKNGngCEQw7fAzSh5xB5KYbGPqSMnlldQ5Ks82sWBZWlHEEI1FM+KIgYPzk4V6c6HUgwpWVarV3iuSVb+5i//jBjlQs0m6cfk+fIZvq25eXJQA1KahFJq04oZx13EVKXYL8EwxGKX+aAO+dm6oY2AvbcaHsZtCqxHB+aBLPnBhksN8zJqzHObNMWt2RHXhVnhnra634+2WlmF9CClGZwcvHKtTYVFjw4/3dbDFOxz6/TIBbUsxz5jgDapkDR99N+eFElGk5R/K/YJgKDZx46tgAW2rfMi8fy2dlC0BNd0uyCpZZvXR8hy6O4VDnGI5IQE3ryoww4oBJp0VumhGra3Lx+TXlWFKRzXm/rIJWwFbyr12wY8IbRqXVwkrzWVYTctJImU4FAjGMu8M40jWOp471oaXfxQUH4kFCXNMCUGdi+/IKvt5KGVDTfgqtH21HVbYT6FYV1ASoGVTJbFxpvietwXk9W9iCxjVC6R6PodJq4r5DgHrtZYBaXgSyWCGx/igupykKKjGJ5OXUZPZhSsEB5bJfGvHitfYR/PexXjh8IaystmLz3AJ8aG4hKvLS5OJDciC5MfFN8vjSHlEXlJMLwzSuEX9osM5nxTFBtvK0SgbUarY8neIBTz8OjxzEwZHXcWTkAAa9fQxTTVoLMg25nNf85dlfxZK8ZSKvmoFrHDpFx4pOAtRPdPyULa9H/CNsSfyZqu2ceT0ro4qBLp328eA4Lrq72B682FyMXGMeb0PPKhdg1G9jME2A+k8Df0Snq4vHAlanqICaLcsJuEuLb6mgZqts2e8YUNvewGu2fQyqJwJ2Vh1vLv4Qvjj7q2i0Lk2AYxpHBaBWcHK8Fb+8+HMcHT0EV8gJf8SLYDQIfzQAXyzCCwIZOjMryfPMBYjEw6zOdoZcPC5mMKAuZ3D8ueovooEBdYTbi20kFR0D6uaxY3ik/SE025sE/E4AamGhzmOXfIiiQhSy6nYGXQyoQ/EI1hSuwjca/pW3o1MMQj2tEEwX945udzf2De/F0dEjuOA8hxG/DcFYkI8lEA0w5NcpgNWYy4CaxugedzccwQl5b7zRe8uVJhhJQC1GNroTpALqzdhSQhnUbwaopRL+Cl8/FdckC3FSC6nCUbLNd2HfwCv436cfQJvjHGoya3Bz2S2c5T7fukB+c2rpjbqxG/OcPcsZ1MJZQ8QvK9CmWWAoKkTe2jWo/NxOZC1czPczsv7mYiqygVa0cJ05g/5f78HEsWNshR3z+REPhhl0hgM+vvnpLOnQ52TDkGdFPBJmNXNkclLoFcVEJHEP5MxkssnPyEBaWRny169D+e23I7NhoQDUMlKDAbVGgf3gAbT9139h7MABvq9raBIhJ0OsZZTzJ+63Gi0y5s1D6Sc/BSupWSsrOUubdoJU0Z6eXlZSm4sKYMjJgcaUBo3OwF8XtI/Cde4sxg4exuifX4G3qwtkxS39/hGTuc+kbGZAvXadANSRCFum0/7Se90XLmDo97/HRNMxBIeGEfF6uKBOFKrJsg15r2ZvB7bI8zJAJwCeuWA+yrbdLgG1sPhOQu04g39n83E4jjVj4kQLq6lVBXUSFMiyHJp/0T4GQ6zkjoeDwtpd+rpo+B4k5qdiliC9C+R8RRWYi/2+MfvGWz0mTQHUKSMH3cOVWByWBKAmi+/1KYD68gKYqSDn8nKbqfuijm+i7ePhMMKTLozsfw0XHvoxXO0X2JWgaMsWzNqxHVlz51z+cRXp3aDFUglArRaK8qRXFMcqeXOgZQX1dEDNM3ZhXU0KXrrmTVnsKEGgOGo7iWjny6zq1VZsgIYsuSnDWqtHPEBzlBjILlwh2EuAmrsFOUOEEA+qgPpJxGytImfeWg9t9YfZIlyTWyNAoHRP4DukbxyxsXZEydK69yBi411ARABqssXWUpZ21SYoJYugZJVDYQU0HTA942gR8zsQnehArP8oohf/Ij5Psz1rLfQ1H4K2fCUU62zAnMPuFfzcSoUr/gnESAk9dByxPrFdVm/TsxNBYtpu5SZoixdDyS5n22VRJE0HTEpqJ2LjF0R298VXEHN2M0DXlCyDvmE7NCVLoegsAkxLVTsXD1CW9uhZRG1nEB05i5izRwDqiCgwYiifVQlFo0PcO8rniFTm7MjF53n6ff+tevDMv1+9BUTmOd8tTDnQWmugr1wD09xPQKdmUKeIpRPrJdPOwZUBtajmUdch5G1GnL94FOGBE/C3/ALh0XZoLFboy1fAOI+sxevknSZ1fvbBvPfMXLnvTQsIQN2Mn7b9FEelgprXAPnyp8VLAY1NegW1uQrWVwJLC7SoNhvh6CnCvj/PxumTpRgZzcCk24BIROFhzWwErLlBVFa6MK9hAItWXYAufwTtzhBaRmJoGgQGXLR+IBzGeC5JI2js2gNqAs9zt9+N3d+6C1sXTMfKKYD61sdw6aVdl9kKv+2WT0C5rXiq+7mE7e++bym46T8BfPsw4t+5cjbuZduYAdRvu9nfjzcyoO7txE+bSEFNrjJi/sDTLOlUFw2HEWdAnY0ltQuwecFSfHTRCtTk5SMY9MAzOY5JxyhCwQA0Wj1MGVlItxbDqDVCcU4i0HwCzmeehbeJAPUoA2q1lo23I39UBXW8cQmM7xGgRips/cZedE/JaU/CYUzpI1cD1AHs+1YVbvpPG/Cl5+D42dbLijm44QL7cK/5JjyIe7DX/wC2qAw7JWe6SO7LsITZl1t7q2f/aoA6ZV8WP4CWVlJ+v/Wr+4mPovrLlIc9bd+mfTT5vrvwouNHuG368PLWm5p5x0wLfKBbYAZQX8PTTxbfvGzC/EtM9CKc1aqw0nT78jIGnQQcVctmNS/VHYgyNB50+jHs9LH1tEGnRabZwLnOpHIle2r1c9FoHIFwHB0M00bRdGkC7bZJtmKOxBSGed/8iFBQ0zyQAXVKTa8/EuPca28owvY6BBxVdYjIj5ULcwxmFAboZ/qdONEzwXnJ2WkG/N2SUmyYnYfaAgtyLQIYq4vilDndbvMwsH3xtLC+Vh+k2d6UBd0CFPJ+JX2Zxe8JpDIXE4u4BPgJ+ArATwpqVWcrIDVZXB/pGpOZzE5WAOdn6bF+dh7uWF2JxeV0t1CtzhVo2Rod3G4/2n+JlcL+cJTBv2qLS3+j9VWaoBPovmtLDVZW5fK+C8t0oQikoyB79l8e6cPrHWMYdQc4Q/r25aTcJmWxCpjlQy9ZXkbjbLNNn7UYtWwjTdu+YPPgz+dH2AJ9fnEm6ovS+XrJNNPxCsUnNQsBebL4JsX10a5xzuom62Tx9KugIN3IansCxzfPz+f9YXDMKmuFbcmfPj6IvnEfZlnNnJlNOeIEmfnckPghEkdrLwHzPhzuHuc2DYRJAS7AMWWri8IBcgYQFt90XsjeSS0woMzpIxcdvJ8MqCdookVtrwJqVTklznOSJwtrUBb+k8W31cw51xvnFPA5Lc0hUCxe05c0+b9loYR48pGLmVP6vgDf/FZa1JKP/wMTXhxot2N/+ygOdI5yRvrNC4qxeU4h55gXZiWzry/zFr+GY8v/ya9Oe1QuhKQoxuhapXOzMHcBdtR9XiioLZXI0GexMpTPPxTYKOPYfpyBact4M4NiUtlSRnNtZj0D3TWF61GWVsH6A17gplx0AtQaA46OHsYPz32fwXIkHsXy/FX46pw7WT1t1pn4fdQj+jy9OCLhL2VHV6TPQklaOVuCc8FFxM9qXgLlP+98FMfHjsksanFsXEgkATVbfFMGtaUCGXpRkCIAtSIU1DbKoN6HQ6Ovs215hj6D3//1uf+IVQVrWbVM3yaCDsSIOBYYQ7vzPC642nHR1YF+Ty8Dd5t/GMOBYfgiMeg14Exqo1bMzgn6hmNhfvhhQJ0hLL4/V/UFLMxZzNbm9D+RHUsgSIsB7wCaRo9iwNvHC6eqLbTAb8n+Iq54hW26T4w1o2OyAxOhCTTkLMTX5tyJTUU3Ic+Ux/vCRyJVcu6IG4O+AVakn5s4hUvuixgJ2jDqH8Gob5Qt3COxKHQaBWn6DD43/qiPCwc+qC9xPxVXgoq06HesoCaL7+LN2DwNUCcxTirQmdaCcuCbUlDGN1m5esoVS+Ksk7vARVcXA+o9nU9iLGDHyoKVuKnsFtxS8TG22RfDZrLoS2ztxl0EfSavQM6J1AUGhbNqScVMgLrqK19lq2+6X7EamF+iyCs4Pg53xwW4Ozrg7bqIwMAAQqNjCIyMwj9iQ8Tvg6LXQ2s0QGsyCggeCCDG4FYNeuYWT9TdU+GcANSlrHYuu/12ZDU0cDUcAVV6L1lwk6U3A+rvfZ8BNcW2kIJanXuppVfc/7Va6IwmVk3P+tKXkLtyBStMFVJcU8RJfz/GmpoZ8lnKSpBWXgFzSTm0GVkMoqOBAMIOByYOH0H/L38FR8sJRDlKQRTtkHKcmsa6bh3q772X1bIEfEhZzfvDltka+Af6MX70KLdZZGKcv1fN3STFckJxJuM/Qk4HPL098FP+mseDjLlzUXb7duStJ9hZzDnfKpahAwlNTMDb0cHf7+nsQHDCIcbElFUdvt9z0yuchR0YG0Vo1I7QmB1RKjBQ4xBk/1EV3jxvSnABLtmRPePqRSM3/liXzKBWxwie//P8eZqCeu16WKSCespodhmLngbZkuQnpTmnAmq6bt0XuzHy2mvo+c2v2UreunQ5ijZvQfEtH0barEoxrvEzRspYduMOa7A/QGO5HGPU+z5nL0cZUOvmfhKaBKDOkBNwOUf2DCM2epr7gqZoEdt5U9YzZTsTMKZxUEtAOb2YFc9x7xjnLtPzG+VSa9ILZe8Qz5BkQU0Z1NH+o8Lie+QM23JrS5ZDO38bNCVLoBgsrIBm9y3urxqGvKGOPyA6eBRw9jME5yId5uh6aNILBKQuXQFl1iYo2ZXs7KQ6H9CxxsMeRAaPIXzqV4jaTkGh6JfiJdAv+Cy0vN103i5fhvI+SXA6coG2ewyxyQFWUys83ontKmkF0ObNZcCvrdrIqmbeJs0f2UEgCoQlkD/1KwbNmpwq3k9dzYegySV1u6owF1AS4QBio+cQ6fgjA/yYzwGEvcJqnCNcqNLRwHncfC+KBoUluOw//NiXmGPc+CPPtT5C8fwontWpMICud8MsAtQfh9ZaJyfRMi4nRZAgLqSUQe2yMUbe6xMFWRLMUeEInc+QD+HeI/CdeAIxVz+0RQtYuW2o3gJtdoU8bDEPSBYfqmso/CB7o0/ZrvWp/0B9vwqoHz7/8FRArV7G8lKj8cWiV5BnVjDHqsGqMgXVBguMLisc/fm40J6HgcFMuDwGXlPLzQqgvHwSdXPGYCy0Y1Q3jk6vT+RNO+JwBOnZVvaT1FtyVALqxdcggzrghK3nMJ76t7tx7zOUIrsad73wFH708VSFdBKybf3lJTz3+aurp9/yQkmxSt59JGl5nIRYq3HXnsexe/vl6uvLvnsGUL9lc7+fb1AB9cNNr+CkrZefmVUHLF6uppVmqaDOZ0A9D5vmL8WtC1egrqCY5wiRcBDhYADRKFWBkAOWHnqjCUokiqjTCd/x43A++zx8lEE9OsqwmxZ+1UdH9S4zHVCb363Ft2xI268/jeIdz3M/eaA1aTnv/MPdmPuJh2BDI3YfOZxirX01QN2K7xYvwf024M37VDf2bK3Gzt824oHWlikW94Hj38WW5ffjCFZj9wt3o/sTO/E4/f0ya2/1KrgaoG7Fg41LcO9JoOg/WjD8r28HT9vw/B3F+PSTAL7+Ihw/vu3KgJ023fU4bqr7CvYBuO9AHLvXvZ9X5cy2Zlrgb78FZgD1NTyHVsqgTizpiuzcCP0kAHVpElCbyQo5KScOxwSwJKtt+iEApNdp2Uo726yHSS9gXSAchdsfxrgnyEpmAo1vXBhDx4ibf++nGxxIOZyHb95Sx9ujeSZZaqtV1vx4owj4KgCrWJxIVmFLezhpB07/SmCRADDBcMpJJnC+Y1UFA2rK1M4gC2r1wYmyUJ1BHO8mRfO4yMV2+GEyaJBj0SM/3chQViSfCXNnAa/FbJUWLgmcj7qDrGANhqOYW0wgVADq8hRAzesGBKgnvDjCltfjONzphNMfRjkpn2dbsW1ZORaUkPVwjNtVgGcBSQlM/9fLHWyVTSIkXSKDUOwNZW8T3Kfs6/95Wz0DZ6FeF1MEbkMoODs4if9uHsDrHXb0TRD0tbDiWwBqFajL6lRFA7efChL8PLkhC/cssw46hQoBAjg16ILLF0GOxYiiLCPbimeayfpOAGpqOc6gpmznrnFWOYtsZwGSSMlO2dMfmV/IBQoEqqnIQa3yo+uhqduBxw70oN3mRlmWEatqcvHRRSWoL8oQqmWyG4WCrhEPXjxrwxtddpwdmsSYOwQtKQW4wFZa108D1DEG1EKhzoD6koMt0Ml6nUC6gNfJJxN6ruYrMEWhJPoRWXyLnzKrhc/9xjn5fM29JaBOLXq4KqCWCwYpgLpj2IXfNPVjf9sIOkfdKMkx4++XV2DTnELUFWYg25KS0zpFqp3s+ddwiPk/8tVpj0oFdWKRXrgG0HqhCqgps7lCAmqRJyrGGGdwAt2TXbg42YlL7puw2+gAACAASURBVC64wi4YNAYUmAtQk1GHWenVKLGUIcOQlbB4p62Fo0GMhxycPf34hYfR7jzHSuWNxTfhc7VfwqLcxawgpl2igonzjnP4be8zGPQOoDK9CvNzGrA4bxl/Rl1silAUwlgTfnbhYRwaeR3OIOUnh4RVLfUbCah31H6erbRV4M5nVhaiEAg/ZDuAN4b3M6Du9w5wv11kbcTfV92OlQWrkWfKR6ZeWHXr2HqSHCzCrJYmkHvR1SkBtQ02v/ghq2yC6J6Im5WuvoiPM7XJCpyOMdOQgXKCmRJQNxCgJoAUjzCgFvIjDbwRH8b8Y2wjLld8EwtXvH4lWSnZkNNicIerHX/s+x2O2Y9g0DeMIksJbim7Favy16A2sw5FlmKk67O4spfamcZQsgUfD4zikquLc7VHAsMM2wlQO4IOPgZ3eBKukJv/7o8QoI6kKKTe+jJOWXZ76zdf5+9IAmp1WZHGtGQGNSmnN7PF96aExffUQ7qM5Ih/Vqu2p2RPSlWCuJEmFt6HvAM4NHwAewdfZUhNUPMj5bdiS9nNWF6wGsWW4sRXqrEZNzKcpoNVAXWKp4DgH1odMhcsQOmnPo2cZUthsJJVdwZ0aRlQDAI2E2gmyBocHeUc40BfP4Kjdv5vspemfGNS/5JSOOqeZCAaD4XYDk5U3k1dvVbvzQSoLWWlDHzLtm1D1oIFQuFHFuJs8a1lRbT94CFceOD7GDt4UNjrM6AW9yCe6fHcMspW4paSMga75Tu2I3MBAW8RwUKwY7KtDYMv/IEVyGkVFcicNw/ZixphLCqSWbBcjQfXiRb0/uLnGD98GEGnE7FQUCyWsL0dpMX3vchbt5YXYPhHxnwQGAw7XfD09CBoH0Hc52XF9lRAzfid4TvNcXwDA7A3NfH+hcbHkFFbh7LtOxncp5UUQZcuCu74eBUFEZ+PYXNwdATBMbIQ94l8WLq3p8BlddoRdEzA09klCgw6OxGemBDnRMg4+asT42UCUCe9XsS89YMNqEXDEqgWjkDczLEYW36nVZRzsYKw+H47gFo9SSlj3VWBSxJzU3a4/WgTRvbvh+21V/n6KbnpFhRu2gzr8mUwFRWKcS0VUN/AcJqOVQBqOmjV+Yb+HuWCTA0rqD8pFdRlgJEAtVrIFEfc2Y1I3xsAuboUL4Mmh6ysLYiTVXdARKiQqlTRGtjuO+a4hNjAUQa9usoN0OTMklFGQs3MltsMqCmD+uecaa1JK4COLMIbtkEpXCCii9giXD4DxuOIDJ9A6OTPER1sghIOQKFxRp5H7qY6EzTmPLYH15AyubABmhiBPul+QPbZGgXR4VaEWn7GgFqjT2MwrlvwWc7OFmBZFsfwYBYRiu3WXwhAHQmKdpPPJnwN6UxQLLTd1ayI1hY0iO+I09MQ3TxEUUx0qAXhlicYcmsLG9hSnKF4Os1H1UdlWhwICLU4WaCff5oBvrivi+dPfitD+9TnI/HvBMRpbOW7iUjwmnm9By0gOLMwayVArcuthqFyDYzzUgC1DMkRd1z5Snk+krfilL1RT7o6bRP3LfH5GGeOxyaHEeo5iMDp/+Y+o6/eCMOs9dCTHX26GMdY1pp4pfRv3ucZQP0enP4PzFcQoD423AwBqI8ipklmoyfqLJi20cMxPSRrkJcONBbH0VigxYJsA7LCGZgczoFrLB0ej5HnnZb0INJy3TAVOGCHB61jIZwZjaLTDnj8VGwTT9boJAY5QEkF1GUrUF9f/7bPRRKobcVT/c9hR9nVPtqNPXeswc4nyYt3el5sCqDeM4zntqdk3r7tPZFvvAqgBlK2T2+tXY1dn9qFrV/+tMiwvtJ2ZgD1X9v61/T9BKiP9Xbi4aN/kQpqNXNT3AB4DTYcZotvAtSNtXOxcf4S3NqwHLMLy8SdXT7/M9yW65702Rg5cDkm4DtxAq7nnoePHLoYUAeSgdOJsmbRjbgLNS6B6c678F4BaqAVD65egnspV1nNp075XdHXX0TbFFh7FUBtex47iz+NPX/FGUkt6BAfS82NFr+5qtU2/+tVALXzJdyd81E8BGDr2+7fScCO7xxG/Ntv4nrwjr7/r2iYmbfOtMAN3gIzgPoanuA8mUGdAK1k48kgjxTUBFgJUOcmFLXJdTOBhslmkJV8PE8UChXKZyZoSkCVfjfmCaNt2MOK3ebuCQaI4z6C2lFEozGESb0CcF7vNz48mxW09OUEVMXzizQtVOISUNMDNd3m1IU82hOq6hKPyKKiXWGwSArY/RcIUI8jy6zHzhVlElCTQpjAnaq8JoWvH00EUAlMdo5hzBNEQZYRiyqysWVOPmblp4v0YQbnovI9TumtbCkeR/eYB/vaRtDa72JVeHVBOnaskMA3WwBfAdrFfg6yUpcU1GM42OXgrGxS3QpAXSIAtaKIdqAMSKnQpvd/7+UOVvhyWxNx5lcqoI6zQvibtwpAzdmNclLB+Y+KANS/UQH1uB+VVrNQzBNMzbWwpbtaXU1LCkOuAE72uxCOxjC7MJ0htEWvRSgaw5g7zDnflIecZtAypBaKcbFPWgl+GVB3TuDoRQK/frZoZ3AYj2NRWTa+sLoS62bnoyDTBIuBMiqjDNy94RiD7Ydfu4TTA07kpRmwYXY+vri2Co0V2aympwkU4Si7J4izQx680TmOl87Y0DXq4YxdnkxxNjhZfJdiQ10uyrKNSDNRtrqwG6WMb86g5v2k60AF1HFptz51RUUsJMusTbkALMChBuXWNIbtpKCmYyrNoexO+UpZGBALOinXeeJNl2eCyTIMucAg9uVkrwMP7e3C3rYRuHxBNJRl4ysbani7+ZnGRIa32IL8fwmKRHbfjbdKZOEMalWvJo6axjU67IbcBdhedwdbbldaKpCpE4pjtX1CsRB8ES+8YQ9DU4KbpDA2akxI06Xxj0lrhk5j4P7JlthU4OLtY2vw/cN7+YfyltcXbsCm4puwrmgj24kLtafIOj9mP4qH236IC842VGbMwsqCtbi17GOozZydMLWmkabd2YYXep/HweH9aHe1YTwgrKf5eAhQWxdgR+3nsLFoE8otVWxZrnIL+pOUz4eHD+AN22s4MPIG+rz93BvyTFbUZc3GgtwGLLYuxbycBajOqEOOIYdVR6x2jpOldhDu0CR8YS+CsQDbYweiIVZ3E/zumuxAu/Msej3dsAfG4KUFTJlBXZFeyfv1ueo7OIOabaJ57JRjNa8lREFtTu4GqardxPUqATVnfCsanJ04jacvPYkDttfR5x3gfluaVor6rDlYnLsEC3MXY07OAs6U1it6PlYqgaJ9F+fUi1AkiEAswACerMIdwXH0enpwXirGu92X4Ay52bqf7XsT9Fk1QZSCL7605IKrGqMg74PJzv63+LfpgFk4iND4WUmq+JJN2Fz6Ie5DagZ1UiWTsrCpFpKljJPcYpeNO3J7auUPgE7nBTx76Wns7f8Lzjqo2KMIt9dux5ayD6Euaw6yjTlXHE9lx/9bbPS33Odn8wr4biNKQOJsxc+XpgIYcnORVlOHrHlzkb1oATLnzoWlqgb67GyxuCChMVl6Rz0eAaBJIR0MIhIKIehwwD8wAN/Fi/BcaIO3rw+BsQlE2apNjFlymif7r+ihuox0mMvKGFCXf3Ybg3IusGFAHYNCmacaHVtutz/wPYwdOMgciJTfEmOIOyhbgsdgoe9atZYBde6atTCXlzEM4nFTo8XE8eO49OijDGrTKiphXbEChR/+ENJqanhdUryERbftxT9g/OBBuC90IkhAlwcDsvGNQ1h8S0BN4x0pq9VPywWbqD+AWCgERCLimBIOOslTpeH4Dw3cF9rR/8ILGG86isDgMNKqq1G2jRTU62ApLYKeAHWiRkO17A7y90dDpDAUygTxHlEsynE1wpYHgWEbHCda2KLdcfw4AsND4u0amvUk2LeY0tJQyu4zMndbXi/8u7e8ym7kN6h2tepMSgBqahfKoKZihcKNwuJbVVCntkZyVEwlOykp328KfMQ3ubu60P+732Fk/z44285xfnvl1m0o3LSJ89sN2eSgIl8pw6K4qm/M19j3KVpDgE0VtlF/o0I2LSuoP8FZyJrMcsCYyc9D1Be5/MLVjWjfQcT9DigZlVByZkGTU8H23YgGxTOIxghEQmw1HZvoQpQU1IZ0aKs2czYze9FwkStNrKJAyINI/xGETj6BuLMH2tx66CrWQlv3YSikKOb5s3QzonEr7Ed04BjCJ3+B2HBL0tlLPBgnCnw4KqhsJfTLvwZt6XKREiUBNfdzGmNHzyJy7mm27SYbcE3RQmjrbhFKZq7l4oFBFNREfJyVHaGs7OEWcRwMruWVwm8lS1oddASol/6D2K7M3+YvpPFD0SA2chaRM89w9rWmaIEA6PlzGG4nCgeooNjv4NxqtgTveomzrxGXhTXs5CCcpMT1KtpV3CmIGYn9Ek/o6n7SA/H0jnNjXufX6qgSfSYFUJPFt3HeJ6BVLb7fZONqsVnqOhCfv5TzIrYhCqLoLMa8I4gMnWJAHbq4jxXzxrkfg2HWOuisdVDMObJfqasA6lUgF0Fu2NHsWp3lme8VgPoYfnL+YTSNNl0dUFNTSTU1rZtlG4CyDAX1eVo05GvRaNWhxKSFJqpFKBLHZCyGbncELfYwzo9H0eeMYcwbhyfC04MpoC0VhDOgLl6Fr5OC+poBalrkUTNxgbtecOBHH1e9eN8ZoHa2H8G+Iy9i38tH0NZ2HvvO2qZcXJcDNyfafvsQdv/bj7An5b1FC3bg3p88hHvWTfMGngHU11VnFYC6gwF1q61XFnAk77l8b05RUDfWzMXGeY34SMMK1BWW8nqxGs3Bz2rSUZTu6gyonQ74VUDd3HwZoE6uCKR0pcYlML+ngBoIvHIvqj78YEItfdfw3cjZSknMt+Gxzhexi8xgEq+rAOqUQo23dxKLsLt5GPctm/bu49/FvOX3o03+etfzDjz2qat5aF8FUKfsy9sH1Mnjuu1nl/Dil97MVeGdjR9vr11m3jXTAjd+C8wA6mt4jvPufFY+KibMshlK0KM6AeptnKFsRZnM6k3c0uICnIYiEQQjMbZ/pocWo14Do06BUauBVks3NQVj3jDabV4GaU0XhXJ6zBuBPyweXqMMqAmo5uEbtxBQtTIEFoBardgltXYYdncALn8UgQitM6o6atpfsRDAuI1V1Aqrmc8NOtHa58TpwUnkpRvwmaUl2FCXh1n5aQys5ScYlNqcAbT0OnGwY4zVqHZPKKGC/QwB4zLKRCZoKoCrYBYaBpfE4s8OOPHrpl7svzCGngkCvmnYsaJUKJKlglosLYgFegGoxxk0H+pygCzGCexumG3F51eVYVE5KTTFeqqaQU0smj7z/73axQCVgLB4kEwuXfF5kFnW/3hTLWdZk4Ka1Ji0EKAqsU/1T+KXR3pZLW5zBVGTTwrq0ssAtUCYCnon/DjQNQ6HN8xwmhTX1XkWVkoHI+CCA08wwlCHVOdmPS02SetsxETm9kUH7zdlbhOgphepwM16BSurc/HltVWcn2zU60RhP2ICUIeiODUwiRdODXGBA+VjLy7Pwd8tLsUcVlCTElscH1l6j3kiDJn3HOvn8x+NxEAW83xdlwlAvZ4BNWVQ6xFNAOoYBnk/UwC1w8/gmhd7pz1Uq8/vMilSPLhfBqjzsW52wTsE1OKqVs+uev0wFCd4GI7jYIcdP9jbiUOddu43a2rzcPdNs7G+Ph9mg5avT/WVWCr6AABqudSfwPKq9ToB6tsJUBdtRiVZauvI1llWkcriEc5Cpr7NJEWo0PgVj7OFtT/qRzAaQigW5hxjT9jFyl5SKbeMH0ePt4eB9O2UPV20CZUZVaxQFld0HOF4iPOtCVCfdZxGobkIaws34vbqnViQu1DkKEt3B7Lkbh5twoHh/dg7+Aq63b0J2yRWUF8RUKuKcALUfTjMCmoC1BLqUnasRgOzzoyytHIstC5mBXdt5hwUmgpg0hhYgWzUWWDWWmDRWmDSGqFjGCOKg1yhSfR7e1hpTlbg5xxncNZxBgO+AVZWW/RpqEirwKbizdhZ83kGxwyouZhEKPlohAhFA5iMTCLAi8nSyDuxvqrK3CjLnsZeDSvTf9fzDFupD/qH4Y14OdOW9ntO1nwG7XNy5qOUzq02AxadBUatgY+V/m7WmrnYgAoL6M7jj/nhCjrR7+1Dm/McTk+c4vxtyqGm7O1QLCjPfoJS8wJr8qFLAGp5eQidSsp4fA1v39fwq5MoRh6ZiC5QAXWxBNRTFNTqSk7K4r26FC1WN5P9KHFfT0EuKZukvx4fbcJj5x/G3oFXOTd8fm4Dvr7gLmwpvQn5pkKYdKnRBepeXn4/vIaN9L5/9bN5+WKhX16RPBthq3+hVNaaLAzWshrmI2PeHKTX1MGYnw+N0QiNwQiNyQid2QytxcJW3gRXqeqP1p3Dbg/8/YPwXboIT0c7Js+3wXm+Hf5hGxD0s0WrANRqBrPoASqgzksF1DR3Y5vZGKu7yWp27OAhAahZQa1wBrXaT3is4/u3gqx581G69e9hJThdWQF9JhUQiYLAWCSKiaYmBtST58/BlF8E65rVKPv7rcicP08IA/mWqQEpVZ3Hj2H8wAHYX3sd3p5eYV0jKy1of2ffey/y1q8VbUhgSu3V3Mj0OwnOeZUyWUCTeuKpDek4aH/6nnuWj88/MAhLZRVnctN2LGXFQkEtukHyTy4aiHGBXsLyNqGSVAG1KLbyDw5hvOkYJg4fxsTRo/APDqQAajl/54gEoR5KzBpISCQ3KQqDZl7k5JF4UcFpDLAkFNQbULD+zQB16iwwOcvgy246Z5vW2PTPEydO4NLPn2CLb//oCLLmzUPdrq+hcOMmGPKt0JpMKYBadYZSn4NuzHM3/r1qftbjAmA5GSP1NPV5bf4c6Or/jjOYBaDO4HmCOpeNu3oR7T+EmLMPCnkokXV2+XJoslVJGn0h5SDbWe1LgDrusQHpRdBV3wQll9TbqtU2PXBFAc6gFoA6NjkIbcFC6CrWQFu1AUr2LOkkJguoKQokQO8/KgE1WXOLIuqExbewbuA5u7ZsBQyr7mLgngqoaWziIiB7G6Ltv2elN4xZ0OTPY2tuAu9CQS2eCOKk9A5NClB88pesuBbVz6pGSR1naFyL8fYMy/+RFdzxVEAtYwVio22Itv0ecd8YA2qlYB40OZS1nZuwmqfnZNGO53i70d79InsaYm5GBcV8S0ogaDlLknMHMTarY5DaOT7oRTPvvk+rgJpLA8zZ0OZUcwb1uwfUqTcs4TqhAuqoswehzlcR7jmIsO0MNBlFMC26HfrKtdBmFAoXA3VSnPSaEwd7gxZGv/szOfMNb9YCBKibGFD/GEdHmwTtmj6nSv0CugBp+AtTLjVQkgUsLAE2V8cwLx/I1oPXEnsmgZPDwIFuBR2jgDsgbgMs90wV/afe3+V3rypeia8vvhMrryWgviqo+usAU6B9D+6/8x48uH8qkJ7e5pcD6uQ7AgOteOm3j+PxHzyEl7ro90W464W2FGgOYAZQX1cdWQXUPznyZ5y09clnoOTFzI87KqDOEArqDQyoSUFdKuYbCeW0KKBNuFtSgbPTAd+JFriefx6+5mZEKIM6EEikFalrJfRnqoLa8h4D6ilK5C/txm7b/bj/ZaDxO4dx+Nurp6n9rwKoE9nSwJv1gzc/wcnc66raKnR3dQNF92Bv5wPYQklPl71mFNTXVYeZ2ZmZFnibLTADqN9mQ72Tt+Xc/UzCcks8NhJAoEW5OGdQb1tRiXW1ZE9sFFnSQtbBnxGW1gGMuENso0y/J8VxYaYBhekGhmORuMITQE8wCvtkAL1jk2jpdWBv2xgujnp50ZtU1LTNpOLXyraSQjmsAmege8yLfe12nB5wwe4OMxDlDC+Z0ZeAb1JFHYrEMOkPseU222fnmnFrQxGDSVInk203gV+egWoUOLwhXBxx4UCHHc+3DqNvIoCSbAuWz8rGbQ35rLzNMBthMuhg0NC6rrTUIkCt0eDMwCR+3dSH1y/YGeZWXskyW+4vK6gdAQmoJxjcDjuDSDdpWOF95+Yq3i7B+wgvumpYpanRxHGyz4EnDvUx6FUzllMBZppRh5JMI4P+navL2S6bLKfZ4lshdTsBdgXHehz48f5uzqD2BCKYW5TO4JbOAymok5nZYkGEbMAPdk2gY9TDeeMEqD8yvwA1BemIkiVmNM4wmfN4ed1bVNILq2EC1ATkhcU3WWf3UbZzHMi26FBpNWFtrRVbl5ZiPj1FSAtGsf4eZ7hMCvOhST+8wSjvP9nIF2dbkEFKbba9UzEx2ZzHGUw/dWyA1doT7gB8QdZucntw4QVnUEtALTOoqfBgkK3Xx7l9qXCA9ltVvSYZilRPJJQC8ilJzSqHgnLV4ru+AOvqpyqoL8c/4vOpGdNTHrxk504FX3QOhhx+vH5hFE8e6WZluUWnxcb6Qtz9odlYXZuXshottzg1/PWG1eSwxbe6GC/hmKqua8hdiG01n2f1Z0VaJTL1tOCp5i8LbQf1ZwLUWlrw5AV+tQAmDk/YA1vABnvADkfAwWCTFMSdkxdYUTwRHGcQuzx/Bf6h/k6sKVgLo9bMQJT6AymQHaFxnBg7ht/2PMMKaQKmlFX9udovYpF1MV/zpGCmlyfiwbBviOH3Lzt+hpPjZ7kIhF6UCbwwdz4DYM6gTqviDOq4Im0eoeH9O0QZ1Lb9nEUtVMc0BtDIp2Vgm2nMQrYhBzlGK/JN+SgyFaLQXIhCSzFKLWUgJXS+MR8WvQU6hZwgFFY9+6KkSPbBG/LgnOMsXh54ibOyh3wDvFxZnl7BFt87a74gALVCqmwBqMkYl3gRWW0TpKc/hfk5a5bFQictiDK8IkAtQDAB90Mjh9DuaucM6kDUz+eaADqp4en404wZsBrzUGIuRbG5mAsAitNKUZ5ejiJzMXINeTBxVnUUkTg5P0Q4d9odcYLU0yfsJ3DcfgytY80Y9suHeVFZJPZF7U48xiWh040Dfy4fof4aQJ1wepCWxskKG/EvdF7plbAcTtkcXR/+iBcHhl/Hj878v3h9cD8C0RjWFa/Gvy79NgNqvSYltoDbP8XKWHVSuQFR3NNWK7cb9Ru10I3zieXgRjBYazZBl5UBfXYWDNk5MFrzYCwogLGgEMb8AphLitnO2JBHMMwMRU/jUhzxcARRX4izjSPeSbaqHvnLXjhPtiJgG0DE45HKPK4cE4sUiDGgJtVz3tr1qNh2Oyuoaf6YANScHU0K6iSgpoISjcxSFdcDMWUtg3TripWo2kXZ0yuhNZqkBS3Fm1KlvhPOllYMv/B7VlBrDCbkLF2Kiu3bkNWwQNg2E1gmy1qvF8GhIQbUfU/9Cq4zZ6QamezqKYN6LWdQk2qWQRFnUIvCQy4kCoYQnnSz9XYsEpYKZzn/5Tmw8PZRT4a7qxO2P/0JjuZmBIaHkVZVjfJt25C/fh3MZaXQpdN9RuTs0tUai4RYnR7xBxD2B7n92dI4hWDzKE7gCgrbsNO5cLa0wHXyJIK2kWQBFe9LMsudxlBqVHVWpHYFzYynLp/ddwqoEyG6fJGkjvbq08fVQTLBSlLk2w8dQsfDP8HowYMgN4OCNWsw7557UbBxAzR6ch2S3039K0G8b2xrdsd/1QpH1sSDDM2Fo3z8ZPGtr/+UALrZJdAYqKBQqG/ZTWKyD9GBw6wAjk/aoMkqh27ux6EpmM/KYSj0o0VsvAORzhcRG+8CqEAtrx7a6i3Q5FbJuhSZ9x4NM6COscX3LxhQk722pmINdLM2QZM9CwqPt7JMKBZCPDjJtuFhVjKfEsuwvG21LEvOYxRSMhMo/rpUUAurbb56ZFQT5WZH2n+H2EQSUPN2U6zIFbI456xslwTUTyI6fIrHWVDRkVoMJm2faWxlQL1MKqg5WknMw+Ky4DBuP4do+28ZUJONuUL53Dk10DCgltc3PZd57Yjbzort9r6GmKtXxBLwwaojjlRQ8/xNjpOygEMt8+NrO2U9YQZTv5MVHPGZKYCaM6j/SkCtlmBOeT4Uzm08S0sUjCb3MWJvQ/DUMwyoY+4haPPrYVq+i7OvFX06FLr+E/cldVRLHSdnzvg7P+MfzE+2t7czoH7o/ENoHm9OufhTCv/UpkmlYrK20KQB8ixARa6CWdkKyjPA4opzY3F0T8Rhd8fhCVLMobzgxeV/5e3Q72PA8oLluKvxLqwsXYE5c+a87RPz9i2+AbwXgPrkg1jTeC+OEFLevAv3fnUrtqxeg6psE7KzTVO28bbAXKQbe74srccTlsry8GcA9du+Dt6PNzKg7unAT44SoO6VdiZqB0mx+A76kZ+RhcU181hBfcuCZVMU1FMgNd94hIKaATU9lzz/2zcF1DzNkV0q3tgIy513w/IeZVAn2jHlOuffXWaLr77z6hnUau7zO8117370o6j+2ksCSp/ZiSMfX4L7jwKN3z6Mw9+ZDsppf66eQa3mYc9kUL8fPWVmGzMt8Ne1wAyg/uva6696dzYB6hSLUvowL3ZKQP3ZFZVYSwrgbIME1HK+Flcw4Q2h0+7FBZsHXaNeVq6SpXBNQRoaStJRnGWGXq9jdRvBhUiUsqiDONHrwNPNgzje44TLJ0AzKXzXzbbif95az+CQADXlKHP2slREnxlwYU9TPwNVgpueQFhYSEpLsSSgTkJtWuzjOaZG4Wze5bNyGNxurs9DZa5F5gUL8OAPRzHu9uNY9wQD6vPDHlZMl2ebsKQiAwtLMzC7KAvF2WQ/rWMIywohWkDUaEWmc1M/3riQzHQmEEqW2YlMZ7aRE7BFBbYHOgWgpuxjgsera3LxtY1VWF2bC5NO2HGroJcyki+OevDncyMMi88PuTEyGWSAS0CYFOwlWSY0lGTy92yeS9bkaYnjFA6XpEiO4HDXBB490IujFycYLDeUZnAGdRJQU+Z40pKcFM+HLo7jeK8DHTYPq4+3ryjD0lk5MJDi0TjGIAAAIABJREFUmfPFVDW7WMil5VaRGU7W2T4cuTTBinEC1L3jAiyRrfm6WnFeVtdaUZ5jFipkPqHi4ZiWP3hRnlUG8nlBRE3Kaj5VUybgIr23c8SNP562cVZ3+9Ak7G5SQpKCmgA1ZYPTtkzC4pvtMIUyngA17R/t58FOB2dli3xq9WklqdhXy2t536RTnVjLibPF99q6fGyoL2A1c2lOUvGXNJicusiZuhAkKcCU/iyOXXxmzB3E6T4HA+o/nh7EwIQPBRkmbJ5ThK9srMHCCmEnk8T2KshJSBhuQIQjmiv9UQECVCBAC2FJBfVCbE8B1Ax0UxTLBJBdYScmQy5MBt0IRsmymlSxouW9EQLUIxgL2OEMOBhKn3ed5Sxpyi4mZWc5K4e34I46kT1NucwMZqFha2mylL7o7sQJezN/jna1LnM2bi69BTWZdbw9tq3n/Y6xFfXRkUN4rP0nODJ6CIFIACGZITgVUM9ChkEcjyi90TKgJjD9ugTUA2Txzap6RRQCSXULHZ9Bo0WmPgvFBKfNRSlgtwLlaeUos5Qhz1jA2zBoDXx1EXjXQYeLkxfxp8GXsN+2F632ZngjblaRUwb3zpo70EAZ3Gy2TdmSVHBDqhuFbcv/0Pc7/pMQNOXFJ9YEaIFTQmoauwgMU2b0RfcljARGGSqTol0NFOWceWlFbdHrGEbTT6GpGCWWEpSml7GyujStjME1wXiLLk1q1cUY4whOoMN1gQsCnut+Gm3Odj7xosnkdaVmuUt3gukWiX/VTfi6fPO7AdQSliUUhcnxRl2wfDNA7Yv4MeIbxv7BV/HI+Z/gxOhJdmS5ufwj+F9Lvo2VhavkuCZhoprry9myaiGJXDC/Ltv2ne/Ub6xWeT8U4xErCRO2uKDKLGHPT5bYGgVavQH6jEwYC4sYUhsIUBcXI628BObSUhhLSmGwWqHPTIPWYCQ9tFhY1irw9XRj9JW9GDv4BpytJxAYscnsVxVQC0VgAlCvk4B6Pll8k/o4wh1WKKW1rCwmBfX4wUM8JyTrbyFmFnMFbXo6zCUlyF+3DhU7tyOroUEcD1lvU9RJMICQwwlv9yW4Wk/CPzjIn0+vqUHhTZuRXl0lvo+5C9GuGGJ+PxxNTeh54meYONaEGFl2U9ZaHKxsrr/3HrYmZ6CuZmbLdg2Nj8Pd0Qn/0BAiHjei4VBC/ZfAhQR4NJStClZsu062cj50yOFAem0dKm7fxtshC/QEoJaRNfSdZNvtGx6Gb3gUEbcHGqEhFXNaLowSd2+afxCcp3NC+eG+nh7OyGbVoiyaEfcw0ScUaIUilSs8xSyA93kGUHPne/eAejqcfmvwQoUIlPc+8vrr6Hr8Z3CcbGW1dNGWzZh7z7/Aumy5HBioX6kL5MlCnqlA/J2PIdfjJye+VysLl+TeyTx6AajnQl//SWjKV0HJKmFrbh7d49RbkADU0cFmxEfboKTlQ0+Z1WRlbc4ToDjkRdTWgnDbc4g5+6HJKOd8ZV31ZmiyqxOAOk5Fx6yIdjOgZutsArDWWmhJQV17K7S5dYkMalE8FxEW34NNCFMW9FCr5K5J9x0ucNToGK5ry1bD0PhFaIoahbyPrf3FWM5zstGzCJ9/li2+4/T+woXQ194KDVk1K5R7TdukApQoECbldhNCpKAeOilAMj8vi8VnnpdodFCMtN1V0C+6A9riRnGfZEU3P1QJUD1yBpHzv0HcNwqF7L0LF0KTNw8atvhWF7M1Itd7vBPR/qMId/0JMcdF8R38PQmvBvVEinu1nG+qkbFqkRrthzouzeDKd94zrw2gFs5t/BQ1BVDTdRVFePAEgsd/iXBfE1vp68qWwrTiqzBUrBSFEuK2I/5IFNrIe1uiDOydH/PMJz94LUCAunm4GT899wiaRpr42VgU401rC/W/U39Pk76IcBskd79ci4KS/5+9N4GS66rORr+aq6ur53lWS2pNrcGSJdmaLckQ2xATMOCJIcYkEODP//hJyAD/v9Z7jyRvYRPe+wMhDAksiI3nkAQcg7HmwYOs0ZKsqVvqeaieq2se3tp7n3PvrZZkCVuzbrGEu7uq7jl3n3P2PWd/+/t2kLeYODWaxVhEq/hoV6xjCDmuzGiI23Y4cVvNbfjc4j/Gsrpllw2gjm3+Opo3/A0oVforv4ni8ffpys8Xy6AexYtfKMEHvgdU//mvcPSb9+AsseHz1qB+h3m24+twrPkbAN/AruzXYFS7tQHqa2pxEkC958wJ/GD3r/FGx0mp+jFF5S2dpIS3KMqCRVjQPBsrZy3Ahnm3YEZFDc9zDU7rWId+5lCJotTYKKIHDmD8l79CdO9epEIhBq51yNQam+eSOqTyuWw5Cj73eQSWLkNra+tF28tI7JiaFGFcIYZNX23GxseEWHDPD9rwqz86l8z1+QBqYN9jS7Dkq/uAR57HyL985Oy18k69Pf0k7mt+GC+gGl/5TTuvVVN6fAW+sXsTvnb71Mrt5wOoY9j0183Y+Hd9wC2PY+++r4B2jRd6tf/4A5j+mRfJW+CV6OPYcM5C8YD5uS/iVyPfwT3nUyC/UIP2+7YFblIL2AD1ZRz44i89pw6IZviD2Mx0niaJ748vb1RMU2JQ67pS0qHeMQKbx5iJ+2b7MNdd9ns8mFtTiPfNK+fawDXFeQj63Koml8g1H+sP48VDA9h1agjH+yYYOCSAkJjDf36X1KAmMEcYv1TTmsIRAAHUT+w+g20EUI9EMUHUbMXCMk2ka8yJ4JiLAhyMLDmZEVxbLMziT9zehIX1RdwGAeG0w6XmEhkw2P7K0QG80T6CU4OTiCRSKPK7cUt9Ee5ZWI1bGopRmu+Fzy2Z6gxQc03nMQaotx4fZLCZGdTLCfDNBajprE6WJICaajKTbPbuk8MMulPNNZKgvu/WeqxqKeNrFPo9xv6bgpfDk3GcGAjj1bYRvPxWP470TrAENsl6VxX6ML+2gG14S2MxplcWoDjg5UAO2dDtAEYnE3h7IMzA7X/u78ORnnGpzVtfiPuXN4ikewnV6KZDJm3CmVPKAOjONmIVD2FP2whK8z342LJ6rJxZhpoiP4i5LUqVFDzPBajpGgRQE8DNNb5PDuH0UJT7tbChEA/fRrW6S1FXJPOFD7Xq/5g5qWysQUL9PgtvMtPelJzRbOf+8Rj2dUhNcWLe07jSNWnc7+fa4GWop/lJtcGNOrcyLjtODXPdcmJREzAvALkGxwWglv7J2GsJcJ5rHH3Jsjz8ypYqrJ1TKUkKBkAtjFDBT3WgU4VnLEwFmdvyMsKfIinA73QORbD5aB+2vN3PjG9K9JhVVYj1c6rw0eUNmFVNjC2xixXU55QNQ2L3xgx7FnxfZGuFtyLjxsoQNM9LFuDhmZ9iZi9JUBNArdMbyNYDsT4cGt2PA8P7cDB0EAPRAQF7ld2JcUuy3iT9nEpTveoIxpLjLDVN4GhDfh1WV6/Fupr1WFt1BxqCTXyQZsCZApCq5jIB3aPxMWEAO4CgO98ATK2jIvhDhuWzn21/Ctv7tqE93I7h+BhPjEUk8T2D7ucOBpH1/VCpA0ruIcbxjr7tBkDdHemC1yUM1HgqjpQ6xAugDXgdLvjdfmYYe1158LqpjrkP04LNWFG2EovLbsWckrko81eoWrTCeR6Kh3B49BC29G3Cv595AT2T3WgsmMY1uKl/C0oXIZNNGUEFl4PY6U6W6v7OkW/zf8nPEENbPD57ZRlDnrICsBAgTbammtJkS4ZjlFx3Mk2JALJgyNf5qe+uPPidfvhcfvg9fpTnVWB6wQzcWraUkwjovoQNyjoVxKnmJIStfZvwvw9/G6/1v8F2oQQgeo7IulcFzs56NluBi8v44L7sl363ALVO4pHR0zi+6ed0xFJuwCrxrAPUQ9EhHB4+hE3dL+P5tmdxOtzOyQR3Nrwfn2v9EisMaK+or8/f5UQGE6C+ET3bMxWVai9FQAXvPjg5zkXMSwKFY3FkUiTFLTLznKzl9sLh97O8t8PnZ2lvt9+H/MZGFC9bhuJFi1A4ezYD1fJscCLrdCE5PITw20cxtH0ben/5S0wcO85AAwHfxkMpC7ioBnVDPQOxjR+/H0WtmkGdZhxFAGonhrYLQE1ANf/NRcxtko4ToDuvrh5lK1YwQF2+aiUCDQ2Kia28czrN4DLVzo6PjSNNEnK0zvMD8FeWwx0IGDiK+AsBTMYPH0b3C/+G0K6diJw5g+TIMO9vqTb07K/+OTOpWcqbAGq2mUhqEyO6/6WXMLpvH2L9A9wuAdF6hhsqDwpSpv5QoCY1MYF0PIGCefPQqCS+6d48BUGpc6tUxokRPXbgAEb278fIgYOI9/VJElROKRFzvRDDmgB3YoanImG2BSUncBIfKfPoBA2lCqTzs3hI9SbCBqh5bN81QJ2zH7Puz8wSQ/RXLQJufRrEh4YxdvQw+rdsRde//yciHR3wV1eiasMdmPmZz6B4wSJZVrRXUPsznWBrzrrL7vivSgMDj8009rpkM8FDRXKfJb7nfkgY1IV1cBCDWtXCZf8x3olU5y4GTDN9++Fw+eBpWg1Xw0o4qhZxeYHM0DGkCXBufwXZ2CicZbNY6trdvAHOkmaWeCdfkckBqJVkN9WCzq+Eq3E1XAvuZzY1Kx1lSfFAnTdJ5alnL0t8Uy1qJGMWsFYWn8ObD1dBHbfrmvthOCrmyu6UkolU/WsubdW7D4kDP0N64CDgCcBVtxTeVtUuO31qW87i2WwK6d49iBMw3vUGkCJVKlIVE4UHfkh48+EorBOAeu6H4aR22eeKQo9mPqd73kTy4L8iO0GS5vPhrFsGV+1SOIK1ch39sE3FgMiAANSHnkJ64C1WrBAGuFxPFz1hiXN6CQYOB1PkZT+u9+fcBy75Yr/erQXeK0Ct25266zP6YwB9lMCRQCYxgUTHa4i/+VOk+t4CvEGWFM9b+ofw1CwynzfGoOryLtb9oaUkgj3473bob6rvEUB9oO8Afnrop9jT+yYSqQQnWZ81T88FWNPftDtyOFgFkUKa9OfJJJDSEmviFHNfU6/HghdOTtJeWn8rPnXLp7CobtFlAqjb8eTHp+PhZ4kN+jW80v4NC+B0sQC1CYCdjxU6+uq3cN+KP8Mmgpt3Z/E1yQMGUjGMxvwoPoc08dHvbcS8L2wCbAb1Nb0Ojxw5gn0dJ/GT3b/Fm2dOIJsi9dHcLqfTBFAnUJIfxKy6ZixunoXbZsxFQ2mFGY+xynzLBkQSficmEHv7bYS3bEHsyBGkR0aRScQlodea50HqcxSHdjkRXLoUpZ9+BAW3LMa8efMu2n4XBqgpuP4CPrv+Pvyq4Rt44T++hhXnlNU+P0CNk/+MD7R8Fi+SfP0LR/Gd89WODrWjz92MagPYNddq9Z/8Ckf/USeCUILIXHzge33A7d/A3s1fw+Ic0Ph8AHVu/fnzMrpDR7GprwYb5quOhF7AZyvuA1XfXvF/7cKms+TNSZpxE/6sZSO+1QdU/9UraP/bDVMk0C96SOwP2ha4aS1gA9SXceiLv/S8ZFPxAVmYJwLkWGpQKylklvgW3JE/S0AeMX+5hvKJQZwJRfgkSsDY3fOrGJQjkLuiQJh2wuIAekZjeL19FDtOhpht3BYi4FCkrQWgLuU+EHismasEDrUPhvHKkX6W+B4IxxEhNFkdh2VPqZAJFdwhdm0ylWZpaJIhjybSXOt4WXMJPnH7NNw+oxSFfje8LmLrSv1DCvZS7ekj3WM43D2Go33CUKY98MyKfLxvXiVLnxPoS4Cwxgu5BjUxqF/vZACdQM2pADVJUVMAncFOtl+MAVsCqAms7xyi4EKWgczbZpQym3jF9DI0lgXgZplHATVJunwsSnW9J7D9mNT0Jtlrr8eJ6kIfZlUFcWtjMaaV56Mg4IPXQ4zELAO5iWQK7YOT2Nk2zHLbJLfeMxLjGUbS1w8sb2BgvK4kgAIfBWo1QC2Mb+ov3d/OEyEGbNbPqeRxu7WpmEFqHRPRALVm/xDATKA93ef24yEGqGke+LxuZnp/ZnUjbm8ugd9DNW7lEMt1s6n+dDzF9xulVFc1//QJgn7N97lQWeBDvlfsKy8Hf693NMJtPfVGD/Z3jnHiA0m1ExC/hoF4P0uEa4Baapcn8FbPBNctp6SIwfG4hFyUxDCzWi3tJJIZjMeSPM8oaYKUBCiIRAzqdwKoeX/HByGLfKOOR2sCjbqbcwHUR3rG8MxrZ7D17QFOpMjzurF0WhnWzanE++dX8fgzB4uD4grw07KkRrs3IowDBL8vAbyMlhBkv0YgMbCwpBUPt3xaAOpAI4IsiS32oY93TLZj+8AWbO3dhO2929Ax0c9G0rK6xvlVJZqo6cbXpqtQjev7pz+ENdV3MPhZ6C3ij3DmqVYDYOabiIhLQgWNVBppqvPKwUMzKUEUCBwi1T2wHVt7N2Nr31acniAZbeCW0vl4aKbU1BaAukCWiUNqaAtAvRVbe7dgR/829EV7UegtQLG3GEWeIq7tHElPMvubAOtEmkDrlNhL3azL5UJLYQveV30XS5bPLW1Fub9CHfhlbYwmR9A2fgJbejfh6fafM7Oc7n997Z0KoF6INLG+s3Q4csLl9HDbVBf7sYPf4D4S1O12eIwVIWGtrIrHCmtK2OXUP/qXRomvBNMLW5gJPZoYxWRiAvEU1QiPI55NIMX1FsVxUFChIq8S84pbsapqNd5fdxdmFMw0Elw0IzGVTTKg/9ihv8POvlflUMXAnGKPam7jWYGLGyXSdikAajXnjQXDq0CtMxWoNLBOYdbQq2PiDDZ1/ZYBamL+TybDmFU8Bxvr3ocHWh7GnBJ9mDUBcJPho65vwIiXcfN0FS79bEWVAP/EvGPMwAGX1wtvQT4zpd1Ur9npYlnqdCyKLAHWiSRLVFMgj58FNIvdLmYeV6zfwFLahXPmwldOALVKnHK6kRobQ7T9FEtkdz3/AsaOHpE9kksV5dOJIAUF8DNAvcoAqBnsofbI3+UA1I9JDWqXMKipMwxiZLMonDcPdR/9KMpXrWLwXGpPG+IIai8oQEjWReVmFAijwRZVz1lvyqQOrAPRri4M7d6FwR3bEdq5i9nH5Ocr165VAPVqLjOjAWraA1K/SBK886mfI7R9O9fmJolz8at6hyEGEE0cSVQj8J7Z2FmgaP581D9wPypWr2HwXQBqsyRNpLMTQ7t2sT24X52dQkTkJBj1PNL7DH50UDKCMKaFkUbMbfmcpM3o/tCPaozUMjNKNRoayldh8l5DTb4XgNrq8tWuykwgVJuBcwHUNL59WzZjYOtWhHa/jtTkJIIt01F1xzo0ffSjKJw9V/YsNJ/VM//cUPc1ZMhL1JWBx2ca+y8+h7IhJAmMpIPdc/8AznqqQV0PeCnxUj9UHMiMd7LEd7pjNzI9e4FUHG5iPDesgHP67zGDON2xjQHqdP9BvibXdSbJ7uYNcJU0i1wTBVstADUDsCTx3X+IJYtdtcvgXvAAnHW3wuHJk9IDBC4rFYvM0Amkjv2SGc3ZsU5kY2Nc5oD9gtsHZ0Et3BWtcNYthaNxJRxF9Qqg5jQjZFNxZCKjSHe/juThZ5AeOAy4PXDVLoZ3/oNw1d7KgDXtG1XGHm9Y06FjSB77FVLd1G4HEBtTCStOwO2Do6AGzsp5zCh3N6yCo7Bezi/6XJCKIRsdEQb44eeQJUnzkma46m+Dq3kjnKUzcqPMxBhPRdguqaP/gVTvXqRjowKO0/2y9yI/7QM8+eLj01TUNWE8fyShjBS29H7gxjyHXKLlccHLXD6AWh24LU4vEx9n1YLE6Z1IvPUC0qOdcBQ1wtO8GnkLPgpPhZI5Ns7q5r5P+0V9Q5YKBhe8R/sDtgVOnjyJEwMn8F9H/wtv9R5GJBpBipR6jExYI6iSayw9f43/qgO2Dhdp3WErMn3W2S73ye92uxHwBzC/rhV3t96NluoWzJwpz7GLeV1Q4js2ivb9z+O7f/11VTO6Gg89sw9PfKzacvmLBaiJVZqHjY8BuP2LeP7Hj+Mjcwghi2H09D68+LPH8fV/3IVoXx+ztE2AWgNrefjIN7+DbzyyAXPL/UBsFEf/63E8+pG/wW67BvXFDPdV/czx48dxrKcDv9y7G4c72pCIx0V+Up1n+ORASlWpFPJ9eagtrcC0ylqW9y4LFhoqTezJLWuNv5dKIRuNItnTg9jhw0h2dXESLf09N9FD1hzFjfP8fpS0tqLqA7+PwlmzMGvWrIu2z0UB1Bd1tXcAqBHDvr/bgCV/TYL4zTL3P7kBc6unrJn/9QLab38ce7d/BYvdQPvPH8bKh55E37lkxbtewMPL7sOTfcCKv9+LXV+2cqHfAaCGlRFOffkRHv8jkebndbj5u/izz3wdL+JRPL/vR/iIcg9GX1CNDV/+Fh7/6kewmPqfiqF9zxP41pc/i++++k4S6BdlRPtDtgVuagvYAPVlHP6SLz4vktM5ADWd1wWgfmB5HTNqGbDMYZpmWfp4F0s2h7DrxBA6QhG+Vn1JAEuby5g5vG5OOZrK8kzGKBwYj6bQMTSJHcdDeHZPJw52jXNAZt2sCgGoW0r5ISjMZgXfOZxc93hwIsb1pONpqc0szBArKKCkeB0OBrAJyD7YOY5NRwbQNkiS3cDMyiADqyTxTCxvqpnNmev0tHU6EE+JFPkEAY7xNAOO1B9iCFcW+pnR7HURkCrhSS3vfLh7HM+80YWtx4fQMSQANQOhs4SRLPYTBiwBJQTYSq3jEHaeHEbncIQBamqnvMiHpdNK8OHFdVjcUISiPBc8LgJtCWgTGfaJeAqhiRj3k34nkMjndTKwTPWZAz43XG4XAyt035OxJLpHotjbMYqXD+ta3jEGcinEScDtg8vrWNK9pjQfQR8B21ITkQIonQSotwmzeOfJEEYjSUwry2c73rekhut6031JIoKCVCn5gVlXTgbkRTqbAOoQxiIpNJUFebzp+611BQxY6UNsPJnGWCTBtcf3dYwwoG3sqFSNapKwnEGJA3MrMb0in/dcrACgQu2JZJol23+0vQO7Tg0zy3heTQHuX14nDGoGqD05BIE41S6PpzEeE2Cc5kNuhr/i5SrQcmBcAdpdY5ykQAkNdPtN5QGsbqlgwHj1LKrjToCxfllPTLlZ5TnLfSpOpN5MZbPYfXIQ33vlOCd5ROMZ1JfmY+3sKqybU4GVLSWoLTYlxQ0Gzlk1wW4UQC3XSeZ/XwX4FRDPdVoV8EuS2Azo1kwBqGldZrPoCJ/Gjv6tUrO5dwc6wt0CtFjYc9rtKJzAaNztcGBF5Sp8cd5/x6rqtSz3TXNaLQf+HK1TkrEW3rEA1Ay6qrqABkCtJL41VDGRDKMr0snS0z878WPsCx3mPi1WDGq6n3qjprZmpxKwfQY7GaDehO392zEUH0JNoAYLSxcziE61pzsmT6Nr8gwGov0Yjg1xne14miRtHfC6fCjyFWFe8TxsqL4TrcULUOorZYY1u0wCTZwO9EV6sXdwD7b0bMKvu/8LA7F+NAWnYUPNnfjEjE8zg5rYySkKYhKwRgC10409Q6/h+0f/AXsGXwNxp5lZbTCohT1tMsiEQR1NhxFOjiOSDKO1ZCEenvUZTAvOwJmJdnSGT2Mg0ovB+ACGEsMsA04ugeoW57uD3KclZbdiYekiBj7LfGWK2SPNELA9FBtmO3//+D9iz9BeYVAzaKCYSzRWnNBgBlg5RcpQRDgrunEZn+KX49KXBqDWGUsyhhabGNKRZ/sfqmX+xPGfMkDdNn4Sec48LC5fig11d+KD034f04ta+Ia5hqZKZtLPG6OJKfJll8NCV+Oaz5VVCvOMUZws10IlBrGvqhJFra0M7nqKihHu7GIJ7PhgP5IjI0iHJ1lyjfcrPh+8xcUomDMH5WvWoXDOPHjKSuDyk8S3JDMRSEuM3rG9exHasR19mzYh3N6m3tPsPRlSd2EBAgRQr1qFBmJQcw3qjPyzAtRcg/pxBmSZbUf1TPhmMgxYly6/DdM/93lmUVNfGGA2MiIFbOY/MUhLyXPyviSsELMrDQf9U0oZDGBTaZnwBKLdnRjcvgMdTz2F0f372b9UrF2HOX/+VWZ+M5ieppIxFEFxIet0YvTQYXQRQL1jBwPU6YkJIzlT/JFOn1G+lttzIkubkEyWa3HXP/BxlK9eg0B9AwPUPGeVckCEgHMNUO/ahWhnl0qSdKr61iboLICOZvZoSrRRwIb3aaIgoLZImmGp4XP2XUqy9Xp3TZdg4b1bgNpUhFAJvcqW+hmta+qea9s2/vZRnHnqafRt2Ypw+2k4/X4U37IAVevWov7uexBsnq78mlbJMZ8vpgLFJbj5a/ASg48pgNqcwYopTGDyHLjmSA1qYgI7fPnG+YLskiYGddduZIhB3bUPmAzB4Q0wEOxu/SgD1KnjvwRLgEeGWSLcVdlqMKgdVFOaV7M808kPID7BNZYTB34qrGxSdSmfC3fL3XDVL4eDWNe+QpH3ll0dEB1GNnQMxEROdexEeugksslJwOWGK78Crsp5cDesZflsFNUy61SeWyrpZjKEdN8hbjd9ehuyo6fFf5bPhqflAwwYO0qaVLvK/5P7jA4hGzouDO6OnSCgHMkI4PIy85vAeHfjSjirFsBRUM9y35xZyP7EhexkCJmBQ8yITlG74V7AX8Tsafe8++CqWsQAuzhfsRPXzQ73I0O1qHv3IdX7JrKjZwC6X7Jf1gFnXpnU93a6uY43S4NzORZSe1BKNNpfXYNz8nrq0nsGqM9yWPrZI3tvSoTTW6rMRB8S3W9w7Wn6l01G4aqaD8+0VfC13Al3yQzDdObzSP5kLe2rJpN6YF1P1rb7erUs0NHRgcHRQRxuP4zOvk6MT4wjTmDbxb6se5+p+6CLDYWoxAuf14fCgkI01DSgtbkVFSUVaGxsvNiewASoL+YrK/DFF57Adz48Var4YgFqwGSFnqO927+IX/38Kxj9qjC1rQD1vm8/jHv+x4sMXJ/rteKvXsEw5j6OAAAgAElEQVSLf7shVwbZlvi+mEG9Yp85ffo0BoaHcOjEMXT0dmMyHEYykVTkCJVmyayIDNxOF/xeHwI+UsX0w+smwkDuywpSsxokgduxGJ+RCKxmcNqUNxNXr85lXo8HBQVBVDQ0on7BAhRVVqKpqemibXFlAGrqzig2/a/78PD/vem8cx/VG/CVH/wIj/9+M7O2BYA+VyKJ3J5Rmxr34EcnfoVHjXyWdwKoScWgHU/+8UY8/OP289ipGvf8/Yt4/suLLSzoGPZ9+753XLuY+SieePlHeGjaRZvf/qBtAdsCFgvYAPVlnA6lFoCaHyJOBwO/LIWrAEsC1+pLCLAkWVjFwAHQSZLNCqDeeWIIXUMCUJfkezGtvIAB6vuW1qK1toAfTrqmcDKdwUQ0ySDlj3dKDeREOsuf/4u7ZzGgSwFHYrWYLwpKyhlZs0HpPR33FmlKdeZW/x2Pp1g2mxi/T+7uwMHOMb5ceYEPLVVBLGkqZnB1VmUBCvPcyPO44HE7uQ2pBSjgi67VQczlyUQGBGCm0lmuF03sXb9H+vZW1ziefqMbW4+FcGYogqbyfDzIAHU5Gkr9LF3Ne1sVOOUa1ATYMuBLUtJkP3WPTgdmVgVx59wqYUOX+VEe9CLg87C0uMdFDEQzQY2AMn3447ApS5cD8UwWsWQakVgCvaNRHO0LY1/nGF5vG0XHUAQpqo3LzConFtYTQC2S5DWlkpBAcnEsX60B6lMjbE9ivxPzmmpxE3v6gWW1uH16KduW7MjBWyVjLfLcBFBHue41SaATA5tea2ZWMAN75Yxi1JfmIUO1E1VV8dFIAqdDk8zy3nJsEKeJoa8k20nakhjWlMOwkBMp6nFrUwn8Xqp5TlbMUBlNHksalydf68GWY8Rsj2BauUivryWAulQY1MxG4wUgKYXSZ82WMsKPOZsurXRK90V1xKk2Oq2D00OTPI40/ms4SYMAaqpBbQWodWPWyMA5Tki6UwZIByTSGYxHk9j6dj/+8ZXjePXkEDNl59QW4e6FtQxQL2oo5LGwzBBZSlMjBmdtPS+js7mClw58XwLyElQRTofIbAMGQE2S2IEmrqfM0q2KkdcVPoOd/duwrW8LdvbtQMdkB/ec1RyUETVoKjXaBKjwu3wo85UyM/uP53wBt1YsZ6aKMHhJQoykwaMYS4wiFB1gaXBdd1CuQYBOlmtA1wUaUOQtVqCozIs0Miwtvqt/B35w9Lvcx1g6gQUlrXhoxqeZQV0fbEShlwKnipHqcDFgu7NfGOHb+rdhNDGGacFpWFezAfdP/wRLkJ8Jt6EzfAb9sT4Mx4YxmZxAQgHUPnces62bC6bjlpLFqA3UiQy30P2QzCYwkRrHsbG3sa1nK3b378Shkf2IpqNoym/C+pqNDFATIJyCsJ6zGalBTezKkxMn8HLXizg1fpxhe/onYK+2rNYYYO+IieQ4eqJd6Ai3ozvciaUVy/G1xd/A4rKl6Jho5wSDgWifANTxIe4HTQav04t8VwHqAnWYWzwP9UGxMUmAE6ObmN0kG94b6cXh4bews387ft3zIk5OEDAHroxtAOcKDLIB6jvYjvKSGus5jkY9lITxafF1GtiZAiQTc//V/l34p8PfwZbuTRhLjHDt8LXVG7C+7k6srVvHc5xdmQFQWxK1z4qAXkGncwWaeq6snNectqYjk4G7QAHEq1eh4aMfRV59A8IdnSAAND44YADUWQaoMwyMeUtKEZjWjKLWBfDXVMPhlrrTfG2S0Z4II3ziOLOnh954HaNHjiAeCsnKVBLUEqRwSA3qhjpUrFqNegOgFsDYClCHduzEsce/hdDOHSYTm/BgAsxLilG+Zg2mfeazKF6yBEinBChSmf3pWALJsTEkQiK1zauR546A0zTzCAAO1NbAS8xrYlgrlh4FTzKxCIZeew1t//IvGNq1m6Wyy1euwmwFUDOYnib2X0YAaocTo4cJoH4aQzt3MgubpLuNZ4pScmBImPeberNAtSTSzE4ggLqOAerVCqAuELa4UsxggHr3LoR27uQ+EUBNiT4iTa5WlKKYGc8dzXDntw3ajyqpotkNAsyrRSJ7dlUewUo0ugLT9Zpt4lIA1LJp1HtDy95tSulKnqWZFIZefx0nf/gjDGzfgfjoOK+7ijUrUbV2LapWrUGgrk4NmVmSxZrTI1u1i42iX7OmP2fHQgqgNiY+60JSokeGgWEGqKkG9VSAmhIPJ4hBvRvpzteQ6d4LjPVIIk75TLimbxRFidPbBLjNpBk4JbCYpbanrWe2MPsZrVbAUpcKoD74U6R797JyizNYA1fNIgZunbXL4ChuZIYyXZ9HJZWAIz6GzNBJpDpfQ3rklAKoPXDml8NV1gJXzTI4ipoAr5+/x/scYhbHJ5AZPiks8N79yA6dEOCZ/DW3u1jktuuWMFvV6c5TSTq0MYwDsXH+PrVLNaGzCQLGPXDkV8FZTu0ulnbpe1zehcp4qXaHTjK7PNO3j/tObGoq8cDA+Iy7mLntKKpj0JquyTIP9EpGkY2E2K6ZnjelVjcB42Q/2n+SnctmMICZ7iYA+zSzrBncVtk2N+ZsvvJr79IC1Na9mvgcqVUu3ic93Ib4sReROL0d6cFjrCbgbrwd3qZV8DTeBhepHBgJpmILzZS2AeorPzdupBZ7enowPj6O7u5u9FOJlLExxGKKuHCFb9Tv96OoqAhVVVWoq6tDYWEhamupHMLFvS4MUDdjxfs2YOWDH8EXP3wPms9ZH/Z3AKiJL/32C/jWNx/HP/94Nwjqar79UTz6p4/i0Y+tQLUbOPoPKzHvT3fnSnzT97o24Z//9rt44uUXsPsksS7nYsPd9+ChT/4ZHl1vZXSre7cB6oubBFfoU11dXbxWOjs7MTAwwD8nEokcgPpyd0WXYfT5fLxuKisr0dDQwD/T+rnY15UDqKVHoydfxBN//8/m3Me51mUfXvjCYtz3vT5Uf/IJ7PrpQzhX1WtgH761Ygn+jJjLH3sCbc/oz10AoOaexNC3+Z/xje89gRef1et3Azbc8ygefeQjWFF/7kLTtHaf+N9P4sn/+hU2vUVpJtWYu/4DePiPzHV/sba3P2dbwLZArgVsgPoyzoiyLzwvBwiuXycMMK79nMkw8PfgbXUMrtUzYEmZVIrfSlK4xIhlRi0Bc4MM/hH3zed2I5jnYdbo59Y1s6Q2BSuF2SohfgJF95wexb/s7MC2Y0MYnYzjtuml+It7CKAuZyCJJb41/GMBDuXAo4QVlUwZBRSZvaZkdinQOBFPGgD1z1/rZICaICaSwg74nMxqXlBXjEX1xVx/mQDF4oAPfkKeWUKTAkUCUJNkdTieRu9oDKFwAuFEkhnG08vzUR70MZBN0uPUztZjA9wuAaEPLW8UgLrEL7WOFchBtbGJQU01qLnW8UmRBRc2tjAqCfwl6eqWynwsmVaM1roiTK8IKjlrB4PU+iCoD/pmJa8sosk0hiNJrh19vG8cR3sm8FZPGGeGoxiZTCKaTAkspiQpKSHhodsaGKCu4/EWBjUDtXCiczjGTO9tJwhgFkCdwGBiMN8xu4LBfgKrq0l6RAWNiX/NNbf5fqkG9Qi2HhvE9uODKAl48Mnbm5g5X1dC4Lub+doMECPLbO/X2oeZdb27bYQBbrKbvkdiktOUmlNdgD+4pYZrYU+rCKIojxjRVE9SWOXU7x0nR7D17UG2c3GeFw/e1sDAOAHUhSRdrxBqQ5pRBZE1wCmH9FyQhe6dRorGbTvZhYD7EyFWB6DrkcT2mpYKrkG9elYlqxDkvuh6UzWmJDJtSkROAXZYgSCJtoEwz7NnXqPEixGOYy6sL8HHb2tkQHxGZT4K80ha3wK8W+RJL6NLuSYunf8DLUOr0p2VxDf9RhLcD1tqNrPENzsVmndOxTgmgHoz127uCJP0KslYsxBjLnMuK/OCpkZlXgWzhKn29D0NH8Ssotkc2CGQmr4VTk6gZ7ILB4f3YUvPK2gPt3Gwj67KKRVZEvnOYG7JfHxk2sewqHQJAs48BnJVyUW+0sHh/Xjy5E8ZcO6a7OB6ygRQU7sNQSXxTcoFSkacJb77N7P0tgDUo5gebGZmMzHJ5xTPY8Z0ODWBaDqGZDqOdIaCjApgcrjgcfqQ7wqiyFeMPAJ0CVxmezgxFB/E2+OHuYb0b7t/gyMjhzGeHGeGdWN+AwP2ZG8CqNP0P/bdwh4nmxMYTnW/ScpZQ8DiAdn78HxirqBiMPdF+7B3eA9eH9iNPYOvY07RPPzPJd/gut/hxDgzqwm4j2dErpzkwCWxhcBvD/e/wFuAPHcAHqfXYGwT03ogNoD9Q3vxUud/Yk/oDXRHuxFOTsLJNRKlzrHEVlVGi1E7MXfdXhOL4D11wpo4I16EVVAp8aagEWtr7hDAuPZcAPXZPsuS/SM+ST2wrAoEyUwCY/ExbOvZgu8d/gdOxEhmsphT3IJ7p30Y62s3YlH5Yq4hLj2yMkb1zkLd9A0a+X6uvMwYVe13hMHcgIo1q9F4//0omD0byfAkSwin4yLxTTXHGDhFmms/O7x+uANBltEmtjJjnQSYOF1IDA9j4tgxDL/xGkKbN/HPdL0sZdzLZpH9moCdWQGo6+tQvoraf8BkUFNWPS0Zas/pZCD27ceEQU0JYLQe6RL+8gr+Ttnq1ai6+27kz5jOQJLUoAVS4UnEenoxdvAQBrdv5zrSkkUoNaZpb0mdIUZ47Yc+hKIFC+DO87OEuATW5XOjJNn99NMIbduGWHcnim+5BbO/SgzqNbIHohrUTCqUveTYobfQ9fTTGNqxE5GebgaojQ2mJRGDv2OZ1AxCZzRAfT9Ln5N9PEFiLqpPO4BIV4cA1Dt2YHjXq4h1CYNaACCZwFqR26wXp5nSeieuAVLZDzPTjcdIs89lHRuJNXpZvyffcP1/+d0C1DqRkUqHyEjq/ejZqLT2glSjLzU+xuN88oc/ROjV15BOpVEwexZqP3gPA9Ql8xfAT8knPI/UMyZn76bGUSlGXP8jkHsHg4+RKoba0OsFRUxbUoZigPpDAlATUEo1qNWs5hEY7xKAmpjHPXuQHe+RGU9M4fxKMWkkhGw8zG04A+Vch9nVQBLWUoNaP594DVFiXjyMVJdIfKd794uCkicPDn+hyGU3b4SrejEchbWATxU4JD+USiCbCDPIy2At/Y3lVzxSC9pfCoc7n1nFpFLBJwCq50x1nHv2ItO1B9mR00BiElnag9H8cnvh8hVxu47p6+GsuQUuYkJ7yJ/QWZ0S/qRdEEuZvkuytzRX3H6ufY28YoD676SyCnSucyITGeR2ifGd6XldtRvhxCBOLPIXw1U0nUF5R9NKOMta4PCXUEaRDF6GpL7jzDandrN0v5yUTAnPGWFd+wqQHT6F1JFfsB2RDPP3tFfSs+AGfVxfsWV66QHq3HOpdTeY6juE6L6fscR3JhKCq6AGvhkbuAa1u2Yhs/bNcVXfzNnwqU3EFbOO3ZBtAdsCtgVsC9gWsC1gW8C2gG2BS2cBG6C+dLY860plX3hB/U3V0qO6UAQgZDMMjP7e/EosbiIZ7DwEWPLZzOHvG4/jQOc49naMYH/HKPrHY8J/U8xVks/+xO2NWNRQJOxFLtKqavk6sjjeH8YvDw5gz+kRDI7HMLemAH+4ugmLmwjQllrYUwEhI3iXIehCpMmZ9WMEbgQ0pIP7ZCKF/rEYy0O/dLgfJ/uJoaxq0yLNgHFdcQAtlQVY0FCI5vJ8lObnIeglhrJWNJNayMlMhuWme0fjCIXjDFAXBzyYV1OI6iI/A9l0Py8d6sOe08Nsi7riPNw1v4qZ2lWFPgS8FJAgYEYAF/rM/q4J7D0ziv2do9xXXY+WAxfMEM6iosDH9aHn1BayjDVdq8DnZOa2x+VilqXB4iFGAbGmU2mE4ymMTCYYGD7WO44TA2G0h6JcK5kCxiJZrBhIWaClMoi7WqvVeFNNZyXXrYKmfWM03qPYp/rbNxZjS5cFvVz3mu5z5YxSNJQGGMxgQINALGYfpvl+ab68qb5fEfTh/mX1WNJYDL9HWD80qpq5zAB12zD2dlAt8DCGwgnmV1O/9fVp8jaU5nG7SxpLuP55ab5XBUkkMEsy3cRof/P0CDYfC8HjdOKu+dVYMq2EbZnvo/sk2QDr8pCQydRAioZEBCyjuZwF2YHqW+/rGGP79I7FOCDeRPLns0jiu0oxqDVArUBTgwenD+wMU6p2dcjGWrVLVl8vMdFPhBig5hrug2GeJ0ubS/FHd8xggJrmjI+Z7LkAtc6Cv4wu5Zq49PkAarLuotIF+KQF0CWAmhNbeK46uXYy1UMmQHd73xZ0THYpWW4z6C/AAflJFU/OArOKZuHuxnsZvCOguspfJbVAldPsi/RgX+hNbOl9BS92/AeOj3ewO2M4ghJyaM0AWFLeis/O+TzuqLkT1f4aBNwyb5jVDwfaJk7h5e5fY1PPb/Ha4C5U+CvxyRmPYH3tBgOglkQddT+TVIN6Czb3voKt/VsxHAuhPq+Wa0n/wbSPY0HZIgaTXU4313/2ONzwOtzsV3QNb4pYJjMpRNIRBn5JZpuksAnYJmlwAt3fHHqDQd2eyCDfU7G3wASoZ34aC8tuYbCeni9814bMs5bPNiLTCn5UzA2WRZdkE/peR7iD61b/tvvX2NrzCqryavDF1v+DAWqf08OAvtvpY2lyn9MLt2b8KECTmOx0D9T/BLPaY4imJxGKhXB6oh17Q3uwufdltIVPGklVzoySyGWAWgfdzECbUdLAEpq7JhbCu+7EpQCo1TgzopnbkXMB1OOJMZwea8fm7lfwsxM/wb7QW7x0FlfMxydm/SHW123EtILpohBgBah5rpupWfzmDRrxfq6cQCyVJMNggAOu/Hz4q6pQumwZ6u69F0XzW+Hy+eFwewCPm/9LDGlm57LENO+ckEmmuE51Jh5FNhFHJpZAKhJFpLub6y+P7t/L/2J9/QxscP1jPZDEIOb2s8xczquvF4D8AQKoF7CCC8lms490C0BNEttvf/ObzMrm5BaWw3GioKUFVe9/PzONC+bPh6+inFNThJ3s4PbH9h9AaOt29P36JUycOiUy3yxhIsAyAcLFi5dg2iOPoGLtWvirKuEK5LEyjDhZJybb2zH4yisY3LIZI3teR3DmTMz5y79A2dq1jIWTNLfIm4vP5hrUP39KJL67O5GaoFI01me1zGkjOVC7BQaosyhcsAANDz6AsjXEoBaAmvefKgEx0kU1qHdyjevhnbuYpc3XoxrbhoKEamNKIoz2y0bbGjm1AODyTes65syCd+0RbqQvXgqAmp/JllTCnFJDamDI2omJCUyebsfg1i0489RTGDlwkNdfyS2L0PTQgwxQBxub4ClQtZV5e6gTnnI3cMKMv/Gcm5b4NuYsb6xkHbG09lxhUDuL6gGW1hbr86NlrFPqSxNITQA1SVTrdaDKRJlVoBwCUDODegUzrFmuW8lbUlIrM4BjYb5ecv9PWMJazo2yPydQmuS2nSR9TaBtfoXIabv9Itvt8gsIzAoz+o4IRCZAV0BdB4HIySgyVMuZamj37UO2/y1kQycAArf5u0oGm8Be+ldYC0f9cjirF8FN7QYqAaeHWdEEkhMgLL5LPW/1UmfFmgSyxF4mEJuYz1TveqyL281Qu8PHWf5c2lXpgZSE6A7AWdwMR8NyOKpa4SRg3F8qta3dfjgZ9PZIUjXPTUmmZHUTcqqUINjzJpIHnkS65w1hdhNoP+V1483oK+stLz1AnfvckOtnuH5lsvN1RPf8GInO16Tee3kL/HM+CE/TKlYtcBDTXj17jHG1AeorOyHs1mwL2BawLWBbwLaAbQHbArYFLpsFbID6spkWKP/iv8lRQgWu6JDJEFnWgfKgB7OqAqgt9jF7muSvNUOZzuvhWAp9ozF0j8TQOxbnur1antmVzaCu2IclTUWoKSbpZgK+5Yyvg8kjkQTaBieZGTs8mUBZvpcZuHUlecjSQZdPRdQbAaPlNwkJWfkjHFtQNfYYP1AxHJLknqC6y6MRnOgPIxQmyUgB2bNIw+0Cy1FTzeeiPDeCPi//oxrTJflu5DFA60Q0kcJIJA6SnJ6IpbmOMYHABFBPq8hngJbaDE3EcawvzMzfiViKrzm7Koi6YmFPs/3oJR3ga/WMxZmVTfLbk3Gp3SWfEYls+hxJehcEPAj6PdzXgMeJPK8DhX43ivM9SlJbrEq2IaZ333iMmbYkRR5LpPhnun4kmUSSB5iEdOkblO3OvCqUBX2YUyn9Jfa0x00BbcWYImndWBq9YxH0jEYZqKcazfQBYnJTv+qL/ZhXE2R7pFkyV7FSCVxClseCvkdzZSCcYJtQnfPqQh+DzsJYF3lD+sZIJMn1p2l+DU8mQTWphUkpM4KBrmyG5dlJgp7mTXWBD/l+YWLreZJKZxBLJHhcjvRMcr9mVQf589QHr1uC7WI9zdoXFjMHuPk2NCigacgKSCdmbDTJNqEa2ZS0QXahAH1jWQCrCKCeXYk1s6kGNQGNioaoJ6lRp0Uf5TVALTE4MwBtBiaP907gmdfOMBP9xGCEEyaItUWKBX9+91yW+KZ65eZLBzt18VJ9P3oyXkYHc5UunSvxLYw/qttNliCA+lMzH8EdVLO5QBjHtO6I0UvAyZnwGWxTjOPtfZvRGe4SEgzPKeWHDCxVVp3H4cKy8uX4zOzPYXXNOpT6yuBz5bH7EjDGgRPjxxiYJvb03qE96IsOKclc5eUEz8Gc4hm4d9p9uKN2I+aXLESlXxgJ2gcSkHpk9Ahe6XkZz51+Bj6XD38481FsrL0zB6Dm7zjBgPv2vm3CoO7bAgLKi90FLHO9umYD13Cuyq9GibcUQXcQQXcBCtxBeF0egcJ4QToYjO6LdmMwNoDR+Ah6It04NX4C7RNt6JzsQF+0F8OJEURTcRDjr8hTgMZgI9bVbsAnWh7BwtJbOHGEFTqMyC2BQlmRMqeALDEzFfionaVgQuQRJEjcGe7Etv6t2NTzMgPUVFv6/Q0fwJLypaj2V7IcecBbwPLd5b5yBFwEVAnjltoiye+h6BCG48Pc3/5oH4Ps7ROncGLsOAPgJA9OEuwyzJa1RP5JOijXNJKDTOBHcqau95DrewGoFQtQthHqcSY/iNS36XesVuoN92B3304GqF/u+g1Ojrez5W+vuhWfb/1vuKNuI8r8FfATM0uvRL6cbsTMHbgBMRy22nNlwh6Hw0xkcni8cAeDCLbM5DrQVIs6r7IanpISOIMBuPID8OTnwemhxC0NtFBt5jCiA/1IhAaRGhlmlvJk22lMnjmNaGcHYvTe2CjSsbgCXETZRKwtDGpKOGFpbcXgrn/wAWYwU4JhNq2ep7TvcTgYiD32/3wToe26BjVJ/LtRsvRWNH36kyhbuZKlx0nym72Ak0APJ8KnTqH/pV9jcOs2jO7fh2h/v+wjWd2G5Xg4ATI4ezbqPngvytetRWHrPHjLy/k5LB92IjE8hPDRoxjcvAk9//4L+CorMeev/hLl69bLWiaAmu5PgTzEoO586kmEtm1FtKtDAdTErjYluK2PN/EVBJgTsAYULViIhoceQPlakm+uZyl21XG2R6Szk+XDiRVO/410diiA3JRwt2qjqqIV4h95v8ImkvFQzzYBtk2PJfsWVXvaxD2v0lP52mn23QLUpmqDbOJ1iQcNiPLIyQPLuNlIby8GX9uNga1bMbB5M8JtbfycK1t+G1r+6LOoXLsWvjKa91Ml+nTdGYXHain5a8eMl6wng49L3Vq9+2Y7KmUEBqjn3Qd3wwo4WeK7UCkjiKJJZqwDqY5dUoO6dy8yDFCrl3pW04ZEaic74OR60PPhalgJ5/Q7GYAFqJY0AadOLi/giJHE9y4kFECtJCbELxE4m1cMR2G9ANQFdcKMLqyHq2IWA+DiCdQmkc8zGTioZAEB0xP9yAy3ITN6GumJLmQmuoGJXiAyhGxiXGo4czKQAri5PBa162cGM4H0JBcucufUjwaW43bkl2lnoNwG+Sm5HwKms5O9SI+cRGbsNNeEzkz0AOO9yEaH4YiHRWpcP7NVMiT3wZ2HbKAUjqIGOMvmwFncJLWtC2rgLqJ7J0BS7U51SQ+69+QkspP9yFC94rf/Hen+Q8im6axiVR+Yus+4ZFPqprrQewWoz97tyV+se19OqJjoQ7JjN6IHn0aq9wAnIXiqF8K/8AEGqB2F1XB4zERsefzoh1TuslS7CPXH632/fFNNN/tmbQvYFrAtYFvAtoBtAdsCN7UFbID6Mg5/GQPU+hSvjwxyuCap6+I8FwJeJ9xuqnmsmVACElIt6Wg8jUg8jclkFgkisnCUIQtXNs0M3IoCL/JI2pqBB6OoLzeZSqdZhjoSTzGoSqBaeYEX+V6RIeOgIQfiBMSgl5Z8FblVkyBCQKKEA0SSmn4hIITq9dL1iUUbS9I15HMi1SrFtoWNK9xmj4uAajdKCPj1CgM1mkhjZDLOjORkOstMR7oGgbLlhT4EWSIaiCXS3M5kPM228bocKM5z8+cIxOVgqkJ8qTWqu01gdySRQjQuYLK85LAvPCcZnUxWGOVkD7qO1+XkdqmffuqnQRFwYCIubOXJeErVzdWhzQycLtVGVuqfSa58FhmHU8bb70HQ62RwWtfeFqs6ZbwTSUQI6E5k2La6r2RDqsddXeDh8RMoWYftJFBNQPFkgsY8i0SGyF0yv1hSXd0bjzNn8DsRSwprneYXSb3yvRuJCtJzAqjdLgfyvNKu9N3F98MANUsdk81kng1MpCiejaI8Skxwwe12MTNVy5Xq2uPSYx2ON8Frcx4rNU4qxZaiOUY2SSNC95YS0J+Y5LkAdZ6JbGkZz7PiMzoEan3D5AfSnH6jbQg/3NKG7ScGMRpNcXsepwN3zKnAV++Zi2XTS6esaUtgIAdwV8GDy+hfrtalGaC2xEU4CUPFe2cUNuN9dXdhUdktLMsdIMlF9h+SskGA5cGR/dg/vHhLLCUAACAASURBVA+HRg5gMDrAgKvF3eji1kYgmlj5C0oW4iPTPo75pQvhdLjl1ikgqgDq0xNtDKgeGNqHrkgXwqmw0nOQpCDiDNJ8rcmrxuKKpVhUuphB5HK/AqWUxHwkHcVgLIS9Q2/ipa4XeazvqrsHS8puZTY1M661TKgji/5YPw4NHcSB4f04NHwAodgAfA43qvOq0VI8D40Fzfxzia8EQVcB8gmk9gRZ/trIUIGT+9sf7eHvj8SH0TPZjVMTJ9AT6WFp5nhGahrxdzJAwJ2HKn81FpUtxsb6uzCjcCYza8jXGnAuMYMMuVRZh1o3IzeuJQxqqgU5EB3AwdGD2D/0Jg4N7eOa1i3Fc7lGdrW/CsW+YgQ8QRR6i1HmK0PAGTB1CRxZrgM+HBthgJrug+puk1Q6Afkkhz6RiIqCsAKZFbSqPLPy0EpwIaMnGd+2SL3zqrppAWr18NWPGQWk0rgxqGwwA7VP0xK5wInR43j+1NMMUB8eOYz+SIgffqtrbsdXFv8lS4r73SQvr56KijmtlpnY/QaPdz9XRskqJouf91QEZng8zDwumDkT+U1N8FfWwFNcrADqPHjyie1GJR9UbWaCZCYnERsYQHwopADqHgaoY729SI6PIZMgYFoz41SiltqBMVTNazXDTGV/RSWKFi5AxYY7EGgmiW4lc0Kr2SXXGD94kGs6k1Q31Tgl6W+n28Vgcu0f3IvCea1wcl1W5VYVw3ryzBmEtm3H2MGDiPZ2IxmeEBOwGo/Id5NP8VdXo+SWxSheuBD5s2fDW1aqZFx4QSIdjSIxNIjR/fvR//Jv4c7PR8NDD7LUN69b2hjQflPJhxPjemDTKxg7eACJwX6ufS0JKSZAnbve1T6a9ioZIH/6dFRu3MCAvb+iAq48SryUvtCuJD44iPG33sLYoYMYe+sw1wuXLbL2OKbUs/qiJbFHAdSmJ1Wsa4PjzvOE95ycTCC7MWN9XK0H8zXS7nsBqI0Jqp7H8rtWG8rdt9E7EydP4swv/o0B6vDbRxEbGCTCPypWrsSc//6nzKCmNSSgpBWosQLUZg3Ya8SEl7QbocdnqFOoefZhtQeqQV3UBFfTajgrWuHKLwc8+ZY9QhbZSSWRPXCE5aQRHVb7X/Us4iUgstO8LSLp6pJmBqkd1bfCEaxSADXtwpzcpiMRQWbwMFKnXkJ6mIpukl9SPpBrKKeFLU0gcX4V4CPguAGucgKoy2RV5iRP0Z6IAOoosmECqE8hPXoamYkuYS6nonCwLLclw9qSaMJqVErZzElsaWo3WMntMjBOAHWAyj8oH6RVaighmwHqCLKTfUiPKoB6rEuA6WRUpLqNk5Xam4njYOY2Jb/yX8luxdMFmM+vgLOwhusNk+y57HX1fFWpvslJgADq0NtId7+BzFgnMtwWKZ/pFI4b/IF9SVfJ+S926QFq8zGsW81EhpHqP4zEmZ1InPgN0sT2p+Tc+qXIu/VRAahpLrjo7CPzUPZ9Ofk6U59Y6vKWtXqFbGY3Y1vAtoBtAdsCtgVsC9gWsC1gW+DdWMAGqN+N1S7yO6Vfes74pA6NUL0tOj5SgJ7AP5aWVWCPBLgkQMpAQyaLdMaBJNVa1e8Jsgy308HsVBezOUWO0pDo5mCBSFjTPwLe6EysAUM58OosdAraKXqhBgDk9CwfU/xGJt1wFnxGZMbUmZnijgQsU1BI36PJ7BJAkLFhkqKmPjiVdDYf0oXxl0xRCUcKS5gcCrIN3R/dJ32ZrkGgO9XX5lCHAwwcuhU7UA5qAuoSAM91tqnubCaNTFqCJxrS5VrMdA0VBJN7oXCwQPQUmHW7nPAywEpvKsTE4eR+JlIppChQqiQlGQ5Q1D9h3Cj2n3F4JBYj4KE6rWq8zVgZQ7wCZKdTyGTSSCkGoR4jAoTp+3lugEpj6xx5zSrSQWT6Xprr8sqcIhVqt2IlMhCvWBQcAKd5wfak+5b2CUDmsLgGgDSTyEn9dipby73xkAoRiyF2uk48JcFar0vmp8iEWmBpAsx46umey9wVaVTzvri0JceaBTina5PdUxlJjKB3GzVAzTWoTQa1xIpVAGjKOtVAeS7SImFLSgggJvz24yH8cGsbXm8LIZ3OwOd2oCTPx9Lef7JxJhY1lhhAuNyHwW8wgmw3elgo8EOL2kNO7CyLfE8AFXlVKPIUw69rEHNdPllj8XQMY4lRjCXHMJEcZyloBh/pfR1vUZKrhh0dDhR5C1EbqEeRR0vc6RilAAPEyB2KhvjaJJWdyqaMucbXVusgz+Vn9i8xgQs9hSxTzeuV/keEmGwa8UySQWEC0+m7VYo57HeKVLf6NE9SkrAeS4xhPEn/xrkuM92Gz+lH0FvAAL3P4YPX6YWHZb7dfA1mNKua7xRoImnsWIYkvmNIZJKIpaKYTE3yf+l3Lg1hUvpYapvaKPYUoyKvGvmUCKD8pznPtcfT4LSsHR2qV1bXXCR+j+S5RxNjbMeJxCgD+/luAtYDLFXucXk4QYCY1V6nj2tM6/QCGsc0Ukhkk0hkEkimEmyfSCaCaCqCaDLK/puBL1ZqUIE2tU41rKrSYwxtD+O5ohCrmx6gNvyaqmVoAahlTE3/p8tu7AvtwXcO/b/Y1P1bjMRHMZmM8zP7jrpV+PrS/5MlvtWj6yygzZRwlRU5RfD7IndD1/7HNIOanztGQQiRpSbmMbGlXYEAnD5iTJO0t5NrKhMQzMCrWY0YmRRJfCeQSSSQTSZZ7ptY1ZlYHBklm21NUBEbK3lWTnCT5yoDzT4/PIVF8FVUwB0IqNHVeyUBqJNjY4gRE3l8QljIvC8iifBC+GvquB628piSyMCJCE6kI1EkBgcZNE/FSRY3qUrBmwmPDJT7fPAWFcNTVMRyyU6vV1fM4L7SPWWScSSoHwODXKM6r6EenuIiAaYVtiNJNkAqEuHPpcbGkY3HpK6rypox17uebYr1zPsBAXRYer2iSup8+7xKIl3tK8i3xONIjY/zfSXGw/y7sa/QS8RoSO/ZZI7qfaHsTtS+RNdG4VrUeqOsVoLaJ+XIUF/70/2y9fDdAtSWzCqzb1pSmc9FFn+n9l4jBw7g+D/9Ewa2bkNyZJQTHWjPX7lmNVr/4quoXLdOpYoqr8h7c72zkHOQkXZw3Sc+nXtIhx6fqRJx5X1eB2pNOtx5cARKuKa0g9RQnKSQZByVVB3kMSBO6zTMTGWVhiw13PlaslKYiUz7A6rLTFLhBPCyIofyazr5hOo6x8eQDfchmwwj6xCAmmpi01mG/S/VkPb4hVFNMtfugNS9dsl+TXytLvFCNQQIcKc61XGkSeqaajYTQEzMZZa9VuoUOTLuaj6pfjlINpuSeDx53G6WJL5JZpvqclO7hudVfoJ+53N6Gtl0DA5iNbO8eITbpetxqQaVyGJVaZD+yEGPT+8uukeSEs8DKNnJ7UeW+uH0qNOq9VThEEnzdIw07pGNjrKkOUt/c+KMHNCNcMINOq8vmwObem7kRaPSqimRoHQ614T2zbsXrrKZF+zG1POgfnxYk0TTo52It21G8swupHr3I0O13rMZeBpXILDyv8HbtJJrq6sVrJ5MucBz7nXVA1ftJMzozAW7a3/AtoBtAdsCtgVsC9gWsC1gW8C2wFWzgA1QX0bTl33xWSMgoIOXEqiTyJg+QugDjOAzmgFnyj3qella8s4Ir6hgi86LF/aJAL86Ti1hSPlGWkmMcwky/pOu46WgS0vchmWwjcONro+tAGqNrqrDvgQoTKDOAO7UiUkD2kb+vmpHwepG7WoB53UYVdlC9VPgdEHB9fWNhHYVKNDf17UITb1Y3TcNjGoGMtUf0xNARkN+VVKdul4YF1GkGxQ7MJDLAItiEqtApwaGNMAiSQPK/swA1OM+JdhALFB9fxYeu/RMZC91hr8xsIL0qsCLBeDlPuvQqgDCPN5TAGqGxVn2mwhZZkB86hjoQ6+QRjVbSM9ezTwRZoLO6BbOqkSBxapibwHAjVCRETGUGnVmIJhHQYPU1vWpa28TQF0WwJqWCqydU4HVsypZUpyvzR3VkWdra5rJbUpwm/xCMDv/1MAES3s//UYn3uoa5ZrcJPVOtdRJSvxTq6ejtZ4AUhVYstTflflvXQU3bkggnwBqNQV0EEyPF8EHHA60ODdLvoPMaFoT/M+EujhMp4bNSUFj9m3KRzIwoQh7lriLAZxx8owkwIj6g1zLvIZlnirfx7FQdQ/G53TAVXkAzfKlwCvnRViWreE21DzNuR8NuKuypCpuqABz0+/rqU2MFwtKLLOI/YbMJ14fFjaxtC02YbtYSrxPDYblejdpxmCsK3tbV4tqktvWeLjOz7EmJmkPYCxP67NDx42thCWjXbMO4/kAar43HnszEUYtbmnuug+4nhWy5PlFf20qaOQ668RoXlt7B+qDDcrEKvlKP3tNNMd4DhDwYg6DrC2SZ46motjWuxn/38HHsbNvOyf5cAKTw4MNdXfiL5f8T9xWtUIv6RyAmq9nTBC9Izhrxli99HX787NlFWpq6RWm5Jt5jQt4woCDwbgzVuKU5audhapZaoCbCvSl5z37JwFuqOSKvGRFmCtfFjb/jWUgFAuZn486vUT5CPKlLiXlr59LvG8hWWyeCOLApswR2jOyn6N9g6o7zaObk2Sn2uXHunI6fDkTwpVnNjktF//jtwkY0rWyGQjUDsfyWX4GmPOJXfBU6Wz1PtWG1v8zHgicKKhUWKwSuEJ+N+vNGsCUIQ5sCqpb9qnaO+s9k3I4pv9l26hxV35IA9pijxtzbfwui/q9AdRqwstEkGb1AlAKSbwnzmSYtT+4YweOffcfEdr9qsw1dmxuVK5bi3n/48soX37bWX7trFIIloSD3+U+r5fPDj3eogi4SoXEeO7T3oJ8GpU/Mjch2gtJkovyL8rDyWpV5xhOdNEAtdKLUkCe7E/Eb1gTcWR9qKcU+x0638i6YYBaDbus6txzqZQUMJ9BOvkq6xAAWl6qTIDyKznr2Ng3SB/k+jRl5FzHILfhYSwbRK5TLR2T0kS6JVnu8oxUgLnl/nRuBav3cNKwPp+LDzX8nNqritOk/5MkHAWf835talItd1fvd1WitOG71Fhxv8jv2i7pPS1VsePlAahldQGp/iOIvfU8S3xnxruQjU9wsoi3aRUCK78ET91S0xeeR8rmbDd2vtPAezKH/WXbArYFbAvYFrAtYFvAtoBtAdsCl80CNkB92UwLVHzhWTlzGqChxuT0wUEHGQUQ1QC1eRLRwIQc4DVzw3LE13iiAgN16EBnhmtAQjOCBDrU51UTApeDvwZCiEFrBroJ0JAWVQVtI7BnZIbreIM+belv64DhFCBEA5BG8FWFPCwCdGpU1IU5DmKI0wpgawkEGpnDOlCp7lEYzrpTinGk2S7W2JeF+cRnUctIsBi1EZBUQK5i/DKDgC+v+2laVr1hGR/ph3xS083NusXmdXQARl2BQS4NeQvzQV9b99MITGhGr5G1L6FbU7pd/aSlqPXcZ3uacLJmkBGl1BoGV2iz3IUCkKyReYeiVBhxWgU8G7aYAnToBAW5nDlJdBCaEh+03LwKiTGTnu6ioTQfa2eVMXC8elaFqkFtThtZd2peK76FkRgyZT7St7qGI9h+rB9bjw1g58kQOoYifLGSfC+aK4Lczv23NWFujZLcy7GYzBozPH1jR4SCP1CjoWJ4OlDGYgMKzDVCiVYpcLVU2NupuWqoLUiEUNh7Fr+hoAC2topfKvDEdNza7rLUtZqBuSylNIIuQCCBP/1PL1/2cJakiJz4uALH9Xq3jq7hApR8LH9PAdQc7rQ666nxIjOPIweg5oCkpT8m41lWul4L+usaMzKWs7a5ZXzoMyqtwAyqToFTcnw+A9Sy/oSZI8rCxoPBVEg1QrJW+xhjYjGWdY3LDeoem0Fn+bPmARvWFfeoHJDV95uz4Hr6aepEkAQI+qsBUNffyUB1LkCdm8Km/aoZr1QAtZJopvfHE+NoG2/j2uxPHv8pDgwd5PHPd+ehMq+SmdOfb/0SS8UbL2P+mf28sT2a3Pkz5SL3r5/SBhCjJqvBeNMZG2pFmWlXeoFYZ7BaCRqkZllvtdy1oohJUTdKqAizTmeeiGKFBnxM3M66kyOmt8sEUfihKgC1SIJrpqh+dus+imIMKzqo/RLtGOT5qfyNkoxlv8y+0Oq4BFARw9F+i66lmIUaoMoBp9mTyOcV61wnYMouQO8zqX+ala6eArp8AQM99KyQ+zP2NxbgmD2Xsf3TY6D8qnKu6pFjcRwik2/4MZUopfcg1pRN8VN6x6r3VeYO4HryRpe6r+8aoFYHAuNpoPfo6vkjgJ7MicT4BCZPn8bAtm0488zTGD10iOc+KQx4K8pRtXYdZj76KEoWLlS3pzLeZIHfVK/QY8Ly5OemeVhSa5ZsqvyEddOmzq0MQBvgtEp1tjDQZb+jgVrxf7xOlGQ2/y4bMz7HyApRX3AKOC2fl3b03kYA7inDpLIe9Soz9gFqIetdg6hD6GGWMxZfSvXb9IRyDqPEWnNKaIUEdXUDuLcw762ZkdxxvStTJR70Rkvb07CXSnxW+xjzlK0nuoxSDkhunF3M7ZLhj4wEGWUnI7l76r7ppprul/xmee68B4B6SjjESBg3zqfpFFKdexB78ydIUq13YuDTs9FXxAB13rLPcC3qqbtG40aNNywHh5vQz13ygbcvaFvAtoBtAdsCtgVsC9gWsC1wxS1gA9SX0eQVf/IsB00ofJVzplVHDQPoY8Awt66rGabXJw0LSGkc402ImUMD6nyiD750+OeAn3pD92Mqnqp/N+BTzmpXh2V1/pYYg3kA0gFM+bPl6KTZRvx1FW5Q52XjHD+FISPBA800zglhyOiow6ERDpwCUKsPmSChDlTqAKchSa4k0OSiBkvPhEd1oMGwIFvahG9VgEYFSgwb5RwdTRRHA23mFNOGUJn7OlyTw+CRT+tAjXk1M1oj5qM5pbnx1nmggkNGgFkD1Jaqz5aAuAyTGVjVIJDuhbSq+qu+Z51fbLGcCaXraqoJqRMCOBKk70pHblQoUl9XB6vOAVDpNkkGnmqGk8T3mlnlZwPUeor+jgD10e5xPPvGGWw7NoC2wTBGIgkOqJUX+NBaX4i1syvxocX1mFlZkOMxjJheDkBtjuBldC9X7dIFP1CzRIOUalpLIovyG8a8OrubBgDNa1DWnDAKdVBQXd+IGprr0rrWTaBH/VVLz2v/queC4Re1P1IJOwZQpAOj8r6hVKEDmiq2zTCEtZ9TIt1mf6RBQwrfiFCpeZHjBsgGZr+MpAzGleQ6uWFN8ufm563INqss0Dw0AGqxo3Ed1UEOIbPigXW8zH5oNpVhFWZByRNJ7kBJSE7x68JwVKUe1bALVmWGf8Uuuetew+6acSTu0KpvoMblZgKo34FBrcdB++iphBqeB2pO9Uz2YGffDq49vanrN2gfP83PvTJ/MWYVz8L62o14YOYnMKdknrlQjXWtx/vG9mf6xjVArZONBLbQcK0AK/I8ljQ/LpXBf7WGjk2AQXyJBSxQ4LSgzep6ViUHnWCmmMICUtPnxANYE67M3piAumbwCo7MK1/dmqS4aL8m64wKmpjrWda0uaBN+NqYZZYUSusMlPuVruvSD+ZTURyH2FE+o69s2sxMPbQC1HoUTDjJ3GbqerUqNUAzMNX9WBMvzf2TeEp9i0LszPVLPJKOLNIq+Y6VPHK2vaY/pjsxE//0gyb3elftAX0VG9bJp8YMUZk3+Q0NqFi9ipnNlavXIFBXd45equemsR9U80UNvDHHAER6+xB6dTf6t25F/5YtmDzdzj7PW1qG4IzpXHu66WMfR+Hs2aodSvZQ+9ybbJhyAGqVBCjnH8sDXC8uS7Ko8b5+6hPQq32LKpkiPk4fWGTjYSRSK/a09jL8RFd+T7ZO6lysEhBMiFrPA73bsOyPLAlEUxPVDGb8lHOKzgiy7l+0l5b9nJE6Jx7E2H+YILfpU/X+R/t98n3CkZZ2NB06N8NH/JA+Z5kW0d7VaNa4PxPYN87RRnK1tockHPAp0NijaXlvK/td+9qr6Biu46ZlOsiMceYVw13yu0l8nwugpqnA0YhUDKD602d2I7bvX5Hq2SfPeZLcL6hmgNq/8AF4KufaAPV1PIfsrtsWsC1gW8C2gG0B2wK2BWwLXJwFbID64uz0rj5V/gWqQW3mSZ99EWtg8101cVFfyoWNLuorOcy/88Vz3nXvp3SIr2Nh/Z2vhxqgtobNzc+e7xBu7b3+jPWzF45Wmd09nyXftSUubjCMo6n14+fv99ReXlzv3s0sUf2Z+lWD4jV1TH6HNozbs4aYVfArCzSUBbBqVoUCqE2Jb0Oq0GATqPqXliSRqZajkqBvtI3gB9tOYsfxAYxH44inqH6cA7XFeVg+o5RrUG+cW43GMqr1q4JYiqFthvmnDueF59ZFToBr6mPBH+jEiEvfrd9hhrznxi9uXZztYa7GqOauggvf+pW0o7U3Rqz6wl28aT/BcWzFSuXYMgUrFRjZVNCAtbXrsb72HBLfOQDLuZ5hGijjrCG27/Gxt/F823PY3PVbHB16C4PRIWaI1uRXYknFUgaoP9j0IUwvmqHGw9C14N9zdy9XY+ZfuWlCEt/69c53emHPcb5PWHNCLq4NtTkyenbhtvXjaQrnboohc2F1DcXkrmWzral9zX2ya4DaWp/lQv3Mff+dfjMfuO/OFjk3fkHHaAWGzmWVKzcfr7eWTIDQkvLJEtIZBBobUMkA9TpUrjo3QH32jFFApTaERRli4uRJdP77L9C/dRvGjh5FfDDE8F9edTWKb1mAyrXrUHfXPQhOb1bfViCiRVD+QjP0erP/+fo7qBjUF76fC1nkgovnwk2c9xMXv3O4nL2Y2r2La+tCdnsPZrG/etUtQAkMOqGLAGpPyXSuCe2dey/c5WYN6rOeqFOOv5b8L+PBkokOIzVwDMkzO5E89hJSQydACnaOQCnXuvY2roR/3r1wX0St66tuKLsDtgVsC9gWsC1gW8C2gG0B2wK2Bd6jBWyA+j0a8J2+XvR5Aqjtl20B2wLvygLniIprlmhDWT5Wza7EutlVWDurAvWleWfVhtRtmgTvs6HkRCqL0ckkdhwfxI+2n8Ib7UNIZ9Kgenf06ebyINbPq2KA+rbpZaguklrXQm3TDDX6A3X2LKT+Xd32tf6lgJL4vtb7affPtsC1bAGLUqpRt72poF4A6ro7sa52vUXi+1wStdbAOP2sAWqlbZwF9gy+hh8e/T629mzCYKQfkWSMmTv1wTqsqF7JEt931v8emgqmKVPl8OTNa/K7NzZA/Vxp+bU8Xey+2Ra4Zi3A3meKMgYnVVkB6jWrGTg+H4Pa9GZnpT+oPZepDDG8dy9O/fjH6N++HfHQENKTEd7/BerrULZ8GTO1q9dvQH5j43n8mjV945o16yXp2OBj0y/JdeyL2Ba46Syg2PV07uRiEgRQl85QAPWHLAC1VVVE9knW/R0fGdX2SZdSo7+lx7qQaNvKAHWqZy/SE72szOEsqIKnqpUBal/L++AqbrrpTG/fsG0B2wK2BWwL2BawLWBbwLbAzWcBG6C+jGNe8LlnL+PV7UvbFrjBLaAO9CJhJxJ5xDSknwSgrsa6OVVYN6scjQRQk2gp199WkvmKpail2HNrvsnFRyYTONY7ztLev9jbhaO94yZvMJvB7JpC3Lu4EWtnV6C1JojSAp/xvq7JbkirquHQBPIbdXQC37+xgaobddzs+7pGLHAOwhUp4RJw3FRQh3V1CqCu2WAA1OfiSxt3w2+S39O1cF0MDEVTMezo3YJ/eOvvsaNvOxLphNRxJwWKYANW1K7B+voN2FC7EY3BqQD1VDj6xl/zNkB9jawPuxvXnQWsXGcthM/7LUr0y2YZKNYM6gqS+K5XEt/WvBvlx3KhY10eSdUmz2SQjsUxuHM33v7ePyG0ezeQTCGbIcn6DAL1DahcuRKVa9eiYu0a5NfXmwWRlBOdIuhsSufeoBu3wcc0i/y6m1Z2h20LXEULiHOS8hf0swDU7tIZ8ExbBd/cD8GlGNSSOE0vLQVndvtsdRD6i5SpSA8eQ+zg04if3on0RDcy8Qn+u7uwHt7GZSzx7WlcBWdh7VW0g920bQHbArYFbAvYFrAtYFvAtoBtgStjARugvox2/sC3t17Gq9uXti1w41uADv1Gpe2sWQ+0otCP+fUlWNRYgoUNRahi4PhCALVZk1PDL53Dk9h0pA9b3x7Aa21D6B6JArq2dzaL+fVF+NiyaVg3uwIzKgIoDHjOA1DrGnOWmtw3KOOw6seFN/7Es+/QtsBlsoBZ49xUXGCJ72wWDQWNWF2zBmtq78Cq6rWoy6/nXlwcQK3rdjswmZhE50QHNvf8Fj95+4fYN3SI3JpUM84A0wtnYGPT+3FH3QbcXrkCNQGzJqzJodYGuPHBabrTXzRpkP4yDbx9WdsCN4EFzNLeBFBT7WcgUNeAihW3o2LVKpSvWIG8OgW4XCRALR4og1Q4jEh3Dwa2bsOpn/4rRg8ehNNFihGyNww2N6Nm452oWrcWJUuXIq+qytS10bWs+Vpm0QwDQLpBAerQd5feBLPOvkXbApfeAhp05j1bNgOnvwjOkmnw1C+Hd9ZdcJVK8ocA1JoinduPcwPUWWTTaSS73kTszZ8g0fkqMslJZDNJZl67i6fBN30tPE0r4a67Fc78ykt/c/YVbQvYFrAtYFvAtoBtAdsCtgVsC1xjFrAB6ss4ILtPhi7j1e1L2xa4+SygD/s+txOFeR4UBTwoynPD53ZJoMBiEqodZsQiVRCBQ5OWQOThnlH8bEc7A9QETk/EU8hSsFMxDRfWF+HBFU0MUDeV5aPATwC1JNQ7lMS3insa16VghdnOjQfuLH9u4c038ew7ti1wSSwgQLTVL7E/YYfjQG1+HW6tXIplVbfh1vKlqAqcgzlz3pKXZh3PrnAXea9LhgAAIABJREFUtvVsxubu37K895lwl5SlJr+VBVpLW/GxlgdwR/0GzCqajRJvmfTpHEi46d8uiQGu2Yv8Zs2aa7ZvdsdsC1wvFjDcEyfdEGwM+KtrULZ4CcpuvRWlixfDX11l+htji2QpU2A4SNG90R+J9HRhYMduBqgHt21HpPMMsk7l2DJZFM2bi8aP3oeqtesQbGmBt6jY0o5cP6v2hQwo3Xjbs7Omyeizn7pepo7dT9sC15wFxAOJGoTDG4SrsBYuJb9tZTbnFiY4l2uxFDFIxZCeHEKy41XEDvwcqd79QDbF7TBAXToTnpb3C0Bd1QpnoPSas4vdIdsCtgVsC9gWsC1gW8C2gG0B2wKX2gI2QH2pLWpfz7aAbYEraAEzLGCKrKm/8X/MICRnuXNA0sEgUSyVwasnQ/jB5pPYdWIQkUQGaZYIB/8XGQeWNJXgkbXNWDunAtWFfuR53HxvNzNA/Re7v3wFx9duyrbAjWMBDnVmMxa3JOAK+5OsAyX+MswomoGZRS3Mci72nSMweV6A2rTT4eG38POTP8OWnlfQNnoKo/FR9muqQgJuKV+ET855hBnUjcEmFHiUKoLhTskPKvRG4+k3OJiz/+tfu3Emmn0ntgWupgX0FkwB1J6SEhQ0T0fh9BnMcvaWWIFj3VGtcKP2bYY4twn2jB09itPPPocBAqfb2pAcHeHa1yTxTQzHkoWLMO3hh1G5bh3y6xvgDgbl4uJg1Y+KF3mDMqanDnvk9X+6mjPBbtu2wHVqAVNlQWpMZeFw+eEIFMNVWA9XWQuceSXGvV0cQK20IKIjSA0cReLMTiSOv4T00El1NpV9oKt8Nrxzf58BalfZDGZu26//n713gY7qPA+1n73norkK3ZFACMQdbGPA2EbElxjHOQ1e6alxktNAcnoSUreNnXY1dnL+1LT/vxKcrpXY7flbu2kbO2mSA27jH3qaxORW4/gSgS8gbkbcJRC6oOvoNvfZ+1/f3jOjkQAjQMKSeGctgTTas+f7nm/vT3v2873vKwSEgBAQAkJACAgBISAEpjoBEdRTfYSlf0LgBiBgRdkMEze29LFudV5wI9IkHE/S0hPl9WMdbK1tYP/ZHnt7ta0S1OmisHfOL+GxBxZyz+IyAm4dp4rWyUZm2zdUh8T4UMre9DtPSfLvdR+akv2STgmB8SZgx+LY84Zd3TAtqNPPuHQ3AZcfv9P+Uj+PmNhymnhxU62isfe0/5Znj/y/VhR1f7SfRCphzWtWKnEDlpcs4zOLPm9FUM8O5gjq9Iym0nzb86dmzZ9T3E1bve49cmS8h1/2LwRuKALWPIKJ7nLh9Adw+QI4fT7r58xjKNFN+nrKeiI95+ROPIZB59tvc+y736XjzTdJ9g1gJuKqkisY6sukYNmtzN74WcruuRf/rEpcAX86KYS6SsudL2+EGc0mnOppvKGOOemsEBhLAtmSJ9bnQx3N6QSnF9wBNIfbvjbKTfOQndjS32TW+VkLpO0fUqEmEqdesQV16wGMwfNo6PbVoIEVNZ237BO4Z9dYMlxz+8eyS7IvISAEhIAQEAJCQAgIASEwIQmIoJ6QwyKNEgJCwCaQkxZt5Af/zM+ZTN4jfM1QKt2RgsWkoz/K3saQldr7lwdbOdXej65r1pfajZGy01PetbCMxx9cyj2LynBm7kRk76imI3LS+ubGueUpx6YQEALjTsCaXtLpJdOZH4ZiCXPT4dpCRz3iqTi9sR5ea32V7xx5lrfad2OmVNpItfDGtDJDqLU3q0pX8odLv8iHZ97PdF8ZXqcvpztprXSDCepxH095AyEgBLKXdRnxM7J0ayYFt9ows7bQiCdI9IRo/+2bHP/ed+l6512V5sZ6qVV9OpW0I6hXrmLu579gCWpvaSkOb95FBLUuoyAEhIAQuCYCQ+J6eCmp7GfWnBJT9qWcVRcKVc86ef4Q0UMvkTi7m1R/K2ZiEA2HVepFfW51VizDu3Ij7tlr0H0laE7PNbVVXiwEhIAQEAJCQAgIASEgBCYDARHUk2GUpI1C4IYkcHEJkyut7c/9tijOrE7P9dRZx2NtMKR3TrX38R91LfzmaDv1zX109ketm6FWgDQaqZRhpY1UkdP/18dv5kMLSoeNwEUXzI9oxw05ZNJpISAExoyAPbel57e0jhkK2cnk0U0Lag26o90c7T7Mqy272NHw//Fez3vW5io2Ry29SZmW1+GuijX8zxWbuW/m/bitKO0Lm2y/d26d1tx2jFkXZUdCQAjcYATsJTB2fWp7bspMQNYFmD3j5Uw98Z4eeuuPcf6N1zj3k/9D39GjaKaOpumg2YLaMAxKP/Qhlnz5y1YNat2l5rVM3PT7RFBfPBHFDTYi0l0hIAQuRuDS04PK+GDPYFbZKOvFdirwoc+j6vnMdZP6VQozESHR9A7RfT8gcU4ttInaYdPo6VIFJs6ZK/He/jkrxbeel4+mD2WckFESAuNBQF3vh+MD9ITb6Y8NEktq1mcFdWw7HCYel4HPYRDQTVIxjVC/EyPmIKA7UMtb81IGDmsRBsQ1B/2am0HdRczhwuM1KA9GcDqgN+JmIOoiFtcwEgk0YxDNTKjkBPY9HCuNgMrc5MDn9VFUXIjP57tIJrzxoCD7FAJXRkCdN3b5wGsLUVELl8z+MGZ7F/QPglW2Jrv2fKhRmT9I2WcyF8zp62Z1EzMYQKsoQQv6r7ldV0ZDthYCQkAIjA0BEdRjw1H2IgSEwJgTuFJBbTdgKOV2+udhF3kmiZTB3sZufvjbBn57oouu/jjRRCr9SnWxp9kpvjG4Ny2oV88rydx+yPZy5OXokCi3P9TJQwgIASFwAYGMV85kh9CGUn7b84Y9d4y84ZlJCj40tWRuhqqbOvZrzvaf4VdNO3m1+RX2nN9D82CzvfAmLaiTJqiv+2bezf9z+1N8qPzuzKR54ZSV67+zmSyyyXdlYIWAEBACwwhk56ycK6BsqZWcUOmMoLavlDKCOpMLNz0l5QjqcFMTrf+5i/Ov/4aud94i0tJipcS172qDmUxacqfs3nu45cmvUbL6Q9l5bSiQ8RKqSQS1HMVCQAhcgsDFp4cLP5teTFDbn0WH9mAmBkj1tZA4U0vswEskzx9GU0JBzWNWDRa1aMfAWbkK7+o/xl21Bs3ptRfiyEMIjCOBZDJJU9cJ3mr4Ncc6TtER1hhMOjA1jYASzPlxZvvizHXEiXY6OXAkn2i3j3lOD7NNmB5NEFCZTBzQ4fBxzFHMKXchbb58KitjrLuphWBeirqmUk605tPV7SLaH8IROY3T7MGZp6E7dUyVRt904jLzmF01hzvX3EHVnCqcKrW+PITABCOQSqVQX7quFkzaJbGu+KEEdzKFeayR1C/fxDzagBmN24ud9Mw9TZUJLZ2JI/MnJXNxrf5Xglv92uWEm+aj/e59uJbMxeFwXHFz5AVCQAgIgQ+agAjqD3oE5P2FgBB4HwJD68+HKjyPiOSzfrRveVo3PK0LxOE3BuwtsER050CM2hMdlqDe19iDctP2dZ5hXQBmXqmu6+5ZVMpX1i3ljrm2oM6tOn1hZdZLCXUZYCEgBIRAhsBwjTNUG9WavYYwZQXx8CXT2Xkn8+HUnvSs16n68M/X/yO7mv/TktOD8UFLTqsvUzNJGHYUtSWo79jCh8rvyb5fzm1U67nMQp9sBHc6mkLW3siRLASEwEgCubPU8DltxLyWfuHIBX0j5x+1UDAz1/QdOULDD37I+ddeY7DlHImBAXvOS4sdM5mCVIrp99zDTZv/gtKamovMo/ZTQ9eR6Z9FUMvBLASEwEUIvP8numEr+HIu3dLXd8NKQdkzYmrgPInmd0k21pJseAMj1GQJQJW6y7quM5KWoHZV3YlvzZdwKUGtiZiTg3P8CQwMDHCyeS+vHPw+p/uO0xrXCSV1TF0nPy/BrECYGUQp7YuTaPFy9tR0YqFpFLrczEHjlniKimQKp5mk2RFgj2sm+70VnA4WM3/BIP/jzhMUeZP85uQsDjSW0nHeQ6K7E0/4MD5XB54SHd3nIGU4cKTy8MT8lJfN4sMPfoT5SxYSCATGH4K8gxC4QgLhcNgS1G6325LBl5LUI687h72NEtTxJObbh0h+fwfGngOY4RioTI5qAZOV2tGW0JoKnknf87SNdFpOW4LatAS1uWY5xhd/H9edy6zsA/IQAkJACEw2AiKoJ9uISXuFwA1GYOT9wwuU9SgFtcLWORDl8LleXj/WwU/3N3O8rd9ane5QtafVxV86YZtT1/B5HFbt6S99ZCEr5xRZ1O2klJk4xwtiqIetlpco6hvsQJXuCoHLEhi65ZmpoHrhemu1jZ3qVj0y9znVvGcvvclEGqa3U/c1zRSRVJTftr7OP7z3d9b/kWTUSnurWyko1X4MS06rn1Rq7ydX/d+syURQ50RsDyWrzETtpOc8EdSXHV3ZQAjcqASGX6eNYrHeiAu7CwS1WlRjGKQiYbr27ObkPz9P5+49JCNhDCNlz4ZWCm9rAsSBbkVQL/mfX6F09Z1Dw3AJj5R9PxHUN+ohK/0WAu9LYBSz2MiKU0O5ZtKfSzUr7E23Fjcnu04QO/oyyTO1GJ2nMCM92XnMXhltoFZJu6pq8K35U9yzVssICYHrQqCtrY2zTW/z1t5/5Hz4CAMBF1G3E8NK4R2jJNFHsjlC80FwtRewwDUHwzGNY3qKoK7zEaeHm1IGgcggrYaPNz1V7PXN5FR+MVXV/WxYcZQCb4I3G+dw7Nx0wh0+XL09FEePMa2wG99CF3qxk3jCgdbnwnU+j4JAObd85G5mLKimvLz8unCQNxECV0Kgo6PD2tzv95OXl2dFUuc+rE/rQ/+ky0AM/dmwFloaSlAnMPccJPX8Sxi1+zEGo0OC2lqAbotpS1CnS0lY90IzktpI5yXSNRI1y4h98b/huHMZpaXDyxNeSd9kWyEgBITAB0VABPUHRV7eVwgIgSsjMPKO4lDuRms/WXGdeT6TJFel3Um/0+n2fn62v4XXjnZwqLmXdqv2tF0/xrTiDEE3TXxuJ2X5HqsG9efunsMtlQX2e6Rrwtp7TKfiHWaY0ml4htVuvbJuytZCQAhMVQKXFtTpBF3pjmto6Xks8wr7RufFU2z3xkM09DfwWvMu/vXkVg527rdXW6drI6roabU7h6bjd/i4b8ZHeHz5/+T26ekboJm5Vc2i2fdJi+3sjdbMmFxFCrOpOpzSLyEgBNLXXzaIoQIFwyMJR6Y+zCaAGDGdWNNP+rlEfz+DjQ20v/E6Z156id7Dh9NpbHQ7WiSzRsfhwOn1WRHUC//sTylZdduFo3I5US3jKASEgBAYQeCCz5WXuPzJXELlLrQZyiShFhwaJFr2EVG1p8/swYwOQCphT3bKUaQ/UmoON+7ZNfju/CKumReZx2SEhMA4EGhoaODUibd5/ZXvEAofoHSBTqBMx+HWifUm6D41wJnDCU7s1ykfLGL9jGp8BQW85jCIuHRuc3tZnjKZFwnTm/LymmsWb/tmcGpaCeWz+vjdRe+R74mzt3UuZ9oqSHb7KBgcYG7qDPnlMaLLiomV+q1TwtuVpKgxQoG3gPI1qyiYW0V1dfU49Fp2KQSujcDZs2ctKT1t2jS8Xu+wVPTqb0HKgFjSZDBh51/0uzTynCooZkTSDUtQH8D4ZyWo6zAGopipFCjhnSOoMxHTGUltu2p139Guha1ycMTuvJnBP/4E2h23UFVVdW0dlFcLASEgBD4AAiKoPwDo8pZCQAhcBYHLCur0DdLc1LdW5GBGUJvsa+zme6838MbxDjoH4kQSSTtxt3UBqGOamiWogx4nlcUBK8X3Z2qqWDpzmn0T1pI+uSE3KnXu8L6k/Y4EUF/FEMtLhMDUJ5AWN2kLM7x0wdDckiuoLSbvI6ibBs/yWsur/ObcK7ze8hvO9jepUnD2whtNJY20I7HzHHmU5hVZgvqLN/0ZK8rSN0AvIqiz9bDTv8sIcpnYpv4RKj0UAldK4MJA5IygTl+XjajNNxpBHW5poeON1zn/2m9of/NNVC1qlfJW1zKCOr3wJi+PvMIiK4J63h/9EcW33nph80VQX+mQyvZCQAiMTGVzRYI6jS8Vx4yGSJzdTWTfj0i07MdUkXDWZ9O0oFbXaLqO7vLhnr0G3+1/hGvGReYxGREhMA4Ejh49yv79e9m29XnikTrW3htj6ZIUgYDGqQaDn76coq7OZKDLwQrXNB4pn8nM4kL2BfJodDtJmrDANHlAZTMx/Owyp7Mnr5zThaUUVfRx36wDBPPiHOmeT2v3DFLdXmbGotzuOo+7ws+RpTfTXlKGM5FgZncXN51toMgF7lXLcM+aweLFi8eh17JLIXBtBE6cOGGl9i4sLLSiqFWq78wjaUA4btA2kORUd9x6el6Rm/KAE59bx5mbpEwJ6t1KUP+Y1G+VoI7YdlsJarWdlcrbugtpL8xMp/bOPp8W1AlMonfcRP8jD2GuuokFCxZcWwfl1UJACAiBD4CACOoPALq8pRAQApcncKnMiyOfz7oVa5cZgWynVcvIFMM0icVTvHmik+d2naD2ZCfJVCqtiJS+yQhq+xow6HUxq8jHvYvK+EzN7KygTufTsRtvmWn75kJGOamnM2JJarVefoxlCyEgBNIE0h8+7Z+G6q9m+Qyf6KwIwkxU4uHuQ/zL0ed5tfk/aRo4x0C8L5vjQU1T6qUGGgGXn5mBCivF96ZFf8QtxcvTs6ZagZ3JCGGv9M6KaHMoA0Xu0zJuQkAICIEhAhdX1MOX86VvrKUXDtrXS8MZqgU1mRmnt76e0//7h5z/zWuEm86R7B+w5HQmosReegNOvx9vxQym33sP1f/9Dyi4+eb0NVpO0encaTb36UtdaMrQCgEhIARGLmy55ELpiy88VACNSDepjqMkGmuJHf8lya6T6fV/OZ9R1VWaw4WeF8RdtQbfqk24KpYJfyFwXQgcOXKEgwf28uMff49opI41axIsWGDg92ucOWvw618lOHzIZKBbZwUBHikoY0lhEc0Ffo7muTiMQYFm8jsqJbgZ5K1EGXvd5ZwoLKVkRi8frT5AvjvOoa4FnO2oIN7lY140zEddbQRnFnF42V20l1XijkeZ2dnMwtOHCDjjxG+7Bb1qJkuXLr0uHORNhMCVEFALO5xOpyWoVZ10Jagzn8vDCZPzA0nea4uyu3HAcsk1c/zcVO6hPOjE50obavWnIy2oU//0bxhv7rNSfJspA03Vn85GUKfldG5q72wNajuARgnqyO1L6f/DhzBWLZWFHVcymLKtEBACE4aACOoJMxTSECEgBHIJXJugtm59Zm9DDsaSNHeH+c3Rdn5Q28iBph6cmmnVns4+TBWVY6cKD3pczCrOCOo5OYJabX2xUJxMIjgR1HIUCwEhcBUERoiaCxa4jPy9JZ0NYqkYv217g+cO/y/ebH2daDKGoWoZpssRZBbQqOwQwbwgs/NnWYL6vy/cxM2F9g1QS3ZnBbU9C2YEdXbBTaZLkuH7KgZXXiIEpjqBsRPU6kabGYvTsXs3J/7pH+morcUIx8BQ2W7SHFXZgnQYtisYxD9rFmX33sucDRuZlrmZPTSNDV3mZV6eeUYE9VQ/MKV/QuDqCVyhoB6ZYcZaHBg6Q/zULktQJ1oPYQy2p9dPq9WDdn1R6xOkMw/dU2hFUHtX/g9c5emFNlffenmlEBgVASWoz519l7p3nqdz8D1SJS6MoBPN6cARi+Pu6qX7VJQTB03Kz/v5hKOEW72FuPJ9nPa5+Y1bY8ClscThwGPkczZRwVFnOfXTSpk5t5fPLD9EoTfOm2fncaRpBv3nvSzs62O9cZr5Vfn0rbmb2MxZ6NEonpZm8o68R9xhEqlZiVY9SwT1qEZRNrreBJSgVhHURUVFFwjq7kiK+o4Yr59UpQV7rKZ9bFkh9ywIclNZHsVelecs/XFbCera/QwJ6oglqLMpvnMjpnME9VA0tSplbZLQIHKHEtS/Z0VQS+aB631EyPsJASEwFgREUI8FRdmHEBACE4jA0Er2zL3Mlp4Ib57o4LWj7bx+rJ2z3YMoN62rf6zN7QhqO12OQdDrpLLIb9Wg/kzNkKDOvd+ZSVGZTfltvZnYmwl0IEhThMDUI5AjVAYTAzQPnuO1ll384Nj32Ne515rC9Jx5yIqgTk9W+e58qoJV3DdzLX+w8PPcVJROIammvWFTly2p7UhGmdOm3kEkPRIC14fAqP1v+uJKxUQnw2Eiza1Weu/Gbf+b0P79du3pTJpwJafTJVfU/JQR1KoG9ZyNIwX18BYM/TTqll0fUPIuQkAITDkCapZJth4gtn8ribN7MAa7MJIx++NmNoOEutYy0JweNH8prtl34V3+GZzTJWp0yh0QE7RDSlC3d+zn2KmtNPUf5ZzhoNt0YOg6xe4487x9aJ0RmvYb+E97ub27mIXJIIUeN+1eF7v9blrydNwOcBEEo4J2RxlHfQXMntfP5+88SpEvwaun5nDwzHR62r3M6e/lQfMUN8304Lp9JXpFBcTipNo7iZxspN/pJLH6NhxzqkRQT9Dj5kZv1uUE9XsdMV470c/PDvRYn83X3VrIvfMD3DLdc3FB/Y//ivHG3mwENY50BLV9wZvzlf5cn35K/TUxMIlrWCm+B/5QpfiWCOob/fiU/guByUpABPVkHTlptxAQApcloMp8JZIGh86F2LG3id+e6ORM5yB9kYSdRddevJ5WMWlZbabSNahFUF8WsGwgBITA9SWQs0qmPXKed9rf4tXmX/Pzsy9zsrfBKmyg59Z7zRHUQVeQquBsK4L6DxYpQZ1OIXmBoFbTY26qb5HU13eQ5d2EwA1GID2vqf+i7R10791H+2uv0fbrX9J/6hSa5kBTN+vsWEPrkUkS4cpXEdSV2IL6MyMiqC8nqNWeZH67wY426a4QGHcCppHAiPaRaNpDbN//JtGyD1Ipa7oxsguaVfYa9ZVCc/vRAxW4Zn8Iz62/j7Nsybi3Ud5ACCgCSlCf6ThG7amfc6b3OL2JQeJGFLfDwOc1CQYMAskU/vMGgdMegvVFBNu9+FT5tDwnrUEf5/IcNOtJnE4vc1wlaPo0zmpeqmYN8MnbzzDNl2L36RnUtxTRE/JSmBxkeV4Ls0s0ArMrcU0rsMruJsMxot29xL1+3LfeimdmpQhqOUwnJIFMim8VQZ2pQZ1J8T0YN2juT3KwLcJvVYpvYM1sP8vKvVTmuwi4Mym+TTvFt4qg/ocXSakU3wPpFN9ZQZ2uQZ2uNZ0JolYXwZkr3CFBvZTBP1wvgnpCHjHSKCEgBEZDQAT1aCjJNkJACExKApFEis7+KLtPdrK19gx7G7uJJg2UuM7ellQXeJqKg7ZvfqqbBcE8h5Xi24qgXj2HpZUF9g1R61bmxSJvhvLv2vuRW56T8oCRRguBCU4gN4vDqd6TbD/9Y6v29HtdB+mIdFmLbtQHZFXb1ZrRstGGEFQR1IG0oF6sBPUt6XltqO7r0PRmC2qVGtyaz3Kl9wRnJM0TAkJgchHIndcGTp2m+T9+YgnqniPvEe3qtDLcqPLTaKp8geqbbkVVq9nJGQzgr5pJ6b33MGfDZyhYetMlOz9SV2cz4cj8NrkOGGmtEJjgBIxoD8nO4yTO7CZ27OekOk/Ynx81Pb38T7M+e1qCWkVQuwPo+ZWWoPbe8gmcpYsmeA+leVOFgBLU9W3n+NmxvbT0naBAb6TQ0U5RXoS4x0mLOx897mZ2d4pAo5fI0VISnQF0hxPNk0fK56HbpXOWOD49yQq3QYkbIh6omB5h9YJu/HlwvK2Qxo5pnO/1EVZl1ooGKCgwqcj348vzEdPziJo6kUQCpyfIrDk3UVxScc2Cum3/Dl7etpNt79Zy5NV62qyBq6bmgRWsfOBhNn56PTWVng9oOEPs+quH2fiNBtb8w3a2/skKhlqym6e0NWwG1m9rZfunyz+gNsrbXozAsWPHsim+RwrqRMqkP2bQPJDgRE/cevn8Qjczg07y3Q5c1oLL9EpLJah/W0fquRdJWRHUmRTfmQjqdGbI9M3LTFa07GJNq+SXneJbRVCHH3kYbr+JRYuu4G/InqfQatSRdvFH9eq1rL17A+s2PMj65XIcyhkhBITA+BEQQT1+bGXPQkAIfMAE+qMJmroHqT3ZyY53znGoKWQJ6lR6MaK6V2BVnlYr2jMC2oRCn4t5ZQFLUH9qVRWLZuTb15GWxs69xZkbeTOUWlxtKzE5H/Dgy9sLgSlKIGmmiCQGebv9LX50/F+obX2Drki7VX9a+WRLUKf7rv5XH1yViFGCelaOoL55mKBOz1rWNKbmxPR8lhXUMqtN0cNJuiUEJgQBI5UiFR6k5929nHnxRTp27yHS3UUyGrWuqCyHrAS1lRpXT39r4goG8M6qpEwJ6o1XIqiHyh/IApwJcQhII4TAlCGQCjUSO/0aiTO1JFv2Ywyctz8YqpU21nWVEtT29ZYlqT356AVVuFUE9U3rcZYsmDIspCMTm4AS1HXNIX50oJn+8Ak+VLibW4NHmRPoodXh5Wfx2bS2F1B53MR3zs9ATzmDjnLiJWUQDOB2ONBMAyMVZ3rqPLdylHn5bRTPjFBUkmCa38ChOQhHPbSH/DS2T+OQ08e7lXkYhQ5ucWgUOvLocwbpdbnp0wyKtQB35S9krr/sqgV16PA2tvzp4zzzqq2k3+9R/cmn2foPj1NTcrktx/j3+59h5YonqLN2u4HtrVtZn/V/IqjHmPaY7i5XUAf8ftxud7YUjfrMnTRMokmTgYR93ep363gdGk49fT2baU08jvlmHam/30rq9XdIZQS1veI8mzkos6AyEzc9UlCrFN+xO28m8sgn0G6/eUwFdS646k8+y/Z/fpQVduyOPISAEBACY0pABPWY4pSdCQEhMHEImPRFE5zpHLBSfO850cXhc72c64nQE06SsOq5gFMzLOmcUiLHutrTmJ7v5daqAu5dVMbHllUwtzSQ7lbjmxaRAAAgAElEQVQm7a2dFty6aZr+jVQ0nDgjLy0RAlOZQG+8l1O9J3i95VVeOvVvHO46QMpI2ktnNGvJzYiFNEpQmwTdQWZlU3xvIiOoh9LmZvI/DNG7MCOELL2ZyseW9E0IfFAE4n29DDScpv3NNzj37/9O6PBhjETKvtayLreGstNYGSLSNfmcwSC+WbMou+deqj8zVIN6qMbrhSsGMxEoIqY/qNGW9xUCk4/AZeeNnFIFidaDRPe/SPJMLUa4AzMZGVpAaNrpXe3PnPZnUN0zDUdRtRVBnbf0v+IsFkE9+Y6QydliJajfaRrkhX09RCIn+dj0XdQUHmRusItG3ce2wfk0NBUx66BJcbMHZ7KYREElA9XziBeVoTnzcKcgGI9RHDnNzGgtFdNOM31BhKLiBEETDMNFyPDR3eujo9XPEYeXN2fnkQy4WBlxUGzm0e3x0eN3E/KalOj53O9azHxP+VUJ6oaXvsD9n3qBBjUk5WvZ9BeP8ujH17KksgCPU9USCdHWWMv2v3mGLd/dZUVVl39uO3XfW891jQ8VQT05TxogI6gLiwrx+wOWoM69przYp+VcqWyvTzLR4gkMldr72W2kXn+X1GAY01ApgnTrujdXSFvlqNOBMheLoI7doQT1w2irrl5QXxCtn4wSOlfH9r/bzOa/tc8VVm9h36tPsuKDSjwwaY8aabgQEAKXIyCC+nKE5PdCQAhMUgImg/EE53ujnOsOc6ZjkMbOMI1dYUtSt/VF6QnHicQSJJNWjKF1s0DdDK0s9LF6Xgn3Li5j7ZLpVBX70vHVuVHSw1N5i6CepIeJNFsITDICPbFujvYcYff53/Lrpl9wtOc9BhL9xFJxa8W2ms30tNOxhHW6blWRp5CFBYutGtSfmr+BxQVDNQ7tD7wjBfXFChqIoJ5kh4s0VwhMCgLxUA+9x4/S9fZbtL2yi76jR0n2D5JS0SVGyq45remWq7b0jmlYc5u7sIjggoWWoK76xHryFy60+iuCelIMuzRSCEwaAqMR1BmBkGw7TOzwdpLNezFjIcz4AKn4IKQS6KpkgaWm1cP+V/cWWIJaRVC7lyhBPX/ScJGGTm4CSlC/29TP9+s66Rs8xV3Fb3LztKNM9/XR4sjjP+OVdLUGmfuewaJWjQUJN/6icvoWLKV7RjU9vlJSuPFHwmi9p4mE3ibuO4s232BmSYzlej9Jw81biem0dwcItJgkzQSdM6L4dSeL2/MJJjz0BjVCJRq9xSY+Twm3eG9jpvfKa1A3vLiRNRu22dL540+z84ePv2+0Z+jwCzzx6V2s/elWNsy53mMpKb6vN/Gxej8lqDXdQX5hIV6fH5fLNSSo1SLKzNrKnDuI9t+HzD/2Qks9nkDbcwD++d+sVN/ZFN9WDer0Z/h0ozOvHympMym+Y6uWEv78f0VbufSqI6jfL5187rm17nuneflz1WOFU/YjBISAELAIiKCWA0EICIEpSEBdupmkDINYwiSaMAjHkgzEkvRGk5w8389bpzo40NTL6Y5BQmF1w8BO96gu/mYV+bhrQSkfXlxmSerKIiWo7ZWO6Yy3w6Knc641JbX3FDyapEtCYCIRCCfDtA22cqL3GPs73+VgVx313e/RMthCfyJM0jRxZjKDqfIFKnrBhBm+ClaX13DfzI/w0Vm/w+xgzgfL9CfmzPymWd8MzXd2xu+M9Z5INKQtQkAITAUCyXCY6Pk2Bk6dJHTgEKFDh+k9Wk+4tdVK/a1SgNsRJTq6dZfOwDANvDNmUHz7HUy/517KP7IWf1VVzq08WVAzFY4N6YMQmBQE1CJn63NkilR/K6nWg6Q6j2H2niXZ00iiuxEj0ptOCKHSvKaXBqr5zFuI0xLUa/As+V2JoJ4UAz41GqkE9d5zvfxg33m6Bk6zouBt5gROEfSG6XS62Z8qJtbhY95RkxVtKVYnDIqnFdNdvYTmigU0TptNRPfhHxwk0dvA+dA+2r1t9Mx1MKskykcdnSQMNz+Jz6atO8i8liilZgRXWZTipE51UwBvzEVfgUlfuYP+CifOYClz/Msp8V2hoD63g423P8w2ZadXb6H2109Sk0mCN+mGS1J8T+QhU4K6LwFdpp+o5sHhdA3Pq5iJXMnpRFZQW6Vq0hW1UkmKGhupfvO3FJ1qQIvFMNWHdl2VgdCy9yYz9xqtvxqZUoXpiGr1dydumkQXVBJ+YDUsnD0ughrqeGbFSp7YDzzwPKd/tQlR1BP5KJW2CYHJR0AE9eQbM2mxEBAClyVgC2pbqdip1DIPtcrwbFeYd093cqApxIn2MJ39MSuKWglt9fvyaR5WVhVx25wiVs4ppCw/ncMmR1APJfe29ywR1JcdFNlACAiBMSCQMBIMJgbpinbQNHjGSvdd332Y032naQu30x3tpD/eSyQVJmGmSFoiB2YHZvHhmWstQX3PjA8z01851Jr0BDYkqO1fGela1EpYW6pHfM8YjKDsQggIgZEEjESC5OAg8a4uos2tDJw+Taj+CANnGom1txPr7ibe10cyHIFUEjOp0n8b+KpmM/3ueyxBXXrXGktYp2ev9IQlk5YcbUJACFwHApagVp8iU5jxQcxIF0Z/G0bfOVLdjSQ7TpHqa8WM9WEmBiAZxkzFLQGheQpxlsy3BHXe4gdxFkkE9XUYMXkLQAnqfU29/KCulY7+BpZO20u5rxFnXowep4tGgtDlofq4xop2g5qEQZE3yPnS2TQUz+XYtHn0O4IEw4Po4TMMRg7QEejk3Jw8KgpjfExXgtrF9uRsOnqD3NwWY5b6213mpDgJs86k8EShr9DFQIWPgRkBHMFiZgXnUewrvYIU31F2/UU19/+1stPreP7Ey2ya1KeRCOqJfIIqQV3fmeAnjVAf0tF0V/qaM8ce53Yg8zk7Y5dNdQULquLDcl+C/14YZZU3jsu0ns3eW8wEz6jP51YmoXRWNHs31h8dDCWoE0miXjcDpfmY+YFxEtSw+6801nxDNe9Jas0t1EzkQZK2CQEhMOkIiKCedEMmDRYCQmB0BC6tjCPxpJXeu2dQfSUIDcYJDcaIJFLWxWLA62JGgS/95SFoFSxSj9zlkOmbniPFjqjq0Q2PbCUEhMBVEFD1pA1LOquU3uFUmHBykIF4nxVBfSx0jMPdBznYuZezA2cZiA9a26kPtrODs/jwDCWo708L6llD7y+C+irGQl4iBITAWBCwS7GamKkkRjxBKhIlFQ6TGOgn0tpC34kT9L73HqGDhxg810RysJ9UPGZFoPir5lB21z2U3XsvZR9ag3emCOqxGBPZhxAQAldIIJOJxkyBmQRDLaSJYyYimNE+zIFODBVJ3X6EZPdJkn3NmNEeSMbRVQR12VK7BvWCj1rpvuUhBK4HASuCWgnqfa10Dpzm1oJ3mOk/jdMdpcvp4rhWSLLTS3U9LGnTWZZwku8rpKt8Ns3FszkbqCTq8BGMRsgbbMQYeJewv4W+OTrTi2KscYRImi52JWbQ0ZvPjDbw6i7CM/0EdY35bRH8cejN99JbGqS3JIDXV8AS/xwqfCWjF9ShnTxW+CDPKWhfepnI361jLErkhk7uZPs/72Dbz19m12Elv6up+dwmnvjyo6y/ueCCIWp78WEqNuyg/Ou1tP5lDYTq2fbNJ9jyo53Ut0H5zY/zwqtPs65EvbSNbZ+qYONLwNdrMdX22ceFgjp0eAfP/c3TvPD93TRQzpKPP8yjf76ZR+97n8rZyRB1P32O5/5+Ky+/Wm+lPq9evYn1j2zgic+upTxzi+t6HGxT6D2UoH67Kcp39sXZ02Ji6gpkxiKPuGWYvYWYltfKNKsvlQfcpbFqrp/NdxXzkWofHpUoKCcyOiuoVe0uJacNw46wzhXUhkEiniASjzGgIrB1bfwE9Tc01vyV6tB6tjZtZ0POWnfadrPtR1vZvmMnO/aoCvDvf4xmzpXqb+3j9FdWQKiBnd99imd+mD7X5tew/qHH2PIXG1hy4amWPZqu9BzdbfWhnE076nj+oXJCbz7H5m89x/af1tM2v4ZNjzzD01+pwX7LKA0/f46nvv1C+vx5//M/06grbdMUOjWkK0LgmgiIoL4mfPJiISAEJhsBa6W6uiBMPxKJFH3hBO19ESsFuKGB2+Ug6M0j3+siP89JnsuuF2YL6lzxrS4W7R3ZkYeqhuuI3082QNJeISAEJiiBzPyjJpsL60P3xEMc6DzA7vNv8lrLf3K0u55QVEVSR61Pu0pQ3zvjPu6bYUdQVwZEUE/QgZZmCYEbisD7ZaCJ9/bSc/AQnW+9Rcfrr9N3/Cix3h6MWBSV2SFQNYfSu+62alCX3vUhfCKob6hjRzorBCYMgWxx0ZTdJFWSAN3+VGiYaNF+jO5TxJp2E2/dT6LrJMbgebREFIevCGfZLZagdi/4CI7C2ROmW9KQqU3ArkHdywt72+gfPME9JbUsDh4lP6+XZqeX181KelqDzN6forLZzfRkIXnFVcQWLSZaPpN4XgCH5iCQiOEJnURveYOA6xgl8/upKItQ4YpjmC7Oxgpo655Gb6ufU24/++b50YNObhtMUmS66PIG6Qx46fTqFDsKuN+zmAXe8lEL6uivn8D70WeswXr8VxGefuAa9XSygR1f/QKP/u0uS+pe+Khm049f4flPDl9MkpFufHIrp7/l4akHHuaFkzmvXv40++oeZ4X11GgF9RE2tz3Bui/vvGhbar5ey66/rLlQyDfu5LFPP8hzey5xDK9+kld+uoW1liyXx5UQsAT12SjfeTvGnnMGpu5IC+pcOT0sF3d692k5rSSz+jjv0lm1MMjXPlLO/fMCeHTT+qthiem0hM5U2bKeU4s5DcOW1ZnyhEpQJxJEYzEGw2HrfRYtWjT67ux5Cq1ms7X9+9WgVr+/eAR1iLq/38TDf7oDpaUvfJSz9ps7ePlrw4/R3HPlyNcjPPPxLww/VzI7mr+J7a8+z/pcGa5+d5XnqC2o1aKQlzlSvpW1j9g163MfNd/cx66vLaHuG2tZ81e7L9KnGrbs3sWTq0fMM1fZptEPlmwpBKY2ARHUU3t8pXdCQAgIASEgBISAEBACQkAICAEhIASEgBAQAkJACAgBi4AS1O80dvPdPU309J3grqJ3WV5wilnBAbr1PF4Ll9Ha4qfwmImn00dCKyVZMgtz7lwcJYVWxKc7niRvIIa/t4WivsOU+5upqg5TVBLH5TDBcBBLeOkJ+TjbGmCfy8/rc7zEC53cZkCxnkfIHaTL7aZbN5jpCPJ7BYu4KTB6QV33tytZ+eU6O7KzYTsb5lzbANd/536WfnEXlK/l8W9u4dFP1lAdgGhnHVu/vI4v/EgprU1s73ie9TmCNyvdHnqSJ51P8UJ0C1v/7nHWzvFANET9OVgyPxMOOjpBvWJ1Da2NhTz2vad59L4lFKhdNe7mha9v5LHv25Gqj/+qYbiUH9jNUw+sYfMeKL/vcbZ881E2rqpGJQWMNu7iua9+gSdeaoCPPc/pnVJL+EqPFktQn1GCOsqeJiWo06HoubEsaqdWXu6MtM58r86J9Pd5GncuzOcrHyln7fygJag1lc9RyWkVLZ1MQTwOkagtrD1uDJcTdH2oRnWOoI6Mp6CO7mJz9f08pQ79T26l9ccbULH70Z8/QfW6Z2ijmvXfepYtn1vLkhIPDDSw85sbefCvleBdwdN1+3h8+RDp7LmyvIaatt203f00z359E2sXF+BJRmn49RY2rnsK9eryr71CwzfXDluEcbXnaFZQl5dTzlI2/cOzPPHxJRSoaOnse25i67ZyHt/wAiu/uZVnv7TWPv8bd7Ll0w/ylFr0sXwLtbufpCbHUV9tm670+JPthcBUJSCCeqqOrPRLCAgBISAEhIAQEAJCQAgIASEgBISAEBACQkAICAEhkENACeq3T7bxT7vqOXe+gSXB0ywv6mJFuYbLgGPNJq3tOrGQmw4zwCl/Id2BaeDz43LpeMwYek+E1JkBihMJFpc6mFmRR2CGH2fAaUk23QQnThKDOr3tGg2GkwNFLmJ+J9UOjXyHm6jTS9jpIqKnmB3w8tDsKm4qKR51BHVWOvE4r0SeZu01BlAzUMcL36ql+ouPsnZkBu2BXTyx4H6eabsw4jQr3RTj1Vuo/fWT1AQudciNTlBTvoGtu7deRLo38MK6uXzh51wgmuu+vZKVX62D5U9S+8aWi7ShgW2fmsvGl8p5clcDW+67VmA31mmVjaB+K2pHUGvpFN+ZGtMjpXT2+RER1G6NOxcE+cp907lvfgCPI53iW0VIJ5JokSh09qA1tVpR1UbldIziQkxvHqbDYUdaGwbxRJxYNEYkErEyRY59BHWU3dlo4nIe/Uk9z348s9CigZ3f3kH0Y5sukvZ+6BjNpr1PHypD54odYb39a5m02kPHUsN3H2TuIzuBR3m551nW5ab6vspzdGiuuHgUdPbcUWL8K6/Q8K3hYpz9z7ByxRPUUc6W3a08uTrn2L/KNt1YZ4/0VghcmoAIajk6hIAQEAJCQAgIASEgBISAEBACQkAICAEhIASEgBAQAjcAAUtQH23iOz97h2NnzlKS18Oy0hRrq/OZmYjT+14LnZ0R2lw+jhYGeXtGPh0BN7qZwhePExiIQEsfgydCBBIO5swqp6h6NtrcBRiFpaR0pyXM3Eq89adINsUI9ado1nSSLo1il47X6cDQVWSoSwVbs6DEyfplxdw8I/8qBPUWas0nya3mPPbDGGLnFwt58DvAX9Zifn3o3XKl2+XF7+gE9fofnmb7Zy9elz7071+gcP0Lw2sC50S6btrRw/MPXbyAbzYt+ldeITJSwo09tCm1R1tQR/jOW+kU30pQqxKCl4qYtnqfU4NapelWKb7dGncoQf3hMu6bGyAvdzfhCFpnCI43YOw9ZMlobeVNmAvmDElqJa1TKSvFdywWIxqNjrGgjhJqrGXr1zfz2PftVNfln91K7Q83cPEj8sJhzmY3eGgrp3cMvW7oXHmfc/bkC9y/4AvsUjL4nVaeXDXaw+jS52hWUOdEgQ/b65ub0e5+yspMcIGAtjas46mKlWy+yAKV92/dpds02l7JdkJgqhMQQT3VR1j6JwSEgBAQAkJACAgBISAEhIAQEAJCQAgIASEgBISAEEin+H778Gm+s/0N6o43oesplpQF+N0l5dwcHcTz1kEGOjs4U+qhrtrPG0vyaStzME1LUNwXpbg5gn62l97GTsL9BnFPIcacpXDHvZjzl0JBIZonD10zoD2OcSRM8mycRCiFI2nic2u4XTo4dBwuFy63gyUzNT5V4+WW2d6rENRPUmtuGWdBDZeSXEPSbTTtGKWg3tbK9k+PDONOH75ZgQdbdpt2NOe7T1Fx+2baLpfuvHEbD1dvZMewuthyWoyGwDBB3ZTC1Fzp0Gf16pxU3taPI/J+q/TeWUGtc8eCAE98uIwPz/XjcWqWtzZUReuePvSGc6Rq9xLZ+Yq1n7zfuQ+9ZiWpuZUY04IqDzhGyiAej1tfSlDrun7VEdTv3/dy1v75czz/rfVUpzOaj4bVpUT0qAT1uW08PGsjO8g5vkfzpqpedqbW9AgRfVlBna3JvZ6tTdvZMLL29fvWjn//xl32vUfZN9lMCExVAiKop+rISr+EgBAQAkJACAgBISAEhIAQEAJCQAgIASEgBISAEBACOQRUBPXBY2d4ceceDjWcJ2HqVE7zc3dVEbfEI1TUHycx0M2pUo13q3Remw/nA3EKBwco7YpS2poi0B5G7+qloydG/YCLzqI5sHI1wVtvpmJJJUUVQfLcJrFWg663DAaPmKRaIc9wUFDiwu3RSCVUdKlmybWFlRoP3evlprmjF9RjXYP6cgfJ5QX1aCK5x0BQ5wi89WmR3fbSRio+te1yXcj5/WjaegW7uwE2tWtQqwjq3BTf6Y5no6jTotoS1unU3moT9fuUmRNBHeDxe8v48LwAeSrTgKZhYtqC+lQTydp9RH/+ihVB7VGCevVKUvMqMQqCmMZQBLUS1CqKeqwFdfXqtay9ewPrH3mYddn66aMfZBHUQ6xEUI/+uJEtb0wCIqhvzHGXXgsBISAEhIAQEAJCQAgIASEgBISAEBACQkAICAEhcIMRUIK6sbmd3fuP09LVh6GiNElSrKeoxGCeCuXUU5x0R9jnDbHb30Zb33l8J85TcD5GScJNleFgvmHQFYryy3MDHI87cJQUsWhFJf/lwbmsWFlCSamTUJuXfb/J53idn65mDx5fgDk3T8MfdNDfFSPcmyQeTTFjuoP77ythwfzRp/jOpqsGHv9VhKcfGKOaytE26l7dRe2ru9ix/wgNv95NQ+4xMiI6c1RRodnXj5OgfvFhKjaomNNRPsq3sK/1SVaMcnPZDIYJaiuCOhNSnE7jnVtzOiuoFbkRNahdOrfPD/D4h8u4d54fj8OOoLbU9mAEvb0L83gDqbr3LLGtLV8CC+aQKi3C8HlACWrDsFJ8Z6Kor0VQZxY5XNUYJ0PUv7uL2p272LmnnvpDu6hvy93T8IUQozpXRhNBfYXn6GUl8VhEUF9hm66Kt7xICExBAiKop+CgSpeEgBAQAkJACAgBISAEhIAQEAJCQAgIASEgBISAEBACIwkoQd3e2s7xw8fp7+lFJ0UiFSdqJHE7XBTl5ZN0QbPez2naOJk8TXfbOfT32insjFPl9rDQ6WGx5qI1FOHHZzo4NBDFHXCz/LbpfPKTC6lZU0ZZuZvBNg9H/tPLmb0eus/l4Q4Gmbm8CO80N4PtESI9caKDKQLlPpbcP5+KBaWjTvFN5w6+UPowqhpz+ddeoeGba7k2RR1i97c3sfGrO4YL6ZEAJ5CgfvQnPTz78QKGZL1ERo/XGZ8V1Hui7GlKDhfUw+R0jpTOTf2djaDWuX1egC9/uJR7VQ1qh4ZulbI2IZGAgTBaZw80t1tR1WZFKWZxASmfF9PltLYz04I6I6mvv6COUv/iZh778jPsGiakR9Ifa0F9defo+Arqq2vTeB2nsl8hMNkIiKCebCMm7RUCQkAICAEhIASEgBAQAkJACAgBISAEhIAQEAJCQAhcBYH6+no6TzVy5rVaoudacGkGMY+bUFERHbqX8/0mISWsPQMkHB0kk00kezpJNA1QPpjkNreDuYaL4ICboz0RftzRzhGHiXfmdBavmsN9vzOfxcvKCExz4m2J49nVi7tuEGdzHN2VB9UFaH432kACPWJgJjWSlWXk/Zc78CyqYsmSJaPsVYgdny/k4e+rzdeztWE7G+aM8qUXbBZi5xeX8OB3lG2rZv1XnmTj+jWsWVxBQaAAj3M0NahHI4fHIII6W296BU/X7ePx5cD+Z1i54gnqrpnD1fKb+q87evToUIrvsynQHXans/WmcyKp7V+kw6IvjKBeNS/An9+rBPVQDWrrFapOdTIJsQRmJGrLaI8bXC5Mh46pUoGr50yTZDJpRVFnUnwvXrx49IOQjRiGq4mgrvvbNaz88m61NIS1f/gEmx5aS01NNYWeAgo8MD4pvq/+HB0/QX31bRr9YMmWQmBqExBBPbXHV3onBISAEBACQkAICAEhIASEgBAQAkJACAgBISAEhIAQsAgoQd1Vf5zG//MLEqcbydMM4oUFdFdXc0r3s7epn9aBPnTPAF5HF9OSLQRiA/gjMDsBy02N8qhOos/BgcEE2xNh6ovyyVu8kIpb5rH41krKZhXi8jmpaO7hljdPMe9QC2UtvTgNGCgJkvK4cScN3KYOmoPBOZVEPnYP2sK5VyCobTG7ZsUTWKrss1up/eEGqkczztEoeHLirbOCdx3P1r/MoxdxfROlBnXdt1ey8qt1UP4krzRsYa3VjTqeWbGSJ/bDph09PP9QwWgoyDZXQCArqHdHrAjqiwvq3BrUmbzdppWW2xbZgFtn1Tw/f3aPLaitCOr0plYUdeZ7y33brxv2f/p5JaczklpFUF83QR3ayWOFD/Ic5Ty+s56nP3bhsTYugvoaztFxE9TX0KYrOPRkUyEwpQmIoJ7SwyudEwJCQAgIASEgBISAEBACQkAICAEhIASEgBAQAkJACNgEVKri8wfrOfGvPyFy9CRezSA1vYT+JUs4pvt480Q7Zzu70enHZ3QxzWhltjPOMr+f+eRR3q+TN2gyGEtx0OHkZ8EA9bPnwLKV5M2eQ3CaH5ffi+ZyUX2+nbXvHuS2YyeZe76TQDxOzJtHyu1GSTXd6cRwuYnOm4XxO3fjXFTNokWLrmCootT99VpW/oVS1FDzpe1s/Zv1VGfKA19kT20/38z6dbtY+6udbHkgLdeyEaVPUmtuoWbk65JtbPtiBRu/C1yHFN8r/rKW2q/XXJiyvHEbG2s2sq0NVnxrH/u+MlRFuuG7DzL3kZ1Q/ijbDz3L+pKLYww1tsGcckRhX8FhBihB/c6ZMP+0e5A9Z+OkTA1NFY+2HjkCOhs5nfnVyAhqjZVz/XzprhLuqlaCWkfTbAmdcdhKU1s/p/drB2mn5XVOBHUqlbLqUTudzusnqLM1oi+VtUClvH6YNV/dBYxhiu9rOEfHTVBfQ5uu7OiTrYXA1CUggnrqjq30TAgIASEgBISAEBACQkAICAEhIASEgBAQAkJACAgBIZAlcOrUKdqPneL4z16hp/44TiOBWVRItLqaJj2PA2e7aOvuRU+Fcad68Zs9VOWlWF4YYJbmIa9Px4yYhFMJGjxu3i4o4mxlFan5SzCLyjAMB6bmAIeTGaFu7jx1nJtbmpgV6iYYj5PSHaScTitlMU4XmteDa/5svHevwltdybx5865wtELs+ot13P/XtqRm/nq2fP0JNnxsBdUq37B6DIRoOLmLHd/azNMv1qMSedd86WV2/N06ytXvT77A/Qu+wC7KWfc3O9j6JzVWqmIG2qh/YzvPfHsLL9dDW1vbdRHUVurkP3+Gp7+6nhXlHkhGaXjjOZ545Al2nFTh4o/zyomnWRvIQRWt46n7VrJ5j83g6b/bwsa7l1CutomGaNi/k21/s60LdsoAACAASURBVJnNLzVQ86191ObI7SsEfkNufuLECd47N8BLe7vZ3zRALJ6w5LCSyLanzqT0zsWTfk7JZQPQTHBqzK/w8F9vnsZN0z24HBqa2ovlsTMR2EPfZ6Oq07/TNCXGNWuBh8vlwuv14vF4WLBgwejH5VpSfEd38YT3fp5JLwh54ZvrWTLiGHv2jYh9royloL6Gc3TcBPU1tGn0gyVbCoGpTUAE9dQeX+mdEBACQkAICAEhIASEgBAQAkJACAgBISAEhIAQEAJCwCLQ1NREz/l2Gg/X09F0jkh4kISmYfj9RHUHveE40UQCzUihk8RhxvE5TApcTryaAz2hQcokaZqEHTo9LjdhrxczkA+uPKXpwNRQ4aV5iQRFg/3kRyP4EnGchoGhdJxml+d1ud34gkEKZ1YwfdECgqXFzJo16ypGKkr9i5t57MvPsEt5sfd7lK/l8b95ls2fXpITRRxl11eruf/bF3uxktY72V6zE2/N5usiqJ/84Xbavv4wLygZPfIxfxPP//RZNi3OSVGe2aZzF5s/tZGnXr00hPL7HueF7z3Nuquu130VwzMFXtLQ0EBrZy/7jjXRcK6d3r4+q/6zOo6VYLYP/Pd5ZOSzruH36FQEXeR7VPS0EtTD5fTIveSKa7W92+0mGAxSUlLCjBkzyM/Pp7p6VMnt7V1fi6AGstH6F+muWvix9cshnqjeyI6xFNRc/Tk6boL6Gto0BU4J6YIQGBMCIqjHBKPsRAgIASEgBISAEBACQkAICAEhIASEgBAQAkJACAgBITCxCbS0tNDX18e5c+dob2+3vleiLROZeT1ab6czNsnLy7PkWllZGZWVldb3Srhd9SPZRt1PX2brT7dR+8YudqcFb/nNa1l6+wrWP/AwDz9UgwpKvvARYvffb2bLP29n5+E2KF/Cuoce5dEvb2Td/AJQtXeXPMhzd2+l9ccb7Mhr4FL1di/ehza2faqCjS8BX6/F/MvcZOK7eUpbw2Y2sL11K+s99Wz75mae/fcdVj/Kb17Hw488yuOfXUf1++bnDtHw86088/2t7HxpNw2qIfNrWHv3GjZ88lEe/li1pPe+igPs7NmzhEIhlKhW51B3dzfhcPgq9nTtL/H5fBQVFVnnihLTBQUFVFVVjX7H1yioIUr9vz/DM996gRf2qCOsmprPbeKxRzaxYbU6M+p5rmYpj+0ZwxTfVu+u7hwdP0F99W0a/WDJlkJgahMQQT21x1d6JwSEgBAQAkJACAgBISAEhIAQEAJCQAgIASEgBISAEBACQkAICAEhIASEgBCYMAREUE+YoZCGCAEhIASEgBAQAkJACAgBISAEhIAQEAJCQAgIASEgBISAEBACQkAICAEhIASmNgER1FN7fKV3QkAICAEhIASEgBAQAkJACAgBISAEhIAQEAJCQAgIASEgBISAEBACQkAICIEJQ0AE9YQZCmmIEBACQkAICAEhIASEgBAQAkJACAgBISAEhIAQEAJCQAgIASEgBISAEBACQmBqExBBPbXHV3onBISAEBACQkAICAEhIASEgBAQAkJACAgBISAEhIAQEAJCQAgIASEgBISAEJgwBERQT5ihkIYIASEgBISAEBACQkAICAEhIASEgBAQAkJACAgBISAEhIAQEAJCQAgIASEgBKY2ARHUU3t8pXdCQAgIASEgBISAEBACQkAICAEhIASEgBAQAkJACAgBISAEhIAQEAJCQAgIgQlDQAT1hBkKaYgQEAJCQAgIASEgBISAEBACQkAICAEhIASEgBAQAkJACAgBISAEhIAQEAJCYGoTEEE9tcdXeicEhIAQEAJCQAgIASEgBISAEBACQkAICAEhIASEgBAQAkJACAgBISAEhIAQmDAERFBPmKGQhggBISAEhIAQEAJCQAgIASEgBISAEBACQkAICAEhIASEgBAQAkJACAgBISAEpjaBG1ZQh0KhqT2y0jshIASEgBAQAkJACAgBISAEhIAQEAJCQAgIASEwjgQKCgrGce+yayEgBISAEBACQkAICIGpSkAE9VQdWemXEBACQkAICAEhIASEgBAQAkJACAgBISAEhIAQGEcCIqjHEa7sWggIASEgBISAEBACU5iACOopPLjSNSEgBISAEBACQkAICAEhIASEgBAQAkJACAgBITBeBERQjxdZ2a8QEAJCQAgIASEgBKY2ARHUU3t8pXdCQAgIASEgBISAEBACQkAICAEhIASEgBAQAkJgXAiIoB4XrLJTISAEhIAQEAJCQAhMeQIiqKf8EEsHhYAQEAJCQAgIASEgBISAEBACQkAICAEhIASEwNgTEEE99kxlj0JACAgBISAEhIAQuBEIiKC+EUZZ+igEhIAQEAJCQAgIASEgBISAEBACQkAICAEhIATGmIAI6jEGKrsTAkJACAgBISAEhMANQkAE9Q0y0NJNISAEhIAQEAJCQAgIASEgBISAEBACQkAICAEhMJYERFCPJc3rsy/TNBkIJ2jrjtEfTmIaYI5865wnNA0CPidlRXkEfU4cujYuDVXt0jTN+pKHEJhoBNTxmRoYJNnWjtE/iPr5wkf6uYv9yto45xfDtnm/15kXOUHB1MCRH8Q1oxxHMCDnzUQ7YKQ9QkAIjIqACOpRYZKNhIAQEAJCQAgIASEgBISAEBACQkAICAEhIASEgBDIJSCCevIdD6lUimNnetlZe576xgESCZNhrk25MuXE0k86nDoLZwf46OrpLJkTJM+tj6mkVu+jvgzDwOFwWF/yEAITjUAymSR8/BQDO18hdvQkJFMXEc7WiZNtevbboW/s31nnmH2i2b9KS+jM99ZT9nmR3T67TfoEdTjIu2Ux+Q+tw79kIU6nc6Ihk/YIASEgBC5LQAT1ZRHJBkJACAgBISAEhIAQEAJCQAgIASEgBISAEBACQkAIjCQggnryHRPhcJh367t4/ifneOu9EHElqFUUdcarZeS0+lkDp0vn9psK+dzH57D65kL8HicOx9hEOWfktJLm8XjcktM+n2/yQZUWT3kCg4ODDOw9SN/3/5XoO/txqZNDnQZZH52W0+pESp872YUew04uhSqzbWYhSEZQZ6Kl1TmZWSmSkdnp/9PiOm4aeNesovCxzxO88zb8fv+UHwPpoBAQAlOPgAjqqTem0iMhIASEgBAQAkJACAgBISAEhIAQEAJCQAgIASEw7gREUI874jF/g46ODvYeDfHCT1t5u74/GwiakdRmOlIzk3Lb6da58+Yi/vD35rBmWTE+jwOnQ7fadfE0x5dvciaNt5U2OZUiFouhBKB6vrS09PI7kC2EwHUm0N7eTrjuMOEfbSe57xAuKxV9JsJ56P9sRHSmfZawzvm9feLkRFHnREvnbJeNsk6/3g6uHpLgSlC771xJ4I8+i/+OFZSVlV1nIvJ2QkAICIFrJyCC+toZyh6EgBAQAkJACAgBISAEhIAQEAJCQAgIASEgBITADUdABPXkG/Kmpib2He3l+zvbefdYGEwdp0OzUncr8ay8WyJhEI4kSSRNHC6dO28p4pGHqvnQsmL8Xgf6GNahTiQSRCIRent7LeFdVVU1+aBKi6c8gTNnzhA9eIT4i/+BceAIjoxkzkRDpwVyViRniIyFoFapwNP7z6T+NjQNx6pb8Wz6fby33crs2bOn/BhIB4WAEJh6BERQT70xlR4JASEgBISAEBACQkAICAEhIASEgBAQAkJACAiBcScggnrcEY/5G5w8eZK643388Bed1B2PoGlOpgXcTC/xMC3gsmR130CCpuZBuvvj4NC545Yi/nj9XO66tRif1zFmNaiVkFaCWkVP9/T0WNHUCxYsGPM+yw6FwLUSOHHiBLFD9ST/7adwsB6HaWf4tupIW//lpPjOfbNMLelsCv1M7ekLo6hza1MPTw8+IgrbMEkC+m3LcH/+v+FZeYucN9c6wPJ6ISAEPhACIqg/EOzypkJACAgBISAEhIAQEAJCQAgIgalJIJO2c/i9uWyBvst2+lpff9k3kA2EgBAQAkJgzAiIoB4zlNdtR8eOHWO/EtS/7GL/8SgO3UXldB8rlhYwq9yHy6nT3BZmz/5OGlvCpHTNEtR/8vBc7lquIqidYyqoVe3pgYEBS1Ank0kWL1583VjIGwmB0RI4evQo8YP1JP/1P+DAEZzDhLPay4ga1Bl1nY20zkntraT2sDTfw2tQ22n2MzWoh+pVWzI8XSNeCWpt1a3kbfp98m5bJufNaAdSthMCQmBCERBBPaGGQxojBISAEBACQkAICAEhIASEgBCY3AQuJpit23aZunrv071ree3kpiatFwJCQAhMTgIiqCffuClBbUdQd1kR1E7Nxc3zp/F7989k2cJplqA+fKKXH/+iibpjIZJo3LlMCepq7l5RMqaC2jAMMoI6FApZEdSLFi2afFClxVOegDpvovsPk/zRdsy6wziNC+tPWxAyEdMZIhepN50OuR7a9oI602mZnRbVtqseXsc6oYF+xwo8f/xZvLcvl/Nmyh+B0kEhMDUJiKCemuMqvRICQkAICAEhIASEgBAQAkJACAgBISAEhIAQEALjSkAE9bjiHZedW4L6WB8/+GUX+45F0HFagvqh+2dyy4JpVopvS1D/8hz7j4cwdY07bynmi58YW0GtFq5lBHUmxbf6WQT1uAy77PQaCajzJv7eMVL/5xfw3nFcVopvO/LZjngeksjDFmWmBXUmHTim/Z0dDW2CYaQXcQ6Pos5ES2ciqW0/bW9jYJJQEdTLb8K94ffw3HqTnDfXOL7yciEgBD4YAiKoPxju8q5CQAgIASEgBISAEBACQkAICIFJS+BS0dCXioDOdPRqX3e1oEYTta32fbl2X+37y+uEgBAQAlOdgAjqyTfCmQjqf/lFF3uPRTBNB5WlPm5bWkhludf6m3iuLcxbB7tpOh9Bd2rU3FrMF8cggjrzdznzf66gVhHUIqgn3/F0o7RYnTfJpmYc7xzE2dyGCz1bg9pikBXVOWVtMlI5F5Kmp7OBX5jG2077fWFkdjabuPU+JoZpEjcNjKpKtLtW4aquEkF9oxyI0k8hMMUIiKCeYgMq3RECQkAICAEhIASEgBAQAkJACIwngctJ36tN0z3Wkvhy7RzJaKzffzzHQPYtBISAEJgoBERQT5SRGH07lGjbd6yPf/lFN+8ei2CYDoI+NzNKPAT9Tkue9Q4kaD4foTecxOnSWHNrMY9+ci53qxrUHlWDevTvl3Z36XTG9k92UKmJkTKIJ+KEBwfp7e0dE0Hdtn8HL2/bybZ3aznyaj1tVlOrqXlgBSsfeJiNn15PTaXngg7s/obGmr8CPrmV1h9voPyKuhhi1189zMZvNLDmH7az9U9WkPsO17bvK2qIbDxOBNR5Y4b68J7vJG8wgtvhTAvqnAjqzHtnHfWQrFbXmUYySSIWJRWLW9/rTicunx/d7UIbIadtt23FZg/9b3twO/NAMkUi3098VgWOooIrE9R7nkKr2XxJUtWr17L27g2s2/Ag65df2ZkwTvin7m47d7H5Uxt5qmkNz760lUeXXzg3Td3OS8+EAIiglqNACAgBISAEhIAQEAJCQAgIASEgBLIEckXtSMk7Wuk7UvaO9nW5wzAW+7iSYRVBfSW0/n/23jTIrqtKE/3OdKecNaYk2ygtTzI2bQmoshxFDXLQ7yFHRbeldnUgBbwwcvGikIsIbL2K6LKbHyCoCMqCCMo84oFVdENIRENIdEFbRMBD/Kh6EjVZhrIt40GSrSk15nDnM75Ya+19zslUSspRctr7mkum8p5hn2/vc++661vft8y2BgGDgEFAEDAE9fxbCUJQV/EdJqhbiEGEs42iY8El9+EE8MMEzSBGECewFUH92f+8Cn9w30JUihYc7VJ8jcvPXImVnXGecEstvgM0GnWMjo7OiKAefmkPdnz2Sez8pVDSV3sMPPIMdv/fT2LdomyrGZHIL+7E2jXbcZgPtxl7z+zGxhyvN6NjX+tizOvXBQG6b+woRo9XQMXzUPC8zIFHi54vG4m8wDGmZcGvVlE9cxrNSxcRtloodHWi65aVKPUtgGNlimxRUgvxnf+djqWt8dt+gFYcok7beu6sEtT5yxh45Fns/dY2rOm9LjC/505y+GtrsfYJeefAJ/bizHc3TrE45j0HmbngdxkChqB+l02ouRyDgEHAIGAQMAgYBAwCBgGDgEHAIDATBK5EUE+VZNbHmep++bHPxjEmi4UhqCeLlNnOIGAQMAhkCBiCev6tBt2D+r/tv4B/fa2JBC6SmNSdMZKIutuqbrkWkNiA49ps8U0K6t//dwtQKdpwxaVY/V8eAyHkUtWn2kjEoYpsyyuoSQnq+2i2WqjW6rzfdHpQH/vhY3jwT3bhGJ28fz22/uU2bPvj9Vh9Uy9KLoDWMAaPH8Ter+7Ejm8fYFV1/6N7cfhvMzJoRiSyIajn340wxRHTfeO4LhYsWIDOri4UXFpYU3gkCUbPn8Op11/FpbODaLda6OjtxfLb7sCCZctR6uiEYzty76h7aAxBray/U4K63Uaz0eDCjmSqvdtzCuqNe85g78dz1RRhC8MnD2Pv15/G01+TewX378ALv3wKa4y4dwoTPrlNDUE9OZzMVu9eBAxB/e6dW3NlBgGDgEHAIGAQMAgYBAwCBgGDgEFgyghciRSeCdE85UHcgB0MQX0DQDenNAgYBOY9Aoagnn9TSETbr18dwvf3n8aLv60JQZ2QbXCCJFYEM/0gUtkigtrC77y/D1v/w0qsu2cBOkoOHFuk1rpdrqbUsva5+rXMopj65oplcaYOZaviIEArCFEPIzrZlAnqY9/fggc27xHS+Y+fwf7vPnlVtefwS7uw/eMHsP4nu7F5ZTZ/MyKoYSy+59+dMLURM0HtOFiwcCE6OztZQT3pRxQhrNcxePJtvPzKb/D24BnUY6C3uwfvX7Ect9x8C3pveh8KnV1MUBPhnBV5SGFH/t+6d3uz2UB1tMqvT6mw42oEde6i8vfWhr89iucfHZj0JZsNJ4mAsfieJFBms3crAoagfrfOrLkug4BBwCBgEDAIGAQMAgYBg4BBwCAwiwhMlaCeDfXzbBxjshAYgnqySJntDAIGAYNAhoAhqOffaiCi7c1XT+OX/+vfcPTVswBEDj1G9Uz/JsIaCRzHwh23dOJ/u38JVq/sQtETglpRZikAGYmmrYlFNU0PUYKq33I/4yRGQL10K53wFy+H09M3NaLt5D5s+fAm7CF2+v4dOPjzp7Cuc3pzMjOC+urnnMtjT+9qzV5TRSAlqBcsQEdHBwqFQmbxfY2DJb6PcHQUJ48fxeEX/xVHT5/GaGJhQXc31qxYjlUDA1iw6naUeheC7gkiqPluUa4D6X2k/q0J6larhVqtNmcENXAYO9esxfYXAXz0ORz92VYYinqqK8dsbxAwCFwNAUNQm/VhEDAIGAQMAgYBg4BBwCBgEDAIGAQMAtdEYCoE9Wz0j56NY1zzonIbGIJ6KmiZbQ0CBgGDgCBgCOr5txKIaBs+8irO/vh/oX7kCJwEYLo5lT8zM5b2vqX2uV0VB0sXFNFVoX7VtH3m7p1aEqd9eDOb75S0lkPyQxPb9E8SbAf0wso74f7hx1C89c4pENQtHPjLATz4V8ROb8Bzrz+PrbdNfz7mkkSey2NP/4rNnlNBYCYENcIQYa2GwaNH8fI//zOOv/02RsMQvX29uGfVKqxctQo9K1ei0NMr6ukcMZ0np/n+SXu3+9AENf19LhTUdNxDn7fwwBfpt6dwMNmBdVMBzWxrEDAIGASugYAhqM0SMQgYBAwCBgGDgEHAIGAQMAgYBAwCBoEUgakQ0RPBdiWidzLHnU2SeDLny49/Ns9tlpNBwCBgEHivIGAI6vk300S0+a+8iOTvvgfrlcPwkpgJarHfThtIC6PMT0WK5XpI60a5ygmcQZiIqM7309Xb5P9GBHUIG869H0L5kUdRvveDkyfahvfj8b6H8A068J8/j+bXN2AmLXIvI5EHD2HXV5/Brh/tw6E3gP571uOhTz6FHZ9bj/7L2g8PYs+fLMOWHwL4wkEk/3UsjTcZgrp18gB2ffkb2P1zOR/6V2PDw1ux9TNbsfGe3vm30N5lI6b7xmWL7wVs8e15hclfYRID7TYunTiJY4d/jcG3T6DWbqGzrxe33nE7lq58HypLlsCtVMaqpjVRrYhpvocUQR34AZqtJmq1Oo9jzgjqL1p44PN0ho3YfWIvNt+Uu+zBQ9jzvd3Yu28/9v2KOsD3Y/Ufb8K2zz2NbX+U62utdhn8/iYs27wP/V84iDN0jwwfwZ4vb8eO7+3HkUG6x57Erl8+gw2LsnMMv7Efe7+1D3t++jwOvETFKANY9+hWbH9i21Xui2Ec++lu7PzObuz/4SHuTc/3759sw5N/vhGrJ7id9NiAHTiYPDUxEX9yDzbdvAX7AOw4lOCp+ydYAlPEBJM55uRXmtnSIDDvEDAE9bybsrEDpl4w9LB0dJf+bnGfmHFbq3Ax4UpHqVm0+D+plcwe8rv+u2zNW1gxrDENZuiv405kJek2Y15JaExjt6XzjD3z9ZgQFT6roUj4bcFK5MkjGjvwdIwZRgoTXf15GdbX4zry58hqV2XsagbV+PQMZpM89hr1dWWXMXb/xErGYTL+gmnOL79mHhUNSM17tq6ojxGtHHqqvipqvcl61sfPf9VRa12dRp+PNuXjqp/y97mfEB6iWi/pGfW5eRD55/UZ0/VedZM9X35t5Kdnovcv9dY0ZgZprTCeem3ncL8ecz3Z6zTbGQQMAgYBg4BBIEvNThwXZVGavE6xcT6E4kg0l7VNI6LLw221/9Qwnyheyx8hC8GUDWdeHqVjZx17SQStds++EfC3C/WBL1G2ulb+oe1AdQQuiAgxLJ/3GSYqPs9FBWwPSqElhwX6yPkIll4nS0QVO9B2aizptat4Ysx3HzomH89RI5ZXdVwt55PYdfz3AY1fPjad2qyYrQ0CBgGDwPxGwBDU82/+iGgLmKD+LqyXX4CXyGdcqprmD0H9WSqffNSfmnpIi7Izu+bxmY+JVNK50CYjsVVQRJ/aTFB/gAjqT6EyBYK69fPtKP/7nTyYJ3/WxDMfnQk9DeRJ5Bf+9BVs/+SXcID4sHGP/j96Bvv3P4k1Y043E4K6hcNf24QNT+znPtoTnBGbv3UAu/509YwI+Pm3Ut9ZI9YK6oXTIaj5JorQuDSES8feRnXwHNr1BgpdHVi4aiU6liyGWyrBdp3L1dNcI5L1bReCOkHg+2i1W6jXGwzUnBHUEyqoh3H4b7Zi02f3Mfk70Zpd/+V9eP6/rBuzZlMS+JHdOPqVEr700U3YRcUY+nHfM3jh8JNYQ/8Oj2HfXzyGbV87cIX7YgBbf/ALPPfIeNPxY9j3qQex6TsTj2z8WDXRPHOCenqYGIL6nXWfm9FcfwQMQX39MZ+1Mwoxl1F+nDghkpWTK7ZKy6gMDv+Lwr6ICUGdCqNtk8TmZAyHo3RMIiN5lDbixKVuM5KQsUJYCGHpykrenl6h/SVlI8el4wuRLXQvPejANCY7JamzeDYbz6yBc8UDKRwocaWuUyNoxzbshJJSNM6MwLUYs4iTW3GakLNzWKteOnPPiY67qvwJ5feE5pjHKJhKMk0l3BQBr2eF505dj54L2Va+Xuj54xjKihGrg8n+NOcZXyhzrhKTPO+q7IHnXNZIzGtFnYHXGe1DaypSSUTqeUT403EJX7kiWbfSe0UfwU5ZaUkc0rzw3DAM+WKDuVlRcnq1uvn+0etBI6kSoxZdm4x9LJF6OcF/+TZzM/brfVS9BvV5dWI5N4WyXhR02fuYvBdJopr2kntW1oS8n+jVbUjq6z2r5nwGAYOAQcAgcGUEcuRojljNYuJcCZuKjXR8qWM2+rizFbE6pmRP/SOL7bICwvE9IMePT8dmGbua9YHMtmWWVgoL036RWSxPJYUcd+lSSMvK+u5R/JfItwb9uU7xXNrPkkMhij1tREmMOKEYCbAt+SYhhWjyjDimo6M4sCMLFgHE3yESjkelxDYX36o4TL7HRIitELBVUW2cgOLGLLZUlqVWrOILuWYponVgJSSHUiPi8VLcEcGOY4pm+XuQxNq0n2yXDj0tAdYx6ZVWSZ4aN/eSQcAgYBCY/wgYgnr+zaFWUMf/UxPUlJ9Rn5E6BkgJavVhRzmxMSrO9GMwLc9XW8rHo1ZjK3guI7LV39ni27Lh3vshVB55FJV71k6aaDv8tbVY+8RhUXYe24vNK2c2FylB3d+P/kHg7s/twI7PbsG6lSWgNYzD39uGDZ/ew2TZhr89iucfzRNj0yeoj31/Cx7YTMcdwMavPIsdj67H6kXqnD/age1P7MSBwX48+bNjMybhZ4bQe3tvum+afoJWVEZkFeG63sQ9qFWol8XnWfY+bLbQHhqGP1JF1GzCKRVRXLoYbmdH5kGg7h12AuLfM3Jafk3YBjwMAxScGD3lGJ0Vb9L3Dc/ir74Ea93T/OvGPWew9+OXq535xdYBPD3wIL5Ei/6R3Tjzg82gLVs/3Y6BDTsvX7O1Y9j/5S146K8OAViDZw6/gCfvy9ZNSgI//BSecr+EXa0d2P31J7Fe3WNHTgKrbxN585FvPoi7P3MA6F+PJ7+8A9seWYeBTqB14TB2P7EBj32PBrUVe88/h405xfXhrz2AtU8cAvo3YMeeZ7Ft3QB6+XY6hoPffBxb/pIKQfqx4XPbsX5gABse3YjVncBMCerpYmII6vf2+4q5esAQ1PN0FWhyWpImks/hnjEqAUNEH5OCmmhloiyEbQWKFFTJGiIQeVsXsUUkIhF9lNihDzwXcVIE4PGHpA0fDtq8v1aHUDInZnKbiGzK11DyJoKd0E86h3yISoKKtlFEpU5uMX+uyc25S9ZYTGYJ2Zlw0ipiglSSXDQGG27kwaakVOKkWFCizeZaTiLmKSkGRLYwoVbiwE5sDuKZPrtMZTz7xwoShgAAIABJREFUi0srRlLamSFTeg5eCzFiWwhdTVBTglOeRKKqIgFVXKCJXZ0Y5WSoppTp2ikQ4kRhjMiW66fEopCDahS8D52PiHxJTlIi0NHnS2xEtkOrQuGqkn28Jn1V+BALOZ24PEZ+8n9SVAFLFVaoY3OiUUl8ZE6AwAZinmYLTmzxGK5EXM6kn6EmVul+4eQkrYPYVclPQkUKNGjciU33Co2f7oNsPJIEHZNyVoslT3qrCubZX0bX7Yh5slmTy3KvZAUF8r4h80V1Iw6vHVVwwYloej+iZDDduzolrooZeDtNVF+3yzInMggYBAwCBgGDwBUQyAo1deUVl+2peI3iLHrwVszdWogseopqmKOAhAomJa6X2F6eUugne9tqW45rlcpXJ4EnsrSmuIeeEuepMYzpaydhCR2XyWmKdSlbrI5tq8/aCImUbXIcTwezYNmW7BfHQBTDs2hrCzbHYlJwyGorihJtB4njwI9DhBF9J0ngOBYcCqfiEBZ91jsWfI7Rbbi2B8u3YYU0fpsxI6yI4JaIlgYoBaYWXB5LbAcI0YbtxHw8GhPFpPSUAkdJ6BGRzQVwNo3LEnzpOHFBvg9QNMfHIxwCuHEIJ5bvOLKfzWPSjH1WJCx/uvK3GomtJ3qMdXDKtriW6t3cjgYBg4BB4EYjYAjqGz0DUz8/E9QvH0akCGo3tfhWJDV/xubK33IxDJNjkupL4xod3+ifepvxf7/83xaiJEFIn/v3fBAdUySoU0IZT+IXzWewfmYC6kxBjQFs3fMLPPfx8crMFg78xQAe/OtBIK/0ZCSmSVBf2IfHFm/CLiIKv3sUez8x/pxA6x+exgMf+RIOf+w5HN2/FZdvMfU1YPaYOgJ03xw708Q/vNzEW+ciWLanHCNzhZ+5ME/uoNzNQoF4HCMOIyRRhCSOOO62XIpjKT9PuVE9Lt0TXsXk/CM7Ht9jUYhblxXwB/f1YtWKrjkgqFs49MX1eODzRDb3Y9uPj+DZP9be2Mew/6/3ofWxieznj2HXhlvx2E+RWXmry8pIYAD378DBnz+FdZ1XmIvaYez6ykEMfGYb1o/nz2sHsP32B7FzcDzBfhhfWrYWTw8CW/cN4bmHx3t5D2Pfp/qw6TvAth8P5a5n5gQ1MD1MDEE99XvR7PHuQsAQ1PN0PjOlc56g1qQz2YF4TCQyncPZLvotgG0RwRxIUkerEZg49hBbRMxmBHXMpHMRSeIy1W2jDQct2AgUJctpJUSWC96WklQJ0dWhIqhjRYxK8ghEeCuCWhPDTLimat25IKiVviLN+BDRFTBJndgRk7lMkMUO3IgSUh4TjpHCgtJvThLCSSiJRuQvJcaEjqVkmBNTQux6E9T6mmjx5jTPSmVK16WDloycBpO2UiggKT1KxPF88zWlulTRR1PiLyWohcgPiaAmEljbH3IxBG2rk7FMQYtempKqkRD4tEZCizBVBDWNgROxESzL5/Uo1vGUFBTVCv8uHtpMToOKCnj10LrVqiJJsdJ1CEEtCVPWv1ASktf3lR95knoq/QkzglrKNrhQIS6o4hAekSLrady01iidqx9qvsZY3efXfV4Z/G4hqClNrSwxleqJ1pO814gLA801r9VYyGlaqxx603Z0nzI5TXiq+1UVBjA5fZVChHn69m6GbRAwCBgEDALzFoFMPW2ljkRyMfJZp6NG+QzUsZgohmU7KfKTnxzzaCxUqxxRUFDySqkpmFTO1b2J/ClDUPWMJFKWI0EiqlPlszqpypspHl32jnVSTCmV+TxUdCgFrZRMlq8SdDxNpKtCRSKnY8C1KE622YIwYpLdBjwXIRKEMcWBdEjZn66J6O/AitHgn3RMF4XIg0ffRXS8hwRBRA48FGFSaGDDof8sF7ZDRYsRArsNy4pYne3Bhhtb/HToa0BEMSedW1TWhDvhz+OLbLiQ7wPs8+NQnBzDtmIU4ghuEjFJzSNNuASRr8/h68xY6Yxo1k5W2nlHz40hqOftLW4GbhAwCEyIgCGo59/CSAnqH30XeOlfkRLUwkurLJdcV8qL5SIMRZPluLS8VjRzi8nvPxGhzdkk6kFtWSlB3TEFBXVGUF+lZ+wUpmdSfaJTW/HN2HtmNzamxNn0COpj33kIt35q/wSEd37gx7Dr39+Kx36+Hs+9/gtsvW0KF2U2nTUE6L558fVR7P5/L+DwG00djWYNYMb3cJ+AoObCUceWglAu0oyZrKaiSq2YzgasHRn1fZn9m6PLJMTa27vwif99BdbcuWAWCeoWho8fxO4vPI3Hv0PkNND/id04+N3Nky6OSN0NHt6No/uy/TKCuh9PHTiGHX803aqSYez/TB8e+iaA/3oQyRd0z/dD+JL1AJ7GBjx37HlsncBVIb3Px/WKn6mC+loL7UqYGIL6WsiZ19/tCBiCep7O8HgFtSYTRVlKBHWBCWru8Mu5JyFmLavFCmh+hSNKUT+DEjGKlGVlMVv4EfnjiZKDycEWE9SioNZ0oYvI8hBZBWXxTcQmEZWiMHDY7i9TUFNiilUXqa1ezqR3LvhpZQVMmPCZmKj3kdgBq1t5HKmCugg79hTpToQqAUfJqJBJd/qdVBQZQW0LQa1kzdq6eC6XlCbz6BxajSMUv7Zmj5l4v5ygVgrVVHms1oYip7WilY/Lx07U3GmrxQSRTUS1UlAropstKJUFt9D2Yn0oZKNDKTsmcYmgThXHnGrVpDaR02KDLeS5WKxn9s2qj2C6jZDf2vqSSwNYeWRxxS0leukhid1rz4QmqadCUPMXLEW0igUmrQG6T0gBrtXk2r6cCGpJfsoXM612vwJ5ruz2ZR4Eo/n8yCuo+XqIcFaFHpzcVpb/Mp8ZOa2LC4SgpnWXKZ1k7ei1ktmIXk2rNJ8xNGM3CBgEDAIGgfmEgA4+tDW0ViyLk4rEJrKNbk2iLbP5j8xnqlYpKmaTQk5l0M0kNSWoJIEl8Z/aL+vrkosfNPMcI2FFtG4EZMOmOJ+JatWqh47NSWnlLsSksaiNRSxNg3MAJqgthGTTrYh1PhSzzBYiUoNEMRPUju3CZjWIhZDUInR+12MVdpAkCJi4JlparjmII9RjH1VEoJRfEtvosCooO0U4Np2TLBUDNP0W4jhQ8aoNz/JQsDxWY0duhNAJYTsJCq6Diu2hZNkoJzaKSQIvjoVoBhWfKkclPpdg5UJiuiix4DsU/xIRnqCg9nUoiUjkPH0zoAy+ZcMiZXjaQ1uvV92YRhUTj3HOmXhNGwX1fLrXzVgNAgaBPAKGoJ5/6yElqPf9N0VQa8o5I6TzhHL2u/w2kYJaRzk63Bm//xiCWv1Dsh6koLbY4rvzPz2K6RHUT+FgsgOaoprujEyGoM6skTdi94m92HyTPtt0COpB7PvkMmz63niS7fIrOKT6AI9XfU73Ws1+U0eA7pt/OTKMb/9kEP90pMaOoqk/kbbEV4ppdadkZR1qzaeGipmtUdb7PT2GGtv4f2vCW+5CLrr83bt78OmH34cP3b1o2gT11ZHox/rPfQPPfWUjBkhTNMnHlcje7O8zv2cnvl8PY+eatdj+4rUV1Ou/dRS/+NPMj2CuCeorHv/kHmy6eQv2AdD9sCcJs9nMIPCuQMAQ1PN4GnV/1pT2YjJY+rWBCGrdV5qTV5qg9tnqm4gi3pYVrkJQS39o2VZ6GGtraPpJiZw223wTocjbshU2EdRFRCgyhS2aUlGQCkFNKSiVcUtEQUvWfClBzYk4TTJdXfE6vanSVsCuIkBJiuIjIWUrEdRk9Z23+I5JMWEjtGmcdD1yDS5rJEImacnimxJthB2pPUklPLY+dHojvfZeeXmMJqhlr8xKUBSnCnHm47UBMpF+gnVGbuteflrNmnZLTpUwcnxWvNpjOp5LkpOPp3uIq59kDcVcJBs8itrGkh7n9GBFEBOSioBVvoWavM0sLLPr4rWu+g/nLeEpiStULp1D7BhpQrWSezKkJSVcp0ZQc9lH2qtbzkb3kPSipnUvKUki6uleU1aQrLwX1VG+O7ued7Ghz+zTJRs8v0nq8QS1JvbT9aZU/NriW69RUZgpBTWr7UUlJhbfsrpZN0VrSbUS0L3Tr30fmS0MAgYBg4BBwCAwNwjI57sifJWsmT/KVQyjY/YsbtTRj8r0KocRKTBVEbSy5aaYU9qgkCU1xewUY3FzF8RMWIsCOW2Hoc9J8TjZZjokByaVsJCxoo5i3xkmqempR0On9lxSLQNREKbkrRDc4n4iZ1NOPPSR7IhVdhCGCMOQVdOO68C2yZHJ4n/rvs1hDDTDBKPtEDU/QjOMECcWGmGEkbCNEStCnT/5HXQXutHhVZhQ98MAtVYNo/VhtNoNtkUkS/GSVULRLsEhothLkJQSlEseOkoFdHlF9Lr0dNHrWuiygVISw4182Am5Som1ONmMuxaprFnqzQW1bYsUXYKXFycoRMp6nVXoNs8DbRcQFjkVfBqcK58l5vavxD7nlqKx8p6b+9Ic1SBgEJh7BAxBPfcYz/YZiGhrv/wCor3/HXhZK6hzma1xFt55+jpPQI8hnfMeLlfcfzwBLkVfoqD+ELoemRpBPWc9qHO9di/DPu3dOxsEdWZHPNk5vmq/4MkexGw3LQTovvmnV4bwzR+dwa9eqXJePHuouyQVy2R3TbrNGMJZ3ySS17w8r3yt41FkHeL+9/fizzYN4HfuWTyrBPXA/eux/iObsfHTm7BB9YSeCmjXJqhn7npwpYKS1JVA9aB+8iMDKFHKuHYMB/5G96DegOdef36MG4EhqKcyw2Zbg8DsIWAI6tnD8gYcKU9gKaUyJ7EoSyRK4EyxyZ52rKJOFatp/1bp/SuED3E+WtEaSf87JtpI6+iPs/cmy24PoSKoxWhPiDnRV2e9qIlI0sk2rYgk0lNSY6rn8CQSN1MGWStSk4JSjdA5CYNArIOZoBbVhhO53EtYSHR6iuLaYUUw4UeKa1FSSD9BIadZtS6ZKN1ucMrDnPwOORJf9YsW2AhfWQ/yU2IbTfRxujSWftljE6VSrar7Z+dNpTkFmRKFQhbKQxPl9LoETLorYhpQcbGEKHPoKebcghOp6in5l/WIluPp0I2J8JSQVLrsNOknhK2Qv5okluQqWdELwUunlJ7VkyGoJ4+9vnpZ41S4kCq41b0mBLWizNkiXcYoltaZlacm65VGSq2bvHJc1lM+oT3Vcb4Tts8IarUgWUFN86utTfUMqWIHVaySEtS6+EKva7VvRgBkan/V0OCdcNlmDAYBg4BBwCDwHkWACziZoJYYXGIpFeGklt8Sn6SuMxSB65iOYwayqdY9pyU+4khHtcFgr5aESkHFXluK+CRu0AV9nOrVFuCqhNQl/2v6M9kHqnovKSR0uOcdxWtUgCmKKOlzzUdl5bUQ47S9reysKYL2kxhtRGhzESfV6nFDHOk5TbGgI8piEmETKU0/abB+CNSCGEOtCBcbPoabPpPU1SBANfTRcGKEjg3HKTBBXXRKCKMY1VYdI/VRDDdG0A5bSJIInu0wQV1CWRHUAIoJSuUCOkpFdHtFdLse+lwHCz0bfZ6DHtdGlwNUHKBESmtbPYm4DkmZTcWFFgJSZBPG1KgosuBGgKuKPwkfIuXDcQQ1FxCkEbNONmrtuoolr/CdxxDU79E3DnPZBoF3AQKGoJ5/k6gJ6nBvpqDOU2RXIqRVpiLTcU7Qi1pvk99WiUolXlFw8TnU/kRQe/dOnaBupXbbwJM/a+KZj07XLlgGdf0V1NqOePJraPMPzmD3I+Mb8k5+f7Pl9BFICeq/O4NfHakh4ZxzKoXWPtz5FZ47Gffdufq/M9P8y5TXExHYZPHNBPXGAfzO+6evoJ5R0UM4jCP/cgAH9x/A/l8dwZF/O4Ajg3mMxxLRkyKBx09RaxCHf3kAB395APtefAXHfn4Ix/LbXFZQMowDn9+ELV88gDFDSfcZwNYf/ALPPTK2m/ukxjYZtfMUMTEW39O/J82e7w4EDEE9r+cxS3gJOap0mWw1TIkxRVDrBBOrqEPVE1fRhZwgke3FYpn+RykvIfjSFFtKUEvPN6HghKCOUOCnENT0kuwrJGKUkrZsOU4Eb2rbKx/MRPJqRcisT0dKUHtK0SIVZhoHsa0W3Mium2ypRY0rygkavCaoifTMCGphzqgPtSiFVSlAPtaY9YvRBxwX0AjoipzOn1QTzJlymZlBpajh5KUmgkWfmiOf5ZhiX66CrTTmypTc8qe8DTUlNlXiVe2ryUidpCViV6zftU2zWOLQsHgUTFAry0VFblPBgKj7NSGuih+UglrWsFYxC0Et45qLCaGVnhHUnEhW/d6l/6DYqXMf7ljWhe5vyD28VYtCvhJLFTioYhEpCNCJzXeTglqtFL32WPGlFPJsVZqtN0l/jy1ayIojVEiu2m3qdyIueBhjdTRnN585sEHAIGAQMAgYBK6IgCaoVXfknGuNtuPWsTsxxeQ4Iy1VPI7h5TVuhZO2YNE20VRoKK0w6C9si00ksG2JtTaHa4pk5vYjOq6joUoyzCInHbaxVt8XeB+x+GY3GVYKUx9IKSaLtCW47TKJzQk4LnZ0eR8iqJtJhFrsox624Mchx3Ce57Bam1TbpDAO4wStIEIriPl3wqYdATUfuNSOcbbWwrlqA0OtFmqhD59a63gWysUiOooVVNwKn3e02cL5ehUXm1VU6XzcyZqKAW0UEg+FpMB9qKVON4FbdFEqFFDxCijbNiunF7jAgoKLhaUCFlWK/LO36KLbs9FJhHUSoxz6cBNqi5Qgcm3E1COQldVUzEq9taW4QMes0rJErNel9YsuW83SlWOjc62mzhWdqg0MQW3eXAwCBoH5ioAhqOffzDFB/dILCPd+Ryy+c5egyWn5KTkVzauNIZd1mJHLvORfVy+P218dT50vJaiBlKCu3LMWd9111+RAvbAPjy3ehF3UI/e//ALHvrweM6Gorz9BrXtLAzMiCSeHltlqhgjQffOPpKD+MSmoa9L+ZsxjAhI6n5ecyLJ7PGk9nqQek9bMSkf4tHGI++/uYYL6d687Qd3Cke8/jcef2IkDE7PACpmZENTDOPTXW7HlL/aNJaTHz+MEjgetF3di08e248jKdcCvFKHdvxobHt6GbU9smVAVPnOCenqYGIJ6hjem2X3eI2AI6nk+hazK0DbAREDzZxV9QOqnIp2ZFKNEFikCVFKFkyiiiKBkStq6ThGM8gehikQRTb2rfaX4yFSrZG9MRDVbDfJDlKXct5pVpvqREdREDGvS6foQ1Epdy0QykZ9CgJIamhJLQlDbnPzjq2WFp4TTdB1iVS5jlh7aiqS9bgS1+mqgxiTqWpkX+VVjL9baYnUtFoxCeCpLRtXfR4hpvQ6UikeVtCpePrVhTC3Yx5xj4huHv1ykBLjU34qaRxKqUvQQSjEF28uT0p96/VHCj/Q5en5knWrylyzC2fqb7Z5FPS3rS44jZHemoKZ1PqcENdvXjx2jJp6FnJZEpvSEV3cFrTXuYS6EtSrPUNso28503tQXwXlu8U1Xrkl3vWL0tafrTxHV8rpSm6Uqfflb+kj7vcu9qdX7vG7mohZhnn8+mOEbBAwCBgGDwPVFQAhqileUowtFaNJ+muNw4Xy1243EMUxQc6GVfLZJ+xUqfiMltZR8yksSU7BGm3ulSL9oaZ0sqmoikbm8lFXORDzTTxUuRkKIp0befDApKJV2JEKaM0HN5LIDOBTfFxAmZK8NtP0ICRVzUosfx0ITEUbDNmp+A02/yX2hK6UiOosllN0CbMdGK4wx1GhjtEUq6RiJ7SFAAfXIwVAzxmC1idO1Ks42q2gnAUqegyVFB8s7OrGkqxte7KDe8DE4WsXJRg1nI1JYU39oIEyAkAbmA05IpLgrqnKHGmADNhHljgfimEtWhC47Rrdnoa/kYVG5jKUdFfR3VLCsXMKSgoeFjoWFiNGBgO2/SRVOTwKREeU5oDkicpyclSjeZF25imFUPYCu7dTh+pi4Jt+mJyv6vL4r1ZzNIGAQMAjMLgKGoJ5dPK/H0bgH9Uv/ivCH34H1yguqYZ/OU6jCOjWQy/pNq9hGq6LzlBl/Ldev58jtMcT1uP3p0zBKAPeetej8k0+hcu8HJ09QYxj7PtWHTd+hE2/E7mN7sXnl9BG8/gT1MPZ/pg8PffPaPainf1Vmz9lC4NVXX8U/vjKMb/zdGfzzbxupECoTx1yFoNY3R95D4DLyWee69I2UH/k4cpo3ifHhu7qwbeNKJqgnXdhB+6ZW9dMrjjj8tQew9olDVBqC9X+6HVsfXo916wbQV+pFbwmYucU33Rur8dA3if0ewMb/6yls2fgAHrhrGXo7e9my+4r368l92PLhTdjzsb0Y+tuN6J3kApgpQT1dTAxBPckJMpu9axEwBPU8nlohlCmUo6QS2XcT4agJIVFFZx2IlfG2IoZFvSlJERZWK55biB5RcbA5MStX6a+U0CKCOkj772oFLPXcSHSP4ZRAzfrwamU39+plcpeIYU1Q62SPIspnfT60bbL81GQ7k/RWjJASf4qgJk4zb7GoQ3LpcSsm1aIG1ipY+ov0wU1p4DkjyfIEdaZ8llmlh1ZLa7JW9z9Uahqly2ESNSWn1RzwfGsTbrFMFmpZE9tyzDT5pmwoxxQB6txpvnewJqfpSIwx/SRFfajIY1KrF5AkiqAmxTGribQdvRDUoephHbPFIp1ctpF5ofWr+oCzC0BOqZv2e5zdRcXXoey7Odmskpfce1AXOij7dyKpRYUu616eYvktondZ92ITn90Dujgi6zM/u9dwfY+m1USCQ3aLSK976S2dVWbru0mt6tRWVEmT1HIXl4eMpFbvZXky+/pepDmbQcAgYBAwCBgEspYlHI7o4k+tjSYCWemQFGtMrxBB7XJcIbHSGIKaPx9VwaGK1TlmsxNYVPimGp9EiYMIDqLERUi/E1FN8TkX8En/Z4QRHNuC5wAFJ4FjJ3AopmL9b0DdH4GEflLM4iCwHIS2tPJpxBZqfoxaM0QYUQTmInYdtKwYtbCNaruGdrsOKwrQWSygp1hEp1eE63poRjEuNNq41Gih7seI7QJCp4RW7GGkDZxrtHCmXsOgX0PiJljUUcTtlRLu6OnAzb0dsEMLI6MtnBwexfF6DWdCHzXHQsu2EcQJ2u0QYStG1CYLcZuV5QF9uXGZoZaCS4f+maBoRSjbMSq2hS7HwYJiEcvKFdzU2YGbymWsKHq4pexhEWFkhbBcypYrXTzz+OyRjsQOATukOl75DqWKEnX9qI51shK7vFo6K17MivDGx0jZzXS5ztrcaAYBg4BB4J2HgCGo33lzcq0REUHdevkw/L3/HeHLL3AfDv5erj7ELlNKa5X0BJbe2rclJafHnTyvyNYJgXzqjOIj2DZK93wQPf/p/0DHPWumRrS9uBMPrNkOpso+sRsHv7sZY417r4BGqwWUxuqtrz9BDQz/6DH0bdwF3PcMXjj8JNZca/LM6zcMASKo//nIEP6fH5/CPx4Z5UJRMjPKrLtzd05KSNNwr/D3NIeeN4Ac70OgLnec+pqKSuncv3t3H/7P/3grPnz3dSSoh/fj8b6H8A3048n9R/DMxy6ngGdMUL+4E2vXbMdhbMCzR57HtglMFa7Yg/rbD+LWTx/Axu8exd5PTOrdgEHOWgZsxt4zu7FxIif9K1l8zwATQ1DfsFvanPgdgoAhqN8hEzHVYWhyWsgvIailil8q+UVFqy2U5Xd+VSWzlGiaT0vHIqGBqFHpp5Ce3IuZzIxZvUpHJYKaLL6pHzVtq87DSlixYM4EAmx2p1TZuuNu1mc4ot7PSkmq+zhrS7ypYnH17bXSWVGXOQUmnV8Iakn9iIpF1CzSnE8sopVIRSpKNUGt7JnFRp1fkf3m9KHUyJy8FIJdFxPIPIohuxQOaHN2pcdJx637OwsxSPaFbDGp6GheAzr2USS19FUmejpnZz7uWvUXGUqESvEDrbUchmyjLuQyJT+FmFQENTweLyVodSEAk4/cr5gURGS3TkoeTWLK1xueF0XwpmplNXZNxM8FX6mVupSkZOtuUkUrJT6NjGzi9ZrW4xNFlHIvYPV+qp9W95HqwZwS7DqAFfJ2fj/oAiRBPuZa2F1BvQ/kihnkWjPCOVPIy70mWjJaH+LmICtLvd9NcsLJytQ8DAIGAYOAQcAgMDcIyGd+/vNM4rLM/jm13U4/xVSrCtWnWkq4tPJaWoJI7J+leMlOm4r3QstFAHp6aMcumpGFeki22vIMwgRxJKbjpYKLzpKLrpKFDg8oOqTeptg3gBW34cRibU2xP5HSjcRFHQ4u+DHON30M1X20Avo89+AUSohdC0ESoB00EfkNeGEbndTj2fPQ4bpwnQIacYILbR9DDR+NgEK+IpPebRTQiGxcbAc45zdxPmzBLdlY0VPGvV0deH9vCSt7PThkB14PMThSw+lmA2d9H6NxhBYAnwjqIEGzGaPRiFBthBj1A9TiCLFXREI9sCn0dB12YLTtCE4cwo0iuFGCDsvCAreAZZUKlpdLuKlcxB09FSyveOj2gErFQalgoWAl8KIYdhACMcu1YbkRHFcKfbl7EBUljomidTyTX2VcSqzcZWR+dVx5tXhPwhYTu8zN/WqOahAwCMwGAoagng0Ur+8xiKBu/PYljPzkf6D1ymFEvo+YchyqmG4MgZzLEelRckSSI7PHEs6Sz7jiMdJKLvlso9YhdqGAzvevwZL/8J/Rfde9uPPOO6cASAuH/2o91v4lUdTAuj/fi91f3YiBvG/5uKMN/vRpbNxwAOt/th87PpqRazeCoEbtALbf/iB2DgIbvvoC9n5uzcQ25a1BHBvux4BpPz2FtTG7m9J98+Jrl/Ddn76NfzlyCX4QIuZgczyprCs5xv09vSkmyh9PREznKkL4UrL9bMtCwXPwobsX45MP3Yb77lw8tftmJgrqlKS9kmsBWXNvwgN/cQDANC2+0/E9hYPJDqwbP5UmZ11hAAAgAElEQVThIPZ8Zhm2fBvAOIvvw19bi7VPHAbu34bnvvYkNt03wKruaz7e2IUHb38MNOqt+4bw3MPjifdhHPriBjzweXmv2XEowVP3q6POABNDUF9zZswG73IEDEE9TydYbJclWSXkV4TYpv7SRN5oy25t4U2944SgJrKP1JuaoBarZSH7iKROrf8SomcdRJbLiS8mcfnYeYJaqWKJeFJJExFqiMRDK3FZEcJPCT7ZJpv7DEvAKnZ5c5V0kQ9v3dVXpluZTVuU1BPraHpIb2TpbUwKXemhnY1dk1raopiJeyJZyXpaJRjnfjmJtlkSn6KalwAlp6COM3t3Ie5kfFSckNkqS49mTe3liW59DWJZLUQh9dq2yQJddQfOzquUPcpeUnqfixV3bCuVK/fx1gQ1jYAsEZV9JHU6SoSgFqyz7TTRnVpCp4ro7Hottli34MZafSSJW7Jj1Jbbs09GKvt0hTxfCxPUsgo0oUrjor7msuREpS6EbIY9937ke1nds/ybJKX1Y85ujblfrOoMQlBrRX6WlKf7TDk/5OxOBUUNG73HaTcINysGIetNtBVBTe9r9Jp2jLj2hc3+mrj2Oc0WBgGDgEHAIPBeQICCGWkjIxGJKrhixxcp+BPnFN2aQsXDFKNxnJbFxzrRJXECxctZRMsFco6FwHbh2y6alotq7GDIBy40Q+7rfL7WxKVaC6P1Nn8Od1Uq6OvqwJLuMpb1FbG4w0JfAehIgAKpq8MAbtjmklYqUm1ZLoYi4HTTx+ujNbwxPIrTIzXU2xZsp4yOzm50dnaio+yhZAOOX4fTqqLHs9HtOiip+LMWxbgYRKgRWZ54cKwKosRDm3pR2y5GohBDgY9hRHALNvo7S3h/Vwl3dRdwS7eFCoUBRLi3ffhI0E4S1IIAfhIjSIAWKawbMc4O+zhxsYa3hms4WW+imtgIvQKsQol7YTOe1LInjrkXtx0lcGOgTNg4DrotYKELrOqt4JbuIpZ0FLCkt4LFXUX0FSx0J0A5iuBENIoWEjtgFbvMKcWjugfh1QpW1fcS5a6Tj3ku2yvvBMRtlObqu9J74b4012gQMAjMNQKGoJ5rhGf/+G+++Saqx9/E+b//OUZeewXtRgNhGMrH5QSnG/83XTKXKaLHbqFSlXykiYhqfQr6bu64LgrlCvruWI3lf/BR9A7chlWrVk3xoodx4C834MG/EuIIt23Eji9sx+aPrcGAZqZqwzj2xgHs+8rTeOb7R0DGwev+/Hns+/oGaM73hhDUAAZ/uAVr/mQPBsku+XM7sOOzm7BmZS8T1a3BIzjww53Y+eVdOICt2Hv4uYmVnVNEzGw+dQTovnntrUv46T+8hZfeOI9Gs8X3zeUEdW7lT0rMlLtL0urF8ePLVYQAcF0HlUoJ99y+FB/7vVW4Y+Wiqd03MyGoWwewvfwgdqqCkF1f3ojVnbRYh3Hsxf3Y89Wn8ezfNzE4SHfZNAnqlCzux4av7sPuP1snJHNtEEf+fi92/vUOPH8Eco7xPahzrgoTznL/aqz/2AZs/sR2bP2jfMXHMezacCse+ynZMWzAjj3P4smPDKDktjD86gHs+vzj2P73TfQPDvL7xxiCegaYGIJ66vei2ePdhYAhqOfpfDIJlpKSRI6J3ZwQl1rdrEhs6hXHSmhRC7MVMZPUmVWxQ4kaVqRmCTAyUY4sj8kf1kOzFzj9JgpqUdtmH6KaUCTLY+URLbpGVmcLEc2hqeqtJ4SeGuucJV1oVELEZmGx0LKUfBOCWhTQ7mUEtXRuFuku9fGTxaLTQ9wFma3Ntco1f47ZXliagNYYil20VhpL1K+LFjJ791xHw0zBy9bIQsCLYl7U4xI+icpVq9vlr7ZKqjqKoJbkqw630gQs45QR9mx/yJbeiuhn8KgHcySKY15FRFC7YiGeUwYR6a+VQ4K5zKO2dJZZIOtKUiuDCepCLMUF9JCegdnqnF1CUq0fpQjWyWSx5dbqKElAW2wBT39VeLPERrkLpKnrjKDWpv1jvsDN+3xkWgaRlnHImtBK6CiXkBflvL7PhJwm8tmj8FuR0LSvDxctLpjh+bY8xPx61ov9anfg7K6H2b7XzfEMAgYBg4BBYP4ioPs5E0mtIk9ls02Ffi6T1NKXmk1sVNEh1bNR+xuKodOuj7r9jlLmUlxBSmqKW4lybiZAI7FRjYGhMMZFP8bZZoTBRoAz9TbO1Vu41PRRbZJtt4XOUhkLu7uwrK8TNy/oQH+Hg4Ue0IUI5TBEKQpRSkIUyLbadRF6RVyMgOO1Ol4aGcGRS8N4e7iK0RYNvICOcie6KxX0lIrocug4AXqsAEsrJfQWXHhJjFa7hUutJs77AXx4cNwOlN1uxPDQCGMMBwFGQh8jUYQqfYo7Fvo8G7eVXQxUHCzrAHorLioFG0XHRrlQQMElVTTFUoIvXd5IM8G5aoQTI228MVTDGyNVDLZCVGMbvuNxD22JIiXrnsQWPykktqOYLdaLcYhOK8Kyiov+DhdLKi6W9ZRZ0b2io4DlnotFto0OK4Jj+UisNpcUksOQzXFKRlBLKaWOlPOrOU9Qy/egtPf4uAS+xEMqIjQE9fx9SzAjNwi8RxAwBPX8m+gTJ05g9MJ5nPrtK7hw8iSqo6No++2J2Wl1efrz7WqlWBN9+l0JHX28QrGIrq4uLL7pZtx0193oWbQYN9988zRAbeHI95/G40/sxAFij6726F+PJ7/6LJ7++Oox/WlvFEENtHDkO4/joU/twrErjnsAG7++F7v//AoK62kgZnaZGgJ035y7MIyXXzuBEyfPYrRaRbtNkfnVVvnUznHNY6kbsFgsoru7CzevWIr33/k+LFnUO7X7ZiYENYBj334It356/4TDpcKP3U8MY/vAFuybLkGNFg78xQAe/OuJbmYirfdj77r9KK97+nKCOhzEvifWY9PftLDufuDQr650V/Vj856D2P3xnA348T3Ysm4L9kx02vu3Ye/3t2Ho03fjsZ+PI6hngIkhqGfrHjHHma8IGIJ6ns6c7l3Leku2b6ZEWMCkJdNBihCW7YSgJptkIalp+6yXLykJPO7/m4gwVulqY7JrJgLWon1pP2UrrfsVp3bQkkDh/0+JQSHdNAFKvZ2ZqFaknKhbtWW19gafi8nIEdRabcxEuSaoPU70SQ/AkBXUbHnNhK10ZmbiKyEiVYzS2WhYkZEcF6R9nXUofq1wferXKQUJukexFAvEli5IyNtIasWprhLI6HQpXlCkNpPTyhhZ9SCXAgNZI6zi0apW7lMuyhAeB60xtpTPriNhFb2QibJ+6KABk7GEGc29XquhHakiCerFSP2niWSmtSIqY17PbBkvBLOsZ10MIdbkVC2gCwRojblxzIlFm3oDsu22Wuu5wofZIiW1pTRds9wumtzXVo26b7ta14qgFvvySPXhVmQ7K6vzqpixto9TXynvvD20eixTUSunBnIrYBcAUZqJnSmtLXoPU+9DfN8VuKcmJbPpXpSV5sNL6nB5jQFxQq/Re5UhqN95K8CMyCBgEDAIvJcQyBTUEumKaw8X4sU2vIhamuiYh+KdGBEVbjpETpMjiya1FcGpFNfcQkUVVrYtGyM+EdIRhgOy3m5zH+ezjTbONgOca4lieZSsvmOy4KYe1NwEBj2VMpZ0d2BZVwcWlzz0OjE6Ex8dsY9KEqLbtVAhcrlYgFWuYATAW40mjtRreK1aw6nROkbrISLfgpM4KNkOOiygExGWlh3c0l3ByoU9WFQpwUOE4ZFhnBkZxmCzjtgtobPch97KAsAqYLTl48TIEM63mhgJIzRonFGMShJhhWej30vQW4jR11NAb08ZfZUi+spl9JAFqGujy3VQtC0EQYymb6EaOBgKbZxo+ExQn6i2MFhr42IzZLtynxoVWeTGTX2qHe7RHUVkfx5z300qVC0mITrtGN1OiB4vwuKKjRXdJdzaU8EdnZ0YqBSxpOCg5FA85zNRzshaBWlnkntILJN54uiyySx8ViWeukBTOUul3yIMQf1eeuMw12oQmPcIGIJ6/k3hmTNnMDo6ipMnT+Ls2bMYGRlBi3oy34BHqVRCT08Pli5dihUrVqC7uxvLly+f/kjCQRz+yfPY/ZM9OPj3B3DoDTlU/z3rcfeH12DjRzdh08Pr0D+B5e+NI6jV5Q4ewp5v78KuHzyPAy8RQ9aP1X/0ANZ/bBO2fGIz1hl77+mvi1nY8/Tp03zfnDp1av7fNzMkqLmo4kc7sfMru7CLCeABrHt0Kx7/9FZsvp8W6hF8Y93dePxX01RQ83wN49DfPI0d39qL/XQ/9K/Ghoe3YdsTW7Dhtl6A+j6vfgjf+MhunPnBZnFCOL4fj3+c+mM/hed/tAMbxt8zYQvDJw/iG5/dgqd/QsfcgRfOPDW29/vgAXzjCzvxjR/tx5FBYOD+jdiweRue/rP16HeHsf+zq/HQ3wyOVVDzeKeHiSGoZ+HmNIeY1wgYgnqeTl9GUFPCilSplNgiwpIUq2KpzKQfq1+Vgpo7SJOFoMU5FCKHkjgEoghFx4GrEkOibLXZoYRUw7Q5kYaU1FFaR/4b6QS08whtGMZEPFqIXVIyaktDUejSeJxYyF0an9gYKj0sE5FzRVIr5a1Wlqu+2EKFEonpMQHP15kEQEyWRtR3x+LkVcg9/QoIYo/78RCBXbAiTog5LH2J4Lo2bJu2zyt8Z76wxhCqnNh0ObnJlC1buhNJrPsZa5NA3X9aZThjlRolItQKYSv1LpPw9Bqr2zX2DhO79KTJpWOz0ppsqImgjm3uYSg76ZXADYMYL1guHKvIvf7ihHBsMxnrWqQUEuKViyMcWq8JJ0ttFNg+nAsC4lAsn2lxuVQU4SAKaZyABwuuY/N6DaM24NiIXAc+EZK0FuOICWpSUnNhAfVP5+KKyRGWNFvUa0ljntq5j++1nW4jltWR6tFE5QOEA2Nli1tBlCQguOghjgNsmp+WPbBeXdmoazJe28/zjOjqh5kvpRt8BLU2+WL5XUMVexBBTe9ItJao4IKcIGi90RKg9xMgiimBXEQ7tOHH5OZQgGNb8CwfxWgUJTeC59jgYhplI64vdrYKEm4weOb0BgGDgEHAIDDfEFDVmRRXSLArhZFOYsNL6KdqvpLE3LMutCKEVARKIQ25v3BRng2bWuwQicrEqoPQcVCHxUrp0/UQp2o+BhttnK83cbHRwlA7xKV2iCE/Ri2x0CYHJLeA2CbHmQRWlKDkOOgqFNBTcNHt2eiyE1SsEOUkRNmK0eFYKLkOCkUXxc4OtF2Hez4fD3283WoxEd6oh4hbEdchUoFrBQk6kxBLKwWsXNCFVUsXYGl3BwqIcGnoIk5ePIdTo8OAW0Bf90Is61kK2y5iuN3G8eoQToyM4Hyd7LuLXLRYjIFFjsWkOfXFLna76OguobejhMXlEhZ7HhbYFlaUi1hWKaLTkULHILLRgo2LQYhTzSZO19s4PdrGqWob55sRLrVjDIchGrAQELY2jZDI+wQJxY8Up1FcT928kzaKSQvdhYjV1Hf0dWDtooW4p7cbyzwbnTZtR849CccgVEAH24Vti8OV2DxSP0IpuuNiSxXfpMpqjiGlsJg7KcnXM35woSd9X+Kd5XvSeHfIfMzKa808DAIGAYPADUTAENQ3EHxzaoOAQcAgYBBIETj0xWV44POD2PbjITz7x+N7SOeASgn6sQS6gdIgYBC4/ggYgvr6Yz47Z0wtvoWgJmKHlKmZYpVUhqofrupJLB2kReVMvB0T1FHABHXJdXn7MCK6yEVik1KREixCGtL2RFCTSSA9mKBmrlIlXhQhF9JPh3pWi1Y6U1BTnzdK/BAtTOSnKGW1anduCWrlkajM/biHHyV9mMj0AEVQW0yqhojiBEFsoxHaGG0nqEUeWnEBlLsqIESnE2FhRwkVykXFPnGp4NZ2Y2zEZz7NGcGmlTcurIhnNe05rlXtonZWVso0wSrFpZXHlDoT7UgMm7blRJxSuasCBsIhJGKXkqM0P0TYJwHbLRKJTLIeIump4sAmkpnWD1cx0N/pWC4cu6SsEwlLShNGcGyys5T+wERQB0xGUr6NEopEUBP5TusigJUEQlYSAU22zXTcyOLiCY+Sfjw/bSa5A+q96MoxKaFYjAJxAUhoX1qDrHWf1EToxN7kCGqdPGTpLqcdydyRiHlODxJhSsUcScxm6nSz8EjoGmn9Ewmr3QfYzUC7IOR6VfK9M5e92ScFyyxslNlTEgmv7dwZFk4LEzkdsoKMixfsrP90EAF+5KIdeWwnWg9s+EkRjmOhaPnojKvoKQOdZY+t58f3ZjQE9SxMnzmEQcAgYBAwCEwdAW2gkiOoOdbheEH7plC0EzFBLUWmzFqLewxXt7mwnCICOGglNlt51ywLl6IYZ+oBjo60cXykjbP1NoaabdT8AI04QS2MUQ8Tjvgix4NVKEr/ZXpQz2VQLEufown3jS5ZCauGXbL2TmIULAueA3ieg0pXBSi4GLUSXLCB83GMUbLqboRImiEQxFwYWEaCjiRBf1cJ71vYg5v6OrGgXOBjjowOYXDoHE6PDvE4+rp6cdPCfhSLHaglCU42azh6/iJOX6giSkrw7BK63AKT0F7YRr05ilYhRlKyUfQc9LhETttYZFm4rauCO3q7sbyzjO6CC9em3tgWWglZh/sYakc4Ww9wasTHyVEfJ2otvF1v4CKptSnqtIm8d7mYkV2A+EFxJBXvtmBHDRSsFhaVEtzeU8IDy5bgg4sX4uaig14rYQKeHIJCUmdTv2t2E+LGOFxMR+OhnxLzSRmdQ0WbHBpSYaaQ0PSdSghqKeJVgbSQ3KpSmGlsCt0nKKakeMcQ1FO/Tc0eBgGDwOwiYAjq2cXTHM0gYBAwCBgEpoPAIPZ9chk2fQ/Y8K2jeP5Pc9bd4w537HubcOsn9wGP7sXQ324cY/U/nTObfQwCBoHpI2AI6uljd4P3VHbPbPlHBHWC0BGCmvq7uqwCIOUrbSeEJSuGyfqYLZKJLBPymYgzj2yumWSmhE2RVQWkBI1CH3EcMEFNxCX1r6aHq/r+WlEAO6ZebBZsV9S3PhPhojClh1ZQa4Kae8aRjWGeVJ2zHtRKuKKSTpT0IZKcMCKCVizM6dpFDU1KBrJCrIcOLtRCHD9fxdkmUIuLsBwHZSvComKC21YsxNKuIkpJACtqM9HmOJMjQye7cPIEG9trs4qZUovExZFyWhTzugc2E52U9lIqVcppUWKMSwXIgjCmcYoimpNclgMQCUz2yWQDT8pf2oIU5FS4ELdgJW0m4IlM5soGmk8i5F1St4asEiZim3JsiB1WxLAZOSmhaX9aZ2yhThStixAWWnHEBLTrlXgfKySbSFKlh2zdHEVt+In0FbbcEhA5QEjzBrh2AscOEcZtBPSzYLPaiIhfN/JBvdTpXExQc7JxcnMynqC++hwlSPj6Yji2A9d24SQuq72DiK6NjcqZdKVMMI+P7gYmqCn5qPq8q0S0WO4z/y/3jFJasd5K11ZMdtG8o7ZTSVbpG6B6udP6JcV8RlBzgp5dINT7AqmR4gQ+FYkEDoabwNmRNi7UY9Qjl9XVHU6AxW4Ty3uLWNxbQZkKbPjtJlMQGYL6HbUYzGAMAgYBg8B7BgHd+IYKzbjBCX+Wc9mnUsuq1iDc3kIpp8klhovbgDCkuKCAyCmiARcjQYIL7RjngxCD7QCn6wGODTVxYlRI2EYYIYgTjsGpA57PBXPkhuPKkwJC9RFJSmN2NUqi9CfF8ohCWBHFYUKeOq6FcrkAp+QhLLhoFAtoODZaYYyoFSJpE0EdsYK6aNko20B/N/W27kGnazHpbYdttNt1DDdGcKExDD8J0VEuY9mCxejq7kNcLDFZfOzMBZw8fQGIXHQXO9Hf2Y1bOsooxgGGRi/hbFjHpaiNVhSx+085BnoSC6u6OrB6YR9uXdiNJV1l9JQ9dBbIcSdGHEfwowS1NnC+GuPEaAtvDNdwZGgYb9UbOO9HaMJF7BQArwC4JVgU3BJuFNRGPhA2YCV19DhtDHQ4+L2blmLdssVs873AATv3xGGIdgQ0ogTVZhttn4o7E5SLRXSWS6iUihKfKOci9rSyLLislpZvShyrE0FN8TerqlW7IVo7IrtOnaYmIqKvRFCbOOg985ZjLtQg8I5AwBDU74hpMIMwCBgEDALveQQGv78JyzbvY8vxjV95Fjs+8QAG+nvBjv5s730Y+7/3DJ7+/D4cwzo8c/ggnrzvPQ+bAcAgcEMRMAT1DYV/JicnNiuzxY5sSkwpS2YymuPkE/HQor6VNAhZOBMpSwQb9VumRJTYbrOTHFsIemhZRbQoMUZUI5GTbPdMPdskcUbHLSJBiUjB0IcT+qyScF2Hybk2JdeEClV9k4loE4tjTsYoQk6I1Sx5NxM0rryvkLai25au0kSTCoFK/YpFecljSlgTjHbiYth38Ob5Bv7x1RP47YUGzrelp3EFPm7ucvD7992Be29ZjCVlsmskC0JS/86VvZ4onZl45jmnXCPNte5BrTs109UJESzELJGh2lpQFNGcAHNdBFSIYLkIrQLabB/JrtqcRHVioGDRGgrgJj4cOhfZVccWK69Z4eHECCPSQhNhTUpngpPsKD24lsPryoqbjDevPVpPCdHPDnyymvRc2EUb3PYvAOwAKMQ+CmiCNNasrbWpKKAifbFpqiKgYANFJ0LYriOIWtzy2nLUDMcJXFJr03XRWCdQ1c50jUmOl+6XAAmteyaoPViksI+EmAYValhE3gd8szAGSjFNFu2SpFadCW3dE54Iebo3sySkFHbkbPRnOvjrvr8mqGk2qSKC3rM8VoVJP3dadUROk3pMlOREVNuOFBbU2gnOjvg4draKV05cwLHzdQy3bTiOg8UdDm7rs3HPLQuxatkC9JRdFEl9zTb78jCJ2es+4eaEBgGDgEHAIKBLpVgQrf4TcbTy2SHHEGnPws+0IwsR1S4Sp4AgcdGCh2ri4kIAnKoHOD5cx8lqA6drpJr2caltoRYAzSjm2JxV0p4rrXY4LBRbcYlz5fw6hGFFL8VzacEmEaMUF6ueyBQrktMSfyaTzLqAuFTg1ipsh02MrC9xNLW48cgS3HHRUyqht1xCgYjuwIcdtBFFPppRHcNBFY2wwQWOvV1d6OjsRrGjB1axB2fPj+DsqXMoWw5WdHfjjoV9uLu3jG6EGBodwfH6MI43qhhstFCLHfihjbgdYIHr4ebuTu55vaK3A0u6i1jS4WBhEeh1EnSQ5XZko1EHzjcivFFt4NeXhvCbC5dwdKSKISLbqRCy3AWn2AnbLrHFOFlGJUEAhE3YSR1dTgvvq1j4/fctxboVi7Cy7KLPjuFFAcLAx0jLZ5v1c0PDGKlWEfkBOisVLOzrw+IFC9DZUUGRCum41Qu5L1HwS9+yKG4lspraBqmCUo6XlNMOq6pFXs1NhCbxPcPEPuYtyCBgELhRCBiC+kYhb85rEDAIGAQMAmMROIb9TzyGrV87AOrifsXHbRvx7Pd3YduHrmIDbqA1CBgErgsChqC+LjDPxUlU4olVwGKZTSQ19wxmgprUmtJfmFTUbCxHSlcixJi4DODEAVxSSdAelOCCC596wkUuhnxgxA/RCAL41FvatkjEyoRzxXXQV3CxsOii1wHKSQAvaqPgWtzf2ifTXk6msC5AWUkLQS0yEiKiZNyUa2GKWFsezzpURE4TXUqkLY2eFCNtJuc1mcVkoSKoA1hoJgVcaLt46VQVP3vhNbx4popTLaLSLFTiBm7tsfEff38tHlh9M27udFAmK+tQFBM5AecsX4kmLumwRBLTaKhkIKdOVUUIMTylpKaXo7Snb5z4nAilPoYj7QjD1IsvAIbbAGmri66NEix0EwHYWUBvkZSqERwydo9jIZN5nmJYNv2b+geTnaLL5DXbcVsuE9SkX7aJoGbCkIjwIlqxg1pooRoB1TBEPWyjEUQk2kEhBnrdEIsqQG9PmZO0dR8YbcaotmO0AioxsNFdcLCw4qJshfCcCJ6bwKbCDFadJHAc6v/niqI7TcnOzlSk9t+EOfVFjNpKHV5AEhcRk5U+qWA8mquArcgth0o1JIlLym4qMuDkJ9u0y1N6L9M9TMS2/I0eTFCLo/o8faj3Iy6myBPUniKoaZKobz0R1OTOIGQ9EdC0jqqtBG9fbOKlty/in147iVdOj+B8k8RgLlZ0F/CB/hLuv2M57l25FAs7HJRtcoNgU3WZea0Ym6fomWEbBAwCBgGDwHxGQNp05IlhdgtRhVncooXIaVbHJgijmMnp0CmiGtq46Cc404pxohnj+Ggbx4cbOF31caERYNiPqUsyYnKL4Qo+CrcdWOTNzXbVUrgoMak4t0j4rQLvNF5VSm4FM/OfesC0aRDyv62CK0+qciRiO4hghVJ8R9WNlufCcTwUXBcFy4YTRnD8gElqssv2rTbqSR2NqI7I8lEsuyiVyqhU+tBZWYraUBO1C5ewqOjhtoXd+MDSPty3oIBFdoxao4nj9Sper9ZxvN7CqbaFc60El0Yb3FO7t1hEf08nlvaU0N/lYVnFxi2lBLcULCwvFdDrFOFFBdRDGydaAX49MooXzl7ASxcu4WSjgZrlISl2wS12w7YrQOwBgY0kiJCEbXhWEz1egJUdNv5gYBHuX9GHFZ6NHoRcWEnFmsNtH2dqDZy+cBEXL11Cs15HqVDEor4+LFu6lH92lcvwiPCnFkNhyAQ4E9SKnCZFNZHUoqZWimpV1UDENLvyXONh4p5rIWReNwgYBOYSAUNQzyW65tgGAYOAQcAgMFUEht/Yj73f2oc9/3IQr/zyiJDV/aux/iPrseHhLdjyyDr0K5PSqR7bbG8QMAjMLgKGoJ5dPK/z0TizlVp8RyySiJgI5l7PWr1B2+QsvlkrTepp6p9MvxM5FBKp7KHllHCqFuGt4SbeuljF66fPYnB4BIlDW1ooeC4WdVawckEP7ljci9nhlZQAACAASURBVFULu7C4AJTiFqtuSW3NZDYdk3WTuqcbEW2SRCMCLiKyXPVbIxJO92ebfQCFoE4UaUvKaSchRQQpnkXjLT2dRUFNBHUDRZxrF/CbUzX89IU3cPhcC2dCj8n9cljFqs4Yj6z/IH7vzn4sL0QohXXY1P+YelnPEZmo+3VTQlOof1JekJ17LptINt08o6RSzRQzZLFNwpow9uFT/8AgwtsXqzh6fgRHL1Tx1kgb1cBGqVBGj2Pjlq4K7r1lCQYWlbGog9TyhAolLUWVTceypZE3TxetC8pTEkFNC8Ch5CThTP37aAPbQxtljIY2ztYCHL9QxRuDF9nS8VK9ycnVvrKN2xaXcM/KRVh9+0rEtoeT50fx6ltn8CYRk7UQBa+AFT0V3Lm0C7f192L5gg50l0itHSAOAwQhkZMWbFJR636Ls7Sgxib9iCyn+4f6ZZMK3EMYFxES8UzXTn6XiQ/ETbi2D5eLCUh17SAhyTfNEd0oXDRCxLT0kCeCWlTEYvMtBSZ0r47vrjxLFzXnh6GBS59pKaQggr4gKmpO2gtBTdfO7xfawpLbMlpoRi5OjYb4t1Oj+NXrp/Bvp0cw2KYiCAfLOxzct9jD792xHGsGlmJhBSiTRTzJ8dXDJGrnfILNCQwCBgGDgEHgCgjQZxCTwup1CteIZIyowE+rp/mniothw7ccjEYWTtbaODbUwJvDdRyrR1wkeaFtoxYW0Eo8hCCltLTsodY0/FBW0FyVyAS0IpBVASh7GqnXhJ9W8SMR2hLkiY10SlArv/G0klS2YNV0lMAmJTV9urs2EpfsbKgFh8PnoI5Dbkgq6hA2OcrYAXy7hSBpILLbsLwYhUIBZa8LZWcBomoAu9HAzT1lrF7cjXuWdOHeXheLvQQ+25qHeKsV4XgjxG9HfLx+qYlTww20/BCebaOzUkJP2caCYowlToCBQog7SzZu66zg5s4uLCx2Mvl/MQZebwX4t0vDTFC/NjzKx64lHhKnA7ArSJIiksBDHFBzaR9FJ+Ae1Kt6CviDgV78zrIuLLWB7iRkC3JqmdSAhaEwwrmREVy4dAmjw8NIoojtzElBvbhvAXo7OlEgr+8oRMzqbCqUVV4/5HplkQGPzWp0z6V+2hQnSkuZiCpEVdnvlWKbtIgyV5w3GcW1uYENAgYBg8BsIWAI6tlC0hzHIGAQMAgYBAwCBgGDwHsLAUNQz+v51t3sJMHF/aG5tzQR1KSYkOQTKTaZoFakMeWwyNTZIQUo227biBILoVNCzSrhtUtN/PrkJfzm7bP47ZkhnKu2EDmkyrVQcizu83bnkl6suWkR1r5vIW7u9NAZt+HFLdhEtHGvaqWIVB3WeGjcr5jIYBsh9cKm5B2NjJSvTBbPBbtLCTxF2ibUC5mI3YYQ1KxqFYtvVlAjBOkZGkkR5/wSfnO6if2Hj+JfzrdxMiRS0UI5GMGqzhAfX78WH7ljMZa7ASpRHS717mMtuk5Fzu7CYhKT+3YrclrZswtPrNX0QlCTglrp0lnpQvaLNvVFTiLu7TwUxHjj/Ah+c+IcXnz7PI6cb7BVZKlQQZ+V4I4FXfjDe1fhAzf3YkWXhULSUj0TySpSLCGJHKd1xKbpnHQVG3VaZyzkob7kUYvVIIlTQh1lnG9ZOH6xiZdPDuGlt8/h9dMXWHVCdo+Lu12sXlrEmlsX4wN33YZ2bOG3J87jxddP4reDVZxrkDraQX/FwepFZdx/+y14/4rFWFrxuM8hJfyoHzZdK7fL5oQtGyLOeCLyyUBJ9kmRAF0xFT+QTTo5D/gxKcmZsoaLAAW0UOIOh74oZhKP54YUT5qk5tGx1Sebg8s9yoUAZAVO94UQ1PPzIQS1GP7TRVBfx6KQ1LxOpI+6JOzl/YK3iRK2SycngxOjIX59ehT/3+un8evBKs74pK52sKJi44OLXPzhncvxwYElWFiKUbKpB7khqOfnWjGjNggYBAwC7xYElE12ejlC5LL/DHHHbOktf9M0MfnhUHw2HEY41Wjjt8NVvHqpiqPVFs4ELobjEhpxGWFYRhyXqLcKuyZRax+K7VIiMuv8kxHUchpWT0u7mOzsmo1W3WOULbgKOpg5d6WIk+N3iX9of4ppJIIXcp3ierETJ1LVoa8ibGNNsaBNcYAdMDEdooHEagFOwGrrslNBMemA6yfoimPcvqgTdy0hi+8KBjotdCFAq9XG+WaM080YJ5sJXhsK8PqlNk5VW+zIE5O9eKmAkpeg0/KxCG3cVoxwX1cBH1jci4GeTvQVinBsG3XLwmBk4+2mjzdHa3h1aBRvjtRxuu5jOHTQSoqIrBJslKnaFggDbiuzqATc2uXhI+/rxYeXVtBvA70IUaaWQRb1sgZGYqDq+6g1GmjUqgjabXYU6qpU0Nfdje6K2HwTwU99qxNyXmKrbyH9+fuQRS7trhDU7CYj8WwSqQhb3L5Th5g8AW0I6nfL+4e5DoPA/EXAENTzd+7MyA0CBgGDgEHAIGAQMAjcSAQMQX0j0Z+Vcyv1BZNbckDuRMwEtfyLbIW5j6/SMpK4lGhMJ2zDjiKxA7Q8+G4ZQyji12dGcfCNQRx6/QSOD/sYCV1EDtkYS2/iRSUbdyzqwIdvXojfu2s57lxQRi/a8MI6W4dTHzwaC2knSRWq9SPaXpDGEiiCmkbokBpD9aeeFUjGHER6bxM5KN0AaVQt7nNMBDUn0pTaOEHIVFo9KTFB/eszLfz0xWP45/NtvB2QOhYoB6O4rTPE5gfvw0duW4TldhtdcYv7NXPWMTNznNVLiZXihn4S4UcKZeozTuS+kOJ0jWJlrtXiPICI7LjJ+VEWB9l7D0c23rhUwwtvn8Ov3hjE4TOjONtMUPBK6AwD3LWgAxs+/H787q0LsbLbRjFucgLOsolUpL6FEawoZDpaGX5zspTXGGOQZAS17SB2yxhJyjhRjfDK6RpeOH4JL524hLcujqKRxCh3uFixsIh7+ov4dzf34vaVN2Go1sJv3jyDF48O4o2hNi4ELifpei0fd3RZ+OgH7sTv3noTbqmU0GnReieyE7BdCxYR+aRupj7jlCWd4kMn/MYn+/TfOVmoErzUv7tpFdGgZ2jB90O2/u4pWv8/e+/ZZMedpXf+0l9bt3wVTAEFRwD03jXZbjRG06PQxsauYmZDH0AxEburl/ogeidFbIxea2IVilXPaFfTnmTTASBIkGx4V4Xy5vr0G+f88wJFNsi2JBvsvOxquKqbmScz7/3f8zvP8zBVyWnQxUuHWrPcCkjxySyB1GaIQLGtJa1p+ZIBBLH51qR2c1bv3se/4UH8QXx7Aaj1+OT1SMLs7wFqeYVQQG2Jzfc95bgj+eGJAdTXOwlnltv89NIyZ1e7LMcetu1wsGrx3KTNd0/u49kRoLZiHFGuF49SQf0HcRGUO1FWoKxAWYE/sgqMBi5FpmwiPEycRwFyRwpX5b2SH50T5TndJOFOv8+V3TYf7bS53B2yFFt0nAZDu0mc1UiGPlkkK3iLyEqJ7QRZF2Y6lFfEzCikHnlD331HNL8pLL9/6YQUA4d3Q6rNxByWDDyOQrJlzacfLCRm5t4zFBpg89wCqHVKUHj2aG0fY1kxlh2CHWHbMY4TU3UcKraPn3gECUw4Fiemm5yYabI4WWWmCm46pNPtsdFOWOvlrA1tbnTE8jxlWazOc5vIc7EDURxnVPKIqXzIiQCenajwzP4pjk7UGXPEStvED/Xw2Mls7oQxV9t9Lu10ubzT41YvYjOUTG+P3K4qnM+TFM9OaPlwuO7y4oFxnp1rcjiwmbFTGlaijlTD3KioIxnATVPiKCQJxUknVxBfCwKqgY/neGZgMU3Js0QdhAQ+5/KrfCaRNZ9t6UCm69ia/y2K9LsDi7K+ljmA4gToWrTIpf6sNesf2c1XHm5ZgbICX2EFSkD9FRa/3HRZgbICZQXKCpQVKCtQVuABrkAJqB/Yk7fHYlksAgv1pRyOND/2AmpRbKquU3OhjQugtLfcODSZrQIWnQoDp8Jq7PLW7V1+fHGZ1y7eYmVgEdl1MjfQIX8njWnaEYsNh6f3t/hnjx3h8fkmM25EJethI4DabMe06IycQ60FxcpbG3UCqMXi26gvjB35F6WgLnKwsyJYQtWqIYjqVttsog4xNnryd6IkFwX1ysDj3HKffzx/g7fXh9yOTL5wLe/y0FjO//btx3nl2BT7rJCxXAB1Qi554F8goDZW0FIxY+PuKdjXFGhtIGZimy5ntjjfxsp9ZAluWoiZ49HF52Y35b2lbV67dIe3lna51RFQ6OIP+xwdC/iLZ07z8tEpTow7NK0hnpPjuGLfLVA8w0rFXtyAWtF1WHI+RdGjDUpjIe8lEY7tELs1NrMKl7Yizl7f5o3LW3y80mFjEBHbGROtCqcOjvPsQp3H9jWYGWtwY2WLty/eUpB9vZOyITbaSUIj7XG8mvC9Zx/l1VNHWGxUadmC5EWhU3hpqhp5lM/9m8mPP0uNcg9OSzNQ7NJzwhS2w4yN0GE99tkeJIThAD8bcGS2wcn5MSatHn7SVZvI3KqQ2hVSyYy0/EJtLrWKTc73HkAt90+hJ/7CbOO/+Jc+A6gFQstDAXUeQOZjScO7+DcDqOXaFltzCzezsVObfuZxrZPw9p0OP7l8RwH17cTTQYmFCrwwlvPtE3MKqGfqllp8Sy3vtuPLDOov/hSXWygrUFagrEBZgU9UwMSwGDgtQFdXYbYMgsqXyF/NMGOW5WRJqoC6nyRs9fvc7rS51t7len/AWmbTcWtElUliZ4xh7NHdTel1E4ZxRl/AqJ2Si8W2Km2LzwW6eJD32AJIyz/q4lsWgSYKxchwR7tt3I3ka/Rt5ntluSnryyJHewRF726r+EBx95j0nd683+vYZGaGN+MQJwvx3YRGxaZetVXtXHEcgtzGjcANE5pWxsFWhcPTTQ5ONmhVLfI0ZLfTZ30nYrNvsZP4rAxtlgYZS72YrTSjL/EgjtiXZ1RImCLieGDx9HjAU/smOTpRY1y2ZwtYl89CLv3cZieFlThjaRBxvTPkys6Am7sD1rsxvcgiyizSPCMloeJmzFUdnp6d4Nn5CU6P11gILFoCqJPQDOW6ngJwhcYCm2VBrBbekitdgObCTUrWzyMr9qz4/jRNSUVdLbBaPk3YNq5kenuu2phbWYKdJmoDblJs5BoqBibls4Cev3uTA7If5aBe+eJUVqCswJdZgRJQf5nVLrdVVqCsQFmBsgJlBcoKlBX4+lSgBNQP7Lkc2RcbKKd/0saEybwbWQMbhasAsXv5tpoMnad4cVQoTwuVa+Zr1t3rt3b4yZU13rm+ylYo8LoObsUoVNOIIO4x7yU8NlPjz548wbOHJzlQy6hbkjkcF+ppA/IEniqczsFVta9RdoiSdwSoDda9B9x/36dEYJgCMVV/SOat7KMYC8tWfSyB1Kr2iJFG0TD3WR/6vH+nzz+8d42fr/S5EZrmXSPvcbIFf/2tx3n16DT7nZDGCFCLilmh++/R5lsbnMYaUi0Yi6cW8OwWgNqkAsr5tUltsZwWq2+jpBdTacndlsaWKK4FQovidz3x+XC1x88urfDzWztc3grpxTlWPORg0+fVhw/z8uI4j077zFYyqn6h5CjU+QLHRZ1tlMQ2uSPnU8cTsKzi+kojBdehXeFO4nNhdcDPr2zw2uVNrmwOGaisKGbfRIXnH9rHNw6Pc3o6oOZYXLm9yTuX7nDhzg43uhkbiUOSJVr/Y/WUP3/2NC8+dJiFRoVxT5T9JutYVNPa2PstT8HnAeqRUiUVxU5m0Yng2kaHX6wPuNLOWO2GxNGAMSfi+ZMHeOX0IQ54feppDyuOSK2ARFTUtkdqiWW+3BsZvmTB55GeRbknRJuuum/tH39RpvG/77vsfs8n1252F1CLk4OVV7AysfiWEyTDMXIvynCEGbIRQO1nFnbq0EtsrgqgXunw4yt3OLPW43biYzsui1V4uQXfOT7L04szTNRsAgXUBoabl5nf8iL4MkpTbqOsQFmBsgJlBb6WFdBVoIJJs37TQBBd8xpALUEzEgeSZBlxmhDnGb0oZHV7m/Vuh+04pm+7xEED6uNQaxBaATt9i6W1HksbXda7Q7UDH0hOsReQOXYxMCje2rJY3wuo5Q3RrIEVmo4U1rLGGClwi/dLed8cWY+bHOt7Q6b6jlp4gcvAqnmjLSC1CKcViIsyWKyrYyQpuyLDivFQrbDHKy77xhvMteq0qh41x8UVi+5+SN4f4qYRYxWbqWaV6fEGzbqsk6AziNnspmyHDj27wqZlsxJl3N4dst7r0xkOCOOIPI0JyJh2Mo7XHJ6cqPLk/ikWx+uMuzZ118KXY84gznL6so6zHHZzm/Uo50Y75Mb2gNvbXZa3O2wPInpWzm4eqlK94ducnGjy9Nw0T81PcbIRMO9kVGQYU1ZwOqQpDj7GwUqUz7aA5YL6q/uOFM4s0FUprXMAuo6WUyPXRKqZ23JdyN/LYKjneVQ8qVWCm4miW57XrG9G69IRjN6rrC7XQV/Ll5fyoMoK/EFXoATUf9Cnp9y5sgJlBcoKlBUoK1BWoKzAH2wFSkD9B3tqftWOGUAtgEsBpjbBjObSAGpjCSd/lpxcAV/6Jc0sUSxLIycVS9xcmyqJXWMttLiw2eNnS23euLnNh3d26UbS6Aqw3UB8os0E/7DNeN7nxLjHnz91kheOzagV9JgX41omC9jM/xvgJHDaycBTpXRhtH3X7lDA6yiL71cd82/+7wqeC1W56a1lJHaiis1UGoaah+sahYPaQgugdtmJAi4s9/j+2Su8ttLj6tCoTcbyHqfGcv7VK0/w6rFZDvohDcnelqacLYMAvwmgvoey7we198JSAzOl4SjnV2pa2LhrpY2VuuZ+2wL/pQlqspB9yRqXcybNQlVa2AwJ6DlNLm9FvH5pjddv7vDRWp/1fkyaxsxIbt+hSV48NMYz+2ocmQhoViQLT3LyUrw8J5BmZyKNSCmwAGpblSPSaJXd9KwMV1TD2PQIuBV5nF3u8tqlVV67tsVSO8FyfOy4x9HJCn/y2BFeWZzgoZaHm8bcWuvw/s0tLiztcL2dsJlIUzel5YYcHbf4xqOLPLY4z2zdp+lCICoWK9Ysam0OSrD1KF/8N7hsfhlQF4oibeJmpqkstt6Zy0Yv48zVFd68vs4HGxFr0mTNY+YqGX/69Am+99xJFr0h41lfry1JpY4tn9R2VcEjtREFfCDKoizUe1kxu94b97LRf4Pd/wq/tei4fmIPjHpMhkLUFjR3sNMqlt5z8kgUUOcCqdUPVDIrwc8kntKim1pcbSe8tdrlJ1dXeHe9x63Yx3U8jtYtXp2A7x6b48nFGZoVG98WVX8JqL/Ci6DcdFmBsgJlBf7oK2AGHs3gpQJfjdjRYB2NkYnF0jvNCNOEQRrruqkfD9nc2WYQiQ22S6U+RqUxgV8fg8DVjOPVfs7Hyx0+Wt7m6sYua0NRDwcQNMyQILkqfsXFSH2gddGrFLOgxyZ/emT0Y9y6Tf7xXd6s+1v8oK7n7qmtLbH8Nn7ldwcx9XsdobEZliz0s4g87kPcUzg94cK4nTHtu+xr1FicmuDAxBgT1Qp1x8VJMqJun7g/II0jjZMJAodqrUK1VtV1dTvMWeulbMU2Pc9nJ3DYzDPWOyE73T79Xo+o3yePI4IsY9LNOVy1eXi8wqNzEyy0mrRcl7ptUZUzIevEJCXJIXZ8Ytenh8vaEFa7Mcs7Xa6ubbLc6bKexdyIe2ykAyw7Y74a8PDUBM8t7OeJiSbHfJdxcoJCcZ6lGfIlD9tx1KpbrwEF1zIYKw9TU2P7bgaM1cnKQq+FYRQyjCIige6Whes6VDyPqmVRkYxqie1R8C0f5/ZYfAu4/pT1dzmo90f/clQWoKzAl1qBElB/qeUuN1ZWoKxAWYGyAmUFygqUFfjaVKAE1A/sqSwU1CIFKOD0KAdOAKbkuI4eCqZVgWsroM6zFDuJqeQxgvFy22NoVdX2+d2lHX661ObdlS7XtwfECfi2i2P7WK5v7I0HHSpJh4WGzZ8+dYIXj81wvGUx7iX4jlgtS/PKqAQEUEvvyslyY0mtrRmBVkVjZpTNN2ra3DU2/uUTY4D7vQw800QrZMWFqkPovMneVqdpoy0uGoXGQjkntVMSseNTS2wDqLXHJjnBOYS5y9bA48JSh++fvcTPV/tcSxyFsONZj9PNnP/lpcd49fgch6sp1aSPlcUKHqXWIxX76AiMsl0eoxZg0bhUlY35l5GaXJ0YC8XKXliqgwei0RAV6sgisFCdj4YT5DkEUJsMYwOoRZnr5EZ1oVgwswgzl7Qyxs12xptXtnj95i7nV7ss7Q7ppwm1wObodJUXFsaMinp/i4mqo9nKeRzjWRaB62k2nzQ2pVFmGms5oaiGXBtPHNGTkCSz2E19bgx9zix1+OmlFd65tcvaIKfi+3jDbR6arPC9p0/y0qFxjjYd/Dxld5BxfXPAB9fXuLE9ZDsWdQqMV3MOT7o8cmSWw7Mtmp5F1ZGzGBt7Z1XuSGdQrmwZxigsNe+q2u9lUo96sHuvNFWjjM5hcdosUQGrU2OGRLbLXbMbOdzYjnjt45u8fmWVj9o5nVxsKy0OVFL+4pmj/Itnj7NghbSSPn4ek9guiaqnXRIB1JYA6owgi1RFLXfpyJD9blalaLDu7uj97crvuQ8YJf0eX88919wn1cSj625029y7Pu+3jT3S/bsXdSHm1yca1XSkvNr7/TIAU6jaNYO6ooBar3FLrEZFcy+Q2uSFywCLl+U4cU4ncbjazXhnrc/Prq3y7mqPG6Gj19uRmsUr4/CtY7M8eXiGiYaH72RYkjtePMrG7AP75lbueFmBsgJlBR7oCoiFsyXwUIbNdCDNVeV0nEGYpgyShEESM0xiIlk/Cl4WFbKsXCyHRrWB79XA8Ugdi4EN60nOhbUh55Z2+PDOJkvdhG4eYFUa4LiaQy3vtiMFtb6/q2K3sJOWtY0OFRonI33HLiyiR8tTsZVWeKqLaPk5+TLreSszbkS6FpXvkTgfXcPLsFmijjgWEVbaJ+9t07IyFsfqHJtscXR8jENjDeYbVcYDj6otg4UWTpqTDWJdT+oaK0/MgKsja26XfgqrvYirWz1udyO2LZtdz6Hve2Seix/4VD2XAAs/TanEEbVkyLQVczCAxXHZZo2m61JJM4Ik0uFc+Twidt+Z7RHbHqHl0svF+tuik6astUOWu32u9zt8sLvOtd42nWig69OD9TrPHNjHM9OTPNyos8/3qQi0T80aRio0skw3MwC5se4u1pe2DArLull9ZGSgV5aqJkZI/ixDCr3hkN5goEpqeXiOTatao1mp4DkWrqizi/OrWd9F/LfmVctqUs65DkrcFb0Xbkx7biu1bjeuW4Ueu8gYf6BvvXLnywqUFfgKK1AC6q+w+OWmywqUFSgrUFagrEBZgbICD3AFSkD9wJ68T4Jao8B1NAfZqJaNNbCASlENG+Cl5t6qmBBVrag2HVVV+/SsGr9Y7/GjX9zhjdUBH+7ErPcinDRlPPCZbE2R4NHux3S7bfK4x3QNnjsxz0tHpnh6LmC+llP1jKWhNEkk2dkWXi3AKZf2nFGVmIaXsFIBcqMGnigMzDEoVNTsNMk2tjTL7ZMNFFGIGMWHQb02uXTJZLvS4JOflW1qb82AfLHZU5BrZaSFpbC0dKQeomqRnxf0m6k61mNr4PLhUpvvn73Im+t9bqSSsVwA6kbKv3rlSV45NsfBIKGWDlQ1InAYS55lJImQi8vWRpSx4RN4ZmwfVU8jDcxC2ZI4hQJa8eLIklx6h3oGcVQ5LVmAIzBoLBylCWWeojBKl2aoNCql6ZjFarmuOYCSO64sUTL1bDKvymov5/07Xd5Y6vLO7TYfr+7SjlM812amZvHcQotvHZ/m2SPTzNccAlGQJNKAlMP0ilEC0QWZxmKkcN9s33GMIl3sqrcilwsbKW/f3OGt6xt8sNZnJ86p+w5TVp/HZqv8yaNHeX5hgsNNUdSEDOKMzV7MrfUO6+2YbuJgOQ7NmsP0mMvsRIXxuk9F1NOaQZ3gZJFRsufSCBR1iTRRPTOYIVmPWa7Xh7kx5BophhgKWquXnzhgFmfJWDMWLUTNBcy1tytK6K3Q5fJmzI8+uMZrV1e5MvDo5hZVDxZrGX/5zCL/4pmjHCRhLBZAHZqhDNcjc1zEEFLyzuWseVmEpznU5urQ61LP58jqezTwker9oM1jQ8xV1S5/JfeI/hWecVEowLHc++qtYBUHLjWQ1wfjH272ybxK6PfJ98u9q2qfwvrTfLf5+aKvbbat6qrCxUG/1zyf2Zbcx0WTVJTNchvgkqc+eerpdah/p+pqUVCL2j7WeotCX143OqnLtQ68szLgtStrnF3pciu0cWyLw2LxPWnzzUJBPdlwCWQSplBQl3D6gX1jK3e8rEBZgbICX0IFPjm0df8N3hvY+vSY4ej77z82ZoYjzf/MOlPca5JcAHVOlKUKqSOx904TElkbyhot8HAdB892qLg+ji0hLS5iZNQB7kTyftjl3eVdLm62WR/m9HOP3K2YdWYBOxU+F4Oish4yC0d9179rL23ez4uhT7N4KKJRRhnZxnFIh8eMH5KqpxVSq5uP5D7bOjgoQ2gQ6TrYzo0jTDMLWQg8Tk60ODU9wZFWg/1Vn1ZgU3FkHZJIVdQ1xYrNukTet+Mk0TVYYjtIaNBunLPUDzl3Z4OPN3dZjRK6jksSCJj3qNUrTDRqzNRrTDkOE1nGeJ4yaadMexljDjQ9h4bvUckzqoms2RMC/VwigF1icWzdXmz7pI78atELczaHEUuDHh93t7nW22Fz2COOI1qew7GJcR5pNTlVr7O/UqMq1RRAXQSz3F2TyzlR5bRZP+p5kEEBgfs6lrhHQa1/lxOnKWEUMQgjVVNHcazuPYFfoVqpURHAL1Be1tlFZJMM59nqnKRnBMfuVgAAIABJREFUxwwYjAB18VEks4s4qLsXu3xWtHElVmVk3a5rslGE1Kfvkd/snrk3lPvpu+vXeZ4v4SWg3ERZgbICv/cKlID6917S8gnLCpQVKCtQVqCsQFmBsgJ/FBUoAfUDeppNLnHxNVISi/xCp+FFtVzQNml32IlOxauKOncw/4nNXV8bVIlToZ3XOHd7h++fvco7WwnXB9CLUpp5zEKrzrHFo/Qjh5urbVa2thnEQ2qVnCMzVV4+3OI7R8Y5PunR9AXwZbi2jSBMO8kKQG2s54z5d4rlyO/EtDm9C88UKiIqbUct8hzH1py1LJUMZWnxSQMrJ7NT81Vk+8n3p6nJHXY8aaKlOKmALltzko2g1sM0Z1KyXBSbAu0Kd0OBkpmNI/bLBHRTj+2hy4fLbf7h7C94a73HjcQhtaCVdjndyPibbz/NN47NM++E1HOx+BYYKyBc9lK2W8gWlMKJlbg0p0QJYbC46Gl8UbIXiorYc4jEJlsbSnJ+pOtnkWWpNrdEPSE/Jxbb2kt0RV3iaV6ddL1ETSHn3bJcbMcnTVOSJMKyUgV6ojo1ShrTfJRm6U6YcXU35q2VAT+7sc0711bZCXMFwXU75ckDY3zroVleOj7L0TGHljYeYz00UZvYko1npbjpUHMHBYeHua8KYeXkMgxgu6wNbF6/vMNb17Y4f6fN9U5CN81o+jknxx2eOdDg+SOzPHFgggNNjzzsEoYRgzhlGMMgsokSD8fx8SsulYqNaye4Tq5KEl8sxdXKXPYgVbVQLNedgnJJJHRJ0owkTXHl+hDb6UyuKaPuNwJ3M1ghO54oWBVHe1dVQTmhAmC5kGSYIcwrbAqg3k75H+ev8PrVNW4lFdpxRsVKONbM+d4zh/mrZ46xYOWMJQOtkWhjxCY/9zyGArqLjELZb1W5q/JdGtmSZS6/N/uhjWbNdUxUnS61FTWONJ6lOek65h4xQpugmNKQY5F9l1avWG8WluepDG5IU9M0SeUeErt7c1/K60Sq951Ri6d6X9mWo/fGyK1AricDxBMsAdTy86oQKprYtostgwESU56Klbvcy3JXOJC6ZInc33JNOiZHUSz3GZJZQ7X9lutGhjHkPry2C+8uhbx2aY33VjrcCS19rkM1mxemHL55Yp4nj8wwWXcIPmXx/YC+tJe7XVagrEBZgbICX2gF7uMKUmxv5C5i/rjHcWWvdXLB14zjyv13VCGkDnvJIKGt73lJBonkDOu7rQzSmSHF0fPYlq2W0AKpzSyaxO/IesFiI4GrnYzXbm9zZq3D7UFCN7OJxZFFhjp1NyTepFDvFoNnowAd8zHBRJaMXFY+5aty70DUwtsoqGXNrA/LwZZFtCyximE0nJHftNRJ3GsinHhIk5gjzRoPj4/x6HiTo80q+wOXcReqtqxJEzL5XKIqc3EvktWBrkpIElnfO6SuTzez2E5zbg1jXr+1xLvLayz3QwbiRCPKcivHCRzGGgELrTEOV2ss+j4L1QpzNZcxPyfqdcnjkGrg0nAdWpbNBBYVXQuJJbpRMKcC+B1Xlcyy/kpTi2GWsZPGLCcRd6IBW1GffhrhWDkTnsOC73PID5j1K1RkzaYDsXsf966z0Wc2tUcvCq+6Z71OzLCtqqmLoVX5RUD1MAzpDYb0wpgws8ldn0qlQrPi0/BlkEHWv/I5S4B/qqOEJrTIDGCOSLV+/pG1og7qFnMKua3n1M8chdRy1lMr1SFePTEjh6piGHiks/7sW7Mg4qNrUV2v7vco7Oe/0Hu8fPKyAmUFvooKlID6q6h6uc2yAmUFygqUFSgrUFagrMCDX4ESUD+g59A0O4rmmHY75AN/MbsvoFK6EdqdSMAWG10BUNLE8hQ4ibWwnfS1GTIURWhW58zNHf7h3BXObkQshaZBtb+Sc3K2xamjx2kPLD6+ucnV5XU2w4FEUzPXtHjhUJN//tA0j87VmKxJeyTFtR0DqGPTBJI9U42mgDYrNUpWgcyKs4sGnjSo7JqY2ZEpcDYtmyyOcfMcT/s4Rj0tNt0CjHNRa+ZeAccESgqfTBTQV5xKoRg29nnS/BEgnosFoTRyFIQVwFfyce0KCRU6icvW0FaL7388+zFviYI6EYVzXgBq+JtvP8PLx+aYc0IaeajJgpIbLE1JI1o19nqyf5lkDktVimxA6R8KLpRMblGhyjmIXAHUMjYg0NTBlcaRNM7SCMSOUC395AkFGqZkjqigfZLCRlLqI0oIVbpaoqA2ltRyLtSxUUG/NEIFxBsVaj+B272Ut1YH/OTqBq9fusNGaCwPRdV7arbCy0eneOX4LKcnfeachKqqz22GlqdNLieP8fKBan2lNRZTNfnKqthPNHP5Tg9+8MEqb1ze4OP1Hhux5GTntPycZw82eGmxxWP7xzg2UWMqsLDSoQJZscNMJbcx9ckyowy2BdTLb1WNLt8hlooC+kVBLXpt0yDMtAkolokeWH4xFiDqYPl3yamWa0RqYQYKUh1ksHA8OS5bm5aqHlI4PVCnAYGuWV6hn3qsDW0ub0f803uXef3qqgLqbppTsxKO1zO+9+xh/uq5oxx0LMbSFC9NyMUiXZ7TtQll7wuLRoXTcgwKpyWnUr5M3riePD0gyVeWgQM1qjeDCYLLrVwBvZBsGbLIZcBDnkehs9z3ZpDD1ME4BdgChzVaUm4o+Y1RTssARSZZ3nbhvlBkG4ry2bEDo/5RewRTn1Rz1+/ZhZpepOyMGYExEzRyn0lHW45fXAOkderqEIa5RnMcN8fypC4xsYD8Ygijl/pc37E4szTk9UvrnFdALdmLFofqNs8poJ7jySOzTNRtKrZcB/ED+ope7nZZgbICZQXKCnw5FfjNAfXe/RoBxvsB6pF7h0FzRbxOZgbPJJpYx8bUycdYb2sETQEl1a1EIbKaNOsaRuyndxOLpV7CRzsRry/v8sFOyEbuMCxU2akOnxZxGyMIrQOYowgOle6O/nefEn9WPWTNaByP1B2ooJv6tDoRKoBafjXrKtIQJx4wYWU8MjPFM3MTPDlZ53DFYcqBeiYjdAKoU1InUTtvWVjoikGGHuV4Elnb2ySOSyez2Ejh+jDixzdu8+7KOivDhF5qEyv4F7qdEwSWKqiPNRo80mzx0PQ482M+vpuzvblFu9PWtdBEvcaBRpOFoEILG0/W0klk3I10nWSAsRmnM+47fStnh4ztLGE3jeiKW1Iua2GYxGLachlzXHxd/0tpPw1lP1lb4/pkHuoatQdQj9TUoxkCWWfFoqSOYjphSjvO6SWQyNCqa1OvuLRqvroRiZNQxcoJLFvtzmWo1y5ileSzh1xvqS3W6SM3LTPUaqcOnqwJC0cfGf41yvnfFVAXjlnmSD91zZWA+st5nSu3Ulbgy69ACai//JqXWywrUFagrEBZgbICZQXKCnwdKlAC6gf2LBqLb20iaGNBffaKPDFRQKrXtegRwIoKhahYB4sSUrJgM+w0Isly2qnHSujz7s0d/un965zfHLIZW1QClxPjLk8eaHH66BG22hnvXVnng+vLrEg2mmfR8BKePVDnew/P8sxBaQp52nwSOC0NDzuRRo+Z5leVZQGoXRV0GjwtltNRahGmDrld030UeCX2v65YH2cxVduiYosNnQC3RBt80ugTLbLYOKs4OBc1tsBHY2nsOnWiJCdMMoWuqhoQ1ScRrp0SuPLTiTYItXZ2QJIHdGKXTVVQ7xYK6j43E9tA1bTH6YbFXyugnmXOiWjkkdp1CxjWh6qaDShLxTbQ8YhUXSyqWYF7pl8z0ryI/brYCyaiaE3Bz2xtfklGn5OH2FmIb4uKWvqBFnEsecbC5SXzWqyqs2IIwFwDaSbqG0f5psB6tXuWfGp17RPQauPbliqeV0OLs2sGUP/0F0vc7sEwd7XmRyc8njvUUkD9+EyVhUpGTZtXNpHWSqB4hC8KcrUFlGzlgMwSPbNFnMUM8LnVhn88d5s3Lq9zdWtAT/Qdds50Bb5zao5XT0zz0FTAbMXW51fIKFl8tkucSlNXVPXmmpBjcVWRW5hhy/mULwHOAnH1EOVcOcSqWBJkLXBW1Pg5rh3jWGIlLfeGaRoniUUqGeMCTZ1ikEGsrr0M1wlx7cionNKAOK3SiVw2hnBtd8CPP7jCm9dXuZ0EDHLZ/4zFSsKfPXWYP3/6KPvFXjJDG6Fy3WWInXWG5dmqhhZLRldhueBxmyR1iDOjgzFZ4gYWu1ZGoGp408JM5ULJZRAEPJ1FEVW4yVQ3tvXy2iDKZLlPbL3+Ejk+GXxQQG0GHjxb3A5kYMQ4GgikLvqlRiYlt6nl4lgeEjkei0W85RDlFkNpnqoVp2RRjrKvDfMWO/lR6qYvtt1yRHlKYNuq9ler+UTufXGEt7F8i8zJiNNYAbU8Ry/1uLELZ5cGvH5pTQH1sgBqx2Khbu0B1DNM1RwqttzLJaB+YN/Syh0vK1BWoKzAl1KBXxdQ7wVro98L4Cv0ygqW7+G3vdESZiDTWHxLuLSuL3J5/zSg0Hj7GBcUE2EjTzQCdya0R4Ybxa1mPcy4thtyfqPLGysdPu6ldJwKsQy0yXMqAxxZeQv0NBjU2DyP7JoLqPxLsFC+aVSPkaa6ANp3AXdh+21ycu7ZhAuglvwYXZeIgjrEjQZM2jmPzk/z7L4pnppuaiTHFFBJwE+NYwyOcXiRvVRPF40GkTgWgakWse3Qw1FAfaUf8qMbt3hnZZOVKKOXOGY9oxhfhuoy6p7D4UqN061xTs5PMztew7JTVtfXWd3apB8OmWrWOTI5wcnmGAeCgJaT44siOot03SGLH/Eq0v9yWTe6pI7N0LHoWxmDPGFATCwDkXlOLbOo5QKEZV1jor9NLMynHntk9ia+xTzMEuueglo+C+ijGDKQf06ThDBJ6cU5W8OUjX7IVq/LMEtwA4dWs8p4NaAV+LQ8l5bj0pQh1MSsiR01dMrURl7dcmQAUeJriighnVFMR/EtAqaNCtpcPXs19iZGqNjBz75LC9n2PSeCu0e752dKQP2lvMyVGykr8BVUoATUX0HRy02WFSgrUFagrEBZgbICZQW+BhUoAfUDexK1dQGWgXJq76zNLU0kM02xwjROIbXoLiWzWKx3NXNZekqZguHNyOHKbs67N7Z4/eISv9gaap7uVDPgsdmA5w6Pc2pxPxs7Ce98vMbZK7e42R3Sl2ZOPuTx+Rp/+fAczx+Z4vBkhaorgFpyZKWR5SncErWmsas2+yyCTlFfCuSUfeiGObv9jH5W1YxfOToBTnU3peFmjAcuTd/BTmOFaGKPKCoCQcy24xX51WIZKOoGqYxHbFXZ7ITs9CLwgkIZkeJZMY2KxZhALUuStUXFIq0YjzjzNO94K/T46E5HAbVmUEtDTC2+Pw2oEwXUnspLxdbY5OBaeahAW1TRfdvTRls3hnaY0wszwjgllkacBg8aW8Ess8ijjDq22gdOVm2abkTVjqg4KRXXwVVoGxsluCuNJgNqLVWcG+tuAa6OI5bYYsUswM4Aan1+AeO5pVBTmp87mc+FrYg3rm/yk18scXErYlsgIDkLTYen9tV5+dg0T+9vcrTlUJWcQRl7sCvGfloU1EiWuWlmCWiXayzOLQZxosMPV7cz/tvZm7x9dZOldkQsCg83Z3/D4S+fWuTbp+Y5PGbTsBJcUYzLubVtBqnNbj+lH4mFZaAZ0J6dUvdSPXeS9+wKtJXBBPnKTA3E6LCbyDWV0htIzqNpvvpeTiNIqQcWfqAm9wwi6HRT4sgjThwGYUIkjVYvo960mRyT3OuceBDR7zt0B1XaoctWmLHc7/HW5eucu73FnTRgiEvVydnnRrxy6iCvnD7CjGNTS2P8LMJ1TRNXrtFms0qj5uFp5nKi96Kcn84woz2URGbXwGCxb7ehGdiMV1xqroh8TJ65qO/FBcA1syh6DwjIN4BarByldQvDDLbDjG6cEclFnIn9vk3FgrFAvqQ2prGqmeZFHrWqutRW31HF81DUOzH0U7Hftuik0E5zY1deNFXlhUXOh59nVOycuuY/WowFNq3Aoe7meDKkIvexmgwYC3w537Jrsj11AxBAnbjc2M04t9zn9curvLfSZjmysN0CUE9afPPELE8uzjAt10OpoH5g383KHS8rUFagrMCXV4FfF1Df2yOjRpb3yRGgLiD1Z1h8m1gX+QmzLhdIrW5BEquhriVG3axQc+SMrIHOReKzDBU6Ln1clvsxF7d6nFvd4c21HpcHOT23pmstHXXU9/9PAmrzREalvSdg+nNK/BnQcGTTrPYtewC1xnPIockBjDKoQ7x4wLidq4r5iflpnpgd52jDYVYU1AKoowhHlNbijyNrFxlGLKJupBhSZ/msohnUlsNmZnOlH/HjW0u8s7rBUl8AtYyW+sadqIhsEReaadthoVrl8MwUE2M1cidjdWuDle1N2oMBY9WAxZbYjrd4aKLBoXrAtJtSk0HYNNJ1hyq5xcUmlnPhYrkumWvOWWylJDr4J2BdhOMOjnzGkc9TsuqSwUYdPPi0Ynhv2Y3Ft86pFsp5M+RgRlaNqFrWXUaRLcBecst1HTdIuNPuc2t7k7Vhlz4ZlVrAeK3GTK3GfL3BvqDCjONQEecedbOS6zBVQC3XpAwTShSRDg6rlbuxmL8XGnUPQX/yKPbeM599/5ifHj3f6Lg//ecSUH95r3XllsoKfLkVKAH1l1vv38fW1A0m72JZq0DnPq/hn7WVz3uv+6x/u9/ff/rv5D1mjDzfj2U19T2xfJQV+EOrgNw3SbtNsrxM1m5//u7JPSYr9loNb2YGZ2wMq1LRWMXPe+RRRLq7S7Kzo7/moXgw3ucxEpW0WngLC7itVnnf/KFdMOX+lBUoK/BrVaAE1L9Wmf4Qv6kwg1NALQoMmfg3CloFVKq+FNwjWswCUEvDSxQBqhw1E/TD1GW1n3Pmdpe3b2zx/u0Nbu0OVM27f7LC84davHhkkqP7pljfjjh7cY13Ly9zeXfAlmTypiEnpny+e2KKF45McWK2zkRVbPwkE03WuAG2Hag6Istizf5VQO0KJ8sZphm7vZjV7QG3NvpsDBx6qah/LVpBzlzdVqu+/a0qU1UPOw2NjZ5jE4tltbRZHK+wRExAsqBzm37msRW5XLq9wY21LQRDK0J2cloVi/nJGgemG0wEUHUEVQq4FRDqqjpjKxQFdYfvn7vIW+sDrktDzLIKQM0eBXWqFt+uyJMz1yjYhXbbqZhD085gPZMhgJz1bszKRo+1nS5b7S7bnTbDOMFyA3B8YyqY20wGFfaNNTg01eDAhMP8mM1U06MqqgdtoMlxi/okFratKtxcwg31ShCFttiVi0pZALXYmRsdrqhnBWJKM1Qgoiiee1bA1U7O2eU2r19Z5cxym9udWM/XvqrF6SmfZw+N6zXw6HyNIB1o0zO3q9rsEkW7ayWFstfslVHYOnSjnLW+xUerIf/vhTucv91mcyDnP2fMh8UJXwH1N07MsL+Gwm8rlfNnIOhGL+Hayg5r7ZhB7Og5bgYw27BYmG4y0wqoFvl7RpMidfd1uzfWd7mz3We7G9MZpNoArVcdDs3W2DfdoNGoEecO292E5bUud1a6rG/06fQGZHZMrWGzf77JQ4cnODhdo73TZm0rYa1dYWfosBNnbIZ9frGyxuWtPpsyWGGLzWPGtNXnkX2TPHxgjjGx4E5FbWNU+6KiDtyUY4fmODQ3QcOzVRlNktAbplxb3eXaaptuImp7UbtDPXDZ36qxOD3GZM0nKGCyaIekGSrXg1FQS+azplJrE1KuiH6asTWIubbRYXm3T2cgDgMGUDddixPzLY7ONhUgOyIBKvKoC1GP3l/icBAmNt0wY70dsrTTY2MgSp6IO50+W/0hvSjUXGzZCc/KaXgOY4HLdD1gYWacg1Mt9k3IPWzpwImbR5opL2p+uS5FkS3nQxqnAqjlIugnDjfaKeeWe3ptCqBeioRnG0D9/JTFq8dneUoBtV0Aag3iLh9lBcoKlBUoK1BW4DMq8JsD6tETGTGsWW8orB4plYtvGIFsxc/aMJLmkwHUOk5oCYDNdIBsBDLv+o9kAg1HucQWseXQzi1u9WM+3u5ybrXNmc0B1wbQtwN1G9K19QhQq5NPQbzvAmoDwgv/6c+5Ij4fUAswNWTVDDoaS2yB1ELXxdElxs6GavFdJ+FQq8Hp2QkemZ3kIVlv12wmxBkoyfHiRGNPdMkhw5IaF2JYvgzfmUxol8hy2M0dbkYZb23s8O76Dle2u6x3EvqRQ+YG6nojsN9KUqpxzFieMV6tUKl55G5Oe9CjHYYM05zAtpiteBxrVDg93eT0dINjYwGzgU1dApBkIFAzsR3yxJwzURtrFrc6N8lorLg4yYCBnHtfh3BVhazDBiZ25lcB6rtX0F1B8mgFW+iWpSgCqRXY6yiyrpH6MlA8CLm+ucn13W1Wem0GSYxvO0xV6yyMT3BkvMVis8GUL58ZxFM+0nMjoLtojxYacWMlL+dRrsnRf6OltEmk3vv4TQD1vXvk3jPshdQloC5fmssKfF0rUALqB+/MSnRcml7Esv4By/pI3QjNY++7wP1+/+nho70/M/r+vd+z9+8+/b33vk/izvL8MfL8f8JxHsb5FRDvwat4ucdfhwok0ru7cIHO3/894YULJq5nFM03GkLUy1x6dJkOAwaLizS/+11qjz+ONzenwPrzHsnGBoPz5+mdPUv/vfeIV1aKnvfdDx13n1+2EzzxBK1//a9pPPEErtqVlo+yAmUFygo8WBUoAfWDdb727G1h761aSaOgvguorZE9sOJKzedVdaTY8Rb2xwKxwKefuNxsp/zgozu8fX2DG9s9tnoDPDdncbrGt0/u46Xjc+wbr7O5HfLBtS3OXF3hg/Uet4YJcZZwaMzj+YMNnj8yySP7GyyMe9Ql31mYbe5rtrPa90kObSaLXlFQC8hEbevWd4ZcvbPLx7e3ub6TsB2KAthirmFzZCrgxHyTY7NN5hsBTjI0GbmOR5KITaLkErva5BJFhtg9J5bLTuJxvQ1vfnSN968uEWWik4aKm7OvFXDi4CSnDs+wr+7QdDN8S2CrKFZd+pmx+L6w3Ob7Zy/x5saQGwqobcZUQS2A+unC4tsAamm2FdIHxKYvymFjGHKrG3Ktl7A8SBVQr2/02NzqsN3usNttM4xiBcW5QHzbx7ddWpUqM806ByZrHJpyOTTlsTBVZ7paYczzGau4alUt2ciifJVRhCwpsrSlWSk27mrhJ+AyVqXtCF6rlbn2EwUlS5Z0hTtDi482h7xzc4ufXd/k4nqPzHKZcDIONywen6/zrVPzvHB8mmraV0txsUNX8YcoZmXkQTMIBQTHaq8d5h47oc3VjZAzN9v87OoOlzZCenFGxcmZb7icnqvz3Uf28fTCGDNBSmDJ9ZERZRY7scOtrSFnLi5xda3DbpjjOQ4zdZujUx6PHJrh8OyYKotFhWzaxGIT7bPVz/jg+hpXV3dZ2hmy2h4yTFKaNZ8njs1x7MA0jXqNTpSytNnj6q0tbiy3Wdno0x8M8dyE6QmHo/vHef7UPk4dmGDlziqXl7pc3bQ1f3o3EWv8kNXegPVBRjevkomtPAkTeZ/9dY/5Zl3jGUUdLRbkAqcdhowHFi89downjh1gqmpU12mSstmLePMXy7x1eZntodhf51Rci+max8l9EzxxSO7DGo3A0YEAuadlAEXy5EeAWuCz2FJKdqVYhO+GKbd3+py9scallW02OqFan4sF/6Rn841TB3nu+D6mKpaCb2k2j9RB8uzDBHaHOZvdhFWB01t9bmx22RxmbA5iVts9tnt9emGkgFqguVh413yPsYrPVKPCgekWB6cbLExWODQRsG/MZaJiU3csfM1sN3BalO9i9SnWmXma008NoD57p8MbCqg7LIWfBNTfLAC1WHwbBXUJqB/Yt7Ryx8sKlBUoK/ClVOC3ANQFTDTtVWPtbSDeyErb/Kr/X6igzaGMLL4NgZXBzFQjUYqYnsI4WVZsjrx/65Cpya4e5LCZwrV+xEc7Pd5b73BhN2YptBnIOs/SMB0dTlMF9QhQ6/6NFNS/I6BWZxoDMzUzWVW3e13B5U9m7e1kISQDdYyZqfsstGocmWhwuFXjQN1n1reZcDzGLIe6JUNlljrEWAJ2FXRn6q6iKmqJJhFXmdxhJbf5KEw5v9Pjwp0tbqzLukOcdgJyz8eSzwCyFg1D3HCoqmFJ3Mk8AbuZyauWVU+WUbdTZoKMo+MBp6brPDIj7kA15io+Y7lFkOa4iUTn6AidxsFINJD40RhPmiKTW4cA5XOFbMiswx0ZGL6rRjZn/5d1X/f+Rq+dPXbeqnA2vjUK/wVQy0Ns3GMswtymE6esdfvcau9ye2eHjU6HKE6ouB6zkq890WJxYox9zRotV3K2xY9HnG1knfhJYZw8v0JwGZqQzxEjl4A9J/gekvg0oB7dqJ+nbPs0vBg9W6mG+1Je5sqNlBX4CipQAuqvoOi/4yb7/T5p+i6e9x9x3bcKQP15MLlYB33CLePTAPvTYHrvG9Cn4fUn35wEUCfJK8Tx/4HjvEjtV0C83/Hwyx8vK/BbVaDb7dL5+c/Z/ff/nvzMGeNdOnIdGv3eWByRp8bFpvroo0z99V/T/Na3cBYXIQg+f9tra3R/8hPaP/yhfoXXr6srqQ4YFs8tv8raU7u9L7zA5L/7d4y9+iqNRuO3Oq7yh8oKlBUoK/BVVqAE1F9l9X+HbRuLONPgGsFpY/FtGluZNB0Ki2+xvhOQJQ2ISJtjkl3skeYB7djj8mbEf3nnEm9fX2MnSomiAU0v48RMnX/+1Am+8dACLd9mZzfi0u0O525u8NbtbT7cGojmlZmaY5S2h8d5ZrHFw/NVWq5kXIuFd6AZ0aKUNCBNrPFSRKYglr69xGJlK+LjW9ucubrGh2tD1gYCPG0OtRwenq/zxOFJHjk4zsFWBScZmCYLLqlEPUsjx9EEbgXbCMfUAAAgAElEQVSlAqgSN2Aj8bmwmfHf3/mINz+8RpwHWo2ql7M4VeXJ4/t49uQBDjVdxr0EX22WJSNb4GrAxtDhg6Vdvn/2Mm+uD7meimW4AOq+AdTfEkA9w5xYkOcD/FxSfnO1bxxkFlsDuLi6y7nlTc6t91gamty8dJiTDBOSWNpNxlJZgGEquduWsWdWFamdU/NTpqoJB8YsjkzWODk3w8m5WQ5MVGm4krvcJ3CNzbMATrGDFqtwXLHflmaiqJuLmqsftyi8xa5Z+okGaItB90Zsc72d8N5ql3+6uMq52zuEmUuQxcy6MQ9N+fzp4wv8yROHGbOGmrcttu25yDo0O1kyoQWYijp3qIC6n/tsDH3OXt/mtYtrnFtLWOqmJGnOdGDptfX04hTPL47x0JTDuBPjO5rOzCB12Ip8Lm+E/PT8FS7c2lLFbuDZHGw6PDIb8PxD+zmxf4JWxdYcZbkSstwhtn02Bjnnr2/y8fIul9a7XN7ssDOIGKtVePnhIzx0YEazvFfbXa7c2eLK7S02+5YOayRJTLOScWDc4fhMjVdP7eeJhXGuXrnJ2aubvL+WcKsPO2nOIM/paRNZLM0lJ1vsqWMm8gFjVkLVlcafJDGbc5GlQ7x8wGzV4i+ff5hvnD7MbN2j5lrqBrDSS/iHc9f4x/euKQDOsoSGk3Kg4fH04RleOXWIxakGYxW5RnJV6xhAbezNNYte7LiL+1vUV1vDjCsbHX728W3eu7nBnd0hoQJqmPbhr546wT979BBzVYHhckJFwS52kDBMYbOfcnN7wMWVNpfu7OrQwFZoMbDU2J1BIhbqkoltmtj6kVV74w6+2Ez6Yuee0AxS5hoWp+brPLyvxfHZFnMVh4YtGiTZ7+I1KZUrQD0u6SqgTjh3p8vrV1YUUC8PzfDKQs3iBbX4nlMF9WTdpVIC6t/hHaX80bICZQXKCvyxVOBXWRT/ch3uZzGpLdWiGaUWmbIGLP5OBcajbOfCvSYXxxDNoDYW32YNLytzWb9aeGIpnVkkKWrr3Mly7sQZl3shH2x3Ob/Z5coANtKA2K6Yn5LolkKZUYQaFwC9ANR3JbG/CgreR9VacG6tlsTE7IXTRYkE4AocFkAtA5GkQ6xsSMOXaA+Lcd+iJYN2vst8tcL+Rp0DzTHmqnXGfY+6a1FxwLPVr4VcXJLkeLKcMEzoiGrY9lgKKnzcTzh7a4NLy23WdiMdhMy9CrYfqMLKThKseKiKYalxqk5NsjKX+J1A10kSS+Q7PSaDRNf/AqlPz0xwotViv+cxlqEKb9+2jHt5LuvSRKOFDDaXtZex4Jb1nXEmMgbdOlqwpzkpJTIDxPe/r0YW36OI6rsDDiMLmyL2RNaWsjobJJkqwSMZwg1jNrp91nc77A5DolTypi2aFZfpRoX5Zo2ZasCEa1O3LaqWrE9lqSxrSzMAqZ+dZJhVAHUun39kHb/3Otlzn+hO3u8aknXur4bUe2K4P7MefyyvPuVxlhX4OlegBNQP3tldX18H3qVe/4/4/tvY4vh292X9twHVnwWnPwts3wPUMmyXZQ5R9A16vf8TeJGZmZkHr6jlHn/tK7C6ukrvnXfo/4f/QPrOOyr9MiZL9wZXR42xTJvWGZU9gNoTQF2tfm6dspUVuj/9Ke0f/ID2j35kAHWxJtftFHBafpW4Pfell2j+239L4+WXmZub+9qfg/IAywqUFfj6VaAE1A/oOb2bYVbsv6inR4BamgUa/2wMBXEFviqgzgygtl1VHgzjQC21P1wf8p9//hFnb66bfGBC5mo5p+YEUD/EC8cOUskzOr2Em+tD3r+9zU+urvP20q5mK0sjalHyig+N89KxCYWOM0GuVr1xJjY9rqqTxeBQAbU05JyM1LbpJjZLmxEf3NjmrUsrnFsbstw32XRHWy5P7q/x9JEpHj80rupLT5pfkrecF40hzQM0oNTJYm1wJV6VtazGuS34r298wM/ev0LqNBUg1tyUo9MVnj95gJcfXuBw02JC4KhYYafShBJALXDV4wNVUF/m5xtDrieeUVAnA043LP7620/uAdR9BY+qELdthggkdRQIvn55mZ8vbbI8yMgcActVao5PxZGUO2PPLqaAqVUhlEzkOKcbJwyTiDwfUrVDbaTtb3g8tm+OZw4f5OT8ODN1scTuK1QU1YYAasm0FhWv7VcRx29Rq/uiJFE4Kk1QB3s0LKANTbGRdmgnFsv9jA83h3z/g1u8cW2DXupiJQkTdsKRlsefPH6QP3vyMLNBSlWgosBusVgvpvdsV5p2oiIfGFvK1Od2z+O1j1f44Qe3udgV23RL1bEHazZPH5rklVMHeHTO40AtpW6HCuVF9dtNXDajKhc3Yn5w9hLnbm2y2k8JfJvDTZsnZz1eOb3AqYMTtHzwbbGXzNRaPHYqrA/g/Rs7vH97hwt32lxYa7M1TBir13j59BEOT7eIhgOWt3a4sbbN0laPnpxfwbZpykQ159Cky8nZOt85vY8nFya4cvkmZ65scH495vYAthKLfp7TV020R5j52lD18ojJfEDTTqhId1NtOGUpaey9vWyg6p2/eOYkL588yEzV0WxxUfisDnP+73ev8V/OXGMzgjSJqVshBxoWLx2d408fPcKRybpCeduWRqnJ3lZAXdi4G3WT3vU6fLAZwqXNAT/48BbvXN9guR0yUIvvnBk35X9+7gTfe/ww+6spdSdWJZO8UqS2o9+30o4UTp+7ts75a2ss78bEXh0qdZwgwHYcLGlySl6ibFcy5eOMYZgTJZITnxDnQ2wGNN2YE9NVnliY5JnFOU5ONZivSK65yYAv2rvaThdA3s5co6Be7vLG5RXOr7S5E1ni7s+hGjw/6XwCUAdSk1JB/YC+o5W7XVagrEBZgS+rAr8boNZ27agBdVclIWNyRok6ApN7AbUxgZY5sj2AWn5fWEJLJrCfK1FVQB1lsJvCUpxyodPj3MYu7621uRW7dJwGuddQ5a4s9mTtIY2vu4BaO2Tyj8XE2MjiuwCe96/yZwFqGbEzR6QtZO1a35OTGygrQ3KCUGVIMYQsVBcm38sInExjTJoWTLgec9Uq++tN9jfGmA4CJioe4zWXhmsh7+GBleHb4jyTE/aG7AxijcnZaI5xJYYzAqjvtFndjRmKM5IbKKDWWBtZReTiSiRrmJRE43Yk1saHNCjg8RCsDr7VZ8JPWWh4HJ8Y46GJcY7VGsx7Hi3Lou5CYBlobky2Zb1lMsPlvKrluQwcFDU2OeJFrfZA6s8D1HcvlKKeo891d8+PfrYxJqsy/CrrIjURtz0GUc5uP1LHq3ac0E1ShkmoMD3wLMYrngLq2WrAuOvQcBxqkj8tKpssJZHrRQ9hlEVtBmbvAWqj5b53rn9bQK0FKjLXzZF9FrD/su7+cjtlBcoKfHEVKAH1F1fbL+qZb968iW2fodX6v6hW39H4uHv23l8uoJbtJgkMBi+xu/u/k2UvcOjQoS/q0MvnLSvwW1fg+vXrDM+eJfy7vyN9912cVPpxxWO0DiwgsiioZZhUFNSToqB+9VX8xUWcZvNztx8vLdH56U/p/OCH7P74R0R7APXos8gIVEtf3XnxRap/+7fUXniBRQHg5aOsQFmBsgIPWAVKQP2AnbC773sFgB79+a7FtzSRCkAt/yaqZQHUonKVpk0ijRvHJ7QkS9fjdhvOL/f4r+9e4cLyFrbrMB3EHBm3eXR/k+88cpjHFmZxk5jhMGe1nfDhnQ4/vLzOT69tKKgTNepMxeLRhXFeOTHJN4+NaUZsxZbemUOWio0vav1rdN2ZZvCljuRNu9zciHj/xhY/v7zGu2shS31R5OYcbzk8s6/Gs0cmePzQGIcnffx0qMpsK3MLK2PL5KdlCU4aI2rx1KuzQoMzOzZ//8YFfvzeVVJ3TAF13Uk5Nu3z0qkDfPORBRYbGRN2SJCF2JLBk9kMc5/NUAC1ZFBf5g1RUCf+XUD9cFMU1J8E1G7e18ZQLrl5BGyHPudvrPHaxZu8eWuVjSjHrzSYkaZcrU4rCAhEMaIZfC6x5dNNLDb7EavdAZuDAf1oSJII7k6Y8OD07CTPHd7PEwenOTLlM1WJqTkRjtgPZgIDTf5z7gXaqxSJsy/q4hGgFnWO5eLY0go1Xa8ks+mnsBHmXNqN+X/O3+THl1bZjl3SOKNu5SyMubxycpbvPrqPwy2XSd+matmoq3dhKSPCbduOIR+qqn4z9rm06/KD87f54Qc3uR36DHKXmm1xtGnz8tEZvvvYIsfGcyY9AfGRZmlHYmGYuGzEdS5upPyPs5d599YWdwaZAurFZs4zMy7feniBRw5MMOaJPXuRsS51dCpsDuHDpQ7nb26rGvz8SoeNYUa9XuPxIweYafj02rus7eyw2enpUABWgGM5OFnCeCXn4KTHibkGLz80p4rf2zdX+OjmNpe2E1aHNtuJrSrqjWHCdmTRSX0yAdREzFgD5msuU/Uqni3uAYJuU2wrxsuHTHgpL59e4PHFOSYCh8BxVI28Ftn8/TvXFVJvRI7a51eskP11eOXoLN977AhHJyqMBXLNmMapNoYFUhtHSNPMFAVW7ggOZytyuLgV8d8v3OKt65ssdRIGuViRZ8w4Ef/rc0f5l08scLCWUHfkdULyFaVH7qk6aa0T8oulHc5dXeX8lTtqU+83Jqg0xqg1ajRqPr7v4jraskWi2Adhyk43Yqs71LzE7TikHw9x8iHzNZtH5sd46dh+nluY4sR4lXHb3LsyZCCvP9KkHWYW7czjWjvj7FJPAfX7K7ushOjwyqGaxXOTNt88Mc+Ti7NM1V1tbouKq3yUFSgrUFagrEBZgc+vwG8Gqe86hNzHwm+kpL6ngDU2zaP/FPLJ8JgOVIrTjgwTjn412cBObuNnoqC2dR0qa4LtFG6EMe/tdnh7dYv3VndYzSuE3hhW0NQoDOIE5Ffj833vkEcW36MMyRGcvq/Y9T61MJ2vu9BV0at+7jDacHnIJtQZSQG5cUfKxQZb1mSiwHLEuluyplP8PKOaoaB00quwr9pkplpluhYw0/QYc6HhwlTdp1XxVPGb9EK2d/ss9YesVutcSy3eX93m+kafjV6uw6SZE4Dr6z7JGlK+1N7bTtVK3eRmS129AoyG5FZXh+YCK6Ll5sxXAw43GxxrjHGoVmO+4jNTcWg5ORUF5jmewmpz9HeBffEHdY3ZU6u95+FXAWpzWszizThrm2c3wwAFnZYGp7q/y/UjmeM2SQxhKM5MOb0cujLUF4V04wFhIldPRtNzmK0FTHguLQHvnqc53ALajdZfN1gMN5vPZve2bqKB7qmmzTX8y49fpaA2P6HHMhre+AxFefmKVVagrMCDX4ESUD945/Dy5cs4zlnGx/+Oev0MvrylfsK++9N/vp9F997v+W3+/Z6KOooser0X2dn5W9L0eY4fP/7gFbXc4699BS5evEh47hzxf/pPcOaMinB+SUG9x+JbRD13AfU3v/nrA2qx+L6fglpvucJCPM9JpN/44osE/+bfUHn+eR566KGv/TkoD7CsQFmBr18FSkD9wJ7TwkywGEUXhbIoqA0CFmhrDkyaR5o9ZmbwCzAc0KfKctvm0kbC2dsdfvjxClfXOwp/FpsZj875PL04oTbMi1N13DQmSSy2+nBpY8iPr27yo2sb3O6I2hdqns3JfWO8fLTFd47VOT7uqC246qaL2DZPc5ElT02y41ISx1Mr6BvrIedv7PDmtU3eWQu53c90P04ooK7y7KEWjy00VNVaSYc4BaAWxYQ0bAS656nk34kSOiPx6tzJG7zbtvnPb17kh+9dZ0BN+3cNJ+PEtMc3Tu3n2w8fZLGeMuUOqRNji1VxbjNQBbXL+3c6/DdRUK+HCqgF/jbTHg834G8KQD3vxNQZIFg6t2Vx4BDlHr3I5+LSBueu3eaDlTVtIDXrDeabAqnrTFYrNAKfQIGcQ5jZbA8Tlnd73NyRfLk+a70hm/2YYZwSkLE4VuOJ+UmePjTFYweaHJkSi+ShHrfCQWP4rPswataZ4QRj754J1BdLSLFb1+ySItsuy9lN4EYv5x8vLPGji6ssi+V1KEppi/mmx1MHG7x0ZIxH9jU42AxoOjae2kqLskPkLgJIxVymTz+D5YHL+xs2//TBEj/7aInNNADbVyB7qmXz6vEZvvPYIQ7UEpr2gEDgtmXypztpwHpU5+P1lP/v3DXeub3N0iCjEjgcqWc8N23znUcP8sj+CZpugi9HLheW4xE7PtshXF7t8v6tbc7e3ObsUlfVyW5QZf90k5qbM+ju0B/0tCHXqNSYDGqMuS5+HtIIMqZaHgszNVVpH5yo097YYW2zx1oH/n/23jxIjvM88/zlVXdV341uoNHoxkkcPEACIHhTtORdk9JYolb2iNzZCQdnIqyQ1xFje+cPS+s/ZuTYCIc1jvCMJmJtyZ6xQ3TEeElLmhBlSRZoUeKJm6QIAgTQQN93V3XXmefG+31Z3Q0QlCjzMqgqRQtgozoz682sri/f3/s8T9GTjHObmUbA2bkSF5ZqylJeKi052hvMOnv729k90EvOMEhGAaLPNiMZJnDJ2iHbNnUw2NtOLuUoS/daaDNdt/jG0RG+eewC0w2ThmQ0JmFDOuTu4W7+xU1b2NaWIJ+QJmyIpdTxomKXsx4pZbEtdpbSsw5MXBm08GzOLnhaGX95kbFyoAF1FNBt1fmXh4b41P4BBpSC2lcqLLF+jEwHP0qwVPUYnVvh7Ng85y/PsFzzyRXaKOTztBUytOcSZFIOjgqS1NdT1Q2YK9UYX6pwqVTlYtlntu5T91xSoctgPsHBwR7uGd7AbX15+lMhqaiGETSwExaRJS4ENqUwwcgynJyo8vwb07wyVWKmEanMysGswcEuk3t29LF/uJfOTBNQi9Kp9WhVoFWBVgVaFWhV4O1U4G2C6tUIi9g5Jt60Xlk3v7ceX8awUdbmMeZrWiErFbWC1KL0FTcbcQAySAQWlrgDGQnqhsOcH3Gh2uDYUomjMxIxUmLJyOAn2sBJI/xVAWrliHMVoG42ruRPOfafqp6+Vp3iZrFsV2VaN8G0Vg4rxbCIcGXBESu45RgMR6KxDYLII5TkZIHVlrYBN/0Qww9JYSpI3Z1K0ZV26EwZ5MxADWIO9XYw0JmjM+mQqEcsLq5wYW6ekRAuiN35cpWZGqx4Dg0jSWQmwLRXIb0M76lFgikxNuLqo+NPUPBfVslyTC6W6Sn3IVkLpQ2Uyrg/k2Ugm2Ywk2S4kGZjyqbTgjbHJGubpEwN5nVWtG7AN63axSZb4Lj+5pVm2HJIzUec4K2fdoUdePxDa+L02B0qVuvLIK5AahkslSiUQM6BTShDsXIvJY5UQciS22CxWma5vKLyvPMJm4Jj0ZlK0JlMUkhIrIyJ3CXoGQa5F9D3BCo/UQYMlCvP1YB63TVyhd33le+fazLsdVo8PeLQItRv5zdT6zmtClyPFWgB6uvvrL3++uvY9ik6Ov6aXE4AtcR2xR9mV/y+XoPIqx92zQ+91edd6zlv1/Jbr6UEUJfLh1lc/E2C4CA33HDD9VfU1hF/6Csg7xsB1H4MqMU5NNaKrA2Mrs+gFgX1jTfS9dnPkr/3XpJDQ5j5vHYODHy8QNanBkk7oZwJ5eGNj7MSA+rSP16poG4OQ6qIoRhQSwZ1E1C33jcf+kuw9QJbFfhQVqAFqK/b09psGukpeA2om9PtGlLLQ/6mALVyaxOT74DATrISZbiwBK9M1jgxuszRsRUmlmo4hsuu9oiDA1kObe/ihj6Bqg6SjhxFJst1GCl6PD9a4plLS5ybrzFfDTBMi6GePIcGs3xkOMWebpvejEXCtDCCEFOab7ajGjdeGODiE9gCqFOMzjc4PVrihUsLHJ1pMFbRgHpXm8NBUVBvKbB3IMvmDpt0VMf2ZXs6qzkQlbZqpIQkQlFpRLhWhskwy9FSDKhfGaVmZBU8y1shu7od7t7Zx727NzKU8em268qS2VIqZFOpuudFAT1VXrX4vtwE1H6F3bmIR+67hbu29dBnuQpQi15Vcr9FASxW0YGRZqZY5fJckYnlZSLboi2XpSuVoC1h62aXJU0inS0nlsrVyGCx4XO51ODcbJnXJhc5P1dhtuIphUpP0mZnR5rbBru4fWsnN27KkjeqOKGr8vcwLJ0d7EdYlo0jxDJoaEWJYSr4Hqhs6ua1oVU+cmlUI1NB0X88P88z5+d4Y6HBzIpHEBj05pPs6rK5dWOSw9s2sKM7R4eNUtXr8ETR48r15RFFVVb8iEtlk6Mz8I9nZjh2foZKlCCZSNCfdbi5O8k927u4+4Y+Ouw6qahK0pJmYoAbWVTJMOtmeW3G43unRjg6XmS8EZFK2GzNRRzqNvjo3kH2bWonZ4qRtafVw5atMqiXGhHn51Z4dbzEydEix8bKTNUAJ0kuJcp+H0PyoI2A9kyCzV0dbO3qYFM+TT4RkE1CJm2Qz5i0py1yjknU8PAaUHdtVlyLhYbBaNnj+fPjnJhYZMJP4hpioRiyya5xz+5+7t23hQ4gI5kz0pyNIbVt+BQyNnlRHycdAizKvqWg/rdPjPLtE5eYqEHNtEgkDbpTAfcOd/Gpm7ewvSDNxghRrKtTLotSabqqXHBR5EuWoHYu8Emy6Dm8vuTxrZfHeFYAdSVUVvJaQd3g1w8O8slb+hnMhMpdQFRQvuTkSJfZTFL1YHHFZWqxzPRcSan0OzvayWakljbZpIUT5zTKLxn5PeCL8qvSYLxY4/WFKi9NrXBOsqvrHmGjQU/C4sa+Nu4e7OT2gQI7Ohy6kjJo0CCKXGX93zATFMMkI8sGJydqPH9OA+pZGTRQgBo1qHDPTq2g7sxYypFA7M5bj1YFWhVoVaBVgVYF3n4FrmFvvZ7HXbWh1dzpdZnT+ilXKk41mo6/uwqIlYfQaha1gGoVcBGAE0j8RpLISlLBYbLuc2a5wkvFEsfni7wucSRmjjCRJzISChDL+lrWAApSrzaIm5QzBoEqM/la6tefViGtyo5TteOXJ3XSX8q1SfavvjSkVvbmlhIsExkBkTxBrHaUVZCaYFMgWcB6KjBUvIesmXKWTyqs0eFE7B3sZ2d/D5sKOdqApfkSr41O8NpKmQt1jykflklRJ6PW2gpQi2Ra1i3SCBR+7sjiSPKsXW11rgC1HKcM68r9iuQ1y7pY1k8Ce2X9EZI3LTosg76EybZCmuF8koF0gk25ND2ZJAXHJqHcYnSWszwU341pvVpNx8r15rlvwuqmMnn1LKj5zrVhBwX3m5fPOhW1elZ8HtTLkKzowFerOMdKYBiOUtvXMPFsGxm7XGw0lEPQUrFEo15RQLorm6I3l6E7m6YtlSQlcUBhpFX4MrRoWirDWvK7o0iGXt8rQC3vh6Z6++2/Q1vPbFWgVYHrowItQH19nKf1RymgTRTUnZ3rAfV6qKw+7a5SVV8Nna9+zj9FRS0frQKoTcrl21laEkB9qAWor79L6hfiiNcD6uj4cZwmoF5n792031YW36KgbgLq++5TgNrI5xWYrjSqlKrLyuWyJ99FykmqGipA/cMfsnzkByhAPXJJ32k01/TxvmRtuKqg/tznSB1sDXb8QlyErRfZqsCHsAItQH3dntQ1QK16I8qmbf2LaTbcdLKrfmi7Z89OshSk+cl8xEuXSrx0cYGziyELFZdEVOPGbpO7hwvctauPoU5RvRqklS2cScU1GFsJOTVT5bnRZU6MLXJZcmmNBBva0tzcl+S+QZsDA1mG2hOkzRA7FKAsogbxDDLwopBG5CsFdY0kl+ddTo8VeWFEA+rRSoBtGtzQluBQf5YDW9rYuznLQIdNKqrjBKI2MdWHs2+CZ4iCFAWnkwKozQwTQYaXioZSUP/jq2PUJLMPk4IdsqvT4a4dG7hvdz9DaY9uq6EaZHYU4gWi4LWZdxPK+vzbpy7w4lydUd8hpKmgbgLqbvqsRgyoPUIBa4EAcwc7maPqRhSrLmXPw0k6FNJJ1ZBLIcpkqUlIGPj4olBJJAkTDjXDZKoccXamwomROV68OMPZmRWlksiZsDFtsn+gg3t29qq87w6zpnKPBUhLlpxYLDe8ENt2FKCO/LqClqI29yOxfpYv3RjTehjJD46Q9O7FwObYRIXnRpY4Ob7ExYU6Kw00xM0G7Osy+ehNW7l5Uwc9iQjbq6uGoGEnVZ6dbEUg9VzN58yiz7MTHs9dLHJ2oqQyltvSSbZ2pDm0UdTY7dyypY28UcMOqjgKUIvexqZmZJhtZBSg/v6pS7w0oQF1UgFquL3b4mMCqDfGgNqQjHWR8ph4psNiAwX4X5kscXJsmWPjZSarEFqOGsDIWD5tKYMN2QRbunPs2tjNrt4OBjsyyt47lRDWLfUJQBqc0rw0BMRKznSCSsNQOdcXSg3+4eXzPHtxhlE/Sd2QHMWIQafGg7dt5qFD2+kGctKMVVePjxF5oBTvvhyuguouNsu+rQD1U6fGeerUqMq5rhoGdsKgJxlw33AXn75pMzsKFoVEhGWbmNL0lYWpyrzRydNica2+FVkEUZIl3+H1YsA3Xh7lR5cWlTuBazjYRkSv3eAztw3yqzf1syUrgFqUWD6yiBbnA8MS3belc9FrActVV1lwd7QVSDomjgkJafD6HpGnLbod28G0E1Rcn5mKx9mFBj+8vMSxiWUuLVapNXzyjsm29jQH+nLcMZjntsE2NuUN0kYd362KfgfXTFIMUzGgritA/epkiVmx+DZhczbiQLfBvTs3cItSUFukBFCrHMzWo1WBVgVaFWhVoFWBt1OBn66gvpbWUwki4rzpK1WwPw1QNyNu1gHqWEEtH9oyxOn48rmaIrLSlHyDkXKd04tFXlwq8XKxzKWKr+y9IztLFFkKEjcB9ZXH8ebX/U8C1PGrXJMExyrqeCDWCAVSS4SPxO7EKFuG5ETpa4mSGcn2Qdm7yIJHFCFCWf0IoxFguBKtU0fuBEx3hTYrYAyfZQAAACAASURBVN9gP3sG+tnW3cmGlEm5WOa1SxOcmpnljUqNRTNB3c4R2DJ0quTayhloFVBbJqYsTsQ5SKJDZG0YA3R19CpWR6vDlPpd1q6hXvvYYUQq9CngszFtsTlrM5hJsL0jy7bOAgNtWQWppW0o9zSrnNUUJ6HY1SqG1Kv3Y1cKo1fVw6tDDqq5qEH16gzBquJd/kkPCej/KR8slSHtmJYC1PLa3cCgIechmcK3HSphxNxKhen5BWYW5tSaM5uU2JkUG9rz9ObzFJwkjsowF3W7wGlTnSaB08haXtl9v9V742q777UBj5+toG4B6rfzW6n1nFYFrtcKtAD19Xfm1gD1X5HLHX8bCuq3gtFXf/9n/feVEFsZsoSsKqiLxc+1FNTX3+X0C3PEZ8+epXHyJN5//+8IoFYK6vVwWl3+en23mkF90010P/II+fvuxxnagptOslgpMl9eYH5lUQHqje0b6Mp3kUlmYGKS2jPPsHLkCKUjT9O4dCWgXhuYlX64tvhOfe5zpA8dYteuXb8w56L1QlsVaFXgw1OBFqC+bs+ltu1+kyhCd85W1dRr0/260SE/I+rEWS/JyVmfI2em+eGZcWbdtLKZzhgNDvTZfGRXF/ftHaA/Y5GJfNLSXwpNap7JTFXyigOOTVd4+iejvD7foGLlyKdsdrZF3NkX8bG9fdy4qUA6qCiLY+lV+W6EaScxnQS10FWKU2XxvVBXecEvXFzg6GxNqTyl+bKrkOBgX44DWzrZM5hjoNMmqQB1oPOPJWtbFNSWbgwJuE76oWpciYL6mADql87x9CujVAVQG1pBvbPdVsrLj+zZxHDGp8sSLYbY/UUKpEoG8mzD4eWpCk+dusiLsw1GPWmEmRT8CnvyAqhv5u5tGlDnREEtag2x6g4i/MjGSmZo+BENz1e9sYRtkRCgWK+TMFBqYFEMixJCALWRcAgcm3pkUqybTK+ESsX8nZMX+NHZMaJUTkHFghmwpy/HAzf089E9G+gT5WnkrrMKVPKReGAhwIw8PaBgKP2usikPDa1fUJBaqetFg25SJsW5RZ+jYyWeuzDHa7M1ZquiWDXooMKuQsivHt6rVNSb0pCOGspCPjQc3EDbiJsJk8uLZV4cLfKDSzVenq4rJXbo+WwspLl5Uxd3Draxf2NW5WjnbBcrFNDdUGqWwLCphEnmGmlenwn4wSuXFaAerYUkHJuteYPDvTYP7N7M3v4OCnZASrKHlY15iG8lWXJNzkxXOD25wsnJMscmq0xVxR5R1El1OpIhmwsJdvYU2Lepg30D7WxUGYghScPDks6j8jqM1S0iCpLM7Ujs6i1qgcVcw+C8AOrTF/jxBQHUKaWjFwv54WSDhwRQH9hOvwW50CcRisZFlM66EapsKFVWvIVrpFiJkkzWLb55YpRvnRhlqmFSFdG3E9KfgY8MdfLwno3saLNpkwxqafqu2vjL4Wrbb53BLMdt4fq2UlCfWw74u1fG+LEA6kqkQLpthPTaLp+5dYhP3jSgAHWaBkboYgvojTPKpbJeZFAPDDyZbzFt7ERSNzOl9yzXkADtQK41/b4VWyLP9yg2IkYrcGLO49mL87x0flI13ROOQ0/GYl9nkruH23ngpn425Qwcrwx+XfWvXSMG1CWDU5N1Xjg3y6uTy8w0xNo8BtQ9kRrU2C8Z1BmLdAtQX7efZq0Db1WgVYFWBd7PCmggqAFc80/Zv6gQdE+p+e/6qOQ5a3be+t8jUaCqz9u17ODmcxXcixfoai+rts9r2dNBbPWtwGkkn4EmtpXGN5PM1SPOLq5wfGaB5xeXOFNpMBdY+E4e7Iz69NXEsmntfRVKv8I+Oq7sz6WijtXAaweuN6J8pgVKa9cmAdRNJfXqPwuwjb8iWfcqKrzOIlx+VqKqJYJGrV9rRI1lNYC6pTPPrv5edvX1sKU9CZ7HpakSR0fHeH2pSNF0cO0MoZUFAdSRJXR4VdGs4mZk/aYIcaAU0pFMboYyqGliiD2TZDk3lcmqfiKvlm8byi0qKf4zYY1cWKfL8tjRluCWjV0cGNpIf8IhJzaNoUEUGITyWixbqahlFdpUQWshtVaha7VLrHgR4BxD6bigzZOz7n7uSuWavspkra1BuFjD60hwAcUiWZdi20pNLetxGfSsRyFLtRrTS0ssLC9Rq5Wx8envbGdzTzc9mSxZy8FWQw56wFlegXJCkj9VTa5U3TdVO+LIJNdAIKp1GXJVFkZXP67Mpl5/dbYU1O/nb7rWvloVeH8r0ALU72+93429aYtvUVBLBnUTUL9dBfX63+7rVdZvT0GtlyrxOipe0jQaOoO6VGoB6nfj/La28d5UQAHqEyc0oD52TAPq9fEtsb236idKnzSKyN50Ez2P/u/k7r8PBjezYHqcnx1hfGGShcqSWlN1ZTvZ2NnPlt5B2hZWiJ59geqRp1k68gPqTUAdv6R1EjQFqK3Dh0m3APV7c8JbW21VoFWB96UCLUD9vpT5vdhJbOJ9hWw6XuCJy50aY4+0s51M9sf9IQGSldBmvG7x0rTLP5yZ4tnXJ1ghj52QTDg42J/g3u3tHN6xQSllk76rFANWZOIGJiXP4nIVTk1X+PuT5zk1XWPJyJN0bDZnfA50ejy0f5CDwx3kwzI508eJZCJSXKgTGE5CKag906YSOYzO1zh9eZEXRuY4NltnXCy+TYsbCkkO9uW5bUsXewYLbOyySYYCqL01QG2BtwqoA1JeRGBlmY40oH7ixbMcefXyWwDqAbZmArrMOmmxiTYjZTEtgHpGLL6nqzx16gIvzTYYE0ANClDvFYvv+9cAtc6g9lX+syuAGlFwpLSdtqi9I0NBXoF+kSsA0CSREEV2qDNHpGGVsAhtR6lpa77JUs1gpBjxraNn+d4rF2k4GdXUypgBu3ozPLC7j/91bx8D6ZC0KB6agwmmiSlKdZUPKLnHcjRy/iWr2yIQq2/DVJBa6V0kv1gpJqBGismqxenJMkd+MsaJqSrjojyODDJ+WdXqU3fu4+4dfWzJiB2ii6OaZQ5uqFpahJbFuZkiP7owz/culjm75LPSCEl4DYY7Mhwa6uWurV3s25ChL28qNbMR1YlCbUUuwLYaJGJA7fODly9xdKLEWC3EEQV13uBQT4KP7N7Mno2dtNkhKStUr1OyzQPJoPZtXpupqWx1Ue4em6oxU9WNw5RRoy9nsLs3x/5NXdwy0MEN/ZI/HeCEdSyB7qt5i4Z67VEztzs0iQKTWmAy5wqgdvn+6fP8+OIclz2xnLTIWAHbU666/h86sI1NNuSDBgnJThdfy0gapgKopacoQwMWrpmmTFq9J79xYpRvnhhj2pXhjUgpyweyAqg7+NTufnauAmpzNY9Qri/pD2pALfk1OlfQdS2WJIN6OeQbr46tKqjrkY1jiMW3x6/dNswnb9rMllykBg4I6iQUoG42KFHXi68GHCTbXpq7jqqJTpiXxqZAalFQhdjyPWn+RhHVwGC2YfKTxYhnzk5z5PR5Zj2DKJGgLWlyQ7vDXds6+JUDmxnImSQaFRw5BhmiEVV5oC2+BVA/f26OV6dWmKprMdbmXMihbgHUPdwy1EN32lZuDS2L7/fis6a1zVYFWhVoVeDDVQHtIrMGqHX0iTbJVgBRbLHXN4Di/1D5wwo+xpBa91ZXB8ZWYfeqX7Neq6vPyTh2R0NGDRq1xbdeXycCkRwnqEWOcgs5s7jC0ak5XlhY4nzdp2imCKwMmCltax1nP+sDuOpxLUAtT3nbkDoG1M0AZV2eVUAttFRuP0zJL25afcfbV7xU3XsYMc9u3oAocqy2oQC3Wmv5hIYH7jKWV6E76zDU3aFsvrd1Z0haJjOLdU4IoJ6fZ0mG5awUmGkZ4ZNFZ7wznW0sL0/W8sq+W+Vyi0JamaivOrDrc9x0odLCbkOsu2XwTqJSxObarZD0qnRYLtvyJrf0t3NoSz+DkuUMtIlFdiBrQokbktxwDajX7UYPMcSDwUpjHF9Ta4B6DQBcqXC/GgzEiv34uhEYrq8fPYxshZJdbmGE4q0u9xaOikqphAELtRrzKyWK5SL1Wpls0qGnrUBfvkBbMkXatHFkG8oGXl6DZIfrQUct5L7SLl6O80pALfW+lkV+C1B/uH5jtl5NqwJvrwItQP326vTP6VkC2izrBJ2df0kud0wpqPXj54XUV9t+/zRIHe8hfkpzXdVUUDcBdRi+cyXo9Kkn+fbjT/H4sed47ekzTKtdD3PHx/Zz68c+zaOffZg7BlLv8imZ5vFf6+fRvwX+w3NE//cd7/L236PNvfCHGHd8EXiYr489wSMDP89+6oz89W/xS//Htxn+d1/j6//pQfp+nh+/zp67Cqj/239bBdTNXOgr/lynoM7cdBOdjz6Keddhlja0MxvVmZqfYG5phlKtiB/6pBJpejr6GOrfRv9KQOH4qwQ/fJaFf/g+tcuXlIam+XgrQJ35eRXUq+f92idh+PADPHDPIzz4yEM8fMuH+axeZxdh63BbFfgQVqAFqK/zk6paMqp/ENvESRtGeiQyFa81AiobWRoZ8hBAXXLhwkrIc5N1njk/y4mReQTRFnIFhjszHNiY5PbNWfZtKtDhBCR8V+VqCAgTBFUjwVTN4JWZMn9/8g1emqgw6WcxTJvehMeNbQ1+5ZZBDm/roseq0i4qVwGjgUUYWYSSU2tE+E6CKjaXZ6u8fHmeF0ZmOb4KqE1uKKQ52NfGrVu62C2AujNBIqpiS/6aNOZEgWqBK3bMot6MFdShlWM6zHC8aPDki69z5JVLVMQSURTQVsgOUVDvEAX1Zg2orYYC1NKMcbFY9h1mxOJ7usq3T57n6FyDcQHUkQDqsgLUj95/M3dt62aDVSNHXUFesc6WL1Ejiz2yau2o5pGpFhP6NElHz1CNMGmPeUFAPfDwHVNZ8/lGEi+0dNb3UsR3Tl7kB6+OsKwsmyOyDuzoTvORXT38yp4NKjs4Z/iquakVGiamNC6VzYxWterrQAC1qZpWgSio5ZpQKllRt3uqeSrWz0U/zZmZGn9/8gIvTlQYqRrUJT/crTKYDvn4wd3qdW/LhSo3OK2yBW3B+7iRQdmPeG1yiWcuzPP9kRVGln38ENrCBru6MhzeuoE7t3VzQ2+WrjQ4IqMJJXtYcqRFIWJSDRMs1JO8riy+L3J0vMR4PSKRsBnOWxzqTXLvnkENqK2IlCWvwVdWjaEtgNritbkGx8dKvDRa5MS0KMFDpUDPmTWGOmyd4z3Yy439BQbaTRJGHYIaltilq3Ol/z9Uud2iChb0aiqxUi00lYL6jaLL9xSgnuWyn6GOEQPqBg/tH+KhAzsYsEIFqJOx1bpqYYrFt6kV3WKtLs1WAdSjdZtvnhjnWyfGmWrYClAnLZ+BTKQB9Z4+drZZFJKGUgFJE1je/PJevxJQ67x4zzUoujZnV2IF9WVRUIfUJbswCumxY0B986DKdM4YLkYgIxIa+CNfyobcVO8dT6zDDQHjAqiVZltZQ0pjPwwiQk+gtr4Gld26YbHkm1xYhGdfn+IfTrzOhKvf9znJeGyzuWtbOx8/NMSWvEXarZMyGqqh3AhhJXAYWYaTUw2ef2NOORpM1sWG0mAwG3F7d8C9O2JAnbGVkl4dd+vRqkCrAq0KtCrQqsDbroAMVeknN5s9TWCoXIhiaL2m9NFqaqWKWLeP9YrsGJcqJa+K4Iit/9Ro4DolrMBG2a6FRcJw8H1Zg1rM+RZnimWOTs1zdL7IxUZIWdTVEjUiYFaFPWuF7psf2knpzY8155WfXZqrFdSyzTWL79Vc53gNooXWWnWuWLaOfY4zmpWvthqU1IBaQ2qFXQWAC5f3KphumVzCYENbhqHudoZ7cmQSCYoVjzNTU5yfX6ToBgRGUkN6pSIXMCvAW9YeoRp0VILt5v2Pip8RUC73H3HmtFoXyw9EiMJblsymxFbHg6SynrR8V6VcdzkhmzMROztS7O1tZzCTpDdh0+0kSAYWhi9uMjL0KQOWumZNsLsKqGPFtK6NAF59pa0H1T8TUKvrsPm/5gCAvq8QFbsAalNqoRTVAswtZNyvGoaUA5flWoWl5SKNhgwhGvTmc7Sn0+QTCTKWTcq2sSyJAPIJZB3VfB1yzM3LKR6y0AtDufT0RXZt+/gWoP7Z77HWM1oV+PBVoAWor79z2gTUXV1/oQC1uLetrYjeSiHdXDFdC0qvB9PyvGutU5qDfvGe4sG/JqCuVrWC+p0A6uKrj/Ol3/5dvvy0RtI/7TH8mT/m6//1d7lDstnelccvIKAuPsVvdTzEV1T9+vjS0Sm+cOBdKeY/y400AbX7l3+pALX0ylcnWJvDrs3vieNMGJK68UZyn/11lm7bwysZj5LhU3ANrEadSmOJWlDFM0LsTIFCx0Y2VU12vD5F6vmTzH3/u1QuxxbfV71D5R0nCmo7VlC/24B6/QkY/sx/4Yk/+zz72/9ZnpbWQbUq0KrAdV6BFqC+Tk9gs/ml2ixxv0e1zJSiIcJWkLqpoNbNDHlIE2e+7HJmoc6PJqo8f2mBsxNLuIHDhvZ2bhzs4fbNefZvyrCtO0ne9rCCBmYoWk9prTj4ZooFz+TsfIXvnb7Ic2PLXKgkqPoRbabLzrzPL+0b4M7tXWzJenQnIzKWZMQl8AOBctJTMgicBJXIYnSuwsuj87x0cYbjszXGKwGOIRbfGQ4oQN3N7sE2+jsdElEdW45FgbAIXymo9SLZ8QNSviioM8yGGU4U4ckXXuPpV0YoS16dYSlAvUsB6n7u3zvIcCak02yQNgRQG4gR83JgM+MmeWVaZ1AfnW0w7gr0FUC9ohXU993C3du62GBXySo06SvNgaEUpqZan+hWlDTOpHIC9MTS2aThBzRcTzXrGkFI2XWpGlAzbRpRAi9KUXZtxks+P359jBffGGPZ1/lz2YTB9s4E92/v4ld2b2A4G9FmR9iG7CPOlVbyXD2MoJqi6xXUphwD+GpoQTc3nVDwckiAQ8PMclGsxY9f4NnxFc6VoSTR0o06fcmIB/YNc+fWLvZ0Gkr1mhOradHbWg7lwGB6ucHp8QWeHZnnHy9L9nOosrA3OT439eY4vK2Xg0PdbO1Kq8xj0eVGCirqY5DXWBNA7SY5O9PgeyfOc2ysxETdUIB6KG9xYEOK+/ZsYffGTgo2pMwAW7KXw0DlTC8FFq/N1zl2eYmjl5d4ecZlXhTYZki3XeOG3iR3bO/j0NAGdnRlaHN8TKNOqCzLJYtcoK/AVw2olUGjdDAF8EcGtTC2+F5s8L2XL/CjizNc8lPUDUjbHttSDT6+fxsfv+0GBsyQgiiofVc1TUW1LgoVwwwITcncliGLpALUY7UE3zw+ybdOTChAXQsFUHtsFovv4XYe3tPH9hhQY9urgFqGE6RdKIBfQL+8L+QfxVK/6Fm8IRbfr47yoxhQN0RBLYDaavCZg1v55M2Dah+ZWIEs+BmppeQyyquXgQpLXrt2B1ADJiH4gaHqIX82fKg2AupeQCOM8JTq2lHncr5scvriNM+8co4pEUo5DmkHhrImd21t51N3b2O4kCTdaJBBzoGHGwYshxaXliNOTtZ49sIcp6ZqTNQTyl1hSxZu7wy4b0c3+4d66MpKBnXT4vw6/aXeOuxWBVoVaFWgVYH3pQIxRo3NZ9bsJZWcNoaITTgtBxRKxnIM5N7MfpvQUduF65/TKzL9/9cG1ApOK0AtQ2YWjulQ902KnslcZHO2WOPo5ALH5ktcrodU7SReYBGJf7YA6nXDqVcS6SYIjqXd6oDXw+mrLZljGP2myr/V95tKaGXXot20Y0AdVy/OWo4BvlLdqirEgwAaUCuILT9gG0SyRvJrpOyAQtKiO5dkQ1uWdNKh6gWMLS4xtVym6sn9TALMpFILy1pNhkCbgFz+olyD1OolUusWDYo1MBU47BiyywjDDAlMn9D0kdWNrJ2sKEC02d2JNF0Jm3Y7otMO6E0abMon2dSWpj+fpiedIhsYOG6AqQZm5SXpc98E0KqcsRW8znTWNuIaVDcBtb5/uVLY/mYFdfPUyLpUXofK6oxPqx6GlTW/qdeusnVZv8ZDqbLOrPgei+UyiyWB1DVyqRSFdIq2dJKOZJK0Le5LGuvLSlyuy6aNuBxz87U0z/Pqf68eQzyNsOo7EM8z6DvP+O4kvg99C1jxvrzxWztpVaBVgfe0Ai1A/Z6W9z3ZuIA2OE0m83VSqVM4jkRixG4yq9NuV0Pn5ufUtVXSzYG+9Srs1bzcmOPFH5FXiE0FUHueuMAdwHV/A9O87Z+UpTvyt/+GX/q1rzEiO+l7gMd+//N8/hMPsHugnZQMxdWLTF96jif+05f50p8fUarqvt94gpN/8fC7pPptAepfBEBdF4vvv/iLNYvv9bbe6y9wicITp8G9e7A/8zCjNw/zrLVEzQjZTTtdofTSVqiGNSqWRy3h4KZy9FcsDl6u0XHsNeb+4XtvC1BnPvc53gmgfvjxKZ747DqVtF+nOH6SJ/70i3zxT/R7hcNf4sTTX2D/u2088J78hmtttFWBVgWupwq0APX1dLbWHau0YFTyrjQhVBxY3A5TgBqlMJY/tcW3ttprWutNFmucmijxzHiZk5PLjC1UCRoBmzrbuW3bAAc2t7N3Q4r+gkXKklzahlLj2goKi3VcgpXA5HKpwY/PTvDieJkzJZOFqksqbLA1G3B4Wze3b+tkb7fJRgUyxQ4vQRAY+NLocyx8W/KGTUbnK7yyCqirTEgGtWGyUwHqdm7d0sPuzW30dyVIKBtmAdS6caYAta1thgVQSwZ1ZGWYCdOcLEYxoL6oALVkROetiF1tNvfu3Mj9ewYZykR0Wg1ShjSnUNbCJQHUXoJXVAa1AOo64w1ZzULBiwH1/bdoBfU6QC3qZN3cFO4rnoJSc1E+6y9BsALAKw2PlWqdRsOn6rosN1yWw4CVEKq+iR9lqPkJ5iohr00ucm56kZqK0AvJOBFbOxzu29bJgzf0KsvrdgcSpgB0AXTKyFC3hNb9XQ5F23uvAWoB1Up5HnlYYoMo2lk7q8C4WGs/N1Hh1VLAdMXHazTocgxu29LL4S3tHOhPsa0rRXvS1DmMdoJFN+Lc9AqnxhZ4cazIi1NV5hshhYTYtZvctjHPwaEebhrooD/vkMBVUFnaYaaCo2ItGFELHZbcFGdnG3z3+DkFqKdqJo5jM1SwuK0vxT0KUHeRdwzShlybnrI0V4DaN3ltvsaxy4vq69VZj8W6wN6ITek6N/VnuHPHRm7b3M3mQpJEWANpUJqSES3bEjWKVr+rJqDce0l9m4A6spirG5xfFAX1BZ4ZmWEkSCpAnbI9tqfqPLR/Ox+/bY8G1L5YfAsEl4ZiE1Dr/XlyXsyEyv8eryf55rFJvnV8gumGTV0Atekri+8HREG9VwPqfNIgcizdbBX7+FD0O9L4lHyb2OIb8L1I2fGfX/ZVBvWPLi8wXg5pRA5iAtkrgPrAVn71ls2Is1VWzoFq3sovlJAw8AnCQIllTNtS7gDS6JSc9qobUK371LyIuhdRcSOW6576qrg+9ShSOYhemKBSM7k0XeSV0SnmsGk4NkkzYEsG7t7azmfu28H2QopU3SMVioq9QRAJoDYYWQ6U1fyzF+Y5OV1nop7CNh2G0gaHO8MYUHfTmbVIWnHG93X6O7112K0KtCrQqkCrAu99BWJj7xhcygqk2WiVRZG1qghVw59xgymQdY5aDFytQm5mWK8pSRWgVlkbapGlBgWbCmo1prYuemcNdst+bbVGLIYWM5HN60s1jk0UOTW/wlgjoGo6Esksxjd6GFIxwWvBzHi9r57QBIfNheG18oLj6dWrSq+fubZ9zbmb214PwePnqTWnXoNqS3N9E6K2E0NObaXezPOW+xftuBJFAUbokjQ9Emag1mu5lIMj9woRFKt1Vho+vri2CKCWr8hW7kHq3kTL3Jsm7eqoA+WCowd1Zf8CYCVuJ2XImll2GxCZLpHhqiFJOwpwooC8aTHc0UNfNkfaCLF8GdJtkDQCutrSbGjP0p1O0olBWxiRVsBbnJFWfdDXgLNqxOvcaY3otSW2ujzkPuFNp+Xqpn+8no8dmQRCN4Hv6jP1nIBe98f7aLrZyH2PDBY2Iqj4AYsryyxXyoRhQNKxyGdSdGfTZBxL5gRiJ6bY7UlvcO2eQmvj1bnVIxhXP+JrPv62dvfSj7U7E+VN9N6/yVt7aFWgVYEPpAItQP2BlP0d7VQAdb3+Oq77FGEoedRrTh9XAua13+jaBaS5Rli/VtAfRlf/W5Pbrf1bHJOybuKvGZ0i6xzb3ksu90kymb0/N6Ae+ZtHufORxzV0/sQf89Rf/e5PVXsWX/0av/fZIzzwP7/OI0PvqJTrfvgXEFDzC2jxffw4rgDqo0d1BnU8FLl+6kLWf6YC1BHGnp14n/o4F24c5EfWIn4UcHuQZ2Pg0Ag96nZAPWWwmIiYIqCrDPdNwoZTF1j6wQ+ojl6K13rNtdXaO7SpoM6+24B63VW9/r314F9c5Nu/MfxuvWFa22lVoFWBVgX077elpSW1NPhFW1AWi8Xr+hJQrY5IAHXTQi+2llNZdmDFkukmoBYwKQBSvi7OLqu852fGVjiz0GCxGhDW6wy05di/dTP7+goMdyTpSINlCER0tbJANUgEclrUBdJVA16ZXOT0bIOzJZhermJ5DQZSEXv70hzYkuf2oTxD7TbtjokTOKqxphpGjlgbS94zjC3UFKB+cWSGEzM1JqoBtgLUaQ2oh3rYs7mdfrH4FkAt2cpKFSyAWtt8SzPGCURBHRKaaWajNCeKIU+++BpHXrlA1WoCahSgvmfHRj6yZ4sC1B0CqE0B1FpBXQxsZgVQT1f4jlh8z9QYc8XiO1q1+H7k/v3cta2HXrtGhppSrwZiIdiE02IrKCrWyKQWGpQ9WFbAEIp1n1K5zspKlUq1TsX1WA48VjyBeyFBlMQPk6y4JtNlj7lagG/YqoGXjS0logAAIABJREFUsnxVz/u2dfDg7l62FUw6HEMpzpWSJdSW3upLuYlrXC0NWBlSWA+oVX6dpNUpRbocuQWiPi+HvHhxhhcmK5yYb3BhsUK17pG3LYbb0xwcaOPerW3s6y/QlbWJfF8B6plKwLFL85wcW+TU9Ao/WXRZdgO6khaHNmY4vLmdWzZ3sL0nR2fKxAgaypZbuly22CxGrmqa1SOHRV8Atct3j5/l+OUi0wKoEw5bCha39iW5Z88gN2zqJm8bKntYAerAA8tR6qMzs2WOjy0oBfUrMaDOODBcCLh1IMed2/q4qb+DvoyF4VW1xaQtTVLJDNfvId2X1a1raQbL9SGZ1LXQ1hbfiy7ff/kiPxyZ4UKQpIGhAPW2VUC9m82WBtROINeXXB9yfj0MyxNfRnylZrepkFLq4G8em+Cbx8aZUYBaq8MHMgb3D3fwyb197GjXgDq0tXpKAerAUtnPBmJ9KdaM2tJSAPWyZ3J+OeAboqC+tMBYReyzxSpfA+pfO7iVX715M5tSIRmVPW1gWQK8RS0mGemyTQgsSzU4xSVBMsUXyw0WVxqUKh7lRkjFDVipu6zUXKqup23r5fdTaNNomCyWPSYrdYp2ioZjqeGEoTTct7WDX79/OzsKKdK1ANstY1MnNGJAveJzfLrCj8/PcWq6wXg9jW0mGUqb3NERcf/2bm4Z7qYjZ7YA9XX9idY6+FYFWhVoVeD9qcB6QC3rURn+0/xU5xA3A6XVuiluwop6ehUCrpe7rto2r9E4paSNE6cVmpN1hTSmmrbT8eCoAtlqo7ISE5cSE9dOsGwmGPPh1fkqJydLvLZUY0o+Z2VNKbRW5sbi9cSVJuPN+r1zQK22EKuim+pslSndBPSroHpdYzqOlFHDkc3M7avk5vo/5f5F1qSy0hDgrPOhZQ3jSNSIxL6Ic5MM3lqiGDbxQlR9lHLacLSrTSTZyxKjswao1f2FOm9NzbIs6AwMWXfYJhlbBmZN0pYM4wWYhsS6uDh4pGUIlJCC47C9t5+uXIEwCChWKyyslFiurpDKJujIZ+hM2mx0bAYSDn3plNqmnGdRyMjZ1JE7q/7w+jxLXWRgYRVQr8F/bZO9fthg/d91lEsTTsufq4nmsZW6XuPLz8T71z4A6mfcIMKX68VJUvU8ipUyC6WSsvNOpRzac1kK6QRpxyIpFpFyN6DuYfS5lUFWOT6l/lbfkgHc+HU0bSybLdN1VPragDoeXHh/3uqtvbQq0KrA+1yBX7R+4vtc3vdkdwKo5+YmuHjxNIuL01hWU+pwJYRuroGaa4L1EHotskIfYlMtvfbctTXU+u1c/Xf5uSAI6e7exA03HKSvb/DnA9TjT/LowU/zuNDpw1/iue9/gTty70nZfsZGfxEB9QdR5w9un2qw4/hxvK99bRVQr1p8xxd2c+1nBIFaV7F7F97DH+fc3gGeNmYJGyvcUwnZ4obKi7NhmVSTSaZSDudTJu0Nh4/OOAy8fJnS00eojV5+0wturhbXA+rsO8igfpOC+oo9nuTL+2/l904BH/sqF7/3GC1E/cFdg609tyrwYaxAC1Bfr2dV3fnrhodqUCkopRtdakI/bo5JQ0lwrkBlacNUfYNXxxb44dlJnhkrM1KJEMtfo1alL5tg16YeNudTdCVNUpZkAovyVhoTprbVVi7iAjotVryI0VKNkXLAWNWkVGlg+h5dyYiBbMj+gSwfu7GPG3qSdDmQ9EFibdSy1wHPNCn5BqPzDU6PLqoM6hOzFcZjQL2rkOJAf4HbtnSzd7CDTR0JnKiu7Ma1zZ2AM4NARdlFGlB7kkOcZjoG1E+89BOefuUCNQHUiMW3KKgd7tmxiY/sGWJLE1CLgtpsAmqLOc/RgPrEeY7O1hh1BQAbFLwye/MRn73/1nWAuqHV3KYopXXtEwKrDZtyEDFddRldKjMyv8LIQlnZYJdqPo16gO8FBFGIF/m4gYfni9I2IVugEdiUfVGZi52zQ2SEpO0moO7kwd0b2FowlYJabI8FTos1swwTrNosKrVFE1DLuZScPG3xLfWTNpcjljOqeSZNwgSlhqEA74tTZZ4fLynL7lJd1BZJOqyQWzfl+V92b2D/YBf9+YRWLpsOoyWXH56b4vjYIq/PVxkrh1TrdXqS8LFdvdy1tYu9fXk2FZJkpQPmu7E62cARhX3oEgQe1chmMUhzdt7l74+d48RokdmqScJxGCxY7O9PcPfezQpQF2xDW3xLrrNAYMtm2TM4O7PMydEFjo4WOT7tMlMPyCYN9nZZHBps4/bhXvb1tNGbtpWFvcrkVvncTWNO/d4SRbVUz5Jsb6lWGANq1+CNpYZSUP/w4hwXA8mgNknZPttTNR66dauy+N5kBSqDWgNqnTsu6mBR7ojFgZhoB6ZNlQSTNZtvHB/jW8cva0AdyGuL2JQxFcgVQL293SaXEuGQVnGJtaWjMhC1UksAdRztGCuoTc6v+HzjlcuxgjqiLoA6DNlgu/z6wW188mZRUEtOvI4IkD6paqCaBm6EUkNXQ1hyfSZLdUZmlhlbrDJdrDFfcqk0ItwAAmloBgFRKBIvVzVp5T0XRAmqocMyNit2goYpV7fL9qzBR7a28+t3b2NnDKgtdwVJTgytgOUILq54nJgq8+MLsyqLeqKewVKA2uLODrhvey+3DPfQnjNiQC0BAq1HqwKtCrQq0KpAqwJvXYGm8FivnGNsqqjiGqAWe2gZKtPZxbGeOLZobm5ZgcUmuIu/uQphFSLUcTvSmJK1mYKnMuwmKwu1jJdhS4U0aYQGXipJyXY4UwrUoN/pmRKXKgHznkE1MIgCgb8aFsraMVRrlCYcX//nur+vJ4VvVRLJ/1n3aAJqcWLSYF1bSytIrcj1WgM7zpRZBZdaH62VJKrOcX1XD2M1Ilu2JROmApzleYFy0iHQgFqG+AQuS0B0JNnK8jxL8rcVQtXq7FX1tPJhj++J9PpodX8S/+FEtBeybOjI0t+eoC1pkJbz0ghIuC6ZoEGnEdHpWLSnkrRl0hi2w1Ij4FxphdcX5hlZmMc1TQV1CxZszaTY115gb28X/SmHbOir+xAB1eqaiC3F1ytqNLyOQa+q9xrBX7UGbyr3m9dlrEKXrG2x8NZ3URpSazW+rO1D9SX3CSrLqYmwIxNPBncNCyuRUYO0AtwvTkyzVF1R90/JfIruznY2tBdojyAThiSklLKmk+tWwLvkc8u9oDrkGFDH1/7q5IZ6PesGNVZf33rV/VUTC61fUq0KtCrwoapAC1Bff6dTQNvZs1W++90q587JmkJEEWvOHFeqodfU0W/9nKaK+sqhq6sBd3Mo62o7cIkr2707ySc+0cHu3fmfA1DXOfL7w/zS/yN0+kG++sa3eWz7B3U+WoD6g6r8+7XfVUD91a8SHj2q+qnNN45e+q5lUguglgFGa99ezF97WAHq77hjeEuXuW9mgm3VBQyzRi00WfLaGC30cm7LAB2JDn55xmHw5UssP/009bHRdatG/UqvBtS5z32O9w5Qw/N/YHDnf5Q9f4Hnoi9xx/tV8NZ+WhVoVeAXogItQH2dnuamfZ40DjSojjPDFKiKmwEKiJnS8sEzbA3+GhHHL83y9Gvj/HiiwmTDJrIS2I0yHU7EpvYsHbaJREqIkEQgqyg8pekg7SEFqePGiICrxbrPnG+yEDrUXa0eEKvgDrPGTRvTfOLgEDf1Z9mQjMh6AclQ7LvFElrUzybLvs0lBaiXeP7iLMcFbFZ8ZZe3qy3Jwf48B7Z0s29zOwOdCZywrkFsnMOmwaK2ExQImPBDghhQHy+FPPHSq0pBXTNlfNKizRIFdRNQb1E2wx2WS8oQRasAapPlwGTWc3h1qqwV1LOioLaUerbNq7AnjwLUdyoFdYM0ojAP8ZSipTkeYFF2A6bLdc4vrfDGXIk3ZktcmCszV3Gp+dJoNJVSPGmbOJIjbYaiJSFhO1hGkkZgsuKKytzCVRbfvsrnG1IW310KUA8XLAoKUEvWdaCuA1Fza5s/sWqWxp5uKIaGNKkixFTbF+WKAE6xdBZArdQ98nxb2YyL0vbo5DI/vDjLixemmK2hmluOX+OW/hwP3rhJ2XUPtqeUXbQovM8v1PjuT8Y5NrbAxaU6Sw1w6zX60xH/4pbN3Luth53dWboyotIIlfJajtQwLRxRnwQaUEsu+XyY4syCz3ePnePU5RJzlSagNrllo6MA9a5NXeq1p4w1BbVhOpS9iDemS5weW+KlsRLPT9WZqvnkkia39qe5c0sHBwe72NWZY4NYSIryWHi5GryQTEQ98KEt03WzUTfmdCdQFNTzTUD98gV+eGGeET9HDYvMqoJ6mI8f2MkmOyAX1FXOt1iHyjXkS1NUNRH18IdkOtcim8m6AOoRvnniErMNi3pgkTSNVUD9q/v62dZukUtKn1YDaUsyEH0TW86dDElIXVVuVGzx7RucX/bWAHUF6oEoqGGD5fLrB4b55C0DDKYj0qbO2AyDEMO2MRybagBLDZ+Zap3xUpWLcyu8MS2AusZcyaVYDvBCE8uUXGmLlCjarZCk7WGb0ng31aDFSmCxKNez0ipFWKbPDTmTj27t4H87PKwU1Nm6j+1VlBG+bwWUIoORFZeTU8v8+PyMUlArQG0k2ZKxONxhct+ODewXQJ0VQC2DKy1AfZ1+pLUOu1WBVgVaFXjfKqDmsZoKh+Zkllo7xzEtcX6xQGD9vNhauamMjUGcVr6++aEVrpKNLLnG8qXX6trVSLTC6r/08l0GScXBRz4vU0nmDJOjk2WOTRY5s1BmxrNZDmxcWaCoIUitjhXHGVF/68c61fTVf38HgFqpk2OXcAXW44ztNavvZmuseS+iVbzNtlkTVjebaGuViu2f1J2FQGfZi5hy+xB6RJEvE3hqXS6AWtamCkyrOBsNp3Xx4i0381ia/FOpsmN/ajvEdkLa8il62lJsyDt0JAzaDIN8YNIRRfSYIf2OSW/CJp90lKtPJYwYq7icWChxdGaeM3NzLIvNu2WSjnwFqPd3t3Nr/wZ2tmXZIOsf5UgkmdKyto1HhZvnSDUr4zo1Fc7NVuPqPIEeNI7J/mq5ZChXDSaETRP1awPqwNSQWr6Ui5K6TmQzFqaVUtC9WG9wZnSC0YV5im6NRtKkt6+HnZs2ssmy6Ioisgr+6/WgRPFYpoEVZ2drQC3rYv363upxJYpuDjS8b2/x1o5aFWhV4AOoQAtQfwBFf4e7FNB28iT81V/lOHEiRRQ5unf0FpD6rey6m5/7a39eC1Bfyymk+WkRu4AYLgcO+Dz2mM9tt1lvH1AXn+K3Oh7iK3IA/+e3qf3pg6qf+Y4f9WmO/M0f8/hfP8W3nz6jrMOHDz/AAw8+xmP/9hHuWBfXu7avtweo6+NH+PqfPs7j3/k2R15VW+aOjz3AQ7/xGI995g76dMLgFY/pv/k0/Y88yfAfneDi/7Wf+utP8uU/+mO+9pfPM9K3mwf/1Rf54z94hN2xcrx47Gt86Y++xpN/+zwj9LH7E5/m8//ui3z+I9c48Bf+EOOOLwIP8/WxJ3hkoMiZv/sKX/6jr/G1F0ZAtv+pz/O7f/B5HrjGjz//Hw3u/APgM19n6n88cs087+L5p3jiz5688jX/xmP83u98nof3tb/j0/V+bUAB6mPHcL/6Va2gDmQNG99bXP0m8aXLCMkb95F99BEu3jikAPXK/Dn2j55haGmcdLhCwzeZ8TuY6tnK9L6b6E73cveYR9/JN7SCemz0ipfXfOfIMk/uI+zDh8m/14C6eY5Xr5ErK1489SRf+dOv8PXvHOGMXNLb7+CxTz3GI7/z2E+9ZlaV29NH+PLvf5GvyPUs74iP/BeeOPJ59gPNax++xHPRF64Nx8cf59ObH+VJ4EvPR3zh8Pt1RbT206pAqwLvRgVagPrdqOIHsA1ttCe5vc3pLG1oJ40u/bXWxAgjC9dIsBxZTIoN88iMUrq+OFVnzrNVwyLRWCFvNGhPmKRCVA6vaZlKGSswU5TBAqcdhTGVwTZeFFEJIlawKVuiidRNo0QQkA4q7N6Q5Fdv38atmwtszpgUfJ+MNDoMyX3z8S2HSpjg0rzLqdEiz4/McnSuyljVk/4PuwqOAtQHt3Rx40Abg8riu6FUEmKfLa9RALW8XgHjClCHPr6dYSpKc3Q55IkXf8KRVzWgFsTeJttdp6AeyoQxoPZV168JqKUur06txIC6yphra0DtV9mdMxSgvmO7AGqPjJg7R2LDbSqlsxvaLFcDLs8VOTu9wJn5IpdKVWXXLXbqbijqVJuEYZNJOLRlHdpTAh4NBfnSiSSm5BI3QqZWfCaWXYpVl7rbUJnEQx1J7tveza/s6WMob1FISL9MA2oFVEUt0mx6RQl9k6Eao4FqWkljVMCoyuRDMox1vrgoM+SrIQDWtzk+VeLpNyb58blxxivgOzlwq+zrzfArewe4faiHrV0ZpYauBfDabIXvKEC9yFipTl2ykb0Gg1l4+LZB7t7Ww3BHioIjFoJC3EWbJCoTG9syVcZfELiUVf5imtcWfL53/DynLwmgFvtsm81thgLUd+0TQN1J3ia2+PYV4Ja6ll04P73M6fElXpxY5tnJOpPVgELK4vDmPHdtaefWTR1sb0vTmxRYrm08PcmbNkXRLA1kqVgMp0PdiNONPoOqAPSGwYUlsfi+wI8uzHNRAHVkkVOAusZD+4fWAHVYxw4k59BWwyKixpKea7MdG5kmNWwmaibfODHCN09eZKZhKbCbNM0YUHfyCQWoTaWglrBAZbsfQEIAtVK/G3imWNzr9rDvhUpN/sayx9+9cokfX15U57ERpnBCgw2SQX3bZj5580aG8yZZSwT4EZ4fENkOgZ1koeYxVqxwfr7EueklLikHAJ+lakC1ERH6FqlEknw6RUcmQXvaIZ+2yCRRQwfi3rBUC5goVbm0VGbRRVmFm1bInjaLjw538KlDw+zIpci5LqmgDoZHwwhZjgwurTQ4OVnk2fOznI4zqEVBvTljcajTWgXUnZkWoP4APoZau2xVoFWBVgWuywpcAaibc53xaJ9ukUbKFUQAsCyzlfX3qmpYY7m3gtPyb3HasFZPq+gQrawQtas0kbS9tx6uDAxTOfC4jsWK4zDq+jwj6+GJJc6XGiwbaRqkCAIzXjvoPGwB52s2mu8RoG46J6mBOg3X14KKYzwZZxI3h2VX9Ryr8uZ1l8iqk3UTUEshBDrrfzANCdiWQbuISBTUyiFJD1vG5tN6QFVx3CbsjaH4ejYu9yMCti1DuYIn0pGy9E5GPmlC2oyIXsdiIJNkKJdiaz7FlrRDl2OSERhrWyx7PhdLVY7NlTg+t8jZxRLFUJ8/WdtuTFjc0Jbjpp4ObuzuYHshS56AhLwOq5ll3sxs1leFDBU3z9t6vNu8tNTLatp9a/m5fqj1uR5M0DY5cZiPRKnIGtaU60irqEMFqWMFuxKhS2yLTSRuTLZDyfU5MzHNudkZLhUXmfHrdPZ1c/O2Ifak0wzaNh2WduaR6ywMxNlJ53eru4nVYVg1BvuWjxagvi5/NbYOulWBd1SBFqB+R+X7QH5YQNvx4yZf/Wo7R49mCcO4dxT/Er+atV1LCX21pfearnM9fP5ZcFpevriMuNx+e4Pf/M06Bw8abxtQ17//e6R/+cuqhr/7vRp//LF3jqfrp77Co5/5LZ48/1anZpjHHv8BX/3s1UbHPwtQ1zn5nx/l07/9pIJw13xsf4yvf/+rb8rFXoV0n/k6J/7ta3z+l/+Q56/aQN+/eoKTf/UwtXV53Fc+pY9HHn+Or1993OsB9ZkvMvXvH+T3/qdQxqsfd/Cl54/whcNX1vinAmp/hCf//b/h839yREH+Nz+Geex//ICvfub6MI1eBdR//ueEL72kBD/rHXNW3xNqgFJHBuZuvImuf/2vmT6wm6eNBWaWLtJ96Sf0To/RVV7GD2Ay1UZ5806SNx6mz+5k19kZsi+cZOGIZFBfXh0MvPqdJRbfifcDUL+lgnqEp377UR76z1dfjc0zfQdf+N5TfOljVw4hrF4z/+E5ah87wkOf+iJH1l8gn/s2S//1QeSnWoD6A/mIaO20VYH3tQItQP2+lvvd3FmcQNZsDMUT7UrkaWp4qxpkAnIDE9dMsOgZvD63zLHL87x4aZHTCwGLnq0aMQWqtBsuOclliyTTVn9fNdMise0NFKDWWbcaf0oUXh2oRAZllc1r4IsFndgOBzW2diX52C0D3DbYyfb2FBtssY7zsUKX0AwIbIdKlGR03uf0aInnRmZ4abbK5aqnIKtkRR/qz3JoSyc3byqwpUMAtaubfKKgEEVqE7RGAqg9EoGPZ2eYJM1LyyH/n1h8v3oxVlDbtJsRuwoJ7tm5kY/sHlIZ1J2SQa2skSOVI7wSmMyvAupzsYJaA+qCX2NPzuBf3n8rh7f30uMEZGlgh6ILFYKfpuTanJ9rcPrSLKfGZji3UGau5ikwnbQcsk6CfMqhK5emK5egM2PTlYa2BKQdk2QyhW84zNcCXp+t8JPpZSaWKizX6iTMiKGOtLI2FkC9JW+ST4jaXVpJWn2ik7DlSxp+DqHKq5Oml2inYxV1nCWozmkQYUsfUIYSsNS+S5HDK3Nlfjwyw7PnxjlXCiiGCULPZVdnige293D7UDe7egt0pCyW6x6nJ0v8/dkZTkwUmV5xsawEbQ7s6HB46MY+bh9sYyDvKKWuKMX1eZSmr6UBdSCA2mMlspmOMvxkURTUGlAvlA3StsVgm8HNmyzu2jegAbUTkYozqE2ZTrQcVmJAfWqixIvjKzw74zJVjWhL29y9ucDdg+3c0p9nayFBV8IgGatum+ryUECtKPOlmSjNPZXlLTmJhoLY1dBioWFwccnjB6c0oL7kZ6lGJgXbY0eqogD1Q7ftZJPjk41z0xWglgz3UBTUuserRgkMDajH601APcK0AOrQIqUU1Bb3bu3k4/v62dphkVcTJDq10g7EOl8AdXx80qQ0tRLcd0OVeS4K6r97VVt8T1TERjSDE5pssOp8+tZ+PnlLn7KKlzxv6Tu6vtjVJyhHNhfnyrw2tcRPppY4N11kZqWupjul8Zt1bHpSSXpzaXolFiDjUEg7ZNI2iYQNjkMdm4Wqx2sTcxy9MM50w1DfE1fPvQVTA+qD29ieSypALedCBilqBixHJqPLLqcnijx/fprTU1WmGglEJT+Qtbit2+KeHRu4dbiHrrRkkfvaHrT1aFWgVYFWBVoVaFXgp1Sgyf5Ug2edDFTWec3saWXtvQqoZc3ZxHE/TTfa3KngRwGD2t5bALUee1sHeuOcZwHUruTOWQZzQcjZ5So/vDzDydkVxqoRdStPaKbVYGZsNC6WOnGucXN/7w2gVkOwqwpqrfZetUFXlF3fEejcafXMeP2pM5FlYC4O+L5SFRxbpmt/au3MJLEi4i6jrNAVcBWXHR0/Y8p4rMQRCeePj0cphQViN0G1agI2XbMFTosluImRNLBS8jQX062TaLjkI5/ehMnWthQ7u/Ps7MqyJSuAGlJyzgyTcj1gvFjh7FKVN0pVJqsNVmSQABPfrZMhosex2JJNsq+7jT2dBdotSFkGlmUr0CzXTyxh1jnOKtNcf+k7KT2tqM7r+stq1eZ77SJeG4jQ1uZNX0dl8y2re1Uz/Xe1OdlHEOGYNnJXJwOWgeVQ8iMuLBY5My8DtHOcKS6SyGXYu3kjt3cW2JNL05ewSTlauhX6ktUtc5FXA+rY8vst32fr7b6venGt306tCrQq8KGsQAtQX3+nVUDb0WM2/++fdfHiizlCGWZacyfWL2g9DbvmS7wWfG7+4M8DqWUN4HH4cJ3Pfa7CoUO8bUB98k9u5dbfOanVvyNP/P/svWmUXPdZ7vvbY01dPc8aW+rW6EGS5UG25CQ2BOIQzkUGziU+4R6IL2clhg9gn6x1cOADmMNaYOeuxU0IcGK4C5bDuvccmwOcOATHcmwnGm3Ns2T1PM9VXeOe7nr/u6q71RoseYpFqlc6ltRVu3a9e++u/35/7/M8V4Ddmz4yPd/msR2PqTzr1k89yXNfe4rdt7USNSHfs48XvvYkjysY18oT/3SGr39uMXi7PqDungfHrTz028/x7Fd2s7U1Cm6e7rde4Lnffpxv7JdNP8F3TnydRxoX9n4e0rW20joS47N/9gLP/J87aI3mmTn6Ak985nG+PbKVZ7/9BHs+/zjTv/UC3/j93WxtjJKfOMILv/MIj/+dEMCySnpRZeYB9VZ23DdMd9Nv8vyfPMFDG2qJqn17nj/6wm/yvAD71id59cKzPLQo4/t6gPrMNx9m05f3QOtDPPlfn+GJX9pBRxVL9umLvDj+LXYver83fdw+oifMA+q/+iv8AwcwS4C6HHtSzp9WV4GKDAoBdct//DWy99/FqaTP0Nww7qXTRIf6qJ+ZU4+ZqK1GW9lJy/q7aXaj1B85S/DmPiZfE0DdN++RtPSKKwPq6g9TQZ3fw1c7HuaP5PS5TCWfZ98fPsT9v7/viuPLXDd7vvkUj39FhjGutN6fP2d+62mefvOP2LNr4XyV556ZaGPj6nAQogKoP6KTu/IylQr8GCtQAdQ/xuJ/IC+t1nxlO+KSfaCoigVSi4JA7OA8UVZGGM16HOgeURbMJ0aynE9ppDyDqGWwLObSHPFJit00NoZmYZqic3Xwg6J0KJQRn0BMZUyomngGji5A12MqX2Am6yr1quOZGL5Le43FvV2N3LW6gc0t1aypsqkWTaVbwNM9fMMiK4B60gsBtdhJj2fozYpldsD6WoN72mLcs7JOAerVtTZRtS/SzxJCF0I5+ZLmnwBqyX9zrBiDxDiQJgTUJy6RM5JKgVGjB2xQgHoZn9q4ah5Qx5TFdxlQa0wUDU6OiIL6PAfH8kpBLXCxRgB1UuPflwG1WDhTUMpuqYhrRBnMGBzsSXPg0jjHB6foTxfIOJIfbbGipooV1Qnaa2O0N8Rorraoj2p1lKExAAAgAElEQVTUWR5JwyMi8NayyQWWyuJ+e3CGA71Tylp5OlPA1ARQx3mws4WfFUBdpVFlieuhAGpZ1KvEcZChAjlWml3KqpMqSRcwzEAMTWjCiD+B0yGgDkGsp1nMYXNhNs/bg9PsfWeYY2Jzng1wPY/VSZP725PcI9ng7fW0JKNMpnMcHpjiX9+Z5PjwLJNZl+pYlOU1MW5vTfBQZy13tERpjcn5FRqhS7NNaiptOmUfqBTULnNYDPsJTk55C4A6UwbUsKVd54HblrF+eT1VllhTiwJczitRwdtKNXxxNM2R/hn2D6bZO+oymguUunfXimp2rajlzrYqOmps6m05b/IKQocO3n6ooBb3AKUcCgcuxIZcwK+MIWQEUOd1eqYc9hy7xA8vjtPrxMgpQF2kK1IC1NvX0W45VPkFlZvua5Z6v2KjLWIsafjJa0izVyy+Bwo6/3C4h3880sNwwVR5lNLolAxqAdSfva2djjKgtuTqLgFqp6Sglv0rA2o0HAWoNS6kXaWgfrN3SgHqop/ADjSa9Ry/uL2Nn9/SQkcyIGmI7bz8XCenRRjPaxzpHuPtnnFOjqQYmMmRKboq77w+EWVVbZz1jVWsqY/TloyoTMe4rWNZBoFl48p5jMlYzuPA+X7+5e1TDBRtCmZMOSSI9dRPra5l9z1ddCajJIpFrMBR/eqcppPyDQWoTwzOsP/CMCeG51QkgQwhtCd0tjYZ7FrXwtbVTTSXALUhVuqVr0oFKhWoVKBSgUoFrlOBq6UAqwaSYpzy39BZpawUkjXAPGhV2303SC0wWVSvAm7F7Si0vZb/DyFiuPZRKzPdIKtrTPouvZksJyZnOTA0yZnZonI5cmX9qsfC3OVSpI9sd7Gq6cOy+C5bdIcsOhyom3+t0K+89B7DNWRYmhBSy/uU9VTYTVtkW10C2/PBeZKrLfBWE6QfOgCJAtgRNbCqkuh/7TB/WSyn5xXDAYGyAS9RaVXcUu6f6H91GywdbMmykQMrFi4FjFyOuOfQZMPauijrW6rVsOWKapN6KyDie+geFPIu03NFxjIuk4WAtK+R100KoByNfMfFDjzq9IC1yRjr6hIqwzphm5iWHeZhS064NC1La16xyV5QvofnxGIlftkxXpVo6fmralgucThAWTKKD8/V0tBj2WBdjoeUR+4OVO18XTlXpdAZyBY4P5vixMQkbw0PkfFcVtZV84n2Ru5qqGFFPEIyaqu1ue+G93/zFt8yySg10mUAI9yH8GvxHi8MTFzxPq6ru6782qpUoFKBW7kCFUB96x09AW0HD5n8xV81sl8BanFEXBRuu/TX+xVvcSmALj/hRsD00s+PUEEdAursTQHqedDFk7yae5aH3peAeoaXfr2OR/8GuO8Z9r7yNDsWgdiwBHn2fKWDh/9UCPbTvNr9zKLXvA6gnniJx5se5Xlgxx/sZc/v7bjSinxuD091Pcxzsun/8ird//Wh+ccsQLqrq6Bn/uFx6nbL1oHPfItLL3+RyzTJi15/3la5fEznATW0fuEF9v7t5y9/rjzu4vN8tutxXpak77++xHd+bWHr11VQzx3h+T/ZS8eXr2IPvuj9XrFPH9NLSgHqQ4colgG1WHzLuk+d/qXhztJ/y7OT8dtuo+n/+I/Yn3yQTHsTU84cY5fOkBsexM5kCQyDYkMN8dbltC/rIjmbJ9h3iOzrbzD9gx+QH+i/bAW1+OpZDKir7rnnhgc7VHkXHfdr138RhF46lHH0ObZtfYojbOXpN/fyzM4rL77uv3uUNb/60hXn88J1e51zrnQOVAD1x/RiqOxWpQIfYAUqgPoDLOaPY1NhRow0P0K7bzVJr3JtQwW1ssL2xD4wSl+6yPdPdvN2/xQXpx0GsgbFwKQ2brK52aKj1qIuInP2UXTNQheKJsm8WrGkzg17I9JsUclmogg1DGaLRQanU/SX7H9n85J7HKis4Y3Lqti2uoG7VjZwR2OcBsNDc/LKaloBat+md8rlWP8M+y5NcGBsjt6MozKdO2tMtrfHFaDeuixJRwlQS59PALU0yqSxI2pcQ2yqPVfZVResOINanAMpjf9x8DR7BFCXLL6VgrrG5sEuUVCvpCMe0KCXMqiNBUA9XtQ5OZziZZVBXaDPsUuAOsPmJApQ71jbTJPpkdAK2ALOA5+0Z3JuwuXV81McHkhxaTrHdCHA83zqbJMtbSHU7WyuprXBoKFKo8aWvDeHiFdUCtBAM5TNdX8W9vbP8OalCS6OZ5iaE5AasKouzq7OJn52QwsrkywAapVrLOdCqHhXWYWaZPspj0TV1Cstm0J4Xcq0C/MRRQEjj9dV7nhWizCY8Tg9NsfB3kn2DcxwejJL0Q9oi8KWepu7VjZx54omVjRUMzo9x8G+Sfb0THNmLEWm4CpwvbGtju0r67inPcq6OoN6W8S/0nAUi2odt6SG0bUAU/Bv4DEX2Ax7CU5OePzr4Ysc6UmpDGpRc6yu9tnarrPztnbWL6ujyoboPKCWRqUAap2Lo3O8PTDNvr5Z9o8WGcsH1EQtdi2vYdeqWra2VyuFvwBqo5hVAw5KGyIZ3WEfb96BQJMbNTnXxQJeC9SxmSwIoHZ57egl9gqgLkYoCKA2inRGMzwiCuq719EmgDrIY3iuAv9uYFwGqEMVTQioBwsmLx3u5X8e6SkpqCXPOWBZQuOBNQ185o5lrKk1SUaVlQGGWEl6AbarKUt+6V26yuI71NEXizDt6JxPuUpB/cOeKYYUoI4SkQxqM8cv3bucz21pZUXMJSGNYT/8nTAbROhN+fzwdC8Husc4P5VjzpXX0EgasKo+we1ttdzVXkdnY5zmhKmOg8rWltc3TBzLQhKlR7IaPzjRw/944y36gwTFSDW25rMu5vPwqhp++f71ClBHC0XlRCD28znNJO2b9AugHpjhwIVBjo+UAbVJe5XOliaDneta2FYC1HFN3BkqgPrH8TlUec1KBSoVqFTg1qlAuP4of6k+rILT8i223mWV63xYCppMVZXo4YK95eXvWEHveW5dWmOVzJjDQdKyslWt2NW3o+sUDJOZIKAnl+Xs5DQnxqc5NZVlIA/pIEKgxUEXCbBYYUsDLBzyKwP1cm72wt4sUVO/hwzq8rZC/53QgTscCC19q20qIqrAtAz5lVXpaoxV2U2HML40kbgQZi0bXIhinleDKDt0P7TBFvW1q+5nwgHBiGap1/AcGWKTAVdRCwugLoVyq23KIijcdqjINtBMncCSNZ3U3wWniJbPY3tF6qyA1bURulqq6WpJsrzGUv9mew5BvohX8JStuutLPIuFb9h4uk7R98kXiziOC55LxHNpMjXaoyZ1UZNExMa2ImrdrXLCwxBodU8lED4E12WleVjpxZC6XNql11OoXi8p1uU9qkboQiGV+l+B7fAkFMcrS+4DJbZFhgBERW3aZHSTMS+gV7KoZ6bZ39/P4PQ0CQ3uX97G3a1NdNRU0Ri3icry1y2GwwOlOCVltVNSmYeW47JfZSy+sNdlpbt6f5dR6koe9a3zu7Kyp5UK3FwFKoD65ur1cXi0gLaTh4r8978MOLFffqcvZFCrz6vLdnKBXJdWB6WfXh1GLzxmKYi+nIAvPE4+3FzuuM/gf/9SnDvuid0waFsAXdfJp73Rgi+CsNe1C1/0uCf+aXqRivragLr7bz7Lml8XvHt9kL7wuCf4zvTXeaQk0H5XSNfzbR7tCDN4rw4bR3jpV9t49O+AP9hL8Hs7Fqqy2OL7mir0RfB+Sdb0jWRQX/0QzPDyl+v47DeB39tL8AeL9ulGj9lH/Lh5QP2Xf4m/f79yS5J1mVozl/9b2qeyt2Vs82Yaf/VXqX7oYeyODnIGjAz1kZ6eICgUwTTQqxPEa+tpqGnCHJ0k8+abpH7wA2bfeIPCwMBVAXU5g1osvmu+9CU+WECdZ6ZnLy/8wVf5zb8J7bsvH17Is+d3O3j4j0fg115k+q93KzvuK77ye3gq9jDPLTnvF67bK9XVS7fxrue+PKGSQf0RXwmVl6tU4IOtQAVQf7D1/Ei3Fn72SS6uaJkDpUp0fS9Uxyp7bgNP8sk8jbwW5eJknn84eI7D/dMMZQJSrlgrGyyvjfBTm5q5c1mCOgsiVkzZ6Kp8PKVmCDPhyp+IruSRCdwUBbNpMpEt8s7oLKcHJjk7kqVvJiDvaSQiGqtrTbavaeL+zia2tUVVZrPl5lVmsihKM57JwIzH6dE53hqYYd/ALBems0qpu6bWZltbku0ra7lreS2d9RFsLx9mA0qjThdI52MFLobrKTgt1skFK8EACQ6kdP77/jPsOdFN3qhSNoHVesCm2ggPdrXyyfXLWZsIaDQcokpBLRnUGrMeTDg6J0bSfOfwRQ6OefQ5Yq8oFt9pNiddlUF9f2czzYZLQnPQA5eCGyil7rGRLP96foJjQymG0wJdNSIErEzG+KlNHWxdUa/U5VVxiEchYYHtFTC9MMtabK/nPIPBvM6bPdO8dnGMdyZyTKXlMR6r6mLs6mzkZzY0s7pWJ2GLzWHYAZLjJV+huaT8U0mGEQpdwsaVwEz59kMNUVkhE/5UQLYo46NMZuHSZIFjw2le657gwOAUeV+jMRKwPglbljWyZXUbHW21vDMwpUDtgfEcvbNZXLfI8iqNe9a2snNdO7fXmbRHfap0SWEuNeNE6V/Kx9Y1OYdDQJ0JLEacOKfGfF452s3hvjQjWZ2IqbO6OmB7u8EDG1tZt6yWZEQjoiy+QzWxAGpRDZ8fneOIgM2+GfaP5BjNedTFTB5cUcuDq+vYIpbx9Ta1oqB2CyrLWeohBfF0PwS9quFqoEs+oibW5yGgzgQmkwWT7mmX145086MLo/TkBa/r1FoenZJBvW01n7m7kzYrTyLIqQEKj0jY5JR+qpIahcoaUxMobDGYt3jp7T7+4e0+RosmhcAnZji0V8H9nY18+vYVrKoxSEbAtGSQJMDyBVAH6rwQLO3roQJZBjjyrtj625xL+bx0opcf9U4zkgPXNYn6Hi1Wjl+6bxWf29pGe8RBBoNlmEXU+yN5nTPjBd4408vh/gn6Mp5qzCatUNG9ZWUTd69q4o6mKlpjGnFdXt9Xzp8KkCvLUlOp4UdyGq8d7+X//cEh+vwEhUg1Fh7roh4Pd9Tw73duZG1NjEghvAakCVvQLOXu0D9b4LhSUA9xfDjNYNFCM0yWVRnc1WSya12rAtSNMRAXhAqg/kg/giovVqlApQKVCnwoFSgz1cvB1lLQdf2XloGzq37JB1Up+mS+RVqChqFquvwdPlseI0C7rG699qsutTEOgaJyZhEcrYWKVlMgqhrwNMmaJpM+9OaLnEqlOTk2xdnxWYYyHmnfxjPj+EJYZSpNsKvKFvYJPLXgKbklLVVzv9vfr/YOrl6r8pZKtxshpC//pbS+DLORS2y+9Gc1hFpady78sJwnXXp9VdjS2lXWRRJ/ooC3NMQlqkRT6w6pvcDWUDUucTyesvZ2BVDL/ujhGk0t0oqiog5V2Lqpiy+1Ep6rGGtxFvIcKOTQvIJat7QmDJbXxVhZH2dZbZQ6W8PyCzhzaTTHJWZFqI5WUR2rIhGLEzFNtR+u6ynra7HvtmStFnjENV8BXdswMOUeRSnxw8zpUPwcDvktZHUuEeWXD8s1xPlq/a4AtaxXw6HSks4/HCAoDxKUBOtyXCwlqxayLxs3lMV33jCZ1XQmgoC+fJbjoyOcHRhgZmKGjtpGNja3sr65nrUNCZqiEgNUVPeY6pW98H5TzmW5SRSXIVknh0w8XNeGw7Dle46Si7kaxizdk1QU1B/K78zKRisV+DhUoAKoPw5H4eb2QUDb8KFhTn7zFKMHxjFUNkc4U7cYQpf/fLV/K38ClF09rv7MhUeFf1qA1ov/JGumtvta2falrSy/Z9l7ANRPszd4hveDOEf++2O0/fK3gcvh8JWV7eb5T6/h8VeWgtVrAepFcHhRtu5Vj9jF53m463H2AE+/GfDMzvBR7wrpbgDQXRMkLwbU/S/y+eVXP5e6/9vDrPkN2bPLhwHeO6CG9/PcmzvjP5hHlwF14S/+QgFqsfieV04vWubKH8uAOiqA+gtfIPmpTxHp6CCIx8nlsjjFPIGnpivBNDFtG8uK4A0MMlcG1G++eVVAXb6PcTWNyAcAqK9fHbGk/wbf+pPddIQpMMAR/qhtG18dgd1/e4kXv3CtDPFuvr17DY/9w1aePXKYJ7eEz54/7r/wApdeuopif9EOveu5L4+9gfP/gzkDKlupVKBSgQ+jAhVA/WFU9SPYZtjgCKUJ8oFm6AGmoeGIUlN+ZlpIrp0j2dAuzLoWp0ezvLj/PMcHU0wXBRBLfrHO+qYov3jPSu5ZVU2t6RGxIwpQq8/JUk6aajhIk0cECgKo/UCBtcC0mMi6nBtOc6Rngrd7Zzk+XCTl6limRkvM5641TTy4vom7l9ksizok/AK2LvbhFhnHYGjO4/xkjiNDs7xxaZIz43M4ns+qmjh3tlWzdVmNyqHe2BxTgNoLxEpb1CyyBRfbdzDEgs73leVc3qyiz4+zfxpePHiO10/1UjCTSk2e1Dxur4+yq7OZT6xrZ22VRpPpEMNRjZ98CVCPC6AeTfG/jlziwFhAf1HwnUa1M8OmZIHPf3ILD6xtocVwiEl+te8z52j0px3eGkrzvQujyiJ8JusQNwwabIONDUl+bksXd66opj4mzs5i9RxgGQLX8wquiUpB8rXn3BBQ77k4wavnRuiZLpLKOKoR1iGAem0Dn97YxJo6nURElCrSFArlyNIwMvWwoaf5odombPaF2eQqz09sGUvrIGWXWMrwU2oMaaAZMeZyOkMyPDCe43vnR3j10ig5gfSmx8qYx8bWRrasaadzRSMnLgzzo3OjnJ4LGM8XsbQCHVUen9i4jIc2r2ZtQqded7DFils10UpKo7IaRIHrIn7gkfUtxvIxzoz5fP9YH2/1pxnMyfkkeYEB97YZ3L+uha5ltVTHdGwB1NIk9EUBLYBa59zYHMcGZjnYP8OB4TSjWUdlZT+4UgB1PXcsT7KizqY2EoTnj6OjeYZqHrq6q77lPNNLgFrTRUEDec0nG1hMFEzemfL4wfFu9l4YpTdXBtQ+ayI5Htm2ikfu6aTVzpPws6HFN1F8LYInx0j8I3HxPE9dC14QYShn84+Hh/jHwwMMFwxyXhFLz9NaDfeuaeTh25azut5W70PU5ALlLQHcnnxLXcV4sqiyG11sMm6M0bzNqSmPfz4zyIGBGcZyAa6jEfWKtNqioF7Fz21dxrKoT0IW0J5B2jW4NOsqB4C9F4c4NZ5i3AmUgqwtYXJbU5Qda9q4a0UDa6sMqgTNe0Xl3BCIHaShK9WU5N6niTCU1XjtRB//4/XD9Hkx8naVOg/WxX0eXlPDL+/ayJrqKHZBrgF5D2KlbjHn6/TOhBbf+y4Oc3wkzUDRUr/bViQMtjcYatBka0ezAtQyZGJUMqg/gk+fyktUKlCpQKUCH14FFgt+FzPma/Hma+9J6Byz+CtUAcs6SMYbwwbpPJAuqR7mlQ+Lnnq5OvpG3nsJ2eqikvYpapLjq2F7YBcl49imaEWYNgx6Cg4nZzO8PTXDqYlZ+meyzBUMfCOOYSVUdnAgkDEI1/kCSD3XDddzugyjvpvd+I3s7w0+Zp5Yl5XUV0Qnz/uCzttUL969sjy4fAsTLlrDHGtfol5EjR1u21ORM+GfxSJdDWBqHjJRKJDaU0dPhlXt8NsxoBDIFB4y9KibinqHA5wyECk4VwC1m4dA1qmeWs/WRTUaEyatVVFqbC10RCpkiGoBDYkEbTW1tFXX0FiVoNq0lAONJhDckzWiirlGF1Wx5yonpRJzX2J5fWV9F6umb6z6C8pjOa1DpU7ojCSK89CCvVzPkrJd3ceFQ6lyDyQ1LRqGGozImLqylb+UmuZ0Xz/v9I4QeBFaqhtY39rEnW1JVtdYJDU3HI+Qc9D1sHQ9tP5WdpZhPnjJX0vdl8l9hOyPuA6VL6Fw2Lk0HKsOSOWrUoFKBf4tVqACqG+9oyqgLXPwLHN/8R2c/WdV7JuaQbpKgMO8E99lP7ualnoxfl4cBLGwsFrY/mX6adVDiN23kcYv/Tw192y8YUD9QWZQH/njNrb9rgTtvpsae5Hy9zI18bUA9QLMu0K9vPTUmXmZ36z7LN9YooR+V0h3A4Du/QLqhX24PMf6/UDm9/PcH8dVpwD1wYMIoPZKgPpa1808oN60iQYB1J/8JPbq1Rg1NWrXZY2vrphSfE/JoIhiby9zP/whqddfDxXUg4OXz3wuuk4XA+rk+7D4vlotO+57iId2fZ7dv/Eoj3Qu0UePvMRjbY8i4xw3+vXMvoCn7wsffTPH/V3PfdngDZz/N7qflcdVKlCpwEdfgQqg/uhr/oG8YtkaWBNILGBWLJJFQCBKTfl8MwwcNHK+RqroM5T2OTY4x/dODHJhokDWMxBxQVMMNjdH+IWt7WxfHiepFzEMsc82CQRilhW2KvNNrMNDRYAC1PJTM6osrC9N5Dg2MMP+SzPs780wVZSmkUbSdLlzVR271jdx/6oIa5I+tbpDRGbwA5OcZzCa9Tk/keVQ3xSvnBvh9HgWzYyyrDrOxqYkt7ckeaCzgS3LqogHDl7gqmafpoke1SMiloeui+aFzao5LUZ3McL+CZd/PnKRfecHceykej9JXQB1hJ1rm3lQAWpdKagVoNa1UEHtwpgDJ0bTvHy0mwNjGn2OAGqdaneKzYk8n//Encriu1kvqufK0Fza0elLuxwcnOXl8yOcm5gj6wTUWhYrk1HuaKnlU11t3N6epDGhEvpw/SKBX1BgTQk9jBDczxYNetI+3zszzPfPjDCY8ckVfeK6Rkd9CKh/ZmOjAtRVtuQmL/JL9A2VOScA01B2kKEaxZUcZVEBBdIEDAG1fAmcFrgt35L9LQHJAREcx2ZqTlOA+jtnBvnuuQFmPQ1bc2gyi6xtbuC2NSvoXNHKifP9HDg3TE9BI+O71Ngem+rgoc3L+eSmVSyPQBIHU5qDJUCtelSlAQhNF8vKggLUGd9mvBDjzKjPq0f7ODQ4R78AasugszpgR6vOA+tFQV1DUjKtpfErkNaXFliooL4g5+PgLIf6p9k/lGIsU6A2YrBrZQ07V9eqTHMFqKNgi/LeMzB8cwFQa3KeSfNRQL+l7OyVgjrwyWAyXjC4MOnw+sleDl6aYKBgK4vvKt1lhZlRgPrn7u1SyuS4AGq3AFpU7Z+gaV8rEmhhM9OWJqxvM5KN8C8nJ3j5xCgDmYDpfJ7Az9GU1NiyqpadG1rY1F5Le3VEnQe25MJ7jmqMmpooscXZoKBsLYt6hOlClHemfd4eyvCDnimOj2UZz/l4jk/EzyuL71+8exWf27KcFQlNAWrP1ZlxTOVosLd7grcHJrg4m2PW1zBNTSlqdnY0sn1ZHRvqY7SZYg0u6hpPuSmIclrlaxoarmmTCiJcmoE9J/r4x30nGHTjyoI/gsuGRMDDa2v4xZ1drEramPkcpl9QN8QKUHsmfSmHEwOz7L84wvHROQYc8Ta3WB7X2V6vqetYZVAnTGKGvP+KxfcH8gFT2UilApUKVCrwY6rAhw+oDQV3xcFF2Xn7SjddynQWxevlb/zmQWIoZVVq2RKgLiiXEbBciBbBMGNkjQgDfsC5uTxHpmbZNzrJpVSWWYmF8aNoegzdiOBL7rKyiQ6wJPdXiWJFkx363siw6S37NU9zQ0WwKLdkgDJ8X0qrq95a6A4kVjcegSZROPJfWZZbam2FFgHPVApqGczUcdB1h0Bic5S7SwiolYo6cLAMX7nviFo6EoRq6hpTI2H4JHSf2phFYyJKS3WC5XW1tCeTNEajJDVdRauYrodesnOU46EgsTpvrqHav8oBurnzSmjvvE49fB2Vax4u5EML9jCHOvTTluxz1Lq4DKjFAjzAUPcCBdMgbxvM6QGj+QyXJia5MDxBz1iGwLdY2VCr7r02NcZpr4oQF/116T3L8KshcUClNbKu1OJhW1aOk9xThIB6AWWoIyrXhILUt/D5esteaJUdr1Tgo6lABVB/NHX+IF9FQFtw8DDRb/4/2AfexhSHjkXga0HdHL7qvPNMaScWg+zw51fC6cXbuNr2ytstWxUH992F/qVfw75n2w0D6vwrTxH79HNqr65ry30DxZuHZp/7Fpf+aUmG85LnXx2wXQtQ7+OPtPv56lXym6/crYXHLrbqfldIdwOA7scKqPMjHHltD3tf28NLR0/T/co+uhe/+SW24TdwuH4sD5HrJieA+pvfxDtwQIllrnbdyM5dBqj/w3+YB9R6dXV4Tcl9iHIsKEHqkttOsa+PuR/9KATUb75JcRGgXnpNSQa1KKjrvvQl3g+gvukM8EXn240diFaeOTTM09vDR1cA9Y1VrfKoSgV+UipQAdS36JFWCg/VkZAmmyiHwyl+ZSen/tnA0QzSns541uOsWGj3TLP30gwDKU9ZZItd74pqgzvaY3z2thbuaImQIB+2GAJBnLpqcAiuFHAZ5smVGh+qbaQpkDznGAymHE4Npdn7zjQ/vDTLSF5sizWsoMD69mp2dDWwqyPOxkaD5ghElD2dTlH2L+PxzlSet4dSvHxmhBNjOYJIFfXRCKuqImxsiPHJdY3cu7qGar2Irnv4JQVqmAwnPStpMhoqK27KMbkw57NvNMees30c7RujaMTwvYAa3WNzgyioW9lVAtQNpktUsrZ16W1ppDxNAeqTI7N8VwFq6C1Wqfn/GmeK26ry/MontnD/2lZlWR4T80bPZzYX0DvrcHB4ln+5OMq5yQwZx6M+YtHVWMO2FY3sXNnAhqYoDTEZKvDw/AKeWExL80cOomZR8C2VcSw54d89Ncj3zw4xmtdwfI0qURELoF6zAKiTYvGtiRpbFBPSuRQILbnSAqhdpUyRfXfKgFrgtaeEJepL8vyU+lopL+QfxTZeWlBxMo7N+YkiL58d4sdfqz0AACAASURBVDtnB1RdfLFGpMCy+lrWr1rB6mVtnDnfy7F3Bhl3dbA0Wqs0tjYZfGpDOzu62mkyfGJiYe5KZ7ZsSynHLFTO6LrsYVHZYGaDCOOFOGdGPV452sfBgTQDOQ3L0umqhvtbDHaub2b98toQUIt1pkBmXxaAFjNFXQ1hKEAtNt/DKUazBeoiOrtW1LBzVS13LKtmpVh8R8AOQkCtyXvW5Rx3caUBqgYxBFCLsjoE1GIwn9Usxgvha7x2oocDl8YZUhnUhmpyLtdzPHLXKn5+xzqWRwJiXhatmCMIROVjho07rUCgi2I+UBmBct6OZW3ePJ/i1TPTXJhyGM0UKQYetQmdtc0Rtq2sYvuaZroaE9TrPjG/ECqXJXHaECdLUbc4CuDm9TgjhQjHhzPsvzTJ4dEc78y6TOZ9XD8g6hdot/L84rbl/Pydy+moMohrGkVXZ9YxODIwzevnhjgxOkNfxiEtGhkD1jUl+dS6Nu5aVkdntUWD5pAIihjSGDUtZHrTETtTPSCv6Uw6Bhem4fUzw3zv7fMMujEKepQYRTZVBfzU2lp27+xiZZWBWchglZwMippF2rPom3E5PpBi/4Vhjo9mQotv02R5XGN7PezsbGbL6iaaEgYxUeFLxmT5hrmc9/lRqstu0c+Tym5XKlCpQKUCH5cKXAtQl/fvZpTUVyiolU2yuMnIkKSsmSUnOLRhLn8vrsPNQcT5PVyAiRJ5Yfg44rQjI5SuRsQ10O0Ys5rFubkiJ6bTHB6f5tD4JMMFjyIRNC2Grst/Lbx5QC3pPWGOsco2Lg/7LQRff1wO4Y3tR1lZveiAqvSTkLaG6ujyexNlslqfyme8qMdlERu65iDf2OAZKvRaonL0oIgW5PA9uadxlcW2aerqW9YyVTGbuAVBIYOWn1PRQ3HdJ2mghhlba6pora5SgLqtuoqmWIxqwyDqg+362GJHHsh9UNgiVNFD5V2/sXd/We709Z8SAvuwJuWilYdSLwfUso4PR1LL2eB6qEhX3VG12g5ztA0dxzIpWDrpwGU4m+Pi1Axv9QwzmsqQjNh01VVxR2sDm9uaaNR1Yo6jXHtUfJB65+FQweLscdVoLQ2+Su53GVMsWMCXHAxusEaVh1UqUKnArVWBCqC+tY6X7K2ANuPgQRr+/M9JiBK0fB99HRi9FI4tHs1aqrx+t7+XPzfK25BRc+e++8h/+cvoN6MEnXiJx5se5XnJyP0vr9L9Xx8i+h4PR0VBfbkyemkZFyD55Rbo14eNM+z70y/y2FdeuhxIL934rQSoDxxQgFplUC96H0uHOOYzqEVBXQLU1qpVKEC96P5j/j5EALUINvr7QwX1G2+QEovvqwDq8vUj1808oL733hse7FC7PW/tfq3c8utcSPPZ0rBYGX2jl14FUN9opSqPq1TgJ6MCFUB9ix7n8ANMbP/kZr9kKaeG0ku+PEpFaTHrGvSnPQ5dGmP/xTFOjjpM5MMml6gOuxpjbFuZ5JOd9ayrN4kJgvOlYSe2bdLYCJsc0nIQRanANT0MHwu/jYjKz53MwbmRDPu7p3njwhR9cwEpR/axyMqmKratrmXX6gRb2mKsqrawPVc1dzxfZzrr0TvjcHQsy/86PcLh0SxFq4qIZtBk6XTW2Dy0rokHu+ppirjEbA/NFEVJUVkditW4ylbzTHKOyVDa5fRklv3DM7zVP87FiRR5THzPVYD6tsYYOzvb2bluGWuTBgpQi/JSALUm+c8a4w6cGpnl5aPvcHDUp7cQxw00ap1pNicLKoP6ga42mk1RW3j4jsfMnEP3VJ5Dwyle7Zvi9MQcqYJDbdRiXUst21c1s3NVPevqLOpsl4jYFPqOshw0NIGgFkXfZM41GcnCuYkc/3JqgB9cHGHKs9TrV5kanSVA/ekNjayt1am2w7w9Uw9VDapBpwYAPNFKKEWD2CQqQK3U0RqWAtRhuFCoRAkBtVKpKBc/DUtPUAziXJr1+f4743zvwjC9GZd0PgtOnoaaala0tdHe1Ex3Tz/v9A2RQacqbrGmIcLdbVLnJrasaKBWFOJiq+gV0QxDDVCoNpraT8mzkyEIR0FgAdRjxTinBVAf6+Vgf4qBbIBtGSGgbjbYVQLUyuJbrBzL55NuM1MwOD+W5+hgSuWaHxhJM5YrUBcVQF2rAPWd7dWsWASodeVFGOboCbD3FaAW6K1h+oZSJStArQVkdYuJos7FyQKvHr2oLL4HnQj5wCShwwrL4We3hgrqVTFIeIUw81C2rxtohmQn5vCVWwGIC6XrGUzkLQ73FvjhhTTHBjP0pVyygUE0atCaDFjXqLNzQztb2mtYbvkkKSjFtKO7aGL7KWeBI7g6QiqI0ps3ONQ7yY/ODXEpFTCc15QyS7TqooJvN/P88tbl/G+3tyvYHBOLexUHYHK4d4LXzvRzelxq75IOwqZuZ2OSXV2t3L2ykXV1URpxlV24DEMEloWny3kmzXifGcdjcM7j7JTLvosT/PDMIMNOVOVLC1zfLIC6s5bdD6xjVVLDKqaxdFcNMDjYpDyL3mmP4/0p9l0Y4fhIhqGiiW6YSvF9V2PAri4B1M00xK4NqOW313uDDLfoh0NltysVqFSgUoFbuALvBqjV7/QbFKou3la4ki0DalGAylr36oBaPjPKnxtLc4PfvbQltavso3IekqHQEFDL0JvhWxCJMeZqHJnIcmRsmmMT05yaTTHt6/hmXMFpXaArRriPQtM1yaCWT/pSnrJqYH2E9t7v/sZv7hHzgLr0NPV3WYOGMHZReHQZe4rxd0lJXYqj0WREVUhzKWha3QL5aH4ezcuCn5PxTLU+TsRsqmJRElGb+mSchKXjZmbxMrPoxRwx3acuYtKUiNFeU0NLMkF9PKqGZZOmoaC05XmYnngMaVhyPEoW8WI3Lt9yS3aDp+YNr0sWxoJDAh6e0+HaWVlql+oYZj+HtvbKDEnckoLSfZzURd0vSryTRlHyvS0T1xLLb53pwKMnk+FHvX2cGxujUCzQGolyW2sr967pYIVlUes5xGS9rt6gXB+hijuMEiof+hKyV9FByi+oJK4uq6Zv8XP25s7wyqMrFfiJq0AFUN96h/zs2bOYBw7Q+Od/TtXBg8q3pDwCdS219LUA9VIYHX5aLbb4vpZ1ePjvYVcTCvfcowC1du+9bNiw4QaLOsNLv17Ho38jD9/NC90v8vnVN/jUJQ+rZFBfH1DPA/wtz3L4yJNsLdXv2rBRrNA38tlvim16B7v/89M8tvt+7t/QRm1VLVHz5pS07+2ofrDPkusmf+AAxW98Aw4dmj93r+YWUL6eogKoH3uMKrH4LgFq1dNXLkmytg+frSJbguByQP3DH84rqMvXVfkdyXUjKy7r7rupfeIJqm7qunmfgJojPLd1G08dfbcM6qvXvwKoP9jzsrK1SgVu9QpUAPUtegTDzy9pVEkjrNSUKBmIqJkrTSOnWUwWDS7O+Lx+uo+950YYyFrMuToRU2N1rc2dK2q4u6OOre1xVlRBNCiUJrnCbQvEFEitPvh8MaUOMExpQPgKWAdKEWqTdUwujed4q3eGN96Z5ux4jrGcqzLImmtjbGxNcO/yKPeuqmNDSxVRV+x8xfLQYK4Ig2mP46NZ/vHkIAcH58hoMfEJptrQWJW0+ERXE59c30RHvUFNTDK3BeyK3llH1218zaTg6kxl4OJohuMD07w1NMHFqTSjOYeCQGzfoUZ32dwYZ2dXOzvXL2dNlU6D4RAR5aUuTRudOV9jvAgnh2f57pELHBjx6CvElX1fjTvD5qTDr3xqK/cLoLZ8EtKEcX3SOY8LY2ll8f368BynJzLM5B2qLINVdQm2rqjjoa4WNjZGqLccbN1REFnZtWs2PgI5babzGv3TRU6MpHjtwhAHB6fJ6BH1+nHNp7MuxoNrG/jp9U2sqZFMaFE0+Mr6MQTUkuUXwmYxepcGVhlQuyKzFgW1L43S0EYmbCCFSyfJlZP/OkUfU4/hBHH6M7BfbKJ7pzg5lmJoJkW+mCcWi1NfV0ddsprxsXHGJ6fUeddSG2NzWzUPrEyyfWUtXQ1xEgKo5XgFLr5AcrXwChUdKudcAWpp4mpksRktxjk15vKvx3p4qz/FYC4gYhp0JmFHs86u9a1sWFZDTcni2/BL2da6zXTB4MxwjqMDs7w1OMOB0RBQ18cMpaDetao+BNR1FjURsMQOUpqbMvsoyiRcBajl2Ig9ogLUmo6Iw3O6AGqTaYGnsx7/cvA0b5wdYKAYJRdYJAydlTGdT922kp/eupo1SagTlb9kpMvZqgmj9nDI4mt5dCNU4TiezkzR5uwoHOzJsf/CJOcm8kwVdcyoRW3UY1WNx67Ny7lvVRPrkyb1poupO7iyPbH7VLW0Va77SMbn/KzDge5RDlwYZDSvK/Cc88IccktzabGK/PstK9h9+zLWVBvECMg7AWnP4PjgNG8qBfUsvekiMx5YlsnKujjbV9Rzf6c4LlTTYgREnAKB4+DL4IFt4duGAvmiWr8wnub44ByH+6aVVfeEH1cDLVEvz6akFyqo71/H6moN2xFA7ShL1ILY3Ls2fTMCqNPsuzDK8eE5hosGumGwokpjuwDqdS1snQfUYsl+pYJatVIrKupb9JOustuVClQq8JNWgQ8bUCvdq3zWqyXQhwio5TNZbI5lCFAXQK1WWQRBROVP9+d99g/OcmR0mjMzafqLDmnNxDNt9MBC80PQXfKZUeuT8CtUe4d//zcAqNWHdOmtlVx8wmnBMugvtbcVBQ2zqJWVtHqeAGpzAWqr7XgKUBt+BpuiAs+yNmusrlLf1bEo9VUJogbkZiZxsilMt0jCgIZElNaapMqcrheYbejEdHGD8tFcB00AdQARXcJfBAIHeF6Yhy33Ox8aoBbwrc6F8K3OA2FVr1LDXwHqhZ8rByyx+VagWkOX4dWSJbwYn0vkj2fq+JZFxoBBt8DhSRlkHmF4YlLZ0a+pa+SejrWsjcdo0TWqJdmpfLhkOFQNwpYAdRj2XTqQpbxwBcyV4Xj4rHnA/pP2W63yfisV+MmoQAVQ33rHWUCbKKjr/vzPiR84cBloeze4/G4/XwzSrga7y9VavB3llXLvvRS//GWMe+65CUANHH2O+7c+xT5RUX/hBfb+7efpuJFDks9DdJHe+uLzfLbrcV5+N7vwRY974p+m+frnyvm817L4hu6/+Sxrfl1tmVdzz/LQNWTeC4+7XKX847f4XgCSS5Xq14SNR59j29anOMIjfP3Md3jiKjMHNwMqb+SQftiPkesmd+gQ2b/8S5wDB0KbbtVnvfpAhpzX0XXrqPulX6LqgQewV65ET0oE5YKLk3puaX2vFNSDg2T27ye9dy9pgeHDw/OrrMXDkApw6zrxe++l/j/9J5J3331z1837UVADR/50G9u+cgR+7UWm/3o3S1Kqr3sobua4L9j4f54Xh19gd+tVNn0DFvcf9rlR2X6lApUKvPcKVAD1e6/dj/WZ0qgQaBY2A6RZJR9uoQpWTfRrARnfZDhvcGYy4PvHeth3fpjpoIqip5GwAja1RLl3bSP3djaxttagQaCpqJLVO5PGUAmBS2ND2kJiKSjW0dLQ0Hwc+buoOXQbx7fpny5wfCjD/t4Ub/VO0D2Tw7WjJBM2HXU221osdnY1s21VPQm/oDJ0xaqw6BuMpD1ODKf55xODHBxIMeNGcAKTmK7TFNXZtizJvR01bGiN0VpjUBWVxot8GJv4RpS8rzGTg8Epj7MD05zsn+DM2BRjOYeMYFqBol6RGr3IZlFQd7WxSwFqjXoB1L5k2mkKZKd9gwlXDwH14YscHHXpLwi+E0A9Ow+od3S20Gg6xANXZdHlinB+LM3+gRleG0hzZjLPdN4jKmr1uMHGxjg/taGVLW1VtCUgZnoY0rxUVucWOT9CxrMYTXtcHEtzpG+CQwPjnJvN4Ebi6ngk8BSg3rW2kU+vb2ZNUqdGthMIoNYVBA1KgFoXrazkHOsCqFEqCWlISbNTALU8J6TEC98CqOVYe67S2eIGUUZyOqdmA/aPZtl7cYjzo1NKGY4dIRpLELVtcpk5Ctk0Uc2nozHJ9lUNPLimgduaY7QlNKVQV3nYYm9dTs2Tc1hB1bDPKvaNYhE9R4SRYoRTYw6vHO3m7cEUwzkWAWqDXeta2dBeqwC1rbKXS1bmRkQpqM+N5BWgPjQwzcGRWUZFQa0AdR27VgugrmFFrUWNLRl9Migh9uplBbU0kh3VeDNFSV4C1I4OeR2loE5hq1zw7+4/w2un+ukv2sz5JhHdYFnc5K6OZnasa2dDvU1bVCepBUp9IwnjpukS6DnQ80j2tgB6xxc7/ig9KYujA0XeOD3MyaEMI3kZh7SImi5N0SJ3d7Vy7+ombquP0RKFeER1Sin4HgVX5iQiTKSKdE/McW4iw4mBSc4OTzHrhtDX0Ux83cAMXJqtIr+8dQW/cPty1iQ1Yr5LseiR8QzOjYsbwgSH+6c4N51TjgJGJEJL0mZ9nc0D69qVirojqlPlF8GVYRQT17TIGzpTXkDvzBxnhiY51jPBueE0A2mflJ7E1WxlMb4x6fHw2mp+4b5OOqo1Is4clsrm1sgHFrNehN5UoAD3vgtjnBBAXdDUEMWKBApQP9glGdTNNMTld8UCoC5PoJZ/SVcA9Y/146ry4pUKVCpQqcANV+CDAtRL1dNh06iUb6yibMJG0NLvxcrpG97pyx4o62eJWgl1SKLg1QRQaxquxLgQYQaLi2mHH/ZOcnxilp5MgSkZLFVuLYZELaN54b5qsjbRzVJudmnd9m9k6Crk0iU6reKJSnEzpQgjNT9ZcnEqZyuX0/zCJp4ZQuqy9Eo92EHzc1h+jmrToyVisaIqzqq6WgWfqyMm1VFbrYHT07O4uSwmLnFToy4Ro6mqirpIRMFpS+55lCLbI/DCgVK5b7EMIxzelcFdWf8IHFaW4zemoL6ZNUkZOi9erZdE1Ko45SZlCMdLE8Uq61kGURcBal/GMMNBTM8vrcVlatKyKVga47hcKMxxdnKC7pExcnNF6iJVbGhtpyNRxbKoRYNtEjPlXkMGYR3l0iTrWnXfKOd7UDKH1WRdLQODcj8aWovPQ+rL2rfv7QqrPKtSgUoFPp4VqADqj+dxud5eCWjT3nqLxF/9FfaBA+BJp+baWdNXU4heT1Fd3tbVtrl4v8qfcWrg/d57CX7jN7C2b7850EaeI3/8ENt+VxA17PitF3nha7vpKPuWX6UQI9/9Krsf2cND//oyz/x0Ga0tUmPf9wx7X3maHVVLn5xnz1c6ePhPR6D1aV7tfmYRbL42oGaRFfmOP9jLnt/bcaUV+dwenup6mOdk00vsyj8aQL2Vp9/cyzM7r6Tn3X//GPd//tuMsJVnjxzmyS0LdXn3bOun2Rs8w46lpXRH+PaX23jsvwG3iMW3XDeZY8eY/tu/JfvWW7jFoooMWnyeL/6z/CTS0UHNz/wM8W3bMNva0BOJ8B5kiYJa1mlqNTs6Su7YMTJHjqjXcsbH1Yq57GVaLqMmPWDbpnr7dlp+9VepufPOm7tu3iegZn5Qo5UnXjrD13/hGoh6opsRs4PWRT++GUAtr/Nw1+PsAb740jTfuuJ1Ztj3h49w/++H1/97sRy/9X6DV/a4UoF/WxWoAOpb9HgKoJaPp7K9XwhkBEjKAJW0KHxmHZ2+OZ1j4wKoezn0zhg5I6macrWWz10r4uzc0MI9nS20RH0SgrC8QmghKCDTl+0Z6u8KepeaMwKoXc1X+bi+TObrFpKkO5p2OTfhcHgoy+unezk9OkMhmsSOWLQmdG5vMPnkplbuW9dGne4RDURVKhllBhNZj9PDKb5/eoRD/bOMZnWyYoOoGSQMn5VJjQ0NNuta46xujNFcEyFmmWimTV6LMFOE4VmX7tEcF4dn6B6fZiSVIS+z/dJ8CTR8N0+1XmBzQ4SdXa0KUK9N6tTpRewyoMYkFZhMuAanRtO8fPgib424SiErJa71ZtlU7fIrn9rCfWuaaDAKxEpW40Vfp2c6x4H+Wb57cZLTEwWmC2FWd1L3WF2l8+DaRu5aUUNHQxRlT23peIFBOm8wk9eZLugMTuc5PzzD8f5RLsykGZO6R6Kq2VSl+ayti7NrTROfXt9CZ41JrSlNKE+in0PrvbKCWvNUtrN0qFwtoGhoyuJ7QUEtcLQURF1aTimr7VCXrlTFjmcyWTTpLUY4Pu3yvaMXOdY/wUTRxzEiBIYVnoWBg+0VSGoOG1uqub+zlU90NtNZa6ihAGliSU6xJnmMSvEvzbMwF08gtSELMS3AEUAd2IwUbU6NFXjl6CWODKYYUYBaZ21SY0eLxa6uNjYuq6M6pmHL+xTlrMo+tpgpmLwzVuSYAOr+SQ4MTzOay1MbNdm5sp6dqxq5c1kNK2ttBaglpztMWpcmsNgSyt8FqPsqq9uSXENpLAugNnRyusUcNuP5gO8dvMBrJwfpKRhMS/gLOo1RU0H6TW21bGquoqM6QqOtE/VcpdSPWz7RqItle+hGeAykxZfR4gzno5wadXj95ABHB1LKWUDymKXBndALdLXVcEd7LZuaErQlTGoSFtEqGeYImCuEOeiDE3NcGpmmZ3KOoVSeyazDnC+1NfANS+XPy7BAk5Hnl+5axb+7YxkdCUj4Dl7RIecZ9M66HBlOs+/iCEdH0vTnQYvGqI5qtEU87l7Twr2rmthUbdNkyTGQVEiTTCC50z592QIXJ2c5NzTBhf4JhqfzpPwIObsWz7CJBEU2JD0eWlPNv7ung7Wi4HalqpKpLYDaZjaI0JuGY0NZ9l0cVQMsch4YYqMe97m7ngVArTKoQ0C9FE7PL97/jTT0b9GPrMpuVypQqUClAjdUgfcLqK8OpssdHQHTGp5ah4QzelfLnpYdvRmIePkbC4dHxSFIAKbkIRuauIzoFPQIM0GEwTycnMzxo/4Jzs5kGXUCcpapXHxkjSSuPKE4VkczrHAYU9HP0ppNreVK7dzFMoobqvDH40FqOLG8FlTK34DAEAVK6Q2puBpNqZTLkmH1jtVgpy9Ts+FgoV6GoiXVblBA87PYQZ5mW2NdTRVbmprZ0FjPsqo4CRNi4gjueqRnc3iOOBoF2JJNHbWpjkSJ+LL+88QQe34IWP1J3WSF9u/hettX7lLqbCoJvq9X3fd6TpWV2fOZzuVjXgLil0HsMu8vAXRRTysFtTgCqfs5XZ3zAqllu7pp4pg6KSNgVHfpy6bpnZhmcrYAnkl9LEFLJEZrPEpLVUytpaO6j+HlsQIXS1Zt6liKO0B4LMSKXddkUayM7fHkOKmBDTniS9u3H4/zsbIXlQpUKvD+K1AB1O+/hh/1Fi5cuIBz+jTeSy/hHjuGm8/jS+9piRJ06W/uyxScpZ1eDKrLjy+/n6uB7QVfmPBR4pJmRKNE7ryT+O7dxDZtoqur6yZLMsOe332Eh/84hFR07uaZP3iKz39mKx21JeA6N0P3xT289Cdf5dm/P4MYT+/4re/w0p89wrwos+fbPLbjMb4tkPhTT/Lc155i922tyo4637OPF772JI//30qrzRP/dGaRelpe9DqAGliAvK089NvP8exXdrO1NQpunu63XuC5336cb+yXTT/Bd058nUcaF0rw0QBqee2HePJrz/LU57bSKnB+rps933yKx0sZ0q3/+VW6/+TynO9rwsZ5sNjKI197iRe+tAN1KOZGOPPmizz3p8/wnTMwMjJyywDqixcvkrpwgbHvfpeZkycpZLO4buiWtPTcL1t8W01NxLdswe7owKirQ49EwseXhmXDP5YdksCbnaXY20uhp4d8Tw9eKnWZb1L5tUzTJBKPU3/bbSz7zGeo7eqis7Pzxq+b9wuoLxsM6WD3n3ydZ77wEBvlnCbPTM8RXv67Z/nq779E933PcvjNJ9laWrrfFKCmm+cfWcPj35Xz8xGe+fbXeXJXB1Ezz8zZPTz/+7/JU2/maB0ZUdd0BVDf+ClQeWSlAh+XClQA9cflSNzkfgigFtAs2XSq4aH+F+ZDiyrXDzzGsz4XpwPeHvH4wekhTvRNUtTjSoHYkoD7Vlfz4IYWtq1tpMbwFGA0ZSJeAWpNTYGpZFtpaMhr+J5qjumixNUDnCC0/BaIrQUWM7mAvlTAybEC3ztynrf6RslEkooo1dkam+pMPrFxOQ9sWkFrXKNKF6TlqB5buhgwMOtwqGdG2YSfH80wmoWMJ00+nyq9QKPtsqzGYlVdlGW1MWricTQrwpxnMj5XpH8qS+9Ehsm5AllHcpU1zEgM34owW3AoFnIk9QKbGmyVH10G1PWGNFjECltUpibpwGLc0ZXF9ncPv8PbI0UGC6HFdo0A6hqx+L6LHZ1NNBou8aCI5rsqv1eyoo+NZvmfx/o5OpRiJO3guBDBV4rX25ojbGypoqM5SUNtlEQsotQfU2mXsekCY7MFhiYzDExlGJjNMA1kJCNOFPK+S0L3WVMbZ+faFj69oZ2uugh1FkrlIZ/zYcNMsq3lvPDRdRU2fQWgFvgqqm/VLirlncgp6PmhEtk2Ixi+juNqpDybcS3KuZTLPx84z1vdk4wUNTKahTLW9n1sQ46RS4NR5Pb2Wh7oauXBzhaWx8H2JH9ZlNzhuSoW09Kwkny8sjpG5ScLRAfSvlh825wZz/P9YxeVPfRwxidq6nRWG9zXGmHX+mVsWF5HTcxQgFptX1mZW8wWDd4ZK3C8f4ZDfZMcHJ5kLJenJmpy/8oGHljdxJ3L6lhZF6U2oik1sQBzLxDbT1F7yLZKgNoXQC17J4Bao2Do5HWTHBGmC/CDI5d4/cwQ51MeI1mXvA9x26IuatGWtFVm86qaKM22QVwsJDWX+phGa1OcBhmyEECuoLhO3ogx7thcmHT40ZlBjvRMc2mqQMoVhb2o5IvUx01W1ETpqIvRnLCpq7KpTsZUpvdsrsjA2CxDEykmZnPMFQN8M4oWjTKTy5FxihQ1MX0PlUNN3MqmGAAAIABJREFUVpFf3L6an98SOgkkJa/cdZVV/mhOU/V/40w/B3onuZh2KVo2pglVep51zUnuaK3jtvoEK6rjJCMR3MBkKlukfzbNhakUlyZnGJxOk5orknelbjGyZhJHWWMWWZdw+USHAOouumpMqvwMEVHcyHWo2cz6Nt0pnyNDoqAe4sRQijEB1JrGygTc3aDx4LpWtnU0Ux83iOrhoEIFUN/kh0nl4ZUKVCpQqcDHqALvB1CrZs0S1+swBKfcMJLsaVnrCOT8sN60rBjMUgSPj+E7mBRxDUPFtYx5Nmdn8hweTXNgeJaerMusGqa0lIuMypv2yrm+OgigVlnUMocaglDMMN5HAesP7X18WPUJtytDirIOVGvBEqD2DLFDDyG8APqyoFqpRVSucQiI1TH1wvWC2BqqWojsPBBHlwy44sWTpz1qcntDHTuWrWBTYwPtiShxHZXuHbgB+XxBAXDLkLWFQGqNiKZjOq6y8w5znkPbbHEc91SmeDgcLM8rW22r/ZF1+nUc198rnC4fBRUhPZ+/vnD+llXb5ehuufcJH1fKohZ0LG/DlbOolGNesraXc00AtWdo5AyYszWm5P4x5zCVcUlnPdyiuAlBdcSmrbaK5qoIdRFxBZKh5iKWuGGpGQLRVUtcjpz/AvfDiCEJG/KQQWa5V5TDF/oY3LIn7od7WVS2XqnALV2BCqC+9Q5fT08P6eFhRo4eZbK7m3QqRbFQCIf3lryd6y03rvWzG12iyGekHYmQrK6msaOD9i1bqG5rY/Xq9xIknefM33+V3/yd59gjpOp6XwrEfp2v/srGK6yJ80ef49HPPMXL19xGB1/89qt861eWGolfH1ALtDvyfz3KI7/zsgJpV/3q/CIvvPKtK3K0PxpA/TQv/H8jfPWXn6f7KjvX8Wvf4jt/9kU2LlGVXxs2LlKbX7E9gdYv8+KOl4nt+OotA6j7+vpIjY8zeOoUE/396ropFAqXvbul574WiWDU1KCrHraFJm4BagF89atERejlcviZDF4upyL11PpuyQoqUrpumlasYPnmzdQ0NbFy5cob/2X0vgG1vNQMe37/UR77wz3XPqflWvurb/Hs5xaul5sD1MCiwZEr3uB9T/Di3z/B9G9s4vFXKoD6xk+AyiMrFfj4VOAnFlD/u7/YTzIWU5P3maLHdCbHRDrHTE5yYU2S8Si1iTiRaJSMCwNTaXK5jLJT3tQUVfnD961tZVVCp9ZwMTWx7TXD7FTPYDgPh/sm+f7xXk6MO4wVJSPNpyFIcWeLxaM77+Su1Y00Gg5Rea4rcEsjY0Y5PV7glZNDHO2foX86p7KN5avK1GiKQ6sAr7oYNUmbeCyiAHF6Ns/0VIbpmSwpBWhRzS4vFlXK2VQuTbGQp8rwWdOQ4IG1LTzY2aomCWttA1u100qw0gvnvCQTWL7FztvVAyS/WDWHVGNGgFmo3y4DTlnGShabPMS2bDWtL4AzE1hME+XcZJ7vvfUOh/tmGMpDytOVslkUpFHTp8H2WJXU2bKinh1rWti6vI5620f38koRLs0pJREvKVOkqaVeWzVGBGMHFNBJ+xYjeYOTwyneONnN8YEppdBOWibrak3uXV7FPV3trG2tozpqqDxeaaZI50SQ+WQ24PxwhuP90xzpn+TY+AwzhQLNVTb3rWzinlVNbG6vYVlNlOqIruzt1MBAKRVPsgalUaZst8VKW2ysEdW5AE5D2SwXAoOJOZe3Lwxx4NI4pyZy9KUdUiLeNSxMQ6PK0mmtjtEUs6gTZYfnUGf4LKuNsHl1Mx0t1UrRahuy71DQTaZcne7pPEe6xznSM8X5kQzjOZ+sK8JqsSXUqY6KIsKmJmpRE7OoiopSHVKZHMMT08zl8gS+RiISp76+ATuRYGRmgrFUmrTjU/Atlb23slrnF7av4tObW1gZD1Xiuvf/s/emMXJl6ZXYeVtsmZERuTAX7kWyqlgra1F1d6kkzUgeGTMSBrYk2MZIMmBAGBsD2YbHBgwMIEDAYOBftn/MWBjAG2AZasPLyAOM1f5huaWZtnqtqq59J4trLmQusWVsbzPO990bEckii0uR1UzyZneAReaLt5z7It693/nOOSniNBAl+KebfXz/k1X8+MI2PmkO0Mxo+JfK+dKS+chMGY/NTGO5Oo1qsYQk9bHT6WK12cLlZhtb3R4GaYZiWIDnR5LxvJMxRzlDxevjiWqOXzwxh189cwInZ0LMoC+qDlo+dkn6xz4+24nx5qUd/OjsGj7eaAupTHvCx6YDvLKoSvpnjs6J/XfBZzGSBc6bL6W+aoHxwfnqd2fiEHAIOAQeTgS+EsEp3M6YZVIaZfxM0GYmznWUILo/zwSjwKWDDedaGSMnEgz8ANteERcGPl5fb+DHay28u93HZhpgEEYACx1sAmNeLl9yHfSpobLRU/EtT5q7D0x5w8yh9uOdwHkf51eBKDOZAZxjTHDSglgtjq0gV7Ah2UgbDum55NyJalhOz2NxgvHzPvxkF1G6i2k/xtHpEs4sHcArhw7h8dk6FkpFlITwkw5RcRbi3Fl2mafwGeVBW+iUxDQJQlVCcO7MjOKUf5rCEu8dIQwZQUNHItpI32Qg7sV9xn2PUqsn5jn2mKLSFYyUPtRPAtcCvlwX1cJCKBv1MF2WpJGV5093nAAYhj56JOIzH83Yw043wWa7i+0280qApfoUDtUKWJkKMBMkEi1CpTKxsvcq5+KcLQY5CU72MYacOe4hOK2yeT/et+6cHQIOgYcXAXETYH1CGq/9cayVtLUk6lzmhegPQ2y2c3x8tYvvX9rCX1y8hsttuth5WC4GeGJhCi8fncPPP76IE3NFlLw+vQjULU/qMOpAxnoD5QJsoPG8AuJhhK0W8P7GLr53aRvfW93GxfYAwyTDTBjgWL2MV47N4a8/uYhT8wUsFFOUPTa2M7otwiCv4MI2m7y38e5aAx9dbeNisy+ufH15MMSYDhPMlj3MV4uoVegIV5Z1fMEP8I//jTtVuz6898J+ubJLly6h0WiARPXa2hq2t7fRIxl2/7r4bggN5znlchlzc3NYMcQ0Gx6OHDly91Am6/jpv/gz/Mm/+Da+/73v4gef6a6Wn/0VPP3Ki/jNX/0t/NZvvAoRet7sp7+O7/4v/yW+/T9/B3/2F6q25vt//d/+Pfze3/1tvHqjHNxbKKjtofqXv4s/+cffxrf/7z/Dd9+TPeOpX/51/M7f/T383r/1KpZvYE3+tRDU/+4/w9of/yZK730b/+gf/jf40//9B/ic5/a3fwu///f+M/zO33rshjnDX042NvCDf/IH+Ef/7T/Dd3ity0/h137j9/H7/+nv4NdO1YHGd/AfPvXr+KNf/BOs/W+/PVay3/3o39d3rq6uotVq4cqVK9jY2ECz2USfWeY/g59SqYRarYalpSUcOnQIMzMzOHjw4O2fyT0hqPVwjc++gz/5r/8H/Mn/86fm8/YYXv3VX8HP/53fxO//xq/hsevcv++YoOZB1r+LP/qH/xX+6P/8Dj5cBx771m/i13779/EHf+9XsBw28J3/+Cn8+j9Zdwrq278D3JYOgQcGgUeWoD75X/wE04VIjH2HyQBJmqh61M+xwALKXBUrMxVEfoir7T4+uLKJnXYb1SDDE/PMbl7BKyeXcIxFlpAENRW7IQZehBYJ6m6Kty5u4S/ePY/3N2NsDtk5nqGed/DcYoR/87UzeOHYAubDFCVZGKSI6epXLOFyJ8OPzjbx7qUmPttoY63RR4cEIwtpSBFGHkqlAMWCh1LRR5F2c70h0k4faZ8UeYBKeQoz9TqiqQq62RAbW1fR7rRAzeuRegmvHF/Ea6dWcGy2jHoxQpHZFdy/KDcyyQqmApfK1FSsk6kcYElI1dosmop6QOydxwY9tLqjjTOtRlgcTFLNk+3kJZzfGeBfvXMBb13cwYVWis1Bhj4LeFQz+DEWy8DpxTJeODKPF4/M4/RSFTNRBqRDsaHj4ouFM1VdMAONGX9KUPOH9a1h7mM3D3F16OGj1Rb+6v3P8f6VHWx1aa0c4mQtxMuHqvi5xw/isaVZyaILmGEMzUdOPBLUGT650sJ7l7bxzpVtfLjZQGswxMJUET937ABePnoAp5drWBGCmoluqjQnGpkQ+lQtE58MYQ4EUhT2JP+ZKtyEGYNZgE43wdmNJt6+vIM3V1v4rDHAej9HJw8wkGKdh1IhQiXwJHu6lqVYiHKcmKvgtWeO4/ljC1gseyj5pOVjycDbhYf13RifbDTxzoUtvH+pgYuNIXaGIfpeCbQhpyViGAYoBQEqgY+Kpxl7cTJAp99D5AOzlTIOzlRxZHkJ5eoUzq1dwbn1DWy0BuilvMN8HKoG+NuvHMXfeHoRhyqZENQBC7ZCIkdYbSd46/NrePNyAx9udnFld4hWmiGhhWPGbG4Pc5xQFcuoBNrQMBwm6A55jCG8wMdUuYT5agWh76PRT7DaGaLZ76OU9/HYdIZvHpvDLz/3GE7MFKRRhPvk9fXzANuxh892enjr0jZ+cm5Ncr2bQ8h9cHw6xIsHSvjWqWU8fWQe9XKIQpBIzuCtfu5FofhWx3C/dwg4BBwCDoG7Q+BOCeq9qscRhScHF4J6kszzVH2bpmyJGxPZ9/a5oJmtnByFpOXyRJq/up6PDb+AT/o+vn/xGn50ZQeftDO0/SKysChEq8zdDLEoGWY5Y0QY2cIJlJGlqh/v+Od25S13Nxz37V2cC4ZCUitBzUbKMUFNi2wSqpagVtWrkK+BEqqch0ikDZsMkz7CfICiN0Qx76Oc9VAPUinmn16cxzPLB3C0VpVsYjkm53a5UP/y4nyYZLWX0ho6R8GQz6qwNQS1JrAoQS1CYM67AyMATpUwv8HPvbq3LO0shP11t4CeoyZmk0y3alw5e2Xw5fz4Xq4VxPVG3Hq4XlDLayGTZZ4bIvEj9BGiEQMX2z28v7aJa7s91KtFPDZXEveflUqEGS9HNCKoaQXN/Whut8av8KzZBlqSRgtt9yRBI3Ly+3ZvuR07BBwCDoG7QWAyuoDPG21et7MJ+90VYBAH2Gyn+PTaLn58aQvfu7CB1XZfahyLpQCn5qfwwtF5iWE7SoI6H45qFfwO5jqc38cUEfAl8QMIEA8DtLseLrZT/PDSNv7y/DrONbro9BOwpLJQ9HHm8Cx+5emDeGplShztpoKhRD/lKCALqtjuARd2uvhsu4uPNhr4eL2J880Ym70UvVRrJsUQKJYKCMIQoR8iDEIU/Ahv/Ucv3g1s7j0OAYeAQ8Ah4BBwCDgEHAKPOAKPLEF94A++L2SWT1I6jzFdiTA9FaE2HeHwwgyOzk9jsVxANoxxabONdy9vYavVETL5xGwJP3dyBS+dXMbBqQDVgFnKJKgDUcZ2Uh/XesD7l7fwvQ/O47PtIXYSzeqtZh08uVDAr796Bs8enseMPxTSmPQms2FFITPwcLGR4OzVLj5da+DsegtrrRjNOEM3zRBTTyy1yxSBn6CIFNPIUQ9C1AsFLExNY6FeR602Ay/0sNNp4dLqFTTaDSGWF6sFvHBkAa+cWMaRekWUtJEfiPW3qGske5oqiRR5HiMztnosPKmCWglqm4A9sriTt+syjIoQ7otLscQroJ+XsNFK8eanq3jvcgPntwfY2I3RM2oeP+tjZdrH80fm8NzhOTy5NINDM0VUaPdHklyumYUrXzqGRUwtHcTmnIWgpgLaR49Ww0MPn6y38IP3z+LT9Raagxzl0MPRmQjPrUzjxZMHcXSxjqlCgECIeFV+p7RK7ub4fKONj1Z38MHqFj7ebKI9iDE3VcCLRxZw5sgBnFqqYWmmiKmCL0VKVvNEoSQLRVoUKj5U2Yi1HglqLulEhe6LW/owzrHTz/DpVhdvXNjCR9d2cb41xEY/Q4tKZRGUBLJoLKYx6l6OhTDHybkp/GsvPImXTyxjsZSjxKTtrI88SBEHHjoZsNEZ4vxmFx+tNfHhlQautDLsxAU0BsBuzOI6EAUB2DBaYDayn6EYeSiWQ9SniliaruBodQrHVmYxNV3Ex5fX8PHlDazt7GI3oTligOWpAP/6i0fxC08uYLGUoIRYiujMrs68ElpDD+eu7uKj9TY+vNbB2e0WVnd7aMQxOrSsyYBSEEqxN8poqxigHIYoFSOUeR4zFRyoVTFXLUn3wbXWLs5vtbDd6SDKBjhUTvHS0Vm89vRxHK2WMMNc88CD5wdiZb0T83PUw/ur23jr83Wcu9ZGJ/HkmIemQskif/nECp44PIeZko+IY+YI6kf8kegu3yHgENjvCNwLgnpkCX0dOS0pGkJQ3z+nDbXs1WiJkA1/JOrSFO08wJpXxIcDD3/5+Tp+dHkbF7o++mEZiIpCIrIRks1xopLmLCSnpTVtd0VeZSh3zllUPfwFP+x9NPjWIpoENedbqZ8ZgtpolAULJai1kVLJAhbyrV0yp6qcYwVpDxUkmAlTUfbWGFlSAI7NTuH47DQOzVSwXK2IzbHk+eYQ5TTHh0Q4Gzs5sZOmRM5NrXqbs3tDUigvzGOrglu9o/mPxrXINhZcNwb3gqAW0kQ5ZGkeNUcf/0kXIENQC4nvc87KnGKN9eGJkqAWCsRXm2heL0lqtY2W7gid62Z8byBNE7t+iAu9Ib53bhUfXd1GqRjg5HwZzy5XcWq+innfRymm45CS86mcII9D22jO6HkPM+W4LAQ1j6EEtSoJ3Y9DwCHgEHjQELAktXzfG0N7/c5Vutqj417sY6sdS/P025e38cbqNjY6fXXbKwQ4PjeFZ48s4OVTyzg0W0SBcWLme5Lft3QOYZM+TfSzIIc85vm9OwT6gwA7SYg3Lm/jX352GWe3O2j3+ZzzUEKCJxer+GvPHMFTK1WpvUyToGbEEpuBggq6aYTtfobVTh+XGl2c3ezi080uNropuqmHVncXu/1dDLOUsgn5bua3Mv+3/Yd//UEbDnc+DgGHgEPAIeAQcAg4BBwC+wCBR5agfuIP/6VMqcM8RSUCFuemsLxQxfJ8BYfmprE0XcS0l6Lf7eHSVgcfrjexvdtHwc9xpFrE6UMLePLIPJYqIaYClhLVmo9UdT/1ZWJ/bmMHPz23ivONGO00kALOtDfA8dkIrz5zSiymqwFVp6rcJhk5zIEubbFjHxutIS5c3cW5tSYubnWx3hlie5ihnWaSSUwilMrZosdCWoiD01M4PFvH4flZHKjNiP33IBng6s4WrqxvoNHuiNphbrqAJ5ZqePrgLFZmyqiWitL5ykKdVMtY1JNCFq2rhRo2BTbaR2qhShZYYiGpP2plZdyRTWYbWeRcrP8KiJlR3clwbrWJcxsdsY9ibnQ3S5EFLCAOsFQN8fShOh5fqglxPkeVuJ8izVIwJVjU034gMXNWADSZn6zFLQ+DLMBOP8eFzRbeO7eGC1tdtIeQbt/l6QCPH6jg9OEFrMzNoFQIpTmAxVpRwPgBOkNgdbuLc1ebOHutifPbHXSHMWqVAk4v1/HEUh1H56tYmI5QjtTuHLSYpEqJaHkJMmY/e7wvlKAWAptlNY9aGw20IxdKvftaJ8HH6y18cq2Nz3eYPd3DZneITsLr5m4SUZhUA+BAIcCJhSp+4amTeP7oIhZKXGwO4Wc96ocEy2HgYzfzsN1LcXmni0/WGji/NcBaJ8NGe4jm7hD9YSrKnSLzftIU5QiYmSpgYa6KxXoVB2cqOFStYGW2LPGH59av4vPVTSGoO3GIPA8kD/nV04dw5tgcaoUEkcfzUILa9yMMswg7uxmuNPo4t7WLz7db+HynicutNhrDBANapGYesoSKowzVIMT8VBkHalNYrE9hca6KhdlpTFVKGAxjbGy3cGGzie32LoJsgKVSjieXq3ju2DJWqiVMMTuQhdPAR0zb+zjHeruHz6828MnqpmDRHvooBCEWKyFOzurn+OhiDdNFEtTaqHCrn3tRLL7VMdzvHQIOAYeAQ+DuELgdglrmLYZj1u0nJcVji2ObwTeZY0x+L7tJhvG9eD5Yq2XOq2gKEoozSY6WF2LVK+G9XoY/P7uKn1xpYD0OEftlIAi10S7T3NyRVbNUrc1L5njmOccJiChl5R/35Y+YqBpHHTFip4ONbzOMVWE7yuGVYr66AAm+ZshDP0chT1BM+5gLUiyXQ6xUQhwo+vI6VCtjcSqSKJxaKUQpFO8emS8SVbq7sIFO1NP8N49oU7Gu2dDWXUeVwLzN1L5dmxBIvubIzFxaiN7rsnnvxf1k73UlqG0szviO16gemwpsVOYeKeIcKclzcaYhB69xMtrAqqpqUamb4B0eh+5GMq+j9XpYwCCIcHGY4v/9fA1vXL6GYR7jcDXC8yt1vHB4CQeLBUzFCQrahgqZ9craJpPmUe4PeYSUBLUyMKP4IUdQ78uPrTtph8AjgIBxd5O4BLF/M3MMjU6j09cg9tDoxLI2/fRqCx9ebWG7N5RnfT0CDtUqOLlcx+kjc9IQr2tUTj5MDUTcPzxkeYqUBDW/iPn9nLC+4GM3DfHR1SZev7COC0JQ870+ojzD4VoJLxw/gJOL01iaUaFF6NMqHEi8orxYS2kyAq+XiKDg/HYPVzsJWsMEV3d2cK25g1avj15C97pAnVpyD5f+8G89AuPrLtEh4BBwCDgEHAIOAYeAQ+BeI/DIEtT/zj/9Hvw0RzHIUS9HWJydwuHFGg4uzGB+uoAKFwLDHnq9AdbbA1zY6aMTZyiEAeZKIZbqFSzXKpivRCgJwUoylyVMKoZ9dAYxNnY6OL/ZxHo7QTv1EQY+psMci1Mhjh6oYWWuKnnAtLCm6Z8XaIFILAATH7uDDDsd7qePy9s9XGn0cLWboBmn6JOgDnIEfo5KkGOuGOHgzDQOzc/i4Fwds1Ml+H6OTq+NzWYDW80O2t0hsszHTJkK2QIO1gqYny6KjXLA4qam+EmRSNY58g+aySvkqpTjtIirKXqmL9gU3NTfj7mMKllhLUmsFL1Arqffz7DTHuJqM8HVVoItkrBpKhbipQKE8DxUL2ClXhI77emQ6uEECQlqrvXEhjyg+58S1CTABfexapvF1jgDmt0YV1t9rDd7uEb8BxlCWleXgeWZEAdnpzFbrYiFNol2W1z0ggCD1MNma4CNVg/rrZ6okQdpKmrrg7WSFCwPVIuSX10MWEAjOiwtavEsNUXSjPeQWKDzfLWEpy3OmqMtVlxU3MeeWJCvNXu4tNPB5UYT19q7aPX7GNJuHTkiDyj7nuByfGEWTywdwPH5GcyXCyjSmjodIE1jyXhOQx9pQJtrD61BgqudAS43+rjc6GJ9p4tWu4d+n1aUOaLAQzkMhGivUTk9X8NirYqlmWksVkuohD6GcQ/XGk1sNJvYavXQGfpyH1WLBTxOgvdAFeUwQxjQLpMqIpZdmbkeIs5CdPoZNjtDbLR7OL+zg8+3ttBKUslcHyRqGxnlHmoRieMSDtYrOFSfwkKtgumpMrxChDYJ6kYHG40e2t0BwjzGXJF57LxfpjFbKYl1d8jPIi0mpdEjQaPbx2ari43mLq51YrQHzHsMMVuOcKhWxFKtjHleZyEQa3NrxHarL9p7VTS+1XHc7x0CDgGHgEPgfiPwRVtve0TOyejOQhLRWn1rssiNid0bPRvuNMdP1L1mEiYKVc552HQVFHHZK+Dt3Rh//skVvLHRwhbKiHM+b0macj6iczZGiug5is7XkNQkUalO1ZeGtKjCd1/+2KK/aZzU7kVGrBAwoxI3MTBUWYu7i3nK58YKPfQSlJGgmg1xhLmf9Sk8Pj+DQ9MFzBU8zBUD1DhPCmg0zTmOSpF1bkdCWh19lIweK3o1x1kbN8fkBP9bWQS10FY9nWaKUsktdMOeVol7OS46ynJHG2JfU8otQa2NlGN7b1FUk5imixLfRRtZk6ljbeTlDjLXL2sDjxN/dTcq5AFiP8TlGPhX6zv4yeo1XG23MO3FOH1gBq+eOoET1Qpm8xRTPvGMkWTM72NsUi7OTqTskUXI8jLSnA2edAcw4+wU1Pfy9nD7cgg4BO4JAtrOxv9pPAIj3rQ+IPEFXip1nkGSY7eXokECuDPEpZ0e2gN9flP4wPrSUr2MpXoR9amCNkexyUoebTl8P5C6SEqCmu5tPv8tA8Pr/JRCh1TqGBd2Otho9tHpsyk8QiEIUC+FWK5FWKoVsTAdYqaQC0HNpvghn3ReAbnPxiDWVDx0kwyNboKt3R42W21sNnaw2Wxip9uX41CYQdcM1jX++X/wN+4Jim4nDgGHgEPAIeAQcAg4BBwCjxYCjyxB/b++ty71K5btmMM7XQiFcKyWA5QDKqsTII4xTFKx7G6mqozmDwtVU1GAajEQAi9gQYyeyUKUqsqXk/zdIQkykrAhYi+EH3iI8gRlL8N0KUS1FKFEMjEdSv61nBALVaLMYCeqj2HqozvwxKK6EedopR6olY2ZtWcKSxGvwfcxE4aoFYuoUuUR+JIhTQV1L+6jF6cYJAGyNEAxDDAVZqhGKcoFT4hzkshagNUCFEUhpow2IqjH5CpRUAtrrcoZ/YRKQnR7j1mAfCnT7dOTPPEwjD10hyTw2d2boZcz3zqn+AeVEKgVMswUPMldFsqc9lEksalZERtyFqtUBUKCmnoLOW/aKYoDuNpMycJvkKIzzNDLAqbZCVqlIMV0lGK6SFKW+wtU6SLW1J78nQ0Gu3EmVtidhK9M8q2jAKhGPqoRzy8XdTfH3pecQ46YLkATqr59LhbHxUoS1Hz5mWboiR24lIh9sSUfpAF2kxztYYLmYIjdJBZSnKPBgaCAhbsr08a9WMBsoYBagePoS/65FJtzbk9lPdfDHhLPwzDnwjJHM8nRGGbY7SeIBynShMoXQ5PTQtQHSqGH6WIkL97f07LvDEkSo8f7aJign2RCOnt5KBbhM+VQiPswYJY4B4aZhCw00ugrEhuzJPHRHWbSdb0zGKKRDNHjIpi55rzb8lxsMSuZh2rgox56qBc8TPHejAJdGqpZAAAgAElEQVQl2zOgzTEZeIhZf6bzgYxlLuPIhXtIO3RjU29V93HCc07RjXNxJeingWBf5LVGnhDzbDDh2AZSsL69ME5HUD9aD0p3tQ4Bh8DDjMCYoL7+CaB0XmYU03xeSZVZ1cc3eFzcK4Kacyhp9MvowsLuqRCdoISLXoS3dwf4809W8dP1FrZRQJyycY+qVpOFbGdoJAulWYyzRM7TNNJGSGyZSFlnl/2rorZjoR2VOgfRLkZzjRLBwvkT519K2ouzD92BkgH8dChuSQdLAZ6pT+OFxTqeWpjBSjlCLQCmPFVYaxyQOuOoAluzvlXDxh+dP1iulpE0Vglv5NKy5R7rVxLUImvWcZOZ9I1uqnv20ePcnDubJKjVrnzcSGmm8Wr0I5bbRFJIap9uSnqt+ilQkl4IapvXbnKiGd1SpNW3H+EaQrze6OJHG5s4e3UDg902VqaKePn4UTy/eACPVUqY8WiPPkCe92ReLdnenCdLdnoR8DWDmp9FKuXlrGTN5H4cAg4Bh8ADhADJYooIpE7B79ZQ1v76rOKXLV0+gCTTqC8qkLspX4Gsb/mY4bqeNZHpgo9Kketz69bBmgVdKnR3toGIBDVfXMdGYDOVurzI+n+Qot3LMOT6F3SNC1DwPd1/kWttxmPFUkdI8kwI6iyI4HuREOF8rLLhLQbQSxJ04yG6A60J9FLGkXny+4z1Gc/Dbz958AEaDHcqDgGHgEPAIeAQcAg4BBwC+wWBR5ag/nyg1RTJkWMBMMtErRtgoLlntHymGJSpPEGEJCgioYVRqgoVdvcXSByySJIlyNNEiFmx/gt8eSXwwGbYNCgiD4pCqCKJkSdDIf4iX+0b0zQx1nksfjKLLVO9ix8qwQe+NFd3GJKw88XKWbS1VFzkHsLUE5VNINei+7DFOi0qsbBT0MWJEIIxgnwgOdPcTijOTMy8pejjS8bcOKtOLaxNjqGhVm2RapKgtoUuFrWGJg+Q9SzJGZYu4hBpztTtEFwOJYEnJDaPy6aAAmKwZ1fOX2wTqbDlOdE2OtAsPLLFOQlRvi9RktrYKfrcLtCFYJJ7SNIAaVgAfar5NtplBxgqscxVl/ElZ51Lrk5ytjl2JJrZRRzIi1izeBjJ+CRiMS3UsrEGF3WOMWdM2DxgCGqbcyiKkixAkLED2pDTQuTzFFTllBlynDnVqW+UNyptUYkLcxbZVJHmCEVVJSl/clRaxEtxlAtjNWVX1bvskyoWJXq5FS3HRZElsYfjYivHk58DUWFJUdzk/Emx14qAJIFQFrhSmBU7Uc171GPLHTTahmoa2oFzLIYZkAQ+UrmHPbmHTZ1fBDGhvGhnniDi/SmfILXOlzFgN7dXlP/m8cKM97BRhFHF5PmSfZ4zF1GsKFUrRYwzLxTLshQF1SpJUTWBl5kxHOuqbuu72xHUtwWT28gh4BBwCDzgCIyDSuyJjvKnRz13+XUEtbVq5qNkL0t9bwhqbfLjM5W7D7wQnheh5RdxCSHe2h3gu5+u4m1Gz2SRNDJyOkM1L5/LfLSrgnqSoObVkWiVmZchU9mcqHOeffkzGrqJ87cEtSUwhaDO4WecK+s8NudcKI+R97sIkj5mI+Dx2hReXpzFK4uzeKJewVIxwJQHiUDxkhhZOhSHIarUOL/VuZ0hd03DpJFLK2nAIeE8zuRMW5WyzcSWoByf2HM/luxWx5379ZPJPTU+ns3wNr0QMjfVrO4xSS3Xwitn0ykbJuxc0JyztDgIT6y28tJMyjUJCWpODf0QzbCEDwYx3tjaxtuXr2B9cwtRnuP08hK+dfQwXlicxxwSlPMeonyAiM2fnLCnahWeewX4QVkicnSO6RTU9+secft1CDgEvhoCdi1M623OB3xLUMvan53hNjbBEyV1kvE5EMKPisgyCgm4BifZrE3wgW/W2VLWYes+K0TaDiWuFr4HqTvwizxPJLqOL2no96hsDpFmWntho5uUS0zNgw4ioTdEkDP7mi5smbheCEGdh/DYzM6mcJ9d3BDnPvYMSc1IGtxCjS7jscya/jgLW+7HIeAQcAg4BBwCDgGHgEPAIXCHCDyyBPWl5kCKKMbgUIku0bKqTbFmrDGXOZDJN8lp5UVNRjOLMlS1UmltCDHuiwrOgIXBPENCm8XcR8ouVFpoczJPIptKDMlXY0GRdk0kAA2xStKSamxO/42VoBR9uC8pEmnRS9hZLhjETo8FISpojLqYClbuU/ZhiDoh74oI/IKSdxmvnyx9KgUyFiiF8BZhUCa7V6EF98WKmfh1q16Ef7XqFKnRqQ2fKFSMEkMI6iAVNTEXUcxQJLEa8DwRSdGKRUIhLEVpwrbhBEGqhKFkKGpd0ahxQ1E3E0OqY8XWW2KfDR0rtpaiTxGSUmwXxT6RizK+mJ+tBdocfWQsTsqA+iCprZQri3NK7YrROYthXMxJP7Jmb0vzAmIhp9mcwBJwyHFk8ZOLTN5FXCgGVDJTRa0peSz8hYaglgKgKGeMZaJR+EihmAVLqrolz1szmqnwFmKZOeG8t2TxyqKgWWVa93CxPCc2qvKSPmo/EoWO3DNUqiNHIeNLlfqijvHtQlOrroq7NXJkBzgbFkjeK2HNe8uTc+DiWYn5NOP1avEy49hKIZGfGWNYae5XLqS5neRkGe5d7xl2aZvGA1EpEUmq2hP5bPK8ZWFtCGparkqIt70XuDdpYmB5XseZi+0806Ky2E76JSCoAL4ZTx6H+5DPvmnocArqO3yEuM0dAg4Bh8B+RGBCNW1I5hG5bCyvjRmyzDeoRuJzxxLSbIiyP5Mk9T0jqMUNhXNDzmdCwCug5RdwKQ/wTmeAv/z0Ct7ZaGA7C8Xdh6oqmfcYk2g2comOSuaIfHEKw/nVUOdYZo4jz+r9avE9qoObsZAhtc/yCRU1524ifja+QCSo6VoU91DKBlgpB3huoY6fW6jjhfoMjpULWAh9cTsKZZ7BJtJYxkPnTKoslukvmyVND6HwA0ZhLY2XxuZbCGDOA0kKmMZYmV5zPivbaKSO5k/fnx9VcxuC2RDQMl825yN/clpt7Ll5FmJSS2La2HwL6W6aNjTP2rxk7mbVfPqvYeYhimlnG2K3WMRF38O7rSZ+fP4iPlzdRGt3iMOzdfziyWN47fAyVvwEtbyPacQocq6Z5mJMJQQ1m3VDKqh9+Qx6HEyZs90/vO7PKLi9OgQcAg87AiOCWtaerIuE0pwuZQrrABHQbU+/QMXVgzEdfF7L44vfp2Zd6rFmoTWPPOU3dkGUzUIYy4OFDxXWUUwjEQUT2VAa0VibiFjf8CKpu+TSoB3JdyoPweZ+rpWDfIgAJKjp/sZG8lC+c+W800DswuVxx4xqeamoQdrjtQPcPAnUV2SlXnnYh9hdn0PAIeAQcAg4BBwCDgGHwH1A4JElqDebHZ1YS3FJVcNCzNowOVk1kAE1FLapIJG4lqm42AEbgjCnXZ5mBcvvNbxZSEIRAZCkJv3p63tJY9KKUYUMVObwP/h7qjpYkNHCmqhitQHWEI+aD63UoaXWuUBgsS2UP63hoKx7RFVrFa58h8lBEhIzBrxEJeQkPYWIp5pGc6h1lcS1jx5L8pPkRQJQLaq0EGhNDgNRqMj2FD8HQCwW30ogh6m++HslaNlxS/s/fVGVIss0Eqfcv80WlONRHW6y6OTMpG/YdA6bQGpZFulqTxoFRP3LMSB5GghBTXwRpMi9mEnNZvy5eAu0IYHgp2Yh6PMI2h3MhSOpXRl3n2NHYlqbCDTz0RDUhoy1CmqqTXhdvDIhqPNAF3u5nJmeg2T68f4xYypYKIGtWdtc/Bl9jb0ZpKio9xIL43Ico5xWYpdI8F4KkUnmItllEs3aVV3I9MVzTzwg9mgHzg5uzY/SMin/bg0r7VJUmwekM9u8X1BhJpYpTvI+YjMG73dS+UmmS2A2WVD9Lp8bQ44HtLI3NuNyNWYfJLBFqSOoJyiRCBcynnezqtpFdW7VQPIZ1ftT4s+ZwyVZ2EPkYhlJ+3wOXgHwyoDHLnLT6i1OA6bh4Q4Knk5BfR+eRm6XDgGHgEPga0PgJgT1BFkr7h2mMVFyqOnqwrmecezQKdyXK6jvNH+a+5RmL0tQ83nusWBcQNsr4nLm471WH987ewXvbmxjMw3Ro7sP5xem4i2tZPKcNM/0PQR1LE4y6rhimsn2K0FNsIySWW4bow42Vf4JslpVvqoOJuFJZS4bInuoIsax6QJeWpoXgvq5agUHGV/iaznfS1nwpyUr51mcmyg5rYSvHsI22+nsVH8nzYmioDazZONcI3Mec8tok6IJFtFp3337sXnSlkuwd+1YPW3IcyHRTa62sTK3zbEjgtqS09ax1iiox9fjcaqNgJ6wpD4KITaLAT7utvHDi1fw5pUtXGkNJJLoG0cP45eOHsSJErDsJ5j1YpQ5x7QENeeygSr6xG02Vxvb8VrtvkHmduwQcAg4BO4YASWo2fzPJzH/Zyy+2XDDZjeRJJvvMOl9V3cPRoXpMlQd0fgdx+eO7o+qZ25XEAW1NKuzlsN90ZFM3DgoZkikAR+IEeaMp2D9REly1gSoopbmcWlc5zOH63o6lrHxngR1jkT2RdFDiDDlubMIxQdogtwQ1FyDa+M+6z7Kk9uHXW1+5o4xc29wCDgEHAIOAYeAQ8Ah4BBwCDyyBHWruSPkpRDCJjVO+Gi+pOqoiwHpeOWigOoGUSGr9bVShiYsSJS1XEwY0pAUocgL1II7ZX6PyGjZ6OqLylpJWKpymFWkSl4SyMrv2oULs6CVpFaW0nTUWnWrdMHyRRW2IZA9ZjVTRazduaJfNVJkuRauiwzBzIUGtxU1M4lFoc6ZY2wJO7Us16Iec4eVoCYxSLJT7JPlM6TnLhaKWs2VDGTNoNbFFcnpwBDUysirksMqeFnIUysspZgFSZNtLYoOY2EpxV7JzOZZcgGomYBaMNZ8Z+6fBVgqfJXwJ3FJ23W1qMpF3awW2LwmKqilL0E6j/Xapa7LKxxZm1O9TWw1a1muneNBspVqZtPMwMMrQa12W0pQ8/djBbVumyKVxaUS7EKOm6KnVagIqrx20Q+TaNdiJu9Dar45Kiwcism5sdcWLloUV6qoz6is4n2oF0h6FxHV7Jag5jKW9mBi12UU+fKnZklpo4XmW/OcqRqnplwpe2NHKeIZKqPVLpT3khLUkDwrIeKNI6qYjhrMqLBhEVNbEHiOumBOAl6PFoPDPENJzjcXq3c5AxbeZSzlQzm+N3m9bICQRhF1RIBHBXWiyiEhsAumU10bHrQgrO0Cd6LIcQS1e3g6BBwCDoH9jMCtCWrTbzeap6k7iZ1vcP74RQXn5LPhbshpme3J/ESfgfp0JZEcoeMXsBb7eL/Vw/c/V4L6Wuqjk2sUjERqiKUnn8WWoLYTW7KNfC7aDGp1v5FWvv1q8W05aZ2u6bxdbkltPDM5Jsb9RueWMq+TRr4EhSzGfJTh1EwJL68s4KW5GTxZLuIAMkypBw0yxvJwziokgLHutgS1NB+a/jc5sM5tZYZo1MY2dtQqlScJamuXLaOsna/35QNl929Jam1EHfEJe1TUGhVkSHdzNpzps5lxDzFv1jtqn64bqkLb7Jz7kcxTH4PIQ6vo4/ygi9fXNvDjjRY+3e4hjTM8tTCP144u47nZCk6UfCx5MSpJLOsFjakxbku+NjxyzRTSqUqPeF/wcjt1CDgEHAJ3i4A2ntv1/VhBLYlwEqvFhe8oZ0vmEawRiMOcaUqXBhzpfvekniLfq/IFLj7bWrMwBDVLCkJQS2OaEuDSkM4We8a/cTEutSxdvYtLG+OwpE+bCmrrCMdIrFya1jlTYH0kyKj+VldAqTiY/GxpCmdNhC1Icu4q2uD7K3Ozdwude59DwCHgEHAIOAQcAg4Bh8AjjMCjS1DvbApBpcSaJt2KMkIIajGs1pxdIY6tMlfVuWofrGQm83eFBDbWikr/GusjkoiSwUvOVnW/QnRzdyx4kRCVjCLybCTMjILalLhGxbWRqtuSt0rpWbXrmFHXkpNVWXOhoOU49evWApmxahICUIlDpRpVUSrktNhgs8RmC3o8YT0/LVsZct6orCcJaptFJ0oTEtRGGc1OXioiaG9IpfrYOlALeQKCLMC0UVdIbiEQzUjI4kqvjkSz5ADSdlGKkMSV2ypJr6R8YlRC/LUqx9V+msSxLqJkrMQeXTOJTTeC2R9Ph6Q3ba5UhaRKFxLTOm5UIEuXM0lkqrCJ48gKkfbeJh9qRFAbuywZA1Vgy7mPioAsAKq9uNGtIyCxLjhoIVlGxShxCK0WDpWg5kuxUKWQkNvSUGDIX8FIVTIyDraMaywcxVTbNj9wvGSBOqHkMkNEG1GrszbaH1MYVkLfeAtIcV3zz3UxzgW3kO6itCc57cNPzYLcFDdpH5Z4CVJfbc2YQxilviyQJaebdvskwIXMtnmKtJcPzb54UUqoe2EGj8HWZMEFNmZ70W1A5U1i8W9s/ieLBbfzPHAE9e2g5LZxCDgEHAI/CwQm6bebkX5fRlAr+SytS3QpYczGhL23zIwmldaGtLZXan939wS1znW0sUoCPmQu0vUirCcePmp18aPzq3h3fRtrQ6CVhxhIlEwkDVxUSEkmpGnyGzvSGFcdM3cz7VxmXvezGKevdkwZQbHP1rm5bThVvZmNCrFqNHMfUD3NMr2XoRrmOFQJcHq2gpcW5/HsTBlHIw+1NEGFxX1um6bIaPM90UBomwhH421JakOa2ric0e9tE6vhHK6/IycJYxMB/dWAucG7reLb8B8jq25uqj5ISkzL/NCovHV+a3gRIioRLUY5bu5/sTcXZZ82QZo+AZNxWpBGiSQEugVgLe7h7e0GXt/s4Z1ru7i608SBUgEvrRzAt44s4flaBcf8FJW4pwS1H0pDauJ7iGXOr25DIW1rDeb3HCi3Q4eAQ8Ah8JUQ4LpX3dH0+5Uq5FBKOvJcl66mCYJavtf4lGdjual/GPW0ZsnpSls5YsmOkO/BgG5hxtlDmsyte4cxTgk9DyHXz7a7iJQ1v1NFIc0z4To7gZdp05o0nUsNQwlqCiykDmbOS2tLvAjWIrTxnw8IrSCpsx6ve3p27iuh597sEHAIOAQcAg4Bh4BDwCHwaCLw6BLU29fUIslYGXP+rnN4VQDopNwoUUeyarNCoGWw5NtSp0LLZ9YBSf5JOUdIOtp6C6krUlxmCbPASZJubENIclvMv5lFxD2ZzGVVeJiFzEghYIhQnpUpOhohssZRCzGpKmuxhhQi1VpDG3tqKY7pAkQJO9lKrcHz0JDeJrdPFlf6oxQqf29oSapPhJjncog/SgDbPDvZs5Ceqsfm30Njg62qB128yVJnlKltSnbyD0YJY1XrJKkFEJOLzM5fOXtVe4tCxeYsWgI9j8W6Sml8tc4Su3W+QzqXTUlOrp37thbvat8+Lixbe3Mlh2nPJQs0qsK5b2vpLmp8myut1z8iZ6XI54tVFq3K2SQg+eATVuq29UGaJYwtuLXOsknpJGepdOLaNhSVi1boVK2tqmNZFBvbemLOURObUlFVsXBtWhYmintK3FsdsY46x4lNBTZl0+5f3i+LY/V2FDra5EkTR5vTLqMr3d+qOJeFK5e0uS9d4mIZRnLaeEaq8obv4UttxDSDmuS0bRLQ5G/akWtDiWn6oIEau7y5X6NOF8V3kCMLEmRi686r8uFxcc+mBLE8M80aUkFQBbVcvQRJfvkDwRHUj+YD0121Q8AhsB8QMJJOOdVxVvTkmfN5/QUi2TQaKqVJe++xy80XyeYvEt/36rkwtmHW3GtpUkOIvhdiMwPOtvt449KGENQXuyk2Ew+7Xog0KCKlHbJ1QRk1VxqJrjy2lfiWuZ3JZDbe2PthYPeco812Jlmpc1XrhaJzNHEPkgZSyyCrNzXn4oUgw3wxwMlaCc8uVHFmoYbHywGWkKCSDFHkHIhZnJwX0NrdNA5aMnnyRAyco2bDkX222UiJXv1XS6rb9wuhK2SBISHuj4jazG30GILKKE96fF5KTmsjKUlqYzCjLbOSl21sywVGVc9xh8q3aFMI54T83NDxJ/CLgB8hC+mMk2I7i/Hpbh8/bcV4c6ODj6+swxsOcWpuBr906hi+uVjH44UcM0kfIeN2pBmVETQ6z+UMTbgXzgulgXLf3bLuhB0CDoGHHgF97uhzlutJktNce5p4OCk/mN+zpqCdVSqIkMgq80ywGdV2P9KDbuLU+D1oaj+yHhaq2brScZnLxnmNR2MzuMcvb357inpa6z9CULNWQnJaYtFYS2JDu9YK5Dx0UWwqB/rfMm9g07+ZW4kzmmRdpKBsoFZ3BPVDf4u7C3QIOAQcAg4Bh4BDwCFwHxB4hAnqzTHRSzWmVb6aQpHVZEg2kJBytoQnZUujtqX6mR2stNTWlYRYQnKBYSbvol4W6a95SXXK2mQzSy0T22+uBFJWdMTtW60ZJ0usmpWthRnNwc5leyEjRShjCnKiutF3sgArfa1ShLTk+mSxziw+aBdF4lTUyqw2qfJEC1lWS60EtRTRxB5xTFBbhbIyxbaQRypYSWhRPAjRqGVWLtqo3pYt5L9tRU6VtapqNeF2XIAZRbteEwu2WogUtbBUxszCSyyc+eLCLxYLRxL3zGUkQZ2LRbQqm/ke5jrKNQnsbDTIuHZTZfHIel0reUI+22RuqpDl5ZmX2m9TaaUWiqqc1lZoo2oW1bAS1KLYtlZZJn+ahK3cK1SoGM5cloIm91L01saWiwW6YkrLcNXra9ahscWWxaOONe2xtbxKzb+PxKP1tv5ebMknKqRKEKtShvcykaG9JQuV4hngpYhFScZdKx7WU1MxNjbdxvpcFr9UTRNP00kuDR1ZgJB7p+26nLj0XWs3t83lYs632KhrEVS6ymVcfSSSQ62OB1Rb816UhK9MiW9+PrRqynztSTU270MS2NxGm0+kUcBUWK3DwWTF88vUb/eKiLgP3+lulw4Bh4BD4BFH4MsJav1uHyuoR2CZ7j1tNCTJphEsnA9MbqMzFj5L9zJk6rry1RnGkaLWyFFVIexj4AVoZj4u9RK8v7GF96418FlzgNV+ip00QD8oXEdQ61nb6BRtTNRGSnmE22iSfXq3jAlqHQcxVpUCu/6NBLWdudkIHym7ZymKXo4D5QBPzVbwwoEZPD9fxbGSj/l8iGIy0HZMn7bpBpwbkKFjAveLABpuwTS7WUW/mYqbzdVvZvxvo3G5T+NhM7gtQa39gTrXV+LcNpNaxyWdANqzp4Jabxm9H4W4MOS0/CkNsDmSPEXCuJ+gOMLQD3L0kOFKkuODbo7Xr7Xx1vnL2NzewXypgNeeeAyvHZzHs1M+5mm/ziZDIcU1LkftaC3pYtYK9wknt1uHgEPAIXD3CJgue2kYN89ZLuytW4UYm2l1RSomoiYw1hRS+xhHc+kKnjUnfVZwPWw0zSanetxcLr5jNjrNHE2bvNnkb13yTOSXNGUbFz/VQ5taSyjRHzwHzn0kisy6BMr8RmhsYzOu+xz5pokDWop6zVl83/29497pEHAIOAQcAg4Bh4BD4NFF4JElqJs7O2MuylgXS8aPtVJieUvyi6me4HRc7ZHlNSKBSYTqikMoYyGnNbPaWisqqWzNmWntxMWBkmiZySHmm6Sh1uQo04Ip9Zg5KJUgVfdKzlsm6gZaMYk+mzm8zOzNE+la1UxjY+stds7MjRadrykyaZ8tq5UjJTeJUemwNaSdtfieVDibZREXLVpASyXjV1TAYpOspKvYW9vMYZLY1tKZJGNuyFlDUFP9ahXWupRTS2oh4EXZRIJTF0a6wLNLO46JUe0KzGbBJArpAjJpDCAxPkDmxapQl30SA10ICkaSA64qdyWomVOsDQejIrM0GqilttK5LM6pbaaUeFm0TokB67yavaz2h2N7LzF7l4WlEtQ2x1utxokhM5khNlyjLGYhnFUjLkQruOjLkQRq20llczFhtlQumd8kV5WwJcEdSYe0KOqzGF7GHGZfitZ88Z5iVhRzoKV4K93bvHesjSNztklQ63F4v5HU1/tLNNDwvAJ8L4JHq23aaWep6eS2i269NxQHHTxRIKW8dwOEeaS4a2eFkvIsQprxFrysil6ETyYPe/xh0+xpkfjoZ8PcjrwBdWwDjjzvsVReahjPPC21qrfFVC7A5Xdig/BF4fTNSOp7QUI8uo8dd+UOAYeAQ+B+InDnBLWQdGZiJG4rRj1t7b15tkLMWcZyLC/SUrC1PL5XJLUhkiWWQw4ODOFj1wuwlXo42+zio+1dfNzs42yrLyR1K/UxlEa2cTGccxUtICsxTTcVnc+Y+aXZ9/0cjfu17xFBbdTN2iDIuZi0GcocTdx+JJfTWKsShTRBlMVY8FM8Xa/g5cU6zizVcLJawEKYo8i5dJbJvIj3AX90hqwNlzZ32l6XKt6UYLBtDzrvM+yujWU2HITxAtJ5/wTxPaar7y1iVrUtc2vTbGkjjcSJZsSSa1Oimt8Y1bcxSuL1Uc2sc9wJgpp3llrn6FzZNJ9SzSdBMR6bEj0U5Tp9NL0Qn8Ue3t7p4PXzV/DZ+lWxUT9z/CBePTiHl2oFHC4HmJLcVTakarOrT6cpzvfleMZWfETv31u83N4cAg4Bh8DdI2D0x+LWwTW6jROzbXHGTW/cxm9alUgM69pYcqX5zMoYV6ZxcnymsOGeq1ipQuiDR9fDPBZdJvg+XYHrvERc25TWpniCzzOpA7HewRqOCA7UYlwFFaFkVUv7uzSOx5o7bWtd5ruf+5XXhJMFt0/8DPO1mbuHzr3TIeAQcAg4BBwCDgGHgEPgkUXgESaom0qLjmz3DGmrbLOqSYWk1qKLKnqN4NLYb5PlMjya3ECyHLBdsEZRKjlBuXanSoKxzfYx+xDtgqg8jBElldO0arQ5glJQYsHIKGK5SGH2NalC5giRoBYizlhm68kqCceyUK72yEoTpqJclrxdjZIWVpLkdEiSWuepgtsAACAASURBVJY8urRR+2zuV/OLRYkthCJ3zsWVIahJFpuMZ1WhKynIbYT+lQyjsU2z2mBzEaUq45GjtxTElKCmOlnzA815yIJKi1tSBB7l/U2ooLioQoFm4qKszvwYKQZCnoY222lCeS0LNxmrkYm1WYSZI4k1u94IZplnFmwGA1n4ZfBEUszCp488oA24seYy5DPHTYuaPJ6OB+8EEs7M6OZPmHmIUiXo1cbcZFeLKl7tu+MgRxxocZCkMQnqAjO9hePW+0pU97K4ZVGQx9SsdF5GyqaHgNjwODlCqpmFoNZwb6XCxbBeSWzeQUIoa4e3jJU0FxCXCJ4XyUKazQJqXZ+LAp33BV9Gq27KxrwMzfr2jBW3Ln41f5xDYO8bMbrkeEnjhK6I5QxMc8g4Q53DYRbZPL5AJV0feo8a0lvvYTOCst/JBfXYtnPUfXLdo8AR1I/ss9FduEPAIbBvEbg5QT0Z3zHpiyNzAtMsJ7MgqqfNy/bICTFHkkymbYaUuwE5/VUbmPR4xkNEnscsVKeIMw/DIEI3LGJtkOBse4j3d/r4cGcX51o9rPcT9FkMHxHUfC4rQS3CYYm00cRIJajNzHWiAdBiMh56y6B+UUI8EZLxhTtlvLVhZyfkxns15nYe98UGset3agTl5p/NXE0yqHXwNDKGjZvGgYdzZaOiHmeCpvCSGFEywEIe47nZCr6xMosXl+dwfKaE+RCI2LSXZRhyfiMNB9okQIJASAKdmo3m/eNMauv7otvJeZnLkzmWnJ867ciM1kaRji70q6vvb/SRtUR4IE4+Oo9MOO+Sl87D9eZX8l1fZn1kPkrqsGPWA8biW5FXgppzMI3t4TqDc3AJaZF5XyEDKpyvIkAvKOBi6uP9Vg9vXL6Kd9euYrvbx7HFWbyyWMM3F8o4VS9jthRKI2yWxdJEGdDP1qgNqQqUBtP7Fdi9b7/33Ik7BBwCP3sERoENo6g1ktTWZ0wbxuxa37YrGec8o56W71rJe2Y0lomTk5gsFUnI/y3xbcXX8sWtimrb+K/rbnXI46OIVZWxr5pxATRuKuqOFgIZm8hZ62BOQ2y+022km9bDWFeS/Y6+h/WKEj/HQq36sx8CdwYOAYeAQ8Ah4BBwCDgEHAL7DoFHmKBuWcNmVWDqbH8cPytWdqYzVYpM43KbkNZCmqn9tf2NVd+o9Z2dxEvKtby4j0QUGVpXkdxqebHYxeoO1aws6jBnl92uaqVMUi7wSL0qSS1GzdZ+0hSCZI0g6mxdJCjDzuKQKkaFaGWxR0g9JfyEDCUxmnkIpcOWhVCjADYEtfTWmmxtS1BL1rXkXRv1qiEfeWwpdolC26h2pJBHeyldJIkqXRZTqmaR82X1T7YTvYWWZUVCm47UE1a5xEXWuGOXBWQWbtX4SohTP4IXsEBLze8QaUqCmnbcxGJcUFRLLSU1VTSl12RzBtWGW6t2ipWxTDdY2COOCqMmUVobmrXqaBXKIxtHS1B7hqCW7aSNQAhq8tFiNS0ktcGRGAVUTwNDkv/S8ECLb0jRj+S7ZJKT7OU5SP652pMSw8DkNDONW5VTJLi5yNWXzZCW94ull96tovxP9e6W/MbRvcVtzL0pndOG4BflubF9N3nTqn436nEvROBFqmQnJy4ENYlpKpy1uYJ/yvmJ4l6tvdVmTNVPHA6S+CyGUlVjbdJFp0PinedjF+Ec35FtOUl0HWu5D0dxlPb+07G90Y8jqPfdM82dsEPAIfDII3Bjgnrv97l5vl+Hlcx5TLSGRn2YjEgzV+EzRmZZbE6b+LGktMa9jBXVdzMUlvAUZxk6onBumJA0pcApQlYsYwcBLvRTvNsY4p3NNj7YauJCp4fdlHPXcKTmlae+sSTR6Bk6qXBOyDmTiSGxluc3zKTWZ6luO/5RVa5lNr94lVbcNW4ClDfonGI0nbbUv2lG+xJ+1qqA1dTGvs/M0gwJrI2CE/N2U+CXRj1pxuPcOYGfxqikAyz5Gc7MT+FbB2fx3OIcDpdLqPokoFMkfDEeJgjUYcU09YnC2MxXZWkwemmOtGlnNU2pCp21bL+eoNbm0zHZ/cXmgLu5e774nj0EtWm6tAS1bRTVxBPbTGnPS22hZPSNclrm65MEtaxRTAME1zjU7lHtHATgvJNvLiYkqFNEmScE9WoW4qPOED+92sBP17Zwqb2LuakSnp+r4FuL03h+aQbL00VEfgKkA3EComNUlpGwNrE9jqC+NzeH24tDwCFwHxBQ8YH+qGuJuLOZv/F3Um8YxW5oc7ituYza8qU5ylpwa12BtSJ+D4oVt8S42ZqUzaLTZ5G6epjmcPO9LbUXOS9dr4vbmtlOCG+qp8XljLWpDHkQm4ZzFS3I3EbEBEpOa33JOMzJOj7HvCOo78P95HbpEHAIOAQcAg4Bh4BD4OFH4JElqBsNq6A2g2zyfeyQa93NSqatPFp/q7U1uyAYE9QycbeWcyOlr6oQdCtdNNBmSWf54utttDI26E0XFeyXFf2FKJBN4Yj/MmEXbulUWYTI/mz2nhXGmIWJOSddDI3CtI1aV4lRKhJM8vOIqOUuZTliFlBjCbmpqFmFxcjU0ArIx/ofu5gRIpOLHwu3SopHymir5LEdxuOy33gRp5doSVFTFjTEsYKpZLyuldTGSglSo7AZdRJMjOdIvDO+JktMX18s1COOkpuNbaZekKFyzTiYgrDpdJYFpfyopbiqgtW+i2MmZy5jYIhwS5OPmFTaX8vVWDGO5E9rJ7W950yBV7VSet3WJ1vGXczG9TaRcTPktP7DiIzXbYxK3d639jzUQ2ycYTm6YwyDbzO3R74C4/NVk3y9H+Vu1mqoWpiRnjbZ5RZzvR/1fEdNA0YUpf+oBXPpBJdmCIODnIria6X2uiDX36uS2378DEFtRsf94RBwCDgEHAL7HwH7BNDHwPiZrSYl44nA2FJZ51DS1yf1X+ZOs0GOzVCmgGtzUeTt4znOiGs1sE3mUE8qqW/W7PQFtK0S2FopkyTlY05yOPgc84EgxG5QwJU0wPu7Cd681sRPr27j00YbHfZuBQWAhWY2ZMnz2zQmChbqgEIiPc8TZHmshXTxBjXKaomIMQVuIbi1IWxkXyNzCDsXU+z4xLY/9umsc1LjRmOaQFVZPKZ1x3SzuqXYuRIjRLRwrtEsdrrM/zYtbdrgyfkEm+mosGUMijQRqovPKHskTYBhH0iHCPMEhSzBbJTjRDXCmfkKXjxQxeMzVSwWiqiw8J7qfIsKY+6X7jAS52JmUTIeo5XAeJ0wOcUcTZvMFVnCXpXIZg5iCOqv4xOn4jqdb0oc0eg+Mw2r9v41U+GRPbmoyM2aYmKNIfeHcYyynzAdG7UAz0lQm7ErZjkq4mYE9LwQV9IQn3SBt7d38ZONHXy63UbB93C6WsCrS9P4xuEFHJ8toeInCNKeuEaRoBbYbNa1U09/HbeNO4ZDwCFw1whMPhG4E9OAb+YgWpOxz02N4FBieVwBsc3+6sSmbnvqtKZPXXkyjuYkptnezlBMQ798Z9qyxyjKyggMZN2u+9JufNu8pgtuChu0nqKabKkWiB345PN/3KjG9fass/i+6zvGvdEh4BBwCDgEHAIOAYfAo4zAI0xQN0bjPlZzjG+F26t9KLF3023NosBS2qMFwmQhz1ZcRtvqYoWqZUOpmZqgZS/tEmasypi8gWWdMqoTat7cnt9bu2Pzj7rYMMsmw5HzgIbnu+6zYUpyI8tkWSlNHlC2t+psuyKyqXxWSTKBsllk6TnuLW/arcblX6tkHttKXn9sY8k9rmKNClq39yGfLDXvxW38/gnF/KiYqme/592GfFeo9pQtR7uaLFKOlqhmUx22iWs3ndb2zdcXP0fAjxa7tgA8ceWT2ZkTyFvdj1X/TGJlyvZ7PhjjBfXkqNlzvcFx996A45GegNhmp482vf6+Nb/44qiMjzf+fNnz0nMa9YNMfDhGavqbDfPt3TBuK4eAQ8Ah4BB4wBD4MoJanglS4B0XVUctgEJQ58hSY+9t4kU0+9Y2VxlyevL5NeGwI0+fiRxqS1LfLkFtiUwqkcgZy74yD5643WjEB89mEJaw7hXwQT/D69caeH1jEx9sNdAWgroEpJGqpMWfWglqVVMxakTJX+ZLZqIuJkFNQlsVWVRmiRuJQCTsuCGotSFMonEsQW2L1YaiNi1nOsOQLE1zDqahUTOxrfeQOhcZHffEjCeAENRSfDcEtQij1faUDiriX2RxloY3E+0hY5FqB1/IY2dAMoQ/6AkxPRUCtSjAylSEU/USnpkt4vRMEYdKJcz4BRQZA5KasBu6AXEM2DJqonWun6vpVP0GE4nr7onRjG5EEJg57+TE8T5+jkYrCpuLOiIx9h50cuppnYZkC4F4Yp4rG44vRudfmosqGaqej1j+kqGQZyiDBHWGXS/EahLh056Pd5tD/Gi9gQ+utZClCY6XA3zjwDS+eXQBTy1MYaGUoZD14aeJRBoJwW4bP/dOke8jcm7XDgGHgEPgHiJgCeMvPDb21hHGWoZxHN3eVfeNFrBfXsfYux6eXK+Pnmy2pX9CiKFftnuOtmeNvvc86vXaPQTL7errQIDP+nZrgNXVXbRbQ/PIN46MNzuBUc1wcgNjP3/9e264rRUbTFS7THIO55G1WhGHj06jVitps6L7cQg8YAjI56abYX07xbDTx0zcwkzSxlSyi4jxNNaBdLKie4O1gVzWjf79Trfl9rUavKNH4fNP97l5wO4YdzoOAYfA7SDgCOrbQclt4xBwCDgEHAIOAYeAQ8Ah8MAjcKcE9aiIQDJU1NN8GXvvEeE8SVCTrFPi9GY/kyT1nvLdl7zHbsfmNaVgSZCSGvfhpT6CNEeYZqCL9TAq4qpfwId94I3NBn6yfg3vbjXQ4Jv9MvIkVLKZymKfZC4LzBq1wmiXPCWJS+sWY2EuBLV5jxDUVCPbkOQJgloiZnim1pHEBGBOxH2oO4xRh4mCWljekZOQP9qHbRaYNO0W2bI2BAi/yXM3RD2jRoxzitiUSpRJAD+IdNx4TbTyDnJxP1UX8yH8uIdSmqAWeliqFHG4VsWRWgXHp0OcqPg4XPZRD0MU8xABSXpmcUqjqOiohVBnJIrVuE2O580KQLfbkPB1fpjupFniRuc/ea0jsnrCkUDcgQxBDT9AQjuCPEeYpygjFqtaEtTraRFn+wHeayb44VoT715tYhDHWI6AM7MlvHywjjMrM3isFmEKQwRpLDE9snMT6WLMp75O+NyxHAIOAYeAQ+AWCNTrdYfRPkMgSRJ8+P41/PM//Qwfvr8t8zvNLbfMslHtWxGFEV9YDYZOA9StTv7LEM1Wda8GOkY0MPE73Xi8PY+SJnQuyvDcmQX8nd89jedfWEIYcm7qfhwCDxYC8rm5MMD/9YMBtj9ZwzPN9/B05yOc2D2H2SGFcD5Sxjoy3tPKc8YfjhEprR+f0QdjTFZPfqC+bBtul3K9AnhnziD43d9F4cwZ97l5sG4XdzYOAYfAbSLgCOrbBMpt5hBwCDgEHAIOAYeAQ8Ah8GAjMElQT8Zy2LO+XkEt0StWLyTqaSWoZTuSo19QUN+aoOaxbkRe3hZxSSW3qLxzseK2OY+0+Q5plQwlqK/5ET4eAG9uNvD6+jV8sNNG04uQhCUMhyTbjf10mmhapB9pDAqjfVnM8JXM1QhLEtTMnjQqajKAwgxTfW0ssyXHWW1GRxafRvKdTRDUSmxPCLH4F+H3xZBbw2NMbrE1H9U6jCeEs2wsm0w4pFiLdSG+zUjK71lIZQ5nJqQ7LcQDUT4zs3sApD0UswEWCj6OVCs4Ua/h5Owsjk1PYaXoY7EI1IMMUZ6DLuopCXyRTaeiMM+Zf5yzKYBZyxqRMvoReG+u7Lmtsf4aP0p3QlBrLUyv9Ub38ch+fRIMjiwHh/es72tmutyvKYp5LER/z49wNSviwiDEB+0MP1xv4u21Bjq9Pmb8FCenfDy/WMUrR+ZwZqWO2SBBlMaCPfdFm1uqqb8M968RUncoh4BDwCHgEJhAwBHU++926HQ6eP3Hq/jv/+l7eOetps4TJ8gxmYlNEMw6P9DrlHmybjCKmLNTN/u+8d91W7u93Y/+m92PzqnOvDSD/+Q/fxE//4uHMT09vf9AdWf80CPAz82PPx7iv/tOjPVPmni69SGebbyDZ5rv4mj3ImaHTZTSLrw0ljUKeywlVIHNmxMfInUruo6g/rJ/2/vBkfdy7cO99r/5Tfj/4B+g8Eu/5D43D/0d6C7QIfBwIuAI6odzXN1VOQQcAg4Bh4BDwCHgEHjkELhTglotptVO2lp8iyLXhDeqGloV1KaqMDJsux0S8k6JQfW6JrsH+MzeFTmwLyrhQAi/HHGhgE0vwif9FG9dbeDNjW182uqhW55CWppCpz/EYJggjRNkg4EQfEFQVGV07qtCnFco+ZJkxEMlqY3Ft1yrXLIhqK0RNxXNhqD2c+5LbZ2FmOSPhh2rpTj/5C8tYS2E9/VKgXFGuKQkS26mL7nSQj8bC20paHKgrKW2rwpr7l+jbDSjMyRGIKk8QJ52EeV9yZs+Vq/g1FwNj9dncbJaE0vv2QCo+jkKXiKE/SDPMfB8ZCTnfZL6Q8AS1NSxi6353o/Tw6qg1vrXzQnqm32pWAW17wfyWWJDQ4gEUU48c/T9ENso4VJSxKedHD9cbeDN1S1s79KCfYjlYo7HZ4v4+aOLeO2xZSwVgVIWw8ukq0IKe4HNJ3/kvtncBTsEHAIOgQcbAUdQP9jjc6Oz29jYwLtvX8X/8e1z+OC9NnywWdEEpxkR9RcJaqOIHk1Xjb23JZpt0+eIeDZ66j1cnCW1J0hr0+z45DNl/Hv//uN48ZVFrKys7D9Q3Rk/9Ajwc/P6Zyn+x78o4L1zHmbSAZZ7azjZ/hjPNN/BC423cHz3PGrDNsJ0gEHuIbFz65sppieJ6estCW5CWluCm7E68WuvIfv7fx/ha69haWnpoR8Dd4EOAYfAw4eAI6gfvjF1V+QQcAg4BBwCDgGHgEPgkUTgjglq09UuCo4Ji28j6jUKUktSC3U3mSgmGN8OUX3bgzHKa6bbdSiW1yRv2YHPLGRaJadRAVteiE87Q7y1sYN3rjZwqZ8hm11AUKtjp9tFc3cX3U4X/d0u8jRHEBRG+dJUuVKlrVbmJOdJUGv+tJLUhkxmOcVLjcY8M5bbmslNgprv1fcb1bQop8mGWz7fqKV58VLvnAhhFuAmssBNI4DorC05SotykuokrElQCnEeggSojIKxkaYym4cMswRhOkSBymn0MFvMcKRWxOMHajg5V8PRqQoORiUseCGmABTEbjxFnKfoeR76xEWc0RMEGMrvfGkMYH73l+t291Pe2/X36/Xnfrf3cyr3gVW1a3YqFdRRnorN/MCP0PBL2EiLONf38MPLO/jJpU1sdLpI0z6qfoqj0z5eO7aIX338KI6WfVRoD06SWizcc1HM7yesb/tz7zZ0CDgEHAL7HAFHUO+/ATx//jwufN7Cj7+/jcsXBvC9SJsy96imxzbfk316k+poba60b5vYXrjrcRD12IjGKKrte2T6oPOslSMhfuFXZnHi1AxOnDix/0B1Z/zQI8DPzU8/B/6n/28KP7lYQYISKmkPi/01PN76CC9uv46nOx/j+HANC14HxRLAJR3n1+KSNVoefcEbf8L3/rrfTRLb9sMmTSA5Es9D/OKL6P/O78A/cwbHjx9/6MfAXaBDwCHw8CHgCOqHb0zdFTkEHAIOAYeAQ8Ah4BB4JBG4U4Ka1s5SLDAKarUaNMU1i6BIeVVFrXnO10lpJ5C+W3JvtAurDOY/kIjli0pl0OI7QeBlyMICduDjXGeIdzd28P5GE6sDoLS8jPLiAWz1erjWaGCr2USr1UUc5/CDUG2XaZEsVRJVJSvBTMLXkNMmM1rlwqwYmgxqU00Re2+zLdXYWmycUEoHVkWtimOxxc5yeNbfTohea9NsrcQ9isQl95raaSGehZsmWa75wySpuZHnGYJaGgsMMU6oSN7HA5SzIep+jOVyimO1CCcWpnBiYQYHp0qY84E6fExnnth681S5j8QDBr6PYUCLb6rUE0SixDaZ2zzuyFt878fqZmTpg0aiXn9fXq+QllzpCQvzu7mPTQoefKrQeRuIgpoZ3ryHgGFQQMcvYQslnB8AP7q0gx9duIYr7S52kwEiPxbV9KuH5/E3Tx3BqWpBbb7z1IwFCWp+DieV94/k15y7aIeAQ8Ah8MAh4AjqB25IbnlCn3zyCXY7CZo7PuJhgChUtx0NiNb5nZ3x2uneeKdjpbWZCcqvRjNk+4aJKfP1s+fRtENcg3z4JKmDHqq1ISrTHp566qlbXoPbwCHwdSPAz81b5z388V9N4c2LFaReQeKAClmC6rCJhe4qTvbP46X0LJ6b2sKTyznmq+owxSVOmpKoth+xPd0deimTCmr79+v+TbyrDOGd5Dl6R46g881vIj92DE888cTXDYk7nkPAIeAQ+MoIOIL6K0PoduAQcAg4BBwCDgGHgEPAIfAgIHDnBHWOlASo7Wo3eXh7r8XTbGIjBPav93q+7sJvplC9bdLP1iqo6JX0XiUPqUYNacsdRmghwMXuEB9uNPDxehNrPWBqZRnVlUVsDwZY3dnG6tYWtls9DOiO7AViZU09tBdG8Ei6ZtwvzZf5mlBPj4hfNUAHNH9aSEdljmV7vle9uA2ZLeppQ1CThjb8NvOz+eJuqJr2eWzZDxXRHvKABHWOjOQ7UmQZN8yUnDao81xVPR2JzTPrNLKVkKEZkCQIhwPUgxSHpzycroc4PV/GyYUpHJopYSYEivEQ5SxFIc1FGc2GA8HFDxAHAdKAhHuCMI9RJOFtMrezsSR8z0jvF3Jaa1jjsvCN7LtvZEV/2/erQUUbBjwlqLNMCGreKX5O6tpH4kfoBSXs+CVcHgI/ubSDH1zYxIVWDzvJAKkXox5meHlxBn/zsRU8XS9hpeRj2s8QQTPGxwHnN8//fhC+h9w5OAQcAg6BRw0BR1DvvxH/6KOPpAmyUq6iVKygUCjBszEqe6hpfeZOTCUmom/kN3d18ZNkdhAEMn9od5poNq8hyxM888wzd7Vf9yaHwP1EgJ+bt84Df/xX03jzYgm5R5eqEJkfSVOtH/exlGzhWVzEmVoTLx7LcWIZWJgBKgXOi8c9IDeca09+0K4nqycvzDRVD5ME3akpNJeWkNXrOH369P28fLdvh4BDwCFwXxBwBPV9gdXt1CHgEHAIOAQcAg4Bh4BD4OtG4E4IatYH0iwTgtqqqNWleC/5pZpp/TfRUt+CoNYi3rhYd8dZxeRcPV4JM8t8kNvlGYhdMhXcUYSOH2C1n+LcZhufbLRwpZmitLCI6cUFNIddXNnZxMXNLVzb7aNHO24/QhLHQuoiiEQF7Yl1tZLgQlBbQthmRdvsaWNrThW05nHTaNz6eHNjkslGRS051ObaRTkNeAkQSJw1iUt9EU9PyGl1Fxdim6dAijoeIEsTITk1zprbhgiiAvyoKArw3AuQMNNN1NUpvCTRHONKhKcOlPHSgRKemi3iyFSIeilAKY8RDPuI0hRhrnblQp/6EfIgREaCWrhu2oTHiEYENXOpje35KIf8676r783xblQEu9G9ebP86Vu9X3PNafHNW4L26CkCiuQ5RryX/QiDoIS2X8Tq0Mcbqw386OIWzrZ6WE+G6HoxprwUz9ZK+OWDs3jpwAxOzBQxHwElj0rszLgJTFjD3xto3F4cAg4Bh4BD4Csi4Ajqrwjgz+DtJNoC30dtpoapCgnqonEqmXASktgXMy8W2eedkNE323Zynq1232HICA8fjWYDVzevIU5iR1D/DO4Jd8hbI6AEtSqo37hAgjqSRmZp+KXjUpqjkCeoekMcrCV4/JCHMyeAVx4HTi4CtQiynuPySvplb/XzJZ85xjUNh0PsxjEaSYI0CBxBfSs83e8dAg6BBxIBR1A/kMPiTsoh4BBwCDgEHAIOAYeAQ+DOESCta7Uce62AtQbAQpgSXPx7TFUxM46lC53/TBtvzWAWEtWmThuLZ/2V5uuOCnbXneRXyfiVc6Tdsuch9UhQ6588G1FQk7YOQ/SCEJtJjgs7XZzd2MXlrSH8qTpK9Rn0sx42mtv4fHMLq90h2giQhgVRUGeshAQhvNwQ1KpxFZJ6D0Et9o6qoFakeM3CnGsmtnkpZ8vtLEFNRtr8XfLSSEj7CFJPFNtkgUfZaxweib9W5TXt0/0sgZcMESYxglQzoGUU/BB5GCIJ9JXx72ogDTpI+2mCkp/h+GwFLx6s4RtLJTw5HWAhTDEdaD61lw7EKprKXrVxp6V3qFbqUlhi3TVDmKQIeWwzxhnVRGZM9qtu91Zq6Emi+k4Iarn1zedFFNT2k0WCmtbcQlDz7giQeBy7Anb9AtbjAG9f7eDHV7bxYWMXlwYxWnmCopfiRNnDt+ZK+NaheTw3XxUVddVXglpix+Wm268jceffaO4dDgGHgENgPyDgCOr9MEp7z/Hjjz+GPxignsSYAlCMIrHZltlyGAKlCvJyCVmxAI/OKLtdeL0e8uGAPsVmHjyedY/3bq2AbobJ+PeWnyNRDt9HI05wlZm6UeQI6v13Sz0SZ8zPjWZQT+ONC0VkXqSzXy6B6BHFNRxCxAhRKvlYmvNw+jDwypPAs0c8PDYLLM0AM2Ug/ArTWX52uOIaxDF2Ox00traQpSmefPLJR2Ic3EU6BBwCDxcCjqB+uMbTXY1DwCHgEHAIOAQcAg6BRxgBLtXtz5igthHCQr5ZgjrPMUxSJGlqFM+qEvFHhKTZjwhGDHEtRO34GF9QW9+gy/1G5N9NS3bkgHNaT+sr9X2klKSSo82Zi0w5coBBEGAn83Gl3cfn13q4cHWA2CuhUCnD8xJs7TZxfnsHF7oDbJOgjopIM16nZlt7mSGoPZLTSlJbolHPzZQ9xOZa6GvJgB4T1KqCVkLdlkhSgbtkWgAAIABJREFUeMysltxqxUjzpgP4GV++kMlsCBDFuhDUObyQGdks0mQoezkqyFHOMpTTFAEJyTxHkgO9PEc7z9BmbjSooi7A80pCgFOlWwqBU4sz+OaxeXxrqYRTpRwz6QAlMAtZTKbhIUZuMpE9suNy7ZrxrbnJkGPyZcQN3L1e9sTPg5YxfTsf+Ottviev4VYE9ZcS3CPFv5aZeUexcC33DW9dySoPkHkhUj9Ez49wNQnx/vYufrLWxDtbLZzvDbHD6HEvxXIQ47kpD3/t+CK+cXAexyshaswGN/evI6hvZ7TdNg4Bh4BD4OtFwBHUXy/e9+JoJNqwtoapDz5A5do1lH1fGstkXjRdRb5yEMnSEoazdXjxEKUrqwjX1pBvbQIkqgPrMGPmjTINmCSnx1nWo6mlmW/ZplEbdy3xIPDQnJvDznPPIT140BHU92KQ3T7uOQL83LxpCOrXzxdVQU13qBQIA6BU0jXS7sBHmgElH5ipAAt1D6cOefi5kwFefMzHM0d8LMzcOUNtmzr2ENTtNprb246gvuej7XboEHAIfF0IOIL660LaHcch4BBwCDgEHAIOAYeAQ+A+I3CHBHWciIpaCThaSfuioJYMPlpQ29xbS1Abe2hbgLsVUcn332qbSUBY0KDIWVwUSR6HPjJmI5M/FhVwjDQA+oGPZu5jYzfB55s9nNvoohP7Ys/4/7P37jFSHXfe9/dc+jb3K8xwMQwX22AwBmObIXZWgXVeBSu7m0HOrkGJlODsswnZSBt4Im1g80cWJ1JiHCkxyftkTfI+scBSIsg+WYEfxfJ4d52ADZjBMWYccxnMbQbmPtMzfTm3V7+qUz01h9MzPTDcTLXdoqf7nDpV36o6ffp86vv7lcRNJNMpnOvvx+nBYXS5GjLkoGbucWonh9NUqEb5pMk9TKG7RQhHOcQ3cxxzFzO1g+ed1uF65PLmNedh1QlIEgDOQvPotcNyCZqaDlMzYcBkkJoMN6S3RaHVWT5tFnEcUROoSERQWxRHTSyGasNAmaYjSmG8bRtD2Sy6hodxOTWMK1YaSSoHUcBLwHUMuI4HMvvMq6vEytm1eLwugbkxD2V2BhGXI3iDFPCyLM81ay7FFCd46ucgp+YY0GHQf6ydHgWtZgsFPJFnO8/onUgf3+AJMGbx+cJ0h+WgHjUuAzmsRwFtnlqcacXGA4Whdx22kIM5ojyer5w51nUTGc1El2ugtTeNI5f70NLZj5PDWfSw+PMeyrwU5sVtfGrudDx+zxTMLzJRBQrhTgsglHv6Vo4fdWylgFJAKZBPAQWo77yxQaDN+/BDxP/v/0Xiww+RoHWDBJ0jEdj19UgtWoTkrFnoLyuHkcmg5uI5lJ46BeODP0Pr7uHXR+x7XgLRwZy5IX/7KXjZfgK2keuUXg/OnYuBv/oreAsXXjeg7ji2F/t278fuIwdw4o1WdLAuakDjk0ux7Mm1WP9MExpnxO+8jpusGr/1HLTGrXlKq8OCTy3EyuXr0PTltVhzf0We7dJoe/nrWP3FfWj4p53Y9cIa1E1W/W7TcgSg/v/eLMY7ZxMsXRBdCOsuB9H1NXxhcUevh/5BD1bGo8w37LfclEodi2cbWDZHx7K5GuZVZVGNQZS4w4i5WeiUgojNBQlcS/OER4DiD3rNQnxbFoZp7kQi8OLxiTmoxxwDQMOKVVj1xDqsWfcUmh76uPfsDRxwaq7dQHFV0R8XBRSg/rj0pGqHUkApoBRQCigFlAJKgbteAQGo/RCFI3e+cqCYAWDXg2M7zEFNoa/pweG0nnNQ8zDfPn3L3SjwQ18XCJ7zhUsO7SZ2f09jobTpX1p175oaPFqOzywtNlw3C8fQGKDudTycH0jjVGcSf74yhN6kg3gsjpm1lQw2t/cncbJnEO1pC0OaDlsnb6vGwiSTq5WF7KZQ3QxQ+zkG/XDNrOXknmZPkXNQh66xhNEcojNtyF1ts7ppbhaGm0FEd1Bk6ihNRFEaj6M4EkfCSMAgB60Lpvkw5RzOppFy0nA9C1HDxZTSBGZUlGN6cTHqEglUmVFEXQ+WbWMwk0F3ehhX0ilctrPosz0kbRPDWRP9QzYGU2nmgp5VU4HHZtbg8fpi3F+ko9J1EHG4g5oc2h6yzH/N7dEiXPmI20f3AbXOkmNzZ7WrefBoX2GpDum8MCd9IdCaL4u4uQ+xaGIiiyeC7ms2X/yaky50M42FQWfv0104AtTkWucOenJQi9DwlmagxzPx4WAWR670453Ofvx5MINOhxZiaIg5w5hhpvHJhnp8cmYtHiiJos7wUERj0Q+xf3MVU0dTCigFlAJKgfEUUIB6PIVuv88JtLnvvovYK68gfuwYilwXkVgMWnkZkgvuxZW/+AQuzW5AuxdBNJPB/MEeTP/gBEqa34R5ug0WXUtThhd2zSiupfzXATAtriNycHrEa82uHUTMo+TixUhu2AA8/PA1A+q+47ux7RubsP0NjqTHejQ8/Tx2/XQTGmvG2/LGft7xm/Wo//xubDvoYcuKG3usXOnjwEm5Fg1fegn7frwBC0oCdevbj69XPoUd7O06bDvcji3Lb1L9b9FhGKA+A/zyvykHdQK6GYFJ168mcE+NjmXzdAp2heMfOfio08PgkIfhtIesBbZdWUJDfaWGufUeFic6sdw6gXvTbZiS7kTcScOCDodW0uYD0367GaCmaGCOgzQtKFm6FNqMGZMKqEeNgadfxJ6fb8TSfGsVblF/TOSwLd+vx7Jvr8Su83uwbsZE9rzObdVcu04B1e53gwIKUN8NvazaqBRQCigFlAJKAaWAUuCuUMAPLc3cvr6pg2CyMQKebcdjrlzLsni4addjUJrgNEFqes3SLQu9/BDf9KcU2LpgNcNAYJhjlW3nUXhF7lK2qW66Bi3CAbUDG45nwY0YSOk6urMW2vqSaL0ygPc7B9HRn0YiGseiWfegrLgYPUMZnO7sx/n+IXRnbBYW3NHJxczhrE6hxAkyipX6LB4zxRKnpvFQ5pRzkN0g4ZZuGAaF1TbgsJzd9B4PO647HE7HtCxKozpqiuOYVl6CqeWlqEyUoiRahIgRYX1CN1KS6Qx6BvvRN9yPVCYJEzZqS4swo7Ic08tKMa2oGNWRGCIEqC0bw46FpOOgz3PQQ09HQ4+l43LSxUedfbjY3Y+M7WJqaTGWTK3EJ6aWYVFZDHURnYULN10XUZ0Apw0PFlyP/OTUSu6UF+ZxuLRAgEKGG2w8kDyu5ozroJYHw3j5nq8aOOTYL3g03ZoNwwC1ND34Age6G8ccHbRgwWGhvlmuc3KqM7c6gWpSX0e/FsGpYQtHuwfxzuV+nBjIsLzUjqHDdFKo1YbxyIwqPDGtGsvKEpgdN1BG04Dd8BZ50W+NFuqoSgGlgFJAKXC1AgpQ33mjggHqd95B7Be/QPzwYXa9FCkthjezDj0PLcSpv1iBtukzcSkJJLJZLMQg5pz8EHWv/jcSx08iOzQMO2vxa5ggoPblkMMR86vLkaf4m/7NAeplyzC8cSPw2GPXBKjbfvMsVn9+J9qo0LpV2PDtjdj42VVYMKOCpYJBug8dZw9gzwvbse3fmpmruu5Le9Dyi6Zb6vzl4KzjlgHqpt3t2POM5JBlOh3Fvp8/h60/8nX6wi4c+NU6NMhD/S4F1O8QoP4vDqgNM4KyIp1B58WzdTy+wEDU1HCszcHxcw5Od7i40jsCqclNHY9qqC7xMNfsxMPpE1gydBwL+95HffoSEl4ahuewhcAEoPPOGxbpCcgSpH7gAWT/5m+gP/DANQPqq8aAnUbfhRbs+fHW3BjAim04+sYWLL0jAw90YO8X67H25aZbCqjVXLvzvitVjW+OAgpQ3xyd1VGUAkoBpYBSQCmgFFAKKAVuuAJyiG8BqT1oBCH93NK27SJLgDrLATVBM8MwoFNu5gCg5rmJWZJdVnPmuWXhnif3kQOABIEp0LSn87oZGjSTh/i2PQLUNhyWg1pHr2Xj3FAKrb1JHLvSj7PdgwxuL7pnNqZWVsN2NFzqGULblW6c6xtEyowga5iwffszx6KE3IWD2m8gayp3Tufc0yzEOd0+pGDZxB/5LUYKmx2BBdPNolh3UJkwUF9ehBnlJZhZXoypxQlUxOMoYu4CgxmXbRcYztroG0qhb2gAw5lBll+7jEJ8lyRQUxRHbTyBciOKiMdzVmdcB2kAwzowqAH9moFOy8D5wSw+uNiFUx3d6Ms4KI1EMb+iBI/VlGBpVSkaShIohYeoa8OADV0n9zSF+nbI58sBPY0NccuUxao2fbDKEn9z9zS7BTS63wtxSE/uKLm+0iYKzvO1L1gO3TvjYT4pXDzVkdzTFBqe1CUHtckd1ExbAtQaBjQT5ywP7/UN4dClbrzXm8b5jA7bIO2zKMcwFteUonFKOVZUJXBfWQI1UQq9LsqV5/n16aL2VgooBZQCSoHrV0AB6uvX8GaXMApQHzrMIpUYUyrhPNCAi0vm4t0H56GtvBp9/SYSdhZzogOYf/E85v+hFeXvnUW2vRP24BCD07mFdrLr029Q0DUt/y3aLPYfug5A3fbKeqxct5tD588+j/2/2jSm27Pv+E5sfqYZq/5jF9bNvtnqy8dLo/lbCaz+IW4fQJ2rXhoH/3UVVn7nIHNIb2luw7ZPyXTy7gzxTYD6F/9VjCNtcZhGFDNrdTxyn4HG+w08Nt9AUUzDyUsu3v7Qxuvv2mg972Iw5SFLazjZb0kNEU1DwrNQZvfj/v738Rcdv8cj/e/gXuscyp0BWH4CJXmRR3DBBwPUAKzly2F/+cswHn548gC1NETlubXmF2ew70ujlincyskzgWO3Yeen5+DZ124zQK3m2gT6UG36cVZAAeqPc++qtikFlAJKAaWAUkApoBS4qxQYnYOaADMBNBYamJzRHmDZDgsbTc5cCu9NvNYwTAap6clyLTMc6f9HcNb3djCkSzl2J11Tv54eBUXmgZE9vym6oZGxlwFqm1bUGwayus4cxe2WjQ+HMzjaN4jWy11IpbKYN7UeM2qmojhagsGkhbaLnTjZcQX9pomUaSJDcNkP880ANcuxnEsozbAtd1DTk7tiuLucHLAUIpwc1S7LTW1qDoo0ByWmi+qEiRkVxWioKcWsiiLUxUxUR02UGgZiOsPuxHvZsSwbGM5YGEwPI22nWFjoiAkURXWURE2UGBEkaB/mXuchJClEua1z9/iQYaLXM/BRMotj59rx7rnLuJyyocPEjKIEHq4sxiNTK7GwqhzVhoa4Q07vDDTdgac7cHxAzdvNUT1lSWaak4OauX4JytPgYR6G0B6/kyD1RAD1eO0a7ajmoN+l+UUufMo/7oNkyugNFmDdgEfudNeF5WlI6gbaXQ2tgym8faELxzqHcC4FpM0YPN1GwkuhoTiCR6qK8ckppXiopgzTiqMwHAu6y93Z6qEUUAooBZQCt48CClDfPn1RaE1ygHrnTiQOH2YhvvUp5cgsvAcfLboHhxdOR1t5JYaTERRZFmbovbj3UjsWHzqH6tZLsC4RoB4eFYqYjh0Eavlc1KKeIsQ3/TvsA2ptog7qC3ux/pG12E10esU2HHhtCxqD4agLFeamb9eG3U1zsP63tyOgBiC5pOu+dxTt/7z0pit0Ox2Q5g0B6p3/WYLDZ2LQtQhmTzXwxGIDn1xkovE+A8VxDWfaXbx5wsb/OWjhT2cdDGUBy798pd9Tnq1Dsy0UWUks6PsT/p9Lv8PK3oNYmDmDKgwx8Gz7Dc83h6g4S9Ngr1gB+6tfhfnoozcEUAMt2L50GTYfA/DkSzjz+w2jnfS3UwflrctBbNVW4jncroBazbU7YhipSt4wBRSgvmHSqoKVAkoBpYBSQCmgFFAKKAVungI87DTDywy68oCBcohtgtECTtu2A9shNy1gmgSoOaQWgJr5ZolY+oCa3r+WEN9Ul/GAdi5XNYOjhMN15jalFhDzI1ROwakdj8J+63B0HRkX6IaG056LdzMZtFy8iI7uHkwtqcCM6jpMLa2Gbhm4dKkLJy5cQgc09BsG0tRmBgt5GGsWMFnOPU3wj+WeplTN/JYIhfUmQM3M18wy6zJQGNMdVJgaphaZmFlZjPlTKjC3ugQzSyOo8GyUug4ShHvZ8QhXaszlTcel3IUZx4Ll2PAMFy5suHBAKbcjFDGa6sTCiJN6/Pjk0nV0k4UrH9ANXEhbOHz2At5uu4S2pIOMq6MmEsWD5SV4rL4WS+uqMD1ioJRCkbtpOJoN2yD3NB2Pw3KWd5qFPPdDVLLj+XCaXjEN+DMIbscDuTdv7N/8I9GYZU9/VjhioYNGixcc5rWnSADcdU+LG2hMu7A9YEg30aUbODWUwaHzV9DSMYAzSRdJM8ZyrJteBlNMFw+VRfGX0yrx6LRqzC6Nw3QyMBxaiKAA9c3vcXVEpYBSQCmQXwEFqO+80ZED1C+9hPihQyhyXOilUaSnlePsgnocengO2uprkXajKMpkMD3ZhXtPX8Litz9C7ekuWINp2LTiMARKi/eCbulgiG+xHV0tCECd3rgREwPUaTR/uwGrv090eg1eOrkPG+bdSf1xEM9pK7EVtymghnCeAvjuAXj/0ngniTvpdRWA+qX/KsGhUzF4TgRTKnQ8OM/AyoUGVi02UZoATpx38YfjNn5/2MLJdhe2Tr+3KAoVRRTiA77c6sG9QyfxcN8RfLLzP7Fw4ARqrS7E6DeLtDw2X+525qCmBbwrVsD5h3+4gYAaOPgdDSv/leTcggPeNtxxo+DCbqyduR57b2dArebapM9XVeCdo4AC1HdOX6maKgWUAkoBpYBSQCmgFFAKjKnACLjyUfWorQmuMge1756mfMzMuUFu3YCDmgA1B8c8xDcH1PTXtcGxwmAm5Z9m5JS5qCnnruGxmrC3OQQkr68GWzMwYJo4bxp4383gyIULONPegTiiqK+oxYyqKajQEujp6seJC+04k83isudh2CVOqEN3DbKVw9MoNDO1zL/9waC8H+LbR+sEqAkO5244Og40O4NizUFdcRQN1aW4f2o57ptSilllMdSaQJltIeHYiDguYDksLDiZkQ3NgEGwm9rgEpKmUOaAoxM0duEyx7J0K0Y42AmSa1QHCgVtYEjX0WFZOHL+Iv549hJaBxz0WRpKzQgWlpXikfpaLK+rRUPMQJVmM+hpI4uM5sAhmak/dfJcGzAptDozS3OdPXLJM0l8J7kf/VweTGH9yRY3iDyMd/hMldsR1tYRQE2LFjS2aIJuvNEiDh6KmxZYCEBN0Qv4ggPb05AyDPQaJs5lbBy92IWjl/rxYb+FPkTY4gNNt1HmpvFAsYknp1fjEzNrMLeiCDEnA5PCtXt02049lAJKAaWAUuB2UUAB6tulJwqvBwPULS2I/e//jfg773AHdUSHVRrBpblTcPyRe3Fhdh2GYlHE0xlMv9yFhj9fxNwjZ1BxoZelbLHpW3+sPLmBnNO568gA1M4B6iVLkPn7v4e2fHnhOajlPMj/uA+pH6/BpKTITXeg+ZXnsfvl/dj3RisLHd6wYhVWrdmADV9Zh0YpZfNo1fvQ+tsd2P6TXdJ+TVizbiO2fmUV6kTlju/E2m/uRntbMw6eCu+3bQc9bFkRKP3Ufuz5+V7sfnUfmo+zWqHxSxuw+Zsb0bSoovAB8NZz0BoJiwNX5cUdVUoLnqtfhq10qBBAffBfNaz8DoCnd6H91+vCc3n3tWH/y9ux87fNOJDTkjTZgE1fWIOGkGr3TVY7C1ekoC1p3hw5A7z0n8V4+1Qcrh1BebGG2dN0LJxt4KHZOopiwPkuD++1OTh0wsGlLvoBBGiGhoihoSQOVJV6mKNfwUOpE3hw6H0sGPwAdal2RJ00NJeWJY+O3zRqcYcfSp85qOm5YAHsv/5rGAsW3CAHNZDrZxnw5sbQWK7kkQUYY42zvmN7sePHO7Dr1Wa00lib14gNn9uAdd/cgFUhc03UJ1dmRzO2f3srdvzyIMtB3/CpF7GneSMaXt2KtT86iPb3/HKv6uXwuqcvNGPXj3ePnmdPrsJTX9qADU83oo5y2hf6uM3nGq75XFeoAGo7pcD4CihAPb5GagulgFJAKaAUUAooBZQCSoE7QoERsMnyCwceHFC7sG0e3tshSzBzy3JYqZPr2ncTj2QcpptvIxmbmZP2OrUQwO9q8KczlzLd6yMHMcFpw6WcvkRPJZjs8dfD0Sg6ogZanQyOXrqIDy+1w7aA6pJKzK6pw7RYKVIDKbRe6sB7AwM4l7UxpBlwCE4zQE1wWgLUzLHs+PkECTAScWTx0eEyQMxb7rk2tEwKpZqD2ZXFWDi1CounV+H+mjjq4zpKHRtFjoWY48CwCU47cCmnNgPUzLPMb7x45FL3eGhoSlOsg7vEfSDPhSawSbcuubecnuQiT+sauu0sjl/uxMFLnXinO4VLKXLu6phTVoylU2qxvL4G9xVFMdVwEPUsZNwMyJPgUm5vQ2d5saOagainM0hNbJwAuatTDHTuniZorfv9L3d7Pjf1tQDqa9lnIkOwsMURIyUG61MQoPYd1AxQUxhuWuTAXPC0oIKtCPAXVmhI6yaGTBMdtovjV/rR0t6P97tT6Mh6GGJOeQ9xO437EjpW+4D63qoilMJGzLUUoJ5I56ttlQJKAaXATVBAAeqbIPIkH4IB6uPHEd+zF/Hjx1FEiyLJ5WkaSE6rweUl96Jz9lT0l8cQSWcx7XwPpnx4EeWtZxDt6mWLBR2W2mNkWWEuFLG/wJMFpfGjGYVuxz9ky9mYg3rBAqT/7u+gPfhgwYA6/dpmJD69nR1n0+9TeP7J68fT6WM7sP7pr2NvHnBMUHjD7tfx0jPBXLxt2P3FlVj/MhG2kMe8Ddj16otYNy8OHHkO9Y9sZeA732MUoLbbsPdbz2Ljj5rz7NOADb9+HS89XWB+4EKh2amdeGr+s9ifB2SPB6jTx7Zj7Wc2Y3++htatwfOv7sGmh/x+m+x23oB5c+Q08G//xQG145ooieuYWqWhrIQANFg0KLoE7kt6aGv30N/v0g8cRKIaqso1zJ+uYcU8YEn1AOZ5F1HvdKHEHkbUzcJjC4X9BbNyTnfpPTGn6Ho96zjIlpUhc8890KurbxygDnNQTwqgbsP+b6zHUz+hPOdhj0Zs+f1+bHty9CqG3Lj77gGknmzGU5/bimZ5jH11H3p/ugbp36xH/ed3jzEKgoA6jZafrMfab+xloDvvPH7tpcJz19+ucw3AtZ/rJnliqeLuegUUoL7rh4ASQCmgFFAKKAWUAkoBpcDHQwGWM9jPO50PUNsEqAlO++G9BW5mjmvGYzmwpkcuHzVzf3JgqbNjXN8jeAxRGrmjWcht5hMGA3EU0piBUgpzbVA+Xx0aJaWGgUzURKep4cNsCn+6chmnOq5gMG2jvLgCDbV1mF1SDi9r4+SVLrzdfgUnh9JIGjFkXQOua/pwmjuy2cN3TwsITyG5Wbh05o4V4c89eI4FLT2ECsPF/dXlWDKtBkvqK3FfVQTVuotY1kLUJdcyd9ISdee3WkQ+bwpv57J81ixkOL2vU55rjUNrJj49eThwprgvO8sHruuwNA+DVhZnB5N4p6sfb14ZwJ/7hpDOZFFfFMeiKVV4uL4Gi8sSqI9oiDpZpFwLaQLwpg7T0BEzTMR1A3HPQMQzGIwmJ7dDIccp/DctFGCAmvp+pM/HCvU9UdgsnMjXN6LG3nuigDpY2niA2iEHtZ+7nXorB6hpvUMuMD6NIR02hXc3TGRMEz0ecKp3GO9eGcS7V5JoG0ij2+b5xuNuBvMSBv5iegVWTKvGguoS1JguikDh2kVWvhupmipbKaAUUAooBQpVQAHqQpW6fbYjQI1zH6Ho7UNIXLiABIsqo7HrHbuiHKnZ05Gsr8JAeRRG1kbVpQGUXOiEefESvKEkHNOAa/DIP/7VN7+UlB3V/rUTuwZk//vgzZeBbetROhsWggVDdfUY/sQngNmzCwbULT9ahmXfbCF8il1tewqHRvm64uxurG9cz/JZ131qE7a/sBlNi+oQN4H02YPY9cImPMtgWh02/q4VL352BJy1/fIpzPnyfqBuFbb89EVs/uwCVNB+Ha1ofnkrvv5CPV5870WsqZEOngs9PHaI79afrcbCrzWzsjd9bxs2Pt2IhhIg3dWCXd9cg2cZFN+APZ0voUkuP187C4JmEnCv24TXTz6PVYHc3mMC6oCW2763EeuXN3Atu1rR/Mut+Pq32rHhcDO2LOeAetLbOclTjjmoTwM/Jwf16RgcL4JYREdZET/QQIoP+tIEX3TcNwy4jofyKFBfqWHuDA0PziZA7eH+6gym6ANIaBZbCEzLbB3/d+AoSC3mVC69Dl/YwRZeW7QA10Wafr9GIjcGUKebsbVhNZ6jISY75a8bUKdx8F9XYeV3Dl41rpFsQ/PPNuPZbxEovjp0f27c/eMWbHnzOTQ/sQs7vtOEpTVx0L6tXfVYMFtarFJQXYG2V9Zj5brd6EAdVv3Tdjz/rSYspbAHdhptR3Zh+z89ix1v0fTfiH3BuXyHzTVcx7lukqeVKk4pAAWo1SBQCigFlAJKAaWAUkApoBT4WCgwHqB2KKQ0QUiH4KjLUxz74QkFGBXwWPzLbrqR+9MP92xcr33aB99XuagZ4NMYGCVITSDcoNzJjgPdpZDTBqBTPDEOqDVPg2Ua6NM1nM2m8efuLgaiO5MZJBIlaKidinmVFYjpOs73DeAP59pxvDeJHkQw7BiwPBOORpDaDyvObyvyXMsMiHNIziwAugmPwXEKe04E0YKeGUZNBFg0pQIP1VXjwSlluLc0imrdRiSbBhhY95cJMAM0wWkB/6n+fgh1P+ezCKUuQtrxt30HN3OV8xs+5HJnIFvzkLYddFouTiTTeKO9F+92dKFrcBAVUR33Vldi+bQaPFRVihlRHbqdQcqxkCZ1TQNRU0fCMPkTBqKUk5sMDhoH1CwEOB2PbpyOA6ivZ/JMFGigf2qOAAAgAElEQVRf67EmAqkLCe/NRovv5pABtXD9664I1S6Na81koekdw2DOq6Sm4/ywhfe6hnC0ox8nugbRkXKQ1WjRgIOGYgONU8vwaH0FHqgpxrS4gVJNAeprHQNqP6WAUkApcKMUUID6Ril748ol0KYND6FsKIliy0I8EmGAmh6uacItTsAuisFKGNBsF5GBNIxkGkinAIqMwzLg0PUxryO/RuQAmsG13Gvpsxxo8/fwoTVF16Fru0HdwGBZObySkoIB9Ujo4U14PfU8Vl2XgboPe79cibW/BLBiGw68tgWNASALpNH8rQas/iER7C14vW2bf8wO7P58Pdb/Blj18zN4/SsFOpkLBNRItmDnDw6g4Wsbrw55nGzG5vmrsb1jvHDd0ngaC1Cn+9B2bA92fHsrtr9BVLIR2w42Y8uKq8XND6j7sP9rC/DUzzrG0JIsnGkgLpU72e2c5ClE8+YwAeo3fECNCPttwn8ferAofZSnwQQtzKSUTEBthYYHZxlYNlfHI/M9zKsHaos8lEZcRDWLYkPxBcoeX6ibm0PiWjsIqP2/6bcsA9TZLNLZLFvse9999xXe4oIWKUgQObgooyDoO0aI72PbsWzpZrRgKba8eQDbHr96fLW9vBZzvrgXdf/8Otq+tyoXvn9k3gN1X9iFA79ahzFnXCF17dqLZ2vXYieN+O8eQPO/NF6dLkCaa8E65RX+tpxr13OuK3yIqS2VAoUqoAB1oUqp7ZQCSgGlgFJAKaAUUAooBW5rBQhQC7gWdFDT+/Sjn/JOE6hmgJrdDOCgjXAafX6zADUJOQpSsxDJlG+MwmmzQNaUbZmH+GahyCVAzSguz/tLuZi7bQsf9ffhdGcvLvQNQY/EMKOyCvOqy1FWFEdX2sLbF67gWOcALqRddFsaUq4J23dkC3eyANQMyIq8ywSJaTvDhOtRuG6LAWrKkUbhvJdMrcKDUyqwuLIY84tMVBNAtNNMX+GEZu2k6Oli9DAAPgKrGQ73XerCQc5uzjDjOvUpv9nJ4LnOw3NTWZYDDGom2jIeDl7uw7GLV3CxpxsxOGioKsVD02rxUHUppkV1eNk0hm0baSo2YiAW0VAUMXKAOuYYoMjedDx+05XzceaczzPqgzmnc9uJ0OQFzJabAagnAqf57TWh98gY5W+N2MhzDikPoIzQ5KBmLijPhem6LDw9OfJ5ZALusKYFEY5uwKFIAbqBtG7giuXhRF8aR6j/2ntxfjCLlGMipnmYVWRg+ZQiPFxXikU1JZhTGke5Tos2lIO6gKGlNlEKKAWUAjdNAQWob5rUk3YgAm20frCsuBjFiQRikSh0CtnNrovZBRG/ADL4Ik0v68CjiDhs9SK/LMtdo0kgLeeWFgsR/es4Dqx9J3UAuOkGT7OTTKWQTKfYdcMDDzxQUFtHQNU2HPC2oLGgvfJsJIWzHjNcuLTdxt/1+i7qNuxcMwfPvgo0/eoM9nxhkgH1mO0iGFyJp34G4F8OwPtuASpI0GzMouc14cVXdmLj8vD81nkBtaTRhr29eOlzE8iPnbdC19DO6xkPIfsKQP2/movx1pkYXET4QmYW3cr/8QIg6joojXuorQLunanjkXtNLJurYfE9HqaW8uhStJaT5hT7vRQGoaWFHiPX3dJvXRlQWxb0SQXUafSdPYBd392Kr/+Sh9++CgQXAn2RD1Cn0fztBqz+fgfwpT3o/UUTQkdIuhmbE6uxHaMXoIzM+6vd1aFdXkBdcxEQAscKljey3Ubs630Ra8Yb2rfjXLuuc90kTypVnFKALjd6e3vZnYa77YKyr69PDQClgFJAKaAUUAooBZQCSoGPlQLsJz57CEAtIKIA1LbjSg5qHk6bb+/fi5PCe4sbDcJlzQNrX3+Ib3b7wj+O/JpyMTMXNbmkNWqBzZ8+oKbwbzxTH8/JTFsQ+MsC6B5K43zfIM52DyJtu6goimN2RRGqy0uRjcTQ2jOMliv9ONGdxPlhB322gaweYTCctZwdg0rl7mn+5NCcHNSuYbDc06Dw3q6NhJvFzNIoHqHw3jWluL80hrlRDeVuFoZrMahNAJ1Dfz+xNgFLl+e45gCYqDU5DHg4b66u3ydsQQEBTnK68/09sjhThG8KKUlh8BwdKSOGy7aB1r4MWju6cLGrE7BSmFYWx8K6GiysKsYUU4ObzWDQdpCiVkV1xCJAIqohYRhIeCaijgHDAYPUzDvNFgwQrOZ1Dfb6ZIFlPgwmwZY/yfM4X/uCkJotG2ALK/hiD8MDTMqdTu553wVC9+wobDdzT+sGXNbXGsgz0uMZ+HDYwpHOQRy92IUzPWkMZik3ODA9oWNxVQRLp5ZgydQy3FdZjCrdg+nQiFcPpYBSQCmgFLhdFLjb7ifeLrpfTz0ItNE1V1GiDPF4EaLRKE+rIq65GD3z3Zy5RWojIbpFeG4Bqfn1ge+cFpCbKpiDbP6CQzkMuP+ZrhsszHcqPYxsdogyuVwDoN6CA9626wLUHbl8teOBpzbs/PQcPPuaDIQl4Fa3Btt278SWT9WN30WFOqjHKWm8XNBX7T4uNGvC82/uwMbH6652kUqF5Ttu3398HZV/tQPAOuxp34WmAqQYXyxgwu0spNAJbMMA9Sng/32jGG+d9gF1Lu4URaUyENEs1BpJ3FeTwYp7gSVzdMyboaOuEiiLeYjoHsuqxFMdhcBped4E81CL+enPo2w2iyzlojYM6NHoNTuox5aAwl3vwEs/aEIDBfMSjwKgL/IC6hY8V78MW8n1P+aCjjbsbpqD9b9diudbjmLTQ/zguXHwuV04s3cc9zTtMG5dO7D3i/VY+zIAP391Xu58aidWz38WzQC2vOlh2+PjDKDbcK5d37luAhNGbaoUKFABBagLFEptphRQCigFlAJKAaWAUkApcLsrwAE1T2ssLLC8znTjjHJPM0Dt5z/m+X99OMiA5Ej+aVEQvecHu2Y33ljG5mth1NINBio7LI+xAH3sZoVG+a5daBr5U3k9XY/ngmYwl1yo/F4gC/edcYGetIWPepPoG06xPL1TEjpqK8sRq6xCu6XheGcSh893obV3GB1ZIGVE4VB54uYIczaLJ283uw9C4JygMAFql0KO2yjVHMwti2PlrKlYUluGe4tMzNRtFFspuFYGrhFhoZyp9hT2jiNJcgo4DDqzkN8irDm1j+nP803z5vuAWroRQ5p4Bu1LAJ/qbSKDKPocE+0ZDef6kmjv7kQ2NYiq4ijm1lSgoSyBKsODk80iaXtIE/yPaIhEPMSjHuIEqCnEt80BNYPUZA+iUOuaB8eH1ITKeb/lTA6+o5iPHz6MSCz+98jSh+CcCQ6e2w9Oh85y3ynFG8tdU/7LHKCmvw0Apkvh6dnoYRs7BKg1DRa5p3W+yII88K6nYUAzcTrj4GhPEkcudOHPncPoSfMcmFNiwIJyE0umlODh+kosri1DjeEh4mRoaYa0aMDPHy/msqhYXuu71MJrmcu3+2lQ1U8poBRQCtxkBRSgvsmCT8LhCLQNDTkYGozAsiIwIwSo6erFd2iSW1pcgwk3tX8BfLUbmsPnUS5PbsXOXYOP5KEOADm6KtAMdmzDyKKiwkNJqVkwoJ7MHNQt36/Hsm9TSOvx3NiSk1fOyZs8iOeeXImtlKOWHKeL1mDtF9dj/dNNaJTz4cr9dxsA6qbd7djzDCfIfX94Dmue2AryzOYNcyzVPx8wHumX8bSc2GC+HQD1IQLUzUV460wCrhbN/U6MOhmUZQdRb3dinnYJS6oGWK7p+dM1VJVriEYoA5LHclLTb7jcnKEXLFx+IEy+vJgjsLCDVGM5qB0HVnk5nFmzYNTUTCqgblixCqueWIemv1+LNfNCcO240JdqmcdB3bEX6+vXYvcEun/bQQ9bVvAdJjwOxq3rCDDHdw/A+5cxohD07cfXK58CLb+Q507epuQJ8X0r59p1n+sm0G9qU6VAIQooQF2ISh/zbcRF5ETD/xUiC8vXGHAIiS/dG3G8Quo0WdvIbZPdWVT+RNoWphGVIXSaaHmT1b7bsRyh63iupWDIzbHaEtT/dmm3qJfclrHqGjYeb5e2TKQe4/VHoWNAPuZY4yFfeRMZQxNpn9pWKaAUuNEK+A5qdiONICYHV8w9TbmnXR9QE6SmmwB08437ZcHsGtI1C/suzsU3FJ5iH95KUGssvDiKfUnhka9SwXfR8rr6ZmaNwllzSC34MQE9kIuaADWFYeRxyaF7FPY6gpSn4/JgCj2DSVjpIZQYLqoqylBSXYshM4aTvSkcOteJls4BnB6y0O+ZyGq0FN6H1OSD9VwmBQlH4eqYE501nx0Mmusi4rmo0lzcX1WMJxrq8NCUEjTEdVR7GcQyw7AzaeaYZTBS02DqJgyd33z0KEw4uWtZsRyHO+SU9sNqs9esHnQN6ZNf0oRFNeeA2tN1mJoJnervmhh2TSQRQU8qi66BfqTSSRRFddSXFWNKPIJiuLAyWQxbLjKeBiNqIBrVEI8CMUND1NNhOjpMl+CqBoPaTmGrfbjqktNBwqG8KyUnEAPrfqJq327tKxcy4MOI6I2F1OKmcMGzzx+Pcq3kMuQQ4KLf+DjRmAfedHUGqAlWk0WE+i0HqFkUANqOFiHoGDIiOGd5eLd/iAHq41cGcTHpgPJaV5pAQ0LDkimleGxGDZbXV2Kq6SJip2BoFOabhxCnKAAEvSkwvgjJzu6hhznfA++xoS3lGJcZd8F6qQ2VAkoBpcBdroAC1HfeACBAfeGjJI4eGkD7RQuGEWHXluIah6XpyF2y+O5o1kw/TLe4LhKhuyWAJu5ncVVGILX4O3cMfx9ybtP38ZQ6E480VmHmrNKCAXX6tc1IfHo7K3rMsNwFdFEOen32JZz53YYxc9rmBWR2B5p/tg3bf7wD+0+NHLThM5uw7YVtWHd/IM/uRAF1ugMtbzTjwBvN2HvsBNpeO4g2uW0yMB+rzXnz4qbR8v1VWPZtQtT5cwOLovPpcN2h1yernQX0+0Q2oXlz6JSHn71ehLfaiuDpxXzRrWuhbvgiFvX9CQ8N/gnL0icwT7+C6hIXxXH2841dl1JgAj9oVS5Pe25hhz9b5F8KfDHISCQn8Rn/bejBoqvhhQuBv/5rRBYuvGZAXRBoDQo1LvSlHfIAamncF6Z/HbYdbseW5XzryQfUI/Vc84sz2PelsUL0j5FXO6wxt+Fcm5RzXWEdp7ZSChSkwF0LqHt7e3M5BkkplofQv/qivA305Dcz+Y1OkY9QXGjJkFX+bPSF2EgfBCFImGsm3775YFwYFA3CLBlyifLl+srtps+p3eLz3OqtAGQWeoh/g9vJ9ZLhN71P5dMxHcfJHSsI1oRqYe2mMmhfua6i/8R+Y/VVsC/zzRKqo9CCjifKFHqJdvBVnuz2G6sXPelvesqrR2k/0X75mKItYntRntAoqN9YME0eP9e66EAelzIgl7Ud68wij53geA6D9sHxGiybPhdzUOgcnK/B8Ux9Q9uStqK/5GOHjX/5vWsBoGH1ls8VYryGaSePE7meVHdqh2masG07N+6D4yg4/8S4ledFUEdZl+C5LKzfws41Y40D+bPgvnL9xDlWPgfI5+HguSBsX/l8FNYP+cZ02Hk731gbr63BYwS3D/ax2H68/cY7rvpcKaAUuFoBgoIj5wXu2aWf9Q7L88VzT9Nr/i+BUhHKOVAWp6dXP6S8fJzhsUzKeSM0j7egaqw+FI5cYczlsM1364pjitjT5FY1IrA0HYNpC0OpNCwrg6gOFBfFESsuQVaPon3Ywvs9SbzTlcS7vUP4aDCLtBcBDLpzQgewWd5r0zDgOhpb5e/RdQ4lpfYo3DjBR6DI8VAX1Vle4E/OrsHC6gTqYx6K7TQMJ032AAadHbaHAcOMwTBMll+Qfz/TtRU5q+mGpAbXcVhOQ093YTtZOK4NXffY9yC5ajxH5/2me3AMj+WgJkAd8Uy4jg7L05HRDQw7LoatLLK2BdPQUBw1EafuyVpIDQ1jOJ2F62qIJ2IoSsSQiJswqSK2A81xEdV0xOg6zr/epEUMoGs6dsNW5HwbcQlxbM2d95y4cwc1wXW6qyscxCPne05CxXIH/p2b32s9enyMDMiwkOM3/HwQiADAhr8/B6g+zM9MbSdM7BkM8hukgUfX7S4cXYNN/U8Im66f2d05HRkzgg5XwweDKRy51I2jHf04OZBGBgaKdaBed/FgTRk+MasWj8+sQj05360UIlqGRReg0m3NhKuZDFDrbMEGLeygPmPxDnLudgrZzm/y+f3Fcmbz7YW67PMbu17ghneVOoBSQCmgFLjZCihAfbMVv/7jEWg78V43/s9vLqD1/UF2HclcnAKHjVpY6QNqP8IPPzoH1TkAHUiGMnINLCE1aXu+px+dxv8Wnn9fMf7m6dl4YHFNwYAaXXvxbO1a7CTH8j+/jrbvrRozJPVYyk22q7Dvg2bs/81ObPvpbrSSMRuNeL7lQC5MMatLwYC6Dwd/uAHrv7V3NJAONui6ATWAdAue+9Qy7gSv24TXTz6PVSXhyk2+g3qS23n9U2VUCTRv3j6l4WfNJTh0OoYYNJRZA6hNt2PewAdY3nMYSwbew/2pk6ixu9miXPo9YTmA40+ZUZA5AJ9Hwek8n8nbEKD2VqyA9tWvIvroo3cOoM7llgZkZ3Sh3TX5gPrmO6hZW2/RXJvsc12h/aa2UwrkU+CuBdT9/f2jACK7OPIvwMJglfg8eKMxCENlofMB1uA2As4IKC4+DztWWEcGIXoY9AsCOvkYYe2W4WQY4BHtDgMscnsEGJPBj4BSQZgZBgbDNAjWNwyky2Xl6yO57CA8FW0Q9RdQUAbNAoAKaCbqIRY40OeiHNF+8ZnQXwbUYnsCkmFwON+4oPeD9b9Vp7yxxkO+esr9EATr8lger/3yeBJjTByTdJfneLCsMP3Gm39jQYdC+iOsbbJGYqwJ2E7Ho9fy2JYXTIS1T5RH+4jxJc4zorzgfvnOccG+kfcr9FxH+wQhsxjrQWAcPEeNpWk+LUX7g/XLN/fDzoXBc38Y2A4rL+ycEpyXY52DbtUcVsdVCtzpClwNqHn4M2JhAlDbBDppURktTuQnipFbasyx68dxZl8dvrvad1KzecueI9+9Y52fRjlXx4Ne/t0GYRrO9QUdKwfNRAXFp9wOSu3TCaRqBrK2jXTWZuHMDV1HNBpBJBZjYLAn4+BUMo0jvcM40pXEB93DGHQjcAlQM0e2Bd0jFw1BYQ02xWYmQE1hxr0syysc9TSUuiZmxKN4cEoxnphVifsrYqg2HUQcAtSUWZgc0S5zCTieDk2PshufGuUfpoUBFCachf7moZ496guWto0c7lk4DIZT/Q1oHtXFYEsPHB0MULu6xmC34VJ5gOV4DM5n6fuOFiTQd6ZpctjsAU4mi8xQCtlUmh0rHjFRlIgjHjNZ+HHXtuHZDkzSyzQRYQsNXb7cQXLhX/19Qq5uPk7Y90Xuy4uHKOcjy3fd5/qfO8NzQPQaADU/5s1/hF4b+Y5kvnyUfdMzQE2ufg6oyQ3vMK+zwwA1haknQE1DTkc2EkGnq7FxefRyLw519OJ47zBSmoEYdNR4Dh6oKsXjs6bgUw3VmEl5w60UYloKOizYGmBpETg6AWoK004h6Dmg5jnNddZHHOr7//mh5Wk9AcFpVk+/9iwX/S3S9+b3qDqiUkApoBSYHAUUoJ4cHW9mKR988AGOHrmCX/zbSbS09PNoOrlVkVd7NkeuAWS8Jl34yBeuo6+K/E/Esr6RVsqAmg69+MFyfPkrC/Dw8rrCATX6sPfLlVj7Syq3Cbva9mDd7GtT8oblZe07iOc+w0N/1333ANrl8MEFAWoKKb4AT/2MKHcDmv7nFqxvWomV99ejoqQCcfN6HKV5whQf246VSzezUN91X92H1p+uQVhO3nygcETLieSgvgHtvLahkHcvmjdvnzaxo7kC753WMDV1GfcNvI9Het7C4v7jmDN8FrWZTsSdIRhulv9+EZGgxgDOwVk11t8yoGblP/IItI0bEXnsMdx///2Ftzivs7fAIq7HQY0WbF+6DJuPjZeDOrwukw+ob04O6lCn+i2YazfsXFfg0FGbKQWCCty1gHpgYIC5K8Mc0vJ7AigKECSDxiAQk6GmDE1l0YOwVAaRwiEqLvxEecH96W/5szDAEwZ7w0AzlSXDZlFWsJ2iDkIHua1ym8jpaVkWc3zS+wKoCVexAIVym8LgVj74lw8OhYFNoVM+IJZP3yA0EtsFXdNBl7Nw7gqoTRrQIwhHg0BbwG/hkpVd7LI7O9+4kNsh+jis/ws5/eXTMfezIxCetBDANtY2Y/WzGJuiH4NRDkQbBcgVOgonu/g76CgOtjF4nLD+l7cRMDT0Jm0grJU8XsWckssK65Mg6BDtEfsLR380Srlu+PylRQ30rxhDVDd5ztHf8oIJcVyhkdBYPm/J5wX5nCOPLfn8FTYOg+MmbP7KdcmnlyhbtEPUO+wcLJ/TgufhfNsHI0eEnf/yLQSiY8iOdFnTfHMuTLexAFchc1dtoxRQCnAFBKDmr333JAWMJkhJYNojhy5FcuHRXASAlM9F/sk1rytazj99O8xdFhKcgJxuQDd0MADPHOI8bLlumn5kFw0DtouzKRstfSkcupLEe12D6LYM2EaMhzh3LWhuFoZB0JjczgZAuadBuaczMDwHMU9HhRbDrOIEHppahsdnlmNeqYEKzYZJgNp1GPSlKOQ2y/tNnRGFRgCRRSjieawp/oyhGTConyjUOoXRNsh1bZPflnAm7xZHZ4Ca4DZz4eoesh6FgPZgewYytoO047Ac3DZpQa5s04RpRhA3o4jSMagS2Qy8TBqGbSNieIibOiImuaWpOjxSCdWFvlMjZoQBf3I7uwyu8jCXIiA873cfaYqc1LKRKBASkzupR0eQlx27EtoeYyqPUNNbBajF9UBwvrDc6bnQ2ToL3a27BKrBxgwD1L6jniA1TS4WAtzQYZkR9Hg6Czl/rLMPb7V341h3EkkYiEBHpePi/opiBqifnDcFs+I6y3Me04aggxYzAJYRg0Oh6lmodoeNQQoXygG1AZdH/vZBNS2e4KHlqX4EswWgFrfjFaBW3yhKAaWAUmBiCihAPTG9boetCbQdPtSB//WzVrz9VlcIoM79mvdf5ENm422X73PpfRaBRceyZVX4h42L8chj9RMA1ABkwPOFXTjwq3VjhufO6Z9OA3Ep5PapnXhq/rPYP164cGm7jb/rxYufDUO3o3u57eW1mPPFvUDQ4VwIoD62HcuWbkYL1uDF1n3YGMIgrx3Y5c+j2/KjlVj2TYaose7XLdj1NM9TLT/yHlfSaMPeXrz0ufE1on6c9HZO8mSjedNyysGvXtNw9v1uzBn4Mx7sfxfLew9j7tAZVFkDMD0HGYCH3w6E7Q4u/Qg6ptm19hgzbtRntEqXfus99hjM//E/EHvkkZsLqE/txOr5z6IZo8NvB0YIntNWYmtIvuaWHy7Dsm+1AF/ag95fNIUugMjXfdc+3puw6/werJtxdcltv3wKc77MZj9eTz2PVYFo/GKPke02Yl/vi1gz3tAuYCHATZ9rN/BcN8lTThV3lyhw1wJqCvEt31yRwWkQatB2QXezDDpkOCEgZRB+5y69/PCAMkgMg4lh8JR9UfmAUAbEEwG8ogzRRtGOfOA4+LkMY4JzRMCjnp4enDt3DqlUCrFYDFVVVZgyZQrKy8v93IMjX8EyqJHhVCE3fIP7yv2ZD3zKdQ7CXFlfeTsBpgSQJq0EEJTHitz3shtaQPpgmGY6hmgzbSOPGVF/EfpbDjMu9pPrWEh7CzmnybrLr+VxFzyWPBbzaSrD5XzHyNcuOdx+2LHyLZqQ9Q2O+6AWsqtY3i8fjA22IaiVPDbF3JIBZyF9J8YGjZvBwUH09fWx5/DwMIqLizFz5kz2L41FMX5o23Q6zc5X8Xg8N05lp7WAsTLIF+NM1FsGtrJ2YWNI1ig4h/P1ez5wHDxPigVCtL3QUSz8EPMqeE6S4fV4nwXPg6Ktcr1l13oQRIv6yosPhJbye/nmnqzXZM3hQua52kYp8LFWwBO3AfiNLpGDlsIo2wxOUzoOH1ATxKXrMhamW3ilKdWJb4gVlkp2J0EARi00aknYtdzN0pmqRkCagByDqn7I6Zx/l9rnhyJPOhouWsC7/RYOXR5AS0cPLmc9ZMw4YBocUDsZxqQpPLJDlmUWhcSBRoDasVm+5gozgYbyUiytq8Dj00sxN6Gj3M0iYmVgei4PkU03ZggiM1BuQGNRQEhLguA2yO9qwoROAJGgOsFgSoVNoFonR7WffsfVobkR6DqFcQbSro2kncWA42DAc9Fv2+jP2hjKOMjYBOdJB4LTMZTGYiiPxlBuGigyPCTcLGJOFlEvC1MjIE3OcJcDcpdS0dB3apQ92feOTqDcZrCc8mKL0NAsMLkfnjyXeprb8bn9Vnbl58JX8jEmRhu//cSfVLa4HTXqmiIkX7IIW3+zxlchx+F5qH18z/7g+aDJRU6ue83lgJqWblJuaXqwzOe6CScaRQ8MtnDivZ5BHLjUjSOXezDgGmx0lDsO5pcW4xP3TMGn59dhTrGJEieFODigprzsth5lDmpaNMAAtUMZsf187eSg9gE1U1unnNgjgJpCjbMw335DlYO6kB5X2ygFlAJKgdEKKEB9540IBtreuYxfvdSKI293wvdXhOAx9ivZb2CYe5p/zj/J/zkvQMZxokhaTE+r/HQsf7QOX/7qIjz8aD0WUl7dgh9y3mSg8R/3YNcLTWigS4M8j45Xt6JpTTNW/X4/tj0pCJPkxl6xDQde24LGq0Jbp9H8rQas/mEHULcFr7dtGwFZ6T70oQIVV4GtNPZ/I4GnfjK2g3rLmx62PR5S4Rzg2oID3jY0BjexO7D7a/VY/2+4GoDnE6AAaAa0YeeaOXj2VWLU67Dn8C40BcBeflAoafnQFhx4c1uolm1vtfavbo0AACAASURBVACLGtFAOt+IdhY8hgrbkObNmQ978N/7z2Dg2AeY1/0eZibPosLqQZE9DIMW4vKlvaFwOjhLgjMiCKzHAti08FePRhFfvhwlX/wiipYsubmAWgrTvfQHR3H0fy69SsS2l9dj5Rd3g7z/V7mHc5C0Dhv3tuLFfIsYutrQYTagTgLB1wWo80VZkNIFNH73AJr/pfHqdAHJZmyevxrbafoXmlLgdpxrcuSJaznXFTZd1FZKgYIVuGsBNUHUMJgmK5cPntI2YeBKgBEZqI0FrsRn+cIPhwFC9mUWcLEGIUc+p2awznI7giMmeKM1CPDDdCJwlEwmcfLkSbz11lvo7OxEaWkp+4JcvHgxZs+ePSo3s2iLaI/cjrARHKal2C4M9AiYGaZXWNvHA0QCwNO+LCeiHzZagGWqQxAoy/moZSAo6i07NcOc3oUAahkey7oVAvnz9XvYOCv0rCJ0D5snY5URVt98fSLPXRl2imMHF1zIYyzYNjF2ZJgpQ858c47el93b8pwJLloR2wbHHe0TBvzlcZ3JZNDe3s7mFeW7IUg9bdo0PP7445g+fToD0XQ82k6AbFoYUlNTg5KSkhy8Ds6VsHEbNheD50FZj7A+C85TOk7Y2Jbrk++8K+CwyO1O28mLNYKgmz4PuqHDzuPyGM23mEBoMZYDP+y8EwapwsZx8Hw33vmn0PmntlMK3PUK5AA1OyNwYMgcriOA2ra5e5qgbg5nM4DLoRqj1WxXEVubTvi3O6CmsNEEWKn+9OSQlIU2Z4sj+bVrGgbabQPHB2wcutyPI5e6cCnjIm3GgGgEGuWgdjLQCRa7GoO9VB7l+jWcLDTHRsTTUBZJYHZFGR4mQD2tnANqJ4NoNgOTzvuU1tkjSK3BoboQoGYEkNKfUBhxByaF6NbIIxth21KoZsoxTaG+mbWVhRX3oLkUypvhTFiOjcHMMLpSQ7icTeGyY6HHdtBvuRhIO0ilaREC5YA2ETOjKIvHUVuUQG1xArWJCMoNF2WGg2LDQVwnSG7TFws8hzTSoesRaFqUuW45brWhGzavC9XN15aPFnII+y5cP/cyg8fMSa35juIR17PGthHOfhEVnPl6paf0GyMk1PStXAiR79ySuxWdCy1A+vOFEgSocyG+CVBTRBefy7MeNUw4kTj6NRPnMi5O9A3hjxc78dalLvQ5OgxPR6nrYG5JEVbMrMWn507DvFIT5SBATTcBLXar29FjcFmIb53BaYMcJexB3nUeUlyE+Ha1EQe1CPEtA2pWPRXi+67/KlECKAWUAhNTQAHqiel1O2zN7i+0dmL/bz/E8T9dRjqVZYs4R0Pk8fAZb4lkQfGbFgKiQ+A0T4VD2+owjSgWPViPv/78AixYNHViuXTZUfvQ/O01WP19cvwCmNeEbd/djHWfWYoGQYyTfWg71Yy9P9iK519pZdCs8R/3Ye+P1yDnDT67G+sb12M3AahPbcL2FzajaVEdC6OdPnsQu17YhGd/wl3FG3/XKrmnW7C9cRk2n12FTd/bho1P+9A12YaDv9yKpm8QpAvJQY2R3Ld1X3gJ+19YjwVoxd4fNKPuO5t47mfJqbrmhb3Y9dVGDsGTHWh9cw+2/3Ab9rUCHR0dkwyo+bGFq7wuxJ0+JiiU9x1Dy8YfHMUBgps3op2TPNlOnTqFy20dOPGf7yF1/D1M7fozSjL9PJS3/wy6pEUVwpZvjDdTxpqBLJ1RURHKFi1CzWc+g5L58zFv3rzCW1wQOB2ruDSav92A1d9nMwkbd+/Ats8tZWOTzZUfb8XWH50A6jpAQ/Pq8NbywpIGNP3gRWz7wiosqKPBnUbf2Rbsf/l5bP3OXrSteB5H39yEpf6ikwkD6o69WF+/Fruppv+8D3u/swoVHQew46cdaPrBSMSFtlfWY+U6mqt1WPVP2/H8t5qwlOpjp9F2ZBe2/9Oz2MFys2/EvvdexJqaAuQuVOebOdeo2td8riugzWoTpcAEFbhrATVBHhnsyXBAhl/5bgQVAtOC28ggRD5ePqiW+xKTgLQMNWRHZhCWymXmA79BMBd0B9Ln+VyfwXrQdtlsFleuXMGhQ4fwu9/9DhcuXGDu6ZUrV2LVqlV48MEHcwA3H3wPQvQwYCagngyZZMgfBtTkeZEPdOeDc8LFSfuJnNFhMJKOITtR5VDessuXtqNyCOgLfWk/CtlMbljZzSsvdghrw1hw+loAdXDM5dNfbBfsr6BjVoZ77IeLH0Eg+Jr+DhunAhqLz4LzMQgjZZ3DFlWEHUO8J4CtvGhAniPyeUGuvwwyZf3E+JTLCIJyuczgOUHUgxzRdBFM8+rgwYO4fPky7r33Xvzt3/4tW/yRSCSYa5oW3Zw/f549KVoBfUaRC8hlLc+PIDwPzh3RF8E+EuBDnBfyjb3g/sG+ldsZBq7lz8V8orki5qG8KEBEKsg3fsK+D+UxJc81el8cQ257vvOF6Fd5nstlh6VsGGsOT/C7W22uFFAK5FGAh/jmQJbA1Mj3BgfUlk05jrmLmp33aTvGcn1AzWCsnyCYICk7IYw4qOVz3O3SCSzEN4Fc5pSmENq+y5vyNbNw3z5ch4a0ZqLDMvD+oIUjBKjbu3Ex42LYjEOLx2D4IJpCcNs5QK2x903XAtlrdBcojsQwq6IUy6ZW4IlplZhXpKPKtRC1yWVNWJo8xzocjYfmZsSaAmUTUKSQz5oH3aD0FFE4iCDrkReWQuGxYNr8eCCIDUQ8EyblobY9pDIp9CQH0DHYjwvDg7jkpNHreRhydQxlgFTGRSpDThwdumYiEYmgsijOAXVxDLVFBqYUmagtiqAyZiBheNAdH1K7NAYMOJ4B26EybOiwYRouDMOFZmrwDD4+2GghOO0CJgtjTT5wvjCAXPks7znLfcydumzcMGA7kquau7EZyvZD00u3s5jVfDQozXftfCvH4ahrFx9Qs9DabJUBB9SsfRSSnSIWsPzgfD6ZlKOawrabMQzoEVyyNPx5IMUA9R/OX0YPxUWEgVJ4mF2SwKP1NVg1px73lUZQY6SR0FIwaNSQ1kYcLlvsQIsZfEDt3/BmIb4ZoBb5p0cDauohAtSCrys4fStHlDq2UkApcKcqoAD1nddzZ8+exeWOHvzp2Bl8dLYdAwODbNH7yO3HMHQ2Xjsnto8A1GYkipLiEsxuqMdDy+ajrr4Kc+fOHe9gIZ+n0frKVnz9m9vRTMxsrEfdKmx64UVsfWbBVaGF08e2Y+1nNmN/3jIasGH363jpmYaRI9ht2PvN9VjL4HXYow7rft6MnV9ZcJUrcyS87+j9cuAWkmv7qqLrsOaF/djTuB+Jxq2TD6gBtP3bU5jz9xT6uA7rdh/ALqnd44HCvj88h7VPb83fHys2Yt8rL2INyxt+A9p5DaNorF0oWmhvVy/OfnAaPefOwem9DDeT4qlkxoghEFbmxGYLL0Heh4wpJWVlqJ05E9MeeACltbW45557Cm9xoeB0rBKTB/Hckzy/+tVDcw2e/4+dWPDrejz1w3yh5PvQ/J21WP+vzWzBSPjUWYVNP38Jz392ZL6NN+6uLkfObz7609Eh6NNo+dFarPnm/vz1mbcBu157qfBc9xPQ+ebNNa7BNZ3rCh9hakulQMEK3LWAOpiDOgizgoA3CCZlsCTDYeGSlWGK6A0Z8AjISjdHRdminCCEkx3RMiyVAZgAf/K/QRgXBLdBOCSDK6qzDGvEZ2HwTrSBAHVXVxdzT+/du5eBsurqanziE5/AX/7lX+Khhx7KwdcgZA676Sbqmw8EBRcVBDUIQs0wYCtrQm2WNRPAUoArOdRv2AIDUb6skQysqHwCbRSimZzmdPFPQJocsASnCTTSv7I2MqAOg6thMz2snYWeEcJgpTx+xeug9nL5YVCbPg+GPA7TXvRBsL5ByCsvnAj2sxirYSGghbbBOSmDdXkcyHMxrM1BIB/WR2GAMwh3841N6g+Cz6dPn8bbb7+NP/zhD8xNTYD67/7u79jqSNqXzmfkrn7nnXdAIYfq6urwyU9+kkHq+vp6FskgGEY+6AyW+yfYbtpWBq7BvguOkXw30cV8GEtjcRyxjTi/iPOnfG6S52hwjMh1ktsjA+7geJb7T+7v4HiTx2dwn+D5PGwsy8cNLloodK6q7ZQCSoFwBRigpsVQ7GPfSUyIzANs12GAml+rcThNMJS25XPZD0vsA2r6h9+kk9fB51f+er5/r7c/mUOaIDCBOC4BaxPl3OZN4NB92NXRbml4vzeDI1cGcLSjF5eyHoajCRjxOCKax5zSlKebQnNTjmfaj8Jhm64N2BSe20MsEsGMkiIsmVrGAPX9ZTHUmi5itgXdycJj+b1NeMw5TW5a0psgpcPcyAR6HSOCNCIYcg0M2cCQ7SLt2PAcC1HPQYnuocw0UWrGkdCj0B0XqfQQugf7cDnZh8uZJHp0FynDhKVHYNkGhrMahtIuh9WWA4vqQfmuPRclEWBqaQIzKktxT1UZZpYXozYeQ4LaTGGo2bYeLIpKYlNOaguGayNGbTc16FETiFB7aJwAuu0yt67peCzsOQPUlCObXMJ+vmPKh034mcnvu6z5aPLBNXufQ1z+ELed/EUSuS+z0fmr5e+o6x0717p/8FqYleMv9mCAmsdzp2UKdBEIGhEc3vNmshzUmgHHiCKpR9Hh6DiZzODAhSv4w7kOXE7THgZKdA2ziouxbGoVPjmrFgsr4qiL2ijWUzC9zChAbXgaTD+sOJFw7p4mQM1DkLPFKxotgqA+IYDOA6YrQH2to0DtpxRQCigFuAIKUN95I4Hu15Fx56OPPmL3GCgNIqXpu5kPcV+BQBuNIbp30dDQwF5TBMZrftgdaPmPfdj1H7tx4M1mHDzFS6pbtAoLH1mKpifXYu3nGsGMmvke6Q40v/I8dr+8H/ve4G5r2v+pz2/Ahq+sQ+PV6ZhZSX3H9mLHj3dg16vNaKWd5jWy463/2gY0LcqXrLYPB3+4GZt+vpPVtWHFBmz4xgZseLoRdbkw5X04+JOt2PbzPdh/nOzdC7Dmcxux8ZvrsWZeBdC3H19f8BR2PLEL7b9eN+IIz9e+CUAzCvW998ursfaXbRSoGbukEMkFgcKuFuz92Q7s+PU+NPt1X/XEKjR9aSPWP7kAFaNCsU9yO695EIXveOnSJXb/7eLFi8w80t/fz+7Z3YoH3Usmc8rUqVNZdMWysjIWbbHgx4TGwBil9rVi70+24/lf8fHL58lGbPrHJiyoAFp/shILv3EwxEE9Umbfqf3Y9cJO7Hptrz9fG9D45CqsfKYJGz+3Bg2BqVPQuAtWOdmK3d/djG0v70drRx0WfHYtNn51E9Z/puHqRSoXmrHrx7ux+1V/zKIOCz71FNZ/JTgvC1B7QjrfzLnm1/0az3UFtFxtohQoWIG7FlDThRg9wmBaEOSK7WQQFgZ7aTu66SkDEBmy0uf5YJoMm8cCWuKzsLrkg4ZhMEk+hgxvgu/L8D3YZlEHai+BV8uy0N3dzUAaAWpyUBOgbmxsZIB6yZIlOUAdhGX54GuwTWHgKwj75NEfvFmcDwQG9xEgUwaQQWAv96fYP3jDUOwvQDPBaQq709bWxi5mKAwzXUjU1tayCwu6MJfHpYB1YkyJY4rjyX0XrMNk3CjPp5eseXBMB+eVqJcM+YJnKKG3/H6+uSmXH9SByhHHEXnCxZwUCw3E/vLfwbqFjcew84KseXBuyseRyxNjImy+hulNPxIJUB8+fBh//OMf2YUwAepnnnkGc+bMYeCYQnsTmKa5d/z4cXZRunr1arYdvaYLVTk3sgx75UUyQdgaXJCSb4wF9Qq7cS7D6XznO3l8BwGxOIboN6GVgNTBBTeirsFIBrR9vpzb+eaxqIs4B4i2hOkTPOcX8m0s9ChkW7WNUkApMLYCBJuEg5qHpubvUG47gpU5QO27igWg5pHARwB17nzMHNbymvjwHNTB7+db0k9+rmmCrAJQc88od+/Sv0MO0J728KfuYbzT0Y8/dQ3gQtbDUCQOPZ5A1NCYA5ocxLZH/mGCy5Qv2HdQE0D2HERME1OLoniguhiPT6/EA1UJ1McNFHk2DDsL17bgEqTUDega5bbmjnUGKXUPlq4h6erosjRcSTnoztjoz9hIZy1odgYlcDAlaqC+uAhTi8pQGUsgqmmw7AwGUgPoTg+i105j0HBhGSY8IwbPizJInbI0DNkakpaD/lQGfcNDSA4nYWXSKIpoqCmOY0ZFKWaVl2F6aQmq4lGUmAYiDBaTc9yB5drwKE+25yBOLm6TcryZ8KIGJU6GTmHMLQcmPR0XMVdjwJXGDQtVnntSqG+uvXBQ8xzHItE5u1rIuXfDro9GrnX8kPN+hIBbMsakg151/c1Wc3AnPwuFLjnEadUEucpZJm/frWySZuRRNyIY0qPodE2cGsri7fYuBqgvDWWRcYAiw8SM4iIsmVKBJ6bXYFFNAtMTQKmRQsTLQqNxZcThIcIc7RFy4NP8dpgXn4WoF4CauagpxDcLwa4A9a0eQ+r4SgGlwMdHAQWoPz59qVqiFFAKKAWUAkoBpYBS4GYqcNcCagKpcnjgIIgMAspgqOKgc092NlMHivKCwEfACwEkgiFlR25C+aH9/Pg6wZtAQbgmg5JgyFlxzDAXpOyalPVgt8ukcMxjDUoBuASgplDE//7v/54D1CtWrBjloKayBKCWQ/TKN3dlGBVs+1hhgWXwJvpQwKQgBMrXN/S+cN8GIZhcb3bD1g/JLeeXFvUTbRPHIX0oDDM5XQk0vv/++yyvzmOPPYb58+ezVW9FRUW5sSPyVwvoGgb9ZM3ksSXenwikpv1l92c+nYPjQmguw3IZLouxEwSy48Hv4H5BACwfT56/op8F3Bd9E9RTHvtiAUAwkkKYjmFwNTivg3WTx6WYW3J7gvNLHvNDQ0Ms/zQB6gMHDuQc1OvWrWPjh5z3NLZo1TNBanpSaO9HH32UOakpDzU58+W2yceTAa8Y9/L5LV8/yOcquX3BcRjmyg/re3mu5RsrV90Ml85TY51L5bKp3rStPGdFTvlgP8rnQdFGOaqBfJ4Pnj/D+jQ4d+R9Cj3f3swLBHUspcCdqADlTmbziS0K5C5OupSivNOWbSPLHNQclrHrNY6zcyG+GUb0wyuPtJ/AIC83uCBH1kjebyLfv5Ohs1w3Sr8rXOHyuZraOWwD7SkHf7oyiKOX+/F+TxIfZVz0GxEgloBpGAy0Uj5mytDseCYDfCaBZyfNAC7znxoaqqIa7q2IYcW0CiyuKcas0igqDA8RgtOWBc8lDEihtnUmNP1F+agJTg+6LtqHLZzpS6OtP41LQ2kGk9OWhaiTRY3hYXZxHPOrKzC7shJ1JWUoilBdHKS9DIbdDJJOFkOuDYvCmusRGIgCiMLVorB1EylXR1/GxpXkIC739aKnrxeDg/3w7AzKoyamFBWhvrQM08rLUFNchLJYFDEWjZwgJs+dHNV1xHUDBoX3juhwonQswHQ9Bqej9LQdRB2PvUco2qbQ6vRkObX5v+y6nRzU3khu6pFQ0vz9XApnaUCMGkeacFlPxogZv4yxFk+JyAKjrk3ZwPMBtc4dyuw6iuIUMOc0D99OsFgn/Vj+boP11bAeRY8Xwdm0jSNXenHg/GV81D+EwayLmG6ivjiBxdVlWDm9CktqSjGrzECZkUbMyzBHv6PH4XoGdMdjCw3IEc9jidM5wOD5p/0Q367OATUPvc5fsZTnIqK/yj89/uBQWygFlAJKgYACClCrIaEUUAooBZQCSgGlgFJAKXAtCty1gJoc1PJNHxkOBG8+ChhMLmEBNUhsAXxlV52AfMK1SQBTwI8g9BbHkUPnivJlJ3bwOEGwGgw/G6yDqH+wLuzGrB9iXNyECsJt+lyG72J72ZUqbk7RexQWiEDab3/7W1BuDuGg/vSnP81CfFNbaTtqg4Ch4j3RdtEeARRl8BS8ERwESvK2cl/R8UT/yTBfHEMOKyzKFJ8JPWk/0pAeMnyW3eBCY9qGjif6SoT27uzsZA7X1157jYVjXrp0KXO6Ll68mIUzIkAtw10ZhgnQJ49Dsa2slRyKXIawhZwgZFArjifyZct6ivEfiURYnwbDactjMghGhb4CgspjSSwOkNsjQ3MZ/Io6CIBPulCYedE3FO5GnluibDouAV2RA1yAR9F3YTAz2D75hj8dT5RHr6m9pItcXphLObgAIDj3xbynUPDkuBcOagopRAsayEFNIbzFogYC2eTKJ4c13SAgeE2fCQ3EWAz2h4CsMqQVGoo60Db/P3t3HixLWt53/qnKqrPctW/vKw3NDm2QWAQChORFIe/WYtlhWWMmbGODJGTkGcfEREyE/5sIT8zE/DUT9oTDY3u8ycbYMpIsK2xZyBohNBgEiH0RS0PT9/bdzz1LVWXmxOfNfM7Je/p29+2GBpqbBdXnnqrMd3me581Tld/39zxZB3q4loYbTIa+u9bmhqG/cv0P51xuYvc3s9mODYfXuoyDXIOHNwEN42kYU9p1Tj5zTWXfh68Z4jPjb+jb4caHYXwOr+s5phzL8PqSx5Wb9E13s354bR0B9fVcocZjRgs8uQU65NTrVftrirTCq2Udi+UqFn1671yDBVB3NPegUvC1AHWffLnoXolDH+eR17EnAtlPPounfsTws0NRqA5Ae3f96ua4W0/i9G4dnzq7HR89czk+fv5KfHZnEY/UEYtqLaKax3Q6i0nMomnXomnmBTBXbR1VvVcAcT1topmuYmO6jPuPTeM1d5yIV9x2PF50slNRH21XfV3nThlMQT0FuqezWFVVbLeTeGRnEZ85uxUfPXMpPn52K75yZS8uL1fR1Ks40tZx3/okXnpqMx687ZZ44S2n4q5jR+JISa9dx3K6iuW0jtWkjWURyrZKZkfV0OPOYjLt5rGaVnGliTizuxuPbG3F1y5ciIfPnY3zly7GQpmVNuLk+nrccfJk3HXyRNx27FjctLkRR+ezWK+k7I6YVbNYm89Dqu5l1caiakpuap8GjzRt91y1sblqYl4DtN24VtNOKQ5QA7KCLNNIFyQKmKaSupDq6X596qs+6/ax3AXnoOrc/j/zH0+nit31xplNGwfHDjeLlaXTK6Lb/m+bVPPsVaZVMhPY8dDlKqCgLhtCWrW7u5wFq3YWO5P1uDRZiy8vmvjwucvx/ofPxGfOXopz24uoQs3wjXjpqaPx+jtviu++60S84NR63DTbi/V2UaB0PVkvgHpSN2WbQmVRA9Rlk0o3ltJzKqjL70bWYequ3Pwgvfr1mmY8brTAaIHRAqMFigVGQD0GwmiB0QKjBUYLjBYYLTBaYLTA07HADQuoQZwh8EiYBRwAQoCTfw/hm1S7UjSDYGAH+HP06NGiTszzHKP+hDa85j1tS93sOYTEHJYgD/xxjqfztZOAM+sTU0pq63Ab6fgEqTnObMPrztG/83M8h9WS2skbqkPwO1QEmzsbaNtYh5DZcV7/8Ic/HL/wC79QQBlA/YY3vCESUKdyMYFdgi9tZbsJ+YyXjc07bZdw6VqQPkFjwi8+NN78mfb1u2MAsGxfHwlb047Zhzb4xFizTvQQ8g0h8mHImLZ2vjolVK6/+7u/WwC1n6961aviD/7BPxgve9nLCqCWipm/hz4etikm2DiffudH5xyey9NVb+W8E+RmPOqTLRKuGaP416/+c9zlFl+vvk8/J1RPeJvxnuuFTzy0ycY5Fz7xGAJDY8j1lXbSj3GCtN5zvJTp2sk2ErSLM8c53muOHcZCrrEhZDCfBOBp89xYoR1tenov7aLu8+H+hzF6GKynT7XHHtpnC+1ZS+Llfe97X0kRD1CrQQ1Q84HxmbcYs0lEv9TT1k0C5eEGjeEGgiGgzjGxS/qCPbyea8nY9JW+yw0nh9dTqraHmySG15Kh3fJaop/htTXhesaR37OedoLeBL/DONVeblbQJztQkrOV+eSaTehsDhlXeW1wjHbUi89YyfjNa3+2xSbZv3Zy84P3M5bZYzif7Ht4zX06f8THc0YLjBZ4fAuU64NNZeoKg9M+FyxX5ff821JS/fZc6vr+bibsvXa/uaaHf0O+GT4aAur8t2tWXuPLfKfToja+sJzEQ5dX8enz2/F75y7Hxy5diS/uLuJSM43VZB6Tyt+O9WibtWjreakTXKkGLO31dBWrahX1ZBHTdifuWG/jFbceKYD6Zbcci+ceXY+bq0msNXVJvUzdKpHzZDKPmK2VdNyXlpP40sWd+MjDZ4uK++Pnt0u94W2faZo6TsyaeP7RWXzXLUfju+8AqE/E7ZvrsVE10U6WsarqaKq21IKOtop21Ua7koI8wkhLSvFpFfV0FgtlMOomzu4t4pEr2/GVCxfiq+fPx5kLF+LKzm5RNZ88cqTA6TtPnIjbT5yMWzY347gNeAVgdlB9r21jO1axO1nFZNrERjWNm3zWmFZxsp3E8TpizSa1tolVD/EB6ka940mv1wWpiwi620JRUn8X8msethQMdj4cAtBX7ZkoZHsApL8Jyurh2rgKUJfNEFH8TDFf3lNupTwHgLpPvU9/DxYDwupFU44vm2ksJuuxVa3HV5eT+PilK/HBR87FJ86ci69d3ommmcUt62vxolNH4rW3n4hX3XNTvPiWzbhlvoyNdhkTtaYna1E3PaBWM904APNSgxqkPlBQS/FdvNBvEvBvmwcOAPUT7ED5ZizmsY/RAqMFRgs8Cy0wAupnodPGIY8WGC0wWmC0wGiB0QKjBb4NLHDDAur/8l/+S4FUYMgpqQPvvLOAD0Di9OnT8eijjxYAA2wkJLp48eL+60CHlMyZltl51LHOlT7cuW7SABTa1QdY6wlCgjluGoIZjk2wpA/qbr8DHm4I6csH/ptvvrm0A7Qk9DD+BDXaAlOM3ViMQxve15/znK+d4TgSSmU8JvApN296tR/gwl7Gpn1tq3urTzdAjQOA0c8Xv/jFAmAdJ9WwGtRUwhTUCaiz4/NNegAAIABJREFUZrX2qD7N25y1CfZoh92MU51mP/2ewC1B3xCEDsFqgnRtGqun8YOIfOWRdtW+Jxt7LcFjqp6da5x+VyvaWByX6b3zph0/mjNAqB/viw9te49PKGEpp6X4lrYZmKaivu+++wqgzvb5aTiWtH3GR8aIeRqvY52jL/4FZxOmP53rTAJk9pOW3Lz0Kb5y8wYfZVyznX/rN4Gm49jBmD3NwZiMT1yyk6f3/O7hfW2wg+OsldyYIXa05xzjcQ4b6w9gNDZjNXaxrvaydvw749f7/OB8sZawWR/GL175LOuB63MY+xlH2nTOEAqbB3+IUTGirawtnteQ4cYG7ZqDcbOtsZlbrn3HsisbeO3Tn/50gdTGQB395/7cn9sH1K4lOX9t8I1YMA82Mk6v6yfnXW7I9vAiN+PkmhfT5mgO5mJOGd+59rXDpwnTxeBw3sadsZAxmKCfH40lfWF+uS71Zd7aMvbcoOFc14B77723jC3Hnps2Mi7Y0dhyw4D14Xj2yPloZ7hxIX3gPLbI64zfXdMz7nOtiU1/M9K+7KD/tE1ed9lADHiKr1S05zV2CJSezjodzxktMFrgSSzQUz31lIt6erks1ywpvmM67TeNZKrfJ7dmB9/wt2urVYdw+vAmpydv/es74jBALGORUrupy3UNK6xKreZZ7EYVF5ZVfOnKMj726MX43XMX45OXtuJrakC3s2inGxGxEW3dAWqq5ApUrOpopxTUIP9eTOorcWK+jBfetB4vv/V4PHjbiXjRyWNx5/osNkva5CZa8LAFYufRzOaxnFZxbifi82evxO9+5dH48JlL8dnLy7jYTmNZr2LW7JXU4S89sRavuf14fNddp+KBm47GzXNpxhexaveKehrhLFk+VlVEUU9L7TyNSt3xMm9weBJ1BVLPYquJOL9cxZntnfja5csFUp+7tBU7e4uYTaZxbH09bj1yLO44cbLA6hNr6zFpq7iyauP83iou1au4XC9iu92LadXG8fksbtvYiDvWN+K2ah6nQv1tFY/FVhtN1UQ98axLzeMujXQHqCmOO/V0B6m7tPJ9zeZex18A9FWQ+uqYuyoEnyFAnRuprhWZV6X4LumxO0DdjbmD013d515BneplKb6j6QA1/TQ4XUv7Po+daiMeqSelDvXvnjkfH3v40Xjo4pVYNFWcWJvF809sxqvvOB6vvudUvOz2Y3HrbBmbqqSLsZh3gLppY02Kb8posd8D6gLLe0gu33yX8nv/08mgDviwNvjXtybHs0cLjBYYLXAjWWAE1DeSt8e5jhYYLTBaYLTAaIHRAqMFvnEWuGEB9d/+23+7qBIBBOmVKVmBDxDmIx/5SIGIX/jCFwoQAbqABcpFaasdA2K94hWvKHDRe1/+8pdL6mZ1hR0DWLg5CNoCIwDki170onI8uASOJPgCafSldqz6xMYFiKQaE1wxTgDTudSTz3nOc/bBUSoUAZLPfe5zZQyen//85wsAS6U0QOI8bYDFOY5yK6lPue1m1DAtst/dzAVqpBY2RvMEoYGghFMJlEEb9vnoRz9agBObqkENUL/yla/ch7/eY0/Qjb3BWiBoCD/N25ypRNntec973j4QyiUwBD3571S6Uit/4AMfKLZgU3NI5bdjQUO+0a6xsYnf+cwDNHvooYeKT4BB9n3jG99YjhMTfAKgpToJ9GQb83EeyPXmN785Xvva1xYIbxwf/OAHS2x99rOfLTGSGw+0xXb3339/iRPjef7zn1/GIhaM3znsz8dsP5wLEAjovfSlLy1xOaxpnTcYh6pR8xumOs5UzhkH/AO48g9FvD7Z02up7OdzgE5sA+3i6bnPfW6xIbvkuLMuMvvcc889xZ/swediKmFzbnQwjwcffLA8zQNUBD89ckxsyMbGoH+2YCNrSd/saE3rC0zke2vs4x//eLFhrjFA2YP92P/lL3/5fk1wvmE7fhKb1pM4YBPzFJtigl08xYv45TNt8R+7GIN5m0NuBsl1xY+uF+LGuKyJhLW5qSQ3HACurjPsys9//s//+dK2OLPOtSP2xJl4Mn+xZDzaFcef+MQnyiaJvC6Y+1BBnb8bpzG/5jWvKRkQ+IS9xYKx8ptxpqI+swuwiznz3Qte8IJi+2EWioTJxpPXEnEgHjIzRfrCtcrc2B/4NSbt/ok/8SdKTOhTzHj/cHvsmlkPEirzCZtYv9pOJbZ+xbd58aPfcwOQeGJPfjb2vM65ZqjxrR3xpn/rU2ywjXhzrL8T4kBcsYvrRmbryEwNef39xv1ZH1saLTBaYN8Cpf60kiJNLGSq6bOqgJcTKZyrqoOn+5l9C00rj2sx6INNJcOU4Ffbu4Di/XThnYJ0v9FruOba5W67NMhP5XGV+rvj6OVRWiqwswO67aSK5WQWe2r+1tMCqX/vwuX46LmL8dlzl+LR3WXs1GpPU1BvRDTU1KUwM1lqtFUbrRTfRbm6ExuxF3ett/H8mzbi5becjAdvuynuP3kkTm3MirJ5VTdhP4A6w6tJFTt1xCOXV/G505fi9776aHzq/E58bbeNnUkVq3oRa81u3HV0WlTZr7/7ZDx4+4m45+haHJ3WMW0WsWr2YjmpY1pNomo7QF3VahlPYjqdhPTSTNdQ85p/NStK6lVMY7eNuLxaxaXFMi7s7saFnZ24srcs9chn0yo2Z2txVMaN+UasT+exu2zikUu78cULl+P0znac3duOy6udqKZt3LS5FvccPRr3HTsR920ej7vXN+NmWZNm05hUUk6vog6AtI7JtI3ZpC21vT2L4jeBrfH2cDprNnfxN1T09iFU+G8HgTuN7zC992PjZYhaD2ouX29U9bD5qvjtXssxlBH0i8d6KWP2/8m0q+2+D4H7uUzAaWd3CuZUUK/qTrm/O12LM800vri7jE+c34qPfOWR+PyjF2NrOYlj83k85/h6vPK2o/E9998aD955U9w+X8WxCdV9E3VdRQNQt5NYY2v9NDYHdArqPhoOqs738+og9YGtnf9E6/V6rTceN1pgtMBogWfSAoczvuS1+Jns88naHgH1k1lofH+0wGiB0QKjBUYLjBYYLTBa4FoWuGEB9Y/92I8VmACm/cAP/ED8kT/yRwrMAX+oq3/pl34pfud3fqco7wAwMBN0AMjc4APAgMfXve51BVyoDyv9LoADtgAcqfIDaRLi6Qsk8aUiwRc4Aiw5FwQDfoa1fTmOihDgSrgMYIIkoDNAAowBT7/1W78Vv/3bv13aAkqMA0T0yLkAmMAp6Jv1XIept7sbtgd1UikdwS9wDxgEcgAjgCjHqX1tAGPsAfQAYw888EAB1OybCmrzBn7AMsAW9HM8KJqq5KzhClCZpzTYCZbMxxiLIshN4HIDursxN0wpzZa/+Iu/WMYMIGUaacelgtuYgSsg7g/9oT9UwB8Yp03gVIzw7a/8yq8Ue1KtSlduXo4z/6zDC+BRRv/6r/96mRvbg4h/8k/+yQJEwXIxYr7ach4bpUofzNIumAWEA1qOcS7b86mffk/Fq3kDaqmkZqtXv/rVJTbFM5Cn/awvPEztnLA001wPNyZkRgBr4L3vfW8BeHye/aTKnE35Q0wl/NOvuYsb9hOP7CKGzNGGEMCPDRyTqej5ROxr29zNwZNPzMPr4oY/+YM9zN+cM/OBtqw3NqTc1w4QafyOt3ECqLbO03eZ2tmYtcX24CPAat071tj57T/+x/9YfGj9g7EgaKr/U3WeKmqA1zrVFvvYrJGZE9gNRDWu3LQA1GovQX3eeHBOfuHXl4e1K8V3AmjXJuvy137t14q/KHbFHfuZlw0lrjH60k+mQR9mSDAma5MN9ela80M/9EPxZ/7Mnykwni9/8zd/s8SxGMz1yi/OcT7bs5tY0Ld4zrT14izrZIPT73//+wv8Bd29bi24xpm/n/zmkcpocWyN/szP/Ey5nmYpBpsHtMcvbGCtZ2aHvE4Ym2uLa8ib3vSm4g8+1AebswvbsY0YNBbXS/YGnhOG87GHOOZX82Mr13zXG3YeZhrQvmOsSfEoLtlI+wmoh9kgxo8powVGC3z9FshrZ8mw0mM8KuK9pVIqXdmPUqO5qmJaqTI8UR63exS4fDCGw5D6cNaDwzeI88xSzfoQeX68Y/fPGeRw7gDeUwPUQ8sVWLj/wrAdLU+iiVnU1XrsVGtxrp3G57cX8Ynzl+NTZ87Hly9ux9mdOq4sq1gu59GA1ZMqmtk0mtkk2lmRp3agr17GrN6J4+1e3LNZxQtvOhovve2meOCWE3HrsY2YNJNYLOvYrevYi2nsNJPYWjRx+uJefPnsVvz+o5fiq1dWcbGpSr3oBvBud+OBk/N41V3H4nV3n4yX3HI0bt+Yxlq7jLYGqJdFlQxEz5ppVHX39L+21D7usl+X2sjFpgY7LWncV9HGXuPZhFw6O8ZFaV1JAV1FtFJtR0ybSdTLNi7uLOOL57fi02cuxJcvXozT25fi4t6VmFVt3HJkI+49fjzuP35TPO/4TfHcYyfjzqPH4vjGvNTnrptF1PWqAOrZLGKtqmJDxiFq6aI07ushV5nmm18y+XenOt5Hpdeo/zzU/XdnPvYxjIOnDqgf294wtXe+WzZB9ki3Wy/db8UPPaTOWO5SatNP1+V0WvdpO42W/yez2J3MyqaJh1dNfPbyTnz4oa/Fpx+5EOd26libVnH30Xm8/JaNeP3z7ohX3ntL3LlWx/FJXdLCA9S1eIhpzIVo20RTADX7wvkJoS0O9uos2A15uBmgSzs+PkYLjBYYLfDtaoFrfZ4YAfW3q7fGcY0WGC0wWmC0wGiB0QKjBUYLPJkFblhADTQCLkDO93//918FqAGef/Nv/k0BjcAEUOGLgGOBEaAJ3ACzKOJAif/wH/5DAZlAKyADXlB/Zn1WwMWx4JzXfYkAeQAV4CtVt4Cztj2BP+drEyQBQI2DIg/8SZWtc4AU4OiXf/mXC2wB8owjlYwJokEe48/XU0Wb72fA6DdTkOvb3IBGNgN02AGIMidjAnXMB6QB84xH/yAXQP2DP/iDBVqZNyCVKvVUJ2rLM6EUKGi+gCz45lztAEyAD3tmrepMm5ygOGE7vyRcBaz4ERxyrjaN1XyM3UYFmw2A9FR6A7LeB2l/9Vd/tYCvBNT8k+rQrMNt/gCeJ7UqMPjjP/7j8af/9J8u0Ar8Ml9zNy8+ArqoMAHYTC/NtuwGSrKlc8QI6J3qfccA69SYbM2mNigAfeLGHEAx8cZHQOsQ6CfUHwLrcru5V6X6aXxiypM/MvVybngABlOdzm9AMrgLALInG5uzuLHpQ6yLnUyND3r6t3nmhgBz5Bdxwi7i3PoEmvnPpgHjsd74xRgz3Ta/son4YD8/cxzWMkBtTGyhbXDXv9lPn8A1GGo9gYlgKAjNFmJJv//pP/2nAkJzYwMInWncjYP9+QJ45ivXDDD0+77v+0r8ihntiQdzBe7FqNgyFv1Z32JBzJqvuALzQVDta0N7ALU1Y+2aF1/85//8n8t1S79/6k/9qWI/x4Ph4iPXZqrg2T0zJLjOsIE++dg1woYaT5sx2ADgNzdwODe/gK3WkHk737jFnPm6DpqPY9M2Yt/1xHWKKlzb/CGmxYJYSxuaN/+wmXm4jvz0T/90sVMeZ41+6EMfKsDbXLzHL45nG33wr/jjN37nX+vdNdx4+dYaFyOHVdRiO2E2P6WNMh299/NalJkQ2MdxriEAdiqu0x55nRtmN3iyP9bj+6MFRgtcnwXK37fUH4NfpQZ1XVJ8A9TSfNfUxFXVZZgBNnuGu8/X+q5wqye76fu4kPqqosEHY38yUF2OvAqYXd+8h0dJn/zYRwfhSmleCtcJRfM8rlTzolp9aG8VX7y8G1++tBNfubgTpy/uxoWtOrZ326I8Xs6qqNeraMFctZ+ByHoV09Ui1urduGnWxJ1HZnH/8SNx98mjcfPRIzGfVbFcNbG1uxeXFnVsLYHvNi7vrOJC/7xUV7E7rTrl83I7jsduvPjWzXjN3SfitXceixfetBG3rFUxb+pY1XtR1wB1B3KppqmoAWVy3VLTuYeOoKRrPmTZ1k3ZmMj3e6tlAeZLoBQ5tolvYzOqak2V7VitmlhsL2J7e6+M8cuXtuMzZy/Ely5ciIe3LsalxZVYm0/iliNH4t6jJ+Leo8fi3qPH4zlHTsTdJ47Hic31WK32Ym+5U362UcfarIojmxtxbL4e6zZG9Mpjqb9BdRsjSk3qPnL3N0L0ELfw1X7DQnGt+B1sYOjOvoaCerBRoSQZL+Whnx58vdY6GI6zYOmB+vhqQH2g51eTu6sBbQ7TDlC3FYwfi0kVl9tpnK4jvrSziI8+fCY++cj5+NqlvahXddwyj3jJqfV4/Qvuitfcf0fctd4UQD1r2gKo23Yas4mK57KsDwE1SN3ZrYuQAaDuFdTt/m6UEVA/9SvOeMZogdEC30wLjID6m2ntsa/RAqMFRguMFhgtMFpgtMBogWfaAjc8oAawhoAaRAHT3v3ud5c6yn5P6JCpa8EK5wFSHoAjRSeQ62YYOKZN6XdT0ZvqYuDGuUAdQKUvcAWEAjIoI0FYEDnVyJm+FjwBPoFCSjypd0FIMAYIAbsohgGbBDGAIdCkbSDGzaSszwusJagsN/HKDceDlL9gD2BnfqmcBNbAL8BYu/p2gxcsSohnnOAleAoSgjIJqI0BSNOedgFGMAzMAvLM2SNVq44DtICrVMVSO2eK31QGD9WIqQBPgArODes0mz+gl+poNgWx+PWHf/iHi+/ATnPn0wTUAGECahDMmFKhacx8CDZSsQOz5k+pr00Ay/mgFfs4Rv9iJdOXg6tZx1mMsBUYCrw5lk3Ej+NBP/7TBziYIFvbYsFxYkOMgNVg3RCGpQI6U7oXpVn/NJdUMye4TVUrX7GfY80H2BO//KhPcPqP/bE/VuLCeNN+v/Ebv1GAJNiYYxPnw5Tg/MTX2tOvPgFYMSw+HCv+KKgB6lRlswEAKB5BcsdlbXh+ZTvgln/Ebq5jNrSWElBnemyAVixKJS3mHJMK+ATUwKfY1qd1LnbEQ/YHypsDO4Kv4t9GBXHLLmAxSMsu5sum2soNLMZv/RkLIJyp6tkZ0BWj1PnsAxC7TllXVMDaTAW1GNCW65C2xIoxZV1nfRgPEAw+s5W1YT7OzXUJqDrfcdaF64Y1YtzZv3G6nol98WXdg9vaAaiNHSQ2F7EgZm1ScC3J9NeOc23MTTHGBFZbC+b9R//oH42f+qmfKv4W5+JdPPCd66TrJvjMt7mBxPzMy1qy/vjTmNhQDPIlH7iG84n+2Ed/+snNDuJMHGQJhUzjn3WtxbyY8GTvrBnuHLayDmWuyI0KhUH1GSCGWSCe6T/6Y/ujBb7jLVAAXFsUs5TMRTnbNLFUg1rGkUOAOpMldwjwKqlqJ8V9gsdTgdOH1ddP7Id9bWfhwFeN4jrUnQdZmfsZdVSzdNmlOnbENGqQuprH9nQeF5pZnF228fD2Mh66uBNfOX8lHr5wJc5c3Ilzu4u4Mm1jsVbFSpadCR0w0AowNiX19lrUcXTWxqn1aUl/fWxjPWYlbXcb28s6Li/r2K6bolhe1RErdYebiJ2QchxkXka1uBy3ThfxyrtPxuvuOhnffcuRuP/YPE7NqKTr7u9X00QznUbdz6eadll01D+Wvty8ullXMZ1WMaX+1u9iL7b3dmJ7dyd29nZjt6mj2liPjWNHY+PI0ZivbUaApMa5tRNbl3eL2vvM3ioe2t6Jr1y6FGe2L8V2vRtr81mcOnIk7tw8Enesb8Yda0fi7s0jcduRo3F0fRbbu7KRXIllAdRNrK/N4/iRzTi2uRkb1awX83Za4pI6vU+FTdnfKf87X3Ve6t5X9/ygZPIgPnot8H6QDGT/QwV1VwW7aPuf1uNJN2okoO7js2wWSGl1xuyEjwBqCmqjmcakAGpj6zZM7EymcXFSxdeWTXzyzPn4xCMX4gtnt2Jrazs220W88ORavPHF98b3PP/uuHu9jeNSfNdNtM1cPvdizpIXoa2jBanLOA4AuTTkEpAnqs6hHQDqBO1Py0zjSaMFRguMFrhhLTCm+L5hXT9OfLTAaIHRAqMFRguMFhgt8HVZ4IYG1MAkEAgaAEiUdQATKEpBDYL5HeABPYBRAAxUoZ5zowwkAaOk/gVEQRHwA1TTHjCcN3WAEQAGEAHagE/AC/DQFmU11SYACQQCIkBHqhOBGNCcws+Y9GHsABloZNwU1ICI87UDwgBf+k5YnrA2leGHb5qmGtDcAZ1UT4NGQAuIRpmZNWbNMVMsA0+AKtBoToARu7EvQAMGmjeQBuA5F5zKlMqZ4pf6FADVFrAEjmkLADXnrP2a9bWzjq6bxflaplDPtMle15+n18yNTcEpsIxvwGSAFSgGtkA3Y2D3oYI662Frq9zwbdvSRgJqtmLzH/mRHymQGsQD/viOGlp7bJU+yrgC6HOM/Pie97ynzF9sgY7sRD0LhmUNXXNhH/EMxJoPO4g/tgIJ2c4jlfGpMvfaMEazXjB7Zh1q4/a6uPVMuC2GgcH0N9+Bb5S77DMEjWLTvLUJ+Ilzc8la3toUbzY5OA7AB0O1CRarYe54x7CbOAeoQUKxDsSn0jrBvRgabgLhI7HLfsBzbjBwHN9ah5keX3yJAwDTceCqfq1z8eu6Aaxa69qi/rWezFlcUzGLLXPwurTwP/mTP1nWrbbM0fgz64JxmaM4SN/yjRg2R3HFhtrWnvnaLMHHWac5FdQANWj6x//4Hy/jzxIFmco844Av+NbcrVdxpq+EqdatceX5bG885uiRsZAqbL4DedlHu647UoTzdaYZ51f95GYe9hOfriViP2PLmNjIvP1kM9dWcwKo+cdYM2MBu+Q1z3VxWPPbeEFn/jA212zXWvEiXp3Hdv/+3//74v9Us+fmEf7lN/Fj/bKV44B24wXDHZt12PXNJq4v1rnj2M2a4GNz8DfEIzfTDDeHfF1/0ceTRwuMFijAb39NtR2KUgc5AfUS5KSknHY1qLP+b2e6Qf3Zkif6cVInP4kK9TC4fjK4d9htg+TDgzTJ/fiuB1D3kJ4SOyFlN4YD1F22JBZ4N4vVdD2W0/W4EvM4t4o4vb2Kr17aiYcuXI6Hzl6Kr166FI+u9mKrApQnsWpn0TazmE7mXZr0AtFX3om1qo61KmJGod5IrV3FMiax005iSb1drDyNqbrAU7WHJ0XhPlnuxNre5bhrrY7X3X9bvP7Ok/EHjq/HvetVHJ9OoqoJtuuowczZrCSJVuMZk5YyutQV98tE9WFptKvy+0TqcJ9pVntxZWc7tnauxNbOdmwv92K+vh5Hjx+LzWPHYmNts8xnVQD1bmxf2Ys9KcljGufqVTy6ux0XFzux1y4LoD6xsRE3r2/EqWotTk3ncetsHifX12M+mcTWzlZsA9T1oth8fX1e4PSR9Y2YV2wHRIvMg/ArCup+Q0TxVZ8lfpiqvejW+xcmg9i8KhV9USf30dyn3z5IZ31tPP14Gy2ectzuF53u4HSXkQAU734BgQuc7gF1t2+iw/A2B0g9v6xmsTNbi3Mxic9f2IpPPnIxPvW1C3H67PmY7l2J552cx5te+tz43hfdF/dsRBxtFlGtwOi1btPERNpwNugAdab47rZlWA+PB6gPVuG16s+Pl9bRAqMFRguMFnhiC4yAeoyQ0QKjBUYLjBYYLTBaYLTAaIGnY4EbFlBLj0vpl+lygQPQAkgAjn7hF35hX0ENAoFBUsICIz58gzPAFkhCNZgpoEEWIBZIzbTEAJLjgUBgEDABOvQDUAObIAkAB+iAQuC0B6BI5QjsUhMC5366aaR98AesMhbwh4LamIwRQEsFNegEqgOlxjAEuRk4CXlTVatPcAgEAndAcDA860lT/GYNamME0oEn4wCWHJ+1WgFq8A10BdAAPCAIoDR+gAdUM2/jyxq9assCPOac9cLZNtMGp4I5U1M7N/9tHqAce3sCbOwEzIHnAHim3AaT2Ea9XQCJetKxXge1bFbgMym7wUawiY2dk+rHw4DaewC12GF/7WkjFcCAJwgo9kAwYCtV+cYIrv7Lf/kvC3A2J/bjb2BtqN72nrbZll1BajHAnmwrpqg62QNUFuPiig3YK+sii1Fx6ClWPByj7XyyI994nT2tITHCT+YLuKt9nOntgUMQNhXj1oK4ZENw0vpLQG5MYgYABAvZCejUFugNGOs7U9kDnWAjX3iPbYA/a5BPvGcjBMjP7vrSt/hxTm5YSLsA/NaksfK/uufWvBi2Fqh1rVf9A6rAqvczdhOuJlDWljbZChT/S3/pL5WNAjYbeM91w1yNlU/N4XBc8QGbOJ5fbQgwXnGTgJr9+FUsa3MIqPmDojxtkr7TbsajOOMjcW4srivm5TqUynCxYR65lsRnPq2xrDsv/mxYMEdz4bcf/dEfLfFPUew6aS42VPArG/MHv1n7GZfaBpX5DuS1UYT/tPf2t7+9xDbbZnvU94B41izPa3TGsGuTNnJjjHnZdARQuwZpS8yxA19bi3ymPdd8m0GG1ww21jfb84Vrd2ZCyI0/bADY85u5GJMNI3/hL/yF4hOPvF5lKYinm3r16fzxH88ZLfAdawESykxlLe1zK/1vl+J7sVgGQF1AYL+h7fEAdUmb/DgK6utZq8NjHm8TyuMqsA+q4z4tQD30bZcbJ9N7d4CaxriadD/bxn9nUU/XYzFdi+3pWlxuq7i4bOL01l585cLl+OL5c/HQlUtxZrETFwHcRRO7e5OogerZWgHGUn+rvdxOVhFtXcDjtKW0nkdTab8qyuccTin37ZxSM7qO6Wo7Nhdbce/mJN78wN3xurtOxUs3Z3FnNYmjEnXX6kIDjpWddVGqO7erqCfLAqpL2napwntA3dYg8KSAcL5eNXXsFBX1dlzZ3Ykru7sxmU1j48iR2Dx6JNbnm1FNZlGv2ljurWK1J/22usgRl5tVbLd17EQdy0kTs2oaR6pZHK+29iylAAAgAElEQVSqODrpn+0kNouivC1q7T3pyJu6sFd/Qzfm8wLtAdT8vF18UXXJurPkitcyLnKfAdDapfWedIC633iQfr0aUB9sROgOTeV8pyy/nth9OteGkqXHZEs+8m6TyMGjq+1dlOETdaFB6j6heWNMVUxaGwuqqGezWK6txVY1i4eu7MWnzlyKj33lXHz54TOx2r4czz25Fm962QPxxhc/J+7aiDhS78Z0KebWyuYEMJy+XgwWIC7KbYYQb2z4OIC6rJJ9+P90LDCeM1pgtMBogWeXBZ5aZpcnn9sIqJ/cRuMRowVGC4wWGC0wWmC0wGiB0QKPtcANC6ilxwXXQE+ABHQFTKhmQR6AmloSxKHgfNvb3lagDXCVwBmYATkd/0u/9EsFcvignzWiAR6qV334wA76eR8skeI31X8gHIAIeIEm4EnCLjdV/RuwAX+Ni3oPkAG7wE1jd8MJOPt3/+7flXG40WUcWYcYADIO8BEsSrB7+AZq3iDzPsACApof+GUsgCcAqW3QxvmpxgUsnWN8wBL1aNZ2Nk6gHyQCd7QJIFJnahMQorL0yLGxC+gK4gFzABUbAUd8lQriVAW7AWg8WV83wS17g3xUmOymXe8BUaAyiApg8qs0zAA1KMnmVKGAWwLqP/tn/2xRg/MXW+amA34FoYYpvgFb6mmxBlppj00SUPsJgPGfWOFPxyXsB37/xb/4F8WfAKNjU3nMVpmmmc3M2dxARpCQvRIGOwdQdTzgbq58lXZiN+PXt9gD7Nja+Y4BtAHFtB97GqOn+YjLVKADwCAimM4X3hMP4ogtrQc+tObEg1hMwM/v2hQj1hNbOkfs2jjA9sYJ7CdMzPXJb+JCTLC7cQPF//bf/tt417veVcCqGLOWqYrNMWNdm+lrmwH4RTs2d6Ra3ZzZ1DXBMWCkdNPgZALgrPHNThnjUlqztXX9F//iXyz2ZX/Q1fzYzVi0BdpnvfC8QZ3KcrGgTf4VtyAyQO0nsJuAGgzNFN9SlBsfUCx+hjA0U35b1+abKbfBWBA1YavrXW7CyFrV1pKnPo3F/LyXinptug5YQ2LBvMUrEG7e1hP/iAGxYEOP62NmI8ha8q6tP//zP1+uaeLIWLTnWizDgX4o6bXHP9aQpzkMr3HmmpuCbD6wBlx3wGl+se7AczHFzmIqN0VYc2xnLZija5bNGOLAuLwHsmvLJpOsC8/W1qMNDY41dw/9vfWtby3Xz/TxMKvBMwUOxg8/owVuKAv0ys1OkdqBstUqAfUiVnW9D6gBzQ6o5eNAQT3QUvdvPvV038P0/ddSo379gPrxEzbvK0bL6HtAXRSkUiC3MWvbqAr4xBMB5HmsJmsFUu9V67GYzEq96HPbu/Gwz2NbF+OrO5fjzPZunN3ajXNbe3F50cYOuD1fi3ZtFqh3O5V8u45m1UZTV9G0s2iqtWiruQ94nQS4bBDoCyQX89cxrffiSL0T9x+dxfe94L543R03x0vWZ3H7JGJTrel6WuBxAwKrh62XFhBfRN12kFptbMp4U8pra9mQ2ftYHNigsLNaxs5yEbX31tZjfXMzqtlaTNVCXjUBbit0DQjX04jVpInVtIl62pYnCDqfRNDsrreTWI9prDcRsyLcbWJPneymA6QU/cY0nYLlfa3pplM5lzIPVOR96Y2iLK/62tkplS61lDtAXbTGNhZ0ezD24zIhdGmzQOBCg/tq3N1hXdXqLl6+0X9rDiBHD6gTRncSakXPe/rbpfduElAXsm7TLEDdHddWs1jNZ7FTzeKRRR2fPXslPvrQ+fjCVx+Jva1Lcd/J9Xjjyx+I733xc+Lu9Ygjq92YANQBUNsQIca7GOwU21WpuV5SipeYz/TofZ6CYVb/EVDfUH8qxsmOFriRLXD4M8k34u/CCKhv5Iga5z5aYLTAaIHRAqMFRguMFnj6FrhhATXYBXoAZiAU6AhKgJcAD7AFLgBXYM3f+Bt/owBqQMIH+qzZ7HhwJ+uXAjNANIAJQgBOABEwRfXnPcAP5ABpQWVtgWYAFWjnw70vCamqAxDdnMoUupnaOFWelJeAmjaB1EwtDKqANdoE0UAZkC7TKicQKjfI3DTra9/lF5RUO4M6bOV4sDNr6aYaO2E6CARYUSH+q3/1rwogNEbqQoCaPcBW8wYtQU82AaiAbPME/TNFN1AEhAG/5p6K4FRQJ6BmG0/ne2iD7bK2rnlQawOHCVcT+huD94An9gLfAWo20o5+U0ENxoobfuJfsZBQXP+ppk+1MPs4nlof/E3FasYL3wNgYg845R9gTcyBW0AoO2atXiAfNAUl+eJwum62FwPiAxD2PnUveyWgpkTny7RDbjDge1CaCtU6ABfZiP3Zz9zFNgjJzwl3jTPfE7eAKIgI1olrm0DYw5gcZy2AsQmJwdWMP3Pyb/1Rp1p/4oVNtPkTP/ETxb/s4n0w0TjYkM/EWSrwjdEmEAp0kNNY2JcdrAVz1VfGinbFgHMATL4F28FasZAKarCRkpofjIm9Uv1rLGkzMe4JUPO7sdmoYP7ixAYOGwlS+Wv8YK11IG74ziPjlF8T9APc4k977Cy2+JNvKYSBb9e1tIn5OoYN8mZEKoozVbUYy9rMgKu1qo3M5MBOzjF2a8KaMXZzy7H6t7XKftYVG1pPlOPmZKOJsfGfdl23gF1zMT5zzewOfCNe/uk//adlU45NJGzD5gCvWGPbTCkuLtk264/nfN305xdwWSyLR+MWC+Im08yzr7ZsQnAsu8qWYINPXo9y4wiYDbS/+93vLuvERgDH6V9cZQwak9i3aUCsuh7p86d/+qfLNTmvt8Pr7jfi5tDT/zgwnjla4DvDAplauCDZqwD1siio9wE1zAhQZy7lDt31z/zXgeJUDeB8PF7q42/UGr7eFN+UoY//6KD0/rApVvHStoPT87bpYJ00yEXdDFDPYjlZi7pai6jWop5UsVi1cWm5LCmuH9m+HI9sb8dXLm7FVy5sxSNbu3Fp2cbebD3a9fWo1mdRzUonsVy2sX1lFTuLiAWIXc2jnXWQumOvXQr1rk4x7LyKY7GM557YiO993r3x3becihfMq7g1IjZA9aYD1GZVkX/bIBl1VNNltM0iGmpqQt3KMU0BxE1Td2rxdloqZpd0z60U5dKNN7GScryaRbW2ERMq77otacSnDahdxcQm0WkTykYH8D5pO9baiZhj6rNnC0xPojLGPt6WtTTyTQfLpZwvYDrrSx+wZe8LuaLs31sWBXiWWqmqUn2atDoadtKePgroLrsv9l1/Vbrvgfp+mNJ9CKhLpD9JmvrDxxyO+WuugaJg7xMPlBT53RqcUEkXR6u6vSqAutSiLrS921TQZf5uy2t1NY29qopzq0l84eIifu+rF+P3Hz4T21uX4u4Ta/G6lzwvXvfCe+PutTaOrhYxLZ+ZOgV1ebSANRBuQ4Ga6R3RL+rpQdpzwTfMmD8qqL8z/gaMsxgtMFrgiS3wTH2GGQH1GHmjBUYLjBYYLTBaYLTAaIHRAk/HAjcsoKZspdRMBTVoBhqACAA1+ACQAV1g2s/8zM8U0Afa+FCf6lU/ASNqPuARJAJosm4vYAESagOEBH6AOMcBVAlrwG+pmAHlhDXpUDergBYQCRgBvvShbamBE6iCaAALQJ3joG4EUcFccA5sPwwhS1q+/kbVEFYDUYAXyALcgevgLDUru6WSHFTKVNBZk5tqlV1AZapBgBqkZyeQiuoR5DKuVCOnUrPUhIzYTyEMfIFDQCGY7Qm0A0F5bG4ayLTe/JjqZzYGzszNuLXjCxRwBVqDbsbq3CGgHiqoM4V7Amq2TECeX/ISUIOxIFYC6kzxzRfmDHCCYeAgYMXv4oOSk43FHJgGaknpbmyAGigKqAFhmZab7XMDA4AIwOmf32yEME4QUAyyFaiXgDo3QGSc2UxAgSqNOzsBefxkPVCzmifoyH78agz8LRbNXdwCdamg1i47ZN1h4Fn8A3r60U6mQ071MR/pS4yIc+BQv855y1veUnyWCnSx7pFp0gFlPmEPvrNe/tk/+2fxT/7JPynHAclsbG76zQ0NWZs908H7metF29Y8W/BbAmow2UYNmwWy5nVukuC7TLXtHNcCfpba2fzZIRXi3mMz68o64YNUtPOth1gG6jMNN3CrHRsf9C/O9JlrS98JqLVt3ZlPbqqxVvlF/PEv+JubZGyCEItsRPWcqnbzd73kS+vJunGO8YpN1yLtuk5oW8yyMb8B1N5ji8zGYDziJFNop+LZfLO2tTb4z2ahTPHtWvdX/+pfLesX8LYuZaKwrsDpTPGekDjV2FkqwRo0brHnOuhpDrm5xzWc/9mAv9gvN8B4nZ0zVbi/EfozjwTUlN250YJv+cz6sRnFuY6z2cnfmmx3CAEe74bR0/njPp4zWuBGtEACpkxyPATUpQZ1X6KCQLbTwXaFfgeoLyY99O3f7TdRHdT+TbteD+DLY5/q2r4eQN3N9YkAdT/mItbdt0hRkc7aJub7CuqmpN4GaqW0XsU8aumS+3TZ9NaridrTq7i0WsS5vd14eHs7Hrp4JR7e2onze03sTmYRaxsx35jHfL1TBe/sLeOrj5yPRy/uxlY9iSuTKlazeUzWN2IGClMn111qbthyOqnjpvVZPO/UsfgDd90eLz52JO6ZtHGiaWK9qL6raGvHtbG2VsV6NY2NaRObk1VU7SKike67KU//KwraAnXbmDYsRanLXj5jVgXKl5rYk2lUs3k0JQNPXcYEZs/YZLWMalLHHH3Omsag6kRrnVq6U1tLTk1A3tW8BqeNIAF0OaS80tdkLlC2k+s2jSwui1jsLUo6cn938+9gUV2zT9MD6h4sdwrqDliXJof1qK8TUA//9jzeteJwlqXHi+dMIl5gc68SLwC9gGn7D6b2IJSNA+B0U2C/f7fRmOO0imndxmTVFPJfV5NYTqcl1fxDVyI+eWY7vnj6fFy5fClu3pzGd7/w3njNA3fHXXPxsYpZzcHrJUV4Se3d6eu7//Jjb2sbMhJSdwv/IAF++XVUUN+IfzbGOY8WuOEsMALqG87l44RHC4wWGC0wWmC0wGiB0QLf1ha4YQE10AjMgBPAM0gI4oFB4Bj4AEYBXWDFO97xjgIIHZ+Kt+7GUlNS3FKXAnVAknSugCjQpj0wJtN+g1CghuNSTQgwZf3pVDumaq/cfuwBMOAGyGTqYxAqATXwZlz6BIm0DxSBYV6jaDQOYATIM45hrevhDddUWuoPpE9ADVhJRw3Mpboyx1nqOy4WBVhS71L+DgE15XUCapAKuDEm7YBsgBOolKrsVD2aU96sA8HMUztAUKpMhmM3jlQqA7xALTsAZKCU+YO2zs86t6AuaOs8QM3zcIrvBNTq6YoVKmMpvoep0jPFN2CmTfOhwqR09e8E1DYPXAtQJ3RPQA3AgnN8aN7iNAE1Ow3Tsfs3QG2u+rf5QTvmK0OAlNvGIEYBTvA6oX7aT3zYIGHuHtYHRb723CyVvhgc1yZbek1bwKh487vNA4CdtWRM7ACCUqGD2M5PQJ01t93MzLn4N9hIdZqA2ms2DgDU/Av2sR87itVMfS6uszZ3qnkBTipcfrK2jN36G6anz/7zy7p5AKZi03htGjAmYNY1AeS34eKHf/iHi10dZ7NGAn9rwJox/iGgpgDXHpsB1N63qSRrcg8B9RDYixv2ZUPPBNTaY+fDgJq/+IpC2YYU60WsmmcqicFpx2nXOnCMORnLcPMHmwCtoKy+neP6Yr5i0jpwrrWZddP5xfH6s1b4LQG1zRPAMvt6TzwPsxGYd4J0161//s//eVkD4siaFTt/7a/9tTIffrBhx/WGWtl1xFgyJXcqss2hu7nfZb6wDrRl/J6ua8aU6cddx4Bkqcld+1Mhbn58a12Iz1RQi03zcF3J7Bf6ssYA77zeOZd93/nOd5Y4zE1OJf1sVV31d+Xb+lPDOLjRAt+mFrhKCbmPZCfRNl2Kb6mdQWo/8axSIjdVpL3Csqg9Bxv2eg3rAaTuqN7+addriq8HUOsjVeEdVEvVZ0n4/PhD6Nh7T987tXIZflEUNzHrf1Ln1pOI2ubAqVfXolVbGlSEdSmVS33piOWkjq1mFeeWyzi9s4wzu4u4tGhi0c4iZvOYr81ifV0zVWztLeL3H340vvTopXhkZxmnF6u4DAzP12Ot2ogpYF1ju5PSPxh7YmMed5w4EvefOB53r03jVLOMzXpVgHrZtNXWMZ+2cWS9ipvWq7hlvYpbZ9M4Pm1Vuu4AKEBZ1Mu9acrU/aevdQw/T2YFipbM2f3nbOdQXXtWs2lRKtf1qtTHrnQtZXeRoEvBDWFLSS2NeVOU1xqqqllMXc+7asv7sLbYuH+tOz8BtQ2vTSwX1P1Uv92GUQBfvWoq6kSoXR3qLmTLM/1ZMnp3vk3/donE953f/+sgxfcwaJ7KRouDcLo63X3Ot0i7y4aPHk7jzaXc9HRfQa1GOUDdbSZoe9+rMd4WJbRMBe20jVVMYme6Hl9bzuLzF+p46PxW+U51tKrj5fffEa98zh1xZ7WKE+0q5vzbA+riJwptgFpc82OJHQr3LsX3tNjLawfrp6yxEVBf7yVtPG60wGiBZ7EFRkD9LHbeOPTRAqMFRguMFhgtMFpgtMB3oAVuaEBNYQs4Uw1mem1QAdxLBXWm+P65n/u5AsKALQ8QK9MsOwYQA5Ko5MBqCkNQhdoTYHQsgCKdMzDsNRALqAVPvAbYAF5gz/6Npj79tmPAxV/8xV8swAP8zRrU1N8UrW54GYsbOIBNpq8+PA59mC9oDPQkkE719OOl+AbCpDymYgSxgLvhjS0QaqigNkfjAm/0BRACqCCVeQNfABfIDhqCVsCXR8KbIYRmQ8dQZjou1dND1XfWws1+wHyvgUfgKR8kgKMKBeiAR1DNeEC9BNQA7zDFt/lQj7MdMMhPmSbdFz3HglwJ8cQK9TRAbbziA3QDnoFfNgDCQH8gLMcFkPGfMVFQ87s4BTBB6qw7nDUL2cu/wU7QLoEYu1DtA4/DVNBAtj4yvXe54Sjd53xeYJ33xBfAz35go5gBO4E1EBvg4yNgH7gU537XzxBQOxdQdowND84Vr9qivNVfAuL0J5CtHrB16Hz+BgEBWetgCKidI/uAdcWWmVrMOrZhQIpvT/ZnN8dSzVIID9NoZ5p6r1nbnuKbD9nD2PnLhg1qW/2JBWrzBNTpD2sfNLW++dB6tAaM3/zND2DnJ2tULIm7TPGd6vjcnGFNA6h5vQDL+YGCWv/mlim+gVPxZz2JYzEP2rKLuVmf1gZVL/+KSRsS+EP/YPFwXZuT+fCfMWeqf9cr9jaOBMJi1loCv83b+hF7f/kv/+VyjbGRwdhyY4FYdu3lF2vJ9WUIk82T79R6tk4dI7be/va3lz61I070KS5kCuBb88lrSarkM+tFZhzQl9jz9Jq2rElj52/Xev5iv6Kmq6r9DTipoP7X//pfF9+zs3m4lmVmhty4BFCztdhxvWHnn/3Zn93fwJGbGhJQfwd+xhinNFrgm2qBwwpqEMr6L4B6X0ENQrYHGZKRzL7MyVWfvQrMvRpYd595QMSnNq2nAqjLZ5qrVLBdXx2kTkCdqci7esuHHzlOatROZSu9dCpuu2TPMOqk1xqvSipkCZjV8FWLeV4ANSNNoymA1hPTW06a2I6Ii+0krtRt7NaTWDWgL+XvNNbndQHaV1Z1fOHchfjs2YvxufOX4/OXrsTpvTp2Yx7T6VpMpuuxqmdRT6iXq5hWs1ifz+LI2ixOzqs4PlnFZr0bs9rnlTomlfHWsVY1cWJtEnccmcdzj23E849uxl2b8zgB6LJP3RRoXPWpo5ui1IauB4AaeFfXustG3tUsbusCwEs/hLgV1TOFt59Sg/fpqhPaJzrGYsVTcUKnBj6sPC5/2/igkOU+vXYPmrVbPj/06m1+Aus7QF0VUL4fbgMQzS9fr4L6qUXxtY/O2C7xWdKZ97EGTlNQ7wNqSF9Kd6nYO0AtlqBkvqqaNiqbA4pdJAKP2JttxLlmI760XcXpy3uxtX0l1mIZL7jrlnjZnafitskijrfLmJfdAPNoWjXPi2S7pGQvAHw6jbrfrVD6GAH1N8LtYxujBUYLfAstcK3PFE9ls9FQbHH4ntPXM60xxffXY73x3NECowVGC4wWGC0wWmC0wI1rgRsWUIOsCVCBkgTUgM1hQA0eggogBEgyBFsJ17IeMBiqDbAz6y1TUYKHACQYCaQA2aAP6OQ9EAkgAiFBLNAkgZ22QSqgGTinSE24C2p7AjbDFL6OB4hS/QiSGAdABeAAbKBf1n7Ocy2FVG8C7amaBJfcQANuMh06W2R66RwjkAdAU4gCW5ScCahBYupLY3EMqOY1EAsIArOHX5gSTnc3l1fFHsCSR743VEY6zpxBYNBKPwARWJVjAANBx1SbA7pgouNBTXEBghl3pvjOGtTmBiTyYSpns4YyvwN/v/zLv1zm5lhQGeQCEkE/mxhSiZs1y8WW+afS1dgSNvMXCKZdkNaxYkTaab97DOMO7DQXqvFUqQKyABqQaQypTM8Yzpq/qS4Vz/wmC0DWjhYz6hLbSAAmZnp38xEXjmMjNgAIE9xqMxXUwB/fiz2bFaylYZr0TMWsDceJH+2KwYSt2vU+GE7Rzmf6yPT4gGmm+BYHwD64SYHLpgBi1vEGYhMKpmo3/wxkVoD88i8uQGXrzgYEtrXmjEc7/Jxx4Bx+MF9xwIfi3Bgpcq1t8B9Idp2xqYFNxFWm6uen4aYR14dMtQ4qGw9ALAW1OVkTIDif8b12tSmOrSt9WgN5TQKJtcOvfGkTg/Fp05rO1OLmkpsVKMfBYm1Qgcsm4Vql/0xpncp3/QO+Ysm8/spf+Sulf7HCfmxjbYnjjGfjyLTc+hVb4kD9aeBYHCWgftvb3lZszg/Wm9hzvDkYl00SmWqbTzPGhzE/3NwiNoZ14cWDWLKxxJpLdX/WoAbp2cPadM1iZ9cXWTIyq4K584lYzQ0jrvnWuRrUrkND5f6wPviN+3FknPlogW+MBfaV1KUY7qSkkN5XUKv1u1KbuAPU5TqPRvY1gocjuDrFd4cID8D0Y7HwE0Hop3LjuKut3HZ1hgcPeLYA6gKrE1D3WtmiqO3qHBcAygjl/52St5OLJ6wGNptS2xidreZVgdML5WuaNtpG+u15TFuqV4fUMZt0gBo8BP0W04idyTT2CjKmtga2pzGbNDGfgryT2JtEnNlbxufPX4qPnzkbHzt7IR5Ss7pWOXpeUokv6nmsWtrnecRsLaazWVENzxxRL2Je70XVLmNSNSUz96RdxtpkFcfnbdxzZB4vOrEZD548Gg+c3Iw7NjZjQ6rxVdPVkQaKS/1hSm128Lm6G6e03JNar5OY2RBQq2O9KnLfajaJtgJO62IXcFot7pIWvD+X7Qorluqbylk/8GvLfnyQ2vurI6pA6qLz7mKJsLdyrNrXy1Ws6mW3QdOmALaYdZC67KHgwy5o9zcwlCjoNyDYXpCS+T5KOsV1PwR95gaHg0rrGUsH4+xDZxA33XslVfc1lmhqt53XTLv5WQtdje6E1KmgBum7FN/1lMa5U++D8EXdXGp+d7WqpUlfzjbi0mQzHtmt4uz2KrZ3dkrkPPf2U/H8207EyWY3jjbL4scOTk9LvW5xbaOBPRbgNB+W7w69gpotC/YfFdTfmIvu2MpogdEC31QLjID6m2ru7+jOxNLepe24/NWzsXV5FVfazdiLjagnsyhZhconlr5MTPnM3NXFudbmyOGL/afPxxy4f96ggf2cLz5DtREnT87ivudsxMmT86s2/H1HO2Kc3LPKAtbN5cvu7Z6PS5f2om3nZRfvteK7m1hfDGcQ92vrEW7prq91n+une3sx3dqKyd5e/73t8U1S9mVaL6UAUcRiOo21kyfj5rvvjs0TJ8Z186yKpnGwowVGC6QFblhADWQAP1IVDxXU4HLWoM4U3yCPGtTUw6m8TOVbKv4SFJabOKWO3aoAMnACQKHmBJHBTVAG+AFFwBww03uADXgHAoJUCX/Bl1THUtRScFJNGhewLoVzphjO8eQ4wBUg3jgSElIN6gdgA7Kcm4A6lYbmAKgAuEAh0EIBCMIAlUBLKn71Zb5AXKoknQNmOQbIAjhBGWPJFNRAsv75wiYB4Ctv4mZab79n/Vj2ALESGBnz4TTX/AcAArXUvyAWmMVGoCIoCqhljWLzciygZg5gkxTmoCggxTeOAcKAYmPlv2ENZTYDo7SRwAzkpXD/yZ/8yaKiBuj0CeJle/wB6GpP6l/zT0U7wAo48jfIaWxgqHl4Zq3itL15sy2Fr5hiA7YXsyBhznsIH/PLbSrQtcXW2gF/s1a4tkFumxqA7gT8FLNAJxCbsFhMSn0thrWftY7ZGGQE1oFEMZRAlF8zRbwYsrEDwOc7bejTuhEjuW4AauvHeTZNmKOfYls85+YCtnCstNhsln3bYJDzyLWctmGH3CAiBsQxQG0da2sIqPkMDLVeE2wnoLbm2Mf5ACZAbSOKdcT33re+xLD1aMOI9uw+z3rs5itm+MJ1ydrnL+3Z+JCAGrQWLwm+swZ1pux2Dr/ygzmID9cc8Wd9ArF5LRgCe/2znbiWLt2D38SVjTbGa97s7XrHbyA5H7KvtaRmNLgsFrzPJ+bkXHFgTYlV47E22ZyNsi606wX7mxMb/fW//tfLWMUTeM2ONjKIE+Myn6wLnr5MGJzXxQTUfjf2rGueamz2SECd11RrkC8TUNssBFBbG2LP+hQL4ln88Am1/7AGtesmBXjWhM8NNsb3VBSW40eY0QKjBZ7gS3tRIJfVPgDUq1isVrFYLGMFAAKWRdXaq1nLrYHulINH1055Kdvs02Y/1fX6VAB19zc5Smrt4SPhdPdapvnufgOsC5QuKt0OUCekLLcvBndMCuh0XFOXOsgAdUnfLQ21msrU0KUKs2cHROHXatI92UxN6qJMnTpiVlw7vckAACAASURBVOTG+izHwYFVxIqKejKNr25vxyfPni+A+vMXt+LMzjIur9rYqaexU89i0ap5vR4xWbP7sCPhdV1qSk9biZ7rUneaYHkSq5g1yzg2qeOezVm85ORavPLUZrzkluNx34njcaxaK4rdegl94sTUzFUHjc1nOiu2s0GB0hqcBt8n4HSxRxNVBUivOkBdoGsFF3c3ntquJIla2NoEpks5CWm9S7kSKb+psbO+ea/A7+OnVMYuN2C7m7yz6STmk2nMqIxLCvpFLOpVLI1+VsVk3qUM56dy86ppY9L0dbX7DQj8U1TLBVD3N4/7zQglCXyfyp49ihmKYrxETRcXvao7Ffr7WQj6YxKCF6X5oWVXmutruHcpsrubZWV+IDBWXO5tA9Qk+MZKRV139af7tNoAvPanRfnejQ3sX1Xz2G7X4uKqiq1FXT4Lr1cRt990NO48vhlH22VsSMFe4hmg7rdklMa6AasxTj3fr5peMd+von6yw/IA47V1tMBogdEC32wLlE09Nqf5mzooTXQ429nwu3u5UvZ/T/IzxvDn4feu+jxRPgc89vFUPqtc6/xRQf3Njpyvvz9/V09//Avx6Xf/v/GZj12M32/vj0cmd8RWHItVOyubFCexLBlm+g8NfUaZ/vPn/ia57gNBF1odaO5iNCvN5IbJZG/dMfsfR3wsk+2maeMVrzweP/Hf3BGv/K6byvfq8TFa4NvNAu4ffvKTX473vOe/xsc+diZWqxPRthu5LbgE+XAN5Phzffj91tvaeNGLI26/Tf6qVcxPn46NT34yqtNnyvegvN4Pzzlo52CBXZlM4txsFje/4hXxPT/+43Hfy1++L3T7drPbOJ7RAqMFRgs8kQVuWEANoPkQTl2Y9Z+lqwUVAA+qSyAHKKQwpKAGBkESN6c8/WEC7zxBZKDDjSowEmgBYAEh8AO8AVdBUgpkX0CkegZzQCr9JLABlcA0oC1Ve+ASIAeaA4PSZQNExkQxmDWIjd+/M0WxcVBKSjFLhQmugHigKHhEKayfIaQUMNoAY4wbmAPU8lyAKhWDqdw2TlAWkNEPeMQ+gBwABVADSMauPSANsPKHF2QDlviE7Yw968caiw/OxsN+oFfWqc4/2gkTHZf1wI2XbQFz0IitjAFgT8Wp/oF0YzZPkPFHfuRH9hXU+gTyAOL3vOc9xYbGqi0+AqQyBbS5A9TmxZ/GAQqDkuqdD4/jR+0BV6lGTUCdalzzBwYBOPb0b7YBuPhc3IK95i52AD21cQFq8eZ19kzlM1ie9bLZNOF+2jDtnUASqAMS2VFsA8AgqjllGnCQMeOKLb1uk4W4EpNiCjTlb3NIGAsOA5PmnCCRrUF+cW5d8Is52SjA3p7Wp7GAvtcC1GIy114qf/lEW/q3Pg+n+c4U7XlDIFPLa0dsm4N1QOmcKb7NKVN8iwfxNUw5LxZS8Sx2rMkEyvwtNkBu1wbH2QRhTWUWB2uSLT30TUmc6b2Nw3vW1DDFt+PEOp/ZMCCOMu05iAr869Oa8Mz4AHOphY0rsxPwRWYoYA/wl71//ud/voyJDXMNuA451roGpbNmvTnZzGM9AdT8CDIbn2OMlW2BYBsPxFUq83OzhWPMxU/jt5kIoH7rW99a/s0W2vPMzQ9iKoF31rUfKpUTvruWWO95jbUmU5XvWuaaT6GuvaG63zhcB83B3whjdj238cEcUoGuT/MQ+5nJwYYf86WgFstDKD0C6vGD2miB67PA44Hhq2+qDurKUlCrQV2vYrFcxqKoVFf7gLpTInc3yzpRchZuvvZ4ymel7t7bU34k6D58c+HwZrHM+nC9N4o7uNYD6gIIqVc7GNjdJLz2YEtF4p44FvVrKans2C6Xd6aPLq3vq3bBxV6JO5n2Sm61fOmSO9sUqO2Y2TSW/j7UdTy0sxOfvXwlPnfhUnzp4qU4vb0bF5Z1bNVVbDezWDRr0TSzaCmg0coepHaDOEDz+pitVrFR78U969N48YlZvPLmeTx424m4/+YTcWK+EVU76fwNck/Ukq72lbyl7nS/GcHPMtOc26RLfY6qgr2U4glQAdaeuR4AgZgU9XPZ3NYr8IuCuqioM6YmMSnvdzFZ3k+AW8Y2jbU2YmMVMZeGfrGIvXoVu7O21ARvgO+qgxZgOgXwpKkLqK6K0r4p/6unvTY7AXXZpGBuNg10cV1UFgV8lJzkMaGW76EIuX7xP8g+2DBV4r1nvUTsQ0hdYsac0l0Det3ZQBzm3ecDYN85Vxz1lav7UkYdOO/9XcD1JFZtxKLxnJZU6z5vSAF/bH0eR9eq2CgK9OznQBd+UAO8T6s+QOvDuH7Ki3g8YbTAaIHRAs+ABVwz835G3mPy/SNfG36Xcewwy153ic8sL93P4ffaYba0xxv6tT4nXO9nkGGbI6B+BoLjGW7S/ZdHfvsj8an/413xpQ+fi0/WD8Tn2ufE1+LOuNieiEXM+uwwq4h2tb8BrfssMxB69n/u91/b/7yTm9YOjs+Nk1d/rvLpwAeKabzq1VX8j//Tc+LN33/rftbAZ9gMY/OjBZ6SBbr7PL8ff/fvvi/e975zsVzeERGydJZvXt0e0P771+GNGN31PuIFL4z4wR9q44UvamMey5h/6lOx8Su/GtUnP+UGeL/W9rXXV6mqu40d3QK8FBFfnc/jJkKNv/k347lveMP+vcSnNKnx4NECowVGC3yLLXDDAmoAB4ACmAANMMe/fUgDRaSWBYPBJVDhne98Z1Hm+eCdXxL8YQIOqaOBTFAMiEzA5DXqP5AKbANVKHSl8gWZhuAJ9ABYs9YvkKotUE0fIA1wB/wAToAI5TcFpLmA0CArwAewDMcBlIPuIAx1p9q/QDnln7ZSrTmElf6tb+0CgllH1fkgDIADOJsroJwQz7EAHmCV9gWzwE3qWl+6EqSlslz/2jN3wMd5AJIH+MoujtEvoJnpgA/vIk4VLltn/WRQ0YNiEYjzk0qZb7JeLtsbv7Z/9Ed/dL/Gtj61lam2ASzjMm/gCpACJ0FTgMy8+YfNjAVEfstb3lJAFxAmPkAq0FR8qScOkoGTwK6xAXl8x6f8aPwgMd8DwuYOUgPA/Gg81PXmYJwgpJg1Nm1mXV62O3wTPDda5JdiX2DZWryAycAfvwOUYg1ItEb0CdRl+m7zGWYjABFBTO0B15nKnr3N3yYPvsi05vxhLFm3Xd/WBttklgDHm7vzhzDRWrQWQELHGFuCePFrbYLAFMBsBDyDg8YHymbtY7YWa558xw82IKTyXTs2MogB8UvRTSk+rEWeNwvYi8/YzpxdJwBqcaBND2tajNrQAD7rRxwY17BmNJ+zobEbA7uzVwJq1wmQnc/5PhXUYtlGAdcused81zV9uU6YnzUnjvQnjrvPuQcww3m5GcF83vWud5Xrh7a1aw3on5+MzVz5hvLZ+ndtsZ4SUFtLbMcf2rNezMV6YhdjsukiIbC4yjkbl/b4GeC1tozFMUC/GBMz5mFs4pQqm3/Nw/nWqXGJGWvH0zoT85nVIGupm5vNJdoSG87J+vYJqFNB7XouBsWC9lIVzSfWb9b7zhrU73jHO8r6zBtPafencyPoW/z5Yex+tMA33QLXA6g7ONszzv0U39Spy9hbLrt6v+Ccg3pwlxOhVL12gemUnvaS0cxrfJ0WOHzzONd9jjPZXt5Izp/X03zi52yjiGIzq/cTkPQO53Vn7ythe0XtUBDTjaE7rju+g/jgZ/eYdCrdvmZ3sX7JnlxFM6tix85+2VlWy3hItpcrW3F6Zyce3d2L83t1nN9t4+JuxPZeG4u6irqleN73SEQ1i5jK710V+FytlrG+2I271ibx0pOzePVt6/HgbcfjOTcdi+OztVKHuqSHVlda+mj1retWSeLuhlEPYfc3I5QbPE3/GamH+vtzyDhyw59SusPwBYAW0Nvb5cAU/d/RzgFptaLAB/Sh7wKGAdppAdzrMY3NVcRssYrVso7dto7dqo3VTOp1au5OTT+fTmNd+Z8eqk9LTfEmGnWcJ3526vl0S1G0p5DYnAfqbQpwSuxuY8akZLoeAmog2wMEz3YeA6hh5tzY0LPh/WrZZe5D5f6gjna3bWL/v/op2QJ6GL6fFtQG1bIZuCnr1dpcmwHU89hcm8f6vCp1ui3Z7rqQuy0OWhj/rl7PFWQ8ZrTAaIFvpQVSJJDfy4dl14YZ+vJzQWaPK9dOlKN/DLOk5TF5DdzfjPQEEz38+erpXD9HQP2tjKSn17d7DVf+vw/Gxf/rH8XWR74YX2lui8+098Un44XxhXhOnI7bS9pvWXeiWUbbSmdM3elv78Emz/JJMaHcVbC6h3WD9/u9aPsb9g5A9QGg/lt/685445tOlfsD42O0wLebBdy3/J3fOR1/7+99Pt7/fvs+nx8Rp3rVdPclZj+u8ztZv6HD6xJGfc/rI976tojXvj5sA4nJ+94f0//z78bkt347YilrwcEG430gPTBEt6kz4lLbxpdk33jTm+Led74zbnnDG8r91vExWmC0wGiBZ5sFblhATVEKrAAF4BtA7d8AdSqoqeTAJZDs537u5wqE8ME7ARiQ8rnPfa6AIdAC/ABrE4pkmlogBTgDn6gkgT7gx+sgTYIdClhjAlaMD7QCNQEv8MXPBFkAFXgCevsCAYwaBzikX2NMkGtc3gMewRpQCjCmxM2U0t0f0YPduwmqALsEkcCS9sFcIEjfmRbYOPVrTj7o+qMNNqXiWH+gD+gLOgFZYBDwCtZpT1vgNECbqbz1b34JDIEstnFMfnFKIGQOmYaXLUErkDXtxq7AFh/ynXE4DqwGk8Alik/ACbziI/7nW6mJQU5ted375m+8vjyaN0ibNciNm21BSaCLX41NP3wpttRZBrMdZ16AqbmZa8IuYwTh0lbGLb4cq39jEbOOE4ugrE0D4DR7g/6pkjfOTEPNVvlF2L/zy7FjxEsq5zOtNN/okw2znja/iTs/jQFABGJBRBsn+JDt+MGaynrMfG2exi9GzUG8gc9UtuLUeKhztUdtzR5iJ1X6No8AvB7DGtTaGqrPMvbVPna8PrTD1+ySazUBNR8ZtzXChgkwhym++cM6Bl/B7oTceWNAjICmqZwVQ8aoHjkbWoNeE3uAsViwZtiVTdgx04/zt3XFL2InrzFgfNagTkAN/lJHa087mWo906KzmfUmNsWv6132pY2DXZ4dpLZOHMdH5u981yvtiYNhDIp9x4gb8eAaIa5tyJGS2/GZ4j5jIuvQ85lj2dG8c7OC2LKuzNtDDNpYowa1cemD3VKlD3obR25k8cHcHBJQm7e29AHOe2qHbYFk69smhEwbPwTU+hcj4idTfEu/b0yuF+JUjA4zbFgTGftiLwG1bByHAbU5H85i8Wz7MDGOd7TAN8MC1weoB0pKatq2KX9/l4tl7C0WsZTiuwfURWWUSQt7SFb4676yOm8O7OdF7gWgh5MdP/HsnwhQ55l5DfDzqQDqx+/5IL3ctY45sNKBYLl8FiwfCg52/j/m3KLc7VNH9ycUZW2hnUXL3UPsaandvJpWcYWSumrjbLOKs6u9OL/YjfN7u3FuexFntlZx9kodF3aauLwXsbOaxu6yjb26jqVU2uD0TPrvDj5Xy0Ws7+3EPWuTeNmptXjtbUfi5bcci3uPb8YRKbeLPreJ5bSORsZwycqXAHUnay6q+QSifTrpWmakTMdXXDuNaa8Q75TCbYHTZSNaT/8B6lYd7/5R0pBftdErN3x18vzHAOqiwK5ifVLFbGVeXa30RdvEXhVRV1Kod6pnw6Sg3qiqmAHbRSWPuHfK6U7t3T27m1idol167YLUsXTvFxAvRfkBXO/clQpqNZu7WtrFCr2vE053fu5N0MNpAD1jpssw8OQlK4afN0o/0+lj1pxjEs6wMw6zPpsVOL25vhbzeZdtaZiBZHh92P+bmmqWb8YFauxjtMBogdECT9ECea0qm+fqej+TnNczs5cm83qXCuuSWWOmTnD3t2YIsIfq67yODmH2tYY4Auqn6LjvkMPdl1r81/8a7f/9D6L58MficnskHmpvj0+1D8Rnpg/EF6vnx/n1O6LZOBqTeRWTqlNSN6u626g3UFEnoM5NjvvAen/TZG6G74x3WEHtE5tPGA8+WMVb/tuT8apXHd/f3P8dYu5xGt8hFnCf6gMfuBB//+8D1TIfKm94cj9lfU7zIMYHGQcA6lnEm38g4r/7HyLe/L39Fsvfem/E//y/RPzar3eAuqQWKl86rs7cNVxgEeFO2ecjYvsNb4jj73hHHHv968s97/ExWmC0wGiBZ5sFblhATT0MmIAvQO8f/sN/uMAm0EO9V/AhAbX3qd5AJsAKzMmU2oCM1LaeACHYCT4lDAS7gDBAYghFfOnI1Mw+GFKNAkwU0MBGfiHJNE76BPaoDSktgUfQB9yhDHQepaV2AOUchy8jzvUFBkwBjIFyY6F+zDrX+klIMqzP6nVgxTzBaXAOEAKG2E/b4FICJmMyHkDVT7/bACDVNGipbTYG8RK+ApdAVKZJH964MiaQiQ88jd0f3MOAOlP3+mlcuTmAL9lVfwCT+ToXSMp6sfpmP+CN+hdUS9smlAL4ATCgybEJzrXHB/ybOzxBZ/bRntTYP/ZjP1bs41hfPr0vXthIu47Vj80HwKI5UuvzteNTRQsusj0QmGmYtZkp0YE45wNlAKsxDWvx5pfVTO+dF6vDN/fYD4jjc+DO0xjEtWNBeXP2ZEdjB1uNSZ+5GYGdvZ71ls0ZhBV32gELxTo75XoxJuc5Rpx7AtWp8AWo+cDGA3GjTyCeohm0ZedM252KenMRu/q31sxLPOR88gs/O/KB9WoDiLTz5md8WYscpM0a1ABwquhB76GCms1kTzDWVFBLyS12XRPMH0x1zRAH5mJcqeDmI22KfT4F9MUCOCpe9atGctarz/rv7GIzgHHbdGPjAzvbBENdzQZsxsb8mNkThjeIE6SIZ5tz2JffXFcAV2MwzrxZwt5AL9jN1jYYGKOH66qU3HyoXf7ObA+uVdaS3z2te5tajB1kNk62dl1znjZct4F+12F25Rt9GRNbizcxAuSLS3bMGzO5ecg1MDdwgOzsyj7DtPGuNWrH+9l9ge4ySiSgZmcbTMyZnVO1bexpv1RQD7NosCfAbgwJofIm/Aion20fn8bxfisscD2Amqwz02lDe3VTx7LUn17E7t6i/Bv0AwwfC6j7NN+DyXV9HgDqguB6lfY30gZDQP2NvB48rs0GJbcT0u/fUHkS/t6l8u5umpQU0D2nLTfJC/ydRtNUsVIPejqL1fosdtar2J5F7ExWsdssYnu1jEt7q7iw3cT5nTYu7E7i/N4kzu02cXZ7GWeubMe5nd0CqRu1o+frUVXTmK0WsbG3E/dtVPEHbjoSr7ntWLz01JG468h6bEp9SlUcdSyqOuoK/JxEVbdRqW+cd0R74GysUk3XXQXnomqm1JYYu0uODbKDth307gBvZy3zl6K71Ifu00xTGJVnkYBT/XYW7fY79Om/u3/2jHza1fpWP7muYrVqyoYKyumm6pVJRemsPl3EelFdg8/s3I2jg9Ld+EtK8gKQuxilfqZ07zYPFJRdoHreVO4GdwCoix1yc0JRbk+72tCpxO73a/h9Py38YFPD9ayHw5vhDIBfh5tCErjsA+qS0nYSG/NZHFlbiw2AetbV//YYKgqHn22Hn2+vZ2zjMaMFRguMFvhWWCCvi4evWYc3rOX9GtfG/B6WG87z2EzvncB6BNTfCo8+e/p0j2T5oQ9F+4//Ucw+8tGSYnurWY9H42R8pbonfn/zpXH21hdHfe8LY3rb7TE/ulY+8zQ7u9Eslgcb9Yb1pA/VoN7/bNmDtRSGDlOEdyp/m86mcfc9q3jTm2fxvOetlXue42O0wLebBdwX++AHL8Y/+AdKXB6NiAejbWWsHLDkgWL6cJpvH1/f9OaId/73EW9+c8RG7EX8+nsj/pf/LeLXfyOiXh2a8qDh/b3T3feAixHxGffZXv/6OPlTPxXHvud7yr2m8TFaYLTAaIFnmwVuWED9d/7O3yngBiwCjQCGVPkBmhSQgAcQA/gBIwA2gJI7WgESMASQyVTffoIYoAeoA1gAXgAOWKQPYKjcn2rbfcCSCthMEQ3WakNfIJJ+tWMMUvJqVztuzgAnIA1wCcCBPn4HdXxpAZAAqVQ9mi/oBeblI2/yXOtGJhsAPuaqfX+Q9QE0Gx9QCaSBNcaWYMn7Xmc/cFq/+jEvbRqjeafqEqTik/zSlTedjBOIG86dba+lwPCa9j1BSOAJlOMjdsp04WyR8FafAKzxvva1ry1qyNyI4PgE3mreig0+AgQT+IKaqexma/7XNx+KK2m22R8g89AfW5o7e/Ib+3rol72AWbY0nzxe/2Cdc7SdynF9GoPNFmwM5PGvttgpv+wOfZs7rYfpwDIWspZ3AlRfXIzRvEA//haP/AKcaoNNjMkYjB1gTgV1pnTmZ+8DnmC6GGBz60if5pFrxoeqVOiC09pyjDGZv40SCcXFBfAH2jpfjOUGjwSUYs2mjaFqXt+OS/vkOjNG7ZmHeZpzbtLQLz9434YVdnZM1vDWltgQc+CqseY1JGvYZxpy9tIu29l4AFY7d7jugdpU1fOZ64t1Yv2D6K4r7MaG2gF99cs3xmhN6l/buQFmWGP6cGq4ISARP7mhxTrOjRXa4gewx1i1IVaNU1/ey3nYKAHgunY5ji3Fs1iy5qwTT21bZ+IiFdDma4MJVbNrGf9SUEtdbl7pY+05n1/EKT9r0+tDBZb+tW19+LJrbq4BxsRPNglkqQXr2QYFP/PGd2ZA4AObRWxCYBep6jNFuXWeqfnYQnvs7qc5OI7iWtzk34C8Kf9s+/Awjne0wLfCAtcDqLHBAuh6ULqqm1iulrG3B1DvlVrUYN5hQF3m87g1qDvAlwrRpwOor2fsw2vwM2nfBMnDtOADrfh+tuTh9Wk4fvbtxMd9EutU1mZNYwi19bcY4J3Faq2Kxdok9mZtrKaraCZ1rNo69po2tpdVbC1msbWq4uKqirN7bTx8eRFfPH8xvnz+fJzb3o3dWk3rtZhQELd1HF0t4v4j83jFzUfjtbediJfcdCTu3JjHRtNERdkTq9gFqKdNAcjg9KxtiwpZWuzuM1CZQFebuUBo9Z5nMZnOI2Ie5NcrCny1kKON3eVuLJbdhrpZNY212axAUgBc0u9UNJc06NJvT9qoCrxmpiaausPgbKouNrhdUsyrbz2x8bWKxaouKa3poo27Uz93NaOppkvK7r7Ot7YLdO5rQWfdZSk3E1B3cLpXPU+6/gs8H9aN7ATXRVkO1ndovav7XbZ6ZJ/7adwz5cCB8r7cItvPsN0ryQ8rPgYBnQC6W3IHGQPy9Yy1YSma2WwaG0VBvRab6zbePhZQDyH3cJPH4629Z3KNjW2PFhgtMFrgeiyQ0Dk3nfsbk2pq3y+H9aYTNue1MTfo5/ddx/pemN9L8xqb91SuZzxfzzFjiu+vx3rfmnPdN1h86ENR/+P/J9Y++uGYN7KttLHXTuPC7FSc3nxeXL77pdG+5Lti9vwXxsa9d0Z19Gg0yzra5arb9HZQl6X/fnswl0GW4u7FQVaTTBHebeDrSqn4272xuRN33b0bp26eFtHF+Bgt8O1mAfdHP/jBC/EP/+Hp+MAHjkXbviLauPWxddkHkDq/NmWK7zd+X8TP/s2IN39fE0diO6r3vjfif/3fI37jN3tAPdwtPATUV31ji/MR8Qn3mF//+rjp7W+P4699bRE6jY/RAqMFRgs82yxwwwJq6XcBER/gAaZMdeuDPmgEwAIofgdqALeElglGEuQBTZ7AjGeCYSAKKAL0AESgDVTOlLMZLEBGpvIFboAzY8svFeWD2sZGgSEJpv3ui8wQlg/7N56hMhV8S5WzdoC8BKZskP/OtFHZ9xD4Zg1lcFVfOUbnmlPWTjYmgMj7WTsa9PO+R0Ix8/RMYMUGzul2UHZ/kI1H2wCXNtKexjy8wZW7hPNLnvfZFbAyXj7JL3vaznTCjktoxmZUo+AR++aXvSEIA7/EB1vkOFPpmr7VjrloV1yB4eaQXzAzDXimbGZL/074a66e2kvYrr9UnpuPY4fzN97/n703D7LiuvM9v5l591srm0oSAgoJA1oBbRS2ZAm1PW006ulGYUcYwp5no/ZYlrojZLDf2KL9hxup51lInuixZLct3H72gCOsBx3R3SCPFUK2pQcIxKIVLUiFBIZir4Ja7paZE99z8nfvqeRW1a2iWGTyKkpF3Zt5ll+ezHvO+fy+vx/HF/tFG3G8cYEaVmSZuaxk0RveuJM6+ZvjUa63RAZgf/nDMSQh7wnYBTCKApZ1iepW8o3TFgR//M02i8pZFNQsl/2WcO+sQ6Az20M7sC7em2wbX7Qxj5dw9QKczTBpvCYcA7Q1r5+MNYH8/M1xzDbRdiyTP3yP5bBvvEYc16yffZQQ73LvyCYr20ibid1YNq+LhI3ndeHYEkcNtktUx6xHADLLY1tkzPNv9oPXgTaRNAB8X8YHQS3rlXuG57P9omzmGNKT40pOG3MT14QRfG6x3ewr65Mw/rSfCfdZHscB2ynXSOA1n5l0NGA7xHGAfeS9yd/sC/vPfkmuZ14D1kc7U6VMBweWRycVqvMZjYHXhm2lrcSOAsZZnlxf0wGBfZb7hOezbewjzxcHHAmnzv6w3fzNz+XFNsr14neERC2QsuSekusr5fK6sA+8RwnaJZS5jPvw8+zjNpGI2htZ4FxZYEjIG2wEmICa4ZsJpfWzJ6/yUDMqoWX3V1AH+2ZlOFvpU6CQVTyxAv+G0+ehAJn57JV/ny3nFWlLtRDf6vtTTQD7906+V+XdQBCsIaaAyyD0sy5XBaVWkLoEByXHQt7xUSQ0tuh86QIEpjYhcBwFj9qBBHoRR2fJRkd3ER8c7cL7dOY7cRLHcwXkPRsuN+ttIAsPk7Mp3DC2HrdOgrOdtQAAIABJREFUqMeMhjQuScSQ8kuwvZKqI2cXFaAmOI0FgFopddVGqNIbB45+VHkzX3ZchRGHk4KLBEqug4JnIe956KNzVV8vcvmc2oxNxGMakrIxYF5GF7btK2CdiOu8yE4AqHmE7+vQrczbSLCsvisYXp4hXNkUOw4i6HyhCLfkwvJ8xFS+aa3lJqS2g1DfBOzsgwLjQc7pigI+kDarvOA6f7QOyc0jNHrWubEreZrLswEFqANkb8Lo4BoPJKov122EhTfnp9XGfngOYjpLyrnyHS9/VwB1vKygNs+r5kwhSsLh3KvRsZEFIgtEFjiXFjABtaSRk7W47MNIKipxtpf1j6x1Zc9C1rJcR8l6XRyjTQHA2epfBKjPlmXPXrkE1HkFqH8J59XXYNOJT0FnwLPjcBNZoGUiYldfg+QN1yM7axbiV0wC0vWAE9e5qYOoMbqVldnCaXB6gG7o4xgpRQPq3t6TyOWPq7liBKjP3rWPSh65BQRQ//znh7B9ex087wYNqCuZf4wQ9oGq2sjNrhTUAaD+9O0esuiF/YffA48RUL8IMEpGsB+uF2ZGnPyyA6j+4DiAtwMFdfPXv476W26JAPXIL210ZmSByALn0QIXLaAmEApvbJibggJauDAwwygLZJRjBXrKBop4tPKaipJOQmcTZphQ2VR5yuYfy+MiRJSJJrgQ+CG/BZ7xWK0G0bEECUJMOC1trtYPNY1UufH0ZFIWRCzLrFuOERhktk/6LKBbVNICh8zwxwICJdy1CUNl4WRuMkkZXFwJ2JMNJ4GLAgZlM8sEfBIymfahXaU8AcayKBQ7sGwJmS2hsM12SXliD54vi0O2jz9yDWXsiP3Fm1nsJdefxwm8YztYv3g/m33kv9kHLk7Nayb9FSAtY0GOkWvJv9k2GY8C9eVv1h22qSyITRuEy5XrIcfIOCN0JKBmNALmG6bClepVhlEnbCT4lEWzufnN8iRMt0QAkIU322h6lvP9gcaX2Wa59nKfynUz70ETLpr/1vNBrcyXe5N1mmNIxpV5H+vNaO1sIdeA70mbpQ1StrTXdBIR5w9zs1eOEycK+UzsIqGtxS6sn5/xepjQXt6X7x9+Jtdf7gO5F6RfUgefL3KdJOWB2MB8jogqXu4BiUggYDYMYsQmBMyMFvDss88qZTPLYVjuO+64Qynw6VQkzxIZGwL3ZTzKs1nGuTyTzeeUHCvXQM6RdgtoLgMdA4rTBmy/bADJ2DSfDfKe2FbubfPZYjqKDAWxzuNcIao6ssAFYYEhAbX6ItPzGfV8sfn8qyio+/ryyDGthJozaWUSlSKSczcQjPbrq/mdp8I5qzqGZ45q8ExKOFsguqYWmruHshEiOYWNAqSNJtxWNhYobQBNpfpVZTFqjAPXslGChbyt1dOu+ovYmhFMqAuOoeQnUEISJSeFvJ3AiYKPP53qwQfHTuCDIyfwUWc3juZKyMGGx7zNjo3J9RnMGlePW8fVYUZDAhPiQMItwiYMtkooWAzxTdUwWbgL29NhojkmVFhvz9WqZt+C78SBeAq+k4HrpJFHHH2ujd4ScLKvgK5T3ehVkY2YOsJCOpVEMh4DvBIK+T54JTpkxtCQzaChPotUIqZAuk3FdBkOU7kc/JRBsQbCBPU8spQvqLyOzPmcsB0kmJ+6HGyc0FtD6XLIcAkdXt69Mq6JAtv6YhJqa7V7kC+SdQahvWXfS18zKsEDfF3xY6tpKAU3ne5PkBPV/F2tEHMOYB5rfo/KmOO1K+egTnC+HRtwHWdC7tobHx0ZWSCyQGSBc28BPu/MvRNZd4pTLB1w6fAqQgQ6TMtaUdZ8smfDtSnXSHSEpVMsnfv5IxHVznbvIkB9ti08+uULoC794r/Dfu3VAE77KskJp0wJx0KsqR6xSRORnDkd2dlzkJw+E7GJU+CMHQcrw/y7QT4TYy4yvJbKhEOX09vbhQMHGP2wGAHq4RkyOvocWYCAevv2E1i1SiuoPe96+P74fgpqNesO5WhXS0hPLUVw26eBpd8G7rjDRxp9sF/YCPxfjwG/f7ESqkj1Z/AJOQH1bqZPpIL6619HQwSoz9EoiKqJLBBZYLQtcNECalES0qACkgQmCTCQ0K4mxAxfADlG4KP+0vHKHoACwPh+GAjK4kK8BWWBIuDILFsWK1K/bNiY4Mpst0AsaZcJy8xzpFyBmiZwFS9eOVeAu4Bw6Y8J+QR2CoAWECV24W/pZzXAbNrXbGe1/po2EQAmZZr2FvuKTcI2FIAoY0FAmwlepc3SfnPzzOyHgGYZA9JvGVsmiJV/m84AUtZAm2vSVhNwmW0T4G9u+sl1k/6JbaRtrNN0ppCxYDpwmJBP7CPjQ84PjyveYwx1TUDNHypOCagZ4phhkSXPt4D18H1ojk0TEIb7JveR2FzaLdfb7Idce7l+co+Z/eMxAvJNeCj9NqMNiLOB2My8vub9KM8QE1Cbz4bwsTJeZLyZzyY5T+oyx5aMWXPcCWQ2+yTnDtR/eZ/HVbunTCeHatfJvMfkurDdVExzY4WOHmy3hIsXm7KNVCgzXDlTLNCxgeOGSm7mZWeYdIbn5kaL+Zw1nSxM2CPX3nzWCtA2+xiGymL3cD/kOsszRcoNwxtznMnYEluajhNm+ecVUo32zCIqL7LAWbJA7YBagzwFqMuRFgroy+XQl8/D9XQOarWpy3mbgNoQnFU4mkwzUFvzHM0Eh0fvqgFqKfssmWrIYsPf2eXn3kgAdVCbynkszgEKz5LlM8y3jZIKo00w6oLImkhWWzMGZlh2qbi2Eyg5SfRaMZwolhSkfv/wcbx7pAvtnX04UfSQg4NYPI4rGuswa0Ij2sbXY3pdDONsF7FiHpabVyG+S44Lz9Ghsi3XV4Ca//ZsZmL24CqVkJLSw3eSKNlJFKwUetyYCjXeVbRwquCjs7sPJ04yslFBhchWkDSdVOrpYr4Pfb0nUcznlKK6qbEB48c0oqGhDsmYrQB2zLEQjztI8G+fUT8KymFMHElJ+W3H1rm7GT7cAzJODJlYHClCat+Cw7bTXsrhTYf25phVOmhRPTMEvYLS/FiH6KaKWgNqI8Ygv9fLYb212Emp4IPfzC9dCd6tL2xQjDpI6iwr5wNHBR3iO8DxDGmuFFgVWG1+L1YbnOZ4lO9kmV/wN4E/w6pnEhUFtcz9zXmQOScJf5cPeVNEB0QWiCwQWeA8WED2fsShlU63BNKSQo4pqvhvRsmSNGNhRx4+B7mekghYTIHFVGOM3MRITyKSMNeYo93VCFCPtkXPfnkKUO/YgdIvfgHr1Vf19zajsHBeoua++gvYj8UQa25CavIkpGfMRGb2HKSuvhbx1lY4mWyQFoTtDaK11Nx0M1yxmkGip6cTBw8ejQB1zTaMDjzXFhBA/fTTh7F1a1YrqAVQS2PC4b2D6TUBNV/MQf1/PgzcdReQRA7W888D//hPwEv/c1jdEUDNHNRUUEeAeljmiw6OLBBZ4AKywEULqBnyVuCSCYbNzQwTTJubIOaGiwmOzMWFCUWrgWeq7uR41ikLElHO8m8J40xvWIEbAjsEJPN9LjgElITBlnjUSphaUzFoAi6eZ8JsgaZSrsBDUceaQMaE4ea/RY1owvuBzjPtFd6kCgMluUYmjDMhpNhVFmpqquzpvH/hxZxcGx4rSnTZ3DIdCsSu5ntyH5tQUq6TwDMZN+Y9b8JW03Gg2nNB7GUCNrGnKHo5ZkRNL+XJMeZmvjmGBKTLuBtMxWmOX6mTdmC9Mg7Dbec5XEBz8kY4zRDfDMvNXMXMI8wFM0NUEzRKOTJG5RpJm6SNpp1lDEj9An6pKuZ7vHfkmsvYkvvMdLgYaExInaKSNvstIfoFFJvQUurgbxkr0i9ph9xbZvg2GSfmseKEIPem3MvSNhO+mv2QayHtE9WuCbbNf8v1NceA3AtSZ3gcSd1iF7OO8NgXsM/NFoa6Zph0RrDgM5ibKPTs52+2g5v23Hxhnmvm5Sao5ov5ogmomSOeedblOsu9zd8yjszoEebYYlvDjgCsU54jYWBtPtulHtN5xXze83MpW54fck5441zGqhxfTel9Ac0RoqZEFrigLFAroNasLFBQB4CagLFXADVDp0ErqCvhkQMf9SrhrSuAWof4Hi6g1pw7CJ9dhuGBGjsAupoLDg98n8nFqQaoVXkD5uHW0URkXiKAUn3fqbbrwI5KQR0UQ6W6cgCwHP0TUFCqpzWg5mlURWutMcNce05MhdvusxwczxfRfuwk3uzoxJuHuvCnviJOMmdzPIVLmxtw/YRGfPKSBszIxjHOchHL98Eq0QGqpNTTlP8wrLfNvORsn8on7SpAzTzPWkXsoOgk0Os6OJG3cLjXRUefhyM5H10FD129BZzqyaHkunCcGFKJuILRDOmd7+1BT3eXUlGn4jE0NdRh7NgmjG1qRDLuKECdTMSQzSSRSSfVCOjr7VVquJ6ebhRVNBKmsmFu5RgSloX6WBzNyTSa02nUOzEkXebQZuhyV+e6DuKqqz6oEN8+vEDKrnKDM4+jx5Dg/F1RVJuhuPV5lbzR6rrz+OCH+bPVUAgGGI+Xc8wxx8N4Tvm4IOIMbWs68FWbI4bfM9dc5nez3POioM4kE0gn+uegjgD1mTwJonMjC0QWOJ8WkGcfn5lmKiFGHtuzZ49aE/HfXEdzbU0nXz4juR7lOprrCq6xzEhxTLs0d+7cslM4U4cJoJa+ynf5aPY9AtSjac1zU5YJqO3XX+cGBvxkEnYmAzuZVH+7vb0oHDmq8uLGGxuQmjwZ2euvR+K6G+DMvB6lCVegz8qg6MfUPFbNVYKffr0IpriSZES+39XvIBokHUELxVPwvFOIxf0zVlB37FqH9Ws2YM0rm/DWC7vRoRrUirbPzMacz9yLxV9ciLaJqVE29mY8Ys3DcgAL1xzE2i+2jHL5UXHn2wLc43z11RNYvfoQXnutDvH4DbCd/grqIFiSnmIbyzsuQQmpb7rZx9e+7qJtrou01YfYls2wn/op8PIremLNOOCinh5kfXjcdfEW09DNmoUx/+W/oGHOnOGF+N7yCKw2jtZqrxbMvPNqzLtpERZ+9V4smNF0vk1/hvVX7s2BC+LzYT7m3TMf9/7N2Xg+nGEXhnF6bs8aPPi5xVh/xVKs+uVKLJg4jJMHPTSH9l89iLu+vB6tD63C6icWIHrKjZZtL+5yLlpAzVyjfIUBlam6NBWi8m9TPWrCVnOyb0JKvm+CCFExmuArrPTkOQJlWZYZNlo+k/aEy+bnopiUBU/YU9aEtCakNmG2CXTDsF3AjLQlfAtJmdIvCc0tMDGs2pS/WU4YJJt1m2oM2bzSX/iV8Oam7QQECegT+CeQXUCmwEFTgcvFH98Ph2SvBgLNdptjxrSPbASHAXkYrJsOCKZdZKzKNTXhpCiQwznHeY6p0pXxKhvt8llYPWzeF9WcDEzAK+0wx4AsNqigZojvLVu2KEhN7++pU6fi7rvvVoCai2UzF7p57U0obcJ206lEwKIJ5WW8mIpasb3pGFDNzvK56fjA68+/BcTShnQuMe+tyuYpJ5GVMOlSR7gv8nyQZ4nUwTZL6GxxIBA4XQ2+mk4uZh3m9ZR7QJxY5L4xHROkzeYYk5Bxomw2N47lmWY6T4gNTAcVGWf8jP3ipgo3V6iqf+WVV7Bz5051v0vOdT4TOWb27t0L5nonrCaIpuf/vHnz1A9BteQkl+dJ+JlnjnkZD3LfyfiRvsq4lfdNyBw+Nvy8l+ecjDXTqUeeufLMMh1VTMgtzyZ572xsFl3cU5yo939uFqgFUFfAqQbUFMmq9CR5KldzSkVN2Mi9Ag2o7UrwtBCcNb/zzXmHzuNb+0sHTzb/J6Gadbxmde+r6MsBGBxO4bU3o3xk2I6quoGSDA9QvgmolUI3KEJB0rJ/QKDw9QVJO4qKMschcTThKv8jYNUAVUNjn6HXHQd9noV9J/N4o6MTOw924v1TeRx2LeTiKYxtrMM1VFC3NOGaxhQudSykCwU4pQJsrwjXcpViOuY4sN0AnKtw4wTUzH+tcy6XGBavBBzqKeKjzj58cKIbH57M42Cfhy7XRp9no+Q5sJyYmhMmGV6am0Z+SQHqvt5uuPmcUkpn0nHUZ9PIppIqnLjleUil4qjLZlCfzcC2fPT29uDEiePoPnkKBZ5ne2huzGBcYwZ1sRjGpdO4tL4Bl9bVY1wihTrfQrxYgu0WYPl0rFD4V6nRXarB7cB+gRMEw4PrHx+OZ2lIzbN4LzDlB38bCmotntahvZn7WoCz8u8IrocbAGodPb9CtnmdWb5WXaus3rSsyvGtFN7BT3gImd918n0ZPtZcn6jvecdWYdXrUkmkVP5vJwrxPYJ7PzolskBkgQvTAlwr0ZGXa2emN+IP4TSderkvwbUgHXoJnxsaGkAYzDDeXEMw+hQdn7i/xfUWv6tuueUW/NVf/ZVKkcS0WtX2FUbbEhGgHm2Lnv3yyiG+//sv4ex+C3Y6A6upCfGWS+A0NnJjEcXDR9D75psoHTkCOx5DvC6LxNixwMRW5Kdej2PjZuKjWCuOYixyblzBtxiYcsXMh8M5gfRH/6MfoOZsXMm1LTQ1F3H1tT4uvSw+YkDd+cYarPj7pXj8BY2kB3u1fn4lVj+1FG3jhjqy1s8jQF2rpT6uxxFQv/POCfz2tx3Yv78OY8bMQiZTAdSy5qus/XRPJaAR59iTJpUwr60X06b0os7pQXrvHiT/uAnO3o/0gbIuC8Pp0N/Henvx5rFj6J48GWP/6q/QePXVowio+1+h1q88jfX/vAQz6z6uV64WQG32rQXzH3ocP/reIsz82LH5Tmz4RjPu/rHuT8ujO3DwO7NH58J1bsCDzXfjSV0yVmw7iIdvGp2io1IubgtctICa6j3T496EqgKFTMWiqbIT8GIOHRN+CYCS8k2YKIsDE6SZwFYAjwmGBGII7DBBo7nJI5+bgMoEJGGQFoYiYRtI+wUQmupOE1KWp5qBskb6z/dlc9c8Rt6XiWm1TSk5XmxtwmmzXNN2Ul54U8vsl2wwV1NN8ny5VqbTwEAKS7Nu87qaEFXqNvtvQmmzvjDgCtvJBGJyjVmXCULlHLMOE4iZY9Z0IGA5AjNN25sQO2wHc5yZY12uFcM50+ObC2yGa6Zy9rLLLlNhmmfMmIFLLrnktDzOYgMBqHJNwjDUBMzmfWyOAdO24fvTBJbmZ+b55ngwgbQ8F+RzE96a7TQ/N+E33682vk4DBsHk07wHeA+yDhPamwCe/zbBsDku5boOBEHlWAG/LEfAdrhtpqOFObYHqo/Am6G9qY7mxgsB9bZt29QmSjabVZss3HghlD56lCG98iqHGsPAM1/5jTfeWM5bbo5hEw4P9FUuNjHTDpigSe5XGXtyfcJ9Do9N0wZi0/D9brbJ/B4It3Ww8y7uKUrU+8gC/S0wPECtvtTVGp9AOpejgrpPA+qSBtTqey3QeajvTxU+2chhXQ5Xffp8ZjjXpn+7NRIsw2+V11rXWf4+0kcMp4rQsUHM5iolmG0p731UUdMOWLmEhFYN1kcJoFb/DrTihLGOrUNN+x4V0oy64sD3bdjq+00DatfSsBUWSSo3M124vqtyhHtWHEdyLt462oNXDnTina4c9uc9dDoJ1Ndl0NqcxayxWVw7ph5TsmmMgYW0gqwllPyiAqY2cbkK8U1/BR01g8kVfUbgtoE+z1NK7Y86e/DO4U71s/dkHkeKNnqtlAr9DSeOWDKNRCqNeMxROZ1LxTzyfb0o9fXBLRXh2B7iMRuJmIO4CtmtoW8izpCrKWRSKZVzLp/PofvUSaWkLhXy6rzGugTGNqTQEI/hkmwWk5uaMLmpGZdlshjjOMi4JcTcIhy3GEBqVwH4kgLUOnQ64bESXHgWYhSPE1JTfR3sD5eogmLIe/a7rIjWOamV4onzB/Ujqmt9Z8ixcp7ebNNXmceyfCXqDgA1nQ0Gg9NqjAT3WLX5l3JTEJVVALh5OOc9aQLqdEop2MPzIHO9MdBz4gxuqOjUyAKRBSILnDULcJ3EdTKdeLdv344dO3ao9RKBM591DNHNNTTXRYw8RUgtoJprSq6xuKaSXNUsb/r06fjUpz6lHH0JtGXtaXZitB1jI0B91obIWStYA+pdcP/fXyHWvhfxSy5BbNIkJK+cihghtGUhv28fujdtRm7PHvjdp2CVSrBjDryGMeibMBUH6z+Bt2PT8YE/GR3uePR46SBKjnZGrHyvy/e7GdZbnDNVYHE1m5h6JfC//m8ZzJyZGRGgbn/mPtz1hVVop9Va5mPJdx/AA/fMx8yJTUjFAOQ60bF3E9Y+8ThW/GyjUlW3fGUtdv584SipACNAfdYG7AVSMAH1R/tOYPv2DvT01GHypFlobBwfrOUqiukwoJbmq6WI1YWEtRcZ+yia7CLG+AWML+aRdYuw6eURdvIMJsd6jkv3ar2KO9TZidc+3IuehkZc0taG5ilTRgyoT1P8q3tlB9b/9BEs/2Fwr3xpNTb9chFaL5BrMbxmGID6+5vg/0Pb6adLn3/+OB55bIN+jly1BKufexqLpgyvtvN7dASoz6/9o9pHYoGLFlBzAm8CX1G4meBV1LACwCpfKNzw1OHrZKPFhKLVwLepDjU3ZkzAKJCQn5t5ggQchtXEpqrbVE2bakppn0Butk2gk8AuE2iZIM2EljyGix3WSZAkdpLyTcgstjABofTfVChKGGEBnyzLBKumzQZaTJmQ2AR1YYApZUtd7AtftIWcx8+kX/J+WO0o9hGIJ7CQZQkIMxW9fF+usfzb3EQTmM9zzOsrZZlOEua4MVXf5viQ62wqWWU8St9l7EqdVOKaSmn5XOowx7/0zey36Rgh7eV7hIxcbLe3tytVLBfPXLheeeWVKrw3F9tUyLIsAeFmuTK2zPvU7IvYnL/N+9cca+H71DwnPKbEvqbjRhiAmmNMxrLcJ+Z9L+NSxl0YiPNYud5iex5jhg83Iarc0wKN+ZmEcpP3WJfpZGBuRJgwlW0zx5oJXk2bS/1SdzUobt5/5n0s49q0iYSto4qaigBuvBBYUxUQflEhwPHBccKQ3rIhI6HsTLvKNTWhv+kAZDr9mPet+XyS8kS5zraajgAyJiSahYQLD4Np8zvBfJ7JM8B8xsi4N8dRtKk+kmlMdM7FZIHhAWoNm7mMV4A6X0RvHwF1Xz9A7fn6GHU/U81MYBwANHkmio3DYK1W2+s9hYosugynlXqaOf4qgFo5zSv16vABta6mRvk16w46UE1BXc3W/ewS5FZjv8ot7RcCnA50Ogs1PBLhBMDwj+yZCgHJENVeoAL24BNmWyUVFtt1C3CY79uOo6tk4/2uAl491I13u/qwN1fCYcLXeBxjUnFMzsYwc1wTZowdg8sSaTQ6MbUxmvMLyJeKan7jFV1YroeE5SCdTKqQ2sypSMB7yi2ho6cXe44yjPgxvHekEx09Lnr8FErxLFwnBcQSiGXqkExnFHx2SyUUcn0oEE4X8yp3NOG6UhSrdI0EvtyY1d/1zJ0cj8UYcRwlt4RivqCgtufR6cxFMg5kEhayMQsTMilc0dSE1jHNmFSfxaWJOJocG3VwkfKKcLwi4NPBgkG+CfhRhs5qvHoMCQ7E1G+toFb3gG2hRJit8nDr8N4E+BpOB3mrqbqWvxUo1upsBcEJttV40Tha57jWgFoU1KrMQBUfHvOD3SvmHEXOk/mbzCNiMV67OBrSaRVmnaHbzbVX+PtY7t3oe7XWp1R0XGSByALn2gJ8PnHNQeEEQSFTYtGBl+skRpWis+4VV1yhYANzSvPfVE1zvcj1O9fRXGNQfS1hvrmu4s+YMWNUai3CaYm2Fl77jnZ/I0A92hY9++Vx3BV27YK7Zg2Sh48gfe21SF53nfodGz8OfrGowPTJP/wBvTt2oNDeDq+rS8/74nGUkhkciY3H25iM1/3p2OVfhw7/MgCc83H2UVCOh5VXfzhdmRsrt1E1v7juuhi+umQMbryxftiAuv3XizFv0RoNne9ZiQ2/XIrZgygfO99YhWVf3Ij5/7F6FOFTBKjP/sg9vzUQUB89dgIf7j+IeLwOMz8xG+PGjtc+n2bggFAztXO0CvCFAx+1Y/tLz+N4+4doRhqTp1yBmZ+6DpdMmoA401O6Xr9IRJX9du3oIUG/Dh45ih3v7Eav6+KKK6/CuAmXjB6gLrc/h83/OB/zvrdZKWYf3tiOFXeOdmj8c3FNawDURjNyb6/Cg/fch1V72O1FWLttNRaOWpjss9/fKMT32bdxVMPoWuCiBtTmpoW56WZClYE26Abb8DCBnlwu8z3ZUNH7iJV8fvK3bKqEN17MjVEBmPJFZUJP8z2p3ywrrOQz+24ez38LoDPbZkLkoTacpAyz3HA/wvWbbRVbDGfYD3b9pK4wSJJ6wu/LdTY3z8xrOlD7qo2Ban2odo0Hcnyodp3CY0bqqAb3wxvrJuw1IXC1cWm2faDxbSqqCfS4WGbIMS666RDCxTIBIz2/uVgmhOTiOgyXpS7TySBsu2pjRto91P071Fgy+2de/2o2GGgsV3u2mPe9eT+I7fme6RRgjq3wfW4CYB5X7Z4cqu3mda7WNqk/XLfZt4HqMO8RsadsoMiYIJzm2ODfJmznZgs3ZLjJwbHCjZj6+nq1GWM62pib0dWenea9IDaq9mysdo+H7x85xnTyqHY/DmWPsJ3PdKwONZajzyMLXJQWoArUstXK3fWC0NFMNVAsgZE9unv7tDNaYBxRUAugBsGoAsfqKaiOkpy8+pQKOK7AtIqlK+dVNhAqz0QRaGsITjBtAur+16tGQG0A6SBoYo2XPQSoq55lwu7+7SmHLVfhoau1XMglSTbDXSdgeY5SNOsQ366CmSXHh8sfS+FWwHNhW8xRTQ7r4FTJQkefj/ZeF/v6XOzPl3CgL4dOOhoUC6h3gCnNzfjEuPGYkqnH2FRKwcteq4iufC9OMtdzLq+gbTY1oi3EAAAgAElEQVQWR1MyjcZMBqlsGl7CRmcpj/bOE9h9+CjeOnIUHx07hd5CDJZTjyKScO0EvHgKsRQV1CmloPaZ17xQUJDaLeThuyUNegMVs04THYwsXmdGPqEjgnKY0A6uPmPPq79c2DEfMcdDwnZRn3AwPpPEZfVpXFGXxqRsChOzaVySjKMRHpIlhjEvMnO3zmpOKOzY8INoAB43tBjS3LMRU2p1WtpHMQDNDPVNOM/3SlRl0ynWdhRkt/jDyDzBxhevaokAPATB2VEFpwVQq804X4VNV7mq1XCoDIqBYbUR6l5r7QP/Cg3H3WBzjnYloM4mk2isSyuVuvYn6R/twJx71HgTRIdFFogsEFlg1C0QXisP5DzN96l8JpAmmGZarDfffFOtj7hWnjlzpoogRThNB2+mReIaSZyGTUd21ilO01xX0dme627CaTlO9o/M9aa8J2tLMYYphOjvRKT3ruRzc68oAtSjPpTOeoES4ttdvRrJ48eRvfEmZNrmoq6tDfGWFnjd3eh94w10/X+/RffmLci9+y7cY8fUXIGvom/hEJrxFlqxA9dgG+bgACYBSAbzAALqUqgfev5TecnfGlDPmZPAAw+Mx623Ng4PUO9fh8U334s1pNNzV2DTcw+j7byEIo4A9VkfuOe5AgLqzq7jOHL0IOrq63DDdbMxpnnCsFq1/5038fz/+B9of60dCW8cJl93HW76/J2YNHMS4sFqU/auTOdNcy+OFR441IHtr72qIjO1XnY5xo8ZexYANQAjrPOohoseltXO9ODhAWpV2941uLd1MdaRUd+/HrufWoCPXbTvMzVbdH5kgXNkgYsaUJ8jG0fVRBY4JxYIT1ZY6UBQ+2w1yAS2VC3xh6CaP7JYJpiWPOCidGV7TNVx2GEk3N5z3a+zZa+Lodww0JYxQVDEkN78UQq3QNnNjRRCao4T/vDfpiJaJuq0nYD5i8GOUR8jC0QWqNECDPFM93TLQsnVG2hEhcViCT0KUPdWBdTqO1OdpzfITAAWxEEOGqChsvksqvYdVc1RqezxHoA1iWAzmMNLjb0+r4eFAbWyF5W0hM6KO9qwvBhsz4GjclC7BqCGhtRaxquU1YSvdsmD5/roc210eTEc9xI47js4XCjhTz3d+FNnJ452dimng+ZMFpObx2FSXSPGpjOIJWM4aRVwLNeNzlMn4eYKiBNQO3E0p9JozmaRbayHlU7ihFfEnuNH8PaRI3j/+AkcO5WH5yWRtBtQcmMoWTG48TjsRBKxwKmOXaKKulTIwSsUAkCtRpB2bggU84L0dUDs/sp8USLTRiJFtlFEwvFQFwOakxYuSTu4IpPElMY6tDZkcXkqiTG2jbTnwnFLCiirEIDMp01ArZwyOJ9iPmlL2ZqyZ5c5oQmPHVv9thSgZpjyAhzbRpyAulTSkJqAWtwweA+pMOxaQa3yg0v6ngBOx4K81fyAZTN0eljDX21+KgPWhMxynPzWgNpTYF8B6lQSjfVpJJgDnHf1EIC6mkPleb1RosojC0QWuCgtYEY7E5DM31z//OlPf8LLL7+MzZs3q7RYBw4cUGsfQum2tjZce+21KpoUU2MRWkuUvYHWyjI3EQdoc61tOsYKzJboaPxbonrJGkuiPEmkPrNO0+lW3o8A9cdveBNQ57ZvR/EXv0Ci4xCyN1yPuts/jaa//EskJl2B0vHj6N62DcfXrkX3li3I798P/+RJlRKkBBs9SOEjXI5XrRvwmnU1dvtX4ag/Npj10JGOcLp/LmptpWphvgVQx/GNB8bhllsbhgGoc9j43Vbc9U+k0wvw9HvrseSq83U9IkB9vix/ruoloD5x/BgOHdiPumwGs2bNwbiWFoDOp4NJqFUDOZl2cfy93Xjr+f/E3ncP4Hjpcoy56mrc+NkbMXHa5cqplbdIea2pMvJo503tzFmZAx88eBA7du1ELteLK6dMxoTx484OoEY7Vn12Ku57DsBA4bHP1QUYcT0jANQA2n92N6Z+bQOA2Vi5cweWzhpxA6ITIwtEFhjEAhGgjoZHZIFRsEAtm2+jUM2gRZxPQG1uKoqXteltLYtk03NbPLXNz2QBrJYtgSd4NQgQAeqzPZpGr3xzM8R0YJCw7maYcNnsEM982VQJb7bIxolZ3ui1OCopskBkgY+tBdS+AENLa9DsUqkaRL0ulqig7lOAmiG/5dnUP8S3Btungy9T7VEB1PJdFbZX+DvK/D5UWxNBHeHfUt5gc4rhXJtz9V0ZBtRKtx7kl9as1oHtO7A8KnqpvHWhEKnlo8jw0RTwMqy5Q6Uxo3wXgSKBqYeSH0MhlkE+nkWvk8SJUgmHenpwsKsT+48ew/5Dx1QmtqZ0Hcak0ipHsZV0cNIv4lSpD/lCATHXRzIIe51WqrIkEpkM7PoMTllA+/Fj2HviBA6d6kOuyHzVKcStNDw/hhIVyGxUnKpqBw5hrtpbcuGVSuq3osISJ105OOiXYu5lJb5g30D1G4TKZh5uHRecViuAkDpmFZGySmhwXExIWpjckMG05ibMGDMWkxsa0Mxw4YU87GJRt4OQWsXcJt4PsDg3yUpUU3twuZFF1bHDvN7aEYO1lZg7m+pkarEDBbVN4BxcUB2yW8NpXp/TAbUPx60o6AnI1TEh8f9Q4zmszhP7yfyQgJoh0rNpKqhTiIcAtdxTct5Q9Q3nHoqOjSwQWSCywHAtYMJbnmum3pLP+Hyjg9Xu3bvxn//5nyq89759+1RVra2tuPXWW/HJT34S06ZNU2mPqIYOpwoyHXXDDsHyd7V1OUE0HcfpJMw2yA+jWtGpnOfSYVgiWmWzWVW/OA1LnyRNFH+zTIYVj14fLwsoQP3KKyisWoX4vn1If2I6snPnovGu+YhfeimKR46gZ9cudP3uOXTv2onCoUOwCgXEM2l49WPQ03Q5DqSvwu7YtfgAU3DQHatSpOgoL0GaFxNG90t5I/FWDAW1ZWPaVRb+emEdrr4mWzugNtSd+Lv16PvnBRh5AOLaAPPmf7Qw73sAPr8aB3+zyMhfffr5nW+sw5NPrMSqf92MdrRg5j334oGHluOBO1sGHjAdm7HmV6uxdt0GrNvCTLg1nvfxGoIfy9YqBfX+/Ti8cxfqCnlcP20axvH5R4AcRBcod+y0zEs6R1Jf7iSOnDyookR1uC3oS05CqrEVsTRzv9MR0wDU+q8yoA7cRdW7x48dxHt7tiOT6cPNN7di0qTxZwlQ78Qjl87BcvqADAKoc/s3YtWjT2L1c+uwWYXGnokFf7MES76xBAuvraI93r8G916xGOvm/ghvbX4AMwF0vPAkVvx4NTY8w/ulFW2fX4DF9w9xv9Q0kkYGqHF0He4bfy9WsTvfeR7tj84//flS6sTO/1iFVb9eG7QbaLl2PubdthBLvrkYC66qrrvWz5EWLFm3E0//TQs6X3oSy3/wJNb+x250XNWGJV97HCu/1RaotnNof/ZJPPLYKqx/YTc6aJuvLMGybz5Q3bZbHoHVthzAQqzetxaLjPDk4XrRsRmr+Iz6N33d2Pa7v/wwVjw0Hy3M0BV6Dfz8qxzYuWcDVj+xCute3ISNb3DgBNfyK0ux+HOtVZTonWh/di2efGYNNjy7Ebt5Cm3w5WVY+ncLMbOKCc+0H7q1w6+3puEWHTRsC0SAetgmi06ILHC6BUayGTbaG8fnA1CbfTBBs7kYDltLILUAaAnlbeb7DoccH21bRWP43FhArrHUJuMiXDvfFyWhTMbNSbkA6jDslpDbpvr+3PQsqiWyQGSBC9ICBHVUjwbPFAHUhNBUUPf29aKntw/FAFDr5T4DJQdQWoVgPh1Qi8e67rP+fKDv/YFUnaYDjirFUH+ere+4wcodybxlONec4FXnI6atFIGFpUJOe2VATfWwS0cCS4eGZmhuDagDNS/Brx2DF8vAS2ThxlPI+T46+3pxtKcXhzt7cPDEKZzoy6O7kMOpXB/63AIKtgsvGUOmoQ7jG5oxNpVFouij52Q3jp3qwolcH3KODdRlkY/FcLS7Byd7csgXfPhOCpbFcORcjWug61kuVMOoPiYA5rVTY41y5SAZt9qA0g4OkkexPF4ERiuyLWUEwFpRbEJjhYwVpLaQh+3lEfPzyNguLkklcWVTE66ZMEGFMp9YX496G4iVPKDowvVUTG+V185yWD43yFyAea5LLjzCZ8uBZTuVfOsMNe66wfXwA/W0r7oZBNuGvoYaOPcD1EH+aea3tpl+m7agGQKVdTh9+lBjzRyn5rEVBaCt8nhn0yk0ZAmoabv+KZIih7Xh3J3RsZEFIgucLQtUexaJStkMrU1AfPz4caWeXr16NV5//XUFeSdOnKjg9O23347rr79eKaclTDfbbKaGqgaoqz1PzeeqfN7V1YWOjg6l4ObPhx9+iHfffVe1ie1kmiXmsGZocf6+/PLLMX78eAWtBZTLXIZlMgf2hAnDC3F7tq5BVG7tFhBAXfzZ04h98AGSkyYhMW0a0lfPhJ3Nonj0KPL79iG3533kPvwQ+UMdsGMOMpOnIDbjWnjX34zulpk47LSg06tHX8lW0w/b0oBajb1A/alaxfmCfiNIc1J5j85z/K+uvojWqcC48fGaAXXuuWVIf/ZxVcXS3/Vh5WdGjqeB0QTUb2F5xzIs+OYGlRc7/Gr7/iZs/Ie2EOzqxM7/Zwnu/ft1IJY+/dWC+Y+uw/rvhM+r/bpHR56ZBQioT77xBjqfeQZ1772HGfX1GJMI8q5L6iU19itjvV94IduGO20qCv/LfPRNm46Tfh1ee6cOz/6uAW/vScH1OKEPztc3jgGo5W/tDVooHEBPz3bMmNGHL3yhFddff5YA9Z5VuHvafaCOeOGag1j7xbBzRQ47f3jvgGOdDhaLfroRq/52Zv/xLoCaELV9FVp+fi8W/+PGKvdLCxY8sQFrH5o9Ks4nw1OBd2DNFy7F4mdIqFdg08GH0WYOob0bsOyrS/D4C9Xuch6o79m13xHQXDm5DHq/vx5vtazG/K+tOa3vbY/uwMbvzMTOch7w054kWLF5Ix6eG3ruDQmotbPBibnrce+XH8HGKs1vuXMlNmxYitmhogcH1EONBaDlnpXYsGYpZksahr3rsOyrDwxsw6uWYO1zT2PhlP59r9hvZP3ACOs9sydIdPZAFogAdTQ2IguMggWG2nyrVsVob0iH2zDa5Q/VBxMiDmZSc+HOcySPlgmlxdPczGs9CpcpKuIcWyA8JswxOZDCUN43HR7YbBNuh88dyf13jk0RVRdZILLAubCAAai50eX53BxjiGOyuhJ6czn09vWBamqGQdZL/AqU5r8DyeuIWjsc6DzY83BElYdOGmoOcLafm0pFG8BNz6di11EEU4Xv9hkY0lXW9yw7+OGGps7VrPJQq1zIhJAOfCcBL5aGFUuCwcHzpSK68wV09hZxtLeIY7kcDvX2YF/3cRzoPoGufA+QiKFlwiX4xOWTMaVhLJIl4NDRE3jv8AG8f/woDuVzyCeSKMaT6Cu48EsMzR2HE8/AR0yFF2cod4JfzyoBDMVtbKqWFdPK7pJ4OYDTVFn3ey8whhhEgewKoFYjUO0zufCtInwrD3j6x/aKqLNtXJbNYlrzOFw1frzKuT0+nUKSfLxQhOsWYVkuYiqXNVNMEzR7cBgKnLZkXnYq2OkkEITvVr89hvT2lcMAw3uz1bS/3j5W2bLLgFpAteptIPpW0cl5GSkgV6HGqeQ2ElgPMpCrzVnDCkBxPuM8MUk1XyapAHWMCmrmMQ+cPGSOcLbH9Gjcl1EZkQUiC/x5W8Bcx8izyVzj8nOuc6lW3r9/P/74xz/i17/+Ndrb29HY2IgbbrgB8+fPV4Caob2Z7kgAt6yFwupoNZcJoEi1NZJ8xnJyuZyC0FRrM/f1nj17FKDm32wDwTXX383NzQqWU83NdvA3fwiqCa9NNTXrpxr70ksv/fO+uH+GvVOAetsrKP7sZ3DefhuxsWNhjx+H+LhxOhJRVyfck6fg5Xrh5XNw3RLi4ycge931SM66Efb1N6LUMgV9dgZFThSKRVge53h6ds0IL2VArZzZFJ4OQHUFTmsBgwPbtlAq9cF2ckgkrJoB9c4fzsGcb+7USsH2tVgUghjDu3SjB6hnz23Dwb3NePDnK/HAnTPRlAJyezdj1fcX48F/1aropb9r7wfUc88uQ+uCx5U6cuEPfoQVX5mPmeNSQHc7Njy6GHf/0+Yo1PDwLuioH01AzdD3J//lX1C3dSs+4ftaDWrCaf6t1pqnSaj1TPz224BlD8G//Xb0IoEX/uBg5UoHL77IlZK8zPPl3+HyDsKytmPu3D58/eutuOWWswGo27Hmy/Ow+FcdQMtSPP/eSswP5Xdv//VizFtEuBoat7lO7Py3FVj2zcexseP08Y4yoJ6PRV/qw5rNl2LlT1figdtakYrxftmIx/9+MZb/B+lpG1Zs24iHbxqpA8oIFdQA+j1jTDVy92Y88pl5WL6Fat+Fqu1L2lr1vX50Nzb+bBmWfFc7qLQ9sQObHprdbzyWAWtLC1pwNZY89SMsu2cmmpBD+3MrsHjBI9iMJVi9pgVLF63CnEdX40d/Nx+tdbTNBqz44t14hHXPWoFNmx9Gm2maWgD13Da0bWlH+qEVWPH3i9E2hQ3vxM5fPYAFASxf8PMPsP4rrdXbfVoECaAyFlow3ywXOXS+vRGrvvcglu1bgh0vPByA7914cv7VePAFoOXOpVjx6ANYfBOvfw6du1bjgc/dhzU04FfW4sTPF/ZTXpftN6J+jLzeUX+oRAXqHZUTJ06oJ9zFljOms7MzGgKRBUbNAkNtig21UTxqDTkPBYmqVRbhskgWOBleNIu3dzl0I71lKfsJvWQRbnqKn4fuRVWegQVMqFzNe98E2IOpEaWcsHODGR78DJoZnRpZILLAn4sFghDffFbwe4WAWgUY9BjO2ENfPq8AdaFIqFfJT63AtP4SU1tqQ73Us8hUhAQnyHeZ+ewbqizzu7OWYwc6ptozdqjyhpq7DHX+UJ+rr/bApq5P9a62LYGoFQBqn4CaW5lKuWtRpKxAaczSal7amWG+XcSVmlrlCfd9FF0f3XkXXTkXvbaDkw7wp+IpfNR1FAe7jqPgFjG+cQymXzYJVzaOQ9pzcOjESbx7/CjePHoYe04cxzEPKDhJuFYcYI5sJBCzk/A8DRCoRiaB9VBQ+eIIkMuKaXXhAhDNdiqCq96kFFyprysQux8WDhTWEvJb0V2lNFIp5+wSfLsIMG+jX1SwPua6aLBjaMlkcHldIy5vbMKE+gYk6XxR5IZxDpZfQszxkIwBqTiQcXxkYjay8RjSsTgSFvN/2wpRK8CsckcTTvM3QTUBtaVU7BwXvHPKgJqXIeiC0n8He2OE2wTUjFqgvs9V3vHhAeqB1NOqDbxHGYI8FgsAtVZQx6igDgHqocZi9HlkgcgCkQXOpQVMBxv1PDPCvjKM9rFjx0DIQUD9u9/9Tv1NwHvLLbcoQE0VNSEx5xVUW8t6W5y3+ewMg2pZV4Wfq/yb9VPlvHfvXuzYsQNvvPEG3nvvPZXzmiG+eYw4jUsIcNaVTCaRSCQUlGZe7FmzZqm82ITVVFNL2SyDQDt6fbwsQECd37YNhX/5KezXXoOVSsJPJFVaE4YqtnKcX3hwUnHEJ4xHYtpVSF93HTKzb0b8ymmwxoyFn8qCiVtUuhHKp9VYD5xAAygtc+by/pCZUzeA1kyhYtkWent70Nvbrcq45pprajJoGVJgKZ7vW4n5I+VXqrbRA9RoWYTVm1dXAebtWLVgKu57FsDnnsYHG5aggn/aseGxdch9rlpI5Mp5Ld/fhIP/0E/HWZOtooPO3AICqLt+8hPUbdmiAHWzwOlai//kPOC/fgvuHXfglJ/Ext/bWPnfbGzexAL652gXBXX/92W9egCWtQNz5+ZGH1DnOtG+ay2e/O7yQNnaVl2pa4TAXvjLD7D2S/1hJnuUe2k55t32CHaGx3sZUAOYuwKbnn0YbeFQzt2bsfy2eXhkF4D71+PEUwuqhIeuxfAjB9Qdv74Xly5apypZsdnHw3N1fTsfm4M5396Jge91M4f1Ajz93nosuarS1sqzq7pty+XTneVbz6P9B6Hw4rsex5zZy7ATLVix+WC5XaqGWgA1WrFkzfN4+ovha5bDxm+34q7HOoBZK7Fj51KYaH1ABfXRDXjwurvxZAdQPUKE7nsuB6SM53Ru1yqseLEVD95/ekhxRsho/SyddgYKVc4SR9aPkdZby2iLjhm+BSJAPXybRWdEFogsEFigmre2uWAOw2sTSIahveQbVlOyYCHPxfRwN/qji3NhWaCal7+0sJoTgwCeMGwJb7aY51ZzcLiwrBC1JrJAZIFzZgFujCkhtCZqGlB7KJV85ApF9DG8cy6v8lCr75tAQa3+GAagrgZ3zagf1aJEDMcGtcLjsOOO7sbQkL0GDl9urooyV0OR+gRNlRn2mUjaDuxL/MkNTJbDMN8q9CP/48a5vE90y9DV1FsTUCsWbaHkO3D9GJNUqxzQDjdC6XTg+Sh6zFHt4JTt42ChFwd7unCs5yRKbhFNmSyuaBiHiakGpDwHx7tzeP9kF944fhxvHj2GfbkCOv04XIYQV5Dagc2weoyQTWBMQO1wBBU1oPaZu5yy5WDvyGbvKoZRe1OKtDtafV3WK2u7aEBvhABXRmV5hNECxGkTDcO1spoQ2EXCs1DnxNCYTKE5k0VTtg4xi5EBckpt5Hs5xCwXmZiHujjQlHQwLpPC+LosxmaySFOFrBC8DYvqdFfDaYXSfarVeXW0Y4cC03TusIIc7sa1V04Eog5nOH2B02qD2SuPk8HG4GAOazIHlHkgyyGgTieTqMuk0JBJakBdVZEynDssOjayQGSByAJnzwJhJ1p57vE31cYEwzt37lSAmmG+Ca2nTJmCefPm4Y477lBKaqqn+ZLIYvJ8NJ295Ts/nPbIXD8TcPf09ODw4cN488038dJLL6nc1/yb7SEIpzKaIboJowmyqaSmoINqa7aV/aGSmoCa8Hz27Nm47LLLVG5qlkFAzTKi18fLAkpBvXUbij/5CaydO9Q8WKmeCZrpPGfbcBoaEJ84EamrZyJz801I3zALiaumwxlDlbU4SigPUTVHUnO7QOyp1uvyd5BDV90LBqCWv21HK6g5VhlhgO8PH1CvwCY/FH532Jdk9AD1QLCOTer8t/vQvJBZbU+HLoM1uazk/JvV+GDdIgNsD7uj0QkjtAAB9alt26AA9csvY7rnDR9Qz2sD/usyFO64Eyf9JJ7/vYMf/sDCy2VAHVZfD6ag3jkqgHpQc1y1ED/69So8cNPpiYDb//VuTP3qhqogs1JmO1Z9dirue24+nn7v+QqkNQD1wy/6WPGp6q1o/9ldmPq1jQzifwZOKKMMqHMbsbz1LjzSAcz/6Qd4/m9PB/OqN8Zxs5/YgR2GinrIXM4vLYd12yMq2sJpAFoVXskNflro9VoAdRUFtFyBSuqERVh7cDUWGlHdB2p3eSxgCdYeeRoLx43wJjNP69yAB5vvxpMAwmNkSPvR/OUUEKf3Y9DWDVLvKPQqKqKKBSJAHQ2LyAKRBUZsgWqAulphZkgyWbDLe1x080cAtamc5rFRmO8RX57zfqIJkas5GoQBDP+W621u5Mjmi9mhahvc573DUQMiC0QWuAAsQPjJRbwGhfwXYRsBdaFQQm8+h76+nFIk8cWjNTTUsLqWEN+mI5bZYTPaw5kAavP5Fn5ODgT+qgHtQUE1IfYQ0Fl9LE78IhCu4QrzPMdjiGmiZ9rYhg7q7QR1asWwQprc3FRhpVWKZ9g2obanAbV++IPqaxcxwIqVAbVWMjOcdQwlx0YPfBwt5dFZzKPPzcPzXaSdGJqdFMZZCSRdB91FD3v7+vBWZxdeP9qFd0724WAByMXq4NrMHWfrePDcPNVps1XobP5oQK3zKSrnOzXEQgZUpwYIV9lXR4fRJtTjjEBeJ2sODKmAd0n9EIirdN161Kri+Z2oQnR7PmKejXigJk7EE8pWrltQCmrPzSHmF1TO6oaYj+ZUDJfUZzCxqQGXNTSgOZVEYyyOjOPAKXmwSi7itJ/KJ61V1LQ/1Uuce1E3rtXQujXSUx3e2w5S43ETO1BPBwrqcm8HcJIYaDybDozyb3FSZP7VTDqlAHV9OgDUtFv0iiwQWSCywAVmAfneFahsrn/k+Uf49tFHH2HTpk0KUFPNTEecq6++Gp/61KcUpJ4+fbrKPR1ea8tzkd02U2KZgFp9RwWRZHgcgd/BgwdVPdu2bVMK6kOHDqm1N1XPrHfGjBloaWlRimnC8hMnTqhjqLLeunWrCgNOxfS0adNw8803Y+7cuUpJzRzZUkekoL7ABmMNzdGAeisKP/4JrO3b1TxHgWnOg+IOvLoGWFOugnNjG5Kzb0T22msQv/wyWKm0muP4rgu/HB3AmA+oqczpIb31eNbvK0gtCms6NBJQq3zmfWpe48RqD/FdUSE+jE3+iv75YWuwQ/9DRhFQV83VG9S2ZxXumnYfiNxMReZQza0oOUcDxg9VW/R5NQsoQL11a39APVxTzWuD/+2lKNz+aXT5KRXi+/9eaWFLP0AthZpw2liYqY8Z4lsA9dQzCvFdvQsLsfLFJ/HAp1oGyP3cgXVfvhT3/grAP2yC//2BVf2bv2dh3j8CD/z7CfzongB0G4B60PugDFtnY+XOHVg6a7gG5/GjDKhfeQSX3rwcHRiqTVQjp3HXYwBCjiVDAtZBILO2gJEf+/ub4JtRFc4QUNekwO4HuDux4RvNuPvHAL60Fgd/uRDhTOUjuWqDRbUY0n6scEgbDtSq2r4LRtan6KxqFogAdTQuIgucYwuYaqfhVD3szWcjH5XUU5OqahiNGgxQhwEji+XimYthvWZhyNWSggT8rcJpBkoZLsi5UOexUYjvYVyQC/RQc3MmnFuaTTbHpenAYHZHjgn/lrF0gXY9asJT8gcAACAASURBVFZkgcgC59gCVJxKDjCVv9giQ/PhliyVe7o316fCfOfzhSCUcQVQV1NQV/veHApQh59r1f4WswwG7KodY7anlu/0AY9R3R5aFi3hnNWzdujDVZO5sakU1EH+YyLnUqCgVj4AVFArhS7gUbGrIHWgLVa/iaMJqflvgu2YVlBbVNc46n0CWwWTmUeZIVAdB902kCNjtgi+XaU8ThZdNLo2Un4MOcvBR/kSdp/qxZvHu/Ha0ZNo7y6hx8mi5HCzNaY6adlUDVEtTXBMJbNub3lTNbgwZjQ/NexU59m/wNFBwejA+UH9Csaayskd5KoTpRLVSorQqw+0spouEzbDnqvA2uptKrP5w7Da6mV78L0Ck1HD9gtIoog0XNTFgHGZJC5vymJSUwMmE1TX1WFMMqlChluFkgbUClITgDPyACvw4arQ+J7OKS2tlup8XhGlodYbywKo1ZEVtUe1cWfOCwWgVIsAwM84FxAnxWQigUwmjTpC6lQcDu0UKajP8ZM1qi6yQGSBWiwgzzRz/WquXfh8I6BmvucXX3wRL7zwglIzM//0jTfeiNtuu00B4MmTJ6v1EdfHylEpSIclz0W2ZSBALXMOOf/kyZN49913sX79elVnR0eHUkpTsc26GFac4bup2Jbc0oTaPI6K6+eee05B7VOnTqm0gITnbW1t+PSnP63ANtvG49nm6PXxsoAA6uJTT8F+5RXlsFaEjRySOJUYgxMNE5Gbci2sWW2Iz7gaqYmXwcmm4RcL8AoF+CXOlSrhiNW8QOY3etZUSYlTTo2j5+lynJyvxrhlIZ0u4bLLLDSPidesoL5Qc1Cfpmg0h4cB5gY9LjSkIkB9/u8xAdSdQYjvGYxEMdxmzWuDt+yhAFCnsfEPNv75CTsEqAcK9W1WRkC9C3Pn5oMQ3xPUc7nmVxneAeY47HzpESy4bTmY8XywUM2mgrfWOvuN91oB9d41uLd1MRhkezgOHf3bNHJAXS0Hdcczi3HpF9bUFAWhcn5/x5IhAeuQcPVCAtQ78fjsOVjGUOxhWF7r4Kh63MCgeEj7sbwhbThQ4yJAfUaXbQQnR4B6BEaLToksUM0Cg8Ha0bDYhQiozTzSpnJM+htWxMiCmQsQLqpzOSrZCAryClRzsczFseS7MmH2SMH+aNg+KuPMLBDegC4r0LjpHvyEx0y18TRQK6rdG2fW4ujsyAKRBT6uFrCZB1cpMugUVQHUnmejVHLRl8+hu6dXff+ozV3CvkDpyj6bOairOcSo90RNHGzK8ZdmvXym6d/hV/X3gzCIZcW3zsNsnj3Q823AttV64YSdyt7HaQ3WvFL1xgjxrXjrQOfoL/kAUOsw3kqFE6inqaRW8Fq97yp26zIHtQorrSvi51RQM8x33NZqZJfXzlW6atiWrQAlOS6hqlJp2w5cx0Gf5aNIQG0TUJcY/xrxUglZ10fciiHvxHHAA/b0lvDGiR7s+FMn3jueQ7eThetkYDlxHfJdqaaL8F3mgGZuaGZnNvsdbKyKIfQua9mCunUVhXp/c+kQ37JpW2bR5NEi4Cd0tlRwesDSuakrcNtSAicF51mPQ1jsKns6Pt0AinD8AmJ+CdmEgwmZJCY3ZTBjbCM+MbYRl9VlkaTNCkUNqD0d6lsXWs48DS/IJy2A2tbsWttdybz1QJB7TVtkYEAdhtNirGpzu36A2nGQSiaRzaZRn04jnWCYdw7eSEFd660eHRdZILLAubdA2FFb1jUmoP79738P/uzZs0eF1yYspoKa4b0ZPpvrZTOaGM8VYC3wWZTS4jhnpsfisVRDUwm9a9cu/OY3v1GqbR5DJTSV2qyPCmrWz3W35KHmeQTS+/btw+bNm9V5VGATro8dOxZz5szBPffco8pgmG+u5xkCPHp9vCygclBvfRnuU0/BUYAa6EIG+9CCPbEr8XbyOhxu/ATc8ZfDamxCPE0BgQ+/VNLqaYnlHXRbpUEpvwKltPG3/qd49Onw35U4MypsDaa02lhwdwOmz6irGVBXQrgCS3/Xh5WfOZMk1LVBiYHBSG3nYyhAXerE7lc2YtOGjdiwZTd2v74RuzvM8RUpqM/X3UZAfXLrVpiAeswwG+PPmwtv6UPI33Y7uvw0Xvijg39+wsLLJMLGfXH6v+VzWS2agJoK6tEB1EAOO/9pPuZ8lw2ajYdf3IQVn6p2XxnQt0YbLPrNQaz+fKCtrRVQ13rcoG0YKaA2VOItK7DpoE4jUHEWeRjPF1dgfmzgygdyLBkSsA4JVy8kQD1S+1bsltu/Extf3ISNz63Dzt3t2LilvZ9Rw848Q9qPZw9pQ2C49dY41KPDhmmBCFAP02DR4ZEFqlnA3ECuRdE0EivWCqirqVGkvtFumwBqWXRLeOawIrYaqJZcWMeOHQM9u6mi5uKY+asYQoyQWhbJ4XZHQHIkI+j8nCMqKTWVllBfAdQxx0s1FeFA1z26/ufnWka1Rhb4OFhAA2qqL5myWG92qXx6cFAqeQpQnzzVrXJRc/NWZUkuh2I+PcS3CYIFTmuldSU8Ya3fsUM908qOORp1G6oU/fzkyyzDdPAZ7vd77WroylWv9ZzyZorKYaxBqu+rYNJKiazCSfuuVlBbNlzLUf/msSojtUegDMQZotS3UfIslFyGntbXiiIbqqhjkkNZlWEjDx9FKoBtBqguwvKLiHsu0uoqO+ixYjhkx/BBAXjzeC92fHQc7xzpQ4+dgRfLwHYS4IjwfeacLijoq/TFTkyrost0vrKhWraOhK1UocrZTh1oXr77zHtHhflWH/CHOaFpF0cL/wmmHaqXCadLKhe1BtVByHAeo97iCNGKcp5I5K0szL67ebilvNpEbkrFMKkuievGZXHd+CZMHdOALI/L0zYMG14B1K7vqtDeJNEq8gB3qlWTGAJcw2mF19nmAFArnXdZPVXZmFafy95ZONdklQg//exjzBU4D6Siry6bQV06iVRcK+j7b4J/HJ5MURsjC0QWuBgsIGudanmiBSKLgppw+g9/+INSUzNUNsNmE/gy7y7DbTOamLnmkcgSJuwWQE3byrqcz02eR+dvCSe+ZcsWBagJqqmCJpj+y7/8S1UnYTjX3SbkZllcm5tq79/+9rcKprNvDO+9cOFCfOYzn8GYMWMUCL/iiisuhkv8Z9VHBahf3orSU0/B3f46uv0s9qMFuzEVb9nT8bYzA0diLXBjSTUJYKQWS0WX0aHAyw6blRmPYR+JaBT2ajRVoeZnepZx/Q0J3Pe1Cbjp5saaATWOrsN94+8FMzq3fOd5tD86f4BwxLVcvtoA82gC6n4hj5HD7l8vx4PffBwb+wHpcNsjQF3L1Twbx4iC+uSPf6xyUFNB3Tjcij7ZhtK3lqLw6dvR7Sfx+z/Y+CFDfP9P8QQ21xr9nUD7J9/pgGW9iltvzeP++1vPKMT3aUr+3E48cuccLN/CG2spnn9vJebXhTsquaX7K7BrNket4HmEIfH7t2OEAHWA50ukoAbQL8T3GSioj27G499YjGXP9AfS4XE06oB6hPXWPL6jA4dlgQhQD8tc0cGRBapbYDBAXQ28jcSOowGopd7hbmTX0t6B+ikLdbXJGeTD4iKWHtnbt29XYc0YQoxhvWfPnl1eKNMbW0KCR4C6litwYR8jmx7he8XcDOFnZg7qga67CYwiWH1hX/eodZEFzqUFVABlpvdV4YH5PKGCWjJSOyi5HnKFPLpOnkRPXx9KVFAr6BiQNHVs/8gOtQDqavDY7PdpZRgOOzzOPF9tPKs3TfDX34rVyhvKzqc9T2sO110puVZArTQxKlw0YafOy6xALINDq3zKWvFbAdS2ykWtGCzb5WpldIwKX5Wfmuk+6Gigwz+qMO5UT/u+OibQEKNAqBqzYDl+GVDHfBdJhkm1LJz0bRy0HAWo3zrai537O/H+0Rxydga+k4ZFQO258Bgy23LhxB2lnnZdOgsEsnlRSyu1t9gm2DgKQlbK95h5bUVlpJXi5YzOsDwHNmKwmWfb1aG1CajZB9gl+MxPHdhRkXlN8pU9Cd0Jzj1Xt0Upyx0frleCWyrAsj3UJR1cnonh6qYkrh/fgJmXjEEj06kUiki4LmKBHZlLukRAbVHZrnNh63zYVLurJikIrpXUovIX7ZM2hN6rVneQNoxi1Pr+I1DWP0Hzy9EHQvpyI+w8bUbQkkmlUV+XRjadRJwKP2X4sDLr9DtA5hdD3RvR55EFIgtEFhgtCwhE5rMr/AyqBqgZ4pvQl5CYcPqTn/ykUjQTWEsO6nA+a1lby7paypXjBGxT1cxc0iyfCuh///d/xwcffKBCcTM891/8xV8otfa4cePKMFwiWLBMgdRdXV146aWX8Ktf/QqvvvqqAtczZ87EX//1X6sy6GDOVxTie7RG0bkrR4X4fnkbck/9FMe278W7/lS8iWl4E9Oxz7oMXWhAwYrDYjQXzg+CaCuSSseYIYbC6wwEoc33g8munkHoqDCwMWt2Avd/owW33NpUO6BGJ9Z9tRn3/ivLWojV7WuxaMpI7XiOAPUA+Wt3/nAe5nyTqtUWzP/bZVjyN/PR1taK5lQTmlKmajMC1CO9wmd6HgF1z9at6CWg3rIF0wCcxm2HquS2TyH/nW+hdOftKPgO/rAReOy/Wdj0ogmo5d4Iw2qz8MMAXlchvu+/fzJuuWXcqIT4Ltew63HMm71MhfpuuX89dj+1AEH26OAQI+/wEDmoq5qkRkBdiZJwJvf3yAB1+8/uxtSvbVBK8n75r6Mc1CFAbSjNh5OD+ugGPHjd3XiSDjlXLcTS7y7GvW3zMLOlCU186Bm5w0cVUJ9BvUPd3tHnI7PARQuoOdGWXKfi4WpOyOU9veGiN0E4URePVJ7LRYAoPHmcqSaVzUY53tx8NMsbbPOk2oZneBOTf4dzE8lQMI8187qaihuzzXIe+y62MIeV6a1rlmfaTzZATVvKAk0plQI7Sh3SxnC/qvWh2ntmO+VasJ5q11bCRYdtEVYBm20yN4HDYyHcV4apphKYi0EZG8wnVV9fX84dxTbwM8m3LJuYYXuGPaSlblmISh9N72zWz3FNT2cuTBkqO5vNqrBbMg6lHP42rwv/Huj6mu/zuLBHuJwr43qwcSuhyrhY5oKIebAIqCUsGL24b7rpJrUop2JG6gtvxst1F6AZHrNnA8CP7BEbnVWrBWp9Lsp4q7Xc6LjIApEFLi4LVEJ8c97G7Lo6m69txZSSujf4ruzty8FVOXTVU0WpdwVOh+c+JnBUnynoqr5R1Z/9chGHQ3wbQtJKuZU42ZVzlXxWF2+E0a7mhCPfy+Z8bqDvPZl3VR0FIuQNi1uCPpr5p3XTqnbmtKK1LStKXGVfQk3FrAlTg/DfKvc0Q3dTNx2EB2c9PIYOBvxRxuC8lHhUclVrVY4AakLQEiwUCKLJsG0fDnNQo6SU2gSaRTuGk04MB5DA+zkfu4/04NX9J9B+rBd56mxsqsccNUZ8lFRuZyfGvNdMSaJjnCtIHYTd07nOza5X/hjMqa58lMpVrWZjAWhmKFcdZJvt1ySY82bKpbVKSQ0MTbgDQE2KTIcM3RbFk4Mc1h7Ps3wkHR/j4j6urIvh2rF1uLplDC5NJdEAHym3BIdrGY/1ACX4cJVy2tIcnBvSVLSrfOL6upWV1Go+H4Q6D8yixyrdEAJE3W986TuRTdU/orYOohEE+bn1KToHNe2YiMWQzWRQn00jnUzAcZiTW266agP34nreRb2NLBBZ4MKygKxnzDW++Z3Azxk6m6ppqqcJqN977z2MHz8et956q4LU119/PSZOnKjWwlzzEwibMNrMb11t/0P2PLi+PnjwoMojTcD8/PPP4/Dhwyrf9J133ql+qIRuaGhQezSyxpd9ClqWdVGJTcD9i1/8QimwWS7V0p/97Gcxf/58FdqbMH3q1KkX1sWIWjOkBbgf07XtdRz4l99gz9aDeM2fgXfsafgQExWc5lyOaUSYQoThWyrfuub3rwnPpMqw4tN8vzJ/NidSrprL2Lj5lgb8H/dfiptubh4GoAZggrQvrcamXy5C65AWAJDLAcG+kz68oghteXQHDn5ndtVSzlRBvfOxOZjz7Z1Ay8N4vn0F5nPrq3MDHmy+G0+iBUs37MbKz/VHgWxIlIO6lot6do8hoO7cuhWHnnoK8ZdfBp98VFBXuxPCI1/+Lt18E3L3fw3FtptR8m1s3Qz87CcWtm8b6l4Jz32PAXgHt95q4RvfmIlbbrl0dAE1ANNpYtFvdlbCcwdN7fy3+9C8cBUwayV27FyK6nfMANekJkCdw8bvtuKuf+oYWR3lqkcAqPeuweK2xVjTUQXQ5zZieetdeKQDmP/TD/D83w7wxDGOm/3EDux4qGKhIUNUDxme+kIK8Q20/+vdmPpVwvwlWHvkaSwcN/S9WM7P/bkf4a1/fwAzTwuVfnZyUJ9JvUP3KjpiJBa4qAG1TL5NcGnCXoHHZrgkM2QS3ycIlPcEwAosCwNtc3EiGy8mqJX6ZDOxGoyW92TRI7BTcgaZG5nVoDgHienRO1CbBcCbENZUNpq5h01gKYsnAeesj3mF+RKoKseoqWmVkL98X+oN5ziWhZIcY4LcgQC12EG8icW72AS0LMfMd2za0dwINiG7OW54PkNV00OZamDCYi72rrzySrS2tqpFG+unrfiZAOwwvBfFMBei4bEoOah4jPk536ciubOzU8HeAwcOqLoZGozhsrng5QJXbC0wnG3ii2WZ48K89tWulbRZbM9zTSeFsO3kOss1Y1s//PBD7Ny5E9u2bVPtJci/5ZZblBc3va/ZfhOqy8ON9UhdbDfrEruaYy4C1CP5OojOiSwQWSCywMffAgHq1B0h/PR9BcQcJ64AYB8BNZ3Jcjl4VJ96/Fz/mPMPc75lzn9qsZD5HWQ6Ip4Gm0UtHRQa/v4MO/FJ+6R8+T405ynSvmpge6C2D3Tsad+lQf7toW2gEbWG1EG2YgV4AzqpQm7TaUCHrdZvMxy4zjmtFeQKRwfwX6vcVX5wKpcDQMmQ1hQa85ySZSMXbJ9yDCRsIEblse8q8FqKxdGdTGO/n8CeXhdvHerG6386jn3He1DwOR9inmkq3nSocZJYde3KodYNpf2gW1BDW6f/EaIuD/qnPgzU56JEr1KkCjkuDg1BCO3yznEQDVzN7bwSsn4BV2RsTG/OYuaEJlzZXI9LUzFk3BJipSIs11UlEfKXqBgnoAavB5XuVE1Trc6w7Py3Dieuc4nrxNQa1vNe0oppFeJca5wruSYDbwe+53oUyev87wzZLtfetnSub8+tzIHTySTq6zLIZtJIJuJMua3qHzwR+nCvQXR8ZIHIApEFRtcC5l6GuZ/CfxNQv//++8pRm5D6nXfeUemtuA5ua2tTuaiZI5pO5vzelLV6GHTL/gXnAtX2WQiSuebesWOHqou5pOnIToX2HXfcoX74bzq1y94E65C9ErEI/966dStWr16N1157TTnkM6w3w4QTchN4c6+B+x7R6+NlAe4d7d+5F1t/sQmvbT+BPaXLcMQagxzidPFTTmpqXi1zMpmjnBbSOwzNwkrpYG5TPr88Wy0bjI6Ith3DnBvH4H//6kTMmj1Gjc/aX2bOXKDt79Zi9RML0TpYXthnl2Phgo2Y/7sNWPEZgcE5bPx2Gnc9hoFhmAGt+oe4ZWsrMGX2P2zCpu+3nR5u3Dh/9g92YMe3AmBVhnUDqUQ7sfmxezHv2xsBRArq2sfG6B5JQL1/2zZs/8lP0LNlCyZ5XhlQm1nYw6PcvEtKV12Jvs/+BQrTpiGPGN5918Lzz1n4YI95rwx230g0pi7Y9n7MnTsWX//67bj55qmjDqiV08aCqbjvWcqoF2HtttVYONGwafdGLJt2Fx7vABY8sQNrH5pdPcR+rgPtnS1oDdJPqxLMXOy//ABrv1QF8u5Zhbun3QdizwU//wDrvyLHtGPdV+/Cvc+2YulPn8bKe4ZySRkeoM69vQoP3nMfVvGaVOs34X3Z0WQRVm9eXTVyQ0WBvQBPv7ceS66q2O7PDVCb6RYGfP51t2PzG8Dsua1qnJRtMJACv2MN7rt0sUrhMJoK6jOpd3SfKFFpYoGLGlCbKtswEDVVKXKcgONqG4+mCtcEwDzWhKzqK4YbodzFCcCeCfcEgJq5d00v2bD3bDX1r7mpKv82IbrZV3PT1QS30k5z01P6YsJc0zYmyCc0FHhuQkWWa/ZR2iKwVz6T+gWqhm0VBtMsh969PJ7gVZS6ZkgsU2Vr9ju82DMdBMIb1Oa1kDoEHDNktSwyuZCcMmWK8oS+7rrrFEQVW5rq5zAk5zGispZyTSAsY0faz3okv9T+/fvVwpOhuxgmbPr06WrBSEhNJbVpy/JkyYgOYG6im2oxsUG43XKN5NqEr5npIMHPZOxyscyFOEOEEeizD/QSnzNnjrJZc3OzcmqQ9ki7zbEoC3F+ZraVthLAHj3mIwtEFogsEFng4rNABVAzFDTVuRqIOTYV1ECuWMDJk6fQm8spZSzDKisltQGoze8fmcOY75lWDTTPwVsEdpXY2WHAW82BS74fze9l871q8DgMqMNlVLvqVcuptLpfnst++YPNwpR0tdaXzgWuAKbCiVr9q+ZYAVpV/QhYo3YQ0OHVA6StKjJ0ybriILyz/JPKXh5PsFpUuai1iDhhUWGtQ2aXLAu5eAKnEhnsc228e6qINw934Z2DnTjYSSU9c5UTjuoIQlKrpforCt+gD6FW1WqNgY8rWyN0yAjUwWUbBmprSwPqlFfA+ISPqY1pzBzfhE+MbcDEbAINKKkw31RR8+ZgHm/mA1cq6gDuM8SAyhlOBZXC+HIJPFiep97X4noLvsqLrfNv61cwBiSct8pJTh0110FBPP5yjvjKuT7DrDP8uG0hnSKgzipAnVJzwwCM95evn/lliEqILBBZILLAKFrAnDOE914IqPfu3avW7X/84x+VKpl7BTNmzFBw+rbbblP7B5Luis0y90hMJ3nZtxDxg6y3eQ5hNNfadAgnoCaoZjlMqcVQ4oThDNUtgLra3IN1ca3Oc5nDmmUdPXpUAerbb79dhfhmGVy7cx0fvT5eFqB6/6N3DmPTf+7GG2924UA+gx7PgYMiHAQRXEzvt/IcaDAALTaoNo8JK68r9rKsGBKJFK6+ZhzuvmcyPjG9We1lDe/ViY3fXYC7/okBiXW42BXfX4ZFn5uNVhUqljdGJ9r3bMS6HyzHyl/vBqPKtv3deqz75wUQbpZ7YTla5z8SfLYaT35vIWaPSwEEK888ieXffRxvoUUJUwYD1CpM90OPY+W3F2J2Swoo5dD+4pNY9rVlWKegVyivb24jlqXvwuOqTWux6tGFmMnY0blOtO/agDVPLMePXuzT9UaAenhDYxSP5n3z4RtvYMszz+Dwrl1oyuWQ8vQcdyAXyvDId8eNReET01AYNx4FxHDkiIU97wLHKIju9xroPtJzbdvOI5XqwaxZl+Pzn/80rr12qnJwqvlVVugOkUPagMQtVSIUMB/z7C+sQYca8yuw4u/vxewpTQpA5jp2Y+Mzj+PxR1dhI5W1O5/GQrnZDEDN+2XBo6uw8m/nYybvt1wndr/wJJZ9dTk2cMjPXYEdLzyM2cGtjJeWw7rtEd3VlhXYcfDhIdTbNQDqXCc69u7A+p8/jkce2wCVEfmqJVj93NPV0wZ0b8Yjn5mn83RftRArf7oSS9paVTj+3NHd2PizZVjy3Q36WfLEDmwy1NMs+s8OUDMGRTkkepXn3yur8fhD9+HJLW1YuW0Tlt7E4+/C1K9tBFoWYOW/rcYDc8PjZj3eQgf42BtNQH0m9dZ8f0UHDssCFy2gPnLkSNlQAgUFYJoeqCbgNZWlAsVMBbS5+SdQTRYN5gangDZzM1TAo6nQlc/DoFLKEjjMjoTr5nv8nPCSv7loEKAqbeYxogCXvrEcMyy59FMWWaZteL65WJJ28HxCYgHaYmhZMAlUleNZp7RPQliZDgKyqJM2sK2iIGY9UhfBp/RV2ibXtpo6WgC61CV2rXastN28PmJPtoX1vvvuuyq30xtvvKGuB8Nz0TN51qxZZYgq9pa+mw4GfE/ay/NNT2YB8lK/lMO6c7kcjh8/rjyxn332WQV/Cae5+LzmmmtU2C16ZZv95L9NRwGxBX9LG8yF9f/P3psGSXKVd7//zKyqrup9Vq0skswiLgbb2Bhx7XC8sjEgwDYSxiAZL4BfYwOOG/h+8bXDH97r+zrixvX7wWHigm0gDCHAgFgMCK/AGzfMEmYzAgkQEloZjTSa3rurqyozb/zOyaf6dE11d1XPjDSjOQmlmq7KPMv/nKw85/zO8zyDmy7C9rG+FoJhswQftLImHcrLrkMmzLj6ZlKM1TQTECa7VjcrU3gv2eTbyjN4L5hV+ODO77F+FePJUYGoQFQgKnDeKuABtXfXjUUmfwE/sY4lznGn29Xq6prWNza02e25ONRYUdt4Dag9uLAcbmqz8wbHXqFgg2B68G973ofjo90EH4TL4bjI/j0MQO+nEXcC2cQlttDCo6br3ThXVrbe93QVpzhIyn8dHBXcNEvmIZm5+NYsypihMePRJHWQusDTCq0NWAWEsoExTbVeq2khndC9Hek7i+u6/eFF/eDEqk6udR2gJta0A9QsMDnojYGvj3lttsCj1ttfPMbZYRz0US/zAZ8HMvKw3mI/854WPdWLjmazQpdNN/SMI3O6+sicnjrb1MFMmizMzTf3ALHAWZL2GNm588StJzHDVTg47V2u467dA2p0zlw5sIT28ca39mhw3xF32t9f3qbe7Kq3wLxf0vOA2ncSTKxz1bJUk61mH1BjQV1FtI4W1KP2k3heVCAq8JgqMLhB2573NrdnPLG+vi42luNNDHCM+2w+Y8M2gPpFL3qR2+RugNrWHLbGKbaZy6/3DMJpG8MAqAEpWD8DwoHMpPG85z3PwWlCawGXCUcWrvHYhm/bCM53+vxO4QAAIABJREFUlPUjH/mIg+qso+GhDUD98z//8w6ss5aD17h4nF8KYGF/4uEFffe2H+i++x/RyZVNbXYB04UImVM9lIeMNfaq5+ib7Nw9U8qt6U1Nz+jJTz6qZ//oU3T06Nw+Nz20dccH/kRvedtf6LNQod2Oi6/VH/6Pv9KfvPbqgbi6bX3x/7xWL/zTCnRvS+NiXfc/btW7nnmzLrnuL3YF1H/83lv00H+7wVtgDh4/8gb97Sf/Sm94ptE2f8IW3Dn1EkD6zW9b1P9+xU36aATUe3XCs/Y9IRoeOXZMt3/1q/rh3XervbSkfHNzLP8+ZaOuYmpaRaPh/BRsdhKtrUndzk7FHnZPJZqYqGlurqUrr7xcz3ves3XJJUfH+y0eFVAPgMcb3/8F3fza8De/rTve8xa97PXv8lB36HGFrv/LW3TzWwML6wBQv+GP/li3//n/5eJdD7tfbvmXv9X14T6o0wHUI/UOD1j/6k9v1NWnetvfSuGeW/WW175MbwdSDz0u1rX//aO65Y+uGfideWICamlRX/zzG3T9//FZB+aHHe637C+v82EYAgv8U84FWn/mFr3wky298E/PLKA+nXxH6j7xpLEVuGABNVamIXzGLZG5osYFs7lhRlGAGd8BA3FPbK6X+ZyJA+8cfM91gFK7nu9Ie2Jiwg267GVW0wb1SNPSByrzIi++tzQslrC587Y0yDtcULR0KAcTE9LiWqsjZbA07J00QkvvQcts+97gMmUzSGyTJbP6przU10BjuHjKv7mWSRjlA1aSF2Wya9Cal11vENLqxTvXkw7g1eIzkZ5pRp3Ji+8BoGZVbe3E9+TNy0Aw6Vh6Oy30hpNAymXpkDdg+uMf/7iL80TZAcQ/93M/50C19SOLCU3ZuMagOu1Dnc0VeDiJtX5FWfk3+VIn65O08fHjx517bwA5gJpd18RyJq4UFtS4zDaNrf0NUNtE2TS1Sa79mnA+E1f0GYT31IMyWZ/n35xDfWhP+5z6kI61FTD9wQcfdP12fn7eTcjDWFt8bvcSadoLvTmoO3nwIl1b/Aw9D4S/hmF7DgMFY/9yxguiAlGBqEBU4JxUoA/EwF0pSE3OQpq4dkDWXlFofX1Da+vrWm9vqNsLATXuBTP3nLWNg7YhyxZ8Byu9EzwOz9sNUA9u+BpH1DDdcQH1bmB72DPTWwSMvuDoxo3metpZvQYuqc1Gum9NvbXYvpX3zm6cHc+tADWQmjOdjS9eVBIgZ+LhNRbBaepiU68kqR4pUt211tF3Tq7ouyeWdGxlUysdIHbNu/dWpjL3QNWR9D6gHuawb5eWCqzoR25Pq9SoF1jw8iF5WZ9yrQWALnpqJV0dbtV01ZEZPfPInK6an9TRiZpmip4avZ5qzn033n64Z7yiuEcvSsKp+MVq14LOLT2A2scIr7Oxlc/YIAAocbGpzWaeGOIeTjs3+sB/B6od6TY7+m3u3f2cxsPvRi3T5GRTs4zlGSfXaadq08OYfXFUWeN5UYGoQFTgdBUIN7KRlo0fbCM4c1wgL3N2YkP/67/+q5sXMycGHr/sZS9z8NdCXoXjhHAsMsw7nOXHO3N71rwA1J///OfdO3NpNs8T6xpIzTpFCKhtk7mtRbgxVAWoP/jBD+pLX/qS2xiPtzbWOdiMj2tv5v0/8iOB39LTFTFe/5goQL9bWloSngCJT86/6Z9hPzrbBbF1HPoQYd+OHj3qYpzzb9aH9n30HtLXP/lp3fzJ9+sL/99n9cUKEl/87Gv1rJ/6cV3/oht0wyuvEYbNw49F3fGxt+sv/u936V1f+oF08dW69qU36c1ve7Ouf/a89K2364U/+hZ98Vdv1rEP3di3vt5y8X2jbjl2s65v3qH3//c/0V997KOuDBc/+zrd8F/frD983XW6Yij0auuOj/3FVr66Qtf89hv0lv/6Bt34AsxO79Dbr3mW3vKl6OJ7333jNC+87777nKENnjC4hwj1yO/t43GwLnzo0CG35mveKDFQGvkYA1Dj6tu51H4PCHoHN/QPfVHv/5t36V0f+rQ++y3w5MW6+r+8UNe+9Abd9LobdU3o3ptCDsSg/sOLb9Xb/9tf6F2f+azueEi64gXX67ob36w/+b1rdfEp7vpPw8X3jgJdoWtedK1e+IprdcMrr9c1l+/4A7E9hd6ivv7Jd+ldH7hFt374i5Xl9TW6/kU36Q1vu0nX/chwwv1EtKA2YRa/8VG9/S/frpurtuS394U/e73e8Ac36bpnDuhx4ot6+5/+md7+sVtduw/+Ti5+5i26+rq364XvP6ZbXrvVifbUj8LsFsd7n/mOfH/FE8dS4IIF1EwGgGeARAb/7AJlcM4AiQcMkwbcL/E9n3MODx2+W1tbcxAOV8Q8CGxQz/m4PGJwx/XAUq7jgcG5/JuBFlAtnGgYfKM8di2DQ/KjPEBTrj98+LB7528GcDaYM+te/gZiUg6rA+8MMskT61TSoAy8zO1zaIltMNgWZvnOIDafmTtp3MoQf4i/bcct5/GApHwGhg282k5cykes5LCelI/vKdNFF13k2oJ/h0DUwLZBXSZGgFkGsOTJvykPafNOmmhE+3AOEz6rL+dyHoMKtKJMQE60veSSS5xOZkUcWpObJrZ4SrvRF0iH8gCo/+Vf/sVZMnMdFsHsgsaa2SAvdaMfoCvX0E9Ij8/Jl75kGyWsXciDcymz9T0mhaRDHyMNBke33XabczHOjmwmikBqykCbW99DC/5tLrTNAps0aBPyoN/RrpSZdqT/ogsamqV7uLBtgBzd6QvoTB7cO/QT+jJ1tPYlTXYdEnuaw+JlUyfa3BYwTVvuKbsfaH8O8qAuxNmmfFxnu8uHTagioB7ruRBPjgpEBaIC560CuAB2VrBlojTDdXPiAVhRxRPG3XN7U6vr61pZW1WnQ7xbb9dJ7DsPqD0BHbZZb1CYYWB4r41QwyygdwLGg2mN8jwbBVbvK90xrIIdXraQ086KOkTU3mqadiFJrHJt0X17/YYDccdy4cfObpfY1lhQJw5Ou5dDqDUpramX1bRWSid7uR7c6OjOpTV99+SSfrC4ooVO6dzqFX0wm3nr6cqC2pUZS+6+tfKIt8V+ALUlvQ1UVxbRbmDj4zz7owLofsCzzSV634K6cp8OXM6KXI0013wz0+VzLV11aNpZUB9tZpopCzV7uSaUaKJWVyNrKEt93EmuJQ61s6Q21+qVtTeu1Wtsoi1wpe5jijsI7aN2+2IkAGpf3ALYjbeCypLalXswxrc1LP2ilCbqNefae2Zq0s1jGnU2EezmQHHE9omnRQWiAlGBx1ABe94aoGaezbwZyPHv//7v+uhHP+o8sTHPZnP5tdde62I7M59nbcDmtoNrEaGxQv8REoS/Yo2DPIgbTT5AatYUsJoGgAOXiXvN3Jw1AXv+2jqIQWrKC5j+u7/7Owe5maNfeeWVevGLX+wsqIEhzPv5LB5RgahAVCAqEBUYWYEBQP3HLxj5ynhiVCAq8ART4IIF1O9+97sd2ANs4V4YiAgcZXAOYLz99tsd6GOiADhkYYSJBNcw2GeygBsjICD/BqKx8xBQyHXAPuAh3wHS2P3H4J2JBlDNgC0DfuAb53MdkwigMteaFbZzdzM15SAmu6JIi3/zmYFGJhKAwmPHjrl0cNfDi7TIA1jLNVYOdrjajkSzCA+hucFvs6a1iRT1ZJcY9WSCYxbldh6wGB1JHzhs8BBdAbnUD50Al8BQ6si1gEfKCAhlxyRlM1hMmhyci1ZcyyQOq2HOZVJFuXjRPuRDudAH6Ek7oT2AlbYDjJIG5xrMph/QLsTr4HzanHRD69xwN7TBafKkTrirZvJHXGXakgkj7U5alMFgOS6wqBua0z70NeqPXrQtZTDYam2AzpzLDmjKTdrsrqZOtDn5Y7WN6y3eqT95oz95UxfaHq3IH13pN2hB+ekvtAl6MuEMrcptJyvpkJ+lZ2WkXbgOOE45uBad6ffUi7TZBMD9w/XkT1nQibLSTvQR7j92cAOr6QvUgWsB2bzbZgibPJO/7RTk/kVT/mZyvNNkPfzt3gsePMF+52N1ogJRgajABaOAA9QOSKsC1Dh6LlXkDkHzoXfzvb6u5ZVltdveM443mE3dNd4qyQNqO4Y9W/huP4DaFpvtfb/PpHAxOUxzFEC9W4cYWp4qXPSoHakfKbj0MZyd1W3FUj3rxKq2cO/gULO63aqTU3dodnBM0nBw2yFLb1eLm28PqDOVSV1F1tBmUtdCt6dj623ds7Sq7y8u6a7FZR1b29AGcclrEyqKVMLNN9fhotrx9AqF9mNSj2E9vh9A3WfPAXB2cLcivOG/HfGtoHUfUJteW1q6+NlFqQRInRSarEkHWpkunWro0qmaDjWkyTJXKy80mWWabkxqsjWpZr2mLEuVpYmyrFSSlg5QO7jMxtUiUa2UGqXUBFQTo9pZw1f+2qvY48BpryJeuwvlBfdZZaHuqsYJ5ta7aurq+yxJ1Zqoa2pyUlMA6omG6rUIqEe9/+J5UYGowLmjgG3AYkxhG6qZM7MWAfD98Ic/7ObSfMY8GWhMjGjcfDN/Z97LHDfcyGXrBBaCJByP2HiFtRPWDgithWvuW2+91c3XWXPA+pn40awpsEnf1jlsY56tVZEG83CMO973vve5OTzzcSD3L//yLzt35KxfcD1z8nhEBaICUYGoQFRgZAUioB5ZqnhiVOCJrsAFC6jf9ra3OcgKEDM3R8BEBuH/8R//4SxRAY6APIAbg25gIPCMzwB1ADUsZJkscC4v4vwA7JhgcNj1DNjJB1dKxAUGfGKpysQECAdcJC4QcJMJgcXiNShLeoBaQCbXP+tZz3K7VO08QB8TDiYNTHAAuEBHrmOSQn5YsAItuZZyUB4D3GYpbC7Hw8VNs+ymbkBF3FEBedEjPLiGvJj0WOxl8uMzQDkuqL/85S87mMtEx7QBXqIZINa0xfIXfdkAAHxEYyA5QPUb3/iGi9fEZIvvaEOzXAd6h67RgczoBHhm8kU5yN+scgGy1NmAJ5MtXHOTLyAXzW0yaLuJqTNlAaIC6ykHu4ppP9qANjP374Ba0iB94CyTTdqPiR3tRLubqy3ypQ9S5jDmM5sOOPcrX/mK0x+dX/nKV7r2Q0fqw3f0W2tzNCVf8mfDAJNb2v35z3++mzxSZ9I1sM11tHPoBpwyApf5nHQoP9ejERNRczlvsa+pP/qjM2CbdkAjdENL6o3bceA5E2TcmdHm9Bd2X7/iFa9wk3Lahg0ipIdVOhqjkbk1p/5oTLq0Pe3LfchkHkhN3oP9ctgP+X6BwBP9oRDrFxWICkQFzmcFDFDDlrGGJo6wc1icQ/RSJVnmXBGvra1rcXnZPeN6XcAZIC5xsYi9BXXiYlNzhBv4RtVmlGdMaEk9aro7Pd92CvsyTrphmQfLNo6Lb48q/Ss8vI7+E8BpUeBGGoDqNQZIu6uqf7u/h8DecIxKxOm+TW0KnK6pl9TUSxvqpA2t5qkeWm/r3sUV3X1yUT9YWtIP8UxD/PFGU0mjiSdrlQ5SE3/cx6LGqttZBFcQ3cPyESH12IA6jNs8xCK6nzcwt2oJt3fCLJUtvnfhXG27eM5uo4Yz//abKFy86Fx1LKlrhQ7UeppKe2oWuZplqcl6Q3OT05qbntVUc0ItXi3C7bBpA2lK5b3cx4YuErWSTFNppukkUbMsVFeuGvs/XNzq3MWotvaEpoeWfwZWXFkNUPfdvtMYUt15ZWpqGkA92dKEC0/kLbvHaotxboB4blQgKhAVOAMKDPN0MgiUbZ7NnPfTn/60m/eyKZu1G+bSrEUAf5nfMj9mfYB1ElsjsDWb0CX34OY05s/MzZmrA6ix1GY9hvSIP838m7k96wTMsw1Ks2mPl3nOY32DGNaf+tSnXFqsc7BOc8MNN7g0KC/nnpY75jOge0wiKhAViApEBc4zBSKgPs8aLBY3KnD2FLhgAfXrXvc6B5MBWkBDXCkBf1moZIcoA3AgKAcQGOgFkDN32wBqrKG5BujJNUwwzGUzUNtcKXMdbpaBrj/xEz/hYCmTCtvRanAbK1mztGWiwHWAONIHCAMjDVIDM3EBhVWqWXcDMZk8MPEAdDOxoOxmWWpuvoGgXA+wtIlICKjNrTeLguQPPAbCAkGBwwBDgCvAmzpSZs41V+Vow6SH+qIX5bbrqSt/cx11BGBj6UwdzYoXzdHLgC4TNHN7DdBkAgfgZKJlOltsYvQhberOhAzYSb0BpEBWgCtpcA6fcx4glTIBq9GKiSD9gfz5G2hrC6QWg9kmbGjDBgNAL9rQB8jXLO+BsUza0AvdSRsgS37AetoLjYkDxYs8zT22gXEmhcBnXHN99atfdX3nt37rt9wmADRnowV58x06U0dzCc8ElLrTJoBpIDGaoQvwl3QpMwd1DV2Ao4tZ9lMn2gQozk5r63tMUEnnQx/6kKsLenCe7fTmnT7IhJV7hcksf3/gAx/Qxz72MXc+99HLX/5yveY1r3Fl5R6iHvRjtKW9mHzT3yyuNddRNibxlPtnf/Zn3Ys+ZfG67GdzJ0uyUeDB2fvpjSlHBaICUYGowNlRwFtQcwDAPARLKjfeiQPU8Lr1dltLS8taW99Qp9P17ry5JiV2dQU9KwNqA9TjPDeGwd5Bi2dfxjH8Zg8IdjoW1HuVJYTyW9bEXqO9DzAiqNnruN29d5VCBU6JZWwQ1VlEu+aqrIZ3ANQkaeV3ENZ5i+Y/NRdPupvUtJHUtZJnenSz0L2L67r70UXdc3JBx9bXdTLvaB2r+okJpY2m4OTOk3WBS/hMKS+3QQGX1EDfMeNvn0abervwvY4q8LbT1v5TfRZsAnBfOp2N6RZKy66a5aZa2lSj7KpedF0c6claQ9OTU5qZnFGr2VSr2VCrWVdW4x4qlZc95b2ekjxXM8k025jQoWZLR4gZWcvUyko11FNW9pRC/Nkh4jwZOPrv45dXBTFQ4xvOx3vvV6UsnOW2d+9N2KBJTbVaqmWZK8eWi++9NIrfRwWiAlGBx16Brd+37c93+52zcGqMOZhrA6XZ6M6LdRLWQ1ifsPUU1myYQ7M53ELFmSczzmNtgjRZmyA93i18GusR/M2cmU3xWGpjsc3zkvUoLLQxWmBezxyceTZpsb5gax2UhzUL1l1Ya7L1Eta0fumXfsldb57Zxop7+tg3TcwxKhAViApEBc41BSKgPtdaJJYnKvC4KXDBAupf/dVfdVbGADlAH0CSgTpWzcBmdpgSTxgAZi66AXy8mDAAxSyOMzDt3/7t3xwoZPLB97gsBpYx0GfiYC62gZRYtDK4xxKZwT7gFzjNgXUqEI8BPrCVyQGADvfOnA8cBrQCGrEaBTIDIQG8TGz++Z//uZ+WWa2SJ5DVygEgNLfItvs2jLVMOQCP1AULWHQCZJI+UJ/PyZc6GvjlesqKfgBnJlLkwwSJnbZf+MIXXBqATj4HxFIH6sn5WGMDI81VNOlQL6AjGwgMenI9IPaTn/ykPvvZz7oJEd8BXYHd1JV3Jmjky7kAT8pHPhYLmvLTPtQToIu+AFHKYcAUfW1HsXf36S3EDcZT3zDuOGWnTABlykU61JEy0f4W4xowzuYE2v6f/umfXB8jzhSxoJggGmAlHyae9CuD2dSHcrzxjW/US1/6UgfZgc20ERNPIDabGbAqZoMAZUAPNKe/0pfZhEFdaU/ANv2LMpI3/YJz0Ym2o79xLgCe60gLSE2bsOOaCTJW+zfffLO7XzjfQDcTaXNJTz+hPWlvNCSG1Uc+8hE3YaavMMG96aab3L1jlulYeJu7dvSk39NewH3a1gA2k2jg/i/+4i+6e9j6SriAPewX9nSgwOP2ix0zjgpEBaICUYE9FNhyy+0tSf1zO8+Jjwt/9Bamm5sdLa+saBVXz+123823g6lYUG8LRezdJg97bgwD0Q62BZDS/j3Mqmrw3J02VZ3pZh8GqK0sofW0q3flaRqL4lEOs54uHKBOvJdqF9u5qOJOe5ffWKo7vsrnuD5NcCntAa2Xb8uCfTBfBwGqZDk5TbB6zlSkNbVV01Ke6eGNQg8sb+ruk6v6wcKKfriyqoW8q42kULeWqGjUlGQ1F59cefXCgtoAtXP9XsKs3eFz3OvwwPysH64tgrxc0fxnHtZXJYALu45fWV8XPdWKtntlRUdpkePYXPWspol6S83GpCYm6ppoZKrVMnG7EIe6KADUXQeosZw+QEif6WldNjOlo5MTOlBP1Cq8RXYt8S0P+QdQ494bK2pfJG/R7dvPW4tvAWqs6UsHowHk01NTPv50c8JBa+5gcxl+1vWNGUQFogJRgX0oMAxQh89bW0swrxI2r2VeznoJ81vWdZjzMu9mzcQ85zGfZj5v1tRmVEAxmaezfmIvzmHNifUkPmMdifUTDDCYf9t6Dd7N2HzOuo5tkiddrmFDOOVhnQt4zvoV5zB3Zx2A9QvWOjif76KL7310mHhJVCAqEBW4kBWIgPpCbv1Y96jANgUuaECNa2SAHTF4GGAD9RiMMzn4xCc+oX/8x390fwPN2GHKAJ4JApMDwCBgDGDKTlTgHIN9Jg1Y/AJWmVAA8Bi08zLIxjvgza5jwE8+DOpxk4T1scUiNggKwAbw4hYZIMmEhR2rP/MzP+OgHJ8x4QBQA2SBoRa/iDKTp8Foi2nNxMXKFsYvsskOkBdICEDHOhYQyeQHyAhMBVTyb5vMmKsqoCpp8w4s5XrKhaUt5WbHLXoCRKkn8JZ6skOXOqIL0B9wy7lowuSHOhGDGgtqJlif+9znXDsAQZlUUR7Oo30oJ7riMgsIi94ATjRmAwCTKuAtupg1MfoBYmlDYirRhmjL32ZpHi4y85lZYPNOfu9///tdGqQL4DZX5/xt7jeB4Nae1seoI5pS/jA/2gJAjSa0AXWnDFhQY3UM9LV2ApB//OMfdxNQdlujMX2ANqLuHLQRMJ660s+B6cB9AC99CX34m0kxGpp78c9//vNucwJ5c59wv7zkJS9x59KuWERzD1AvuwfIn/qQJm2HBtwPTLrf8573uLICx9HYADX9g3uByTrvlNc2Vpjrbq4HyKMF/YU6MLEG2JMf9yv9zyzQd/vNj5A6PhGjAlGBqMATTQGznsYC1oNinr85LqXhd0DRpIpDvbrqYlFvbLTV7XWrONWc4i1/Kw/ffTg9CqAO4e5eyu72DBoFVIfXj3L+KOUZLL+B+f24+CYeNFbUuErvdXvK864bN3kImbqYwhkb/xyjBlBjQb1Fd53F7A7WyFaewsW4TkTMYiBmTzWtFpmOb0r3Lm3qrkdWdNfCun642tFCnmsjK5TXpDxLVLjYyhW8zVMPqZ3tNG6+id/sLX8TB83HcPG9l9Bn4HvX3tXmAUvOwfQqJnXflbpzp84ZfmOGhIVzV1mx6WJT+7jRUGjui5qS1G9oZaNA5iyWcc/dcxbUZY6FdK5mmmq+2dBF05O6fA5I3dLFE3UdLAvNEes6TVz7psStNkBdYInuVHVa+jin3gm4P7yFNVIzBp1sNjU7M+UgdbOBJyPqkTsr6nhEBaICUYFzWYHBzWiD7r0pO7+B/CbyznoS6xXMzZlXM1dnPYf1ETZ+A4TZeI5HMubezOvN2tk2zhuYtvBcbLJnbYS5NfkzXwaCY4hhHu1Ih/UQ1q7CEF7Mv1k74RrWF9goz5oOc3zKwbybeT5rKqy72BpQtKA+l3tlLFtUICoQFYgKRAWiAlGBc1eBCxZQv/rVr3aQC8AHoP6FX/gFN/hn9yfwDngGVAXSAdCwuAYcA0MNIDIRwGIUq1WLpwvwBkxiYQqgBqAaKDP30KTJjlQmCOTBgB+rVaApkJIJgu2MZUKBJSuTBCYuf//3f+8mChb7B6tRQDXfW3oAPHbMUg6DnuYi2y0ApmnfEtigaWgd7BeNSmcdDMSnfkyYgJVMQpiQkDa6mPtwqyOwlMVHDgOJlIudt1gNozVlYkIDuGRiZIufTM4A01gWkx9AFNhoGwiYaAF3sSIGPDPJojxMktg8wOTKXKNTBlxXoxftySQPGE670NYAbTQnb4uPzXlAYK4F/tomAyaCQH3TyHY8m0stm4QC8LEM5p1JI+1C7Cggu8FV9DGLeMA9gBoQb4CazQTWvygHbcHkEEBNXHSzoH7961/vYjbT3ziA7Ew2cd0FIEcP6kre9Fl2SVscKsoHTCYt+iL9lHLSrlgfW2xpJpvozSSZ/m2TU2Az4P1Vr3qVyx8gjotvzgGm0yeA12iIZTY6A6YtZhb9/W/+5m9OAdQ33nijm3ijUdiP7OcTLdCKvs5mBtqXMlFv+tN1113n3ukD1q9GWbCPkPrcfUDFkkUFogJRgfEV8Iu+fgF4C1Dzb2cBzHdppm6vp/W1Na2ub7hn4WbXw1NgnhvTgObM9XAFuUlzN0ht45lByGvPokGr5ccbUO9Vl2319UblIx3egjpVmWbClrbXy9XZ3NRmm40AHQeo67Was4xt1GoOUnu4ai6ctyyoTVPLuK+ls+r2+Tir4QrBEn96qZfpvrWevvvIim4/Rtzpth7tSu1aTXkjVdlIVGb0j46Pg53VXfxpB6hd3GYPqB1BdQGyfc23W1DvZCY9qkojSTneSSG0riz+t6z5MANnswY3QldJ0fGxogkwnXq39yUaWBxu2sIH53aWy6XToFBS9lQDUmel5iZSHZ2e0GWTE3pSa0JPnZjQxfWaZus1teo1FzPaXe8s0ekJXkU+83MFH/Pd+Tag/as2bNQyTbaampuddRbUjUbdbRagrXABH4+oQFQgKnA+KLA1FvEb58J1FwPUnMO8l/kxax+shTBXB1TzGb+VFlaN+TxzatZ1WAsyD3jM2cO40aTNZvWXvexlzriC61jXwZ04c2fWAfBGxroXabEexhzcPMdRHubb5M+cm3UGysnaDWtAbGwHfrMOQ3l4zpBWjEF9PvTKWMaoQFQgKhAViApEBaIC554CFzygBsgBTAG97Aiv9WKyAAAgAElEQVRl8A6oJD6uufjGCvVNb3pTH+AxkGeQDixj4A5QxbUz/8aNEsAPWMqOVHOtDHDmO9uRiqUpwJEX6QBMgZQARQb7TGAMgDLhAC4C1D/4wQ86EA3MBf4BAoGLfI81qblZJi/qw+SEtJnYAO0oBwDSWRNVcYts965ZUZtVNZMR3Eab9TR5UL4Xv/jFLk0mM2Yh7hZ1AxfYQHUmQcBDrgdyM9lhY4BZq5ulLtdRV74H3Fs9qCdlApyyQQBwz6YAwCpgF2DPpAuAzTlm7YzGHIBVgC0aA8fZQQzUvf766x1EJU/ONWAM8MblNtqiKYCaPDkXwGzlJG3qa3oZnEcrADUbCNCFDQ3AcNogjOlEfkwKgc5sUEAr2t7yG7SgthjUWDEDtSmHAWragPxpKyazuM3GFRd5MnkE3gOoaXf6GTqgLxsGOI++AMimTbBoNzhtdaKupG19FfjNwTUGlJlMo7O5N2cjAPGkeVE+7hfry6TLffKOd7xDt9xyi9M+dPHNxNhiaKEL0ACrec6jXWh/JsA2aQZSs4mCSTL3gln1jwqoI5w+9x5KsURRgahAVOD0FAB0kgKWSd6i1ICzuYUGivVyNj1t+ufKhnfzDUjlGg5v5+ntPbke99OD4DksZwinhwHqwQ1T58LzZ7AMu/49BqB22uMXm5jQSt1mgM32hgPUjPWwynWAujWhZqOhehUXnM9DDO48Vfc5cGBp22+bKoaxa7DSWb63i0SPtEvdtdTRtx9e0rcfWtQDa4VWVFfRaqpspFINBl2q7LWd62rV3AdVHGosqP2rciK+habHst4dBrDPIrzuJz3g5tuBZ+c6wHkPSBNgcFcqeg5Q00bCzTl4uEj9y0R38aP9plNHlx0c5jNcg2+qkeaamSh1pJ7oKY26nj0zq6ump3W01dJUc8K56uZ6i0Pt44170OzLBKAmP99+fM8/sZienZ5yFtSTVfxpdx2QO3Rffno/FPHqqEBUICpwVhWwZ+rg5jTb7B4CbObpzHlZP2G+zToHaxlspGecYpbRwzZxkw6b6ZnH8wJIsw7BugdrUqxlsL7DvJqN5czZycPgM3kzX2fdCvBtcaz5nDUP1myY3zNnZy2ItTE8qpGXrf9EQH1Wu1JMPCoQFYgKRAWiAlGBqMATWoELGlADtgBouDa2GNQMxAGjAGqLDwz0eutb3+osnM1VMXCSwTsTCSYQDPTZ6Yqbb74jXcAgkBiYy7+xambywDXAZqAfu1iZVDB5AGbiohhobtCY3meupJmk/MM//IMDvlgzkx5gEzAHkGPCgRUrgNTiLpMW7paYRABwLSYxExc7+ou3VUw4+xzrcPJCD8rLxAWIiqWqufamPtTXdu4atAUuYk0LTAb4Wz1xTU2Z2WFroNzyNxdXXHPrrbfqM5/5jIOSTIR+53d+x72TLiCY74DftAltx0TJQCwTNw4meIBsyk98a8DvK1/5SgdWqT8TLgPUBoxpcyaCWAgDeIG2lNV2B7sl72rhLrTqoewGqOkHnI8FNXWl/xikZRIH8KXvoQmgmDpZDGqAOOW0GOCUkc0M5uLbLKh/+7d/u+/imzINAmq0MkDNbmcANRNHcxdOmwC+sYCm36EjGx4od9j3aE/cbVNWrkFzJrfsngZA0w/QDkt1+h4TXfQinvRrX/ta15fpI2Ffo1+9853vdHHeDVAzgf71X/91t3MbPciTzQrUnb4HiKb/2+YD2hjrbs6jvGxQYJNJCKgtbvjgL/iwBfhRLK2f0E+CWLmoQFQgKvAEV8C5cq4OZ93rNpt5zxzLK6taWlpRj812Il417971sxldE5camOYAWcAZza1yCKjDsUI/zxHjNz9WzRCGdgmf0TuWt9JvNMS6BahxIp33cvW6XXW7lZedsnAuoBuNmhpZ5kCmfzZvWVDvqUPVDEQlto0I9VpDSxtd3bu0oe8tbujbJ1b1vZPrOlFMqF1rqWhMOA5dprnKBEDLhsYKwNJBilQJLx8h25xRV4B6OzzfzZzc1WUIn/ZdYDQF96z/nidsB/pbpD/Hpt1bR7vSpMIVu4Qwteo9uBZI7V0RSGkpZaWU9qSkpyTtqKYNTfU2dFlZ6ifnD+i5h47oKbigdZ5zEhU5GgOfK0tqB6e9lwPbMOI87GCfjft3lZqZmtKRgwecFTVW2M5O3m0S8S764xEViApEBc5lBcadV3K+GSQwX2d+zFoPaxnMm9nczYv1Hb4zaM1znDUG1jWAyKw/sT7EXByDCdYxWAcgHBuHeVMjTebYzK2Zx7MmwBoWeTMmojysHQC2ScvWkEgL73aAbPJkvcLm1UB0jAHiERWICkQFogJRgahAVCAqEBUYV4ELGlBj+WkW1AaogW8ATVx8AyuBZVij/sEf/IGDYAz+zZ0Sg3dAGQN8IDU7URnoM8DnOgCs7TYFUjO4xzqaA/dNAD+AI5MLgCKADYBsFrScB/h0C0hl6SYpWEhzHXkyOcB6GGBMPcgXSEragEj+ZrLAxAUQSdpMVngBFsN8BqEd+TFZAaDibhvAy0QEnYj1S73M2tZcNw+6qjLoi+Uv9eT8N77xjQ7Gmksoc3tuEznKCwwFxH/qU59ygJryvvnNb3YQlYkVWgOwgaVsLjCwz6TILLrRFGth04uyMDn7lV/5FQeoKYu5wjJgjGUxFs38TboAZovhjEV62Ba2sBbCfcr13ve+120QwGKancsAatIIATWTStMGqMtEEE1oSwA15TRN0YW2pGxsaMCCmnK/4Q1vcHGbbUc0E1YgLhbU9MOdADX9E4t/Nh4w0WXSiUU8ltb0CQPUoUU8IJi6cR1xn/kbEHzDDTe4TQH0DQA1fYU+yuQVQA3Apo+G8bvRi3Nw8c0mECbZ9EvqAqCmX/AZaXJ/Aqfp69QPndCVF23BTnI+p8/QN7h/0Dp0HT9sgeBcsFob94c6nh8ViApEBaICp6fAdkDtAg87F95YUS8vr2hxaUmdbs/FnXahTrCiDf0JY31axUs2xhg+Y4ZZUJ9eic/u1RbuZTAXG9/Y5/06jmG52nfxnXgX3+gMfARW5sQRdrGGfZxi3HsTO5rDOVYf4I9bTNeDXYsGzYk+QrIfI/vNA3WdWGvrzhPL+s7iuu44uaG7VzpaTqfUbUwrr9Wd5TRw1cHpBEiLRTCNDqBOlJSg6S0/0lhR497a61DB5T02G3hAvVWRvmvwQTZ9JjctDHLbMC/X3U053HTnSh2gpmSpayNnVg6kdq+K/jurZs6vlMdjNxw7yz2kTttKynU1Oqu6pMx1zfwh/cSRI7rywAFNN5uOJdPmuG5PsYB2LvS93qFloXN7yybZonB9YW5uRkcPHVJzouF5dD8+eepjhscjKhAViAqcwwqMC6j7G3Z4VhaFW0dinsucmLmuvVhDYG2Ez1mzMkDNOgVrVLxYE2LdB1DNy8J3kYdtzgdEk5a58AZYkwcbv5lvcy7rPlzLWgHzfd75G3BtBgqhy3LWxMgvHlGBqEBUICoQFYgKRAWiAlGBcRW4YAE1LqOBXwaocekMQA5jUAM3mSAA+wDUAEcG/uYe24AlwI4BPiANmAjYxZKUgT+Dda7BghkracAeUJG8cXsNUOYw19mcZ4CSfMjDYhGzkxYIaBbBwD8sfYkvxESEsnKOTTasLABXygGQZoLBblrKgXW3AcnQPbdNYKgHluGUE2DIhATgChBnh665rQZAhkCV+mDpCgwFNn/uc59z9WTyhCU0IJbrSS+0FCZfJkWAUKxrzYIaN96///u/7yAk6QJLiUGNS2tAMmASy3M0sPowcQJQA5wBu5SFdgCE4mYci3PqTHpMyLBoNpfb6IX1MS82JwBuKbuz9KheFqebMtuGBcrzvve9z4FzgDQbGtArdPENYDcAC2ymjwFYaUd0oR6UzfQkfdoRTdiYQBkp8+/+7u862E5fom0pMxb0uM3Ggpv2NQtqyo/WTGRpRzYcsGmAfgLUB/BjEQ3YRT/rd7bYzmSVNCkDGw3o74BgrNG5hvIRg5q+yQQXS2w2AaAzfXTQnTz3xt/+7d+6TSDcIwaogdrcj6RHv0FP+iD1Ix0mxngwsE0IWFgD46k39WXjBPcY9UVDs6A+F92qjvtDHc+PCkQFogJRgdNTYBvYcn8kwk4aQL2ysqal5WVtbLad62/v19sAtbeG9a6IAZjeHfGwZ8swDysO7Q1S19Oryhm5etCCelgZT1lkH9F61QNq4DHxhSuoWKBZ4eMeO2/RAH/vNdp7eK6uGhFAemfQHlA7+AoML1MdX1nXnY8u6/bFdd2+tK57Vrpar80qn5hWntWqmNIVmFZlQd0H1BgJU7KtwwC1a3P7eBxAHV4XttyZhNOj9AjazgnNBgEPqdko4FRPfDt5OO3jUDuIDDCmnfjbtWOiIivdq8wA/BtKtK5GvqbLk1LXHDyonzh4SE+dndXkRENJ6jcmeOSd+1jUbLytALVH5vQL/gEmL9Wo1zU/N6tDhw46V98GqD1jp6yjVDaeExWICkQFHj8F9gOow2ewWVOzRsD8PXzZZ6wpcA1rKaw7MD9mbYZ3NuKzdmGh3TjHxiKsYbCWYG7DmecDw/mbNMmbg2tIh/Uji4HN33xuYDrcaMR1rEvEIyoQFYgKRAWiAlGBqEBUICowrgIXLKDG+tNcfFsMauLqWAxq4BnWrUBfYByAGuAHQDOLUAPHNsjHdTewE/AHZDOXSQA9gBmWwOQFCOd7QCEWqaQDWMOSFXgMjAtjFVlMaK75xCc+4QA1IBorZsA60BU4y+FcVS4vO2CJpSpAEjgLFKQcTCwA07jqxkLYLMJt0hJONLgeKMoLoM6kB0vfl7/85c4VM2kNs7w28AtcBGgCqKkn1//mb/6m04Dyoom5f7bJEBMwdMGCGgt26gK8x2L4J3/yJ92EijRDQG26GaC2iRPtAKDGWhgdgJuUnc0J5M1BeliaDwPUxFk2l9EGqG2H8yCgpvxA+JtvvtlZUDNRZEMD8JxyWwxrYKtZUFusbTZFoAmAmn5AOc2ynHywJKYNqAc68h0x0QHU9EfSpA4GqIG2lJvyG2BnFzR9gzYBcgOoaV80A44D/9m8EMaLNkhOvGfqRr8jf/LD4vpVr3qV6wdoC6AGtpMm6ZgFNRNVNENncwMGxAZQswkhBNS4BGdzBvqRFqCf+5F+zn1h2qAlE2jytf7JJgY2TpjFewioaedoST3uoyGeHxWICkQFnpgKOMAVAOrNza7W1tfdeGN1bU2b3a63lMa9d2VJ6917g9m8Ea0B1UGFwkXbxxtK46R6mJtpK7NtQgv/HqzPtmdn3wp3735hgNq7UgfsG/Q1F94VXqaIFpe49C60t+PhfukqjH1q3g5Qp5lrn26R6OG1TX1/aU3fXlrTtx5d0Q9WNtWuzahoTKlIAdQ+zxK0nRigLpwhNe698WJtXcQsp10k8tCt+8Dfg6Xaqe29NfhOLr7PnutvwDJt4K2ogdNAYqyoUc850K5Atd8uwCaMpCiV5Vi6o0mmsshUck9kqYqalGc9FWorSdfUKjb05Jr0vx4+qB87MK/Lp6fUrOO2HUDdq3oBFtK4C3dBsavo7n58xhiaNsHV++RkU/PzczowP6+Jes1vYGBjg9+K4OsRj6hAVCAqcA4rMC6gtrkqz47QKtnWmmyDvHl/M09nFmKEa5i328Yze77b56HnN0vfQLWFabM03c9sFYKBubu9bF1gp3k1n7OGEY+oQFQgKhAViApEBaICUYGowLgKXLCAGqtjQBmuiIC1WJECqIG4QC8AtVlQWwxqgK65LA4taW2gHoJqs5I1l9vAa2L2WLxfgCJWorzYsYrlNKAQS1bOI32baJg7JiAxIBBQSHpYnmI1Sl0ol00mKAcwEvAJqAaUA/1w/Q1sBEoCQ4Hb/BvgF7ott4kJZbTYx8BC0gVkkieQnTwNOg5OxACIQHTyxYIZ61tgPxsDyBsrW+AlQNQs0c26+Etf+pKLHQ2oplzkef311wsICRxF0xBQUw8sj3EPDYg1y1lgqVmcmwV1CKgpM3kaMCZfc/HNZgSss2l7g/GUM5w0hpNC2gjLbgPUgHdzO02b8rflh2su4Cr5sQkCCGv5Pec5z3HQ2XRBM9oNDanLHXfc4SAuFtS2MYE6mDUxFtScYxbUwH2LQU1aWJXTpljGA+XZWY2lN3XFvbi57bLFVepM2rQF/Y600QD4DuhHG7SlX6IdABwL5te97nXOitriqdN3bNLMxoG//uu/7segph/TLr/2a7/mdALcYz1Pv2UTBJpQRiA1O7jRkf4PiEcTYDsu9OmXVl8AdeimdKeFgscbIIz7gx3PjwpEBaICUYHTU2DLUbS3vu32etrYaGt5lTjUS9pot/0msQTX1D4vrKe3Aeq+n+ntZbFF4dCS+vRKe3pX7/aMGwTUllP47Ozn3g/Eba6idy8Xsjl7WLcRoLI8d3GdIZ8BpPak30HLAqteh0kHTWTt78F3N/r2G9CwjM7q6haZTvYK3bO+qduWVvWfDy/o+4+uqJ1NqqhPqkxq/fS9PTQ9AJfThRJ4NS8HT73Hb38Obq6313cU+HBqPSy9YdqdPTjtVKoszD3cBRADhD0Urnq4U96f643Ms0IeULvY1JmK3FtYl7VMqqUq0p7yEkC9odl0U1e0Ur3wyLx+dH5WF7Uamsho/1xF4S2oHQyv3Hu7Nq/yNk9R9Ltmo6HZaWKpzmp2dkZ1gIvrI1jeVzHAXR2iGfXp/TLEq6MCUYGzqcAoz4gw//C5Gz6bLZ3Q40kYUs3WoAbrEnp9C88Jxyh7jQ8GxwTDvMi58VHgIQbDh3hEBaICUYGoQFQgKhAViApEBcZV4IIF1FisAmtxGwycwxUzgHrQxTegdzAGdbgL1Qbr4WTCgCsgDvfYZoEMWASmAqJJF0tgrGIBuQzoAZl8B2wD1Jm7ZQA2lj0AuQ9/+MMOhJIf4O4lL3mJiwsNmLWdr3zH9WZpCogHhAMYsbLlc6A8FqfAcK4ddLVNGizU4toZOApMBboD0gHMgEBzpRxCaqs7ZQH8Yv2LBoBY6sm11NHAr5WbjguoNXBLWQHyuKDmGqyBKSsbCHD9DMAGmgN2wxjUAFYO8gdQU3bSAnYCLYG6gFDLF7hLP7B8sdo2F98GqOkjYWxra2tre3OJHbr4RhOLKw5cDS2iqYO5sWYTBPmjB+eZxTZg1uC5tQEa4kae8uAqnY0JbLAwiEz+AGpiUQNz2VABJGczAboA94HjWEGjH+eTB+CfPsS5bFggbw7bcEGe5E0fok/TV7l/2GzApgDaGECNdpwLtP6N3/gNF1M6BNQ2iSWNd77znQ5QU3fuO+pCemgKDAd2A9Npf9oebagH7cY9Sj7cPxbfnDTMVTl9FJA9CqAOJ9/j/njG86MCUYGoQFTg/FTA3EO7Z11eqN3puGfLwsKis6JOMlwee2NPjtRZ6BKrtwKYQLIBS9idFn6HAt+zLNsogHxwcXpHq1+r5z4tqLfDRIvjbBbUZk1beTqprJe3y+NdebtjiH9nLGuTrKYia6ibNLRcZrq/m+u2pRV9/fjD+u7xBW2I2NOtClA7p9WVa+mqPA5Q+1daxZp2gLoKxYxVtR3jgoe9mtqlt7ux+15J7Pk9ls+4QHcvp2OvgtTuj63rq/q6bQUVoCYed5JnynNcfNec1ilW1OqqKNpqZB0dnMj1I7N1/fTROT1ztqVD9Uw10ip7zq23dxBeAWrn4nvLs41ZUBOLfKrVcu6952ZnNTXZUi1LlLBroILTbsODgyERUO/Z6PGEqEBU4LxRwDbX2zqKFdz+Di2rDVDbpnn3Kz4QdiR8no+zSTs8d1j6oYe/YeMM5t/xiApEBaICUYGoQFQgKhAViAqMq8AFC6iBcsA53BEDIgHHuL4GBgOUgWehBTUuvs2COrQuBeIB/kgLCGmxf/g3YJi0gGiAYeAa+fBi0A9oBvwBWgHWgGncNgOPAXu4lSZtLFixdgUSUyZALuUGaHMubo1JD/fYZqkKUDVrYoAgIJyXAWoAI1AQwEg+BlDDnbpoYW6UsbjFkpd0AfbAQAAssJR8mCyRP9eQBjrwNxa1WMR+6lOfcvVEY6Ay5cbqGcAKTKeeQEcgKNbWwHiuxz22xZgGMAPJAaxY2JIe8JLNBaQFzATEGqin3gaogaiUk7jJuJ82AEy7hRbNpGuAmjIaMKbezgUh8SerFzdbOHEE+L773e/eFlf8Fa94hYO5Bn3Jj80GwHMAK7pQb6AqdUUbNh4AgTkP2GybCzifsgGAsaDG6hj31xx8Tv5sYEAfLNRJi7zRBpdblB8raqzab731Vtc30Yg0ANS4b8faGst22s/6HumiC6Cc+gKKaX8sls0l9wc/+EHXN2nvEFCT72BMazYqvOMd73D3GNoDl6kLLsMpI+UCdtPv6V9sUODe4zzKhRt96sD9wIvNB9SX87Ds5j4y1+LWn/daUI6W1OM+OuL5UYGoQFTgfFeAeLalCDnd7eVaX9/QyYVFN8YiNnWOVW9Rumd+mnkX0u5wFrbJjjGow4XkUCHzumLvZ0O9wQXjUS2kRi3L6PF/PUTccvXtXWSbRXLfBhZrau/32ux3K+4fAkhz6VwR45DmOlfdZR9Qt1XXYgWov7m8qG88/IjuemRB7RIL66YDrGlZU4LL6pLy+f95C+pCqQPUhQPTRVL2AbVze20o90zEjh6WxlljrmbFTv/10aCd5XhJnNHKbXZlKb7VD4g/XSrJsYPH6XpNeV5zltRpkjngXOYdZWVHM41cl85kevqBlp5zeEpXTNc1m5FT4V16O1fi3ol46OLbQ+fKoFtSo17TzNSU22A4jYvwRkPOkQEbECqI7gyvI5we9XaN50UFogLniQIGqEMAbOsMNmaw5/leEHnQO8peFtdheuG/B9PZS0qujS6+91Ipfh8ViApEBaICUYGoQFQgKjBMgQsWUGP9C5QFDAKogaCALQArINcANZAOAPzWt77VAT9z8W1AFmAKSAMQAoeBvSyuAF35HDgL2OP7I0eOuHyAgQBPoCkAFQtjQDCfURZgHOUDtgIUAd24VgbIch5lAGZi8YqlLOli7YzFKVbLlJm0KAfv5A3k5Hr+DfzGipmycC1lHWb5QzrAQFxqowmuofmbyQd5owswknIyKcEyGKgKjAV0ApTRk3piEYslM/mgOZDboDJl5FpAIxAWy2nqA7w2i2usp2kv3I5/5StfccAUSEmbAKjRwazBQwt2NgeQL2WgbXAVjmXvIKAmb8A4YBQNzeW2xXDmWouTzY0UblKwG4t2fu973+t0oj5oQHsCTWkL9EArrgXMAp+JtU27UB4gK3GW0QXwiwZsCjD37PQD9KWeAGrgN3CZSa2lB6CmvuRFf6b8xD4H2ALo6TucS7/kPOAzZeUcNjwAn+kftAntD0jnHDQ3N/XEnwZ8W2xtc23OZgvOp+9iQY2Lb0D7YExO6oEF9cc+9jFnQY2Lb+rymte8xklJO2DhjZU5uqMH9QBQ01fpA2hHuXinTw8Cefq1TfY9T9jdfWYE1PEBGRWICkQFLjwFHIgs8RhSqL2Jl5ElLS4va7PTUS/HPXHpLKdTZzVaAeoKqu1kQR264hy2oDyo8pl+/oSQeq+09/o+LKu3NR7VFXUFqIlj6R/ClVwAf49IK4fSFfCv4j5vS9/OCsB0Bb2tXD6WNIC6rl5W10ov1fFOobvbbd22vKg7Fk7qgeVV9ZK6EgC1akqKhpKyprJgg0JVpwFADTXP09JB6q3SVoh6VAl2u50GxyRnDU67Eat3sw6cdhbUVLpybR6CaVdXi7WN2/Ucd0RKsJpO6ioA+0WmpEiUYBXd7aiZdHXRVKanHJjU0w619LS5hi5pJprKPOgnDQCzi3DtXLkDrP2/gdVehsSN71vNpmZmPKCebDZVy1KlKSWvXMJXbeE3FsQjKhAViAo8cRQwTyvDYPROn1H7cLwRWlEPs6AOxyOhZ5e95sjhukeYxrBN4KwzxCMqEBWICkQFogJRgahAVCAqMK4CFyygBpIC4XgHIAI5QwvqT3ziE866GZePgLs3velNDsoC+nDfHLqGxtoXgAw8JHYwg3PSBgRi+Yw1DmASwAacBn5iCQpQBk4CqAGzgDuAHtbR5j4bKAoUvv/++x04BWQCHnF5DCAGVgJkAdeUAxAL9GPCAkgmX4PEfE65gJCAX+ApINOvHVZWQsRZTBIHYy2WNXlTTqxVgZEAQXQAjlJXsw42C2rAMpbN6En6BkSxjCVeMeXFlTQWz4BEtEAjrHkBnIBRICn1QyugrVlGoxlaYa0LnKRtsPy1GNQATYPtpPe5z33O6Uu+lAUQ+upXv9rBWupnFtS0ExCf89l0gL70C6yZbbMAGlH2cHdzODkDrANdAdRoxkEdaXc0oa+hCbpRRtoMEEu+tA39ijbjXDTBqp62Rz/akLLSHznn9a9/vbOAR0fa2tyGA7ypA+eRBvqyicD0BvTyGXUE8AKp2YBAvehLQHX6IGWhHdAbq2jah+vMFTkbArC+5zz63Qc+8AEXDxrraNJ47Wtf62JUs9Bo8c0NVNPG73nPe/TJT37S9Wn6O3UBUNN+lIuNAryjC21FmuhHfpSFcnG/0MbUlTTY2MHGC/qC6bKbBfU4C/Pj/rDG86MCUYGoQFTg/FAAQI21dKfX1dLyqhaXlrW6vqZOBxfGcu6MDVC7WNQOrg1HZLZYPGh5NI6LzdNVbdiGw9NN040TxwLUVY6Jd5XeHze5eN6GfIHW3t3zFp81kO2W3quXWx6Xyi1L6sqGvbK8JmByXZ2krhPtQvetbuiOpSXdtryge9ZXtNjrqaw3PaDOa0qLhlTUVRSpCqPluPcusaDG2jdXmRTKM29B7fN+LNxKn03sWgFqZ0HtLcZd7O0+gN9qYW8qDlzucWNICdbnDf/eS6VeoaTbUyPv6UBW6MlzLV15eFpXHWrp0laig7VcrdTHuIZAA5jdq4LSBqsZd3rLvkzN5k0kTOUAACAASURBVIQb/81OT2t6ZlrNibo7n+YhBrWD3ZXZfVl4ZB0Nqc/EXR3TiApEBc4VBQwwh8/w3T5zT6fAq9ugm+/Beg1aRw+rd7jBzdIb5vVlp7wioD5XetPo5XBtmS9LxQ+VlMs+isaex07jlWGfD/ms8pxzajbVSDOZU5k+WUnmQ7bFIypwrikQ/jaHZRvWX/1mzK37wHfps9Gvq/lp8Fw413SL5YkKRAWiArspcMECalwKA7uAbEBIYCQQDNgFsMPyFktOwCDfA9xwCw7kBLixqAIoA95h4QpMA7bxucWOBjByDoANSAicBBACiEkDqAhgA/BxPZCU/LkeC1reOUiHc3ngATyBg0Bbg9h8j7UpwBZQDrzD8hpwDDA3CMu/uf7qq6927rkB3UDMrUWiLffVAGo+5x3wDnC1cgJ7gbvoh0UrC7KcRz4c1BULW/QCanIu5QNyU0agK2lTPhakKBf1po6cCyDFqhZAbUAXvfgOjSmHuXYmDyA15wElTXvKgQW7QXVgJm2H224sxwHelMG0oR0pH5bCtBn6ojNtZZbZBu5DV1nhDmTyoM/QH6gvEJjBC/WhrdCddIGplJN2AmbT38gfnUkbPdCVOvPi32jNd7YJAlflaMxEEP1pb+pL/GaAN2nTd7mW/IHeWBlj9Uz7UC7ypN8B/GkTDvoqZTOoTJvQNmhHubkXzPKd9iNvrM+xaCdfrJu5p3D//eIXv9j1Y7NktgEbeX384x93IB2rbIA9deGeBL5bPHA2Q+D+nI0PtBebFkJX9HzO9ZSPPIHnbCJhQ4BZbu80gY6TnfhgjApEBaICUQEUgDU7K+qi0NrGhhYXl3VycUHt9qbjdGkt67v4dgDaAUtA6qmLbjvB4ccKUA/Lf/B5N4q11E49oxjTdhWg75ZlDOgDG1PvLttp6OISe1fP1af9ONOlW8Exq/UQULPM49MFKmOhC6DGvffx9Z6+v7ii206e0LdWTurBblsbtFm9qTRtOECd5BNS0VCBm2/x8i6v06LnAbVyFY85oPaxuMc6xl60ZXNFtUjmADXw2VxmG4CvLJ05seh5l9wpgLrura97iQPUWZ5rJpUuadV11fykrjowqctnJ3Qg62kq7WkCQI31dFkqS6TMuXL3VtMeUGOcnavIC9WymianJt04c2Z6WpNTLdVrmesXDk7DoikHF/FH6a3AR3c3P5aq8eSoQFQgKvCYK2DhsOz5bJu6B62iw3WHYYUchNAhwB6Mb71TJQc9v+wEtkPLbruGeX88zi8FWF/rtb+tdPMWZfm3RDSbhJ2E/SGJ/SMco1QeV6qx3FaNg8/7CQxeX413/ECwutQ8uBB6RMqz56rX+HVlzee6NbB4RAXONQUYw/IKNyZvlTHYRDlsrug2F9l/zlDNMKQqS+W93M1Zbc30DKUek4kKRAWiAo+JAhcsoP7zP/9z91BhQQR4aDAV6AVcxF0z7pWBv4A9ABrnGQBlkA8UxJoYQAdcBp4CBbE8ZbDHwB2IBxwEfvMCEAPhGMhzDnANmAgAJl8sUA1GWw/gAQO05DrgIuUhNi+TAIvfDJwEOJIG6QFZ3YCz1+tDcwAf1wN/eTd35aGVabhL1iZFQFzSo2zAaaAh9TarXr4399cAZ3QCxJOP7aQFrHI98BEoj2UsWnMd9bN32sNgKtebu2m0sHJQT9qGelIPIDK6Yq0LcLdJHYCY88iTf5u7aECmwX9rA8Aq59GOlIu2oh7AaazFOZ82C2G+DUhMP+pI2XhhJQywpk9wHmmxIQCQTtvRL9AULcmTdgPckgb9h3alfckb2Gout7Gm5sBaGFAMuDX9SI86YMmNxuRNH6XvoCP9hn5ubsHpZ5SR/CkvGpG3tQXpUnbKig7UAb1pH9rJdKbvAdnRmnalvGwawBW4WbTbpJhrgMoG8tGafk1dgOe0IXXkniJeOvWhHrQ9mtC+5G1W3gapuY76oS+w2lyp7wQQHpNf15hJVCAqEBWICpzzClhcW5DdZqerxaUlHX/kEReT2ltQG6DGkjo7BVCHXlWo7KD1tH22kxBnesPUbpD6dOD0fiyoB92BOovYAUANvPZ4NHDp7cRKVbJI6o7hbr6BnljqlllNG2VND60X+v7isr554hF9e+WkHio2tcniZr3h3FSrV5MA1DmAuqbSWXizEIsFdU8ZUDXJVaaFc/FNjPIt6+2zYe1QVc91wl0AtWVtp5j1xeDnu9xtzjG2y4OeHi4i8403T6a63oE2WxHwGMQNgJ9tNEqlvFSaF5pQoiPNup4yO6mnzU/qqbNNHW2mmlRHE+qpLuA0br5LZVzu1uoA0nzuWTP/LotC9Zof7/Ii9jSuvrMsUekW/hKlxALPK0CNVQibCsaG8+f8z1AsYFQgKnCBKmDPbJ7Pg5vgBz23mUQGqkOAbfNyOycEyKG0444DBvMYBNj8bZvRI6A+/zox60H5xpdU3/wrTTa+JsGDbTzSt/wMxwzUcScQbZ8Pguc9/naudGxwIHW6z1d74o+UNn/WrenEIypwrinAOjhrpqyzZhmhcLy3KG/kVW3wVOI8cPk1Vb+5ktBRm91caxu5Oj3boOtrN/o21YGAS1V0nlpaqlkr1GrW3RpsPKICUYGowPmmwAULqHFtDNxiUM1gGqiF9SggDEgIsASA8pABoAHneOchZJa0wE0AIEANiAZs5logHQ8tzsWqF6CHJbGBRrNOpbOYFS/ncx3AEFBp8JYHHTsHAYxAQt4BdKGVLeXgegaYwD9AI+8AS16Ul2spAy8DrqTNhMJAZLgTLPzMJkzAetKlfOhjrqf53Cx/0QgtrayAVbverJXRCsDNy6yGAY8GZCkfYNtiaNsOMKsn1xjMRVPORxNAarjL0lxkGwznO+AsMNus4CkbUBbtOM9ieJMuL8pg6Rqgtokdadhn1ifMat5ikwPlaUugNC/aj3qa5bq1O33N3HlTFnMVj47mJptyUnd0oD/Sr8zSmjKhb9hGob6kQb2pfzjQ5xralH5HWfk3fZr0SJvryIdy0LZmXW39hnanvJSd/OhvlN1gNmnYYM0msLYJBLDNdwyg6Jf0G3SxjQikxzn0NcpFvSk79xQvzrX7j7awvmBtttOP8SAM2Gs3+vn2ox7LGxWICkQFogKjK9DHo2mqbq+npeUVHXvouFZW15zrb+fW24U/qQC1X4XoW1DvZF0UPmtGhdb9a5x18f4Oe9Zy9bB83SLIuNa6VVHGtVrdvoiOO+eqTOYw3O8OqNB0BUm9WYGHpiGI7LvZrr4zmFoWKpJMG2WmE5uJ7l5a0x0Lj+r25Uf1w15bG1mqPAV215zldJk3pBwX3yGg9qAbiJoCqJNceeYXjjygzpQEld+uwzZqXC0xheT4VLDtLZmDw/Uny29Iuw9NLrTQ2LuvePBsVkrbAfWgObID8+4VxN3GtXeeq16WmmvU9aS5KV11cEZXzk3q0lamuazQRNFRvegpS7zLdPLMiOHu4LgH1BaDGutpsmhOTPTH25OTLU2w2Jd6gJ1l3HdF/zrvH/6xcLe+t57xjKhAVCAqcKYUMAtqA9ThJvidxhi2jmRlGIxHPQi3B8GyXTdsk5ytEVkew6ylQ4tsS4O5eDzOLwXceszmV9Qq/kaT2VdUn6iiq1Tjs1OsnPvVC8YU7rFs44sKcPf/ruiZjWrd+HPgFZxbdKWN4hqtJv+bNPFCtw4Vj6jAuaZA6H2y0fAGUr1uRxvtVW1urKrXWXfzxkZrVs3WtJrNlvNE1N7MdfxkW3c9uKqTy51qXuTnGn5qEIY62qp1f9rmbqeteYftIWEOMT+d6IqjmY7M+zCP8YgKRAWiAuebAhcsoMZi1KycAZcGIS32MjAQ2Gegju8NBtqCm1nTko5ZTdt1QDZLl2sBe+YO2z16qpjP9m/S4logt+3IsokFDzwgXuh+2T3GgoU7K7eVBXBHerxzngFcoJ5ZGZvVsy1mhhMZm+TYRMkmKAblgYzoY9bT1AdISD2pr7kXNxhvZQ2vJw3KRx5oRbm4nncgJ58ZnDYQbFbhprddZ+6wBzXhPCsj31n5Qihp2nGelYe2CssQ7koOraXCdOzf1gbUj/bkb9oOTahbWC8D5KYn+VMO8qOsXEc53KCniplt7tHNqtvKZu1nscNJk7Rs84C1C/mHE0+LbU2/o03RI2xP63u2OSOsP/8O+xz/tv5qLsCt71jbkD66UFcOykPaaGPtzTm0HXUwbagH7UJ5wvvV+jjf2WsntzbDJuHn2492LG9UICoQFYgKbFdglN92e3adAmedla4PcQIiXF1b17GHHtYSHk26PcfuHJxOMweqWRfAjZpbHxhkj1XcXBujWbm2v1dIfFcrUFuoGL+lDUqHcDocq+y22G1j0vFz3eGKisRu5emjR/tjkNJW7tMdd63iDIfJbosDbQGJ/Qm5atpMalopGnpwta3vLSzojqUTur+9poUi10ZZKMddeOrjT7sXFtTEoa7SdfA8xb0kbY4VNdbUrLmmKnErXVrJ/dLQKZC6355mdW11rOzDg/6C5XflX9ur4GJxV0tTZ8lQewtO+Lyc9bnBXrqzc/ddHX04Xf2NNTOhfbpdzWSpLp2b1FMOzOiKg9O6fGZChxrSJBboeUdZ3lMmD5/NRbfb0FFgVWKA2m/QzZJEk62mDh06rPm5OQGo6xlWJh5mM550Xr2rWOU0iFOu0tos+8Jx6bDx+rj9eaffk/1u7Bg3/3h+VCAqcGEpMAwehxu8BscU9tvX/8muYo6G6RhADtecxlE1/B0Mf2N3SyMC6nEUPjfOxYtf0v26ZpK/U6v2VU00ePbaEC2wfO6DZSu3h8x91Oz2tJVuk58bAJQ8rxnzmfeWEFQPt7T260qp1vMXaKn8fRW1n3Yh5uIRFTjXFMBjJuNN8+BJ+drri1pZul8bKw+p015QmtY0MXWRpmcv0czcxUpq01rdKPSde1f0P7/2sO49tuqmAmk1tu3PjGyTst0yoVODYANz6OiAMfYVF9f1cz86pasum3LGQvGICkQFogLnmwIXLKDGIjM8BhcdwsXEHRc1bR0nWGTcaReqe+CMaLEyuKDZHwba4tXAe1iPna7dKf9RyzRqHmE+u2lqE62d6rabXuGi627Xh3kMm2QNXrvbObvd2OGuYjtvWDvs1I/GbbPBcg/7e7f8dzp/rwX+YX1lcMI6ioY7TZR3Smuce9H6zU79eq86nm8/4LG8UYGoQFQgKrB9w97gc3hwPDH4fHDLZ7YGl2ba7HT06KMntbC0pNW1DWdVzdfePZs/+i6RK4vgrTbAatQfISgOy8RinQ89tp1EbiuXp6V7Nu1O4yyDdOF4aXAMstvzcD9jw+2FrSxvq6XLsKZbWHqQxPpNAmZPfUp623i2AWrOT9VLMnWThjbTph7d7One5RV9f2lJ96wt66GNDZ3sdtSGy2Zs0KtJZZ3tcR5QF17rxNFUllO7UtKTEqypaWzMeSsX165ht2wXXJHM8odW7cdUNNq7RaW9+2zXYTyM9hf7uQGwuG87MQi/d+gG4ZxiFJfX1NGxcITghXJYKPv0cerdh+7e1L36onRwut7rqlX0dHQi0xWH5vTUw7O6bK6lw5OZprNcjbzr4HSKG28Xa9qctgOnCweoPWjeWqRuEM5melqHDuE1aVbN5oRwou/PZYOA7xNmce6illdg3frvoJVgBNR7/mzEE6ICUYHzUIHBOfYo4Pl0nuX7mTNHQH3+dSxCw6W9b2gue6+m6l9TcwIPi36kW+2gG3DpXX3HWMiF65DyPFE3T5SkpVqNrnsHNJNAjY1/aZDWoAW1mYCSXlGq20u02nuBFnpvUp4934Vvi0dU4FxT4M4773SuvQ8cmHeGNr3eplYX79Hi8f/QxtJ3lG8+rCStqz75VM0cvFoHL3quaq1LtbiR6cvfXtQH/vEeffPOBe8vKt3yceTuLudVKbgFg8+2htADm0PKnn78aZP6jRcf0Y89bc6FwIxHVCAqEBU43xS4YAG1xfI9lxpsp4XGncp4OpOOc6Hew3YLj1KucS0b9ppgnQkd98pjlHqd7jmj1GMUgByWY696DctzP9eMk+coOo17L42SZjwnKhAViApEBc5NBXZ6tg1u1uLvQVBbVMYdfE6M6V5ROivqxcUl91pZXVWn1+u7X8ucd5e62znPsQXEPGQcZmkUut40QL27ksnYcXbDug77ty16jPq83c/z/dQ67eK2un9y6LJ5F/fNp/gX33IF3isz9ZKauumE1opUJzo9Pbje1n2rK7pveUkPLq9oYbOrTpopLzMffzoFVmcqAdBsBsg8oFbZdRa8AGpnU+8A9ZaLbx+X2h/bAXVoUV/B3YGNqViG9y3IbfHJwWk4tzn3OxVQj+Na/RT34X1rbwPOW5AYqw1j6gWLw37nhNfDAHVlOT2Z93SgJl0+1dRVR+b05APTOjLb0HSjUL3sqpZ3VccquiiVupvKg3C30FbdZFuA2i+Az0xP6+CBAw5OT01Oqln3Hn78ebiErzYtcH1lq5UD2Kv7LtyAMdi/fTreSnyvcem5+asWSxUViApcKAqYtXO4sW3Yb9fg+MJ+5+z3b9j8d7/rLfvRPgLq/aj2+F7zne98xwPq2ns1Xf+aWk0D1IHZ5jaX3Db+KdXpptrYyLS2Xtdam+DViSabuQPUm5s8f3NNtbpqNbtqTvRUy3zoj20uvgPfxfTfTgdA/dM6WQHqZz7zmY+vQDH3qMAQBbhv8AI5f+CA6lmijY2TWjlxm5aOfVaby9+S8kelpK6kcZmmDvy4Dl/2XzQx90y1iynddve6/uF/PqDv3rPkvA5s/UZv3Vt96+hqygGOrvaz+vFw/3PvZagserr6SQ294oXzuvqp04r3Tey2UYGowPmoQATU51CrnW2odjYA5uMh336sfvZzTVi3YdeHep4Li197te9edbD6jlOX/Sxg76ec4/azs30vjVueeH5UICoQFYgKnD0FwucWMHhw0ZacB59t/edE5eLbhT3hWiUuPMbi0ooePbngXH1vbna2In6lNQeyvdvvLatfFhm8xcmg62oPsfvQmBwqF207brirlvBGfR4PnrcToN5tXLPXszkcI+x97nYL6t1bvrKG7vtMN8vxSkeXlAFfgKpZ+vrPsPwtlCpPasqThjpJTetlpsUi0UNrG/rByUXdfeKkjq1uaKUotV6k6qmmIqurTLCKr2As5tKuDXHzjStq3nFVTT7exXf/MNflfVFswXWHmjoIPWAdHlzi4HQFqvtVDZ2gD3P7bQC5390CX4DbvM+z2cEtZ1VrwlvuNimTh+PUlCo6X4PuPvCW3oWSbtdZT8+r0KWtCV0xP+ksqC+da2m+maqWdZXmm0rzrhqlVMcy20Hpwrn0dqGC+p6fWETzGzlq9UwH5+d1+NBhTU1NqjXRcO69DVAbK/dr2b6SboNJ5VJ0x/u5aoJR753T+VUathnldNKL10YFogJRAdtYMzhuCTfX7fX7Nuqc/0yrHQH1mVb07KfnAHX+Dc07C+qvBoB6BwvqyglMXkgra3UdP9HSI49O6tGlprq9CU00eI4X2mhvql5r6/D8hi46vK6LjqxpZqqjDCAXuv12VfTP+KIotdlJtIYFdf57yrOfiqDt7HeBmMM+FOC+wYIaQJ1qUyuL92jlkf/QxiP/pnz9u8rStps7dMsZNWaeqwOXv1wzR57nXH6vbdb1wMNrWlrt2GzvlBLYWHcwGlI45Lc7h/ut1+2qWevqQKujmcks3jf7aNN4SVQgKvD4KxAB9ePfBv0SPBZQba9Fxb0WfM4FufaalJ1paLrjAnKwCL1XmR4L3cZtWyvT6YD2M6314GR8v7o9FvfSfssWr4sKRAWiAlGBM6tACGTNotlc/4awevuz2rtfBjSzXAagdstmxKIuCq2srunkwpID1Bvttv+e5z6ukhPiUftrQysnbx0duIAOLDhDQB0Ct0ElPIRjuc5TyXHGF8MWtsPrQ53ObAsMS20PaNu/JLCaduuhQ2nsqSGrWSRNCvE/Fz85ycCe6qmuXtZQJ21qoVPo/oVVfe/4Sd2zsKyHN3tazKU2MBsLauId962FbdkHVOvhtLMCdm0wAKhpoTBmsztpB2txg6u7AGqLCR2quC0mtH0xTBpzjxmAXH96ZR3dj203PP6jixVdJnJGzs6SPPWQGkCNq+7eprCePlJPdcXclK46OKcnz7V0dLKhSUJ5l22VeVtpkTtA3VACznf3EPcML7/loHSfAaizLFWz2dDhgwd1+NAhtZpN1WuZi0ntx2/+HBe72vkQrSyh3UaPra4QjvUGx7J2X4b3/5ns86czdj6T5YhpRQWiAue3AuEYwn6vhv1u2fN7EFTb9aOsV5xtpSKgPtsKn/n0v/vd7yrtfV1z2d8FgDocL/jn99aLR3OiXpFpcaWhB4+3dPzRpgPU6xuTKvIZ5QXhOBY0ObGmIwc6uvToup50yYoOzG4oS23TWujD2I+bcZBigHqx+D0VtefrGc94xpmvdEwxKnCaCoSAOinWtXzyTq08/EW1H/1nFRt3ql4jPFSmTt5Ubeo5mrvsVzR30Qs0M/8kJbVJrW/21Oky16j2xvph+5ZX/ap8p255toJvmVAXZaFut6NeZ0O9zVW3CSRaUJ9mA8fLowJRgcdFgQioHxfZh2f6WEC1vSCmezaOEstuB91GSX/wUrcYO2Z87t2abT/Q1A29zzHgPG7X3EvDUSau47b9frTebznH1SOeHxWICkQFogIXhgLDIOxOz6fQ6pF/A+aw2nALwg7m+TEJUHplZVUrq+taWlnR2tqag21JmilzFtTAzSpGrnuvoidXcflC5cMFaGeVGnw5rOwkNhzU7t6ewwB1OK7bVo7HpGuMAqm3u/gePhw0C+pqBccBYtqLTQW5nCF0kiov5RZNc9VV1CbVVkMnNgrd/eiqvv/Iku5ZXtMj3VwrZaqOAWogtbPm2QLSlT1xFVM6sOA+ZQAbLB31Y1H30fApY1s2NPQTrYCya7NwgSrIw50yCKXt79D/Xwin3eehtffWv/2/0M3ZS7v/Y93srcRTB6idFTVwGOvxoqd63tVcUujyVl1POzinKw/M6pLJmubqqRpprh6AuuyJ7QH1HHffXE5sbw+onQW1i31dwepEajTqmp6e1pFDh3To4EERixp347RBkecOTtfrxAov3d9AbeeFIAWkb7nupjahd4JBqDPoTWHULr/XOHXYPMY+G/faUcsUz4sKRAWeuArYxroQUA8bQ9h4wTbg2fN92FqK/Ra53+AkCcKRnD0dI6A+e9qerZQ9oP6a5lIA9VfUalUuvgPX29u9AwGTM+VFQ8tYUC9kWlhJtbaZanllVosnL3KAenr6mGamljXbSnR4rqtLj65pdrqtLCFkDl5q3GjEj0qqoaID1F1vQb1URkB9tto8pnv6Cmy5+D6otGxrZfEHWn74i1p/+DPK1+9QlmyqZDOsZp0F9cwlL9fM4eerNXuZ1rsTeuDhdWdBbbOa/hhySNG29qGGnpK27h1nQd3rqFnr6eBkTzOtNALq02/imEJUICrwOCgQAfXjIPpOWZ4rgNomO/uRZj8LM+cToB6nrPvR73Su2U37vcBzuGA/Thn2A6j9RGTn/YB7lXWc8sVzowJRgahAVOCJr0D43LBYjrbgG34XWh65pTEfdNc7l65i75oFNW6919bXtbq2ppMnF7SwuORj2jpQ5ojodkBt4XurTX47P8v6ttEB1A4gort+7xjUoz5HQ6vpcwtQb8P0VScNYfVAv+0PG6rrEpx795SoJ6WF89TtAHVeqpdnKrNJ5dmkVsumHljp6a4TK/reiSU9sL6pR/NC7SRTUcskA9SsjLKQ78x9K+d6rk9U/iwHhy3mNrtfzKLPhS0OtC0qGS/ecvNd5VEtyu4EqN1Zg5ba/VUssz4y/9zhZoBTte33dAf2sToHyHvLjYQ42y4W95ZFudM276iV9HS4nujK6aaeeXheV87P6HAt0WRaKE166hQdFQlO1ktlea5asR1QewBfqqysqbGUxqU3IAML6pmZGbc6jXvCXmfTQW2AdavVdC70XT/vA2rKuDWGHLQcHNxoamP2/cxNRr1m2H0+6rVP/F/mWMOoQFRgFAVGnYfvNkc2uD3oKeWx/D2KgHqU1j63znGAOv+a5mvv0XTjq2o2t8ZBWyFrtltQq6ypzBtaWK7r3uOpHl2dUFczWm0f1sLCJer1Ck0279X0xAnNNNq66GBbT710XfNzm1LSrTYEBnF0K+7GMIwY1A5Q5+MD6oc+cIMuufGjowv8qzfr2Idu1MWjX3F+nvnA+3XDk24SyvzZF0v98QvOz2qcS6XmvsHF94EDB5SludZXjmn5xNe1evxf1Vn9tpQvS0lNqh1Va/65mr/kF9Q68ByVtYO67+FCX/rmI7rvoTVXJZwW+VlB8N43kPY3R38K4kJE+Xmkn2P4TZtF3tWlh1P91NNbetJFrTE8Dzyk97/6Et30YRL7M32h/GNdM4LQW/fa9br5/lt04+UjXBRPUfv779dbXnqTPv2kP9S73vv/6LqoW+wVUYFtCkRAfQ51iMcCUIfVHWXCsh9YOEq6YTkGXVbt1iSjlOdMQNNh+Qxb5D6Hus+O0HcczUY5d68+NE4ao/T5cfsT5RunDOdSG8ayRAWiAlGBqMD4CoTjCLMWGrQYCi2TtoGs1MeThnwRW5r4u71eT+32pgPUKysreuTEozq5sOi+x3o6tG4eBoCH5W212nZ+hcdPAcd7WFCPM845NwH1TiDau03f83AbCwDCPaVlR8KSGnffSaleUaqbp866p6hNqVOb1aOdmu5Z2NB3H17UXUtrOtbuarWUcgA1r8qdtfJCbu8BqbvNCB5Q7zwOCan1lotvA9S71WNrsQlAvBUL2q03DVhND7WkZiV3Jytql0i1Y6IqhHdk74k0QBnrczdeKhIlZUbvd/HycNBNPHWsopO8rek01yWtTE+fn9KzRcHEtwAAIABJREFUjszrqTNTmk9LTZQ9d85m2VPuKTe7A5Thwrtyk+9delfW2pV771azofm5OR0+fFhzc7OqZZnW19a0vLiopaVFbW5uqjkxoYMH59VqtdSoNxywrtfr3nMB0HoHYUPIY5bVdt/v2afOwgn7Gb+ehWLEJKMCUYFzWAEHFyor553GLYPFDzfnhGMbO4/fv8HfQNu8dzaliID6bKp7dtJ2oK34mg5OvFvTE19Ro4kbFIjYkLAg7lnPACmVNhs6fryur35vQg9iNV1/pvL6k9VND6jTbmtz6T418nt1ePJ+XXnZCf3oM9Z0+CiA2o89nNOawMu324tmgLr7Ai13f09FNp6L7wiod+gjEVCf8ZvHA+rMAWo8/nQ217Sy8H0tH/+yNpZuV955yHkaqLWeoplDz9HRy69RfeopWlzL9OVvLegDn/6Bvvm9k+5+ch6EQif6DkKbo6NgxNv/MBwFV8C67Om5T5/STS++SM99+nwE1Ge8xc9Egou69fcP6GX/r0/r4v/+NR37ox8/EwnHNKICTxgFIqAesSnHXWTYDyAbBdaNWNyRT9urXvuph3uejuiym3NHAb/7LYcJ4Sw49nBdPmh5MbKI1Ynj1Hmw3uPmNez8nfLfq95he41ybpj3OIvkO9Vxr13j4+p6NrQ9E+0T04gKRAWiAlGBs6NA+OzayaJxmHWRt7CUc0fIkaYePne6Xa2srWlxcVGLCws6sbCg1dV1NRoNNZpNt2t+y7LWLyTYwnL4bovIw8Z37rsKdYcQ2T2TgxjUuyk26rhlEFIPpjnus3/0VgytesOrdgbU29xTD83ImxQ77QDUApR2lJc9v6iapOrhwruXKk9a6tZmtFy2dGyt0J2PrOh7J5d07/K6Frq5urVMSd1vSnDW00Xh/kmpc1ZK+QNIvaPTl3DhyAPgncJE9630h4yRMWb2brarY6csw8/d4nFgVjEIq7dpVzr87CwuKpjfd/NdpM6COk1qPno0sLrErXZHWdHWgXqpJ0/VdfWBKT3j8JyePNPSjAo1cNld5tpQoS6RwHFdj3tuZzGdONfcRZG7dxdjW3KLeDNTU86t95Ejh13saYD0Aw/cr7vvukv33H23Tp486T5/0pMu08UXX+xeFx056iyuJyYm1MPld1IqcxtLqkW9yoJkP+PF0fvy+Geea+UZvwbxiqhAVOCxVGBwTcR+Q8J1DD9u2Qp1EP5t54Wb3uxc8ypzNusTAfXZVPfspA1oU/frmkzep2bta2pMsDkv8NDisjWvMj4eScqmuk6qh47V9I1vt3T/ySdrc+J56k5dod7MrDY3NrX54INqbdypy2Zv15VP+qGe8Yy2Dh3puee32183sMeOcRYbAzvdVJ3ip9RJf0dp4yfHAG1StOrcoY9EQH3Gbx4D1AcPHlSz2XRj4PbqI1pdvFPtlXvVbR93oXPqk5drev4qHTr6dKWNg1pY7ukrtz+qj/7Lfbr9rsUKUPvi9f0UVCDa/f4HrvD9SdvnVf4ZwUk9PeuKln7l5w7rf7lqboz7JlpQn/HOsWOCEVA/dlrHnM5XBSKgHrHlxl1k2M9iXwTUO4Pt/egZNu1eENQ/77evQI6T57j9g/zGSX+Ubno6gHqU9IedcyYA9V55nwva7lXG+H1UICoQFYgKPH4KhM9TizsbPtfDMUAIa/m8W1lLb2xsOKvp9Y22lldWnMX0wuKi+JzhQbPV0vT0rCaaTSXOLbQfN4Rpm8WSvZ9iGV1J1Ld+6v/t/+HtaLcWKc6kooMQfHAMcqbHJL7sW1bFVsOtOg1DuV6FPc+pFm9SFURCdDAVQF3WXABklUmmzZ7UKRrqZZPaSKd0opPp3sUNfe/Esn6wsKyH1ttqg5SxoAZEA5dLYi/6OMe4mnbuv913O5V1ezy47YDargnchVcVC131+RUprJgH8tghS3dtZUC+jZybZUW12aKvYbV4ZS6+PZj2Fuf+egB1TalqzoLalSXvKS02NaFNHZ5IdOXshJ51aFpPOzClS1oNTZW5c+fdKwttpIk2Sx9vOi2xF0FHeUCd93zc9lKq1WqanGxqfn5Ohw4c1MEDBzQx0dDK8rLuvPN7+s9vfF3/+Y3/1H333etiWF9++WW6+JKLdekll+rSSy7RoUOHNTMz7e4/FgOxruZlltVWX7snBwHOmbyXxklrP2PYcdKP50YFogLnvwKDz9/BdYtBQG3W0OEmuHA84h4TFcgOw56cnef8lv4RUJ9/fRHQ1l69TZvLH1HRvU2NBn3HNsDZaKUfLdpvyEwLZUmu9ZOJHvp+UyeWL9PCxLO1OPNULczMq9fONfHAcR3d/L6eOvdNXXT0IU1fLNVn/KbQskjc8HBr6Y2xtIfW3VyqNX9MUwd/XZMzzx0DtEVAvWPvi4D6jN+Y3Dd4ADp46KCmpqZUy2oq8rZ6nSX1NlfU/f/Ze/cgO8sq3/+7b31Pp3PvcBGC4RJAIAE0iYImGWQMxzlFOM6ZIXWmjgat0qBVxzBW/SYZ/xiDU6XgVI3mWDVDZs6MJ3FGTZxRiR4ZgoISFEi4KEEJhOHa5NpJOundvW+/+jzPu/Z++u29090hAZJ+d9h0997v+1zW87zvu9b6ru9ahWMeoG6ZoFxzp5qaO5VKN2mwUNHeg3k9//IRHTg84NR5d6+OjD93pRko7WzMqFZ78JlL6x1Zi86EKFODuqD25rK6J6c0aUJuDNdNAlCf9M1xnAaTFN9vpbSTvk5HCSQA9ShXbawOhhMxAMYKkI51TKOc6pDDTmQeo+mnEevnVIGsjfqLj3Wsa+B0iTGwxcP+TrZsTwZYXG9Mx5vfyehzpP1yIvI92bIdaYzJ94kEEgkkEkgk8PZJILznm1M2fD7HWUmAZryLxZKOHTum3kO92rdvn/bu9e89+w9oz959Lr03rOlzzjlH7373bE2aMkXZXMTijLE2zVEcptY0J3H4036PA8ah9EarC8UZpMdbgfhz0UD0RueMVR+o304Y6X+c+tJ1Tx7h+AgMhbGrSkklFVXK4tlMq5LOaLBU0WA5o0KqRYPZNh0pNqnnaFEv9B7V8/sO6eUDh3W4WFIhnVaZvN5k8wZcBeAuhwB1lAK8ClLH0u3Zn1bTeVhmoAgItiJzlsLbdEccta7QdCMQPCacGu49XGrGqrZvqsyKmpNZEUDtU6QzNtJ6w57OOvY0H6dLBeVKg5qQKai7LaPZk1p02dQOnTehWZNzKbUUCxLXj6RCJqt8uawC7GkPcTvSebnowWkHXKfSam1p1sSuTk3umqRJXRM1oaNDuUzWAdTPPvuMHv31r/XII4/o2Wd3Kp/vF6yUiRMnuvSJ/A7wwe8zZsxw6cHt887OTgdUk2rRpQAnM0EAzIy0z0e6a50MffJE9NiRxpV8n0ggkcCZI4HwWW6zige4ATS7sgmB38FY0fa5fWd6SCM9aDSSO5F7XwJQj0ay76xjANr2vPGcnnv2P3Rg/y5lsoRKopNEIHXEn2bUxL/xcTpTUq55QK3FvNoPDahUmKwDTZdp/8R3a/+0GaoMlNT1wsuaduz3mjHxGaVaDmuvJupopdWB0wQDWmYaA+Zsr5ZKFU2bcbHmXL5U3TMvHgPQlgDUDXdWAlCf9IuO64bcQM1tE9Xc3KZcU1NUS7qsitN90bFTSmczrtxCxen5PsC0XK5ooFCuZu+qDq6a2juCn2N2pru/RzWo7XoxgHpwsKBKaVCZSl5NufQYrpsEoD7pmyNpMJFAIoETlkACUI9SdGN1LpyIUj9WcHSsYxrNVE9k3PF2Q+fwaPoMjxmNUzYeVTyaPk4UoKbt48nkzazByZD1SLIbax9jdUi/FQD1aNY3OSaRQCKBRAKJBMavBEZiHyEZgLLBwUHHiAaUtp979uzR3r17tWfvXr3xxh7t2bPXMacP9B5y7Orp06Zr7rx5uvrqqzVx0iTnZMjnB106N+cYiKXarMeejoPRccdz/FnaSB+MA/Gmo8SZU/V2QugA5/dGwN1Y9Ybj77qxA9S1uR8foHbf4igtVzwgmi6rSLLpdEWVDGm+KypWMipmmlTKtumYmnVgQHr58IBe2HNQz/Xs1/78oPpJEg5ITbrodMrXGAcIcPWoYVDD0XaSjqYagb0B5uu/CFN8ey68P4R9UnH4s/s0nqbbHWIM6hpIPTSnzyiv7TDNtx9SRFHyjjInMDcb0m4DTnuAWqmsT29fzkjFitLFgtpU1JTmis5pz+qiKa26bHqHZrZk1F4pKjM4oHKxoJLSKjW3qFBJqVAskdjbrUWGOQJgRwxqgOiOKLX35Eld6pwwwbGnYUr3OYD6d3r00V/p4V/+Qk8++aRLrW/s6La2NgFCw1DhJ2D19OnTHVA9c+ZM9zefcxzvkFkdprR9M/p6KP1610c9cGkk/XyUK5oclkggkcA4kgD3qVA/4PdisahCoeDKIeTzefd3eD+z5z8/eX6RVYJyCLzJXMFnJ/I6EV0gAahPRNJv7zkAbTt/95p++JOntPO5PUqlfCaVUK80VQKAmuQy2VxJ7R39Oq9zj+ZN2q1prU06lrlCR6depmMXzFJmcFCdTz+tloPPqNLxol7uz+hXu2fr5YNTHDg9vBxKjRGKbnLZJWdp2Ufn6bI554wBaEsA6oY7KQGoT/pFxnXTly/rcL7JZWvKZHNKpdO1TFi1VEneErCAD1feyavk9vKs6RooHZkU3nYwQLqqz9tnZpJUXNvFQkEt2ZKmdFTU2Z4dw3WTANQnfXMkDSYSSCRwwhIYtwD1oUOHqsp9CHjizIhHp9ZzfMYBzzg7x/6mrbgjkr/t83r9xR0hobESpnSKr3qoSMb7dH6qUTB9RzJGThSQHC1oPZox2rzjMq8nt3DeJhMbSyMHcHxtLV2ofR53RsedULZefD6S06reXOqta9jW8a72kfZAvJ1wTvZdI0d/o34byfGE70rJiYkEEgkkEkgkkEgg9gwNn61Voz7SawyIigO16EyhcxdgGv0PtvT+/ftdvdvXX39dgNT8TlrvQ4cO6+jRozrW369MrkmzZl2g666/Xtddf50mdk3y9akPH1MBgC5iMxngGz5HQ90hBK3rPc/rAdThs9jmV0+fHK1+F99QIcMq/t1IuuDoN2cNoHbsgTG/SK89/OX2gps4wC64ckqVdAUONdWQ3e/lVEWlVEbldFblTIsG0k3qK2X0xtGiXtx/RL/v2adXDh/TgcGSCpmMSgC06YwHpSmQCPMX1kMqrZJHl62Isx9QFQyu7kZ/CGWwo6l6l2sEU0ef8Z0TRS2fX5Di+00A1GF7Nr4qNckJyQ+uHAHUKjsnseONp2BRR/znYkXZQkGdqZK6WzOa1dWiS6a26cLJLZqcLam5NKBUYVAlwGcA6myLiiRaL8Hsgy1NfeiUKiWfcpA61O2treqa2KWpUzwrus3VcfcsraN9fXr++V167LFH9ctf/EKPP/64uz4BVgxwIYsBab0BXPgJCAJITX3qadOmOZDaGNX85PuOjg53rO1lY1fHdd3R6unhLoxfHyPZOGOxbcZ8iSQnJBJIJPCOlEAcbK4XSBa//9gz3nQXC6pDJ0F3IasLILUrQRG87B7Dfc7ukdwLwwwT4X0q7gs5nm4R3r8a6Vr2Off35HV6SQCgbftTe/WP//K8Hn/qoCoVnr0wPiPQOEotjMrjAWpYoSW1tQ3o0pmv6IaLfqN3TyqqUpqtQteFGjz/PGUKebU/85TKh3brYPtB/eZAl+5/4jK98Pp0UZolnUb/CKun1MC5tEp679yp+uT/uFjXXDVjDEDbSQSoe7Zq3V+t04b7NmvbLkmzF2jFn92hVZ9dpjmvrNPC99yubR/boNe/c6u6bbkfuVOpBWskLdOGlzfp1nPq7YNtujO1UO6oja9r059Wz64d3LNNG7+1QZs2b9HmR3ZL6tacj96ilf9rjVYuqnN89cxe7fz+Ot399Q2694Gd6gnPu3Crbjl3uTZLWrutotXz64wt36Ot375LG7+1JTpfmjV/sRYvXaEVn7xVC+p2bfOpzbnngbu15i/Wab0b+ywt/t+bdP+n555eF8UoRst18+revJ54vqCeg9Rtz5L7PtI5q0aAKpVyFZyuJlwikDNNth+nrEfmhLGj/WfVDANhzekArLaQDseorlRcSZ2ZUzK6+qJ2nTOjbQzXzckHqK0WfPdfPazX/3KB1LtTG798h9Z+a4t29kjdl6/S+gfu0tKp4TW7Vg9XVmtBPdmPFGBR7NG2767X+r+3vc/eXaalt67Umk8vVjcVjIa8gjn/1cOqMMY6r1pN+8Zj6921RZv+brM2/vhebf1Nj9vzCz6+Qnd8fqWWXd41vNVR3SdGsQGTQxIJnKESGNcAtbv9B6kzUOpRsC0lXQho2u92vKVZMqekOR/dA6KM4uWBbld7LRUxMlxtO//gcinv0ulqf3HgOQ5Kh+cx7nrRsCGwbuMKDZAQiI/v50bOkzgIHAKa9l0jR2b8+7CPcCyhwRQHTOtdd3GgmWMaAfehMRim/rP1s/bD9XX6cpQeELlznq2l7Rn+tnSCceA6bpBaHyGwbe3E+w/7Do9p1KYdH9/L9nncaRYaoPZdfN/EjdSw7bC/M/SemEwrkUAigUQCiQTeIRKw55E5Y0N9g9/D2oqmf5lOADANSxrH7uHDh51jFwcvwDSg9GuvveaAacCwgwcPesfvQKEKaAM+t0/odEb+kiVL9MFFizVp8mQNDA5q//5e1y5gtYFojnkbsJ9CPdD0hUbP0OPpYKE+F2c919OrRrt09QDqRvpcqKucKNg29vMaM6irbQFQp3yNaEDfcgq2MmxhAOoyxGQHOpdTWRXTTcqncjqYr+j1w3k9v/+wfr+vVy8f6Vd/OqdSJqsK4DQOJtJUO8A1qv/m2McGUlvqywikBpAOhO4Bav9hSLL2+HwEWIcnWNo/BjuGV1w/d3srpF0H9dFds9CaOQBgoxKxndOe9112g3PCUqaUUq5U0OR0Re9qz+niaZ26aGqbzmmVOjSgTCmvVKXkZFOspDVYzjqg2k2j7H5zjrdykRSHRcTp0npPmzrV1Z+G5dycy8lV/a6UdezoUVd3evv2x/XQQw/psccecxkNAKhN947r3DAEYVQDRJPuG5Da3gDX/G7gjIHaYb3qEKy26zZe0zVcivjeHek6GcMynrJDx369nbKhJA0nEjitJVDvXltvQvFrzvQB89nwdxxYDgFf0w84DhAavcWC6cgqwX0RXQW9xvxLZqPbubTHPY974KxZs9x7ypQp1TIIdnzoAzA9Kx4IZ+MN9azQ38UYOMZ8JfyeANSn31YHaNvx9B7903ee03YHUGecXlDDyCI9CB8nIHUZfauibKak2We/oSVX/E6XTDmilmMTVU5PVn5ilyrFvJrfeEn5wUPa05bTMwena9tTs/XqG5OUyZSUMYDaiaumuAC6pVIlXXPlNK24dY6uvrJ7DEDbyQGoe+9bo6UfvlPb6i3l7BX6xqek27+wXjrpAHWvdnx9hW753GYB7Q5/dWvxlzfr3v9vgVriX/bt1PrPLNZt3wIgi7+6tfSztyj/9XXa2gCgzj+xTss/drs2A8bXfc3Sio33654/nRX7tga4r93Wr8UP3KRlf7FV4ShW/uCgvvHROkDd6XepDBkx183Tzx3Wv96/T0/t6kfz9ddNtKWr+r9hDdWt7r8xkyKqMF27DsLA0hgL266VEJz2/XFgUVdd2KE//cOzdOVFk8Zw3Zw6gJpr5IWvtOjOG27R+nBvXXWXtu9YJcIWRgMC63gAdd823flHy7TmgXp7P77JLJDiJADUxd3a/IXbtPJvhu73Wo+ztOI79+uej8WumQSgPs2v/GT4p1oC4xagxkFpDkNzgIRgpDGcbQHqGfpxB4UZIpxjzBkzIMxR6R9IPm2OHRcq/tZfyLyOg9nWrxkGYd01c9CGwKy1WQ+cbHRcfJz2d/jzeH3YGA0IDucTOlhDcLReKr7Q2RuCyPWMQGvXZB+CyjbuOBDtn+mBYhw49OzzMBjAfrf5mPEWBiKExpu1Ee6VeusdjsOOHclhXW/scfA+3JPh3ggd3uE6hn2H/dcDrU/1zSlpP5FAIoFEAokEEgnU00fieg3PKJ7D9myGdQQYDQD9yiuvuLcB0jClcfYePnLEgWM4e3kDaPvodwIMvdO1s6tLl1xyiRYvWaJFixZr6vTpGhgsuDrVB3sP6eixYy71pumPoa4ROqXHyqCOzy88f7TO8pF2ThzsfueBbsdP8V0jMEcAdVQnsRKB1DhQYVJ77JUU3h6kPlbOaV++rBcP9mnnnoN6vrdPvSUpD68HBkSaOsZpl4aSNNW+4GJ6aD6+yCFU1fEc7gwf2aeudJm80fWjRXDOpCpAHbCvq0ZGWIM6XmQ6/Dv4fWh+wGpPvnakB3/dK6RsOFFVHMCccrWhPbO6nPLBFbCeM8WK2soldTfnNLurTRdPnaDzO5s1rbmgllK/UiUccVxrZANPq1DKquzShLu83j5tOOnvAavTKbW1tmo6APLUqersnKCWJp/am/GRSr3/2DG9/PLL2rFju37+85/r0UcfddctIHQIkFhARaizco0BxgB6w5gGsIZNDWhtrGpY1meddZZjXPMZwLa1bQHFcR28nn0XXk/vvGtl+NWeANQj3QGT7xMJjE4Co3nm1rvezAY3v4Tdu+KBdqHtjR6DPoKe8sILL2j79u16/vnnHTiN74rAOPP/mL5hvpbQDzJhwgRXloTgujlz5rj7n2WUCINx4gSLuE+g0dzjfgE7j8Cg5HV6SaAKUH/vOT3+9H7PoK4C1BGzOUKrjUVt2YpnTjukqy95We+e3KuuwZJaUJmUUrFcVGHgmA5V0upJTdTu3mn63e6ZOtDbVgWo3f41JSXSU2oA9XR94r/P0dVXzBwD0HYSAOon7tbCuXc4cLp70Wqt+993aOklXWpRXr3PbtX6L96uO74bwccnGaDO//gOzVp6t3o0S8u+8g2t/fhizZnaIvXt1pYvL9dNf82o5uquHdu16qpwj/Vqy2fm6KZvevbmir/doNUfX6BZHZL6erTjh3fpjs/fra0RfjeMQf3iRi1fsFwbYbYuWqW7v3aHll3erZaslH9xmzZ8bZVu+7qTiFb+YGcMbK4B1Cv/crUe/tJWLdy4TmtvnquuFs7fqdenzvFjOcNeLjX+C0f0g4cO6pkXB1wmIrMDQvZzNTO3sxCiREzGiq6C0TWY2l8SUTBrcF0MVeiNYW2ZB9C7i7r83e1atnimLp/dNYbr5hQC1Dev1ursnVqfX6sNf7tKi89nU/Rq5yvSnNk+aOHNAdTB3p+/Uhu+uaa2d3t2aPOXV2q527sLtOIvb9GcWQu14uML1KU3D1Dv/OYSXfqZrVL3Yq368lqt/Ji/5vL7dmjD55dGwSIrtGnvPVo2Ndj8CUB9ht0JkumcbAmMW4CaiNQQ2EXZt/o+1PhBeceBgTLPz7gxEQdZDWg1B0oYmRoypePAdAhgh84X+5x24gwh2wRh5GrIhImD1CFoacaMtWEGRdywagS+h8BmnIVsbdox/G0gcTjvUHY21vgYQ2dRCFKHF4C1Wa9tazdkXYVgbSPnUxysDuXFOca6sPU255m1bSx8G389RkY43nCe8d9DeYbfHc9QjgPP1r+1Ff4dB7ND8D40fuNO7JN9E0raSySQSCCRQCKBRAKNJMAzM2Q5WjCbgdFhbWkDm2EeGTj90ksvOQAM1jQO3r6+Pg0M+BSZANFVXSqTUSaTVQbGbYUsKTl1TZqkiy6+WIsWL9aiRUs0o3uGS2W878BB7dt/wIHgpAIHaCM1dCbjAW5e4bNzJIC60dzD53S9QLF6QXCj3Unx9t4K0C3ex8h9DmcV12IKHVdaFdg81YqGrmKbY1E7oNqxdGDk4BXKqJTKqZBu0eFCWq8eGdDv9h/RcweP6PX+og6XyhrAwZTOKgWTGv9PqejSfQ8JoKzSiiwtnzmcLG931F/N9RpRm4fQm2vL5D4OwHhjM1dB7Wo+cHNtRaiz4yD7dix9ugOfI4Z3NW1gsCNI851NKw2zuVjwTOos8yV7VNGxnnOlsiZn0npXe5suntypCya26qy2tLpyg8oVj6lSyqvEP9iAlaxK5ZykrLeTKkWVSqT/9kB1S3OzYzJ3T5/u0nt3tLcpm8k48J/U3zjh8v39LoDk8e2PO4D6V7/6lasDT1pvs6XY56GdY2n77drlOBjX2GyA1YAzvGHzAU6fe+65Ouecc1xKcMBrS3trdVrD7AdxO6mebj7yvh3tVXjqjksA6lMn26Tl8SWBEwWo7V4S+lrq+TvsMwLr0F3eeOMNB0o/+eST+vWvf+2Aaj7nfsd9kSCbsL4090PefM9P2Nf0+b73vU+33HKL5s2b5+6DnGOEiTArBeMMsweG97xQdwn9PvX8TpyXANSn37XhUnw/vUf/8N1deuzpAz7gDM0pAs+G+sbc7nB6F5lX2loHNX3KEXVPPKQZbYc0tXJYE/v7VKxIPc2d6ilN1N7DXdp/qEO9R1o1UMgqnaL8YRTM5xWYSGj2s6Rrr5ym2/77pbrmihNlUI+0DvVS9gag1fy1evi+1VowDFjdrY1/fIGWf1engEG9W1u+uln5j6yokxp4t9YvvUC3/Viqpk2Opph/5E4tXLBGO9StWzc+rA3DWM5S/hdrtPC6O7VjGIO6V5s/MUm3/KOkhnPOa+sXZmnJV0GwV+v+3Wu1uErhrgHUANiN+h9pNU7H77lueo8U1dObUV8+42tQW2BqUE/aX0a1dPlRBKnPpxQB0fFrzX0epda3ckDuORJdL3Z89TvKWZUKmtie0nndTZra1fLOAKgZb8N95Vf9TQHUPZu1fOYt2lg3cIPWd+juufN0xxPxwI43D1Crb4fWf+VhzfrMSi2Op7/v26o7Llyiu3vqpPJPAOrT8XJPxvwWSmDcAtSkcgSQNscnMidaFScJP/kcJXvGjBku4j50lJjBEYLQIejk7OVrAAAgAElEQVSIo8MUfWPV2GcWrc/nAOHUQ+R3HCv2pn0MDAM7w2jWcG+YQ8UcNCGQWw+UbgQGh0BvyGg2sNPOs3mboy5ucPF5PdA8fpzNIT7eevvezjWg20DieDSynWtGZLg2Nu6w/RCMDc+NO5HNSLP1DJ3kIRhsTCk7Lt5n6ESOy6/RseHnceM43BPhnOvJMB4pHTr3w3FZO/G2w89tf9RzlL+F962kq0QCiQQSCSQSOA0lMFZgx55Hob5jz1tzxOK4RW8DfAaUhikN24jfrba0B6UHhAPY1c4lNWW55OqCQTRNRXqY60cVFUslZTM5TZo0RRddcpE+tAiAerG6u2cqlc7ocF+f9u/3fdI/Y6GNdCYC6oLsLKYH1nNM11vC8Jkeyiv+rB8JgBpJ1vW+H+mcUH9rtP0atVFPVxltf2Ff1XlHOCxMXgdUO8aPB3MBqMtpPgWgxt0KaEzlw6yKlZyOlTLaV0jpP48O6vneY3rx8DH1DBR0hPSVqayU8bXkBIhbplSPZec2J1MINjttrcoFwvFqTqSGl6jLxR1xKYbV5q4Wu45OrwdQe1a4m7XzVBlYbQA135OiPGJTG3sbcDjj50UdaQDqTM5/VioMqlIsqC2V0lltbbqgs1MXTuzQua05TW0uqz0zoEyZ1LIDKpE+3SXzzqpSxinHvpdKxYIKhQEVi4PKZtKaMKHDs6enTdWkzk61tDSLBOrlCMBm1AP5Ab362it6/PHHHED98MPb3HXb5MAU2OxeHqwfjGyvl/sSSqHNEtooBBbbG9AaQJo0t7AIzz77bJf29l3vepf7nc85Jh7AWXfP2YqE7PV36H14pPvDyRh2aB+cjPaSNhIJvBMlMBqA2vwF4fjtvHi2uPh1Y7oB6bv/8z//U08//bQrdfDUU0+5eyGBd/ihSNtNoA0BNwTaEISDzmK6ED4l04cInoM5feONN7osMGSXMB8KY7QAPwOszX+DL8r8BGEAUD0/hM3Zxs953GuT1+klAccEfepV/eDbT2jnU69LFQBq/3IBfwHLs6YD+uDAVLqibFNJHa3HNHVCr6alDmrq0UMqKqNX26ZqT3mSDvW2q/9Yk8u64rSeqv5T66XamzugrEuvOls333qNLrvyXWMA2kKwa6Q1qANQ71qvmy68TVskrdh8UPfcXD8t9bYvpbTwi6cCoD7+mHf8zTzN+/wO6eYNemHzrfKJg/Pa+heztOSve6QgbfKwlhqlSA7mvOqn/brrhmHJw31TwXFDU3YHAPVH7tELW1ZE4xpJ/qf/91w3hZKUynYonW1RNueDKv2FEwXLVoM8/NVUA5193egQcK75X6PjohJDVqPaX4s1ZrU722VL4vOyCoVBUb+9JVdWa3N2DNfNKWRQq1urt+7W2kUN9tWbBair+3q17i+s1eLj1JoeWvP9JADUx93CMLsn6aZvSvrLh1X5q6DGdQJQn/4XfzKDUyqBcQtQm0MR6aKAk+5x165deuaZZxxojCJ/wQUXuDcGQb2az/VWJgRd/fPJP3p4YIVsXgwDY/dgeBDxDxiOwUGdtBDIDp0MITBbD1AczW4J2zueczAEcesBovF2wrHZOEIgMwS6TSb1wO5GwLWNIe7kDccWytvGYKBzyHoeCWCNG2IWNRwyqG0O4bFxgL9RP+FcrJ2a0m/pWnCo4pSrvW1PxR1P9QxHPgsjpTk3jHg25559zvHHY1g3Aq5Hs+eSYxIJJBJIJJBI4MyQwImAiic68/CZbjoEzzECDAk07OnpGZbC22pK46BF14NNZKVSGLsZ8wDUvv20A5fDEh6FYsE5G6ZMmarLLrvcMag/+KFFmj5jhouS7+8f0MHeXgdQ12pClh3zNq6bhYGK8ed9KJcQwG2kO4xV9iPpePF1aXT8kHWoFSasu6z1nPnxuYU64tj2Ro217PQhoOiyd/L42m8UVY441CkiDwCoS0rDwHUdwY7ParCS0+FyVq/ny3rh0DH9fv8hvdSX1/5SWQVY1GROyjVJpbJSANSWz5K01NGAHfgbJfWOcnpH+n4sVd+QCcaZQm5HeAB2CON6FFKh/rY7zJIGOs5TlYzkUpRbpkCrhw2onU459jTvTKqsdDYlpSsq5PuVLRfV1dSkWZMna/bETs1qbdGMprQ6M0U1pwaUruRVKhdUylDjG1lnpUpOKRhXFakIeF0adIEBrc3Nmgx7esYMdU3sVFtri3LZjGOkl0uw0v3MuT5fe+1Vl8r2gQce0MMPP6yeN95Qc3NrFKhr1xTZCaJVZx0C+8p043hmJ7v2AF2wrQB0Zs6cqUsvvVTvec97HHADUA0j0QCbetfA8XTuUazUuDnkrQDFx40wk4methKw68D8IqFtbZ/ZPYuffE/qbpjSTzzxhAOnf/Ob3zgmNcEz+IYAprlX8dPIE9y3uLdxvpEe0HnwaeHLgjXNvY57Hn6mUK+ol+HNPSEJ0otqZdf0pZovq57vKfQtJAD16bdtAdr27Pi9nvvnn+jg9ucExhPE5EV6jp/XkDwwkbrBZ5l0SU3ZQbVVBtRR6ncBbL2Zdh1Vs0rFjAOnvYIUD98bGtDHtyVVNG3eJZrzP5dq5txLxgC0vbkU3z3fXa6Zf7xR0krde/AbWtqgbPLbBVDXZ5ru0J0z52lNjzT3a9u1/X9R1bfOqwFAPdo5S7u1/sMX6Lb74oBbDaBe9s8vaNP/iNeoPv2uh9GOmOumf6CiY8UWFdWsrGNQR9dJte70UCZ0FVT2yPLwMpNDQGcLZPUZv91zJbJv/MVoOr4HqIuFglpyFU3uSGlCe9MYrptTCVCv1sOVtQrg2WHifVMM6t4tun3STVo3IoNaGhqAcaoBaunN3SdGuwuT4xIJnHkSGLcANcq7sXJh1phR8Nvf/tYp++eff76uuuoqXXjhhS66vpHDIg4eGkBp7OeQ3WwGCz8BpQHEiY7FwUkaOhwl9IchYgZCuOUMcKwH9NpxBiLWcxI0ArTrOUJDZ2JoRMV/j8vF2opH3ZqREzJww/SXNu44QBoeE7bhdNwIgLUxhXM/HrAbOrXC8ccB7LhMrb96QHw9ZnEo11D2oVFo8wi/j8vYjonvhUa3o3hAQz2GSVxm8f4bOanjTubEGXXmPRSSGSUSSCSQSKCRBMYKkJ4MScafM7CFcOaSshudjcBCWEf8jXMWlrSl+vaM6ZJLve3KuqStVi4Alwe5XEruKnDtncVFUh07xtJ0XXnllVpyw4d1/Qc/qMlTprg04IVCUYf7jjpw2ljUDginPcf2rEGHIwPU/lh/igWkeR0n/hot4BweVw8wjuseJ7pO9YICw7bi+lY9fXOkvuP6yRDdLGIU+H4igDpi2JZhMrs0kgDUANXA1x5ULSmnY5Wc9heklw7363d7D+jFI8e0Z7CkoxWplM05kJoUlqIeOetqjAhb26jmdDVRZZXpa07cOMu6OvLh6xqm+A4ydh9PNpGft3qIg7mrZek8XF+1OywFumNdl5UqFZXhnaoonSGTQFHlwbxaUhXNaG/X7GnTNLuzU+c05TQ5XVZbqqCs8lJ5wKf3zlRUSlFHOiOVMg6gJs09zOlUqqyWlpw6J0xw7OkZ06Y6cNpff5C2yV5A2n641JUIoH5NO3bscAD1L37xC73e0+MAauwxHzjiwwv8vq0FcdY+89eK2XWNAldhVWNjXXHFFa4+K6lvL774YmeDxXXzevs43t9Ie3c8fp/YBeNx1ZM5x+8XXAdhdrXQLxH6GzgPMPnVV32QziOPPOJSewNOc79697vf7UBm7lMA1Ny/AJt5870FzqPnGEhtKb4BsCFcdHR0OAZ2eG2G90gDmBmjZYJjjGEmv0b3vvi86C95nV4ScEDb9qc08A//ospjT6o5CugzeMz/NCDZggH9cxgdqUSZFdjRFRcCKDQsvh1QTiV8dQQKptG1a+B0DXqrBfTZZwWl1HTtler8xK3quPrKMQBtbw6grjKUVS/9d21N3xzwFAC6G1/Xpj+N5wZuvHfqAnlVgK5OKuGwqQYA9Y6/nql5f0Fx6uPPWQoYoUNqb5/4fE6vq2T4aLluevYP6tmXStp7CF2azEs+tVM1ZbcB0Zxuab8DEDoM+fD351ptaXePtm4NmK5GnQbXTcSgLpeK6p6S0xWzO3T29PYxXDenEqAeaV+9yRTfYQYBV4N6rZZdRc14Xwt6819FNaiHpaZPAOrT/fpLxn/mSmDcAtQ4FVHCcWLCwHn88ccdWIxBgKOCtEg4Ls477zyX6hsniQGkoVIfB+zs7zCKP85axbmKE5UUTr7W2h6XRhwnKKA40bH0Z/WEQuW/Hghbe3bBJPEhipxjRot/JtYcZXEw1UBgA77rsYDjYHJoqITn2VjD/uIOyXrfxcHccJ5xZ0cc5K7Hwg7HF7Kfw7laH3HnbSMAO7wNxJ2/JoNwrUzu9p2dH8rS1qqeYRv/LFxbm7P1EY+EZhw273D/hXIJU31bQEFYQ9vkHLJK4vI7c2+NycwSCSQSSCSQSCB8Zrxd0rBntQWH4cwFFH7uuef04IMPOqcuehyMafQm9CfOCVMA4zPgnQ5ARHv++me0P56D+FcqV5xDd/qMbs2bd7VuuPFGXXf99eqYMMGnii5LA9SLPHJEMLZJKW7guGOTZDIuPbFrL9LH7Jk7BGSO6lWHwDS/k8m4URbhRsB1vaC40QQUjHRMXGdrBECNBjw/HkA9Etgd14nc31bLOOIgV6L6b45ZjZ8HFrUAmH1CatY2TVrqVFaDyqqvlNYbRwe1e/8hvdLXrzfyBe0nAKJS0UAqrcESjqa0MimShNMeC+PTaztg2uHXfv/4z+PpuWNXTbSo+GnD8APf9tiusHQc/656fCO2W1S/zpeyM/De86IypPauFJVWUZXKoCqlQeUqJU1qzumcrk5dMHmyZnV0aGYup04VlSsNKlWGPT2gIv/Sco7nSjmtSilFpnDPjC4X1NScU1fXBE2bMsVloJoyebJyuaxSLkjAs6f5HYCaVz7frzfe6IkA6p/poYd+oddef11NTS1VgBr+uw8mkUsdzst03CoIH2Oj2H60IBX7G5sOwOfaa6/V/Pnzne2FDRaC26GOHbeh6untY1u5M//oBKQ+89c4mWFjCZjOEgLUZj8bCGy2NT/RIWBO//KXv9Sjjz7qssJwHGQJ6kjPnTvXlSWAOQ0wHdrq/r5Yy5hWC8rL+KCgTKZaexr9yPwFYek5a4PvwvullZ6r5xswvcbuj+ZHAEBPXqeXBADayo9vV8v6/6PmRx9TC0F5EVvaa1D+FQLWNkM+Q/1x+pYd5Mqc+BrWXq/xCo/lnPHtWBBnCHz7NgbTaVWuvVqp2z6h3NU+iGy0rxqIu0wbXt6kW88Z7ZkB43FICu3h559ygLrYq52PbdXDW7ZqyyM7tfPprdoJhlx9BaBfADyvfqiitR9oMN8GAHV1Lh+9Ry/84PjpuevPe3wD1E8/d0j/et8+Pb3rGJp1TPhBGEZQk7p2NdkFE/2sXkD+75rrPrwCa0B3LRTWM6uloq68qFN/cuO5uuLiyWO6brZ9MaWFX6LfkQFlm+TxrrVRsaKjhkZ1bKMU9bTRt1PrP3eTbvvH3fU3f/dirf3+vVo9P0wzfhIB6nyPdjywVQ8/sFWbn3hGu+/bpiEjGRLQISlJ8T36m3Jy5LiUwLgFqKlXiCKOQ/P3v/+9i9rfvXu3S6WEEUDqt8svv9xFqjY3N0cpISOnT+RwtB0TgtFmJBwPSMZAIDUlrB+AcRyb9IOTBGCcGmmWmjmMwKU/DIA4CBz+HTKQ48BzaMCY8yA0mMIxh1eDnecel84RVwPBzeHTaL5xMD90+sTbMQMpfiXGx1UPJLXggfi4qwo00aDkE4zmEI6rHpM7PgaTcb2517tzhM6ZsC+OreegDR1s8WPiMq4310agenwc1nb4My6TMJLa1tvWpt5YRnJuj8s7azLpRAKJBBIJnEESeLvv85aim2cRWW8ApGFP//jHP3YOXYIOYQ3x/AJYHgowARK7zMbD06853cA70jxATRrhtPsdBvX06d0OyPrwH/6hPnDd9S5NsOPqpjKOLd3fn3fpNNHjAM37jhxx9atdvVzSfUd6RxgwaLJ0z3JL7xwr5dEIoA7XIb4mpluE7Z+MdYsD1CNta5d4OgBbw/HEdY9QR7PfRxrzUL0GwBN01DvpTZ6+Vht/+3rUEZxcTaaN+7WkrOAFHylUtPdov/bmi9o3WNK+gUHtHxhULzWpCyUNlOAcp1WEKWSDJPggylHtnLOx1JcNZeTYFRGWHTl0ndO2moJ7JOnWvh/CoDZWRRCMGuUE9Hqvq88NfTkCqFNlB1BXSnmVS3nlVFRXS04zJ07Q+ZO7dO6EDp3d3Kyp6ZRaSgVlSh7EJoV3sVJSEeK0yzpgADXyLimXTWtCR7smT+nStClTNXlSlzomtCtDIEbZodiOaQ0b3V+jFQ0M5rV3zx498cSTeuCBnzkG9auvvqZcrkkZ6qG6lLM+Nb9f58jRHc61gdjYEwY8c01TGoA03wDUAD8LFy504A8AtQUF01S8rFMccB1pj45+Fc/MIxOA+sxc12RWo5NACFDzu8/iUiv/ERIBYD0///zzuu+++xxATUY/7kWk54YosWjRIpdhj9TZMKJhTZsfIB64bvc7Yz/H+7a/zbdk90b6496IDkUAIH9zfwagRp/CN8Y7BKrj+oZd8wQAJa/TSwIA1KnHHlPn39+jtkcfdexDdCbTa4aynesA1hYMF+kaPl+NLzkSMq9NFxkKeA8HqGFQF957rQqf/KQy11wzJqDtpADUbxuDOq+d316j2z9/t7YOAaTj+6k+QD20xm7snIRBfdIvSq6bp3cd1vfu36ff7OqXCGSt6qXx2u1hBIff8/76CADn4NyqbRQwqv1n0dUT9hO1RXL891w4QX/84XN0xUVjA6hr2QNW6f7+u7S4ccnoqhxr7Pvh54wKdI5aGtWxxwOoJe3+4e1a/keb1Dt/kg4+slPu8pm9QCv+7Hat+OStWjAsUcHJAKh7te2rK7T8C5uHAtLxnZYA1Cf92ksaPLMlMK4Bah4iANU8YH7+8587Byfg9EUXXeTepFJCIcewQFkPQd0QJLV0SPHv2TohYBwa7BgkpKSkb1JVotCTxgmDhFRMZtxYhKoZI+akxUgIDZxG4GsciA3TU4egYxxIrldrOQ4U1zNObL4h6GtRteb0MceO1eS2McWZ23Hg2No2NnsYGBBepnHnbBzAr8cQD51Ntk7hcWEKrdB5ZQBuHMSPyzMcQwgmh8fFQeY4gyMODtcDpUPw2o4PWSY2jvjetL4sACIenV1vnHwWZ4Of2bfLZHaJBBIJJBIYfxJ4O8GYUPex32Eqk86bGo0/+MEPHEBN0B/POmP8hMF39twD9DXj3p6L5sjlGP/881CmA6hzTZrRPVPvBaD+yEf0/g9c53RCpzulM6qk0i4VODocuiQg9ZB61A7A9AzqeCaTqkwdg9rSeltqcBjUHoizV7gG8fWo9134rI8fP1bwKNQ1Rtr98bH4v8MU5iO1MLrvzb1DXskSwCfOmoj97vrjzwjUdMdGlOVatUOcr8g5o6IyOlosq68oHS6m1DtY0p5jeb1xrF8HB0o6XOC7svpL0mAJlnDZM6kdSA2LGl4w71G8It9SPD2325k1UY2ioZDWFDi+PF26mkqwBlIjk+gNAEvKTQdQ9ytVGlBHTprZNUHnT5uk87smakZzk6akU5pQLKqpNKh0qaByuahiqVAFqMvMHcZIieul7PbshI42TZrUpalTJ2syqWXb25RrylHi2jGsXU1wlwbfBxQw2MHBAe3bu09PPvWUfvazn+uhhx7SK6++qmy2yYM6sKncWnI48vcBCfFrPBRauMfNxjAABgYiADXsaQBqMlcBUJstZ3ZXo/b4/O28J45uc7z9R431PvP2jzgZQSKBkyMBs5lD/0aoA9j3+JYgSlDe4Hvf+54jLaDfQFTgvnT99dfr/e9/v6shHfqYTBeqZ4eHvoJ4JrSwvjT3OwBpAv4IskOHYSwGUCMJ9CmC8gjq4R5J+m6Acj4zX0zoC6K/BKA+OXvorWzl2WefVeqxx9Xxd/eofft2NXn+5hDGdKhWmCZdA67DY3m6D0lcPOTvOBs7bMvmzBN+8Op5Kn3KA9QEaIz29WYA6tq5x6+be6oY1Dv+ZqHmfX6bpG4t/uQdWnHzYi1YMEuTWrrU1dIoFfIoa0C/FTWox5iyfLRr+k49jutmb29Bz/dUdOioL0Xj7rmWwjtK711lQ1dTdoe1p2s1qt09Pgi8dM8Jd4FEV1TEsLZryOpRR+aPe0ZM6Uzr0vPb1D21dUzXDazemQvWqEfdWr11t9YuGgmhDmqSf3yTDv7DMoXFHUYFOkcLO6pjjwNQ5x+7U4uvXaP8V7Zr+583qME+bBO9WYCalPdzdNM3gcJnadmfr9byZQu18JKZ6uroUks2qUH9Tr1uk3G98yUwbgFqlHGrY4hT8cUXX3QOB0BplOuwtk+YljGu+Jujwo4xp2foHAy/C40JDAEMAo6FpY3CDzjN7xbVau2FdYBCYJn+4xG09lkIAMcB59DBQnthKkxLCRWyuO14c7SacWTGTwiGhnMMjagQrA/bqwe82mehE8iMsxC8Dw0j/wyvPfRtrOHncQOP72zu4Vqas9oAWwwx5EHqK74zwyx0aMXB2tA5E+6H8PM4yBzO2+YSB+LrycZuNXF5ca71HY4vDlrHDed6NcStjzjA/s6/zSUjTCSQSCCRQCKBE5HA2w3EWP+mz/ATBy4MagDqH/3oR3rssceck5Vnk+kvpvMMCd4rl1zd6bj+Yc9a/2zz6b3pp7m5RWedfY5jWn74xhu18P3vV0trq0ol0kdT3xjgTI55RP8wqCnZ0tt7yDl+6cn0kPAZ657JfhA+6XSU5jvUWTxLtJa1J9TZwnWspyOFelGoe5guNJZ9EAeZRtoP4ff+dxjpHoiMpjyW7hsea44bn8q76q6hN/8upzwmHTF7SimpBIkXpNQRiT3QGf2pYqmiQjmjQiWrfCWj3kJZeweK6i2ltGegpNePDah3oKi+gYJL7V4EqGZesHtZR0DqMKLAgGILMqgNsZon02Hc0QwdU6lRiu9Gn7utHILTkSPLnFwRoOuRcw9O+38VXxMyVXIpvlszJU1uy+ncKRN1/qSJOrujVZNTUnuxqNaBvLKw/yrUqS6pWCn7Nyk8SbVNuvtSRcVCSdlMStOnT9X06aT17tLEzk41NzVFoLRcHW8fFuDTh1KPkvUZHBhwKW6ffPpp/eznP9eDD/7CAdTUevd6qw8a8S/vwDNRh/ZDuFni+jd/Y/MRHAwL0VJ8L1iwwGWvmjJlSlW3N7ugUXuNrsWTsrHPsEYSkPoMW9BkOqOSgOkUISAcEhv43XxQr732mh5++GFt3rzZZYXhnsb96YYbbtDixYt17rnnOlAY5vRQXaWmX/C5+Y043/plsPRlfg7zX+DLIJiOVOK7du1yGf0omYL+YoQM053wTZHlj3TjAIUQOBgTvjLGFOoV6D3d3aOvqTsqYSYHnXIJALSVtm9Xbv3/Ue7xx5VxwWQ1oLmaoCUYSZxVHT2dh6QDDz+rowJV9cIhbTndOqXUtdco84mPq+nqeWMC2t4MQF0D6ebqrh3bteqq+qKvpkOOMyN3rdeSC2/TVnVr7aOva/U19c5vkBK7Wku6W6u27NRdHxley70+kBcAbXWAwuoIXtyoW2Yt12aSOG+raPX86Jtd63XThbdpi6RVP+3XXTc0ACaD41b+4KC+8VEb3/hN8c11M1CoaLDSpFKF0lKmkntfdBWojnRyn9nJXxVV3SiqV+2/qwHU/pqzz+xK8jq+v5Z8W74P+11qaUppYltGHW1NY7pupB26e+483fGEpPi+rrON879Yo4XX3akdklZsPqh7bh66X0cFOkft5u+7Q60fvlvSrdr0+gYtq/cIaQhQ57X1C61a8lXpuCnuh82hdp7+xya9/s/LVK/bhvN44m7Nm3uHdmipvrHzXq2sE0Pz5gJZTvltP+kgkcA7VgLjFqAmhRLgME4RFHJAal5EiKJ0U4eaiFF+56fVNMS5AVsGZyS/o5wDKnM8zBozBGgLpyWsHqJRDdi0SFR+0g4OTYwBjAk+ox3AcYwIvgfEpi/6t1Tj1M2mXRsDfdE3ka0YERgyHI+hwHEWEct4edE+/fDGUUO7YZRvaNDYXGkjjKw1I4e26Je2kANzMHa3OVt5wNI3TuUwQhdjCvnRBuNAzhaZG6awCgFRxmaguBl7GF60jzxsnIybzziW+dE+bTNOM/TMqcyxHMfY+c7qOxlwb2A18iSwgfOQN8dbFDHn27qwnpxDWiyOpX3mzjGMg5p8yIw5cg5t8matbI1oH3nwZjyWXiushW7j51zbJ4zRQHX6Z01sT9NW6LS3AAT2pu0V1odxMC7voG+u7hXOZ760yzjMAI4HHrxj73bJwBIJJBJIJJBIYEwSGAmQHFNjxzm4EdDkzPCoxqLpVTzzcOo+9dRT2rJli6tBzXOWF8/VMKBv6PjLVePelwv2jOUw6I10zbCief61tXfovPPO13vf+14t+YMlet/75quZrDo4g0n3DEgZed3M4cu40CePHOlzwCkpim08IVhcGxdItAdxa2+fitwgOTu20VqYE8TEe6IA9UhrQPtxwDu+pMMB6pAWPJQVfsJ7x5wyUVpsqztNTxnA6QpvVUFq8NlSOlUFqMuZisop8naXlHW1mMnvXnEZqMvKqpxp0dEyIHVFR9I57Sul9Vp/UW8czWtf31EdOtqnY4MFFRgHTHoYvgaiVnHUMH93babGnLYa1Aa0MsbyMCA6Vqg6LjDbfNFhFVcEMnx7xrH7rCxlIrmkytR/Liubk9pasprYltW09hadNbFdM9uaNTWX9uB0YVDNhUFlOZ7U3MhRlQikrkCcdp9xvQwODLqa0mef1a2zZnZr6rSp6prYqaZcxl1LBA1kXKkx1sAAACAASURBVL3uUsCgBqhOqTg46AHq3/xGP/v5g3oQBvUrr7oa7lVQxwU6RAKglnVQaikO2jTaV8YYRI8NAWrS6GI7hcG1cb02HkxqfSQA7MhXcSKjkWWUHHFmScD2fAhQh/oGv6MzYHMDDFPWAF3m5Zdfdjb3Nddco6VLlzoGNX4J7G50m0YZ0UxPsqB08+nYvdH+tuBz7reAK7zJ5EepO7LS4IPAb0B/+DJCXwBBPGT6o/wd7wsuuMDdN833Rd/oYeecM4aiv2fWsp+2s3FA21NPa/Db/6Li9h2qDA66jCcRF9TNy2Lu3O/2KI7NeDTs6PrnGuiWUiqdUoq08vPmacKtf6q2K94zJqDtTQHU+a1aM2uJ7uyRuv/8fu3+ymKX7jx85R+5U4sXrBE852FAXn6r7mhdIqC2uQ3YnLu/tVwL/2yjS0E8JCV3FYBbpg27N+nW8+PbiXTCt2jhF7YOqxO8+x9v0gWfAGJeqnueu1crZsfP3a2Nf7ZQy7/l84YPAajVq82fmKRb/lHS/LV6+L7VWtARPx8wb5aWfBXBrNb9u9cGKaDHL0DNvbNQKKqEPegCm30JGwOnPWAdA6sNXm70XRV0Hkq6qq1ICExHAHUQDE1QaEcbpLeWMaXGp/3eH96uOX+0zrGob/27rVr/yTnD9r8bx76tWvPRJbrzEUkfuUcvbBleu3wsALWqgR31wW6pV9u+tFQLv+iuumH7d8tnJummb0rdH12r9V9ZocWzux2DeaTX7r9fogs+xfW0Qpv23qNlU2Nn9G7TnR9ZqDXMM572v1pHukG2hWKPNn5mppb/fZ37RFKDeqSlSb4f5xIYtwD1T3/6U8eafumll5yjE2UdRRylnNRKZ599tlOyZ8+e7X4CzvHAMeYO52BYcDzRoqQG5zzARANQiU4lMhWlH6Wd70jTRNsYHJxP3SFAagwPPicqFYUf4wWGEHWxX30VR03aGQ20DRhJm4wBMJHvMGhgf1988cWuDfriO6JjSSVOW/zNC8CSYzAuiIgFMMXAoE+LwMUwAfClb9pATvxETgDuyMLAVto677zz3PhJUY6sQuYuRhjnIW8MMQww5g7AyjjpHxkyfpMjczUA1ZhTIeBt162BtDiEGStt85O/WSu+py3GxVwvvPDCaup25Mi8CFBgPjNmzHDHMBYDgumHuTBnZMh6IhfmSJusJ2uJUcd6sF60a+sF8Mt5jIk+2EsYdhh5OMn4DsMQuSBf1og9RWCEjZlzkBHGIefwYjzIkHbpk3m88cYb7nzkzYsxMidkypv2LAAA4Jk9h3zM2c9eRNmiHdrnxfGcx/qyzsgGcJ11Q0Zxdvc4v58m008kkEggkcAZJYFGoOjxwMyxCqAaJV4HAA2ZSLRrQDDPvCeeeEI/+clPXHpMnlk8d50jN4tlisMAxrRPJewZzNXitUMj1X12aAckw44uFIvu2Tahc6JmzbrAAdQfWrRIc6+e59r3uGBagw7ILru2C8WCDh867PQA9DP0j1LFp8jkWRtm4uHs4wLUEFOribEjUDhW1zmUcT2Ws5tzBHyH9aDdedUI/KGpikcCqEcCp4fOy9oeClCHiR9tDmMJggjn6pbBIfkevDRGMgA1ALBLK13xqbfLMH1hUKcqKqVh6ACUUoWaWsxlpYoVVVzAQVqpXKsGSPtdlvozrTqSbtb+YlqvHe3Xq+jfh3p14Fi/+otllag5R5pr9zNEmGN8oYjlDSBr4LSfvz8H9jQAde2siP5tn8SZ2FXKEe2llIrA6SoDo2zMCwBq5lhRUyWlJoImKmXlsim1t2XVNaFVkye0ampHiyYDVmcq6igVHTDdXCqo2YH4boaeJe4Y1LDNyy5QA1sBPbc/3690KqVzzzlH555ztmbMmKbJkyeppbk5qr+a9gA19cIdwOwnkEmnVS4WnY3wlAHUDwJQv+JSe8Oe9vsu+um2r2d31fZN5LCr4BiMpOpTFETbvSZV7Dz0X1iA1JYnfS7XN3aXYxmWaDusQe2zKvjLxrMUbQ+GWYmGXM/BKta/F9baHOu98nQ9PgGpT9eVS8Z9IhIIAWrONz9G+MzjXoSuQKAdZQ0AqdEb8KWQ2QEGNfcoA4C5xxjAHLKxLSjdPrN7UZiJD72FF3oSvin8Dtu2bXPMafwI+DXQU7gP4nPA12B+Bu7N+AkMvMafQPrxuXPnOuDQfEjMOQGoT2S3vP3n4Ns6umuXDv70PvU984wKR30d8ipXM3qExlnQ9UYeB6DDc9xzNDop/rm1lcll1dzWps5LL9W0Gz+sCbNnO1/saF9vCqCWFKbZXvrlDfrGpxdqFvm1+3Zr23fv1qpPbNLu7h71gPUOY5rmtfUvZmnJX/PlAq3cuE5rb57r0nPnX9ymDX+7Rmv+5hkpOn8IQB2A2ws+u0nrv7xMcwCK873a/cQWbfzaGn3joX7nNxwGlu3botvfc5PW8dX8ldrwzTVadjkgXV69z27Vui+s0Jq9s7TgkW0OWB8KUEt6caOWL1iujeDPi1bp7q/dEZ0fjftrq3Tb133q8ZU/2Bmwp1mV8QtQ4zd1+m9/v/L5fneP9Bkoop1utdmj6I5atXW/m719O/RY/0WUYj/IDlXd/wZgW+bv6IrKZrJqam5WR0d7RHZrd77msb3y2valxVUgeMHHv6E1X7ilCvjme3drx/fXac1fRDXSu2/Vhm0b6gRTNEpH32g0u7V+6QW67cdssaVau/EbWnXdrOr+Xf/F23XHQ/3q7ulxgR3x/VsD1hu0P3uBlt1wi5Z/ZoWWXR4wvYOsAIDbG/52lRafz8Xaq50PrNeaz92hh/u6619zQbaEpV/brA2fXuCuc/X1aOdDm3T3V9fq3p3y5yY1qMe2DZOjx70Exi1A/ZWvfMUBe4DDKOG8AetQ8DEGAOAA57i5E2nPT4BOHkQ4Tog2BFTkoQRwd/XVVzuHB+AvxgEPKNonbRPH8wLc4xhAUkA+vsdAwNFKn/RD1Czt0Q/tk7oS4wUDhP5p2+odYlDQP30xboyayy67zPWDMcL3OEsNcORv2sVhyjEcS+pK5gbYbKmarCYSYK+lfTKHKzIKmcX0w1wAMVEgAV8BmjFunNO2UHAyph1YThhFGDv0gZMIGQO8YhQxjiuuuMKBoXwepi633y1NJn8zF0tRhZJgwQZWA5K+eTNG+kDupPJDzrTPuvz61792AD5yBbBnHTnOGNz0Y2A960WtcubDfOfMmeOOZezsH8BdamHSLutFHwDGPJxYJ/5GRu95z3tcXzjDn376aedcZ/wGlBvDmp8GLhtwDujMnBgz55AJAOCfPhiDOc9w4rPO7BnAbvYUYyWAgbEbS59x0S9jYH3Yc6wPL+bF2rKnWVPGzhrRFuMIU6OP+ztpIoBEAokEEgmcARIYC1gYny7nmmO2HmjK8WEGlDAzjWUPsYwutMUz0s7hp+lWPON5HlOv8cc//rHTkTif412GD3ceY4kAqwjcqwKsLuN0AAVGTFQANoCvYqnknrMTuybq3RdeqGvf+z598EMf0tx5c13aYUBp6g87BjVAXamswuCgDh0+4p6ne/budWm+i4Wi0plMNeNINd24m4yXnoFvgOfu9wCI9kAmn/uf/r+AWh0ugE3HAXe+A2OJDylmHXo5gpTU8XVvtH6jDUyogXf1Qds3s8+GjC1gntfESuroqkA8+OurHleRf591vCzYxKSe5ngHQHJwJq1iKq1BpVVI5zSQbtFR5bQnX9BLR4/qhUOH9Mqhw+rtH1RJpF3NSGW42z7ddzWHt4PGGYcHienDpR93hxhwT2pwA6ejzyLwtpqjvFrBMZKlc3bV6mynKuloDn5f+6nB5iDQoqQ02YoqFXVm0pqYzag9l1V7W04drU2a0Nqkifxsyag9I7WmimopF5UtFVxq71y55MBppAe47K9fuk+766Q/n9fh3l4dPnTI7axZs87TrFnn6+yzznI6JLaACxwgQCQFwFtLs5/J+Gu8WPR2wm9/81uX4vtnP/uZXnrpZRdQAjDt91LGAeDVl7tUzbnHpwZSG0JtVwDj9oAwew67oam5SbNnX6ir581zNagXLFzoQJZSkcqXxDuklM54MIj5wuTmXB8Qe9S1QXvt7W1qamp2zHGO8eUFqEHogWx/LnP0idy5H3mgiqAZD76Pt1cCVI+3FR+f841nXLDgFqRhz0Z8Odjy+CEefPBBZ4fzwk/EfemDH/yg86ngH+K+Yam3LeDO9K2QEBDPAhGOg/uXMbbxLeGvwG/C/QxfAX4JAGcAavQw/APoWhZ8j68BAN1KJOA/AkDHT4GvAH0OPxO+qOR1ekmAfXBk7169/sxO7Xv5ZfUdPqzBwYGhoVYBotwIXI7PerTHhc91nqkTOjs19dxzddalc9Q5bZrzQY32VQOoR3nGMJB5KNt4aCuztOIf7tWyVy7VTV9skAq5b5vuvMFYl7ExdC/VXT9crznfmambvhpjUEva/fc36YJPwYQe/lrw2Xu14fO9usOl6V6rhyurtSA4bAizO97totXa8J1btOMGn8J5GEANDv7E3brlI3doiydZ13nN0oqN9+ueP50V+278AtT4yfHzYvcdOLA/yoQJSSi2860SzzCpWv3pBldOw/Ps+Fo/7rqZMMH5uyFP8Tv+2rG/erXj6yt0y+c2a/dxTu52e2qtFsdZx9E5Y2JQc04QJDGs2/krtenbK3XwU5fqtvvq7N/eHVr3iXm6fdscLZh6UNt+02gTL9DabVu1en4tL8Luby/Xwlt9RoP4i0CRDZ86qNveQ9r++DUXZBUYdma3ln5tizYt2KLWBWsSgHrsmzA5Y5xLYNwC1LfeemuVuQyAZwxinJwwYIkWBfDjRg+Qi7EASAhwCeC7c+dOB+gBEHLM/PnzXTQpShSKPW08+eST2rp1q2PzorwDjJJKDmATJyrOVVI6ofQDXgJOY5AAJGK48P19993nomqNgW1pnhiHOXIZM2PC6LG6QDhKMC54Y6BgfBjziLlxLEbFkiVLHCgLYI3RwbE8bBkTTl8YSkTXci7fMw8DJzkOY4c+MEwwapAT7cHcRaaMm8jMBx54wIG7PMSZA44r5GbtAZgydqJykTPyCB0ZFiFs6bIwtJAxIC01mwDAMaKQBW1ZiiqOszTfjA9wmDftAyjj3OYn7QJeL1q0yH3PfHjRL3Nnrhz37//+707WBmZzLHPFaLP1JngBIw15cS5vZEb/rC1AL84w2sQRh5GIHBkDLHz2EOfi2DNWN8AwRh9z49hf/epXbv9h3PI3L2Rp6cst3bilmOc8xnzddde5IABkzwvjkz3MOB555BG3VxkH/RIoYHJkvMZAt88xlnm9GUfzOL//JtNPJJBIIJHAO0YCJ/NeHgLVBgybQ9WctTxrrBQKegnfhykjDaBGQBakxjPZss/w7CQbDrWoacfYyrAyXaXdiClcodZtDRGOgN6aD8FSI7txUq+xXNJgYVBdkybpwos8QH39Bz+oK6+6yn0PMEcyaT8PDwQODAzqSF+fDhzodbolOkE+P+DAa6uLXQWoa7m73ahC5lO1tm5ULZiZ2HPW1mc06zQE6I4aHXZemEd8hF0Y9h0y3kMdIO6Ut/nWa3o0c6h3Xj2Aq7a2dkZU+81huN6B42FbfyTMcmMyVxnH7kh/tGczV1QmLXgqq1KqWYMpWNQVvdSf1++OHNKugwe1t29ApXKTKqWMxBug2sPDvvh1ynG3XWLsVARQ1/jkbiTueGpXW79+sXlHFGkrpB0Ko/pVOmJP01XFMcbdkrIvSz5NPcB4Li11ZrOa1tysqS1N6mzKakJrTu0tWbU2ZdSaSaklXVFTuqRcpahspai0A7ZJf05676geutXRI2N4uaJ8/4D6ojJC/CQwBHAaXREH2dSpU9Ta1qps1gO3LoNBFAgAuOxKzqR9OSSuaXR5gBr0UQsc9WAM4LQPVvH7zcvoeAC1BWm4tXeBHh4MtkxZ6OHYY9gsvKdNm+4CShiPSzGaJqMUAHUlyn6Qcnp9T88bOnDgoJMtOrcFlNareW8ANfP2wL7fDx6YDjMLvGMeAW/JQBKQ+i0Rc9LJO0QCIaM5BJCxz7G/f/nLX7r7Hn4MbH98EZbZAbsdXw/3G/ODVAPtqgw8nyWGt7/n+GwTYWC/BdoDRNIf5Al8GvgnLIAf3w3+LqstbSXKCIA3wgT+Dfw63N/xJeD7MpCafvkuAajfIRtvDMPAf4bOir8PHxf+NR+I9da/8B2SFRI/lGWchFgx2tebB6jpqVc7v79Od39lvdY/slvqnqOlN6/Uyi+s0NLzW9SwtqwNsnenNn/9bt31z+u1bZfUffli3fTHK7Xqs8s0p0va+fWFuvRz24am+Hbn5rXz+3fX+tUsLfj4Ct3+qRW6dT4Vcndq3YJLdfsjwwFqd3rPVq37q7u17vtbtLNHmjV/hVZ8boVWfGyBurO92vK5Obrp6z11AWrffY+2fvsubfzWFt37wE4H2vmxr9CKT96qBXXLy49fgPpMum6GXV/7dmrLt9dp/fe36uFoL2j2Ai2+7iat+NQKLZvfXT/9d9TQmAHquvt3mZbeulJrPr244f61wIrtN9yjrX+7wl1fQ175XvU8u0VrP71c60jVXafedM8D67T2b9Zp0w/Z87O04GNLtfzTa7RyUbdEbfg5ZCeod831atvX12jt323SFkBxu098frmWzu6qnXvdBr3+nVtrNa6TFN+jvZ0nx41TCYxbgBqlGiUIJwXAMcAgzk2cpDBzUNwBaVHSABY/8pGPOCUchQmlje+IeiUtE4o/BgXKPW3htOB7AD+ARAwAjIwPfOADTpnnd4BUwOtNmza5CFYDuQGMiWClDwyW73//+7r//vud8wYjBcPBUmFbhBROEyJv6ROjxNI34zCxdN7MAcMIJrSlk2b+9AcozrgZA3NBQWXsGDAci5EDgA24ClCKQ4bPzGjhGEtDjlG1ePFiB8IzVuQHkPq9733PgdSArkQHExUMIG21mBkbv9OHzSusmYRhxvrwGfLEyYQSDQMdJzVGHp/h3KZvA7mRM7JkvICtgKusOYAt4Pt3v/td59xGZqTUuvHGGx1IHgLUtAGQi/OM9WLejJO15Fj2BPvG2Fy0CwuZNpmTpdlGdvSPXJgv++xHP/qRA7YZj9V2InAAEJ85G0jN+rEGvDiPwAYDlFlH2sWwRJnnHGQBk9tqSwE8sxfYx9S04nhkyVwsTSo/6TdkeTMH9gRtsu60b6nsmUNoKI/Te2gy7UQCiQQSCZwREjipoGEEioZghLGieR7j/ORZjkMTQJdIdHQWnt/oIsautmeMtWMlQwh849mPfoTTlOdUJpsRac6GANQBU9mRVqOgqiEgCQzqcvQ8A6CulB1AzTPzoosv1rXve6+uu/56F7wGQ7YA07ICAO5TtAFCc/yxY/06fLhPhw8f0qFDR9zfjNfV4HUpxiPGZAQMh89P/3sEMDomNYxTD097FnUNqHbpjWM7zmeJC6L2jW0dHRfvywvC0L7jb9/4vmgEUIetDJnvGALZxgxeObA2YMMbKA271oHNEZrLZKnB7GBh/4/U2NVUeu54DyzbeZzr4Nl0k0qpFh0opfSfgwPa2XdYvz9wUD2HyWAUA6gtXZ/ryIPTCusuu3UySaUdcE76cf8yYNu+t78N9I7Qc2PWMwfXRdnVi/SwJ5uypIoDp0su3X1HS5OmtbXo7PYOzSAFYDat1qa0WjIp5dJl5dwsi8qUC8q4mtw+/TmgugO9VXGsb9aUa6tSqria031H2OuH1R9l74FRTHpvnMnTpk7TxK5Opzv6wBHPMPZ7ya9JGmZxpaLBwoDToQFoqD/98wigtmvVAGofcMJ16otuh1dBoz3p9r2rX03gSdmN1fRcbDbA6fkL5rvxFgqlCPz2SD8saljbZSfesvbvP+ACbmF3c99ClycrETqzZaBizGH6XS55y8Tkywikq5khKCcwHl9jvsbHo5CSOZ/WEgj1FgOl41nhAKgJsoeEgC8JPQbdh5ID+FLQN/CHWHpuu7fw01jT4e/mM7H7ZngMfgz8APgxfvjDHzqQmnsufgX8GPg/IEngO7H7NHOwAEL8S/ik8Avhb+E7yx5IrWzOZZ4QO8bCdj2tFzkZ/LiVwIgA9biVTDLxRAJvpQR6tPGPZ2r5d+fqrh3bteqqxn1XAfNhGRPeyvEmfSUSSCQwGgmMW4AaZRzln58o58bYxekQRosCAqLYw6yFfQqwitMSxZ4USf/2b//mDAyAURR0WNQYGIB9gNO0hQEAuA1AjTMDpwYAIiwBAFIAXoBMvqfmEH1gFNj3OGABemHhcj5OFfoB6AbYBKjFcMBZSzQXgCzH8j39Mj9ART4H3AQQ5VjGxpg/9KEPuZ84lXCmYsAAjAP+YqjQJwYT7QCU0icOV8YEywFg1qJxMUxoD5AaYBZgl+8BYklnbcAu48KpQ5QkRg0yxsGDbDDGzMFD//xuaUH5yRjpm3ThjBMAnGMAeG0NmItFHZtziDETncz60C4y+Jd/+RfHFOdYHFV/8Ad/4KKCreYTTm/6Y72RG8cD8uNEZ++wDhiQ7BsCFr7zne+4+TI+AF0YGgDZBB0A7gKSs/asE3sEhjzrYPXwaA+jD1kYQxkHH+NBTsgT9v69997rfhqwTT+ci8yZm9XMRkaMh71KkANGL+tDQALn0jf7lD3GvNh7yJBrg3HQN/KjTWTEOYzFmOyjuckkxyQSSCSQSCCRwFsvgRMFnMc60jhb2s63/ut9z/ON5xn6C85PnlU8W9CDCNLiWWkOVwuGol2ex5yD3sQzl8A3ArEcCJxKR2xN0i1X0ehqOm0DqG18Vcavy8TswSIY0tTZpQ71lKlTdMmcObr2fe/TwvcvdEFgtDFQIHVyDdx06TcLXlfIDww4YJpn8NE+ysdQmwwmdcmlXXaAaZCWOi4jzxiNUhvbLKLU347Z6UdZY4FHkxkGUMePcTWpPQJeBbfDlMnBoo+0b0IwMH6sOebDn2PdT+HxowKz3MLGWdMexBzyqmZ/JiV2BP1bPW53bAygJq21skqlmlTKtOhwJa2XigXtPHpIv9t/UD2HCEDIqlzK+hTfMKitPhzIrgHUsGZd6u0ALI9SjpP021jXAMKeOR2A2MPSunug3Y5xrFyPoHqWdgqgGsC5rCZXZ7pVkzvaNaOjQ2e1tmlqtkltKaklI2XTpDgvKF0qKOXeA0pXSkrTDkCwC0J0dGmfOjzlwVW6LA4WnS47MJB3oHVba6u6Jk7U1CmT1TWpS50TJjj9MZfLKpPNqqnJA9TsP5fmm/FGIHCpWNChw4e1E4A6YlBzT/C6Z9adB0hte5xVia6C6vLWvvMfGUs53AJkPsj397s6fRfCoDaAev58TZ82I2IoeuHTnjG/CUApFksuA9STTz7tgHTuQdgTpuNbitvwevb3rYjxHS0Yf/s97QNcwtdI192buY7G47mjuneMR8Ekcz7lErDnn9WMDm1mvmNvEtyD/whwmvseOhD+IsvqgJ2OTY8/wJ659e4RBkRXM7RENxbTm/geIoOlEycTHD4BjsdvgN+JwHV8MvjCQr3LggnxH+ADIRMeb3wH+JnwC91yyy3ufMaJDgTInbwSCZzJEkgA6jN5dZO5nT4S2KE7Z87Tmp5urfrpbt11Qy1199A55LXtiwu18Es7NPcr27X9z+eePlNMRppIYBxKYNwC1H/0R3/kHKEAdoCNVuPH1xjzijzgNAA0jlCOgWmMEg7YiJFAtCsponGSorwDQAI04qgAjMXBAhiKAg9ICegHaAmbAEAWowRmMe3EAWqUfIwAvgc8xJChfYByxg2IClhMWwCLFoELGxjHKKApfTJm+gVYpE9YSgCz/+///T83RuYFYAnYSvucC6C5YcMGB6AyH4B55k2fgPMYLxhdFpELQAzQynj5HIATgwUjBeAWdjeMX4BvDC7GjwFmrG1rD5kyHxzXVlfbUmP6Oo++LiROMYwjxol8AN0Bvs2oY04A3zW2ho82Zrz0gRFFW8gBQBmAmvVHBgDryMtqaDMOSyeOcbZx40bHFmfs7B2MOwxKwH+A3m9/+9vOiKMvAgQAvD/84Q87WRgYD1sMFgb7BhY9TnqAYdYLZxcgP4ZfWH+TMQCSW0AAaU1xljFvwH5qQTFvzjODkj0DO5/1Qf7Ii/VkLemLoAXGQnABTn72MGtHW6x1WFcqzk4J75WJE2gcPjmSKScSSCTwjpfAWwl4NAItzRkbf4bwjLQsHwA+PNvQj/7wD//QPcvQiTjXarna85zzeP4ToMUzF70DHc3SX6JDkGoYsDpCqmoAdRV6ii0d7GkDi1IplSoll8Yb5/Cll13qAOr5Cxa4YL2yKg6gdlm+o5fVh/RpOAGzfMrvY0eP6Wj0Rm8pOGCbFmogtbURPkd9vd6oHnW1TnVUo3oMdaNpO9wD5sAOP2u0R+p9HgYahBKsB1KHactHulDiLPux6heVauRBFADgGgjRvzhTNVVlTzsAs8rG9QCy/3/ZBRNUKlkp1aRiullH0lm9UvAA9e8dQH1MA4WsyuWcUpWs0hXSvkPGL5MB3qf4Tvmaw6C68KWr6+2TjUepx435bMBwTQJRUvLoA0sLDXwc1XOOGNMqFSVScqfLas5KbU0Ztbc2qWtCm6ZM6NC0llZNzTRrojJqlZRLVxxr2p1XHJRKAxIgNQA17OaIje3quEcANeP112E6qnHtWdttrS3qmtjpdNyO9janP6NTe4DXv3MGUIuMA6TO9mxlD9yUnY3DNQ1Qgz4KS88yJ2WzuUgfjtL2u1TZw9nHQ3VRn+bW7QSrL14uO12dYEvAGGwzV4N6wUJ3rbtU4A5A9um4/dixd6gnXXE692OPbXc6NcAS48MGwIYiKxHzJ8A2vG/5diJgv0I71OD2AHW9GtRv5T17pOvydP8+sU1O9xU8fcdveo+vOe+zKtjLrnFjUHPPQ4/BLxAC1ATE8beB2yED257t7HEDqM1nWcQVogAAIABJREFUEOpa9Iv/AFsfABzmNAxqgvogVuAjIrMaPgELcI8zvfmb+ya+JsaK3wWdjRf+kptvvtll40Nno+8EoD59920y8tFJIAGoRyen5KhEAqdWAnlt+9JCLfziDql7sVZ9ea1W3jxXs7oioJr03i8+rE1fu1tr/36rerpX6t6nv6GlDepmn9qxJq0nEkgkMFoJjFuAeuXKlU4hBxgEmDWnAoIzABSAFoAaIBGHBkDtf/kv/8WBeESZksYZ0BVwGDAbABHHjDFTOQflHwcIhgaAIE4bXhgMnEfKaIwSA6gBNC3FN99v3rzZgb8YMjhHly9f7oBRxkz0Pi8ATkBRjgeE5MWxAJE4YDBwzDhijACzMI9x7nIczhVfg22acxLxPf0C/CIj+oO1DWAJAGptMQdzKmH0ALYCiALM/smf/IkzXDgWGSFHjgGwx6FDf5bmG1laGkAMLAOjzcEZOpjok/nikKa9//iP/3ARu5Y+HTlb/eswxaQxsM0wxIGMrJA/QL0xqIkkZtz8jaFloDjz5Lg4QG0pvgH2kRuGm9W0xskOOM2+sdrQtEcAhAHHBArwO4xv+iVVPI4zAgw4x/YLxiHzJpiBdcaBx7xZH+Zu62ypwc0otbp+jAuQGoY668k8WXv2Okx5giAACAh6QIasET8ZF/s5dGybXMMo69HecJLjEgkkEkgkkEjgrZHAqQQ7quzjADCNg9D1GNQWkMbzDCcnz2GCxHjGofugY1mwlT2D+WkAtTlKOZdnF45dwCzHtkynfYrvKPOK0x0CCqXVGI5L38r8ujkBUJdLKpZL7jnMc/na+e/Tte99r2ZfeKEDHwcd0OySDXtAMgqg845d3yGMy4G8Z1MTqEfqbwdSFwu+nqQ7tgYgh/J0uk+QwDjOSm60e+LytuPc5xFz2v8+ND1y2N5o90x8/cO+TXcLnfLWRyPQKGyv0Rjqn1ur5esgy2pK72qPdcBMv26ezB5x0i01d7VqtV8fYNxSJedqUPel0w6gfrbvkJ7bf1BvHM5rsAizt1npdJPS5bRrlxTxFZfimw58HWhXe3hIKvKIOe0QUVeJekidas/wdhOSb8xxmqO61R5ELZWLDkQHVK7Afi4XlctUNLE1p8kTWjS5s01dHa2a2NqiiZmsOooptZVSaq5I2RQgNH0CUg+qEoHTKYBjrrdILgCqHgz2cobRzDVG6nCA4+ZcTm1trepobxcpvltamtXc1FQFd9kDDqiO6lAzI1/bGYCa9pBZ2dk4O5/dqYce+oV+FgHU6Lhcy9lckzJpz772tGO/NuFreBBlxJCP2Ir2PQEu6PfYM+jbBKZij8ycSY1Lshf469nG57v0wSH79u3XE0/4DFTYXLCoaQdbi7YAZoxJbcAR9elpAyY5v1tGImNQ19vr9QI+3F6MU67fmsfIGdFLIrszYhlPq0mY/sKg4wA1f+MLINDFWMn4NfDDEHRu2f2wyQ2gjgcB2n3CgvNMR7LjTG9AZyJrm/mr8Clx77KAdXxABKVz77IAd3ffzRJ85QPu6IP7MTrXP/3TPzm9jXspfgSCCgGoybrGOQTrJK9EAmeyBBKA+kxe3WRup5UE+nZo3Sdu0e3f3X3cYXcvWqV1/3CXliUJPk6r5U0GOz4lMG4B6tWrVzugDuUapdwMAIt8t3poRJqSahtDgjTX//W//lfnzCDyFKUfJg8ANkAp0f+kdsbwQKEHaOR4AG0Ud1JWwt6lD2NIk+IbAyUEDnHSGnBIKqaf/OQnznkDoPvZz37WjdtqN2M0MFYMDyJbMR4AewEYYVvDsKVtjAb6NYAaYJbjGSOsYUBO2qRGEcA1KaQBNw1gtUheY5qbYQQwy/gN5EQGAPH/7b/9Nzdv2oRxDKCKHHFKA1Ijd8aGXDgewB2ZAoZaren4JWlyg8VA8ADtERjAmAD2AWtpl/YNYA4NOosupl3WhxRXyB+GN+vCumJoAfYC9HKusbnrAdQcb2m1LcU3wD8BB/SPw4r2kK0BzRh7yAzZAjZjKOKcZx2ZP4YdDGqAYXsbk4wIaBjyNm/GaDXEWR8AbQP47Sfjph+AdeaKbGFIAwJgADMu2sRABoBnX8ICYV1YH4xjAH+CHNhH8fVJnD7j88GRzDqRQCKBt14CowUPT/XI4vf9cFz2zOWnOUhDcMUcswRm4eREf+KZSfAbjlmemZTrIADP2NOhg9cAap5bBKmRiYZgOnOoAp65VNbRq5oNGaZRjHXpxhfVeKYGtRsn+kHZA0lnnX22rrzqKsegvvraa3TBrFm+PnWx6Fm2lZTKtOsYobBta8Cvd+gWXa1exnzkSF+U7juv/nw+YlN7dpWXX40hXQOkjWnpj6nKs05q7jD1d5QLOUohHLG1LTl4VHc6BMBrY/BCi++zes/54wHKo2VP12v3RPa4Mag9QB2xkeswbG19Q/atF4cHiaOi4l5SERhIsuySshpUzqf4Lgxo56GDer73sPYeyatAeu9UizLpZqXKBDdU3B5xDGoHUHtw2oPUVZp+lPe5xqqjVrUHqSv+NFcfO3hHnGY41n6GFZUr7B+Y00WlSv3KqaQJzRlNn9im6V3tmtbZqonNWbVm0mopp9QKOF1KK1dheK76tVL0W/bsa/c2MN0FX9TYeQ5gSXnQAt2ztblFLbxbWtTa1KTmZt7Namr2GQyMfUxq7kzWM4hJXe9F61nEpKzPpH2WBGys557zDL+fP/ignt/1vEuNT51qrmlS77MmnGft+N3qrzsXfBKtYRXHrWYhiK7tajmhJr3rXec6UAb2tAX9ujTijj1NzW2fitzVyk57+wn75be/fcbds7CTfv/755xdR+Yj7AGCWdDbOzt9BiS/v2v3wWKx4NoErIY9HcWoDLve6l2D1ftZAFKfyLVyqp8N7+T2E3vlnbw6Z+bY4mxku7a5n8YZ1DCcsfctcAZbnQAYrvMwSC8EoGmvEUBtoDg+BwLQ8ZsQ4I7vh/utZZAwEoUxoMP2aN8C8PCHEJzzf//v/3U/8S/gr8CHxBu9DV8KY05eiQTOZAkkAPWZvLrJ3E5HCfQ8slEb/nmTtuzYoa2PRGD17AVafN1C3fqxlbrlI7PUdTpOLBlzIoFxKIFxC1CvXbvWMVvNEeqdJjgi0u6N8o6xQApvmMFEmwJGkhqc8wDtUNZR0AE4YcKisJNCG+UeII/jP/axjzljg6hYq91LXwZQk2KaqFnAP4BMAGFjUAP6AlAzBgwZnB+rVq1yzhQDI2EUG9iJ0UG6ZhwmgOkA1MzPjqVfHCykp4NRC2gM25njYAAATAK44yAihTROVQB25gtYCYCK0yVMWWV1ra2OMawC5rJs2TIHGMNAwjjCmQyYzE9khvOZdOGAycgSYJloXoBqS5Nn12PomLVIYGQN65f+OB65AbjSBu1a5G/okAgjmDG4AKj/9V//1ckDhxtGGu1gtMUZ1AQeACRTg5pIZNaI43FMAd6yPjitWC8Ae6tNZ6mzaN+c7ewbAhBIl8V6MQ72DXPjOIxEZI3hB5OMNUSmyI35sh/Zczj0b7zxRseAZzwEJpgha+xmxsX+AqDmzRjYj6TkAtRn7KRZZQyABTj6OQf5sTaMgzUhOII9wFoZSJ04x8bhEyOZciKBRAJviwTeKffb8JlaD6RsBFCbjsUzCD2DgCj0Bp5pZKMhGArdBkcnTESeZ6Ej1p5p9uzkeQw4jb6C89WAMxeMZ2V8AbSimq8ObIuBllUgNWLTuv5SPoANkJFALZ7x18x/n9Pn3nXeuxwgXSgZQE06Z0C8CByLGNXUmiYtcKlQqga5HTuWd7oQ776+Y55NXShUWZEh69iDgcYGHgpOVxm/DepHh5vzeACwB+dr9ajD/dVor4209tb3aAHqk3EhRRBglbnuAADPbR+eBdpwaAcaGyvYuMERMRfg1O0H2gC+JRF2VgPK6kCpov/MH9NOyq0cOqz9/TDLskpnAKhbHOBYKrHPyqIctUOaHdvX3jUmsqPVRmCzH4tPB+4AaleKOu0AbzYkALxnT9vMrOY2wHLBpedOlwfVkZOmdjTr7CkTNHNiu6a2Nak9U1FTuaxssaSmcla5SkYZ2o8AaljUjt0dsYYtvXXteq0o7bIS+FrSuaZmtbW0qr21Va0tLR6YzuWUywJeG1Pap8a29N7ervKrbaAtQnb7JJ1SpVzS0WNHteu5XS7YFRDluV27XEAHqfrDcj0GUNv2D4NQfSbyWqBJlYMesKhh/QGioNdiU3HP+cD7P6Bzz31XFODpQWmyMcB45gVTnGaxn7ALsT8Y544dTzpbDjsKe4AAG2yZs86aqfb2VndfGFqmyGdPqDEda4E0o2FSn6yAjpNx3Z2ubSQg9em6cqf3uLm+rR61+TSwtcn+YoF2EA3wAWD348/A98Lv9jxFtwn1KPNpGKAcDwi0ewoB9PglsPPRmbh/oXtYNjt8NZQtw6fgnp/B/dLaNGY1vgeC3WmDoHl8W4wTPxL3PsYI8SF5JRJIJJBIIJFAIoFEAokEEgkkEhirBMYtQP3lL3/ZAcI4QsMUxiFADasHZjRALqAk0fYf/ehHnSIO6xfHBAaG1fg1gJrPAYmtFjMOToBaYx9bvUKMEpjMpKoEZCUdOKmXMUhwouCkgZEL+A04iQHxuc99zoHJgIcYAoCasJ4t5TUgMI5d+jawm7FgjNCvgZz0y7wAQZkPfdMmjmMMGPpkHtSSxvECSMr3OHas3hGbDScrBpbVUwbkBEwlxTeOH5zOOARwQOPY4XvGyt+cS1vInzkzZsBhq8GMYWTrYQYTzl2ro834Abzpj7nSH0CtGVm0zXgtpagBxGa0GUCNUYjMMAiRBWAsa2XnWRAAjnQMM/YCQDjHs7Y4upArzvYf/ehHrva4BQmwnqRHt7YsCpqfnMMeYw4wzzkPg4/+cGCxxwCT6QODj3M4FtY1RiJ7xgBqDEMbs0VsG1ub9QFYp644a8r8CCCAqQZjm3FwDPvQaoES9MCx7Bnky9owDkBqxsX8QqfhWG88yfGJBBIJJBIYzxJ4pwDOY1mDuHM/BJBtPvHPQmcnwC86C7oAwVnoDTz3eFahY6Br4OzkuRTqZeFzEx2A4C4AaoLy0KNgY6MP8bx3TM0UKbL9y1V8jpigYYpv53iNaj2TTtlBfgDUcFJLRZfi+7zzz3PPvmve+15dceWVTp8p6v9n7z2+JDmue/+bpmzb8fCOAAhD+0CBEkVQNI+U4YYrnaONFtJW50h/gdba60/QQjstpKOjxfvpJ+lRIkiKD4AeQRCGEDBwg7E9Pe3KZdU7nxtxs6KTWd1VPQYzmGicQvdUZUVG3ojMiLif+N471vzUdqzjYdNwzECp8WgsBS/NXet+E/Kba8dZjJqaF3Og0GltockNUIM6Q6fzPhX1HA03C8ZYW1XzXJtz+qCiSwDoQWC1H4d1DOs+R3XnPqS8LgXOSKZddmdj+tPWAFLvz1XMBoQxuaXLpOO+9VTs7OC0Ez7zN4A6l2GSyc4kk4vDkbyzvS2vb27IR9t7sjUYa/jvLOtImrUcnKb99RwGqAGeAaDW3OguzDo5nXVHhNbFq5mdHFjhNJCagvQtoEGZs9oDbc0f3ZOk6EkzGcuxpYY8cGxJHj6xKvestGWtkUi7GEg2GkleTCSbZGSR1utSEK4kntO7nMsuEsBYN10EgvISTDPH5L7sdnh1pN1sSMOHgm00HKBG3Wzz9rA/G/jWtiMsuW8kC/HNfcF8mGcC9/Rbb/1Ktrd3fBhwp8h2fc1tSbCfsD+qnfTl7vlqf7YwtTwnLK2OAuqvf10eeuhhaTZaLve45gt3ykSup9GgbQudn1NH1nw/+tGL8rOf/R+F1myKZX0IoP6N3/iKPPPM0/oetmSzq0XVUqtqaHb6RCJpwi4G93PQeBA+W+tukjtxLJn7Zr/BB0ZAfYMNGourtUB1814IqA0sW7ovfEfMZfBJ4PvBL4V/Af8B8w+eIfaMCNOVhfDYzmcb+fi3zb3CZyvnQUlNOTyz8Ccx78J3wnl43zbU44sI/TA8A/GD4JeizkSzww/B9/GdWBkRUMebIlogWiBaIFogWiBaIFogWuAoFrhrAfVf/dVfqcKXne8h0FSXkQ+9RC5hwmsDQoHAgMYf/OAH6swA1uJsBO7hUPn7v/97nbCjtGZCj7OUsMsAXsI04XBFVctnltMHJwxKZpy1pqC2HNQGqMndDCRHwQtYJHc2MBllK/XkOBwk1BWwjNOX86CgBl6yUMChxHGcm4UKzhVAK6GicQqzsLAQ3zh+AeNAUJynhIJm8QGQRT1rCxjKwmGEDXDYhApqHDN/+Id/qGVy3XwH2An0xJHMC8iMWpd6EwIc1TAAlDrzG0ewLcrMgUvbcB0ofi2sugFqvmeLLAuJHSoVbFFn7ctnlAG4NUBNO2F/VBU44mhDFnnYgXbFbrQzfwNqTUGNo4uFpimouS76FG3AApNdyqY8x24s/vjBdnwPpxfQGxUY38VhDzDmMxRc1Iuy6HO8j4Ia0A8kBsyjOGNhSLuHIJxz4MynfVBPE5aL6+b6CMEOoKb/swilf9HH2aBA21AH6kLfpN3oR9wvljuc/hcdPUd55MbvRAtEC0QLHAwkblf7zALUVcBizlFzxNqch/Gb8Y4NVoxjOErZrIaTk/kNsIgX456lxTDYZGkrmMMwZ8BRirOVuQf/tpDC5KrlVUIdDYXsQhX/GqD2YbPB2ZrzF7AoEwXUgMZHHn1EodNXvvq8PPu5z8m9992nyuphQahelaEqHE0k1ZC9/IyLSQmnAdOoqbkG/h4OXfSUnZ1dBdQ72zvS6+0pvHahgFGLoip1CurrBdSH9SMD1GarWUC5rt3DsqsALVRQzwPPqsfMO7dQVKl2mobKVvzr+WUYqtt5+D14TYDIU6Ut3BDEjbAaeJvi3FdATBDsTHqSyeY4kfO9gfz31jV5a3NDzvf6slfQTi0F1EnS9OppUkYnCqhpP81BTdkKZuldBqd1NlpubnD4WSXAPlS1D++tb7nv7PsuuaNHA0mKvjRkJCuNRM6stOWhY8vy4PqSnGznsjQZSWvUk3w0kkyV2OR7Vmm3g+AKih3wnbCRwr/0XlEYnEqaZdJodXQdwRyTXNPAaVTTGmpbYe5Ecg3F7UAyYbnpA3ZPKijxG0Xcs8JHOPd/E/baqfz+W9dRP/nJjxVQswHY5b12imxCcOs9FoRLDwG1gnUj6+6qXJQAT8MNUDMHZ9Mwm365v5nXPvLIo7pR1aUCcpsEANVcU6PR1EgIrLWYT/P8YjPwz/7zZ3LhwkVVkbt89V/Qsr76m8/r2ofzmOpR1yOah9tHoVKAFIZ4P+xunf35PPfY0Uv/dH1z3mfLp+uq49XcagvYvMXGQn1u+Zj+YTQY/AmWG5qocEBf1tc8l/BrmCAh3Ghvfozwvg83BvJ52M/xA5iQgHRe+DJ4niEIoHzb3M+ci/dtHhBCdjs/zz78Jjynmbvhl2BTIX4INsrzDMWvEH+iBaIFogWiBaIFogWiBaIFogUWtcBdC6j/8i//UqEfYM9gLw4Eg6HkagZ+ErIZJyiTdhwPhPhm4UDYbI4BKhLqDdgL0AP24ZQA6gGdAZSAWpyvhFM2pyvlUS6gmIUDx1J+CKgBzpwfRy7nYrerAWoWBSwiDC6iwKUOAGrgKDCRc5MLiAUDCyMcIzh8TDnM8SwoWFiwWxcnMYslHC8oqHHGED6aenFulM2UFeYnwtlKjmOuhcUVzhvgMqHNWfTgpOE7/HDNOKiB+gBZ1LrUF/sBR4G+AH0APEAcAMsCiWuk/qZCAKKzwOJ8gFpsavU0O+MUslDk1Z3M1IXPcGz/7d/+rTrJsQ0g+A/+4A8UkFNnU4tjM9oZu7FhAbtgN67P1PGWgzoM8U15pqAOc5xTrtnDFqrYhcUe5yH0KfbkN5+ziLTdyTj3aTfqTpmmfgc604fCEOxcI3XHziwo2QzB5/R7QnzzXXZqW5/Hxmwk4BzUw/JdY2s2C9gGAr5HG4fhSRd98MTjowWiBaIF7mYL3IlQoc65PwtemorS4DTjhUUNYcxnfsMGNTZqMTdiAyDOUsZNNn2FEWfMIWtpVdhEZfkUGZ9w6pZqzcTBMVPR7gvxjUo0UFaaI9YjZtcdk0QBNbDu0ccelee/+rw89/zzuuFQU7vIWIY+l6wT76LYBmo5pSs+6DHhvVFP68sAtfvtUnywOQ0l9ZZC6n6vV85XtF+kqLs9xPMQ3VUtyEPtb57r6UfAO8vXHcLpquO7ep9W27wKqEu7WlznoIBZ9a2WMc+zoQTUGgLb/aj62WwT/O3RtAPaqVM586PXooDapYt2gJpynIJ5jHp6nMrl0UTOETFoc1Pe3tyQK8NCBkJu5LYCagETsyGB9sv4nmaJ9spoU3K7EPLTHweBtd4eszvQ4JXAWsH9qatdH4Vak3d6II1JIUuZyPFOLvetdOT+1Y7ct9SStUykM+pLa9iTHDiapDKakE+b7NMGRh2g1pqq0t8pqDUzekK47lzyllNNLy0ty/Kyg9NtH6mAnNVjVNyTsWR+Y65TUWcuv7SG+Wbzhsuhan0YsK1pv73SeTwe6WbKd989Ky+99LLCD9YSPC9s7RJuekCBrMUFZWAnBdde/b3Pyj6cvUZGGI10bs+9/PhnPqNRir7yG7+hc2HWdZaKyeXHdjm3yYENwGcjJ6Fy2Rzz4xd/rGuCC+fP66mYI7Pe4Tn29Re+rhEXeK6F6X1y7Jb73NS+383Tzw875nqeAYeV/Wn8PELqT2Or3l7XVBfBwfwYtk5nvc0zjg3hzIdQJvN8wf+AL4MN6N/5znfKlCfhZn3zHXDV5l8Io9uFwJo5FucALlsqOHwW+A2Ay8y7OB8bkHg+hvUMy2EOh+/hb/7mb3RDPs9DfAHUEd8VggeegzEH9e3VF2NtogWiBaIFogWiBaIFogXuFAvctYD6T/7kTxTiAt3Y7cmk2kJvM5kH1AI/Acg4QJmEM4lnIs6kngUEQBqlMRN1ACtAlXDPODiYxKMURnkKyAS6oqRF3csPE30D1IS85n3LQU24a8CvLVhQUOPIZAHx53/+53qcwUjKASji6EX5bIDa1MBAZZxLpkbmWK6H3NcGqA3u4rABhOMcArSyoME+qgj46lcVGgO/bZHEb45n0UPOaoAxql8cPn/0R3+kIBRVAQ4ag/8sqsxRjZMZCEudsTWAnJzXwHLsxr9NxWw3lAFUbIaNsQ11oE2wC/UM29PCAoZhr+1v7AC4xVkOIOZaCX3Ngs3yLNv5LPQganquEeUFx+GM4hotB/U//MM/6IYDFnqE5gJQs6HBclqHiz1sYcpuflMHroV+ZaFLcbzjOAMK04+wHf0CW7PA5Bz0YyC29T1bpFquTpxpttGCYywcF3UnfxRlYmdsZZsIWHjSf6mHRRBA1cb1fP/731cbU191rNY4oe+UB2CsZ7RAtEC0wCdhgdsRKhwGCWc59g1AVcc3ixjDWMFYSoQOxnvmKoTo5t/8AKSZLzCmMg7zb5uT2XhN2ZTD5j/GSAA1m+nYSMWmMY536keRSQEYnEbedqLKiaqfwzpWAbVevwHqyVjHua/+5m/Kc7/xFXnq6acdoJ6MZTAid3ShINnB8BRG55XaQGof6nnkILXmoy5cyE230a7Q/LrXNq/Jtc1NhXPYx+YDAMM0d3CP+oRgOuw3B/WhefqXy2rsiOksQK32rAmXXH0v7BtVQF33/fCem6eutfeoKt5FaG7llR5IW6hvTQHtfzR0s0/7DKB2ymv3Q/3cdxJJx05Nj+IYQD1Kc9kep3JhWMiHKNGYo129KpuEcE9REXckTQkNzfypkAlwFggphQfUnjBbBZ102Um/S5Tu6m711Y0OWrEgV7ZXOpf5qicjaUxGspxncqzTkNNLTTnTbcmpTlNONlJZmYykPexLY7QnGYA6zWWcNKRIMhn7kOju6tm0EcBpBbxsksik1e5Id3lZut0lXfOQc1qVzPRjH3Cc3w5OO6Ctc25/XWlGf3f9K1QUuvd8VAOF1IWPjvSh/Pznr+q9DahhPmwbTcMoSFqW/ucsyL9144nBfZ+xW89rfZzNIeNCilGhgPrY8WPy4AMP6GZTlM/A5ePHjsny6orO322TKgpqADX3LXN/1kXMqVk3/OynLsytXR9rwIcefljn/N/4nW/o+gDojb1sn4GrNY+OMAP8r/fuumftYZs7au+R+OZMC0RQHTvHzbKA3as2BwrV0xYNxm1W21P/EXMiwC9qap41rPtZ87P2RyBgQorQpxGCZH2Se4V2+LzleOYWob/F0tbhH8L/QzQ15l08v2xDkJWnY6PfYMTzz+qJ34e646sh9R2AmvkRdQdUx59ogWiBaIFogWiBaIFogWiBaIFFLXDXAmom00z6gXvATSbmTKwtFDUAFAcEABqoC/gEUFv4aRyKOCn+8R//UR0WAGYcHUzWAdSE72Z3PfCP9wHUllsRxwfvE2qJXNAhoKZeHA8kx5FLiG/gLwAUBc9f/MVfaDmcD6hoylsANecE2uJcMUANVOR81IlFBtdi4B1ADXRmgWJhNakXjuO/+7u/UycRCw7sAwgFPANjcQSHSiauE5DJ91hEAUAJTQVoxznDscBUyjZYzns4dliM8V1szWcAaq4PO/JdW8jZbmHKoCwc29ifemI/lAqqhPgK+d+eUfBKPblmzmW7grGZ5bZEWQy4BfiyQGSxxkKNtrLvswBjYcdijDpSX8rgXNiN82ETgC4bFQDUloOavmKA2lTT3KD0MdqXl+Wbpo24RvoVYJi2oX9gIxxnbIxgoco10X7kusZJz7npF5yL6ya8uoFmFNmAdTYcUBbH4zij3hzPLmf6BX2LRSnXZfny6FfYmO/R/wirziYN7MNiFMc9tsG+BgUWffjE46MFogWiBe5WCxwZyt0Eg5kT0hybdorDlLTVqhiEsvJsExbjGmCZ8YiIMIxJjHOMPYyNbJwCULPJjI18zDvNiyv5AAAgAElEQVQYVxhjGC8ZJy1/tW2eYixmkxlpKHjP8k9rncgf7MGuhvc2MO3D/oYOXP4GMaMw1c1WOGOTiYb1JcT3l597Tr783P/QCC/HT5yQwuegVoSojNHBRqC0grIxYZTd3xPLSawqas7kYDPHmnN6d3tXwRc2YtzlfUB6roA6Uwiu36yA6mobHaU/hYA6LK8OVi8Kc8Iyrqeu1esK6+GDU0uB7Z2VppDaVND+E9pU//OiZf5t+ckpUxX/5GjWJNUi2QQQm8swzeXqOJGPe0N5b3tbzm5uygfXtmSLUO4KqFuSSI6OzdVDc5tnLse1Kp2n6ukSiWuTGi13pNzlhXYbBlyGaZ9nel/+atAxKJzM2GPpZCLHuk05tdSRU0ttOdHKZS1LZTUppDMeSnPUl2YxlGxMLmUAda6AuvDncJiYPuuiR9EvhdDcjYbkzbZ0fFhv5oUWrpruSLhygp87OC3upWppQutb2HLgtIXyRkFtsN31Bs15Tb5rzj0e6X1+6dIVOfvuWXnjjTd1Hn3x4gWd73NfEB7f6qjAxANq1YJ7AOwAtQfXflNFkK3aWbQoNGz3yuqqrhsefeQReewzn9FNMcyf146t6+ZYU1NriO+8oXNl7s33339P1zqsB37645/I+QvnNYw/dWMOzdrsyac+q88y5toPPPCgri81IhObZMaF26hyCKA+6FlcNwQscv8v+ly/CUPObVPkos+126bisSK3tQXC8c/NC9ymOYsEwXvmm+AZh78F4QD+FOZKPDOYc7Bmx0+FT4TIeRbhwT07XZkGrcN5jY1p1INnKz4O/ET4lfBbMW/Cz2HCCIQBzLtss7pu6CsYN1L9TR2JfGfCCcqibEtlRyQ+BAzUCbgef6IFogWiBaIFogWiBaIFogWiBRa1wF0LqNnZjlMU5SmwEUUyDgQcIeQzRJUDCAR+4qgAuOJAZeLNYgDYx0QfBQ8TeWA3jlV2jlIO38eBAQS1cE2AV87FeZnwM9EHUOO05fxAYkAkgJp68H0ANeG2QwU15eBIMaAOdCbENztbgaSWg5rwUAaoqROLCRQJXFdVQc25gY6UiXLhn/7pn/T8OE2BztSJa+QY6orDGHhK3VFBE+YbJzHXB8jnWBY//LDYIiw318B3ceBwHuqNfbAhv1l8AT8NUBtItkUSZVkOOcJiscACULOgow1YXLGgA9QCX7ERiyVAMI5ufqgT9sfhhtIZAAvY5zqoE21IOwOrsSPfJdw1duUF9KVcAC/AGECNk4v6sDmAHNU41ugzBqjpawZxaQNsSjkAYGzCZ9iEhafl2KZvcD7+je3pF7YxgesGrNOOtMPp06dLSG3KM66Xfky/YOHLYhJbAMypNxsTqCN1sbbh+s0pZ+1roVi5PhbIAGr6FdA8AupFH7fx+GiBaIFoAWeBRYDCzbTZPuDnoc5R6xcCanOQMmYzBwBIs9EL9Q7jvakjGfcYtywXLGMwcwHGK+YUGgZ7Z0fHKsYlG7OYmzG+Md5ynMtTS7htF97bHMTAXgtdTG5nQvea81VVmaQ/Scif69WfWapzuJW1VZ0HPP3MM/LsFz6vYx5Qa5K6UMLKpTWvrssR7K6dv134ZLWr55OmlnWfO4hmyqpBfyi7O7ty7dqW7O7uSK/fd2lUMud4NpFtCKir/SF0etf1q1kQJoRk4TFhOOU6mDUv1AlVZNanqu+Vtgou6rB7w85fAuoyXLLT7oaw1+V+DuC0Qmr3UuUwmxdw8qcNyZJMVdMAx0xySZOG9NJMNkYT+WC3L2evbckH167J+d6e7BUiRQKgboiQ15lw4BDZMta4klyngi5jdofJsdUilkRbkjHfdX3XhS534cElGTHzJSyApMlE8pRg4mPp5omsthtyAji93JHjnZasZpl0J4W0yT09HkpjPJC8IP/0RO8LhdOTzKmzdbOEy5OtsMOHJycMdavbVTjd6XR1XkoeavpKBsTXdNgTSakPvxFbA6v9BgrNl61lE9rb5bl2ndiAtPtdRmIas4F0qHNdwt1fvryhGyKZvwJEeHYQDp/P+/1BmWJIwTrXRfyC8r7295cpqF30dofjfWh1VR1mqc7vT586pc8e1g4nT52SE8eOq7L62Injsra+Lt2lrrQaTWk2mjo3prSPPvpQn1/Mz1/80Y802pZdD/0We50+c0bXEt/+9nfk2Wc/pxtJAU48e0gdoPdyqTO/sU/3uvs1fG+R58ONrdntXdq8z7Tb+ypi7W4nC8zaCGLvW2Q55jX4GZgb4VdiXsO8h2cUPiUANc8T/C/4H0xwEI6lNmZbmaauts39tvkdfwt+J/wC+FjMZ4OwgHNZdD7saNHY+C7+CkvLhs+E5x5AGv+GRZ4zHxp+p/gTLRAtEC0QLRAtEC0QLRAtEC2wqAXuWkDNrlF+gHtAZxyiTK5tlyiqWQAsCwAWBUA9doriZMBpggIIeAfcw8EBlGWiDhilHJyxODBsIo9zAxgOCAbessBgIQIoBjiy6KAM4B/nAf6hLGYhgYobhQ3f+7M/+zMFldTXwmUT3pKFA1CTxQdA3PIpU3fLe80CHEcuCxNClxMm2hTUlAncRSXBNaEQAPyyUOLcXDfXCdw18Mt5OZaduSxgWKxwXhZTOHMtF7dBbBxOgFhbAOF4MkcUzidsxy5c7GRg3XIrhWGm2A1s4UJRGmNn7M171AGlLy+rpymTWOyh6qZ82oN6YwvaEsc5dcGu2IxrpSyD+mxIANwD1YHcONNpS8rCuYWNKIcNBYBv7MUxtCe/LZ81O6ZZeNK/gMYsSqkfdePFD/Aa4E99UHLQ7rQPMJx/812um7bm+yxuqRPtR38GvlMmC0jK4Df2wyZWDn+z+LRc07Qj5VAHy/1J+wIBsC32IsQ83+d6uGYLvXiYM3nRh1I8PlogWiBa4NNugVvx3FzU6W7HL1K3g9R4zFGYyzAOsZGNMYt5E+Mpm78Y321uwfyJuQPjHeMccwLGIMZD5goWhYX3GYcZBymHeQXjryl/AGXAtjpA7YiZDwnsFUgcR1BiyzfbaDV1HDxx6qSOmY8+9pg8/OgjCp2WVpYV1mmOaB9PWpGjAmoH/Xw2Y+2+gFL98RDbVLNWN0DoaDiSXq+vYza2UtU4Oa4Vgns1aCUPddiuVlaYk3JeCGWAOgwNGoJw+1svIdi8sMi9GTrR64C1lbVI39uvokaV6iCz4mmvRDY1tW8IfxrAtCaaVkANnMbOCIdpf3oCSmgU0VmSS5LksjNO5HxvJGd3duWDrR35eHdPNgY96dPmKKglV02zbkxQtbt/BSG5FZJ7hX3ZIXy/cLJeao76OFPVvaqNqWdKHwBQD0XGI8nTsXTyRJbyXNbaDTm+BJhuy1q7Jat5Jt1EpDUupDkBSo8kG48k5aWAOpGx5qBOncq7DI/twt5Td42iQyhvH9K7oSG9XT5pBdQe9gKmEw+oE/qp8HJh0kHGbpPGVDXt2stdlwEUt2mk0HzvAGq3+WRPNq9e07k581Z+s5EFQE3edl6DgdvAod+fAMZ9znnu7eDH+poPWF6GFLcNr9zj68fWdc6/vrauaxPWDCdOntR7/9ixdd2QohGomq0SUANq3nrrTV0z/OdPf6prIIPtXCf2Yr785Gc/q2uE55//qjzxxJMu6lWDvuLT4ujeBfecmufH1kCHHXsYFDvs+3fr50d9vt2t9orXvbgF7B4un01eWY1fgLmOKZzxDeFvYE6AvwQ/Devvp556Sn0wiAaYN1lak3DDm0WasegzPOfM58I5mIfhp0DQgC8CXwd+DHw3+J7YlFdGfBiPdd7FHIy5Fj4hXtQtDEOOgIMyLA0C86b4Ey0QLRAtEC0QLRAtEC0QLRAtsKgF7lpA/cd//MfqWGASj1OGSTyTa5ymLApw2DFJB7QyaTcQyWfAWyb3qKSBsHwOXOY3alrKQXFKCEpAIr8pFwCLwwInLM4KFLCEhLYQ35YbmMWIhfjmc3bVspBgp+uf/umfahk4VViUWKhtFjY4foGk1An1LnAU2MouWXOgUA71R4GLepg6AetD1TIQGzgPOAf+AlxxEGMTnDWUxwILhxIv3mPBRFmcFwiMgxnbAjdNJU15gFpsjRMHpzL1oSwWNLZIYhevharmM64z3A2sITB9yClALteDjYGtlEd7ApepF8dSR9oEeGuh2gG6OLqpH+2I+plwobxHu5uSGFtaPjquh4UZi0LaAlDLohFYyyKO76M8ZyGHjZyC4tu6ccGgL+3KIhGbUm/OjSOO66Te/FYlyc6O2gjVMuXY7mnqxjXS3sB1XiHkttzZXLMtUDk3/ZhQ7fRR2okFK+WwAYFrp21oY+xk4cLCegC/uWbgge2ytraJjp1FH7vx+GiBaIG73QLzgomj2ukoz+V5IchBdQpBozksmeMwzrCJjjGP+QVjuM0HUBgy/jOm4oRlHGOuBYjmWEAVcyrGNMYl/sZpahvkGFengDrVML78aIjxINethXQOgZKOvV5BTX06S11ZP3ZMTp85rcrHe+69R46fOqVzmnanI1nLKa1Ntak5otFxKmgCXKN6TlXZyXuqiWUeoxHBUXBz7FRlDUx38xRAtUv90ev3ZDgaajjgMAc311TtN6Ha2drlIEAdfqZozKu6wzbVems9p+HFj9KfwvocBKqr/WmRc+n8cFJMQ6ibKlmvzeuRSwaIkrYoAbWGXNbw7xiWNgHBkm+4qTmbR5NMrvYL+Wh3T969tivndntyedCX7WIkRZKLpLkL760bFADUPqa1SpO9cjqZSAIBtxzJlo14mpRYEhTYqLclc2G2yW+eEAp6JImMJJkMJJeRwmlU0+udlhzvduREtyOr9Nksk46INCeF5ONCssmYkhQiyxj1NQCZpuZd6ugFxXrhKIozhaf0b+49lNNNr5x2ymMANVsvwM+U6wC1wmnKV4U372MKB+s15D2bQMq879jZAWqbw5MPmn4+HA1kNBxKrzfQ+x4o7V6buk7Y2dnV98tNHL2eQm27j13/0Z0n/k+X+9rmqNoVqAe54YHaaarrg5WVZVlZXtFrXlpe1nUZa6uTp07K8ZMnZW19TVaWl2V5aUnWVle1PMKO2/z9//zsZ/oMYnPsFIiLrhFY0/A8Y3PzF7/4JbcJutVyNTUoTVt7+x6EqS2A/TRjfM0TuCzAMoC7CA+lov82itpx1DHtZn5vkWfOzaxHLPvTYYG6DVfheyGktshwrMHxCyFOYG3Ps4X5Dj4Inif4AwDIQGX8GTonabfVYOYPYv7A/IjnJ89LfFL4ZPDR8JzCh0GaFeZi/M337BjmYESg41ieiTynmWexGRAfAXM4BAe8j4iA4wkNTtQ5fAyUhV8hAupPRx+OVxEtEC0QLRAtEC0QLRAtcKstcNcC6r/+67/WCTfhIZmAM7G2FxNzU1YD9HCYMoHHKQlMZOHA7nkWD7zPMYA723lKI+JURNkD4AWe4mgFCjKhB+LyN05bFNYcB3gEdgIBmdyzkLBwSixYcMyyOPn+97+vxwBww/xFgFbOA7ClnkBunCPstsURoyEjfXhprtsWQNSfOvGi/lw7cJPz4xhmty31wCHDtVuobMoC3gJy+R51IxQ18BLb4QACxLKw4TqxGXUDvJrz05QMOG6wH3ahDFMBh84nA9SmqMbG1NPyUVI21wWsxdaWc9pyPGNfbAGgBshzToPkfMeU1KYkxtltQB7Iz6KNa6XduQauk34BuGUxx3tAYxZwlIGDijYATnMci0gLN87C0ZTLtBk2MpjMMRpedGVF60ufoH+h8mcxSrn0U5x2lEEebtqIfsyilOvmB/tzLN9hIUk5AGrAPNfBOVhIstikfwGq6Ydch6lAsA/9gcUw3+U6aGv6Hn3K2iJUX93qB1g8X7RAtEC0wJ1ogaMA6hC4zLrmeRzts45ZpE5WRhVq24YyG+cZZ5hDsCGOeQcbuHiPMco2BzLmMwdgHmJRaBjjmJsxD+GF85bvMVbieGW8sxDgNs4D2hTEmYLa529WFgjIFJdXMZxbkGOW8N7NvKFjJqrJEydPyKnTpzTs7+r6uoY7bnfa0mq3JG82JW82tO4OUnsFp6pM2WTm4LVu9vJ/u3ZzQX1dug+nuA7HTnMw45DWtCS9nvQDtahFLLHxvQ4iW5/gs7Atw/be18Y+NHb1c/v+jQDUB4Hpg0D6vPe0m7dPAXWpYFavvad2qmbWNxSmqjLdh/h2OcpRQ2ugapmgns7akqS59EciF3b25L1rO/LutR252B/JVlHIkPbLcpEsd6G5x659RUOyGymc5p5OyBWq4NmF1HYk1/3iBzCtKmw2N2gPBkwPHZieDCWfAKdF1tq5nFh2YPp4pyNrzabC6SZh6ouRpMzzAdQGoAmrrWBWt2Y4db/fHOGg9UTDXTMfZK7XXVpyimHmd2yYTEmrYwHBgdPUju8VkqL+VQA+UvuLXiMHcC3kLR2rsp3NItSB81kobAPUtoHUcszzm/7P/b2z46IJ2Mu9t+Nee7t6j1h+egvhryH7ffj8MOy99m8N9e7CmgOvuWbm5Vwv9z2/WScwZz5+4rje+wDr9fU1fZ04flzyvCGXL13S+fYvXn21XAdSj/CHe5y59he++EVNiwPEQZXdbAKo3aZbbfdAPX3gs9fyah+itv61MsrQ9wffTYs89+e9L++04+YZN++0a4r1/WQtUDc3svu+bnzm+WdrcnwS+DTw7bBBj+cV/hpebIrXtAReSa0jmxcs2AYf/CD8jU+FjfL4KnjOEQGCTYKIGVj743/g+cW6njU+vg7KNkDN3ItjqBf+Cp6/+AHYNI8/hd/4J/ArGKCOIb4/2X4Xzx4tEC0QLRAtEC0QLRAtcKda4K4F1IA9U+cAUs35h1MDOGi5klkAMPHGGcnkm4k8jlELOcnOVhwaHINzA2jLD+WwOGBhgRMVZwrvUS5l4hjhfRYLOGT4HuUATm1hgIOWOvKy8NVM/Kmf5Vs06Mm5LFejhc2kPJwupiyi/iyAOI5FB9dN/VmYcCx1CJ2JnJPr5BpwFPM9rsNgt6mL+T7XRN05H+9b+HFzJHMuyqE8yuA81BM7cG5gbPh9g5/UnZfBeK7X8jlbPagn5WMnzsFvrtMc5Xwfm3Ie4D/A1dTKtqCynNCUg0OM903dxbVZm1lfMUcW9mPRR13oF0B82tMgMw4uC91tDmWuhUWe1Zd+YMoQPsMmtDF2xXFPn+F81NnUJ6b2t/ahLHPeUwaf8x2+a+1DXcKQYNiIenBNlGPOfmtjzkcZXDsL1hBM1zmd79SHYKx3tEC0QLRACAyO4qy+FU7+UHVT12Lz1vuogLrue4w1oe00n60HRRzPuAigBk7zQrXDWMU4zlzBQnwDp9l8x1yAHzZyMU8hpQqbvhjjbKx0+Wj7OlYzjtkGNgP4qJINSLk80Q4IwRBtXsC/gXDNPJd2qy2dVtvNEwBSx47J2rF1ndcBp1E+NltNIT+vvgDUDa+kttzXKWAaaO1yYWtOa/+3U0w7QO1CcTuBrYI76uHLsPGdOc1en5DGTjHOy67T5k4u9LLLWVz9qQLmgwA1qtLyB3inuYNdqda2N+LpEM4ZrLzD7pl5+3OpVgb+eSW7gWrf8t5ODlA7MuzUtKqw1++58NdjNhlkLQXVO4NCPrx6Td7d3JYPtnqyURTSY2MBIDprSEJY8DFhuX0IdNrZb4ooG8bDaSA1ymPLfw0v1l7BxoXEwXFe2nYyEpn0JS360kwKWc5TWe825ORyV04tdWS93ZRlDemdCiuOrCgUTosC6kmpHtYNGapiLky3bdmZFU7nCqdz6aKcXlqS7lJH55/M/VT1r9EHCN3tgap+e+xChpcK7ZGqtF0+d83m7Y5CrewhNepl97nbHKL93P+2Pm9zfJTUg+FA802Tn32gG2b70vdh8Hd2d2Rre3tfSHzdzNHvl8psbjB9FtDK2N+vN9zaAWV3oc+Chr/3W+22g9VtNqG0ZXkFNfUxBdQnTx6XMz6aQrfTlc2NDd0cyqZOoiAx5+feDFPecB7my888+6xuKv7ab39NgTeA2jam2Hpg3nvhwHtQNyTUPAkqgLp6P80NyG/EA+A2L2PuZ81tfh2xerefBWbN26qQmmekRY5hEwx+Kja9E1Yb3wbzJZ5TrONtcw2+Bpt/8X0L8W0pVIDIP/jBDxQk40/gOcVciucXUfeI/AZ8Zm7F/IdnHmUz9lOWzkX29sqId5TBhhsi/lEmGwrNJ0U9qL/N4W6/log1ihaIFogWiBaIFogWiBaIFridLXDXAmqcny7nmduVb4oaJuUuxJ0DrRbu2JyuLCjUeeNV0hpCcuzC1lnYRxa6lg/QVMJ8j8k+n1WdkWEoRTuffY9/W/l2bnPk2PlCx0ioGgjVBAZ17T1zPpoj0xY2Vr+w06qaxzuCTfnAcdghXCxZnmW+G57PrgV7A0Ipi/NyvC20sDl1D1VCdg4Ds+bYMqepQWTOZUqMsD3NWc3noVrC1NG2qCsdY6OR1o3r5ce+Qx2tL5hdrH2tDKs7ZVn7Wh+x9jPFmJXB+yz+cKzZIpD3TM3Bb9tcYP3A7G/vW2gwU11Rjtmb71t48hD4Y7dqnwkXotbWpqCmDGxhbRpeV9XJdjs/7GLdogWiBaIFZlmgCssWcVgfBtpulNXrVDdW9iL15Tt1xx92HbMAtc0rbFwM8yDiDCXCCfmnUe2gCGLznY3LODfZOIazE/UOG9UYg4HTwB828bGBDAcq37PxyVSX4Vim8Llwqk3+1rHOQ2AdqzKneFaAnOc6rnXaHVnqdGUJBWm3K8srK7KyuqKhvpnfNBmHm01peCidsmlO4XSuoZGzHCANjA7eM0DN50Dq1CljCfFtkYi1rh6k2ZxB5yw4mYvCAXjCfauK1IX+LopRmcNWVdqaUxvq7nuBV85WAfX+/ucOUqX5vrzITtFZ9wq/fxDkmtWv+I6VG5Z1lP5WvZc0sLrPcaxzE78ZQJWqJVp1+ZEdspwCaqcs5juJFGkmQ5S/HlAPJZNrvYG8d/mqvLexJR/3hnKtmMiQ8vNMEgA1xxaJ5o2mLUv1tKYidxs3NMR24cJ8K/JNHaSGVKZAaq+sd7pkiiB8Nvmj+9JIRrLcSOVEty2nVpfk1HJHjrUa0kkTaU8m0poQkHwiGWWzKUMhOCJp198K8TmfFcQjcObciWS6jsmk1XRz+G6345XTzDnJhU2+au4fJ+ie2tfZEZ25w9AuhDjAV+857U8u3LnBYQXVCqjdMYStV8Wz/s29Sn8nD/VICPlNHx+O+HehYe9tfj4cDDWigOZr39uVHb92293eEaD1Lps5UFV7WEzb2pqBZtA5c56p3fX8k7HbILO0JKtrqzpXtjk3m1CA1TwPCANOPmo2avL51uY1OffRR/Lfb79dgh33/POh4v251tbX5bNPPSW///u/r2mZTt9zRuG32sfnng43gBx2Lxw0hsz8bgCo59mUdD11uFFj3CdVzqLj5ydVz3jeO88CB83bzIcQjp0WHY7IdUBqADXzpuqGNdsYY74hnme2+d6ECkRx++53v6tzK+Ayn/M9Nv0RfY1NNsDqDz74QDcTWgQ981dxPP4wXjwjAdJAb6Ky8bdFo+MZSD2Yp5AaJf5EC0QLRAtEC0QLRAtEC0QLRAssaoG7FlDj7DRobFDPwi2a49RANMcZBDUQbSBZ/U/eEVKF0vaZwUSD3LwfQukQJKtjKCgvhLEhTLa6ahhJlDQ+V7Opg2yxHX7fOoddA87ZMNylwUbKM6dvCH9N6WAw3xy8Ze7HSs7C8HgDnOZcNhBehsL0CiJbrFGXquPZ6mfXZtccQnc7Z7joM3WVqYft37a5wKAv5VnIQIP/Vj/qb6Dczm/lGLg1h3hYz7r3wo0KBosNsFNvq6ctWK08WwCGTi2+X+bzw+k2dvn1DEhbefzGNpRtMD3s79bnrDzK5HoNzIcbOMwmdm2LPnTi8dEC0QLRAreDBe40h/wsR+f1ONfD7x5kj/C46t82j7CxELjKZjQgM45PVNOElSQNBsDaNoFxfJjOgtQZOEJxlOJA5fvM1cwxG27oso1d4fhfjmNezRkCah3PWoDmZqlE0rDGna4sd9ymRA1v7GFdg2PZmAWQLgF1Q6G0A90Abw+nS7X0VEGt0LpUV6N0dipqHdd9wGWbp7j5IGHBfWjuiXj1Enl5nVIcUF3OVTVksruDtM1UdTsNGaxzRa+untWm4ZzR7sVZcNrKOAxy1X0+b/860vNAU/g68OuzTSuA1TzLqHiDcNsKbj1UVQhsuck91B6lmQySTEZpLpOsKYNJKht7fTl7cUM+3NyWS4NCdsYiI1VJo7L24dxRTyugRqEfhBL3al1VNQOolV8DqN1xQMoUtbMT0Tt1v14EcHokTSlkuZnI8W5bzqwty+m1JTnebkgnmUg+HEpeFNKUlAzYmjk7GU81tISZJ2z5yBTLgGAXidzlmwY6tJoKplFPdzotaTTZcEE/dGC6Os92tQSju3zUmYJ0ly9bFckKnR2kVQjrNb16D2pUhZFbbyiodmHHed8AtD1DANds0FBIPZwqrgsPrU15vdfrOzC9vSPb/N7dlR6v/p70BwMZDgYyGDgFdpmTnjZhYwiq6lRcBCngM+G8iTjVbkui7eauX+8H7JuKi441EdnZ2nLPtvPn5cL5j2XQ77vNKqkL3Q2QZxMLgPqJJ56U737vuwqo73vgfml3uhpiXctmHVgJ2T3rXq27r8JjZ40L1h0PGx9mlXWke/IO/dJhNrpDLytW+xO0gD1DQn+EPVuq/c18DgaIeR4yTyLCGem32KxnUWSIQMNmPcszzfzBUhQwn7K5DH8DkUk3RhQ0SzXG/c6cwjYBMtfiZVHuKJu5BsdRFpHYSFkAjCYCnaX64vlpamu7RsqNgPoT7HTx1NEC0QLRAtEC0QLRAtECd7AF7lpAjYOh+mOL9BDOGkgOYah9r+p4s+8bSFR3jgeGoTPQnIDVckInoJVRdQzav6sOCatLCLJsn/oAACAASURBVEu5jtDhaAujEHQa0OazUJEdOqdChbhdky28wvOFdau73vA9g/VhvQ3wh2UbwOVaLNy3XVeorOY4A7cGU+18tnAKy69C/XABaeC17hot1LvlerZzmJ0PcnKE/Yu/Q3W8tU1YDysz3PhgDm9VgPgdyyEotr/NFqFq2+wSHmPtFypN6uoQbogIN1eE576Dn4Ox6tEC0QJ3oQVmAYE7zRTX41yf97vhcVV4xXjIGGEbowDMhMEFTKMC4m/yGOIEBThbzlaOx8lJXsXHH39cnZ+AIGATxxHdxqAsbcJ5cIDyPucwxU84n1BVLIpSFNNA2szluiZ/NLl1FUL73LP8reGN2x0N8w2QVoBNOO+mixqC6tKppl14b83NC7GCC6eJU05raG8AM2G+LQe1C/UN9HNhszMN56y5gBUgT9XKNv6HYz5obFy4tDIW5huHtYX7NpuH37Gxu7z2Q3LW2vgdzkmrf4fzgXCeYvdI9R6atz/diHvM1NOJz6esoaUB1B5Su3Df7seOTcVyNDt1PWAZ1bUCalTUaS6jrCG9cSJXdnryweWr8tHWnmyMJrI3Rn8NoGaDQiapZJIAqFEJlymvXfhwURXzRMNuZ0SZ9upoILEGFh+Txxn1s4sK7hTehM8upJmNVTl9rNuSkysdObnckfVWQ5YykXw8kowNhMyJNXs1wJgNEO4/Fzg8FQTVJfSlHsBnr/5vtZuytNSVlSU2aJAGiD5LyHnmlS76gKrBq+m0wc7cV4Bu2xigOa7d91xofWeICRsuvGZdP1NYPlL4rJtKVHVMHd17NqelQfi327RpUNupw0c+ZLipq3uDvgx8vvY98lITbaDHqyd9/bsnvX5Pw4OHGzktylCn25a11VWFycvLS9JutnRjh61z3CYPOggRsthZIDIauMhbm1evyoamXwJQO6ht9mbzwuramnzm8cdVvfjbL3xdoU6nu1QCao73GvtpH53jfg3vu0PHL22LIIR/zU13aBmH3KjX+/0b8Ry4EWXcyufWjahvLOP2t0A4T6obR8PPQ/8A75tQgDGf+Q5QmvkOfwOQLaWbpUyzVGYWNY25DSlKgMu8mPPYc8o2qTOX4llGeZRNpBpenANQTp2Yj1GOpToDUpMuzXwooT/A5mjA7PgTLRAtEC0QLRAtEC0QLRAtEC2wqAXuWkDNrtQQuoUOPXNkGAwsnRU+/GHoDK1zBIZgNGyQEFzzfugctEl+CIytbDu/AVN73xY3BpA5ziBztfwqMLZrMJBpwJQybeesOZsNCFvZIZQ0FbKpmKqKbb5jOaQ5xsJPWZ3NJqGDx6A+zmLOZQoLU2ybc6mqBDYb2gYDs4E5XO2a7Vr5becy51IIgG1BSbnmDLZ8T2YTaxs7t9lhltM2fJ+/DRqHtg3fs0VgqFDjPQvtZZ9bXcP+E26usPa3ckwFbfDbbGNtZG0f9pOwj0ZnzqKP2nh8tEC0wO1mgU+Dc/16n8XzfL8OTltb2iYym58wxrABEDhN6Mg333xTVdQogHgfxyrjl0X6wJFKvlbyFlq4yBKsoXT0EWfMYYtDFeUQjlTKc6GvHVSzsR7loEJpnzua0Lrkku5YKGOfcxbnq6bUaLWlmXu1tCqmHZAu51O5m8c4QE14Zwek9HyAysSgtCmhgdUOWJcAOXFhl7WeCjgdQJ/O1dy1oqTW81JmkmrYYwfrBtLr96Xnw30D3lCVhtet4FsBostrrP27Lkm1b7ywXevA9GH366z7p9qn7Lh5+lr1nAffo4TJHovmd1b0n0ihgJpc0ryT+pzUPsQ3jv+JA9RYHkBdoHqVTEZZLsMsk36aSz/NZGc0UUD94ZVrcmG3L9cKkf6YoNa6M8HZFzhMXG74qVdA6wYE3YTAGYCbY8kmpp+fSJGApx2gRf3cJI90mkqDnMgCdC6kk6ey1mk6MN1tyWozk04ylhx1NcCba+BqdZOi2wDhM1qXgJq82AXh7tms4Tdp5K2GNNtNjRKwDJzudqTFRoyUuSgwmHzuLl+1baBw8/39rUK3chp1VNQeUOtv/u1Qu9rIdW6hxDD/tK69UFVrBPRpPmrty7SLKqsLGRHi2wNtjqet3GcuDL5TVXNvuPDfhPju94HS3Cd7Ggqc197OrotCQDqdvk+D4/Nvt1tNaXWwQ1NzUut9m6SaQx5Vud6L5OsmRDh/T0TXSJubV+XShQuyt7vrgLtXZuv6I8tkeXlFHn3sMfne974rL3zjG/Lwww9LZ2l5Cqj9tVbXBHX3nEUHqLs3Drw/KjmoF7u3Drv73eefhjHUnsHzXXE8KlpgPgtUx9fwfgn9KDb2hj6h0P/CM0Wfcf1++ZvnmW3eM6CNf4I5jaVPY25l0etCkBz6RMoUCsNhCb6tXI6zSGpEmwFU85tzhH6n8BlAXZjPxZ9ogWiBaIFogWiBaIFogWiBaIFFLXDXAmp2iIYKlFBVHEJGm3jXqZExtjkYDeTZe7YwMRBoC+AQktp74TGhMtZgqYHMsA581wB7CBM5rzl+Q+VteE3m6KW8EGjbeVgIhWHJzQFqMDS8hur127/NYWzlhHmzrb7hosbeY2FkkNRCrIfqXqtDCOfr6hcuBA1EG9gOyzDVF79Z/Jnt+H4Ih83Wdi6zbQj2zUEVOnqtja3trK1DB7xBfLOBqbOt/c129t3qhgSzY52jiPPwfVtols7yIHe6LW4N+JsNDDyYLWwzgvVRg/vW5os+fOLx0QLRAtECn5QFPg2O9cOA32GfH2b76vft3+H4G24IY0xg/gBARjENpOb1zjvvKKQmhCRqnXDuoXlgl5cVThOS0hypLmKKUyTbGMn39nb35Cpw6NIlFy6831MwxvdsvpER8pLc0ktL0l1eciEvPZwGVlvKDovK0mo0pUFIbvJJa65a/7cqoAHSafme/hvwrOpKr4JGKwoo1BDJDj4rKPahu3U+EoT41s/LlCgAQAe4bN6Sosj2gNqlK/ZgzjupcU5b2PNSeWrA3ENpp9o+gE67k5UAe17YHM6tqn/bfMf6lc2XDutnsz6fBe9KWykgBVIX+tsBavJIm5La6XwtBDi/M4CxV//qnE2AxpkUeUOGWUP20kx2x4lsDkZyaWdPzl3dlsu9geyOMxlOEikAsBr6OVEYm/rw3araJsyzNpiXTDuDSKa5pnXWLgWZoYHqaSrtPJelRlOW81y6aSIdGSuI7jZSWek0Za3TkOU803DfaTGQpBgpnM7TiYPK9BvF4C7ns2LjiQsnP3FSbcn9fUEu9Va3La0OkQRa0m63HJxWZTD5mgHUbHhwuUQtn7aztc/g7buT5fO2gPXAY6eIxtruvkBm7drE5aDmcxTWWmef+1w/CwG15ul2ImyXm9qH+Fag7UOFo3ov+Nv92ymrfd7qwVCGo6EMgNbkq+73HKTe3tbnzg55qvf8xg7dxOFCrxN2HTuRK16BTKPpQ58TbaEpzdzl6sZmjSyT3u6ehvc+++5ZfQaxdtgHo7JMc9g/9NDD8r3vfU9+55vfkocefki6S8vW8ywj/b579ND7NbhRwnl/FRDZYWXEef/GIuXPe8/ejDLnPfeNPO56x8obWZdY1qfHArMgdbW/2XzB/AjlPRxEW7P0YHZMKAwI1/Y2LldFBjY+27F8boIM+6xaX56H5nMw3wDfD2F6WFf+RrEdf6IFogWiBaIFogWiBaIFogWiBRa1wF0LqAkfadDRwJvBXVtw2+fhvw3m2QQ9BNihijb8Th2ADhWzdp5wkl91zNlCpAqjDZCq60vzvLkcxGFdquWHqtkQpoYLjlAtaw7oEFCHwDXsdKEDuw7UhgsbU02bTakngDoEpKETxhZlfM8WTGGdwvPZ98LFlm1CCBdt1N3qYSDXPrdFXt3CLVzohSqosA2r/cc+q1vYhX0v/F4IhcM2CftHuEgN293OVy3P6m6/DdKH94HZMrQ575kN7RpCGy368InHRwtEC0QLfFIWmOVYtzHqk6rXQec9zIleBRUHHX9YWdV6hGO7gcfQccnxlj8ReAoQIsfhu+++K6+99prmoAZUb285QG0OWVTJhBteX19XeGbAdaL5bKFH5LtNpdFoKigDQO31duWaQqctB7sVwjVUDU2obnLJAqeXV5ZlaXlZATWfEeY7VEbzPd0IBphCMQmYbnilJPMoD6wJ8a1zNh/aGxBogLocAxVM29xrCqldm9jLW3WfstkhRhdVOVA/K+hzkNmBcOZ4LqIMeak1nDGq0F5P3wMAmoLabFvt47/mFPdKbr0GVb26+lXbutoXwnlZXX+tzgPnvZeq87aDzuNgqAPUQFv6CZZUQM0GPAvz7U+O4jebEEJ7LIkH2lwviuiCOWWzJcO8KXuSyeaokI3dgVzY2pXz17Zls19IX3IZTlKfhdnZKwGo+rDWkzSRcQagDsMqW/0SPS95mAmjDRZv5Jksd9pyrNuVY+2OrPHvVKQ9LqSVTqSVJ6qkbqUijclIkmKo+ampewpYpT/oNboozqiLyf3stkIQ+DvT/0q4ygYNFNOdljRNGUysbvTcqKbHSMGnUumxgmkf6tv6r9/wYGC63P5A3/Mw2mdD91afbr6wTRhartYVcO2BNLDZ57DmnPoMpl1QgGtYb6C+A93cAw5QuxzWBq4dYHfhwzlWQ4ePnOqQdYWmBtjd0fuG59QU8hQCpdaIC02gPXC6KyvLy7pxZklTALT130vdjoY3v3z5kvzqrbfkv175L3n/vfdlSzfdjH1OerehhY039953n/zu7/2+fPNb3/IhvrvT0P56f4cKZHf/HbSlJDy+em/8msrabywIy6uuKxcdA+ru41nj6Lz3/O1y3I2wxe1yLbEen7wFbA1t6/NwrRz6QcL3bV5lPhrrk+ajMF9MuD43/0ndmjwE2XUCg9CfRD1CX5VZ0OpqG/x53wQIdZvZ+TwqqD/5/hdrEC0QLRAtEC0QLRAtEC1wJ1rgrgXUhIY0KFhdDBjkC5VBBu8M5tXBulBxa4v2OuWsKYTtvOZUsfPWLWxs4VKFq/YdcyracbaoCMG2vVddHNkCKQS4oZPSwHcIlO3YOodHWAfKCaH5rAWT2RdHq8H7EIxXVd9WJwsZHraV2c/ayOpj12nvh7YxyGzXEy4qQwAd2tXOU+e8tevkM+sXZotQyR2+V1de2Fahravq7nBhW71uazdrM1tghvYIr6G6K9vKtgVwuNC93R56Zq9bWa9Fzll1wN/KesZzRQtECzgLHORUX+R+vtX2PMyJHl5XCAmr9TysnLrrCh2gYdk2J+I9wI9FpmGcA1KjpH7ppZfkxy/+WH7+85/Lzva2qiY1PHKWa8jIYyeOyckzp6S73JXBaKBhrMkhO+j1peiPoIia5xl8MxoXMpqMpD8aSH840FS/gOVW3pJOh7DFXVnqLin07nadepqc0qqatrzSCmYJ5evy99o43cgbTrWNSprPQkW1KqfdJi3XhzKvpPX9SRMJA5Kdutr9rUdO+5uCN/fjlKU+9DThoTWXsC/L5/EtAbUP3c2/NcTxcOTyUiuk7pWhPqub4qpzilmAuu5+CNu7bo5z0H10WP8K52Rh2bPGx7p5pjOiCzGdepiqUDPNghDfzt40Q6YgGzjtALVCUgB1lkqBSqzVln7WkK1xIld7I7lwbVcubO7I5e2e7BBSOmko/HaKbNeCBqjVVrRtCai9Ol2pOartiaSok8eAUTZUjKXTymV9uSsnV1bkZKcrx5oNWU5TaZYhvAnjLZIRgBwoDUqn3iBpr9Amz7NCeQ0v7fJg00fyNJc8awj9udPkvuho/vV2p63h61FN0zeBxi7ntIPTbq7rgqWXfUkhdoA5S1W+67vKsBVOT3m2/W3hzvW3h9JuI4ED1LoG87EFNKoQkNxv1KA48oNrfm/qqXWyl9usodBaw5g7iG0qbuPp/NuiFenGjn4QFtdv6NU6ZIk+I4i6wOYW9wzpKpxeavO7K6vLXQXVk8lIzp37UP7rlVfk3//9P+SNN96UqxubutEhbzZ1AwzPFaIwnDx5Sr77vd+Vb37rmwqol1aX1PZlZAU6oEVOoF+hOvdpAJxK37YMuN0X2jpe3a739oyxzO4/13Ku7ar3eHWcK79zWNSFysPgoLH0Vo+P13O+w55Z11N2/O7dZwEbe+05V/VDVIEy/+ZZZVFgzIcQfi+8R0O/Vbi53O710A9g8xt7zwBz1TdhgLpurqfzoTR10Vx8ShWL8mbvmY8hAuq7r7/HK44WiBaIFogWiBaIFogWuBEWuGsBNSEoD/o5aLG6yIK8zhFn783jCD/McbhIXarXO+saD4Jos+pzWGect54hRK1zXNp7tnirg7pVm9t1GmgOnTV16mJ777Brup7PF7V92GfsvGH/qSuvdAB6VVdY31D5huPe/l1nz2o/tX+Hmy+qYCQ8t9nb6li3UOeY8BrCxXfYH+3vumu3BTRl3ew2DPuU1SV0RIR9repU4HjblBLau+5ZcT19LH43WuDTZoGDxqaDrnXe8edm2yt8xh2lTkd1oledoeF1VutUfZ5Vx5vwOW5/26am8LsAIQPUr7zyivzvf/s3efmll6S3s6thdV2O144cP3VSHv3Mo/LEM0/I6fvOKHze2dmW7c0tGezsyXB7IKO9oYx6IxmQh7kYynBSyJBgyUkhkxQ1ai6dvC3tFoCpI21yTzdb0mg29uVgNIeqbYLzlK5Uc9vn5qgtf3s4zfFAPQV2HnCX447mIHZ5j0ue59XT7pdT16rI1ateQ0BtIZWnIE8RvlPqlhMfB1yBc5p/dziSAWGNh0MZDgYyHAynCnQPvqqbGPfNq0IF9ZxgqjrW190zdfOB8L26OUU4L7P5QDiOh2N/OV/wcBRFsY77kso4zcp2AOBiOwA2cBpI7Y5yYbZHycTB6WZThq2WbE8yudov5NJOXz6+si3nN7ZlbzSRwYSw4ZTrc4r7HNKElwbOchJrW4CqNhJ5yukKbMYonAI6HQ8lTwpp54mG7z623JUTy1051unIWqMhHXIfU6Zu4HB5tSnfAXV3LrfnwV2vasgN+Cr25bS5NPOmqoGBrXo/tDvSaLmc6jrnIKo3gFg3WxBunM0iTq1vGyf2A1J3tjK/tm907dZ+x8U097Tv3x6uKk/lfJqPm3M6MO0rrtfIp/oM8YpodzZ7+WtVWsv1JjIunMJaizGArd/XbNf+/rMNIlMYDsJ39nPhvR1IdmG9idCgURY0hyuA373fBvI32tJqZNIgeflkKOfOfSAvv/yy/Ou//lBeffWXcnnjquSttrQ7XckaTUkV6k9kbe24fPOb35IXXnhBHn3sEVk/viqNVq5G05D/Yza8OOjOZgSF22laRphQO9CfVFk9hdmaY15TDNhGiOldqP3Rz6f1uHCDzE0Y4I4yjt2Ealx3kUcdW6/7xLGAaAFvgVu1BrT5YN29a2PzQfd1dc4Yzgm5lAioY5eOFogWiBaIFogWiBaIFogWOIoFIqCusdqNgtOLNkjofK9zZFcXDte7oD7q9+sWLjfKZoeBW7Np9bjQMe58NoFqyTtr6kCnOXL4zEKHz4Lki7bnYccfBivqrvGgMmdB6rC9wjDhFtIcQM13w/BhnKdOJW+2tc9n2TqEstYWISSx65jl7K46sMN2CutQBS9HBViHtdU8n1dBdNhXqw6Bqn2Oei/OU694TLTAp8UCR72/bxcn+mHP/MPaad7nhB1XjQ5TV/4sQG3P3OqYa8+y0ClZF3WD8eTatWty9uxZVVD/27/+i7zy8isK3wipDThpNbty+p575LPPPiVf+drz8uhnH5VxMpbd3V3Z2dyU3tauFDuFjPcKGfYJ1zuQvVFf+uOh9CdDKdJCxslEQ4C3klwaaUOVi2UuasJ3eyhn44aFpQwjo4SfAepQVdtYqZDa55ZWW3jlrQN9PgS3Kk997lxTPSq587l8DUp7SO2O9QpqPczH9lUqZ0CNv125mifXThAQ7gJl76hQ1bqGV0dxPhq58Mde5VRtv3Ls1TzZDqZX4e88MLnqlK72req9ur/MUjjqrs9CR/vfYR8Lx8rwWBdSOgyezgaAVOH02P8mzLVTT4+dihnIC6RMyAU9kWE6kWGeyzBvSC/N5OpoIpd3R3JpuycXNnbk8taeDMcosjOZINVXZbzfXVAqsSnPw1SFvg7E6rGEkCd89GQsDcJ6TwppZ4UsNRJZ7zRkfbkl652WrLXa0s3INW05rV3I7LK/+RzOqhgvVbRuo4LNr+iL9HXNodx0gFrzJrfaulHD3QeuSKee9ippQC19HqCu1+H6X6nmLRvWwf3wZwqobRuF68euG7vw4JaP3XViB8UdxHdadBTtGv5bAbZTY7Nxw4Fmr1W3E+n9QH5tcC7qcSXtTgnOxhH7ng8T7nK9o/zzkRLsdvTRDaZw2uWdZi7sNq9w4ETyJJdmlks7bUgjSyXntNKX8x+fk5defln++f/7F/m/r74mV7d3ZfX4KVlaXdPvF8OB5rputdrywm9/Q77xjW/I4088JsdPrkqjnTmlOIHYE9IVOQjNJYYRofS5Q18mhHzw49rfPXf43DYSlPe1f0ZpOx+goK7er0f99+0yth61/rOej9dbXvx+tMDtaIF555D7xtrKhRxWRsxBfTu2fKxTtEC0QLRAtEC0QLRAtMDtb4EIqGva6EbB1utt/tABGDrwDgJ+i5zzsEXGrLJmOSTmhcsH1XGeMtR5FgDoqjOzdNjVHFN3bnX0eAezhQ4PFbCL2HSRY+eBFfMcM8vBUrfhwZRjIZC2sPHhuUrnpc9LVYX71T5YB5rrnM7OdzbNc2h1n9Wn666huvmgTmW1SDsc5dhqvcI+GfY/K9sU6uGiP9wsEDrhqzD7KPWL34kW+DRaIALqX3921rVzFerNeu5W368b2+15ZMeG8xIbJ8LzWRk884hUQ97p//zP/5R/+9d/lVdf/b/SajQUoKG47LaW5MTJM/LEU0/KN77zDXnqC09J2khlhFJ6d1d62z2F08kgkdGwkMFwJD1Cexd96Y37MgBSAxxRIJJKVhPyOk2mQjcPkKvXeVBqFFNN27Pa/l2OOx5Qh/meVR3txzaH8dBqunmKJ4pOsepV1lYfPcaaVGGcg5sK6JS3OWmuC5FsIa29JNWrKzVHr4fUKKqB1bwstDG5cacAz/UWB+48XDcI6INX182fQvvxeRVOV+cO4bgejnnhd8N+Wx3Tq+XV9ed933dXpVJd8jIbpNbw0RO0qgaoAYEOho7SiYyyRAZZJruSat7pK72RXNoZyZWdnly51pPtvZEUSS6S8XIA1xrM5bGeKpvLJNieJ2qo7SyVBnmks1Q6WSKddCLdfCJLDZGVViar7VxWWrl0G7k0k1SycSKph7dlKHjL12wKYw0F7zZgYhf6J2DTqYBdxADuL14a1t7yp2t4Vr1Byg0BZldCXHO/YDdTSpdg2TZHqOp3//OHvmvANAwD7iC33ygK7FW1r9NEOwW1qcEB1P79QFVtWm3XrA4Wu9zeinE1vzbBz3UDRwCl3fGuPL3HtZ+7NDsK4C3UuC+WcP55w9vN22lK8R2gbqS5tLKGtDk2I/9qTz7++CN56eX/kn/+//9NXn/rv2VQiJx84EFZOXZMc4zvbGzK5qVLxF6Xr3/t6/Ltb35LnnrqCTlxek2yZiLD0cAB6qxRhvTGLrqJQHO8jstUR05VTp+VfUDalNF675idgg0bOicNoy/MCAd+vfOECKiv14Lx+9ECt84Ci/p9Zs0JD6pxBNS3rj3jmaIFogWiBaIFogWiBaIFPk0WiIC6pjU/KUBd5+S16tXB6uvtiIsuVKpOx+r554HLh9V5njIMBlahcrXsqtMzDEnNseZ4n+WsPqyu1/v5YU7Xatsf5giq2i6EvnU5o0LVW7VtQygRgtQwlGuYkzw8dwimq47s8BrCPN+2SSAEHrxXd446Z3bd+a+3fQ76vtkkVKlV4Vm1fcNrD9umGmbebHBYe9/M64tlRwvcjhaIgPpwQF03DoRtOQsmzvpeFUjb2BmOodX5ibXTxsaG/OpXv5Kf/OQn8sMf/m957bVXpdlqyMrysnTbS/paXT4mDzz4gPzm139Lnv3CM7K82pW8mSnEGvYKGe4VMuqPBRY4KkYy0NdQ+uOBDIs9KYqhTEaFJCOOmeiLnLyKZzTUrosGUh1vquMr/66OLSGs3TdP8BgvPF7BNOpPr4x2SMkRo32tFsBsBdRqSM/egHQBoIZVak5gD6xVbumyd08hY2HX55SvKKo15PdwIMMhoBpFtcvvq0pN5bhTOK2g0wdvNhuogrwShcbaO7wHZ4PqKaC0MsPfdc+WfbasbGKrnif8vlOJGsicAmqnLAWAOmZJeG+Xq5rIyhMZJSKjPJV+lsm10UQu7uzJxe2+XN4ZyMbeQHZQ7Q8TmeQ58ehFCO+c+sJ87utkPJJkXEgyJnx4IhmwmDDdaa75nxt5Jq0cAJ1JhxeQOneQupuLdHKRdibSzFKn9S4M2E6v0PquC4Ht+kuo7jc4bVDafofh6qfzDQ+GLdy83+wJoCY3stto4YNrax/x+aW9sprLDxW7oULXhP3lfeV76r7NEGV0AA/KDaAGYalNGW/9pSxXGxkFNZZyCmoXVtz/uE7gALyK19mg4sJ8l7Ddcl8rpHeKZQf0pwrzwofwd0A7UUjdyZvS7bQlSxPZ3r4qZ987K6+88nP58U9eknMXN6S1uionH3lYWstLsrO9JRsffijn3z0rxV5PvvHbL8j3vvM/5ZlnnpbTp09Io5nKYNhTxXdCZAY2x9qjwjaLVAC19X8iT+iPh/kGp8Pn1L57y6Kdm4nmDONfd3/O896dPGc96np4HrvEY6IFjmqBG722nae8RY+pXlsE1Edt7fi9aIFogWiBaIFogWiBaIG72wIRUNe0/ycBqA0ImqOhLodtCA3NeXPU7nvUxfhBDoh54PI89Z3HwT4LaJqqJISDVmdgooX3pB4hbA3rZWXMU9fb6ZiD7G9OzlBBdRGwoQAAIABJREFU7fxcFUVMRXVutrNQsWGu6jB0atX5XwdrQ3Bt556VA9zCi9fdB9b3w74Y3hu3wklWvb6q0756Px8EpznW+nNdm9xOfSzWJVrgk7TAUQD1rXgezGuTw8a2g8qZZ8w+bAyufl6F1dXnVvg8qoOE4XM3/Ns2Fl2+fFneeOMN+fGPX5Qf/vCH8sabb8jq+rKcueeMnDh+SlqNJcnTpiwtLcmTTz0hT3z2Cbn33lOytrYirXZDkjFq6okU/YkqqIcKpwvNUz0aD2U0JqT1QMZDB6mB05qfmd/emNQrBNT2vJ1l62p/CcetfWNOhY0ZoAZwKag26AYU8/BMQyu7+Moul7RXj1qsasvPq2GQybWrCmrLF+zLVOjkATPwWgWW7mqTJFPltAPU/lWQl9opqsPxdgrtXD3COZMBagshHPaD+QC1s25o64PuwzrAFn7X+tascV4zEpfKaa9atwDHHtKVbFkSGclEiiyVUZbJXpLJxmAoH29uy8WtPbm6O5Rre0Ppj1AUA6dRTycyyQjb7XM2o9CdjCXV3NIjyYuJNNJUWo2mtBtN6ZD/udlWON3MU1Xf6itLpJUU7pWOpZkUkukLEOzyK+9TIgfqaW07mysAwb1qOgTUpqA21XQI/bV/UG+NCk14bG0hBc5TQO3bTSGvz+Fsc0Sv1HXd3v/f1Lt2MwWbMew4A9Tal3xfdqHCp0puy0e97/nkQ897XO7DfXtN8CSTRMN9e0Ru9xf1gLN7QO2uPzSp9fOxbsBQ23mVueWNJjw+9yi5vHnleUPaDZfTftjvy/nzH8mv3n5bfvnG2/LOOx/JMMll9d57Ze2Be6XIRS59/LGcf/MN+ejNt6TY3pVvfv0F+d3vfFeeeRpAfVKarUxGPLMSD6hpfHezuF+ap3s8jf5A+/hNCdyX5b1o+chrQuSXz6zKfqZbMRbeinPMO94uctw84+si5cVjowVuhAXmgcWLnGee8hY9pnr+CKgXaZF4bLRAtEC0QLRAtEC0QLRAtEDpTtjY2NAl7Pr6+l1lFUJPzvo5aKF6sxbf1QVB9Tx1zuGj1uWoC/F5zldX9jzfq7ZF6Cyt+8wcb6HjshoyOcyhzPFVQG2OawPS/Nuga+gIvVNujDr4YNdUOrVqwvzVhciuAtPQKR2qseuc1VVwbOcOnaV2TB2gtnbhe3Vlhe/P+vxmt1nYP8PrCvuj1cEgu/W/UH0dqvp5f9amiXmvZ9F77ajPgnnrE4+LFriRFli0f9/Ic9+Ism7m/VZXdt04Wp1rhHOL8O/w2R6OH7PG6nA8NUB98eJFee211+RHP/oP+fd//3d5+5235fQ9p+WJJx+XBx98RBrNFen1x9Lr9aW71JZ77jkljzzyoNx35qQcX12WTrujeaUno0QGg6H0eRG+elLIGEgtA5dzeTSSMTmXPaAGUk9T+O4H1NVxZZF2nQWorQzdwKVw2kFqHQ8CtbWng2X0luo8Q/+tCmoHqAlh7I4JcgariJeQyYr43GcWAjhFeS5lmG9CfQ9GAGpeDlBrG7u4zFptq0M49rgc3NO8vVOwuH9MDm13UP87zOZ1gLpcpPhQ1la/6nn8VTh7pOSf9tfnYW8Z5tj/myzUIxEZZbkMs0y2x4lc2RvIuavX5MpOX671RrLTL6QAguYtSTLyT49lnI5EkkJDhIN388lE8nEheVFIYzKRdpbLcrsjy+2uLHU6stTuKKBuJIk00kSaqUgjGUsuI2lMRvo7nQwlJTSAKnsVH7s29eC3dj4BnPa5plutls5Z7RXmXrd5hs1vsWem6Wxcu7qe6SOjo6BWcm1WN0DtwkebQt11mf1wet8zOdh84drcwXCnZLb+pr1OZe36ng9dH7arCaO17u5o3eQBxNcajR2cdujW6mPnc2G9tewKoHb2dDnDbbMqyvE0tfzc0/zb5LIHSjcabQXVw+FYiAjxztl35b/ffVfOfXxF+sNMusdOyur990l6fFm2ejvy8XvvyEev/lw+/uUvZbK9J9/67Rfkf37rO/LZJ59UBXW73ZTJpJAJKc1zKuJDdJfqcstB7+yDapr2DtcmZS5yM3JwI7rQ334TQqC0Du+nRZ55Rz32Thurb+bYfFQbxu9FC1Tna9drkWp5db6mec550P0SAfX1tlL8frRAtEC0QLRAtEC0QLTA3WmBqKCuafeDJt63atH9a064GxSabZFFeOjYOszBWLq1ZuQXvlm3lznwQkio7q+gHqGjfdZxVo7lmwyh7c2q+40ut9q2dk2h0pn3QhuYsiwE/tbWoWo6fK8aGjx0sh8EjGe1QwhRrM+Fiuxw40HYz6y8TwJSV+s8q/+H18w1hflNDRiYc5kyAQr8WF7wG91HYnnRAneyBW7V+HuzbLTI+LtoHeqe/1bGQRt9QkBpz6cqGDsIPoZlhxtu+M65c+fkF7/4hbz44ovy4os/kvfeO6uA+nNf+KI8/YUvyfL6GdnpT+TjCxfk/KULIsVI7jt9Qh69/4w8ev9pue/UKVlfWpVW2tBnY68/kL3BQAbFQEbjkRT8NylkBBgeoZweCzmZ9cc4ZQB+DrPHQe1jn+lvZXlTCbUBNaA0CkyF04T69spmjYzsBlGXh7oEwwBjX1l7D0DtFdQqB52mn3blEebZn1AjgpfHA/GmCktXF8tH7XNS+1DnDoA7EGZjbXXMBWKq+tWj8FJIW7PJbZ77ctYx4ThenSOE42pY13D89YR+muubfMUevgZ4VaW1wN9CMhmlmQzTXHpJJpujsVza6cn5q9uyuTeUvdFEekPaEAVtQ5sAOD1OyBs80hLIgtxMJtLmRS71LJNuoyGr7a6stDvSbXek02hKA7CoQanHksnEqaUnQ8kmI30Bp3mh9x9NEinG0xDlbg/BtI/xt0JVgKWGpubV1LDi9pndv/vypgc9FdUwx7tNc85O2jeB1sZ6/aYKl7uZ87k+pUBZ4ae93D0QhvnWcPbaX325HOuBuMFt13Y195ApiMPIBP76fWp51++B1Lb5QKk1NNrDaX8t++b5CqNdTckPbffvFOD7y/PQWm2MujrLpNXuSJo1ZLc3kPOXN+SDDz+S9z76UC5vbEkhTVk7dr+0j52U8XJHrqYDubJ9RS69945c/sWrcuWNNyTd2ZMXfvNr8s0Xfkce/8xn5PSpE9LptiXJkvJF2HizoQPLvq7+OcJcsNVsan10E47O4V27aNtb+1SiIBjct5061b606PhyPcfXQbCwvHmeH9dz/nm+ezPH5nnOH4+JFggtMKs/Xu+9UvWNHBVQH1TXCKhjX44WiBaIFogWiBaIFogWiBY4igUioK6x2u0EqOsgnEG8RRfUixwfOgrrnLqzOlvdOa53QXVQx551TbyPszyEgIQ/NDWrfc9AoDk/zdG3iK2OcuPdjO8cVmcL/cm5cXCGOTVDcGpOdbON2dAUJ6Hq2ZzcdX3EOdICb6N3uFbf3+f498eEfXyfszFQfIXnrOuvN8PG1TKtnnXvz/qMY/msLuw6YVn5LMy9fSuuI54jWuBOsMDNHEtuxfUf9oy+njqEZe8DeEGhdee3tA0856vPpurxNk7as6sEsB50WnQNe759/PHH8vrrr8vLL78sL7/yspz7+Jzce+998swXvihPfek5WT3zoOxJLucuXpKz770n1zYuy3IjlfvXV+SR08fkoVMn5L6Tp+T46prCPpSlo2IsvVFfXwMg9WQs1HxUuM8A1KoUDfKvHmT36vhT1wY2zs2cb5RRel0Y7n0Kag/srFxla5pq2qk59wNqp4ZWgDzmwKlCVL9jCuixzxvNucoc1HzPhxDnZKnLXT0m/7TPQ60gP5gXaTt6ZXUIqG0eZIA6HMtUoOzH9XBsrpurhrasu3er35l1f5v9a1XUXiWqWFRJn88THRpcVdioq3MZ8Uob0k8z2RknstEbycXdPbm0tSfbg0L6hahadjJxylptowT1dF9EhpIlhOZOpJunspTnspLnstxoyFKzKSvNlnSbLWlnDQenLTwzOaoF5S6AGjA9klQKSWk8ogEkYxmNExlOUo7yyl8HpK0tbP5VhvYm/HSWlXNau3d1LocqWJXLTmlvmyn41z5Anbj+B+O0fO2m+ec9B6gzvyHDq625JoPUJaLef9eUWwTsWNvo4Pu+x9flOcumCnKh2/WECmonvAZQB/mnA6W09UeD4U7QPfGAmnvO31tlHm/O4jZqYCsF/6jT00SI6A783ukP5eMrG3L2w4/lo/MXZWt3TyRvy9L6PXL8nkdl1GjL5UFPrsieXNvdkJ1z78vW67+UzTdfl+LqVfnys5+X5778nDz4wANy7Pi6tDttSXPfRhnh1X0u7LwhKOJ5sVaxexMA3SQMuebEdvee1lNfljt7fzQEO65uXlo3V7+ecWfe7x42R/+kx/abOTbPa6N4XLRA+Sys2ew/676e12pVOF19Fswzh5x1rvC7EVDP2yLxuGiBaIFogWiBaIFogWiBaIF9PqMY4vvXO8StANSzzlHnsJu1qKjCweqVHHXBHToKZp17nkXKvI6QOpB5UPnmhLLvhc5j+xvQt7u7Kzs7O+ro6XQ6sra2ps4fO8YcUuZ0t/erQPRWPTKq7bWow2bW91GeYQ9ssbW1pdePPXi12211hhmwxlYczzEG9M2hbeA0tF8YFvQgB3S1r4Zl2PcMkJgj1iCHXVe4uSBs87C97NhFbbdoG4fOtrr7rHq9tgFgMBhofzR7m8PBwnuHYegPu78XrXM8PlrgTrfAzb6vb7Z9jjomz1MvKzs8hz0z+X74zLR/2/Pe8hWH8LLuma0howcD6ff7+pt/23fCv/ku71+6dEnOnj0rb7/9trz1q1/J1c2rcu8DD8pnnvqcPPT052X5/odl0F6SKzt7cvHiBbl26aKMdzZlZTyUU41UTi+15aHTJ+XB06c1L3V3eUmyZlMGxVB2h33ZGw1lpIA6lWKSau5pKcaSozD0ePeguUTVZuH4ET7jZ4WXtrJV2GkKUJ9/uhriO2yX6pyjrKOG8h6rKtoJTTVWsZdci8J4QoBDYlWhDbQuHGBDPc5LBdkAQQC1b3eUowWgmvGdHN6+3cb225TUZS7rqVI23Mhm4ZhNQT4FgtMQztX5U3VMnjW/OmjeVTfH0z6s1N5B/dJI6RRUw6rdcS58tgbWThoyypqyl+RybTiRi7sDBdSqni7GMkCJr/nMPdgdF5IkQ8nSoaTJSPJkLN08k+VmU1ZbLVlrt2Sl1ZSlRi7tLJMmIbglJUu4pIBPzVfta5CMnWraK7ETTqIAXGQ4ERmOgeg+fLXfqDYNRe2U02EY78wr5m0eYTCbDW4650AFH9wA+wC1GkczoZcQfOLV5wn5tVVV7TbLTdclFoHHXZ+C75roTlNATVdEkexAOz++h7paKRl30FXbuNR1u4/Le9B/T8/oAbUTYbuIBOH1u37kL1qBuIuoYH3IohvYMS5HNYppFzpdATWVGo5ka3tHzl26Iu+c+1jeO39JtvoDaS+tyfrp+2T9zMPSWrtHLmz35P2NS9JrEkJ/T4rLF2Twq9fl6muvyta5D+XBe++VRx99TE6cPCFLy8uSN5pI6iXPXehufnc6bVlaWpL1tTVZP3ZMVlZWtN10ww+bG3xI91xzYrt+0GIjRLstzWbz11ITca0H3WfWJerWep/kGPtJnvtmjs3zjN/xmGiB0AKz+uMs/8wi1pv3PrPnyCJlc+zdljJwUfvE46MFogWiBaIFogWiBaIFogXqLRAV1DV2OWihOu/E/rAONwtqmVMhhHGhc9QcUIeVbw6ZeY6rHnMnAGq7vhBWm6oLZzs5xgkv+uGHH+rlnTlzRh555BFhZ68pg8PQyqESjLYJHftHseGi35lnMXpYmdUyzOkHTMAeqNnee+89BQsnT56Ue+65R06fPi2rq6vq8DKI3ev11Lm1vLysEBs7hWG9zdEXOvBnQWILE45D3EA59cHxRrkGyu0cnIeyQgVxCK7tPFVgUL0vb9R9epDNQzvY+QzgYEML120OZo6/du2a2hKb44S0DRN2nmoY8Og0O6zXx8/vJgvcivv6ZtrzZt3PVfhp11C1VzWcM88onsf2MnBZhYr82zZ9bW5uCi82O+3t7en79nwPv89zm+fd5cuXFVRfuHRJ9voDOXPfA/LQZ5+Re576vLTuf1j2OsuyQeju3T3pX7sqwysXpb2zKevDnqwnYznRacrJ9SU5eXxd1k+sS2d1WZI8k6FMpA9whUlLKuMJ41Qi2VgkJ6wyuWYDFfUUsnkYFoTENXsdBVDrd4Kw3ZTlVNQOHNtcRaGdD+ft8kyTb9qH2vYhwJWnAZuBaiioyUHtVad8udBw3i7md6ks1ajfBqgJF+3V0x6aK/AOVN0hoNb83T5ssIYm9/WxvMPV+WjZr4JIJ2HYZz6vgrE6mx40Xlc/m9W3Q2iNhF6vWxscIDl2f/tQ3+Bhzf6sCuqG9JJcdiaZbAzGcnG7J5d2e7JTTKRfYMeJjIcAagwrCpQbaSGtrJBmPpYOyulGQ1ZaLVlpN2W13VRg3fHhvBVK86IKPqu0IXL+TYhwwDQ1UkCtyHZCRmrF1hPdWuGA/6z80iWALgOwu5zK+h1CPyugzpzSWTug+5/CYurpwbDCaepkeak1mjch5KeAWtvTC/mtbV32Z5/reB8Cd7mibWMEH4WAuuzKrqOUgNrvIyj3P7gkyq63Wf5phSUKqDGZy71u7Vv2Of89tzXDf7+MVODv0zDkv0YId0r1Uq1OKpbhUAZbO3LhwiV5/8JFef/yVdno9SXtLMup+x+StXselObaadmRjn724cZlybpsUBhJY+uyjN95UzZ+8V9y8Z23pNtpyfETJ3VzTd7uaE5zfoDTzcwpoTvdjkId5uMP3H+/zs1b7baaQFMWeOAc5hpn7tjtdnUOjcLaKd1LibqD/gG8nzUmVMe7o4yx1fHiqGPoUc591HNVv3ezxuYbVb9Yzt1jgcP6Yrj2XtQqt+Iei4B60VaJx0cLRAtEC0QLRAtEC0QLRAuoiyAqqH+9I9wIWHhQ95q3/DD0ZgjuzElxlHPM0+3vBECNDUOYZ85KnK04zd9//3157bXX5NVXX1XH0xNPPCHPPfecPPjgg6o60M7vHYBhGPCw3HlsdSOOmXcxeti56gA114ZyOgy1yr8feughefrpp9UuOMMA1EBsgD7gAefXqVOn5Pjx4+oEKx2TPjS17ay2c1bVzdTVnH4WWhxou7GxobCC9yiX8k+cOKF/h/3dFMW2ccAgrzkR9zmna3I1HmarG/F5FVCbrbHjlStXtB9yjCnUATlcO9fwwAMP6IsNE9XQqvM6Em/ENcQyogXuJAvcCufazbTHYc/6o557FsSzcS58XtpGLtswRKQRnlW8DFba9+y5z7GMGzzXzp8/r5u/eJbxnimobRy135yTsnn1+wPZ7fVknGRyz4MPyUNPfV5OP/N5GZ2+T66kTbmy21MglY9Gkm1tSnf7qqzubcnycE+ywa40ZCQrKx1ZO7Yiy8fXpLOyJI0OuVxzGZt6ekI45kTysUhjQoheAKDP71rmzQ3yRlcAtW3oqj5/bU5Q13ZVuztIuh9Qh5Caj60t9LlvIbudwbW+/Dh4zcEOaep3xj6/tcqmDchOP3eQupjmv/agu9zMpYprV4YqqU09bXmp/fuqRvZhs8NxPwT8Ch6BlF7BG0LpWYA5VGLPuo/r3p8Fv8o+TXVddHqF0hNoNZA6Ab46vS65uckcPZKG5p7enWSyWSSy0S/kwtaeXNnrS49+NE6cenpYIF/V9sjHY2nnE1luJbLUzGWllctKuy1LraZ0m4DpVNpZopsiANMu5jq5pX1a7OlWAgdUVTXtlNMKq31o8kmS6f0xtvzKFUBt836bV+mcKFAmYzt9z+epLqGro8V6alNEO1U0Xc71N1NLG81WsE74aVMjW47n4D4ybba2WZhHHTDqN2Mog1YFtVfYe9myZV02BbVqnEuwPU0obfeTAe+p6Hu6+cMl0XYRA6as3GuxNSKBC3PPb65T7y/r6z5ntW2IJKLAiBz32zuyc3lDLl68JBc2t2RjNJZRsy1Lx0/JqQcekfbxM7KXLclHW0P58MqmbPZ2ZWW1I6uNsbS3Lsnk7Jty5Rcvy0dv/kKKYqjPqrzVlAnPqyTTahLlIU/ZLJBJu9VSQH3ffffJY489Jo8//rj+G/CsXYaICrrBwNlG81J7QK2Qut1R0L1f7e7s4cyzP5f5QePMomNs3brjqOPYouc+6nnqvnezxuYbWcdY1t1hgXn64lEh9a24xyKgvjv6abzKaIFogWiBaIFogWiBaIEbbYEIqGssetDi4EZM7uvKN+cS1cHJGCoxAVsWFtgUpwDFg37mWeDM+n4doJ73umdd22F1rZY/a/FlYNSc7KHygXNgNwDrG2+8If/xH/8hL774ojptvvzlL8u3v/1thbIoV/mxskzpCkg0Z/S813u9N2TVXuG/9zmE5zhRne3NHoRZ/elPfyr/8i//oiAaMP1bv/Vb8pWvfEUefvhhdWAB9V955RWFyKinUZwDslFbW7hvjgttX3Ueh/aztjGV3vb2toZ6/eUvf6l9HDDNOXgBqvmuhY+1kLO8x4YC+r2FtjSQUGerOcx0Qw4J62AqcQD8hQsXVKWOLYE5XDshGLEf18R7OBQ/97nPybPPPqsOSeuL/LayLNT3ov1w0ft+0fJviPFiIdECR7TAnd5fF70/5zVTFZTa92yM49/23A5DcvPMslQYIaAu1YRpqs9lFNaMCx999JG8++67+gJS812LSBKCWIOHFgYcUkJ+6Ea7Kw8+/qQ89sX/Iaee+bxcWzku7+8N5dzmNQ1Ze6zdluNpIuuDPVnb25F2f0d6Gxdk6+pFKSYDyduZwmmU1GvH1nScyrOmqk6Bi3DJfCLSkFRzyKIErUJW+3dYX3vPNkTZs9iezdVNRCUcreSJ1PdNuextXqpJfaPoMR5Oh+cL29qV76ITA93duOoBtA//beGVga/WvgaoUWCrUlrzT6Oq9kruAM5pP7B6BDnES3BeE+47nKe6yMg+x3HNBoBqH6yD3dVrrpv3WR8OIbjalLrrhSfKhB2Jw/4AaqdMBlDrhoEyvHcuPclkp0jk6lDkigfUV/sDKYCHlDUqSGiugDodj6WVTGSlkcl6pylr3Zasdtuy2mlLp5FLgzzNQl5pn2MamxEFRuGzg6Sm5nVt6kI2A6gnvn6Kc1XBm0uS5C6PeLCBsgqmzQ4a9jnLHbQMlOtVQO1F0Q7QaijrzIFMwsB7SJ0Rypt7PSE0tKtzlk3DvB8U0l3PPRUsl6pdazfNhV3pHwqovYLao2QZp85auinDS/jJOb+vH3nYrsC2zD3OFdLuLqy13bPa5zVvu7sH+IeBaN006e8LnadmqW5M6O3tye72jmxd2ZDNS5dlZ7cnwywXWV6XfG1duuunZPnEGRm2VuTi3kR+demaXNjZE/JEnz6+IscbE2lfOy/jd38pl3/xkrz/+s9lt7clY8Ltc46ESA+a8FvSiXtGcS3AZUJ8s1n0ySef1LnhvffeKyvLK2Xu6eqziTkl82KegV3S9bRcup5wTVSGWg8g9WFj6GGfV8eko6z5Zo1ri5573vFxnuNu1tg8z7njMdEC1bHwMIvYGvSw46qf34p7LALqRVslHh8tEC0QLRAtEC0QLRAtEC2gfoW7VUFNiEqDbRZu2OCQOQJwZpgayD5jEWu71M3hSzn2Hp9bSGJ73xzC9m/KCssNnSrm7MXxC0i8ePGiQi0cxIBVYB5gD+hlP2HdrH58Fp4jDJlsDhxzalmdQ0eY1TkMvWx1M+WyLZBmLXhC1beBy/C9WaDRnL9Wv+pCLISiYehpACb1JqTo66+/Lj/60Y/khz/8obYNIPb3fu/35KmnnlJHkJ3DbMe5wvYPnaFhiGlTCpehMCvhqENVt/UjyrIyQmdbeH1hm4T9w0I52uehI90cgKENDCyYEs4A9TvvvCM/+clP5J//+Z8VNOAE+9rXvibPP/+8AmrgKWrz//W//pfCVfral770JbUbMJv+Fto9bPPwfWtnc2SbEho4jTqbNqEOgJH/x955Plt2nOX+2fGcfeLkKGkkjceSFRwk+wJFuARjwIDJGar4Sij+A/4LPlAFFLEook02UCb5coG62MZJMtYojTSaHE7cOdz6vb2efVqbI8kznhnZmnWm9uxz9l6rV/fbb/da3b83PPDAA/rf//t/64knnghQS12BJOi9vfMoBy9jQrQDsV2e+89jCvnMbvZbXz0OdhunHreeA9xXOdhxP1nOuZdK3gd4E6J3n/rUp+IdmEOIW4c0Rz+B/Q899FDIFfkeP358Gk7eY9ee5FzX/W+5xiZzEY7Sbc71LL+t5bLKx2o+pt2P1qtZ8GJ98lyZ62F5Cy0lcKclcCc21251m27Vxvfs/JvfP2evMTtfePzmqRbsNc1czByVh+f23Om5huclDG8wMHr22Wfjd+ZpzsmfLXIvWdchybOi4Xii5sKSHnzoEZ164kkdfPhxrS2u6oXNtl65el2tuQUdWd2jY8tLOlqr6cBkpLlRT1trV3Tx8iu6fPm8rmxcUXfY0dLygg7t26ujB/brwOo+LTTnU85gQjIzbwYAitlqml83v6e7j/2Z7+v5fTi/V+/ah3m+6OI68LUEhNOPw3z/j2edLMxwlF0Atynnc4hwe0oHaJtEuN9UZuE1GqCPLMcw1WTYOCYn92QSBgF8Ru7p8CAtPKjdLwlOJ69qCoww4HiW4oXNK/PuzuU0fWaK0ObJi9qQzyByx5U1C3WeDk9QO0JKF5Cy8HJNMo6GFdLbCYkeIa99zk7E6iJPd0WTEXQToEo+51GC1OGdnAA1vw0nVfXGVbXHVW0MJ1rrj3Sl09fVzlDbw4kmteSBr+FwCqcxA12sVrVnvqkDiy2ttlpabs1rYb6hRg0dw1t6kEJ2Exa7EumFA/JOQubJGz3+4ale5BSOvNMya+bMAAAgAElEQVRg84CqRVj0KrCZMM0p73gucz8H5PARz9vps4hDQFdTHmW+i/zTRYjv/H0aAjyuEVYc4eFcq1Vj8CSvZ5498rziWd8V4cejjunhKIXeNhzOaDWBwFOY8Qx2u3eLcNwRkD3CURdgOgIE2KQi87wuQnUXsb2TV3gcx/N1ClU/fZ5DvpnxSNLlIpx+pKk3tC6e+yX1B31trK/rwrmLun7lWhhLtpZWtHLoqJaPHFNlYVmaW1R1fkUbo6rObvZ1+sqGLm+1BeC//8BeHZ2vann7igYvPK1zn/13PffUp9TtbUdKglHoYVXjSj31D9IbKgwi+L0ZXtSruueee+OZGy9qIPXiwkKMa+Zo2gGExmizUW+E0eb8/JyWFpfimd0peTwPO9/27DPrbmurfB16J++zd/Jab3Rvv1X36je6Tvl9KYEvRQJeR0+joBTrv3yd6rGcP6/4PpFHxMn3rd7IqGS39f2XUl8fUwLqG5FWeWwpgVICpQRKCZQSKCVQSqCUwHR/rgTUKe+eN4AMnRHQLMgxjMpB7SyEzQFPhNsrILc9InMglsOmHOxRJl7AeCnhCQww5HxCAr/vfe+Ld4epzhcnXnR4wxjoaOjlDVgfkx/L9Tg2PDLq9dhsNNTLIb3LnSoPG0pZmMwcdnHMbH28AW655MPQkG0Wqs0CV3+fL8AMhak71wBQP/PMM+E9/a//+q/RLsJ7f+ADH/gfgNp9uduCzTLzIm92893n+HP3oeuWg8O8/FxmeZm5XHMDgbzvDFlz6Ory8rJ8bQPq559/PgD1P/7jPwZYAJLagxovaTbjnnrqqfCwPnv2bED8d73rXQFSgdnIdhaQzP7tPs/7Mjbpx+MAzwBqvNq5BgYYJ0+eDECNdzueI/YwBn4AeKkn9aB+1Jfw7NZHt3kWUOebbB6/ef/li/RZKJ3rlMdV3sez7cr1FzkD4Qkr/4lPfCJADsYlAGrANRAIGSJL2otsaRNh1HN44d+pm9uWz0Ozc8bseM5B9OwYzMvkvNxo4o0AtcvK+7y8jZYSuNMS+ErazP5S236rNr1n51tD593K973IzywcazjNXO/Q23kOaT7nb945nvkKwyTemctOnz4d91WeS4gUATDx84Xnh1mo5vmWa3d7hLpd0KlHHtfbn3ivDj70qDYWlvUigPrKmhZbi7pn/0Hds2evjs7Nay/PT+OBtrc3den6RZ09/7LOXnxZV9cuhz/snrmGjq6u6L5DB3VgeVWtakP1AKbAzIK0ZWBsFlDPQtf83jE73+3a14bKgF3C7+KBSi7h8NZMP3mf5c+WefnhCUze44jpvfMT3Bp32jg4HHOnXvA7RxYep8V1BwWg5vsh+ZQLEAegpvwAf4DSAkZHqmvnyS5CfadnD8KA/09IPfusQ9X8PBfP0EBbg9ECWOab61OZ1whFTZjpV+cDf63nJN+PZ/swvG3xSB0VeZtJ/CzAcALUKdQ3bayoP5Y6Q2kLON0b6kobON3XxnCkPli5Wo+cyITprgECq9JCraalWl175ua1Hzg9P6eFuaaazTqoUZPRQONRP2A0WBXQi+oBnsNzN0JLJzia4DRA22HnbTyRdDbJrcgdTT7pCFm9kx/ZcnYf+G/nmI4xW8WrOuWYdvh1Gw3E802EZU8GtSncdcSRT6G/45pFWugA1BgeFPpYQPRUZg6uDZ6pO2OuCGEfXthFm6b5qotjs7zSyXggGRCEt/Q0+kACz74WZcWcFqHRC0/pabzvSjw7AqnjeR7uW+RVz59rIrR9YSCQj8WYRzWJZ7SrV6/phRfP6Nr1ddXn5nXg6D06fOIB7Tlyj8bNBQ0qDU2qLV0fSC9tdHT62qYubWypIenU/r06sdDQcvuKOi98Tmf+6//qi5/5hMbjnurzjaSV6Gq1ntZZ6O5wovEwWaHQP4TtBu7wrMvzIQbJGGhSb9aEPGMCoTlmsbUQUSfm5ufiORlAzTtlIId4bgxDiLSWnX3OzMeyx1c+j3+p97cv97ivpHv6rbpXf7kyKc+/OyXg5zXvc+SA2utP71nkjhCz91HvZ3nt63KQ6qwhtyWdj8MSUN+d+le2upRAKYFSAqUESgmUEigl8GZL4K71oMYr2ZsX+aaXwVe+seuNYG/G5Zu/OUBlk4Qfh1nzYsCLA441pPUCYvYYhzgGzv3Xf/1XQEU2htl8AGwB9PA8ZZPCmwn55l1skhbQ2ADO1/Vx+TFslBhQG37l1vazlru7LXy8CMph7//YSCxCzOWLqrze3jCa7RMv1JCtgZ2NAvyd/zZ0AwgSRho4/R//8R+xGYSXbh7i29A37xP3r/s7b4MXgDmk5FyD5HwBmOsQZXqzyH2df59DZf/u9nB8DldnjSHs7eQ+yfXSxgSzgPpjH/tYgF9CneNB7RDfXIvcosBhNsEwgDh06FCAYzbDrBOWTa4XNmyw/A1COdb15zuABvAbeMvnbLzhQYxXMWEK+QxjDDyQ8bRmjHJ9jAvQfTbrbJhhffE49USab7rNLs5nDSwsL+uh+yXfzLO+5uM1P8/6EwCm2w0ITxsA0zZKoXx7KwKkAe4YmdBuxnHelvx3681u9bQe5mHPrQ8e37sZxdgYx2213LwxZ/nl+r4blP5K2lR8s2+i5fXvnAS+2vTudm54u+zdxqefDTxPMxc4bQLzMHN8Dqf5jPsC4JkIGxzPvM8cjcwJ581zCHNbnnva96QcBPEZz0A8swC4+bvd6Whjc0uVekMPP/ZOPYwH9amHtTW/pLPbHV1c29Ty0h4dO3BYR1b2abXWUH0wUq/bUXvQ19agp832hta2r2t97bLa65c13riqVr+rYyvLuvfAAR3du1etRkO1ek0VUqCEZ/GO5+bsM4nv2fkzR67Jr9t3xTNWgLPCjzPOLfJP79Y3NirL79PRP4Unc+47vDP/Ju9ah/v280YA5iwMeNw3ipzTntuHRZhv3wftTZmOLSD1KOW2Du9qvKkjN+8owh0DVANSG2DPeKT6HuTnMt8jbei1m/Gdv/Ox+ca6ZZ/Dw/w+tdvzerj8Av3GNVUidDJAblhA6rEqAGuAJYB6OFF3ONHmYKRLW514rfUG6gDyqzWpORe606jVNF+rabFR11KzqeVaQ8v1plYIqVyvqRnwj1DNyKmv0agXsnJIcbAqgDyMAgz5i37GzZ/v8fBPnsyF9zkh6eP3BJcrNWBx8oDO5ZnLbQqoIwf0BF/lIv90gv+UE8+0eRlKIDquVZBt4HnKQc31IaXJh92AOjl02ws6gU7/BJT2GCuAetL9pM0RyaAI8Z08qQt9NqSuVjREWuhg2FoUIbqTa/Y0hHwy0EigP6IiFOHJA2NXvK4aJuPaQu/zuSl/Ns3nxOmYHU/U7QGor+q5F1/S9e2u5lf3au+RY9pz+Ljm9xxQdW5BlfqCanNL2sKDeruv/762ritbbbVU0dtXV3XfnLS4dVmbz31Gz33qX/XM5z8RMp1fmNcIfcFmIvq6HgAfw5RKGFk4V/Y4ngl5TmSdxzMvz4n0O/MzUXkA0EQUOnzokPbu2RvPzjwX84p81K3WNCVOMtRJ8Nv3BK/z8mflfL3r5+E7d1d/dY7sO3nd2Wvdzvv1m9mu8tpfHRJA/3KjPo/VfB8gH8ves8jXobNrVd838zJeSxqzz9e+P9+o9EoP6huVWHl8KYFSAqUESgmUEiglUEqglECsQ+9WD2rCVLJ5GqHSGti/v9rbxX/n4JEHfHsZsbnLRofLABRxLO9sIPBjGG1V43g+Y9HBdQ3tck9nFhf8DSzE25QQ1QA9YCHhmL/hG74hQr+x+ZtvCOYwzotsg0PqxXVzwMs1aAsLG0MuL3y8CWrQ6A0y2sFnbGYD4yifzRDkZyjPdfDOQj4RbnI8jvLZOOGVw+98Y30W+rkuXiBRX2/IcSxluw2Ws6/FOcgMQP3xj3886obn+Td90zcFmGXTnR9vYHlD1Hm/nTeT61B32kh/OYS4F40G8s5hndfPm2DWH9cZueV6kXupUU/3lcvKgT5lIFcAfF6+Q/4517EBpfUNzwtCfAPrCeHNRtcjjzyir//6r58CaupBGFfgA3JFh9Exb37NLnq9ccyxbg9yo74eA9Qnt/bmO64BeKZueHusrq6GbKkz7cLTm1zZAGpACSAXkA6kxquEelmm1lu3E71031k+ztPHNVwXL9htYOBNgVxfqSt95TZxjPWcd48t3t1+zkG2tM/97Hq4XrSXDUfCldN+zp812vB8YRl7zLkuNjzx3MN7vpEwu4Fh+RhIUb77KM8tnkNql5HDgldvTO9sUpe30lICd0oCX02A+lZvdrvtnhd2A9OzG4p+LsjvbcxNBtSe8/gbOA2IBtJwHhCEdCLczx3em+cSjs0Nj2z0wrX97MC9nvC0vHOPYN6/eu1a5Np9x6Pv1CPveUKH3vY2dVqLutDu6epWR6sr+3T4wFGtLK2qMqxqe6OtqxubWu8N1eXZI1jLUJP+ltrXzqtz7kUNL72ivdWR7j+4T2+797j2rSyr0WhGuOZx5Hst4FoWMtlyzIGn57sb0eMi829AM7wzPVdG/tziJ/yfCzA3/d7hvYsQ2tN8ukXOXJ+bykwhoGn5hPzI4ZWb8u/ynd9ddpxTlA+EHjpkdxFmOr6zBzW/h0OvQ1ATQjzlpc6fASMUOEA7rpfCJKfvE+jmx7Arh6mv9bsNr3YD2Lvp+Ow4erVBQVWVSS0AdSKrrwbU4UHNs/hEGowm6gwn2hqMQt+ubHe0Phiqg7c43tyNhuqNhuYadS0EnG5ouTkXHtR457cqNTUDtsbTY3oGDUDdLzx77S1dvEd4bwwQRpqMUqhvPJjx8ifnsENx25M8gDCe5eHdXEDqAi77s/w57FWAmtZPCvhcwOnkRe0Q7MV7Eco7AWp7rxOtRYUHNbmzk6FFQOtaAtcOOW7v+KSU9oje+d65qpPac24E+Y6w+xFNvCjbCHtCbmY8mCvV8DAOD39gbREmnLMDdqdI5CkpexREvuwCVjPvFDobz8+Euh8N0znFuA+DDPq5CF0fx4d3e4pQwPjp9fu6cu2qnnnhpcgrXVvdp5VDx7S075DqrWU1F1bUWtij1sKqOtWGzrW7evrKdV1vd7Wn3tRj+/bpvmZFcxsXde3ZT+uZT/4fPfPUJ7Uw19Dq6nLUvd8bqNftadAfxNxUq6Zw3547nTKB527mT55/SX/DszjPf8y/6AAA+9jRo/Esuby8Es9zebhv1izx/F0nqsGrjQpob65H+Voin//u9L32Tl9vt7n+Vt+zb+R+Uh5bSsB7C3HPKvaKcqOkXEKz6zXfs22Izbj2Pdj7D/7s9cDzrRiHJaAudbmUQCmBUgKlBEoJlBIoJVBK4GYkcNcC6o9+9KOxeQowWllZeVXuLm+c5QCTTVZAHwAKcMbvLCDYCGAzgXIcZo1yDQk5BjBkaMsiwtCMDQc2bgFr/ADR2IjgumfOnAnASphqNofZkMCLFEiNVT3X4zpcm3dfg7K4NvWiPoaE+cKEtuDhybUjz1qrFRvRrjdlOZycIbyhO58D4GgP5dvDljZRFuXyPXJiI5yFEXVgwcI1nCfNocTzxZA33r0gs/yRTb4hznWAmdSf61EX2mQQTnvYyCHU8r/8y78E1Pyar/ma8D43oM43YO39ysY7ZdJGrjFbd/Qkh/n5ZurOhtyOp0KuP5RNXXkZFFI+dUUmlE1fUlefRz/yO22jX3kBDwAJNjhwmykDGRv4ejKwBzVhWQ2o0V8DasA94Jf+o24XLlyI6/A3dbJecx1v5Hmxy3HIipfDWFNfe3LQHsowVKYdzi+N/NEfdAIZ2CiDELJ4UBM9gL5gkw4v78cffzw26mwsYN2nXvS/9dnypd3Ij+OQS4RELMaDAbPl67FhOfPu/qKvnEMaPaY8ZG25OBe8AYEBPPKgDOpmCGSZYiABoKacvL9tvIFexYZprxfneyxSHmOK7+yhSD1sREBZ7if3FfV3WyjHhjWe+6gDvxvgc543SXJIbf3297diE+NmbljlOXe3BL6a9O5Wb3ZPYYvBZhHqdvYeag2x0Rdzre9xNi5jfvK8xnzC3IB3HvdN5jDOxSiOOZPPuH/wTML87dDero/nCxtX8TfzGykcmFu4FiHCL166FH6Vj7/znXr0PU/oyMmTGiws6Fp/qPXOQMur+7Vn3yE15pe1uT3U+cvrevnymq50h+pU6qo3m1pq4dE6UmXzsjovP6f2mS+q2b6ue/Yu6dFT9+vowf2an29pUq0L1DYqImTnRkm7AWp/fzOjy/fDgF9ASHL5Fj/hfVx4hRqOxVdF3mc/83hejXzFBs+Fl3PMvRHiON0XcjDtPp56PxcALtDdmJDCBXAu8vcmQJ3CiadycFtNkDrKjtDefFeE+Q4Q7TzWOxA+clsXn+dtyJ+DkKlhtO9tuWFXDqhnjQVyI6t8HM32HVDagDr8c8n9XAmf3JT/OZCnNJpUNBiNw4O6PRxprdPXWqenDZ7PR8nnWvVqgOO5RkMLzQSol2oNtWo1NVVVfVJVLeRFbu+hhsOBBqNklDeZkPe6yHMM+Bwn6It/faXo6xpwulpVo1qP6zRqRS5ig+Q6QDh5Z6NDeL8aQufvls1rA+pq8lzGU5pX4a0dwJjfA4LjnR1aF32d8k6nHN52kI5Q5YVXd4i2gOXRVwGt0fMU2nsnF3VhkBFlUWYRVjwA8zTDehoCZAiPIqoah+czPZb6K2WgLnJcF3A7+WqnP+iGBLMTpI7oAcTAp6+HKR/1tJ7FMw36PX3uD0OPYgwUYe957rt6fU1fePFFnd3YVn9xVUuHjml+Zb9q9XktLu/V6upBLS/tVa+WAPUXrl5Tuz/UodaiHt23X/c2KqqvX9DlZz+tL3zi4zr91Ke0b3lJRw4eULNeU7/d1dr1tcIIaBxzWr7ecf14vuOZlfUVkJp3nn29vuOZLzd09FjjvMWFRS0UgLo5n54JPdbyeTA3ZM3B2G7j7WbmxZs5582+v9/qe/bNyKA85+6VAPpneMx8xY/vod4L8FrT85mP49jcSJ6/naLFa918nE+fOXYR95c7DktAfffqcNnyUgKlBEoJlBIoJVBKoJTAlyOBuxZQ//Iv/3JsvgJ+2QAA0gGODHQtVB7o2WBl85bwvXgY4WUK9GHTl8W/NwuAabzYODCYY8OBDV5CY7JJayjJddgUBjgCQ4FLbOry4m9yTwPqPv/5z8f5lIfnNGDRG8e8P/jggwHu2DjmGsBLh4Djc+rGpoVzCNvDmTLZcKZOQC7ynXE859I2QjHzolznPKMMh4Gmjhz/6KOPTvMHczwyQj455OX61IP6EtKZzRaHdc69Wr1g8gacPUu9ucLmjL18Aam8nOeXzSUDUWAbIA+vYSA1/fy1X/u1+rZv+7aQH7JkUWdveIAt/Yr86A/6OwfU6AU6Qmhm6m7vdYNkQ0F7FnnjxyHfgYLUBdlQPhCV+vFDWXiq2VOCa9m7nvZTD9cP2fOyznC+N7IAvbwsW9rscrgegIFw8XhQ54Aaz2SuzYKUfqOeDn9PWYwL3uknL5DtEYeuuQ/oF7fJntzoFfpJGfzuPiG/NH1JffkenedvvKcJzf65z30u3tFDFrqADsIdom8cix75d/TZemddsMGCATXnUAeHE/fYzBf2NiRBNsiY8Y487JVNm2Pzr4DqJ06ciDrYaMHjCnlQH/qIsYPsnd/dBiiec6gPMrDRQ+y9FtEO7OVIWfQJZdnrEb2w0Qd9Qz14t5GJQYhDjlMG9aIMZIOe0g7GoMckOoguIrN83NkaP58PvYny5dx4ynNLCdyMBL7cjbObueaXes7t3tzODaJ8rRwS2xMuH6uG08xBNiLKc037HsbcwrxnwzLKZb7i3kW0GZ4VmA/zyCi5J6zv3Z6b/GzAnMm8/PJLL+nchQuq1Cp64r1P6p1PPKnjJ0+qsrysrQlerRPNL+3R/Mo+9Srzuni9o+fPX9fzl67rUmesjhqq1uvauzCng3MVLfY3Nbl0Rt0Xv6jxtXM6vFTX4wDqQwe0uLSkWmNOY7IEF7DXcC0HNZ5vd/PkfaM+9+awy3D7CT1crzeCpCUvzQR1DZ5e1UdsRqcTA8f5uwC+4fqdauEN6wDOwGU8lwu4ZjC983fa1A5wbU9ne0yD9Iow3lGn2ABPOaxTOQnyhWdpUe8piC5gtD1VOT++m+a4zjzICxBpmeeGV95Az73C8j7JAbb7IIfXs7+n+ldVIcR3EZt6UgEWp5DbgOMUDr2i4XiiwUjhMb3ZG2izP1R7NFZnPNKAYyow6mqAxFajpkXeq8lrulLkCq7QL0TwAVCPhqn9yJGcy9OQ2eRJHqtGXueAwlK9Uo2y68DpWl3NAk5P5WAYHIC6omo95RC2B5zfc1kaSnpeCAk4dLjfDakLL12H+349QJ3CcwOnCw/owgN3KvvIVV1TtVIrPJl3ALV1L/JaY6BAPahX6HolwllXQlZ4QFc1qVVEKPoBcgQUpxjgrwKq4QkNqCkANVw8QtIr6fA0Vzo6HMA9jTfLbDo38XkBryMqgEPdF3neeYa7vrGhp188o+evr2t7blGLAOrl/dIEI9sD2rsPo50V9aq1ANTPkQ6hUtPx1T06tbisI2TTXjuvi899Vk9/8v/o9Oc+pcP79urB+05o38qKJv2BLl24oBdeeF7dXk+1JnNFyjUe84ANRQojRJ5deT738y/P0Z53Hc7baW/oH7zyW/MpxHeE/W7Nq1FA8Fl9ms4TBQh7rXnwTt5z7+S1dpvjb/c9/I3uK+X3d7cEDJ8Zi47Kx1zG85sNsXl+42/Wd3m0Okd7836P913sFODc9H6eyJ8TX0/qNzMmS0B9d+tx2fpSAqUESgmUEiglUEqglMDNSuCuBdSEN3ae3VOnToVnMgAY4JSHzGUhAFgEFgPWDDHt9YzgDZcBaXjovv3tb49NBYdlI3fjZz/72QBwnOcNBXsbsygGLuEZDWjic6731FNPhfc0ixDqBLwEJNlrG6j8dV/3dQGJ2QTG6xSgzfeAWDxPKY/6GfqyqGEj+umnn45rAC6B6sDbxx57LOoMePzMZz4T5XF96st1qQPgjnZQ54cffjhCjtNWwB7Hs5ltsGcAaE9k2kiduQ4ycghQvvfGmzfMDXuRr+Eo4BRYRz8AMKkHG+b2rs5DMAOrkRvHsMlDmOhv//ZvjzqzscOii++RBWV9+tOfnkJRrpl7MqATyJE6A3TZLHJ45tyLJQ+xxef0NfUDEOIJj8wBhTm0pC6ASmSC7lA2AJO2cC79Srhy2oxsAemABreZ69Df1BHYSPsoB4BKu2kn8Jh+/s///M8poOYYxgDtASawOUf51BMYgczpK3J3U6ZzJSMz4Cv9gK7xnod9jY3NInci7UAH3/Wud4WOUG/K/9u//dv4HTj9jd/4jQGg0ctPfvKToXd4UdNOPkN3WexSFu1DZxiv6Dx/I0uANrJlbNq4wLpH+9FprsE5yJlx5kgFDtGNjNB72k5ZtIt20ofIxh7ZjAHqwrijbYwLG3VwfcYsfcW5lOm+4jr0qc9Htu985ztDp2gH3xn8ImPGEHqDTOg32mmAYYBMn9B3lEHbkAv1se7RHsak5x7GKJsb1CWfs5gr6GMMMNDH3eBX7iXnjeqbvemU55USuFkJ3Mxm2c1e60bPuxOb27PjMK+jNzc9jxjUMHcxj+XRJZwuwPO1v/dc54gxntN4BnJob89DBh6GKpTFPGbDJOYkjnV48HMXzqs+19ST/+u9etd7n9S9b3ubGssr6pLeYSxVW0sazy9pY1jXS9e2dfrCul68sqlrXakrUqhUtVKv6UBtrKXehhrXX9H4wvPS9fM6uNTUo6dOBKBewSiv3gxwCXT1z2yozN3A55cKLfLnE85JV5lMPZgATobAybuz8Dgm1HPh8QmQIlqx9cZ9u9PHLjUL5Q2cLgA1zqMpN3WRj7qA8XF+Abyn1w1IuwOoA+pFXeyZrZ3w3s6LHSA21XsKo90O56p2CPHdIHyWq5iK5vdkw8PZPjCgdroTP0vkcO1V50QI6BREGkCNgUB42Aa+JMVMAtR4iiOryEU9UXhSd0ajgNVd0tYUnuYBlknnUZXmKlKT5090KF4pD7MNCPBOTx7y8EW8nguv4UIbANT14hVe0wGfawGp6w7DHRC6Fs7IhtIBqItjk5ySx7JlYBfnlEs6hW8OWB3wF6/pAgxncNrhvqk/9UyA2lC08PYuPKjDt5k2RV7qdO1XwekK9U2vqHiRn9rhvVNe6PCtjldhOiDSWydAXRhd4IVdS57TQ+RPr6XI4dOQ4knihC933m5CgicP9iIwfegmoeltlOEw9s6/7ND0yQijCE0fUSjo1mRYwQ/fr29s6PMvvKAX1zbVbi1r6fAxzS/tVyUA9X6t7tmvxtx8zFcXtrd1Zn1dzYUF3X/wkO5fWNS+QU+ja+d18fnP6an//L/6789+UocwAH7wpO7FC7pe1/UrV/Ts6dO6vrGe2lykCPC4d/oi6sU6g2de1gU85zkqRcDoen0Kq30un0ekn9aCFhcX1FpYiGe91xo/+XlfCYCafngz7/F34h5+o88V5fF3jwRsIMzY5x7IvddRsFi/sR+AESHrS35nnWjjcMa9o5753UbrNqZmzeh7Rv7c8XoSvpnxWALqu0dny5aWEiglUEqglEApgVICpQRupQTuWkANzDEAA8x88zd/86vCZxvysBAAxBEqGlDIJq+9hFgQsJHLAoKHfTYSgD1AP+ATiwI2ggFo5JMGFAFZvTCwpyMwFUjJBgSAiYUI3q7ALoAmZdhT2wCdd2AbYasJf8wG8j//8z9HWHB7DH/gAx8ICGjoxEKDutIOQOE//dM/BZTlmJ/4iZ8I6AYEB4yR+9rfo3BAOerJJjVtYKHDdQHU1BmgSAhpgDDe03moKedNZmHEtQB7hNwGkgJR7RGQNokyD6AihxLyogzKBtjxok+QDXJgMcRizn1hj3TOcx5jQOh3fPQ6Oi4AACAASURBVMd3BMQDuHMdFnjASGSBpzVwknYhA4NLyuRY2kN/ArkJi01fc22u6x9vWnsBSJ2RC/3+93//9/FOfTguz8kNoATiIk/AJTCXcll8ojvAc3QBWOCQ7Hyfe4GjS9Sd86kfL0AsbaU/ANS00R7UAEnnoKZdQFEMFv7sz/4sADHn0U/f+q3fGu/0PRAD6AnI5ljKM0g29KRehhz0LZ7rDiPOwvov//Iv9du//dsx9uj/H/zBH4zyaQv9kBs5IHvGmHNV4/FLXRljyIu/kRFjBX3AeMJRDdx/6Cv1Rn8ZLxgqvPvd745yvMHHMegW7UYfkLnzsFo33bfImX5HDxh7jFt+GH/oJfmzkQ/HeVOQd853SHTaxIYj8wTyod8p06CHNlEGsB6ZUB+DH/SGNgK+6TP+piwMbJAjcwjyYp4ClP/jP/5j1And5vqWJXMBfYpRDnMV8uR34JIjAOSgK9/ILAH1rbwFl2XdiARuZrPsRsr/co693ZvbOcDM5eDr5h64fB9eruTJLZ5RHLnDxk2+19oAzPlPKc9RN5hDmBO5V3Lv8djnmBxQ22OR+Yi5lvs8L+49GOgxn12+elWt5SU98b/eq8effEL3vu2k5vasqF+taYu6NubVqTZ1tV/VC2ttPXt5W2fXutroVzWc1FUZV7RYGWl12FWrfVVza+dVX3tFje1rOryyoHecul9HANSEt63WVZ1Up+GyqXfujWoQMgtId+v/vF9n+9hzdsDf7OTp5m+6ULzs6WmPaTw4Hc57Fk6nv8MfNAHRAvCS93kySnmkk7tpkaI3QHWC3XFs5kkahnNFSG8DOeeapowUOnzHKM/epXHPy8Az+azDa9ie0wX0tmHE1Ks6CzNOwXGt4vUqD/IZGGWdztOo+Dky97x2X4ZoI8Q0/xd5mwGqRfjnkQF1eD0n8kkW6FGlqqEqGown6pJKg2g6ANLhQGNyF3PvnkxUn4xVj/zRo7hOrYaRBLiVcoreDogLRE6hueMVeaqT5zTR3oHRTcC0w3fjfTzNE51+j9zThde0y8n1tRKhttOLnM38cA3KnEL8woM6YDVgGC88rlmE+ca7Os4r6hkhvQOQFiG+A0QnA4ppDuoA/gmAp3eAePKgVnhlJ0DtPOuvNh7A6xnv6cgOrloGqBPBrooc1OldSj7vKch3/Asri0KxycUe1QIyDzUYD1Vv1NVo1KZ5pUPvk4N7WmMxBxZRBHbmxhTW27npGUfhAV/A6rXNTT317HN6eWNLw6W9Wjl6jxZWD6hRI7XLHrUWVyIc+Xq/pwtbm3pla1NLKys6efSojs+1tNTrqn/5nC6++LSe/sS/6wuf/qT2LrR06sQDOnXihPbv2aN+p6OXzryoq9evqTscTL3wPS87chLzLc99QCaeM23cy/pk1jvcayfaaU9Knu8cSYm5Ov/Zbd7L53bPj/n7l3NvvJFz38x7/O2+h9+IHMpj7y4J+B7nZzZHveHZi/UlhuCsDVmD8zcvvjOgdgopR1PzO+ts1rzMIazvbPxVAuq7S7/K1pYSKCVQSqCUQCmBUgKlBL4aJHDXAupf+qVfijDabJwCevD2ATjZoxOrcwAoIA5YCyQE2gE42SjAQ5XFP7CWTVzgI4sHNmgBTh/84AfD+5QfrgM4BlLzO5u2ACnCDlMWYAhgxsYDmwp8DzimTDaHgYCUi/U8cM5wlAUIMJPzgGtAdLwtqRfw61u+5Vum3qJAMRZAwDjnI/6Hf/iHgGBsJP/UT/1UwDvKBPQZUANGWQSxqHGoOcAnUBowxu9siFBHNqKRpUMhU2eHOKcc2s6ii/Yia66HcQDH28PbG0n5BgowkzrRBwZ2XAc52FsYuVE2daUe9AlQDkiMjN///vdPPajpRxZ1gD9khpz5mzbRd/QxMuQa6ADetBwDYAXq2mudttOP3ljy5rA3mDiefqHOH//4x2NhyfHIG0DMgpG2sXmELiBfoKtzitMGvI0Bn5zL4hI9pW85zpAdDzVkS7u5Nu1F/wzS2ehCFrkHtb3fgZroHjoHcAYgU2dgN9ATEMu7+5h+BAhTFmU6TDeyoD0G2QAO+hAdYaxQd2T5kY98RL/1W78VsIO2fP/3f3/IFB2mPEAzOknbkT/lA13RE8AH0Jv6GjAz5qgv8kEeeEbzQt8dUpwyWcxTNxbqXI9re6MPgwzGJu1i3FF3h6jlujZYoDz0BD1DfrzQE3sqA4PpA3QZvbRXMn0OHKafkDF9RfspG13CkAQZMQ5oM2Vg7MGcwaaE88/TrxhjUBbGCugvxiboHXpLPwGa0WPq9G//9m8BqLkeekH/0G7KoW/4jPKc4gBZOyd2HubbY5F25ePzq+EGV9bxrSWBN3Pz+o0kebs3t3cDpTnYnK2f70POZY9Ri9NOWI4Gy/7bhnncR3k2Ym7l3stzg716coDI7zbS4lzuXcwpzCXcQ5h3mcsjEkynoz0HD+rd731Sj77n3brn5AOaW15WtyqtD0baVkUbk6quDCo6szHQi2s9Xdweqd0jXHYCg4uVsVaHbc1vXlbj+jk118+r1dvS0b3LevjU23T0IIB6PsGwDNi+lsduALvMQ3RWhrObuLsC6iJXtOdU7hPIFQ9O5BN5ZuvJSMlGP75OwN1h4aXs8MMF4A1PVsIZF+cFMMZTNLx5UwnJvzSIbPIUDi/qdA5Q2mDYocaB3uFVHLmmDW5J60Do8JGG09y8OyG7XQahmMP4rADeCQgmgO4c1va25piodxFW2UZru4HqWTjvY9xnuef7bn0VXroBfe1BDY+m/cljNskkeRcDWAGieFKTdxoPVoD1uIpnboKh1fFIdU2E6WE9uaInKRdew+HxHLC2yBUdwLeuem3HSzoAtSaqAanj+wSKXf/IzYwndeEFm6DxDuQ2rDCMN6BOXsEJUAeILrykI7R3XBM4XsDr8Kbmuuna0/t44UFNHcOqIUJuF97SyCA8oPGcLtgzADm5iU9zTgecjjJzL+pCqyP3NnVIUDpguT2pGZcF9KY8QnxX6jVVSCHD35XMuALjmv5A/V5PvU5XvXZH/T5ja6h6s6aV1fSsF+0I2F7w7GJkRO7xMIzAqCLpaQQHLww76EdHmbAur61v6PPPPqtza5vS8j7tPX6f9h46poXFvQGnq3Nz6owGutZp69z6mi5ub2p5dUUnDh7W/kpVze0t9a9e1NWzz+qZz31Sz3zm01qo1nXiyHE9cO89On70kOaaDa2vXVebeQLwbnkUofmpiyEV/eA5lec01k42yPWcnc9JtAc9Yo3D/MtrNrSv56B8Tnyte5d15o3ufbfr+zt9v7/d9/DbJaey3LeGBGxYyL6FI8axzmO9zZqPz3k5tLdTrqC3jGeexTze7dTAevf7vu/7pkbd3mspAfVbQ2fKVpQSKCVQSqCUQCmBUgKlBN5KErhrAfUf/MEfBAgDBAFwgFd4M373d393wB4W+MAfACHHsOnoUODvec97AswCpwBWQDtgEuWxqAAE/cAP/EBAWBYMAE7KAPpyDDCQjQbK4cXvAEc2EwBrbCRzbWAW3o+cD5gDeAO0AJz2pGYxwiYMdQC2cg5tAU4CZV1Pb4yxsAEEAuOAV9QHiGhAzXXYkAao4pFNuXj9shEEHMfzGY9L6gu4ox6Ru+369fA65TrIhZfDQgPZAP0AM2TNBgtw+pu+6ZsC5Dmnc2wSFR7U0425SiXAsL1JaR+gEwhHfwHkHJoYOQAsgYz0B8dyLvIF1vMCziFjNs4Bx8iA9jpsMzJGvtTfOXxZIOIBTR3QAWTAtZEDG/G035s+3qRm4Uhd8Ah2v3Ac53Mu17HnMp8jE+RAfwIRqBNg+m/+5m9CF9BH4CKLTUBkDqjx/gXeo2PATcr5zu/8zpAv7WWhSnl5DmqH+EZP0FegLPL6q7/6qyjDHtQAaoA4QJXPkZl1knKpE23JQ7YDRAAatAMw7bx56N2HP/zhANQcgz4BqOkXAD19BcxgMc6LsYWMkBfezxgk2CuETTt0hbGEnOkrxhptp++QI3VGNoa91Il6IhfDe+qBEQie5bQLQwvGAOAeWQOOnZuZ8gx5OMZ5takzY5sxQz3QN85lbFs3nSqAMYAM6VM2EpEffYUuMZZoC8YQlIcMaK+NOag7dUHP6U90izFKWcgG+E67MGRhjBABgXHA74bcyNKhd5kLkBNlcm363N7e3rzINyj5fTfI8la6IZZt+cqWwJ3esL4RadzJzW2Pw1mDLuprj1aH9macM28x1zkaSA6oXYY3Ln3vwpAN4x3uDcx9XDMPK8u18ugnjqLBfZ/juCZgmucXnotUq+vwseN6/D3v0Tve+S4de+B+NRZb2h6PdK3T1fpopPVRRddGNZ3dHurs5lCXOyO1hxjGVNWoVrS3IR2o9NXcuKjq5bOqXD2vVn9bx/bs1UMnT+kIkV5a82SfDvgGkJ2F0G57bnjzenqVb+TuZiRA+XZmps0YB20XqUeQCc8bzfkUZje8ZIHW5CB2juHIo5xgb/RFEaobz1Y+S7mUUwhiIHKE5i4AdfIyLSLP8HsBL/0sBZizx3N4bOdezyNOgIADqJNnacqpnPIqx7nT30fJI3/scN/jImQ4Hq8pJ7C9rdG7dM0UgzzAd/GZ33Ov69nfczjn59bdx2GC8QGBA1ADOKdptVO9CmDPF0BcewADQ8HOY5pPmGxCXvNiox/PaU0ivHej6Bu+i8g4RUju5AGN5/POKwB11WGXi9DUMUYIqw04LsJhR9jsdB66kPSA8naA8/+A8oUHdegpkLqIhB3QO7y2azv5ngOmVyPvdQLYfLfjCU19ovwiZ/YOoN7xoN4NUKeM6ZRTwOkszHfypC5MJgKQJ6/pegGmoy7F7wFkiwTrw8pEg8lQ/cI4YkA6gkE/5irA9KB473U66m631e10wuigtbSgo8eO6MiRw9PnlgDe9LfztmepeiIsfpEbvTggpQ4qxkcKA1+E+P7iaZ27uqba4ooOHD+hw/fer70HjqrWWtCgKm2N+rraaevi5pqubG+mMNx792lpNFZta0v9a5e1dv6Mnn/6szr9uc+q1h9p79KKDu7bo4MH9mlxqaXhoB/jq4phQ6M5nVfz5y2PC+bSPMUTz2s26vXxub6EUUy9Hs92zlM9C6o9b3t8+X7iudLjLZ8rb+ReeCuPvZP3/Dt5D7+VMirLemtIAF136jEMBFkLsi5n74H1MOPZRtj8zjzgsez5Ah12ejHGN+v37/me74k1tNN+5dJ6I52/mfFXhvh+a+hj2YpSAqUESgmUEiglUEqglMCdlsBdC6iBP8BSYBHgDo8hoN2HPvShgEVsCACuCHnMO9AJAMSL3wGTzhHEJi6wiHJYVLAxwIIA8MbmBTCURYa9f9m8A2ABi7gmsBFA5PxAgDQ2dYFZACYAFEDWUBcAxfEO2wakAyQDq4BxfAfI/q7v+q6ArYbYLGAAaGwaU1cAFvCVY37yJ38yygc6Y6kLbHOIbxYoHONwzVyfMp3zmXJZEFF2vmntMMssrICbAEDaxA/wDm91ADP5ndlQycM/hndIEZYOGPexj30sZIFHF98BRR2ym0WX+4INYuSNRyzHA0UJoY28AZPUnUUb5dBG+oQNUaAdnqwOc0z7DN7tyUyZ9Cd1J/Q1oJh+4Thv7BjwOX80/Y4c0Q++o720GyMIQ2baQ9+7DQ7PzPV42TjCYNth29Ej2osBALpM33M88gai016uR5+i33z/d3/3d2FMQHvpb0AsgJpyDKiRDe2nnRg5oPPUiUUy4BSdoa8czp6FLyAZmIps7S3lcIOWJXr8x3/8x9MQ38DzH/7hH45rYCSB3ud6gsEDdQPQImtgr/Op25uXawFPAMD2ZPeCne+QDfVGf/id6xCWHlnikYJcmAus6yzWkRnH0H7D9dzLi2sbgDs/PbqGkQD6QP86pz2y9wIfnWAusQc64Bjd5Xj0E8iMvjpUOHAdgwbmJPoLffGGBDrB9xgwoMO0GYBNn1J/ZIdhBNcC/NNW5gT0Av3hB7kBpSkzB082DvHNyLBjN2h9p29Y5fXubgnczGbZnZLYG2303Yp65F5zXM9zXg4aDPgY32x2Mv6Zv/P7lI1N8rma+lEe93LuIcyNgGVDxRxiuC3eFOVv37OZS7g25zPnMhfx98Liso7ee0LvePxdeuixx3X0xH2qzDW12e/p8ta21voDbYyr2qg0daEz1rnNvq50h+qM6wG3W7WJDi/UdLQ5UXPjkobnXlT/3Eua73d1bO8Bnbr/7TpMBJLWvFQFT4Z/7E7+XIcqLiqfA2q3Zzf9yuf+Wa+jBPIAe9JwNNaVq1f0zOnT0WbkCCybm5tXa6EVc21zrql6oxHv3EN4zmyE923yAJ56NVYrhdx5tijSnhQgeoI3KCCueI3xfi4M+3I9sHcofboT4jjLZx0e1NUixHfh7VyEPDZgtke1ywA6Tz+L/M4FPC/yaocH9RRQF97eBaR2Ga5XAG+H/s7q6PPpE8s733xPbTHjJGj3JOBuOATHK4HqAKrhNJs8f1NOZPqKhM8pvPSEvqsnyAswBlDjMV2fTNSsKCBvlXD2GBbMNeK4ChA6QPQOXAYwh9FBhPpOntCcV6lMIudz8u4uXJKjDIB4PfJOG14TGrweXtE7ujA11DSgfg0P6gSh3cbCg9pwmmvxL/QfmO981iHhzIM6C/EdkDt5OyOv5HsMVi48pqe5s4t81OnglEubc/iH3Kbe03hTp5zUYc4wJu/0WIPRUNvdtjY72+oM+mp3O9oq0pf0ul2NB0NN8NofDNRvd9TrJkC9tLKoB08+qAeLtVCj3kghvYtw3dQ7xm1hOJHGiIPwFy2pER7cUQnwJK9og7XUF/5b5y9dUW1uQYeO3qvjD5zS4Xvu12iuqa3xQFuTodYGHV1tb+r69laM4/3Ly1oYjlRtb2uwdk1r58/qxf9+Ws899ZRGWx01RLh1ab7V1Nw8oeLpo5rq9aaaTeaBNBfk0Snondx4iO95xuZ6+fOagbTf/fzL33lEC0foyq8TRhczhod5OPB8Pnwz77136tp34h5+K54DyjLemhLg3se6ECN7jPrZN2Btz5qdsYzBNE4HGHQ7kp7XxNxfWQc7NLhDf3MOa1mv0WfD/e+m81/ueCsB9VtTP8tWlRIoJVBKoJRAKYFSAqUEbrcE7lpADQDGQwiAA8gBHAFxvvd7vzegMQ/xLBIIeQxYc95bvgOaARS9ccniwWGgWUywqQA8BbwBlexBDNzjOmxU4jkKeAOYAT2n3jTVaoRwAhIDG4HO1APwBXAEogJZWayw6cVihIUIEBXgCoSkPAAZx1I+x3rBwYa1ATXQjvDHLHgA1IAywDvfG1DTHix2gZRcH7AKUHYeIyso9aBsNsKd9xdwzt/Uj41u55Bm4wSrXspzPmDKsxdyvlnMZ8j2T//0T0MeeCchU3KG4+3OIs1g36Cc/jBMBbrSfsAcfQKARr58Tr+zAEQ2tOvbvu3bQs7uC+pBm4CQgHVky6Yzx3JtoCK6kHt+e4PY4cbtQY2esYAEIrJYRJ9YZLKQy70bOA8vWoAnXr0YHgBJgYvUD1DJOTmgRc4YSQA28YDGSAJozDmAfPQamVB/IgIALCjH31MPZML5f/7nfz4N8W1AjcEGsAEDA/SC8tET+gDAPWsw4Y1/b0QjT3tg54CaENg//uM/HmHE0VPagY5wHcYKcqB/GScAZRtb5HDEi3J0Dj2jDPqMF5/RVmRDf/M3wJd2Mz5oN3MA10K3GKcYMzgfPdezVzFtmA09StmMZ+qLbIHLwGGMU5gnGCce2+gIMnA4cMYe1vGUyRjAmATdBP4DnNFf9xN6i57lZXEeY4v5gePpPzYiAOvIi40O2kR/MZ7RIXSBF7Km/9jstLdjHlLUYGB24yIfn1/uBsbtvrGV5b81JfCVrHe3e3M7NxAxvJgFkw7rzXzAfMicxoanQXM+d/r5xcY9lMXvBtzMlxgukXfYgGsKH0ejuAclD90UQcT3Qe7vlAOkjfOHw4B/i0vLOnz8Pj30yON6+yOP6ch990mNhq5327q8san1/lBt1dWuzetSF0Dd09XtrvqAnEZTC3Xp2HJDxxalyrULap95Tlsvn9HieKz7Dh7VQ/c/rP37SFNQ17gy0LiSstr6fpTDfcthNw/dWR3bDVAbyE/vdcC2iHxyXp/5/Od18dJl9QajeE5airQTS6pHjuFqQMmUbzgB6QCTBpvxeT151wY0dY7jBP0CNSamGAAwwnkX4Do8RAsvUfdFDoVTO1Ku7DinCAk+HieQGx7ahBwPr+kE9AIg24s64PSOV3UC1UDq1PdhMJHlrJ5C5fAKNyTfCVkO0J/mtM7Cmg+LkOeA4rwdO5C88JIN6DopQlqDo4vw0EQ8x9E3PHUTnAXEVwCkhPqOfNLJaxpAvdMf5OlFEKMA1A1yPEf/FB7Q4WXNeQWIDi/ooq+i/9Ln0ZeUG4g8hV61h3a4e9eruFUHJAdUp3zVleTxjCd0AainYbkLL+lXQW4bhBR5qOOcwks5hddOeuPw3gGGw4maNhW6FcA66UQ4WAeMNopOoaeTDAuv9JBkAaTJx02e96L9AdwLz+7IsY6eRWLzSG6uyXCUQtkPEmzu9fvhKd0fDtQZ9iJs9mAyUm84VLc/0BAwjUfypKIa3s89jG221dneVL/XVXOuHilUHn30Ee3Zu1fNRjPpH3oU+adTWxOipkuLnNah+0mv0jPdRCPqFsYElYDjT3/hC7pw/pJqjTkdOHJc9z74kA7d94B61aqu97vq1MZqT4ba6ncDrDcb9ch735qMVet1NdxY19r5c3r59DM688xpjdpdVcPwp6PRuC8xLzHmwzAF48D0ssFvvv7wuMqNaWwIlINqt8eQ2vNawPP9++PZEANP1jc89wGpcy/q/GnhtaD0m3nvvVPXvt338LfmU1nZqlshAdaHPDOxl8N6lfU4a23WtKxLWY+y1mb9xpqesexIeugtY553jJe990KZHAOcZt+A+SD/mdV3j7N8vN3MmCgB9a3QiLKMUgKlBEoJlBIoJVBKoJTA3SeBuxZQs2nrvMaGPDxUA4OAiDygA2cBegBSwBYvFvks+NkIsEdSni8IsMwDPd7TeNmyMHCoZ6CjgePP/uzPBghjkcFmQb4RQXlANaAoEJVzWKAAdO01DFjihwUIG9F4vRq0AbIAsgBN6svfBspsGFNHh3sGiBlQU/4soKZch78GfOH1itenPYXDC2Y4jI1oICZlI1vqBBTlBUhj0WSQj5ypH4AXOAcopH6UlS+QvOBiwfabv/mb01DrgDyAHqGR7Uke4fqKDXY21jkHeQPoKNv5lOlb6kNob+fn5TqUCbzzwsp1oW1s7qMLGArQTuAyEBJ5IN9ZLzLawHlcx176zifM5hDtpR68+B35AhCBoZSFXv71X/91wGZ+5xggLlCccyx76wzQHB2jLwHAQHEWssBjh3ymP+xBbfAJ9AVCs9ilDCy2iRhAn1MXjAgwsgBmOyQ60JM6sUjGmAN4DYhl4Uu7qb+9wNBPNgz5of9ZbFM/QnzzNxAXQI1OzwJq+s2AmnGCvnAMY4Ufe2ozVliMA36po2EMbUTfbDSBXjJmAfeOBAD0BTCTix3ITJ3Qb/oWvXSUBMNbeyv6NoG+OzICmwn8jU78yI/8SGwm2PvaXiqcT30Zz/St20ifYrCC4QPe3OgK9aJP+I4+xPvFeeS9UY+OURZGJugl7cHIhLGBUQZ64CgJtI3v0Qvqxsv565kf6G/k4z7MNyUc+ncWkN19t8uyxW+2BO7URvXNtPNmNvJu5Dr5+PPc7/NtPJJ7QJOuAOM6nl8A1QBUl+G5zPeqfE7xnA1ISvB6B2DlgNpzRRzvvMfkQK3WAlxGRJVKJeatueac5hYWte/AIZ186BG97aF36Mi990rNOa0RLndtQ9e7A3VrDQ3nlnStN9Glza7WOl2Nq3XNzze11Kzo8FJdhxoj9a+c09oLp7Xx8ktarlQjx+upB96ufat71WjWNNJQYwGCktekAQ+/5/00C68tz1mYnUPqKA/M6dyxk1FArl6vr5dfOadPfOazOnfxikaTipZX9+rI0aM6sG+/KuOhhsOehqOBhpOhBuOBRsOBxsOxKmPyFRdevHinEtZ3fk7N+WZ4V/Nq8KrW1AxP2wROqUnk7i3kDxCM34G1AeucS5r7MBAOZkh+5iSHqWfpmPDIRYjxAH0YHjjsePJ2ncJqcuQS6htAHfmoUw5qyk+QGxhN2Ql2TyJvNt7s1A1omDh6wO7Cgzq/t4aODTmngOVFOek5q8h3Hd0K2AVBE6w7GSOExyyAuuibFHoaqJ9eAOraxF7OtfC2JgdyMgjAmxTv3lGUSXjqRg2QmEJw25s4wnMHNE7npbDfRR7qal2NgMzVyL8cwbipA1C6nry1i5jkqhBqu4DTqClIO8Fph/xOObXRRT+DxL24iAQQn0f+7cIj2nmoi8+nHvnoVXiVJ8AcEJ32kns6QuETZSAljU6AOkZJXLsKRw+vdOc2x0XacBqPcl5JNk4CTb+Hx3OfMN3deB/G7wP1uymfdJe80sO+BoyJujRq1DSqVTWupWgJNdXVqje1VJ/XHL3R62pz7bquXr6otetXVJmMA07znLZv/74A1GEQWeheEUG8SKKdh3ovjCnCeKCi0TDpID+EW+d5kef8V85dwC9f+w4e0T0nH9KxB96uNhESOm11NFK/OtFQeCz21ahXtThX1wKiGfQ1WF/T2sWLOvfCCzp/5iXVhoB2qdPZUqfb1mDUE+H7CTePFzU6iu7l3tNe+3i+Ctg+EzEjB8w2VJpNwcDcy3Msz3uscVhLsH6zYaJ167Xuq68Fq2/kvnUrjr1T9/3bfQ+/FbIoy/jqlYD1y+Pbf/PuFFesKVkHsofBuh2DfPYvWGuzV4PRtqMh2DjfBiqME4f3dkoX5gSOy1M45YaN3r/wHON5xutsfx5zZHGv8/Nm/l3+7MTamsP1lQAAIABJREFUt/wpJVBKoJRAKYFSAqUESgmUEiglcKMSuGsBNRu2QC2DTCAVD/JAZRbyPIgD6vicDV5AZL4wSN5D9iIaxcYGQAxYBqwDghFuFwiEVSzhfwHOACUWFz//8z8fwJkHea5rTxHKpSx7dwOx7EENfAIYUj+gEj8AahY2wD+O5UWZXJ+2sCHh3NYsJgyoAXK0zTmof/qnfzrqy+YFcJxyALiEXAZAcm3gG8AMKExZ9l4FxAIHkRcvNsYBcdSNRRLXdP5eoCPlOdwwG0xY9zu8db6As1wAcL/yK78SizaOAyQD4Wgfiy4vzgzL6QPqbQ9SzgHWuv7Ul1zItJ+2InPqlOcb9qYVZdIfwEdebNgDMfFOB5zSvzZUyDdR7M2NntHn1AWPWf6mPlyPfnTILi88+Q6YCsgFFlNXPEU++MEP6vu+7/tigUrd8g136uTF7R/+4R+GnmEYAdhEDzCsYKGLpy25tPkdyE4fIH/aAExAR/GgZkywscWiGH3j+oAOymXxjJ4Den/oh34o2oA+OCee9dgbX56QkOEsoEaOP/qjPxptoxz3mz210RX0F2MPezxzHS+cKZNjnOeUMcOYRmbon/OuemxSTzyc0XPKow+A8sgEmMsPwJ6w48DzfBMvh0PeXADUU1f6lvPpA2A7+dzpJ863HlkelIN8P/KRj0S4dbyuaSNyQK+RMYYmGDZwDlAZMG9DDEMh6zpzC22mvfQ5Rh8YMrApiTc6daPPkA1jEAMJ5jFANXpBPbkGmyCOtECd89CPBtSzenejN5vy+FICt0oCd2rD+kbqeys2t1+vDM/5OSy1YRb3IJ/rSA08tzCP8OL+nKfgyAG14XQ+t0S7Cw/bJAP7Iu54Snuut1FSCgVceFxWK/Fcw/05nj8a8+Ft2Vpa1n0PnNT95Iu+515V51ta7/V0/vp68pauNtVY3qvNgXSt3VN7MFStUddiC0Bd1d65ihZHbW1feFmXAdSvnNVKvaF7jx7Tg/c/qL179qpZr2sU4b0TsJzVld10ZzdPavf9LJz25ixAOa4xHmqM52evrzNnz+k/P/OUzl68JtXndeT4iWSIRqSVbkftrXVtdda1PdjWVm87ni2G7a7GvWHyai4CegNY662mGhgO1QClNc1FmPOaWtX0IjQ4cHCMNy7evQBOIhUX/QWsM6CPubuKl1Vtmu8XUgyEngSthlOOAyqnDeqUg9p5e+lj8gQHACSceRHqe1Dkms69qJO8Ck9VvOungLrwZuW6ONZOimsU4JnzAKmAcDxoAexJN0eFAWfqkXStiMSdPH8nI2k8VKUywlE6AHWE7444ypwBmOY48iADju3lXEsO51mY7wgTHmHLRwSzVqOe5Bxe7dDaLFR2gs2FJzQgmz4JQE0u6prqE8J8pzpM6rV40U8TomTXJqlfyTsdskr5wMMr2d70ETq+CA9epLwxdPZcEP7hlAHsjBzWBSwP8J3OT6/kLU5W6Dr1C0A9UnUyTPILl/wij3QxhMlVXYcX4/VNX2HsMAFpo/d1qQKoTu1HZhgV+MVc0yZUd2dTnW5HvQGAuh+vQT+lY4kA/PWKKotzqizNa9RsqLawoGZrWa36gvbMLevA/IoWq3UNO9u6eum8zr7wrM6/fEbDXlfvevxRPfneJ7WvMBj2nGbEPh2/QdhRmBQhwDIJoF2Eo0c+zWYj1itP//cX9dLLr6g/HGt57wHde/Iduu/UO7Q9nOjKxoa2B0ONGEshn4oadanVqGqxUVVl0FV77brWL13WpbOv6PqlS1pozGmBlEH9XnhR9wadiByAsYXny7yfdzOOcVsc8js3UJp9Np0aJlSr8VzOepNnfJ4jedbkWY/1I/Ozf/L1hOe3GDlFTvvXug++0fc3cv/8Uo+9nde8FffwL7Ud5XFvfQnkY4nWeg3llGYezzy/se7HIcH7RKxt2cthTYqBOmtXHBqIaGcj9fyZ0M8w08glhVf1rJGJ9268jnaaF+rK78yBvPihnl7/cU3WiOwNcA0byOTPkp4zSkD91tftsoWlBEoJlBIoJVBKoJRAKYHbIYG7FlADdQCObN7isQik4oGbELks5PkB8ABqgZiAHLyYAUX2FvXiw6GMvfjg4RyvUyAeCwquA8ACPAErgUe/8Au/EICaxYYXAF4wOAy3AStAC5gGYMUr2iG+WTywkABSuR0sbqgjHqfARQBoHsbX8BtYSZhhPDWxrv+Jn/iJgJkAasAbMgFQc23AF3UFFAK1qDOLHMAoMBAYjEc210ZWyJGNEM5jM4RNajbN+Q4gyLmAUaC3PajtGYsM8s0X/gbQ/+qv/moA1Dx8OYDVhgL2Quc6AFRgKHXCO57rAWuBh8gOL1s8sgmhzSLQXs30e56v24s/5zlG1nzGcVwb6E2/5BDSOuHNe4fton8A1LzQK+pIWegKG9iUx0IUeIhu/v7v/77+5E/+JMAjC9Mf+IEfCI9lDCUit2URktChp/Eap82cxyIXr2zqhz4bUNM/tNk5qIGZeEnTT+gFXsB/8Rd/EbqEzqAP6Bv6gZEAY4H+o00A3h/7sR8LWdC/sxtsXhTbUpt2oCe06Xd+53eiXYBvYLCjAgCUOQZPb66F5zp6ZA9qdNkGCcgAOTGe0FV0BMDNZhx9gt7RBvSDcjDE4HvqS7uRN8cBb4mSQPsYT8iMOgHPHQaRtuRW5d7YY5wgU8YS/Uof4NVPuHzqbY946uBNAzYMMeLAkAAvahuA/MzP/EyAc/qOcUdfMs4oh81Fe0/nocYZG9ZN3pmfgNwYbqBHGCIAqWgb3vU2HqGe1I05zXnN6Qt0hs89Bl3n14M3t+OmVJZZSuCNJHA7N6nf6Nqv9f2t2Nx+I0DtDUCPzTxyiDc7nSaCDU/uNbkHNXLzOZSVR0Jxu6bAIyYCex9DK16NfnzcdBO28OiFGuKNyL10bn5etXojwCehewF8+/cf1vH77g8P6mprUeu9vi6sbejadk/j+rwWVverN6lquz/UcDzR/MKclhbnNF+fqKW+qtvruvbyC7rw/Gmtn39Fe+bndOKee+M+tWd1jxoAasL4Frmbd9OV2c9mN5Jn+9j3sbzNAK8EBSOGsLa7XT330iv6f595Sueubqi+sKoTJx/WY4+9Uw/e/4DqhDbubGizu6ntcUfbw07cd3vrW+ptdtTt9NTpdtXpddUbDSPkMVAQOFgl7PRwpPpopPnJJAD1fLOhZmte9YWW6nhb15uay0JM1+vVyHdNOHHKcPd0+331gWwRehuP4RTiGygMYMz1IHk44z1dAMrCTxlADZzeAdQpT3a6eRT5n+nt8VCj0SAgdXhYA6cNqKf5ru25nUJTp2cnPK85N10/QeOUTzogfhxTJEZGPpFrfByAeswrnMuDXkeVANQ1/tmLOkJi7wDq8B6mIwPOpuvhTUyI7+TB3oi80wGRi9DY9oae1FIecjyZA/5W6moSln5SU5UKAbEB1I2aOHYMka4QaWAi4sEEJhxjSAHsrRce2VlO8shL7bzR6ToRUrvw5PezVwoVvpPHnL8TUEcUtI0245GfAHW9MlRl3E/e7ZNRStVdAPHIqY3+1CsB0sNBGsBdZWxV1BuO1O4O1e72Im90p9MOA5hOp6f2Nn931O11NBj2I5IBsmJOIFR/g2gKcy015+dVbTVVW11SdXlB3VpFo8acavMLmq+1tFJrabUyr3p/oO7aNV0+95JeeeE5XTp7Rup29O7HH9X7CkCNEUuAkhj3UzVM/WnIGjozDh3jn9dtGELwjMMzFqHHv/DFZ3TmpbPa7g20sGef7j35kO5/+yPqDSu6sr6pdq8fUQiQz3yzprlGVc1GRfMkLR/21N5Y0/rVq1q7fFkdPCBX92j/3j1qRo5zRxOYJAOKMHLZfV6dnY9n/34tSL1jlJCMhFgz8VzMupP1nfNY50aILtvz4uz7a93z3oz78O285q24h9/s80N53ltPArsBakfDMBBm3uI5gD0i1u+ssdlXYW+AqFqs4VlvOxqeoXGuq7mRiucF3xfi9hI3y52c9vnY5/qsH5mz2RvA0JrfeY7khzUr60LWo6wRmT8MqL029DUd2Yz1d/lTSqCUQCmBUgKlBEoJlBIoJVBK4EYlcNcCajxZAccALsAxoXDZoHBeaAQJJAIYcSzhlYBbLPDZeDVUtjclD/ksHCLn4NJSQCU8E1lk4FGM9y/Qjevx8G4PamCyy/DGgkN8A6ipVw6osaRlI9bQ2bkeAXS0AyjL9QHUePnak9NW9SyEgGKAW2Alm9cA0hxQU1/qiocxxwK7ANT2Lqd8fqgnkBCwybFcHzkgJ0AfXqjIgYUNm1fAcHJ62wMXWQPUAKTOjYQM8pDZ1Jv2/9qv/Vos3DgOkEvbWLjRZ/b4pE7Iw4AacGhAzQIPz1I8dfEm++3f/u0poGbzxjnGWYjlHtGGk3leOEAgMqOd9G++UNzxJksbrQb5QFJkjQzQAWAhwJ7P0QfgJDJGZrQBD1tgLpCRRSre03ga05+z8uF44Cv6+gd/8AfRD9QRKA+MBVCz6ASmYoiBfGgv1+MYQC3QchZQO++1ATVjgT7gepyHBzXfYVWd51DPN5AcZYD+B3zjGf67v/u7U0BNGfQl8uQY9I1+41rIBv1BT9BnjAvQe67vnObAbPSYPiU8OzAf4xDkZCtuQA3eyngRo8vI2oDaHtRAXNqAbmEMAKB2SDQvwu1p6LYyThijyNWAmrYQtpzNBHsk22LdekrfIwfAOH1GG/G6Rkc9F/E59cfIhZfBsfXRupVvENB+dBJ9QafRY/qVejpEPe/oIUYaDnmOPJAvbaaMHMi7/3JIXW7i3ehttjz+Vkvgdm5S32xdb8W4+FLKyJ85bKDl0NvUnTHLBifPN44Uw30k9x7kOvaAsTGVNxmnm50FN0nPJSkP7Y7cd6BKEUQ7xGaPVOaWOfKcNhoajiZxf+K+09nuanlpVUeO3aPD996nyuKS1gdDXVrf1EZ7oEl9TkvLezWu1NQnzHNFWlhe0PJyS/XqSLVhW4P1q7r4wnM69+xprV88r33LS3rwxH168CRpFVbC2xVv4HzT9vX6NG/3a+lVDoOmnuXjcZFXuqLRZKTNTlvPnHlZ//GZz+v82rbmVg7o/pOP6JHH3q0H7rtf1WFf3U5b7WFXvfpYvcoovK77m23119vqttva7uB12la7y6ujQb+nemWixmikxnCgeq8foLtJlAuYY7MuzTdUbQJR65qv1tWMEM7VAPXNOYBgM0A630f49al3NDAvQTI6eIBBAJ7LRZoOZBGhmgHXAOYAlJXwnh4Q4puNbcoq8lAXCpJyPvt/IPuoX3hBF2C5ANQYHyQAnUKCI9d0bkqsHXmr7aHNBnsckkKEJ0idcmkbh1tHx8lduujyceTqxoaghkdzAavDu5jQ0VFV2lWE3o5C0vn8WkNukVMa2TXiWJ9CiO4UrjuFx4480kohviPMN4BaQOm6KkRJCkCt8L7FeKKmseZISe3c4iFfIHWC0wYMAacLQO1njylAjDDnRRjwCDu/c15KO20P6iK8d6WhOl7eAOPKSJXJQJoMkzFHAXNTLxTnkUM7wsSnPgJOMy6Bt+vtjjY7GFT01B30Au72+6OkR3gmj0eq1atqtOpqLsyrgffd4qJaC8taWFjWXGtRlbmGJq15DRp1bYwG2sKLL3IzN7VQqWtxVFGt3dXg+lWtnT+rq2fPaP3cK6r12nrPY4/ofU8+qf3794UhRuhRkQs9tCJ0oMi9HdnAC0BdyCyMHAqoDZBnvgpA/cxpPf/Sy9po9zS/vEf3vu2UHnzoUQ3GVV1f3w4IT9QBxlcr0hfUVGsQDp089B1tba5p/dpVbVy/FmP+viOHdd/Ro1pZIBpCVZVxioAUa8hqbQeoF/njqfsbgeJ8nnqV0Uyh9f7ea1LWTTxD8rLh5azhYR72twTUN/sUUJ5XSmBHArPPIF5P2TDQYJj1LGu/3/iN34g9Ata5rMdwCuDlSGXed8qNUNJzV7rf5c+PrzVH+NmPumAUzt4A12cvh3UhRvvs7TgqD3taNnJh/cx+AetL9q4cYjyvF8bjOGaUP6UESgmUEiglUEqglEApgVICpQRuVAJ3LaDG+xFwg1cuMJZQvXkOah7igb5AJDyUgbPAVLw4AUfO6ZyHv82tSIFTgFk2CAjjS/nAUhYfWKH+3M/9XABCh+71JjEdCKhjoQD4AlBzDhDTOahZrNiTlEUGm79AT6AegNo5qA2zqQvlU1cfC6jkxXWA73h9AnyxsgfoOUczHlgAZL4zoKY8b4ITXtl5c4FfyAd4Cejjd9rHxgcb5nix/tEf/VEsiIBoeFBzHCDfHtD5IstQnXJ//dd/PWAgix8WbsBavFUxGPCmvN+BcsiMBR8vygbA4anLuVwfUE4b6Rv6HTiItzB9s9vmDP3Ii3ZTHu1ymLzcStqbu/aatZW0Q50DClgAAlQB77SJhSF9itx4AZfRSUJ80xfIkb4EfuLpivz5cWguFpnoKOX96Z/+aVhiA2hpMy/OBw44xDe/A8IBvwbUlAGgdohvNrQ4l+tyLHqAPqJfyA85Emad+lBfeyvneuyNNhbjtJ/xhOcwHtTO92wPagA14JlQ4siEsYKcgLfoCXWx3tO/yI8+pk3oH9dHj+lHjkMv6AOORX/wVqav0TW8hjmOegOm0QNANfIE3GPIgH7Sx+5350h3lATaBPxBJtSX8+kDNhMI1w1MR6/srWgdYeFPPzGvMLbpe+SLdzyyxKObMoHYjuiAcQLj37rkPIO5MQe/02fMOWwe0HZ72uPxzvij37geoJ7rUA/0FaBPvRnjbD68HgT/UgDajd6EyuNLCdyoBO5GQO2xlz9zeA6w8Yzvn8mbsRPzLHMg7z7PzynOe2qDJ7ycoxygTSqo6JY8N20K9h0Qj99S5NwAQSkPcvqmRsjjeiPAX6fbi7ny3NlXtHZtTcsLSzpy9B4dvOc+aWlZW6Oxrm62tdXpS9WmFhaXU47iwUjAxoXVBS2vtMIRVYOO2tcv65Xnn9W5089o8/JlHdqzqpMP3q/733a/VpYB1LUA1GZuuW7tNn/lgP71APW0nKKRkc84ACXhrwe6tr2pL555Sf/+2ad1YWNbzeX9Ov7Aw3rbQ4/p6OHj6mxta7vdVncy0aDV0GiOXN3SpDtUpTdUBeDb76rXA1Zvq9vZlkYDrcw3tafR0EqlqrnhULVOW6P2lnq9bW33O9ocdtQZ9ZKh3miiGs96GCBMCD9cVx1DAQwGItRwS/O1uRS602Gn+b1Wi3DH5AkejYZTmM09uT/AY3QcZeD1ORim/NPTHNLhteoQ0Qlu7siKsOGDBKin+aMrARIjF3aRA9ier3FmhJYnrzlQtMih7Q34AI3TiM3h0cwrEPQ0HHGRWxnPXaB3IY84KiA4dbWHNR7XVU3Ce9nexoVHdO5NDKCupPbHucEW8bouwogXbyk3OL7ahBIHPSfgTHjvcZ0cy+QMT9wUw4Mm9+0A0OQirkRo8sLleQqbc0DtZ+LpM+o0wkEC1a8O670Dp+M7emaS8pcDSqvVsSrVcbwHK60qjA76g5EGvRSue9gfqkeo/XY75pM2HtLdnrb7fW2TSx2v4Lk51ZpzqmAAUW9oobUUOecbhOZfXFBrZUGNxZYmc3WNGw2N63Oq1Vqq1JoaTKraHAy11u3oareja+jzaIizt+arVWEKu4S38va2BpcvqX3+FXUunlej19YTjzys9z3xnlizTJ/P0EVD6sLIIGSVYrcHZE9/JgPSCK1eGOuQxxpA/cVnntXpMy/r2lZHjcVl3fPgSZ169FFNKnVtrnfUbfcijvxcvanWXCvG2KQ6VnfSj+gI19ev6Oq1S+psrUXY70cefEAPn7hP+5YWVY+w9hgFoG4p17gNO/y8bHidv+8GrPPPXmVA41m7iJaRG49af2YNSvPndsMv1+f17s1vxn34dl6zfL690Sex8vjXk0AOqNFbR1szoGZtxp4A63z2KtgfYa3N2pO9EfY52HcB+HqPxJFyckjt+cxGJp47Zo3vfA73da7LPhjrQPaPuC5rbqdky58PHd6buZb1NXthGL476hb7UZ6DedYsAXU5LkoJlBIoJVBKoJRAKYFSAqUEbkYCdy2gBtLgrQkMIkQwD+eAPOAUoIgHeYAqnqwsHvAyxBsVD02HWppawc9Yrnph73BHlI2nJwDZsDn3oObh3+cAyVggAI7tQQ3YYyEAqAMKAvPsncnxAMccULOQoZ4sbABuLCpcF7yqAJF/8zd/EyG+WaQQ5hkPTo4HhAGdqas9qIFWtJ3vAZNAMH4oi/ZQT8Al8Avw5+sCAFm00B4WQkAxQkjzN/UDFLIII4zxawFqZIzHJws3oC3XZPEDXKWv8r5g8ccmGpvhubwNoF1/Fmf0ORCUxRmLKzy+Kc8e57nHdA4lDaBnPVkMBmYHYR6KlcUi13buZGQHUCb8MlDRYc/pM/r8ox/9aABU5G2AjtzoT65P33uhiT5jBEG/AmIpC51lIUn/AU+RCX2OvqDj9CntBgLnIb6Bo8BOzgXaA2vRR85nEU35AGAMJux5i9GGYWy+cPYCnX7Jc1A7xPeP/MiPTPOq0xbKRpfQPfQJoEyIb9qPtzb1Qn84Dj2mDzEyAQhTV3TZucTpN/SFcYzeMY7pX9pNvdEj4LUNO6xblIPsfD2HZLPHiaEQi3k8p4HkyAY9Re4f+tCHQmbU3WPFcBmjGAwIXG/60H2LLlOe85Wz0MfTG4hP+2zw4vBsDlGJzgEcvHGXh2/zRojzitHP9CXXZwwgY4+n7//+74/xlIesd5t9rXzz8mZuOOU5pQRuhQRu5yb1zdTvVm1sv145OVieBQqzeQftUe17hD13aFuEwi0M1jxnT88vgE2+sel7285nKXw2fwMZw/vVYYQJnRuOiymUODgw7v+vnNOLL7yoK5cua2l+UYcPH9P+Y/eourSstqpa7/TV7RFql7zVrYDkAUYrI80tzmthZV71ZlUadLV19YpefvZZvfLss9q+cllHDuzTqZMP6oG3ndDyCilTahrjfT2yR27qUct2VsavBXdyPXjVOYWnbyA/wklrqN6wG4D6mZde0v/73Bd0aaun5up+HTnxdp148B06cPCYtrc7Wttqa3001Hajph6AuFJVY1zTQrWuhXpdtfFAw15bve1N9bY3VB0PdXBxQYcXF3Vgbk4LgOJBN3LyAqi3BttaB9oPOurhcd3paNwfakJO8iGANsE4ck3jPzxXaagVYahJhFxVrdVUvTWnOvl/ccmO3M7j8LIltHXoT5EHmlDh5CAGUAOsI4c0ns4pprfGCMNyLtybx4UnNCGz0RM+LlQshekeJS/qCKmdrCICORPIO4X13vGED8/pOJ9yeIGawzdaE1yTp16/6Xw8f6sVjgBMAwTT34lVEmI5eT6PidoDsCxSFQPY455fvAiPDZxGN9FzjgNMF+mXnfS7QOUci6RryS86wHdNYzzXgdOI2N7WFalJaOki5zRlj8OqIgHV6f0886Ce9Xp1/8ZaJPOWzj2p47toA/muA5kHjCYnuYDUNQwBhhr0etpub2trq6PtTg/biHgNB5PCKzp5zA8mY/U0UY/I8c26KoTqbs6HTzge7s35hVifLC8t6sC+Va2srqjamlO7Km1NRuqMqxpOmhqO6+oOK1rf7ur6dkcbg57W+11tjrpSdaTFurS3WdfB+TktDQYaXbqk7bMvafvcy6q3N/Xuh9+u973n3fE87PVDhK0vADUh2m0rYVk6ikSst5K6xQ/ywoO63x/oi6ef1+kXX9KVzS1V51s6/sCDeuixx1SpzWl7q6t+e6DKpKZmvaW5xnzoUHfY13pvS1c2r+rytQu6dvWCBt1NHVha0JOPPax3nTqpA8tLalQmMS65bkQ0qDWmYeO9BnR9Zvva89EsmHq9e2H+zLrbeT43nwNLQH0zTwDlOaUEdpeAjZMNqP3sxdGs8Vh3st5nPcb6nDUZ+zCsC9nvwXCYqHWz4zz/22tSz295ZK0ckvO9I66xz8PeA+tj1vzsEfCD4T0vz6msHXFswMiZstjXYX3L3g3RveyI4LUmz3usfcufUgKlBEoJlBIoJVBKoJRAKYFSAjcqgbsWUON1ycO5vaexZMUDE0iJRyMP/IAvwixzHLAKqAVU5XuAokNk2jPJlq32uuT7PGwx17IHtQE10MlAyRDZEAlQBagDPnM9rm0vYCxsHd4az0hAG8fby5j6ArSBjABI2sPCAc9TQCYLIcAaixWg3k//9E9PATWwMwe4AKwcUDt0MgsrZAPgo0zCRLGYwusWiO7w13zOAgiIR7nUBZBHe3hngePF0G4bJQA15MC5lIOcWCABnJ07l/PZTEUW1J86IQvOpf4s9gCdwF/6h3rb85U+whoYL1L61lbBhn72VKZuAHdeOcDO60zdDA+QLSCWBZ4tjN3HLPjoM3JOITsWhCz2nG8ZyA5EpI7UD0AJrLQXP6AWfeM7FrToFfKhLK5HP9BntBdd4Rj3uwE15dH3GAhQTxsQYLiBRzILUGAtUBy54iWMtzGyQybIHh2jDCC484h7oUo/W1bUCe9ogPxv/dZvxfWQtQE17WMMAnC5Dh7GAGUWw7QFT2+HE+dc9JgxjF5wPGMXj3reWRwjT8qjDNpFGHBkQAhsykP3aDdh1tFL5Ey7+bGhAO0yePemIe/Ov0WbKB9QjuyZL9A1wD3gnzFA/dEjdILxRz9Rb86hDYB++py+YKPVIc7pK+pLGbTLwJuNChu0UCZtpD4OR+7NkDzkbx4Snu/pf/oRD27aT5noCnmwkQ9luhxvdDhPmT1wbvRGUx5fSuBWSuArCVDfKjiNfG4EUNtwKocv+eann0f87nuTAbUN7HJDFzuXzgLqHIADHSPkbwEdCRkN8Yq5gmzABUAE7MF/mPdefvmsnnvuWV06f0lLc0s6fOioDhw9purCivqVujp4bQ4BZjU1mnUNRwnnsmFfAAAgAElEQVT6Dicj1Rfqai211GxWNe53tXH5sl565lmdffY5da5f0/HDB/XQqZN68OR9AagrhKHG+xpvSfBkFjr3S/n99XRrZ7M3tRVQP5oM1R8Cnzd0+qWX9InP/7eub/fV2ntYxx98WCdOPao9h45rY7uvC+ubemVrW5eIfAPsrNW1WG9p7/yC9rXm1QKi9tsabm9q0N5UczLU4eUlHVtZ1YH5llp4ug77Go66Goy6ao972pp01Rl21e121N3aVr/T1bDf16jb13iQwi3jGT3ujVTrjzQ3rKjSJ7T2QJVGXbVWLbxdF1oLcR/hftWMMMtFOPDCixkQF/mji1DKKQV0EVq08KCPEMtAwpF1BPicjsNblfNDt0LZuZcCqXEjd4hvIHLyi468yCmGdwBbzkG3Ulhxyiq8tsniPAYIFx7D5JkGShtOA6WDRRNFKEX0Dt2N6N54LaeQ4QHbizzXCU7XwrMc3By5nQPqvxpQR3TwqCCe2imkdjo+MHDyzEaOyA4QTiTxyBOOJ3MlvYprUdAkwpMXcLrwCA/v5wJSe63hudSAOp5Poo7J+9vneIxHe4DUkYu7gNMA5upYw3FPne0NrV+/pstXrmpjc1u9AR7zC6rXiFzQIhNpeEeT63ncqGnQqKiP2AkxX29qXGlqMByrNxiJ+AsA6oP79urYgQNaJYpSvaorg54udTu63htqe1RXb8S4r2q7TS7rgQbjcYS/7w47qtdGWm1WdHhpTif2LGt1Mlb/wnlde+E5XX/xOWnrut710KkpoHaKoAg3HxYyyRAhd+bP59ed/N1FGHQMBRoNDfoDnX72BT175owurW1IzXkdv/9+PfTY46o159XuDNXvYkTAGmBe1VpTPTzA25u6snlNl69f0uUr57W5dlEabOvonmV9/ZOP68lH3qGDqyuawxh5nIwxyGvOi3kycoRnP7OGgLln5OuBZs9dPsbzVW6w4Mu8nmFOXs7r3bc5Lgdgt/Ie/1pl3c57/628l98JWZTX+MqXwG6A2uOTvR7WYKxhMf5mrcr6lj0R1oTvf//7Yx3O2nq3EPz5+M6NiGcBtccMexKAZq6JMTRrX/Yh2KNhDmUdzxrQadcMs1mrOjUU93/Wuay1WUezNud4p6EiYg+GzuVPKYFSAqUESgmUEiglUEqglEApgRuVwF0LqH/v934vQBsP6Hh22ksYuIqXMD9YtRJmGS9rHv4JbQS0IiSuwxrzUA8w4qGdxQabgWzO8AAPVAZiAVUpgwWIPah/8Rd/MUAWgDoPB224x4IB6EXuXBYtzhfLOYBBYBbXMaRmAQFwBsQB+bg2kAwwy2LHeXuxmgV4A9OAYXzOMQBqYCPexgBegB1AnWMsGwAuIBH4x4IH72ugI/XkRdlAVsoBPgJGgV2ANrxG8YzleKAfdXOIb0AhIHN2U9yLKq5DXzmcM/AWiMzCjet4cUQfODcxABDLYP7mexZSwFYWVQA5PHABhfQ/9eb6lAUIBIQ6vxJyt9cz5SNXZATARfa5VbQNFmylzEIQgEl9WbxxXedsQi+Q84c//OGoJzIBjDrsNrpE/QCJ1A89Q/9oM23geK5D+2gLfcqCE6MBrK+RLQtHFpvUCw92oCf6AWwGXGNwgT6zmAQioGfoO+MB3eI7xgPv1JdroBPIjAUubQFeA83RC8Nc+hFwjmwYJ0BYPiOSAIDaIb7R4x/7sR8LAEvb0BWsuGkHocZZOCM32ss1nCOZfsB72fnj0SvaSZsZmwBq6oYRANdk8c8LmeJBjVzQB8qjnnip0y76gXKdyxodJedWHq0AObGBgE4xBh2yG/13DnbaQl8iY4xDHGKfshl3jAX6lB8ANJsQHMtxGFTwPbpO+2gHZTGuqDv6x2dOMYCO0TfoK/W2wYtz0LJZwJyEHnu+YDzZmIWxSb8B7ZkDkCPl5VDLm5C2zr+dG4Q3egMrj787JfBm6+Dt2sj+Usr1eMwjHdiDZhYWzBp8zf6N9hhYG+BM6+B43QVw9rnhPUvI5giZ+//Ze7MeOZLr/PvJpfa1q6v3lc1lOFyGM6ORNH4BeYNt2JZ1oS/ga38DfxpfGLAh684GbNgGDPhChi3jlcYzw7139lLdXVVd3bUvuf3xRNZp5pSa7CaHnJHEbKJQxarMyIgTJyMj4ncWgkgf9ClvUeYt5u+Oo2AdWVGr3VLPQc6DDkpHyKQzyoOaXsXxRBaeHoXlEDwS4Pl5fQeahb7bh6PZiCQjSNDL19AxaLdROzzE9uo6DjY2MWg0sDw7g/ffu4aV5XlkMikFy/v08h2GHn8RkAnK+jx9+tXv/JDmPu6kxy2hEnMlM3dzF/VmHRvbz/DLLx+g0bExNrWAq7c+wrXbH2Fsdhnldg8b5RqeVGvYZFoO5sk2o0jHk5hIpjGZjCNvAEmnD6PfhWF1EdM8TGbSmEhlkI/FYdJf26NsBrAwQE+30NX5f4Joel/3YfV66HV7sLo9OANbhe62Bxa8rgWjayHadeC1O+g26ugynLjVhes5yOdyKI6PI5vJIMF5rcpX7fcz28zPhMLqn3I/JZzyPY/9/NCUxVAnhrmllUcroS4Poa4Mw8CrPuG5Q6DtQztCRf8ABaeVjimM7Hs6M62J6/pevITU/G3orax7BjRvmP2axHkYgl5hbQWyWTbhLYujWQHrFQj3rLyz/fo996Cm17SfD1rBX2moctomNB6m5VZFss5sA+8Dn4K7BNTMP831Ab3Yh0CcOa0jhgFT+VmzKA06veejJoyIH2qc95EgS4HMQTApOi2ptuU3MSBT5hNDoxGpv/KgHoJ6zdTBl60xYlMD1aMS9neeqbVDuzdALJlFYWIWubEZJBIFGLEUzGgCRiIGx9TRNRy0dRsW4b5mQvNM2LaHbn+AzqCPZCKG2eIE5seLSMcT6No29loN7DQaOGj3cOro6Hgx9BwTzsCAZ/sAHXYfnt1FUrcxkdCwOJbESjGPLFy0SrsoPX2Eg/UnsJs13H3vKj756EM13xU44ufK9o0i6OUuY6XogTJAGEZpV3INeKpHzIjKwb6+uY2NZzuo1Orq/pxdXFKA2oynlCFNz6KxQRQO4bSj4bTdRoVwv1ZG7fgIjZMjWM0qom4XM4U0fv+Tj/HdD25jqlBAPBbz68Sw5RqNQHwdE0B93vgv4yz7PGggOAqq1R05bI/ozJmeDI0cRB7BMuU8MX4QoCbfv2yGEQTUlzn+TcxW3uaz/zLP3zfRhrCMd0cCQUAt6yq5VyQaGNdjNKrn2pdrfa73uNfDdRnXiLw3Rw0S5R7m/RCMhBMcA4LzQX7mepVrTAHi3GPgHgL3JriG53W5FuWeANeLXAvSoJnzN0ab4z4M167cE+G+DfcGuO7mPgD3ifjHNoWA+t3R77CloQRCCYQSCCUQSiCUQCiBNymBdxZQ/9Vf/ZWCV5xsc+JPa1V6MhKEccODE3Dx0iQsknytYmHKyTkhqYTwJQjiRJ5/hNMEiYQ9LCcIqFkOyw/moA5uLos3NSESwRvzRBN+8f+8NhcCBHsEX4R//I5gitCR9STYI1gnlGIdubjhO8sl/CNYJJQiyOT/uQDhIuMv//IvlRclYRVlwmtywSTwngslgjQuYriAYruCHtn09iXgI4wkUORCRwC9QHHWi/UUYMwFGOEb20LgFvTskkUW5clFlVgZEyRykUSwSHhIGfN8AjoJ6UxLXx5PMExISWBJGEv4y36h3ChPAkAaDrDePJbtoqwIqFk2QbyE0mb/cnHJhRePYRmUuxgIBBehrDthK8sk9GX5rBt1hfLhYpDyYx3ZZzxOwCn1UDz4CWjp5Sr1I5ikpzd1gOWwDC42qceSP4q6RfmzveINHgydLWHduQilYYJ4ZAugZm5u6ivbRUBLQM3j2CaCcLaHgJp14mYm28Q+COajkrxaPId1IAhmvXg8Afjf/u3fnnlQM18zATXPl1zJ7BeCe8Jc9jP7l9CX/UJjCwHeXDRLlAHWl/cFATX7iBuW1G+2RRbV7Eteh4CaIbwpRx7HfuC9xkU7dVSgLY9lX0tOZ+oA5U1ZUb4sh33Je4nnsq8oI24miB6xX1lf6g7bTxjO+4H3J+8DlkHDCbaR5xEss9+pl7z/WDZBOMvhi2NLMHoCoTflxuuxH6i3lAVlw3bzmrx/qNusB995D/I33ieUiVjrM5wc7xXWbXQjRbwv3+TDJywrlMDrSuBtblJfVKe3uYl9UdnSbh43CqiDBl5B+QShNNsWBBCyySnfyfXV/wPZhINlK0+dYehleiv6wNb/I5ZWIJPUWgFqTz2Dt7a28fDRI+ztlZBOZxWgnpycRTo1BtNMKE9TBmNmfl5HczHQbNi6BVd3YEbpVU0A6aJdb+Bov4S9jS2Ud3bhdbu4uriAOzdWsLwwg1QyoSD3gB62Ktvw87oF23ZRH8vvo3JU8lOEi96xvgc1hoC6UT/FxsYmPvv8vvIKnZxdxs0Pvosb976L8cUVHA88rFZq+OKgjEf1Og77A/Q9HTEzgnw0jslEFJNRAxNRDQVDR4aw2tRVDuo4QZYL9Ad9tO0uWo6FgeHAjgB2TINj0NDAht3tYdDvwbFsFSadACxuRhDTDUQdIDZwEO9a8E4aOCkf4HB/B4eHe2i16ijkcmr8n5yYRCqRVPCOZap8uUNYHQTOfqxsHxwr2Yr3tDJQGHpQUz9U6GoBwDxuqFnDZNIE1wKofZBM4Ouq55B6MTe35+sUAbXFvlU66GNogmPdI0CWkM1+qHIF0ofHEEargpWXsg+p5VriAe3ruF+Gb3DBqABDQE3gq06hMARQE3Dy+s/bTkCtvL3pMa0AtaFerh+0XMk0wr6gFzVTc8DPEx6NxxBLJhBJxpXH9Rk89UnGV8Cj6KTk+vbTaQfyTRNMD73JvwqpmYPa9cXAvONRA5bnoNk4wcHuJrbWVrG3tw9b01GYWcDy9VuYWbiBVH4GWjQFWzcx0ICOZ6HJfMteHwP2rGfAdAwYjq76i5EPUokopgvjKKZzKuf1SaeNzdMTbDPvaYuA2kAPMThIwEMchhtV+dN1u4eI3UXedDCXjuBqMY1rEzlkNQf10g52nzzC7upDtGpHeP/6FXzno3tqLs55HNtFOH02Lg5Bvz+WPbeM8G0rhsYMXwHUpoq8sLm1jc1nuygf1+BoBmYXlnHz7geIMR2Bo6HrmuhrEXQ8HaddC+XTE5QrR6hWjlCvHKBbO4LbqiLu9jA3nsHvfe8TfPrRPcxNTyOVSkNjyHfHVUaDzAuvPPUZfWLojSyekjJW833Ue/JMBwL97jfrq7oSHO+D5wTLDho3yLVGj33ReBkC6ss+ScLj3lUJBOdbo/edPzfaUgbS3EOhQwD3Fbgnwz0XiXAWjEom99x5qVqC+xAyZ5P7m/sAXPvxGtxX4jW59uU+B9foXIty74DrSK55JUobDbsJselcwPU2oTbXl9yz4bHcN/qTP/kTtbfCcYx7KyGgfle1PWx3KIFQAqEEQgmEEgglEErg60ngnQXUnPyLlyfhEOErQRyhERcDAmAJeCQcND1eeQ4n9IRGAqg5Keckni9ulBCkEb4SznERwQUBwR4hGIEvzyUQJowkbDqz8h9uUIilK2GZeDoSavF7AihO/nkNwmJCOQImQip6XjIHMcEe6802ECASDnLRI/mtVYjGYXhoAjFCPYJCQjceRzDP6xJSE7ixnZJbWvLyEmwTfHHhQujGYwnVKANej3ViO/lHcM/j+OLiheURjNKLlQsiAdQSRlQ21WRDmfXmQo5yJBylJzDlwTazfbyOhFwnPJRcShLym7/TM5rtEyDOstk28WglyCSY5LVZFutIC2Iuwvgd28sNJfYpoT/7QLzogxtKlK3oD/uAXrWUDReGLIsGANQRHkdZEHhyIUhYSiDMvqDRAa/F+tATXMCpWDpzE5l1Y/vEU5byIcCmYQDbSQBNXeZ3BKvUXbGa5rGEr+wDXldyUNN6mx7WBKRsA2VFr3kukgk9xTud9wPrxXfKmu2ivMS7l7LlNQRys12Eq6wrQ3f/5Cc/UXViW3/0ox+pUO3UZYlCwIUw829TnwloKQveJ9R9nsO6E7byGjxGogZQJgS1lB/1gvIh/Gc/E+SyPqwHF9IS3pzlsh94XxKMszzCd/YXy+P9wGNYB+o768N6MtQ+4T1lzOtwk4G6KVCY9zTPo+6xDP6fZfJ83pe8R6hL3BSgfCk7lks9o7c79ZIbCOwL3lMcc3gM9Uc8oXlvUabsK24wUDa8P9nnEiqc9WL7eH3KhH1F2VMurDf1mOdRJrxHBP4HwZVsngbh2Nd77IRnhxL4ehJ41wF1MGx/0JgrCKNHYXbQm0Y2Sl8EtaV3zvBuIEyzGhsU/GNIZB8Cq+8IzRkCehgSmoCPn0/rDTW+fv7Fl9jY2kY0lsDE5DQmpueQy40jkciq7wwzqoCg8m/VHBV+GAbDh5MM2mrcrJ+c4HCvhNKzHZweHsKwHdxYXsTtGytYnCkiEY8pb1WboFyFWH4OqIObw6Pad5FhQPB41d6hlyzBp/KgHnTROK1hY20Dn//fA3T7NmbmlnH7g+/hvQ8+QXFxBacwsX7SwBeHFTw4OcGzVgfNgaXobco0MRGLYD4VxVI2iaVcGhOJONKmobIZD2wb9U4Xx80Gqp0WTq0+eroHJ2bCjRtA1FAeyna3ewan+VxIJBPIp5PIJZLIRaLIehpyFqCfNlDbe4bNJw+wsfoQlaMS8pkMlheXMD8750f20XTYlqWgqu+h5YNhFcb7efreYXRu6oMfxhsq9LvvTc1/Ck7zfagjCnhLYGzqEEN8Mxw74SnZr0FYB1jWQD372pxb97oYOLYPpZXrsqFyXqt+Y15u5lQX91iPhgM0jlCZqIf5pX1o7L/8ENe+akiO6iHAlHDwwxzVChSDnsfM3+zntlbnMV+38sAdAmq2VbXd99D1Q3rrcBWgHuZlZ1hnzUOEZbHNtqMgdTwaQTKTRqYwjuTYGDTTVGG6GZabf+fBSHXPD40vBFDLsX6o/aF3sMp3PQy/r9YXvozFY9v2XAWo9zfXsbn6BLv7eyqs9czV67hx7xPMXb2N+NgMenocTYaypkfdoIu600UHlurTiKsj40SRhom4oSOiOQpQZzNpxMwoOn0L+yen2KxT55uodC00HQM2EoDBaEwJ5YENy4Zp95H0BpiMa1jOxfHeRAZXCimk3L4PqFcfY2v1IU6O9nH96jI+VoB6Qs15xMvQ96D2lJGBMhZQxjLPTVUCJiu+EcJw3UVjDhp1bD3bwdb2Ng6rNTWOzM4t4dYHHyKeLaCrRdCEiaZn4KRv4ajRwkGlou6fRvkI7UoJveoBtHYNaVhYnCzg//vuRyoUOe+rdCar8k6zSrFIFIlE/CxVlECoUYOiUag1qg/S7+fpyWhZQRg9+gwNPi9CQP315ifh2aEERAKj866gZARQE07TIJmG5txX4H4Ljai5JuN6VtI6yd6IhPNm2cH9Ekk/FZzfiXEx90a4J8G1JSOZcT+Ka05J1cU9K+5tcA0ojhIyDkgkPBrU0xCbezASbYzre6bq4l4B19hsUwioQ/0PJRBKIJRAKIFQAqEEQgmEEngdCbyzgJre0gRzBDoEXpykSx5dyS/MyT9hDoEtQRFhDz+L9zE3zwh8CKIk9DNBnUAwWpdyAUBrU8JmvmixSshEr1HCRHpgBjcNBB7z2gSCBIsEZ1y4EFgSYBFQEVISLLGMYBhnQka5FuvMRQTryAUDoTHbyM0c/nEhwTL5HeXB8rgxyfYR0rEs/s7vCMAINCX0E+vHuhLYi7cmIbx48nJBw7YJUBcvbtaJbWD9WXfKnZ8JbYMWv/xMgMZ3yQUt8qAXOssRmXDjmgCP0I8v9gUXefwjnBSwL3CZ12MfE+4RELNP2Ld8EQ6y/ZSNAGUBrwSNrDP1hWBSrIwpBwmPxzqzP/kdgSRDukvobV6P5RIY8niWRxlRDwmDxQuZ7eXvsiikDhA4EqKzfgT+LIfHEIDyJd707CfCXgkBTxlQh7kwpcxYFy5UeU0ey2vyXPYJIQIXrZSZQE/2OftIvOZFZygr1ofHUoasE/tB7gf2B+8FLrAJy+n5y+uyfOaNJuzlfSKgWDyI2VfUWRo9sD7sGxV2st1W9xn7kC/2IRfDvDZhuXgmS79Rp6nPvC77hHKj/HnvSAhu/i65qnkeoS11in0m+bYI4NkP0i72F3WM9ebCnLKTRTllwTrzXNaZekQd4D3C6/JY9gvrxLZz7GG7qUeSQ5obDGwrZcDy2O8E9tR91p8v/s7+YDm8N3k+y2J/cixgmzhOEZbLeMX+YT3E6p51Zv+wbynPoNW8WOHLPR58sARh2Os8cMJzQgm8CQm8q4B6dNMzuPkZBAxBTxrZzAyG6A8aoAQByEtBrYBJ5Wnqv/x4uXzeEUp6CgYqgKkcVnUVjrl2coInT1fxy88+w6OnT9EbWMjkCyjOziNbnEQmX0Qml0c2nUMyGkdEI+Ribl5ySM4D+ugOuugOeqidHOOAc7CDEprHx4h6Ht5bXsSta8uYnxxHPB4ZhlMmwFQ48VLqNtrulwNrH1ATkCrZuYTnHZXDd2N9Ew++fKTCHc/OLuH2nY9w/dY9jM0sou7p2Gl28eTkFA9O6livN1BpdZTXZypiYiqVwEo+hRvjeVwrFjCViCMOXcHp414Xe80mdk/r2K83UO3Si9pB39BhRwhBhzmGCUpt2x/nNVfl804loxhLJlBIJDAVjWLGiCHV6aG9v4u91fvYenof5f1dBaivLF3BwvwCcsPUMwx5TIBHeEe46Xsu+7mafQ9lP773czg91IthHmBqyBmgVnmon5NtdSZ15QxQq6DhKve1rmtodzvq+VmtHaNWP0V3YEEzo4inUognkzAiEWYAh+fYMOgv79FnnnDWhKe+MVX4aZcwmy9Dh6vTq5lepuw5h27n0D1lyuCHv1a5pP082mdpLjxmYAYi1MchuGYZvmczlGc7AbsC8sOQ5wpQMyy5QSDuhxxXtfI8GAzD3mqj22jAswaIRaPIjRcwvXQF47ML0KIxFRacgDpovMoaq9zSKmfxME61ugNf4GE9PFbCWJ+do0KdmzBMQ4U1b9OreXsTm6urClA70Qgmr13H1Q8/RmHpOgbJPE5sHeVOH+VOB6e8HzUHrqmpezXnmZhBArORFGYTCRSTEWQSURVCvG5Z2K03sHl8jO12A4e9PhoO/NDe1G49CSAKz9EAe4Co5iAX1zGXieH6WBLvFdOYi+uI9pqo7W4PAfUjBYSvXqWxoe9BzfkVDRtU9IZhWHplQxLwPhbPaSqhb1wj8hyG3DYNpd87u7vY4ry2XIblAbOzy7j1wXeQGJtAx0jgVDNRGVg4aLaxf3zsz3+PSuhXyhhUDmBXS4j2GigkTFxdmMGHd+/i/fdvqsgEiWQahsk87xEV7jtOz/lYRM0hZd4/Ot8KwiYZ44M5pc8D1lKGHBcc+5XRxVC3RMeDIFt+YxkXPWdFP+V65x0/esylBuSXHHRRnb5O+a9iqPR1rhOe+25IIKhPwTmZ3BNBQE3wy/Uj13VcX9IzmQb83EORMWDUWFjuX5YnhvIcR2R+J+s1jolcQ3JtyjU4I5TRGJtrRV7rhz/8oXKqkNzTLEMimEi9uUfANSlBOiOhcf3PdTH3CH784x+r87k+Zj24vg3/QgmEEgglEEoglEAogVACoQRCCbyqBN5ZQP3Xf/3XCg5xIk3oSqtRP0yc7y0iCwHxOiYwIuQi8OE7/8/FBY/npJzgiWUQFgmAIsjiwoBwiOcQWnGRwOuIJy9BU3BxL4sMliv5f7gBQnhG4MWyBEyy7oTOvB4XCgRXBMoExhL2medKOGEeT7BH0MdFB0EpyyPkouWsgGJuChIM8sU2sr4EfhJemXUWq1zl1VSvq7bxmoSp/CwetDxPwjPzPC7ACEx5TS6GeE3KSXJQiwey2j50mLXPz7tGeUgIaMpCoDLlKp7rBL4CagVQs7/E05rXYn1oIMAyKRf+xvZSbixL+olgkjISD20u5HiehFEWT1axbJaFoPSfwHvWlWWyvKAXOc9juwkJWS/qID/TeEAWtZLLWvSHXuNsN/uUZbEMtpMLWMpS2k5dZJ+JRwnBJPuIdaFuEA5TVjyH57KN7EcBtKwr28PfqDN8l/6hzFie1Il1YX/zXPYD68T7gTrG9lBneB3+n+cJAGY5bH8wbLfoFI9jHdgnUj7BLOvA8igryTso4d+pVyyb9wj/+DuBLQ0jqHf8njIQuUuodv4mRiHifU85E1IT8LJc1lXuack9TZ1mXYLhtqnXvA51ji/WneMEv2e/qvCpk5Nf0XvqFTcDgkYxrA/7Q6A5NwUoC5bFfg/eW5J7mn3EF2XOvmf/sA7UbYlgQBmybP4uBgSUD8dB6gzrIX/izcPjZUOQ+hjcvHzVh014fCiBNyWBt7lJ/bI6vu0N7MuUH4TSQbAgz6Dgd2yLAGp+Dj6ngpubweettD9YlxfJ2/ekHYb1Zk5l6CpPsX9ND/3BAJXqMR4+fIT//cX/j/sPH6IzGCCRy2FsZgbJ8SIy45MYn5jCRGEKY6kckkYUScNAnKFvNeamttCzeuj0OqjW+JzeQ/WwhPbJMWIKUC/g5tVlzEyOIxmPKi9Zi96z9KQd8aAOzrWC/Ty6kXy+Dkg486HXOL2AGeXadTCwOjghoF7bwMMHjxj1GwsLV3Dn9ge4duMW8lNzaMHAUc/GZrODByeneFo9Rum0AVfzkE8lMF/IYSWfxspYGsuMvhGNIeoCLcvGfq+L9VYLmwTUpy1UWz20bBd95qakdzPnrNBh0jCA/cBQx7oL3fQQjQCpqIE8IXgkiqVYAtleH/2DXVQ2H6O0/lgBtmK+gJUrK1iYm1f5qAlIlcGdR69mwjs/8s6Z97SEzz4LcR0wXBh+p+A1N89V+GUfCqoChv6/6jAV4tv3YCbKJaDmBz6PK8dVlI7KClIzr3gik0VxanxbYJ4AACAASURBVBrjnCulM2Dac88dwNAYitwZhhw3YbsMX63DYm5kGCpstcoDrYgydYM5rm1ojq3yehM+xwwDUeaGZnhvZXjgt4fA2tQYjtuPEq5ClivXad+LWSOgdtg+32CDRhE2Q66zbsxVbWgwNQ1RDYgwDHu9jvrhIcp7u2g36jB0DQXOA69ex9TiFeixBHQCasph5I/XE3AtHtS+jcivhnY+M3wdegn7qdN15Z1ND3SDIMNx0aGhJr2Gh4B6YBoorCxh6e49ZOevoBtNo2IBpU4PB50uTmmYSoEw9D6AgqNjRU/iejKPa9ksFjIJZGIMg+1ht9PG+ukp1k9r2O/3cOy66Dg6+hZgM4G1FwFcA54KvWAjEdEwkY1hIZ/EzWIWN8ZSmDI9aI0aarub2Fl7go3VRzg6OsCVK8u49+E9TE1NIp1mOh7qqw+o/bmKbzxBr+ihKc0Q+Pvh59m3CvgPI0Bw/kNgv0uDVebjJqB2XEzPLuP23U+QHJ9G10yi6ukotTvYOa7h2WEJ5YMSWuUSnMoR3FoZevMEY6aLpalxvH/9Kq6sXMF4sQhdj8AauHAdIB5PIpVOIpVJIJnkK6nmiJyPynyQ/S+ejEE1CK5Rg2vV0TFatS9g5BAc/8WgNgiog78HoffLnoeXBdQs4zLPtsvMD97ms/9N1fEy7QiP+e2XwMsANccprg0JjQl9JcQ314iMgkYPaka24vpM5mdy3543dxEjFFnHBdduknKMRur0gv7nf/5nZfjMsgmWGRGM1+QelhiwsO5SBj/LmpTR9f7hH/5BeWKzXBo5/8Vf/IWKhMb1J8ekEFD/9ut22MJQAqEEQgmEEgglEEoglMDbkMA7C6jpxclNAYJGQh7CL1nsj8IZTs4lry6BDzfOxBuRk3mVS0xZw8fVS8rlhoOE0uY5BHgEaixfwhDLAl82lWVxwM4WGMhr8cXzBYoLMCVcDMJIAa6EcVz8EEqxHB4XfHHhwTpx0UHrfcqBZXIBxDpKyHJCcspGoCM/BxcwLJtl8BzWjfKRfM08jrKQ0MRsN38XT1vKh+X63g/GWe5b2aAJLrAkLy7feS3WndcT6MZ68TzKgv0Z9BJnOewffs9r8Tgpm9dlW1lnFU6y3VYvaQNlwzqyfH5mW6S+soEkYJV9FvSkHpUN68u6i8c160q5s3zWl/8X+QpUEEMFaa/Uk+VQZ1gXns++lU0uKUcWtWIJTR1iHUT+PI99Lnm02X7qjYS+52+UmeTilrCyfKdesC4iL76LQQHrzDqIzgSvwf4nZGUZwfuP/SNW3+IFI/rOtvJ6LFfuVx6vNs0dR8mU5cq9yXazbNF3tk90nX3P/7NO/F3udbnfJGw9ATXDmNFbX0K70+OaQJfnSb/JuMG6yf1Kucj9J/3N43hNqRfPF/1hffgn8pUxQe4r1p16Tnmwb/g960T5SntEt1kWy+U4wPP4TtnJ2EMZU9dYH+kj1kvGEBmHJGrBKKCWTe+38TAKywwlcFkJvM1N6hfV4ZvYvL7oGmy3bETKpn/QqC0IDGQ8lXceL89uGWvEO0aeFdL2IOSWZ1rw2Ofy15TX4cB2VK5gwhfbsZXX72Bgo9vroVyuqPzTBNQPHj9WHtTRVBrJiXFEx/JITUxgfHIWs1PzmKA3dTSBjBFHwojAZD5dQ4PjOegNOqhWj7C/v4VqaQ+t4wqirqM8qG9cXcL0VAHJBI0MdQwIDBWV8r2cpe3nfQ62+bzPv6oPDJWsstoODfUc5d19fFzF+tq6AtSaq2N58QruElBfv4mxyWl0DRM128V+d4BHx6d4Uqli7+SUhWB8LIflySKWc0nMJSIoRqPIMhexC5xYNrb6XTztdrDd6OCw0UO97aBjAwP4cFqFHCcFtofhrsn+DBeeRg9oCxHYSOsuJk0DS9EYsr0e+oe7ONleRWV7DZ3TKqYnJnF95boKRZznnNjw50n0NiV4VeDPI/jzwakfDXuY51mF2hZA7QNnX5c9ZTAgIb6HnaL6SJFe8cZ3XWgM8635MJwwtdVp46hSwd7+Aco1hlsGChOTuHL9OhaWVpAtjMOI0kiAbbSVN7XteLAc9r+GgaOjRxjqaOi7iiH73tyuA9sewLH7ClDHdA/JWATZRALJeAJxZTA2zGM9zKGtwmIr/2oPdPZl+G4VLpxtIBd3CEJ99q54tanBJdE2ANp90eAiYeiIWgP0qmUcbmxg8/FDHB8dwnMcFMbHMX/tGqYXl2GcA6iDRinG0IN6FCKOer4GAbWy01AQ24fTykObXvGuhw6jxzzbxdbqGnb2dlWe6bGleSzdvovc3BIGsTRqtob9roVSt48qwYqhwY4Z0F0HY7aH62YKd7IFvF8oYCEVRSqqo+O62Op08ZSAulFHheHEub6wPfS6NuyeTUEq+bHvDddRYHsql8RiIYubxRyu51IY0wZw68c43t3Cs40nWHv6GPuH+wqCfHjvQ0xPM5JMWt2LnBs9B9T+navmpRK6XemteFDT+MD3sqZ8xQhzr7SPrd1nOKiU0bdsTM0s4fbd7yI1PoO2HseR5WLvpI6to0PslHZxfLCPXvkAXq0Ms9VAyrNU7un3ry/j9vs3kcnn1fh4cnyKavkE3VYfyUQSmVxavdJZzrMzyGb9NRjnZ5zHcY4r81wJ4ytzRs7PgiA7aKAQHK+Cz8mgDo0aM43O694GoJbn1WWf8S867m0++y96/n7duofnv1sSkDlTcH9H9FcANY36mc6JLxpE03icXskSpYtG8fwTA2GZu/G7oAFK0INajhdpc91Ig2VG4yNg5v4XjcC5pmW6ux/84AcqOhzXpXKfylwxaMzP9SQjlv30pz9Vuai55qbhNQE381BzTBZD8nerp8PWhhIIJRBKIJRAKIFQAqEEQgm8CQm8s4CanqiceMsi/7wFfnBDlpN/AiiBZ7IYkE6QDQS+B8GlLBQEOMp5ApKCnRi8niwSZHNZzhcIKNeQdylntJ6yWRPc2BDPjOcbOc/rTDnI90FgNmrNL4ssWXhJ/WSDiPWRBY5APNkskg12/h4s97xFXLBdozKR/hC5yfWCMvE3WH1PgqC3gWxE8PugbIPyk3LlPNGX0TBbL9owkfaIzsh7sNygrox6p8px0g/BcsTzYVTfgnoYlFcQ/p7XruDvoqNBHZN+ELnxXfQk2K6gXEd1lL8Fw4YFfw9CELlW8F4LLr7Fq0TkLn0m+iAL92D5QV3n76P6LNeUvN7cKJA82zyXodCZK5qRBmikwPs3OGYIGJI2jtY9qH+8dtBb+by2C4gK6qa0Idh/Uodge0SngxBKyuG5Ir/gpueLPG2CG3aj49ObeAB9U2WMbjy+zU3Ob6pN7/J1vq3+e5Mb2K9b1uh5LypHxvTzfg+OL0HAHTxHxgoxBOLYKM8UGWPpPa2Mxnp99PoDWBa9iQfo9fvo9q0zw77N7W3cf/AAj588xfFpHQMa9mXTiBbHkCyOI1ecwvTUPIqFKaTjaaQjKaSjSaQSvmdhNEp3VBvH5RJ2NldR3ttGs3yAqDNQ3tPXri5hfDyHpMpFa6jQ4ir1bCD8sdwvQRgTnMcEn5fn3Vtn0IZIa5hv2GDObA0KUB9VjrC6vo5Hj1ZVqOkri1fw4e0P1LNjbHIKA6YVcVwc9i1snDawdVLHYaOFgechn8niyvQElrIpTEYNJOEx8LFqx5Fl4XG3g4fdDg4HHloDHf2OgXbXRZeMj8CY9XFcFW5ahaomX9UZ5pse0MTYPYxFNcyl4pgzdKRaTfQOdlDdeorK9ga69WPMTU3jxtXrmJ2ZQS6bRTQSGXoRE+gRwPre07rGPOHD8Nz8JDBawr77P57BZ3qIq5zlPNaT3Mm6goOibyr2N72VKTkF3DVl3HBwdITt3V0cVWqwAEzMzOLOhx9h5cZ7SGfzMBNR0G3c1mzYcJSXdbfvYsAcx66BnkVI7WHgeArKsg6E04NOB/1uC06vg4SpYTyXxcxEEdl0BvFIVHlxOzS6oEcu81jrpvJU7zsu+i6vx/D1NCL1YFsOHIsRA/wQ6HS31hh2XcWodxExXGRNE7mIgbhro1c+xMHqE2w8+BKVwz04gz7yNFC4ehULy1cQZYSiYRQnmUPKfFrCeUvY7rPvA2Gbg9+NrmsUoCbgJqCORFW0g9ZpA0e7e9hZ38D25jYzS2N6aRE37nyAyfll6IksOnpc6d5Ws4PtTgdHroU2855rLvI6cC2awJ38GG4VC5iPRxEzPDRtC1udAR7XTlVY+4ZpKiONjmXD6vahDWzENeZY92A6DqKei1wsiulsBstjOVwby2ExHUPK6mFwWkblcAvPtlax+vSJCsO9tMQQ3x9hbm72LFUSAYq/RvLDtA/d9QMpCcQQ0I/OxGNoIMA/zuko79LRAbb3d7FfPkLXcjA5s4Bbtz9BcmwaLdfAfr2NZ+UKdg9KODzcR6Ncgn1cQaRDOG1jPB3H0sI0bt68hpWrV9Du91UUgMNSBbXSMfrNngrrnkjGEc/EkUwnkc74UYfEuFYMGsV4lWOgvCQceBBSjxonBOeDMjcdXc8FvahlPJdjg+PfqzxrX+XY152/vM1rvO4z+XXbEp732y+B4PxKDKJlH4dGxIyQRWhMQE2DaBqlMC0WQ3zTi5prTv6xHNm7Ca7/R/diZB9E1ui8zwmo6anNsN4/+9nP8POf/1wZLTOE+O/93u+p69ATmsbXci25F4JrW16X6d8YIvy///u/VcQwek0TctODmmVwnAo9qH/79TpsYSiBUAKhBEIJhBIIJRBK4G1I4J0F1PRIvGhDclTgwY3NF3VGEOCdt8gfXUxcplODC/Lg5+Dm1ei1zjZThyEuX1av834Lnv+ic1+0iTG6gXDeov9FdX+ZPEbl8DIwfFH/nNe3/O5ldQ8u1C7Tb3LMefUc3RgXXXxRuaP9eZ4eXSTT8+oR7JvgNYIbVS/atBmtk9R9FGq+SDcvuv/OK/8iXb1MvV8ka5YtIf25acCFOBf09IZmxAPmnOaGqIQNl02Gi8aJ8+7Zi8aJF+mn6OhlINWLxo3Rfvpt35R7EaB7lXs4PPbXSwJvc5P6opa+qfvldct50fP0vHoHnwmyqRl8zgW9cShTMayRY2SzM2hY9NxQyjfa6w8sdHo9P/JKt49Ot4tut6e+5x+9Bxk1g1BpY2sTO3sl1BjJw9Bh5tOIFfJIFoooTMwiPzaBVCKHVCKLbCqPXHZMeUemUgmkYhE0j4+wt/4YB1trqB/sIur0cPvaigLUuXx6GAmCkTWGMHToQS1zt/PmEC97XgVldfY8GgJYejerDWcAnUFP5axdXd/A4ydrCpKvKEB91wfUExMq5HHbc3BCL+p2F6VmF8fdPnqOq8D6XLGA2VQcBXrausyN7KHj2NjtdnC/3cL9XhfHjom+HQesGLodF90B/YZ1H7I5LkxPA9Mj6zrzgTvKs9jUbcR1G5OpCJZzKczoGqKtUzR3N3G0/hiHW/SgrmFuehrXr13D7PQMcpksImbkDDKfeToPc4v7DtM+uJbfhtR6+J2ifz4Y1FwFqNWfylk9zKGswnv74eClHAHUJOzdwQAHR2WVD/igUsXAA4ozc/jg4+8oL+poIg2DOccNDX3NwQAE9i66fQ89Bxh4hvKitl1dhd0mdKZjNCwLVqeNfqsOu9NCwtQxMZbD/Owsctmc77WqmxhYNtrdPrqOi4FmwjIi6HlQ3tiWq6Nn0TDDQq/LKCUMLU1A7UA3DRgxE1qEuX4dlVc5HzFQiBjIwIF1XEZ5Yw3bjx/g+GgfrtXH+FhWpTtZvrKMWNyPDvOV+aZKOT0M462MBPSzaD2io+d5UAfvY/VZ+Qv7gFqPRpRXebPewNFeCc/WNrC1vqnaML+0iDsffIiVlRvI5IqwIkkc9j2snrbwsHaCzU4LNaoH4X4sgpvpFG4V8riez2I6HoHhOaj1+9hsd3G/coLH5RoaZgRWJKqiKxi2g5QG5GIRJAwNMc9FAh5y0SjGkynMptJYSCcxwxzNVhf9RgXlo2fY2nyCp08eY3d3D4uLS/58bH4e6UxG6ZAYyNJLWoX2Vh7/+lcAtRj6UR6uY6vj+BeN0CTEw0H50AfUlSP0LA/FmQW8d/NDRFMFnHRt7FVr2Dtk6p59HJf30a1VoXcbSHsOpjJJLM5OYWF5HrMLs0jm0tg7KmNzeweVUgWtagNux0LUNKHTkCGqI5aIqT6XCFwCogmn6U3JsLt8p2Ek33mcwOmgF7X0vxhDjoYKF2MQvgeNbM+DXaNz9oueiS9b61z23Mse9zaf/a/7TL5s3cPj3h0JiJ6OGpPLOpOS4JyJabfojUxA/dlnn6k5FZ8FhMaEvkwHJ2Ca923Q6F6kKWNcEIbzN4mARUDNkN68DsOJ0/ia16GnNgH1p59+qlKxccx50dpSDBXphf1P//RPCnIzvRe9rlnXP/iDP1CAmuMT6x/+hRIIJRBKIJRAKIFQAqEEQgmEEnhVCbyzgJqhicK/b08Cl9kIeJsbERe1/E1DrTdd3nn1v4xML2r3m5D5edD7out+k7+/CPAo2DIMXc481F9++aVayDOXNBfuXMzTqv3u3bsqFOOryjsIz9nei3TiVctnmW+i/77JvvgmrnWRnL+JOoTXeLMS+Db1/HXuyzc5Xr/IuOVlEh6N4CLAlufIBirLFfgsv58XXeR56gE/ZQm9pTsdpt3ooKHSETTR7jCVhYsY054kkgqIEFwfHB7hCXPdHpTQ6HZUKGQjnUIkX0BqrIhkroh4egzJTAHpfBG5fAGZbA5juSwmxjKwGzWUN56gtPYEp/s7iDl93L2+gutXF5HNphGJRhSE872nCfF80DcanURk9TI9GjXYOjtnmEeZAZ/pQe0SJPe7OCxXsLq+iadPNxTgXFlawb07d3D12jWMFcfQc210PQdtTcexZaPWc1C3HLRtB4YZwVgqhfGoiZyhI878xp6LhtVX4ZG/bDTwiOGVbR22l4TpJWH1dfQJqAl56T3tucobVSFz0nN675oeUhEo7+n5XBLL+QymCU6bNRxvrWHnyX3sr60qQD0TANTZTEaF+Jb80OrZ9dwx2gd+ykt1GMZbfgx4U1MuKi80mShzAZ9lAmbWXz/0usrzPMxN7eu170FNgMpc5YcE1Du7KFUqynOZodLv3LuH+eUrMCIJ2ExnQQ92AG2V39hFx9XQdXxI7RhRGGYMUTOCCFOPaECC+tDvwO204Pa6iBs6xjJpFItFpLMZmNE4PN1As9vHcbONem+AjqPB4rV0A5ZmwHKAds9Cq9VHp91Hn17UDPPNPlCAmlFSCMUdxDUHYxGgGDWQUzHbazjZ3UZp/Qka1UPAtVAcz+EaAfXyEhIJH1CPglV1Tw4h83kwOnhP/4pxmgDuYQlg+RETzM7MtC9He4fYVoB6A45tY2FxHh99+DFu37yN6el5OGYChz0XT09a+L/SER6f1lDWmEw5gtlsCnfGx3Ajl1Ue+oWYrsBvudPF6kkLXxxV8PjoGKf0Qo/EoHtA2jQwmYhiJptAPmogpXlIakDSNJEyosiaERQiURQjUcRhYdCuoXy4jY2NR3j65CFKuyUsLSzhww/pQT135vkX9KBWIGeYi1oMdWSME5Aj4xsDs0eMiNLpw/IRnpX2sF8uo28D45NzWL56C64RRbXeRqlyrDz7K4f7qJcP4HZbSBnARDqBK3M08ljG1OwM9FgUx41TbO7s4tnuPhq1OpxWH6bjwWSUB9eG5Tkwo8/zjbN+NJCQlD0E0jMzM5idnVUvfpZ0LKMRiARIByPjSKjwYMSuUaMkmYvy2tQbgWGvM5/8Jp7Lb/Mab+rZ/mZnO2Fpv6kS+IqR0TByl4xB/I3rTUJerjUJjvmiQTTv8+9973v4sz/7M+WdTKMVGfM5xrEMifjA+zkYhWs0Ig5lx3kaATXTVjHX9S9+8QslUl6Da1q+E1BzXRuMoCbRuNRsagjH79+/rwA1YTfrzrGKkPuP/uiPFJjm+BUC6t9UjQ3rHUoglEAogVACoQRCCYQS+HYlEALqb1f+78TVXwaIft1h5pvqoG8Ckn0T13hT8vg2y3mRhTgX8ScnJ2D4/8ePH6tNA75zw2B8fBzf//738fu///sq1DeBtSzkX7ctF/XX62yWvc3Nu9dt57d93kVy/rbrF17/1SXwber569yX57XwdcsZBdTy/1GZBI/j5yCIFpgVhNJ+jmE/dzDz9JIn8jtuoooHtfKS7nQU1OK4WG800Gy20Wq1UK83cHJyipN6He1uR6G0XC6PqakpTM/Mqs89y8LTtVWsbWzg4PAQjVYTFqFkMgkznUckN4bo2AQihQlECKuzeZXDdaI4joXJcZi9Jmqbq6isP0WrtIu0aylAfePKIrKZFEzTUNGl6UANjZDPB33yGpX5qMyCntbneV1LP/qg0PdEpFwJ3w+PKlhf38La6iYMPYqV5RV8cPsOVq6uIF8swNIc9OGgp2to2B7qfFkOTrqWgq8x00Q+EkEhFkM2HlPps2udFh6XD3G/Vsdqp4fjAUN6pxCNZOG5psp7TEMAeitrnq1gJ6EwvZZhukhFTYzHIwocruSzuFLIoBAF7NMq9tceY+PLL/BsbRXdRgNzM9O4ce26AtXZTFZBNOWFyvzQKn8xcy77OXyVnoiRlcrj6+eiPgvtHchHrWkS3nsYcFmBVuL9YYhv5/m5dLBmn3lnHtQVbD3bQalSRd/xMDYxhfc/uIe5xSVoZgyWbqDj6Di1XBx3B6gNLLQ1gNpnmyYiSXrfp5GKxxFzHGR0DRPRKMYY5tyxYToWYrqOBMNSJxJwDBNdT0PTslFuNFE6aaDW6aJFb2nXg6ObcA0TNAXoDeit7cCy2D4/t7MweN3woGsOYrqDjOlhMmZiMm5gTPegNWs4JaDeeKoiAuiwMTE+5gPqxQUFI+jtrRv0/PVlpBj/EDILLBAooX4a9k8QUsv3ZzrLYyRvOFPeRAyVL7vZauFw/xAbaxvYXFtXIdAX5ufwnY+/gw9u3cbM9BxcM46apWGr0ccX+0d4dFxFxXMQSSWwNF7AR5OTWMokkYtoiBkuOlYfB602Vo8buH9QxZNKDU3mS4/EFMCfSMSxnE3hyngWE3Edac1BXEmVthU6dNtT4b8zZhRx3YPTb6BWeYat9UdYffwQh7sHWJpbwIc0VqAHdTqtZGAP/BzUZyCa94Xo2dDbXxnh0IJlOCbSY5w6zZzc7L9ytYL9UgkH5So6Awfp3Dim5pfQtVyUayeoHFdRrZZRr5bRr9eQNIHp8THlOX1laRHzC/OIJVM4rjewtrWJ7f2Syvc66PZ8OE0DCeqnY6t6SAokVX/bVnUXAwV6JzIHLaMw8LW0tKQAEI8Lgigxwhn1mg4Cap7H34PQLKg3QTAV1JlXeTp/E8/lt3mN130mv4qMwmPfTQnIfS1jE8dvwmZGl1lbW1Me1P/yL/8CGkfTMOW73/2uyu3M/NBcf/L+pe7LPE7u46ABnhjiyH0tzwjO1xjimx7a//Vf/6XCc3MMCQJqCfHN72mEyHM5XgTL5G+E3H/3d3+H//3f/1V1Z3QxyUFNMM3xLATU76aOh60OJRBKIJRAKIFQAqEEQgl8XQmEgPrrSjA8/0IJXASIxHL/woJ+ww942zD+os3333DxvbHqvwhQMwwaNxK3t7dVLjC+SqWS2vCkRfu9e/cUnJY8W18XULNBF/XZq2yYvc2Nuzcm/G+poIvk/C1VK7zsa0rg29T1V7knL2re65Q1Cp7PgwmyqSjvMtYE89LzO45tsiGpckzrhJB+qgPm4O33emA6FOZK9CF0XcFp/p/fN5pNtFqd4e9tNJsttJnfd9CHp+nKu4aAemlxGTNzc0imUzg+OcHu3p7KvVgmpG62MHA1OJEIkMrDmJiCVpyEli/ASGeRJKCeHMfi1ARi/S5aO1tobG/Aqhwir7u4yxzUiwvIphLK65fQzVahpU0FegT2iEfqaJ+MepsGQ+WOAj8lRwUE+fIBNWXYaXdweFjG+hoB9RZMI4aV5au4e+eO2qzNjedVnmSGoraYExI62g5wQujV6ikIalk2UvQcTSVRzGaRYEjzfgdPSwd4VKlhvdlFpefAMpKIJLIwjBhMzVDAi6jRcwcYWF1YTg8Ow3ubGnKJGGbTKaykU7iaz2Exl0Im4qJVPcTW4/tY/fI+dtbX0Wu1VKjk967fwNzMDLKpNAy2zXa+AsKU8YIK3Q0wt7Ry1h4KxX/3DRx+5V0B7OHBSnhMki05qH1P7GEQcD9XtKah0/dDfG8+20WpXMHA9VCYmMGdex9ifnkFRiQOx4ih40VxOtCw1+hgv9lEzbXRgINBxESc4eHTKaQjESQGfRR0HYuZDJZSzPUdRVoHEgy3TO9oz8EpwXR3gHKnh716E/uNBk57A7QGA/R4TxCsGxFAN5UXte0wp3MEuhlVeuYqMO8Arg3Ts5T3ejFpKgOBmWQEY4YL97SK2rMN7K49Qr1yCN2zMTlewNWVZSwtLA4BNes09DJX5P/5nwAJ0efzjCpGxwTR8aEfvIq0TlDsalD3dWn/AOtrG1hfW8dg0MP83Cy+953v4O6tW5jm/RhNqvzLBz0Pjw+PsXpcQ9V1EEsmsTg+jlvFcUwxTLXmQjMctKweDpotrFcbeHxUw3rtFHXXgG1GEI2YmE0n8d54DteLOczEdWQxgOlxzHHRtz30B7S80BEjoI7o8Kw2mrVd7Gw8weajhzja2cfi7Bzu3f1AAWqOM5THVwE19XSYP91lTvrnnwViKw9ql8Da8cP1e8Bxtabu5aPyMZqdHsx4EplCEa1uD5VaFaenNbTqpxi0GzDcASYLWSwvzmNxYQ6Tk5NIpDJo9QYqlcHq2roa7zi3pDUJ05KbuuaHv1d57BndwR+jBFATDrFehMscOznf5Ovq1auqfLZTQplLP8sz4TyvakImQqNkMql0S4A4zw2CrPMMnV71Ofuqx1/0fDzv97d5jdd5Hr9OG8JzWf1FywAAIABJREFU3h0JiL4G9zl4f8v9zvF3f39f5aH+6U9/itXVVXXvMw814TRfzENNaC1zE9+IUIWJ+UrUg+C8j+VLNAQaFTKUOL2fCaj/8z//E4wieOfOHeWhTQ9o5qPmNTg2cnwJAnUpl8aKrOff/M3fKA9qjms0nPnzP/9z/PEf/7FKf8XxJsxB/e7od9jSUAKhBEIJhBIIJRBKIJTAm5RACKjfpDTf0bJeBl5ftOB/m5sM72g3fCPN/jr9ed4G2DdS6ZGLnNcGWfATvBwdHanFPMOXcWEvG4UMJUlQzVyAYll+GT2+qN0X/f5tyCi8ZiiBX3cJXObeextteNOb2K9a3iiglo3P4EaobCgGvaYFPCv4TG9pwpnhZiQ3JPnSCKgJeG0bg/4AzUYD5XJZpTngeFitVhWY5kYlX/QA6vctDCzfc1Hlfh5CXHoHarqBZCqJyeIEpqanMDE1iexYXoUFL+3tYX93F0dHVZzUW2j3BrCjCcbUVS8Cao1hu7NZ5MbHMDsxjpjVR/9wD72DfRj1U0xEdNxeXsCV2WlkEnHEIhHlfUuY6RHemj6kHg3xHZRZUG5Bb+tgntYgCFJplMlYDT90OEMid1otHBwcYW11A6ur24iYCaxcuYa7t+/iysoV5ApZDLwBLEI4eibrJvqagRPLwW6zg73TusrLbUDDWCqDmWIBE7kMNM/D7mEFa5UTbJx2cdDpoU0gmsggEosjTW/rWBRxQ4Nj99Ds1tGx2rA8C3pEV7B7IZvF9VQWV9IpTKdiiMFCrbKH1QdfYvXBA+xtbivvzqXFRdy6eVPlYiag1unbO9SVoI4qnSJjC9xcEnqa9fWddAlqXcaPPzPC8gG1cgP2vTjpdx3IQe2X54f49nQNnd4ApcMjbGw/GwJqYGJ6Dvc+/gRXrt9APJEFoinYRgptN45ntSZWq1XsdBqo2j20dQ9GIoZI1ETcc5Hu9zEdieB6Po8b+TEsMsdvxEQyFqPbNk4HfRxwI7/ZwW6rg71WF0e9Htquhx6NNajjqu0GND0C16MxB0FyDDqhNfuAOY1tC7pjIw4bhUQE8/kUroylMZeJIwsH/eohDjYeY/Phl6gd7gGEnATUV1awuOgDagGNQQMTEXcQUAvoCILGoFHFGZgWD2vfbx0OGFZ+CKjbBCQlrCvdXUOv18Hs7Aw+/YSA+n1MjRdhRlPo61HlRf3stIVnjTZqjgsjGsN4Ko35dAY501D5timKnmOh3Org2WkTG9U6tk+bqFou+jBUpICFTBI3J/J4fyKH2ZiGjNuD7ljo24TbHloDV+UP17QIYlEdutdF9/QQR8+Yu/shDrd2MD89g3t37iooks1mfwVQizGOvEuECEYFYD8+h9PD3OG6bzRxUqujfHiMMsOSN5qwGZo3mUCz08Zp/QSdVh1uv4eI4aGQS2JxfhZLy4vKy1E3TDSaHRwe1fBsZw+l0gFsy1LGHjRo0Qw/9L7HfPG6CZNh9GnPMKwP+0vyxhJOE0q///77Kvwuy/eNIPy680/GKxnnBViNQjEB1JQTvc2DIb9Fn857Vr7qM/ZVj3+d5/PbvMarPotfp/7hOe+GBESXguG31XNvaMTFz7xvOY+iJzI9k3/yk58oiMx5FY1RCJCZ35kvPhvEi3rUcE7uidExT+5tzu04d6PR9c9+9jP827/9GzY3N5UBDOH0n/7pn6oIYUxzIcYyz9MfPDdkJNQm4P77v/97VU+2jWD7hz/8oSqHdWb7GOkh/AslEEoglEAogVACoQRCCYQSCCXwqhIIAfWrSiw8/kwC5y3mg5sHL1vsv81NhrCLnkvgVTdcLuqX1+3TlxkxvI3+uiz0DdZLYA0htXgKcoOem3nc2GO4RRV+kx5XasNR+Yy9NO/zqLwuku/bkEVYZiiB33YJfJP31auOqZeV/auUK5ucQYAlm5ZibCPQQsJzyzs3KyVXq9rQdFw/hLdjD8Gr79FH8NpqErweqM3MzfUNFVGCkKbf7/mhpdUA6Ie5dhmqWUET3xuQrJpjKoFjljBwLI/i1CRmZqaRSCXQG/RxenKKcrmqvBWr1VM0uhbsaBJOKgtkctBzOZhjOaSKeRSLBURdC/1aBW7tGPFuGzPxCG7Ozynv6lQsgljEVFDcYgRf5Zn43It6VEdk8zb4PT8HPa6DYZTZVCVbvtO51SRM9QF1u9VEab+E1SGgNiNJXF25jjt3PsDy8hXkx7Kw3QEsxwKDDht6RIWnrrvAdruNjdoJdo6PFQhNJ5KYL4xjebyAYjyBFj2Dj1vYPmljp9FGhXmWoxGYsSiKmTQWcjlkYjoct4d6r45Gr4We0x8C6jSWMjlcjaUxF4thLKIzODXKRzt4/KUPqPef7cDuD3B1+Qpu376NuZlZZAio2YeWb8yg9IxQOuC5dQaoh/GnfX/f4Z/yJPbDKPue0sPvvwKoJZy8HzJciLfG0NYgoO5h/+AIG1vbODiqwHI1TMzO4+NPvofrN28hnSsgksjBNTPoOAnsnrTwpFLG09Mq9roN1N2BynGu6R5inosJTcfVVArvjxdxI5vDfCKOrGkiHolgoGsod7vYa3ew1Wxju9nFbreHo76FLuVAD3DCZyULH5xSCVzPUKHkGd6b2u+6NnTHQUzzkI1AGQQsF3JYKeQwm44jjQFaRyXsPH2Ap19+hqPSDmBbmJoYx7WrK1hcYA5qH1CLh3QwUovoqkCE4Dwn6Pkv8xIZE57PVQRPO76nug60h4B6bW0dq09XlVHe7NQUPv3eJ74HdXEC0XgKlmaiYQPVno1Kz8YJvZ2VLhtIEDyD3ug6MqmocpCn1zkh9f5pG7v1NvY7PTQGDHtuYD6TGgLqPGYiDjJOV3mSM3f4qQ2cdB00+g4Gro4Y72vdgtOp4nhvEztPHuFgYxNzk1P44PZtLMwvqLkZZWIPnuurABYfRNMYxzfIobc0xzzfc1p+c1T0CCpq87SFSrmGw1IFtVpdGdNYuotWr4NOpwln0EOMxh9jGczPT2N+fg6FiaIa8+rNNsrlY5RLFVSPqmg2mirCAVMPuDQLMBwV3UDlKh/+YzR+1of1ZBs4v6RHOL0QCaYJ4AmnmXtaDBd4jMxDZVwaNSJRRkaBfLWUEY0r+U7QJTr0Itj1Os/U1znnss9HOe5tXuNVnsGvWu/w+HdLAkFAHQTTo1Lgfcox9+nTp/jXf/1XFTqbUbx479Io+qOPPlLwmB7VBMocG2QsCJYbfBYI/BZjF44tXNOyXILwf/zHf8Tnn3+uymFUsD/8wz9UntQcbzg+BMtiGawLz19fX1eA+t///d9VyHCOIx9//DF+/OMfq/RXHF8I3GdnZ9+tzg5bG0oglEAogVACoQRCCYQSCCXwRiQQAuo3IsZ3r5AXLeQvA6jf5gbDu9cTL2/xq264XNQ3F5X3ovO/LUAtG7UvkxLrFlzQ+56AfuhbvrjxK7n8/DCQQ1+vIaB+2TUuMuII9TWUQCiBNyOBi8auN3OVXw3L/6bKFdBwmfJeBKilDG5ICqAQT+cgqJYQsTI+Mc+w8g5lNt0hJGFZzDl9XK1iY2NDwSvmR6xWK+h02j581n0ALNf1PAJB33iHnxUM8jxEzAgSBIL5LKamiyhOTiCdyahQ3I1WG+VKDYf7FVSrdbS6A/Q9A24sCZ2ekfksYhN5jE0UyIRhtxrQ2k2knQFmEjG8NzeDufECElEDUYbKJVxnNlvmoB6G+A7CGBmvxfswaGgk38nx5wJqDXDpaW7q0A1Necy2mg2U9vbx5Ok6Vte2YcZSuHr1PQWolwio81m4rgXbtuA5rJ2pvKgbuo5n3S6enNSwenSEk14f0UgEs7kx3J6YwEq2gChzLLds7J50sHVax3a3jSPXgh43MT82hvcnJ5WnLjQLdbuBeq+BzqAHGAbyySTmUzksmklM6AbSOnNVd1E+3MGDL7/A6v2HKO3swLUdXFu5hjsKUM8gnUr5gNr2n4UKMqtc0oxOTD3xefIZd/adys/+/PDFPoD28x77+au/6kFNMO17WPuhmJUW+c9iz0On10fp4BDrm9s4OCwro4OJmTl8/N1P8d6tO8iOjSOeHINm5jBw4zhsD7B6fIz71RI2GlVU+h2V8xuai3TEwJVkGjfzebyXG8NyIoFJ00RK6bqBjgYcdXrY7nSx2epiq9PFftfGseOiT4935vW2B3AZBp9FwvTzaHs6HFVf32tc91zEDCCt8iybmMsksZzPYjmfxlQiirjTR+NoD5tPHuDh57/A4d4OPMfC9FQR169dV6HwR+HDKKAOGlacB6iDwPErgFrNV2hgoVApdJP3iId2p60MT9bX1vD06SrazSamJibx6fe/rwDw9MQk4vEELE9Hx3bQgYGmq+NE5VC30exZaLV6SofS0QimcklkEsyXqqNt26h1GO6buttEtd2D4QEz6RTeK47hvWIO04aFtN1BRHPRdYHKwMVhq4+jVh+tvot4IoZ0TIPZP0XzcAe7q4+xv7GO2WJR5cheXFhALp9XwNYioB6GpRdA7XtLe7CH8zofVvt6rcZJvqjjQwOUdquD46MTHOxXUKlWUW820B10MbB7ygAhGtEwNpbB7OwU5udnkR8rgEYVp80mKtUaqpVjNKp1dBttuAMbBo1edMDWHNiGC8fww+TzvtBdGowYoDUP/xH4EBARRBFMM78rPZ4FXDNMN/+fSqXO9ETaIX0thpYMv6tCiwPqnEKhoF40tgwC6qCHJ/VJxr7LPIdGj/kmnsFv8xoXrW9eRybhOe+mBIKAWiRwnn7xO87HGKXmF7/4hcoPzfe9vT0Vjp+e0zQcI6BmOG3CX4bilufEqCGTRFngfI/3P8ug0RMhc6VSwZdffqkA9c9//nM1v6MhDPNd00v7ww8/VCkTOC7KXIh1Y1oX1ueXv/ylAtwPHz5UwJrjCc/90Y9+pM7n+MSQ5SGgfjd1Pmx1KIFQAqEEQgmEEgglEErg60ogBNRfV4Lv6PmvC6jP21wQQPibLMpfVxD5qhsuF23+XFTebyKgpt5JLlFu7omXCr8XT0O2S8LFnkGdQG7Iy7Q7qN8Xyfk3+V74Nuo+qpehfL+NXvj2r/lN9PtFY+DXlcJly+dxo6FdeW2B0wTT3Fikdw43IhVoHI51Egoy+OxV1x16uPIzQY7a5Ox2cVg6UB4zz55tK5h1clIb5kH1waLAEUJp+VOQWsAkv9RcFW45n0tjcnoCEzMzSGSyytO53emhVj5F+aCCcrmGRrOHvqvBjcbgZpKIFnLIToyr/LVuvw/T7iMLFzPpJK7PzWB2PI+ECRg6AbkBz4gqr1bJ7xqE0QL4guG8RW/4XdCDWr4PgkB6UBNQu/RyNTQFLtvNOvb39vDk6RpW17cRiaexcu0mbt29h6WlZWRzWWb8hmP14Q0cGI4GzzDRNkzs2gM8Pq3h0cEBDlstBfZnUmncm5zGB8VpFGJp9C0dpcYAa8eneHJaxXa3AT1m4kqxiI9mZjCVTsAwbbTQQb3XRLtPMKUhHUtgMp7EhBFFFhoSHuF4H9XDXTz44v/w+OFDlHb3oDmeAqR3bt3CzPQ0UskhoKbHsEtoLEB66BGtUOcQWA/1RnJQKzCtPKiH+DoQD3zIqochvr8KqP0r+F75BIq+B/UhNja2Vajvge1iYmoWH3/yKW68fwvZfBGJZA5mNAvPSOHUArYadfzf4S6eHB/hoNNAGwSKJoqpFG4WxnEjl8dSPIEZ3UAOQEzXoEdMtDUN+50uttpdbHZ62OlaKNtAQzNhGSZsawC724TT66vwzLrHKAHMP60rj3jWWveAiAGkIgaKyZjyEp7PJDCXTGA6EUXB1BC1e6gf7WH96UM8+PyXONzfBTwb09NTuHHjPSwvrSh4GMw1et6z7fn99txYLgiug/eg0mEVg90P36+MAjTfW5eV7rTbODjwAfXq2irqpw1MjI/j0+9/qnKoTxUJqONwPA89gt1IFJYRw6njodzpY/+khZ2jOtrdnsr1PT+Wxmwug1zajzbT9TxU2l0Vpr500lB9O51MYaUwhmuFNKb0AdJOGzFDQ9sDDjoWdmpt7NZaqHVtJFMJjCUjSHptdCol7K8/xv46AfW48vAmwKHnHo1gmJbAHgXUBNGM5jAE04TRNr2nh6G+CbT5nW9T4aHd7qJ2XFce1CWV1qCCZqcBXXORSsYwPpbD7OykCoNeKIwpwF09OcVRpYLaSR2dZhdWpwdvYENjKG417jqACXhRHa5Jj3xlGwDDZSB9XX0Wz2nCHbZJ8mpzHCckopEkQ/AyjC49qgmd2bcco4PjOOesHO/54meex+MnJiaUnAiRxPtaxjrqi0RKCAH1132Ch+eHEnhuyBg0GHoRoOb3nKs9e/ZMwWl6UTMcN9Or8HwarFy5ckUBaob9Z6opMVSR54Wasw0NqwmmCYoZDYwGLxxPeDzngsxx/R//8R8KhBM6c2wnpCacpqc2vaiDBn0si2mv6OHNvNOs18nJiTKSYX0Ipn/3d39X5cnmc4vXpXFN+BdKIJRAKIFQAqEEQgmEEgglEErgVSUQAupXlVh4/PONx0vI4jLA4NcV7gbrfhE0+HVtwyW66NKHXCQDxSBGwl6/Csy9dEXe4IHBjT2BNgKiZdPuvI27oCxepuOXMeQ4rzm/DUYbb7CbLiwqBNQXiuidOOAyz5uvK4jLjINf5xqXLf88QC3fEVpwc5K5DZk3kBuTHN84tnFDMgjAlMwIu+kBqsIrP4cV4l3XaBDYHCgPaoaJLO3v4eT0VIVzJP3ynTOZU9GH5izL35hl4Gffk9pheGvXgml4GCvkMDU3h7HpGWQK44jHUrAHLk5rdZT2j3B0WEGNIb/bHTiRCMxcFhlCqFhMQR+CxXwsgpl8GtcWZjFdzCEeoU+r60N2g3mFmYrBD1cu4Fkg3iiEDoZHPg9cn/WnaqgGl16zqmwfUHfrNZVP+yk9qDe3EUmksXL9Jt67cw9zS0vI5NIqP7FjDaA5DuIucxdH0DEjOHAdPK3XcH9/H/v1OizbwUQiie9MzeKTmXlMJrOwnChKLQvrtRPcr1aw2TpBLBHD9YkiPp6cwUwmjojpoYUuGoM2uvScdBlyOYJMNIakwTDMQNxj+GlL5T6+//lnePTwAQ72S8rL88a168pLa3pqCsl4QnlQsz/ZYvVZ8ktTXYbhvikX6pzknT77/1c8qP3g32dRvFUO6qFHtkddoYf2MBw4PfiHedC73R726dm7voV9AmrLwcTkDD76+Pu4/v77yObGkEjkYESS0IwEutCx3+ngy0oJa7UqDjpN9OAhHo9hJpfHe+NFLKXSmNB15F0XCYZU5rWiJurwsN1sYq3exEaji/2eg1PPRN9MwDWj8FwLTq+pjCM05l72DAUWFXpU0QccpZfMS5yNmZjJpHFrZhLL2QwmTB0FQ0eWUHjQQa1cwvrTR7j/+S9xUNqjCYfyOLvx3ntYXLqCaOz5/SkGKKPjWhBQB40rgjDkKzo7DMPuA2qfjpqGDl3z0O0QUO9jY20Na2trODmpI58vKFhx5+4HmJycQjwRV17utmtDi0RgRaIqFPdBu4+NagOP9muonLYQ9zys5JO4WsxhdjyLTCoBzTRQ6w+wenSM3eMGmBlgPJHEYj6HpVwSk4aFrNNVcL/tAocdS0UL2K21cdy2kUolMZaKIEXzi8o+9jeeYI+Aenwcd269r/Kdjo8XEDGj6BNQW/ZZnmbxlGaT7bMQ354C1ApKD41weM8xBLjrOmh3+6idNFE6KGN3bw/lyiG63RZSiSimigXMz05hYXYWxfFxFaWBY+zu3j4OKxU0GgwBbsOzqQ9MLm3D4ztc6KYJLRZRVgzKDIP3lsvU5YaKmkAgTY9pgih6MXJsJRiiQRChDwET4RHbS2BF8ETvSJkriuc0j+V4z/M53vM4wmnCbXpPy/w2aIyjqjPMF3+uDl3ygfZNPH/f5jUu++y9pDjCw0IJ/IoEgsZu8rwUQxOB1F988YUC1Z999pmC1pJmigYmHBv44hgg9zR/Z7mEyY1GQwFkvjgOcDz5nd/5HQW2eRxTtrB8hur+n//5HxwfHysPa0Jl5ru/efOmAuAE3zRw4fyR877Hjx8rOM3jaeTCsYje0z/4wQ/Ueawb550cf8Ic1KHihxIIJRBKIJRAKIFQAqEEQgm8jgRCQP06UnvHz7nsIv6yGwmvC/HeZjecV/eXtfu3HVC/Sp+fB/YvC3TfZp+Olh2sk9pkD4TuFmARDK8p54+25SJAPbohwXIuujdCQP1qmhAC6leT12/r0RfdV2+i3ZcdC7/OtV52DeWZPByvRj2o+b140RBQM6QjXwzHyGO5EUkQwo1KCQ0p5fF3FZ5b157nHR6W1+910Ww01Obk/v4+dnd21DvL5aakqoeC0889a/32+0BXwVmbIa77cO0eYoko8sVxjE3NoDg7h+LULDLpLBzbVSFyy3tHONgt4aB0gFa3Dy0SRSKdgWGy3gZSiTgK2TRmJ8awskxAnQfZj+b5npAwotCMyBmglqgY53lIB4F00NNa4HxQpwS6e8pz1gfUsPronh6jtLuDp/Sg3txGNJnG8o2buH7nHmaWFpHMpFSOb8rAdD0kEIFpRNA1DBy5Dtbrp3i4X8JBo6k8MicTKXw0OYWP/h97b9ZjWXadiX1nuPO9MWVkZOQ8j1U51MAqipIokZTIlrpF+UHoFhpuuG0QhgED9ov9Yr/pX/jBBmx0PwiCDUm0LEqCxEEiRbJYQ1ZVThE5Z0RkzMONuPMZjG+dsyJXHd7IyhIrs7IqbwIn7417ztnD2muvvff61jC5F7uKNXTCHOYaAW6ureHK0iLubm1gqFbB6d0TuDC6C5PlIvI5gEGtm92W5M1l2GDf9eDn2E4XvhOj6IQS5nvt4Sw+ePcX4kG9MP9QQPzTJxOAemJ8AqVicXuNIjgt4b5peECfeDcxYhAP6nTNtOunfE8B6gS5ThHtFKTmn7RbSDywE1AwJkid+Nsn3luugybDbM/MYvrmLczOGYD6tTdw6vRZ1IZHUCpV4HsEdHPoeh5Wgh6mNlZxZ2MNC82mANSlYhmTI6M4OjKGvfkCKmGIchgiz3oZejnvYSUMML26gusr67i50cR8O0LDKSIuVgG/AAcBnLAFPwpQiD2U3Bw8x00iDPTo4doFwgB538FwIYeDo8M4v38vjtRqGHOAYQLlcQCny/DRc5i+fhWX33sHDx/OCJ33HziAU6fP4ODho8hlAGrdL9h5b/cQWYD6l+QOcyunY0AKi7e3gwSgBgHqLSzMzeLWzWlMT01jdW1NwP8vfelNvESAeu9eAajpQRwScPU99DwP9cgRMHl6tYHLs2uYWVqH22nh5FARZyZGcHj3CMZqJeQKPuq9ENOLy5hZ3UQYuxgpV7C3NiR5ucf9AENxB4RtmxGw2omx2Agwv9HBWjNEsVzCUJHe5xvYWkhCfD+4eRN7d43i/MvncOTwEfEQpkzrtA1ATeOHFJQmOypATUMLDestxgUcw043kZthiGang9X1Tcw8XMTdB0xpsABEXYyPDuPQgX04cuAg9k5MoFQoYrO+hblZGu7MYHl5WbyWyc8CTseUi0ESFUB43oNDuev7iee9eOIDxUJBgGMCTseOHRNAif0h8M2oFbwIXBFoJnhE8IeAM99ROU4eIJhEmU+ZrKG9+Q5BLF4EkCj/FYDmp/Wgzu6Bs3ykfPZxa9Ovsu49ybtPc41/Fmv7k/Rx8MznnwLKp3qGVPmtPcvOJ92PEWAmIMwc0T/+8Y8FTOac5tzmvCY4zPlPEFnlAI0Oybt8hsA0n+fFyAvMYf3tb39bPhmSm6A1QWqC3/Skvnr1qsgatodygvKFHtesh/URoJY934MHIof4u/W4ZrlsB2WJGkby/cG/AQUGFBhQYECBAQUGFBhQYECBAQU+KQUGAPUnpdjg+R09qD8JcEcy/kuVAU9TQZE9PNrhHgDUH8/8We8Lq8B+HG0/vuRP74ksMG0VwMqXChBbTyXLsxZ0flKAWuuxnzv1agBQf7LxHgDUn4xeX+Snn/b68C9dtz4pzXeqxyo2LUCt8klzTVMRSWUlcxsSWCaAQYCCoAU/NXe0vidlEVFMo2DQA49KTgLc7VYz8aR1XXQ7HSmX4SF58T7LFlCSoK2fAKL8RzAoiUzBT4I2ITy6DSJE7DnIVaoYHt+DPfsOYO++fRhiyO8gkvytywtLuH/nPuZm57GxuQXP8yVsN4Fn9mFifAwH6aV6ZD8mCFD7rDEFqN0cHO+RB7UC1PbTAjU7Add2zXr0vIvYYf5e5o91EPc6aK4tY1YA6incvHMXhUoVR06ewYmXXsbkoYMo1WqS95eetm7soJh64DZjYCkMcLe+iZuLSQ5qP5fHvtowzgyP4fjQECpeAY2eg7lGF7fX1jC1vISF5qZ4jZ4a343T1SFMFAsoEDh0A7SDLrrdHiLJa+skIYV9hj6PUXIjjLoxNmZn8f7bb2HqxlUsLC4g53sSopMA9e7x3YmXPT3gUxMDlsO2y7qUetkLoKWBvtPwyNtrpPBC8o9+7ZqsWqPIC0Iqe0CC3glITSDPcR4B1I2tBh48mMX09E3MzM2j1wuxZ88+vPbamwJQDwlAXZbQzhyJKOdjy3Mw025itrkpAPVmLxB67qoMY191CGNeDsVegFIcIYcYAUJ0fGCp08aNpSVcW1rFrY0mlrsx2n4FTonhw33h2bwXopbzMFooYbxQQZEAda+LrdYW2m0Ckz3Jgz5WLmH/UA1Hhoawt1jEiOei6nDMQ0SdJpYX5nDj2hW89+7bmFWA+tAhnD599pcAapUB2TzB2d8tL2cNKhIbAY4lveATYwFOcZ+GAASFm1uYn5vF7ZtTmJ6ewurqGqq1Ybz++ht4+cJF7Nm7L426QIOEEAEi9BwPDdfHsoRV7+LDxTruzy8jbNRxvFbA6d3DODI+jOFKTgwkmkGAO4vLmF/fAvwchso17K5WsbtcwKgcDmpDAAAgAElEQVQXohx3BdDtMM91nEMz8rHRBrbakURNyDsBwq0VrMzdxt1rH+L+1A1MCkB9FkePHsP4rnHk6fHXTsJhWwOeJEczc1CnuaejWMKVKyCtuVp7Eh43AaiX1tZxf24eD2YfoL6xikLex4G9e3D00EEcnNyHkVpN5NQS+zS3gMVFek/X01QK3cRzmgB1GCRpAMSDO0TsMHKCD8fxhPcZfp5gND3oCQzRK1G9FwkG0YOawDfbSA9qhvcm0Mzv2VzlCk7zkzJXnyfoRHlJYIke1zsZNGT3utn1qp/h6eOe+aTr3ZM+/zTX92e1tj9pXwfPfX4poPNJI3Bl5092vul97rsoSzjvaZxCr2WG175165YAxZQL/Mc9HL2ceTEqAue8pgPQ8yN///KXvywA9YULjIYxIc/yOUZmIPjNsN3MS82yNSUA5YTmsuZvlKlcgyhLaCTz6quvSl5sAtWUX2yD9ofyhx7eg38DCgwoMKDAgAIDCgwoMKDAgAIDCnxSCrywADUVrFapo+F9SUDNv6OWr1kPSOvJYO9ZJVKiE0qUcKpEtvezz2YHzgJk2g61sNVnswf17OG6H8iVteK19fbri+at/CTW86oc4ju2zf1AP+uhmqVz9u9sv/v1PwuS8x1tg83BqWXpvX7gOn9TvlDFdqLsoiI16ZuObz9radve7H3lj8eB+k8CUPQbP8t7OwGdWdplPYXt4bnfuNix1fHeiS/5u7Yjq1i1/EUaK821D9m5Zueslttv7mTpomNl37Fl23KtQsHm47Njr/Szn0oH20fe1z7a/vEZ9V7J8qW+vxNvWHr3Uxr262uWF5WvszJQ/+43Zlna7SQ7sr9nafUk/GLnh+U/bZ+2385fHSulp5Zh56mVQTvNHSu/svT4pAvs4PlnT4GsbPu0W7CTXP606+kn32zfdF9h5we/qwe15qCmdwwBaio9+Q6Vj1RuKsBhZVwCKxKIgoBuzIF4+9YteZ/lEuSoMIdpLoetzU08nJ8XkHpDwoi30Ol24RK49ZLQ2uIjmwLUBGTE79hhfusABIRi30e+XMHwyBh2T0xgYvcERoaHUfDy6DTbWFxYFA/FpYUlNOgR2+1xRUetVsWePRM4fOgAjh45hPGxEfhekuea8DcBIPFYdN3tkLYa2taG97Yywv6untTZMWXIcpEJXPvZT4a+7nawubaKB/fu4sbUFO7dfyDe3kdPnsLxM2cllHmxVkXAsYkjOLED3yGa7qIZBljudDG7WcfD9Q20I6BcrkpI6kOVYUzmS8jDRyOIMN9s48HGOubqa9jotjEyVMVB5lQuVTGeL6LoeYicxFOUtO3EMVpRiJaAsDEjnqPqA7tioDE7gw/efgvTN65heWURhUIe586dFYB6dHRMPDMTVkhDtbtu4lVvPaiZyzgNDS95pzXndJpfV0K/p+HBJQK8FJjmKE/zIcv75BGCt6mnacKPwFajiQcPZsSr98HMQ/R6ASYJUL/6Js6ePYfhoVEJRU6gla77ke+ixXDSCLAcdLHc7aBO7/7YFX6qwkc19lBxXFQ8F0XPheM56LoxltsNTC8t4cbSMm6t17HQDtHOVYDSUJprPEYxB+wuF3G4NoIj1VHU6AXbbaPR3kKnyxzvHfhxhKFCHhOVKiaLZYzl86gwvLrnIufEEiJ8aZ4A9VW89947mHk4I+HSDxCgPnMWh48cRS5PZX/CZ9n1qt/an90TWRkhZQjlZSTgxK7kOGeIb4bz52en08L8/EPcvDWFqRvXsLK0glqlhtdffQ3nz1/Avr37UK3WZL9LkLVLIMR10fLyWI9czDZ6uLG0jvsLS+hu1XF4KI9jYzUcGKthqFwA7UravS6WNurYbLXFcKRcKGKoWEKtkEPFAwqEvRl2Gx4Ct4AefLQDF50evXx9OFEPrY1lLM7cxe3rBKivYXx0CC+/dBYnTpzE+PhuCZPd6/YQpAA1eZJhux8B1EHyPUmjLqBvEPTEmKPbY3SHAN1egEaricXVNdx/OCch5jfr68h5HiZ278L+yT2Y2DWOoXJVPOhbzTaaW020mi2Rl0kObL06ktZAQqOLl3YvDSOeGO5QDg8PDwmYQ6CHF4FqzT1N70X1muTM4Zyk3OYn39U80pSvBJAo31XGMz8svSXplT0yMiKyXkGnLL9k94aPW9/67Tcft+//tNfEL9La/mnTZlDe80WBfmf+x7VQ5yVlBecz5z/1VPR2ZloVSa0yNyd7MUZq4HOUZzZ9ia4XnOuc85QlBJTfeOMNkS+UCQSTKTMIdBOUZk5qXgwlzrIpcwhK8xmWrWlhaOTCMODMO01jtv3794ts0RzY7BufZ9toZDP4N6DAgAIDCgwoMKDAgAIDCgwoMKDAJ6XACwtQM2yRVU5qrjIeEixw1A/wtAcPC0ZZIETLVoBKASkF4LIguFVG2WdYDtum7bLgSXawfxXFuX1Xwxuz/Gx4qmz9WSUa/+Y79uCkf1uAT723+PzjgH1LR9vfLOiV6FIzSlLJgZlc/MdDlx7mtL9qJaygs61PQTA+q8pt5RM+p33Q8dGxtgogyx9KTz1EZsHx7HtZWu/0nqWLre9xvJIF3qwRRbYMSxsdSz2MWl7J8mM/ZZK2ydKOv+m4KL9n+2qNNB6nJFM+0HHUful807ml49dP4avv6JxTHlfg2oZ+1bZoObY8K0e0LMs/5Cn+TkWDtkfr2omXszxkx1FppLS1ZVhFN9uflXeWd3nf0tvSQ8u0496PhnYcsnPY0sq2Pzt2dk7buaEyhu1S0F/nKD+zRjXaVmt4kOVNK//svFH5lB2PT7rQDp5/uhToJ2ueVo2/yjr7abXJzqGs/FcZrZ6B9KQmcKGhvqlA5Lwh2EHAWT1wLCjLuUIFKT346L1DxSgVlwRHNLwkv7NcAtRUohLMpkKVylUFqK1xWCKDYriyTjNccAImx9xz5XKoVKrYMzGBA/sOiEck28U8xKsrq5h/uID5hXnUN+qSo5mAKr2Bjh09isOHD2HX2Ag8CU+exC+m1y7DRBNIZlsoa/sB1Mo32neV2Ra077euadn0MiYgVl9bw507t0XROzv7ENWhIRw9cRLHT55KQiRXK+jRi1P67MJ1fclj3QoCrDabWN7cQp3gnZ9DlR7RQ6PYXahgyMnTJx3NIMRKp43FRh3r7S10ox7KOR9jpTJ2F8sY8YsoMSd2RBMAF50Y2IxCrPU6WAvaaHkBvLyD0YKPPXDRnp3FtXfexq2pa1hZWUSpVMD58+fFK6rGPLVpbtvtdZjgd+phL2MqhgcM5Z2EdrfhvkVWJ5nJE0M+h+Muq0BKSgKvaUDvOPWyF3g6RqQe1I6DzWYD9+8/wBQB6gez6HUD7JnYizde/zLOnTmHkaFRCbPMcY/DAAFidHwHDd9F3YtRj0PUgxCtgABeiO5mB7keMJQvYihfwFCxgFIxD8d3UO+2cW9lCTdXlnF7vY7ZRgd1J4deoYzQdRNwv+Bh/1AVZ0d246XhcYyQ2bottHoNdIMWgl4bQbuFAnNcCzhdQo2GA74nACejCkS9HhZnZwWg/uD99zA7PyNGBfsPHhCA+sjRY8inAHW//W52bdK1NbvG9pczCUAtntSEaAlQe0C318XC0rwA1NeuXsHywiKGyhW8dukVXHjpZRzcfwCjw5xfObS7IdpRjLbro+3lsBW7WGx1cHt5HQ+Xl9BrbmFvrYD9IxWMD1cwVOL4xOh02+gEBGxD8cynUUFe6OImtJEc5+QBD5GbQxATDKdxH33jPYS9HjY31rA49wD3pq/KtWu4hpfOncHJk6dEJuVzeQGcGbKb4bPZRYLeeu4IJc80jSwSVmREAALKPBckRj2h5LDebGxhaXUFc/MLmFt4iPX1NYS9ABVGnxiqYahaQ7VSlb9LxRJyjNRAgwLOgjCU+ikDGfa9F9D7MIlowHqS+noi+8qVsgDIBI4Y1pugDr2eKad0n2r3XnavZPeTrIsynoATZTbBaXo1kib85N9WvmX3XJZ3HndmUJ56lmvts67zeVjbP609wqCc54MCT8pTdl5aI0PObUayoc5Kw3er4QrnO2WE3dvwOwFq7u0IIFMO8OJ3/ma9rTXqAo0YNR0M6+DvbAOf5TsEum1ZjOJAucI9oO6V9OxKecS92eDfgAIDCgwo8EWngMaKctIvNLlNTjc8jNIYNKGA7Ll5PKWBqEQqU3Pw1JRXDEeBrV6Mn8xt4kf3N/Bwo4Uh38U3j+/CVw+PopJPjCv1JJX8pb8wOpJozSR1kpQqB+LkEd7iWSMxVR38G1BgQIEBBZ5vCrywADUVq1kgIztUFtQRGZ8CoDsd8PWZLMCVBfwUvFUlRBZ80d8tsGKBElUoaD3abq3Hlmfv7XRQ6gcS2TZnQbjHsbRVSGu5VlG+tbUlBypa91JBrp5c1uuzHx1tn3YC7/opTrIgnfWE1vHNKoFs/7K0UXCPfdJ7lq4cW6ucV7CgH89kQT7LY7bMbD16ELQgYpZ+2gcLLtvylYfs2CqPKXipQKXyK/tMrzweiiWkaxxLHjweVFWxr23L8qJs0JigNP1n6dFvXlnDiH5jnwUUtVwLzlo67eRFm+UZW292PJQ+She2IUujxwHvCkRrf7RNFjjV+aPW63Z87FzW33eio7bdjoed01ket8/zu8pGCwDb79kxseVpPRZE6zc3+42r8muWJywdFJi27dHn9X1V8mo/dK5ZntD5/7j5/iQK2+d7iX8xWtePv55Wz59U4fi06u+3TmTnhxpXiVdgtysABhWcBJGpiCSYwflDrxibm9RGIaCsp+KSnjUEqLln4n0qH+n1R28clk0vHILUzFFIoJrPsV4LeOsaS2Ba0En1p02Nx/gLlZ0sc//+A+K1OToyJiAzPbXZ7rm5hxL2stlsS9l89uDBA+LVw+/5fOpVKJ6hxKk/ClArUG09pa0M4ne7dvdb37flrZSd5GamQnZ9bQ23b9/B1PQ05h7OozY0jGPHT+D4yZPYs3cvCuUKesx9S49OURS4COilHgTiVdpotdAJAvj5AqqVGsYqQ6g6BRRC5gn20AXB1i422g20ekmeWwJ81XwOtVwRJS+HAnwQzibI14xirAY9zDO/cHsTm+ggl3cwUSnhYK6AaHEJty6/i9tT17G6soRyqYALF87j7LlzAlCLbDWRT+htS69PkZkpQC3zgOC0yUO9va+g/iVVziQ6EvWf1tDeCYSdFJFmo+ankxr+ucDm1ibu3r+P6zem8OB+AlBPTu5LAOrT5zA0NCwANfNsO/RSjenZy9DcQNNz0HAdbNJTrBtgo9HB8kod7WYXJS+P0XIF49UaxmoVDFVLotB5uLaKmY11zGw2MNNs4WE3xFoQo01a51zsqhZxdHgYL41O4MLQLozRi57gf7CJVtBEu51cXgxUckUM50oo54oSgpwGGELTIMDizANMXf0QVz58D/MLs6It2isA9TkcOXIMuTxzaice1Ha/ZOd9dj/5JPKP+jDyEukuOzHPQUQP8l4PC8sLuHVzClevfIilhXmJkvDapUu49PJ5HN5/CCO1EcnnToC6GznoCUDtoxEDa60OHq5tYGVjHWG3jbFKEbtrJQxXiigXfMHBo5ApABjin3nuk17F9Chna+hizfylEnqbfOchjB2m9EYYAl7sJUYg63XJ3/3g1g3M3rmG8eEyXjpzWjz6JvfskTOFeEX36KmchKOn8UTEQmi4lhrOSuUpIE6PawLInJfiudjpYLPRwMr6GhaXFjG/uIjllWU0NxtSjp96FPLcMlSpSrSHcqkseaRLhXwSNp1GGalxBtugYFMv6CUe3gHDf8cYHhnGnsnJ7VyyBIA0coE9k6jxJstVY1h2geVQrvNMxU/eIzDFchiKlzKRwJJ6OKo87ndWyO4jH7d2PQmvfdpr37Oq83lY2z9t2g3K+2wp8KQ8Zeeg3c+pR7WevWlgqKG81ZOac1qN8CgDOOcpSygTeakRIimhZyQ9a+q5Xg0ZuX9TeaKGjGrMSAMaG30ne97X8xLlz+DfgAIDCgwo8CJQQCDi7axGSaqsLECdRDKSjW8CMMsLyZMCWQtwDay2A/zt7XX81c11zG+0MJp38a0Tu/CN42OYrPoo5pJ0PWlhhrwWoJYDWPpc8rvUlgLUj04WL8LoDPo4oMCAAp9HCrzQALUCwYm+wtgkmVCF9jCffX6nQ7MFRRVEYR39vHUViFLm0TIVFNQDgLZRFRR6uLAgSxZM0bb3A3S1Pgsk2uet56k91OzE5FqHBd2077TG1VyYVGSzbFr2T05OimUvleQ8XGkfbXvt4U4VLI+U3anS03hKW3pln1PFNOuxwJU+Z8daD3GqsFagWceQSmlRRNG7xoT6zgLUGoaLdeqzHwe+9QN3Ld1ZrzVOyJb7uPezvKA0twdi+74q2DSEIMENAh38m5bVDPPFw2g25GAWYFYeYnkK6iogoOOhvNyPt5XWOg5ajgV0dY7JHjANTZrlXf1daajjos/pfFQFsXrf6HN2fmofVeGoSgAtW5WkGorRetrb+Z4dy53mW79xzc757PzMjquWoUCUvm/pouOh42M9x7My7+OULzvdt8CQ5Q0+r3NMZaBtqxpP2Har94DKZ5ZNfuQ/zUepcySrULHyws4F7acCfVlA4PO42H+R2/ysFNgqWz5rWvaT49om5VmdewpScx0m4EwQmRcNjSjDCVATyOCc4WUVlwpsExim4pJl8ln1zuOzXNsJYGsYSgXArez8yJ6IwK6bgME+vQ/TfNX8Ti/qiQl6/DDU94h48hIE11CXy8srojxleTSOmpzcK2Fx2YdtRWyOZT5am3Xdz3pQW6MqpZ2CQdagxY75R+QW94yOKwDfysoqbt6iB/U0Hi4uSn7k48cTD2oBqEtldOmlyRDDzOdMz+sokpDCnW5HyiBQ6+d8lItlVAslyVPtBZLVG6EDAUrbIcE0Rtygd1PifUpQjOGGffjIIYfI9dCIgMVOCzP1dczWV7EWNpDLu5isVnG8UoW/toZ7H3yAe9M3sLayhGq5JAA1Q3xTCe3Ri1PXUY6XelBzb5zmj04MDbax54+sudvKmiTlsVwiX7f1Mo6EOhfFiQDUSbhwPsAc5rxV36zj9t17uHb9Bu4ToO71MLl3P9780pdx5sxZDFWHUSwkudTpvUp69nj5QM/30PY9bMbAajfAXL2B2wvLWGYO5NjFLgmjPoy9I8M4OD6GWjGP+uYm1potLDKUerOJm/Ut3K1vodnrSSjqQ8NDODkygnPDuyTv9whzC4dtbIVbaAQtNLsttLttxGGMnMPQ1fSeZn5QziuGZfbhhD0sPriHW1c+wPWr72FpcUYA28mD+3H69Es4dPRkAlCnQGd2f9bPmHKns8tH9ozpOAlwKsqqxIM69lx0gwALS4uYvjWNK1euYGH+IcrFIl65dAkXzxOgPii54QlQd3thAh67nuShbgWheP6v1rew1WiIR/1wpYxhRmcoesiTNyWSeATXYchYIb+Eu+/FIbo0LPD87bI6IRBELhhUJgwILicAddSL0dpqYH1pHgv3p7B47xp2DxVx7vQJnCJAvXevyDKCyOQT2d8rf6b50HXvqDSlGlH257xS8LrX7UoqgY16Havra1haWcHq6go21tbR3GpI+NpOuy2kJShdK1fEi7pULKQe1cVHwBBBolziYZg9R/LvoZHhbc9GnoEI/OjeOLvvsGcffYbynDKZxkYErLj/pBzk2YqflI+Uibr/1D10v72M/e1xe7pnuc5+hH/N+fxprr0ft599mnUPyv7iUuDj+Mqe07LnEHtmUX2CnoP0U9+xQLU1tsvuDa0s0HssS0FwylA1BNZ9oY1Ck9UVZffFNI4Z/BtQYECBAQVeCApsuzWLn3J6Lko9qPXg8+iolJyFtgHt5GDE7WovjDBXb+P/uryM//PdZTyst7Gn7OFbp8bwr8/uwit7K9g/lEvBb6Xso4IU5FYAfPuOHsDSVz4S0OqFGKBBJwcUGFDg80aBFxqg1k219ezUAdQNvFWsPk4pbN/Lgsp6OMkCb/qcBUOy37PP9PMItIcbC3ZlFVfZQ4kCOhYYtICfttuCYKrIsGCZPfzYtvCAxPZSuUzvKoYK/eCDD+Q3hrU7e/Ysjh8/noTn05yHZgbtdGiz7cpOOHuYs4dC7TufV+WPKqMtGK99VZ7QA58qt7RNCjaq8klpqaCaKritUkzrs4p7q/C2/JVVGFkAMdtHrYvPKJjIfmp9/Q7H/caUbeUBWA+2eujlYZW5qQhA3Lp1S7zZqAxjWELxXpmc/EiYWNsObRvLsryr7eThl/1ROlmw3R6c+Yzyk46NAg76rh6o7ZzJ9pNlquGEGhnYOcfnlW78PUtP3rdeiQRLVDlIoJ5KRh072yf9jXVbWmTnkz3427Zb3rDjbRXWOl76mZVDlp6Wb5UflfbaPv3b8quCxdb4YyelZZa3rYy081b7ZmlvedHKTT5DwIpGElTM8h4BFSpjKUOUl6wnqM4dS5csjXT+2jbb9cHOx8/bIv8itHcnHnwaff84ZePTqFPLtLyc3Y9YOWblgsohyjuCGgSQaShGsJqyjMCO9YxRmazyQ0PIUtbp+kA5pyEe+RvXB3pS09uaZbMOgieUjY+MvRIvH4bnJqjK75yz22EikfymkVX4O+c35Q/brSA5gXWGS5ZQ2MxbPbFHjNzUs6dQLMDPJTmwVYbpd/tp79v9jDVmsWOp9BVZIObpiQKi1elieWUF16dv4frUTcwvLaE2PJKE+D5xCrsn96JQLKHD8L9M10KAl2sLQbEUIKNHNJUGvu8hn/NR8HzkIgdeSH9SInz0emUY5MTbWPAaVu8l4C9Dt4GAtpND5OXQBLDYamNmfQX315aw2t2En3Owt1bF8dow/I0NzFz5EA+mprG5uiyg4oULFwSgrhCg5jqlOZDFoOCRB7XVdRDw7PdvO9wdQykbgJq4qERhJxYdJWBpEu878TrgP44db6xt1HH7zh1cvXYd9x/MCog/ue8AvvRGClDXKPPpbUyvVVcAaqVv6Pvo+j624GGx28Pt+iYuP1zA3ZV1dLshRotlHBgaxuHRUZzeN4l9wzVEnS469LbuBnjQaOD9xRV8uLSCZreL8VIRZ3aN4fTwKE5Vh3GoWELVjRBELWyiha24jRbzJNMLNwgRhy7ycU6MBoTn84mHbS4OsPrgDm5fvYypq+9hdWkGvhdhcv9+nDxzHoeOnoZfKEn+dAtqZtfA7Fpm5UO/PbE8L/nPY7lkf8gx9gg6B1hYXsL0rVu4cvUq5h7OiaHKpUuXxGjh4IH9SV5kx5Mw2MJ8Lvf2ETo9evG2sLXVQrvDFDoeaqWqANwJOO1IznlhVw6r5yBwIMB0O2R+9Aht10EzBjbaPTS6IVpdoNOLEPRCxGKg4cMNHQStDppry1ibu4mNuevYM5zHS6eO4/Tp0+KFTHkUp57Qdq8pkRTMHlNpJ6pE41VNcJuyrMXcz/RMbmyhvrWJjfUN1NfXkxC7q2sSLYFAtXhUO+yjKxdB6lKhIHthlWEikwpFAbP5u16kb6VWFblF2mqqBXvmyZ5fdA/M9lOusj0M/Ut5yH/0nOZeXMFp1t0v77RdKz8i0zSahTHQ7if/nub6tlPZz2p9/yzX9s+CroM6nx0FduItO+ezuih7HrFnRd3f2fOy1f2ojLOfVodgzzb6jK4xeuZlffb8ntVJ9Gur7tcogwb/BhQYUGBAgRePAibstrosGyLoOSc5Iz2y3KUdZaMb4NZKE//7L5bwf/xiCc3NNgoVH68fqeF3zozhX58YwWuTFSaJypA1DReeItJyHLRHs/QP2eJlgPEXb3wGPR5QYECBzwMFXliAmqBpFmzJHsatNXt2c/64g3QWdMp6PehBoZ+CWQ8EFhizhxQLnNrvWeW0Hjrswb4fWGcPNfYwov1TJbUqmbMKFD3E6IHHfpK+VG5TsXzz5k28/fbb+MlPfiK/URH65ptvSt5DhgulMlqBY+2Xgnk7gUd2DLKg9U6Klyw4rYorBce0HNat1sraDgtkW69ODcHFd/t5ZdmxYH06tlqu9sMqybN0zirQlc7a7uyBU5WbOx14+/Fe9gDMd6lcpQLs8uXL+NnPfiYGBgQGCU5/9atfFSMDggQcP/XUUBpr2yxvKr8o6GnptdMBW40BrPEE+5s1DrBjaOmivKt0VrrbnOS27uyc4XvW4IDvEYAhWH/t2jUJsUjF4BtvvCGKUiohlT+Upgpq6z3bp37K56ws6gdQ8xnLk9l5wvuqqFWjA6uQteOt9FK+sQpeCyBbvtQ2Wrlhn83KECtDVa5YmZQ1tGAb+sloAmUffvghbt++LbQm7Q8fPiyf9BhS3rIKFmssoPTWeWnnUlaJo/eelYL087BpeB7b+KzH57NSZO8EUPdb560c1vZSDinYy/zSBJYJdmiuQQWqVV6ojNX5ozKmn7zgvOS+igA1jZn4SRCFdXKeEkCqVsoC3hCI5TxUwIb1E/BiGGe2hwCQXlx/WHarxTC2kYAuLGt0dEw8rekxqN6CGtIyX0xCKmcBapUJ1rsoKw+ycirL73LulzBt9Nt10O72sLCygmtT07gyNY25xSWUasM4cPQYDh47jl0Te5AvlhkNW5QGBAbFQzZJksv4xwIaeg6S3Lyeh5zrIhdG8JizV2OzpWGDCRAS5GaI5NCJ0ot6B/pa5wAvh67rYb3Xw3x9A3P1Fax26oAbYVe5iIOVCpz1dfGgnrkxjcbqGkZrVVy6cEFCfJcVoE47rvm2RVanQem2ZX+SadomRZNbiZcugXO2MQXQU3WMG/E+c5E7KUgtbtQCoPJF8oYA1PUN3LpzB1euXcP9GQLUISb37cfrb3xZ8jXXqilALUZfbpILO2KAc3rpeuh5KUDdi3Bzq4G3FxYxvbKORruLqpvD3nIFx8ZG8dLePTg0OoICRzMCmr0Q9ze38M78Ai4vLKIZ9DBRqeDl8d04MzKKY6Uq9ng+Csuo9X8AACAASURBVHGAHtrY8jpoeSHaDC8ex2j1ArRaAXqtEFEQy5gyDDSNACqug/rcPdy/+h5uXnkHq4sPkPMj7Nt/QADqg0fPwCuUBaDeaQ9r16isHLJ/2/eTMYngRASpIynbY2ht8YomQL2Mm3duC60fzMwIf164dAEXL17AoUOHUKtVheeYx5n8R9A3ktzeATrNNlqtjoDXzFNdKlZQzCee7QSoJTdzzPziQOBEaIUhmryiEE3E2ApDrNMwoNXGRruDRjtAuxMg6ISIeqHkVfdCB1Gnh2BzDZ3VB4jqMzg4XsFLp0/g7OnTEkWBMiFK80yroaid52yD7muUZ2V/nIat170593cdyRtNg4UOOu0OWszxXN8UecZrq74p8qnXbsv9Lg1xwp7Ur+eBxIubRic+ygwJPjQkgPTw0DAq1Up6VQWgptwlSE35xb20Asu6J7JAFM9P3HOyHWwD282+00CSe3GWp57T2n97hszuLbNnxZ3Wtme9xj7r+uzZ9Xnc4wza9PmmwJPMq+y5355RHjcf7J5F92j9dDt67srqC5L1IDGetudIezZV6vfTHVg5xXop5wb/BhQYUGBAgS86BRKTYc3rLKe6NAf1tgYsQwJ7ikojSfGMFAMrrS6uLDTxn95Zwp++t4ytRgd+ycOu8QJePTqE//biHvybIyPwiTQboDnBnxNDUImPpPcEkU4NgRW0TgJVJf8Gsb6/6Ow56N+AAp9bCrywADW9hyz4sRMopZt1jnA/IKbfe9nDggUX+23y7X3bJgumZuvWg4QeYCwIaMvLti8LNNv22MOQfs+Cgtl6rOLD1qXgkgLU09PT+OlPf4q///u/F8UPvXV+8zd/E6+99prkkKRSRoElC7xn26cAWhYo0z5bBX72WQtcZT1IWQ9/s4CfBVFZn1X4a8hrgu8EbHkgo4KISigqpPQgaEEyHTNtqwW+t/cLqbeHHV/bN+XDfuOfBTH5TD/QN3tItTyk99h3BdIJZHDcfv7zn0toWCrS6F3zta99TTzhtc+qROtXpwUB1PAjC07a9ipf2T49icJK28/37IHb0l5/t3lS7bywIEx2frHtHHtGBHjnnXfwz//8z+IpSMD+m9/8pkQEIACjxhm8RxCIikSCMRrS3gJAtm3ZdmQVFspP2XnB8qxiwY6j0kKfyXqFW35QuiuvW/61xg5WxmRlU3b87er4ONlojQCs7OM7qlhmvZxvP/rRj4T+VMSSB2nwcuLECZmHyrusV1MH6G+sw87zbHuyK/mT8NzndvX/AjX8sxinnRSOT5Osdn3L1p+VFdYYxa4XFqSen5/flk+cF9abWlMWWOWjymi7PvC+el0TTFYPbfXS5nrP++pVmMt5AiRqGEnJQ0xvzE6SK5vgCy/KTJanIXvZX5bBOc4Qkrt2jW+HyC2XK+KZnc8nXop+3hcva12TtA9WnmXBK0tbux7/Ep3F+zfJv0wgscUcvisr+GBqCh9MTePB4iJQLGN8/wHsPnAQtbFd8ApFyTtNj1UCgwl4x7Dc4gQN33WQ830U/RxKuRyKniuAaS4K4YUEFlNQnLmJUw/seBucTnM3M8NwyLJziD0fHThYbzex3NrAWq+BHnqo5B2M5T20aWD13geYvXEL7bU6xkdGcOniRZw5exalcnl7b5x4aye5vLfXKROuezvLWTYEryhIEnA6AagT033Jg5xe7BPDfG979QpwSqM4hviOsa4A9Y3ruDczIx7Ue/bux2tfehOnzpxDNfWg9uhtzKy/Um4MT7QzLgLHRxMeVkMHt5td/GJpGddX1iUkdSlysLdUwfHxUZya2IVDQxVUPAe+46JDgLq+iXcXFnF5iQB1gPFyGWd3jeP02BiOlCoYjx3koh56ThetfIh2Hmj7jgCuBFnX1pvY2Gii0+7JeNeqVUyMjGBXOYf2/Bxmrl3GrfffwtriAxTcCAcOHMTJMxcSgDpfFuDYyrTsPt7uj+zc7id79N2EzhagZh0eukEooaxvCUB9HXcf3JeQ6xcuXsDFS5dw+DAB6pqE5Wd4eYnETl5mOG56jDOPcydASG9/ev7nivC9AhwJUw6EDOcdRRJBgLTc7HRQ7/bQ4N8OBKDm3xyXzXZbIhJ0WV63i6gbwA0iuPRK7/QQNTcQ1xeRb6/g2N4RXDx7Gi+dO4d9+/anAHUgQHliXJlEUbAgLQ1ckj2d/J/mAuTZLqF3xJDjjGqQ7n8Tr+pQ8lpTHjWbDTQY6rvZEtC61Uj+5u8dyit5pomtzc3kuXZLymKe9GKpKPK1xJzVxUKSUiGf35a5BKn1IuCsKQs0n6yeK2jAQyMj1sN+UibSSIfnD3ou6v5Tzwp2f5ZdJ7d54wlCaD/LNfZZ1mXnzGexpj/N/cKg7OeHAv14q998tGfYx8lze27U9cDuAXcy+LZnR93z8L0sQK1nX9vurC7Cyg/Vt/C9AUD9/PDdoCUDCgwo8HQowJMGI2FtdENMb3TxoNFDO4oxkndxdriAA5Uc8jyHfmR/tRNAHWFus4t35xr408tL+PMPltFo9eAUXDjVHM4eqOF//tJe/PvTY2LA/AiFTja0SZTxtGz1zpZoX4/+McoU2/LR9jwd2gxKHVBgQIEBBX4VCrzQALU9HFjvPQVispt9BTdI8CyAor9lwWh7ALBgSNZDWg8bFoDK1pFtjy0ve1jRw0W/3y3D9AOMsm22QKK2QQ8/2l9VBOvhSj1EqeyhVxW9HQlQf+973xMPqYsXLwpA/corr2wD1NkybR/sASx70LMgpvatn3LPeoVmwTrroaDANMvic6oY0vZRMUTQ9vr16+LJye/sBz1o6cVJJRTrt14c2kZ+WmV51nM3CzJYhfq290caetPyWvZQa8F5e6i0B8p+v+u4ibIuigR8ZT85bhxD9o1AIPtL73cqxBTst23vx2O2jQpSW09irVNppHPKlmv5tZ+FuOUFNfaw/dQx0fq1PAWG9XctW+mo98kLLI/gy3vvvSde5QpQf/3rXxewVHMJ0njh6tWrePfdd0WhSE+kl19+WZ6hItKGsLVKA1UW6PzP0tI+q9+tEtI+r/2w8ycLNGsfs17T+ly/HNq2DDvXnkTBl1XKZGVmdrzZH20bv1Oe/PCHP8Rbb70lSl7Slbx45swZAa5YnjUuUT6yY2/5xNImO4+sDPpVFtrBu0+XAlmeerq19S/9SXj/V21XFkS1dWbnoZWPfC5rYEUQmIZ6XL8oq/i3eierV5+GzWe7rQJS56SVi5S3nGPq3cd5StlIYOfRfod5ZRkWuCn36hub2BKAhx7SjwBplS+6/rJdBGoYxpZADA19+Mm/Fczx/cTzkCGixUuZ3ps7hKlUGavrvt0n9ZOvdg2RwN70JA1CyZ/dDgI8XF3D+1NTePfGddyeX0Db81DatQvV3RPIDQ0h9gsCUEeSc9uH71Fx4UsO6bzrIs/Q5vkiqsUSavS2LORQdh3x0qUXNcFcl8l72ScqJ6QRBKZjyelLT9Vc5KLA0NKOD8/PwaUnNUJshR1sRG204xbgdJFHF6uzM7j+zmXM37yHYKOJ3aPjuHTxEk6fOSPA2PbaSYVHSsOsnO6318ryNy37mW+bALXwrob4Tr2oJeR3CmYzzDcBaslBTaB3s45bd+/gwxv0oJ5Bp9eTcOmvfulLOHX6HCq1IRTyRQH/fILzMS8C1JF4Z4exjx7yqMc+7nVDvL20iusM0dxooxS62Fet4MTELhwZrWBPKYeyFyHvOOgEIeY2t/DhyiqurK2i3u1iqFDAsdERnBzbhUPlKnZFQD4KELgh2oUInaIrAHU9DLHcaOLhyjqWljew1WA4el/4dP/EbuwfriFcWcDDq+/j5ns/x8bCfZScCAcPHMapsxdx8AgB6lISD1tzgBujRf3NGnPpb/349iN7B9FdMVA8DSscENgnL/WCCCurKxJO/Tr59+5ddIOeGJFefOUijhw+gqFh5qBmvmrmSk+MJeivQbA6CGMJx02AmoC36/oCTocSdj0WehKYZvjCjXYba60WNlodbNHTHDE6AFphhFang3a3g5D5T1lPr4u404bT6wEEqztNxM1NYGsdxe4mTuzfg9cuvIQL58/LGaLCHNT0oA4CCYVvDVD0u+Vhuw/XPYDKSWvkRs98lklDGQLVvMdzjYDzrcS7mrKr26b8SgHq+qYY0llDm24nyR+v76uBDmUW5xz31pRllL00+swC1txXaqQp1s0282+CQZSH3IuzDN2vZc8H2bnZ74z0uGd+1bXrSd7/rNfxZ7GGPwkdBs98MSmw036tn+x+kvN09oyYPcvo2mCfs2doPd/ofkjPSlYH9qRzwsobrneDfwMKDCgwoMAXmQLcZza7IabWOvjPN9fxd7Ob2OgFODFcwH84Poav769houKh6Kf5qB8lhZazW+LCnEQZonHkvfUOfjazhf/7/SX81bUVtNoBkHOBgo/Dk1X8r7+2D//VS+PI+2nSak0mnYbw1rDe2/mtU3Sa+/RGj3vwUADzasGDT2PnL/LgDPo2oMCAAp9rCrywADWVo3bjnQVhLZCnnkhWyaG/WaWtBbnsgSN7IFAAhc8o6K2KEQXntNxsGxXEUw9lC+pZZaw93OwEZO508MjWqYeYrELHtpnPWC9OpSeVMAxFd+fOnW2Amr/RA/c3fuM35FNDfGvfte1ZcM3StF/bP065kTU80PJ1XPUwp+NjDRJUwc7fqHhif37xi19InwhWfuMb3xAP2iQcYm07X7LSzr6vyl8LONuDpQUTsr9nAQrlIXsQVdpkQUurZO9HK8szyt8ELhjGmmAgAYc9e/ZIWO9Tp05JWEUq1rTux0lCqwDUNivvKo1sOdaAwPZNy7Hzrp9y0R68szSyNFVvGdsm7Yf1tlXAU2lKYIeAPWlDfmBoRUYDoIEClYakNfOxkj/o7ctnmCuRPE/FLz1eVNloeUPbwXqy88saUViwSelj72d5wIJVaimv7+m4Z3mU9xXU1e/9ZJmdl/rdys+d+CLLg1kARGWI8iKf528E+2kYMjU1JUpa0pwe7Jx7VOraeZxVSGd59XHKl49TJn2uV/4vWOM/TvY/6+4+ydr6L2lzVv7vxKOW73X+qAzQvyn7CAxTltGTenFxUTyWCXBwDSPwQcDEeiBmy+VaTg9pVXBSXhCs4f6K+VH5qSANn+116SXdQKOxlXgBNgjqdLYNSlT+KSCtXoQK4Kj3NMEYftfcrb6fAy+Cm+o5KaGpM+CeXRdUltu9ll0j7XcrUyRMMi3RGcIXMRrdHuZWVvHejet4+9o13JqbxSbvV6rID48ApTJCPwcnXwD8PBwC1ATT/TzyXk48p/P0nC6UUCtXMFStYKhYQNFliO8AfhTCJ/gq4J8H13fhePSkBhzfESyTIG3BcVGKPBRjHwU/h1wuSTUROCFaboBW3EQQNhH3tjB39xauvPUuFu/MMqY1JsZ2y16MaxQNAYQmqQ5EIninHgCiTqFiw3gE7CgnJfd0mjs7nYBUnCRXGo5uOydycoOKGgGonRj1zTpu37uLD69fw/0HDyQX9O49k3jltddw8vRZVKoEqEvIkZ7MBRw78KMYXsSw6KzcR+wWseXk8aAb453lVVxfXsN6s4Wa4+Pg0DBO7h3HvloeQ36AIgLk6EEbRlhqt3FrawvT9TrWWm2U/RwOjYzg6PAo9hVLGI5i5AhUOiG6hRjtooOm50hY9cXNLcwtr2FxeV1C9NFQYHRkGIcm9+DA2CiwvoyH164kAPX8fRQd4PChwzh99gIOHjmVANSS3zwxhLX7F7u+6nqY5dks326v88nKKJfrJNEFOJZhFIsMuHvvHm5M3ZDUJe1OB+cvnJeL6TOGR0bg5nMIwjAJVc986PAQ0lOd0Q/aYXKPxgyej0jA7ADNTheNdgf1dgebnS42210J5V1nPmmGB48jdKMY3TBIwN+gizjoAj1eHcSdFtBtyxV3mkCngbjVQDHq4uThA3j94kXhW913s3H0erZnCdKJcyzZdycRCHSvZPfIst9KDXloILGtvqPBWwp86x5J+D+GANcBPci7XQS9DnrdDtqtNpqN5raXM2UsL/V6VkMcylrKTt3naJtV9nEeWtBaw4DzN16av1plIu9raHC7z7Fz9XH7/uze7VmvmSqbP4t6++1hP8t2DOr+YlLgSc8Udt9i5YPu/7LnYLu303mUlW1276ZrRz/gWutTGWn1MHZU+p3ftH2DHNRfTP4d9GpAgQEFHlGgG8a4vdrCTx5s4T/fWMX3Z+qIuyF2DeXxB8fH8HvHRvDr+yvYX8sne2+TdzoBqEVaC1AcxSFurnbwk/ub+PMPl/C3N1KAmimPXBd7Jyr4X76yH//xwm5Ui9aDOgG5Ncz39j4uhZ83OyFm6l1MrTRxb72FsVIO5yaqODCUx66yD+8JoucMxnxAgQEFBhR41hR4YQFqhqGkwlQVqwoa6qZb84jpfd30cwOuSgq+Q4WAel3yHVUo2UOFVfDqd+utqECdzV2m7VFFg1VeKHiV9aKwbVTgzR4u9MBh22PL1/ezQKU+o14FbIuCXBbUUst9vq9tJI0JbFLpRbDu7/7u74Tu9MD98pe/LGAd8/Zq2F0LCmufWa7WZz037WTRtlngTvvRr992HHX82C6tS8eHz2ko6CRPZighURmynAA1QzzPzs7id3/3d/F7v/d7osyj94N6x6p3sfXKZrvVA4PfLfC/0/fswVD7qeWKci1VZlqefpwSPjve+re2jQo0AhcEYhnSmnURDDx27Bj279//S+HMHye8rNJUARI+r/RROmfnhfbFgghZz0DlT3totyC01q31sg6OJUEPnSeW7krLrIGEVRpQ4Ug+IH34nYAO6cKx53OMEkAA9Qc/+AH+4R/+QUAa8vpv//ZvC+/T+09lh9LAzl8dXx0LnVM2DJulTdY4Rv/O8p+WY/lP+6Vzgu9q1IAsaG0NAyw9lffU4zHrVW9lSlY26fjZcdR5aIF6LYMKXs45en6yzVTQ0kCANOWYsi18j22nAlhBdpUx9u9+xik78XE/5e6zXrAH9fWnwPM2NlYRaVv8pArKncZZFYB6P1uPnWf95jrf03mr811zUlOWca2m7OL6pUAIPfdUVtn9AsvhGkHjG/EuDAKZbwrI8He9+BvL7XaT/NLddjsNo8u5mkQp0fzR/GSdSTjcR5/8Lnms01C4/FvDkCdhs5Ow3gKgpgbrHw1w9oiqdn2wNLP7tqxckntRJJeGSiYot9VqYW5xEZevXcd7V6/h1uwM6sxJm8vDLVUEnA68HLxSCW6uiNj34foFAak9Py/AuoDVBfaV/augXCrCdUPJa8vc1PSKLjgJmE0AlyC1y8+cAy/nSp7jouuj7OZQhI+C66OUK6CY4/MuYi9GCObJbSJqb2L21jQ++PlbWLw3A3RC7Nk9gVdSgFrCtWsY8TSZmdLI7of78eBH5mFq3Z9Aomme6uSPJO+vLHj0qk5/FI/w1NDRiRJDwLt3cYUhvu/fl9DPzOf9yquv4eSpMwlAXWA6DV+8gZnbmuHQCVB7kQMGUHfcEppuAXPdCO+trGF6bQNb7Q6G/TwOjY7i2OQYxosOSmghH3bhxwQ3I2wEAWa7XdxvtsTrt+jlsL82jP3lIYz7eVSCCB7BSSdEpwC0cwSoId4Tq40mltY3sLxSR7PVEY/ioWoV+ybGsXdkBOH6GuZuXMX0e+9gdf4Bir6Do0eO4MzZl3Hw8DF4eRr9kYGT3M26L7Ay4XFGFVlA4yN8LB7xicEBwVrX8WQsOO+5x5uansLNmzcFTH35/AUBqA8RoB4bhVsoSKjukF7TcNGLHfRCB+2ARikdyb0dxICXzyFEjGanha2tJuqNJjZbLTQYwj+9Wu2OeMQT3GYI7bAXIA56KTjdQdwjKN0CCFAHHYCgddCBE3TghgGKOQfHDx3CK/Tyvsgw5Nx31wR4Z153CfKegtHUA8o6b0J+S4QFAemFGB8xBuTblBsMg6hAThxG20Y05Nvt/SJlQqhyIdj2tKYcZF5qpi3gZxIePAGq+Z2yUL/zWcpR/V3PkZSvbLfKYu4tadjIix7T3IvTU1HloRqWKG/oPsjO3ey60m/d/KzW0s+q3p3W58Fea0CBp0GBnWR69hzbb1+S1QOoHOon8+151a4B9vd++hJ9tp/Bc7b+7B5gAFA/DY4ZlDmgwIACzyMFGr0IP7izgb+eWsMPbq3j2mJToviUSz4O7Cnjt46N4DsXJvDGZCWxzBXh+pEcSdvdYiqcqeU2/uleHX9xZQl/P72CdjsECFDHDiZ3lfA/fWU//sPF3dhV8ZMIYen5YPt8lRqgypkhiZWEqeUWfnB3A39/ew3vPdzC4ZESvnliF37ryBAuTZaR5wFz8G9AgQEFBhR4zijwwgLU9MAjaEQFgFqiqzcoFQf0+qX3DzfpVJTynnoHUbmgXkZUEFCBQAWthnTTnIkKEvG+Vbpar1MF5vgOlRT0OqKiot9BhO+xPg3jln2G9alXFPtGJZMF4dlmtkUt8VmeKmCsp4ZVFPA7y2Sb2DaWS4WKBcf5neVSeaxKZQ0Nymep/CKg+5Of/ERyGbM8hvimxyk9dhiWl7+Rrvyn4BQ/1YOAbVUg2QKRbDf7qB4KovxmOMAUpGIZmv+S/VZluyrnWS/pzrEmvQg0sh+iYOp2pU0cdyqHeI+eJlTkEXD/4IMP8P7770vOzV//9V+XkOUE2zlGfFbDpCrvaB9ZjyqjLODO/rG9qojnZzafNfvOdywQwLJIA/ZJFf2qvJc8d7ncthecgq96kLQHXAuKkiYcNwKBc3NzQgcqwGgZTTCQSjL2T8OBZq21lTctf2loQ+Ul0oNjwnJ5j/OH9dixYz9Yj46b8iLHmzRQYIT1sByOk4ZCVCMPHWNVEPI98hUBTQ3ZbQ1ClJ80PC2fYbm8SEuVA3aOkQ5UGpLvWT7lx5UrV/D9739fPKhZJnn+zTffFA900pHvsP9sh+ZgZ9mkAemvSkx+V6MQBVTZjuzcUCXFtlI15QcFa1UecWw4l0lvLVd5hHWRTlbhwfI4JygnSQuVM2wfx1JD+LJtyrtsG/uknvDaJiuf+J6C1VkAROvTfIo651k320dvT85FtpN1kZ7qla5GDmwf+2jloPZL6ae8lTW4sUocnSvPgwL1Ods/PDfNed7G5mkD1P2Ul3YOWSWoGm9ZWa+GJxxAyivOEc4nRszQPQif4TzhHKFsVaMTXcco0/ie7gsUjFYPQQu8UK5sz3UaJqWgtHoJUg6qjNU9hALWuq+gPNH1zH7XNV7bJ3lkUy9Ky6A7GQfsBFDb51VuPFLoRgijQEC2rcYW5ucXcOXaNVy5ynzJc6hvNZiiF/ALAuYx3LFbKMJhqG8/hziXl3sOPap55fLwCiXkSmUUSiV4pTwCDxJCmuGSi24OJTePggDaCUjt5Dw4eVdylBGgLnC/lCug4HgoOh7KfkE8f0s5D8Wch4IXI48evE4T87em8f7Pf4r5e/cQ93qYnJjAq6+8IvsxzyewmygtLB+pTFRZae+LQmQHS3z7e6yh6JLSHyltNHeaAtRIAOq7d+/i6nUC1A/QancxPrEHr776Gk4IQF1DTgDqxMOAoZjp1e4TpKbHOQFqp4iW42OhG+HKxgbu1TfRiSKMFEo4MDKM/WM11LweCmET+aiDXBxKsxh6ejmKsMC9LxVObh6TpRp25YqoxR4K3RAxAWrC/nmg4ztouUAzDCWU3lazja16E912V5RLRe6dhocwWqmgtbqC+zeu49r772FlYR6Fgofjx49J/u+Dhw5t53PP0l952a5Hdv+YBSm2DfkIotIwRQKnp/oxyU1HENYTJVd9o47ZmRlM3ZiWvTr3Ni+ffxkvMwf1kaOojY3CyefR5t4zBtphjFbA8IYBGq0uNpot8XDv0fNYAOoQzVYTm8wnv7kl3yXEdTeJuBC0O4i6PVpqIu4FiLh/7QWJ13S3jajbQkyAOuzAoUe8E8NzY/hOjBxDFFbKOHTgAM6eOYNz585JiO/hoeHESzrlRWskR7CZfK37J93vCZjLHOn0vI6jbc9r0nrb4JOKPoLeqTJQgWuZIQneL5cYx6RRZ+jFzUs9r7dDgqeGPLoPUpBa8lanZzb1tNY9LttBucf9F88XehGgpsyknKQ8VANh5Ru2V0Emux/Pnu+edB4/zcX+eVm/d1q3n2bfB2UPKGBlu8r3x62p+rzKeJ3nO+1lshTOOkBkQettWUf5aPYBtp3ZMu1eYRDie8DTAwoMKPBFp8BmN8R3p9bx59dW8fM767i/3AKNGWk0nKvl8ObhIfyPr+/FNw4Po1JgWh3dLaabx20CMSURMLXUwo/ubOAvryzjH26tod0hQE2jyxgTowX8D1/Zh39/cQL7qjwL0os6KeCRY3Zq+IsYQQTU2yH+8d4m/vTDZfz47gZmNtrYPVLCV46P4d+eHcO3TwyhLOHHB/8GFBhQYECB54sCLyxA/Wd/9mcCLFJBSuUGQ8QSKKXSlaAcQzjTQ48Hf/5O5QAVBlTgUoFApSm9SNVjlkpZhnrmRc9KKmStYoEgFIE9XixPgRsLkBJ00fcV9FHQUgE1hrJjGVToWo9lHg6o+CGoxnYTVOQn28p77CffIZBDBQdDNfM7FR8K1pI1s1azvKf9vn//vpRL4JLKax5q2A+WTSU2+0h6sH0KKJOeVGBT6UVvY3qT8jcqlZiPl23hPw0HynIVRGf72E4+w+8aEtkexlgWFTscS+0zwUEF0dkOLYcKHbaRdGDb1ajg4cOHMuZ8T58h3dhPtos0ULrTK5YXQWqGcKYClTQn6Mg+sXyOL9tNvmLbyTtsMwEz1kFPNbaVvKQensorVDixDeQtlsFxJ43V69OOM99nOew7lbksg3zJwyHboLymgK3Npa1gpR5MrQKefSbvKD9rtAHNT8py2T6G+GY9CiJmrbn1gK38pbzANpN2/FvHg3Qg/7Nuzh0FRQn6kvakBevhc5xfSj99fTWl9QAAIABJREFUnjzIZ8l/SnO2l/9Id9JKw9iSn8kTDFPO9qu3uxpAcOxZPseW77Fe5o3mpcYU2gbyDtvLMT5+/LjQn/xA+aE5qglUc/zYNtYpytThYWkDf6NnNeePeiBqbljlZ/ZRw+iyn2wP3yWf8NK5oWOpnv7q+a9GDXqf9ODYkufZV9KJc4JtJ3+yXraB75P3eI80pYc420neYZs4Xuw/acQyyauWN9R4x3o0W29Nvs/6VFaq9zXL4XiTNgSd2S41JGA9nJf08mIfOGYcE6YJ0BDfarTC59gXXgTfNJwmx5ttYx3kYfKg8rAF7tR7ewBQP1+bln6teV4U3I9T4GUVfZ+0zVmwUMtT2a3yVstV5SX/tl51lsd5j39TFnPPwflI2UaZzznOMnSvofXo2ig5pNPLekqrB6CVRwosFwtFyRWrntHq/afGXGpYxTmql4T5To1d6O0op/HUC1RlRjbKShhFAjh93HgoDbM0szTVMhScZtlBFEgI43YvAfeXFhZw4/p1TF2fxuzMQ6FLlyGLI0dy/HYIVsFD5Pq0wEPs5+lqKuA0cgUgX4RTKsMlOF0swSnmEBY9hHnm8/WRc3LiQc2Q4AIg5zxALhcxo8d5KUjt+cg7HgrwUfELqOTyqDJPbamI4aKPYd9FMeph6c4tfECA+v4t8Vbdt2cCr776agpQMxTyI+9Ry1eWl7LzsC8/EyQT4JrW/Axxx89k/DTEXaJjScBq9aAmaCoA9Z27uHrtOu7ef4B2u4uJiUm8+trrOHnqNMrVIeQI+nseIo/pKAL+h1wUw489Aajj2Ec78rDcC3B7awsLNPbyfYyWy9hdLWOsXEAxasMPGpLv20ckHsU9F1gHUGdkGsdHycth2C2gEnsoBQ78XoSYIb4RoZsHup6LrgPJp0zDBAazCbsRQsnNHAoYXGSu4ZyH9aUl3Ll+HVc//AAry4solYs4eeI4Tp/h3uAAcjkC679sINBPfmT51ILUOv+393ZslxOxh8n8YUh0AagdbG5sYnZmFjdv3sLU1DQ26ps4d/5lnH/lFRw6dgyVkREEnotNRkhgLjuC8J0e6s2OeEhvNFpoEXyNQkQuEMYhekEH7WYT7WYDnVYLEY0PGdGk3UXUaiHmPo8hrjv0mO4BIWnKMewCYQ9OHCLnxijkfJSKOZRKeRSKiVwolJI9wrGjx3D8xHHs3bsPQ2lqHTmXpMae2yA1eFZxZe4k+enpPZ7wOGVKAk7L1+3865zn2zKWbUu9/vm+qhnV0zopLwGq9TkWKDI7Sj7txXIVtFZDWDVKpBymTFGjWcpmNZTmvoX7XM05bQ34FHzXeqzBks5VC0Rl56tdX571iv+4tZD3nhVw/Kzqedb0HdT3+aNAdj5m14QnvW/nvsqznc7qOteyZT9uXtj5qW3k+Xbwb0CBAQUGFPgiU4AA9V9Mr+P/ubaKX9zZwAwBau4bifn6Ds7tq+K/f30vvnV8BHuH8ijnvfS0k6Qz0qMPQ34xvcyNxRZ+dLuOv7xKgHod7W4I5BzZG+8eyeO/+/Je/PHF3Tg8VEKFntV6HH4ULTwld4z1doCbK2189/oa/tPlJdxeasJFjGKtiKP7h/Cdi+P4zktjqDLH9eDfgAIDCgwo8JxR4IUFqP/kT/5EAA4qRgksUjlHkINKAnpXv/322wJEUrFKAIMgCRVmCipSQaAgK+8R/Lp+/boAsQReqHRQ8JYAEoEQAlj0UCFApV7XVEKwTAJ2fJdgCutRL0B7oGA5LIMXyyB4QwUFDxtUYmheXJbDsMxsE/uj7VAL/BMnTmy3g4AX/1lltlWEsR/aN3oME5glwEeFMC/+Y/1UIpNOpAlBOAJVBJpYLvtIQIkhvglQs38WUFIvTLZVlTHqDct+njx5EmyzekiqIoYKHoJQHEd6NJOGpCXLUQCdByuOjwJeLItAFtvGvvF5jhvHnICdhgpmm1VJz2fJHwToyBdXr14VYI7jzGdID/aHbaUCiWXwO8ea7xBAI7DGZwnya8hsjpf1SiOtlI4EQznObKsaEpDWGjKdZXCcFUTVcWZfFbzk+zS84Lio1z3pse0ZYvJzqlc2+802Kg+RvqSz5Qm2kWPBspWfWb564VqvHgVH1RCDvET6Xb58WcbOAtS8p161HBvOEdKSY89x47Pqwc4xJz0JqJCfyC+cYy+99JLwn9KNPEplH/lW5yeBF44Xvd75nM4hNQTgfbbx3XffFfoSRGFY7jfeeEPe4xiQRuQZgs8Ec1k375Mu7JfKEILUGh6d9wjsU3Yo6Hv+/HnJS00e0bDh5C3yMucM+6he5WoQwvmm77Ov5DGWrWOgXs4aPUHnt1rNs73Mnc0+EozieJF+HD/SlzKIbdFQ6CyXYDFpy3pYrhow8FnSizRm+QTMyXdnzpyRcVNjHLaZY8v+ELy/ceOGzAO2xRrF6LwlIE6jD447aUs5zf6zXazzZz/7mfSBdXKu0diFF3mf9bB9rId8zE/2i2XzefW45liQfuwX26m8agFpnS+PA2aeszX9hWzOJwV7nzaRdlLo2d//JW3OGkv0A1It2Mq5reCtRj7QvUUWlNXIEJRfnD+cqzo/FcDm3OJ93uMn5yPviVdkmuKEc0xApDSHKmWVAtDyvVpLDGLKZfksCWBNELqQAEgEl7wk7LdeIrtcejLGCAmCETBKPSUZ6oxhwglACQYqSJNGkn4UJtmuYTr+WTDnkYd0CptqCLV03RQaMmoLwelubxugXl1ewr3btwVQXZxfTKKBtDtJZJguo7R00SJILZ6azN/rSv7e2PERe6lHNYFphnfO5wVERTkPlAoAQWk3j5yXhAR3c/S4ziHOe4jzDiLfQeQ5Qh8CjjmHgLaPopsXD+paoYCRShm7KiWMl4uousDKg7u4+vZPsfzgFrxeGwf37cErly6KvFVDNsuf+t1GSiEN+z2TnVtUyRDIEw/e1LhAxkLHSL5rIPDE6FEA6roC1DckxHen3cPuib2yF0s8qIeQKxYQew56Lg0AQoD5usWDmjmpfSD20I1cCb0912qizjUgn8NQqYThUgEVz4EXtOAFbeQQCUBNkDGgN7TjoEXPd8kV7qEQOsgHLnIBkKO7QxQjcGN0PUfA28B1EBJMI1hJfmSI6dARXqU3beJxG2B5fh43r1/D1Q8/xOrqCkqVEk6ePJ4Yrx0gQM20Qb8MUKvseJxssc/o2iWfBGARI3QY6p0gPHVojgD5Tuxiq76Fudl5TE/fxtT0Taw3Gjh17hzOXbqA/UeOIF+tooUA68wvz6vZxmarI57im40WmgxbzRDfYYAw7KVXgKDTQtBqIWzTI5o5pTuI2x2g3ablIJxeV7ze3TTikcxlAYlpx+GhXPRRLZfkKpULyBU4BxgiP4fqMI3MJnGAxpxpuOtSGunBRlVIvKrTvNMM9Z2mAbAAtfBsuh/eBm/U45xhzZlvnjRLjXK3wd80lLiUZQxi+HdimJGEsxf7C7Pf1jp0z6FRLmyUIfWupnzlP/ZJDY01epEaKasRoBo+27m5E5A1AKh/eRcwAKif9s5oUP7jKGDnpN2bZH+3eqEsqJzlYSt39D0LdvczTMmegR5nvNJvHzsAqAd8PqDAgAJfdApsdUP8f7cTD+qf3lrH3cUk+mCa/hlHd5fxX76yB//q5CjOTpQxWvJTWHo78VFqb514UF+nB/XtOr57dRnfv0mAOhCgWwHq77yxF//uwgSOjZRQKyRg93Zu6zSlkv52fbWN793awN9MreGfbq5jq96G4zuoDRdx4sAQ/usLu/EfX9o1AKi/6Ew66N+AAp9TCrywAPV3vvMdAYEITHzpS1+S8MwE3KiAJfjxt3/7t/j5z38uiw2VAaqg5ScBDoIwr7/+Oi5duiSAKIFLBaOorNWwlOp1SuCGCiiCWAREqFggsEOgi0DRW2+9JaAdFQ0aRpllUMGpoBFBIAKtGiqYIBABPCqD2W4CNsx5S3CMAB4VHBo6U0M/E2AiiMx2ENChQoN1qmKD39VbVwEhtouhiukBTcUryyBoRGBPQTX+TqWL0oU0JQDE/rOfClAzBzWBYIKc7J8qatgPHmrYX4KkBB7ZJ3oUs71f+9rX5JN1q3c262Sf33nnHQm3TTpRgcOy+B7LUk9b9olA1q/92q/hK1/5igBp7B8V7Xz/H//xHwWQ1NC/7BfbwfEnKMkc0xxrhvTmeLFcAqoKiCtAzT6wbAJ6BA4J0pF/2H/Ske8TMGPbyUcESAlqsz62X0EBtp988tWvflU8bNkntoWAAfn2e9/7nvApQXKOHevlO/xO+ii/KWDLOnRsWQ7pLqExNSRhFAlYSd5hGwm8koe0jUpP9lc9bwkYf+Mb3xCgV3NSk35ZAFw9Wtl2lkk60FCBRgV8nvzLsSJ/s53kC9KCz3OM2BfSnrxFkJnApoa95nzkOBHEJQ0IanJ+8OJ8Y7tZDmnOnOG8CKzw3h/+4R/KGGUBavIeeYI8T/7iHKJ8+Na3viXjyXayPM5ZzgnWT9nxzW9+U+jAv0k/ygTyFOe4eouTL9RggHOIY0ueJI+Qn0h/0of9JI9xjAhoky78Tr5RYJ5zmnRhLnf2m3WzHKuEUOWFVWCSHpRtvDRyAMtVoJn8oWC3GhaohzhlE/vCtmqIbd7jd404wXawXcy3zTnLMSC/ke4cO/aPtCNt+S5pxzHnHGC5bBP7RvlG8J6pAEg3zm2lPeUIy2C5BFVIA4ZPJ205J5hOgPODc5X04nPWG5u0ZLsoA//gD/5AaMd+aWQBBc11zmSVPFYB/Dld+7+wze6nMLNeHs+645+V0tuC11YhqfLZAlj6LO9RtqonNdcEzlv1qqb851zXyBWkpXpDU2ZoJAabK1rTZmgkD3pR5wupJ2RqGNMv5OS2l6MAfoTTEhdFbavQVRFPx+SFTUEklYPWk1R/Ux6wY8Pv6l1u6aHvK3gdBBG6vQCtTg/tTgdbjLayuoKFhXksLS5gY20NbaYvCBPArksgu9NFp9dFhyGOO730XXph08OWoCFt2z1E6m1MT2tGACkkgLWXKyKXU+/qIlAsAqU8ooKH2HcREdUjsO/68AXQzsGNHPiuh5KfR61cwmitgvGhCmp5HxvzM7h5+RfYnL2DKro4fmAvXn7pHI4cObodmUe97lVZbSPXPM64wspKdscVrD/xjk7oneb9teMplgVJxO8EoAY26xu4e+cerl2bwn16UHd62L17EhcuvYITJ06jNjQMv1RA6DO7dgehK77L8ELACSEAte8VEMUeGkGA9U5LQlTLXriQQ8kjmM+c1T24USAgKaFMgqQEmgk4B/RzYHscVwBnPwL8wEGOdcRAyGc8ByEvvsfnFehkmHHJ85yArgTde502FubnMH39Gq58+AFW11ZQLBVx/BgB6tM4eOCgrHMEuLPAg/KsNQC0sizLyzq/hW/j5IpdjkOUrHORI0C+E7pobrUx/3ARN27cxPSde6i32jh08gSOnjuD8YP7EeU9bHU7WGs2sLpZR72xJXmnmWOZYbuDTk/ySIdBF2Gni7DbRthpCzAdtVtAt5Ncva6ERico7ZHeLlCgZ3mxiCK9owuFJHJCgb8VUC4XUGau+XxOcrGHcYQePdfFS8VDqVyRNZ97KRq1jY2MolwuIZ9L0gGoASg9qkWGpJ/qRS0O1Pwt9apWwJjeLEL/lC8/MgfS8bUgNXkhC1BrqPHtMOCZEPjb75vfrdxR0Nrup9XYSPfvjzMYsXuUT2IM9Ume/TTW0mdd3+Pa/Fmt1Z8GHQdlDCjwvFBgEOL7eRmJQTsGFBhQ4GlRoNEL8f27G/irqRX84MY6bswnEUsFoI6AA2Ml/JuXxvHNU2P4tYM1TFZzmszokQe1nIhcMAf11aUWfnh3A//v1RX88OYa2u0AoJo2jDE+UsB/8/o+/Nvzu3FiVwnDRd5Iz8ApOE2/bH7thhF+8GAT/9vlJfz0zgaWV1qSbojHyn1jZbx6aAT/7uVx/BenxlAeeFA/LfYYlDugwIACvwIFXliA+o//+I8FZCJoQcDy61//ugAdVM7+0z/9E/7yL/9SACqCzZqDkYAGlSEavpngFpUi9JD84Q9/KIALgR71dCawRgUCFSV8l0oUAiIE2riI8T0CWASyCAoS4CGISvCMgCfrJfBG0IYAJ4FJgrb0riUYI54kJ05IfVQYE7D567/+a/H8JtjDQwKfZXtVuUgFMkFRApd8V8PYWoDaglmsjyAPwSwNVczy2DcFlQjA0SOSwBLbzHYRrCM4xb9JE4KRBPP+5m/+RujOejVcnQK6NBagUoZ0YF95EUwjjX/nd35HQHX2h++RfgQ7md+XhgEKTpPGHEeOK8eO9RLsI63ZR7aNZRH8Ii2ofCdoSYMEgtQKdCrgS9qSXqyb5VoPaIJt9LAl7UlP9cQkmMw285PgIsskTxEw4ziyT2yfelizHfyN9GOZpA/Hj30hXxLAJK+x/QQOCGL+xV/8hfAO6aDhl/m8KuTYbvIQ6cX2c6ys55wFLDTvMeslPVk+QT4qw/gu+83yNDS0eiKzjQRuCd6TnmwH6+nnoa2h2Ek/8jsBdtbDMaJykvODNNHx1bDrBBf5DAFEApkaPl/DmFOZyTFUT3KWQXCU7eKYkbfYTnrS0oOfF0EW8uYf/dEfbYflVsUfAVnSmPxOniCYSh4m2Prtb39bxkzLIz//+Mc/Fv7mXPr93/99aSPbS97luyyH/WT/CbJy/nOOk05sq4b95n22kTxCWcD+U25ov/ksx4x9Zdmc4+QXzkUaypBH6I1NHrB5y21oX77Pvwnysu3kd5ajYfs510lXto/lkpc4r1gP+6w50dWrUdMOsE6OC9vP8eKYkGdovEBDFZbHMSadOP6Uk6yXck3nF8viHND7vMd5QYCaRhoE4Pk3eZBj/d3vflfmFNvIe7/1W78lcpwyhPTh2FEmcz6x36Qj26Qe3eqhz/Hiu5yrNjSxziMFrfoB0s+TYvVX2AN8IV99nsbms1R6W5A6C2ZlAWq9r/lROV8pb7gWcE3mRdkp4au7XZHzlAlcK7Ohujmf9eIznP8fAYxSD2mdZzpeCgJrWyyI08+7KIU+5ViuwGgWtPkIoJ2G4M3+ZkFoC15bkEi8G3kFoYBzm1stNJpNWf9XV1awvLyE1dVlbG3WEQQ9Rm3bXo/pv7od0rcTiBwj4NrpBAh6SZkEvvkZhjQSjAUcDRwXoesjdnIAc1XnCwloXcwDRX5PPakJonrMTc08u3l4XgGOw+8+8sxDXchhqFzGcK2MatHH1vICZqc+RHdpBqNuhOMH9+Hls2dlvVevTF07VPbp+mH/zgoPHYPkMwmZLM7RAvUlOZATf+oEyNXIdDIeUSzP5tIQysyLfOfOPVy9Sg/qGfFYH5+YxIWLr+L4yTMYGhmBT5DeC9FFG6EbKGosALUTewLWI3bFu7dBb94UoM7lPOR8AsgJcAyCtwRtiaKzXal3N4M8R46L2GUYaHpNA14YbwPUVAjR25rgNI0E5NmEQOKh7MKVvHO+GAQycnUHywvzuHnjOj58/zLWVhclesDxY8dw5tRZHDx4BIV8cdt4sJ/ssAB19r7+nTWwkHlFD3MGGSBIrQB16CL6/9l702DLsqvOb915ePP8cqqixqwqpBKWxNyWAQMttTAIkARCWCCHhGhjoB3uL3ZHtO0IR3iOoMMRzQeHI1ptIwQWAmNJIJAYpMbNpJZEUVOqKufxzeOdB8dv7fO/b79bLytTVTm8rDyvdPVe3nvOHtZee59912+vtdpmtV3A+aqdeum0fePsOVvbrdn8A8dt8VsetJG5aWvnzHbaDdtA33e2bKe2a+1G07qtkEO63yRUN3mkmx7KG0/pHjC63bJMt2OFfs8wzRUzRKXPuEd6Mc8Y5K1ULjmkxzu6wIEV8ikXcpYv5F0X/CAleeVbLWs0G1Zn7nCYzDJWKJZsanLKn99HjxwJoa8nJz3cd5zaJs/cyOV8HH0sklDfgGsAdca9quXxHLTVxzuG0Z63O8k5Hb0ftBkVR38C2N4LAS59PzhHezxfDtpjHDS/4vcOOjj3zXx+M3Xe7g1C+qy+3RJOy08lcGclkALqOyvvtLZUAqkE7rwEau2e/eXFLfujl9bt88+v2dcv7SQhvjP+XWFhomTveHTKfvixKfvhRyftgYkQsXTvm9Dgm+4AUP/pmU377POr9qUBoPaTmTY3UbKfe/sRe9+bZ+2xmYpNVRJA7eWFvSs7z2a3b6u1tn3upQ37l397xZ65vGPdRtf6na4D6pPzo/aOh6fsR5+csR94eMLKaQ7qO684aY2pBFIJ3FAC9y2gfv/73+/wEvADBAFaAoaBNICb3/3d37UvfOELDk0wegAIgVOCx8q9i9EREMW1wBW8HwAhAGRBRYWbA0pRFvcCwgG+AEGAHUAKIy/3EU5Y+YcxBAN9AC14CXMPhkPaAoDDuxAQCSDCa/Bzn/ucAyWMw0BDYB3QT4Zg5XfGoEPfBahjA3HsLYBRFlgEFAJWcT0wkfLpK/1AjvQB0Ivxmv7jnUr7qAcgRvuBYgB0ysJgjTEUYIe3q8L4YkjDEA7wlicvMpbnMx6nXMs4Af4AnZSn/NeMj0ILA/2AVYBcXgBt7hXMAlphhBcw/eIXv+jlcg2wD/AlwI+MGTf0AXnQZ8aDsceAjw7xUohwZISBjB/04rOf/ax75SIfQVTGGqiL4V7lAvnoNxAYWQD4AG+0hy99AAPK+cxnPuNAUB7x8jBWncoLHntWM67Sg9ggr/Dw9Ac9Rp7cj45JBkBaxhqYydgAetFFrkGeAvjIaNhzT14p6AHjAbTloAKyo0z6xaEN9ACdRXbMB+qhDmAmZTIu9Jex4Hp+65ABus84Mn7oH2CfOQ2ABAZQFvoHAAay0K/3ve99A0AteBIDatrI4QfmrQA1YBtYS5uoU1EFqPNHfuRHXPeQsbyomd+AVNqA7jKW6iNziL4iW+YsB0yQDfqiOc6hB+V+RpcoVzpNX9Bf5hERBiib8aA87ldIa+6TZzBjga5xLwCXMeDwBnJDV+gf6w+y5h6FMhd85j3GQGHXGQfWKiANY4W8kC96QHvwrmeOU7b0jLFlLaEsRVJgjRSgphzmK/MK/Wcs0Q3K5B7mMesz0SK4DxkxPtRHPRwCYb4hd9YS1gbupywOLHAP44ws0D3lrh7WW62N8YGLYePvDZ+w6QV3TQKHxfB9twH18AAMQ6xhiI2+K3IC6wsHdtiDCE6zlvGjaCN61vHsEYyOc0jHYHpvTIKnagxoYqg23KZhEBP3YfAV39liNqSpFvmMOh9D6eG/h8E4tyncrsAyv0M487Zt7+za+vqmywY4vbyyYqsrK7a5SeSXmnurFov5gTw8rzAADMZJmO9uAqMB0+29clvNlrVa5O/tWLPTsXoHL+u+kYqs28tZN0f+al54TuNlnTcjT3W+4IA6y8vDgJf8RUjwQr5gxULBqqWijZBzuZizxvaarV08bf3NVZspZe2RE8fsTU8+ZQ+cODHYIxwEz+JxGPYA3Q+nI0Atk4yHQHaX1TAqDqiT/LIRoAYmYm7Z3Nyyl0+ftWefe9HOnr9o9VbbZhaP2JsA1I8DqKesUCHEd886/Yb1Mt0AlrtEBYIXAodzDr7x8sWrvUcIcMAnHrlF5EWo9Yx1en1rczCg55G7re8ex0l4ePK0Exq73/Wxy3V6lu/2LeO5hQHYvILXNb8B7w42PRGdOQQHhpN/Otfv2dbqsp37xgv2/DNfs/XVazZaLtqjDz9iTz7+VADUpbJ7ULshK1HkeC2LIyBcb22JD5+gxwFQ9yyDO3uGNC8cBshYppOxTqtntR1S0KzZ6bPn7NTZs3ZtY9NGZ6dtfH7W8uOVEPK807LtRs1q9V1rEba7BZDumBGGsNk2a3cs0+E3ULrrsJb+FnIZq+TzVi2igxyWKFq5WHKvaAC1jwXzAxDtnuOEvg+5wPuMCfOu1bRGvWa79brvVQDU6E6xVPY94ORUyM08PxcOhc5Oz9jkxIRVR0bcExuZMu7szRxWkz4g+beD64RNo3g899FUclD7oYzEu3qwlESLizyZfXx6oc8C1ntFJsD6VTyoD5pLe+takis7eUPfz270YL0RvA5TUK28UWm37/PD0Ab17m4+q2+fhNOSUwncWQmkgPrOyjutLZVAKoE7L4FGp2dfv7prf3Z6037v2RX76/Nb1usQ3Sd8CZ0aLdpbHhi3H3x0yt775JSdnMEmrMTR2tCFt/i+8exyzRxQP7dqX3550+rNTshn3TWbmyjbh962YD/55hk7OVuxaQfUAU6HuFRhn0nu6RdXGvaZF1ftX3/1mp1froWTwnx3KWTs7UfH7V2Pz9gPPTZlbzs+YqUUUN95xUlrTCWQSuCGErivATXQBXgBWMTjF7gJRAMqAUAII6v8wngDAhQBUUBFAJ7gMV6UgFJgCPAGEAKY4VoZbOXVqLzNABogEaGOaQdfjIE+wBhAFkZf4A0/gBugDvCHegA0cWhyYBuAGrCudtAvwU2AGJANo7HCOguaYxy4njeRPGaUIzoO/U3fMdYiH3mL0h/AHZAW+IcXKxCYa/DOBWri2QjkpP1AI6ASkF15lqkToy9AW16sACfGBpkyVkBjrgEQUh7yoQzKQ+ZAKIxW/ADOAK/IBoCOoQ754g0L2MLYDvAFnDMW9Al5AfwYbwCcDPAY2pEVhnq8QAGK9JlxJ/wzL6ApX864lrJoJ8D5d37nd3ycKQuYTF9os3LrKlQ1sqRMQDHXA1iREbIEVKKfyIX2AhYBiXiF01aFU6bf8piXAU1GLemfvKmRB+Mr7110mTYrRzNlMp7osQCjPK2RF5CVfgCDaQdzIwZ61OsGv17PYSrwm/Yzt5Ahn1EXUJQ+Ms6UiUyBp8xFxpn5gi6h07xoF33nWj4j2gG6gPwwUKInhG5mLOkrdQGTqRvYwv1EUWDOMTc0P7mW/jO2AGpAKXUAQDl0IUAN8KZdyAuI70dLAAAgAElEQVRoTLvf8573OCBW7nWuoZ/MSWTMGLGOoH/oCPOb+agUAcgTXUEn0XHkga4gU+YusmTeAW5ZC9ARdJsyOCSApzFzAGCM/gFUFDpXBxIEqJED9aH7lMd84RAEBw0og3WMdjEPuYa+Mh7oAX3Ea5sxk3c9cxywjMyIuEBbKYd5hK4rxzNlIgvlt6aNyl+LHFkbGCvkyiEN6kBm1Me85geY/+lPf9rbj1wUCp8w3wqnTwQMADW6gSyZQ+gE3tz0dRD6M/HQij2mZdz3zX+Sezb2HowNxzd8wqYX3FUJHAbj9902eh9U/zDg1b/jiAuC1DxzWLt5zjJ/WUtYL5VnOobR2mNo3YnDQod9hqAIX6WVH3o/TR6GxyjQq43jXv/wXvSrXwGo4zK1Fg7vezTfeX8PRrd8PVaeba1f7CvwmGbtXErydfMeaxvX0t58vmgVQhcn+bUBcQGOBa/QsOaEWHAx/G612w6o6+2W1dtNz0PWanatBfvrZazdM2t7OPKeg1T31iXnsXtPF6yfzVkPkI0nbqFk+SSNRrlYsHIxb4VCxtr1HdtZW7JCq24zoxV7+IET7kFNiGmgrXv/JuGQ4wmsdXAYVL8STuvwwcBHOnGlxtoSQrVH7tMhTa+TYbzO837NxuaWvXTmrD3z/It25vwF2213bGrhiD319FvsocdP2vjUjOXxJsc3uNtK9rGE2c5au2vW6fYtC+zEGx2ZOqDuWL6Yt1K1YvlKxXq5nLUsa7VOz3Zabat3uh4eL+Q551RA0CmAachx3XNAnQPAJjTbbT/uaY0XNbAzgOpuP+hhNmsOp8fKRRvNZ6y1uWpXT3/DTj/7NdtdvWbj5aKd9BDfT9rx4w9YsQigTiB+8gySfA/aqx80P/Tc0sEL+uN7QHmyO/z1lNiue7Va01bXt+zChYt26sxpu7B0zbLlohXGKpatFKyXy1qrS971unUI291sWB8w3QkygvDmeBFev9+3fCZjxXzWioW861y1VLJKmVfRSoTwZg4kYczxYObQgh8EIY+1H9hoWbfddjjtIcRbDWs26iHyQKtlzU43eEMXyMtc9j0Xh9PYZ8zNztr83Fzwpp6etonkQK17VJfLfliDOeiRYJIw4N6GRCX9YJqn/eu/Ivy31gjNCZ/HeGAngFoLT4gaEH48OYGfWZBndeLtEuWkPmh9i6H1q8Hmg9b3611/GJ6HwxuCw9Smu/2svqubpbTyVAK3SAIpoL5FgkyLSSWQSuDQSoDvCi+v1e0vzm/ZJ762Yn9+etN6fPlgA9jvWblasCOLo/b9j0zZx948a2+fr3rKn+DwrMOBAS+z3xSg/tzzawFQN9pJiO8AqP/jty3Ye980YyfnANR8TwpfoxTamxIvbrXsS+c37Q9fXLM/fH7Vljeb4ZQsSaSKOfu+B6bsfU/O2/c+NG4nF8p+gJTvkYO4P/GZxST61SvbG7f/0A5P2rBUAqkE7mEJ3LeAGjgFTJUHNYAa2IIRNvagxuAIfPrABz7gkIOQvGy+FSoXWCIwDETGQCJgCMhR+EtgFF/EMRgBc7gPgIIXIEZOIKA8DgGRyhlNPQAcDMSAH0An0AxjDvBNIaD5PAbAtFH5aZW7WSBORpbhk/jDXhoxXJShi7bQfurDcA1UApjjUYxHM5CKugHUADOAEEZdwCTgFS9loBFei3hFA68ATMhH9XE9sgSM0V9gFWCX6+XpDmQESgLOkBGyA2YBowSg6CcGLdoGnAY64v1Mmz70oQ953lqMydQDRASG0g5gGPqg8MQY3WODD4CasaA/QE/G713vepe9+93vdv0AktEXdAmITL14dHKIAOCNXACBjLPAI+XTFsrCE5gDEugVRjUAMGG0+Q3YEzzFu1U5yWkrckSfOTwh4KaxlgetQrnrsAHtBMhSJ7qILPiMuQD0pL30h/uUJ1pjg7zoE/0AzgJUkX8MO2IQjgEfPWAsALe0H72n3bQfucujnGt1IINr0RlgMocAAI38zdxi7Gk/ui9gC5xFVjqEQHuY61wDmAV+MyeY0zGgRlb0kboV9p02YPxEFgLU6D1AH91jjKifuf4TP/ETg9DxyItrOEhAOGp0WpEaANSsE9J5ZAhcJ/oBgJ35gzwYc4W21tykL8w9+oP8mQPMBXSf+cF9jBl6w1yNPealC8pBDeBl3OkP9xCinLULnVJ+efQXaI5sWa8YH0C7ctgzl3R4gf4CjpELMtR4MTfkWS99oB/ou3Jfs6YgR/Sf9QT5A6hZ45gvmouMLRCbeug7/WMsOUDAWsI6QTsIgc/YMFfRSa01rDtcwxyh3dwvj1Ad3oihtICAb8ev4wF1Dz//74umHwYD+N02fL9a/fFnAmOaAwKnzFVemr9KiaADbwKu+vewYmkeueeme9CGL8UOWPl6HX1hjw/N3ayChj5QVvgZpKeOQnprD3MQmNZ98h7XwRkHYo2GrxHa97DnWV1dsitXLtnS8pKtLC/b+hqe0+HgTQDHHKLPWSFXSEAYYLiQQP2ilUoVK1Xw7MxbPp9zKBzn1+5az1qdtuetbgPsWj0cU3FSDfmvgan1hrUbDeu2WtC0kDM3m3N43aLfhbJ7VgOuCZuMRzehrfPkS243rVXbsUrWbG5q3B4ims1TT9mJ48cTaA5sTPL2JiBN+0UdPkBmCqd+fWD9SkDt7UxO/IccagFOu9dzEuUFyLuxtW0vnT1nz7xwyl46f8EB8vjcvD3y1FP2wCOP2giAulhyAN3Fg7dL4LysdfpZa/Vgp4xD0DNAJ3mRHVADNasjlqtUrJPLWb2ftZ121zbrTa+jgVc79wKoez3PDh7wNES3a7lOdwCo3WM2Savt3tMcDrBsAqu5M+SfBlBPlgs2UcpZZmfT1s+/bJdOPWftjWWbHikFQP3YSTt6lBzUr/Sgjp8/rxbiO94nDOC0PKjxCPZoKiHXeg95JX83Gi1b29y0Cxcv2akzL9nZSxes3e9ahvx0hZwbuNDJbgev6VYA0x4m3CxvwF6gc9EqBTyky1YuFq3k8JiDLIUApYtch64HUxhRBBgXIhI0Gy1rt1pGBIFmvWmtJuHDA6Dud8lt3bFuN6w/5OrrA5SJwJANBylYj3ime1SasfFB2G/2MoDqmdkZ31eNeujvcDBQ95H32kN+A6aDoL1sl1aSFmUY+Orfnl88gdueg3rfwhNWFa5RPuoQ+jtYAIdTEeytXXt0+2YhdbxOxvcMr5+H4Vl4mNt0t5/TN/u8S69LJXCYJZAC6sM8OmnbUgmkErgVEmj3+ra007S/vbxt//tXlu0PTm1Yj7zRfBft9yxbzllpumrveHjS/um3zds7jo46EA77MJ3SZb+XHQDqP/MQ32v25ZfwoBagJsR3JfGgnk08qBNAHc6HDtLKPLNUs089v2pffGnNnrmwZVu7lMF+2Sxfztu7H52xD7/piHtPL07mDQfqcHg1aVPMzePETPva7BvlWyHCtIxUAqkEUgkcKIH7FlADp4A8gBPl0QXKAUwAG7/3e7/nMBXjJEDpF37hFxxoAtQwhLCg8xlwSB6veBvyPh6hQBPKw0DCS0AKowSACGgK8AHmYNgERAHf8GLE+5kfDJpcrxCTeK7SLu4DtOJRCrAFZPHAw5tSHtncw+cAHoUlp1ygXuwxGhss4nyQcQho5aQkvDRwD4iEsZZ+AKIAbIAg2kQb6etP/uRPulwBWIAy3kdOQCXupV3KEwzUpa/DMBNABagFHgPRAO7ALmRLXUAz4Bk/hBGmn3hZCqYqtKFCpCNz4BcQ92Mf+5hDLQFqPD+BzYwVMBKvTeqR56c8h5AF5dE2+gP0RCbvfOc7HVDj8Qwg5zqgqsAoOoVMAYB4lTLOlK0wwgLH6B+AjX4DN5EvsqJ82ovu4ckKtKVs5Ia+cQ2QFIBIuXiky2tedcj4i7wEqGkT44dOCfDyGVAPeSNP6pDhnrGkTco7DlClTkLmo4tAydiYF48pAJLrBajRGcZN+dR1uID7AQKMLdBW449HLjLmMEIcqlnhtJlLwHvayNgRcpvyKQ8vfOA0L3SH+cYaAJiVnOQ5RzvVRoX4FqDmvjgHNZCYcUb3OJShaAWMJ+PDGHI4gf4AUBUhAR0EUKMnzCeAKyCb8VdeZOQZA38ZNVkv6APyoWwOhjCHlIua9YpDBQLUAj56AjBv0VvWCg67MLbc+3M/93OuQzKAUw9twxOc+cH1fE4fAOLITjmdKZux/e3f/m1fNzmAw/rDeKEbXCfYxW/6CWhmLqFPAtXy1GQtZa6yhgKXAeLIBf0HmgOgOVBB3xTxgDGiHtYaHThBTwHStBv9oU1c455Wc3P+Gf2NQ3UKYMV6HINqyfEwGnvTfc7BEjgMY3VYjN+v1g7JKfYy9q+iBxzO0LoyHAI/BsBxXXtRHASo8aAOgNqxjbwMo7puXmahLF0PmORnD4z3Qpjj5BWXGwPxGMizZvNiHdQBGp6Vy8tLdvXaJbt89aKtrq/aFp7TtYYDNw/rTNjnbgij7MzcvcYDRCPUt3uek5e7gnd1yXPwFksFD3XsYYcTD2uwqENS7u/lzHo563QzDqhrjabVazWr7+5ap1Zzb1PyY7e7Hat1Otbo9TwcuHv14mSNh3Uu5EPO5vCe7Zj1OjZSKdvC7Iw9/OCD9qZv/VYH1B6e2gF7Zl+4b80sAWrtibROxjrifw/AXDjjn1C6ZKwj44aHyg6AmtDohFTmjs3tHQfTAOpvnL9gG42GVSan7Nijj9rCgw9aeXzSQ5j32j3r1AWoc9axnBFlD8jcA1ADmIGc7mXddfkWOJxULLuM6r2s7bS6tlVvWo384OQB75GTmjDeXW97zzoe4ruPf3YPQE2+YUI673ke9D00NZAz657UnnQ6kzV6U85nbLyYt8lCxnK1bdu9et5Wzr1kmd0Nmx+v2smHH7bHHg2AGg/qgyKfSP46KCD9jle8gwA1Oq+9MJYsQhDioc97fjDA+tZoNW1tY93OX7hgp17+hp29cM6a7Yb33LJ9y2BU85D8AbDmM8Dmguc3L+WLVsqXrVIsW7VcsdHqiP8dYDRRu7kXI1rXen0OcOAl3bJWo2ltDn7s1Ky2W3NP6TavZtu9qL19eKmHjoY8e5m+5cgdnickePB61rrC33gz4xU9Uq368/3Y0WN27Pgxf+4vLC76cx+IjXwJqehgG8/u5LAaByM8FL8DcMZPuf0CuHYTXuIx7YBZgQCIFJRkAgzGvr0IATJF+jyRGTA59DHsKR+vWfG6Owydh4H5QTpwo2fejT6/U3uJw9KOg+bTnZJBWk8qgTeSBFJA/UYazbQvqQRSCRwkAQ5L1tpdAwr/2l9dtU8/u2bdetsy4bSt9YtZs9Gifc9DE/ZfvX3Rvv/4uJULHPzdCyCl47psdZ9brpkD6ufW7M9f3vDoWUYk7w4e1CX70NsX7b1Pz3qo8KmyPKiT71fGAeaMffnCtv1vX7lqf3Fm3TY369YmPxQVEhlrrGg/89S8/ZN/b9GenKtYuai2hJQ//pMJGbL3cWp/O/lOndnLeJ1qRSqBVAKpBG6XBO5bQA00UQ5fPPSAvMOAGmCHgRJQ9yu/8isOqNl4y0tI4ZEBUXj5ArUAYYBcABFwFjACLANgEZKY++P803is8kMdeO0C+FSHG1F6PYeo/Ab6AF7IHQt4AQwCiwDbgBblsaUdhMkFnAHBaAcQB1hHewCaADKMMhhT3BCUhGKOjQX6jP7g+QoQA2ghN4WypG0ypPA3sAljEN6kCsdN2wFOyAjIBTgD0ALsALZ4NcqbVEATgzB9BIzxAkrRdvpKX/DiBdLSHozG9AUwrLDo8YShrQBuheekfb/0S7/kssMgDYTEgxV4CRDkfdom72EZYuXNDlhFBsBQoDZyByADRAVZkQXXUTbjpVDRwDZAmuC3dEmyFnxE94CzyIDxo994uHLIAH3jc9qr/MEY3dAHvJmBqMiX+wDVyCTOSRwDS/qP/BgbygR+Aw25nsMMOjggGTCW8iZDpvyNzr73ve91qI+e74UvDXmQpVPKn4zcALeAYOYUBxUUVjoOtc2BCwFq5AnIRs7oDPqrXMIAV+YdBwY4CMA4IwMOM+CdTXuAltSrAwXoEGsA8gJQS0boJu1SGHLGD72KPahjQE19yI9+Ux7loovIj0MMzFdelEtf0S3mOsZTHaQAAn/yk5/0vOK8J69h1iVAvEJ1az0QLGFOcWCFPimvOXMOb2MMschMXjoyajMWyAu91XjzGQD4ox/9qOs8OsgPY8saIk9w5htzkHEGUCM79Et1oKu/9Vu/5WPLYRD6SJh1wDdzDl1gfQA8M7bImLkDlNZ6Qr3oHLrCODLWHMygfUB4ZEDZCuEdyws94oAJbcYzXHnJAefIgrnD5/SRMaAvrD3ISpEMhgHWMKQ+yBB8ux7Oabm3TgKHyQiuXt08fH3tchg+nHIjI/we4MWreS9HtJ7xw5+rvBjyxsAobvkwPN5rSxziO9Q7/HOwrPa+mAfHxT1AHYf5DvBzP5yOD5zob3lNs1bHcJrnHHsgDgVduHjBLl66YFeWL9va1qrn422Td7fbs3w2b7ls3jJ9YDLkzP1nQ65fd48OqMrXy1x4ZfO8QnhuQk8DqYHY5OYt5/PBI7VQtnKhYsUcER9CCG+wKaCvx96w07Jet22tTstqrabtNBu2C6Q2s91G03Z369ZttKzbbDmkJVduH8iaNZuYHPdnDId/9gHqxPMzhDAOYYxdB9wjONELQoDTjwTUBQCXdDMxbwTP0TC+4QB+ANfDehHGKMBSftq9rm3t1uz0+Yv2zIun7NS5c7ays2OZ6ojNHDtmE4tHrDAyZr1MPhzgbLQ9ZHUmQ4ht9s0Z92QHH4eQ233r0O9Mz2VdLBJlpmj9XN463Zw12z0Pp+f3dBUiPuiX/5fphRzXITux5xrW6QPHlB7mm9+AT0xOhH3OeojxvPWt2O9ZNdu3kUzXso1ta6xeta2rF63Yrtni1LidfPRhe/zRx+3IkQesXGKc88EjPtHdYf3X3NT7B82Z2IPavfo9hHrGup2eey172G/+y5rt1ndtafmanTl/xl56+UXX826n5THA0RUP6V8oWDnxUh4dGbPx0QkbqYx5e/OFkhVyRctl0H+n0Z7vu91pWbNds3qzZo3WrocIb7Vq1mrW3fu/02z5q0v+amfh6AayC3CfGZTEWAi5vYHHGNDYVyaRF2IZoWroLHswnvd85+L7DnsH/vaDwtUQOYX9CIcVypWKXw/Y1lz0XO65nOv2K34SiM3Yxmu5Ny0h1q4fOpORGPs0P3w1EPiO5kJ8uOB6+4z4cMLAc/tV8ki/lufea7nntT+hDkce7Dv5TH49skrvTSVwL0ggBdT3wiilbUwlkErg9UjAvwZk+vbCasP++7+6Yr/xdyvW225ZlhOy7N0JrV3K2du/Zdz+y+88av/hgxM2Wub7VDg4G75TJR7U/b49vxQA9WeeW00AdTeE5+7gQV2yn//2RXvf03P22EzZJkt7gJpdcrvbt41a3/7g9Kb9L3912Z65uBlCbpGCh71qOWeT0xX78NPz9k/eumgPjBcDiI5TYvtXBAUN32udf/NLvqYPOPbrEVx6byqBVAKpBG4ggfsWUAPUgFpAFMCGQkdjjFSIb4AMkASY8au/+qvuyQeQiQ0JGDkAekAcPBkBL5QLJAG0AESAlsBvwBO/gWGEwsZrFQCGoQHgI0ANGFS42RiY4HFIm/AcBLjhzQ28AcTxtzyzaQcvQA6GVdqLYQYjJOAuBuaCXjGglmFMOZQFp4Hp9A3IBBB1o47nPQzhnwFNACfa8uM//uMDQE15tAVvUwA1MlP4cX4rTLC8dCmPuukvHtcAPuQLWOIgAWBJsqBNwCxkprzdgqnovuQXvwfIxcMbKArsUz5fIDJjpHzKwCvgpIyBjJPyMAtQA3YBbowBgFohvuUZC4TDoxS94EsbugZ4ZByUq5p2ykte5dNvQB/1YFiThzbGNoAm/aa9wGpkzpjwgwxoA160HEhQTm50LobF0mHqA7AC82ingD/AjrnBb92ne2KPOd5Dv4GWQETaJ2ApKM413CNADTyUdzgHAYC/AHXaHufIRmZcxwEF7o9DZCM7QUXmLHoJqEXH+DfyBegjAwFqhWRnvvI5Hs/yoFY+aOTBnOFaDi3EgJqQ4cwdYCpyB/IiN+QHpKc8ygV480MYeHSXcoAeAHYANdCVOaIDD3jg/+Zv/qZ7UKNvQHX6iqc416Eb8TyjfuY6QBjPa9Yr9B99VlQCgHU8bjJsIgvu1YEEDp3wGW378Ic/7P2grfzwm3UM2XJQgLFAnxhrQqhzraIAcD0gGEANaEc+rJWEfv/IRz7iEIT1AajOIQj0F91G3qwlCn9LP2k3B1CQK+sD+iFAzeeUAaBmrJEh8lKIb9Zbxh/ZcECA/rHWMkcUyps20w/GSvNEIcjpR+wBGq8bB0GCdIdx70jgThvebySZew1Qx0b8YQ/k4XlzPXAW3pdPYShxryx5VIf34/GKwxonnyYuisHDMp6z4fMkp6zX9+qe1Kw3rEOsD4LT/FbeafYIPBNYk1hXzl86Z0vrS7ZT37FmpzHwRAWuAaMBpVC1TASoHU47RA/miIA9uSwkKQaEORwjBHc+Z8Vszkr5nFXzeRspVq1awiu1arl8ybKFgmUKITR4Pkso7gBNO/2utfpdq7VbwYu6b7ZTb9juVs069YZ16nis0t6mw21g68hI1ebm5/0ZzrON57dAGlCa50U+gdSDfVAC2Fh7HeIB2iPgpr75GLr3eHLiXiAtMYg4s9fYJF7UXTySyd/MfmF3185cvBQA9ZmzdnVzw9qFglWnpq08OW0ZIpD0s9Zpdx26OoA1oGJu4MUeQjZnrZ+EqMb44t7keDYDU7N56/fZv/ZDGV1H8HveAg6nA6D20XJIzSGK8L4Xn/xf6CVQmRdjmnNAnc30Ld/rWKHbsWKvbbnmrrW31qy5uWLVbNeOzU7byUcftccee9yOOqAOHr6KfHPQgY/44NnwXInnafCcxms5hPPuec7prnU6AGqge99f27tbduXaJTt9+mU7c+Ybdu3aFYIOeq7oEl7GRUJ3l6xarlq1OmIj1VGrVsasVKhYlkMT7iKddbjfbnat3ep4HfVWzXYb21ar71i9uWPNdt067bp1O033+u97Duue5QgVnmFcCLUd4DAHDTp9bHP4rYcc30nU7ZDnOp+1QiInj4CC93QuhPpmD8YeiP0TL/YFAGtCfBdLxcGBTQ5YAKa5hzD4nq+9VLRCidztxTAO6Hiiu4ODLVFo7yB/6UECphM47dP7AEAdPxs0r643jvG18bo6fIDoes+Tb/a5981ef6Pn3I0+v9P1vVp77sQz+UbySD9PJXCvSyAF1Pf6CKbtTyWQSuBmJXBuu2X/zd9esX/1zLLZSsMyjRD5irOaHKp86wNj9l9871H7wYcnbapSsIJH/0m+KfG9ke88/b4954B6wwH1l9yDuhciMXW7NjdZtP/k2xft/W+et0emyzZeykdBtvu23ejaS6sN+8NT6/Z/fPWavXxtN2xM+eqSNZseL9oTR0fsp940Zx/81lmb8RzWe4fD5Re9L6u1A2tFEdK1aWjvm9WL9LpUAqkEXrsE7mtADTTFaAHUkfcnxkjAMSGWAUsK8f3Lv/zLDoy4PjYcYQDCsAl8Axzi0Uq5vDBoAoP40st9wDLAE6BYXteAGj4HlMg7GMOKTvhjnALKcA3GUdqERy7QGKhCuGjAKAYYrlEeV+oGnAKNuA/vHz5XzmJgO0ALOOSGxuQlICOgSD8ASoA6oDjtAijTB6AThh2MufQdIIT3NuBwGFADuQ4C1LQBo6gAKvKUZyztB5oCKOkvQEwHCQBOyAKgCtwC8AOdJDtBUYzM8ugVsOPLE2PBmAArGQOAMDALUEodjAden3jCC9gL8gHOGD8gJqAPWA4MJZyxctxyLWUrNzIyBCIy/gA34BhAlrbzE4fQ5j76DRBE5sgbQM0LuaNv1IkMeCEn9I7feG1TFlAbEMo409fhHMAycCpkObCVwwOMM+9hsBZIjfsvGeg9rqVsjNuAcfooL3j1i99ch26iiwBqxo45g1cxwB65cy/6RNuYd4yHAC9lIDvmKf1hDJXXHSDJeACLmbv8m0MMCvEtr9sYKCN/5YwWGNdhDaAs44be0QagMW3EG3gYUHOdADWHHihXOgMYFWBnzOir4C5GU+pj7jA3Bag59EEdgHv6y2EK9/RJDLFabziQAKgFUNMvDhMAc1mj5GGOHsSGVf6mHOSD3nLYhf7xPl7XP/uzP+ue4DKUMgYKUy9ADdCnD1zPfIvD1DNHAdSEHScsOGOEjEmPgIwZe7zYqRu9Zvwoj3JoP3LmB3lwsIM5w5xXbm08trmHclif0Vf6gz7QJmSGXGk38qHtrEtcz/zQXGGOoMesO4B5Dr0wr5iLCq0q/Y6Nximgfu0bjVt9Z+xJ9lrLvtuG8btpDI/rvh5svh4wGUCafXA5jMJBZcXjEwPqWP6hzOArqWsU8juub/9YD4f1TtCvf4/e7/modincMesozyT95tAPL9ZjXgqJLK9q1kzWefZVV65dsfWtdau16tZoNqzVAmy3rd0IOXQJVdzz/MUBxntqWk6xB7QZvvA7x0rgOXDPX4QXBmwCnfEm7Vqe/MX5glVyZfegBgZm8LYuFTyHdbmUtxKAmFDKeGOXCtYmZHO3Z51s3tqdnnWaXcu2e9Yjl3WzYc1O0z1am62Gn+SfGB/3fQuH83TADOkN4LS8qAF1gtMAOq83gNQYsrkeBG3w/+FZut8QErysE2Y/CNHcJ6w2OajpjPVta2fHzlzAg/pFB9RX1tat3utblhDNlar1CkVr90K6ErcEIWckjkGHqomZxxgQmtrDhgf/bA/DTohuN9zwfoi3x1mGAKdDP/k3IceD60DIKRdOHkSusTIRxfHwpH/5fBLm2yzTaVu227Ycv9t162QH92oAACAASURBVDV2rdfYsfFywU4sztnJRx+3xx97wo4dJZpQ8PBFrnGo/VjGw4Ba82L4UEccOYBo5a7zhDAnlzPgGqn0e7a1s2mXr16yM2desnNnz9ja6pIV81mbGBu1qYkJG6tUrFomjLe8u4OXOocDWs2OhyLsEGq90/eQggBq955u1azOPOnUrd1tWq/f9jzenuHZ83f3LdfPWM4CYAbo8y/mA5n8Or2evzDe9TzntPn3g2qxZNVSySrlsu8J2Dfyu1qp2ujIiE1MTvr+ww+ujo05sPYw3oTQRz840uHjGQ7CoMcegr9UHHhUkyfeQXUx3BN0IkRjCJ4nSTSEJKJA0I/k0IIANSo2iG6fZJ/2Qxt7KQg0lsPr7Y2Ac+xBfb31PF4vb/Z5d7PXvdbn7vB9d7q+V2v33Xwm3yp5puWkErjbEkgB9d0egbT+VAKpBO6UBK7W2vY//N2SffzZZdu4XLPMdnvvu3A/Y08fH7Vf/J5F+8FHJ+34eNkq+fAdJ3xnDvvB/YB6xb50esMaTQ8JhIHY5iYL9lEH1HP20FTFxvYBarOLW037kzMb9ken1u2Lpzbs6kYzhPam/JzZyfmKff+jk/aPTk7b9z00YaMF2pCk0PHW7OXFHiBoDtsm39/C0Wrfpab5p++UYqX1pBK4jyVw3wLqH/uxH3N4C7BVbljgDEZKAEoMqIGoAGpASewxKAOSvF+5V3maAYgAJMAZgASDELAFGAJIAiYClgA2wCt57vIZbfIHFoY3CwYZQCuwGO9EQByGUgAxMBXPTv6Wh69CAANiuA44DIgC0mBcoZ94cipnK+XHudAEd4E7AEsgHB7ZeEByL/KiLwBe7gU0AqfoC6CXH8AU1wFXFeIbeMjnGIDxekSeeGICnoDakiNtQZb0F9hFKGLqANzRbupWiG+AOEYovM8Bc8hBhqPYgBN7ZwPCANl8DgwDmAK7kBFgmjESoMawJaMU/eIewBcwnnHgpRzUQGoMvbSHNgBkKROPd2A2siLXr4As8hOgpg7GW96feNMCN9EndIPDC/QRcExfGGPGgzoA2sA35AUURbdoJ2Mlj20ZnmOPch2CEEinnYyzoB+yZvz4d+y5Ib1HJ3kfGdEXftMfXRsbrukbbUVPkLfGFECIPJC3ADWyE6BGBoBUftAnQCQwG+9cHdxAVwCizCd0lUMhQE+AMvCSdiAbAWr0Gh3ic+qVHgtQ8znjCkTHC5p2MVe4HgAde1BTJvpAeei8ADV1EmZfYJd70Hd0C52nTnQeGaKDn/rUp9yDmrWAMQZOM96AUxnwNHaUxZgpBDpjht4BjYHg8s4XoI5hK+1CdwSomd/0m3EQoFY9tAX9Yw1TqHXAP2uO5m0cUSIG1NzDWslBlZ//+Z93AzJjxBrAXEB3kT1zlnktb336xrqMfnAtshCgRhYxoGYtoe30Fx1ijDhUorkuT3NkxZgiZ9rAuFAHZXGwhTayHnGwQGuh1l90OV4bX4vB9z7eX9y2rsfr0eup5G4ax++2MfwgqCEIJih80Fquz64XylvjMQyg9WU8/lKua0M9AGf/NHwNjg5q70Hr6MR3ArVfCbAFf/Y0I26z8kzLS5p/s9bxzNF7Snui5zLvb2/v+DNsc3PDdnZr1iAPdKPh6ynP7Xpt158NQOtuN6RlAbp6zl3qaIewynzjdzjtXQ4hjXmFMOVAUT4lXjUHkwgdnrO85S0HOMXSkCMceMGKlZJVANTk5AVq44FdKlg3Y9YlR3B51IqlipXzZSvnSpbtmjVbTdtt1mxzd8O2dzYduo6PjtjxI0d9v3Ds6FF/3uA1TZhx1kN5UPshRvcIJsx3EqKcEN+RN6k/awbofY/lyhKzz3sc791+CL3ucNpl03fvZuDy1tamnT13wZ594UX7xumzdmV1zWqAdvIPF0vWyxcdXnIYIAfUpKxMz/o5ZNl3CO3euR5WPYRFh1fj2Z4nch7MOWvWgVc7RaR1ANLkAIEnxU4MOCE+eULARR8PMNQMkhJD+DOe981/k/O727GMH1zAjbltmW7bJlz2R+yJx0/ayceftBMnHhjkoNY+K8yFvXD78d/Da8jwnNsHqHuJ5zRe1f2Ql9oPaPi+c9v3sTwXz50/a2srK5bPZWxqYtzm52YdUo+PjXuOaTyx67sN297Yts2NTdvc3LZarW7tdtdzr4cyO9bpdazTJTd62/N3k3+aQwLyqPd+DDzow97a9So5rOELgKt7LuRmLwZ9JO91uRBgNLmmOWDBs5vXSHXERkd5jfnhW/K8e853Qrrnwz52AP0VxQAdApZnsyGSi+ekJkJU1UrcXy5ZIR8Or+2tTqG9se5fF1AnkFqxFGP/k3gsNc7xehaP77AO6Pqwnu6ti/fa8/BuPoOHZXWr5Ph6xiC9N5XAvS6BFFDf6yOYtj+VQCqBm5XAar1t//rUqn3qhVV74cy2ra2RYIkfDs5m7fHFqv3026bshx6btDfNjdpkKTgmJV8o/C8H1OSgPr1hn30+eFDXm+S9EaAu2se+Y9F+6ulZ+5apio0WQ4hv/Xxtadd+7SuX7QsvbdjKctuadb5D8qWyZ5mC2TsenrAPvGXOvvfBSXtspuoHm8OR6b2WOMweTsGUxPwKaY2Uxyb1or5Z3UivSyWQSuC1SeC+BdQAPyAynqZAPDyRgVoYGAEj5HaVBzUQQzmoATKCFhgoZORRCEoMmRgreWHsAaACgTD+AEWpF/gE+MFLkLowegIQeR8YA4hRLl4ZSDGCAldoFyAYwAMUI7Q0YFRQFDWQ148ADe0ApNEOIA1ehkAmhQbHgCOvcO4XuAR0ArKAdQAnrgEE4ZkKCBK8BYQDfegLkJPr5EFNv4BweEwCDwHBtB1ZA9MAY0Av5aBGjgpzDXijv7SBuoBijBWeuvSDsoBdeEYgV7xHkR0wjD7JG9If/okxjrYpnLC8VwWo8djkMAJgEAiqPsqbSg9uxi4G1MAv6sfDGVCIjlA3/VRuZGAaOoERWF6u9EM5s9VvPD8pG89Y7kEPlJ8c2aOvA8Nip+MGdYUg5SAEOkV/aJN0m3bhqarw2TKAaZwBrOgUHu4AdX6Ah9xHe5WfGdnJSCcjP++50TDRodirREuS5gnyAGLSRgAk/2b8AYvUF3uUUz5t4YCCADVyk3c78FNAGbDA3EBPBahpdwyopX/oEjAf2TDO6BQ66t41iUczn6PLeG8zfsBkwHgMqAlPrQMKyA99FqDmAARlMY4AdvpAX6mLOUe4atYC9JSxZP5wHYdPqJv6mBvMaw4nSEe0FqAjOhBCNAXuAdKydlA2UFdzU0ZNxkLAmnWBtiNX1gSuob44xLfC3rI2IVsANdcjV4XA52AJhgjVEYf45h76yDrwoQ99yFUBoC4dQ18oh/aim1pXFVIc2RO6nPkce1BzH/VwgIi1hrmMjBSZgHFVP2PwRJ855MKBA63JjAl100Z5nTMmWjcEqVJA/do2F7fzrmHD/Wut624axw+DMXwYUl8PUO8DMQeG1L75ERCI9a/nEVgRnA5jElCmfrgutE1f6sO9sYcpn+y1P3g7DsN0HYKLQ3nzt96XV3UcBUTrLvsSnjWNOjAbj+mO/+2HxXa3bHt7y7Z3tmxnd9sazbrnhHZA12lbu43XcsPa7Y51CbUMJPSwy/Qj5Oz18ODk7gW04tsKRc2H0NV4+2a64bo+YAxwXMhZMZexfMJAM7ngCdoHLpfKNjY5a5OTczY9MW0T5XEHv7Rhu7Fra5urtr6xaple18ZHqnZkYd4efeQRO7J4JIRK9mc6oegKAVArlLLgtLxHE0D9CqNGYr9wZ+NkGH28Eg95fvvLATXQlvDaAOqeh3ompN3mxoadOXPWnnv+BXvp9Dm7trpu9VbHuu5GWzTLFd0Llvty7pXeta4Davxz+x4+Okdu8D4AH0BN6PC+Zbt9K/bMCsg607dmrmutXBc7UkhxjH+v5+kOLtmeSzoxNAHQB+cKEk+CkGE8ORQhuw0hwIHeCaTu9zreTo8S4GH3ggfxxOiYHT92PADqk0/a8eMnHFDHXrXakx/kaftq69c+3XcvZCIGcHCCdvR9n80Lj+rdWs1WV1b9cOP5c+fs2hIRl3o2NjJi83Nz/pqZnrGx0VG/Hji9cm3JlpeWbXVlzXa2dqzZbPl8xGWY0aUe90B3Ie4FNdib1Unubs4RJAfB3Cs/iebkIeyLhOzGq7lo5XLRn/eFfNEBdaVccSg9OzNjszPo+mSA0olHtSKieHkcFODMQvI9ACDt5w04GIpskoMIfiDDPanLvicEUIfyykkkpiTnehR1SuuYe4UnC5ac7PlncuTBP4mDCQwf7IhX0Fceutlb27TO6feteo7crWfh3ar3oCfWrZLlzT8N0ytTCbzxJJAC6jfemKY9SiWQSuBgCWw2OvbH5zbtc99Yty+9uGYvX6sl7Jl9Z85OzJTsh54asx9+fMK+78SULYyUXlHQAFCf2bTPPrcSAHUjCfHd69n8ZMl+8TsX7KefnrMHJss2kgBqvh+2Oj37wvlN+2//v/P2N2e2zBocimXDGXJhWylr73lqxn7lO4/YW46M2nip4OmhEuSctCUcECfYl3/f5mBvwqM5VLrnQJ16UKfzIJVAKoHbL4H7FlDjjUnIRjxEyV8qz1yMjXEOajxrBKiVgzrOh6iQkLynUNL6wg1EBfwBzQBaGEwAXYAZrgckEsoZ4IJhBUgnD1HlU8agApACYgFsgVjAYOqiXQAvAJ/gmlRGxg+MLcBxgBSQGuAGhAF24nmNt7agjMCOvGCBYLSP+wB8GGyAeuSVFSBEPhi1AF3Ijf4Cxwh3DDQC/iEj+giYBHLh0QhIksenwjsLoNJfYCuht8k1i1cwEJsx4x7upU/UB/ACPvE+nyNDvDHlDamQnsOGeIxWtIu2aBwAooLBeFTGgNoNTdnsIFQ1clRIacaZMQVSAwfl3Uu7AMWAbyAlMgA+AsEBgvIaVrnoHmXRDvpN+HL0k2sZY+7jIAIylw4KGitUNwCWMeNAAYAQoA/o5DADcC/ObU6fKAd5Aw+BsugqRniFU2dskKcAbnwoQ4Y5tUE6J69wGQNlbNOhDeV3Vohv5h71MGYxDKRNeBUDsykDQM21jBFtUlsYRwFjdALwCLQUoGZuoKPoJp9zLXVRng5I8IVahwrQdeAn9aKHygGuEN/IX+OP/gFxAbcKGa685dTDIRfmLOOKDhO5AT1FDxSinPaiS0BZxp52IA+8rRlzxpGxQ77UTfQAZMNYo1sYmdF/5htrAnNaBz5iQK0Q9wLU9I/70R3k8Iu/+IsObNFD7uN9QV0BavSCwzxEAuBaAWrJ+BOf+ISPGYCaNQKZAKgZI/QZHUN2zBHWLsAwawQyQ++A7axz6DDzn/qQFyAbII5uMT4AasaSfzNXWc8kV80P2o9+o/NKISBPe3QQnUCPGFcODxB9QbnIdfhBcOB6BuPb/4hOa7gZQ/JrNXK/1vtuxajcCWP4QSB/2MtyuB2CwTEAOUj/9flwedeTTbguhE5WnTFEjvcuwZt6L/zYfijzSvAc3xvqCV60egbFh7qUW5p1ghfrhGC3DqXEfYjb2uv2rEu+4nY/hDRudXzd2q1t2+bWhq2tr9rq+optbm9avV6zVqdpbfciDYfJQt28CAeOByuerJ7oiyDHwaUXfpnpWi/XtS6vTtdDhJPbmqsIER5CZBMiueteuRmFR89mPEzx6PikzS0cs8WFY7Ywu2Bj1TEH4LV6zbbq27a2sW6bm+tWyJpNjo7Y4uxsSNuysOBAWofO5Dnq4ZeTF6DbZcz/Ei/SV8grxPUOcNpfEZzmb8C0fjsMDrmIAdRFYHjPbH1t3c6cOW0vPP+inT573lZW161JeGryO+cLls0XQ9HsvQHTeOlmetbLZR08A6id8RM02kN5Z4xqMt2elfoZy/cz1s10rZHtBEBNZGlCq/u+iNzNlB7gfA56nYQM93LcU1zB7kCQiedBIhfP7SxAnQWMcyAh5K8mTrV7yff6NjY6ZscWj3r+6ccfO2lHjx63QiEcGNW80vcKyT+er9c7POV7M/5LcnszlwKYDl7MvJqNlutup92xZqPp+0AO7Z49d9YuXbzk++pCIWcTE5N2ZGHBFhcWbXpqyr2cd3d2bZXIJFeXbWVpxT2pa7s1P5DB+QIG3g8eeApw5J/Qfw95z/gn7XNvad9cu5c0OaB5pjskLuStSISAUtFKpYIViRwAtOZ5XiC8d8X3w0cWFv3ZzZ5K+1Tt1yVDrTN+2DTRPW+c62ASbp9DF+5l3/eQ8Pk8+ahD6HCH1cnBV6IX5PJ7ocLRP+6h2672HKSJHJqJODAA12FgggEwChF+M88Trj9oPR9ev9Xn4ev3r683U+OdueZuPoOHe3gnnsl3RqppLakE7p4EUkB992Sf1pxKIJXAnZXAbqtjX7lSsy++vGm///fL9rVLW056Odzaz2RtZqJgb3mwau98bMre/+SsPTheCQ2MCDGA+tnlmv3p6U373HOr9mX3oCbUE17YfZufKtt/+l0L9oGn5+z4RNmqHqLbrNbq2MWNpv3xy+v2639zxZ69vDP4HglY7rMhL5ftZ5+etX/2PYv2xFzZvwvpHHj4ThIO5rL/2Wp2/XtWKZO1cj5rBVJHcdB2kLgpiXA2lEbrzko8rS2VQCqBN7oE7ltATVhZjIQY5YAbym1MeOCDADUhvgGFcUhbDJtANyAOhh7PjVatOmzByAKUAu4CkgCGGDmoB89UjB6AZryA8eiTFzWfA5rwxAWiKQQwIAmIBbTBcAQIpT1cC4zD0EoZtIO6gcTy5ASSAmToF4CGcoHy5EwWlBHsw1jA/YAdgCpAWTljab9yXgNv6S910g+uoXxCKQOc3vve9+4D1IQXpw3AOsA37VO4cNoCiOU9+ivgTZkAU4AZY8RLuaPlgY6HNXWSqxdwiUz4DVRkLBTuVyE8eQDTP4xNjB+yGQ7xDWgGEFImfZaxC0OhvLuBbLSNPhPKHdgJvEevlJubOmk7oBKgxjijLwrhDGxlnKlDebyB8XjFUjZ6BZgDMgPykBHjgyGRcaY9HGRAbryPvsU5uwGVjBcADrgnLygtajLa0U7GhDoZb4yUfMEE2lE/3rlAUgFVZCoPNP5GnshanqeDUIgJIKA+ZA2IRacAxcpBDRiljYwZxkaFtaRtCmFNm6iHAyLMD65VqH2NLzIGfiI7ZMw4cAADeIme4pnLHJLXPfMcYMyBEHRGoeGRIXOMcmgn9zFezFnKQ/+ok/oUXYBr0GXloFYuZXSE8eCwAfOOyAXMC8Az+sm40zaMpswh6lTIePoHdKbP6CL/5joOVChUNh72HLJhviFD5gf91byPjbQCMOiJ0hggV2TM2FAXgBogjG7xg64zv1m7OGCBlzee4shsGFAzbsxbAWruwWAMoP7gBz/oZXGIhfUQL2bmH/MeqMz6hf4MRyagPK0RjBFAPPagRl6Ug37Kgxo5MT/QNfpBf3mPdZtxY34xZ9F1QD/rGB7UgH10PDZwIwMZkVNA/UbfCu3v32Eymt9JI/qrGegP+uy1ykne0nsO1ArvPXg6XVfh3Fk28o4enpsYBXI5DpN1B1CY9UeRZfS3IqMoDLL+rX7KO1sH93TYxyM/d/CCDsfNKZew3lub67a0suS5fDlQuFPb9nZ6eOJ8frAXaRPuu9W2ep0Q4UDCpjXJ2dveC7nsQDPxBgYuOqD2w/S5QR5dIGO307Zuu5WEx8axuGBT01M2v7hoc/OLNjsz53uEYrboqS+WlpdsdX3NQTVex9Pjo7YwM2OL83O+35mZnrZioRjCexeAhCG0MYB3AKgJORdFeDtQB6K4cXiFJwgwOQiQ5D8GFgL3Em9l91judS2fGGS2t7bs0sWL9vLpM3bu3Hnb2Nh2Roz3eC5fdJny/GSsQ2x4PM+TdNQQQryl3aEXT4AkgxopqXFs9rzHOBn0rZPpWTfb87MBISSecpv7E2DgQU1Z8qAORyeCdcnxo0Jwe45xj+oXYHkCLB0WJ97XnW7P0AH0plQo2vT0jJ04/oA9/NAjduzIMSsUSvsO6oU+7nmxKwJf8OUOhiYd/hgOix/mRmhr+DsAat83tdvu9dxqNn1PgH6srq06nGa/zt6Y/Sv1T05M+P6FfdLk5JSHzG43W7a1uW1rK2u2fG3Z9yabW5uea5qw9uiw8usNQnk7mM1alnD05HVOvPVL5bKNjo16WG32meVyAMOFYt4PdzTJ9d5suvw9xHy/7zmxZ6enff/Di/ZpHxof4NR3G/of6tRBGdqShOpO8n23iUhUr9suofrZP1jGKtWK74enJqd8j1odqQ4iNLkndrKIhfUhaETQnARWxxn7osM52l8Mz5/43zFs9lE8BKG8rwfED1qwX+vz4W7sNm6VbO9G29M6UwkcJgmkgPowjUballQCqQRunwT61mj37PRq2/7N2W37P7922f7NuXWzTjiE2M9mrFLJ29HZsr3z8Sn7z966aE/MVF/RHA7EPrNcsy+eCYD6L14iBzUnbPlCYbYAoP7uRfvA07MOqEMea7Oru037k3Nb9vlT6/YnL6zaxZVGOCmZ5aCl+SHLhYkx++Cb5+xXv33WFsaS0ODJ4WEOOvPi69dGo2vPLe3aha2WfweZHynayZmyLY4Ej+uQ5Sh8+wnHOdOfVAKpBFIJ3B4J3LeAGjCIsQIgo3yvwBDARgyoAXEAsRhQKzQyIAwjDl5/gC1AHwY9hSoGXAFjgFnARow7wB1gEhAJ70yADWCNcMAYrPCYpD7axzW8h7cwnpV4FlIOcAt4yAs4g9EE4xCQkXZwD6BFHqnKmUw7BMLxyAWQAmVoMw9SGXXoH1/W6Ze8hKkbI5ZCCdMX7lO4YcAPL6APbRegVg5q5dwGUAPuqAOACkikvxiYaC/y5lqAHbLD0IvhCWgMzAQWIhflHQb+ARIZC0AUsAvYBHjCWEU/5DGFAZo65G2B4Y3xAxwD+4B1seeqIKIM00xBeRzHIZYZG8J1Uy86RP+Bc9QPPEb+AFm8bfH+pO/AUfrDtVyH7jDO6AEgVf1mjLhO+XeBeEBexpl+oWvcTxu5B1nQHsoD6KFrAFGNg5YRgWD1iTbSf4AqcsdYCdQDSDLm8qKWV4bydXKN5ElfBcFj7w3+RifRFfqPvJWDGgAOqEQH5MUsr3faAxTlWsZuGFBrHsqDmnmEjGNADVDG0Km80UBNIDU6SHsBs8BWxosfZAgA5sUYM9+QHfOW0PZ4vdMfAWrloEZOAGrlMuYa7leocA5BMCZAZGArMECyQ8+QjaIQIH/qpU3MD+XJRgboCG3nWuTD3EeG8mpGn+JQ7rEnFnLl38iHeY1cKYf3KeMjH/mIjzd6xQ9yRS+Ugxov6jgHtUJzy4uL9eyTn/zkPg9qZEIOaq5hfUAeRFJgnUWvmDPy7lfkBK5DBgqdzuEP1mjaxrpGPXGIb8phPUO2rA2sH8geWdEX5Ixu0U8OsyA3fqOT3AtEF9iP0x1Ih+XtNPwIvpeMr7dn+/DGLfUwj+3tNKTfzrKlLd8sBD9Iy2Kv5hhW61o9cxThhueVh+LeJl9uzec+z484DLDKGT6Uon1ROOQTvLLxpAa8Ajv9wFazaVtbG7a0dM0uXb5k15avel1+IK5YdCNB2EeQuznnp9oBlYDqGh7Y9YY/o4DWDg0BmIkXr3t8dkOuZQdqCbB0j+EE7pKDulwq2fjkhD9bjhw94s8G6qa99VrNVpZX7MrVK94uoO705JQdm5+3Y4sLtjg356GSx8bHHZoOQh0LUAP2Eo9Prfc3C6qQkzKdAdu7PUJN8wpexf7yvoaw2pg9+K39Nev5pcu0e8e9j3O5vOeUBtDicatoF2J37l2uGqMQ44lVZRCQW16uHg4cI80AIifQ0T1fg4fvIGSzYO8A0AejjXypGSBH5Rh8+C/xHB8AbPd+z7jnPLmfkfPIyJgtzC/YiWMnbHHuiAFr3eM7CXs9DKhz7s2QwMrE5RuvZm9FRKgH8yJcvQeqCafe7/kc4PnYJGx9M8yPnZ1t/y7BwYCLl8JBC/SS9vBsnZub93074b7L5arLp15v2NrKuh9+WF5Zds/8Wm3X9w8Kle/7EPcwzgTv/FLJw2ZzCIJDZtWREddX6uAZr9zR9IfQ+Wvra74n8nzjGbNCxmykUraZqSnf67OH0p5bByQHBypyuUHaDx2i3BdZyQ+8hP1ObXfXtnd2fD+GLADo5N6eXwj9po7xsbFBpBX3smdOhlMCUrFwYCG4pezzpta4HbSnGAbTw3B6MOa34LH7ep5vNzvvX08dt6CL33QRd+LZ9003Kr0hlcA9KIEUUN+Dg5Y2OZVAKoHXIAFCbPdtbcvsry/s2L/8ynn7/OkVB9R8X/GDrLmsFatFe+fj0/bP/8Fxe9viKwE1kbS+vlyzPzq7aZ9/dtX+8uVNazQ7lsl7YCn3oP6l7z5iP/OWOTs2XhoA6mfX6/a/fn3Z/uDFNVu7WrPWbjucneVEbaFnD02P2PeemLV3n5y2dz0+YRNlwLZCdoc9aqvXt+1mx15cqdlv//2K/fmFbavlcvbUwoh9+MkZ+/5jozZSzIUIQYMv2a9BVOktqQRSCaQSuEkJ3LeAGtAJjACy4MWHZyZ/Y7zDMxLwCcDBaIP3KjmoAYXy3MTgifEGUAXwEJzFqCZvB/esaTTc4IIBBQgCbAHGARWVuxl4hXcxcBKjCkYaoBrt40f5U/kbkAvEBqoBbGgPRibaAWwCJAOJgWEyMmJ4oV8Ygrgf4AXsoxx5xVJvbPSlLow0gDrkAVgCVNE3YKVCDmOEkNGHvgO1AULAPKASYJUf3lfuYQArbQOuyivZjVLlsreBcpAbbcIgBGTEixiYFOceBrYjO7wh6TeevxjEuAb4KE9w3qMs3gewMZ78pn48UIG6gEugOGME7ENGGL4YC9oU57CWtzPyBogCKWkzY0odQEJAOWUxRsgK4EZbgccANsaHiRq5jQAAIABJREFU6+XxQZn0mfeRKUZm2oC+UAZtRRcBa5SDzgHg5N2FjCkDIx7tBZhzgEHjzJgoxLOA+3CoeuRH+yhf8uQaZIA80R/pCTpHv9BDXswnxkqQOhjzAxCVAZm2Aaglb+VlRk8U7lxwlbbSx89//vMOlAVRFeKbuiiXOSYvdcYBXVCub7yeFTqc++kf3tGMGX1EfhxYUAht9U3hTekjesuXbdYIQD9jSr2MA3OWOjk0wNpB+G50lbFCxsxD5Ijecx36hXxoOzJVFAQOX3APekG7CIXNWsD9/FC/5qlyjtNn2oHcALPKpT0s//hwhQzWyEeHMqiPfgOo8XQGFksvBKhZAwg/znrIAQzmB2CZPsfzESj8qU99yq+l/fSRdAAf+9jHvA/IjIMgjCdRB+gTRmnarFDczFnaw9hwCAM9Zt3V/Oda5MRBF8aRPrEu0CbmCjJhLWZsmHMcQEEGSluAzjHHtCYjNyJJEGGAcR82qsqIrzU9fq7eawbYm9wTpJcNgZ7DKpDbYVC/HWUOy+9GdXwzn8dwWvcJPuk36zjPHsAb6woHX1gDeH4p0gzPYR1OCeGFA/jUIRWeR8ppTzhkAGOAgsDGjrUa5LgPqViW8VJeXQmRdYB0g1DHOStXqg6BCcFdro44rMbT2yH1bs12HFIDDINnNX+32i33VvUQ4V1yBidwt9d10FyplMNzZQ5P3BN25MiiTUwSjSTjbbi2dM2uXrnqbdve2bZCPmfTU5N27MhROza/YEeA09MzNjU56Wu29o36vd97dy/McDxOB66F7jGceKs6uIUEBtAeAHVn72/vU0jJ0OezTsf3vTxbGbOllWXbrdVDiHPre5h09kvuge37M6BrEnoudiNOlG+vrcpjrg+Ak6EM6dLA/pLF8zrkHFa7vTdJYjb1OaDtADnhlUnWZS/X8xvjAc99uazrFV7CQGgOGkgHZ6bJ87xgs1OzVq0QjQYIH8J8C1AD5fP5EB1gIO8s/UnAaOLFrfb7Hoy6vU3BIJWMhu8Fw7ONV9Pa7aBfdfR4c9OWV5b82XntKtB5xfdUyJiQ7+xVZqZnbWZ2zr2peY4TTaBeC+N1demKraJrRDHx/aw5jOYABZ7XLoMkbLaHzk7+FpwulkseZp4badPG+rqtrK0ZHvUcYqgWCzYxVrWxatUmxkbd639yamrwvUkhwuPDkoLVAyjfbO6LrqB9FQcz6Su6xwGCaqXi33f4LsBBTPY7ynMtEB7vsZC9j0cU1vvV1r/heTMMqW/Hs+f17ltSQH07RiUtM5XAG0cCKaB+44xl2pNUAqkEXl0CwOVmM2NfvVyz/+mvL9jvn1o2w/uZnxBGiPBX9o7Hpuyfv+O4/YMHxq3g3y/2yqWMf7dUsz88s2F/9Nya/c3pTY+shRe0A+pJPKiP2AfeMmcnJspWJpVRr29furxj//VfX7Yvv7Rutt22TCt83/BvIoW+fceJcfupp47Yf/DQhD25WElCgyc5aDjNmzGrdfr2lWs1+8KZDfv9Z1fsaxe3vM3Hjo7af/7WBXvPo1N2dKxgFcKKK31NDKtTBUklkEoglcAtlsB9C6iBMRgtMD4AnQA0GCEAP8rvqpDMeDHiZcdvgJagKoAUKAOM4QXMAupiEFV4SKAe5QJ+gKIAHiAx72NgwwgEuAFkyWsQ44igqsLTYXQBpKkcfisENQYVoA1toAw8TmhH7L1Am/FE5j6gHQAVaB57GwgqCixitME4CFgD7FE25cr7lt/0A/ipvMv0h/eASsA66sAgwvvcD3zDiCUgTdvlfa5Qm7QDoxftBYIBoGivcutqDmBk5l55HQPpMT7vM9AlucEx4HI/ZQHmgYO8xxhyP7CZsIaAKgA2YB3dkBe2wn/KaxfjG5ANb2deGL8VUhhDFvUAD5E3hjf6j64A+QF+wEfGOT4UgDyRC/VyH/oGnAZoYqTUOKMrjAl9pwzkoNyZXIeeCJCjb+gf5R4EqFU/dWOc4/CAPIjRS+SJUU9eUwLiyIEvoRy24CVATT3SD+mwADUyo9/IAD1grtFOxoNxFqzX/dQPcEb3qBd5MDbIRocbqENe9/K8RR54PTOnaZfCtMtDl/ktL1qBXuaXQuMjb3SPdjOXeJ+6gbLoBf+mH+gzdQIBkLEOZMijnf6yJuDxzJihZ1xLmymDgwx4UwOoMXwyL9AR9JgxQL84QEH/BAn4zRjTJ9qIjiE/5hmwV4daXmFsT4zYvI/O0HbkSl2USf84pEM/pCesY/SBeQFkB2ZTD2OAXvG31kPuQR+BxlzLesT8AuxzWIX+MUeok3IUVUI6whrBmNInrpWusK6wbqJj6AhlMpcA/sw7+sNYIwNkge4gbz5D3rSJMZY3VzzGjCVrFJCaMZduS3bIRYdTBobn6AH8eg29t/hZnhZ3CyVwL4ztjUDu6xXH7Sr/9ZQ7vK6F7//74aLAtPrPOsbaz1rAes76wbNU6yjrNXsWAa1B/uUEUgvU6gATz0PyQgPs3AyAB3Wj7mVubm6E19ambW9t2269FvL8djrW6xMuuGqTU5M2OTVrI2Pjli8VPWx18KQOcLreaFqrDaBtOvQDGgKoHSp2O0YYYn/utxqWy2dtYmzcpmambH5+zhaSMMf47+INypp75dpVW0s8YcklNjU16dcdXTxiR+fmbX56xibHx30tZ98lIPpKz909YH+Qbg2AbTIeg31Y8J3d81AG2kaAGtl0Om3rtOljCH1N+GkAPbJcWVn1fUi90XBDTYvn0s52eM+94ZPczgqtLDg4lLP3uvNhL73aK3L8ChJ7mHUdNIi8ZX3PPAifDRAOIb7lMU1eOQ91jVUnm/Xn89TUtD+rS+WSFUtlB9Lj45Mejn12etZGqmODENLxcx8wvQerk9zNg/DeAYwe7EEdvKdpQzb4pw8Atcu623K94lAA48Dzkn0Ke2MONSwtLftv8kzv7Oy6jCqVEYfTU1MzNjk5YdXKqHvrc/hge2fL1jfW/X7mBPMDvRrhQGalEvI6l8qeQzp8Dyh5f133yO+cHAxB3wHcAPOt7R338sb3Y6RSsumJURuvVrxM9JZyBuHok3DoyCLoVnjFued9DpMTPNHVPWDf9uv4N+1g786eRBFv2H/QVl5q5+CAgDymk9++Zwgbh33fSWI9fLXnzO16Bt2ucofn152q5/U8517Ps+j11Jvem0rgjSyBFFC/kUc37VsqgVQCsQT4XsIW/++W6vbf/dvL9qnnVszwZCZuth8ODZD6ux8at1/53qP2jm+ZtNlKwYr5vTDZnV7f/uZqzT730rp94cU1++pZAHU3hOvu9Wxusmz/+LuP2gfeMm8PTpQsZxlb2e7Yn53btH/x1Uv21+c2zJp8IU3CRlFnPms/9Ni0/dJ3HLPvOD5qMyN5K5ISyX/29qVrja79+jPr9vG/X7Hzl7esuV33Oo/OVuxnvm3BfuTktH3rfMXbHL5z74/WlGpDKoFUAqkEbrUE7ltA/fGPf3xgOAEIAiYBI4AMoBJwDMiCsQLgCPzASIERRYZKDI8YyfDM5B6MgRh2MB5SDl9+MXAAcgBl/JZ3L4YmPlcZAC/lfVOOYcEbrsUIA2BVrjW+AAjSKf90bIClDPcCSEJZYljB0ALMoS0K2SwjiwytMtoIzijMIm0DmAnE0nbahXEXIEq/MNpQL4YJ4JugGf9GLvQRAzFtQi6CorQbYxbtxZilMOnInXLo83B+WBmhkTMQD89cxou/h6GtygNC0XdeAupcC4SnXQqrTZ30B/liuNZhA/osuSBzgCJjj2y4lz7SHoyPyBmgJp3hej4XqOY+jbNkiW5RJ+PM/cBCyoq9Z1Wn2gtUxqCIntI2gXjpG/2McxIHe9leiEj1TbmQGQd5mqHT9AsdkHGPsQthKUd8TPBw5YVuoaMCpDpsQF0CzrSTPlMmY4WsNMboo4yv8lqjHegc1yIjrqUurkUmYaMUjvNJLsiVNqptjKPmGn1AXugbIBid4T71CV1mXnGvDgWgG7SHuhkPeVszltSFTjOHGSfAOZ+rH5Sr+UOdXMv4A1/5oR8cZAD4IjvK4TOlDeB66kdm8jBGvhhjqY82AVnRMRlN5SmsB4UMsDpgQF8E9DmMwPrFe5ShdAEC1A5e8GDa2HBZITPpNjqKrsbrITIBPFMu99BO1lXKVVh+dArdZc7EhzRoN7pKuciF+cL48z7/Zg3gM8rU4RDK4oc2MTbMGeYA8qMOxkfzUjqM3qITjC/rE+UiR+Sn9VZ6Ja8r5CN9jh/A94IB9lZvGO6X8u6Fsb0TxvXbUcetKjOG1XGZw4dKWIc9v+7q6mCfxhoiCKVDeipDUDAOc60DdfKy9hDNnRCZBfuBPH4JbbxbC8/k3dqu1XZrVgdSN1t+2r1YLNno+ISNT0xaZWTUgRxBrd07u922Vqtjrc6edyve2r6Pa7c97DWevs1W02q7Ow6uqX9yAkA97aCwwsHHVsMB4frKmq2urdgm+xIi6hTy7ll9ZGHBFhcWbH52zuanp21qfMJGKgEWCrzFYDQOlaznyPA6cBCcHoxP4mmuf+95uAcP6gCkW+7FyzNaew36zXNkbX3dtja3PPR5v9d36E/IZ7zCNzY2PT+x9jUxpNU+4qA1S2Ot69WvWI8G4NH3SyFhW5RaO+TTTvJV+2/fj4QQ3l5uNoT79nziiT3I88Elz7hqdSQBtKSCGbXpqVkH1KOj4/7+sAd77Nk+AOeUnEDq6wHq/c+sEClJIdYHBwV6e3nB3ZO6XncdZu/BHoFnKq/lpRWfSx5BIMtBuaqHwJ6cmrbJiUnPI53NZa3VbtoOnsi1ZE+ffFcAUJdKxSTPeSHZtwClQ55t71cit9jbGZ1AwkXKKRdtYqRiVfJUF4u+R1f0E+1n+a0IVvSDl76XxYc5dTAxDvWvQ4DMBfYt7EvkOR0fYtHf0j3kOvzcOOg5Euveqz1Pb9cz6HaVe7014bDuGW7Vc+iw9i9tVyqBuyWBFFDfLcmn9aYSSCVwxyXgIZLMvrHesP/xr67Z//33q7a90bB+qzP47sDJ1aePjdhPv3XWfuCRSXtqdtTGSkk+aDPr9Hr2l5d27P89tW5/+o11+/rFbWvhhS1APVWyj33nUfvA0/P28HTZyMT33MWmfeHldfvNU5fs2aUts06O/EJmmZ7vw8dHivajT8zaL3/nEXvTfNVwgCYdVPgJ0bBqra49v9KwX/vqsn3i2VXrbzXN2l2+1NrR6ZK979sW7F1PzNi3LY7YwkgA1H4KN/WgvuNqllaYSuB+ksB9C6jxIBR0wBAh2MJ7GDIwYGKI4d8YiwAa/Bag1Jd8DCfAD+AML4WHw8jDNQARNuu8ACkqAyWLT+1TJ/WpXspRGUAggTP3vIi8fVQO7QRwUYbC1GGUAfTwEBKYAaDxNwYdjEEKqSsPYRlZBGVkLKRMgJEAcAhVWHFAHedBllcw73v4viT3IuWEHHc7LkN5JkvWgrXU694WIyMO7RQCWEYjAXUZr+gHfyP7kDduJ8nlGOA85XEP7VA4Z0HLuI+SG9cpxLpkI5nIUKtw3/xGvowVoNNz5PV6bnRDJnGocRnNFYab62MPE+5BJtRNO7lf4ZoFeRlrGd3oKy8diFC93ItBTfoce38dZLB1I2uvNzCsyduEcVEd8kCVFyplynAX5w0c9iiJ4Sh/UzZlSGbyrJGuCBT4/qdPGM+Wj6fkynWaQ3FfGBfK1PyJxwBdGj6EwXhhdEWfuScG1MhPHnW0gzbIs52y5GHGXFMoeupDb5C5QpTLwE8/tCYgR8adOc498s5RZADpiDyYaBs6Iq9r+qxDIZobrAvMs3je0m4ZsDWvhw3xWq+Ub5oydMgkNtxpzLQuMScUijM+UEB98lTUQQ10mvFCLnwejz/9AtorlD/lIlvpFe1FbvzwWawjCtmrdArcp3D53IcuyMCunLM6tMI40SbmCL/lta/1XDooI7bWD82TeHNwpwy999OG5LD09V4Y2ztpYL+TdR2kA8PjEcNpPS/0W+toDKu0T2PdiZ+brO9alzTnVb/2h9onsc7seWoC1AjRXPKQ2Xzpd8jcbFqjSVSThq9telEP3rW5JP9usVSxfKFoWUIZZ7MhNHQfmInHbQgNDd0k7BtlAMAJbwzsxIO6Ua9buxMia1SrAS7nCzl/XrnX9NXLtrqyao1G3dOgldiTTEzYHDmnjxy1hYV5m5mcsomREauWy/55sRC8QofhtJ4den8YUl9vbIL85UEaDvloHQ2y3QPUDqdbhJoG0gdAqucfY4bnbrsTQubV6jVbXlm1y5fo44rnO6Y8N7kMeRHHuhQDRLVFe6vrgXfdH64LoFpzIUBp/TsEzw6tCCG19ez1N0ihkzErlop+MOpIEvGkWiXnMnvlEQe8UxMzNj4evifw/IzDVccHJvSc6lk3yYEcwn7feN1iHPba5p7h/STkOvqVeLBrHGJvavb+K8uryZ6E70ek4iGEd84hNd8tZmZnbGSMPpWtUCwMwuCjg8V8wYpJVALP2dwP4dbDXiV4doc+4B2ehEUkqHs2yVvt8si5B0gxm8U5xHLJ/l7fg9RudEh559kn6LsQ4059yFL7BvbZ2l/oOwu/NQbx3kNjv8+TPYriIB2M9WZYB1/PHuLG43s4nqCHuZ13+1l2OEYobUUqgdsngRRQ3z7ZpiWnEkglcDglcGGrYb/+1RX79PNrdnFp13Z3W1G+56w9MF22f/+xMfuHj0/aP3x42uZHSoOOdHpd+/L5Lfv086v25Zc37fkrMIBeANT9ns1Pleyj337EfvrN8/bYTMW2an3742d27Q9PrdmfL1+x8zu7Zp28WTeQ4/GRgj20OGI/+sSMffjNc/bQVCnxfA6HbfniwGHo55fr9uVz1Lvsvzuc9+1nzXodOz5Tsg9+24K9+4kZe3K+arNVgDrt2eeAfTgHI21VKoFUAve0BO5bQI0RT4BSXrvyjHYDk4chxGDT9evkWcJnMbDkMxk4Y+MI9wuMxiHh4vB1MpIJesfeIwrbLCgVG0eHvT0GBrPEa0CQUcZXtV95rWU8EHyRcSfulwyJ/JYHrKAPbZPhTIYefu95xoS+y8MgDo1JH7kWUCTIzHuUyb/5kWGO+2kzdcXAKB43eU7EY6BxiD3QZdyjXsqPwazgGWXw98CTIzH4SQdiTysZujT+AmAaG/VRBwG0SsizQ33WOHMd/Yw9YYc9u2ID68AY3mgMQspLXjoEIYNlbLiUzg0b0qTXGm8BYtqnkPUaX+mT4J7kJT3cC4u5B78lF4VWVJtkWB72nkbmalMcclGHM2JAQVk67BGPlYzP8aESXSuIGUMJ2iD567pho6/0Oj6kQDt1gEK6yXvqk+SmMaNuQXT1J54r0hHBfEVjkA7JeBp78Oizg9YmHUBQXwSTNd+49yC9j0FPDGt0UEN16t86hKAxliFY0D42DCp8uAA5fZE3k3KdS1fVJ/U3Xpsl+/gQgq6XvOOxQgY6XCPZq28qS2MYR5OQLsZP+8NshL2ndyWHoPH3wtjeLUP73aj3oPGI26G/471Q/KzT2hR7U8bwWM9v7SMEt+R1qfWc50N4VpcGh2LwCgXIhb0IUHkvpDDrm4evxiu623WPWy7qW856yQl2jwHiYaMJgx1yNftlyRH1QT845OVlhxDESirc7/asicfqzrYD28tXLtvS8rI16w0rEw55esrm5kLaCl5EpHBvV9pNuOVC0XP+DsPpeE3V2ji89l9vXOK1O4T3DvtmQdvweXfgQa0cyL4HbrUG3rsc6Nrc3PLw3njtUh+h0JeXV+zi+Yue73t3F4/esF84CNK6fJNIK8oNvC+N2vXyBQ9ChQ+ergmc1t1x+GaNmzyp+yH3tLxqs8Drvh9QOHb0mB09dtRDZI+OhvDU5XLFxkYnbHJiJjmER9j5AKjjvbb2iIPvAElCOO83XPcGkNrzUffCvmxv/vDvjnX9wABe+uF7j/bnzIEQvn7T1tc3bGN9Izngt2Krq2u2vb3jnuPklZ6YmrBZcprPhtDfI6Nj3g/XrWzOcuT0zvQ9VDtjoujX/Nthudu9MpbJcZgjZ4V80UOhUzaHQQhznrWe5YDpriv7c0nHh0LYZ+k7kOav9uXsXQHTykEvSK380prn8R5G+wLkprkSP6ri9ejVnh+6Lh6rm11TD+tziXbF/ToEj/B9TbhZ+R62dqftSSVwL0ogBdT34qilbU4lcJgkcDuSHUd79/CN4Zvs8KuT2Wu7TfuN51ft/3l+zZ47v2srmx5zO1TTz9jYKNC4Yv/RE9P20bcs2IMTIRIkPwDqz53ZsI8/s2x/e3bbLi81rYMnc5ZNOzmoS/aRb1+0n3rzrD0yU7Er2x37V19Zt8++uGan1zdsq9Ey6+NBTV09OzFTtu96dMr+0ePT9u6Hp2xuJJ/E5g718T1geadtn39px37/hXX7yqU1O7+xa70O30U5OG12Yr5i//hti/ajj0/ZA1NlGyuSZCf9SSWQSiCVwO2XwH0LqDF8xd5yMTAT2EL8Mqhdz8MihsX6ki5jmaBP/OU9PBj2PEn4LAZZAm/xl/3rfbmOAaQgy7CRIL5GUDYGPsPvqe9xvwUcBaoVGlOgSIZMlUUfdY9UOJaN5CJwpOsl79j7U2B5GEpR3jCUkuxkSNIhAYEtASf1Q3DUtymJpWy43XGfhg1Ksc4IAmJAjEHuMKxVG2NDr96L26G/JTeNb6ybukb3C8irf7pWfRvWEe4fBq4qc/gQRGwYk9z03jAc0LzSeMb1CF4K3PNvyU5tkfx0XwwQYxh6EKCI9SIe71g34vvi8tQv2qE2SA5xWRrTuJ0qJ9bzg3RU80G6yb8FoFVGfIhleB3g3wKrMiBrPkrv4zk/7EEd6xV/DwzoyVqnuRjPda6RoTZu//Bao+tUbgwN4nmgMjQmw4cUdJ8OFgwbdGPgPnxwRXVrDOMoCrwXH5CID1YM6wQylG4OHxSJ17Tb/4hOa7gbEjisICCWxd00ut/puq83Hgc9A+LnotYKrQvxobj47xhWe3juKCoOnryKHqL9G97TpSSH7kiVSDLB49JDBQPhPO6yU2acZ90QEryjgcxda3d6nmeavwGvvhYqt/EgJHaAeANwnMlaF6hLTmMgYz+kYCBH7/LKsl1bumrXrl6z9Y01P/DH4T48pUO6kKOeo3pqetK9XSulshU4KIhXaxReWXuzGMDF6+9B+7rh+ak90wCCJv3Rc1zPJHI60xeNA33R4ULkj+f0ehJBpNEIKXOoH0C95ID6goedBswTKtx/HCon4eeSvMsJw02amSDQbOJtnITm3jNT7YWuC6mkw7/JNA28BaImFe0Lre3h8nTgQDm43TM4OBvwB17xhN0jnYbS/YwxFu4tXbKRkQmbGCeyx6SNjOwBah2a0wE6RfYZPL+V+xg9G8pJPTw2OJpjmFI/glc4ahagNO+jV+HZHA7p+qGNZjg0gNd0ANXrtrS04lFQyFHNIQLmUD6fs8lp0qRM23SSKsWjIFWrVnbAzN6KgwnBuz6Xy1iGsOgu1nAAIZvNWSYfvJyLhZLnqMYbm3nlz+9W07qthucfr9fw4g453uP5HO8LFIElhtBEapFntA7/KkKOwn3He/94D6A9E7p40Dp4s8+O4etuZk292bLv5DPzMLbpsDwn7+Q4pHWlEjgsEkgB9WEZibQdqQTuEQkk7JhIQ+EbU3hjL7HOYOe9r0MDjD3MjqN/D86nBnobvmuFo5AHlqU3B5+GU67hO53fczDYXqm37TOnV+1zp9bs357asYvLTbMsXtD+ZcSsmLXiWMl+7IkZ+2ffddTeMl8dOCO3e337jVMr9i++etVePF+z5kbHejhtcW/XbH6ibL/wHYv23jfP2InJkp3aaNj//O+u2mdeXLPWejvkn/Z+AcS79uajI/bjT8/ZDzw8ZW9dHLOxUs4jPvkVfbONesdeWGrY//X1LfudZzdteXfb+v0GYbzYmJtVCvbE8XH7p2+ftx99eNKmKnnLD8KD3yM6lTYzlUAqgXtWAvctoCbEbwyfYtgmQ1hsgIjhpJtSEg/rGLzEwCOGrwJVcX3DX6BjMKz6BapisHhQOwVjYq8ItVd1yltyGMTq/bjtKicGsDFsk4FGxqvrGTNl4JHhRdDLNx/JiXuVhVFIUCgYzEJIaJUdgz8+i6GzvGYlwxgwxkA37mssx4PkNgxfBxuWKH+z+qXf1Bt7kqsf8b2xTON+xLCc92MgKn2LdS3WkWGYKFApY7PuFxBU36iTa4ahuj6Px0gyikHsMKgeXgVVn8Zb8hBQ1TjpPkFb9Uf3x7B8WObDstWcjb144wMUw22M50l8sEB1Sz/jeTMMqFWGdE3jJ/lSZ3zPsCwPenqoXslM7RmWkWAuY6hxjmUSw964LLVZesS/BQ6G26vxk5FW7Y8Nqprrw/NVa9fwfKVMDO+qNzb6xsZl1RUfRhnWH7U7zkMpnYkPN0jfhsc0nusqm7Ji2cXlDK8F9+zTP234dSVw2I3uavirQQ2t37d7mG8GrFyvDTcr5xvVMfy5+j78jIr3UvGaqudFDLoUMUbpP/Z7XzcdMGutgrB5KOJs2AOwtuFVXamGtBCegoCc03miwfSsTTjwVscarZbnnfb9Il6hSahvD++dgDygXyFfcPiXIRx4r+c5pXd2tz3lytUrV+zK1au2tr5qrUbT8sW8TU5N2LEjx+z48WO2ePSITU1O2OjoiFUA6eWKh1vGa7pAexPv1nj/NHx4J35OxGM5PH6xTAfPf07jRx7U2hsfBKjjFCDAaWDo9vautdpt90DGMFSr4UG9bBcvXLDllRXb3t7ai7Dz/7P3ptGRHdeZ4Jc7gMS+FFCoYrGqyGJxJ8Vd1mot1ub2JlljW7Y1st2ypR6Pe6bbM3a73T7tdp/j+eE+feZ4PN0jj6yx1W3Lu2VtpFZSlkhKFFexiqyVRdYGFIBMJJbMRG5z7r1x34t8yES+BJAFoBDJA2ZWZrxYvojK0C/NAAAgAElEQVQXL+J+8d1rGY64fCmYDTN1L/ufzEEzsytCdiW51XUza91J4C4qUXtdw89GMqUJmy1kq7FFMa1t4lSL4aiGRCKJPeN7MLlvH6vaNWRJIk6KfArvQqGAfIJayWn1/KPK3iDu/G9zIGLt+z2KWlXawe61Y0pQk8t1IajV1TaT8uYwrd4XhXzRI6pzuQUmqqkvpqam+X1+Pmtio0fY1ffIyCj2Tkxgcu9ejI6MsFKc7hUZA1XPRbeunckFOGFE6mlyf69r2RWOu76MxYUFLNChhUwG+WVSzksYH8JH3XPLvdftKaT1eyWiNZ68HgzWsnXtomtcetf72yaodV0QvA/CzmVh0jWb78Jc2+n5vtEa+mqXGaa8Vs+MMHm4NA4Bh0D7CDiCun3M3BUOgV2PQJ1oWhlrc8jTc1jUmFSOWF6SfI9Jeq2cFBXS2+wGdN0v8mb1RWS6QMr2CGzeegQ2DbKrqSOrs8Uy/ul8Fo+czODh72dw4nJeuGwTHohUyUjF8abDg/i1+yfwhuv6MJqOI06HL6s1fOKFK/j9Jy/i1UvLiOQrIO9YfE2livGhLvzLH9iPn7xjjLhjPDW1iP/0vUt49FQWWK4hQg5IJXIOkAAeOtiPj967F2860I/9Ayl0UUwcU99CqYLHLy+wYvsrLy3iuVcpXjaR6WUuK9kVx3UTfXjD4UH8/G3DeMNkGl1xp57e9fenA8AhcBUR2LUENRlWbALO3vjbRJ5N5PADi0/4i+GimXJRCRB6txV8Sp7ZZAzlSaoRyldJEcpXjST0u60YtMlIm0yxjWa6Mde6ahlKWNokH5VN35OBh15BYk/LtxWfdvvUcNlITWAb8+y6KIFnG9Btglr7wiZplXDiJYFxm0jfqcpRCUAtxyYB9ZqgolO/X+t+C5JZmtYmlO26af/Yyi29xq6b/h48tBA8lGCTZzbJqX0YHCf2OAiOXbseSgzquLP7xMY4aOi3y7MPBmjeQeNtkFy2x6bWT42Q1Jc6RvU7JXntsaJ9Euw/u73NcAj2Z/Be1/EevIfsftV5QMtXTOz71D7kYePe6PugUtguW+tjj1Ftp02+aB7Bgw56fwYNrDqu9L62D7nod8E50cZbf7PHh42tPW4VL02r97US1DbhHezbYP31EEFw3Nvzk45LvV+UwLYPV2hbguPRvlY/N8LWHgNX8XntirpKCGxHIqBR01sRGVfDSL+RMsLgbK9XGt13jcoPPrcazZn2+k+fAzpX0Hxiu/tWspqUvfKXx3I+z+pNiTed99YiZMcgV8TsCjxJhBuFNOlCT3cPkqkUK0R5Po6Qs2I5za6kprjCNkYVQ4Z6zww6uFatolAsYmE+h+mZaUxPT2GGiMHcPJN1pFQdHB7C+Pg49u/bh4m9ExwbuDdNcY67kSC30cadNxlf4hzLV9wv22so+0BQo2dkqzVT3SEmVlATL0mupImIF4KSCGo95Girp/P5AhaXFpmcJmUuEdIrrO7l3md1OK3fp6Yus8tpikkt+akBiUhkWSfyHxllAvw0kc3BZ4DkLiQ1u2Gna1mpLmF+CCPhv1fnpwQ1OaAWGbNxac59JtfTi8YEGe/JDTa5XicX3+IRJY7urh709xNBPcTkand3it1jk7q6jqCOxesEHJy38OvGAKXjp76XJBkZmSjmuSGoPRzEtbenYmY39PWuwL17orjCLtfzy3ksLS+z0p2U7FNTU/w3M3MFC4sL3G6Kaz40NITJvZOYGB/H8PAwyCU+tYfdlcflYKqQ4lHEolGOW01l0zgJuhnPLy2hkF/GSj6PSpn2LhE+AEJ49ff3+273e3rQ19dncPTjeSuO9vi21ye6XtW1evCAn64/7HlI04aZB8PMd8F1rb1+vEqPv7aKCdumtjLdYOIwfbHBItzlDgGHQBMEHEHthoZDwCGwLgSCnr11Q6TqZY0LU5e5HkI1RLRZCwsdrVppJbZlX6DrfaatDfkshLS/WQiqt+Uaffm567eLKxU8P7WIr5/O4q+encZzF5bkCnKjpSrsOHDb3jSrqN92uB+vm0xjuDuB2XwFf/zMFfzB45dwZWaZDP/irpvW6NUyJkaT+M03HcL7bx1HtljEN1/N4lPfm8aT53K8ieR6UficWBToTuGHbhzGv7p/Lx6YTKM3RXs9oefJe9eFhSI+dWIanzw+hYtTBdQWaqiVdF8TwehACu8+Oox33zSEHzjQh4ODSUR4b2PB06539HUNBneRQ8AhsFsR2LUENRm/bHLCJlfos638UzJPjRI2mWMrA23jhcZRJQJYSRbb8KBEHH1nx2HVsj3jmiFjtRwl7my1o21ssY2uapSlMpT0tskWzYO+I7JI60/fq7qArlUsbNJQ81ajprbNJr4UL323CSNbhaD4aP62wccuWzFT46fetEFi0q6LTcwpead9rRg3UtgGCc4g0apl2P3YiGgLkpd0nR5aULV1MGavXWd7zCiOdj/YRHcjclzHU/BwAv3bVodoukbjxz58YGPdjKBWnG1CUPPXNtj3ntZbD2rY/WGTvrYhTOtk91OwT2yc9LcgiWrf6+p2XHHRcWgfIrDvO8XCngPs/BsdKNDf7TnEW+5qvMqA620bq+DYsIlgHX9BQpWN60aNRHlpv9mfbcWcffBG6xY0zGp6nR80nWKn/1YMgnOtfc8rJvZ8pONQ+0Dx0vw1P9ugbPdl8Do96BDsq0b3h44pnaOCbbDnnd26cLjW270dje6NMG9miLfnhXb6Ktju7WDoD87x9roi+HwM3pv2IR6dUyiN/TzX+VDXSbrm0LlBSVSNaU8EKRF0hUKRCWpWVufF1TDHvF0p8buSrhVyS2y8lXAMXHIN3tWNFLl2JsI4mWJlNZGUpBrVuulcT8/FwjIR4stCCGayuEKE4PQUsvMZVlOT4pQIuj0c/3cUI6MjGBsVhW5vXy+7jCaCOk4uyM1pfmpfPEJu24Qwt9eLOn/a+Ia9J+y1q9139vysGNuKdcVrOV/guMainl5krMkVOhlXopEYf15aFlfTdEiA8CEX31yWVJgJWCKXOa5xnRtvIXOJCKW01DfiZp3cjdtxmY3y2uwFdP1ELrrpWu/5Z+JUs6mK7FAgt96iqOZ9g1EL29iRiphjH6fTSHV1CfagQ6Jd6O8f4NjURK6SAp/iL6cMQa3xp9VTiL3WkHuinoW3710p37jPjsT8vQ+5OmciWtTTfhxrn+BndYkx6NkHN4pFGeN0eIP6YnZujolqUlITSU2HCMj7AF3fm+7lcUkk9fiecYmD3j/A5DL1HcUd54ML6qq7XObvVuheKq14B2dr1Sor/ruJuE+Qp4IEk9Lqvpv2XZSnrajWGN6Es/abvaa119X2XMn9VzGHE+hASWAvpPdno/1Hozk37P3Tzny9FWl3QjvCPrdW3yNbgagr0yFwbSHgCOprqz9daxwCnUfAYqZVsRw4WFrvWdtPX5fMVjt7SVQLbZPUvPIzzZIDm/a/5QfxiOSXa/9D6Wufqc2XK3glW8BjZ3P4k+9cFvKYNwZ8YtW4CQdG+1I4OtGHtx7qw9sP9aG/O4pzCyX84/Es/ub5WSwsFEWxzcXRtWWMDyfxr95wEO86MoIzC8t49GwGX3pxDi9dXJZ8+exphUPpjPf24z03jeBjD4zi9j1dsq6n/U6thhdm8vjKqzn846lZfPPsHGpLJXYhjnKE91exriiOjPfgw3fuwfuODOHAYIrdg3sgUDvqsOr8yHAlOAQcArsPgV1LUNOpfzVMqGHSJnLIMGGr6YLEk5KKavCwlYtBMtMmZoMEmRKFSsSpodA2mNlEF6VT8rgRIRMk5dSYYBOPdv1s40xwU28bdDWdlmkbM9WwZ5PVSojbZSlJpIaeYD3oe5vICl6r/aPEmqombUKOftN/K9aabxD7YFvsOjfqT0/JZFT0axnOgwSarcSwDbhBQ3DQ6Gj/u5GiU+upxjeb7LbHgk2+Km463TUbG2sZeRoRGY0IWZsosceMYhAkoDW9bSzW64Lj0Z6ug9cprjpW9L6yCQu93h5zOjYbjW/7Xtfy7DGj96yWrePXPrig95GOUb3GPhASnHu0H+naYJ5aln0PquE0SKbb7dXDAzr36X2jRLRNaNvzlz1faL2U0A7OZcH+tufb4Gf7HrXrafe9faBC0wf7STGyiXK7Lfa9p/cEExxVjX8pBIM9F9nzSKMxt/uWDdd+i3eCEd4eo83GZVhDvf0sCPZuu3lsdHQ0eraspw56r9vrkkaEtf0MCs7VukZQrO04t+Simwi6QpGU1HlW9tJfqbjiE9cUJzcvv3kHEeNxxNhld5yJaXJpTCpZVjeTe2MTE5pcetPcRWXml5aRyVLcX1GqEkGdzWVBhB0RncOjI9izZw8m9owzOT0wSLGme43bY3F5nEgmOQYyn6M3hCMRqnFTXvD5qs8ae2zYa4Vm/WzPsfZnxVDJaX3WqFKd8KE/IqTJrTeRnrnFRRBhLeFZ5KAVGWzK5Qq7R+d53sTj5rL4AU6CAhNLmUlqVVGrOlrsOZxHMc9K4EK+gMJKQcI6VMmmRAYriVFHV/PBgiT1U5IJUHaTnqK+EmJflO+CqxF6syJYxg95RPLdVev6S2Mdq+GH+p5iIw8NDfPBAoprTkSrrZ5WstVe18szUHqjobjEeH6SdKKg9p/j3Cv8/PPU0xQXmkQbhrAnlbJ9aE9JajqgQf1FfaMHNbLzWSaoZ2dmeLzOXJlBZi6DQj6PZDzObdu3bx8mJ/dieGiY28ak9Ioc5JWXvFOsbF0L0b+lD4iQ7gbFfReX3fQnn+V+irMyO6iUtucAbbv9nT2u7TW3vb6WOonbc/tAn70vaPXcaPX7RufOq3H9TmhDq+dFo993QruuRv+6MhwCG0XAEdQbRdBd7xDYbQjIuk9o3xrUZbcfL9pfG8oa0U6va3VdQZpQNbWohN3h8DeUsxzU1JfHX1vceB3qNvPNB0CFoLaV1d650EgNK5UqriyX8a1zC/i/Hr+Ex07Ny16Lyjbhc/j6GB1U7sK9kz14x6E0EkngZK6A719YxrHXllEoViT2tFfRKoYHkvj5103g/uv6cWx+CU+ez+H7ryzg8uyKkOCxGpCoYDzdg7uHxpigfv89fdg/mJDDuNUqruRL+JvT8/jki7M4eX4Ry5mCiXNNi9soksk49owmcd/1vfjI7XvwtgOD6EnSntGK1u03eLcNUNdeh4BD4CoisOsJasXaNkSosSKoELXJEDWc2OQH5aXET5CsUuOGGkdsI4htxLNJsCCZZhtHyBCjedr1bGZAtL8PGh75sa8uT9iIVe/+0DaGBdOqAZfeg4ZgJc+0njZBrVjZ+QWNBs0My3SNTVZROpvQDB4QCN5PNnmpxmltR9CQZfdXEKOg8dUeH9ourUtQjal9qeNF29CIQFWsmpHcir2tMtW62EZ6m0DUdgbJONtIo+1tZsyxDdp2/wdxUfyDhKVt/Kf6KLGq/Wv3W7A9dr31N3pXXBUzLSNIUmq/2nXTetu/2XXUQwA2Hva9FxyDwfvIHj/UXi1PDZ7afjXca7vs8d3o3rTvbfps59PMUKf3AL3rXKV1su9T7Vetg42XjnEl6XX82e0MzhfB6xs96+zxE5xzg+0Ljldtl2JI+QfnVL3n9fsgkR+cH9fC8Co+q11RVxmBnWKwtsdnsM6tDPWNIN2MPDbSVY3KX0879Br7fta5xZ5XdD7QuUrXZvbzz553maCrkPvhiueCuFQWlWeZCLtSiQlpUlaTO3AiqInAo3cl9Ch+NV3Pcz/FgSZ3x+z2WEhPIjT9Q0tVzofIvvMXzuPy5UtYmF9gnrF/oB/7JvZynGmKbTw6PIL+gQEm7bq7UognhQgnYo+fgexqjswrYmghEpVcKtvP3uD83WjOb5bGxlDT2M9F/V3nZ5p7VUXtKaiX81hcFIJ6fnGJVdKkcmaRgCHtI1FSAWvcaJEHeCYr4olJjVsj8tq4Fqc40pzeCBKq4MMFuYUc5rPkSnweS8uLRo1N3tdrjFWMCN2IENTkmprU6BQjeqB/gON5U31Y6EBENBvVDEtM9bGIc1ImUNl8wMHEHCdCmEhY/qtVOM44KYGHh0fYDTjFDCfiVeNQ07uS2vaanAhkee75a/fg2snvQyLKRQ0s94D+Ygx6NCbYS7mS1rSn8ddVutagfiP8ZB9ELttpPJeRJ4U/u2afx3w2y+7npy5fxtTlKY4fnYjHMTa2h13QDw8NMa7VcplV1OISXw4BEMGs419JZ4nlLuS0kveqKtdnObVGiepGBwqDa/hGa/ZG65fgnkLXz7o+1Dmj1TOj1e8bmTevxrU7pf5hnhdrPTevBpauDIfAtYqAI6iv1Z517XIIdAoBm3CmJaiv1PWoWo0jbYWzkdoI8Sx7APm/HMQ1hLQe4OR/2/Gk1/BT7R2YNO21CGotS8vWXMrVKnLFCp44v4g/+PZFfO1kFihVuC1SOzn8WqPNWzSOsb4EbhxOsAfwmUIFswslZBZoXS0HZCU9/x/d3THcNdmLyYEULi8XcT5bwEx2Bct52uRQfrT4reDwUBrvvn4Pu/h+001pDKeFKzidLeKb53P4/KksvnJ6HtlMEVjhDZKorxFFT28K7zjSh/feNIC3HhjETUPdvB/wukKh9jDv1Fhw+ToEHAK7HQFHUO/2EeDa7xBwCDgEHAIOAYfAmgg0M84HD0lsJxjDGOq3U323qi724SStw1rY0YZdYkeLypMUuyJMrqHGZB25Ji4xMS1xqsUduMSyFgKW3HXTd7ZnFFbd0mH2ChGG6jGjxsTf7MwsLl66CFKp0otiS+/fvx8HDlzHLpOHhgbQ39fPJB8Rp0QGxkhVSq6NKbYvKWOj9afhRdlrYosFwG/W/lbEjo1lo8NGNjmth4P8eN9C7C8sLiGXyyGnBHW5zEYScoHOBCQR+ewWXch8apcoLcSCIsQhHQAgV99VooLZ0uOTsiaWdXYOszNzrPLNLebYrTTHso4S4SvkPXUslUnkMcVTJlfVRK52dXdz+USukktxDjVHhD+7D695Mcm5SrUIjxEaF0RQMxlPhxpK4qmpZhHUVAYZ+MllOx00qCeo40a17XeWHpyzvaI0uo+ERBWCWnHguNQGN3IRzn1rDHE+USu52X1pq+D1s94L5I6eyP7FxQXksvNMUl+4cBGXL13C8uISk+6DAwPo6+3lviN8o5EItzWd7kVfXy8rycl1N31HsdtZJc2xq4W87uqSgxyNDkrYh++azSdhiNYwaez8202/VXNdq3KvRjv0oEOwLsE5Z626uGdbq550vzsEtgYBR1BvDe6uVIfATkfACzkt50ll7en9z9I/eyS1ut2OcMhmWnsTGSyrcFE7ew6+65lub7/QbB1SHzanTk7tXSJqaimhUq0hX6riyYuL+D+evIgvn8wAy2VEylaMaFpnc91prxABhYymw7Mccpr2Kqy0rtMsi0enWASJhOzjaH9YKVdRrdCandJSa0VFfftEGh+6fQxvu2EQR/f0oK8rjrl8BV87N4/PHJvB068t4NJsHkUip41anZbh1WQCh8Z68NG7R/GBo4PY15dCdyLGxDcjach93We5ENQ7/U5z9XcIbG8EHEG9vfvH1c4h4BBwCDgEHAIOgS1G4GoY7je7ic6IHx7RIFZrY0eEox2nV8phwo/JPHEFrCE3VCWsLsIpfm8+T6Q1GQpWPAJ7aUlU10zSLuT4nQjM0koJRYpxXVphwpJIzMnJfdi3by9GR0fQ3dPD5F1XSmIaq0cSVRyTIYRIQCaouY5C4hI5HSSowxDTa6EaJKjZtsRliUmjGUHNsbaZxC8yeT8/n2OSenF5GSVW2VYZYCWoKXa3qsJrEjzZc1+tbqtFxey75hMMRDlO5VEs6yVyI760zK7F2UsNk7TakdKXVKYQqGmkiTxlcjpuXGErsWt0HOTyuyZefsTYJGrqslEZk8K+xAr6sue9BJEqHyggMpaM++Tim/6oTCJkRSksf6osVo8n2tdE9lI/r36Jy0QZn9rfPlkvJLVeZdyhm/TyrW+Y07Fhk9WMblVMgXQogGNHF4tYWRF39zSeZ2fncGVqGgu5ee5/UovTwQnqm56uLvT29hl1dJpV6kpKkxv1ZEKU4/GEkPPS581HoK0ub5aqE3N5J/IMP3ttXsqtbEerwy92K92zbfP63OXkENhMBBxBvZlourwcArsBARPaxRChTC1bsY5teliXpEZjbMAhV96+E279pMgJn+0rqFWvrerr+rya4G0HpLbWzJJaSOZSGfjO1BJ+76mLeOTEHJArI0JksKfAZl9L5KbJ1MfEmq6rqOTH1wRdatcBYUomN+a0Jk5E8eD1ffif7pvAm68fwGB3HOeXynjs/CIeO5vFE2ezuJSlkFMV1Cq0Z6K/EhJdwI0T/fiBg8P4yaNDeNO+XvQkTdxpLZ/LtU4N7IYh6droEHAIbBkCjqDeMuhdwQ4Bh4BDwCHgEHAI7AQEttJwv158nBF/fcjZuDVS9TEppyfKLVdwfJbeIvxsQk9dXdN36h58ZYWU1n7M6oWFBSzkFrCwuCCq3tw8k5misq0yUdfX18fxpvdQvOmRYaTTPV4sZCWnVU3r/1sJSdsNtK88sFFaWznewDpiXWy3l+1BQTd5hqD2yFlD4hIe9QS1iUGdW2DFeUlVyiYONblEZxU1kcTkH4/+yE8dk8Mm7jSrqKvev9Wds77Tb0IUl7xYx0Fy3Q6rQwcDfHLYJ4ODhKjmYYeOUFKeSOpKWVTTovAmY5WoK5gE7+piEpzU0wMD/ejpETff1O+JBMVXlj+PqGXX3qLaZuLWxMwWU5JtTBJrmsbg4zqbgwpso/KMY1b/ykkLcZmoQ8UmrjWpx3+TWwFx2V4xY5aSU4zpfCGPhfkclhYWWT0uLhjFdTiR/TSmRRkt8b1T5J6eFfLSNumzqDlcwFR40xu7GUHdSG29vtmh8VU78fkQbMlWtqEd9XSzuWUz+9Pl5RBwCKwPAUdQrw83d5VDYPciYChj3lepm26zoWoQN7qepDaomYWstzSt++Dvd5ScFnfg1rrYW9820Qc3FFGLbpvIb9oTEkn91JVl/MenL+NzJzKozRUBiilNaSQekBDT3qFaXs34B0HVLTl9TXGoI+Kdi1fpVd9LlA+JhBZigjoVxQMHB/Av7hvHPRO95F0cT15ewl+/PIcXL+QwN5fHykrFxDkib1pR1GIljPRH8Z5b9uBHbt6D+/f24kB/kg80e8v+3TsoXcsdAg6BLULAEdRbBLwr1iHgEHAIOAQcAg6BnYXAVhrxO43UbiW0vXhfFqHaSkEtx/uFEFXChD+zala+U3KNPtcTlkKeEklJ14jamkhaUlOvsPqU1NMat1pi/VY4PyJKyf0xEZmqsLVj8CoBq2X7BJ/GHG7tnK2dcbCq/WaQNspD20qkJcUtrhiSltpOZL3G7l5cXMQ8qaeXllAsrKBCmBr1r+fmO55ElAnqGLv+pt9Zx2vw9NxQe+S2uLMmlbF2c5BQ1/srmAd9r3G69Roy4FC5QqKK22x5kdt3Uc9THeQbIsopVrOQ0kxMk/txi/CNRaJGqU2KYiGpydU19bHGnlZiOhYzSnKKyc3KaSFy1WWftsOrkzFwabttEreO0CVjmIlPrdH8PLDUwBachNRFuB5IoLFK/Vsum3jnoponLwCkruZxbOKes6KdP0vbg/Gj7blWQo43OmjhV6jR3KzupG0Vfyfm0Z3+XNjK+jeaK1rVp505qhP97fJ0CDgEGiPgCGo3MhwCDoH2ELAJahPlmRTRvPCrj/os+WpUZ+uApcZ55kW3OvY2y2LbE5DZockOTvLStXtd3saZUl077POafJkeMo0K9wzghdll/OFzV/D5ExnMTuWxslzylNC+IFkPkFImVetoqYRhUgW1F1ObuW3bS5QfS1sI6ggQj+CG8R687cggRnqTmFou48yVPF66tIC5XBElUnKT6y/TXlp3p5MxHBntwYdetwc/etswJvuT6IrZe8TV2LTXry61Q8Ah4BBoHwFHULePmbvCIeAQcAg4BBwCDoFdiEArw/lOhsQZ/VerfhspL1VBHRwLREISQa1kmBJqbC8xyl42aRiSUhW+Omb0e3UFriSnfi8Eq6hlbTKP1bO+n2aPyGPTi0XqaTl2mxqN53bGQSOCutn1bMAhopYJalEuKzm/Uip7rs6JnCeCmtxDC0EtLsI5frIXh1piUBNBXTXkNLeP44ObAwBKCBtmlvFjZYDlVo/yFaB8M1WA5Oafo6SOkJjW3L/UD6Tu5VjVIpu3PBIySe2PA6mYun5nRTWT1KrwFlwoB3LjTQcQetO94u7axGIW997i4jpKhK5xd60EdaNDFoyHp3A2bt29tooRzJyz8OpuDaPAVNbI/bcksccQR+0m3En1X6U2UWxuMSYyKV+tMqmuanRGhoh8436dsdSe8ETg4pqd03jt8asXRh0dRqHb6r7YyXN7s7pvh+dZmL4J1r+dOepa7DfXJofAdkXAEdTbtWdcvRwCOwsB/1ClpTJWAtcKQOO76DZqZpt8rnPHLQSt/L/xYV1PKG3tG6zVphcFSBfX4gVJ411X8fJ8AX/2wiy++HIGpy8uYX5hxSeoKagz70BMKbxv0IPN6lvIqJspXjXHf5b9isR/JtbeLIIN201KaG5TtIaB3gT2j3ajHIvgwmIJS0srAP1ViG3ngNJCdEcrSKSiuHGgD2+YHMYH7xrGD97Ui3hMPBT5xL0jqHfWHeNq6xC4NhBwBPW10Y+uFQ4Bh4BDwCHgEHAIdBiB7WDQ71QTd7vRP9j+ZsSJEK0WqWlIYHaJbCmovfP5lh1EiWrf/bS6K/YNAZ7SmOIuB17B8RckoBv93ozcsQn0MATQakI+oB4PEPGUZ/014n6byEtWUNO7idVN7rZJPV4sFlg9zvGnF5dRKBRZaS22InLnrerhJCjGNhPUxjikhiUiPClf35W26TDj1rqurUaZS2nTyUMAACAASURBVKpeidFtTF2cBxGtQiITM0r19g4VKFlKmRlRAquBibAmVbVxSe3H/halBBPyFeMKuyxELinEqRwqu6srJQR1LxHUfUxU9/So22tDUOtBhagouCW2tBitBCff/7bH5/qWPtN8MoxJnDuN9WeT05xfHRksBkJf9W2VYTHzJL5gRQeT71X+zCp++uOqiTGP1eDxuBTBrs7lxfeHfPLqqePIr1Mgbp+5rtncHFahu9sI6u3yLLP7J2yddvuzqlNrAJevQ2CjCDiCeqMIuusdAg4Bs1wUIGidai0L1eu1v7XSxapxoa3rSUMeb178ZCXKrYOUAWfYry4U8ZfH5/CllzN44dwipueLvPbXsDrMMYPcftNKmGLs0JpXDjcLaW7iQ5u1vO1ZXBhmXZqbg516QLcGJOIRdHclUIkAS+Tjm/5oH8lbGCG3md9OVJDsj+J9B8bxgcMTeP3BNA6NJYT/NmGHDPDWQHROv91d6RBwCFwdBBxBfXVwdqU4BBwCDgGHgEPAIXANIRDWmL5Tmrybjf6tyGklybQvNQa1TfIGSUIlC4XQJoOEr2j2x4SvDFDyWtIL2aj5NyLL/fRC/NouxYNjbrP61h7zdvliTPIJay1f0ovxyOhoReFs3JaLgrrMMaiJoCZyenFpkQnqhYUldnNeLBm1dUWiD7NrbY5RLPGYPRffBjcmp8sUX9qQ4EosG4uXEJ3sP5DfiVQWRa/Jj92Ak6tuca2uamf9NyvaNda1UUFTPqpqT8TjEkeZFd6+q3dCh+pVKpc59ji5vNYY46QQTiZTHI+ZDPyDgwPs5ttTUCeMYtzEbiZX5apCbnbQQAxShsyld6NC9seGun03pih11834iEHQdkPeaMxq/3okN41DVe17IhHjmtuQ0er6nF2Tcx2NMKTBRMkHGoxhUhTpkEMAel2TybXVeG81d7f6fafM6c3quZ3a5wjqnT6aXP0dAj4CjqB2o8Eh4BAIiwCtpQvlKorlGlYqNcSiEfSlYkipq2nlnJmYDRxfZBWxv8fgMg177bnHNlcRV5svV5FdqWCxLAdF6RWPRZGMRdEVpTDOEaRiUf5LxOjA6aqd1CoH4cEUlxZL+IcTRFBn8dTZHC5mikJA24LtiEVG0yqbY02bPRJ7HIry4U6vLR47b9TNvKwXgpo3GURqs/tu3mWasqyQPSYv3vLEIoika5jck8SHb57Ez920FwcGk0h1yRbB0dBhR65L5xBwCHQKAUdQdwpZl69DwCHgEHAIOAQcArsSge1EAHSqA1qRQJ0qtxP52urJVu2Svl1luairlq2UZpMBeVXjS3wrhZSjMastLQAZKIyRRWILy8uLX9zQ9dzaqLRqUzuYUvttMtrOW9ut+XmKZCYXDelpXGgT4UvpiUimv5UVUlAX2bV3JpvF3NwcMpl55BZyWF7OY2WlzMYTImZTqS7EEqKiVhfnBAu54SZ1tpDe9C7ktpDMogBmdXNEXIGzUcgQ1AkivU1+7Cq8SgS1HzvaJqhF6SvXU52IMCVFMNWN8unq7uLP1N1K2FJKaWsJKyWJyUxkdbla5TjTvb19GB4extjYGEZHRzEwMMAEdSqV4rz4AIJxk064auzxRgcTPGU9G6bkAIMMwsZuDb35ynD3YudarVT2x4lYvFTVrO4Sxa23kP4Cjzk8Ydyr2+NMx7a6+PZ+M4ps6SM/Dxr/dDcQ8R8kqIMHJygvIbQbt1fuyea/tXM/7MS026XtjQ7ehMFzM+ezMOW5NA4Bh0A4BBxBHQ4nl8oh4BAAk9NnM8s4my3iYq6K3lQCP3BdGgcGEp4nHaOfFtLW3kbpulaBFNdWrBJWKpvWjER8zy2XcTxTxCMXF/HiXAHVUpmXw9FkDENdcRzsSuBwTwKHe5O4rj+F8f4UUkleSXLuXJS/sWlK5F5eKuGLpzJ4+EQG3zqVxfm5gnDGXp380Dvi4NvXSPO/DTNNb5GqaYst2Db7Dh8ILxaOVNUor8U7UgSRWswIr8mrERCLR7B/NIX7DqTxgVvG8O7DIxjsjjNmqxx6m7yq5ge/Grt37ezuWYeAQ6DzCDiCuvMYuxIcAg4Bh4BDwCHgENhlCGwXEqCTsF/rREEjkos3/YiKLcCKLR3EmdWffKq9hmhM4x/7hKFcqwR1MF60mAJIWctGCyV1Texij4A0alWpi7hy24xXs35tRAT6tiFDhFpqajHsKEkpRhp6KdlOn4n4VZKa3omkzjJBncHsXIY/Ly4uolBcYQOLENTdiCV8BbWqhVn5XDX5lSwFtdVPShjbhL/G9WbX0yamt8ayJgJViG9x0S2ktHGNbWJPU/lMFFN8aKpfMsn5CHltCHF28W23tcIqDso7kUqhr7+fCerR0TGMjAyzm28m4q06cbQ5A6K4zpZx5SvVjagiIipjFV7Q2JAYdg1etutzHna2wcxP73/rWcH4R8lVDG18v5g2E06sNCfSmgh1z+25uCSn+gvGlbp4gOyC0Io37d9nVUTJwEYKavFF6L0azbWNxvBumJNb3f/bCQNHULfqLfe7Q2BnIeAI6p3VX662DoGNILAqekybmc0WSvjauXk8/toiXpkpY6wngR+/bQD37+9BfyKGhDmkK8FhrJe917GZVbM01J9pp0burk/NFPCN84v41IkMnr28SKy1LJaTMQx2xXFjOomj6QSO9qdwcKgb+0a7MdmfwHg6it5EFHENAWQkxo2Kp9pNLZXw1bNZPHxiDt84mcGrs3lvPauet1YxwWYN7RPUEh4nQi651ZORekDiPaOvrrYWwZILd0iNY1LT9dGq2asaKjyRiuGh6/rw3psG8fYbB3H33l5Wi8tLgPTOAZgDuEKaq1a9ji1vs7ddcoeAQ8Ah0BoBR1C3xsilcAg4BBwCDgGHgEPAIdA2AtuJDGi78iEuuFYIalvp26zZXl9qDOq6nbxEFBOXa2arr/GMmairoMoxxsw23zOocMDe1UWS2zZSKhvVL19liEgmJg0hyHGWOU4ykYB0jclKWL41e1BNHyG62UvSbDzbRH0jRTWrXy11bjC9ktSUjj6Ty29SGZNqulAoMGlN5DWrnlmNG/PqRC6+WVFrXNtx3uqGm/Az0od6/Cg0G8V+NnGl1fjC7qOF+KUcbbOMp0wg9Nl6ZPo8EJlZ3FCTe28hbZUoll42cbiZ9BZX4ZVqjdXXia5uz6V3V5cQ06JWl+tYpc1xp2NM7kocOzMuPLd+pO03pLWJ+yz2KqPTaCF8WPWzIblVLe6rSYJ0tfSLfXCCa60qdRNxz66v8uW2oU+U6RwqT0avdz9Jf9BfrCqGN7uua41LHSjX+lwc5j7ebhjYc0U7dbtWnjth+sylcQjsJAQcQb2TesvV1SHQHIGGXmgsFbMcCBXGlsLOWNsfn+a0pbkmhrJZ3HHBZxeK+C/fn8E/vpzF7JUV7O+J4d23pfGDN/Tj7rF+jHalGuel5yQltLLtm0pX2mbVGcF8oYxvv5bDw6ey+McTGZyZXvZC/CBCa+oIeuNAfzKCvmQc3ekE+ga78Pp9vXjfgT7cPNyF4Z647LGsl+7c7N3WzFIJj72awyOnMnjk+CzOXiGC2qxlZcVu5RA8UezvOjRlXQrrZ+/waaM1vVaIDowqn21CG6XSCfzI0SH87O2jeN1kL/b2JxHnZkk/sntx/SdXwniL8tbwLTYR7oZyCDgEHAIbRMAR1BsE0F3uEHAIOAQcAg4Bh4BDoBEC7RjdwyFoWQf8c872mWeTjTnmbbbq9c67AsfN20pTv21W8kwK3Ui+Ya4NbtntzXyY65un8cgyzxqwGr86gpo2/VZ2/Fu9qNNyIVxDpSburLkFdqxfQ+CJktrC0BgTiMRUIxHH7FU1gVEE6+/1Y8dYJ5ikDr5sdWy9Ejbc+LOIw8AFa5PUQs5L2y3X0cJCMlEsamKjUPaI0YinribX3dwrJuaatL3KilrB35DKqtw12HIJjB0Rt35aJbJZnU4KYyWzpZMM6W3qHBGy2IuvbKD1iVsZD4oo5UXu26W+QmSL6tqzHMldR67EKRUR7iaetpLQVGdNJEp8UQ8LQR3hQw+rI8YZ1YQquk0Yau2qsKYle5aRHvdatlqkb+JE03Dj8WlcwGtZqm7XC3UcMPlujyFraKhig39XlTqhSDGuq2AltZ2/GUZ1I1KVPXVF6PhrNti1wwT4+nuyzqnjRufXVnPZ5pftC+jtebBVPRSHRnNn2Bmjcbr1qqflvgkadjdWF3e1Q8AhsDkIOIJ6c3B0uTgEthIBORdpDh7aFTFLH3pbKJYxtbiChRXx0NOfimO8J46eRARxDScTIKjVK7euoI5lCvgPT0/hMy/OoXaliMEEcPfhFN55dADvPzKBo4Pp5gS1ut+2vQD5fq49zW+uUMZTlxbx2Nksvn4qixcvLyNbrKBSrkqUJb2GljlU70QM6Engnr1p/MjBAbxhfy9uHe/BaE+S41Xry+LIvfXo3HIJ3zpPBHUWX3xxFqenlaAOLnbtNWb7Pa2Ojhpu88y6WfZaxrMW7ZuSMYwNduNDd4zgI3eO4YbhLnTFKda27ldMPGtdXxumWt2Qk+cw93IIOAQcAp1GwBHUnUbY5e8QcAg4BBwCDgGHwK5EYPMJaiUyaaMYIDU3lUBpRuZSN/pli8sy3abT940+b4w8loGjhITdbru8zSqjRbsNE6YxoplsIxuAEpaGOAkSKBpXTOwGPk3oGRkaEtTqHluuIVKST7jXjPqWlKSGfBWlrcQYEw6usSGhTrFYZ8gJe3tadW/AdqoC1sh+PQWwR8Cr0kGYR4joW1yYk2tuIqoJCiJnWcUciTBprfGfWaHLhHSMv6frYka54RmNjGt1Gw91Ka0EsfDESmgLzr7Lb3NfWe67aczrAQFVCQsh77toJ8OW9AO5Azdke92BBOovIXBZgS3OsJmgJuNeLRJFhUl1wSQakzIVH47VrEoVUmdTf+t9wZfJteoGXOvp3T7M4YejqD3jpILK/dacFJS7XuJ5s6mrKupuIfTlPpXzAqIEZ42GqQq3ytxXWj9Ps6HKbzU1UvvMH6uorX5sNoLX44JS6tGJ+VXzDZLEHZ7XeCzrXL1W2WHn0XDjaO0+sceT6cu6C8wYCZDRq8Zm2KnLpXMIOAQ6joAjqDsOsSvAIdAZBCzy2SsgcLBWd2Pk/ed0No9vvprDybkClsvAkeEuvPW6PhwcSCGdkIOUskb1Vx+8TjTrQVoLvjBXwO8+fRl/fXwWuFJErFpBejCKH7xxAP/r/dfhDZMDiAVOIMrKgfIJaphlXcIlykKBF5fFShVz+TJOzCzjsbPz+NarC/je5WXMLBSA6ooQ8ZWo7JtovUp7rXgE6VQMBwZSeMuhfrznpiF2h72/L+UdXuUS6mJTA3P5Eh4/n8OXT2bw+WNzOEUEtWx3vDWvt+/bQC82I6h1a2G2WFICKakjEfT1pnBkbx9+5o5R/PRtw5hIJwxE6t/JVNIszWSfYq/THEG9gS5zlzoEHAIhEdi1BHUmmwsJkUvmEHAIOAQcAg4Bh4BDYIsQiBjX0HWbRSUbdOdrK+6affa27qYha6kA28l3rbLpN0MkM9kUhgDZWNlCAjYjzSlv2ozrRptOlyv1FgZDdS1MRJxIZoN0T2N1X5Dcswke2wiwBvFj+URWMpKRUqLPxLuudyG31phtTjg2vsq0vRU3FRBIc+s8I5e21RBmxpoiCmOJ9VyrCGGrNinfRbXUV12p24p0m3f1VP31/JdnJPPiG1uNFLJZ7g+P0NTfNR6yxsCrI3lNYz1M5L4k9+GsfDc1pvHokbBMzsq4Y/U4DyNqv29u4zvGUg57Lrq9Ewh6L6/uKc/5dZ3bQ5I3E64h57BVQ8O2wjXLw5gN+T4Xg5fwx40LtespOQbT1VdCYhBGEGOCWglXr5PWaNiqgdAkrRmbTOQH78m151TPvX9wbvGskupywczb3j0SZs4xaeykDeZRnsU8F5R2eYGyPazbKNsjt+1+0v4iw26j/gs39zQTQwfn1ZAj1yVzCDgEthCBocH+LSzdFe0QcAisGwHrsK2XRwOCmn4jgvq56SX8zfFZfOfCIqaXytjfn8JbDw3gwcle3D7SjYHuGC/rdK3nrzgkThKtDY9nCvj9Z6aYoF4md9iFMpAAXndoAL/5+v14+8Eh9KdiviLbckbtHyLkY5l+lT2CWpbZfOCxRuRxGS9OL+F7l5bw+IVFJqyzywXML61gcamKapm2hsbLku5b4lHcNtmNt90wgDddN4h7Jvox2Z9Ed9KUV7cuMwT1azl8+dScRVBrfCNzqNjQ9v5+uP0eq18f+faAeuLabAKqNWoWDoymcd+hQbz/1mH88I0D6CWluMWw6w5L1nPUP8G1c9gNRPvtcVc4BBwCDgFvR5/JZHj22W0nHh1B7W4Ch4BDwCHgEHAIOAS2PQJEbrH931JrriIMWpENYVu5HuK7Vdl+nvUuwdeq0wbqoeRmSEW5qMBlQy6vtcqm38mAIaSM7u2DfF54F7RkQPBJ2zVEqi07MHyZLbPqSALue2PwsM0cHoFJhiR2s93Iha+vsLTHkH9twJf1qhaoGtMn9INJuHoN3Qc3UneuDRG7Krdenmdvy4gmZakBTQjqRiOw/hCETwLXRWE2gK4yBFrEeS1KbhhXMc9t9PVaxikNzC7aZ0mpiFq3lZZmqqGkfdhKMEFNana2OrZDYdr3dKPSzO+qFGecbHVOw57xM2p7zmk1z6wuL4CmPbq8Qyqt568wc1yrNFp3OWChBy3C9mGjdNt97tpI29y1DoHdhIAjqHdTb7u2XmsI1FGS3ppdmWvdr/AJSjw/tYzPHJ/Fo2eyODm1hAIimBjrwftuGMDP3jKMo+RCOhlDjDwhmQUMr9r4vKOom1/JFfBHz17B3x6bxcWpZeSXS/z9bfv68NH7JvCOGwZx/WAK6aSGvFEuWvdNsidb66VtKlWrWF6p4MpyCWcyRRy7UsAzF5fx/YtLODm1gMX8CkiuLQdmzTonEkFXNzAxEMMb9g7jnQfG8ODBXtw0QUpqXefqmgiYzZfxT+dIQT2HLx6/gjNEuoOIej9Xbxm8KXyvZCI2Ato/mZqbA7B00BXVCmJx4K79/fiho6N415F+PLQvja44EdRyyrmOLF9FUJu13rU22F17HAIOgW2JgFNQb8tucZVyCDgEHAIOAYeAQ+BaRSCsq12//bSZ1w25R6WZn1sRqja1sZ7Puv1tRVwE66Gbd59IWn/o0PWU3e7oCVOGbNTtWFzNyJVm3zfve1+9227Nr1b6ThBJQZKy3TJsPNvHfDVyjfJo936143HXuXRvoCZWR910UCIMfWyr57X2TVXKYrXiZEROb4ygbj3K1JV7SE/irTO0UtD0x3deJMouwjfEta9ZcjtzbXCOa6tJG068Oq60ZEnf+3NtcM7f6Hyu128OOW2D0O69v2EAXQYOAYfApiLgCOpNhdNl5hC4igh4QWNAIVRkMWHti6xDpkRQn54r4Etn5vHIiTk8ejqD+cUykE7ingN9+PGbB/G2A/24a6wH6WRM1iMNsry4uII/fWEG/3B8Fi9fXEAmV2JX2zeOp/ETt4/gnUcGcc9kGsPdcamPlQ/VNr9Sw1KhigpqTML2JqPoJuI1mNhCkdapFIP61fkSXpwq4pmLi3jqtQxOzCxherGEconiDCkpS+8VIF7DkcE0HpwcxFtuHMCDh3qZOO9PUlk+00wE9VfPEiYZfPXlK3hlhmJQm9A+Xh2CXrvW0cXetjoqXWTsA+K9iNbHUn/x9FVFLBXBWw4N4gO3j+KNB/tw82gXEjEhqJnE1jYYclrWkQq2zaQ3Pyq5jla4SxwCDgGHwCoEHEHtBoVDwCHgEHAIOAQcAg6Bq4hAu4SXsRQE4kFdxQpvUVGyVw5D212tCooS17MNrFG3OrLFU1iGq+e1TNTYrrnDobF2quC9tKpL6lxdhyvRzmM9ZKvnMjzgZjuYlx45IXeJjIstVLDOoay6A+oqyKak1Rs8sTDZZrlQBHg4hNZIRYaxNUAL1jTs3R0x+EgMa8tuuuEKN8qgHXX2OirQ5nzQsoQG+XV27tx8fK7lOa9l/7kEDoFrBAFHUF8jHemascsQkNWoR0cbgrPB0tLgUsNsvoQXr+Tx+Zcz+G/PXMGF2QIQi6KrN4HJiW789C3D+KVbRnCgP8lep+TgnLj21tf0Ugl/+/IcPvfyLJ5+ZR6X5oqsiJ4c7sZbb+zHu24awjtvGMTe3qS//+U1JlCuAeczJZydKSJfLaO7Czg4lML1/aJuliVjYFFtyi5Xa1ip1LBUquBspoAnLubw6Jl5PHoqh9kc1cHsujkci6xpk/EaxvpiuHt/P950eBBvOziIu/akkYz7Cu7LSyV8/nQWX3o5g8dPZXFhbpnD6/g4UloNi1LvaamtAeeR/ZoXlaHHXelH+l4TAfHuGN530yA+fPco7pvsw96+FOIxClXlv7y43cZtk3oX8/vLPsTdVm1dYoeAQ8AhEBqBXUxQz4cGySV0CDgEHAIOAYeAQ8AhsFkISMzSdnKrj7HVzpU7Oi0bB8JSWFerpSaeMMfabV631a6obYV567pee4SNtN8LedbW+G+GV/vut1sjv/EU7aiwyYbEBDXFrV6D2K0ba82GnYdpnQPwjTcoVA7GEKiGTbqmQR+vv2YmUjeF0+b6dGpeIMvm2i4j25u7V4PX/vzfqgMao9rZuVPx12MWreq4xu/bcp7fQHvcpQ6BXYrA0ODALm25a7ZDYCcjIM9zb81QE1fXdcJao8nVVhYrVcwsl/DwqXl84qlpPH9hEcVCGRUiZAfieMfhQfzcLaN4/WQ/Dg0QIRoxBzH99cpcvoQvn53Hl05k8OiJOZxll9gRDA2kcPt1vXjXkSH8zK0jODTYVUdQk2I6V6zg8fOLePRsDrPLJQwmo7h/Xy8e2NeL8b4EuhO0P7CIWuNWPNhLi6UyTmYK+Pa5BTzycgbPXVrE+fkCKitGjQwlcitAoor9A124daIP9x4cwL37+3HbcBf2dSeQiEZwIlPEfz8+i0dOZnDm4hLmF1eYOCY1siCs60taHG+AoDaNYCQ91bPpQ95H6Bq2BmLrEz1JfOC2IfzKPWO4fU8aA10JxKIRo7eWzPgQqLVu97Jd5Z58UzZvO/lmcXV3CDgEOojAriWos9lsB2F1WTsEHAIOAYeAQ8Ah4BBYG4HwSmraZLcgTa5JsLeZ22uOA66v1cTMZriY5tyZ/G7vdTUI7fDjtXnd7XpuRn7toXR1UrdLUKtL8HBUX+N7ot14zpuLhO0OUVw/h+lbNnOFlKhrlLxoXaiDzW2F3HtkRG0+124Gzu20uwMt3IQs1Q06A9bGYYFtNp9vAhIuC4eAQ8BHYHBw0MHhEHAI7FAEvLVrYF0mB0vpcK7ugeTQdLlaZZL4U8/O4Ftns3h1ZhH5UgmR7ij2D/fgnslBvP/oKP7Z4UEM9sTqFbsAcsUSnji/hK+cyuLzx2Zw7NIS739IhT0+nsZ7jgzhV+8ew60jPXWIFspVXMwV8RcnZvCpF6dwYbqEsUgCbz00iPfePIT7rkvj4FCSQ8K0OhRLB0SLlRrOZQr47vkFPHI6gy+dzmBmfgWoikJZCGZRQiejEfR0xdE90o0b9vXig4cG8OaxNBKRKF64kscnX5zGY6/Mo7hYAkpV4yVdQuyIN24h/tvd49kAqOd13xO7nVvUHHY1ym0iqPtS+NDtI/if7xvH0ZFupBIxVpkLBW8f+qQ62qpz34tZmDX9Dh32rtoOAYfANkJg1xLU85nZbdQNrioOAYeAQ8Ah4BBwCOwWBNonKGg3q3G1dgtK2s6NbOPDYRXai3gLgrqpO3LL2LPW2fO6loaulLTxahDUYclERb2hI+Am/rM332lwuL5vmarNfuC+sDL1Rc2Ne952rMjXNUhmq/Glr7WUVgpy6/eO3ka2etr39tCwxTL5eQiF12KogloJ0Q41iC1+2gbfpWFIHr3lcJIE4VvdKkOfMF+NxzqGbqvizO/rJajXd/gmZKVcMoeAQ2CLERgYGtniGrjiHQIOgc1CwPaTImFWqrx6qSFq3GcDZ7MFfPVMDl84MYevnppDbqHAMZtTqRQmh3rx4zcP4aduHcJNI93oT8X58CITtQCWVsp4cbqAr5+Zx2een8Yz53NAtYooEcBDXXjnkSH8b/eM44GJNCi8i5KkyytVvDJfwJ8cm8b//exlLE0VEanEcNNkH954dAj/wy2D+MEDvYgTQc2Ua3CHsXoNli9V8Np8Ad98LYfPnczg6fNLOD9bRJVIZk5uDg4TqxuNAt0x9A6m8OaJNO4a6uL6vbawgsfOz0vs6XINkSrFg5Zrq+ZwJePHAGzGOtDvId+dueQr+4kaEI8i0Z/CR+4cw7++fwI3DHVx2exyfTUdbb6xRpAKqzejups1MF0+DgGHwDWLwK4lqHNzV67ZTnUNcwg4BBwCDgGHgENg+yLgE9Q+AbJ2bW2XXdu3XZ2pWbu74jaJq7bcy9rmmjbLMeA0O5ywYYJ5HarrzvSXn6uSZ2Haxmm5L7bfK0z9m9W6leK2ag/vNVUVBhkPIzXx1Zdcz/8GiOCOgauKC3WnaMyBdtvqqtvuPS3mNlFRk3WwHdVuu+MpONc2OwQQbFy75WxO+mbuwoOHGjanNDuX4EGB8IOrc8T55rfS5egQcAiER6B/eCx8YpfSIeAQ2JYI6DNaVcOyoqPFpzznZd0ha6CFYoXVx3/3cgafeGYar11ZAqoVPlSd7knhjYfS+OGb+/DmAwO4ZTSNRCzuEdT5UhWvZFbwzXM5fPKZy3jyXBYokSvtKNCXwltuGMSv3zOON+7rRToZRZyIYUSwxAR1EX96bAb/z3NTyE7nEa0A1b4kDl3Xj1+/dwy/ePMQkpxeF5/kHUcU4PWxqY3nbdSwUq7i7HwRT1xYxMMnsvjyyxnMLqywk+9aVcM6UTztKDPssViEXYmn4vQPUZQvkz1T1QAAIABJREFUF8pYKVWN1zNDULNjIbNm8hZA61kHB4aL51FIWyUejLSf2BlQIorEYBL//K4J/Mb9e3HdQFJU5XXXyvWik5eXVzvdepgvNqHW23LMu0o5BBwC2wMBR1Bvj35wtXAIOAQcAg4Bh4BDYBcjsLb7LCWAdhtArRSiq/Fol0xcH5GzCbHDrNPzq+vc+XavZyS1i609ptu9Nmz9wpRRn4Zybk2mhck3bB29dBzLrV7tLgS1UTOEsPy0xNGUsapuxttf23UOdYGZn+riT68/2nTzImsmTp6S1KEq12ai+rm22bzckfHRZk23OrkYe1vfS1tdT1e+Q8AhcHUQcAT11cHZleIQ2FwE6mlJIo7L1Rp6EhHEmOQ1L3MQVpaqEXFbXathsVjBI2fm8f8+ewVPv7qAzHwRpVIN0WQM+0fjuPdANz5wyyjedXgEw91JjyIulmqYWizjW6/l8EdPXcI/nc0AKxWOm4yuGB48OIBfu3cCbznQj9GeOJJxIZzzpRpey5XwqWMz+C/PTSMzvczutJGMoX8ijd9+aAL/4o5RdMfrPY8x4c5rYV3nSbtZY82NqmGpXMWr8yv45is5fOGlOTx7YRGvZYqolsvsXCdC/yPml7DgDaTxKGM73mmokCZSX0lqwW+9L391XfVcjyvBbPPOTFCnokgOp/DLd0/g39w7iYneuBDY6ifc9KXWx17ReUnWX9X1NtFd5xBwCOxSBHYtQZ3NzO3SLnfNdgg4BBwCDgGHgENgyxEwh7q9jWZgA7jaJVlYtfWWt2xzK9DOxtjbWTdWl66umHHZ1pakTysUvmJNe86IEux6ee7owmcvl18FnqglOdqo57UdngC4cUXXS2cqUaiGp2aDz0tXZ2BbY6gG6r1pgzrQ53rUgd3t0f8a9XsDlX/wYEW9knZ15X2HjJvWkkBGq+XfjTwYBu/MdoatsR92cLBrbaw71uoPNcp6DW9w/3YK3eb5NkOw/QmEcwo/dVpVarescCiZ2TlcYpfKIeAQ2HIEBoeGt7wOrgIOAYdAuwiIOrhSBZZLVVxaXGGV8lhPHCPdcSRjUUSjRM3Ks957NkfEfTbFcX5uagmffzmDr53M4bvnFrCYLyFCXGiiivHhBD505zh+9vZx3DDUjd5EnDnoUrmG+UIF3z6/iP/8nYv4+mlDUNMCNxrBfQf68NF7Jzi29P7+FLqTpPCtYqVcw8WFMv7k+Cz+8NnLyEzngWIViEcwsqcHv/H6vfiVO8fQm0yYNY0Qw/7KTkn3enmwqJzBMalPz+bx+LkcvnQyi6+enkd2aYX1xcJJKxKWMjpq5eUtpvwSvdjTm7C30J6o1SrSLnPQVTcQXoxqamZ3DN2jKfzyXeP4zXsnsac7Dok+ra/6Q5n+Nlo+udjT7d5LLr1DwCGwEQR2LUGdyeQ2gpu71iHgEHAIOAQcAg4Bh8DGEWBOqoGB3+OqzInrug3lxot1OQgCYkdolyaj/vJj7bbC0ju13zLmmDF+NBsTrQrq4O+tCOBwRZv2NUjcyhV20/zbIQnZ853xkb2KC+4MydYcFzGW+d7+pEJkaLJr4tm5rBMIOmbrDz7IhUE4lFS1R2vnWtqGZwG9F9q69whNNSxudit0nrXfrd7bhvdkuHsufKr2DqCoUdN+D19Wq5SbM9+0KsX97hBwCGwmAkND/ZuZncvLIeAQuEoIFCsVvDxbwAvTy3h5Jo9soYLhdBw3jnTh/vE0Dg2kkIzFzALVX8vrUm52uYTvTy3jL49n8OkXZpDLFGSBW6sikY7hDTcM4n03j+KdB/tx12gPK4gr1RoKpSqevLiI33/iEr58cg4olMFMOSK4a18ffu5143jb4UEcGe1CbyrGBDUpr88bBfUfPWcI6hWKtxzByHgPfuOhSfzynWPoSxFDLiSyHv7VNbGsnyWmNq8rdWtgTkIurJRxLlPE185SfO0MXriwiEvzRdSobtpoexlqK5KFMfZeSuvLF74b7fV2Lau4+WUIat48aG7+JoJsC7V0HIN7uvDRu/bg1183jtGuhEfV1x+69HcU9o54s1fa622zu84h4BDYHQjsXoI6u7g7eti10iHgEHAIOAQcAg6BHYGAHIIO0lOGMOHNbxsE0I5o8U6rpDCINc+VsbW9X4N8tomfpkTsNowhXd87zcnlZr1ot7U98quD46IBzlujELDwVPV0C22wjWH9mGpuQmL60Lj9rvPot6kQ23NU88Mem4Iz+yysV3xsXlOMy2rPR6JRkKyal+tVJdtmbG8eEC1yEvxFSaSHdcIVvtYY2H04hsPMpXII7BQEhgZ7d0pVXT0dAg4BC4GFlQr+9sQc/valWbxwaQlzy2X0dMdx5940PnjzEN6yvx8T6SR6KD40rZHYVbbl/hvAfKGM//byHP7ge5dx5uISIktl1Co1xJJRjI6kcNeBXnzk9jH86A1D6E7E+MAo/X338iJ+94lL7FIbSyvirhsR3DLRi5+4Ywxvv2EI9+xNY6CbCGpgmWJQZ4r4s2NX8F+fvYzsTAGo1Dje8shEGr/xABHUe9CXigpHzgQ1EK2ZMDveklnXeOYL462I0lPLiuUqvn8lj2+czeHLJ7J44mwO8/kV31W3d5zUdt9t1qdmn6iuw4lY56WkIa8DHHZ7Y1FPskZkzcp58t6Ug0uLi3TjyjySjmPP3h784p1j+F/uGsMIE9T+y9896OFMs74zSQJQbcQzeXttdKkdAg6BXYmAI6h3Zbe7RjsEHAIOAYeAQ8AhsN0QaGy8b0yabLe67+T6hCNGyABhJK4BglravtY58yBpF0wrv6uYtKXQeovADoeTZfgINIRa2QyldjTsdc2vlxGvjYwvRw6ka+JaewM4t1Id1JHNFkHdtEgl1n3/e5Y35gbSac3I/CQ0YpvKjdCdQpYwe57i0ew3xdjMNm7ZIqA6SVCbQ0ABgnpVn1yramrTrmb3ue0gU2IwrkM93Wxya3pvbuAmdJc6BBwCVxUBR1BfVbhdYQ6BTUNgrlDGf352Gn/83BVcmloCChUgHsX4YAp37u/Dmw724b3X9+O2kS6kYhSzWddjpgoRsKvvb15YxGeOz+KbJ7N4+cISSoUKIokIoj01HBhL4SNHJ/HBI+M4MJpAd7fsnZ6dXcJvffc8vnB8DpitAHly8V3DwT1deOfRYfzQkSG89foBjkNNS4VcoYLTcwV8+vtX8CfPTiE7l5c1ZyqOkfFe/JuH9uJjd4wxCa6rUVrX+MJnXaHrqsb4MTPrECKo1bNZtljBydkCvnwyi4dfzuL45UVcWSzKho2y99Yumqeosb1toVFkU3o5JEqxuzfabSYDs1aVN0Ms67KMykMEsd4EJiZ68At3jeHX7tyD4S5y8d0omks7m6mN1t9d7xBwCDgEGiPgCGo3MhwCDgGHgEPAIeAQcAhsAwRWq2vNhlHJH6eg7kgv1cfzpd29vVEPWhoMSb2JKs4gIbRud9cdQcfPdKMEdYert2Oz92xLTVtgq9fXovmbQyC07oatYk0KsBXUhqje9N5QVUqnCWqLbPeOADSbD4z6ZrueKGmzD+wDUsEY52zQ9P3Ry1ETTz3dqXHVZgNccoeAQ2BLEXAE9ZbC7wp3CKwbgblCBf/puWl84vkruDK1hNpiiZ12RZIx1NIJ3L4/jV+6fQjvPNCH/b0p9CXjiETqFdTVGnBpoYhnLi3h716cxd8fm8PcQlEUx7ES+vtieM/+Sfzo4Qk8eLgbh8Ylj5fm8/jtZy/g747NonKpishiFbVYBeMjSdx3qB/vOTKMHzsyjH19SV6Vkbr7+JU8/uKFK/j0s9OYn88DxLt2JTA60YvfenAvPn7HqLgk58WLeVNCN7B/81Z4SjZzOt9TT6FcxXcvLOGRU1l8/WQWz15YwNJKWc4s16pCVvM6UNdFLJU2WUheuo3fODld38V67JTdeRtFe40K4/VaBMneJCYn0vjIXWP41TvHMGQI6nUPFHehQ8Ah4BDoIAK7mKB2Mag7OK5c1g4Bh4BDwCHgEHAIhEaATqM3Sqzf0ylvIn7E7Vndjrvu3/Zvnf5Mteh0Gc3y39yyhZhZm4Ty2tqmS1vt1UaET7Ph0U7a0ENswwmbjdHmGW/PdmwYiJYZtBtWmb3zrZnravfq7XKiZLxq18V3u2VIAUpQb2RuaHR/qwvGeoNoy85oN4FxlBBha6LWo9ncQL83OzxgHyQI+3lz5zX/ORGuL3yCWuorhHSjukt+HOpg7YHbLvouvUPAIbCDERgadDGod3D3uarvYgSWSlV8/XwOnz+VxVePz+LkhSWJBR2LsJI6PZjA3QfSeMehAbz/4AhuHe5BjH5ThbBZL1FM6YsLK/jrl2bxpy9M4fRUHiv5MqqVKuKpKK4b7sUD1w/iQ3cM4R2H+tAdT+CV3Ar+6IVpfPb4HM6fX8LSwgorqPsGkji8vxfvPTKM//GWMdw0nEKtWsPU0gqeu7yIv3phFn/13BxypGhORIB0AiOTvfjtBybwsdtGkIxaamZZtcj/Tdib1d2tTLb+QiSzrDlnlso4diWPz5+cxcMn53B2uojcUpljbFNdPQ9b7FvbWhhxWbpW8v3QbGyoGfKb3HtLgzxCnWNtM3FO7xF09aZwYCKND985hl9hgtqQ9hurgLvaIeAQcAh0BIFdTFBnOgKoy9Qh4BBwCDgEHAIOAYfAmgg08KTVUN2oLle9jbV9qjtImtC/aSOtpEKzz0Gygv6txHfYz9dO2aIAWKvdwc5aJyNjYpuFGRebZcLY7Luw3RjC7SquN7u+W5lfO5pSvmPXusCzmRnFLo1Xz810K2rbV063UyeaRtY/DpuRmmHmmWZzi29c7GS/simR4vfVHVjRshsTvRKT3iZzw86jNh5bP6fyM0gNqxTPsOGzxB9Fu/n+7uQYdHk7BHYqAkODQzu16q7eDoFdjUCpWkN2ucTE7588PY0vvJzB/PIKE8L8SkaAvhju3t+Pj922F2+7bgB7e+Pooe+ZKDXq4QiFka7i4Vez+PPj03jqlQWcnyqgXCAVdRToBvbu7cLH7x7DTx8dwcGBbkwvVvH3x3Icg/q752cxNb/MRSZ6EhgaS+N9Nw3jV+/cg9eN9bAb8ddyeTx5fh5///0MPndsHguk9k5Fgb4E9uzvxW/dN4GP3TKMRFQO2nn7a1Y6S23t5Y5Pspu1q1nTKdkre2tgsVjF117L4HMn5/Ct0ws4eamAUrks6z9dxHsez+gKOhhKMbv9NeX619XW8PSU4PJdjUPfmDhRGo2KOfMoBvtTuGlfH37mjlH8/G0jGEw5gnpX3+iu8Q6BbY7AriWoZ+YdQb3Nx6arnkPAIeAQcAg4BK4pBGzao1XD6slA39WY2V3XEQne5po2yHqafa3PvG+2N9S6KTff62lvdXPGPwfTGFYtTHl2mm1WthguDDHjGRjWaus6XBiHJPu2M+Ej5FWrURv4PWS728x1WydniCLRJh4RNlD1AJbt90d7Cngai2SYbM+YZqubA2Ru3RxCY8mQszxP2Z+VjVeylBpOBj4lgPV9A1iucangarVjl82popqXZ4NMh/qcENyZjPcUU53ti870sMvVIeAQ6BQCowOOoO4Uti5fh0AnESAeulat4mKuiC+czOKLJ+fwnXPzuJQpyB6JyOV4BH2DXbjr+gG86/AAPnB4AEcHU0zAeirhiAivX8rk8ej5BXz22Cy+fiKLFSKR2dV3Db2DSbz36CB+9KZhvOX6QXQjjq+dWMYXT8zhq69dxrnMIlAm5XYCyYEudvH96/eN44G9aUSjEZycXcbXzmTwhZcy+MapeSwtl8UVeV8K1+/vxf9+3zh+6WZDUMtpS8vjl1nXGNraPyBKtLVJy2tAf30TUdfZNeDCUhFPTS3gL16ew8Ons8hm8kC+IvUlnJSP5mKiXIp4VaqKP5pI1Dr8t8Ee9c41yno7YrzeUAxtWsBFIjEcGO3GA4cG8GO3DOOfHRlEX9IR1BtE3V3uEHAIdBCBXUtQXyhWOgiry9oh4BBwCDgEHAIOAYdAYwTqY3muTrOma11vox1U3Fkb8CD5bBOvbX/WfJuVF1AY77Sy18O6roOoDfbyKt2r/cU6uOCrca+trdVtMI6vRqW2YRlkI2rXzXe7zeC+sIXKzTIwaYQ4D18Km9raSO/l3O4gCV8lSemRo+upXKvCAoDaRs2dNq81neebzOerFPmqoFZ5f4OO7WhftOor97tDwCGw3RDY59R5261LXH0cAqEQ0NVPfqWCl2aW8a1Xc/iHY1fw3ddyWChWUa1EgGoEoHt8KIEHr+/Dx24fwZsn+zDek0JPPOqFYqb1b65UxclMEf/9hRn8+XPTmMosA6Uye8Tu6k7gpr3deOPhPvz0bWO4aaAXxy+W8JXTWfzNqQs4fiUHrNCiJAZ0JfGOI4P49Ycm8Ibr+pCKxzjGNcW3/vrpOTxzKYcCEdTxONCXwuH9ffj1e8fxC6qgJg9hupbTRa1ZoEvcZhU/1wzBK4dMlaD2DjFbS+7LhRV85uwc/ubkLI6/ksPsdBG1FVkj8eFyb8FNCmohqCVMlxDUsnzXMDKhuieQyKx/V22/5QsmqCl+eCyKu/b14t23DOOHbhzCg/v60JPocJic9TTHXeMQcAg4BAwCu5ag/otjM24QOAQcAg4Bh4BDwCHgELjqCIThcOrpF/tfzYgZm1zp9OcgZJ0uby0mbqNlGzLRlrcHxJ9mxy/mCQ/+ML0oOAV7rOGVlkKWDBydoN82MtDDt7a+lO3Wjo1gEPZaExUubHIRqYZP7acMQ1CvJ1+JQGzciIfNINDTAcMZy3Et99Hr/iw3Y9hKrSNdg3bY84He0Cq0qWP+NzIXbf2c6jfFKKg9rC0Agv3a0b5YR/e5SxwCDoEtQ+Cnbh3dsrJdwQ4Bh8B6EfAf7NVqjV10n5pbxhfPzrJS+bnzS5jJloBKVGJSdwEjIyncd2AA7z40hB8/OITr+5OyzDNVIPp1Jl/GZ0/M4TPfv4IXX8vhSqaAcjmCWDyOrh7gtr3d+MV7JvDW64cQKcfw5PkF/OFTF/Dkq/MAa8lIcR3BW44M4l++fhJvOTSAdCKOb5xdwie+N4PvXJjDpYUcSgVKHGOCet++PvzmfRP46C0j7OJbQlhp+ySkk6Fxvbp6rfeWlsHY2tIodRZerFZxZrGIxy8s4NPPiIq7VigCtTKiROJziBQhvnU35x1M36xNkR3n2otxrQtUqkMVSNTw9iOD+Pl7x/H6/QO4vr8LSVLCu5dDwCHgENimCOxagvpH/vg727RLXLUcAg4Bh4BDwCHgEHAIKALGbZh38tv8uy5GqiFONRYqk62GcfU+N3DrXaeyMxtbVgo2+Bwsj6sXLKNZPbZ52cwrNWn3KlJNLRgbOf2+enQH3Xu3G+/Z3S/bB4FIlNz6tfe6Ku7dQ1eKjFvkzrkdIjhg9NKYeKuUx03mGbb+rUFiM2Gu9WHTX3sAh0qtc6sFVJh5tFmYgEbzqD3PbLM5VQyp/hzO7t3tZ8mqOItisu1MX4TqMJfIIeAQ2EYIfPaXHthGtXFVcQg4BMIhoM9xXQNRvOUKnp7J4dFz83j4xSyeP7+E5WIFlWoViNYQ7Y6he6ALbzowhA/fMob7J9IY740hnfDXvyvVKp68uIAvnszgqy/P4dnXFrFSpHVFlMnc0aEkfvyOPXjvTcO4czSNs3MF/N43L+Ibp7IAlVMj4rmKBw/24xcemMSbDw1guCuBh08u4v98YhrHZuZRKC+hukJpY0A6idHJPvzbBybw8VtHQxLU1qk7XbPp9pbB87HxDp9yfGfgtewKPvn8PP7qpQxeyWSxtJwHijVEKxQixQTIqXNFZK9bQy/IG3Shrof1UCThqaesTRDqSA3dXRH82O0j+PhDe3HHnjTSsTjiUUdQh7snXCqHgENgKxDYtQT19f/x0a3A25XpEHAIOAQcAg4Bh4BDoA0EjMFAyWS+0pb7tpHVpiTdrWUbQ0UdSRYW0EaGiNUEm/KB63KtHLYqG0rXrkGlEyTihhpwVS5ui9c1BjDvmo65d28vBnX7QAWVx8YIRvGlee7SOO/B+cueT1p8Xte9125LqA7txqBut4xg+p02p9qHBcy8uFEI3PUOAYfAjkfg3G+9Zce3wTXAIbAbERA6VdbsFHO5UqshVyrh+HQen3t+AY+ensfx2XlkCiYmdSSKaCKGsaEe3LJ/AO8+PID3H+7Dof4EiAOlQ7YU1/ryYgnPXl7C//fcFfzd8TmUllbAP1RrSPXEcXiyF288PIAP3TyCaqWG3/v2RXztVAYoloGyENS37O3Fu2/bgx840I99vXF84/QC/uuT0ziXXUIEZdQqNY63XOtJYHRvGv/2gb34+O2jSLBa2OxDxDGM96pbbXpbFTp4TGtVdcOtemtDBAcyyK9U8dKVEr5xfgGfPjWFp89ngFwFEXL3LUJq34eWWb+Ky2/rMOY6B5vRaJv8Y6zuZlI/WkUkUUUynsSe7l588M4RfOyhMdwwlDQu2P1DCOss2l3mEHAIOAQ6hsCuJai7f/uxjoHqMnYIOAQcAg4Bh4BDwCGwuQjoznp3kn6bi2Wj3ILkGKUJuuw137XNINe77GZD0E7rRstVXdi+2JHtDNu4NdJRu9sjqX0Dmh+7rnkBno2t3fMCbY/bdsGwBnWrGMhhlcTGXCpvFCOw3Ua32wZKrwR1OzdpO2nXU6ftcI39DLLnxu1QN1cHh4BDYKsRyP+HN291FVz5DgGHwDoQkBWMeM6RMEPyvJ9fLuPxMwV8/WwWX3ttGi/NLWA5X0O1ZApJJhAf6MYbD/bjQ0cH8dDeHhzoT6AvGWPylDjTc/Mr+MTzV/Cp569ganYJtUKZPW9HE3HE03HcNNGDn7p9hNXXf/b9GTx9LgdQmrK459472IXb9g/glvEe7E3H8MKFJXzx2ByyRHaTG28WZUdR64phZDyNf/PgXvzKHaPoSVAdLI7aOuQo8aeljfI1/c94xmKC2nYFrgQ1p5Y8jRftSgU4kSnik6em8bnTs3jtYh7L8yUhizlbJaMlj0jVkN91Lrrb6zC/vqYiFKubtpXk1jtWBror2Jvuw+uG9+DHbhnB++/qxXAPYWEI+LZ9PLVXP5faIeAQcAisF4FdS1DHf+fx9WLmrnMIOAQcAg4Bh4BDwCGwBQhsrlvpLWjANVAkKVHXfwK9PbfJ2wuudt2O7+S2bgj5DnOo3nGHNsqxPReGaRsR7O33n8b6Cx7s0PvFNo41+2y5W/QUPb6imQjqqxOh3bmubj1O1j8Pts7bpXAIOAR2GgLlf//6nVZlV1+HgENAETDrPl7r8/qyhkq1hvnlGp6fXsLfnZ7CY69kcOpSHouLJu4zEcTxKAYHUjg80Yv33TCAn7xxADcOpdAVjyISiSKbr+AvT87hz4/N4MVX5zEzVxDv3bEoItEIenvjuG6yB/FEFK9eySObLQLktpuU1jWgKxlDX08SfekEulMR5JZKuDyTR6lELLdZCJNsOxHD8FgP/vUDE/jnd45htDtmVMPmTLC3EDZKcS90lrSV/vNFz0pg03dK3+vq0zrQXIsgt1LFiWwe3zifw6ePzeK514hgLwnBXhWX5zVuMLHaQtyDvAut8xUxJ2BZiU0rYt0LUPbxMtBTxgN7R/Ezhw/iLQf7cXRvjHFzBPU6AXeXOQQcAlcNgV1LUEf+/VNWzKww7uU22idhymiWxpW9PgS2O+amVW0YGBvi4Ik2bKNeo5Rh8Fgf0v5VYcpw43xz3fMaPL0VddC4S70j8STlZeMfor+bjc/AIr8+3zDjIETZayYJU0YwjZ2hCSDEdnRfveY311dD1YKqM1sotaYizYppu2lyyfW0e7OUXa7srRvnSpZsVl9u9P7bvdeLeYL81+nc6h+oXyW4Ngae4O3P0zHPO3Ly349/rdN0cOINc+9ttE/WLmO9S5VwIzZM+xqkUXy9Z5v1jKubpw02q9S3wdppK63v7X7W7Ol9jbWXGrNC94j3eLbjoIe+OlxCHmrhcKb6G/Ndk71SsyKNAmUDypCmjVE34apuDjewGmTXCgM314YbUJRKVEatX60wD65N21ynbvpacd2DK1AT1+621kwM10b73mHeFuatb94QKXzMa79zf4j0LolDwCGwLRFQzpRuaV4zehpjzBbIlXUGXz+TxTdPzuPMdBHk4rpSNmsmUiv3JvHQ9f344NEBPDCRxqH+FCZ6kyjXInhiahFfOJ3BIy/O4vlzObmOyGUqMx4BemPyXqwKOV0JepqKADEiwyNApQqUqrJ1YjsM5UX5xDA03I2P3zuBj9w+in39SaRiQuD6S3Z/vtJDt77HI3HN7e8ERGctL0FDfqt/ThGPXqnUcHyugD87MYcvn83iwvQycrkiSitV1EhN7e35DEGtau11DIQIXcvwyBrMW7NHgGQPsGcsincfHMNHjl6P28e6ke4BYvFGm6J1FO4ucQg4BBwCHURg9xLUv/u0ZRC04kDoxsjeJG1kr+NdG4i9Zru288gRk9iV3f7eqmEfbWfMrUVXGNtOw0nAJ9VkrWSTYbp40jWUWWm6sSaL2GvxHlu1YA7cFOshqNcam0pQB+cy+3tez2+nec3bY8gY0PbxfUHxkOQ20rg+tUjNhM4MGGHVfs27mJYgBTAwdVj3c2U7z2vbrb/1Xr8WMFdlYgdXhC7rkAhYkwdbPew5rtFYM4HPaA5utSZUsprnFSLBbcJSn/lbNKfqvGevI5p91ues5QrPs/Fs6npNjT6EexSo6VzNMhD/ee89H7W/dB6V+4pncUOACoftG6Rkjm8wz6/JYdnKiAYkuPnKN4KpN3mrj7VYO1Zd3Wernvy9/tvO1ToA4bXDY8NbH9Ste77VG+RW3ywWsdtRgtp7cPvd1NbztNUzlMbO+pUtISeRaySZxhnX+ydgt2013/EaaovntW23Tr2W1i1mLxr6OUb3nokZ2tY9bY+7Vve3W6d2cg9c+3f3XiNzm2v0tcTIAAAgAElEQVSGQ2B3IcCuva21rr0Wpu9L1RqyxTKeubSEvz82h2+fzeHM9DIW8mUhh5kgjqK3P44DY1146/5+vOe6QbxuIo09fQlkShV899IiPvnkZXz2hRmUV6qIxCges8E5buZxs6xnd9W6duc01pqenhPsTUe/JyV1DbVYFAODXfjwHXvwM7eN4aaRbgx2xy2C2l//6iPGM+lYwV2aWnZWrftNrGmzj8gVqzgzv4Inzy/hs8ez+N75HOYWllAql80aneot7rg9d+LrGmYEEkFihaMx9rfr93ThTUd68c4bhvH260Yw2ZcU0l0bvJbZal11cRc5BBwCDoHNQ2D3EtSkoA5jZAuThvdfxgCpn3XDG+b6jaRxZZu1i23U6/DnTcHcGE8bLhKsL+t+t1ZFq4xnnuXYis9HNJut8goYgtodd5vSbjsWSxufXdnhxnkzdVSdIiGs1aeBwm+nz2tmoyMxLCOGy6DNBW2CqohWKL6l/NF3lKzCPJFZ2dMX/OeTGXVHbW1olWhqBzM3zsON86aEzTrmuB2DuSEqA9yTtzcP8z23tTUnZR0dt4+Rb+zzNVu2mRPCPE8ZAzr1bpjHus82EW1cH++0cc6ktE0w6OdOrZHJQENGKXKbR+M6DlTjxmBDGNL3eupIrWdKYtO7zPuRWsVEoiNDWVS6h1/yDGCrjro79OZ+tZX5rqfl8Jsa0CyTl36nzwKjmudHiy5XKU4fl9Hm+rUh5qYB3r7EuBL0xl2bZYSqk+B1dV8N7r1Nmc/bmGuv2XlND0yYHuX1jPW5YbuVrO7E+GqS56b0dxt7kToyvVPzWgj8rtl2m2dG04NPDnPZxoQYI5uVps2xVvt3TkF9dZ+DrjSHwMYREP7XIqhtxbFxDaVLgKnFEh49t4CvncnisTMZvDKbR7FUQ5UUzzTvENHcE8Vto7142+QQHtjXiyNjKfR0RfFqrohPPTWFv39hFuVihd17q78ePXHItLNRb8vaXkom24ykpT+yb9I63hcVUNmUtK8viR+7eRQ/ccsI7pvsw/6BVH1+klvddjgYmdk7Yxm0064iqEVXLVUWhXW1ApyZW8GXTi/gn17N4sXL87gwv4xcsYJqOUAqr7fr7HoxJDUk4lGM9SXxwIE+/PCtw3jwuj7cMNSF7hh1iC2Mcgz1emF31zkEHAKdR2AXE9TfDWml9U9aNT+qz09P01thrb+bld6VHd7ivp0wt42XwRvdUofU/aSn5bTP/VWSxiIxZm8+jSjkdMzyLLrRsenG2rYda3Ur6Qbj3Cao+cTp2veC79LapNNjl+Z0Zufnu06NNdrgRPlPuWbEDMlRI4K6iliV7hzZBFUjNVSYz9Cjp+SKSklqvduUbLLrrI+EduecTrU7TD1c2dv2/t409/CdX1TuzhLCPlv1HmvJ9HRgPXkN3t9ETkcqAYI6adQJFSBCliB6J+MRkWfkVs+oF/hdSGwiqKNEVPOTUdZM/ATg/MWQ5bt0N8YyfRaq4UysaOZONUY6j6y2iFslickbIf/JWJDHim2oCzum7Lm90fi62mPtas8AQZw2a5xf7XZcC+Vd7bG2FeU1ut90jgizztqsNJs1zjcyz7h2y127HgzbHQc7p79rv/PAtTCZuTY4BHYVAsEn26rGe4fUalip1DCXr+CJSwv4i5em8eSrOVy6UkRx2RwWpcVtHOiOpzDa1Y1b9nTjlvEUJgYSKFYq+OrJLKuvK6Sg5rWveghrEjJET416hz1NZTy/3SoSk3B26Z443nSoH+85OoS33zCEW8fSxtmduMVmKtl4B/JiOXuxqAUJLkq/8/hcn0q3vSr5Z4H8g0P5UhUzyxW8ML2EL5+Zw+Ov5nD80hIWlmhfYjlyXOcoi2ioG9p3SMwoTAym8NDBPrz9xgG84/AQDg51IRmNSIhujVnNRLrar9ZZuLvMIeAQcAh0EIFdTFB/p4OwuqwdAq0QsAhqXanUXdJo8WAd27NPDJqFlHeFehNlmo0WYa3q4n7f8Qi06mNr6ITxvFk3ZoKnNHcyWEzORxA1BDWRAh5BjSpiFVFRR+mULnHR0RoqRBrwnsncYVXjVoovVlWRfhag/VhGOxksV3eHgEPAIbCdEbAJajJMkYLaENRMOK8Iga2xlyONCOoyIqjwnE8ktBxPMgazOqOZKqXNc0AfknUENc/+8kdKjlWKasvzhiGnlaCmq/Ts03ZG3NXNIeAQcAg4BBwCzRBwBLUbGw6BnYdAKILaC90jxo8zuQK+8uocvnp6Hv90ehGX5gpAqSKEKdlMyF4SiWG0P4H9gwmM9sZ5hX1qpoBXZouolmuIsOrZHOJUO4tlsxKjSr2NxRNJ2AS1icWMag2pVAyHJrrx0OF+fOi2Ubz1un7EoyZ0hCFzgwS1ktHi5lxftp1H1veWNMhP5fPSvlnI/Dq1uIKnLi3hiVdzePJcDi/N5HFpucTqcY6xzZjah+2aGfT8HlKCmb+pVdGTjGFyoAt37evFD97Yz8rp20bT6E7IvoXpa+4Trb/Ywupf3gmEBoO31ehY69qmT4qALr+T98xaBwvXKnc97dL8ml3b6HurfmtC3ezH4A0j9+fqV6v22L+36vNO9pfLe7cj4Ajq3T4CXPu3KQLNCWoWA1kevuoeQ/wbkdKGYON1XaMH1zZttqvW+hDYBIK66UGGa4qgVi2caMh9gpr/xZ5iYyTIM4c8KlFSUZtDHqzAM+ppCXW0yhNyjUkRiWjqDoesbyi7qxwCDgGHQDgEaN6uIEIkNM/NcdRqCVZKkzEmihL/Jmpomsfl0J4fLI/UFOTemwhqKpF01DHj1puIbcpXLU/GRbgqoD0zlPhB1DUZP1ki/z977xll13WdCX43vFg5B+QMAiCYxCxRoiiKlCzJSrZlt+0Zey23gywvq3vWzGr3j2m747R7umd6lu223VbLLQdJlkxl2ZJMiaQokSAJEgQBAkQqpKpChVdVr+rlG2btvc+5976HAgkCIAwUzqNKqPDeved859xz9tnf/vaW7BuRK0vvobw5xLadHVhRSRZpo9ht5mUQMAgYBAwCBoHrEQFDUF+Po2bafKMjIGQnEcbLG6Gi0iUuVf5OlHLF8zFTquHxsUV8dv8c9p0pYmmxCr9BvhDKVCfGccq1kHZtuPTRAKh5IWqeDuZPlMZZllR745GJq9mIj8ZybNidLratzuPTtw7hE1t60Z6h7EiisFYdiaz4N77DBd7RQkwzPsm3hgHX7S43QowVathzZhHfP7OIxycXca5QhUVqaj+ULH2cgruFFFS/lksKiS/KaTlHyJiEWNubxSNb+/CuTV24c3UbVnelkbEd2HzdpgZFtVuaaXhFlEdlgOQzcWsuQFbKpIk6HSWI17gQ4on51Ex/qqAEJRxpLSETxSS8weBE13xd7rVloC6Qvz3qZdQvfdE3Ppidj9BymMX++Ah/fuYUjjq1Y/LMuNw4NB0UdZnC1tknfsj4t2qM9dxRuMZQJLmC5MR7475f8vNjPmgQuAAChqA2U8MgcNURuJjFXhFhLcnD9Eaj97Kmn3l/09F+OkWxJqgNSX3Vh/lq3/D1plVi+C8Ur3BjEdTq+WDOQR+OKFOsxSS1xNlaHPzLNah1DVIy7HTZ0yhIRBt96l+l1qPjWZwq/WpPBnM/g4BBwCCw0hHgVZoJZiukw7iLEClO022FARxO3U1Ec8DvitJoc7CRdr9QDWqV3pszazgqJbinCGqpGS6lIYTclgAk/RJHUVPgIG+ygVJiRxkFEzn9lNOArqsycQg5bey0lT5jTf8MAgYBg8BKRsAQ1Ct5dE3fVjICrB6+AEHNFrP6e0x1Ud3pAK/M1PD1Y0V878Qcnj0zh2qxDnhkMweqVE4c3E8KZ5Camf0qGs1Lt33FbBYVMvtcyE4nYjYTon8gg0/tWoWf3zqA0d4Ushm5oSi89e0vxif7OqOus4svq1mNScpK3cfxQhV7Zyr48XQJY9MVFGarGF+oYaJUh9dQac4jKFrbJX+3uFSRBMbyW23g5tUd+ORdI3h4czeT02lHnXGYX22mhfXJRyf6js9C9N2FsLgAQR3BIn+XO+ni5RKiK9NJ4d4Eo8wiOVfJG+OrqF8tC3tzG2MuWSnRz+tCC/EaYXJ+f6WCeNz+GI6LI2xjpPUT0nxOTGItwRIatQSVTHgopXuEnR5rK/k+de0o7X0rWEJQL4e8RjfCTmcN0+N3XtmSlbzqmb5diwgYgvpaHBXTphWOgDg0k0oavZ8mk8e0bp2tsU3LbXtxGJtS4yQ2nRUOqunexdiWLcr7JGg3BEHNfLRO4a1UbsrWJ0PR9m3YXHZUDjp0HCCSOiaoJYiVslGJgjpJTjMlLbWtWZ2t1XqXefgxM9sgYBAwCBgEzkNAjt8BnIBWaiGofUsIalp9ncBnkppU1rQuU7ARreeUFUMcIuQc0aoFqVFNumthm4mgplpxRGADdqAJakvKPmjPhXa+hFQ6QoKbkk4HLhWRNPeSCmwmvhPWnyGozSw3CBgEDAIGgesYAUNQX8eDZ5puELhIBLRPkkIxl2ohziw08JUTBfzxwUmcnizBWvIRatKVyWibfSda7RybworWu2SOmux4cYCJ/U63ChE6DfR2pvHxDavw4U3DuHV9FsO9tljur0NSXmT3+W1vRNvKteSMQbx83QeKDR/T1QZOFmo4MFHGk2MLePLUPIqlBgeshqEmqlUabsaO6kzrOt2OCppVGZcyDu7d1I3fe2AN3r2hq6VsdhxK0EoSR5Qrd0ICarUyO2p3E2WsE4tbcUZyBZYmlsUnpnzckX9M/6yuqshW+W2z+lrQUsS1prWbQCZ8pJ0J3hshgavV2hHRnfTRNbdh+TFOYNWiUI6JdqGwm8j9C04C9gSqW+n7J857yX5wryXrgLRafPgyAzSRHQc7x1dp7klMRutnSo1yFKSgRz2u2R5Vq1IZIDkgO47eeDOPg3mvQeCKIWAI6isGpbmQQeBiEaDNhpydmhmLI5z0xizWVoKubnVctnBe8Y/qO6qhGxkHF9su877rHoHkvLiAsZ+cShdFSidBueQDxLWCrJDTUm804NrSgR1H3VLKVa4JSmo8RVDLISoR6asOWHKNODWVorPlueXPqnRSl5iy6lpBzLTDIGAQMAhciwiwO4qV0nLYDoigtl1WQRNZrAlqUXGECLhkQ8hEtex94thihxmn9lY1qnmTJIK6ERHUTmBL6QfSa9uy2sd+GHE+UHATuxd0lBIHOgG+HSe3aXIAqf1UK0CMgvpanGWmTQYBg4BBwCBwsQgYgvpikTLvMwhc3wholxCZ4LVGgD3TJfztiQKePDaPA2OLaJTJhtaOKUVwsvEtNjmTfVEd6UvFQjOeQu4JcUnX95DLOtgx1I8H1vXjYzu7cNfqLFJR2uuLo5ffqFXNV2mWGcUuuSRxC3hhgLmKjxOFGr5+ZA6fPziDsekygprPinQ5aehAWk07Ju9Ewa1EwltAzsX9W3rwfz2wBvevaufmxpWm5Sd97khegcaMVN1LNR+VegM1j0hqCSQQFliF4TKnGcKxLVZmU6r0rnwKtq7pHWWUiilulS6q6d4aR26bKkcZRwtIK/kKqgZ4pOTXzVcXiDK06zOYVhcrVXzMXBOCmtTXadFfbzSjFiQPbHG2LOUG1L0UqlffXPyEUfCDGgVRQmvUVXBEDIT6LroS/8w/xVEUTQR1fL1kEID+lFwuJqnVhZr4A01QazDlX+HKVc+SQdQtXMMbPQvm7waBK4WAIaivFJLmOgaBi0aAVnwHVqCcoVEGFr2RKYmm3vySO57eaFo3jWRKnshiVNvOdU8qXjSw5o0XCqtLIHPDE9REagRa7RzCt0lrpw42rIJTBLVSUTeVHNXGKCnl2BjWBi1rrdkYFsOSqBNDUJsH0iBgEDAIvFUICEFNSmnxYAQWEdRCNBNJzAR1QPWlJc1gYAcI6F+laqZ20XofpwenzyoFNRqKoKZrENlNQYWyyvuOpAtvDuFXCmq1LYgyWt4X3U/tDU1p9Pj9YqQZgvqtminmugYBg4BBwCBwNRAwBPXVQNncwyDw1iDwRrRtay1qaUUIPwix2PAxVmzgS6/O4n/sncT4bBWWF0YKV5VjiG1yUe0q/8sVyR6kVNpMcJIeNYCVsoCONHas6sSnbx3GRzZ2oztLtZmvLHYaE81QyolE/j8imhPUIZn8xJOXGwG+cWwef/LSNPadKmJ+rgqvQWWJiO/UEaw6Y5NS0iZ9wikHaEvhvk3d+Hf3r8I7maAWv1SoFChynejAEtHVvh9yevFThSrOLVQwX20gINUGKd1V5igiifnzYYC0Y6Et7WKwM4M1fVn0tKWQsS04BKYCNNIX8721jyy+t54rSdJceapj5TQreJUwZBmVujotCb5c2kkfxUSFLD9rn16SoBZ1vZquTRMgJoSTJLsmzBMOd01Cq0ZrpbN4/aSfkVuQh0swiFKHJ8I1pAHN2CTnUTxvdFOpbaLIjlXcCo1EmvQLzewkbRDPT6Wk5n9U2vtmp2fTcfXKPjXmagaBCyNgCGozOwwCVx0B2iYoQs2RTVRv5NwOIqcpHaUmvhJs83LkdBNRnbC4EoFgcfjXVe+oueE1iIAhqImgltSw9Jj4lIqbSYm4zqgo6kRF3WyrUT1SZXdH8Z46oEQbwmJ0EkHdanxeg9PBNMkgYBAwCFy3CDiklCZnV0jKZgeBIqhpebZ9Sf/NBDWR0zbZVj6rqLUbwtbZbEJRXgdcg5rWclJ+1CWFOJHgvuwPpL72HSGdm0o/cBpwVfqBfRJk24l5x4rtSEXd4qzh9yqng4lWv27noWm4QcAgYBAwCACGoDazwCBwfSPQIlq9iM7ESphSPcQPzxTxpYOzePr4Ao5MlIR0deNUxUyAslhWBfJfsI7uRdxaq06VGluIS5VZm9IetQUYGMzhV7asxsc2DmDzYAqd+SvFUMf9FnJRy2yF7NPnjMjqF6lqgvQL8dTpRfzl/ln88Pg8jk4uoVYjnxJ9QvmUVHp0qR+nfs9nFABpB+jM4sHNPfi9u0fw9tG2puybTWraFjKUFNPPn1rEj04s4Mh0CVOlOnwu4xyPk+4BoeU6FjKug46ci76uDLb1Z3H7UB5rujJoy6b579w9zaurknfxCCbrITeT5vIxhVYLRjHC+uLNdZj5SurslNSvS2psnWJb1TxX9yDyPirRF5VsEiKeX+QTTPRF/VL+lDinNWcqTaTj1o2ms2aS3152OisyP6F7jz5y3oeTBLUOghCldHPZqagB6o7nP9G64rceLyHbVUhFFGCg5uvFPYbmXQaBK4aAIaivGJTmQgaBi0VAEdQtxkKc4EQTXTr6TG+wyW1amTsR26jNH7XR6Q3+gjmcL7at5n3XGwJvFIh6UVPiQo7yZkvxeoOG26tTfEuVFyIaHHVUIuNSSAV5EXEdp70Ry1QR1BFLrSIao4jWRL2ZiJEwrMN1OVFMow0CBoFrHgHa72gF55AjyoZhU2AQ1WiT5doKiGAmBbWQ0/Ilaz+pnKnUik3k9HkEdZ0JahtUx5oU1FL3jepPexxfqGqnsTOHvsKovh6psrUyO5lSvDUwncFtUlBf83CbBhoEDAIGAYOAQeCCCBiC2kwOg8CNg0CkqFbEaxCEmCw1sP9cGY+9MoPHXp7GFNVXJruZxAE6+xwRg1TqkFmxZID/m8NOvJ+iUY3JSgshRYYSQZ2roa87hfcMjuDRtYN4YGs7Ng6m3txNLrzaJTS+OjdzTAuT/c+uo6ickCKnmeWkutQB9k+W8Z0jC/jO0Tn86NQCyhVSUFP9OfI3UdSrTrst/ikLvlKfh7CzKWR783hoUw/+5Z3DuHs4r44VOkV4Uq0kLVEsJCqNAF8/MIMvvTyNlyaWML5Yh0/nJRJr2KScjgleUlbzFSmLFKmmMw7eNpLHz2zvxv3rurBpoA35jJy7tPtZ/6AzQ0X1lKPogZZg3Qu4yloJaknbraJ+VZei4dEMufLJxSpyPSbqaoqAtXjeKXKXznCENwtTJKJY10tX0RSijk6W/NOHuEjHnSD3VcpxErokm9nqRpW/yvzXsyV6vw5K0NhE/ZIeR+r4Jsduq3Jdz4EEiZ1UcqsGyVwVIlv+ayW5r9AjYy5jELgIBAxBfREgmbcYBK4sAqrmSrSxJa+uNwgVydWkpE7u3i0be0R260isZkPpyrbfXO1aRsAQ1K8/OoQPnVm0IRaQgjrx/EhqVrJN1fOmI1VVqh5dmycqXpoEXH/PvHVT4dFrecqYthkEDAIGgesWAVsR1CGlmeNsGLT22iA/jhVQEkEhpiU7jZ+I1Ke60i6swEUIraCmz5MDyINFBHUoBLUdkNIjVlCHtIlwSrQodF8S4DCZHacOJ6W1rnkdBzwlXBTsFBGnxwqI/7pu55BpuEHAIGAQMAhcPgKGoL58DM0VDALXEwJMUkfpj0M0/BBTJQ/fOzaPxw7MYu/ZRZxdqCHwAmUyk1qT/JzKVr9cBXUkEFWK1UhtDCDlIZu1sSbfgftX9+CX7+zH29e3Mwkrr8sRETTXnGZSUw8clfdJUo4qpjUaV/p7GGJsroYfn1rC116dwbdem8VSyWuuy83uXvH5Ckw6PXqIdD6F/v52vGdzD3779n7cNkgK6tazhKbuEw2DhXLdx9++Mo2/fmkSL5wt4dxinYpjA46FbNZBLu0ga1s8ljNEmpMKXh9SHAc9XWncuaoNP3lTH3561wD621JNBLUWgcToJnFOEOc6crdpGFppaRmnSPV8nsBL9y1JyLf6ybXfT415VKYv+b6EyERJ4KPs2cs+kJrw1tMo0Yk3xe/Gvv9ICa3uH9HbkRBmuYbo+7bMx2g2qAeEAw10SvTlrrPcKfRyno/raRUzbb2WEDAE9bU0GqYtNwYCTTyz2pQiwkxvDvL7WCCtckUmLRtVY0MbWPGmdmPAaHp5PgJvRE6zeXYxtsaF3rNCPOicflW9+LlRxn9LPu+olk+c1zsRQMLyvMTZRn/Pb1GFR1cIXuZZMwgYBAwC1ywCKgpeItuJYKZIfiGoWdksTHVEUjOTzPyyqKetIMUlGShqntQBEs3uwWJymmpY08fp71JT2ndCvrys/9qhoSq0qDTfDr2R0q69HkHNKQHjdHXGhrtmZ5hpmEHAIGAQMAhcBAKGoL4IkMxbDAIrCAFxdcj/66rA9QB4dbqCJ04u4tuHZ/HU8XmUyr6IUZVNLqVwVCm1S8ZDbG1Wk5Kdr2rriD9MSrWJChnYOdqGf/H2UXxoey/aMg5sTuV8MU6x5Rt3notH/SJOA61SMisSVskfVOokUpAD55Y8vHyujL/ZP4Uv7p9CcbHG6mUKiI3SgVtaES0EtVatt7WlsG64Aw9v6cav7O7Dzn5SUMdnj7jVrSS1jXLDx1demcIX9p3D3vESxosNBF6IfNrFqr40Rrsy6M2kUPNCHClWMblYQ7XSgNegIACHMU3lHHzi5gH8nw+sxqa+HAIVs5vsJ6mYGYUkd8xDI8EKlLmQaX0d68vnokQNbjWreCzJFR62JtaWXsq1Qp4HAd9TEfotQ8fHNlKIqzaxnoRrdus3Rlp8WFSPW7crSLxHfViFDfAH1cxj/Hm6JepVR12ntic5cNUGbrtK684nUB2QEOcFEPi47yJTbzo9UtYuXbdc+zP52updug659n2GVK1b/VkHh+g5SnNNpfpuTkd/yQ+o+aBB4E0jYAjqNw2Z+YBB4AIIqAhC2SjV9qx3vHjnk004lBQtjmNzuhvfIwcqbZpkrMnmEO3WtMmRscKbo2bB5N+k8rPVyOJN7DKjEs1YX18IXIigviApnZyXr9fVyEJrtr71PI/Mupbr8by92HtcFagTzw9bupTJW9WKTirhxAoW8oCfRZVqST1PHPkbkdPJlE26bg3lQWrO/HRVumduYhAwCBgEbiQEkiQxL9a0BtOaTinyJPW2klKrnN8+EGglgAs7TDFJHcAGZdNI2meU/o3qV9t8HSr5QCnESREdqFvQOk+2nLLXlIKasnBQPWquCEGxSqopsmckgpw4CDF2cUUOqRtp/ExfDQIGAYOAQWDFIGAI6hUzlKYjNxgC5K+J/DpaOJMsuvs6eMQkdRxqOV8NcLhQw5dfneWvMzMVNKqepPrWxN9lY6zJzSQDqtXGylfKrJ+P1QNZ/Ppdw/jQTb1Y351De8a9TIJa57QWfW/kC4sI1mZFboyMfEc+3fmqjyMzFfzVvil8du8EFhZrTP5yyblIDS01u/VZQ4YmRGd7CttXt+M9W3rwizv6sK1PCGr6+/kpmpN0uqUI6ml8cd85vDBewtnFOsJ6iL6ONN6ztQf3ruvEaHsGtm1hqtrAS5NL+LvXCjg1XZWzFbHRKeADO/rwO+9YjdtG2+G6NhwO8o3RoLThRIY3vBCU/p3+Su9Ju/Rlw3XovCYvVXxJnYt0e5NZR4FyzUfDD+Arop5PfbYD17GRTVlw7RB1H6h5gO8FCAIKTg5hWxZStoO0Y3M7yd1OQHlBAKrHTUpxah+p2umaGddGJuVGtbWrdQ+1ui8Jxi2LP59ybLSlXT43lmoeap4PBxZSro10yoHLWMS4172Q20+Y6FLfhFQ+5SKbVufPKMeXICLjLr5Fej6prbWGD48LhsfI5VI28hlKXZ94sJo4AP1m+Zf6Uqp74qPlZlpwLcLQ5vbTuF9G7MZlP9XmAjc2AoagvrHH3/T+SiJwsQQ1hz75UtuQN+YQXp3qs9iw6efIQLS4Pglv9Ez0SUSdbPtCTjcR1C0spJBokgrGvG4MBK4YQX0eqdxiqKigiVZUk2T0eUEa18QQKFZZTgaisiOCmlPCqsONtiX52RMCQWIx47RKXMM0Uuspo0+nluXoVSIuNMl9TXTcNMIgYBAwCKwsBHjp1am2ddeUeppT/CkPBK3dzBiLklrWZ/ooEdQuFZQWe4rXdImn144BqmEtGTccSApxijz3haCma2mCmj7LcYbqP3IeqL1EiWVLU/oAACAASURBVKmVj0EHDko7kk6k5oDDlTVUpjcGAYOAQcAgsPIRMAT1yh9j08OViUAzQa1s2PNq7r5e30lIIypWeVmYqwb45okivvjqLF48uYCJmQr8hhDhkZDmPCnym8BXt0/7cFRWPIsNb12uTYJJh3vS+MmdfXh0Wy/uXt2BkfbMZRLUKhtTS8rpqJpwlGEpKSrSyMgRoVwPOM335/aew588N445IqiZs1WVgEU6K1whi6OVHysI0d2ewi3r2vHw1h78zLZ+bO7N8cUTFbkv2L9Sw8dXX5nBF146h70TJZwt1hE2Aoz2ZvGrd43gIzv7sbY7y0pzKoz0/bEi/s2Tp/H0sQWgERCzC7jA+7Z241P3juJtazrQnU8zaUvHHyKkS3UfM+U6Zit11OoBfE+U4K5jcQrxjoyD3rYUOjIuE9ZEXIuPW/nPlCut6odYagSYr3hYKDdQbXjwfK0kt9iXnku7WN2VRm/eQakeYK7koVCqY6nmsbqZiNeBfBa9+TQ62xwmoOk+CxUPk8Ua5sse1+UmotqxgKGODFZ1Z9GZddkXf2qugtNzFfm7Q+S1kNO9bWluMV2DSOq8a/HvhrqyyGds+L4Pwnq+FmK+5GGhVOe2a7cjEeedmRR68xn0trnoyNmshtYyaT8MUW0QlgEWqj4Wqz5KtQYahH/iDNyedTHQkUN3LoU2x0LKoVriEqog6vOQSf2yF6JYCzBNfS7VuW9yGSL3He5TN6WO73DRTlkGtNr8TTyS5q0GgctFwBDUl4ug+bxB4E0iwA5J2hBCUlCrTcPzYDm2IqyVFRIAvu9x9JdF1gqR15RWRRl90abTYhjFzTEE9Zscmuv+7W+aoA5U8MKFImS1ylh72iUPjdQaas0SwAbOefmNri1MdQChDiah54mfKYoGVSpp+l4REUwy+5TilQJKkgQ1cR+STpZVb1q5x+midCqjWIV9bYFgWmMQMAgYBFYCAglyOlrbNUFN/VPrMZdjkBrUUjdapwAXUpnVALzuEw9NBacTQUYU8U9pwG2qUa0capQBhwlvseXkmnIdIrMpjJAUIno/ZK6czTpNgAsJLkFPCZUA09Vx+YmVMEKmDwYBg4BBwCBw4yBgCOobZ6xNT1cwAknT9GK6qRTXYuuKI4RUwI0gxJG5Kn54pogvHZjFPxxZQFDxVTIhoj7JhlY2+MXc57z3iC+G7WmtBmVCTg4FkYY1CNHbkcZ9Gzvx8NZuvH9LNzb3EKEbyVAv4e6xbpxjZaMraFtfO4TkL5GCWqXCJiKZUmifWajjsy+cwx89O4FCsSoEtXanRb1QCmMtvQ3Aauc713dwfz68rQ8buT9JgjoajKifmrIk8vgrRFDvm8KL40sYL9YQNAKs6s/jU/eM4uM392NNTwZpV/zOL50r4d8+cRrfe63AdbK9usf1qh/Z0oNP3rMKd67tQF97CinHQSMIcGCyjD2nFnF4poyzxSqrfmWoRZ3rWBb621zsHMxi90gbdo50oCefToyBnKEq9QDPnyvjW2MLOF2oICh78EgZzWm5BVc6bvXkU3jv5m7csaqdVcqkSt9zZhFHCxV4YYCR9jTuWtWBW0Y7sGWoDV05Us+HODJdwQ+OzuPguTLOLdWxWPeZzL5vbSce2dqLzf1Z7s/XDs7iawdmsVhrIJ+20due5vbmMw5IGX2mUEW94WO0I41bV7XjXZt7MdiWwlSxihfPlfHE6SWcnqvCI8I8UlCTL1WEZ1TD+wM39eK927qRVuI1mlFLVR/PnVnAi+OLOFGoYbbs8f04C4FCi2BwMg7aO9O4a7Qd71vXiTWdaVhEUisxW+AHHCzw/bMlPHl6CbNzFXjVhgQz8PmV7kYKeBsbe3N475YuHpfOPI2pOZdewuJgPnIZCBiC+jLAMx81CDQhwEaDsigSamr9njgdskQlsjmmLCdJ90EbFW0SpPYRZadsYpRKxObUI8tnS17OuIpkoCbP8A00TZME9UXVml5mQiVrwfAc1SowPZMuZMu3Xusi00Jd1eHRnUlE9zIrwQxCglznYBAL8DyAUvZQmldFKPBbVRQrpXylz3NqWCYWEkacUmAn0/tc1b6amxkEDAIGgRWNgFYjx50kgljXtaM1nCt20Xqvc25HBLUDDvNXKgsKGCQCO7SJfFaLPPPH5JxxOUhQ1nvaJxTRzSd6rbiWCPQotR2rHlqcUmrvpNThotKmenyR1oL3D0NQr+gJazpnEDAIGARWNAKGoF7Rw2s6ZxBYHgHlQxGFr7zYxRkCdd/H2HwVf/rSDD738iym52oApRemDES6Pu4l+4wkFbbOK6l9X9IcSfWtuHN0tKWwc1Ub3r2lGz+7sxe7BlTN5sscU10Vmcr7RD1fxlcWcf6aJUZALiZMLDbwmb1T+K/PjKOwUFXAKXW2ytanTwpRLecAGOjM4L4NHXjv1h68f1sPpy2nl7igVVbAaCT0eUQuT+mdv/LKLL7wEhHUixhfrAtB3ZfDb94zgo/u6sdod5qVzmFg4dnTi/iDZ8fxg2PzKCzVUav5gGvhfdv68Nv3rcadazrQkRX19NmFOr7z2hy+/uos9k+WMEHpw8OQU17TqcenjKB+gN6cjTtGc3jXxi68/6ZB7Bhq5/TSnJAqBBYqDZwoVPDVo3P4zCuzODtdhk35u8kfzj53IWADz0dvewq/fvcIPryjD8VyA3tOL+KxQ7PYM77EF1vfm8WHtvXgka09uHN9NwY6SD0fMon+P5+fwlMnFnBivoLFiod0xsbHdw6wkvzONe2oBj7+y5Pj+M9PjaNUriKdszHYkWbFOPnny3Ufk/N1kGB5a3+Wx+MXbh9Bf97FcyeL+NbReXzl6ALOFMqwfE9NEZ263GYshjvT+OfvWIVP3jeKXMqFH4RYrIV4bbqMrx+cwuPHCnhtporZiseBDjoJvNSjthC4Fqw2Bw9t6MSv7OpnonqoMyPXCkm93cDBqRI+c2AWXzw0h3KxBtvz1bFVsopxYHVgYedIOz597whnGujvyLBa3LwMAlcTAUNQX020zb1WLAJNatJlVKSttXoFCCLG5Ls4qk4Um5xfRNXloLTftAFSmpCQ/qY+EYMZp5KM//ZmQx9X7NDcUB17swR1LChO1NFRhwQ9Z5PvSfjcz8f1eiCoOTIkgEUqOapfQwEgrJ4jg9hBoNN2c3EaspB9JqmdMITDBLUcEeQj8jkiFIKIvNBGnCYtkgeEG2oqms4aBAwCBoG3GAG1vqpAP16RyWGhSGqu/0wpuSOCWtfaUgpqjkCn95NK2gPCGoA6r+204oeU/tsmJ4Y4aNhm43RniqSmTDiKoBaLSzmAeC9Ue4girflvlrb0pEC1uGpICaDsQUNQv8XzxVzeIGAQMAgYBN5KBAxB/Vaia65tEHjrEIh4U32LZcQ2b3z3WFUca5iB+UoDX31tHl86OIuXTi9ifK6KgMg6fpMEd17SK1JfS0m2Jlkpl0ZU54QwQD7nYuNIBx7c3INf3t2PW4faLumWy34o4QOTrEm6IGNLoqTEh1m9GliYKTXwpy9O4f9+dhyzhQqsphJxUmJPe3X54+xiCjHUlcEDm7s5xTeph9d1ZeXq7NLTdb71qCp81Y/luofHOMX3NF6cWFIpvn2s7s/ht+4bwcd39mOoPc21jkld/eRYEZ/bN40XxpdQawQgRS5cGx/aNYB/9eBarkFNQqoD50p4/Og8njg+j+fO0nVrCL0Q6YyDbMZBkfpG6anrPp+f+nIubhtpx8d29OMdG7qxrj+PtqyDpVqAPWcX8TcHpvDUqSIOT1fhlamwNJGoKvuUPl95PtKdKfyLB9fi53YPYnqhiieOzeNvXi3gpbNEUAMjfVl8dFsvHt3Wg7s2dGGwk852wLOnivgfz53j9h6bK6NB98i4+Kld/fjkPSO4a20nqn6A//iDM/hPT5yBV60DGaox7SJDymIbXBO7Wgngug62DxJB3Y2fv22YU3N/Zs8kfnCiiLFiDV6twSU+eY5SeUFVCsrNONg51IbfuHcEv3jHELKug6W6j8ePzeO7R+aw51QRR6crmCNymj6jjpdRegBflWFMAf1dadw+0o4PbOvFh7f3Y013BnU/xItnivj712bxzaPz2DNeAqoSAMGsOn3D/k4hqDet6cLvPrQGH7ypD5Q6nOtRm5dB4CoiYAjqqwi2udXKRSAiqHXKZLa3lGnG9aObTAtlQGg5jQ3LIXUOeVPVJqFtNXW96O9RjRXNbOsUkdoAazbxxB1qIp9W7sxr7tmbJagp8IFtWVbnK2NF17pJXjpUsZtRiu94fl9f2PqwLar9ThGYPkLP56yvtp1C6KTgUdYC7pB6AOl58wNWUBOnTWRCTFArxTQfgKiGqZDVEkCr0+sbgvr6mh+mtQYBg8D1hUC8xnKGbt+CHdJaTDWlJZgosAKEpKDW9bgCCg6UE75Ul6YgpAYsvwT4VVgUEGin4Ns5WKk8gtCBTzIHSLCgQxtt4PEeIr412Rco801Adb5oE9GlI1SUv040SE3gVIQ67XiCoBb1tLHXrq/5Z1prEDAIGAQMAhoBQ1CbuWAQuP4QaJW1iOo4rhVNdq0XhJyym/7lrI7KW0LpmqnmLfN1pK/hf3U9YfF11r0Az48v4bvH5vHtVwt44UwRHtnVOmPRpUIWEdxxdkoh7nQNarpwwKRmLudgzVAH3rW5B//01kHccaUI6iZptORHirIpJTIRtnLwGr/Fso8/3jeF//DMWczOVGARgcv+3pgYbMqKqAjqke4M3r21Bw9v68WDG7qwVpGuauhE/hRdooWgbnh4bD+l+J7Gi+MlnCWVc8PHUHcGP3tLPx7a1IWeTAqlWoDjs2Umm793oohT8zVuFhHOg90Z/PSufvz2PaNY05lBqerhm4cKXE977/gSpssNRqI352JDXx79nWnMhSEmS3VMFSpYLNaZFB3uzOChTd14ZFsPHtrSi758CifnavjqoVn84fPjGJsq83hSMmzXsdGZtdGVteEqMQmR7QPtLn7j3lX44PY+nJou4x9eK+BLhwp4frzMRPCa3hw+srUXj2ztxp0bOll9Tq/nTi/is89P4skT8zhWKKNS8eGmiaDuw6/dTQrqTtQC4A+ePov/+sOzmCpTELNWqsjg2o6FDjeFobYUNvalce+6Drxvex+n5P43j5/G/tNL6qEIuIxUd1sKAx1ZqSjlhxjMp7BzKI8P7ujHuzZ1cX3ssUKFa5L/zf5pnJ1voFKX6ZDJOBjoTKE9R7xBiGotQLHooVL10Ah8Vks7ORcfvakfv3XnKN62uoODtL92cAaffW4C+yaXMF3y4HsWMikX3Z0uOvMO3JCCDkKU6yF2D7fj029fhQc3dRty+lLXJfO5y0LAENSXBZ/5sEFAELgQQb28slrXIqQMj4oU5PoOikwma0JHK1FEk45gVGQi/8yGi5DT5Ozk9JREj3HGS0l9ogkzST9sXjcMAueFwKqeJwPg1HskvpOmEzncxcLWM1H+oKM25Rud3lpN+igIo+kZWD4P/TUBvwUPbljlr7QVwKX0+YGLEC6T0xXLQYOhoGfQYVW1iO8CWL5SUCvSg2oeSfqoWEmtSRE+tkXplZYJTrkm0DCNMAgYBAwCKwEBWWPpsO8ENquoJZBI0nvLv5TKTNWfRorJZraZ/AZSYQN5x0MmLMH1K7yv1ZBCCVk0rCx8yq7BdagdSfZNaQn9Bme0scn2IsPLsRE6DnxL6aKZAG9VUdNbeZcQghrUJiG342BCY6+thBlp+mAQMAgYBG5EBAxBfSOOuunzlUYg6Tlo0i+2/KHJ5dPKMl+gUfIZ5UtUCmT2W7B9qgL0o5tS0GWIhWqAQsXDdKWB+ZoHqmFM5m/GdtBBNXlzDjqzDtozNvJpBznXYZI6foU4uVDFM6cX8bm9U/j7w3PwKF0z+zuFTCYCkrW/OugzImj1daSDnLY7eWn5mErnLWrSuJKbKvMTALmci1XDWbxrUzd+7ZZh3DHUnmye4oOTIOrE2oKYkh29wVCzdjl6z+tpT8n3Rn7iciPAf9s3hX//43HMEBnL9Zq5KHAkmIjuTj5eSQKI0d4MHtkuaavfsb4Lo5y2Wl7J4kHLqdPLDapBPc0K6r1EUBcbnFUwl7GxoTeDkY4U0raDhk+ppn3MlDxMLNU5nTVl+dw12o6P7ujDezZ1swI6Y4OJ7C++PIM/3zuN43NVuE6I9T0Z3DHajgc29mDHcAcfi16dqeAvXz6HHx6fZyVvKu1isD/DqbE/fecIBjMuvn9sDt88XMC3jsyjUKzx54hQ7WvP4P61HXhwQyf68i68MORU4DSf71nXjQ29eRyeKDJB/eVDc3hhosQk+NqeHD6iUnzfkVBQP3e6iM8+JwT18UIF5aoPlxXUffi1u0Zwx+pOEmDj8y9NMZF9aKaM+SplNNVu+wD5fAr3DXXi5v48BjscrOvLYOtADvsmy/j9J8/iECmWHRd09LTyDt6zsQs/u70PQ/kUqh6VELTQnnawuT+Hkc40ShUfL54t4k+fH8fXDxdQJoacgp5TNtYM5vHzO/twx0gbPwPHZip46sgCDnIq9RqqVBs8ZeOBdV34uV39eGhrD5Pxn9s7if/85BmcnK9JALcH9HZk8MGdPXjX5k705lLwvRDnFuvoSDu4b30XNvRJynjzMghcbQQMQX21ETf3W5EIMBHNRkNsOZIKJzIUEspqTglJqR5ZhaOMEFVDgjcwNyW1DhOkoYTAqRwvfAtVwzCUBMNEUpPjk52fTFDTb212rNL3hiJbkdPu4jt1IQtZkdLKmlURr/qQoIxctoTF2CVXOs8lno46A4Ay2RMHEX4Olkl1f/ENfiveGbJKLmfV0J2qozefQkc2B8t3QBl75ms+Cp6PJT9Ag+JGnDQsO8VqPIsCRYik5kMRER4kwBNymr9U9SM+8unH1BDUb8UgmmsaBAwCBoFlESBi2glIQS1/ZuU0k9P0r9q92CbKAJbLHh7Lq6Dd9jDY5qA/7aHNrrPDaMGzMV1zUKiFqPhkS7mwLQduEMLxPdi+p/YFcrBRmWobvuvCJ5LaduAHlDknzrKhs3IIQS0KamkT/as21WQ6cDPGBgGDgEHAIGAQuM4QMAT1dTZgprnXJALL+e10grbIt6jdMNEv1Devw4rKdVVYpHbosKhFVLukU6X/J6V02fOxUPMwU/YwWWxwLeHJUg2FcoNTMBNJmnUcdGUc9OcddLe56Mi76M6l0J110ZZykHUsZBxJg3ymVMcLkyV8Zd8MnjiyAJ+I2EhBLRmNzieolf8zKr4ck89NJLUmrptoZPG3SoZKC235FDaMZvDuzV34pZuHcetAIsW3SMYTXK4iyyO8xE7XRPGVmDSaoK74Af7b/mn8u2cmMDNJ6Zcly19T+nNWpNPRISaoV/Vm8YGdQlDfu7YLw+1p1ayoYvUF2xsT1FPYO17GeLHBGaDE0ZXw4THbbyufn+CTzjp4dEsP/vl9o7hrVQdSjo1CqY5XJhbxhZdn8Ncvz6K4VEcmb2PXUB73r+vEuzf14uaRduRcGwemyvh/nhtnAhpVLpgNZCy8fUsPfv/BtehxLfzZngl87+g8js5WsUh4OMDq7ixuX93J6avfv7UHQ+0peEGAYpUUxj6T15Zl45UzRTx+pIAvH57FC6Sgjgjqbsbqjg3dUYrvPaeL+PPnxvHkiQUcL1RRJgV1Niaob1/VwX70bxyawef3ncPesyWMF+usNk6lHXS1u9g+mMf71nXjtsG8BGhkbGRTFp4+tYj/8vQ4Dk1UpGxnyoLd5uADW3rwq7sHsa03i4xLz4fNGFJqc3LLjk2X8aPj8/iLl8/h+2MLTIY7mRRy7Sncv6ET/8c9q/Dg+k5+IvZPlPC1/TOcDnzvxBIWSnXYro1dgzk8tLELH941gB2j7fizF87hX3//FEqkWncdwAP6OtP4xC39+OCOHmzoyfHzWq37cGwLgx0Z5OnBNS+DwD8CAoag/kcA3dxyBSPwegS1UkI7FpHJDdh+jYKcmBSkkhJcVoMUm44Lzw/g0y8cF5aT5o1NRNLaZFUKak1Kq/q44vxU5UksUvNI2mHzusERWO6wotJXMzKkJFbpmMg5ryNPhWhWBwat2ddnBQ1pS81qfvc1SlCngxooo9PNq7uwdVU/hro64NUtTM6WcGxyASfmFjBZqmLRCxBYorKLSWg5K0hNUyHppX5pBERT1Cyr9UxoyA3+4JnuGwQMAm85Amz0iOPIIe43WpOJ/CUnjy6FQisylXFI8b8U6OcGVQzkLOxc049tA20YbpM03lOVAEfmqjg+U8RksYxSzeMSXa7vI+X5yFo2UuT48n1O0u3ZFqq2xSR14KTg63rSRFLzl2warQQ1kejyosgmvbm+nubiLUfT3MAgYBAwCBgEDAKXhIAhqC8JNvMhg0CMgCZLdZY7sjWV6rlJm6sZWvXLWPvbIqVWP8rbY3vY4nI4OpO0UifD4hLBC9UGxuZr2DNZxktTZZwsVDGzWEel1kCjEbDaklXPlg2XSOiUhVTWRTrvoqsthcE2F0M5FwMZB11pm6+5f6GK58+VcOJsCYWZGpN8rO9RfijpBhHKmivWdrFSBCvjPvJRaTD4/c19FmtaV6AWgrqrPY3b17fjoS3d+Ni2PmxnhWgTOBFB3cxXx7S+NPXK2uhVz8cfHZzFv31uErPjJVilhiiobQp0bX4woq4GwOreHD60q49TY9+zugODbeS3klfLDDjv6RKCeopJ1xeZoPY5bTt/UtfA1jenLJ8qG2c6ZaOvy8VPbO/Fp+5ehd1Dbfy504Uq9owt4LGDBXz9tQKWyjW4GQtre3PYMtCGTT1ZDLelkXYsVmI/frqI/efKQD3gGtF033ds7cHvP7KBg4d/93tjeOJEEfUG4HkhLMfCw5t78L+8bQh3renA6q4MsuRER8gqb0o7n3VtVOoB9p9ZxPePFvDlV2fwPKmXPRtre7P48PYuJqjftj4mqJ85vYDPPT8hBPVsTRHUTqSgvn21ENTfPDSDv35pEnu5rnaD62r3dWTwyJZeTk9+22geq7oy/CwQHuWGh++8No/ff2ocr5GK25XsqJZrYbgri5sG8rhjKIe7hrLYNdyGdX155DIuqg1f2n9kDo8dKuAZqqHthehqT+H20Ta8h+buzYN8XqXX5EINe8bm8e3DBXzlcAGTlILdtbG+O4M7V7fjZ28dwv0buvGZ/dP43SdOozpXiwRwmbSD1d0ZbOvP4ebBHG4eymP7YAfW9GTR05bitP3mZRD4x0DAENT/GKibe65cBBKq0eXSexMJmLV95FFHl+OhryOHfDYHUP1b2KhT/YeGh0JxCQuLJaqMiNDNMFFNaYep4mGUOkZZKdoIkySRpKBWsZFkjzUnbF65uJueXRiB17MvAjWbiKDWFi0HTkr0JEd3kuOfJ5nFquGmNN+6Rg6Rta0K6mtsTCgNfiasYn2ni3duHcRd24exbrATtVqI42cqePH4DA5MzOBkcQlz9QCeRSSGiyAg2kMSTzFEdshf0S+YX5Cjo04B1XyUucaAMM0xCBgEDAIrBQFemOOoKSo1zb/hJZm8HmQ1UVAgZZqh7xz4SCGwXSauM14Fazpd3L99Le5c14P1XZSDzcbJYgMvjhfx4tgExmYXsFj3JGI+BNotB335dnRkMgi8BqpeA0uNGuZqVVQtC4GbZhW1kOAOwDWvkwS1BBhSXezlCeqVMjimHwYBg4BBwCBwIyFgCOobabRNX98SBBIENVOGKuC9WR+gmd04waJ2TEiRG/2K39dMUHMquITBLH4M+m+pEWDvuSU8fXoRPzq9hFcmSxhfqKFe8cCRmkxgqutHJLElysysi0zO4ZTfg1lHEdQO/NDCq8UaDs9VgZIHq0YlDJNtj/0qfEkdsJm4T5S2ujXFt3hnmhokGCRofR8Y6MrikZt68ei2HjywrhNrOklxrK7KQa6arFef1JfULh79biVQuFJjTwT1nx4q4D++cA5nzi7BIpUrYUw+N0lh2DSc/LMPrOnL4SM39+ORbb24c7QNA2+GoK77eOzAFL4QEdRyxsmkHE7v3ZOjFO3kkw4wXfFRrAVMFBNp2dfp4OEt3fiVO0Zw+2gHUraFsdkqnj46zympv3NsHosVUvJa6Myn0NOWRrtrs5Ke6pWXvQCnSw3Mlz0qbC4KLZ8I6l78p5/YgKof4J998xheOFEU5TEJ7V0bv3DbIP7lu9dgy0COZVm6GmZyHMo1RfAencOXX51WBLWFNX15fGRbFx7Z1o0713djQKVDJ4L6L16YxJPHF3CMCWoPbtbBT+3sw6/fPQIiqKlU5jdencbnX1IK6sUGgnqAVX1Z/OrbRvHRnf3YMKAVxxb8IMBi1cNTJxbw35+bwjOnipgt1+FTX6nR5C9Nudjem8b9o3ncsqodN422Y8dgG9pTNp49sYBvvTrLNb9fma4wQT3UmcZPbOrEo1t7cP/mXoz2SPrtYqWBY+dK+MahWfzZ3nM4OVsFeAzTuGU4j39y2xAe2daH755axB+8MIkDZxaxMF8V3DmzQIhUxsa23gxuGW7Dbau6sHu0AzcN5jDUkeaa31c4HuNKPTbmOisYAUNQr+DBNV27egicV4OaVKhqRZf6vgGnHUk5QLvtYyjtY2OHi43DfRjs60Eqk4NnOViq+5haKOHIqQmcnJjmnz3bhUeKHFJER2m7tYQzyT4mLRhlmLVE3l0cIq2W0MV9auW+K6Imr/0uvslgN3m7ShvEUybkGjRCTCv3umXDoXT1jgPPCrnei8wuSTOUTOUd1bS+ZOWwCpt9C5AmgjoXVLC508bDNw3iwZtHsHV1NxPUh8bKeObQHF4cn8Kx+UXM1gPUrQx8K4VAqd8ID1JPc/5YztyqI0GoscSKRGHA0vpLevbego6bS14HCFxoHb8Omm6auIIQeKOY+2uwqyp4KpY96HWYgq+InPbhhPQlJRp8uPCtNHzHhW2HyDSWsLErhffeE1SvaAAAIABJREFUshnv2NSLTd0OCxeOFhr48akFPH34JI7NFlAKRNCQt0kV0o4Nw4MY6u6EV/ewUC5jcn4BpwqzmG800HBSrKLmNOKtBDUHEcoOKinIE3XmWvMVXoNwmyYZBAwCBgGDgEHgQggYgtrMDYPApSPA/hflmxGTUBOtcRVkrQ2OFMf6diqTkFwgLjtI/sf4lQihj6TKidrTACbKHv5w/zS++GoB586VUF2so9ZQylrdHlWuMGKZKRCTyDfHYrUrkZYZx0Lalu8pzfZSPUCJFbOSTlx1M+6j+pW0NqaYo7ZHcmv1m0hpnXS56PO0KoWoA1h9YHV/Hr985wg+sL0XW/uy6MpSIGlEUScSeCeZaUWW86+kvrUEDMThAJc+2vLJmu/jLw7P4//dO40jZ4pozFeZ5JT054mraxcZ/S4IsbY/h4/dMsik5e0j7ejP05lDXm90mqNa0l85MK0U1CptdQMY7Mziozu7cd/adqQcB2MLNTw+VsTLkyXMl3xuK6Wlvm9NO37xlgG8Y0M3RnvyrOR96mgBXzs0h+8cX8BihfJS23BtGy5naQz4i9hO4qOrlKqcU4fqFKKKoP7ARq7L/M++RQT1Al+DCGonZeOX3jaMf/XwWqzqyjZBHuvkba6R/fLpIiuQv3xoBi9MkALZwpreHD6i6nXfub4TAx1yDapB/T9fOMcE9dFCDeVyA27GZgX1r981gtvXCEH9zYPT+PyLU9g7UcFZJqgbWNWXwa/fPYqP3TyAtT1Zrr3OwccUP+ADJws1/OjEAr5zpIC/e62AmcUaPx88c2yLU2r35lzk8i5W9+Xwv946gHev68BTxxfwpf0zeO7sEk7N15m8H+7O4Ce3dOF9W3pw18YejHRL+8v1Bs4Wavjaq7P4g2cncIII7ZStCOp2fOKWAXxoZz8W6wF+MLaAz78yw20JyyxbF/+lE6I97aIj43At7FuH2/BPbhnEves6Obgg5ZpMrJf7jJvPvzkEDEH95vAy775REEjwBclMvVzHhK2S2GAUI0XpmJXBxXYb13SJ1ag2G2tAt+NhU7uF24basXv9CFYPdyOTteHbFhaqwKnpKl46fAqvHDuD6YqHUuCgbrlS15C+qL401VGMUncnYir5xgnzRPKCx6O2LGmW7BMZjRSXJr3SX3KvJFG7PPsWp9ZUBlJkXCtzSdfS1j9GKS2TJpVK73NBhk/SKmvMY1NMmSjcbE3QJ9utDL0mg1+9T4oLy0iGYkgn+x+Pd/O46yYmYed3JMcgaktinJqeo3iyteIXodJEPOvrLDcGF2JFxaiO54KuMaOms+ovp0ilcprgADzkXZsNqEzaRWg7KJSrmK/W4LOBaUnaeXa4q1rMDLFEfEYYNM3H1gVE/7EVGz1v5Wr6oNI8B5dZjJLj1gSFkBU5v4ytncAjNw3i4ZtHsWNNL+r1AAdPlPDjg5QKaBavzZUwVQ1QtVLwiWigtPvcP5XaOyKo1f35mafnRuEbnWta5lCUfF/6I+le4z5IP8Wwlbqp6o8hjUjLghStM00TI563TZjLnJVzTfL9ei7T7/Rzog5dug4Rd0lU81Eb+ICYPPq0PBPnPbdxf9/09tE6ZzmSOJ4rkjEibgsdIqLnVt9WZZWI14nEcti0jiexSY6dfm4EvWSGivPHRV1bwE681FOReMAptRpFr8tV1Rjz3/WhWktB9TxLjEELkPoYr1oYH5ujKPPE2q3rS2mkuJ3y96apG80VNXPYaRJjrWutR3hH61zr3Fhu1FvwjXDRc16tS8m2NU/1ZS6anIfqzdG8VQOinDE0Z87jApPPDINB17P52ef1J5oreo9taZAiHZPKBUoLFj9byekgYywrpczZ5J6m14DIMZUYvuQsiGocq9Gzee7IIyLQtXxQDfJ56fF4Fkp75C30ncxJmfPUTr0v6jmenOAt9cp0V5ue35YhY1wlPVv0do75iXFNuqea+qMfQg1Gcn2KAoVkD2HNNBHUgSTdZoI6dBG6Lgfmp2uL2NDp4n23bcW7Nvdha4/Lpd9OLATYc2YJP3xtDK+em8GC53Oat55MFpt6u3HrlmGsG+5Gox5gqlDD0bNz2H/6DCaXyqhSMKHjItQEdVPakUQJjeh5b53OydIRal6rQTtv3iaekab1SK9Vy45BvIbKneOx1xMosoGidVS3UdWoSza5aa1b7nk3vzMIGAQMAgaBGwEBQ1DfCKNs+vjWIKAC/5VCV1vksWUc225imrG3RdntZKurGsmR3Zc8jzWfWeKjc7PVTRcjgvqPX5nBY4cLWJitICTlNJ0HbFGtUq3iehCg5AcoeqSCDbmmrXJ6xtBo+zRho7Mpy0mFWs4QSiksZw51JmU/auJ9rWdr9bO8W59gdD9jgprK9rgpB7tHOvDJu0eZ5OvNO+znaj05xjWmE39psbO5TVYzqX8586Hu+/jSkQX8yUuzeOXUAubnyvCJxE9KV/Wxls5JquTjuv4cfurWQTyytRe3Dbehr4Wgfr1jsxDUM/jCy1MqbXUdYT1kVfZv3TuMn7ypB525FMYW6vjm4Vn84MQCDkxWUFiq80BvG8jhfVu68Oj2Pty9vgcLpQZ+cKSArx8q4O+PF7FUCeC4DnoyDvpyDtoyFomGIx8NlxNU85RSYlN3717bid+8bxUml+r43751Ai+MEUEtKl8noaDePJBv9otFo2iDFNT7ThfxA0rxfWiWa57T/BztzuJ9m7uZzH/H5h4MdQrB+/RYEX/4zAR+OLaAcxSIUfXgppsJaq5BTQT1S1Kv++yih6BeZ4L6N+4RgnpNd44Jaq7lLh4+ros9sVDDj08u4JuHZvHaTAWluo9C1UOh6rMiXR3BkOlI49P3DuMTO3qxb3wJXz80h+fPljjNPhHUQ92koO7G+7b24L6NPRjtUQR1rYFThSoT1H/07CTGEgT17uE8fnr3ID62ewBdWRdn5mv46pECvkFk+Xyd05lPVOqYq6tnmAIGGgHWDOTwS7cP4v2UBn+4DV25OHX85cxz81mDwMUiYAjqi0XKvO/GQaDJ2QlwykjlpKNNSvzV9EuKPhLlpNB6NkKfVDpitEigH72fiDyfKx/mXGAoE+Lm/gzevr4Ht64fxNqBNmSzXB4FCzXg5IyHZw6ewXOHTuNksY5Cw0YFpF6lTJE2E4VcW1p5oR2LLCwbQUgpI0npSk5fHZ2oCI+oJrBSdrMjWHWKnOhs7ZB16bOqiK/gk5KWvnMBW+rxylaq+p4ghtjQUE52SUejTMoo0lCphNiYpFom5IAl57+Qf5JO2peNnYw+h1zJAeOWdLJb1FdqnR/Cps9Tcwhvspj511IPkseHvM9avUTvZFs1hO04sGwyhhoyhlYIgo0h4o9S+xyElAKU+s4WFOEp6UJj8jtWHluUKptJDyHzhGZU7ZBoBe5vUnEsXKqk/tRQ2jroIKolLhGwlFo7xkEdUJoiYgkH1cam1EOKXFHHF7onz8vAR0iBCDweQj7Adtigol5nbaAn52KoPY2R9jS68hl4to2j5+ZwbHYRRar3wuNIc8+C5QE2RTjy82HBp27xUCu1sQqU4KwCPDXV/CQHvi3XiL4YL0r95HO0JREMAam6CRvLhkWDBV/mBo8//R/lDVIkHx9+9Nir+Rp6sMIGsmEZW3scPLp9EO/ZOYJdq3sQegEOH5vHDw9MY8/4Eg7N1zBR9VGxHARU+912OD0s4SvNJBBVpDB/ryYOtSfqV3PdUYm6jcCPAiEsn0hqCw7VpYFHlUzhw0dg+5J5i+ZgmAKYpE4+e5KuluZLXFWA6Cl1QEsSfqFK9G/JAUDaAjXn6RnTY0/PIo2ND4u+1LIgxJQ8s2rCJPYCTVZLHSnGSIoJqduo4xHN8Sjg5Y22En0K04EmdD19UFSMq0rFpVZdvi+tsPTFc1LNS/XAMTEVP+Bq2nBNL70u8UOh1nk9r9WiEEMGUuFTDVnGxJZAIbmHKnyrSMroWeVmy70tWpM4NbzqA6f9dRGClJaUZozaTQNUByyqERTvL5LHSs8pPenV4Y7eF9B4ybyklPSCgS0BEBRYkTyC8z1kptAKSnOIg3I4kFnXV08G6cixn54B6rvc3YavnwU1nyQCIhlYQtdMjJvaI4SUT0bjytot66oaA8ZMnBS8JtL+xkEb6n16j478Fvqz+v46bZ16Vpm0pA4KhacdLOJkUM9wTM8LsUntDeiZkMWMMAxpkWNQ9XhoIls/m7JeWcoDQwQl95UbroMQqI8NHl96r/xe1kA7oLGgtYXsAZ+/1CBK4BitfwQN2Rm8N6UBKkXAa48PhxS5vAeGCMkOoLWS11wd7KCCYlSWDPk7RbE3YFvyebpHQKUN6IvWJ2od7WusPtZrgZrH2hbS657SH7Btorap2E5KPvdqLnO/Y45aO5lkrivSXK2vvO5S2mxqr55nHEhDU10WK8r+wfaP7rMqYcGR+7wHiE1DJDXZEo4dIF1fwsbuDB69bRvetbkf23pcfgxPEUF9eglPHR7DgckCCkGAVDqFkY423DzUjXt2DmDTqg7Ua8CZcz5eObmAPcdPY2xuEUUvlBTfvLclg+RU9ADbMcqzxkZHYpHR81StcTKXZF0ltXWT4prnNT3Fan1VNiHvs/wxWnMkUCF28unoBb2mk+1C2Mg6y3OM1lJeE3TdOf2MqHrerZF0tOZEr6TT8Y3WevN3g4BBwCBgEFhJCBiCeiWNpunL1UVAG8RxOT+xruLf83lCH62b7K7YDmsmJhOfjQI41QdbGEx9uiG15b6pJeyjetEzVRRKDT6tkNCGyv42fGCuEuJkycNrpQpKlQbJgJncYnlsIpiZnZvR7eT0x34y5X9SlrDYn1HZODmh6mLUYgdrMl5KGTZ1hU1U8SPprOX67E23zmZcDPbkcO+6LvzT2wbxwLoOrhWs/ZVsgbOdHB1c5AzaFMSuo39VwPIVJKi9wMc3ji7iz/fN4oWT85golOA1AjnXS+MSJjZlOhR/5vqBHH6aCOptvZyeuY+czBf5KlEN6gMz+OI+IqhLOFskgjrA6r4sPnnPCD62qx+j3RksEuF7tojvHZ3D3x6cw3EiQC2gt93FTcNt+Oiufvzc7iE0Gj4eP0wK6ll859gClso+slkXtw/ncM/qNmzsy6K3Pc1+QhJNswdViTH41OADo10Z3Lq6g4nZ//1bJ7F3rCiKmSDgdOEfvqkPn7pnBLeuakdnm8v1z1tfJUrxfXoBP6AU34cKeJ7qP/sBBjrSuHd1O967tQcf3EWK5zyP8dcPz+FfP3EaL5xeBDwfQcOPCeq7R3H76k72+33j1Rl8fh/VoC7hDGHV8LGqL4dP3kVYDWB1Tw55UqHFlAH7QGqeh9lyA2NzNRybquDQxBKenShjz3QZSxT4Qec0L0Qul8Iv3tKPn9zWg/lKA8+fXcLjx4vYd67CSvP+zhQeXN+J927pwcNb+0DBCfSaK9VxYHwR3zxUwF++PIPTszVYro3hDhe3DOfw8VsG8VO7h9CZdVH3fEyWajg5X8XZmSoHHHz7bAkvTJeBckMebB/o78zgnRs6uF73I9v7sFaptS9yapm3GQQuGwFDUF82hOYCKw4BTRyqXcZR3APvn0TAMXFEzjxFcDIZnQYCB6HnwyYSVBs7tsOpQQK/ASfw0J4KuAbuXWs68e6tA7h5VSdGOjNUsoXtsMUGcKboYc/hKfzw1QkcnK5iohpiKbBRJ8czcy9EdQsXYAcWUlaKSdV64CNIubBSRJQrkogtQTIYhTyzmYQUZ3NI6VXI6CFiL6RNsgHL8uA4Idcd8Rs+Ap9qT1AN7DzX4+XUQzYR2V50D3ZokspUE9SKkBHnv6rZS452kYgpss1lJ6jjO3CYAAjg+zUQzcRcY4r66MP3PWWYiQlrs2NX6pE45MBl3jCAk3JhOxZqfg0+Of/pbWlF7DFb6jD/bvkh3EyKow48v4wQHhugRBBqfy580RCHThqwM0rl5QEhRQ1GIaJCKFDaGnKCE/PHFpfUafbJkawIf+admAQSMlE4Hkp1IyxhGNCXImNofFQNaM7sE/rwiXxgskGRA/x5+rlFWRuQk5n6o9z8fIgRMoiIJzb+OX4h5PlIpAalYaKbU31zUH9hIRUG6EpZHA24fbADOwZzGO7KoRpa+NHxSTwzNoXxpQZqZDU6GcbWqYdwG6S5E1LXo2ABMjydkFPHMIFGLaG5RgagTwRzALgpwKHoDKrTqRznTAAJoezQXAs9+PR+IhUoLavrIAwa3If4zObColrtdBcaB+qLRUQDnYJobhPhV0XWqmBzfxrv3TGMh24axs0jncg0fLx2ooAnXz6HZ8frOLgQYKIWoGIBPuFDARuKtJXjEZEkjuBPxAg/Y1SXSdVmYie/IkkDFXygyBUhTggLIoocWHULbmjDcWguefBQg4cqfMtD4FI9pzQQ5oCAFghlwdO6E3igwBSb8GbW2WFshXpUhzhul2BP3aBb+/TM0zRlPp+wClgtSPPcIryYhRJylJ4JimqlucFECwfHJFf7ROopJmDpbx5Cev40wWfreU/X0gc/oVP4YJI8xPKlFZkTvZUeDCHfJMKE+sPsnSj9OZsYtdHngAkfaYS2jL2cgENY3H8JIoiCMugzfDCSoAMeR7VGEg6R8pEO2nQI5fRU1BQPFr2PyCdH0gTzWkvt45Tvqo0cRCEHSDoYETFGa45FzwK1hWN8aN2ltYjWVllfOdLDKgN2WdYb7rd61lUgkoaBAOdMUYGHIKjBcejzDnyfgkRkPjgqZT+lCouE57xoekyOukTSQUhYmkf8nw6E4jksY8zVdClghJ7ZkHIREEFtIeDAICE5o0ANImhVkJYEHtG9FeHLfaDnl0MGZDyZAaVrSBBIFOQR0DNCJDu1j4KyJKsAryn6rK7lpJz1QwWI8KzSh3r1nHKAkowF7VRUsoDWVVpVovZLdJIKNqDl1uX9ySI8edr58B01zjzZaR9SY8n7Pe1xHiEj/aIAFystSmRa33h8qZ8UUFCFFdZ5Xlgc/EXzyILtu3Bor3JCeJYH31F7Ge/PARxaPwOLa18RQW07eVh2Dr5H87IOx/EQ0HpJ85rmQ0TW6qARm+cE7Ve0FpAtQW0N/Coc0OcpQI3anYEfpBF4Ia9PrkPziihSW4J2ONhCk58qMMqXdY2eTCKoJahFPb86sEs7n5iYpmdUEbgSHaHqiUlwBc0hCbmhYCoK2LER8hqnAkt4LfAlvoBTwNFz4EnqD5qXNDaeCuPhB4WeJ1qfqMcqGMtrIBNUsKmvDY/cth0PbOrDtm6X15ZTBQ97xhbx1KGT2D9FBLWFXD6Ldd153Dbcgft3DWDzqg5UKyHGJhvYd6KIPSfP4WhhCQWq1ab3CLohLwd6fZDnlPcPnj80pxKEPq9ZZNtIMAHZYpZNQQcN+BS0QLanlqCoZ5fsC5rZURAeXZueeRoTwobW+iigUJxsEvBFWJOzrwErqInanGtzu7yOkNKc11Ke79TOOKgv8uOx4URrsjLvWh16K+6AYDpkEDAIGAQMAhdCwBDUZm4YBC4VgTjAT76LC6fJFaPDT3SD6LzDpG38KVY5+yEWax7mKhQAH7LCsyvjoitNdp2+RHQai+7Y8EMsVOuYKtVxtkhqT/q8HJfo3O35kvHxbMXD8XIVhXIDtUoDlbKPpbKHxaqPYt3HouejTj6KiLjWLj1F8vLRUfkide+4HzroUsW6NhHUMbYRWiwCUbZtdB6NfRSZrIPegRzu29CFT906hHeu7ohJ/4gUF3zjuGflS0vatDqjlvJvxkG1lzre8jkvCPDd40X81f4Cnhmbx8mZJc7OxP489oe0ENTUSD/EhoEcfuZWqjHcg93DbZwu+mJfRFB/9ZVpfGHfNPaOl3B2QZGu/Vl88u4RfJxI3N4c33pioYrvHing//vxOF4+s8QTgRTp/R0p/MzuAXz6vlXIOeQjnMeXDszgK68WUCo1kMm57EO8Z0077l3bgZ2DbehIk//XghfQ/AxQ88k3DbSnU+hrS6Gn3cWPTy3i3//DWa7hXPZ8+J4Py7Vw22g7Ht3Sh7vWtGHbQBbdOZcJb+3b6s6L0vfI5BKeODqHv35lFj+m9gY+2nMONnRn8fb1nUyqr+rJ4eSij+8eW8Bfv3QOE7NlNRg+UmkHH9/Vr2pQd7JfhBTQ9L69Z5eEzG9QDWoiqIfxsZ39WN1LBLXgL4EPFhZrDUwtUrr2EFnXwULZw9GpMr53ahHfHivizHwVQd3nM317xsVHdvTi/Vu70Za2cWKuii8fnMOTJxfZd9GeT2FbfxYPrO/i4IHdI+3spzsyW8F3jxXw/WMLeObkIgpFjx/SrX0ZPLChHR/a0Y8Ht/SxH3hqqYYUuRYtMDl+eKaGx04U8fjpRUzNVlAlkjoEuvIp7BzMcZ3xn7ttGFtZsW5eBoGrh4AhqK8e1uZO1wMC2gZQUVlkl5BPWkRvRDySKoa8hkQkEGFJTnEygoQMJSUtEafkQ2f7gZzUZPD4daRCD92pAJv70njnln48umsUW/uz6E0L2ULkTzUApkoBpyf50dFZ7DlZxLH5OuY8qokbIhBJnLjg6T5w4ZITMbDRYIKaiBNyzipiV5PPvs8kG9UCYdUlBUmRWo4IUSJZuB8N6ZNSGhHp7ThpWHYWDc+BHzhMajmuvNdv1EVtw6o9iuhThnFEWIvaPLA9UYKx818UP/zlO7CJoKb/2KBsMKkbWr74ram/QkurzymSgfkJoubEwUtkZzqdhp2yUferTFDTGLGCjByndB8i8X0LARk5TMoHCMjZqsgvctjbLhGgKSZDiJgnBy2I7GJHP7WCsKkhIGwVSUyGEakKbSahRPHKTnSb6PUGkwVaMcnKOH3YUAScFl+SQ58Je5tIQgkeINUaeX1JFS6EgBJRMsmoCACl3BfnPpHeKnI1tIRYZHubiEXCQqn7mDAmR70o+MSmp7667BDP2yFGO7K4abgbb1vXi7etzmJVt4v5qo9vvzKBv3t1AscKVSwSccN4uXA9GylPSFfPslBnHoWeE1K0KTV0GLAhSUQgjRnNP8E2AwtZxp0NO+ovKwzrsG0aL63/ZJpMKaiJsBGSm1WWhJuTFnKNHf40N4hcInJZCO/QqiGDMjb2pvDenaN4z44R7B5VBPXxKTy5nwjqAAeLwEQtRIWw53gIOv55THRymm8i2LSSP+JT6fmithCmTM9K7WpaL3jNUApoIvgo1SyRX9SXhg3Ht3n+hzT/7ToCuw7fbvCzHtB88jNAQCpbW7IbEHlNc5BVkHJIsWxKV5viDAsUEBORkYQFkap0T3r23ZRgT4pJ6hdzizTXKfiEsKVDntRspbkkCXgtzt4VECFJawtnaFDhz8z2qAMUKzxpDkr7OJjFTcGmWqyBzUY4czUOrSu0XlDggSdBM4rQ5XnN2ClGnee8ztigSGomQ4i0FNKUvqjdpFj0iOhjcloyM4iAn/NYRAQ1C4yJOHeI+hLylAeNx0YFazCZSOuGpHYnTIh4tGkO0DpLRLCbge9kJchHZ1fgf+WZY7KO8ad5Q0QkPQs0lwNedpzQhQ2as3n4QY7X15CCD5wyf1GwkJBKCRVwpKKWMaA1guemTwS1BEVQACz1mNruKOUsq715XSKy1UMY1GUe8h5C+xYFyQgWFGDDc4iDL0ThSvV7HeoH9Yc5alvmGl2T70v/kwCZkNdHUqxKAI8E1tBzQ2NOxKNgy+uOXgBpTYqyUxCAsthRu4ggpi8i2ThOgwlqGiuVxESR2lxvWI8l+yVUFgwm64ic9pmY5eIYTFBzOBRfl8eZ10EZHw5koKAPT/Yo2uNClwhqIYC5hRSkoILX6HuZwjT36xz8w3eiAB7aQzgEnL5o76MAkwos+uKgMVLzugg96qcLh+aBbcFzFEFNk0VlJeAAHVLM8vJHpGMalpNTxDCR47Qn+0xk+jTWEnaldh2WQAtJz0ExLu//TGYHddhWjZ9d5oqtDEJk+f1EUKfofbRu2y4HwQUB7dX0R1VvjvaTKgW20HNFzw2R1IQkEaT0OEg7iDAVO4EGUivAJQsBzy2eDzI/aE10VOAcrem8e5GtosncKAuAujbtB0Rmc1oFjjqRIBBaK2hd40hDsSh4v6VgNa+GTFBVBPU2vIMI6p4U3FAR1CeKeOrwSbwyNY9pwhsBhnMWdg+24R271mPzmkFUKh6Onilg7/EpvDS+gEkqD2GnmcwXxyGNsajByUnBQV20JtLfKDUiE/tCu+vABrZu6JlUQTNsxjk+fDdUsUo+ebSYgKdACYvmolKjc/IYfm51Bpo4O4HKcyPPL+f0UVkbaPzDusrkQWsEjUGK/07rkjjHyJZRNhM/ZwmHGQcB6mdI9SN2810Plr9po0HAIGAQMAhcAQQMQX0FQDSXuMER0AHcKmX3eWgkUjuyX03sMfYVsXVpM/FHSswjM1W8NFmmEEf25WztzWN7bzuyUV1ZbX8KwctKYorvDAI0/AB1ZW7KtSXLDr2PTNBGEKIaBCjWPEyXPEwU6zhVqOP4bB3H52oYq1QwWa/BI+KrIgHOyayIUQo41WoWc0RnQ8maJe4y3T8NhDhZYzpe2aPsktA2qMKOzhcZC0F3Creu68Tv3DaMD67tRjbKWix+B+H2E4HzWp3bpKRuVbZf3jRVJ3w+jz5+sogvHijg6eNzOHpuCQ0i9ZdRCOvkS0xQ9+fws7cRQd2Lm4fynPnwYl9lUlATQf3SFF4cF9I18IR0/c27hpmgJdKVSvzVGz4rqH/vH05gz4miZPezLKRdi2sc/8671mBVRxoHpkr4q31T+PMXp7CwWGO/bCrtYlVPFj+xqQsPrevEqs4s0o7FtaIXKh5/ZVIONg7ksaYni868jYOTS/iLF6bw+NF5HJqpsIqbjiu5TAoDnVncPZrHO1fnsb4rg7ZMitN60/HqptF2Vn1PLdTw9Iki/vvzU/g+1bEmf4drIe042DGQwwe2dsHJuPjBZA2vTlVQKJRQr9FLDMa8AAAgAElEQVT5ho46IVIpFz91cz9+7e4R3L66nU+b3zhECuopvHi2jLNFqkFNCuoMfuPuISao1/TkkSe1GfsQ5Ij22lQZTx6dRd0LsKUvz4R62Q/xzPgSvnFkHkemy5wa3a8H6Mim8IHtPfjA9m6s785iutzAZ16cZoU3ZXokEVbKsbF7KI9fvLUf96zpRMa18fy5Mj5LadrHSxwgQtci/xZlCfjE7j68c1M31vblGNPnThWRs23OjNnblkLFD/Cjs0t46mQR+8ZLGKc0rkGIzryLbX1EUPfgF+4YwfZBQ1Bf7HNl3ndlEDAE9ZXB0VxlJSGQiFYTgloMF65iy2kbFUHNqViZDRCFIzlCLVIoCUHNPnF2BJIztI4cGhjIhtg+kMVDO4bw6C2rsLbDQSYI0SDyhoUoNkq+hbFCHc+dLOIfDk9j/+QiztV81CnttS1OXnaQ073IOUlOWCJfiTMiJz45aHX6YzJuAg922IAbeHCpfgwp4HyqIUwkLhGERJKQdo7Ut8oZzqSMC4eUlXYKXoMUkOSUJ+K0Dgs1dsJTG6jPVCuFSWpOwUwOd1IxktOUlIpepPoR7SQ5jW1xrrKCGnBtUmyS07sOj8hvcjSzapPIc9rwRfHEKkdW4pJ6zGVSxa83uM4JEV8+kQNMWGmHODm+SQGWFhUeK8dIXRbCShORR+lNma1n8o7INCZrmPgWJSyRWZTa1QprsJRjntXk1CbyzzOBQ7ODyEGXyStSFnK/mfhXc4QMb665Ql9CHrCymW1++p049jVBzYY6W+pEGshcY5KLHc/kKicSKsVKOvqZyBlKvyT6MnFAM3/Iad8JcyKOJFCA0w2r1MAiQRMFVCrw0ZUKsb63Dbes6cd9mwdx99ocRjscTFfq+PLeM/javgkcninj/2fvTZ/sOu8zsefcs9xz97X3bqC7sQMESHATKVGWtcvLuOLMeGJnKpmJ7bicfJh8yj+QD/mWyrfMh8nUVCWZSSoee8byIlu2ZEkkRUlcQRI70I1e0Ovd17Of1PN7z21AHMWmLVoqjvpWdREgbp977nve9fdsPR8IZZPKgr4Og8BKnELA/kDFFovyVI0KmsI3h9AFHFFq2yOjYYIzcaJ45u8Km1Z9HxlffKeoNNX1J1bNR1wSsVfnP6vPZN+RPhLE0Pkje3z1b0Y8wkpZxxcuL+CLl+bw5GIZph/i9tqhUlDvhQqgdmKMOSbk4Sr1mADUohJLbFXlDKSsVye2vqpmr44cvFeOL4IqAuIlIJlslAkoayZSvkjNFdjMdtIJ6NAv3ZXrCskgVHML20DXOb5i5SyQKOKofOWY43iQvpfECigPb4IYCUjK3zdNREGAKHChc8yJwlJHQLwysUmf2OEys1UAUMH2lHsDSR8CSvK7iSJa/b4caEXNGCJFEFYAavY9U+YPjj2OKXmUYiWsFPIEqeUwPemDnGNFoZsAzWw3AaSUkl5dVClqhX4himZfvgfnPn6EHDSpPqQlFJXPyWkuIVcLcCRAH3+HwFeiwkxOxWpMJu4DomyffIaA1OqATigw0GyEekaNLRm0jxS8ScCWIiyQHMRVgHMSiTECWkewSAASe+80gshGSBCfIJDhAAaBas7JidLx6ESa2L7zYYi7BQkyAfSI4JLqeYGAWkmKsIw1gskGQlF8J+pXcRVI1hEBtpJxlfTfR7buSgkuJBySQSQaQJg40h+FtDCZ09gqHOfJWFcO9SRAqT4ZxOy3HD1GQkpgn1HPVcZQQsIRQ/pEVSydjr/D58kxbMRKxcx25fMlMYfjSsZholQ9mgPZb5SVM4ljnH9I0pKZV2NEAdemlIp8mLikTHgX6lvL2ppiO7MPGgQ/SapwFWFBVPfKIp/jmddht6EyW8B4sSlI1LLJGqaIHVSvcy1xAFE9q3lf2iZMxgqfu8w9iXpYiAPqWSjTcyre+ZjVWqssnTkPBTLncr0KpD8m1t8kZEi2VChKbT1lwbBsBIwOkfbggdaHBi/JPaOyn64wBKj5xAjGU12vxr9ELIjenvdI0kEEMMNKuBncAyWuAYnqXVWYJgA1/2wgik1xOxBSGOdsIT/wKSpHFjENoUtG6CrSkqytdNxQ7cx1m4+FNt2ytskdcfYnGYlZeVzzLSHeSJfVCVIn83PirmCEDuxwgFO1LL589Qw+faqOs1VLAOqNlo8fPOji5VtbuL7fwyHdzwIfBc3HaiGFy6uLWJipw/E8bB12cHuvjbWOhz7XMjMj+yGxpaNTQbIfoWIgMmzEdA6RecCT7yh0jYQEKf1G9gJqH8K+y3mMezRZCkh/5/X4PMmRnMRkJC4BQtyRyAi1xk/s3/l3senn+3QDoWZKJIKMHHFU4HqgVNh0uyDhaaKkPip8CtGQz34CUCelww8A1JNC5n9Kx4Lj73LcAsctcNwCxy3wN7fAMUD9N7fR8TuOW+Cva4FH7mJq189zF12MCCgR+LJ1wDbUuWgC4aqSQBJ7Aw19L8RWz8F3N3r48zsddFwP8xUdV6YLeH62gjO1DKYLtElWu2clIEnO4z90c5Nqi4KDH5NeP/auGB0BqUPs9X087AbY7nrYGDvYHo8FrBz2AhE6tP0IXTeCJ8i3Og+rayYijsk5NFGDq09M7mFCjExuZRJVePTvUn5RooYkhE/trVlGzGqYn83in1yo45eWy3iinkHtSPH6owDqCeitUPKJtnqSPD2p9fw4PfkRQB3i5a0B/uBmC9+538bNnT48L6l9ffADlApCzgCr9Qz+ydOzoqC+NK0A0A/7kgzq9w8T0HWAnb6PiKrgun0EUM+LbbW65qsbXfxP33ggoHFId0AqFzTgVy7W8D9+egFPzObQcQL80a0m/o+393DrYIQBv0OkwciYeG42i6dnspjKWTB1DY4fYuAG6I1D1HIWPrVSxpPzecyWDLHEfmWtgz+93cYf322hSeA0iTHj4XC5bOFK3RagNWMakuucNjSxo35xuSTCgjcf9vG/vLqHP7/dVuctxUJHNWfgqZkMfE3Dmy0Po4GvyMKioFDuW6aRUgD1C3N4eqGQANRNlUH9cIidvvcYQK0U1EvVbNJWMfwgEheB1x508f+8s4/G0MdqNSMKcZZc1jou3t4d4WHHQZ/uBF4MO2fh15+o4Teu1HC2nkXbCfFv3tnHf7jRxHbXh8vxEkWoFS38/EoRZ+sZWHoKd9oO/uJBTzKlJ3b6eVuXDPHfeW4GVxcLcib+oxsN/MG7h9IGc4U06nlD6lIbbRe3G2Pcazo4YFuEMSoFEy8tKYvvX740hZNVZSd+/DpugZ9UCxwD1D+plj7+nI9PC0z2e4nwRHIhk+xWUSVJjigXu8TuULBQZV0qIGNS0BdBnihbUkiFLop6gKW8hstzOXzuwhQ+e2kGU1YKnuOj03cE9ElbFqy0ibYHYTN99Z1tvL7ZxsNRANeg4mkC0qpNJJVQsa9seKVAniiPlY2sUvYaCES9bcU+zCQzhWAIgSAFXJjwYkIjlN6wiCueq1Iwj1mcVymlic2rjzAcwtA8pC2lMFRZ2ALRCSBPcCmMTYQEhMVPmJusRxmpomyT4j/BnxRSBM41D5ZO9ZeLIHbhJ2qtlJ5BHKcRSfsqBZMoWg2VOSxgrMdFWanE+A6SIi2CtZNsVtbQCRSkdGF7ukEk6jItbQk2yO+pAHAFDnOzbMRsNwLn/DiqAl0plOs6ldYWgpQJP/l+At7w8BBr8AnQkqwgwFpifZvkPXPjI2TIRGEuONhR7u0kn5g3pFAS3pWhaTCIsIZMIU8+n2AO7d5JhNBsflsEJAgk+bE+n4VhigWxkAakIE0AKgGlJgC1KNoUiCcCRo8kigD1NGQjdWWpiudPz+DZkyXMFi3sDT38wesb+JN3H+J+05GczUDsYHV5PlQW889UkCv1JQvlqv/pgQ8t8KAHAUxdh2kqC+Ig5EaONubsruw7OnySEgxTKaJFsZwcXiaW5vJmdWQhyKgFgRT5UwR3qe43aH8dwgwjmB7HAMF/Ku8sIBhjsaThc5fn8fkr87iyVIHhh7i51sJ33jvA93d93OiFkkHtyJBWClB1wiHYHcGKNVhie0zATinRhXObAISh3C/Hp1KT+7THNRSJQGXBkkjAXGsD8JWbgRK6kiEZw9BDmJon0JEAm4ljMIELgn1hSpM2U2NVU2OFA19AH7Yjx+PEgjyxuT6y1lX540YcwjZCyWAiZDH2COvQu4vAeSRxBCk6E0gfVBEB3MiKslPT4DBSgKrrBGAimEJ7XQE6CHxzfPJ5ipiWgJOBlJlWaubAQSoYwNJDWHqMMPCT6ABFQiFo5sbsNTbClCX96cjmWyFNCYClFIihgO0EcRSYJ8pLfo4QaBQZhF2GcxP7a0g7a5JoeDcBx7ay0RJShODtfJDqOhanmcCDwbFPCF/wGw1OSLcLS+6RWfUKVFKkGIWGKQaGAlEJ/MSCVYrVLiHyIIQVRDBlDBsIIxOBzMkBQoNkAKp1UwhTprhwKICPIBznPxMITcBX1txUkJsEqEkOSHLMRQWv0cJbgfZeZMCFpQglCcCnrvmouJHIyB9lcSd5tpOFW71zws5X9uUEz/i1xY2e7S7Eg0eW7OyvJE8EmgGP86NgkLpYRrMtdVoLS3QCAV91dRKl5blrtryXhCHhhIkrAzPaSZAKkUYEHplIeOE6I9FJAprzfKXcFag2NoUMokBUkjLY/ozD4FpAAolJgDSg7TWLPRyzbMUkJ3uS6cv+ZfD587oujMiXMUSQlHyAiGOZqtmUAZ9ae/lyifKUg5tvSnKHCRIyukDZKnug055Yjos43VSELJlflEKe2WTSb9mPfbpyxAAjLbiGybs0cUXgz5GCnNeHL32Cz8XiEhDGYkkmhBfdhqbb8CJdngv7GsF/IckQFOYrsYkWXkWSCR0l8xcjNdh3fI4f9gEC9CkFKusEXH0HlpGSed73qTrnd+Y6oVwUuC9yI45xRjYkjHP+m0xXau2TJZQAbuBIf0np7BNpGWthECFgTphEVrCfc4ypwpQTMOaDt09rOhtBoIuNnOydJtnMiepfD0ewoz5O10x85eqpBKC25ek/aPn4vgDU27i510PT12QesWIX5dhBvZhBPmfTJwVdL0RTCm9cpamaN5EKAhgh5/IYtqj02bfphKPWBc6VRuzAgi+sfrYPxzqfHOs+tNAXckXI6BhyCwi/x4g52KT9E/KGkOjo+qJAfgWIk/An+mchC8kcxHU/8hXZhGSVlElTd7gkK0rdhqQIXlMVDLlnktiHJJpByHyTWARZ8SbZ2hMbfrUAigOORCdMipkfn63/8Z0et8BxCxy3wHEL/HgtcAxQ/3jtd/zbP+MtkCiD5SQpUW+KeEwwb2cQoOdFqNgGpjIGCERRRTnBLI+4g8ymdQLcbI8EoPu9tw6w3hkilwXOVAr45HwdXzxdwkurObEWfqREZts/UiBPnsTk/yiKbPKWiUuO2HHHYtlMlyAKf1miYK2t7QbYH3nY6zpiZ3yv6+FO18Pdnofdvodw6CHFQ5+UWJIMaSEbJ7FRj99AoqVWQLr6xiou7BFUrKqAictkcr6dlJBY6CoUTZyh+naljN84V8PTUzmlQXjsmhNd9gT8nqiYJzC9uqXH2+iH/+Vv03uPAOo4wvce9vHV2y381Z02rm0NFIAv9djk9ThPQMoNMVanMvivnpnFV85WROVaFgVvEuX2uMvRj7gpAtT//jotvpUqeIeqYD/AwmMZ1FQ+53hIBURl/b9+dwffuNtGY+DB43NLafjsagm//cwMPrVcRiVn4u2dHv7w/QN8Z6OH9w8cuD7jpFLI6hqyBmuaStzD+mcQR8JtZs3xH16o4/OnK7gwl0Xa1LDddvDVOy38b2/u4v7BSJFyhR+vIa2nkNF5vlduceMgwlTewG8+O4f/4so05ouGCGn+51d28O+utxC7STyjCKI0ZBmFqUF+j/2W5yLpTfyfrM2YGv7R5Rp+94VZPL1Ykn/74xstAZvfotq87/5wBvUHLL6p6N4lcHy3hX/55r6owHOWLmdWfgk3iMHYdo5rRtSx9lkqZfA7z0zjt69OYblqC5njm7cb+NrNJl7dGokjAWtcPP7l02Yy7mO4YYweY6UEg9fEHnypYgnA/tvPzWKpbKM59PEvf7CHf/HaDprjEFnLkNoAqw48HzsBrdZjuQaLKKdqNn79UlUA6icWC6jkWA08fh23wE+uBY4B6p9cWx9/0sehBX7EPkMnWDixnpWM4QSImADUsrFJAGpRo7FwTwZfUvBjrm/kYsqMcLZi4qmlMj59robnT5WQTaXQao+x0+gKQFfNZzFbyyLQaXEyxh+++RCvPmjiQd9Fj4BPUuSW7ZRY2KbEkoXMQ8ltFpWhDzMFWCluCFLIGxryJpAzImQMLpDKzjcgYAANowjoe9z0+hiFIZwwlHwZUSsRHKDaLw6RMzQUMzqy6RhZW0cmnWwyBC9UQNnIV9kz/XGMkQexBhKrZ4LKAiirvGVC3jS4zaR02EaMnBWilOF1VV2c6i8BuiMTY1fHcBxh7ARwQh9u5MMnOECwRzKUQ1DtmdV1lDMZlO00CoYuRWGBsFng5/cKIgz4PZ0AvTDCkHCOZAQrcE9ZykYCSJn8vjpQsnUU07psZiyDmxYdmmlhFKQwIvmTYNV4hNFoiKETwI1NBHpGNhsErKXQTnBSVK8KiOPOTMCxRAGriKPJDnuiMo0JO2ti+VK0DWQMD1kzQMbWZHPCPiaq9YDWOyn0Ry76YxdDL5DnGRgZxOlsAp4krECqMxMF9QRIYx8ytJTkTpuBg7qt40QpjdWygXMzOVxerODSUhn1go3G2Mc3ru/hlTtNySTqBzHcGBgGsRyEeGhi7iZ1fFQRig428pFFgFomjZJtIa0DacMQ+xzDYH9VIEfgBxjJs/Gl2D8KDfgpS4AtltyVyvuxM4HkVVPZB6TjAHbsCeBqZ2Nk8hqyaU1sbGxi8h7BKx2On8K430MtE+KlJ+bwc1cWcGmpipQf4eaDNr797gG+vzPG9W6APT9SjgVyckmyTiOCYkBZT6FkGsibOjKmDsNMCSBLAISbbTcI4DounLGLAccD+xqBZTkBKrKAUnVqRzH2hJm4ac9Yumwu81aEgglkeX2JCU+stmKIPVDPcdFzPYz9AB43uAQSdCoSE5W52Noqm2Sx2p7MvVEsLNNSxkA9q8M2U/BDWiy5GLqBWHqROZoxUsgaBoppAxmCJwQdogBe4EouVWfMfCmm1tJ9gT+0glUAsSYqcPXZtMpXzs0pAWF4OMnpAXKGj5wVSR6WRbICwZkoRhCEGHtkVwMdT0c/1CEEXPkORHyTiAB6RxicSwLEBMNSITIGr8fsHEs271ZKtamA6hEwCriJD9AZBxj57BOKDKJiCjSEgSMkDhJvOO4Kto58WkdGCwmVQzB3jYeBAF3mazkpDHwDQyoruT6wvyRnauVuT8eAgLCwtHkmayKdtWFZam7KaZr0J95c4MUYOQEGrotB6GAY+RhFGhyYCFO0BOYY4AGLB1ZD2dd7BtIpHTkjhaLJOTRGxgIsizZQPIQpCGnshvK8mmOg76ckS54kB5mXj2x4J0B1ArBPagMyPyYW6FSjyzXV96KyPGeYKGUysq5kDbUmkBlNkkIQBRI74QRsex1DL8bAC+FwUeAB0dKRN7kmxbAo2E3pGHk+Gv0xBqEBTyBoZYUvMCxtq+GLFX7GBKppA/W0CepvOQ66Y84bodjNEdQleGxqOkpWBrm0JYe5lM4+PMbIGcs6RyV91s6ilM7C1tPwoxQ6owCtsQeHxBkh8MQw9UjWvALXP45Li+oFkqsiUTX4XA/8lPSLBvsXMWkhs6n1SdS+ahmUQyHnQfbZtBGhlDeRtU35/mL/rJmictb8AP7YQXdAt4oIpCiNCYiL3TiZzyxKJaQXsZZX1uXqfkMUrFjGeYFjmGOBqy6JRJEJj8/DjdFxIrnnAdvMoEI9saufkAwk1kARTKSAJOrvQKm+xbGEGfbKzp3EI+nXRoyiEcvn2pYlMSGSa8yuHnhwAx8jP0Jr7EtGHceOz3bkxoBjSNxFyOWIkIaPbCpCMWPDtjNIpdJSFBmPXTgO4VX2eQOFrIF8Jg0rrcOPOY/xmWgYuyn0RgF6Iw9j6fecJ9MJcTBCKhjCjro4UzPwlaurkkF9tmrLIX+97eO1jS5evrmNm7sdtB2lPM7pMcpGgFo+jVzWRpDS0PMDHI74w/2T2pfRJD2nayhbBspZS5juY9dHZ0y7OkecRbJGjFKW/cqGaTBORUWEjKNIipEscoxGAZwRCWi6EBXEXF3aSTnREJwWPmJIol4AMxUia7DNDBRsAxQ/2JYhawtBc7pvsAjB4kjfVc+fe5mxuEIk410ISSqmYFInlP2scnY8mjXUPjRxtJDoC0XAOQaoPw6HneN7PG6B4xY4boGPvgWOAeqPvk2Pr/gz0gJHymD1fUk6ZV2B55LNjofvP+zjbtsR2+XFko2LNRunKzZmcqbYJj/+GvghtvoevrXWwe+JjXMPHcdD3rRwsV4U8OmXLlZEiUlg8xGe+Ti5UCHkR6dFlmLkSPiYmvroFydw66O7IGleZWD7OBx62OX3GPhY6/liKT2isnrooTkO0HBCHDohfAKfklXFYmFy/pQbeJxQnbh+CZidROCJTbcCdOXcKk5CdOpK7lWLYVgacnkTV+bz+HUKhU6WsFxOSy1HHXIeb8FE4HHUrEc67cfOzkld58fsnnR2fGNvgK/dbeMvbrfx5oOeKGaljjPZc/8IgPrUdBb/9TMz+Mq5Ks7VMygJQP3hXgSof/+9Q/zbd/bx5sMRDmmL6PmYqtn45y/O49euTGGxQgttXlPD3cYY//e1A/z5nRbeeThQyuOUhisLefzjSzV88WwNlxbyUmN9a7uLV9a7eHWzj5ttFw0eMlgMEAT0sS8iRVINM9M5/NaVafzymQrOz+eVFbYX4K3dgYDU15j73Bpjt+ejzWuJU9zkMSghhlm28D+8MI//9pkZrFRtHI59/IdbbfzR7Rbe2Bmg0XFVvxLXNYCF8mpWl9xu1vMICG90fcTjAEhTQV3Df//iPJ5dKko9/6s3Gvg3b+3jzZ0+Dnq8VoSpWgb//IV5/OPLUz+UQU1V9MbhGH9xr41/fe0A7+0OH8thT8YJ6wOmhnLWwFI1gycXiviV8xV8YaWIStaCG4RYOxzhre0evr3Ww+s7Q9ztOxjy/jyyVpLOyi5vpCSj+hTrtzUb52az+LmVkuRVk2Cw33Pxf719gH/1+i5uNRzEiRr7qMNz7jB16LaJU/k0Pjmfx392sYrnlgqi2KYF+/HruAV+ki1wDFD/JFv7+LM+Hi3wAZCaCmq1aaHKbrJHSqywRd7I/5nYUIv1rcqZFdCRxUNoknN4Igs8OZPDs6tTeHa1grOztlikbO4PsLbTkOss1Qq4yGwUSxe7jT9+ewevrDVwpzPCgQeMk/xOsYQmQE0QSPBp2nZSjelAj12ULB3ltIEagahcGvWciWqGoIsFWyw1CVDrAtrQludg5GCnP8J2f4jGwBEAB4YtyikrDFBOhZjOmZit5DBdyaKcTx+BEVS+cc0fuh7aoxEOeK9dB41+KLkhY+4lxEp8opyOuCYjbxioZS3UcgamCzqmSgaqBQuZNBXYBKs0jL0U2v0Qja6HQ15zNEJ7PMYgcBBSoWsqwLZgaJjJWlgoFzFbyKOesVEgSMVCbhhg5HjojjyxWdkbuNgajLE1cODQHl1sqpVKnMppO3SRT4Wo2ToWShnMlrKo5zPIZwzYaUMA6r4fCWjgsP26HRw0W2j0RugGJoaaLQC27K/jFIw0VZYaAskmVQAQn506fVDFNwFflQ0te1JOT6Fq6pgrZDBfyqCciVDMRshnDSnCs8sxn8Z3NQxHEQ47I+x1h9jrjgQgGWppeOm8UovKXiix9BY1uwJcqZJicdnQdKQRIg8Pp6cKuLJYxUoxhZMlXVh8y1N5lPJpsYu6ttHFjYdDAbsGfizgdMPxsdbuY7M7EBBF1GpBgLQWIRv7qKaAlXoJc7WigIfMkEmbCqTmF6EVznjsoD0c4aA3wl7fwcEwQIs50FoGoQAKKo9T2bdLMDSMKIYdhajoEabSQDkdoVw2UKlZKOUtAUjSsQ7fjYXg0B4EaB4eIqu5ePbcDJ67MI/VhaoAhDc3Ovj2+4d4bXuIG10f+8x8FwkfxbvU+YXI6EDFSGE2Y2I+m8ZUPoNS1kaG4AIZyClNQC32teFghE53gMP+CHtjD4dhJEC1mLlKf1NWqgbV+lEsYDr7a4XXLWSECUobJG5SCW6yD4/dAH0/QHPsYac7wjafed/BiACn2AlTdU5lsEhNj0gQAu4mYn6CpgQuTlRyODtbQsXW4foO9js9NLpdAdVz2SyqpQLqhSyq2QzytgGTBAt/jP5wgL1uHztdD3sDoONAwEQ3UsSEia27On+ow6JOUFyLUTJ0TGU51g1MFUgmSSFvm8jnsgKs+b4Ph8D70MXBIMDDfoS9YSgACjfqtJSSzFyhPjBPm+phD2bkiC19PaNjpmhhvlpArZAT4Moiqpw8Fx6aDgcutttj7HYdtIYB3FBZo4t61+kjrflCxpgr5zBbyqCWNVBKK9KAYaTgRyRReHLQ3h9E2OsF2G6P0PcixAYV/7QWh4CmVhwIOaNoRChnTZTLWZQqRRQKGRRJfDF1pEk0cX04Ix/dIefMIQ4GAxyOxzgkCYBtiwwig+pRTvTMgaWqm2uKjoptYTpnYbZgil1TKWcglzMFjBJ1fBCiPwqw3/XxoM1+46PhEEBlX6RlsxzlH50XZX5StH0BJsUZI3lRIZ2KYBNY03xk4wjTuQwWymWULBNFklByGWRsgpcxvMDDyPfl0NcahmgMfBz0x7K+8Jpk5PK++cxKeVvGdaM3xO3tA+wOI/RCWhCbMj/JFBnT48OHYUSYKvIQlsdquYB0KoXukLlnQ+z3x+i4Lp6vWFIAACAASURBVMa0mA8jFAwLi8US5ooFFHMWUikfQ6eHTr8tQKlhmigXCpgv15C3C0KuWj/sY+2gg+ZgLKBp1koJ0DdVsKRP1PNpmceYNcU4jyiIeaZHexjiYXuEu4c97I99DEgUojJaIbuiprW1WIhe7FMkP1WyKcxUMqgUM0inTegG1beGOFaHJI10BthttHHAAk6goe3H6POcz3lEBrVycVBKacgzp8NbJZPCYsnEQjmLqUIWGYNkBkPIacyb7w9jWaMf9lxs90bY7Y/RJ/VAxgu7BKndtPoiKYRrd1r1C7HSZm48wXBFlCJRwUIspB0WuWbyaSyUM0JKylkWcpksDN2UfcrYczBwOfZcPOwO5HO7tHjzST6jEU2iFBcjeMZNRJjJGZgrF1AtFmAZFga9IbrdvqwZXAnK2QxmKkXUSjlkydDQqVQO5BDf7nk4aI+w0xnJOjWAIpAFJH7QhjwcIRN2cKam4xeOAGpmeutYa/v47mYPL9/cws2dNjoebd9MUa7MZw0s1EqolPNie94YjvGg1cd6cyDFGfaLrBbL2FyqFHCiXpQ+NBwOsb1/gGa3B8PUUCvYmC7lUSvmkbMtGKYBzTDAwuLhcIzD7gh7zTEabQ9OaMhzH9HiUeg6BPJVvIKM0tAX0gPJKtMZDfMlGzOlrOwZ8jkT+awC3n0/xHAUoDtw0eiNsd93ZK5pEbBOrq0yrblPUWTLiRhayAOTOSNJ2JaCYLL/VdEAE/X0sYL643HgOb7L4xY4boHjFvjoWuAYoP7o2vL4Sj9jLSCgWxKhInutSByfdroE60b4vRuH+OZGFyNoWKxk8MWlAj5/ooirszksFq1E66AAMNZ+HD/G9YMRvn6/jW/db+ONrR66w0DO3s8tlfCV8zWxC74ykxHCutq1KQBPooOSvyp3nERnneRcJ9ZeR4Cj/Otjx0mpl8rxR7lcEWgnUZ9i1tY4lHpce+Rhp+/gdtvBjZaL91lb6HmI+66QdJVjpZgwyrWUiFYR4Aney95Xp7sbxSjK9XHisDcRXEsEkcQuJWdbaFgo2XhppYwvnK7gC6dLOFkmXXzCDni8CKzY2goLVYD3D5kD/d3F0z/UsUnQv7Y/xNfXOvjzm028ttaF66ooqQkx9IfA80RBTYD6nz1HBXUVZwhQsz74IV/MoP7D6w383rsHeGd3LApq1/exUk3jd5+bw69eqmOhkk5sqzXs9lx8d72Nv7jbxp/f7eJBxxU18qWpDL6wWsIXz1bxydWynHWYfX5jp4/vrnfwZw+H+N6hg/HAg0lgdMI1YOSRriFIG7g4m8VvXajhSyslnKhlRZhD562BG2Kv5+PazgAvr7Xx+vYQtxoeBj5dE5N6RZyStKOZsoXffWYa/5TAejkjwikqvV/b7uFfvHeI7zzoIR770AOeUYBq1sSZGgU5NmazptRIvr3Rx/7AR87W8Z9frOF3npvF1QVlkf2ntxr4f9/dx9u7VFDTcjvCSi2D/+65WfzqpZqce1m/5ou1783mWM6Qf3S3hWt7Q7T4O1STJ7YIJJOzrkz77C+eruAXz5Rxdoo24Dyrq/HL/n7Y9/D2Zg/f2eziaw8HuNl0qVSRCEPWrVkLj00NF+o2vnKyiE8sFXB+IY+FUlrq7Ow3vMZ31tv40zstvP6wh/W2IwIyxkGJ8R9r1LYuc8o/WCjgiyeKeJp54RVbvef4ddwCP+EWOAaof8INfvxxH5MWONqBPJY3+1gCiQqtTLx3lU42+eFkP2H+sYCsVFbZ2MGZQgovnijjxbMLuHSyhFoe6AxC3Nlq48bWoWwsz81X8OmzdVQyBra6Dr55fR/fXW/gvcMeHvR9ASyYJSq5l7FSHlK9yB2cWAIHI+QNX4qTiwUTiwUDC6Us5ks5zOS56NuwqX4icBelBGBsOj62uUFs9nBtt4m1Zh9tbowMG2kthbIeYjlvYKWcxcl6AXP1ogCWGTOFIlmbho6xH6M3dtDsD/Gw08dWY4Stxhg7XRcNJ8YoMsRSkvdpRFRjA7M5EyvVPFbqeZyoZTBTNlEvUP2owDvPjdEbEZwOsNPxsNEa4s5hF5vdHjqug1CLYKc1YcAtlUyslDNYrhYxX8pjKkcmoS3KPr6GLMAOA9n4rnXGeHu3jTd3m+hSPU3rYVo3I0ROI+AZYpabhnIGq7WCgHnTxQxKGRMZKt0sFok1dLwQnZGLZqeD/VYb260BNnivQ6DlcP9AMI2KKCpbVd61gMK0RJ1YN3EvLf7aCkCm/WvB1LGQtXCqYONsNYeTtQzq2VgA6kzGgJkhGKrDowrU1TAYhtjvjAWguXfYx/2DAXYdoKdl4KdMZW1KYEsyWGjvqfI7Y8pKabEea6IQradjPH9mDp+5eAKniinMpkNU7UiyYbJpAs8xdppj7LY9DDwqBjV0/RgPhx7e3OYGt4EuwZpQWWFT4ThLRXbWwOpUEYt1ggg2Stk0shlTlLPMunRcgmiq7+z1htjpOVg76OFeY4hOmMFYz8KjOjnwxAqHinSDynuCInGAkzkDp0uWWPrM1m3UuUkvWMjZaVi03PUiUdERqNjd2UXKH+P8iWmcWZ7GTK0gQMWNzS6+feMQr24NcKPjocHvkWSt0t6ZoMRsLo2lnIWVUhrLJC4Us6jkMshlCCwoO3snCDAa+xiNfPT6DrZafay1B7jXH2N77KPjx2K3TPUbbYnSUYi8FqFqpTCbT2OxwvFQxAIB0mIG1bwhqkSCbQT72o4vh7k7BwPcOhypzBiHJBCVO06XAkmoVQHfYqEUJvnHzIVlDj1B1ycWyvj5C0tySHOGA2wdHGD74ADD0QjT1RoWZ2YwSwAml5aNOq24fX+Mdq+P7UYP6y0H660A6y0eagJ0XIJb6cSOWwX6EuKwogg5LUY9rWOR7VbLYnkqi/mKjSpBE9tEOk2vAMB3fYyZVTV0sN91sNn2sNH2sSPEFB89P8YYBhzaRYvqORKyQdV0sSDzUwanagUsT1cwVcwLI1oAakQYex76foi9YYD7jTGuP+zizl5fiBYE98k8t/wh5nIpnJstY3Uqh6VSBtNFG5WcjXzGBPOoxwEP1A72R4EwbW/u9fH22q46UJsZAdEJTuVSGsoGMG0D87kUFioZzEyVUJ8uoVzKCkkgTwtkqhm9AOORjza/d2eI7U4fG+0+HnQc7A1T6AZpeDrtzqnQDgUQzEYhqkYKi+UsVmsZrEyRSGOhUrRQyFqw06bwUMhEp5vFXjfE7QNH7vd+o4eG42LAvsFryvKRUJEJSEpxhLlkikihTNSokg1gpQJUrAhzGQ0zGR0nS1mcLBdRTVsoZ2xUSjmZozjH0JJ4GARojXxsd1xsNkdYP+jiwWEXfhwL2ensTAFn58qYmyrJuF7fbeLVd+/jxsEQ+54BX7OkP3MmTcU+UlqAfCaF07MVPLM8g6cW6qLc3muP8N5mE3f22tjuDdCmbXxEoC6DyzMzODddx2yZRAgP/WETrfYBwoiOFBbqZZJnqsjaORz2A7y1foC31/aw0+qJSniqnJNxuVzLYbmaxQzXgqwtJDLagtO0JPBjUThw/n1jq4E7Dc7BAXpUBxNgl7EQoGxCEamKGSwU05grW8K6nirasrbQiUFAwCBGSEC1PxR3le2ui61RiPW+h80eLfP47AgcszbjEXZFJhWJU8pM3pRD85mpLJbrecwW88im07B1zpt0XEmhMwyw1fJwvz3G9f02ru80cOBGcEiEEIV+AM33JAM51m3AyCS1GxLvSJJQNBFGAZihg6oFrJTyOFHOYrmax+npEqY4bgxD2NskzwUBXVUCdF1fAbqdAdY7A2x3x9gbOmiSzBbrcEh2oYt5HGA2n8K56RzOzlVxol5G3jLRaTXQbrXhuHSK0VHLFXCyXketwOKAjhRjU0Kqpl20ei52WiOsHfZwr9nD9jBAN7QwlDALOqY4RwD1L15dxWdW6zhbEeN4rHUiYf+/QoB6ryXzR9rQpZBxtpLDhcUZLM5UBdDfavZxbfMA17aaaIwYVaKJq8fJah5Prs7j8sk6pvMWRr0O7q1v4qDRFiLQTLWC+Trnq5zMtRlLAcAkIu0PHWw1B7i/P8D9vSF2u1T2R+jT7puBA4zWSLIJaettGSGqmRSW8ibOlkycrmaxWMsil9FgZ01kshkYlgk/TKHbD9HujrDf7mHzsI8HXRcPBj52hg7GHPt2RuWoi234Y7EFR+A0P5nANWcHFjWVK484dvyQM8PHZL9/fJvHLXDcAsctcNwCH0kLHAPUH0kzHl/kZ7UFHnfXS6yz2+MA7+6P8a+uHeAPbjfhjkOpRT1RtfHMXBZPLRRweTaHC1Ub01lT6gsiqokh52dmzH79fge/f6OBOwcjhH6E6WIaTy0V8Q/OlfELp0tyJklL3eORZfbRXyZ/+GvQ2YlXG/eFCoRMFMf/sbBauK9U8DI7uMW6xsDD5sDD+jDEYd+HM/DkXEzXraHH+kck++JuGMIV1UUKBSOFMkH1SJP30JWpPaaTUAICJkCo2pKqiBpFtIUAiVStfnKlhF+7VMOzC3lUswoYfISgJi0hmdY8Byep1olgSd73EWF3jON773CEbzJ3+WYTr9zvwnFCOYNKtM6PGgthDALUv0mA+lwVp2p/O4Ca7ntU9r6zM8B2z0fPDeEFkbjrvXSyhCuzOXF4UnUUTVydaLt9+3CEd/dH4hrFGKrpnIEzVVssxk9PZ2BLbBPQ7Lu43xzhWssVW3fPofuairmbdCcCo5GpSYzgJ2dzOF/JoJxTjmeT9/Hs+LDr4ubBEPeaLh72fHETI8CrXnQDhTh8fnqpgOfn8yhm6EqmlNVbPRdf3+zhxsFYlMOs9/I36ZI3m7ekFl1O6yKMuH44FlI9yRpPzuXwyaUCFsqMltJwY3+Idx72sN1z0XVDiSObypp46UQRV+ZyUiNmtBVfLl3CRj42Oi5uNEdy//1xIMKlCUDNGhbdrabyaTw1m8OTs1khrqtc+cl3owgtlqzqO80x3mk72O77koWWCpXYiRo6GDEWChaemsridC2D2TIdK1X9hi5vHGsb7THuNGgVPhYQngJsmScSUUJoplDLm3i2msFFXqOUljrH8eu4BX4aLXAMUP80Wv34Mz8GLZDYyYo6epIBMtm4JDscqpfUzJ4w+pRaL6EMqj+T3BcFKMLBEzULnz1Vx0sX5rA6VxA12sb+EG+vNfHedlMyCJ88UcWXL81ivmyiNfDwg7UWvrd+iLd2mrhBJY1vINBtKQZOAGrZFMbMmfZQMkMsVixcWqjj3BwL6iZmMiaqtoWCpRYsnasZcwfJZCTTK4qw6/p4b2+Ab90+wI3dtig/ozBG3kxhuWTj2aUpPDFfwsl6BnUW09M6DIO2nrQUFRGq5CCPfQ+toYetlovbu0Pc2GwKILQ7iqXwzOorbS3n8mmcmy7gyYUSzs/nsFS3ZHNBQNmS3GeJlwX3mrSh3OsHuLU3xnfv8f6aaDuOZA4T5FqZyolt+hNzRSyWLNQyFrKmCYP2sIk4mRknfS/GAQkBLR8v3z/EX9zewmGg8hyZEU7V9CzBzkoWF2ZLuDBbwHLFlg1IVjfEopgqSjqfexptayGW5o7rCsC61XZxc2+I6zt9PGg5AsyPmfHJgjvVbpIfHoNAITNRCQpFGoEGSe8RgJp7AaquztcLeGGxistzeSwVdRRtWmPTYZSfT1CJ9sl0/Y0RcGNOwKFNwGyAtx8c4sbBANtscz0jqjSxBpYcVNraJn2UTNPYEDAzGweYy2r4zBPz+PIzSzhTAurMOdGoHE4lWcUQy9EhgYyAamENbTfGetfHt+7u4OW72zgcO6ISL6ctnKpXcHmxhMvzOQFCSxkLGZu2r8x9TalYbNqkU6wXBAr8c0hG8EWx9t5WE/c7IfbHGnp8X0zWYySbNzuloWoZWCnaeHKmiKfYThUdtaIBO2eCGaliQ6spFiJV2kMCxK0+YtfHdDGLeiWDfN6SXND3N7v41s1DvLLVx82OhybBf7J2ESCnBUKkODddwvnpIs5P2ThZtsShgHblzNKeHOhk2xtFiKhSG4fYabuyISTB5AZJJt2x5L/QvYD20wSna2aMkyUbT56cwcWFIk7U0qhnLRRMBU7L1TkeSLSIA+yNAtzc9/DmFjfLQ9l8d8eeyoOlupZklYS6zPshQC3ZsFooqt65TArPr1Txjz6xjDNTGTgcrwdt7Da7CMIA8zMVzNTKyGXUYZVC9zS5JWGIseOiOfKw1Qtw58DFe5sd3Nztyd/HGi3Zafur8ptNLUCOIBNZqlNFXFmq4+wcwWlTbKjE3ltsl1V+FtstDnx4iV0zAZn1hot7BFUPethoj3DgRBikLPgG4wc81O0IZ2omLs4WcHG2iLP1POaZDSs3nJK+IhZpPNTGsShQ1zoeXr/fwfduN3C/MRK1Iq3HZ60Il2YKeO7MPC7MZITwQBavRYCNDZiiQ1OMURCiG4R40I/w1mYff/XOPdw76CNIZWSIURVN62mCt2emcjg7TVA+jamqhUzORjpjyngiX5vzHDOU4yCEI9+bBAQX9xtD3HzYwe09F5vdCB1XgytZ1JrkYU9bGk5xnloo48JCAadmLFFQc14myMn75biO2Y8juhwAN/d9vLXWwzsbTTxoddEJAiFhCEFGPIK5niUnbok9mPwo9bKlhShZMU5UTJyfzuHcVFEOxAt5U4BIHkptUwH58jhJOkgBgyDETj/A2qGL65tdvH1/EyPXw4mpEp5aquLqchUr8wVoRowbG238yWt38cZ2H9uOAU9Pi+0cc41TkQdD81HOGbi8PIPPnp/HS6dqKJgaNg89fPduG+9sHOJuo4N9xxXV8mKhgBdPLuLqUl3WrrQZYTTsoNdviwI/n8ugIoSBjFhr0z7se3f28IPbO9hr9VHMp3FqsY6zC2SnZ7FQoGW2CVvmF8FxhadGMgBJImstF6/c7+Ot7Q7uNvsCUlMZzBziohZgMW/h3AwztopYnbIxX9JRZ/ulFXjMPkZVuxhdiPW7j97Yw+4gxP22j3f3+nJAZrFpyJHOuTn2YMUeqpaGk7WcRDJcXijidMUUUDSXTiv7cHFdUQJpMqepmr1+EOD795v4/r1NbPZdDGgvTicGWjwzkoJ9yMiqHyny8Avzx5fxZ4ZjVM0Ip2sFPL88h3MzeSyVLcyVMigYBqyI1v7i4CY4Jyl9XhyiFwTYHXlY54H5YITb+12sN3rYGzASgdppA2bs42TFxNNLRTy5VMeZuZIUTgadLrr9oeR+W6aBStYWspAA8BwfpnK58SQuIJDsrfXWCO9sNvH+Tg/r3QCHvoWR7Ec8ZEJafOv4paunFEBdZl8gQB0LQP2dm5u4udfEIPDlOa2Usrg6W8Yzp2awOl8WNfna/hiv3m7gO3ceCuDOeTereTg3V8GnnziJT56u4WTZhDMa48HmHlq9MYrFEmrlHKqFjOxXCrT+N7iPiuHHEYZhKEWE9aaHm9sDvLt+KPNMy9XgMaOdREXO7yHz0AOUcymcqGZxaaaIp2fzODdlY7ZkqvZgZ2XRiLbsYrUewyeBYuBio8HCzxjXdrq4vtfEoRcitNJSQJwULj5oe6hCXRQLSoJUYmYYqiLWUeXpY7DLP77F4xY4boHjFjhugY+2BY4B6o+2PY+v9rPVAhMV81F9kcezOMZmz8X/eb2Ff3ezhY3GWIjwPJvRInh5Jofnl4r45VMVPCVZxATLEkAVSkn9V1s9/Ov3DvD9Bz3sNamgjFAqmfjFcyX82sUqnp4pYiGXkfPpj34lROaJNPkDkmkFUCe50AmgKyfKx4TJRzvEOFYkSBWlLPFiFDfQvXngReiPfbQGAQ66gTjqHToB9lwPu56LfmITPWubOGFbgJfCfi/EjUYfN1s9uH6gSrGyh6Wrz+RTjza1SjxkaLgwk8WvXqric6tlXJnJo8b8qCMduUq05oWUO5ACTZXOXBEAftzX5EpsixuHY3xrvYs/vtHAt+914Lg8CCb2d49twglwioV5GOM0AernE4C6mpFIwslrEiM4UcKruLekKCq08wg+3aLp2CXPQ1mjE3ROM9ZQV7Feqiqg3BhZ5/V5RklU8fw3vp/RXnSBZryk+jxGKDIXmQ4AqkaseAs/AmrXWKPSRDw1yZROTPhUmjid5hjbROd3yTlXAHNi5yT3RxCfz9w2dMmn5qNSLlAq4o0Rj7zv5CaUWIe1BY21SE3+zDMP3yOug5omZ1c6GIo7qcRYqqg93gvfw97E3yeYrtrqEYFB9WuVy85+zbbg39VrYhWvnBJErKIn15iQOo6IvioXW2Kr6Hwnban6ZPLFE9uCSGoIjNoyNd5zQtKQPqueq3p26hqTOO9JDxbuhvwe48fU85RkObmfH7+f/7jj5Pj3f/Za4Big/tl75sff+EO1ACd/LuQTgPrxwpuyPnx81yUbM753spmYWPTQHjgMMGX4eHY2iy+encKnzs9goZ6VvOB31w7x2p1DvL/bh2FYeOpkHb/4xBxOTdmS4Xlrf4g31g/xvfU9vLnbx46bQmDkEMWmss+VYjbBaR8FI8CJahpXlip4+vQcLiwUMVdkhqqyx6HKy/MjBC7tehMLIVNDYOnoxLQBGuMb7+/h+uYhWrSgjAMBe64s1PHS2XlcnC+hXiD4wQU3UJnQbiiFZzLsaFXCnE5mYTSHMe7tjvDG3V289aCNO00XbScS8JIWNBcXanhupY7nTxZxZsZCJZ+Cz4Iy7XxdAlz8YlxY1X9bDtlrLr5x/SGubR2g5zjIW8DJeg5PnajjxbPTuDJfQNliHE0sdsgDAoFip0LXVAUSM4P1fivGt+8c4mvvr2HfCyV3kzbB01kd56cLeP7EFJ45WcNZblZtEgyo5g4xdpkvTEVqiJjZwAQomU+dRL7wO9/aG+KtBy1c22ziXmOMA6rHWXAn2HMEUMdiPc7NIcHDUNiR1HOFUqBmmz+5UMPnL8zhidkMqnR95caEYHgQIqCtkWycdBTZ7lTdpTQ0R8DdfRev39/D99YO8N7+EN04jYAKblFvU9lPgFptNkHVExWKYSwA9XwW+LlLM/jy1XmcKacwzVxbKsGSjQr3RGNmoQaxgC5umELH07DWDvBXtx7i5VsP0Br0JaN1tVrC1dUFPH96CpeW8ijYisnLCBrHC+C6AcIgEiCV9rNU6drplIAzrWGMtYMhrm018MaDjrAW94c+HG7KeS9RKKzZ5XIeTy9O4cXlGp5cyGG2LC7XktFMO/KRFyEMYskOplqbG1fmyRshYGuQvF7DYoY2AeoOvnnjAC9v9XG77aHlcwPKXPNISAtXFip4+sQULsyXcWoqjVpWAUhjL8TA5bNRhBYZB5bKLCeRsjOKsdHy8d5+D+/stHFtp407jaHYo/O9VTPGAhXNcyV89vIynjxZQC2nIpWccYDxOEToRdKHjbSOyNbRDjTcboR4fa2HNx70sNVx0R05Yqksh4vkwMAnzL6lFNTMvg1hxwEWsho+faqKf/aZFVyq52VO2G076Aw9AbxqtYwocNnn+W982RafEze/KYru0faA+w0Pb95r4s31Jm7s9dHwACdi/jiTg5nhHmI2DZydLuKpk9MK0JkxUUwrUgKBaNcPZfPO78dNfs5MiYqQtlZDF9hr+7iz28e7Gy28t9XC3dYQzcjAWLeA0MFK1cSLKxU8u1LDE/NFnCinkU1pcu+0BudmXPwtSOwwNIy1lDgcvHGvg1eu7wu4PnB9ySC6VLfx4modL5ybxWrNRJEfEdJiKsLA5zjlVKTJodY3dHEpeGtzgK+/fgu3H3bgp2xRnBZ1DSvFDJ5YqOLqCZXJtFDTYdsKxGR/Y78JPfFXkL6St1KwebrTdekbD9serm938NZ6D+9vD7HZ5qGc4CVV9x5WK2k8t1zD06t1XFjMY77Kw00koBz7vrQpgVHoMOn4EOm4dxjhzbU+3rx7iHuHLTR9Dz6fJxX6ySFc8rh5/KZVmrQc15gQaVoHWzEWiyYuzhVx9WQVl+bLOFGhlb7CLH1mvfshXEcdSjVGMKR1BKaOpqthoxXg/QddfP/WfQxGI6xOl/GJlTo+sVrB6fmc9IF3tlr4vW/dw3e3+tjyTLhU7vL5ha6QiKgWpv3VM6fm8AuX5/GlsxUU9RTWmj6+ebOLH6wf4sZ+E7uDsYyF5XIBP3/mBD6xXMOZWTvpe2OMnTEMqoqzGaRtXQ6wAzcWp47X7xzg2r1dDIdjzNfyuHJqFpdW6jhZS6NIcpIXyfoy9kM53JtaSvKrtLSO7UGMV+6M8PqDJq7vt7Az8IXtnzc0nMgAF6eLuLo8hcuLRSzXTQgWGnGchcK4dnmIBWMrUgL6E7QkwMhosI12iGvbPXxvvY03trvYG/iSo21EPvJ6hKVSGk+erOPFc9N46mQJsxlIfABJRT03wshlXjaQMTT5zuOUjlv7Mb57p4nXbq1hozdCPzIQMSZAlPqEMlOI9CxCPaP6AwFqctVjV9bMYsrDajWD505O49Pnl3B6OodaBnKwD5wQzkjleLN7cT7MpFOwMrqsx+MURAl+Z3+MdzeauLZxiDv7fRy4OpzYkv3HqaqJF5ZLanwvFLFQNOAPx7IWR4wg0Ul2Yo9V8yTHn23GspZYlsq9p/UbCRJvr3fw+v0G3nnYxf1ehJavS6a2HfUlg/oXr57GZ07VcU6s/nTcF4B6gO/c2sDN3Qb6QYAS1dPVLF5YKOOTF2Zwbqkke8Hbux6+eaOJr723KWA417F8yscTJ2r40tVlfO5MCadLzBYPsdccCukukyvAtGnRDYReLPEiJDKwCsT75zNyIuBwCNzZdfDa9U289eAQmwPa3xsImFfNRTVwUTAi2QtdWqzInPPUfAEnyrqQ2gYJ8YWWc3yijNYoZFR0AQMhmoNY9lZvPGjh9bWHuNfqo0Wrb8mUVm4fR4W4pMA0AafVHlgB1MpFaML8/5F6jw+18z5+03ELHLfAcQsct8DHtwWOAeqPQhasMAAAIABJREFU77M7vvOffgs8grES+DL5T88L8ObeEN/e6OHb633J5W13x1LXKeTT4k52eamIFxYK+Mx8Hqd5HqbiI9mX3es4+MsHPfzJ7Ta+ebeNUd8jGoXTC2l88nQev7I8hc/OVlFlntmEGa9gvv8YkiUL9APK3kew2wf2f0m58f+/ZX8YACN45viRqKt7o0j2y70glCigbhDAkVxDDSVmCJMsHKZwOAjxlxttfG2tgf2eg8ALVSLRpDYrW9NJxvQjwLpQNHBpOYvPr1bwD1encaFKIvMEZE3EHEkbqGs9EiYpuu+P+1IPl+DlnYaDlx908Yc3GvjG3bYoqAUlPAJ1jyjkau8fRTg1QwX1nFJQVz+8gnqiyf6bwUf1zr/5fZN2SGrnHymoOYHxP3xbP9Kcf/g7/+uu/re/gw9/rz/6nY9mgQ93pQ/c4QTATgDqD3eND77rb3sPf7dP+fC/9fi8cgyaf/h2+3i+8xig/ng+t+O7/ntvgUnyJjckjxfo1OYkNbGwSViCMm1KPX+ymVC5KVoYSb4v86c/OZ/Dl8/W8exqDfWKjYOBi1fe28Qrt/dxpxXBSGdwaaGCL56fxuXFHApZXZTD72y28PLth3hlvYkHwxi+mUcIS6RWVGfboHI6EKXtkyfKeO7UFC6eqGC2kOa7BOg57NMG2ker52E49mTzRktVK5OGmcnA1VPY7I7wxr2HWN/Zgz8eYKFo4+nVebx4dhEXZ2gzrYtVyP7Aw4P9NjZ2Guj2HGGxVYtZLM6UsDJfEptlsriYG31trYXX1rt48+EADztjeK6DetbApy6t4OcvzuLpORPTuZSoBzcbAzzY7+KwOxY7cOZxpo00cqYFJ0phvevg+w/2cWu/BS9wMJcz8eRiFZ88t4jnThZxomgidGPsdxw8oHqt2cPA8aHpJrLZLGyq5HRLVElvbTbx8t2HaNLuxUihYAU4M53HJ1am8ZlT07g4lUUlrcEbx2j3fRwwC7Lr4KA7RH/sIJvLYXa6jJNzBSwUdQHGWfw9HEcCUr96ew+vrTVwU5RuNiI9fcR4pGKSbDtmk9JeOkqxR9HCNoCtR5gv2Li8WMdL5+axXMmSMohOb4TDTgeNXk/yNS3LxHQhK0Dwadq4VpVMbX8Q4v2tAb51cw+v3D/ArqOJ0o7gPO2eE0qpAIBUDMYR7VxjAS6n0jGeXpnCS2dncK6iYzFL+xodpZwOy0zBpc1Oa4y9Lu2SdbiwMQhNbEvx/yGub20gDMZYKll49kQNL5xfEtVb0eZnA20X2KHS+6CD/cOO5NHkLUvyRZenCpivpFEukEEJ9LwId8gmvbWP1+43cK85QDeknllZv57M27g6X8Onzi7g6aU8VqspOVQQWKYV/ma7J/markNwTUc1k8ViKYf5siU2qHYKwvaksIyK2GubLfzl9T28sj3C7bYvuahpBJjLE5Ar47nlKTx1oozluo1ihna1oWSt7zSH2O+MMCDyHpvIpbOYyuewWMtgsabUx10H2GzToaCP1zYO8eqDQ+wNXWFMzqY1nKlk8ezJKj5/eR5nZrLyiPbbPjZp1X7QwXDoCFCQKeRhF3NwTV2set7daIvym4psnmPkwCJK6RiGsEPZxwgnkW1KMgDBGB+LuRQ+e7qO3/zMKVyaKgjBpDuOJI+eICxV0P2hh0ZrKN+LBycqc+mcMFWyUcwrpwjaIV3bGOD7dxt4c6OBtdZI8nF104IeedKfLs8W8NzqPK6u1HFqJo1yhpnjwGHXx8NGH7utntgNEwShNfV0KY35Shaz5QwKFvN9gb2uj2sbffzgfgvvPGxhvR+gzeyd2MOTS3l86dIcnlmuYbVmy+8MhhG2Dka4t99FZ+wKqJyjEtpOI0yl0XV13H3YwfsbDbFqYqMtV3P49GoVL50u4sKijbyeEnLAXtvB/cMhtvsuPBBENlDIpmFkM+iFGu7sd/Hq+3dF/RmZGdipFOazJp6cLuATKzN4ermCU1M6MmnlBLHRCSQ7/KDTR6c/FEv/ai6N2ZKN+WoeM9UC8umU5BRtdHy8uT7AD+53cWO3h13JL1L5z5fni/jcxTk8c6aEk1NUujNjfSSW8oxC6I6JZpMskUE+W0Ks57DXDXD7IeMkDrDd7aMXhglAzYyrycGXEl4C1IppTKDS0gKx+qea9eJsGU8tESysiJI6m9YkT6zTC9Hsumh1R+j1R3AcTwocdjYLw85hHKewN/Bwb7+Nm9t7CAMfp6dK+NRKDZ9YIUCdl+Xz7a0W/s237uDV7TG2fAu+mU3yxwhQO9Kvyhkdz6/O4Fcuz+MXzimA+n7Tw1/e7OAHD5q4ud+WbOMoioTE8rlzS0I8OD9rYypPQNlHEPgSleFpJgY+cDgKpT/vtIa4uX6A7d0mbC3CudkCnjk1jbPLNVTLaSmabOyPsbbbw06rL5bu+XRa8to5Puma8fr6Id7dbuBBeyiEqJRhYL6QxnPzRXziRBlXFoo4VWcGuyZgN8fBZqMnriW0WGO+MOMJlmpVrM6UMVVScxVrSQSp39kZ4nsbbbz7YE9cDzhhMBv7/GwZzy5V8IkzVZyfz8NEjGbHwdreQBw9Dge+EDaKdhrlYh56Ji/A7Y2tBt57sI3dgYNBzDwruqLQ6YOWeFw70vKThFPLjKIHI5RTLlbKFp5bncELZ2bw5FwBM3n6NwBtJ8b24RBbexzfDkLGeli6WJnPVHKYKudRyOtiL8+2v7ndx5vrbby10cLdNtUSjDBRAPWLywW8sFLFU4tFrJTTSAXMpI/FUWAUkgwXyDzcH46hRT6Kdox6MY2pUg71QgZpS8fAi3Fv3xGyHMlb7+w62BqQDMC1byguDF++euYRQK1picX3AN++tYEbe01RfResFM6ULby4UMDPP7GIS8s1sV+7vjPCn71/gK++uyXrD+fAXOzg8kIFv3D1JL50poxzZVPalISXHolamo6uC7T6kViRe2JZHqKYNTBfsWQ9JNmLYpGDXoC31hr43noLb++PsNF1xG0hCgNktAhLZRvPn5rB86emcWmxhIUCwWeg0QtxZ7eDe3sN7Hf6EgNRyeclBuH8fBFLNeVQsDuIcZ2EwvVdvLWxj7vNAYYgCG4i5KKQuAiJZuQoY5COJlSVKCBb+oeE/CUOQz/alPDvfed+/AHHLXDcAsctcNwCP70WOAaof3ptf/zJH/8WOIKFPoAPUeVKUvdax8Hv3+niz+52sbbbR7vnyl4WdNAqpCUz95+eq+AzCwUslEgiZr0nwsiLsdkJ8Hu3Wvjf397H9uEIGmN88hFqsyZ+Y3UW/+XyLM7WbJRyGgxmOx8B1NyTK7DvCPwTguKRBvMD/jmPqa2T70E3M3kdFUy5f1Tvm2i9JyJb+b+JwlqwWMGWJ1nQ6jKKQs3zUUoyf796r4V/e72Bdx/2sd92hPgpe1LZtPLPkz1qchO8sB0jVQE+sVjCb51ZwM8tlLBQpsPbY+99XJ8k+duT7/3jAtSP2ojf737LxXc3evj31xv4+p2mCHZE2nv0UqptkmJFvxtGODWbxX/z3Dy+cq6G01X7b5VB/dMaKX832POx/vSRgt8/rVb4KD/38bGWnMGOxuZ/SkDu4wr4H3fsfZTtf3ytv48WOAao/z5a9fiaH/MWmEz2yRboCKBWthpUjyjXE25gVGbgZL8l9blEjcY1lAkQBSPG2YIp2RhfOF0ThmMuZ2GzPcbXf3Ab3761j003DdPO4ux0CZ9ZLeHZ1RIWpjOitlP5uLv45t093O9HGBsFBDHVOFRI+aiYPhYLKVyczeHFM3VcXalirmQjFQToMoOx52Ot4YnisTHwMXJCRGEkFshW2oKVsSSnuDVysHHYQr/fRU7zcH6qgE9dWsSnzi+IGouZmDuNAW7ud3Fjp42N/Q66fQ8pLSUA9SptsU9UcZ7geMkWC+r7+2N870EPr6y1cWunif6gj9mChS9/4jy+dGURT1RimL6D3fYQ7xI02mpiqzUUNWLKyMA206IQJtC25/i41RlhqzeEFro4U0nj06dn8YUnT+BiPYdCFKLZGuPWXhfv77SxdtAVFSUlaHbGRjZjwzQMdL0Aa40hbu31MAyBfM7EAm3R58t4caWGl5bLWC4ZiNwIm/tj3HvYFwDqYc/Ffm+Mvusin8tivl7E6nQO56eZ95lBtWDB11KSTfv9ew18514Tb+z0sTuOMQ6pTGSWsCr800KJNjH8XoKSkpUZBbAiH1M5E6fqJZybKaGWsyUriFnXB50emr0u3MCXfN3ZfAYXpsq4PFfCmfk8apU0QhINOj7+6sY+/uzdHdzruOgEKfipJNuUm9ooVBY8moEoolpOgxmHkjV+upbFE3MFnCuncKpi4GQti4WpPPJZE30q/jdauLHdx+EwxjC0MYzSaI1DbLXa/x9778Fkx5WeaT735vXelPe+gELBO4IEQTabItlNqVuj2Ind2Vit5j/s39h/sBux2omZVYx25aVmN9uIBAHCe1co7+vW9d6m2fjOvUWCmtZoRs0W2eoqRkUQQFXezJMnzzl5nu99X3LlDGGxSe7x8vpEnHPTfQzEfei6yU6uphTlL7M11lNFktkKDQHUDieDER/TPUGmemXj3MtAzKNUn7slg+srOa4tpXi2l1f2VqJ29dvh1ECMK1P9nB/rYrrHRdQDlWaLJbFy3S+ykimRKTep1y2cJsTFcjzqY7ZPrHUFXEi2sk01vagQRb3306cJru3WWcq1qDRahGwGR3tDvD4zyLnRKFPdYlNuV3nGO7kSL3ezrCVLJIp1ynWBeW78rgC9AT+z/UGODQfpCYuNtY1Sy2It1+LzzSwfvdhS8EpMg5R6ui/KpcluLk9H6Qs4KZRbvNgu8HQzy9pulnypgYETTyCIJxpQjgf7xQrrqTI72TpVXVN5tGI1Li8t0o/s8q3sgttQ/yBD2GvpDPs13p7q4t+/Ocl8T0C94AnPLDZRsGc7mWcrJbnqVSrikIAdn9vBUFeQicEwo30BQn6NetNkeb/FPYE+K0llyZ6qNbHJM+u0mIi4eH0sxqWZfo4OR4i6Lepi4Z6uqfzntVSB3VyNbFVKNQRQO+kNO5Rl/0xfWPXFqM+l8u0XdpvcWStxZz3Nk/0y26UaLrvB69NxfnB2hOODAVVMIdbqO8kKz7byPNrKkqo0lJpRrOXdbjc2h4em4WI/V2E7VSTXMPG5nBztC/HesT5enwgyFLaJzxPJXJ3FRIH7WwUWM3XqONRzJ7bfmsdN0+4gWWnwcnuP/VIFy+Em5nNzJB7g0kiUi+Mx5vq96rqr9Sbr6SpP9yuspirsFirkSlL5bhL1ORkIu5noDTE7GGOsy6/yk4SdP91tcmutxMONvILhmVINv8NQyuMPTw9zZsJPd8BOtdZgNZHkyXaa5/tlsjWBi04CTg9+bwib5qdQMdnLVtjNF8k2mlQti6a9XcSgALXYQJvy8tt+CVZ510qd22IkrHGyP8DZ8V5ODEUZjXnwi7K3KtdVZiddIyERFIUapVpDKYLlKG6vD5fHh263k6s32M2XSBRKqkBHxrcr43EFHw8A9f2tLP/xkyWu7dTZbIn7g0dtYNjMplJPC6COeh2qkOgH8318fzZC2G5nOd3gZy9y3NnMs7BfYKdYxTR1xiJ+vjM7yGsTXRzrF0ttOx5NVzlbpZajMzdKAYLOXrnFvtjIp4vo9QYjUR9nhkKcHY0w0h8WmxBl33xvaY+nG1l2BSqa8my4iPm9BIIBCi2T5ztpNnJl1bcMhxe/06H68vtH+rg0GmE84iDiFhcTXX3e060UL/dySvUtuVamehY8DEfDzPTFmB0K0R+VIoS2klpiD+5sFbn2ZIXFzYQCmMPdUU6P9vDaWJxTIwH6Ik6qNZ3V3TyPN9I8S1RVxljTtIj4ZPPJh+b2Uqib7GTLat4X2/qGXUOXJ14VuijvAQzLob7bhXpib9ci7DAY8tk41uvhypF+VRQ36JdMbp1UscFSqs7LRJH1ZJFcraEs9v1iox90MRT1MdoTYrI/QnfEq2JGtjItnm6XubuW5c52SRUc2CyTCQHUo34uTcY5OxRSzgFiwFdpQrqGKjBZSZVYTOTJFstYZp2Y22I47mdyIM54T5iukFfFp+yXLRVJcPX5HtfXC6wUdFWM47FqTHW5FKC+MhnvKKhhLW/y+WaJTxc224DaMJR93nTYyWv9PgWo58a7lTXe870KHz1N8hdPttkqW9hdbnxGjRMDIT48OcIHM2EFqB1WO2c7VbdUJMhapsFGqs5+QVT9LVwOi+6gS9m/H+mVaAA/IbdDxUW8TJS5vp7j0/Ucz5NFspUGThvE3OL8EuK788OcGYspuE3LIp2rsbRX4Ol2luVUXo0dUowUD/iY7o1yZjTK0YEQsZCMZRq7ZZ2nOwU+eb7BjZUd8qLS1jwYYoWu5DSSBn+gQGmTarE8lCzsg39vL/zb1t+/1MrvN/zN4PD0D1vgsAUOW+CwBf7rLXAIqA97yGEL/Aot8I8RanVIKXLUeZxqcGu7wo21onJW2sxXldBD3lPCEQ/newNcHg5xZTTI0W6PygmWovVS3eCnawX+05M09zZL6h28JZE9QTvHojGu9HXx4XSISyNeoj67KmBsr+raEUHyx7Z8p+2xpf75FQbWPvVXLIwPtkRfaY4vfvwL6+2vR5+6kK0qdfn/+zLLz9eKYh/U9paWdavi1LJZ21aDt8/SwnII2DeIRXxc6OviexNR/s1MUAktvuDQXwGiHWTfeU/uHOhXvNltBfV6rsnNrRJ/9iTFRwtp5VLZVlAffHUKyQVQi5LBtJjq9fHvLwzw/mxc5UCLM9K3/eufB6g7HelXb/Bve/P8E+f3au99tWf8w1b957fyt6+B2jbvr6L2L1xr/4uTffXn/jXB+W/fXfl1n9EhoP51t/Dh8X/DWuCgmq992u1BsJ39qf4kFslKWSZ/PFBWSxVgu1CvbZUqckbJDrFw2Uy63A5O9Ph4azTClbEIE10+lXu8lKzwtzefcf1lkn3TrwD1WNTLxSEvbxzt4shoVC0Fl/fKXFtI8veLCV5km+QtLw1T1K+SYyqWvSZzPV4uTMS5MBVjutePC5NsrsLqXoGlRInnyQbLBYNc3UbTkIVmO5dWcqQdDg3TEvtqse1u4NEMhoJOTvaHuTzXy6nxOC5RTidLPF1PcHczzUKqRLIiGY+i1NQIe53KXlwyUU+N93KkP0zU7yJVNrmzXeFnL9M8WNkhncsyEPbww7eO8cHJIaY9Jq1igZXdLHe38zzYyLKSrVK3vBiaWymxPfZ2VnPetNg3NPKtFk6rwXzcz/vH+vnwzAjjfhdmucl2og2m7ood8H6JTF0ggQu7U1OWn20gaZGtmWQqpsr26In4ODES5cRwhDODQU71eoi6NTLFJg+WsjxYTys4lKga5MWK1bTwupzEfE6Ggg5O9oc4OxbjyHAEn8dBuq4rRdWNjQKfbxZ4kSgqCCcf3rblaW/+i/JKZdpoGja7XW3u2/U6IaedLp+biEtT+c92zUZVrIbrDaq1Wls1pUGvx8Fk2Mt8b4T5sR4mB0OEoi6lCv/sZYa/ebDL00RF5fbWBUbbBTJYWEazs0AXg+G28slhM1VesKheR/0wE7ZzpNfP3FCUIyNxoiEP2VqLT57v8vliko1ck2LLRc1wK+VtvVXHaW8xEfdyfijE6+MRjg6FVIZrribqrxS31tIqI2hPckbrYDYs3JZJ3K2prG+Bx/MjEeZHo3RH3FSaJk/26tzdKHBvPcOTnQzpUk3lM781Pcg7RweY6/XRFZD+a7CTrXJvO82tjTRrxTqFug1d17C3DAWbhwMa84NxTox2MzMQpjfkVMrWhmHweCPJz57tcW23xUpep1Fv0uuylI3yu6cmOd7vp0cUj5I9nC3xeGufBxt7rGerZOpiXS6W+x78mpe426muRWDBTL+fgahkA0OmZnF7p8RfP99kIZFDbxkMBj2cGu7m0mQfZwc9hF02EnIdq/vcX0uytFsgndepW04cPj9a0EPLYSdXqykFXaUpgNGJTXNh1xxYpqHur81odgCCTQEElU0tluVWux3emorxv7wxzrGegOoBYiWbKJks7Za5v7jB8k5Sweq6IRa0mrLdHukOcmy8m+OTPQzF3QqOpIoWT3YrKhv+9tI229myGttEAX1yIMyViRjnJmKMdPlUHvJGosLjtQwPlcK0Rrom9tly/8RCHGVvPhZ3cXwwzPnRLqa6gzidGrt5eLRd59ZqllvrKRaTBTwOi7fnBviDC+Mc6XUiwu5SSWd5J829tRT3NrMkxBrekjHOjib5yA6XsrUvV3WKpbrKRor4XAok/e6pQV4bDSrA1Wg02U6X1VhyYy3Hs2SdKk5lvSyfK4+tKHDr2MlWqpTqdWVbPBz1c3a4i7fGuzgz4mUwrGFIoUuiyOPNDA9286yKmrWqKytuGQ/E1rzbZ2e8S+zZYpyf7GKiJ6gKfzayprpuZb+7nmI1mVOqyisz/fzBuTHOjIhqXGBUhWfr29xZ3+NBosy+9H3LhcvhxOX0Yre5qTVslGu6Kjqo2yyawuGxKRcHNXcpQN1+iZdccJkTHFaLuLPFsS43r090cXG6n+negLLKrtZNlvby3FtJsJYskijUKFRFzS8v222rcIejnQcv1uRVvUmhXqOmG2q+kKzct8fjXBqPMSEZ1IAA6v/06QpXt+tsNl0KkKlAZoHTotxF1NwaF0Z7+OF8Lx/OhtuAOlXnpy+y3N0sqLlpR1w4jBZjEQ/fmR3g4nicuQEfwwKoHe0IgM20wdNteZbFmURnv2Yo6NesNoh73Jwd6eKN8RCnB310h7xULJsqzvrkyRKPtjIk6xoVQyzQbUodLEVQVQu2skVVzW9qTgXn4z6nKgT54Ylhzg4FiTjakRGJXJXlvYxSrC6kiqTrhhpLZb0RFOjtdjIeC3JuZpj5waDKq3Y4baSa8DRR4+f3X/JwcYtyE4Z7urkwNcibk90c6ffgd5lkck2ebya5u7rH/b0KmyWdhqnh9zjxuKSYRaOuaxTrhnIakGIF02HHkDWOjBcyWcp0ZUgxlQOb+rM4wkj0h4ujXW7O9Pu4fKSbucEQHkv6YZXn2wXubBZ4nqqwV2qoIjtDXD8wVGTGYMjJVE+A81ODzAx34XFraj5YTzW4v57nE1krbBbVhpgC1CN+Lk3FOT0cYiIm446NdMVkIdlSmdJPd7MspXNkyhUso07Uaakil/mRLo4NxZjsDRMN+lU0xcJ2mU+eJvhkOceLbENFEritOlNd7o6COs6sAF5gLafz+UaJqy8lgzpH2bAIexxKQX2hz8uVY4PMjsUx7BYv9ir8+HmKv3i8y6YAaqcbv1FVqvIPTwzz/ZmIciURO/eiobGWa/JoPc/j7QLLqTKpcoN6y8DlhB6/k+kuD6eGwkq9PxLzq022zWyDG5s5PlrcV1ER+WqToMvFUMTP6eE435kbZLbPi4hl9iS3eiPD4/VdltNl9iotKi1DOSOEnJp6LmR8FjeEiYE4gYiHKrCUavDxo1V+8miJdNNBy+7FsElJgKwd7Mrx4eBLCn9k/dLO5Xt1E+0ATr9qx/Yb9hpweLqHLXDYAoctcNgC/6wWOATU/6xmO/ylwxY42HjsQNUDcNsGLe0/tfNvJY93p6DzyVqJT1bz3N7JsZ6r0tTb+0qaS96x/PzedIQrI0Hme330Bpzqd1+ma/z9WoGPFnN8ulag2miobU4LLz3BIP/ueJT/YU6KxF1EvZqKpGtrbzoK5g5YbgPrA0udV0yj20qdL8F1p67xK1fzNbMjUSCLa9ZWqcH/8TzLHz/LkEhWsKrNdriwqqls5+l+qTft2JRLpprDgebz8t5klP/tbBfnB3zqvU7yiQ+Q11eE1F+zoFfOf7PQ4M52mf/vcZK/fZ6hqgD1Kw110KxyH9oXzFSvXwFqUVALoH41g/rb+jj9U+j0n/r3b+t1/TrP66tYWoBtR0jwyqPW0U5/5dH7dZ7Tv9yx24BaPcOdihj1xy8KXA7O5MCO/tUn9mseaP7lLvq3/pMOAfVvfRc4bICvtkA7bUW5wch67CAL+YsFmYHNFHtZ+a02oG7/hkDUzkLtAFDbDKWIHfI7uTzdz3cmujjX5yXud1Js2Xi8W+Yndxe5s5oia3iwOTQG/HZO97l55/QQ54704bNb7GYb3F3NcXU5yf29Apslg6rpkWBlAg6L6aBNZTlfmR9krt9PzCPWoTqb+0UerSW5u5LkeUZnR5dNdtkmlkxqXbRRygpYQLVl6OpbQGV/0KMyccUW9fx4lKG4h2LBZEkygVe2uS2KnEKDguGgZWnI0tVnN+n325jt8XFmrIeLUz1M9IUo63Bvp87HL1LcWlhnP5WhL+LjD945xocnh5hwmDQLJVZ2C9zdLnJnPctCskLO8CilkWyWS4qk6bBoOCR71o249nhpMh/38MFcLz88O8ywz02z2mJ3v8CjrTy31jI83s6ojMuG5qGlgJLkohoKlihVmO7EaeqMhNy8KRBjWlR2fnrFyrxpspas8dnLFHc3Mqxky6Qbkn2DskB12CUj1MaAT+NYl1+pJV870kt/xK0UbZvZFre3ilyVzMttyURt0LJ1sqhliayyceU/u1Ka2+yyEJaTNNAsE1enuEGyPIUbtQwd0zRw2k11zkG7RbfHSa9TLKIDnJsdYn4yTnfcQ7ZlcnMlz0+eJni0V2arKLk9NvR2+DRYkiEqUMqBpaC1KKNMHKaO32zQ42wxE3FwcjCicoNPjsXoCnvYrzb5mwebfPR0l+VMg2LTiWHzqEIJu9Gk22tTdq9vTcU5PxygN+pEt9tYyzf5bGGHz5cTvMxUyTZsNAR4GBpOw8KPoX53qtvPmfEYbxzpYaLXrzJL9yoGz3YqfL6Q5NZSQinYh+Ih3j7SzztHxDbag8NuY7/YZGEvp+DlnY0cW0WTsu7AZvegmSZuo0rM0VD5uecmejg/1qPstGPf+IwWAAAgAElEQVQBjYZu8GQzqVTnN3Z1lamtN1uM+eHydDfvnRlnOu5Wucp7+QaPEgU+X9/n1souO1KkYfeim14xgMZlaQQxGA05ODUcVLDx5IhU49qo6xZPkjV+srivoFShVGUwGuL4cK/KYz/V50aKdvdzNR6sp1Se7tONHNuZBiXDCb4gDU3yWU10yQ4WY3iRxKk3S5FLy3Ak9rxi5y151IYChaZ0IMumlPs+m6kyqC9PhPlDyaDu9quBLt+EtUyLB6s5rj1b4WUiS0Wy03FKCrHKIO4LuDg2GufNE2PMD3kVbCrVLV7s17m+nOKzJyusp/O4vF6m+qIK7r8phQr9QSI+N/mKwePVHJ8vpni4V2Cj1M5SbZkSHdCGoSG3zlDExny/n7em21nw8aCHSsvOUrLFraU8n75I8HgrrfJa3zo2xL99fZIjfRp+DQpFncWtLLdXEtwQC++KTtnUaJmqGge7w6VU5TI+6vUmbpudHp9DFSD84NwIFyciRFySYd9SCvUHa2muLqZ5kqhTsXlUprcNvaM6lqIPjZauYxgNfG44MhDjjYk+roildLdYvouFr8GT1Qw3F+V5LLBZ0RWkkgx3mV8kQ1fldfvtHB8I8v6JIS5MxAiLQrlusZRqcns1x89f7vJgK6nyfd+aHuLfnZ/k7LBH5SKnM3Web+9ycz3BjZ2iskEv6VI4Jcp6D3abC123YRh2TFOKFtr2xtIsorxXfckQMKkpMC59R8YIj12nz21wYSjEd2Z7OTvRRX9UnnmTrUxdZfpeXxIIViVVM6gJzFTJ2pKP2z6WWKyLV4RuthQ0lvlGINx8j5+3x2Jq7JzoD6ife7CV5z99ssKnW2U2Wk4sl79Tst/AbtOxGS0iLpnveviD47388EiEiGZnKVXjJ8+zCoy+TFU6gFpnLObhndl+XpuMc6TfT39IU0rkVLXFjYWM6k/PUzXWawaZlkVdN7G1ZM52qyKAdyZCnOt3qk2aKjY1fn3yZJk7G1k2yjYyDdkostRY5XCJJbJYuTeR1nU7NKJeF6MRH2eHY3wwN8jRXr9aW+zkdZ5uFbi3usfDvTwbpYbqp5K9JqhPEGkAGAz6OD85wMWxCMf73PRGNJpyvdk6n9xf5sbzTfYKTQa6e7g4PcKVqW5m+yR3zlIxAU/Xk9xc3uXOXon1sk5ZCk40TUU8GJamnFhkDhcu3l6/SK+QfiC58LbOJojoZjUF4h2Y+DWT0bCL0wMBLk+IEjfEYNRDoyEFLkVurmS4tlFkIdck0xQxr1j160r9Lur/Hq/FTJebt+YGOTfVS29I+qdGutTi8UaZnzxKqAKrlm4xGfdyaTzMxckYJ4eCjMSdaj5cy7a4tlzi9kaOZ/tFtsp1Si1duUcEbU0FwY/2BTg9HOH0eJyp/phap6wlq1x9luGz9RKP92tkylU0s8ZMt08B6rdFQR11qvde5XixUeDa8w0WEnnKho2Qy8l01MPFoQCvH+tjZiyqFP5ij/3RizR/+XiHrZKB3e4iaFQ51R/id0+O8uGRMDMxJ4ZusV0wVHbgzeU9HuwUWM3VKRrQNGU9ZhBzmcx0+VSsxMWpAeb6gkTcNlKlFjc38/zopdhwp8iWakS9HuZHBrg0PcDZkRB9IZnPLJYSDW4ubHPr5TrJukHJ0FSUhaw4/DaLuMPgSEyiOLo5e2SM4YEgQraXMzo/fbzFx4/X2K/bqVoumobc9fYcIrOO9A0ZBQ3pHyre8GBbpAOvD7n04UvVYQsctsBhC/zWtsAhoP6tvfWHF/5rbYHO4krZVktOs6wnmzxOiHI4x60tiYOqUaq01PZk0O9kJu7j9ECQ10eDnBsMMNvlUZFrC+kqf/wkzf/5cJ+y5K8p8YQNu8ep3pUujQR5dyzEhT4/QyEpdj4oQmyfg+JDX4DoDpzuWEl+idM7MTCdAsYD7fIvR0a/Ikjq0O9ay+D6boWP1gp8vJLl6U5JVCmqzrkdQfOKRfmB0lvFGcmLl53p/gC/Pxvn/ckIlwb9+CRf6eCC25T7yzvcuQ9fxy0X3rxbaqg4xD99lOIvn2ao1lrg+GXt0tmgNgRQtxXUv0mAWm1WfQEYv6qL/WpbftmTDv7+V+wlX8et+kaP0RbBtTPSVU/s9PtXfQH+QYf9Rs/36/nwX/ZS+V/2hHZ7yN7FqyUOv+095uu5A9/EUQ4B9TfR6oef+S1ugTacli1ZGeJEJaJ2RGUTThFryQo2sat/eBVQy0KsDajbWb+y2ajjM5uMhz28e3yCt6a6mIs58EjmX6nFgy3Z/Nzk+U5egRr53bjbUmDj7ROjXJgbIuK2UyjrSqFzYz3DTYFW+0WKplepJsNOk2MRjbemY7x7epixmAu7aZDOV3kuoGY5yZ21DMslG1l7iJYo0mSdaYqFZvtaREslG7ua2VJAfDIe4OJED9+Z6WV+wK9yF/fSTZ5tpLi3tsPjZJHNqkkFZ9ta2AKn0STmNFQm5amROG/MDnBsJI6hwaNEix+/yPDZkyV2kxl6wn5+78oxPjg+yKzkv9RErVjl4XaZO6tiR1ok1dRU5nDd0DGsOi27QdPhxHB6sexiy9niWMzNuzM9fHh6UH2urWmQzom1aIUHmzkebqTZKjYpmhoV06Jm02nZ5HgGmA40S2w4W8zEPHzvxBiXZ7uY6vWo7M5UrsGjzQI/X0xxf7fIjiiQDENZaCvFM3acpklMM5mJuLk4GuOtuSGO9PkIuNoZnA92K/x8Icn15R02JH9bkwxcuc82VdGp4I2lYUqerrSj2HArLiT3xcBhbwNpzS6q/RYeJ0Q8TgIOiDjsxFwOonYYCXk5NTnA3GiErpiLfMPk1nqOj58lebRbYaOgk23aaHaUtHIsScxW6ifVt9svHvKZLqNOzNZkOuri9HCUS1N9nB2P0B1yk6g2+bN7m/z1410WBJq2HFg2t1r4u40mwwEH78yP8d3ZLs4MeBSwSzcsBQI+Xdjm9tq+yk4qC/i0e7Dh7MBjnZDdYDTi5PRImO8c62d+WKCmZIxaLO3Vuf48yfWXu6TKTSb6u3h7tofLUxEGYw5EnL6wX+HW4rYqTHierJOuO2hY8oy41XVpRhWfrcx4zMXZ4ShXJtv5wINxr1IyP91I8skzAdQGWyULp2VyJOrgymyct08MMhTSqNdaPN8tcX0rz9WNNA+2s2R1DdMVAMsDplyPHY/RIuZsMh238/bcIFdmupjrcijAs1ZscW2roM51az9LxO9ndrCHc+M9nBv20OW1ky83ebFf5r4ojUU1m6iQbWg03UEFMsoCpR1SuSADkmQUaajwaKk8kcppuxR1tFQ/EmWyUs6Liti0JA2dQb+dNyfD/K9vjXK0268yoRNli4W9OrdX0lx9ucFypkRTk5+WPOm2U0PcY+PYUIR3Tk1wdsTPYBCaLYuldIPrKyl+8eAla8kMXr+XE5Ny3QNcHg0xGvaosXIj0+Lzl0k+W0jwJFNnv+mgbvdgWtLvpY838Tla9PgMjsQdvD0V4/XJbsZ6wthERZ1rcWepxE+f7HJndV85Wbx5dIg/eG2SowNOwqKGr5tsyViymeXmmmSX10nXDMq6Sc0EXRCbpimrW7thKNVnr9fOiQE/H54d4fxElJgHGk2DXVGDbuW5uZzlyV6VbNNOxdBpGC1pXdolPjIHtAsCIh6LU2M9SrF7RQp7RD2tw1q6yZ3FJDeWEjxLVUnUoSbZrnLdUlAgcFPUpW6LuW43H8z3cmUqrjYFxJJtt6BzeyPP3zzZ4trqjvq7K1PD/I+nJ7kw6qXbY6csMQ77ee5sp7m+neVlrkqq3lbA65YDXeCnFGzYnGiaQ8VUSP+Q/0T5LXBYcoKl/6gKfSmUwVJjzYgUaoxH+e6RXo6PhAn7nWTLLR6t5/h8OaWg2XqxSUHc1KTURfqbAGqzraJuz4miFpd/1VWxQ7/fwYleP2+PRpXF90R/UM1L97fy/D+frvLpVonNlhNTAWoLjIYqDJDCqqjHwcWxHv7N8V5+MBsiYrexJIUfL9KqnRYEUJckn9dgLOpW5/3aZBezfQG6g+0iHVGjfnx/l+uLOVaKBrtNi5LM+nY7mmko6/03xrt4dzzIa4OSEa5hODQ2ig1uLe2pOXUh3WC/IoUwJrop2dEWujyGAvCk2EeuM+Dk2GC0XbQw2cNwxEu1ZfI00eTqYpLPXmyzUmySEztl6Uud9tcMC6dh0OV2cmIgogpK3hgLMN3vxeHW2Mw3uPFsgxsvd1nN1AkHIxwf6ePNiS7mB71EApoqCHm5k+fuepoHeyWW8rV2EYFuqIIN1S8sJ6bkB8sYomCjTEDK9L29RlPBb3IfNTQpYrLE8l1ntsfP5cku3pnu4mivF59LI5Fv8nAjw9WlNNe3KqxXbNRs7rYFtJpzdZw0CWkNxkOoPv7GdLey85cc9kbLxovdOn9zd4ePH+1RbZqMxf1cmohycbKL48MBhmKSiQ3P9ur8+Gmaz9cyqmggY9hpyHlaBh6zRY8XpuJOzgz7eX2mh9MT3XhtdrbTNT5fzHN1vcLDvTKJfAm7IYDaz3unp3h74gBQtyMZbq7nuPZik4W9PGVdI6gAtY+LwyEuzfcyMxrCsrcB9Y+fp/mrxztsFHU0u4OQUeP0QFgB6u8dDTMTdVFvwFJaV1b0UtjxQBUcNinLWKJyv1uE7E2mYz7Vx1+bGuCkWLzL/awa3N4s8Hcvdrm/niRXrNLt93J+eoIrc8PM9coYaJGv6srV4sbCNvdWtilK29idyt5d5iApmgwYdSb8Nk4Oxrl4bILJsTieoJPNgsEvniX48cNNdR1F3UHTFNVNe5OuHQggiwXJKm87B7UdDuTvDwC1WjR/i9f4h6d22AKHLXDYAoct8OtqgUNA/etq2cPj/mtvAYmMEVdqcdhT9edSRCyORip2p22e/YWBdptTK7ezW7slPlkr8LPFPC/3K9T1llq+S9HxcNTDhZEgb01EeHsirLKKdcPkPzxP87/f2mNtr4q9JvsFBipDx6XRHfby4XiYD8YiSoktrkk+p00V48o6UsXEdUx3v8BHnf9pI6F21IsS8HTigf5pQP0rwKQOqJPovGJd53m6xv8tRaOLWTLZBlZdHIRezdDu5FN3mLMl61iHRSTgYronxIczMf7n+TiTUfcrLX4AqL+qbP86+qTcq/1yk0eJMn/yIMWfPU5T+UcBdRvEyT7ibySgVk5M0jnVS+crzXcgS2+/bfwX/avzk79CL/k6btU3eowvlcSdVjig1F/Jg5dT/Pr76Dd64f8tH/4Fl34VaP8295b/lkb79v7MIaD+9t6bwzP7JlqgI4IWRemBglo2rb9QiYj9pWz0/RJArXKExSbTFKWXoayyI3admbif905N88ZkjIlQO99UwY/dHM8202zmqlSF5AJBp8lwWOPM1BAnJgaI+zQaLZONXIt7O0U+fbnDrbV9sqYXS3MRcZic7nLxO0fivHt6UCmH6vUWy7s57qykuCnAd7/GTtNFxRHC1Nxq79BGU20YC6RQ8AoTp6Xjp8WRniBXpvt4b66PmS4PDsskkW2wtJfj+V5G2SenRG2mFLgadmkPvYEPnV6vxnRPWKmoZ4di2F02nmV0Pn6Z5dPHi6zvpQkFfLxzdo735oc4EYGIHYoVg6X9msqxfblXIFFDWZ4WGk3KrRpFo0nJsqM7AwrquC2dmZCby+Nx3p3v52ivm6izbTubKLZYSVV4vp1lPV0jWTXJNHXyeouCXqfaaNJqSSGCgxAGx7uD/OD0OJePxBjtctFqmqzsFbmxnOLnyxmepOtkdVFOi1i1A3Ulk1M38eh1xgJOzg3FeGt2gPOjAYYjGjULniYbfPwizcePVljOVNBdPgWolfmIFAcIFJBtf8OGZhPoLRBJYJeFS7PwOkx8TlPl+Ypla9TnoDvkIeJxKZvOkKYR0EQB6lH53yNdHkJ+O/mGwe21HD9RgLrGRtEgI4DTrimVnP0AUNs7FuPy9qPy1CWvuUXE3lL53meGowoQnh8N0RtyKQX1n93f4K+eJBSgLrakQMGlnge33mA86OaDk5O8dyTOiV4Nh83Geq7Fjc0S11cSPNzLsFUxlF01drHulfxrS+Wo+8wWAz6UklXg89mJCINxj9oOX0/VuPk8xbXFBNm6wdHRAd6ajnN+qK2ATjVM7m7m+Pj+IvfWs2xXndRsAUy7t21Nqqh/Dae9So9H53iPl3eme7k808dUfxirZfBsPcXfP93j9q7BXlVAhINTvW7enIlwcTZO3GsnW2o7Gfx0Jc21bckwbVGzucDlBcnp1O3YDcHuOh6jQp+3xXePj6jn6Ey3i6BbzhUephpcW9jk2eoOpmlntDfO+ekB3pgKMRJxoOuwW2ipDNcXW2lWEhVlv503XaQahrJwr0l+uVyXLEo1uUaBvAKCpHeJFXJbQS2JsfKMSqWzZph4LIOhgJO3piP84ZURZrt81JqwkTF5slXm1mqSmxv7rIvi3+FVKliHYeK2BKCKQjjMW/MjXBgNMhJs86vVXJPrK2l+8eA5K3tJfAEfF45N8t78CJdHgnS5NYoVk2c7Da4uJLi2nGChqJO3PJhOX/s9RZ4HDFx2nbCjyXjQ4o1RP1emezg20qNy4tPlFg9WSnz8ZI+bK/s0WgZnJvv48Oy4gnKiHhR7W1F1r6UbPN4qqLFkO1chXW2SrjRUxm/b7l6Am7SJQdwFc/0Bvjs/wLnJGH3Bdt8tV1tspys83ymzuF9lt9gkXa1RqNcpqQxjqOrtSlYnLaJeS9ksvzfXz5WxIN1ejXzZ4NFWlRtLSe5spFnKt8joorSVMpjONoPaZLAIuWA65uCtMT+XlfI8SsinkasZ3N0s8+cPV/n54rZyznhtZJAfzo/ymow3Yv1sWGRKDV4ky9xL5FjIltkt1SnUjM63Sb0p47VH2ZzbbG3bZUOs4O1tS2+bJrnTsinSzql32qQIRmMy4uLNyQjvzHYx0+fH4dRYT9W5+nST66tZnhcMEg2oGgeKSinvEjeIzrgiL6HyMi3zIy3cZp1+cQrpDfD2aExZfE8OBlVW+r2tPH/y6QrXdypsSjtJBrVsdMh5qmIqcVtw8dpEH78/3833pwKE7DaWk3V+upDm1nqGZ8mKcjYQx4nxiJt3Z7uVG8hMf0gVvYiTweJejR/d3ebzlRybdSgYNloOB7gdOCyLLhfMd/t4eyTAm+NBZvq9eL0amYbBcqKk1M8LeyUSFYNszVA5y/lanbJuKNcIQ28i6cpSOHV+spe3Zoc5NxBW0Q3ZusnNrSofPdnhF882SOtODJdPqZTb6wybqj2xGRYBm8lkSOPyWFDN8SdGgvh9TvaKLR6tJrizluRFsqacDsZiIS6Nxjk3HmKkR7LWLfayDRb3K0otsZwps5WrkClL/IFBRZeCC7uy/W5HTci37CkJTO683CqJrNw/mZ1M7EaVkL3BqZEovzPXz3tHuhmNyJxpsJiocWs1zWcrae4k6uy3XO3nW44tG1pyKKOJx6gy4G5wYdDNm5Mxzk50MxIPotmcrGZ0/vLONn97b0sBWcmrFjeBi9PdnBgJMBjVqLYs7m+V+btHCT5fzbBaaFDXvBhqnEM90yGnuFiYnB7ycmWul0uzfcoKfi9b5+aSAOoSD/Yq7OXLKlZjqtvHe6cmeWsizpGIKKglD67FzY02oH4hgLplJ+B2MyWAeijC6/PdzIxKYYVYfFf5ybMUf/l4WxUhOTQHYauuAPWHJ0Z5fzbKZNRFtQYv03LcPJ+v7PE4UWzPifY2eBdA7beaTEbcnB/u4tJUvyraGgxpFGqmyh7/uxf7PFhLUihWGQx4eWNuQuVhH+kSJwadbLnJM4lS2M6ysi/W5OIe0ymGEW8Do6XWLf0y3sRDzI0PMiLxJOKSUjO4+iLDRw+2eZmsqPiKpiXzsPy+RMMYSjUta2JT1sWqSErvzLGdwgbVZw7ib76JRfzhZx62wGELHLbAYQt8Uy1wCKi/qZY//Nzf9BaQ+KFsXVfr33rDwuW0EfRqSqwSctmU3faBqODgWuW9bb/SUu8+v1jNc229wMPdMkV5ScWO263RG3Sq+L9TIxHeHQ9zrtfH42SFP3mW4vOVIkuJqnIDO1i6aS47YyEXR7p9ynluvi/AiR4PoyEXIWV9/WoR4peq6jZaVFXJHa2yvOAewLSOUvkAPx4wNHUhvwpIOrD2bX+sfItL1i+28ny0kuPaSlE5IqqXzC++DtTonchGKSyWNbjDTsjr4o2xMP92vpvXhoPqPVKczr5o7y9Mvw/+5lc59/YxxHo9U23xbL/Cf7yf4j8/TFF+BVCrgoCOzXEnPRuxaxRA/UfnB/lgNsZM/DfF4vvL+3VQbNFuhX+olP2H7fqqMvY3/Un/7z3/Tsd+pTDkyzb7x4Dsr94v/3vP8uv++baV9yujwy8TU//Sx/Arg8vXfVqHx/sXaIFDQP0v0MiHH/Eb1AIdi03JaJZBUexgLQF4BwssU5R+JnYV2vnqJpyiLNgkL1myhA2doMOi121yvC/Eu2emODcWYdgvyj2TYrXJfqFKulBV1X6ClOQznPY2qBjqCTMYD+LXbErhuFs2eLBX5adPNvnk2TpJ043l8NDlsLjY7+P9uW6+c6Kfbr+DbKnOQwFNKynubRdYyuskTQ91za8qGe2iylUKSx3TECBhx2azIxquIE3meoO8c7SXD4/3qkwTtykgxiBfb5GutygYhsraFMNI0VY5LHArdZWJW7MRcDjo9rqJeF00NVjI6VxdLXL95ToL2wllY3rh6CzvHB3mfK+LQR+4bKhs1HSlqQDzbtFgK1NhNZllNZlmp1gh3bJT1gIYdjcuy2LE7+ZkX5hLAlHH/Ux2SWaz8H+LfF0nVdRJ5A22ci1WU0VWcwXWCwX2y3XKKjvbSdhh43hPkA+Pj/DGTJjhLpc6j+ebWT5b3OXqRpGX+SZF2T1WxX5iqyz9wavuv8vQGfFrSg34+liUN8aDzPZ5FAB7njH4eDHHj+4t8zJZVsBPbLZV6YOoolUVqmS9iqJR8l9t0DTw2iHssog4WwxH3UwPRhjrDTEQ8xDz2/Fpdjx2m8riFMjm0jRCbgchp01lbOcblgLUoqB+uPMloG6IQttuYTebWDZRULf7uOrbHSt7zdAJaQZTEbdSGr8x2aVyeSWTPFVp8Gd3V/mrR5sqvzNjetA1n4Kfbr3JZNDD756Z4YO5GCd6bCpzWLK4f7GU4vZWR9XZFNvQtvJevQ2YAj1aeMw6vR44Gvfw2miUC9NdzA5HcLhsSl1/Y2Gfawu76j6cnp3gzbEQJ7vd+D0aOxWTz1ZT/NWNJzzeLlIkgOEMghRjmEoPikkL7HWCtppSRr93pJ/viuXuYAybAtQZPn26z62dJqmanZjPrQD469MRjo8HCbrtJAp1ri2k+buFfW5sl0gLQHM4lDW/JSXPuqWgkqBHp9kg5oO350f54Ggf57vlmRAlv8bzrM6nTza4+XyDTKVFVyTMmZlB3j/Vw5E+j3JYEHvbUr0NGxJ5ne1ci41MjaVUibVMhURVCgQMGpJl7pCiE1Fwu1TBiSjkbdTb6mqVE9oG1A7dUKB5JOjkOzPRNqCO+yiLjfRuk/urOW6u7XM/kWe7YaA7PGqccxi6+j2xvp7uDfLmMQHUYSYiorzVWCsaXFtN87O7z1jd3Scc9vP6iWnePz7CpUEfAbud/YLOw6061xeT3N5Ms1rRySslfTuXVWzt23zMxG/XGfSaXBj08OZ0D+dmhugJuSjVWyoz+NOljFJsJ7JFRrrkfEY5NSZ51R56fe0C8HLdZL+os59vsZ2rspHOK1izli6yW2lSsRxYDrcqDvE7LIZCTs6ORbg408Px0Ri9PnFIsKg3JJdYJ1nU2c032coWWEvLcQps5Oqkqyam5H/bTCJeG5fnxvjd4wO8Pewj4rApe/brK1lVKPRwr8RaxUZR+r/mbAM/y1QZ0KZhEnTCWFjjfI+mxpKzUwP0RN0qI/jOeok/e7TOz5d2MG1O5vt6eWdikPMjYY50OdV1azaLQlNnR6IOqtJnqqwl8qztF9hI1dgrmpR0h8rOFltv6RuioO6kiiklt8qoV5XZBm6bpsbx2W6/UrtemY4y1i0oHp5sV/jRrQVurGbZ1j0URY1rE9At0vR2cZcpRRuqcl4U/m1XEs3ScQig9tk5JYB6rK2gVoDaZuPuVpY//XSFGzsVtloOGlJMoCIIhLKJy4dOl9fBpcl+paD+3lSQsGZTKuKfv8xybS3N470SW1VTKcInQk7em+nm8mQ30/1hNV4U6haPtyr87Z1Nbq3lSBoadc2GKZOQuGMYuspqH/LbeG1YwHw35yYj9IakoEbmKZ1MqUWqoJOqWGzn6izt51lMpNnIlykovmuqbPCpmJuLk728OTOggHfY7WS/avHZZpW/e7LL1ReblKTIx+NHl7Gqw/hUDjgyr7bo0Zq8MSpzlBRQRIgGXWSrOi92csox4u5mUSnauzwuLo50cXmui2OjQXx2aDREUWuQqeokpV8U6mwly6wmi+1noaaT0yWD3o7pdKnrV3ltbeuYzhqnreyWwianWSXiaCho+sHxfr4/18uAz0Gu0uL+doXb63kVsfAoWSPd0lQBk2yiiKW43eFQ6w1R8Pa6mpzutnF5Mszl2X4me4I4HA4FhX/0JMmPHu+p8bY74OS0zAczPZwYDjIQsqtn+95Gnr97uMvt1QxbpSaGJgV7UvzVhtQeq0mPp8WJYTffPTnA2/PDxDQ7yVyd26ttQH1vt8yuAOpWlQlRUJ+c6gBql+qrB4D6swXJoM5TaNnxdwD1a0MR3jzWzeyIZMWL+0SFnzxL8FePt1grNbFrDkK2BqcGInz/5DjvzcTUJle5ZvE82eDGeo4bKwme7ZfYq5k0tXb0gMRseI0640Fx+ohzcXqA0zL/RjUKDbi7XeVHz1M8XElRypcZCXp558QI757oZzZqEnLpyio8WbeTrukUW1BGfJgAACAASURBVC1l396OqmlvVkgBnNM0CNosok4H4YAUX7TH4kTN5OZyjp8/TbAg51YyKLU0ZQMv5ycFbrIeFkBtqTFElBACqMUiUuYeGU3aBVOHKurfoPeew1M9bIHDFjhsga+pBQ4B9dfUkIeH+a1qAXlv2ik1eZmusy7uX+UWLoeNeMBJl08j7nMQ8ToIuDV8DhtuTRzT7KqgWrKSc/UmDxNlrq4X+fFiXhWvlusGhuTOWZYqbh3oDvDeVIzvT4Sptwzu7BT5bCXP3c0SjWZbZNOuGpf3OAuvR2OkO8Dx/iBvDAaY7/bSG3AR8UjEoIbHYcMlJkwdXt0Gjq+oO19hZAoeyx1tRz+3f+prYWhypl+SK3l7ahomG8Uqt3eK/OmTHJ+ulChWW8qt7atfAqjbJ3FgESyvPhI59+ZUjPenorw9FqLX71RbVu3WOci4/fpUqqKcL9RbvExV+Q/3kgpSS5G8svjuKOfb9L29Z6euVxTU3T7+SFl8/+YA6o7X0qs95Su35Jdj6AN19Sv967dpdFCq84NIpX9Mdf4qqf1aHqxvtIUPxOFfXPYXD+k/clq/+Zf8jbb3t+3DDwH1t+2OHJ7PN94CIgqxq4229saeqSoWO6elAFCn4q6jLPpiaSPqVFsbULssg5jTYlyyaIeiXDk+yvxwQFlPytZdSxdFm67yb8WSRimYOhuIDruFz+1QKk4xxxX2la7B01SDnz/e5KePV9hpOTAdHnrcGq/1+3nvaBeXj3Ur+9NEscbtl/vcWG1be66VTLKmwGLJnhG1ro7WsfI0ZGNaWc1q7QxYGsz3BXl3ro8fnOhhKuLBYaCsSwV51eR8RBzXaQ65FqdYfHeK+5SlkAkus32dVZvFy1yL66s5bixu8GI3RU2Hqf5+zo32cqHfr6r++oJOBQ9EVCxFg+mKxVamxmoiz1Iiy0q6yLqA64ZGUReIYKPL6WA04GGu18/5iRAnR9oZo6I61DQ7LROKVdgvmKwmKywkSyyk8upYe6U6DQMFDE70Rfje3AAXJ0P0y0Zw3eDJRopPX+5yY6fMSlHyXOX2yL03aEmOq82PzebGjUWf18bRqJPzgz7englzejiEzeHgRcbgx0sFfnRPMn3Lqv1bglqkkEHrqF/Fdlu1VBviuAyDmFtjOORiMipZQAFmB8OM9oSIByQ/VXKCRP1oYug6urJGBr8AapcDp6Z1AHWBnyoFdZX1QltBfQCoxUq5bfF9cA6y+lXy8HaGp91kKurm3HCENya6VHbRSNChFKh/cWeJv3y4wdNMnQw+Wq6AKlNwtxpMBt384Mws35uLc7Lbht4webhZ4uOFBHcla7PQUOrRirIz7RR3SLGH0cJl1ulxmkyFXZwdCHNptocTM9343HZ2shVuvkhwdWGLiqVx4disUuYejThwOx2slQx+sbTPX3z+WFlbNVxhDM0HdqcSeKlUVZtkj7fwWBWmIxrfOzrIu8cGmR+KKUeDhfUcV58mubPdIF230R10K3Xqa1NhZoYDeASUZ+tcfZHib57tcWunQlnsqZXyVEfJngXESB6tvCzaDEJiE3xkmN+Z6eH1XgeDATHKdrCYb/HJ400+ebzBZq6O0+1ldriLK3M9HBc716CTmFfDIw+VPEPyPJQMNtNVZV+/sFdmMVVgs1glrRTBbky7KBU9WAKXrCY2WwNsersIQeWHopTQHlNnVAD1bIw/fHOEI3EflZrJ880ad5clQmCfR5mKsjxuaS4FUQUoiYYu7LQpkPTG0WEujoaZjLnQpP2LFp+tZPnJnSes7u0TjQS4fGKK9+cFUHvwYmMr0+LWWpkbkskuqua6oezKW504BPkcsQ0TIB7QYMBjcabPw+WpLl47MsSAssdt8SJR5tpaXgHx5d2U6h+isD4+0sOxgTBTcQ89fgdezaay4CvixFDS2c4WlAX2QqLA82SR7VKLom6jbrYrwSNuGI85OTkS49x0P1NxLz0+jYBTsneh0YJMWVfOF2uZAkvJAgv7ZVYzNbI1nXqrRdDr4K35cX7vxCBvSzY0Nlb3y/xicZ8b63mepeps1O2UTHEQkOPqaJITbkg+s4XfaWckpHEyBq+Pxbg0N6LynqWA6eZaiT9/tMYvlnZoWU5GwhFO9sY53R/j+ICf6S4nPaIgd7fH6XILkkWDjf08y3sFFvfLylp4p6Qrh4WGiJLlJVezIS/Gkilts5udKUgKLUw8ClDL+BrkrckuLk9HGO7SqFoW90XR/ekTbqxlydiC1O0uxaTsWlPZRCtALdbR8i3/YEhhjABqE6fZVJbFJ3v9XBmOKEA9PRxCx8a9rSz/+dNFbu1W2Go6qIlVuLh0yJip69j1JnGPnden+vnh8X6+NxsirNlZzTX4ZDHH1ZUkD/eKbFWlkMhgMuTg/ak4lyd7mO6P4vdpam65t17hr+9scHcrT0GMp9VptictS/KSdZ2wpjPfE2i7SEx2MR4XC34HIY+o78UGHoo12M3rLCaLPNvN8SJRYDlbotxoEnDCZNzNpZl+3pwdVBbPHs3GTtni0806P1nY5+bSNiV5ZF0uWgpQi031gTW6uEs0iFgVVcX/w5PDnJ+K0xP1ICqLpf0SN1YzXF/OsJ2t4sXOsd4IF6ZEbRxhIOgk4tVwO21KEC3zbq5qKJvrxd0CT3azvMyW2SjWyNRNGuoeuhREVo4QneKC9vwk5yTq9ypd7jqnBgN8b76P3zveT4/bwW6xxeerBW5vFFT7L8j80BRDaA2b3kITwK250Q07LizlZHEibvHGWJA35waY7g2ozG6J5PjpYp6Pn6fZypYJu20cHw5ydlIAdYiBoEappnN/I8dHD3e5t5EjUWxi2J2Y8q36mxPNaBBx1pgfdPL+mUHeOz1Ol2YnlatxZy3Pp+sl7ipAXYJmlckuH79zapq3J7qYjbi/ANQ3NnJ89nKT54kCed2mALVYfF8ainBlrpu5EVF+myzslPj4WYK/eCKAuoVNcxC01Tk5GO0A6riKeik2LJ7vfwmon+8XFRRuaV41JkgxkADq0YCLM8MxLhwA6pidYsvi7naDHz3L8GB5n1KuzETYwwdnhnn/ZB9TIZ2Qo6ny5Uuml6pNilFeWU6/Uokuf+2SOaFdV6mKBis6ym3m/kaeay/3lYOH3Ndiw0bDagNsqVswBVALnFa28DK/tMCsq7WRHEv6izhvtFeAh1+HLXDYAoctcNgCv00tcAiof5vu9uG1fl0tIEs0cb372XKRO9t5VrIlZfUdcDtxex0E/S6Gwm4mIm4mI05Ggi5iHhdhj5OQ2Idhkau3WMrUubFZ4ZONEp9sFsjn6mp/Ql5mfV4nw10+Rrt86v0vU22yl66STNcwxFlQFTN2gK8AUc2G3+Mg5nPRG3AzGHYzHPMwEfUwE/WocxmKOAm6DtZ7/xCeKbz0hTj2C/h48GNfkyj2AFC3nY4lxAqaeou1XJ2/flbmxy8LPEvlSJVrnXPp7OsqsdGXbmbtiEYTr9fJYJeP781E+Z+OxTnaJQXGEsX3KiX7+mCpKKjLTZ3lTJX/626SP76XpKyyxL9szy+jdb8E1JM9Pv7oXL/KoJa91LDn27/u/sdveUd13/kBEfB8+fVbDqgPCjAOVPSqSOHANL9dMNEpLWk3WSen+usam76p43xZDPJfp8+vwuwDXnPIq7+pu/b1fO4hoP562vHwKP+KWkDZa3aq+5TIU9QiB/OksgvuAGq1qOlkmnQWNSorxjRV1mufZLb2+rk4HuPMVB+j3R6CQpxFKGtayoJTAV3ZylOzi6jXOtWFBrhtNkKO9idIvud6Qef6QoKfPVljpWTStLno8Tm5OBBUisiLMzHCbo1Esc7txZRSt93fLbOSb5EzHRiitLTEZlXHbteVjaWoXQyxKRbIrDcJU1eVkr9zrJ/fP9HLeMgj8Z8q57eoW5QNi4ZDLCMlzxA0XfJ9ZXLUFLhtyRrYDi4xVxaobYOlbJUbK/vcXNxgXbJt7W5Cbg8TYR8ne4Ic648w2Stw2E3Yr+F0SPvYKNYsMmWDZLHJarrKs0SBx4kym4UGtaaplN0RzUa/G04MCaAOM97jZajbSzzswiEbqabAJRvpqsVWwWAxWeXJdpqF3Qx7pSpBt5NTQ3HenxvkzKiP7qCdXN3g8XqKq4u73N6rsVw0KDXbGd2SZ9yStrT5kURfl91Gj9NgKmzj3JCPd49EuTAeQXO6eJZp8aOFLB/dX2dpv6Lyv5sdQG3XpChBlL3yMiCb6rJZbCERqcMhDyf6o7w22c2RXh9dPhteh02BrGqjQbHeUtY/tXqdRr2qoPVgl8CjMNGAV2VQ35UsomdpZfP0DwF1G2AKnO6oJ1Xfa28oi5o1qH0VUL8xEmA41AbUf353lb98uMkTAXM2H7rHr54Vd6PGhN/J752Z4ftz3Zzq0Wg1rC8BtbxsieK0ZaPe2exWaj1xCTV1XK0aXQ6DybCT030hXj/ay9kjvQRcdnazFW4t7PLpi03KpsbrJ47y2nCI2ZADzeFgsdDi54v7/O3tF2pxrztDNEV5adkV9JRHSgTwpk2UwDWmoo4OoB5gfjCCqZssSp7usxR3tyS/2qI76OL1iSAXp8JMDgRxdgD1Zy/S/O2ThAJoFYevzXGsugL70nYKwgmyt1kEfA4uTPTz3Zku3hz0qKxwASgrOZ1Pnmzz9082WcrUqOMgHvRxpMfPscEIRweijHd5VV6u3w0uKQgxUZbSuwWLpUSdx5tpHu+mFQzLNEQv7cOy+1R/F2Bg0xoqJfkgA0r+1m6aeE2D0aCD78zE+cPLo8zFfcoWXwD1raW0AtRPcnX2GhYNm0BUsffW8aATdtmY6glx+cgIF0dDyrJWc7UB9SfLOX5y+wBQB3n9xCQfzA9xecirAPVaqsHVxTw3VjI8TZbYN6BkWDRVyJY8BaZSjDosjaBmZ9SvcbrXw+ti7zvTx2DUSaPZ4sVekc/W8lyV7NndNLrRoi/iYbJH2i3OsYEY411++gJO5T4hmVP1lkVZ3BnKOqtZsb7N8WQ7y3KqTK5pR7e3q8BDWouRiIvjw93M9ofVcQbCHmK+tnV4Xbep/OBCXSdR0XmZrPFoK8ezjV32cwV8PjeXj03wu8cHuTLkJmhDAeqfvtzn5maBZ+k6m1UbJUN6SKdQSO6RaSo46Xc62oA6rqnrvnRsmP6IW2XK3lwr8BcPVvnF4jY1QyzofQz7fcx0R5jvjzA/GGK8x01cIHWnsKGpC6C32C80WM02eJFq8TxRYjmZY79cU5ncOCQLu513duAAIvdC2cFjp/v/Z++9nyQ5z/zOT2WW96ar2ns73gAYAzcw9CS0e4o46UIh6eIUCv0J97fIneJ+uZDibnclaknQgSAwwHhve3ra2+pqU95XZebF82b1YMAlN7i7WAngdjPAGTS6KzOffDPzzffzfL9fr5dj3SHeHk+ozPeBlE7NIVnRZf7sNw+5vlRg3xGmoXkwdQHc8vLfwlJeywLiO4C6ZaooAGn8cmFnMwugfmswwoXRmALU8hS5u77Pf/5kjhtbZTYUoHarTGtlGiwK6naNuNvBxYkePjglXeMxwk5NHd9vnue4spjh/naRjaqdey2A+jtjcd4cSzHRFycgkQBVi1vLFf777VXubhRUo0lLOUqIfbE8g8UNoY3HaDAQcDGTDHOkL6rcA0aSPoa6fMS9AhPFDduBrCHsVC02SmJjX+Da83U29nI4zCbDca9q6Lh0bIjRsMRhSFd/m882Gio+4vZymmytrnTshihPHaLeFSgvGl65n9QIGWUuDIT4k5MjvDaRpDvupW4azG+XuLq0yyfzu6yJF3MLen0exhIRpnuiTHeHGO/20Z9wqueHPK9bloNi1WIzZ+fc39/c59H2Psu5KoW2U8UvyDqWRCNoEkdhSdhJJxvbkkaVKil3nZO9Pn5wrJs/PTlIl8epMrE/mdtT1tWPMxUWig1yLYdqRBLHGF2ApcOlstDVM9NvcSxu8fpwkDeme5jqDuD36GwW2/xmIc9Hz7Ks7ZcIuU2O9AV5ZTTJ8cEI/REnpZrBvdU8P3+U5v5age1SXamEpX6mw6MadcRKPKxVOd6n8/1X+vj+2VGSB4B6MacW7m5tlRSgdjSrjAmgPjXJpfEk0zGvmhtJBvW1tS8AdaGtEXC7FaB+o98G1MeGQjgdJnObRX7+2AbUS9LN5nQSpM7pvhg/OD3Kd6cSjEW9yrnlyW6Tq8t5ri5sYwNqsYX3KjcKp0TDmDagPj2Y4NxUr1JQD8UcFJsWtzfr/PTxHncX0gpQj0e9/PDcMN8/28uoT5T/NaWK2W37KBpuGmp+KdbcdhOK6thSttyipNYRbwK59KWZTzUw1MWuPMfdxTQL2wV2Si0qhlM1xQiglpgTez4sz255eMt8WBTUTfv5dwCoVYL9YQ71H9Fr0eGhHFbgsAKHFfiDKnAIqP+gMh3+0GEFvlQBWf97sFXnF3MFPl/b58FuTll3N2UBQwQEbieDEWmS9HA04VH5yKmAl2TAo0QeEkUmyupm2yJdNpQT1X9d2Odxuky53KBWF1GDhenUweuylSWyQlK386pUP/sB9DrItLW7Du0vhzRBO9VanTSDH0/4mU75GBXr74iHXq+LoEtU3Qeo7LcUxr/LifgrA9T2uq29nwcJvJZyRLy5UufXi0U+XMnwcCePIRPjA5co9cP2XFUcMJU++kCt6nUpB8H/5WicS0MRTiQDKofbztfuuEx9RWNYPrHalDWKGv/X7Qz/SQB12Y7gOvj6MqCWhS2TMQHUr/QoBfV0l+8bAah/d8kOAPQXTuaHgPp3VOolJbWsmRyMxL8KqDsq/6/OpuArGul/k4/5w5oSXtxWvjAYOLgN/E02dvizX7MKHALqr9kJOdyd//kV+P2AWjrr5A5oW23YtjAdQC3KatNUUNZlWQQ1GAzqXBjt4q1pyboNEA6IsTYUJUe2YtuE1gXuOsApilqV/ShWt7rKUYxI/mcyTDwoQBQyFZMHsmD6LM39rSLZmkky6OWVvjDvTMY4PymAWmOn1OT2fJZrywXubJV4vl8jZzgx3ZL7K/vfwiGWjGqx0onlcKnuSlezSowaJ3sjKh/6T0/3MRz2Uq8LGGuzUWiwWamy22pR00ycukPlB8u+ikquLeARt8pf1AXUGQZNh0a6XOeZ5KKm99gRuyHdpzK6EzqMR/yMdQUZSQbojXhIRTzEwx7CAQ8+t21zWm3aKrUH62UFjR+lswoiY2p40Qk5TIYjXsaTfobiPvrFgijuI+p3EQ24CXmdSiAsc72NQpun6yVuL2Z4tL6tslgFan33+CCvjEToijhV5uvD1T0+m9/m5laNxUJb2S07xZ7WMmmrlGE/Bh5clkmXx2Qy7uL8cIh3pyOcHQqi606e7Df5cHaPn99ZUgruth5QFt+GLla4Ak3F3lcerWJLauLTTQVEjqZCvDac4I3xBCMxj1JWZ8tttosNtgo1BcfEbr1Rr2BUcyS8FqfHBzg22EV31E+paQPqXz/uAOpim/2GpoCjABhZULYBtWiLO9Mb1akoAMUgrMnxiMW3KKgTXBwOKgvknWqT//f2On/xMM3TbI2Cw4Xl9uAwW3jqFcYCOh+cneT7R3tUVlGzYfJwvchHcwJ+pRu4zn7LUqpIQ/JeBVALlhLHAbNJSjIxo27O9ga4OJXizGSSkEtjO1vh5uwWl5+uUTI1Xj02xfmhGNMxN063kzkFqHf5ya1ZFverNF1BmpYNqJVrsSzCC6C2DLzUmYi7+N6xPr51rIdjfWFlz/18Jd8B1FX2agbJkIuLoyEuTMaY6A/jcouSu85ns7vKflYU1BWX2M3LnUAstQ8aV6RxQ0Bcm6DXwbnxHt6fSvFGn5+BkFddI/P7LS4/2+Ty7CZz2QYlw4nH7SLh1RmOBxQcHYn56IvoJP0aXX4nEVEFe10KkqZzMoYL3Fnb497WvoJzeZUHHlBuCKKcduhi497unN+OLZBY8FsGw0En704m+N/fGOFYPECtYfJkXQC1raB+krcBdV0pOQUotvFabaJuB5OpMJeODnF+SCy+XehOncWixacLOX5+67HKoI4qi+8JvndSALUXPw5W91oq5+rqwi6P0gXSkuFsQkt19Nid36LadRgaUV1jNODk1W4vb4yJ3XuSvqiTWqPFk40CnyxmubySY2G/RLnZUO/ZybCPoXiI0a4IwzE/AxE/fSG/ihkIeDS8biSVm71Km4VMgztLu9xe3FM54sW2hkMTS+8WUZdJX9TDSFeAkWSQwUSAvqiPRMitALLf7cClQ6VlsZo1uL2c57MHcyxt7+D2+zh/dIzvHh/gbVFQOx0s71T56PkuV1dyPNmtsVaVJh8bUIs6VhfdsCYKV4HkmnpmnE15eH08wWvTvXRH3BRrbW6tFPjx/SV+83yTkulG1z2EXS66g36V0zua8DGc8NEf9ZIMuon7nKpZKeTSFXzKVA1ms21uLWe5OZ9mfq9IoW1huaRp4sCOV+melRJSN+Va0Uh53RxNBXl7PM6bExGGki6auoMHm2X+4vJTri0V2SFCBbeCrEq/bTZse3m5vuUfefkXdwHhY6KSN016gm5O9YZ5ezDE+dEI4wMh9bp/AKhvbpTYbLmoaz4FSBXYdli4jDoJt8W58W5lpf7t6QhBp8bifoOP53JcXd7lcabEVkVgmQBqF98ei3JxNMl4X4yARBXUBVCX+PHtFe5ulKgKoFaGaaYN1mUtyDSUmlWeLV1eJz1hHwNdQWV1N5SQseUh6XUpmzsZX8Lha4bF/E6Dz57s8Gw1Q7FUJOZz8urMEG+dGGYsIugZ1sQSf6PBx4sCqLfYKxeVk4AlQF+XZ7S0d0lTvxxDnbBZ5kJ/iB8dH+a1iW4FqGvtNnPbkmO8y2dL+6xkm9QaEMBJ3O1W2cQTqRATPQGGurwk/TqxgJuw343HJS4lFpuFFo82C9xZ3ePR1r7ar1xb72RS284C0rwgkFo9G5AohipJZ51TClD38qenh+jyutgqSgNKlusree5vF5jL18i1xX3GjW460E0B7k5auFSWW9JrcLzLwfmhoMqXnukOEPQ42Sy0+Wh2j189TrOdrxL1ahzrD/PKWIrjQxH6Ii5l0X53tcjPHm7xYD3PdqlByyHtOJJQ7sHSAuhGi7BW43ifxg/O9vCjM0M2oN4Xp4g8n6yUuJUusZEvKgW1WHyLgvrtiSRTcYHcFsv5JlfX8nz2bF0p44stjZDbzVRUAHXkBaB2iYJ6q8jPFKDeYLFkgNNNwKpzqi/Kj06N8oOZmIrNUIB6p8XVlTxXFrZ5lCmSrrZpaR40h0SGGCqjfSDi5tRwgnOTvZwdCjES1VSTzZ3NMj99tM2dhS1l8T0WC/LDi+N875VBBj0GzlaN/UqD5bKTtYJJttSwmztEUSJRAuKYoDmUY4Oad3SaD1TboqjsZVxkSyxu7bG1V1TxAi1Trm2B0/KPpn5fOf6o6BvV/oVm2Neb3MdVLI7SoB8C6v/5bzOHe3BYgcMKHFbgf2wFDgH1/9h6H27tj6cCuyWDxd0m93YKXN/Jcn23wvP9JvYLM7icmpoXR3w6Ya8Tr89DIuRRazYCriXWqD/kpivgpto2md2tcWOrxOW1PHOZKnu5hooQU+/dB4ud4nCl8pk15RppA1oln7DNrBUB6oBSXcPnkbmw5GLrBKNuwt0+zvcF+cd9EY5EvQS8WoerHugff1fS8Jdp9d9Z7fgl0P3FZ0tzf65kcGe7wr97luYXK1mq2SbU5eXmIM/b3rqtS35pv0QkFHEz2R/gnxzt4p8f6aIvIFFCUhtbef3VWJTbyLveaivF93+8neE/3u4A6pcK89cD6hjTovL+Biiof/tqtUXBshb+290KHX9SEYWpv/5Ww8Mfz2X/Bx2JXR37/w+cW8UVVf17x4H1y5dBB/D+ldzqP2hzX4Mf+v2A+mAkvKiIDKLOtWLLkr46d4OvQSH+Qe7CIaD+B3naDw/6r6vAF4BaFuIUB1V/2otxHUDdkTq/eJ6KRaolOcySfwgxF4xF3Lx3tI93j/XRF9WVTbbAxdVslYVMWcGLUssOvXZpbSyjoSCNS9fwmCYDYS8XpgYY7w3h9zsoNS2WdmvcXt7n8rM0q/tlIl4Pp3vDXJpJ8vpMF3GvU4Hv+8tFbi4XuLVR4Olumaxkj3olqFQOpgmGmHVLMKgALSe0WrhaVRIOUUdF+fbRAT441c9IzKssgBczTZ5sFXia2WexWCYr2cEuDZdDoK2BaYpVrEsMgdFlUbptq/DEOrzQMshU6+xUGyqD19Q9mE2xCzVIepxq8TwZ1OkKOOmJ+hhIBBlMBumP+UiFnHh0gfrwLN3gZw/XubaUYbNYp65Aj66sKqNOlP1q0u8iGXWTiopyLMBwV4CBhJ9E0IlblxrCcqbJjfkdLs8uU6iWFSD/jiz+TybpTfgoNQyerOf4/HmG6+tVnmebSjXpFGihlLgu2g4/himKpxY9AY1jvQHenOri4kiAqaQLh64pQP2L2T1+cWeBpZ0ypjNoZ1BLzqkuqaqikbPHlABNyfg9kvTz6kCCi6NdnO0LqtziYsVgNl3lUbrE870q62WDfNPAbFVx1vcZCsI7J8c5P9nLYFeAcsvkrgLUuzzYKrNcaCmVrQ2oZXMCqEW5+vJUXP6DplSK0Y6CWgD16xNdClD3hV1sV1r85ztp/uLRDnP5OiWZAOgOHEYTT7PMeMjJD1UGdS8nkl7aUsetCp/MZ7m9kmVhX3LETSoOJ21d7GQld1ugpFh8t5TjwNEuL68NhrkwITmqcfyag/SeAOo0n8+uk29bnJoe48JIkqPdPjw+naWSycfP9/jp7afMZcrUdD8tAWYCa9XEVsaJQKc2PkedqS4P3znWx3tHkxzpCyn52NxKjs8eC0gvs1s16Ao6OTcS4MJ0nJmhBH6XRjpX58qzXX72aIsb6xXyDh9tlcPZyXpWtwgB1G2cRoOYDy7O9PP+PxhwDQAAIABJREFUVC+v9fpJ+d3Umg5m9xpcmdvi8/k0z/NtCqbkWHsUPI55NHpCHnoDTvpDTgajbnUNih1XXyJAwKNTbZgs79a5s57j2sou99eypMvQ0EJKReiQfHOtA6jtluhOQJRYBrcZDjh5dyLB//HGKMc7gPrxeo1rC3vcWM4wm2+Qblp2Lq1SNUt2dZu4G6ZSYd45OsxFBaglz15nQQD1Up5f3H7K4tYOoUhQZVB/72Q/r/e5CGkOMgWDu+s1rs7vcHttl+VKnaK4Cbg9NsRUUaYGWtsiqjmYDDl5rSfAG+NR29Y44lSuAQ/WCnw8t8fl1RyrxSallp2n7vM4ifjcJHwC+p0MBAXaRhhNhBgUu+6oTtCnqZzjTNHkzmKOz57u8CBTZ7NsqEYhzWjj1QyVHSyq6VTYRU/Urnt/LEB/1KcaRnqCUmMHO2WLRxtVPrk3x6OVLVqaxqnpUb51fJC3hvzEPA7Wcw1+M5/jyvIuD9Il1somZcOlgLiMEbH4FiGiNFOIylUA9fnBoMp+PzWaJBEWINfmzkqRv7y7aANqfCpH2unQ8Tklf14j5tNIBdz0R/2quWE45lPWayMRDyG/k7pDZ6FgcHUhy6dPtni4nSPTsGhLdq+y4u7YgpmihrQzwW1A7eJIKsCl8RhvTUQZTroU5JrdrvKTa3NcXSqy1gyQN9xIcIB6toiiUq4JdUvpLG60TRmZCnPKNZkShagA6uEw50ZDjPX61Y/eX8/yXz6d48ZGkc2Gk7oewLCcypnA7TDxWg2SXotzoym+d6KH96ej+HWNhf0mv57Lc2NljyeiShUwZ5mMR918azTG+ZEuxvuiBMJu9uomt1aK/Lfby9xdL1DRxMBebInlOd+B9LZRsbLF91gmAZdONOQlKQ0AflExeBlLBBmJ+xmMeegO66pxIV1sc2uxzKOFDOvbu2rBY2asn9ePDXOkS8fvgq2yxZVN2d8dbiyssV8pK8BqOt2YEsMhKeoCELU2Lq1BwlFTltI/OD7MK6MJuqJelTX+ZH1XKaivrRZYlkaXuoBgl2rairqc9IXd9Mo/IRf9UQ9DqukirNwIpNGi1LBY2G1wby3HjcU0j3eqbFQkxkOU75oal2KTbskESM6cOFCIxbde50xfUMVi/OjkoGo22C+3uL1a5sZKjhsbuzzIFNlva1gurwLUDlPp8jEUoLZIek1Odru4MBrhtbEuJrt8+Fw6a7kWP7+/wS/ub5CvNEmF3JwajPHKeA/HhiP0RpwU6nBrtcSHD7e4v55TCmppdFHxGXhA86u5R1Svc6LPwQ9Pp/jgzCBJTWNPAPV8nt+slLmVLitAbbY7GdSnJ3lrMvECUC/lW1xZy3F51gbU5baumkJsQB1WgPr4UNhWUG8V+fDxNn/xaIvFsqWs0gOmnUH9wekRfjQdYTLmolT/AlB/vrjNw0yBdNWgqUmOfQdQW3UGxMlhWJoOe3l1KKzU96IEubNR4KdPNrmzmKaYKzMUC/C9c9N85+wIgz4Tq1Elna/xaM/k0UaZ1e2c6qeUyBNpcpTnVVuT+BNx79HVs1HB5o7XhtyGS9U6uUKZSrWJuDCYqvHQjuVQNt8qg/pghcR2E5LrU5pIZC4j21GLnF/Vyt3h68phBQ4rcFiBwwp8YypwCKi/MafqcEe/ZhUw2lBtWKyWazzMlbiyW+Z2pkZhv0W70Fbvg8WWQVM6j2XK5dbx+V2MRd2qCVJiX8YTXkaTPlIBl1ofm8/X+fV6gRurRebWy1TELkdBK5nx2RnMEi0kSg7leC3fPxDidECPPZ/7AgJ1AptBgGjczcneIP/bUIxLfSFmuqQ5XFexUQeg6ICzfoF/vwyfvnpA/RKksmC9WOf/WcrylwtZnq6UyAv0l3cTeUt7sfHO3h30Xso7obhYht386ZEE/+ZUN2dSPpI+AfBfPaButAxW8jX+450d/r0AalmwfBmYv5TbrfbUsJSC+l++0s33puLMJEVBLW3Q38SvLzcsvDgCpYrtQNkX5+nvPFq+cQV6uTr2zh8YfB/U4gWyVv+1I52zr2N1rX8TG4Z/z5h4qVWhUwo7F/5FE4Ndga+se+QbN1r+OHb4EFD/cZzHw6P4CitgA2pRD9pTA1NsP9U37YeCmtSp1Wx7o7boSiZ5AoBMApbkI+tMd3n4/qk+vnWih1jAwX7NYDZT48HaLneX95jdKlFoWFhODbfTwGo3sFR+tYOALK7HQ3z77BSvTKXoSbhVz95e2eDRZpGf3lnk8dqusss81hvhnWO9XDrZR4/fTanS4ul6hdsreW6uZnm0XSTT0mn5wlhOWfxuQbsCAiOUEsap8j1d7RoJvcWx7jDvzvTx/eN9jHd5aTZNnm9WuLO8w62VLR7uFEg3DAyXS0FfyY9tGyYtQ1dQ0KnpuAxbQS0Aq+nQqTjEGtapMngVDDHtWvkcFm6riVdrE3SjlKuiUJvsjjDdG2eiW2w9bdvvtUKTDx9k+Hh2R6kns3WTpqhkHQJ72niNNn4nBL0aibCbkVSYie4wU91hRrvCdIfdyi55t2RycznLLx8usrazpzJr3zs+zIWjfYx0hzHaJgtbYtW6x+XlIk93aurcyTlX1kWS7Sj5w5IZ3W4wHPPw2lict4/1cLrXS4/PpIlDWXx/NJ/nl/cWWN4pYjh9aoHelExVUSMpVZOMIwOX1aQ7AK8JFB5LcW4ooexp/QLUCqI+FRixx6NMhbWqSckQNV6TUCvLdEznu2enuXSsj7HuIJW2xT0B1E8EUJeUEmy/Y9ksi8sCblQ2scoNP3iI2zZHLlMAtcGEUlDHeH28i3PDQQUG0pUW/+V2mv/6cJd5gYNSEk2yYet4jKoCYt8/O8n3jvRwMulRjGohU+fakgCQHWYzBTJ1g5LDqfKNJTfUElvQdhOv0aLPByd7Arw9nVTQYjgZUGBjI1Pm1tw2V+c3yDYMZkYHeHOijzMDYcJB2KxaXFkq8OGtWR5t5ckbHhq61NqpsrrFJkhgkyhkY3qLmZSH94718dZ0F1M9AZVB/XQ1x6di3b1WYafSJhpwcnbQx+vTCU6P9xB1a+wWG9xY2OeXj7eVZXOmqSvwZ6lmA+k6tm20XbTwUaMn6ODSiTHePTrAyS6PUrPmxAVhu8qV+TQ3ljIsFFqULA8OtxdHW1SbTQWDQ06DnoCTsYSPmaRfWQzPDCboi3iUAnGvavJwu8Ll5xk+m11nKdemqoWVXb80H4jpt1JQK5eEjtpNHB5Mg6Ggk/cn4vyr10c5nggoi+/761Wlbr6xvMOzfJ2MWLE7xOJXxouB22wTd8F0KsR7R4e4OBhiPCqgVhTUJpeXCvzy7hzPt/cIhoJcPDmlYgIu9mjq90p1lHL8quzv802e7BfJWjqmN2DbQIv4Tt2DxFnBUoD64mCYNycSnJyIEw062a+0uLdU5Fezu1xZyZGumVSMtsoX152OjqODidtoEndrjMdCHOmJc6Q3ol7iBpM+QiGXauB4sFzk06f73NqqsbDfIFtpqLHocaLsvp1WE7fAaq9OV8THYNzPVCrEabFgT4UJenXqloOVbIPrsxvcXthip1RjamRAne+3hgMkA7qyZ7uyXODzxV3urElzT5uSAGrdg27aGdSi1pVth1yWUqW/JXnPouQUxW9AZ7/aAdR3Fvl0bpOy7lNNPio3S6l9pUmoRcCt0R3wMBz1M5nwczzl50TKz0gqhDvoZ7Mm9708nz7d5u5WjrWKQcVyq0YblROtHnhtW0GNhcehk/C6lG2YOHRcmowzlnCp0yWNUr+5t8IVedkvaOy0XNRMgV2dfAwFsDp/l2YmQ7VOKHcQeXwKoD7VE+Sd0RDnRkKM9PgUoH60lePPryyo62u1qiHJyvKbss4hzRUBGvQF4bWRJN853sOl6bgNqHMtPporKED9NJ0nXax1ALWH98cTnB9JMtEXIRB0qXvhndUif3FrgdvrOcp4lYuIOC0YVls5LQhOdUgjkaGhGQ6cDgu/W5QD4LPqykJ+pjfGkb6Iev5OJnyEPDqVJizstXgg97vVbYrVFgO9Sc7N9HO610NX0EG2YXF9o8Gvnm5zdXaZvXqdltNu2hEHEkMWisTOXGvjd7Xp91q8OZTg+8eGVA5zMOAiU2txe2mHa4u73N0usrxXp1ATG28fLs2FT9cI6BZ+eUa42gzEfEx0Rzk6EOP0gCiRPWr6slMxebJV5srztLLnfi73EYdbWYzrmoFhGJhqxUosnQ1cZo2ks8mZ/ijfnu7j2zM9DIr9fgsW99qqee6zhS2uru+y3QDT7bfnUqbqRVKqWo9m0u2zeG0oyBuTSc6OdKlGHHkuLe7W+Mvbq/zy3jqVhsVAPMArIx1APRShN+YkLwr4lTI/fbDFXQHU5TptXfTdMv9wAT6cpkVcWZHDD09188Mzg6QEUO/WuLOY5+PVCjfSVTYKJaxWhbGknUH99oQAapcauxKNcmU1r5w7ZrfzlA2NsNvFlLL4DnHpSLdSdUsMwtxWQQHqP3+8zUJJpggeglZTWXx/cHKIH86EmIhKk80XgPqzxTSPZC5VE0DtUe0bMifyWnUGo05ODUc5P9HNqxJdEnZTrXcA9dMt7iynyefL9AX9vHNmivdOjTIWMtGaVTZzNe5uNbg+v8PjpTT1tj2W25qMMV010kjeu62M11R8hISNmPIUk1MtJ0quWWlckZrKvE4Baq1j791ZvZOTquJu5BmhoalxIoBa4ks6TZ1f4bz88KMOK3BYgcMKHFbg61+BQ0D99T9Hh3v4Na2AxNWY4rjdJttqka622Cy22Cu02MjWub1b49Fujcx+nXZVMoolnw8CLlE1O1UMTcDvwh9yMhz1cCLmI+TWyDfa3Nss8el8nlypZfcOS/SLWtbshBW+PG/rqFrVHE/ZStkroi9UnIov2yIFvOD3y/b8fH84zj+bSTGT9OD1dtbMOgRY/bbjQE19AKgPYNLLf/5Nz81LIEtty95PG1jZ4E7iuZZKDT5dK/Gf7u4oEQdNO5bNkqbLA9LVEY3YmiTbQllUMtO9IS5NxPjTqRjvDwVxqzDqL+lV/6Y7/aWfV5nZLYPVfJ3/cG+HfycW34XGF37XL/bvpTqZFmNJH//ibLey+Ja1InH1+iZ/fQlJfilv+Qsq+Q8PT39xRl/Up9N/8eVadPjEC/v5LzeBfJPHxe/d9y9dgl/d9fhHWatv2EEdAupv2Ak73N2/5wrYgubfAtTmlxQjB12HnXmMAtMy2ZOJjsswCetO+gM+1VH4veNdvD0Txe+G9UKT66s5rs1vKdXSSlZAo47h1NFdsijYVpDK1bbwtZsqX/DbJ0a4cKSX8f4Qfq+DattibqfKj28scmt+m3arxURXkDeP9vLe2WGGwx6spsn6ToM7qzmuLu1wdz3LWhXKetAGGwIOxIZVLcQ77IV4UX8bdQUAprqCvDXZw/eO9jPT41VqutV0hftLGW4sbXI3U1KQtKoJNBe4oZbzbatYgcUO8EiusGEoBZbkATdk8V13f2H7qjJFDfR2W1k8CxSRzOiA06DbazGT8HBqsIuzoymODoYVMMxU23z0OMdvnu3xZDvHVrVJRc6W7sRqt7BaLUnvROJ1JCcm4dcZCOkq2/fC1DCnBuKk/BrFqqng/YcPl1lMZ5RN0iWp80wvEz0h3KZJerfCnaUsH8/nuZeusllqK5WlwGWplyjDRXEZsBpMJ7y8MZni3eN9HOn2EnJa5Jsm93da/GqhwMdPJHu7CE6PyiAWq1PbWlNUe5LNKmryOoNhB6+PdfHmZDenB6MM+DTMZpvFTIlfPt7gyso+8yWTXcNDXdTO7SYJs8SJuJvvnp3k0rFuxrv9VFpmB1BneLBVZLlQZ78BYigs+ZGKBqrZt4Yl4EGpGmWRGVxGm5izzUTMzRkB1BNdvDYSoifiVArqP7uT5r8/3GM+1yDXFltVkZS3cVNnKOblWydG+PZUF690ewg5NdVQcX+jypVZWVTPsFKskjU16k6fUteJLY2r3SZsNhjyWZztD/HdU0OcHIkR9etU6rCwVebm/BbXVzLs1VuM9SV5b3qAN8biJMOQb1g83Kjw8YNlbq9llUq15PBRtyQXXRbaNWVAHLEaDAV1TvaFeH0yxdmxqMqTtdoGj1f3+PhRmusbdaVo83s0jqVcvDHVxetHB0j5nJSrYjFd5rP5HFdXcyzk6uRadlazIR7ilt2s4bcaxF0NxmIu3jkxxptTfUwlXLg0BxsFg+urZa4t7XBvfZe1UoOKZSuo5a1UrO/tLE+TgNMi5bYYDmqc7I9yfmaII7225X9F7ISzDT5f2OUX9xZ4vt+iqscwBHTImLLqQnyxJOtcqbzlPAlgMhgKOPnWRJx//cYwx7r8lGom99arXFkUBfU2s7kaOy2NpqjcVTOJqX4v7jSZSQZ570g/kksuwEXXdZaUgrrAz+/MMbedwxsK89qRUb51pIc3ep30Bez0grVCm6vPt/lkdp2723m22xott19l08pboOSvhjHp9Tg4knBzcTTGufEEY/0RdLeuLIlvLhSU/e/15ZyKLVDRXJrkB5vKWlaSrKV+AYdBygkDAY2phI9XhhK8MpVktD9Ms23yaD3Hp7O73NxqKoeEvXITQ9TMAmokrkFQmsOh7kkeXSPq0RgJ68py/O2plGp+cSlr4ya3n+1wYz7Neq7CcF83b0z08sZQSFm0VwyTB5masvO9upjh6V6dvYbstwApsbs2lAOB22qT8sPx3iDfnu5WjSH9cR+WU2e92ObmUpGfPVjl6lKGivyu5lSZ9bKPYtcr41zXJateI+KGoYDOiYSTiwMBXpvsoa83QcGweLRZ4fPnWW6sZVX0w37NoiHWHqKQVe4atoLadl53Khu3sZibd8ZjvDedYDrlUWpiada4q45JIH+dlZJFvq3TsqRhw86ntV/tO2RS3Cc0AdQauiiofTrHU17eFRv98QhjvSF1nT7bLfGz++tcW8kxn22Sa+o0DQHU0jwj11Wb0bibV0dSXJpOcXEsgs+lsZBt8Ku5HNeXd3myLYD6QEHt5b3JFOdHUkz0RgkGdXIKUJf4b7fmubWepSj5ukpNKuoBuxlNFiykxlZbh7ZAaguXbuDRWziNGn69TSro4mhfVDUTSeSA2MHrbhebJYObczvcnEur/ejp7uL8TD8XBr0MhDVlu3dvu8kns9t8/nSVjWJNRRc0HdK0I/beurTW4KJO3G1yNBnizZFu3p7oZqLXg+7WWCm0uDK7zbWlPWbzNTYLoqCW7DS3erbIXV3WjXSzpRotYuJOEnIy0+XlW0d6OTOUIOp3UmzC8+0aV57v8OlClke7DaUoF3Yp9vPy/FaAWu4Dmjyr6kT0Jif7orw71cv7U92Mx50qyi6TN7i/ss/luU0+XcmyWrNoOv3oukvFn5jttrKODzoNhsOaGuNvTKU4NhinK6irqIHZzTJ/eXuNjx9tUm/DcCLAq6Mxzo53c2zwC0B9WxTUDza5t5EnXW7QcIhC2GkDalOiNwy6PA1O9Bj88FQPH5wZtRXUe2LxneXXazWup2usF8qYzSrjSR/fOT2hstan49JEB0pBvVrg8tNVZrezymEx7HEyGfXxxkCEt4/0cnwoqhTUzzbz/OzJNv/fowyLZem58RK02pzui/OjU0P8YMrPZFSnXMO2+F6VppVOs1+tTUv3qCYJ3bAUoB6OaLwyGOLiRIpXB6OMhL2UGyZ31kv8ZHZHNQtmCyW6g14uHh3hvRODnEjp+LU2O/kmd9fqXJ7d4tbzdfZqDRoyZ3F6MPQObJZnfscSTsT6qrGk04RpPz8MdIfTVliL64082Q4cWFQzvsBpuVcIoJb5o1P9aa9ZdqzyX1Z+/D1P2w8//rAChxU4rMBhBb4eFTgE1F+P83C4F9/QCnTsagWztgVWN01ytRZrxSZ3d2s83KmxvltjL98g32xQaLYo1MVVT45XGtI18DiIiQNRwsdg2K3eDZezdW6tlchXxG9I3hc6Ft4vyvSyRPdAotMB1B1A+oXv3ks0W+s4ZrmcnBmM8k+PdvPuSIhjSYnGkjVCewO24feBLfbfF6A+2FZHRdoheBJoZ5kOnuzV+A/3d/jweZb0TpWaUpO/JLhUUNS2N5fmWpkfO3QHgaCb0W6x+k7wT48kGAq7cIu6+itSasrbcqttspav8+/v7/BvFaCWyKyXMsAPFp0PttkB1P/8bMpWUKcCxL7mgFrKK+sVjbap1mLapqmEECL+EfdQt1PD47T/XQ1QxeM7DQRf/Os39ML+u+92h0urD5K1n1pLVr3A5xaXM/luxzXxrzhY/TFh/ZdAdKcg6qo1TBVlpe4yDnsMKaeDw69vZAUOAfU38rQd7vTfZwV+v4L6YELV+bPzxwGgltxlt2GS9HqZ6IpwbjjOe1Mhzgx40TSLud0Knyzs8NncBk+2q+w2vNQEnamsThsaaqYDZ8vE26oz5IdLkykuTvdwdDhOT8S2aF7KNfjxrVWuzaYplmtKGfzaVA/vvTLGdNxLUHKuywbPMmWuL+9wYzHDs/0GO00XdUsWXzWl+hEQIR2UooIUC0jRgeqmKIJ9akH//ZleTg0EiHpN8rkGz9clMzPDra0iz/NN9kRBarjUUrol4FY9DMTK1UCSQwUKtg2DOjp1gdmarTbVdJmI6CrPWWs1aTdbGAJ/HWKZ3SDuqDMZ1jg7GFMWya9OJUmGvcp6+ZPZPJfnsjxO59io1inJHMblxGi3MQRSi3Wl0sLJQm+TuFZnJuHjB68d5+2ZPoZCGqWKxZ21Aj9/ssbzrQxet8b56WFVw6O9IWK6RbXc4Flauk1tW6QFgTn1NnVla21PuL0Og26PxamegFI8vnGkh9G4R8HFtXyT61sNPloSGJlhq1S2f09USQKFxdZZFoDlUdqu4zVrDIcdXJru4eJkN8f7QvT6HTTrLbX4/dP7S1xd3mO1rlPUfbQcLlztBgMuk7O9Yd4XBfhkjKGEi0rT5O5Knl8/2ebBVqEDqC0FqCVDUk1glPRSFLK2SkrBVcl5NVrE9bZSUJ8ejHFhIslrowF6wk52qy3+8u42P3so46nGbt1UEFhgjktqERag28e74zHO93mVRbUgv6X9Fp8/TnPt+RZze3nSdQHIbmUvLEryoMOkVzeYDLt4bTjG+ycHmOwLqF1MF02ebJS4trDJzbU9dmtNBrsifO/YkAJ5AxHhuhar+03uLu4qBeWD7RLbdY2i4aApgFrUhLTo1pqc7Iny6miSM0NRJnsDykK5JYB6ZZePn6S5mm6wURJAZzISRgGU98+OMRhyYbVM0pKFvlXl2nKOO6s7rJcaSlnXVpevqAMh5GgwHHRwVqzKpwY4NRSnLyQZ7TC30+Tj52JFvMv8fp59yRIXC11peFAxAWL7rtEWKCSOAEadbr2lskzfPz3B6ZG4yiVuORysFFtcWdzlp7efMbfXpu5KKECt1G9GXdksiz2VKXnfMtEXhbBpMBzQ+dZ4lH/95hBHk37VsHFvs86VJQHUaZ7uV5WCuiVNBDJeBR6Lxbfe5kiXn/dmenl9KMRUzKny5gVQf7KU58Pbz1UurisY5thoH2+Pd/HuoI+phK4yq3bKBncWd7g8t8XNdI7lkqjwnepOIfc9r2WQcjsYjYhdmOSQdymb21jYRwlNKbCvz+f45PE2d9dy1C0XTnmZ0Q3kf+KmoACpw4GbNgGxWbdqyongjYlu3jkzyLHRLqUKfbqZ4/KzDDe2asxnW2RrbQV4TaNFrV5Xql1LcylXAREUuo0W3e4G703FlV3wseEu/AEP28UWd+f3uDGfYXGvRHc8zqvDKd4cDDOadCmYuFqSDOkMl5+nubtZZqNoUTNctsWuJfC/ScRlMBJzq/H/rZluXhmKEfY7KbTg2V6L64s5Pn62xd2NHA1cCpqLtliyZZuGg6ohmfa6cmTQZay7DI7HNS4N+3n3xCAzo70qI1kcPD6fz3N9Jcdspkym1FIgUGTRulPumuLpKxbxguodyiFjIKipDOrvHElxoi9Il0+n0TBY3S1we0XsywsKvKdLhsrplRgDiY5QbUvystCx/pX6SkODjPO4xBnEXbwzFuTNyQTTgwmcuqbuVVckC31pVzmFCHitt5zKGtxDS91Tjg9EeGUkybmROMe6fbhcDhb263z0bI9rClAXSJdbattjUR/vTXZzflTgbpSg36EUuHfXyvz4dgdQm+LsIcfeuRUqQbk8p8RZxAUtHUQBbjZxq7uoOJ3UlR38VHeIN0aTvD+RZGYgjj/oU/nX15/t8tnTNPP7VaKxMOen+nhvIqwaVWQ7S9kmt1ZyXJ/b4kk6R7rUoCoNF6IW13R1Hwk6mvSHdS6M93NxpJtTPSFSEY2aA+bE0vzhBtcXd1mrtcg2DRpK7a0rBxB57h4YgGmaicsln1dnIqzxT85N8M5MP8mgi2rLweJOnZuL+3z0fI+72w2qyvZdLJtbSlWrPqcDqGUFzKtJU1yAi2NJ3pdnVa+HuMdBtWoyv55TTgyfLOd4lmuQl3x33aUaPzSjic9hKHu8qS4/b053c268S8UXuJ06++U2j9aLfHhvg8uzGZWdPpLwcW5UFNQpjg1F6InaGdS3Vwp8+HCT+5tyrhtqjmFoTkxLGn1cuKw2Xd4aJ1NtfnS6lw/OTChAvbtf5ebCPh+t1rm2XWc9X8ZSgNrPd05NcGk8rgC1PHuWc22uioJ6doWnGQHUplLJ24A6yttH+zg6FEfuYPKM/vDJNn/2OMNiyQbUgQ6g/qADqCdeAGr53AJXFrd4tCPPQwHUouJ34xBAbdYZC1vK6v/18RSvDMUZiniVC8Wt9Sp/ObvL7eVd9golkgEPp8d6uHSkh/NDXlJBnWrd4ulWk2tzO1x/vs5itkBWmgV1u6FQZmiq4UCt/4hyWlx8Oo2KalGojamaBuXFXmrqtM+/uO0oOC0rdnKfkNVQAdTyfHHb8xpLxorML2zryMOvwwocVuCwAofUYeyiAAAgAElEQVQV+IdVgUNA/Q/rfB8e7VdZAQGSB6BYmobFydlSaxlVw1CNitmqQabYVHnFj/fLPNqr8mS3QbbYUo5wB7a+8n4cdmkqPkdzatRaqMi4lmH/zIFI+oXblU0DO07eL4MdcdyRferAr06mrZojKn7a+b7uwB9zMzwY5J9OJ/g3Mwl6RZ1j0+kvRwh34KPahxeq6r9DHQ8O5iUb6Bd88yVr8v1qi9vpMh8t5vnxo33mM9WXsmsPdrUD0g+U36qB00E04FLrW38yE+eCNOnHveidiJy/9Z53AJtKORNAXWjYgPpehlKuYcvpvySbFStjEZfIUp6lrNz/+RkB1DGOpILEfF9vBbVA1VylxW65wW6xTqnWVg6EPreTZNBNUvLTg268ri8U6gdxQf+QUeMLJPvi3uCg2DBY36+pdaDhhA+fWIS+GCz2wLL//5tbuS9rog/+7eXv2sfWtiyq9Sb1Zluc73HqOmGvC480yBx+fSMrcAiov5Gn7XCn/z4rIFaFYi1sZ5NYKAdUUYwcLLod2HsfdHN15pKiCPYLAIoEOT2Y4k1Rbg17GY1KpoxY+5b4aD7NZ3NbLGZF/Ruk4fAqS0TMpg0wNReaoSlA3e9u8+pgkPNjoiSOM57y4vXorJWb/Px+mivPMmSyZZUnOTOc4u0T45zo9tLjtdVT+zWT2e0SV55tcGc1y2KuRbEh2YPKsUbZyopaUGw3dbcbnAIsLRJBD0d7orw53sUrIyFGEy48FmT2KzxYzXFzdZ/7WwVWcg0qhlupAQWqidWsLGrrVhO/y6kmHLKEWbWcVASbWA6lyHI7LKJBP0GXrjITq5UK9XoLQxdVoEFMbzMW1Dg1EOP8dJ8C1PGQV1lMf/I4y+fPsszuFMnU69R1C93jxDBbGM0m7bZB2xLYoOOlRcSsMhl388Hrp7k0M0CfAIqSqQD1R8+3mN3cVV2dR4e7eWW8j1MDUUZCDvy6xW6xxY3FEjeWsjzezLKar1BoGgryOjCI+5xMpCK8Kvs5GuPEUJguUf3WWjzcKPDJcoXL6zVm96vk6i1M8byWXjdTLI3FHlkWwi20dgOvUWFIAPVMH+fHkxztDdIX1HGYFouZKj+//5zP57dYLbUo4sHUnAQ0mIoHuTDazevTvRzr89EVgHK9A6ifbnF/q8iSUlBbahFfFNQypqW7TBafXwbUkiFpA2qx+PYqQH1+MsmrI34FSvLVFr9+uM2vH6XVuBLQXBHLcln4dphEfPY5e304wusDfqZ7AoS8LvaqbW7P73NzYZfZTJa1Yp3dmkGpLeNUJ+F2MhEOcLo/oYDF6bEgyYjTtsvdNbizmufawhZ3NvfYq9bpiwb54clRfnisn7G4Q9m6yzGv7De5tbTD1YU0i1kB6AY1aRqRnF7NoN9t8PrUAG/MDDLV7ac7pON1Oai2bAX1b55uc32rzmK+Sb3RoMtrcGGql++fn2Yq4SGsQ0NgeE4ASY7Lj5dY2CmSE1BviA29k4BTI6q1OS4WsMcGONYfoS/sxadDrgPGfvJwgwebWaVsE7WpvGzIiBV7V9MwaJqWsg6X10ef0SLpMDjZG+O9UxOcGo6oPGbJERV78MvPd/nJzVkWcm3a3i4bUIuatt3AoZsKThtyXYsq22gpCDzsd/D+WJR/9dYwR1M2oL6/3eTa8j7Xl7d5vFNS9rxtBagFPKCAT0JvqIzwd6d7uTgUVip7p8vFYtHiNwt5fnrrGc93CjiDEQbiYV4bCPH+aIhXh4L0xDzKYms+I9EDWW5v7PFkK8tWvkbbFHtfDT8mA0EX091BTo92cW6qi9GekLIbFhv3R5kGN+b3uTW/x0KmrIB0wOUg5JG7j0G1bVBqmKphQV7R5PPieovJmIfXJ7u5eLyfqeG4sn0XkH5lboercl/cr1MzHET8kt5rUSiWKTcMGqYNqUVF6KJNt7PBt6a7+ODMENMDMTS3i/VCi4cCGue3md3MEQkGOT0Q442hMEf7Q8QjHqWifpouKHAn0QILe3VyNYlEkKYQCOgm3UGNmZ4A58ZSyrVgPBlQrxVrRYsHWxWuze9wY3mXxf0yOF2EJRNZN5SKutpqk6sbNFXGr3TRWqq55VjcydtDPt4+NsDkSLdS7j7cKPHJ0z2urxV5vldX0QWquUJcPERliShmDdV0Ykijg9km6UWp2b99pJezQzGGIm58Gurl6Nl2RanZH67vs7hTYqfUsmG5PA86KbRyr5EmKAG+0sgkOVt+3WA8onFpLMi700lOjPWoRZTdapun6Qo3lna4s5RhOV2gXLdwak6CbgeTvWHOT/dyZqSL6WSAHr9sxVLH8ps5u0HlyXaRdLmtrIpHIl7eFUA9JoA6QsjnIFezuL9a5Md35rm9IQpqaZZxKbc6sfi2NNsy3u104nZ4cIoluzh9NKs42vIkk/u4gdsJE6kwF0bivDOWZKY/jjfgY0UU1ItZPp9L8yidV+P31HCCf3x6gLMDIQJOKDQtVrNN9Ty9NrfO7OYehZpAZlkH0Qg4deI+jemeMO+cnODsYJwBr3QEw34LHu3U+dmdBZUdvdM2MVwevG4ffrFxrtep1Wt2zrDKC3YoG3yPWWMq6uRfvH2Cd2YGCGuSQ22ytN/gzlqeX83tcTddpaYAtUx3miouQP5uu6PYq0xOzSDp1TjZE+K9KaltiHFxiDAstvcbPFgvcXk5x72NLOvZEk1xSpEOb4mq87sYjgc4OZjgwmSKI30hQh6NsmTu7bd4uJbj17Npbi7tqfEnEQcXRmO8Np5Sdto9EbdqMLi5kuenDzbUPGS70rDHviaOD16MtlM1qHR5apzuailA/aOzk3TpGjv74saxz6+UgrqhALXZrNmA+rQA6gTTMWmIgJVcS+V7X362ohTURVF/e5xMxXy83h/h7aP9qnFQ7tSzWzag/vNHGZbE4lv34DfF4jvOB6eH+f60OE7olOsdBfVKnquLWzzO5NluGDRVzd0qU07O00TI4vWBgGqsOTuUYEByxxtwc63GT57scHN5l91ChYjfxVR3lHNjCd4ajzGR8qiYgu2iqWJe7izucn9ji7VCiUobda3L3VFdiyrCzqAlC5VOJw63S81BZU5oGHL9SIuJAGq5L9iuCC8AtWpksd0WHGoeIc8JueuqgfMi2/Dvc55++NmHFTiswGEFDivw9avAIaD++p2Twz36OlbgZT3kwf4dAOqXM1RfbvazlaUyd98qN3mWrSpV8NO9BqtZgdQ1suUme3WTdlNexuR9RZae7CZDG1ZJ43AHKqvJ/gF87myzk85kC3Xt+DKbdP02oLa//4INC0/3AFEX/+uRLv7PM70cT0gDakfJ+AVlewlY2xnQNmayNdaKWf9NT9eL/ZO/KB/MjgC384mdDxT1brbW4uZGmf/73i6fLxfIlVtKqHCwXfUbX4Lmor62FOSfSAW4OBrhH83EeHc43AHCf+O9/eLoDhSgoiw2LTYKDf7tww6g3q9Dyx4PKn7nhW2n3bigAHWXj392Jsl3p+McSwWI+yTm6A/7krWSTKnJVqlJUQQ4hoyLl4HmFyp6+xPt45RGePlbT8jNdMpP0P0yBPxdY/qL/RHV9Np+jeeZCg/TJdYLDdqmg0TAzfEeP0d7Aox1+Qkr0P7iiDua8b9DnTvj6+Xj+MOq9Ns/9fLx/XYT7t91/166B3zpCvjyNhttg71Km8W9Ovc3y8q19MxAkLEuHzG/WwkLvrDj/0Pw9Jcx8O+vy+/7Ofv7L2D4i939fWPhr37/93/ylx0c7H174cVgv8easr7a4vF2ieVslUYbEn4Pp3uDjMS8Spn/u4XUv3Vf/dsNiN9OxP5bf8rhL365AoeA+nBEHFbgtyoggFosRdWDWLMBta0akdU9O4v4RcieyqoW7aRY1LYJmA2m46J86ebtoz2c7PUQc8Nu2eD2ZomPlna4spBmPd+kqfnVoqrqY7QE5Yo1jxscblySo0qdmYjGuZEYr093c2oopOx992ptpSK+OrfL4naWWrNNMhbkzHgfF0YTHOv2EvNIvIrFdqHF8+0Cj7YKahE/KzZAhoHLIdbakhHtQHfZ1qJi95kpNpRNRirgUrD23ERCbbfbB+2GweZ+naeZEnOZIqvZmurkrIvPruXAZdmqaZdTw+vz4fC4lS3RTrXJTq1FRaR6hkHU62KqP0l3NAjNCtVijkq1TFMUpGLz69IZjkeY6o0zMxBVatqAV2e91OLnd9J8NrvLuoAtgTSJAN3JkFJnNcplGvUGdUMmerI/bWIugwlZ5D4yyomhLuKi5Mw3ubawz8+ebjKXKclSKwNdIU4Mp3httItX+r30+DWaDYuldI25zTzPt3Ms56rs1ZrULXC7nCTCAcZTEZXZPdPto1/ZOEM62+CaWBkv5bmZaZKuO+yJn6GkimqB2LQEiAictNDMBj6zSr/f4txogtfGkpwcjCkrW4/mIJMTdXCaB6sZ1nNlZQerOV1EfB7GkxGODcQ52h9lMCwWn1Csi612kU/nJfc2x3yuzm7LQU3lSNpKWnvuI+fNqZoiBJbLOZQxHKLJcFBXgFpUbhfHgwyFddWZ9mQ5x/3lLM/3qmzVHWRNFyXTQaFcpVWXTEwXZ/rDvDmWUGrfnphX2dCs7kgdiyzs5lnPl9gp1yk1RAGqk/QHmEjEONobZaovxEBCYK+DTMnk9nqZG8t57m3lmN8rU6g3SPg03hnv5rtHReEfUupktwOyZZNn6YKCZevFOns1g3Jb1NAWUbE9Dns4MZhkui+h7G5DLumyg7ph8HgtxycCqDerPN+rUag1CHng+HCSSydHVN71cFRH5szS5LG4XeX+4haLO0Wl7JfOZNsS2U3Cq3GkN8irY10MxL3KgrjSsDNary1l+eWzVZayRaWoTgQCJIN+Yn4fQZeG2W5SbtYpWdBQmcwtUrqDY6ko56YGmej1E/RBXs7FbovLC1k+frTMSq5JyxlUKjmJGtBFAefUlTuDyht1CGJo4xcreY/Fe2MR/tWlcY6mghTqJg/SDa4t7SuL76e7FbbrDpXjraCJyouv0euuc7zLzVtTvbw2FGc0HkBzOVkqWXyyWODnClAXcXiDRLwujgnMHotycTLBeE9A5chnK21WdqsKEM9v59jcL1Nq2vnnEZeTwaiM6SBTfREm+oJEQ24KbYunmRY3lgvcXd5jPl1kr9RQAHSoK6Bs+X1Ok1ajTqlSo9mQe5y4NDiJuOVe4ubkcIRjIwl1rxBQ+3i9wOUnW9xa2yFdruP3BTjS30vc46VQqFCotCi1DFrSoIRkUxvKLvzCYJQ3R7sYSIWo4eTZvigV09xY3GV5v6Kg5lTCz5vDEV4ZSzLSE8LptNguNnmWrvJ4q8jKXoW9Yo1qvYX0lsf8Ov0hF2OpANP9cXU8kaBbWdc/zTS5uZTn9tK2aobI1pp45ZiiPiYSAfViWG222C1VKTcNidTCqen0hL0ciXs42+3m1HCcVHeMXMvkzlKeXz3e4epaieVCm3Lb7rCV54A0gtu6R7F+k0YmychuEZbc9oSHiyNdXJjs51hfmB7p1jAhUzCY266wsJ1lda9AplynLApeZSEsFvAu9Y8wXal7rtomXarTajXp9ZvK9vrdmW7OzwzQ5XfSaFmk8y2ebRV5tpljfa9Iqd5WgFu610dTfnWvm+yJ0BtyE+w0jSyK3b3cbwVQbxVZzzdotwyGoh7eE6XuaKpTV12B4HsreX6sLL5z5B0eWjLWVXSDoPUaQbdFbyxElz9AWPfgtgzMehWjVlbwThz9PR43Q4kwJ3ujvNYfYaDLr7Kkn+5Js8cu1xbTPMkUabQtJpMh/uTEMG+MJOgPO/G4oFgzWcrUeLieYS69x265Tq0pGledoNdDKuRnoifCqbEU43EPEYc04qDytm+s57g8u8qjrV0KlkUwEqUvHqc/4MfvsGhL41etQr3dpO2QXGDwumxF+feOjXBmsEvdM/fLJk+3y8p+/vPVArO5NnXdiylNTEohK88Ke8HHXrTR0DSNkA5jYRfnh6K8Pd3F6cEAcTc0qgZr+RZPdio83cqyupOlUm8qVwex+usK+RjqijLdF+doX4ieqFOtn63n2jzeKHF7ZUedk4W9qmqqGY+7uTgc5cJEDycHowpQ56oW11cK/OTJBnfWs2yX6gqgG5oLU/NhSA63KKidVU7HW3wggPrVCbp0hwLU1+d3+WhdAHWdtf0yVqvOeCrEd8/YGdTTMXF3sVjJtri5muezZ6s83c6RNx0qDmQy5ub1viBvHxlgZiih3DbkuaMA9YM0y2KW4vLib9c43R/jR2dH+c5UmDGx/G/KNV1XDhzXF7fV+EhXTRqaV8WvyNXoMapMBS3eEAX1hMz7EvTFvOQVoK7w4eM0t5b3yBRrah7SG5E4mQjvTKXsuVpYp9WCnVyLpZ0Kc9u7rOYK5GoN6g2Bzx3HBJcHzSW2305amk7NsijWmxRKFYrVqlo0aqtcb+eL+JaDJgWJj1BzYbkJqCxrcUwQkP3yAs1vL94cvmocVuCwAocVOKzAH3sFDgH1H/sZPjy+P6QCL/NYhVXUXPoLAPglu2xlKf3Sp9ri5Jekxwd40IbIAhfl3aJmmBQbbXI1g9VcnQdbJW5tV7m512CvKNlu0m0uUUsCaaRh9aXPVBt4GUK+DMX/kCP83T+juTXen4jxL8+kuDAQYijsVZDa/uoc5IttH3BP+/s2AnfYzPxg917ezF/L0mQ1VT5BDtJukv7/2XvPGMvS9DzsOenmfOtWru7qrqqejtM7eXY4u7OkGJZmWJK2KYqmYRg2JMMGBP/wbxvyH8M/LMCmRApwAARLtkmYFCkxLUmRWu5ydyf1dM9M5+7qULluzueeaDzvd06FCeTsiv6hnepFYWemb517zne++D7p6FfG+1eKdBgL9fv32vjTB228/bgval6JrpG6mAK4WfeVa8ScAdZLkxYWq2n8nctT+KVLFZwtp5BNcP8bOVJHj3nwLqN//+sgQJaV+U43+g7+yQf7+PX3dtFv8P3RpShqDBKG5Wai9+SHWK6l8be/UJMM6mdnjgDUn4ANHuuPGmC7Af7sQRt/dLeF2/Uh9kcuAgLxotBW0X9S9xYF+uGDsKbHf/3R1TL+/uuLWKmkjr9b1dljMf6xU8GYxPbtAb79qIvfv9/C9f2RiP7PlFL48dUC3lgp4rnFIqbySnnP51WmzXyjqi7/afjn8eHzkX4mLyQecbE1+6HeOH5fkWj+YCwea8YjA1TBprFTVDxuPgJQxy4BUdsd7xOHd3sUgj3qPKX++0dB1BD7gwm++6gn0XrfetITK+s3lvP48tkSXl0uoZxRJIVPg4c/OmoPyCqRM0L8laxPqwvFgHf070dcAw7T2w8/K84KjEvje4uuedj/o/cQNXT8hAftfoyi8gkA8hHHe94fyRJj18fdxgj/9MY+vv6wg8EEuDiVwX/2XA1/62wRpbQlDn1H37+aWtS9qD+HkQWHhJm/Yg48NpiOEmv+pkgK3//8+4PymycA9Q/Kmzx5jr+xFqDdLEFqLg6ByQzXCKCOi3JxJohYGtKm1RBlE9WnxdDGlekM3jg3gzcuzWJ1iqq8AI8bLr6zOcCfP27inScN7PYnCAhOHyiTRHYmYCGsjOQyZ90RFiwHL5wq4iuX5vHqahmL5YRYON/YHOK7D1u48WgfG62BLAJnZkp4g+rGsxUs5JVNqOuH6LshNnoO1jsTdG1l38hsSirBqPq0UmkMPUPYl9efdrHX7Es2Kq2+X1ip4WUq+koGSknmnUKsnmlJut+foNG1MSCAEADpEMjQcjedhJnNYKwbeNIc4e5+F4/qXbR7Y5ghsFjM4+VLS1hbKCHh2ZgMOhgNurAdG77nI5NIYX5qBnNTBdRKCRQzVPoEeLg/wh++u4Xv3m+gM/FQKRVwfmUaV9amkQldTLo9jMe2qNUJUhuhj2rWwFKFRfECpvJ8F8DTxgh/cWcfv//+Fh53PXi6gULWwOpMES+freFLqyWslpPIaiFGIw+t7hh7HeZV2vLsVOUm02mUC1nMFtNYyCcwnTVAAVJ/7OLBbh/fubeF7zzp4GY7QJ+wPRX5VOFR60mVm0aAmiAON58OUuEYs0kPF6YzeP50TbK3L8zTXt3AeBxgpzHCZr2H3XZfgB4zYaGYz2C6lMYsfwoJVBLMaQV6jo+beza+tc4ieB13GiPsOxrGLOJzw+E7ERM22ogzI5R5w6HK1U77DmaSPq7MFfDl83P40rkiVqsJycdsMu+0Ncb2wMO2o2PPM7A78rG+uY+t7R0kfAdr1RxePjuL59dmcXY2j1xSg+OGaA1d7Hb72O0M0BzYGE6oQrRQyWaxUC5irpSSLFJG6NDG6mFjgm8+aOKtp1087EywR4Wh5yELB1+YTQsI/sqZaSEH1DI6fC9EY+BiuzdByw6kr/ddTxRhZGPOl9OoZlIoJAxkTeb1arAs2kIHAlD/BZVpmwMBqFu2g2TSxMJUDldOVfDqmQquzGUxkzNg6joGtoudZh9b3THqQ1/6HOeBXDIhNkWL5SQWSxZyKUMslDdavuRkf/tRE29u7WJ/MEQmYWGlUsb52RpWZ8qYzluSR9wZDdDxPIw9Tyzwa6aJM6U81ubLqOY5aj087YxxbXuMbz/q4e31ujyzSztuWijzf9wYGyZ83RCCAME3Q/OQ8wZYSnl4Y6WE//SNczg/nUeX7g6bNr673sBbj3bFvn3PNjDR0ggEoGZ29RALyTGerVn44hozbGs4XS0ACUMA6m897OHrb9/B/b0uAistc89y3sJLiwW8ujqNi6dKmCqy7TQMbR+N7gi7LY4rpeINCFBnElgo8icpYzWfJeikYXvgygHyzXst3NpqYr9nw/E8cA/+3Mo0Xru4gKmUBt0Zwx6MYY8cTFwexJPIphOYKSWwVLNQK6VhJpPYH/u49qCJb97cwK3dfYwDH0vTU/jKxTWcrVTgDGx0RmQUOxgHLhyMkUoGAgo/U0zjbD6NTDqJPVfHte0h/vSDJ7i+0cb+OBACzmLOwEvzObyyOo8Lp6qoEM2Djs4owHaXY2CEVneEwWAMOjLVckkhTMyUUqgUee0EJqEmQN+7T/t4+1FTnrs5tGXDX0oauEp3g9VZzBRTcF0X+90hekNb1MkEhGcKaTnwnS3omCmmoSeT2Ox7+O56E//6Vh1v74ywPYb0GW7y5aBFJSVzZoV5ToNvD/TASAdjmQ+emcripZVTAryfm82I3bHvQp6r0Rui3h+iNbbR96jKZGyFhUQyDdOw4NgB9tpj3NsfiMK5ORyhYHm4OmPh9bUaXj+/hOVKClldw2QSYr/nYqc7QWs0keILAeFi3kItS0KLgWrGQiFhwtINOBqV5i7e3hjinUdNvP+0hYeNERzHUwD1+Vm8fHZKAOpyngC1h/cetfG7b93HO08JUKdhG2n4pgXdCJAIhpjJkpwyg3PTJczlksgyl3riYMz+ZU+kv6bSnH8zOFPJ4GwxhWxaR33i4e2tAb7zaA/vbNbxsD3BxA2wmM/gK8szeO3UFC7O5DBfVLnNdKXY6o+w2e1jn6SFCQk1JvKZDKaKWZnbGZ1QZHHHIXjv4cZWH99+vI8b2/t42uvDNgzMTU/h4sIsrs6WhSTE+Idut4uRPcSETimmjkzawnwxi0tTRcznUwgCTVTc7z5u4Vv3t3B9b4TNiQ7bSApArSycVR67Oqcyh9iU+yNxajoBXCgn8Pq5Gl5eqWC5aCCta2CkG9thszPETqOHwVCR3jKWgXI+jdlyTlwwOJeR0EVrb6rm33nUwjtP93G/Y6M1CaCHHtZKFl5bKuGLq/PS5xk10RqH+O7TPn7v1hbeflLHTm8k9yYZ1ATXjRyMMEBFH+P5qo+f/cIsfurFM6Kg3m0RoN7Hn2+M8eb2CE+bfYTuBCszRfzY88+ICnktAqg3Wo7c01/e3RDb+Lavo5C2cK5s4bX5LL50YUGs6elUcWdngD/8cA+/fX0DTwYhTAGoh+Km8FMvrOCH10hwMjF2CVCP8NZ6C28xk35viN1hgDGV30ZCxiLdVM7lCVAzn31W1p+ZSgpdB7j2hN+zjXef1MV9gk4qzIlfqWTxpdVpvLRcwUotpdxpfK6jLvYHI+z1hmgPbcnb4xzhBToSmSySuTyQTGAY6Kj3XTzZb+PR9j52Wm3YgQFPZ663KfEBdNpRHSH6EQWOKtAojn6kWom0Dn9jG/KTC520wEkLnLTASQv8O9MCJwD1vzOv6uRG/39sgUM4LFIax+DlEb1w/PWxzlEyenlmV67SOO5QG0NOnwyCNKmobozwQcPGtaaDW/URHtUHaHUncG2SE3nRCOw8ChAfwFkRUPN9twntlghwApcX8/jRC1V8da2MLy3kIsvmGDaLVdcKxDwKJEeu4bKnlO3mwaNG/3Lwfx/XWitwOgKo6YQpv3v892IwiufKD/ZH+JP1Dn7jVhN3dvsMgVZ1WCn6xgA1t72xklcBkUbawusrRfx750v4kVMFXKlmkGRE1pH7PfxqhWQd3u0nQ9UKoAY2CVDf3MevXd9Dv24DdiBOikpBzTP6EYFUEOL0VBq/GAHUjBusxgrqTwGojzbJ0PHx2x/U8X+9t4d3tgZC/Feh22SrxwwJuod+5J7ZjzTgx5+dxv/002dxmQfmY33oo81+2F95xn3/aQ9/fr+N37xDN84h/ZkxV0nh5y+U8dVnynh5uYSZAqX4RwFqVk/VdY4D7ceB3sOuq3LEFbh62I8+2voH7+U4FntA2zg6FGLA9vg3ftKYjNsumgGOAtTH+nPcr9STHX069R1HAerDNqRK+Deu7+P37rTw7tZAxtsrizn8zMUqfvHqDBaKMWHg6N1/GlwdA8bKLeFgwAkn4dBlIe7Fh6wRdT8xyHvQJhx3nwBQH47E49c8pMeof1L1qKPj5XCGjF/+wTvU6AoWoDd2cG27j3/4nR384e2mkDpmZ3P4b16dwy9crGCuSIc5pbJAW2kAACAASURBVPKX343B8YPzbPQkH0Gm/0qo+UgnPE40+iyK9e97gv1c/eIJQP25et0nD/tZWoD7NyqoxdqSJLIDBXWkGuECLou3AqcVr0tDkraSlofnF/L44QvT+KELVSzmLYztADe3xvjLx118c6ONW7tdtEb0N1Z50GoqDsRCBogB6gAJf4wZ08Hl2RxePz+D189Xcbaakv3Des/HO497+O6tHXz4tIHuyMZMPoWXzlTw6tkprNH+tJASYE43NfS9AI1JgJFLvCmExaxSPRQrU9o+Nycabu+M8a1bDdzfamMwHKOQCEXBRTvVZ+dzWJ5KoZSjPWQI2wvRd7gwBLDtkLGFSPgQhWmCMt60jnYA3Nya4MbjFm5v7KHe6iOhGVibm8LrVxdw5UwBZStAOPZgD214ni0baNoGFwo55LIWkgkNrhtiuzHEjUd1vPmwjQf7QziBhoWpMl68UMNrVyqoJnWEYx/uJMBwHEqRnIrNYkZDNacjkzAQeAFaXRu3Nzv4y/sN/JsHbezahgATaSvEbMHChZk8Xlmu4Mp8AafLSRSTxHIDDO0AzWEoLFXbC2ClTWQzBvJpHTlTF5JhZ+DiyV4XNzcbuLHZFMulDduEjYSyUQ+V8S2LvVLwldWPwJAHyx+jbHk4W7ZwcbaMqwSpV6pYKCdhUU1r++gNPPmhRRHVsVbSRCJhIGnS5jpEMamJWpcWu/dbPr79sI9v3tnGh9sd7I0DTEiGIJOCNys5kfGGJerk7OxBCCvwUDZdrDH/8+w0vnSuhkvzWVHl0zJqyDYOgbqvYXei4WnXw3t3N/Hh3SdwRiNMZZI4N1vFpTMzODdfwVI1hUKW+bOh2CjJcww9THxfFGC5dAL5NJ9Dl1saTUJst8f4YKON7zxq4eYuFb0hRqI615CBg1PZEJen07i6UMRlqm1rWdQKVILrGDgBBg5ErWb7oWzok0kN2aSGCe1gbQ8Z2nGnE0ilLQGobz3pSN+/vjPCI4KmNnNxQgGYT5UTeH4hJ6zOtdkC5sopZJK69IOOzZ8QNlmugSaW08U0lXa6gI+DsYfttoN7uxO8v9XF+7sd3On20HNclNJJPDtbwwunpkUduFwlqUT1ta6v7l3zA5Q0DVMpAyUCnaJ6dHBvr4N3Nvp45+kQd/f76AojgxnvnJOU501oUPkWgQsEqOEg4/ZxOhviy+eq+JXXz2JtKodOBFBTBfzOQ+bm2mjYJiZmBqHBjW6IhNfHnDXAxZqFV88t4LnlaZyayiO0NDxqh/jW/T7+5N3beLDXQWBmYOrAlBVitWTh8mJJMptXF8uYK5liye66AQbDAJ0BiQRK4ck2LUdtRwX9xKeKng4QfVx72sEHm11sd0ZCDqAqfjqXwCsX5vDDV5dE4Z+hPfXYgzNWucp0hUilDeQyQD7FU7CB1ljDg/0J3nmwjWsPnmC730YilcDF03P46tUzeHa+jEQQCuGgbyt2uksFdSLEdN7ArGUg6+voTTTcowXwZhvfuPMU9+oDDH1LXBKqloeVgo5nF8viyrA2X0WtlEQioWHkhRiO+OwexiMPlk5rcQOljI5MiipmHX1Xw0Z7glubXcnYvb3Tw05vLM/NaIaFUhqvrMziyxfmcbpmwdRC9KjiHwfimqHJNXXJ+i3SJSsw0BAQsIu3Hzfw9mYX9/tAm5nHtO0NSDDyonNJZOcrRQOloE74Ngqai9mcibWZCp5dmsHlU1Us15KoZHSxU+chgVb5dEWg4tlmkcJS7U/FbbcfYn13jGtUjj6qY7s7EEXvalnH80skBs3i2cUiFgoproBw2U4e7csD+X+XCuCUhoQWwHA9cQggUSRppWCkDNQnGm5sT/D2g31cW9/Hw/oAE8fHYjmNN56ZxUurU1idy6GUo9uDh+sPO2KR/d5mRwDqsUbvD7LgXaQwxinawl88jefOcM1VLiiaG2LUV++N4K6VsmRMVjM6crqOsRNKtMB3Hu/h3c0Gbjf62B4H8EITU4kELuQzuDpdElXtxXmCz5y/Q4wQoG17aA982C4PhRoyaa4tBrJJtbeYDEM0mi7Wd7t4f7uF93baeNztoe15MNMpnJ6ZxosrM3h9rYSVooVMGGDMPjZ2hNTjmzqshCmW0LNpg6nvaPYDfLjdlzzja0/ruN+eoO4Z8IykWpvEaYNrFsFibopoC804DVpga8jpHhZSAZ6dy+OF5QqenS9ggXNjmtdQTh6dngebc1MQygExl9VRyBiyHhNAbfVdPNjp48ZGC9c3W7jbVPECtqbDCn2sFhN4bamCL64s4OpSEbMFHe1JiLc3B/iD2zt450ldCE9BqOgUPtdaLSVrdtFy8fJsAj/z3Ax+8rkFlA0dW60R3nzQwjc3Bnhvd4it9gCB52K5VsRXrp7DF88WsVrWYAQhtlourrO/3tvErd0Omg6QS5k4X03jtVM5fOnSHM4tlcVt4NbOGH98cx//8r0neNJ1YVoJZIMRri5V8dXnV/DlcwWcKpkYucyBt/H2ehvvPtwVm7v6GEKQIFGO5MFEMMJKLsSri0W8ujqPy8tlzFYsicS4sUFCzA7eWd/HRnsERzNlvMxkTFydL+G5U1O4NF/CYimJSlaX/kVnmqEbYMT5gWuiE2DsBjBTJhI5C2QTdRzgyb6DDx828eH6Np7sNTAOVV8goe4AoD7YQMenc1XcUEoC9UeA7BOQ+rMcNU4+c9ICJy1w0gI/cC1wAlD/wL3Skwf6HlrgEASLPakU8BNDOse3UaxRKOCErmoUoNANi0pWEkGpzs1YutTrVL0ogrFi0CtCXbgLI7BN+1/WQFrjAN/ZGeE37zbx3mYf3fYYLr1vY4DzYI8Ww0HqPr7/P8oWm3t9AlvVchoXl4r4pUtT+OULZRR5eD3y51B7qlTKAmrFe0j5x+OtdRwEitSZ8imlqlXCYrUfFcFvDDZ9TPWqntcLArFJ/+ZOH796s45vP+5g0rQR2L5SD/O60YsUEO4oXmvqSJQsrC5m8XeppF6tYCptifI4BtQP+8BR5POoTP4QjoxBOh65tvoOfv1WHb92Yw89Hg7GPjSe66l+Fy1xDLirthaA+moNP3GuLJbGJG9Lc4gt+Ke80OgSQ9fH73zYwG/c2MO1rSG2aKMpau3o946huUf+hQA1gJ+9MoX/4SfPSlRc3FiH8OIhjHv0PCAA9WYff/6gjd+63cC7BKj9EIuVNL72TBk/ca6CV84UMU0FtUITo34ZERY+hjkfUTEz3jF+ZCHQflTBG18jlucf9rMjeGPUnaJGOmgK9WQCGR+Gm0c9Nn6Dxzrwx4D9g1uTjx2dG44C1FF3jvveJ7xCOlj+k7d28Ad3W3jasuW+aO/9Mxcq+Hsvz+B0ie/j6C/G4+U4DH6oID4CTB8Zo4cG64ftpP7pKCjP8cZ6cnSNQ4bJ8Vs4GNzxWVF9XhEu4uvH2QKHtOfDefPYjR38i8u6/mCC97b6+LW3d/Cv7nYAJ8DyTBb/xYsz+JnzFZym+EEs46MxF00TBwQWUXvH3/kJDX50LEVklcMxol6UIi/EwXaf/Ojf/9z6+fzNE4D68/neT576U1qAU5MCqNXk6bN+f6Cg5uaQFt9qk0hwWgHUyi4kZYSYyWh4frGM189P4YXVnNgRd3sB3n/cwXcedfA2s5u7Sj1KwETlnLCkpzJOApYbCQqFAUx/grLh4GwlJXbBX7owh7OzKcG165NQwN/v3qzj+sNd7LV7yFkaVmppXJ7PYW2mhLO1EhaqeVEgmxbgMWNTxWdK9ikjafh8Qx/YY8br1gR/8eEu7my10OpTleSjlk9hbTYv4AEzhZeqadQKZCOpZnA8gk2qlk31LtmedCmfmMD+OMQHT8e4/qiBO1v7aLT7SJkW1uan8fIlFl5zmM0ASd6Tyzbw1MKvMa+Uecm0haWNrIdbj/fx3oMtPG5MJPPX1C0sz1bw0vlpvHa5iNmsDot7b96PrxyN2E7MCSUmS+tYgtOP97q4tdnGu5s93NidoOsnERoEeVzkrUCsds/PFnB5oYrz8wUsli2UUpCMD7IbaaHLa7PtpP0CPn+IztDFxv4Ad7eauL3dxOO2je2Jjm5Ii2ulPlIRjiozNThQH/nQQg+6P0FGczGTtXCqTLvhGl5Ym8fKTBqVJJBiN+N3O+r7aRbO56Qia+IyL9ITG/R8xoJnEDQGrj2d4M17W7i13cT+kEpQWsjHlj3K5pv5x7Lt4oZcwtY1mFqAnOZiPmfi4kweL5yZwsX5AuYKpqiPE5YmzuCdANgZAY+bHt66tYVrt9fR7o9kk17J5rA0Xca5xRrOL1axWDExlYPYZvPm6XZOMgLJE3xP7AIEFTsjAgNjPNzp4NYmWa09bPZcDAJmKaekX1iBi6JBi+AQ52pZsQa/tFDBygwt8JWbAUkcbCc3aiu2F5WMe/tddDsDJBMJlEsFFEtpcUm4vznCd2+3xAqf1vUEqHlYpC3VVCrEatnExWm+lwrOzhVF7ZpKktwRkW7JN+EYoPVv9Dw928VmY4CHuwPc3RmJevRRb4xdjznTASqZBL4wV8MLS9P4wlIJa9NAKamiPSnGdaJzAo2OeOTg+G3ZzK61cXOzjvc32ri7O8Le0IXNWALJsOehRSl5mTFOlwZa37JRqNRPuj2cLph47dw0fu6V0zg7nZKMX84l19abuPFoF4+bjALQ4dAul78bKgV1LTHBuakUXjq3gKvLNSxNMeweeNIM8eaDAb5x/R7W99pwjKSAklnDR9UKsFROYo2g3PI0zs6ofpQzAZO36dHKHAJQ026dwDbbnRnQ2x0bD4Tw0cJdqju7Hoaca0IdacsU14CXVmfw+oUZnKlACBTsXlT1en4IT9dgJtR1KQZtD3mvHj7c6uH9p9t4sLuNgTdCMZ/G5VNz+NFLy7i6QNKMcEaETM17kXszgXQCMFxg2IveQXOEd/b6uLbRwE5vIsAdJ0USKKqWI1nN5+fLuHx6FitzRQGpuUcWpyEaZhCMpPaTLvuGiprq2sBmm6BdFzc3Gri318d2j7bvgfTpbMLEUjmLF89M44tr01id1pHnckEMkC5uvF++ec597A4h0Okxx97Ge0/quLHVwP3mCPu+CTs01WHOd6CFVF7rkjfLH7khApMB3TY8JDUfOTPAVMbCcjWPC5wfF4tYnqJ7gYks25nnefZbl/Mk8891MQThnLnXDnFvx8G1xy28+XgPm12yfj3JeT9bTsp8++LKHM7PllBOqfmO98Zx63Ds8oeA9cDFoDeAY09EmZ3N55HNJzEIgXu7Hq6v7+H6o1083B+AWVfzlRxeXZuVTPPl2bSshV0Cs+sdfOPGI9za7kgG9VhSxjUB6lOMOKgwFmJZAOq1aQszOYAch8BRBhR8Tq6plqXOZaNhiB2SCnY7ePfpLu40etgYuOg4hgDUWcPAjGFgpcj5qojLC0WszGUwUzGQSiu+G52wuZ5yCeT74/U5ZfeHPnYaYzzaGuLedgt393t41B2jOXHhahpy2TROT1fxIt0/zpWxWtFRIheJ4+pgLJBPxzlCcZMGwxBP6hPc4DyyWceDRh+7gwADkizoqCFZdWSgK0WCHEiF8GLA93mRUFqsoNlYyOmiCn/udA2r05wb0yjkTdUfonvgZZgioVlqmeF63Oy5eLzXx+3NOm7tMAt+iH07ECIS1cRJBFgppvHyQhUvLc/i4nwGtTzHSIj3tkf403tbuP50H3vdoainA82CryVJp4EW+CgmAnxhJo0fv1LDV67OoGDR4tvF9ccdlZvO/OreEIHnYbFWwmtXVvHKaglnq2p/tNP0cWO9i3fvbeDebgtth4SlJNamMmJt/vIzNZxZzMl4u7fr4Ju3G/jj95+K04pBG3TNxeXFKn746hm8sprHQoUkBuDeno9r6x28t76Nh3s9NEcBHCMlQDD3BknYOJ038MJiEc+fmcMzi3lMl3UBt29tjvDND7dx/dEetjpjuFSM+yHSWoDFAolhJVxcqGBtOifz81TBQDqllgVZc6N5bcK5JwHoKcDRgcYQWN/1cfNhAx+ub+HRXgNDX4erJ5SKWqN6Pi7YRYUIOcdHRdPoaH60JHVyRD85Zp20wEkLnLTA568FTgDqz987P3ni4y2g4IpDEErB0x8BP8Q6OsTED/Ck7+KD1gS7wwlGDms6oThEJUmKThnImRryJpClG5KhI2mQBK+JvS8jmkxDg6Ex61mBs3Ste3tvhH92pyMudPVGHxNhwEbgbRzbI+hKDCse38F9z+80xul4PkhZmKlm8EuXqvjPr9awVk7JfR7gVEcNd4/hhUdR0SOfPwAF4y9RLXwU2Fa2wh+3Sj/6HDG0Fiur73Ym+J3HXWX1/aCDbsc+Iv9Ve95D5SwPgdFrtDSkKgn8yqUq/qMLFVyu5TCVUbbU8bXVk8SK0TgH9xjqewD1CUAWEKB2BaD+xwJQj0DFSSxkVXriGPBWlyZA/R88OyUW38/NZVE9uIe/4u1FjTByfPzOzboCqLdH4vAWBAESlo7pjIlqyhLhCGsW8TezH9OKnH++slrCf/naPJYrCqCOoLojSuCPg32sw93Y6OHPHrTwW7ebeGd7IEWLpXIKX3umKkD7y8tFTBfYlsfb6pOfKEIbFUz4MWD2EDiPoc7jMPFnPad89Ok+29g4pFWouztq2H38vr8X3S1rQrSyfvNpD0+bI3EmXKll8MXTBfzImQKmWJD51D+fQlr4xM8f9rfj89fhKDrs73H7/zUtE49j+fhRYP+j9/XR74i/KeplEROBfZHxoevNkSjK39zsi1DjTDmFr54r46XFPKq5BFJUDB2dfD6NvPGR21eW+jFn4zDX/liotQDYcV898j2frZOcfOpTWuAEoD7pGictcKQFBKAmuBkxegJNgdShsBcjppDYn3JjxCJulNOhawJM0YL0wkwRz54q4txCEllLR7czwe2NNj7Y7uFui+pEH8Sn48VUEvy47/FD+AIOqIWZ6rUsJpihcm22gC+cJSiURSKpYRxqeNJ08f6DHu5sNFHv9iULsZwMMF8wsVjO4kxtCqenypgumKKmKSSZEqgK1Myppd3zKAjRsEPsjoB7+0O886COR40B2rYrIBptq2k9zMWPP6crGSxXs5JRnWLBW9MEMOJGSWW1hKJI7fvA7sDF/e0e7u108aTRE5U3gcHFahnPnKrh3Fwec7kQBUNDSgdSBCt1ha2NHOYh0k48wOPWGDef7uHO013JliCIn05YOFUt4uLpEi6fKWAuZyBHlZ2mS3FfNzT4YShAFdWQ7YGLndYA6/UOHjSGkuO5MTRgh6zeUgFNnbOLghViJp/E8nQJq7NlnKqkRTlJkJoqTJJA+b7IbiU43BkGoobf7Y7xuN7F+h4BziGajoaRnoZnpEVtJ2syAURhi7FSTMiF9qm+WJkSSTAJMpsGKpkUTjGT+fQczk7nMZcPMZXWkCW4pcSxotbrjHw0CYKMHDiei1TCRC6bgpY00ZgYeFh3cGujLvel3ifZakSxCMVEST86ldwEqVWOJMkBBKiTgYeSFWI+b2G1lsNyNY2FUgrzpTQqOUuAvyHJAwQ6mg7eX9/BB4+2UR9MMPaoBLVQyGZxarqC8wtTOF1OYamoY4HvO6GJBTTZnR6oUg3RnRB8BXb6Htb3O3i428bTRk/UwlT9e5qJ0EpBM00BzXRvjKzuYr6YwtmpPJ7h+5opYr6QQjlNJT8PbQpgpJq+Z9M22MHWXh3tbh9WIoHKVBnVqaIMt426jQ8f9XF/r4+t9hgdZrVTxWdQIe9hOuGJdfOZWh5nZspYmCqgkjdF9ZswNFGRmh6ge4Eo3NuOh83BGI/qPTyqD/G0YQvQ2HACjEi+0NgOBp6ZKuLiTAkXpvNYqxqYzuhIEUzmG+JhziDYCgwJ6IwDbA1DrLdHklm7vtfBbteWDPiA1t6CfLKDkHF7CFAHzABmY/guDG+AubyFK8tl/NDFWclSIsHhyb6Lu9s9PNzuYKczkbHnwoJPRiqV/5qDouXhVCWJS0szeIaEBbEXIIEkwO2NId57sIGnrT5sjZbxJkzNhxVOULQIFKaxslDFmekKTpWymEnrqKbIDleqeW4CScqlWpY5xcyVXW90BRi6v9vDTj/AwEsg1JllxXnVRDVj4plZNdeerhioZYFCiu9CbSjF/UJTBJr+IMRuy8fDho079TbWmw3U+x0EuodSLom16QqeX5rDBcYKJDUpACQ0qv7ZlxWphABybxhgu+XgXr2Hu10b9/s+nnapbuYYNoRzpFTHIxRNX8YM83ZXZjiXZGV9KNN1gcpYArAhM9CBvheiNQZ2ez42miM82u/g8V4be10bfZsp2BYMqv6TFqazSZyfKeLKfBFnpkzUcrSrB5KWBs3Q1DU9pcAfeyF2275kpt/cbuBho4f9savy6Nm5iGyzX4ibhgE/UD+CZAr2pNY9di3OCxYcAZAJkp+bL+HsVAFLxRRqac6RGvIW1xjOvdQik2AUojMOsdkO8KhpS9zDrb0W9oY2fCE+2KJOPl3J4eryAi4tVDGXN2SOEHIRHT4MYBQAjY6PXc4JrQ5sx4OVyKBYKiBfSsHTNGw1J3iw1cC9nQY2WjbcUEetlMWFxRpW5wpiIcZ2HzKSYKuP9+9v4XG9h4FvwtEJbhoSrZGEI2vAxVNzODdTwHI1ifmijkqK/UKTvYGso1oAJ+A8HGCn7eJxo4/7+x3ca3SxPXDQcTXYVKkzAkQzkIWGqSQJBmmsTmckc1xAxKKOXEr1tSDQ4fvR2gUfQ9q390Z4sj/E/d2B5JdzHmkzmoz7FENDLmlhvpzHhbkSnlsq4UzZElIN11XmTHMQeDoJL6EQPNoDlfO93hjiTr2B9VYHjdEEQ4fq6IRkCVO3zT2JGpkBAlqcS0Y3CQwqX4rUAWbT5zRbbMUvzlaEFLdYLmCmmMFUjvbTuqiRxbaQ7hhhiI4L1Icethp9PNpv4sFeA5u9EZqTABNYCKiA1hJy74vZFC5NlXBxhmSIFEoZOrcA9/cHeOvJDu7ut9AcTsQtgW4P8gMLeugjb/hYKSXw4koJz61VpLDX7Tp4uDPEB5ttPKhzfRnDD3zUSjlcXTuNS6fyWKrQbQKotwPc3xji9pNtbDR7GPohMokElooZcVphbMFMLSP7qM2WixtPe5IVv9e3ZV+U1zys1Ip4bmUOF5cyqBUNUcg/aQO3t4a4u1nHJvdFY0+tbxK1oSOpe+JW8Mx0HufmSjhVS6Oc12E7Gp7sDnD9wR7u7zTRGLrwzAw8sjgYCWMEYvl/plbE2VoOS9UM5kpJAam5dzFlt6oJmZDLg2+EcOi+YAfYH4TYbLp4vNvB+k4Dm80uRr7GNwz3iII6LkAdFnWOFlni2tChmvrkcHHSAictcNICJy3w+WqBE4D68/W+T572k1sgVloq6OUIAHOAkYVC1O+OffzRkwH+91st3G0PEQaOEI41xnZRrZvUMZsysZg2MZsyUEsaKLPeYxkSU0YiPZ30SAqVClWgwfMC3G9N8GcbI9zc7aPeHsCeuAe65FicoEqdMbhyJOD1e36pMVmR1thKDJHKmvjJ1TJ+5fIUnp/LYS6fFGBdfVuklowsgUVJGQHl6q+PEiEjrDLGrKL2k7paDB7F/y26tjq1q2t8DBbnd0bvhIr17Z6Hrz/o4tfe3cHt3R4QOgpXFnVSBFAz9lEFeB/8SWcMvLycxY+tFfGTK1V8YSYne/+jauJDbebx3z0a73vwGwEk0uzXbtXxq+/vob8/Viod7vH5HFEbSb/iTwCcIkB9pYafeKaM5+cJkpPZ/NlASAVQ70cK6jG2eh5Cz0MxY+LVhRyuTGdRodMS7ctZo5b3w3OqUr2vTafx5dUSqjlKA5R69OC5ojTwo6cBS9MwoLX6Rk8cLH/rTlMpqANgqZLCz52r4KvnKnhpuYhagc6Tiph/+A7jOKHo+ZRDvDqnirKV4rHYwUm9plglexxAPOws0oUiVoN81QGAGvWQyPFcfj9SB8ci4ajkfby5D7LTI/v6I306thOPO5BqK+XyKBfhK43qYfEbjFXwMbTNUxzJ+i3bx1PGpu31pQZ5ZaEg8XicE1TccqT6lwvF+cqHNIN47BwMoMMmjSR3cTdSg0y107FBpsguB30tAuMPphBlSx+9hY9c85B6EJXros/F1zgyl/DUGl8ozrWOxu9BfjVC9G1fMIytji3fW8lYoiqnEp+EcV7jaOa0GOEeTENqBB6YLsSzQ1QDUfb60XwUTZUfNxmIe/oJQP09Lx2f8gsnAPXfVEueXOcHogVkCmIBWgBXpR1iDqraK6lNAfNI1FQVISDyuRCGFkiRsJoKUUtrUrCnymgycdEYTFCf0FbVgq0npRgeeUrIhoZFfTImfbEWZy4ot5kerNBFPhGgkoYAHlkrRMKyEJppdCe6gEnNoQ+budkG7VYnSBsuiikTRdNE2VKABoE8WoCzSEvgyPddjDwP7bGNnZ6N+thH3dbkp+PpGAYEGLjZ8JDQfTAOhOB3LRViIWtiOm2hmEwgk0rDsijh44bYxcgeozsaozN20B57qI98UTz3PTGMlUUiaUEYXizCTqepGjVQSFrIJy1RXpJh1xk4aI54T4GoqvZHLjpjVxX7YcBCiLypiSVwLauJio/sxVI6JUAtAWrX8zCyHfTGE3TGHhojB3sjF/WJjrafwCCkQpTQIq2UHZh8Vs1HUid4aKKStuT6lRQEDJvKJSR3VYcv1+6NHDR7NlpjX5StTTuQduw6GhzmiyfSCM1ktKhzJRdoOwKobaWcFgvVEKHvI/QDGJqOjMW2tVBOmfJczD2eyRgopgwkCUD5AfrjCeqSf+yhN/EFlCLIZFma5M2OkUDH1qSIzb93Qt61fJOoJWmRzHfBjaYA1Dr/TvVJqs/0wEUicEUFS1Uv1anllCEZptVcSrB2x/cl53m/72C7a2N/4KLnG2Jp7ukJseDNmSaqaQNTSWAuE2AxE8oz0SqVik3b8+Qap4SHOAAAIABJREFUzCFu2qE4A7DPNEYu+rYrIDHvj6A87aqVdJ1yYgdWEIgFd8nSUKG6M6VLXqxY2ycNAZe9UANzduqDMbbbfbSYIeu4cs1kJoMUAX3DQI/9Y8B+amLMZ/A55tkeyskgq01QMD2Ukrr03Vo+jWo+hWI6iVzSRJpjz3PgT8bojW3sjSbYGHqSS0xC7sDVMfB1jDUTngCBHhKhi7IZYjrFwyczXQPMZZOoFfLIptjGFlxNR3/kYX9gY3tgo+4B+26IBrN++V4JZh1xYlDuDlS+KieCULMQUMYqcxVHoIu07qCS9DGX10XRHoQEfQx0Jxq6toYBY488HQGV/2xvIaJwbNjImpyLTJQsAxlDZdNOPAM9R0Nz6KDnBnDIXjBMaGGAwLdhhg6yVoByxpLDTi1Jm+EE5gsZVLJpJtsiCGmd76E1HKM+IonHQ50/0dgahgl4WgphSIKCBjMIkNJ8VFMmFgoWajlDALGyEGd4ywF0nTZeIYZDH82Oi/2+j/2xh12P/dTFhMQQ+EibAcqWjrmkiWlLl3+eymVRzmaFCEPWN22EeLDiMzLve3PoYNfT0QwSAuQIH4ArAgcGx7g7huGzvXwBb6fSOqZTBmbSBqYLaZRlDOmi8h/SokjmOM6XHAsBOmNaZfsYMy+W1yaRJEpgolpyKmlgIWtJdjUzmZlVTwsjyzTg8n3ajuQ3N4aOZPY2Sfbh3OQFsDmDCVnmUFbJd2WQOCGGzrE9RARQU00rBAji2YQQbXmftayFWkqXsTed5lyeQDWdQobvXzNE8dkeMQN3jN2BI9/fdEI0nQA2+yaf37VljSsmNMzlUlgopDGdsVC0GFugI52iDTnQd1zsd0aod1SWruvrMMwEksk0EkmqZ8mitdEeK3IJ5yEvNJCyTJTTptjL0SYvRZA11NEfe9jrDMUa36fylrbWYo8fQvcdZPRAxnkloaOa0DCTZ7Z8CqVUQvUvePD8CQa2jX3pE+yvjNHw0XJ8jEITjhA8SJcwoGsGjJAxICFyho9ywkcl7aOa4Vqoo5JLoJBJI2mlZf2fuA4a3Rb2ey10Jr6sWfWxgY5nwg4S8LWEIvJ7jIewUUwwm9uU/sX+ptZDA7mEAdPQBUQlWYERFXt9T4hAuyMXTd9DP/AVySUwofmmMDuEekdLOXGRC+CT2BRFCBysY6Qg+GMY7hBZzUMtk0A1aaGaTGI6ncFskczlDBI8VHJ8E8x3POyPHNSHYzTHE/lpTxz0/RAOFdpmGgiV3Yvu+cghQJUuFizIMcIioRwCWo6HreEYjYmHsc/1i8pvSoJJ7qOFhQ/Ln4iKea5gYa6clvV9MmG2vCfkga6nReOLURO6zOdc4zI67Qh8OJ6JoaujO3YxcH1MoMgvOR2oWpB5MJ1iXAddaDQh+u30HSFT8ECcCiZisc/3UU4FSPG2NBO9MI22Z8r+aECyohscrHOcUA1frbvllIZiksRCXdjfHP/8fL1nS7+lwtnTSNphLrhatyXqw9JRMH0UOK+lNUwXU6jm08inEkia3L9wD8H+4KEzslHvjmRe69okAWnoOb7sGSa0TCdxIyImKBLbYcFB1YXiCmFUhjiwWfyBOA6cPMRJC5y0wEkLnLTA99gCJwD199hgJx//gWyBCH+SZ4uBtOPOu5oQ2lmn+X/utPE/vrWHvcZA1YjklyNXNIuuYQZqCRNl7gktQxwTKRIxWdMzNImLopo6RoUCP5Aa2nrHxV5/gt5oIhFrh/dy/J+kxhnj1N/X24hAJZ4rpdalTCLP1zJ4eSmPc9OMCcxgrZTAqRydCU3Zjx7+Oa42jaXFBxjXUQvw+NZjsOjIoxyA38d2qweMgI/vYemy5wJvbQ/xT99v4BtPWnjS7sIm6TxkHUPFMCqnwWifG9VrTUvHzJSOL5zK4JfW5vFjp6qo5nXlfhX9iSmcR2HyI67j8QUP6sE7Qxf/6FYd/8v7exjsjaANWRtUSOuBJXEYKLdJAtTVNH7+ck3Uoi8s5lD7K9Wzx1/sRwFqnmMD18N00cIvXJzCj5wtYTZnISPnjwjQU2id7P3LWYqhkkiTTX7kfMB4rfbYlTpea+xh7CmgmYRl/sNmy8a17QG+/qCD9/dGcqg7xQxqsfgu48Vlgt4WBo4rdReKjFjL4Zk0ZeriJJdOGBIbJaaBYYjW0EF7GBM76AZHN0NdrlNIs5/FnTsCGulC6TKm0pN7bI49qRVSYMVrstbKGkQ+wdpSApWsqgV5Xgjml3ekJu2h71BwFojAgn2Etvx5SxeAlDnarFEeFevGJN/jFIJQ4gA5D+wNPYn88oNA3P/SpoGsRdK+gULKRCmycKc4abc3wV53LOOeCvRpifW0JN4yBqhjIZzvkQjjSk2oMfbQcwL1HVGb5pKqxlxkfY+1JKllHfZiO2qrseMLKZoCMFr0FVMWimkLg4krwhLGHlJUREA/Y7I+b0ktJZ9ifSoeSwqQJ+DN+2I/7I5Zq/LQYkQcYyylbqBcPlm/obtoJWtKbCnr5OoKFMgpx77+2MV2ZyJ9gG3LdqcKv5yhepqObjG4HkgUAmtTrOXxLE0XR1r+8zspEuPcVE5bURyZml+J9xzMAQLMH+1PbKeP/vv3NYme/NLRGbrdbkurlkqlz1XDaP/grc/V85487GdsAc65YvOtwBdm3vqxDfIBh+bIRBT9I5lbBP5UCqKDROjAICAUMs/EhxvooiyklWNA0JKAg7Dg+H205jEEWxKb1ogxpOsECn1YugdLc6G7QyleGgR/jDScUIEADkEo2h9bpjAvNX8i6iMzDJAMAxRNFqxVgZ3KUkMjcONj7PkCJDeGthRgafkaK2Y8g4VXqie5CeId8bk8ZMF8YhbYDQFR08mUZEZT+eP4BIQn6I/GsliwID7xDVFFuVJIVcrRkOAnXFE4UT3HRZEAdcZiodWQonFr5EhhvueHGPhaVCxl8Vypv2llxGKxxfxm2nkmTZSySRTSKbH/5drqEaCeTNAf27Lx6LtK2T2GCcfIiGW0oqx5AhZbCGCGIXzPhxGG0oYpPRAVPDcFlXwKaUp/A1cA6uF4gu5oIjk2Y7HMtTAOdHkvVLTK7kKAIK6korFVnVAU0wITqXxPXQHFAhaHBkydKmbAlEJ1IKBoJc02UupaN/AxGDtoDmzJD+Z3B0KZ84TUwP5BW04nIFjF96gUrUII5SJMAFoWXAJrgYC1AoDJxlO9b6FmhJ4U9U1qaUMPaUNDOZNGgeApwT/Pw3gyEQIAQTpb3nNSVONUtEm/oT0wAUrdRYlgXcJXYFrKEkCMTgLcKBGU605YIIfYVVOZyE2nIZ7xvE9fbQB1qlQtuU3iCNx08N4SniOAAAFL2tIz45QgATcUzBFuDW3s9Yay8ZHezPFNNbaomak6ZVYsFctp9gJRMSqbYxb+2Q4kMLhid8xNVz7BTS/BaaXm5bgy2S+cEXrjMRokfDi6EAVcgbNEK6+ACGEQM/fXgRE4ArSm4SETeqimk5guFATko4UxLXVpd90YTlAf2+iGGsY6AXS+N0pMqY6OQFH6t4ZU5XMjzzvn9yjrW8X85H9nH+GzjJEKbbkzya7iM4cEvpLwmfUt8QWKBa2YzYw2mKi20KAy7IWCyL9j/2NfIwBjwBcSAQFxEi94Tyod1tTZF3xkNQiQVcvnUcpm5H79MJDsrNZghPbIRt/zMQ518A5duT7nTEvUf4piysxvH0kQlIFs4LlJLqQUQG3pASxdjeXR2BML/u7EQ88PMOQY4jvQdbHA5jyZYD/luw0DUQEXM0kUMxzvCVkLHNeTDTjnJP506fKgWXD1lAC6wkvlPek8RGpCNqHtPl0RkpqHFN0wdB8VArq5NAoZjiFlokxwkKBqa+zKJn1MK3/OIbLuRApWkjRk/tSh+z6SQSDtyEMLN+9UHGeThjCdmZ0+tHlYmwggOfJ1OJxXQ11IRwGlsZJFHx002aZyEDhkkbLAQLBWBh3nB37e4IGC73MCLXQl0iKleUgHPkoJ2oExqzmFlMEsLkPsqunu0BzTjtoW0pPDHhcaQtxBIiFEDfYRi21Ey2hDEZZoAZ9LMJc7IYB7z3aE+ES1KVXAYqcuwC+ZsVxBJScCHtdaLcrOpSJa1gkF3jHP3dR0mXdIPrF9rsuaWovlswTi+e4YueAjwT7kO0jDRzmTRDWTFlIWc+IVQO2gb3NcemhMgGFoYsLv5hoSZUCoaCbmcBuijuacyH1BQnOQ1hxkTE+s00koK2SySCUyMp5GEwedQRftUV+Uu4MwiXHIWYLktCR0tjEv7pFNMhZSFUkyHJc8VHM9ZPEglyZRh4c4T5GBxr7MTVRgD/g+dJIVOBYM6KEBnaSUiGwh/Vhyz7g2MRck6gecWuiZzzZlpgbJXYELS6PVdChK8bzBQ2kOlXwOhs65ivno7OceWiMeYm2Zl3mUdKRv0zGCKmL6gBMo14XJb/A9iNKe+49A5fDRDp/zOselHs033LUJUYdzoSIaELw3vAlSui/uLHQKYMYz5yZaiDPzWeZlksO4d2OBj3SCgMQaroHcZ3FOJMAvBglyXZMqe9+XvQL/+KQnWiZcwxKiID/PoWT6DhK+g2TowqLrBz9rWHDMNCbMdqaLQWTLz7lIrbm+9D2hNWih7P/UfofDkGObB2nVVnL/XAf57vjbHtcTXwgBCdkXeUhx/5BLoZhJI5Nk0UE5N3BY254vazdjOVgEIgAv7aIZsl8VW28hKCmXlcPiZVxyi1QcYm8WO+jEfeaERf4ZTxwnHztpgZMWOGmBH6gWOAGof6Be58nDfJ8tcID3Hqju4r2TVBbkh+BKfeTgt2638atv7eJBfQiT+21xB49MwmndLd5GijjKPRwJ2EpCo4AaEcyIsiVSZJIgziMCz5PizqgAn6gIFf2usshWQDp/7xC8+94fOSYrRgC11DcD2XNmCHqVUjhVy+CNxRzemM9ipZQR4IrETR4tlPL40EKXdYdIk3vQVtFtqjJapEw9sPiO8aeD54g1vQrK+iRVcfw33NxudV28vTHC1x828a/u72KrzXoH88Hie1IiJdXWyo5beP8ZDwuVBP7DM/P42eVZXFpMYrr0ETthJTU9bPpPa9yQroQu/vGdOv7nD/bQ2xlBH/CMzNqXyikWGDQCqHkPS8xuvqgyqF8+lcd0Lsqg/gw66qHj4Xc+rOM3b+zjvZ0RtnouAsfHfCWJv/vyHH7u0hQWS0lxuotVtKpCrnKY+d54vpR3FxEISLigipUuV3frIzzqTAR05JmD9bmCpUtteKPn4u2tAR6SPU+gvZzCL5wvKYD6TEls7bc7I2y2bWx2JgJSm4aBqayFpVJSuUPlk1JH4Xcy1/rmtor2Yk2VZyvWbV84VcDZWjpqOdVHOSYmkl3s4mnTlnu43yLZnHVrngVDcRydSptYLCbx3EIBF+cKAlQS2FxvDnF/f4jHnQl2+xRmUCzC8aWJgnk+a2F1inGbBQHe8ylDVM7qEBX3RVXjdHm+twNsUA29P8TNfRuPOg4mrG8ZShg0m03idDGFlWoGz8xmRBD3zpMunjRH4rzK61LwcGYqgxdOFyMQm5+i8I1RkAHaQw9Pmuo77rbG2By4IjIiyYViKBIRlopJLFdSWK0xTishgrGYWNEYOHiwP8Be15X7ZftpRoDFclqcVXf7Y9zY6uBxx0VzrKaiWloXgsqlmayQU6Z4TfGr550ZYNRUc0hg2ZZnedge4WFngu7EV3XxCB9ZKiRwZTqFZ6Yzch2C4pxXxIWTLrADJ7rGWIRSrHNTTLZI585yGrPFJLK0uKWLm+sLIft+fYTrW3087U6kjs7zsKmFmEpZWC6lcH46g7XpDKYLFgjei+OESKzVKDxq1v5ZHQu+9zn18/0bJwrqz/f7P3n6T2gBwWMiMJqLrrJAPs53+uhOI2SxVsBGpXzWWMBloZtFRrGXIFDIgihVaiz4ca6k2pF7HuYTq9BNBVIT6GCxnH+nAB7JCGVhXBSSaiGkjSoteAlOw6ICjBOwUv/wM6zJyrd5jqgdyQxStp0soppyL2IF63pR2mQA35uouZaqK5mMTWiSjahDE+UiwREPGSMQBhsXG00PoJsGPI2LLdlItC3ibfDbqSE3VcEzckjh56m8soKJKDJzZIeyuC6ADTDxQ/QILDHPlGAiF34+G38choByYSSbTamBWDROmCZSplLNiuWysOp8uL4nwNeE90WVls9Wp18trZNMRZ30bRi0I2aBmvfp8R2oDZcA4SaVUiYymQQMg8/mii0oLZSofnJFQakK6wr89OHDE1BAgD3ZfRMkpLqL71n1DwVZsvCsepvkv4rNtipw06bZDJXCU34IvIkqmOqnALQmIjjt6UkpIrPf6QGtwxW70uczaCZ0nYA9AZJAFeMJHEtuEZXJ3MTwYCMB2Qc7aBIOCNaw/4YMMvXZ/2gllYJlEoAKEXgEZG04DvN3eTCiwplAYkKpnWU/T3B3IqSNlEb1LjddoWw0dRb/YckzUGFMW3f2H6pfDV1BupoRItDI9PMl94aFeYIG/B4Q6PJDmMQsaLvvTZA2Q1E0E8iIWYsEi0YkJ9iusvGNmIGxKwL7CQEUsYChxT7ZnrL5UgA224ltGgQeAt4fNCQME0nmYUMHbYv4XtiHxJnA8TDyNEyo+BVglc3HJF2OS2aOc/NFLIWHRsKJSttOW9qMaSJvpQSYoSUrVdSexg29j77jwdaoaiOZhSNFKV35rkiyCNmX2WZyPlSANIFmWt7GALWoqw1uZvmdE7GX5zmSoIcC/Zg/S0scshR5DT6zC5pMU0kpJjY6wX/OJYf23HJUDgSqUaC2TwCZmCZZ3Zzf+KwqBNWS5yRJIYlkMikHCQKEBHaGBGhttXGWBFxR0NO6Wo0Jtn8o1ucKfJSbJ/Co60hGcwCBIzoskEtCkItzgBN4GFMpGgYCTgvwwndNJW6gi6mxgE86JNbA1DyYpi+AL8eh5xLg8zGhVbHcqwJIJTRBQCY13pWlmyEW9xx3wrokOBVw86sUjmkCyZYC0fhZPjsPbMOJJxZsHJNSZxCzAF7TF4tm30ogtNjv6V2vMs85jvicJDkQpLSoatcIqFN9TVBQ5cdyrmeBQr0j5s8TOWUnZN/gTxROHM9ZVKBHpiHSj/h+OT9IEoBizsr9C3kJyBgW0oaBNAk2Yr+k1k2CoiPfxTDwxPJbLNOIqol1HUlLysZeAGbflnz5jLCGQ6Qt2nwTLCMjlypfEp5IpKAVdQT4sp/xvQkBQj0Xx7Xk+UYgMa8u8RnyWTXv0W2EfVWweVGSC/NBESuifkUL7zh6IUM7vYQhJB0CmASH2T85D/c9HX3el8xLfN/xWFf9nWuubkT3zFgQ1X1hGgTMSWJwkGCsgmHBJIEt4MGNhJxArMttCvL5zEIcUben0ZKd6wjXawKTBMFJaCGxhHOSqM+pIOf4U+QS13NkHpG5KSTpIyHXk26oc/5iBjebQh1sZQMicx/fM9s2sizj3OPaMpdx3efaEo9N7hRI+LB8X+zoMynOf+qdcG3jHD+yPZBhL0Q8NgTBe+6GQjXHyJ6D61Vk4yXFDyGlcK5UNlpxIY1kH8XGOQRL+WWiWOceimOJc67vydzMj5IZrr6PV1OFO1kFZZ5Scxv/LiShgOOGewZZx8mspx5e7RPYlzhWudprpiGEJ18iT6IYjWj9JrDOduEBl1beE417IkVIVC9Uge5cK0mAEoN1Cezmdyt3Bu4J4/bngJM4B0773GPy2hzXk4mA2dyvJAz6zChLQMsyYEZ7vzgTka+XKyz3Q9wfkZzl6yRQqXbnK5aipVRCDyp/UWfhjbNPqb0oP3m4Q1ZOLOrnk/bMJ0eOkxY4aYGTFjhpgR/kFjgBqH+Q3+7Js33WFojx4ENJS7wrOvwvrGtQhXlte4w/edDFvcYQjbEi4/YmQJOONrTairZdsjljMU3ULDHDUYHZUsTh+Uy2XkcsZ2NVc3xmjvSwH82VjdWdn/X5PvlzhwDOgRU1v5eqxJyFZ8pJXK6lsTqVw9lqBitlC0s5SxSn3LPHtdWjeuqj96nu8QBpj+D5w/8kvyfEWjn5HdmFHoLUh7+tQHB+krXQ3Z6Lf/2og3/2wR5ubA/QH3iimFVc7rh1IpBK9sjcu/tIZA1crpXwldMV/PuXSnh5MSvKVPUr0T74QDZ9qMQ+aL/oiMOnp1vk/3aniV//oI6t7T60voPQ515e2WxHzIUDBTVBuJ8+rwBqZhDP5AlQR1ncf80enAD1737YEID62s5Q8q+DiYfFqRT+69cW8LefncYiLST/yusc9mUCfw8E+Bvg2uYATzo2GmNHXJl4rsgzT13swjXp81v9iUQkkgFMgPrnzhfx1WfKeOlMSQjDt3f6eHejj7e3hgI8UnF/biqFV5byuDKvFPms0VCB+9vv7+NfftjAwPGlHsezDYHsX3lhFl9eUQJMnus83xfl7Pu7I9zZHwtAvdVl9rsralqKP/gesnRmzBpiE/2zF2r4kZWK1Gg+2O7jrY0uru8MsNN3RVzAOgBVufxDgjjdtWbzSSxUM3huIYc3ThdwqphUStyoMMmzI2uSVJB/d2sgWdJ1uvN1PdSHrN34UidImzrmsglcmUnjlaUCvrxWklrI//nOLt552lPuq3IyDvHqchH/8YtzWGImJWPpvEAA9Rv8jk1+xxj7XRvbfUeiRjmtsO6dTxCk5n1bEsf44mIOz86xfbPIE9gFsN4c48/vNfHhzhC7fV/qnKzrVQoJVAspdEcOntQHqA99DFzlt0X1+XQuISD1j66W8OJSTuzjlZJax1bPwe/dbePaZh9tOrkOHOyMXHEVjIk3rEtMpQ2cKiYkavLcTAYvLRVwZSYrdT8SfB7XR/hwu483Nwe417SFpDCdM/HifB7PLeRxfjYrDo626+NOfYR/87CL93eG2OzaaI48qQ9TBc+xRUHaQj6JLy0X8CMrJYljU8B6HE2gxvTHFdT/drPmyW9/vAVOAOqTXnHSAp/QAgeTj+wIjmZaxH9zuMWR5UGqjQRruflQNrvyw6JvzEISgCAOtFDVf1Xfo6qFiuoYVIqUeFIspxKPoKJiFIlCT5SJvgCOYkNMFSXBW/m8mvjVhiKA5rvQPFfAM8Hl5LZp3UtwwFJ7XZcgOIuvtHlVACEVRGSl0T6Sam1a64qqkjV8zxGwxZTMaJWj7GsK+JB9szwLgRsWWZUakz+yfgtqTjCCxVRXmGos4FK9TNUyt4ueRpUzi7mRGkf2j0q9JUo4Fp35DLw/1kkJJBKsZoFZmlUpz5UDO0EuVeCNLVj4rARf+UMlGO29Bfzn7/o6Aqq3QlUgVupIDRqf1eTmgmxGVxX25dq8D11+WLDm5kM3aGdDYMlBqHnqe0SVK98Q2cSz3WJTHAXmyLUigFpRNPnghPcFXhKygdrz0i6daiql11dMBmXhLMmv0meiA4zY0bN/qY0/gU2l9FTFeLaYlP0jaq3qx9x0q34r/0xQkG3AjEyxaY9AUY+KNDcqyIvhrIC60r8OmGaesk/nc7AP0tJcvoObfCqEWaxPylP69PKl5YzuKYA6ZDuTPKHeJXsYt46Eo2BwA0a/VyrCI9UqbYqj75BCfHweITAgxAHRFitGoPAPojxwAezUoU44qh77FW3QlSJPtlqixuYrUdbZbDvhLHMzK6A6n519UbE5+a4DkDhAu35aNDEXRY0Vgs/sS+qzBDbVPMH3zZxhgo4GVfy8ts5xgOiaoSjwQCBMvix6x/GcQ2aFDFAFUrItFcii3ok8IMkvgphxHE0UoUUOc8qKWKkPo74soGEEekcqSwK70h7s6zLlRcAelaeRbbx0XbGsp2JbAT7y/uJ5jKOK04Cc89R3yxxmWsJsFYBM3ATiQ7gvgJyIIyNij5rG+B+kY0SkDoJszBH2YQahEAc4VqnS5fwkPwbJLsoxQOYn34QWKLKLdEvB39nfHGi62oBzzuGzCJAlKk91Ixqfj++IgCXbm7gxASsCyFpSiD0yFgTt4ZhjN1J9VMaATIic15S1NvfHAk5LC/OaHvRQtT9xXYKuEklAcFf+gwL3hATFuACSmPh7QqJhH2QXiO5B7N7Fv19iBdgPBaDjPB0S9FZRB9DZh9zIDp4EHaWcFNINn0NRpqO2j9TsEi9hwuA6RhCYGeiyzBHIJwjsCYgn0zgz7kkfEOAtUG0pHYGNT8t1V0g5Ftci/rsQEtRzEygkMM0VQ9aXaK6MYEQYnJtJIpE+reZJBZ3RRUARwFQ+VUyC5foZBUrHRQ+5j+gD4gKgCF9Us8ocLEpskjvUM1PRzKx2lyC/vBu+LpKEOA9zbXHlvQgBzUjKesLnVvsCZYNFxxNRyjK8wuBBiGC2GloKPKUjB23zI1cKrgecH2XtcqWPE9Dkmu6FBKl1tVyKWpbX5fucCBwvdBhR50dxCRERi/cjsQ8EiWW+V/0ydpGQG5IxS3DWR+Da0q8NU2Wjs9e6LseNsqHT3AlM9nVxiyABSF1PMs7FTlztefgjRz1ZL5WUX0Ge3EeoLDv2o3hvdLwwFRXion6tgHR2Vt6q+j0FsKuMZs5JAqZyHyEbB+U2obpFVMoSQh7HbBRiL+NXdMtq38K9g7z9hMoHpMOOgPfcU0Q1wnjvJ9EhShEtZA6OQdNCQAeQiJCokOCIhMhVSsYwOxF3RIpwoMZoZPUYqWaEiKTephr/EaFNeCd0WYgAcN6bIpuxPcQQTakvYoBe5gC6CCgVvVJGxAU1BYIfFjoP3VXUZBmB1OLYocgfyrUjBqhPVNQnh6uTFjhpgZMW+Ly1wAlA/Xl74yfPe6wFovLgJ0S2HgFXlUujwKgh0LeBvZ6PB90BbnV62Og52OmHWB+72LSVI2HghQhdX35oWRYSYaKAI3IzU67PisbJaomUdSIlNveFan8X7bCj3NuD+Fuph/zbvMdDQDZW+qps3SNHqkj9nU2ZWJjKCHD06lwGL8xksFpNiz01a4KykxS5sJ4JAAAgAElEQVShRny/scNXfIuHwHIM+R+1zT5wA4/qWQcZthGIL2RrJQtRpbaoLkRS8DvbI/zmzRa+sd7BnZ0+hrar6imxAl0Oboqcr8jbqj4YpjWcn8/g7784h59fq4hLnHUEcFe/cAiSH23p+DXxPELA7J/fbeP/+KCBh9s92F1bzsvc1bM96UJ5EPTsBZgvpfCT56fwE+cqeH25gLk8hTDHAeqDLPRYtRF9OZ0lf/dmBFBvD7BJMDxSUP+9F+bwtQtViUciqT4uSapzvDq2i4OhpIUpxfL1rR6+freBbzwc4Pr2GB3HFQGT6uVx/1Ntr8jBSuUvAHUpia9FAPXLZ0rSd99a7+CP7nXw+/e7eNydIG3peHkhi6+dr+DLZ0q4OJ8Tm29abv/Dv9jAP/rLTXGNI5BNMvbFmQz+u7+1jF+8Oi33QNUv4zbf3erht2818fbmAPt9Ze2tKOd0XFP24HzeQtbE2kwa/8nzs/i581VsNUf4k7tN/MH9Nt7aHoDDkCCp+rTCAZTrnarpagkDr58u4L96cQY/tFQQ+2yCs3w2RlbSLeH/vdPE/32zgb2eLXUr1kEZQxbXyDjECXi/ukiQt4ifvjwlsZn/7R8/wR/caUdQqerLX7s8hX/wY2dwYTojz1vv27i1O8C/uNvCb91tY7/nwBSlt4p4jOcE1ljl3gNIxNqrizn88EoZP3q+irVaVq71/vYA//zaLr7xqIv19gR9W7kpagkdekIRuf0J6wfRvBPBuCQ/LxQS+OUrFfz8xQrWZnMoZ5lZDry/N8R//xeb+ON7LQRUTYtY5dDcTwgFEZGbQDrB7ZXpDH752Rr+zrNTKKYSoPX47a0evvWwjX9xt403t4dCGFguJfFTq2X8xFoZLy8Xpe23e2P88b0O/te39/HB7jDifKsTvYxxXRENsgkDP7NWxi9dmcLVhQJmSnQ8VP32/2PvvaMsv6s7wc/Lr3Ku6uqcg9StiDIZlEAgAWYMh9kdPJ6dPR6HOWfP+gy7nv1jxzY2eDxwZrz2nBkWgw2MAUsggkRSACUktVJL6tzqVqfqrpxffm/P/dx7v7/fK7WwMLNnQHrFKapV9d7v/X73m+8nXC/wGuebrBzL2t9bX79oBFoA9S8awdb7X6cRaLZk0eSbAqb6FW3mFLLWFS2w+xxUZbbW6HFiJU1bTE1O67vkf5pi90WOYAbRMk32ElSUVZzJWnmtAtYOLmki1hQrTJpmzOpSFWAOMtETmQlRU84JKCRTs6BCkoRPCogtd1OjglQUwgGgFlDAahRLspcgsCgxBXwTu1NJbLsCTWqQmjpRFcNqk2PyciClVsRMsgowLklZSeQKeCagLy141XpZUQ0PltaIoKhHNjdlVX8mM6pco+rJM/tMCBuIxWSwbZStrjChC0n2WmKcGInu7glOJyyGkuz3zb6iLvICrePDjLQk8QVYFfSbgKIAF8wWW9JdAGptWs2P6zNpLzKwlCp96ycGJHPzzN95AlvbXB9DEsdCHFAQXdpTFbWqbIwUZUT71NqZwIz3XU0k8wBAe3HZJJpCjgl7B3ft9fRZMSKEM3bluflv6Qea0Oc9yO/lHuVzPblt7gJURns7EEvQercClrCfmc2ugHdUT4sKvS71oiX5r3bHqmyTDiBtntG4BwKD3JNazrKtbEPB3absLqQwkACAAmobfMXjnNVaJW4dO7vR+kpqd9P6222rVW3IPklEUQB4IQaIZbiSKHjkIZlDSSMyPiKA2izqZbymUgQ0VZnqoIDeRLpcQkquKzVvDIOl1RSfO6/tTgRL46znLWm3BhWLaskt7SNjx2Ir8ZZ7JtFFwubj0ABbjlVKHY1go2NUQU0FmBzEkMszriTJyDzhvBirk2TkEdobE+hXhbWym+UWpB21TxPooc2y9VHr46Kc5NxqFrzyXOo2oP9TgFoGlo1FZR0QFJJ+JpCrgG0EkARAF+uzlPRRwykJUKuCWO6Ts4qRQgSghpBLOEcZ+CKEFY+BxJZW0EIeMXsyAWQFoJaY03UiIgXoiU5+L8+jylpDbI1U5OPfAD4CSRUFIWW+kf5vrHA+GWsb2zxvRAsF+CSetrJQ5anzr+ZBtC53QsgJMl8L0MiGy3HNYLR5mFT3D0LAZpMd3BdkHrDSBbymym+jOdrnX1OkappE+pCue6mEKPNzTLRUhBgl6ltpG+l0dNRXUoSDpUKeUieDnB18dG6WcekKX84XBIGFGFRRMpf0EHk+mytE0a6kBLVrc0IZyRycr6XrGCrMPhq3QdcyEBxv0l9lzaLVnowHARKzqBuhiQNR2kyelyBySUtICGiYEfv8FGoVB8FlTlX3A75GAF+xIDcrKQEKpX0I+KWzVOjSMp9rtRJ41C1FYqv3Itc3SbrZziv4ybhybZAYmxW2D1qrsSbkKxIXZE4hm8JcSzifK6guBAixuG5Uy0qoIXAu6u4k2doN6Ru005a/y+d6TH3eNBKMuQ+wjECQcbvrhdakZ38n8ur23Zbc8dcTCHY3ACWAsKNXxYnG3hcHqbn30TmSszRBaiF0CFlIHAYkuWDxo2LbySBqH5+QOYFrsMQvj0RSQGoBkC3GMimG5JHtN7gvUMKGWiJITKWtfE9jJCmC5QagE2hPR8C0gea67sgaKH1ASAc295s9on60We2ZClrITy6soT2hkVi0vpeMEVOjm5W37xE8/ac2JJ5kVMvGqL1sz2EAtatFFKD2BeF1ejxoPVYrAq0ItCLQisAFI9ACqFsd4w0dAQeoLeXzSsAirqS23KI4BlaBqWIFY4UiZoo1zBUbmCzXMG2OWOKsJO5D8l0u11GWf1drBGkKZXHVq2G+0sBMtYaJSg2Vcl0sCQlm07nKt3JxHYvbMv13abAYLOPoOH/l+1LbTiYTaO/IYLg7hw3dOWztz2HHqjZsH85jc3cWq6Xmb17217H9p9X4JYBl4LLuVxXwi8c4gsU92WbxDtfQrK3JDiwXp9cYXypj79kl3H1kFl87NIXZ6QJ90iVvpGR+PasHa3GKVRTc6u3L4Y5dg3j/9kFcu6YLo7TbNnenEJp4jDzvo2kX+a+pQgVfOzyLL7wwhcOn57EwW+ARUXKLzHw4MkZUu4HR3jxu3DFAgPrtm7qx+gIA9as1rdagnsBXRUF9VhTUZTSqNXS1p3HVaDd2DXWgqy3NOucqxFLgW4BiUajuGGrHpaOdLFElNZG/d2gKf/v0GJ45u4zxJfOXTwHd7eJAlsZ0qYZi0ezrLZWpZ2ZRO2dxx45e3LKjH1dv6qNj4mPHZvDdgzP45qFZTEpdqkwSV63rxIcv6sfbt/Zhz5ouAtRzxSr+9IGX8ecPnUJlmagx22zdqg78yc2b8bHLR7RtFyt48KUZ3H9sFg+fmMOxqQKKZSM2p8Dn3typzmKL1QZV/btHOvCB3YN4+5Ye1nu+/8g0vrhvAo+dXiSYu7U3z1Jr0noy/iaWKzg5L5bkmifeuqoDH9szhBu39FH1LTWU+WynFnDX/knc/9IcnhtbBIoVO6OLCCCNtR1ZjGTTVJ+Lm9ybN3TiXVt68datfbRH//17TuC+A1MGGyj54b17hvCp92zCxSPtBHYffnkOd75wHg+emMMLUuu7oDjCYEcKqzpT6M1l6J51dL5Em2x5UyqdwtquHK5b34WPXDqEGzb1oL8jS0D380+ewX3HZnF0qoSStKMOP8srSJLP+7Nbs8l5vIFsPo0bNnZRHf+eHQPYvaqLsTkwsYy/ePQ0fnB0BjPLNTqpru3KoC8norMkzhSq2D9bRLmg9ybjTup6C0D98cuHsX2kg2nIA2fn8eDhaXz9wDRV1DLfDYoif3s/btvRj+u29DBH+dBLs7jn0DS+c3AGE9KfxBHPanuPdEiZuiQdDKQc6Pt2DODjl41g50gHiQriiODwNG8+sGCa0Wife1oA9S++oLQA6l88hq0rvN4iwJnF1B/cH9nWIVZ/QCcof3BTsHh5VP7aksBEgqzOMWsdS3LZwGyxVZREITc8pKHpBUPCVusLMl9JANJAc6JDDh7Ja9SWVIExBS9UzSWfLQliUeGJpbQk7+lfrfU7BRygDaZ+ZlAVGZNKQACpcyuJWKowDWgyBBJigUp1IUE2URcm0BDbbLGhlaKNpD4JKCBJeANOqQCSxKrCvgQM7TslikR5FrF1FaBP4iCPKTGQa1Uq5mosILCqyCVkmUyGmzapiUw1OO3RRfGtW1AqosjqUoWvgKnymQTJHOxy6yMBWqnGtpoT8t/OR+Qm1ICLsCM2cJpMVrkfq9PJZLkp65m4tudV6bXVpDYFqFnDkGPIGjeWOHe8jolztadRJZmppOQeeT1RS1ot6XjdawMHEnxeqyTCeq3UYkdpZ/Vjp7KMeAHVx7axJ6jjVp+y6ZMa5wJkOHlAVH+i9BIGpQHBcv/sc7HDgeBPtOJWAIb1r7kvFACrTkGotI2oTkXBrvauAiYZ4KZyWwVECaAYABGOJab4I0AtfUAVzWKbKqCOhC2ZkX5QRbIqtroGlguomMpovU2iqMr0dIU0HQbI6TAygstsyWQQdVyZICWVkAJGS7/lMBaLVVH+ySWrqIntL5P78uxi/eygrIG+rAms1rDJagmpasHqzYtqWu5RbaUbDdk8C9DuDF4FCVRsKIp+6b/yvFZYmICz3kuC9vUy9sTiWMBW66PEywww4dzg7S0/bbySXSGxUR6s1GXmn8QmnhixKvP1y+cxm9f4DgM3uKEVcoRa9kq/S0u/o2W+tJVSKMXiN50RS30BYsWWSSx6VaGpRBebC405TtKP/I91z8VSlxVkQ+3yVCZv91lFPSXglwBNMi+ZGlkIBSR8CLhVRrIh1XFd0ShOA1KPVdTsWrdW1YM+nyuARnUvp2nvmzHbYXeAsHlGCUdxwM2AH1ON6qSvBAQBROW1VK9yOZL5gGbKkTW/1fmle0Loo1JXWOY7IaFoCQrOu6I0JjGHA5vK3ERKFN/SX218GagmY5UEAxJQrEaZlQOILN/JGAoHcVkXaIVMEEws4qXOuYDjQlZQJw6Occ4XMq7kmWKEFiErGRlLlOsSW85Z/LeWLNAl0kgxQsKSsSNzH+dPGds12rvLe2R+EvtrKlgNoNa5VONKu2QqynVNjTS85ljiLH7p8+Q8SVzFZURery4bbHuSw1R1rZwxIZaVdc3lUJC+JmNQbl5eIG4Iss4IWCpkhwptu6lQptNBBg0pg0CFq67VNT6TxYr3a4Arh4MuGJHyQPuCkhN0TCvoqwxtDgilVwBChpA5I2nkN06eprKmZ7o5ZMj9ieKbKnKZR3TurAr5RWJAgFqeTZ5ZCTAyHq12SajhJs4v4u5AINnnH665MnyUoCRrurPRAylI4kvw2IDveAyoGJc5Xr7VplrnCmPwcH+lew5OH9JHxFKbfVAAarWhYxvynuT5VbWeaJSRTJSMVCMAbI5ECQLUJANFgLHZuOg1bCnlmscPlXXPnHR8+8iH9i1nHNhWO3ESdYwUJaQ96uCp6naSjm88jaCjE7i5uRgBzUB06WP0XaHFmjlFsnPa+ilOLoF75HvTmBI6zPHN+9+4MMMZ5q+3Y0HreVoRaEWgFYFWBP7hCLQA6n84Rq1XvI4jEAeo/UjofN7g4GRs+JCLUfIsNZiGmckZh6ZADcGvaiiU1T53qSIWuzUsV6r890JJwOwa1aPni1WcKtZwrFilGre2VEG9UEGjKGcivR4zgiSJm034ytzmP7ZpHJXh8zshVEUmdGaLg8nmCCl/62pLYdNIFntWt+HqVR24ZKgDm/vaMdCWIdaoAhI7vygbnyTTAHxTPOREfRf/RClV/42LxL1EUBxE8n9LrnW2WMVdx+fwmecmsP/0AhJzJarWZS8eabetFjVBW2bo0NGWxtbhLrxlcx8+umcQV69u5/1fiAPgTkXB0c+OaTOFKr5+dBZffGESB0/NY266qK5bXspIXud1w+sNrOrL4x3b+nHT9j68e3MP1nZLvta1nj8bJpP+840XFKAWUFmsn+X5JZ+SFrczlqf0lI7neBLob0thx3Aet+7ox0cvXYWh9iyOTCzhq/vG8bknxzA2V1bBBhJoz0gd4jas6cnhzHIFx+fKWF6uoVrWvsg8b6OGdb0ZfGBHHwHqqwSgbgA/fWkG9x6cwbcPz+LsjF7z2rUd+NBFfXjblj7sXtONfDZJgPrPfnwSn33oNJbEMlw+u1bHplXt+OObNuOjpqA+ML6M/+fxMXz/8AzG5opYMhA5mU6ioz2Ni8U+fDjPXNJksY7htiwuHmjHmzZ0Y9toG5aKZTxzZh5ffH4Sj5xewkV9OVw+2IaBNs2znF+q4tBUEU+OLdBGXFpBrL6vWtuFW3cM4I7dQxjtzmKuUMGX9k3i3z96FicmCqpDklynVD7rSGOwJ4dr+9uxvT2LmaLkM4Gr13TyOttHOnFgsoBP3HsCPzg4ZTk6+agUFdR/cssG7Bppx2yhji89P44/f+QUTkwuM/UjhP32TAaXrcrhilU5rOnK0i78x2eW8eT5ApYLQj5XYcv2wTZ87NJ+3LqjF7tGu3F8pogvPHUW9x+dxZGpEpZKKhiR3KccobPZNLI5ERCoO16pVEGpJDm9BjLpFPq6srh6fTd+55pR3Ly1j33jzHwJ9x+cxOOn5vHSQhXZZAK7erNYxXKaKTwzU8J3Ts9hfLYASBwqUlo0g/dv78fHLh3ClRt7SCo4OjaPB49M484DM3j0zCIalQZW9eZx+7Z+vFcA6q3dmClV8bdPj+MHR2ZwcHyZbSBzT09HGuv68yw7sLM3j7HFMk4uVvCOTX34tYsHMdqTszrrnt20edtFi5719LRncxb0HzuTtt4nPWRmZoZLSW+vevS/Ub4S//cTb5RHbT3nzxUBW435w9l7Di76Sm0Ju8hHxraYZtlt9UmZpVbETxVkktz1RCZ3LAJmaVVAQ5hiamsFnggOEKjzh5CtkKizVCWpAJ7fqybgqZhMiYWGWNy6laUscgZSeB1HKrUVdFLgyUEjTaDT9pbWsxHYzntVL2wF08TSVX6XlBqGon42lRBFW5JA1Tqssllw4yGulATkTGkryXjBflkjVD5a6moLWGI7c0lcC8AqSkoBICg8k82SJsDjds4ELWhnGwEaClBL/KWmr9l3MuEuTWDWo7QDtnYW0ID7a928M/SyQw6q7DiRgFdR8bL91A1sxOF0+1rag1PxZjWpWf9VwR99udqsO1EgRUDBNnFUtKm9tjqIivJc6pCq6TX1sAK2Sp/zfmtWo0EByltVhViwRSIgp2Cr2LEKQEMrZnmFADFpqfVqFlJuJUySg/RNhQG1VrB+LjebglyKUjVY3VuddQGnxdo15nslQKEk+BsCjFDJLNeTvmu21MEpwMgBaikQZcfZFLGaPjE1Hm1XDSWgYowKMgGnxQJagEzBQtOopvNqIcwwCElCQHcBkwRIUDPVYKHvqj1TeLNmqMRDejdr3yqblyPK6s0SBxX1Lu3pBWhUi2KqHa3WqCIzqspN1YrI1osEq0i8oEhfANIMGvWMKrNZqVRV/3qgkKal/lEBE3FLoPW33FSCMddvrRbK2s4yFsx1gPMMQT9pBwOmicYZqGM2tYS0RLFKNamAe6IEF88FtadmNw59MAZU25FJP8TcCvgPaugVLGKdc21Lkh3oEqDKdQGn2bcMRNYJUb85DuR9Rl5gTWLWvtY5QFSoosAVmLQmCtuUz5/S9xXMknkzkRZLdpmrxJa5TJBTnpP1fWk4LWbJAshr3WSt4qptT0WzEAfixCYneTAocbDa+qz/COPV5gGPX5Sl4MFYah8LeEnATOB3IXNodXAF84QBQpcBs5AWMLcuBydVDJNEwbZV23wlovicoOuUeXdoaLmWKJlE+7OuEr4K6rHcbbJ1fAnI53MypywDjBVR1kMUgVxTWQaKkCUdjH1jBBgH8GUA2Ryb1Lrw7A8SBx7+TX0tXmNCAiN46kC71bt3skgAQ3Wcco3hoyspKJUSQFB+b4QISayYUp/JIhKQLQZ0ndBGlDVSAGWZO2hxRcxPAGr2utAtdC3XWu+KzOu6ogUbRLUudeEF1JZriLV5RsXLUuOY40BcJeStZsnu6wxV5Fo7y8sGk5SlkLWVkDBSEt0KrM8L+C9qW1E8c84w0JsEO3foUIBa4WxxJ6hoCQ0C56qelrtvyJ6DdZqkPQSgNqIV+5KCwSQQSLw5T8rzO5XE1iWq36u0JlcSiaipXX1tTjNGynIrfHeUkXWehD6pTy4ANVlJQrpS5XFwqeA8I3uKOmqVEu35hKTAdc/JJe4yI2u0EJCEtJIQ0ooMJlE3501tLdd3VxWx05aweH1m3f+RIEZrQ3XHoJOEl3Uwu0AtHWH1no2IxbmHfUP3RVz1ZI/F9tOxqgp8dxERcqLtqdzCjeQfJ60oCUIAaqnRptsr26mo37x+hlnju1pEaRn2FdvWxBnknsSK/9k2NT/X7rv14lYEWhFoRaAVgV/tCLQA6l/t9mvd/S8YgRhArYmm5p1R4O6H9IX+XU/MARFccRNi/9tgbd1yDay9WqlLrVr57zqK1TprqS5W65gu13G+VMdcqYpSoYJSsYpCsYb5QhXnlys4tlzG0eWyyEQBUZzaOUiZtD8b1PxZkVEA2J6Vj2Hnfb6JG397Pn+V7V1TCXR3pDDSncWaniy2DLRRBXrxUAcuGmjHqo4M6/dG21DZE+vnqMBHcy72C/3B9K3bYb/6M0VNY69hKqGOvePLuPPoLB44Mo19x2dRKkjegAf/KBdoaUE/34vSuD2fwZ7RTvzTywbx7i29BAHb5Gwa+9JzWfM96e+AuVINdx2Zwd++MIkXT85jKgDUfgE5i9vuutHAcG8eb9nai5u29eOWLT2sdaxxCVKBV22y5UoF3xSA+tkJPDO2jLPzVT3Dy7vNeCuea9FDcwLpjgwuXpWnsvg3rlyNjnQKj5+YpSL46/unML9YQTKbxEA+jS39ebxzax8uW9PF2sIHJwt4/OQ8Xjy3jLnlKusFyxlmfX8Od2xXgFosvuVs8thLs7j34DS+dWgOY7NyVosB1FsNoM4kWa/90wJQP3wayw5QVw2gvtkA6kYDDx2fw6d/cgY/OjqDogwiEwdtGm7DO7f34qo1HdjGWtFJLFUaaE+nMNSWYb/s7cjQ8XBisYTnxws4PlNCtlFHuzl6LpXrOLNQxf7JIh45tYDTs0XGMZ9LYrgnj9svGsS/vm4N1nVlcej8Er6ybwL/ee85zM6V1XVMRAidabx1czdu2tyDXT1tGEynUaipAGx1Z4bq+P6uHJ4+s4T/457jClBTtaAd/o49A/jkLRuxY7ANhyYK+PJzE/jLJ8YwM6exy6RSGO3O445dfXjv9h6qqAXcf+TUIn5yYgHPiYpe7qcKDPZk8c5NnXjPjn7ctHMA04UqPr/3PO4/OoOjk0UsCrgv9atzKazqyuCSNZ3YPdpJMPf8fIltLLWlqxUVJ8hrLxntwL9953p8aPcAe6fUQD87W8DYfBnnl2solqSMmghMhMidwLPTRXxfwOupApYXyqhJffFsGjdv7sGHL+7Hm7f2MbZHzy3igcMCUE8rQF2tKUC9XQHq67f0YKJYweeeOIcfHJ7B8ZkCFgsq1lnfl8OVaztowX7laBfnjfmKECZy2Nbfhvas5Nqi0ao5ABtd7qjwGsbaL7iivCHf3gKo35DN3nroV4+AbQ7dapl2x6ZW5qTkmyytw6pbAGZgI6W1AXeaiTWbV9b9lAR0WW06mUAUgDqybg3KQAcmmNg0G2j/JFFECXAiYISpnQgmUkEoSJaCAKzpKglkSSz7Jo32rrph4/94La/3ohOw2Gzr5Ku1Y2WRIG5rSW2mvA3IFHWfKykleU51jysAtRi1JvflGWhT7qCIXcMSsVRMEqtSgJ9h9YLZEgPVETFNSnYpbb7l9wL4VlCrSb1Yqy1JUF1sNyUxq+CLA9QKZEmMTA1oSll5HoLrTLqbnbQneolIOEBtbez5WgdDrVYxbZADDhXbpLN2tNaHVuWTtLko+gykIPiib4wAarMzJkCtQIAqjAVQi6zMBSykBk7EzfLtYBdB/6A/062w1WBWL1QlNWjtc01gs1nN+pf9Im1KW1cqCqgrcZZWkH8TZBFg19TbrsCUvikbLqrcJGbS5QQISSEpyl8DmwiXCIgjgFmiYnCXbGTUcpiHGbPWVRKCAQ7xfb0fptheRjogpuptZaAchXqqRqX5MlXlAioLsCLqWgFaDIiRjzELcyU8qILR0DADJg1IEYUgVYp19n1RE6pNtgF6jqnQZV4AT8F8BWhWUIsgULD3l/gL4F1BpqF14+W6lURdgW+rm5wQMIx1RuUztF68lg1wgFpq+2odcQUspBaq6G1Z5ZYHOjqjC5gm/aAuI0YPjnKPBNPdDjhGdlAATABhdQtg81l5AZnHtF5uDKDmKSq+mbN6WIGQIYGW62m7cOTSyl0cAbSePcElc5Eg45hlCax97V74Pk4O+j7OrQJWkYwiQJXES0AlAVDFMtoAaiGAyDzBYS9ApJYKkDbwms5KxFBgVqy7SYchqUVOxDam+YwyRwlApEQNrffsxCEdV7SHNiv9UFsr2BjHwHyOz2CfwMflb6SdbT4XNbXMN6wNLRA1a4+r1Zg8pzwv1wPpY2Eq0trE0glJYjBLYh7Q484EBpAzNiRYKTQpvUf7nK4TOovI2BeCifRRqb+tpCmuh6JOTopjghIlRIFNZbD1Ga1b5QrfGAGI/dxqCXNOFXKSRkHWGbmmMHRZM8qs2zmEZCjRPl1aSQkLtM2m04SE3+YiWU/EQYAW/qaXlnFMJ38hkEh/EIBaTujRGsZbEgW2JRcIHHIt1RDTkcSIUbqqqlV1AGWt3rvO+14Gw+rCsw9XkUqUkERRxyHJPzIvKflE7k1AVBqMi7raiTmcb5QYQOtqro06rpVUEJGSFMyX+UxDrNb2aoXPIJPE5qkNs7u2FweAmtgsHg0AACAASURBVGQ7rSlOaF3INjKPOSmOz2nfBFflw4xQJtcX9xOWKpHxoutgQtYSIYqIwwUBas2OMA5MnqmNfCgzYrEP+wC6WMiYEEKGqbNltnLVuJd8YF/XfYDM/7Wqqe+NiKNbOn1S7VBSBkCcEspcw7USg5BRcpxXNDnGSVZJiPJsdBCR39ncThKftYmVCOFMSUW1lRbQxjBrdV07CVBbzWiSpbiEy9yT5k+C6STmeJKPVgQ6N/PzzW3CO6ipxoV4I2NS1TnNST7/b7rQ+N40bmXGlzcnAnUrob+Lag76h7bOGq0ItCLQikArAm+kCLQA6jdSa7ee9RURWIlHe+0wf6HtqUyDq+WFApYad4dTwPcV1rJCKg0fqntL/0j5Wa01WLNaQOtitUrgeqFUx/hiGS/NF7F3toDHpwuYni4Ds1WqHYty5jZs8h/dop6PCTbUtpflOcvPtcw0RDg8z8/qCkhCaRro78xg50gbrlrThbes6yVIPdiWQmdOQDYlEfMjeLT0E1lsX+o5InMTc8W0P1coyxiC5uC0y7CByeUK9o8v4+4Dk/ja8+M4LQpe5hVNQ238/xB43xo3RNWcw3t29eHm7X24bk0v1nUraMw9sv18Nch8oVzHN4/O4MsvTGDfy/M4P11Enc53fjYxgNq22EM9WVy7RQDqPty2rQ8bDaB+LW0oCmoFqEVBXcDZhQrPmHLcyqeTrOXs5oXMG0sarp5AX3sa24ZyuHlHPz60exilUh3fOzCJe4/O4scnFzC/VEY6m8DFg21464YevH/3EK7b1EuF7JGJZXz1xQl89/A0jo0XMCuAch1Y3y+WzA5Q98QA6hncfWgW52ZLVEZft64TH9zVR4vvi9d0EvwX4sWnBKB+xABqyd9Va9g80o4/vmUzfm33IGsm33dkBp955CwePT4X8jNyrn731l786xtGcfW6LnTmUiTwavkz7bVablFyxA3WsRa3gsmlMs5OF1k7eqFYodL53FINx2bKBPvPL6iCmhfIpvDBPUP4o3duwFAuxXrJ3zowhbsPTmN6UZXhjXwaa4bb8VtXDOM3LxmkelsdvSy/IKdfnk+TePrMIv7Pe17C9w9O6/XZqRr4wCWD+ONbNmJtVxZ7X17AnS9M4e9emMTUQlkJAx1Z7F7ViY9fMUKQuCObxEKxjBfPLOLHx+Zw5/5pPHl2iefHzrYUyQU3b+/Fb149imo9gc8/eR73HRGL72UsUtmdJJB75eoO3HbRAFX87ekEDk0s4/998jy+8twELd1ZorHSwLaRdvy7WzbiI5cNad6hoeUJBOyeWqri3FwZZ2eLJBzI3HVsroynxpdxYrrEZxCwO5tL4Z0bOvGBnX14+/Z+rOlvw9Fzy7j/8DT+/sAMrdcbtQrHYFBQb+nFLBXU51nvev94AfPS75IJbBnI4/p1nbhmfQ+uWN2NVd1ZdOaTjE1eyOtOIvdx6wIpP/MaoejVKTCvZSS2XnOhCLQA6la/aEWgKQKEaS1xKH+QjYEsNG6Za5ssJu7NHpPvdxtnA4i9FqSiBpawVUDD65pqBRQBMzSRGvNSMUaULjzMrXI/pzsSqtbc0jW2O1Ls2Wuj6HMIwKCbYFP1WpkI1mMN1EED9vxzbOcr7wugsy3QzaCL2XPTHlzBJAGq+Bwr8pOSDHYgn+AXZ3Pf4fnPWEOEDaY8e/RMcj+eFKYNqNP8aKGtGwlRT0fWpbZ1l3uUxLTXkzWVkMRe8VLz4tSdcnQjMaWmKqG1H3gSXzebMSJCE/vVWJ5GTqCFqtUcFxVdqHcZqw/tGiZ9GNt3qDw2qlVL8MVYnCQYmFJY7H3D/RmFNCYudkJFlG/WfsFnsUR1vDaz34MD3QEP0UBzs560+rbeukF928QYViWmgGViM61WT9YjCZbJRkHUwmbZFGxnpT9rzFUlbj3INgwRsOv9R8kYBFAZl4DMsY1Z09wAtoh9KyrBrKk65TquAFXLe9qtm1rNITmtjx19s/dIPxLrYQFqqAx0YI87erO8NQIEASV5GgE4DMRwIouBzlTvmp5NgD8BjfUUaoCd7XslPsRCzRJdVdwSaq83K4CF9kO1WBdgwrSHXvNZICxTuBJeib8/jGPtY/w89hftoNp7rE5ufB4lsUfbLnIT0PiratILQdPsPfRh+QxX5VIlaBvy6PXuXmGuC1QZev8woy22tQL6bDOfq3nPopKU/uYqfP+7MQkYE3VSCCmAQERymCmaz3U+kLgkkKRnutbSps07pxE/juo1FYx3/wJNO3BO8z7t4HR8/gxj08lROnbkWv756kRgFtz8YK09rTWobU2jKlTvSRwL1BtACRZa9530HwW5aRfv5Am9ln6bEj/MpQrM8fMJUrP1YjbnOt6dOR9cNAxIDc/tfYd93MBqrzTAecYDqsCcqkltwSLYFwGieikD5jnfR0QJ5Q1ofKwScSCZaUxlNleLaZ1DdH5XpxP5i4OSmiTQBVpBeq39LW+zZw4zlsTUxgNvQAB4AajV8lvbST5YwNKi7TfkCRUgVV6cEJZ8LMX2HnTgcAp1BAwr6UDvQ1wTZJ7WmmnqVlHntWycGPVL65drvWR3gAhzma8Tst4asUGnAI1LWM+c0KJ1Q3QJIUlC+rjUHJc6W64o1/rv+m1W+6zxLSB1mapy9i1Lz5F4Zo4yxqazsafEDyGgEYz3vsp2s/7M7mODis+n8eDaxtfo+OQMEtautI0fpvx0DufcJ22Sj4hFAaBWlxqriWEAfExxwYaUuUpfo/svWTOMxBgmPLZMqEkd+bHYns7JK2GbotfV9SE+cTg7yn4Gdwf3SfB53FsqZOuC8uUVGgx/SQRTaxvb7zWWPu/FXhxfG1r/bkWgFYFWBFoReN1GoAVQv26btvVgrzECsvuJ0liWVIuT/Uh89i/L7cX+7qQ/zRm9Yid2wd803Zo5kdUaorRW1fVSpY7ZUgVnxQZ8qYLJ+TLOTZfw9PgSnp1YxoLUIPYawa8VcfFzkKCaohQmiiYKXKl/bQR11gOLq7PjOUDPZdkHSlwySfRLndzuLNb3t2HnQAeuHOzERcNt2DSQRW9brCRiU3Tie84gb45i1bRntmjxLZ57iu6xWm9germCHxybxZf3jeO5M4uYmK+gKlbf1KJ4hinQDOx8AOTaU1i3ug1v2dyDf7ZjFa4Z6UROuLie9wxnQ72Obpn13LxYqePbx2YJLD798jzGJpetNFsEUJuFEt8z0J3B1Zu6ceP2PtyxfQCbeuVscuGvlf1ouVLDN1+YxFefm8Azop6dL6FerdNy/crRDlpzS33pjFhmO4e8nmAN6sGuNC4a6cAlo12s5fzVZ8bx4PE5PD+xjOVCBdlsCjdu6sGvXTyAN2/pxdaRdp6lZ5cruO/INO49NI2fnJjHkakic1QKUHsN6l6CwWLxLTWDv3l4FudYgzqF69Z24oNSg3pLL3av6UQ+k6YK+NMPioL6jCmoDaBe1YZP3rIZ79vZT5vrHxyaxl8/M4F9ZxcJTrZlUxjtyuG9O/vxW9euwq6RDgvcKzu/kLsXCjWcmi3hsbMLeGpsCZNzZSwVhABSUfeCcgNzxTpmChUUquo6RnesFHD7JUP45I2bkE8A33p+At8/MotHTi5gYbmCdC6JLUPtuH5TLz588QBu3NJLFferfQlArQpqAajD4QsfuGQIf3zLBgy3pfHQ0VncvX8adx+axsxiCZlcCnuGO/CuLX1438WDePOWHt6fuDCcmSrgsRPz+JwopAW8l/xOOkGQ9qZtvfiDd21APp3C555oBqiFOP+m1Z24bWcf3r2tD1eu60Iuk8bZuSL+w0Nn8Jc/PYtCQc79SdpzbxruwB/eshEfu3yYj1YoV3B8qoAXzi3j6bElvDxTwkKhikKlRoBabLknCjUC2GUpTyD1rLNJvH1DFz6wox9v396Htf15HB0XgHoWd+53gLqMVX1ZKqhFAX7d5j6Uag18b/8k7j00gwdPzGN6ocx26WvLYE13jir51d1ZgvK7htqxe1U7tg61ISsly5pI2T53xc/NPpe/1knzNS4ib/CXtQDqN3gHaD3+yghYcj+oGiXpWNB6ikxOerLdEqHq9Woqa0vKMkFt9o7GGhTgkAlaUd2pHCyWtLdNkfskmuJMQV4FYlQAZBbUAiAQSLDL2PTJ9KUAdGT4yd2qmliVn5r4JzZGy+HYmxxN1ly7ASiavFSX19j9xRWrfIGCVhYEU0bFAGcDChUQtPiE+1ZwSzeuBkwwlrE2sVq3mlxXoICgBl/ngLEnhf2ZHKC2Cxk4TgWoA9Ssr221mDWbH0tMOxjCRrJvU0g5USEAT5r8VaVhFFT9ZE80i6otqhkujaBmrN6HqEs1wE9jqcl/j4Wqx0KcAlLswLICMKrvdAqsvlkBff+KjksRcBYLdsDmI/skTfrbPRnISxIC70HrIPsnaBdzZmz8QGIAtYPUBjYx8W7gThPAFDq23EdkYe5PQZWyqQIjpan2BypxVRJr3cggd1Gbrqzzzn5nKjmOE3kAtY2nfbMB1Pp8ETio1uHe57TfyLUbCan9I99eW1zuWGLn4EbkxODXVEVgfC7Rvq1hNBCDdaUjwCfMC1QnGqhmJA4CaeJSLYdEbly1lrHavIty3OcM73NKYKGiXBTGAnBb2Xj1Oo4NAQdjA3fbO6jGRkEtnwoEWFLgMvZLtfUNbecbP+9vPr/J+wJLxvq+18qN7kmJOwpQB/IOATNVOStZxskCNgca6KWSXLNrIHCr84t1gmZLtgCO+hxlALWDdQ5QGzBJhbrVaW4GqEURqWrxiGxkdutWliD0HU4CEXFEo2qlFvhvIQcJ4UmJUVQxB3JNjEQlpJBApIrRPNjBVAkr4LQTIiTuAupxjXCLZ28vA6gda2V5ASOQCIAqKm4C1GEdiwFkvAcfD2UD1AysdYAurAP27KLSVpMFA6jdnl5iZtOtlbrgGPM25fVkXNuJ2uYDXUs9HaBgc9TmttZy7ClY79HSkag22UrGsLmaRA95BgMmQ59SQFZJI/bU7sTCISPBlTrySgAggMuuJdcRgLqsa5uAtlTky3tsDuEcpWQfnTecEGN7EAL1qkhwgFpIQSkD+cV1pJ6sUEEv7eXPpHdphAXGIE4s8HFh9tVeH9qIO0q0i9QR0bpnfZbPJ6rtGpASK3GtyR0U1AGcVgUw3QugNeDZty0Bpd4XAujafkE3K6ocJ/HD+okThEj+U7t19hefUwgEaz086V9a61oJBP5T52AF90PbcIyp8rshBAPvP8Flx8F7uZbbl7uNu7SbrgWiEFdynXy2liMJ6wvnGp8H7Wd8/eb9qCOA5rrs3tkmvr/yXhcnlti86/NSIOHFQOk4GY9z46sAzNH5PHBwdL+pe9JmFXW4+dY/WhFoRaAVgVYE3gARaAHUb4BGbj3iq0YgHIPtFU7S1vOx5uH0X81fYcfl5NgL2G27Z5MLT17tJgiM2R4xlkwKR9JKrYGZYgXHZov47skFfOelWRw/u4ilmSJLY71Wq28B0kWFmm/LoFPqteZkr1lHZamKwlwFxXIVJZ7B/PzsuQxTiq/cZrq6XEQ0cqlMEut72nDDSA+uXtuJS9a1Y31vDv35NDoySWRTUgd3ZW7LchMrr31B/Mj30BKl6KwjoZPU4dPnlqj2/dHRWTx1ch6FohT68tSI5jpJ1Pfzn/w1mwA6gYtWd+F3L1qLW9b3YVVPEnn5ffjSHJk7YSlJOUESwT0vzeFr+yex9/gcTk0soSZgv0p57VxrOdZGHf1dGVy+oZPq1Q/tHMKWvp8NUMf7nQLUU7T4fnpsEWfmi2iU6xjpyeLX9wzgxq29GO3Koy0nQg4DW3mbCWTTCfR1ZNCdz+Dxkwv4wt5zePjleZyYKaBYqCKfTxNs/Y0rhrF7dQf6uzNIJdKsnb7v1DweODqLuw5MY+/Y4qsD1McUoL77yIxZfKdw7doufGhXP962tQe713Qgn8kaQH0Kn33oDOsoswZ1tY7NBKg34ZZtvXj+9Dy+d3Aadx6cwcEJyek3eP+7hjpw244B/NMrRqgG1gOf6cpirVWq1nB4fBmPnJjHnYem8JNT8ygXJHeSQD4N5NIJZMR1tA4slCq03aebHt2xGvjgJUP4o5s208ntK0+fw/3H5rDvfFHB/LyArt34wK4BvGVLH3as6giW9ivnErklAag/cc9x/PBQXEGdxAf2CEC9Hv25FB6Q2t2HpnHPsRnMLpSQy6XwtvU9uGPnAN6yrQ87V3cgnUwQuJ1bKmPvyXn8p5+O4XuHZyIL+3odb93Wh0+/ZzN6cmlaZP9IFNTTBSwVKkimEwTTP375MK7Z0I21/W20EVfCwCl85uHTKEitZ3HUrDSwaaQDf3jzJnz0siFmDY5PLrMf3Hd0Fj95eQGn5yU/kEA+lUAb46kNUKw2aLku4yCbsVjt7MfbtwlAncOR8QLuPzKLu16MK6gzuH17H27dPkCAOptO4tlTC7j/iMRlFoemllGq17VkmiEmgkVv7M3hTaNduGmHqPR7Mdqdo5OAc++bsOrYOVnnoJgi7IJzTWvR/Hki0AKof55otV77+o8AN0dmj8r9QxWNlAPUYlksiU1TygWwxZLDrl5lcloSvGav2RDljyiXqqZci7MpXWFtk2QA/2x2C3tMrVOpKjdZPF3r6iAR9c6sUSrAgao6I8URAV4uurKREgDHQWdv0uBNTVtUV+1E4sGYwttBSdr2xK3No3th3t5WegcZFaQ24NJVUbxHvS9Vmse7mNleG2AX1OZUuGtKNCRzA5JmAABf47tI/VxVmzYDFGr9Y2B3QIUjoErVw2rzLhafQUkfGJcRuEilYJPW10AgAxIjoI5aSkdYAkiid6b3qrfihwSLa9Pe1oDjkF9WQEVj7KCstrXrAJvBMicVeLzjbD39IAXzVXUu96IqZAP+Yqt0RFCIq8+sTYNKN65UjT9ILBlvKjbtNhoHBcDipwwF9JoA6vBnVacRrGC/1DFFokZCbGjdbt/6jYMkBLPsyCEAtQAjYgVt400Jit7OnoA3gNMAFFFON8SmliB1BEowNuw33nekH+kzRcavMaWqH5A48Gy8sB/EFP68HyUlOHlF1NG0nzJwVkDmUNfaAXsjaGhcHFBSdarUfZFrCUAtNa/r9HWyucn9gG0cKDHEx7LGWNTDXqPYd/gybkRVy9cSSNJ+rP3RP9/nDGtz7wPuiMDLO5HFiTbRHBGpf7UTqCI5cqZQYoer2W2ca8VsU1+q+jzMgsGhIZY9CGp4m6M5T1npB7vfoGL3NmhSOWp/E8BN+6ar4/V+SZRh/4k5P9jTNCki3QLYxwfnMn2WV4JTTgqRdtGxp84TPt/ZGCDBQWvZKyEiAqgVCHTnBh+/bh1twLFGPHqfz+Vhjrb4kxElrS/36wC1PL+D7k7Csb5Ni36dexygZq1kEk0coHYFtY4tB+sJIMqYJkgoz+k1gX3+1/6vBC6f92JzEi3SYw4MPp8yftGYYKkCkkcMoKZ6Vggh/hp3/zAQlHsAB6gdWI5U7qowlgOa2U4HdbTcbqRcDo4AHHN+HbOVd4CaYdTa3aruVzCW+xkBqM2xIjgMhJFpc0pYn2zMuitKAHOjNFlT8out7AQM6QwxEhYB6pIpkW0O4v2nkaiZu4aNk4T0Ea9DzaYREpgol22u5m35HORzoa6gkYuMq6MdoLaFIijcjVDjJU8CUU3XjlDlwPYZOjakbUXxnSXZRvcPus6HeZ5zgzS0vM7JSvI6B6hZyd6U4bo2Re3g14uD1D7fOynM68LbXsGAdToKhLXS5tjgomB7E3e4WbnP8vk8DlL7OhNNtzaGo48JzWC5R92bxtfrFW9u/WcrAq0ItCLQisDrOgItgPp13byth/u5I+B7Tz9//dwXWPEGz6Nd4Dq+/eJHNedOLvSp08UqHh9bwg9fmsOPD0/h+VNzqFSsrE54Q7RhZG7QbLl5ts6m0dOdwe7RDrxVQKoeyYE0cGamhOfPLOOFiSUcny8Cosyu2h5Vyg0aSVRJpC7+0RxYIFtbekDUuKs7Mqy3PDzUjj3D7bhupA0XD7Sx5nKaJYNWPCtDZPTWV2MEhOfzvbM/Z/S8k8tVvDBewFf2T+LLL05iWWoLW6ktBZeNsMw8j+RnrQRYtobR3na8f90obt00gOu2tGG4R8F7vdNY7sOALrE5L1Tq+P7xOXx9/yQePz6LE+OLrFylvuZ2w56TaNTR25nGnnVduHFbH3794iFs778QQB3lR/yT5Sctvp9XBfXTZxdxRhT05RrW9OXxL64awe27BrC2rw3tAlB7ZtK6noDUOSkDmEzg4eNz+Osnz+PRE/M4MVtCqVhBvi2Jj+wexG9eOYJdox3o7RSAOoVipYr9Zxbx4NEZfPXFaTwhauZqA+sG8rhjh1l8b+xRBfWxOdxzeBp3H56mxXcyrQpqAajfurWHFt/5TAaL5Sr+9IHT+MxPzhLwRUYAUbX4/uStm3Dztl48d3Ie9x6cwjcFnJxUgHpAammPtOO2nQP42OWrsDpYscfPUpojEFX03784xdrRz48t0HJajqmpbArbB3LY2p/D2p42qn0fenkWJ2aEbG7lyqAAtYCzArJ+6akxPPDSHF4cL2K5WEY2l8SNm3rxaxcN4vrNfVSbS1yb+nQsP/70mQV84t7j+KEoqAM5I6EW3zdvRH82hfsPTRlAPYu5hQry2STeur4L79/Vh7du7ceu1d0EwQVIny+UsffUPP7jo+dw76FZZWbwseu4blsf/vyWzegTgPrxMdbvPjpdxNKyANRJ3LajD7919QguX9eNgS4diwulGj714En8h4dOo8Ca4JJYrGMTLdc34oO7BzG7VMFPX57H1/ZN4eET8xhbKKEiVvZpqdmdw1XD7VjXmWW3PzRdxE/PLPEzxeKbCmqx+N7Wj7X97ThCBfU07to/jcdOL6BRbWBULL639+DW7f24enMvBjtzmF6q4IWzC7R6/8nJeewdL6C4XIkcSZMN5LIprOnK4y0bdUxdtb4bWwbbkdL6XrEvm6cChd6FC/aSlS//Raf8N+D7WwD1G7DRW4/8syIgSUuxdpRvSXBKQregSWMq5VRZpMltTUAq3uMWo24zrCC1W2TSajJlALUn8IIMzB0VDXhrUvP5JlOuq0pBzRtaPcYmoEfBObWQFBtPt7t2PCmWbA42yQIM2GLM2tf6OQTQmibYCNzQ+qM6OasKK775VjahJi71uoSX7D1B+RPAJFUbqqWsK6PMetLfH+rIyIOvUL2FTekKxU8AsFWBvhJQUxW2fcefk0C+K+BcPWwKRSrg3cpdd2laW9mtQCMVmbQ3N8cG5nmIPYEeVIZxdSav6GplaxNLnof9rCWSXYUZmQwZIMH+qAlvJyPoe33zLsl3A+csdq8ADI0soG2ogEXU3rF28rByXGifaF6+zb7egZ0AWsXXeG83TcirfbQ3iIKyzbarDk47YBZ27AQACQIGdbNvxaWWq6jl3RZKLGb1MKFgcgygNiA5sp32g5OCyNFTuv+wgnPaLx2QsP4jymUzBvYxqdauOmYI3XoNYlfUh/4d35samBjaMA7MaLvHVaZqN+4EFHMZCHbQWpfWgWKCV7T+FuWiRkTqXdfEkifYlZtdcgxkb64xK9dwxaUCUrS5JvjqpAUliLhTQVAzhuc2oDCM+Qi+1z7ghJxY3+H+PQYkkhRjQKwD4fG5lI9twDJByxpSNVegy1zmymEldvA0KD+VQWNxs9qv/lxh7lSERuIZHVodlI2cHqS2bqS+1/4pYKpVRl8B3Psc4CC/K0adPe3gahzMagaplDQTtXfzPGLPGLPdj/qnE2TiQKA8oxM/FNhvVgkbKSWcomNsdCM1iTqWylgj+Dgwz0O9x9wAQVV3qzU9hdJ0AFEnBG0SaS+NrVzTlfQc61Ln3eorO0CtbgPuLqJAsRIaPFEQSxiENSEWz+AektBSBSSryfCrop6SOcXs7IwMJo+REoDYDva8X36E3Lzb3Ps+wRj4DnaTYCOf4Q4tugbpxWzdYbsZQG1jTZ1RYhmqaBmJgNRkxYhyNrcZgUMVyD6+YgS4uIqDS7NTnnyPYAdpxkz7qq7zep+6RxJi0wqA2pTMKVF411JsZyVbKIAuNuRafkPHiDxrUpTnRv7z5FMs3Ep9ibluUD1NK3OLOxNKPpajuUSXnFiwjLRB4g6Hqdvfy7wm95JTgJrPpcA/XTcSQi6Q9VX6lreNK6TlQlWkUFF7fl6TtEIjXcX3Iz5v2th2m38fc77lCuY49nrfYHHvqX1FyAmc880BRYknfoH4fBFbV+Ld6FW3y/EEWyyWr9AFtU4crQi0ItCKQCsCb5QItADqN0pLt57zly4Cse2/7modDn0lYlKt1zFbqGHf+DIeOjGPHx6ewpMvz6K8EqCOA7x2UBBFYlc2S1Bq7XAbbljfhds29WBrX477y5emS/jp6SU8enYBz4wvYnqujHKhhmWx6xV1aV3LRYmzktbgtryJuRlqjs5BOiPpZ9NAex4XDbbjXWvbcfVqsf1ux2hnBl0ZqRmbMrBacwO+rw8k9Aso0tl+niPkvjja13JH3ACml2v46uFp/Jd94zhyZgFFAXJNIasEeDnWeQk/y2OmaujJZ3Fxdz/euakfH7qiFxevzhGr03N4XBQStZHUOP7h8Tn8/f4pWlwfG19ElQC152ot18cNfR3dHWnsXNNFi+X/ac8gdg60reiSvq+PxCp+C8vlSrD4fpoW3wpQrx3I47evHcWH9gxhXV8b8ll3QLtwb3/0xBy+/PR5PHR8gZbdxWIFubYk3ru9Fx+9ZJgg37q+PEHX2UKZNaB/dHgG3z86xzrfYvEtAPXtO/pxy45+XLOxBzVafM9RQf2tGEAt1uO3be/Fu3f04Yr13bT4ljrQf/7QGP7i0TEq3Kk5EYB6uAOffM8m3Lq9DwfPLlBBLaA4PzMJdEudZakXvmMAH3/TKLYOig25dwg5e/FEyU5wfttERQAAIABJREFUcq6Ez/50DH+19xyKCyXrmQkqbG/c0oMb1nVhY18eJ2dL+C9PjuHJUwvaZta3xH77j27axDzY1549j/uOzeLpsWUqkTPZJK5a24WbtvXjpu39uHJNF5XCrw5Qz+MT956IAdSqCKOC+uZNGMynSDb51sFpfPvILGYXxHI9iT2r2vCOrd24bdcQbtjYT4C6UqtjYqGAx1+ew189PoEfHhGLbyCRSSCdA63j/907NqIjlcTnnjhLJ4E4QH37rn78zrWrcNmaLnR3ZDn+5otVfOrBU/jsw1YTnIp2IwzcshG37erH8YkCvn94Bn/zzCT2Sd3rRJ1x6OzM4KrVnXj/pj5s7M5isVTF/Sfm8fUD05iZLyObjwDqd2xXAsWR88u4TwDqA1N47MwCGhVgtC+PO7b14Jbtfbhqcy9Gzfp+cr6E588u4OFTC7jv1CJOzpRQKVZZU3uhUkWtJvbmSewYyOPNG7vxwd3DeMdWVWA3f+m4ikaXzhvx9Msv3drwK3ZDLYD6V6zBWrf7/3cEFKBWRaArjopUHTERHtQ3qtLSmpTNADXreTJfaAlaMXY1m96GeOw6qGHAh9b11GRiUNPEwTyyC+OJSgNRX2GVq8l/+WYtYpL7XBlqOy0uq65ac3Wcr8luQez2xfGdrm4WCWYxaasJW9artXnbk9Jeu1M3QQYtMfmtYFCEZ0c1rtWa2ACt+IbRwApdqH3j6BvXOAASgaOqko6SrQHUd6CryYLWgSjuGN3T3JLYBhi7QukCALUADazvKf3FVJOqijT7au5cI4IA4Qomi3WzqH3MWZ6eIPe4RUpVtSF1AFvT2noFV0Ir6OG1QEM/asohex+KW4FrCylYH6tz7axQU52rvbza90b1dX3/ZPfidu7WfhqHuJrVFIjxIRxsjBX40naLH6SsVnpY9a3NmyzV5T1qu83+z5rfBvQbw9XHqqqKZWwo4aS5frhcJ1K4RtcQoCFj9tSuRPW2cktduS8HJHRDGymwxQbIAFoHp12RTrGlxYX90tTXvO/YwSn6DwtP1N+5KaJDrXymgyYps4SS17l629qf7WMdowmgVtBcAGqpp60AtYPu8h5XgjtRw+qxm3pbCTkKvHFebLKld+KLtk9kSR23/HZLZiW36B2qij+Ewmqc+nGuuat4Z/dNYjQD8TDIP0e1sZP1OtI1cZzQzxCAWiyqa4Es4zEyMNJqd0cWwzEUJ0w3Nr5dQR3mQFVPutU/VfRaXNgIJa6g9rHooJ/2bT0xxEoZxIBJHU5O8DAwnGtGdK3QWwJhgIuWWUTH6qab1bF2Pq+fbp8b7tnXC6Mi2VyhoH58E2/taffnNcyVrKHjnJbNDtAFoFifJ7IfF2t6BXpZyIC2yDJVC0Ct/TtYvfOxZb1NW71iJzG4ejoiNCiwaStF6Kv2DCGREXeFsChSMCukEH1WAs8OUDtJx0pzsNyyv82XF5sXo/IEHjNH4m3eN/WzNqXXsbZ9Ray+tDL4FSjVNTTOtPfJ2NtTbsi+eWHz8zeSS9Pa7ASNlXkt9nV7KP7N7VJ8vdLxy7rhZkmtZBUBqK0GtbxHnq+eRJrf4uKg+61asoJaSn4qoK8zQRqJegaJupLB5Npy0Nd+oK4eajohvUlt9J1kF64REl6+BdNnCC4q/K8oIZZqVOlI48Qrkgw5v8p4UacMJzhQ/S79MGHuABwHsh7b62MlY1INqa9tagtzh1DXBwOyQwLL2iy291P+gZMevISHtbd3ND6Crx9a1oFW5kY69G2njmKfScMMG1bnsOT6b2IMfp+dm3fjTXS55j+1/qsVgVYEWhFoReANEYEWQP2GaObWQ/4yRqBpb67755VbeN/7nZ0v44XxZTzw8jy/j51fxvRciRbf8eMYbYrdXUeAms4MVveJ7XYnLh/uwLaRPLb257GhM0srYNkqLpZrOL9QwUtzRdrpHpks4vBEEfsnCjgzI+pTu2ZwfXIwz0mhfn631/E4LurkNDpzaazpzGDtYB6bVrXjilXtuHqoHZt7c6wp688XPXs8l+l7fN/v+3FGnbNWAtTyarFB3je+hB8dn2Ud28demkNF6msTtPI9tFl9c5+t58ZMMonObBbXrOvGP7t6iIDXUD5Dy+BwR82pHJRqddx3Yg537Z/CY8fmcOzcMsRe2qtJhvvjHr+Ozo40tox2EqD+jUuGcPHgaweol8oV3C0W366gJkBdx9rBNvze9aP4J5cOYn1fHolA9r5Qh2/g6dMLuPO5caqC951fxlKxikw2gUtGOvCuzb24/eIhXL+xh0feY5NL+MKz4/jGgWm8PFnAolhy1xtY15/D7TsGcMv2AVyzSRXUjx2bxj2HZvCtI7M4N1smaCo1goUMIeD5zTv6ebZ59vQC/vMT5/HlfRMolkSxy0bD5pEOfPLWzbj9ogGMzRRZg/q/PjWBp84sMIypFNCdTePmbX343evX4Mq1nchlY3lle9xSpYZD48v4i8fH8IVnzqOyXEU6m0R7PoXdqzrxz68Y5nPmU0k8cWoB//4np/DQ8dmovKaAx1If+mYBehO494UJ3HtkFg+cXMD8UhWpVBLdPVnsWNOB37hkGB/ZNYDuNlWtX+jr6TPz+MT3HKA2QRdEQa0A9WhHGo+9NINv7J/CnfunML1QQTKbREdnhp/xr65cjf959zBLQ1drDRw9v4iHjs3gb5+bxEMvL7A9OtrT2Nifxc3b+/Evr15N4PbzT54xgLqMpeUqLb7vIEC9Gpeu7UR3e4YAtVt8f/ah01guqCpaalCLMvyPb91I0PjA2ALuPTiNv3thGofOL7M9RnuzuGqd1sl+55Z+iOH6i2cX8J3DM7jr0IwC1LkM3rGhCx/cpTWo1/TnceTcElXRdx2YMYBa3AtyuGNbLxXUAlCvMoC6ylrhUtu6ilMLZZyYLODI2SU8cXoRT4wtYbEosvgG8rkU64L/9jWr8fHLV6EtE43ZQBxoSldH+XxtswvPur+MS8Yv6z21AOpf1pZp3df/oAiI4sSToHILonoWgFrrIYqtp6r0PPmoaq5mBbWqEb1usiRpNXlMqWJMsazyHrmm5hY1Oa6gtynKuCnzRKUlEbkxidXODXaykvQU4M0AKb7X7GgdCGQWN15311W/CqCE99Ka2DPrCl7G1ZYCHsilBMwRy1W5dX3mODgc8b/0MQygVp5RgFfVOlpr54avYBEeU9EGgNqBI1dTR29TkNxBcU/KRwCXgxIal9hm1JO6BKnVopUK8JhqVRVsXlPX3mv1xhWscEjNAAVP3Iect923J/7DAhYB0b5rjfRr2uaebw6Av4NWMf5WlBCP1bUMyW65TKSmbVZxWnLca2ESHDU7bKszq2CtAtSKbfqmKOqfXuc4SlMrWBfs6F217nWxDVAISKy3ebN0P2IR8lns6gbKaMtH4JzYsOuzyZeDYGbzHVdQB7DPn1Vfr8C/A9zSb3ysu+LR2pn3ElOuEpAy638HOQwMZY1fggR60JJDkPZ5HT8az7iCNAIX2IXCJsgBFXs8705+XdaR1rEq9v6hj3v9c5JWHIiwfs62VotnuT+OGCqwDaAONbLteV2J7WNB3hHIOPrZwTo5uBToe6Oa3lUtecDBasQIB2f4LL69M8Ur/1vHshM1tIsYIzgwkR0ctvfH+hHB8jD8tCxBsl5DtiZto/OFkIiqrN9tpBtzElAlq1qhR4rbpnNsRCYI83jMTtvuXy2oI7BXpxa1L4/AKZ/bfOA6oO7As7F6zRpZAUAfFdZ3rR61E09c7xrWkdAHvIZxNjh9+BiIAGqvIx53jogvzfFSBc3xj8agkjX8mpF9tjqMCIgX6toHlbKOLemXQiAgr8tpKAQk3cFa7ZW99rzG1ABqWxd1TVBSVdT/43dnICjXBPkUd1oIE3dECvGxJn2iZgpqX9sp8zbCkIzzuty3WpRHS4DalCtgG+sjHlI2u6+7eru6DikgzzulJb+rgCNlv9ufa1/3/mNrYHyu8oQQb4p+/rreGZAZRpvf30rAm7dh80jYn/g6oOOXZDSGwp7XXxeSUWqFLsQugtO1hJaSQA21VAXVlMwR6mgQFOfiVCJEMLMrlyhyPLLevNu1e4kH6RM+z3qco8QDAWxL5AW3hKb9hdbCFpBaP0f3KByn5pji85w6v6jFdxLCrFcFNQljJOv4fks+X+trJ4Xizf7YXN9c+563gM/VZmFupDQFm30u8vXI3Wd86XNyiM5vXHtCeRhTlMeGcbRziY/t2L+d0OSUw5VKFHfleAWq/SrXa/26FYFWBFoRaEXgdRmBFkD9umzW1kP9SkTA9426/44DJdV6A8uVOmbKVZxbLuPoeAHPnVnCQ6cX8NS5JQJvTAPGcl+JZAJSmzWfSVKl3NGRQXtfHjuGO3Djmi5a8W7sE2DayPUr9oaigDy/WMJhsfweL2Lv2WW8eL6AyYUS6wUXylXU6vGcjeUU7DpeS5s1XuUMzseThGMCuY40BgdyBKjfuroTl67qIIDZ35ZGe0ZrAju1Wc9VfgawM5afnv2M3iSE8AySOh7PFys4OrmM/7ZvHP9t3wTOzas1sNyf3qrvxdX1Lwhj0MDGkTa8b88gbtraj2tHujBoIDpTO+FWKMMmQH3/y3P45oFpPHp0HkfGBKCW8k+xfKW/p9FAe3sa61Z1EKD+l5cN4ZKgAvbOGj3rSrKCANSsQf3cJJ4JFt91Wqn/k0v68a6tPRjuyqHNgHi9klJ25b572lIYbE/j9GwRPz46i+8fncEDJ+axsFRBMpPEcEeaNZ7fs2sQN2zs5WnowPgSvvT8JH700hxQFic7zYsJEH779n7cuqMfV2/qZVz3npjBdw9N484DsxibKxHolM/bNtiGm3cMUNlasZrW9xyewY9PzqNSsXrdlRo2DbXjD2/ejF/bM4RSucq6z59+5CweOzGv5y87o165phMfvXQQV6ztxECXEQgkXZ/QbL+07Nh8CZ/fex5fem4CpWIV6VySIPKe0U788ytHcO26LswuV2lz/jdPncMzZxbt7KpDUOtDb8RoexqPHZslQP/3B0UVXEUinUQjnUBbbwa/vqMfv769n3XWRVEsPAjpf13ZFPpyKfS2pbQG9fcFoJ7SfIGVdrxjzzBrbm/qzeH5M/P46vMT+MIz45iS2s7ShukkOvpy+F8vH8H/snsYq7oymFmu4OmT8/jJsTm2yX6xP6/XMdSTxdvWd1PRfuuuQdar//yTZ3H/0VkcmRaAukaAmgrq60Zx6ZpO9LSnkU6mMFus4M9EQc2a4DUgkwLKClB/8taNuMlqgovl+l1eExxgDfA3r+/E27f04qoNvVRPP3psBg++NIdHTi9iYamKbC6Nt6/vxh07+/GOHX1YO5DDUSqo4wB1FaM9WdagFnX81Zv70NuewfmFEuZKNZYybM8k0ZlJ4tR0EY8cn8d9x+bxsBAGlktIpOpMrQ30teF/v34tfu+a1Wg3gDo4UviwsnkqjGPPATWJNX4lFo5fuptsAdS/dE3SuqH/sREQsDhFBbV+CTBdDrWjVRXtqje3Upb9koOXAsQoAzCqhag21szhEfezmY2Yn9phBgtTKqFsSeRFHEiNMRgJSjhgFgNpvdat1UKJ4hjVW9Vaz6aMDHbCktCW1+iz0hKVajnf4CqQQKUwc+WRQpXPZZtgQi1BuSSgqoGJBib51eJiUPldAJtiOXUHu4mf0Q45rAaxTWYMHDEwyhOtboHtFtEKbPn9OAIW36R6tBxk8Zux378iaWy/t8RsvI5t9EyxBHM8+R2ACT88rACofbMcE1/rpjC6JwVbYu8LymNX+K5QY1mCWu1uTflK0FD7mCbb4/bpBlDrDtwUydHBpwlDDrHx2qMGGJtlbCBqhJqv2g5ByRUHORg8rZ3KrXBQVUe9WZXZ3m9ihA+CNyvV/7ahdpUyyQHxsSSfY8yI8JzxuKrKM6ijQ414ua6ChjIetP63omaBjMLziinDOcbdTlpvngA1iRlORon1x1h96ajV9e8eu0ikG7fml1ebGpf3qgBepL51FoAhfGxIBWvVxp2wIBpSOydOWODjyuco2KGKzrgdQmz8hIOa3TkVfw42e71iB6h9UnRlvL9H+1p4nxEkHAkO+mpzIohcAOIHcj/Q2eExBFLbV4CbrBCT6/rcBKftu0EikSsRTaFuna55XtMWcWKMtpCRDsKEF1vRYjXV42pVflgcCPSGNuU9D7uhnIKCX6ImdXsxdTiom0LbgXxbpxzAD6QMbeWgoHblP8k2RqRgv4nAcS3lYOCrj3c+gM/BMdVmLCWi5R+8nxhAbFwBraWcRCNG7gn2/gGMrSNtADW7oI8Zdl9rIyNwEXRUtpgpd2O1x9kWsfk4BqS5N0VI5MSUtvFZJ7yfl4kAYva9gH1abI3YI24jqtA3yhEBSSV1RTb8vpZ4hzGCio1GTXSEjIQemG3foO+MKZXF/tyP1GF8xtT3vmaE5zcHA2vuOJgekZFWAOnB9cLjH29w3dNEALXWtVeRvS8I1lek3eu61xLAXcah9Eux9q6lxN7ba3bH2tT2IMFRhuPGVco6lyUaZdujCEDt66ET8RS49drtOsz8b/Gf6sahlvReksEcRgzUt1lNnSKIxktmzwFqubDVQvf1g/1Ka7AnCFDLv/3+PbkVS6DF4qzEv6i2t3ZBJbdEc0dsz8K5ymZzIx+R6Gb9KKjGfSsU+lesD3rXCoPAaXPNE5snrQJLp2mvFJv7Wv9sRaAVgVYEWhF43UegBVC/7pu49YC/1BHws04zQC0A2pHpAh4ZX8KPxxZxaryIxZkSxhfLmBHlqdSIViui6DuTRG9PHhv787h8sA27BvKs77qmJ4cNXXkMCRicTRDMu5BqsNaoQ2yrF8t1TBVqODVfwsGpZTwxtoBnxpZxaryMhQVzZWOZJD8y6n7Wz9QabvujEybTCWRzCfS2pbG6J4edwx20Gr5mtAMXD+bR15ZGOhDY4/mA6Mr6L31mLUsoX3pIDRkZ+/3UcgXfPDKNr7wwgRdPLWFytixYXnDr5uvDwd4ulWgg15HB6Kp2vGd7P353zzB29pvK2dyxwucmtCbwgyfn8c2DM3j4yBwOnl1CpWYK6kipYsBkHbn2DIaHFaD+vcuHcdmQ21T/wx10uVzDN16YxN89N0GA+uxCiUcrqcO7rieHkc4Mcqkk21bTuJr3obt5I4ErVnfi9ov7MdSexsmZIu4+OIUvPTeO2fkyQVepUd0lbTPYgaGeHAHpufkSTsyWMbFYiQLcaGBDbw4f2NGLW3b04U2beolpHji7gG8fmMbfPDeJUzMCUKeQTSbQlUtidKANI/151Mo1zMwUMTZfpipWK0JKzeMqNgy34d++YwN+/ZIRdOaStHX+gx+fwkNHZmgB7mklAX3X9+Wwri+H0Z4cFe5yfsomgN5cEnuGO9DfnsVXnpvEF58ZR6ksAHyCfWu0M4c3b+7G6p4sTkyXcGSigBPTRcyKMpxHUu1Fd+wZwidv2Yidg204Or7MOIkiW6zv+bByjEwn6QywtTeH7YM51u0+Wayj0kjg6oE2XL+qg0DwkZkiPvH9l/GDA9OayzES++17hvAnN2/GrpF2jM0V8cVnz+PPHj2D6emS1sOWwqRtKbx5bRfetq4Lm/tyEJv/Hx+fx6MnF0i6WCjXWWN93WAbPnbJEN67ox971nbh5bkSvrj3LO4/NosjUyUsLdWQSKdw+0X9+FfXjuCyNZ3obcsgkxIFdQmffvA0PvuQ1ASv6/NVqthiALXUBN93SmqCTxOgPjQhNcFBlfJwewo7h9uxZ3Una1k/fXoRL88UWQNcyAdSj/6GtV24bUc/3r2znyQEcX6479A0viEW36cXUK+qgvr9OxSgvnZzHw0bpITB3rOLGCtUOW9dOtiG84UqHjizhMPjRUzPllEpVwhQp7MpbBpsx+9cswb/4ooRtGWcEu8zhs93lpf1pLjlydRRtfX1i0SgBVD/ItFrvfd1GAEFoPnNp4spyJgY9myr86oUaAoAta14nir0GqAKqinrL5JTmaIypixuSMLeFFYBj3QAz1hSEdJtNa65mZJJ0iy6rRZKtPpHdaVVaycAtQHcITmrCiC1Po4D1Ja0ZWLYY2JqNAOz3HtG63sqUOL1NnUfGbN2jvLssd1f82ZRHkXxIQcyDRBje/iiYOBDk5LWrYx0o6ltYGBN2GwGma4pmGKbXr9+TC0UPi+W+23q9GEHa78Ne+DYBj9+3yEesc28AyeuHg1v9efxRLQveHaAIIDkL3blnsW7SQ0Wf42qR31LHtRYrg4L73OChh8I9KenqHUj7iCxRyQGRLk1uGESXqNY1aJu7e7AhSHRHidTsKsSTwGzePileVyBHJ6fL/AasH6vel8hGR+AumYwLXoQTeib6a8dhkw1F+z0rd0YAB0HtCI2kJLAs1jTcmiarYC0ayhZrepHmUcUqBJA28HJqJ0YZ6sLHfF4Negav5iDM9uzauC8vMaAEQeofTw3qdsCamSlC9wW18sMGBgT5h4Nb5LKTf3syOo9pqb3NlwxXjimqfBWwkktKQzF2GHQ+11gHkTjR2MRB2h0kEW9UQF+B61jE2xsvojZHhvjNC37ZgLU2haVlALUxEu9FAMfVLFaV1ArKKTP4QdmB9LlMTi6QpvG5oXmaS46x8bP9fF4m/W4u1J43XKvm671fV1B7QphV/XraGXd9aDKdBW0vYb3E7NYN4DawXYfC05GUAWvPYT/O6jMY3+yf+osZUQG+Z2ysGw9sA5MkHIFOSH+GVT3ax1qm835csehI4GAFVBnk1htbFd1epIjWpRjjbJyAre5IT7jBMAtNs9ZHoJ9zl0AmKDROURIQHROoHuCWdZ5RXo6J3jt4iY0P7Le9xj4xBFlSvQqMdKQgt/N7gUCUkdzY1x9743jC5WDslYiwIFvA9Kj9duD5+VGYp05ECusTb3Wt6msOR74MQ5ou/zd+i9BanGu8QSIzA0KUCv+ap8dsZIi94rA+nNylRCwyrF6cLGyFQ7mmpNI5LQRczAIJC2ZD82Ng24POi8q+UEIKxFBQQlGcp8CUJcDAczHKUslyJ4rANSSmIkD1LaPCwm+GEHBEmNuWR5rBZvz4mp5u48wTHV/KcfqaA2NqA7emy/805KDTjIMI6Y5CRmNntid+VrcBHr/7E9r/bUVgVYEWhFoReD1EYEWQP36aMfWU/wqR8BzQgnMl+o4K3bbUwXsO7+IH59dxE/OLWJ5tgwUTaLpe+1UAh3ZFHpyYk+dRF9HBqsG2rBtqB1vGmrHRf051nzuyaeQESDPEpo8UQSQRs9+/qW7Q/3/pUoVZxZLeOL8Ah4/s4QjZ0p4ebKM04USFssVKi2lJrGeYO1cH/IJfub2PIydt2TvnElhtLcNu0Y6cNWaDrxptB1b+9uwujOHnnwSOcnHNGWSojPMzwaoI0W3KNB/em4R3z02gx8emMGzLy+gVq4bQP0qe2v5WPns9jSu29SDT7xpFG9d243OXIo1gJ04qk5ZSdYE/smpBXzr0AwePDyL/WelBnVd06x+Bgo5wzoy+TR6hjrwrq19+P0rhnHlSMdr7rTL5TruemECf/fcOFW5YwtyfrEwmYAqZt9ozAHrL0ji+q19+N/evBpvWtNJYP3ewzP43N5zODxRICmBF5Oct9SwFj/tUo3AcColz67PKnby8jIBeN+ztZv2z2/e2oe+jjTOThfwnYPT+Mu953HgfEFvzABfiBW3fIsKu1xDMpVENpNCpdpATT67VsOawTx+/y3r8JFLRzDSncWhmQL+01PnWdf6zMQyyuIY4GReIRLkUxjsyCIr3teSd0gBw51pfOiiQVy/tgd3vjiFz+09j9nlsp6vawmC2Wv7c8hmEgTpxfpa64UbSVjQfCTw/j2D+JNbN+OikXbMFyq4e/8U/usT57Dv3BLmhBwicZD3yM+UqIkzBKhPFOT8mcStazvx/s29uHHnAM4uVfBvxOJbAGonMica9hlbcNFIB8rVOr4tddOfOkeQd2qhgkalhkQqgdWdWWzoyWFddxrJZAN7x5ZwZKLI1H8qnUJnPgVRlX/88hGq1Id7stg/sYwv7j2H+4/O4OhUActLYt2dxvsv6sdvXzeCy9d00V5f2nWuWManHjiFzzx0FkUqqMXiu4aNq9rxp7duJLh8bHwZ3zs0g7/ZN4EXx5aiPtsAesUVoC+H5Wodx2dKqAuZQIaKuNKlkrhitAPv3tKD9+0ewu7RLhwT+/1D07hL7PdPLwLVOkb68gSo37uzHzds7se5pQr+4qen8b0jMzi9UCFAfdlQG+ZrDTw9U0JRnsfAeYn/hv48rt7QzRrq79neR7KFerZ5PtrnEz1nh/yj5cZerbDCax6crReiBVC3OkErAk0R8I2Pb6lMgeg8PoK0kcpW8+FeH9IT/76J0sS7Kq4dhPJkq3yo192VtU6T2AFaW5EYjPZVcWTKJ0hTSgbbZ1eA6oMZzGtJXfkEtamMlENmA04FtYHcMUWu15H0zV1k1+qWl66slrT4qwHUDniuAAfdKjS+mQ1O6Arqa+1HtbkOgDFVmXGK44U2n1FE9b3WLnElnQMKcfDO7a35drtuk2Vq87b7wnlYa0mqTf31BjDzkg6U+57Z7s2Uw6outA2/1Xj1Z3dwOAA+cbYr/+g7zJVD28GTCPCN24W+0urU3x8BcXGwuBmktNcSgXTihT6mgEtee9yJGg4wB5AzgBymfjSmqNQJ1s+M7ln+JKo8BXb9c+25g0V0GEnaPCvZva8gIcT6h4PNxoTTT3agLz5+HUT2+rYGT0m3TCXQkI25FpeP3MAJ1Cq4oUCzOiaoCs7ah9bGalHr6smobZIgicUZvrwdVfuZN9cFAGqbD0IflzfFlK8B3JZNoIM1dvBkP9X3q4NxBFxE8bdx2IT1xdTV8nRyvrJfKUDdMFVl7NDFJoiPY+932jYRUB2Nv+ae4WQEG/eOpDO2PndojCW2abFKZi2hg49cAAAgAElEQVRhbYeKlCtwIM3tmq1JHEAj3BOAfwVfndDgtWr5lrileHyeCuMzRrTmI1u/CvOUPLLep4ORhpU32QxHNZ/j65Q3hJMrfN5xd4G4+4L3A6997muGuitYawdrdX0Um1/CvBabh+2jdYrTBufrzQlDx4OthXRKiKPNsfnKxwIBNrcodmJKTLEcwEvjG1mXiUpmeM9RR4/m/ERz/2IPCQz66KU+33IekEaw9YOgIdfpONnL5yEhrcjcpd96XasZHKz9420u7e3qBUfUL5BPiX2225azmzvRTCzTV+4dGH85WnnjxJm93hbW39xVQ0e8kXvi9tERwUk3Fz5ebU6xvs79TKwONId1+NjY/MM+oOVDwrJFtb6VI2AntPsO6oFoXddHUnBe5w4n2rmlfNwVxG/AAHvWqrb3+5waiEjyBwWoSUThFK1zIskqUqPPOkYtKY4TDlBbeRWSYJz8Yf2DsZL4eZ1qswL3Uggr576w0Mf7qYdD4x72Fq9QrxhpiOuvHZ2NHOTjke0X3ypcYNugn9zMBG+a5sNU7JOB/7X5nlfuRFr/3YpAKwKtCLQi8PqMQAugfn22a+upfvkjEG3jFKCWGrPPnS/i24fn8dTpeZycWqJSdrpUQ13skAn4SUHeJIGkpCgY+/K4bLCN9Yy39OewqieLwY4M+nMZdGVSyKfFLTgmPDHoJgJlojNoFDH9Xb3RQLHWwGypgvOLFZyaLuHpcwV849QCwXMsVAAB7EjO5Y7bspj6fgfBw97XBAByFsllUujKZ1iXeW1fFm9Z34O3rOvBxSN5jHankQl5PM2/+HnPRQx6ll+5l/XcgYZqslDFc+PL+Otnx/H1/eOoLpb1Dzwb6hkxHI3dtYhHngS2j3TiQxcN4N1benHl6g705KVetu3VeaBIoFJr0M74O4emcf/haTx/ZgHVagOJlOR+9JyktbIbaMj5MpdCfqCdAPUfvGkE16zqfM2dlAD1ixP4u2fPK0BttuXc8ovteux8ZMHXM5adk2/YIgD1GtywsYcW8HtPL+Lrz03i4ZcXcHCqgFpFwFp9dgWX9czc35WhZfL0UkUtoBsN9HdmcMO6TtaDfu/FQ9g40IZypUZA8T/+dAxPnJzHYqGChgC47Ht2LrWjXm9XFt1tKcwWKphfKrPmsaisf+/6NfjwnkECnoVaHS9MLOP7R2bxlefGcWxM7KwVjObDpoBMOhlOPJU0MNCfw++9aRQf2TmA7xyYxF89cRYnpssoC5gpoguxms+kSFIoCFguzyiKYbk/cSQgUA+8b88Q/tQAalEtHzy3jAePzuG7h6Zw//FZlItCyJb3KZFfwHZRIy9V6mjPpfC2tR1477ZevH/PECaLNfybe47jh/unIiAcDbzvEv+MTlqkn5orY++ZRdx5YBJ3HZhEUQgISCKTSlGt3J5WGYO4JxSNGNLVnsFVqzvxri29eM9FQ9i9uoNEimfHFvHXT47h/mMzODZVQGFJan0LQD1Ai+/L13ahtz3LeWG2WMWnHjiJzzx0GqVCRe3Fq3VsGOnEJ2/dhA/vHsRioYYfHZvBnz12Bk+emIuIB0giJTFNJ1BNNFCmc6MbVkobJbGlL4vr13fio1eMsO+9NL6EHx6awp0vzpL0Ip811J/DHdv7cBsB6j4cmyvh/3rgBH5weIY8crklIeFI95mrNNAQIoF8VrWBZDaNG7f24sN7Bnj9rYPtjIF4uUZj2/p0wDC0T15o5nvNA7L1wqYItADqVodoRWBlBJrAggjXjG+OmjPdBlAH2+WQtYuAIEs+NrNqjOGoSGTsg6IUoIMEuhlToDtAdU2gqb5f6wDr5wvrKuL6qP2xKpwVQAn2kOH5VW0TXmP1UaPaKpZgDXa7ruCW5DDT72Z3XLNtmdUf5kbCaxpHm72geG2a9HWTpkp1t7GMqWBj98qlICgr/bpRTceVbeSaQtt12UISVyHrZ2stYV98TPmuUTMGYbx9XTUWT9THlMQBPDbL9xgQSctcAjjxr5iytSF1b9V2N46fa/1VA75dke/3xo3yK1PITRbkr/hztOQGSCr+gdrxA0ipGFNUR1lDFcVLN6IWQbt3/YSIvOCEAycdBKZsk824AsBUKMtG3I4p7KFmb6pAoMc+Nob4jA4e+qEhep0+njIW9Vr2jK5YMwWzjiMdS1FdV2svPpvb7SoAxu3LytcHsM0BR+0LctioC7gRbFrlLhQAEoBayR4WZwLSNt4EhLKa8ErTEFCmjIa4HxCIcstbt4uNqevZWK5YVcsfUf4lWLteLWcjwE0Bn0TCahs7wCzvIrZoB1SSKSzGTX3VbKnljuI2zbTR9trbPu0Z2zQcD+OUBGs3xxfZaaJOTO5irL29TrW20goQ0EBDXrEhqk2ZuwTUS6qqlc9klsgCklktYSrHqfTVedNVxQTSbIzrJ/lh2mvJxsZWk4V880E7AIzh5doXlLikqv5A0uHzp1m7OYC93n/D5K8d18tMBJISyQZ1qGW3H8a9T/jtR3OIDntVzcdniaBefxVbN1dfO8lCQ+PW8AZ6yfxGcFL7o9Zl9gnDTyRO/jCGKpWs1u/CnGMK91DvWedUT2AEYD+WnLgwUO3zjZMC7J7DTBK1fVOd+oSQvTIGSJrClpimjhsdVzEnD3KPYjHnzUZEBz/ieD15mSc4vHjIt4ZoKrsQL8fha4mDktof+U5eRx1aYnQf67/a54Oq2Ag0YW51Nrg9k9+j0QciAk8IrM5j0XHNh2J0fGOyJcQhRtIJRJ34nsgePRDTvDfG113OlmjQCcYWoDDX+Zxn65AR8XweUDDZgW6ZP+XWzNY+3KaSxlK1Gr9Z6gA6b+h8FleqG0AdHF5cyS224RWLs4zDqLQGcXA77KoDTTTvBeJOGIsRKcTHjI5nC2ms86ek1nfYE8ZLBTRtPJrBav5J39TcV1a854L/GZ8pXsvrW69pRaAVgVYEWhF4vUSgBVC/Xlqy9Ry/ahHQU53u3RbLNZyYK+GB4wv4+/3T2HdmAbMLJQXNkklaCudzSfTk01Q/dnRlMNiTxa6+PC4ZaMNFA3ls6M3SKjsjqtCV4K3tM33vaSeNGPPR94Irk072+0Yd08tVHJgu4ttnFvHTs0uYmyxidq6Ic8UyisF2/P9j702AJLnO+85/ZlZl3Uff3dPdc89gBvdJAAQBkMRBilqJlElpLduyJUvaXW8oLNmxYW14vWvJa8lB2jLlXW2sY4OWlivZWkkrShRvgAdAgCSIY4hrMMDMYK7unum7u+6qPDe+772XmVXdMxgAJIEBXoHF6a7O473/e5mVmb/v/33iXkyYUlT67dghrh6fqiSTdClv5dK4ZbKE986WcO10HgfGM9hZtDGapfrUKZh8TxOPLvPl6Nft28t7DIELDRd/8tIK/suLyzi11EST0lXTgzmDrrVVsK14fqMeNdE1/GjZxnUzBXzo4BA+fngE+4ayfN8hbk3FyBGgJhfol4+v4xvH1/HcfJ1dwYYp79vk8zd+JkAdzpgwqzl8cP8Qfvs9k3jv1OUD6q7r4+ET6/jyy2s4ttTmtNvE6fgxiMiVzZmjxPOJ+H6M0rZTW+/YWcIv3DSBW2dKnMp7ftPBE2ca+M7ZOqdSptrjtA+H3cFAIW1yoMOe0SwKGQtn17pYrDnwCVDnUjg0lsNduyr40KER7JJp0F9YauNzR9fwzFwd5zc6WG27aHkCFOYsA0U7hUoujbGSjZxtYanRwVKth44bYmc1h799wygePFjlFPCZtMntOXKhhf/3hVUcWWih3Q7Qc6iNAbq+jy6ZYmAga5kwsiZGh7P41Zsm8LNXDePI+To+d3QVJ5a7WKp72Ow46Hk+w0sCvuWMxbCajA40jp4TwHGp9BrwwMFh/JN7ZrF/hNK7h6i1Pe7/N09t4qGTG1hquHC9AG3PR8fz0fNpfKmOusEZC27ekcfdu8vsoKY03P/+0Tl86+QmqDa7OuYfODiEf3rvLPaNCBc9jSUFAXz11Q2G1FRvmUB4q0f7CeF4dM8fopAxUeK2m5gp27hrtow7Zsu4brqE4aLN23p5uYm/emEV3z9Xw9xmF5tdnzX64L4h/PyN4zg8WUA5l2a4TKm5P/P9C/h/nl7k2u12imJOQuwbzeM37p7FRw6P8HQ6cr6Bzz63hMfP1FBrugzJKWZGjC1QzqdQLtkcZEP1p0kf26Ta5haumczjo9eM4Y6dZcxttPGdU5v4+skGB+P0yD1ftvGBPWXcu6eKW3aWca7p4H97YoHrj4dOyMEEDddjJk1p7CnDQjYtHPFjxQwDanJO7x7JophJcSBCXChUPRQQz26i++7EEw99F/zmvzk1oH7zGuotvJMUiJ57qify8oIoeuKdSL8YXQgqQD1AEtXDV07FKuMAo7A/cUGi0sSKf8UFjQLEtITKiimWVg/IVXpZdVETXzgop6oAKVbkzuR0wfLhMp1kGXJKmKYuy8QDUskioxSfKsVO7BxTKaLjB7qxM0mkO1ZARQFmeiiegL7iske8o4fY/ReEVL9Bnfdj92hyoimQrvolohCFQ5fqcCZTe8r9SdjT9+C172G4/J5RD6t5zIQvMh4f9eBbtUU5ftXFu4IIcjy5BrHoG8Nmvs4WD7JDSnOcANSiPrhKuSqAGLdATUVZU1LUOFaLKnCqnMvS4ZaQU8Dp5Bdq8kZDjUVS24TzkT5OQDN2ksoLZHK2Cwe0jGbkmweZtlUBS+6vHGsJBUQtXRWcIXag6jfzPIlqwNJ65HKL3YjCLShBC81vgrHKrdo3r8Q+RRCDGEeGdbK7SfhLgEEclgkwF6WVlsfKoGRyceZp8X1S7DiMHI0SfCcyEzCEkGMi3Lhq47LNDL1jQE3wQ8AKOoZS7DgknQlgWawzRV46COnNgHrABS0ODDGQyo3P/yYAtUrtzypQCQCR8YBBnARXAp5IFyvPvwSglmnZyWGt5qsAqsIJSXOAHNR8VPD8VYEfEkzLu7hk/GEM8ZJBCEk3nzzGVJCK/DeZbSE6DFg/cW4V50JJMCXs55swngcKUEsnJC0rneOi9APdrFFgAQ0haS2dnvIWQYyr0jZxx8sNic9ZfDaX3wUq2KJvHvB8VJBPpe9O3OxGNeMTmTmSV8TqkOPU5OIYFFHX4tijN3/bRJBaHv/RaUwNltCJ2hpDahqlOFgqSqHfdx0gtU4cR+L7Tp35VSkNi8+Lwpmu0sarAAEJqfsiVGWgRvL7hL63KDWVLwIhqHU+w3C5L/mvMP+rdMzqxCbP10prVTs6AsYy9kKmSxf12Wk8CDQKdy0dLyHoJk4cl1xXWQVscXpoeouggH4XsQpuUins1Xe/mLUihbsAp5xpYcs5SKXbVkES8fcqB84oNM1jJ84z1H4OTovqskWhyTItttiWxNvx94YE1CoITV2jcDAMHxPKRa7mfDx2YlrKgh3Rd4E83SYDDqJgkvh6Ji7bEAd4ie8z8QW4xatAOtNkiAKs1LJSa3EGk5lixHWKCOJQ52EZsKJOD3xRlPiOo/OY7yFFkDoQCb88Cah5fKJQb9pA8tyuMsj4sCJATfOdxkOMsUnpy/jagOaKCOKJg68UYFfpxeNvdAHlqaxEIoAuoZEZUKCbGAX+zlbZIfqO14hHy0/VGKjjpO+CYnBN8Xu0yHZfltuvoj/VCmgFtAJagXeWAhpQv7PGU/fmylBAXLWpnDcG16r9/MlNfOvUBo7MbWJ5s4fAk88B0haKBRtTVRvXjGZw41gGV40VsHMoj5GshVJapPjOpQxO27slZa2gYv2XftFv4rpaLBBHN6tLxPhW1WD41HJ9rDo+Oz6PX+jgqQstPLRYx7n1DkDwlyAfX4rK5wb8DIXuVWgPEljzruQzHLpfsSyUUimMFNIYH8vi0I4cPjhbwu0TBcyUMww2o1d07Sp+UPfF6t5FLae63HI8PHW+iYdf3cTXXlnHDxaaCAgiU/v4xlNmNOP7EBnAH5iwbAPFiokH9lfwj26aYoBeyKTYdaq2TY7RJ+ebnC77m7Tt+QZ6lJqZl5GaJok8pc+uZHHP/ir+9e1TuHuHAtTxAMXdE21UL9fz8eJiE8+fb+BCzUGz5yEgV7C8mOcxj+61I9zOLnj6097hLO7YVWaYTP0gDr3WcnFytY0XLzQ51ffZWhfrHQ+maWBvJYNrxvK4ZkcehayFly60cGa1y5Awb5sYLaYZYt40U8ZYKcPNbHR9LNR6nJ7+laUWjq20cKrW43v9qUKKgS/VCibnvBuEuLBJgJogpYHhfAa37SoxzKRU9ZymOQxR63o4X3NxZr2D0yttnK91sdb2sNJxse54DCzHc7aobV7N4H17KrhlpoQOpZxe6+HksmjLSystrLR7KNsmZiri+BnOp0G1vandja6HjgTU10wV8eChUYyXBPD1Ah9dx8NSw8O5DRfzmx3xrnU5s8B61+PxHsunsbuawf6RLNdmvna6xLD34WNr7MJW4JSO+2umCnjw0DDGSxT4IMaZQPlKy+Ma3mfWWji92sa5zS4WGy5DZhqXmYqNPcOiBvdslYJSchgv2ihmUzINPXCh1sORuQZOrbWx3nbR6fkMiw9SSv1dZeyoUtCByYEfXTfAt09u4LunNxk6iwzfAW/z/sOjuH6mxG3baDs4vtbB0cUWXjzfwhmqNd31kKUU56U0rhovYP94Ac2ej1dX2uj0PAb2payFyWoWN8+UsW8kj7WWgxPLbby01MbCpgPfDzGUt7B/LIeD43muU03j8NRcjbez0RJz6nS9x4EJJdvCSDaFqaKNncNZ7B3LYc9wDlPlDPK2xdBdndr6EI58vNt/jhs8a1wZ3x1vx1ZqQP12HBXdprdWAUER5RNA+dRcXWxFzpTY9UwPg+N6pLLp4mqqz0GtYGP0II+fmSpnnCJd6oGxaMJWQC0uUiKnWeRmjtM4qhTk9NBY1CAVEZUCypG7OXZzJcElOwql647XkBA7SuXbF6aoLnmU80hFEgm3q7rAUWBNpCTehqAknGPJQe9PK5mAq+pbgkmlcHxJhCwvhWnP8UPf/ohPlWpVXoRGF8/KGiou6KKH1ZEWKo17gvpIVWMgJSMnZSei+cAuTPF4XrjCFbhR7ix6yJ2ErvEDdVXzW0zH2GGnwLBgjRLY8FW1nDucsklBDjUPlYbyYjkJrKPISN5In5t/8MtY1IRWoFG6uCOnVxJQq/1IQB1BaVkHV6aNVuBUaCMiNWO3spivPMacGSCu5SpcwgSoE2lo++42BIyLAEQ0rvLQ5vS8BJ8p3bRMzqxucNRtQORmkzcs6pyQeFavXKp900GBYAl5RfFmlV45dvuqo5LnaCKaV9SelsdQ5FTvd1ATrTJDUbuV09Carnj3AWo55txe8XMS7kQ3jyq1P0N0mqIiNa1YQ+gvgJSYVwowC9gmIyUUoOZziDrqEpklIpezAH5UtzUKPOGbygG3pTwmBFCUoCcKXJA3vQp28boiEjSK+o0Ak+w7T2Tl+43nRTSP1HGkALVyvtK2Zf3pGGIRMCQdFEiVE0IGZcicVonIDnXe6wfUgqHJLBN8nk6eH+lv4nhOas9fChI+iXOqBPb8T+I8qU5V/LUS42QVBMVlE+RbHTZ9cSxSYhFRIN3m0fwRsE99P4jvo8T3npRDOb+T5674HK/mpgi0EKUcpE+cI2BUvWwVNCKyHcTzIZnlQpQMZ0BN5z6ZQl6cWRVgTmRCiKRKHB/y3CmCFyh4oN+5LbIjKLjLWJK8s9LXTuciO0rpLAKLxNEtAgIEoOaa69E5JLnv+JykggjE3BAZE3iO0v6jbBnRiEnKG7v4xfwQgy+OQ+WiF8cQbYvq3vcdezIIRWguU1qzcAqwxvsT9a9V1hFaRp6zGVTTAx+VDlxdxygArPSIH36obykB3lW6wOTEk5NPZYWR1yfquir+nhbXa+K6Rl3bJAIM1QOixLwUAVIqjX3ivCjPZ+qaJzomonM0zbEEoGaQTJqK4IrkdWB8ro2DcUSwVexUZ0Atg5lUzXJ1jhWAWk1WlcJc7Cgq5x1lVhDBQJGLOpElQ2RhEQeoyJyQGL/kRdeW789t/xh9D1zsr3HthsHz2UXX0H/QCmgFtAJagXeIAhpQv0MGUnfjilOAroT9IETPDThV9GeeXcHjZzawvNlicJPLZjCaz2BHJYvpoSx2jWRxeDiNw8M29lVzmCxmEhAz+bBDXZvLmyp1aToY26gecPLtjjS2xHxH6qngaT/29nwCgA5+sNLBI0tNrnu7udrBWr2LxbYLj+yVKvJYPTnj6261A/ksQd3jEIw3TdhFC9MjGdyxo4j3TBVxzXgee6sZTBRsFAnwRl1TzwbV48r+a1jVai8MsFR32In7x8+v4kvHN9BuuTAoaDXqs6ybyxnm6BpcZF6DHeCG2SL+3nWTeP/uCg6P5lBIi6xNtDdyG5P7+KsnNvH1l9dxZK6+DaCWz2NoJUonXc7grv1D+J07pnDv9FYH9cUAtR8EWG44WGr00Ox6DBFDBtTqRe5udTcrnvdFj8kACXBtdjCT85RgJ71qbRcLG12c3exivt7DZs9jcLmzlMH+4Sx2j2Y5JfgZ6aAmJ3gqRamyqea5jelylgF2NJVC4QSmGs+vrndwru7wE8DxfAq7hzKYqWZhpyyue73ecrhGtBeYyNkpTFVs4a5OxzW/Re8MNNouzm60sdzoYaPtY63roeZ6sC0ClmkMZSyM5CldfJaBaMo04XghO7TPrndwcr2Nta6LYtrEVMnG3uE8ZyMgd26r56Mlndm0NwLue8fyDPLFSz4fCA10HWC12cOFWofrgK+0XNR69HwBGM2nMVFMc23ssaLNtbTp+D613MEaBW/IR0B03I+V0tg7qvYxMHc9YKnRxbnNDs7Xegyt61S72zAwWbQxW7UxXclghMB0hsYyaQYBml2fIfUmwWnXBx2r9JRwqEhBLlmUcha7kGm+0N8ouGRuowvfC2EZBmiuEcDeM1bAeIUAeoggDBhmL9VdvLzcxlyth3qPAgQM7CiksXckh93DOdaRggkoUIOCOSgNO8HzyUoWwzkbbddjSL3acLmd9AgkmzK4hvdwIc1zij5cb/Ww0XKx2fE5C8J80+Fa3TR+1UyKAfoM6TBEYJrqcyc0SDzmS34psMp88Kpzh9Bd3/2++a9ODajfvIZ6C+80BdQZJwlUI/igTjvq8WofrRpQQgED8W/kQFOrRA6v5LbinxO4QX6fSddadOaTD3CjL7sIQ8lPlJNS1FoRoCPp2lWXRKrZEqImTq3cGn54rM7C6rtVdSLplhFtV2BCrKHSiQ70JoLdat9JHbc7vQ+e7kXflZNLwAB6S5e5eqAc9UW5SNVyah/yd9W/yAEpv2S2fCklNe8f3/6vpP75IUBBsq/JOrAxOosh08CcSV7QKBM/LzKov0z3Oihn9JWZvOhIzuXk1N1ubqtLun7kz7vhdkgtIudWYrxlLVoBx+iVTKuuAmzVRbCCkWq+iTTLKgghakVUM1TdnCTnR3KMJSBR/VdxJ/LKV4C6ZCLaWDg1p6I+JqelWiypc9SE2O0mD9yojnP0e7Re0iWn7vQEiI8Al4SYAmJLfSR0EOCBOiXqx4twF/psOxdbYr4mo5t5fQXQqYUq6EQ5OwfnqjKAq7sVlWVCZYlIznN1fKnjT2ZVSKaGZi2Sx1V8Poocr1F/EuMcOWvVeSfOPtE/PKrfcZBHdAnJqYyTtXYHM0XEECuujy1Bqsq+0HcYKe2Tk2XwO0NlyhDL9LtVtzsO1XGTnGyR1bmPS/edgyLp1Q1n4rjmc8hAeQHVzFiuePpK2ClOQ/GxHX0/JJsd/awCArY9Gclty0AWPgYV6Fbnh0S/aRPcvqSbPj7nsEM/EfnNFZeTUyV6ppJwtfPfExlR5HyK/OFRDXjxPSbKYojjTdV/FgFmsdNZQOXkkIjaz3Hq8uT3ZvxkR1wbDJx3VbYDOUcuWkObN5lwz9J2+tqg3MNizojzXXKQ1bEnoXKUD7r/BjWercnsF8myI/F5QwWzyDs3ee2TOBfIORKdqZNZOMQkk/BdfQEnNE1+R6tBVtcTHECTzGSjzsXbHVdi2/KbNjGvk3NRzTt1rhMZUKxABE3Ri4C/gNOJdvNftncSq7kjlo6vj5IBNtQoVlnN0ch6L3YksoH0zxcOmImiH+Pzg1hWHAxiLiaywETH1eBTxkscs30Bbdsd+NpBve3pUH+oFdAKaAXeBQpoQP0uGGTdxbetAgR05mpdPHxiE3/49DKeu9BAGHoo5NPYMVrCLVNF3D1TxNVjOUxXbFSojrFFUMeEbSWfH6hrTBmULJ/hRHWh5T1W9ASF76dFoCZfV0fX59HVZ3x3KO8jKShX3Y8TqCTISHBuuR3g9EYPRxcbePJCHd+5UMdKrQf06HZHXmPydb8IrFeXvpyxjy/Xyc0sDA+mSTV9DRSyaYaZN0/nccdMid97q1nk0qLubdw4+VPfvX38GaWkJuf3mc0ePvPCKv78pTUsLrfgtV2hEEWQUso4esl0hyIrpHB4TA7ncOvuCn7y4BB+5mAFE3k7AtTkeH3mQgtfO7mBr728jqfP1eC6lCVPZAIUd4oqQ5UhAHXRxnv3V/E7753G+7cB1BebqNQcNwgY0pGzmNvHWsZaRLg6GutYaypbbqcM1s4gneUypA2ltqaU2U4QwJPQO2NR/XKT4TTd8vXckB2sfKvDE4bc+iK9Nm1b9FMES1NWetomuZi7vnhGRnOVlqU20L7pbpv2TfujQAEC5rZl8jYJkiZGmOcI1YLuej6Ded8Xv3v0vNEwOaV9yhC11m06LlIC1pPDnJanecrrUuYrk5Y3uG8pDmYHpy2nctTsNuc4AkohreZZPLH4aUIg2kzjQNvm9OByKMh9TOtSPWoBZ2leh+g5Ie9buNzFAUCZDqgN8VyOn4RRXDmNNbmvKQiC9kFtpFWp7dQ/cpiTVsRl46c84ieC4rSeT1qFFIghjjHaJwFjqulsKkgbUkpvn/VvsWgAACAASURBVDWKnxeFvN1sOsX94YByTlNvgkqVE9Tv+aS/SDFvmwZysk3kzO96MniCYk5E3AkHJZAm1DZypFOfSHNuGc8lMX4UWEAvHl9+G9wXmnu0POemlNpS7WuKWWE4TSn71blFDplStG8uJW6fBz9/235JXAEN04D6Chgk3cS3QIEtZ5/tTjuXeoin2ty/XgwpB68Dktvq3260Bela61djaxvir774K4ZP2RIUXqrVfbWK+69T+slk1Iitp+l+3Jf8+8CyIl/zm3jFD5iTG4rT4CQ23bef5FfMdg14ra+Y5DoX698249K3Wv/D5RgYbJ03fdlKk1Ap2vXAVfRFNX2tfiWH4uIDs+WafbAdvOrFvr7Vt33/sNPSSVwgrliTKbeT66krBQW0LrUvsZ/B4y7eX9+1+MBcHNDgtXcTA4VB+ZIN2HbKKVAW91MdR5EuSZ3VzV00lQWciDd9sbFOfK7CYQfBWOLSNHne2DJyfbuI2z+o9RbxVdCLUjtq9EWORR6sS83dZK/Fz9ufFbdRp++cKvcRTXB1jKrr/7gNcXO2DPQ257MtR8xACy+vb1s3nFjvYpuQzRs8h2yvkdzDReZ538dSgEsOixyJS5914nkTpwqXum8nG0/IgXOu7KMChtv1bUs7L3osJ85CUQCEDKoYgLoiTEG2J4LJ8SgJzZOgPE51tyWQIApIGTwFiYaK9m/T6OhEtv35Ol5jO50Hz/eJybLtOVz0J/5+p60nv+0VmIyPm+QeWI8tJ4fEsdo3rnIUtz0FJ8+VWydJXy3mKABh8Ojp3zBvJflQZktbpPzRXIshfV8Ggb4zz8UPyv5Wx79tO+UHx162U82v6DTap23/MRLFHIiOiqkUfXdse8Lc5jy25YR9kWUufcRfYsP6T1oBrYBWQCtwhSugAfUVPoC6+Ve0AsstB08s1PHll9fxV8+tYrnhYnY4gwOTBVw7XcYtO4q4aSyHXRWb6+bGF4Tq/llc14sr/PjaWNzxiL8wAGY2Fn8mPohDn8U1v9rKQEC02q68OI2XFW0IfIPTLr+62cVzK008sdjAK8ttLK2RU9JDvUP0j8CtBJwcHEzrymtzlXGLwDAtx9e9JuxsCnuHMzg8kcO1MyVcO1HgWtszRQL1qS13WeIGLL5fUL0lSEbpiL90uobPv7KBJ1/dxLnltliWb4XkOjJ6VdUKps1lKZ3wSA4/edUQfvmGMXZRE7QjNysB1iOLLU4f/pVja3jyLAFqT1A59qwOAGqicIU07txfxe/eNYP3z1x+DeofziRXpcfEdf/WW6fkjcbl71FsVeRB4xJ924/MwAaT93Xb3IeocZS3kPLuOjnTL91AeU/fX0Jqu4cJF7/3U0fP5SuRXPI1+hctmrwHVzd7ySP60vdo8XHOIyqP90u1ePCef/AGc+DOlhMBinVU0MWb10NtYZvx6HvWeTn3p6JtjP/VsxC52pbZLD/oi5VXsr2xTum1pAIaUOupoBXQCmgFtAJaAa2AVkAroBXQCmgFtAJaAa2AVkAroBXQCrxuBTSgft2S6RW0Aj80BU7XuvjCyXV87eU1fP/VGrKWhbv2jeDuvRW8d7aI2YqNfFo4JiNnqeJX0req4knZQzgAZxSwFemfE4A6inwU7kjBaQZLBQ10UxEf6XwWgJs4LzkjRcrrjZ6HubqLF5Za+N7ZOp6db+DESgetLmWOE5CLU2ir0lyyPGG0by7hJMpEEQQmh2Qmm4JN9bd3FPCxvVXctaOI/dUcu8lV9KbKmCVAmnyJxjGEJlfn6VoP35tv4j8/t4pHXt1E0FPlykTHeNcshNwC/WMCGTuFD+6t4hdvnMR7ZovYUU5xamkC1M8ttfCNU5v40rE1fO9MDa5DIJ42IoIJRCkz0pgtvkAuhTv3DeF37p7FB2ZfG1C/JuaM5kKiz1EGRGmvleMb+d8HyJ3YhMrqJDud0JDxn9REOaVVeUrWTWUei5z4Yh6qGNtoUwlZ1Xpi3iVebERQQFR83t/cKBTj0sdgtNJF+qW2qmilWn5rMrK+/VwS4UeDFU0k0bv+DiZ6RDujuUHLK9d9ssdKnUT2OBW0rEJSBqBr3I2tLZVFSrc4rtV5YXAq9QeCxzIMhMRsHaNIB5H1UvRCnntUVr/EeYp/HJCsf3BpXaFRlCe9bwGZjZS17g/L72tcFPQwsPPL4eCXnm3v+r9qQP2unwJaAK2AVkAroBXQCmgFtAJaAa2AVkAroBXQCmgFtAJaAa3A61dAA+rXr5leQyvww1LgfNPBo3N1PDNfx5nFNkZyNu7cO4QbdxRwcJjqqw4Ss0RWIlVeRvgHE2ZRVT4sZmGxWzYJrmi5uNzMZQNqBTwj4NhPeJpOiLl6D0eXmnj+Ar1beHGti1cbDtDxAVcCp6iWooJYSTdnwmRNEmQtVCs23jtVwG07Srh+qoRDo1nsLqWRJ4otgbvCWAKOyr4aIo0zQeqXV7v4T8+u4PPH1rGy0YPniHJr0SspDzdH5DG+arKI+w+N4EP7q7h3pohyJsWA+oXlFh45vYkvvLSOx08ToFYOaulm5e3JPVBK9oyJO/dV8a/umcV9uyrbeI37kfQlAXXU1kSjOdmlSKst4GisqUwyrYz1kcNegEkJEGWZqj4fLaWXjphevC+VxVOUGhefJ12syTHgv0awcjCPpliXAbqqCy7b1N//RM3EpLNaBUyoPouNiZcsp0QlmpKkWJWc5M+4A2quDALl/iN92/GIMrgpeB5rmdQ/nmbq+FRl6rYH1GJclPBym/xrAtJvA6jFX5WmYvn4dzlO0cyL8sttzRaoEskleK7ae1KVOCQk2ZjEnJSRCnHAgmxN8rShuqc+65+Achxpr9uUpUrqvx2gJi2SAycbHwVsaED9pr/ONKB+0xLqDWgFtAJaAa2AVkAroBXQCmgFtAJaAa2AVkAroBXQCmgF3n0KaED97htz3eO3jwJN18dc3cFi3UG96aGaTeHgRA7D+RRSJtXYlYgqgigSTiVBapLHSVgjnIsxtN4ura1wVAqYqWpV91mwB8EUbZtT/iYcsiRlApQyeg7BtWa7ro+FRg8vLLfx1fkmvniuiZXVDqymg4Dq1PYNQ+I32j73Q8JD+tcMYVlAzjIwPZzD9bNVvG93GffNFrG7YiOTpnq85MwWPRnE+jIJMBZbLv7i5XX8zbENvDBXx9JGNy6lY3AxZVFikV3BUgAzRKGUxs6pIn728Ch+5ZpRzJZsrqN7bIUAdQ1/c3Qdj52uw3FcGGzsVrBVbIMBLtFb28Adeyv4rXt24r7dlajmrpBCgU0lDIG8CDXHi/TBuzhFeYweL2lHlRtPQNRkXa0BWBdPs8TyA8WjLjaMUsyoZyrdPPeUobLCr2Lb0UxkMEr6J2Fqf2BGvM+tmol5I+WK3NiDx01/fxIriBUvBmXltOzvs0hLTzXUaeYNDo8aVwb6vH7s8pW/Jnd5kZPTgBN8AExHmRLU3iOurTSUDY+c8HK+8TAkWxyPg5IhrlsvP4lJs2wrfSCPGTk34nNKfCjz2qrdKqBBasEfy3EXDF4dN+IPIhMBnXfEkZ045cTjRbXZedVB4pw804i2itbGx5Zm1BeZdpf5sQbUlymUXkwroBXQCmgFtAJaAa2AVkAroBXQCmgFtAJaAa2AVkAroBWIFdCAWs+Gd74C21Glt0evvTBAywnQcUO4boh8ysRwISU5DNHgRNv7KEpfcd6EXzJGiiINs6Q5itgmyI74cQACKlkGJONf4033idcPMelPcUO7ng9yiT+/1sMTSx28fKGJs4tNnNvsYb3tAT7BPUrRKwFitLp0PYbJhodMv6k29fRwHgcmCrhhpoibJnK4cTSDmVIGpUz6IgMrOtR2AxxZauPrr9bwuReX8cJ8A/AChlpROuKojrVMN00dTxkolmz8zOFR/Pc3T+CGiSLIEH1yvYNHT9fw10fX8MirNTiOL8YuEREQ4THqogXcvreK/+XenbhvTxW2lazYrJYUbU2OTNSp5EDIfSiQK5ZJpDhPuGS3ipIAtFsA9bYUVm7iMlBe3zxJwsF4bhCg7gej27X8IhNuS2cuso/E/BZ7TkDuKFV2YmO8Gdm/BKDu6/G2pxIFj+MAieRhFPUsuX115PXv7hInpcR4Dfjut4W1yS0lMgmo/kWKXWQcVDeTmHggV/mW5OvqXDI4b7ecwuKdD4DoOFZka1p01aG4RREnTwxQ/7zqH4W4/erMNxD88fb4SrgiW6EB9RU5bLrRWgGtgFZAK6AV0ApoBbQCWgGtgFZAK6AV0ApoBbQCWoG3VgENqN9a/fXef4QKMOOU/zHbpMS+5BCUCGUAGL1WS4Szrx+URNA2Nv31gZvkOmpZaW6OliOkyOZkkU16G9e03Ce3Vzpxk2l+E55A6SGUKb8HXKfK6JhwpyqQGtcYFvu6DAzJyylsptbp92KS5iGCAHB9oNbxcWSxiW+d2+Ra0EdXOmi2ezA8D4EnHMcROiKxWBMJrlU6cC4pbcAyTZi5FLJDGdwxXcAn9hTxnqki9gwVUOTa1Mk+xHDP84G6E+CZC03870+dx1deXoPX9mEE0jGtsi4nhpkBcBDAskzcu7+Kv3PTBO7eXWUgPl/r4dtnNvG5F1bxzZM19HoEqGOoHhrCXRulJjYNvGdPBf/Tvbtw394qlaTmMVcvdhZz4y8OzyL/p9QmkKSOnN/CeZxcV7nQBwd1K/BU2gugmggYeK0D4236d9FDdawPZCIYpLqD54LLPQDepn3XzdIK/DgV0ID6x6m23pdWQCugFdAKaAW0AloBrYBWQCugFdAKaAW0AloBrYBW4B2igAbU75CBfFd3YzunpQCcVGG454VY7/hYaXnY6HlouD66fgA3COEpk3LE7ySaM+W/BqWXFeDPMgiMJt7CEIuU/CxtGkgbhoDMpoGUXD5lGbyMbRigZehn8RlgWya/t2SlfV3jGaNFtVqydm2kTh8IjXeQhOj9SiZxM1NTuVL/UvFvyZ8EHuwDnSFwvuHi6HobLy638eJSG8cW2zi92sVaqyfqN/NuBElXlXPFNgSYj8rNEpW1TK5NPVG1cetYDrftKOLWmTKuHs9hZ8WGJdMBi41KjURmaZxc7+L/fn4ZXzy2jjOLHdRbLtisrXbV56QNEFLecgAz43nctq+Kn7tmFB/ZXcVGx+MU33/x/DK+/soGek4Ag9rFJmpah9zhCT+qAdy2u4r/kRzUeysopk3uRvK13Wzu/7uY21Fl4WSURJz8OBFksB1tlW1LJETv85VGDvDXNRHfVgv3HRU8BFuhfwSwpbtacWrNp99WQ6kb8zZX4F0LqN/m46KbpxXQCmgFtAJaAa2AVkAroBXQCmgFtAJaAa2AVkAroBXQCmgFtAI/MgUUYlJ1lEV9W1HGOETDCbDUcnFirYdXVruYbzhY6XioOx5afgAnCOFLUzJ7RqkuLkFmUzlbQ1DiXgsh0gaQTlkMlAWMhnhbJjIpE1mT3jF85s8tA3bKQjZlIkdv/t3kdzZlIJe2kE2Ln2kbtF3ijQS5DYLj9B+1iZ3Dsr6qKVExgXCVDFrZsvsNuFG1VQVJFQgXzmSlmXJlJ2q7yr9GxFZUd40JbvL3QTeqorwg9zCtE7WS61NTcMBay8Wr6108drqNx880cGK9juVmC12HHNex81s5uylIQP0X1aamzpAWBmln4eBYHnfuLuOevSXcPlvERN7mMaHAAi5fG/m9Dax3XDxypo6HTm7iG8c3cXK5I2AyNZdLOAvd+UX1b2XN5DBjoTSSw3938wR+46ZxeEGIb5+r4y+eXcZXj63BIUBNkQcqy7dyRCeo8y27yvhnd8/ivn1VVDIWByxc7otHQW4rDjxQXmExPqLednw8DG5brEcVn9WYSkKufuXGy/eVbKTmjoqOBKom+4CRPAmok0A7mXj9csdGL6cVeLcqoAH1u3Xkdb+1AloBrYBWQCugFdAKaAW0AloBrYBWQCugFdAKaAW0AloBrcC7WoGtjl7iaq4f4vmVFr49V8eLF9o4s9rFettFm2o+SzjNDmqpnXISC55JgFIALoKjhPCo5nCKUkuTY5oMvPSmz+l3ckQbJtIgBzW5rMGf8ecEs+nflPzXMpGid4r+NZBOE/g2kbYIZFsoUb1jfhPUNpC1TP65mLaQsy0BtQlwWybyaYMh+MUt2Kp3F5sg0jIsdUiiUpUqmtYkDZIOauLbqtpxjK3lJwy/FeEU+6VtJaGf55Or3cOray5eWung6GoNR1fqeO5CF0sbHteFZqgcWctFnd94rOKWCgZsoJRLYedwBrum8jg4W8TdU0XcMZLHeD7NOidfXS/AmY0uHj1Xx2eeX8bT5xpAL+Aa1yLfutimAvRibbn/go2/f8M4fu2WCeSzJp5fbjGg/vJLa30OarWNeASEJjfvLOOfvm8G9+0bwnAuxXWoL/s1MJwxVJXW8Ev6pmP1ojThqo8Keismnwh0eB2tu+xu/DgWFPNCdUTtUQVmiHAH8dpK4a/UPv84dNX70AoMKqABtZ4TWgGtgFZAK6AV0ApoBbQCWgGtgFZAK6AV0ApoBbQCWgGtgFZAK/CuV0Ch1K4b4qEzm/jTl1bwzFwD82td9HoBTHLjRi5UiaKiAtED8im+FQG7JMGTTm1mXMr1K9zO/LtMGU2Zppmz0u/0M9uzTYT8L31GaaENmFYa+bSJEZveFoZtCxXbRCltYChjYSSbRiWXQimbZlhdor9nUijZwoFNENy0TAbkZMq1jDCqaU2fMSAW/4PJ7mxqp3LPig4mIbKA0BLf9YFRgfaEK3Ur3uP+R8tTTWQlHlWPjv/mhyGoJvRm18OJzRaevtDAV0408NRcG822i8ALEETAWKb4ljsUadcNBt+CQ4o07KYF+EUb5bEcfnpXBX9nTxVXj+YwVkwz/Gc3OgA/CNBzAzy93MTvPbuIr57cgLPpAVRDmh3T9D81gKLR7OIOgJRt4f6Dw/j4dWPYOZTGRtfF555fxedfJEDts/3dJPFoM9w+CnaQQDQMceNsCb9+1wzu31fFWCHNznn1ipBpf8xFPCn74wT4c8oUQBort/3gCUBB7Bi6KtwulkyOCQ9dlDL8yq5EreaF6CPnRI+85TyQ/FkSTmvf9Lv+y0ML8IYU0ID6DcmmV9IKaAW0AloBrYBWQCugFdAKaAW0AloBrYBWQCugFdAKaAW0AlqBd4QCDO9isuf4IZ5YaOJvTqzjoVN1vHC+BXSpzjE5ZRO1gSNyN2BPVfhOfcz/SmrLLts+EtsvYeT8JVCtHM5yQyJXt6TVss1cuJqLVwtndMpA3iJ3NPgt3NImMvSWacYz5LjOpGDbFizbQDZjMMQeyaRQSZkMt8u2ANlF20RBuq9tC0gZIbu4zb46zckuJPsWO4nVEuqvhF0ldo4c1sJtrWCgXJJN1XLJAXuqH4TY7HmYq/fw/GIbTy608NhCEy+vdOA0emSFj1J5x67tAYLLKcAldExbQC6N3dUM3jNZwL27KrhzZwn7hrIo2ynRBTl2r2528aevrOErJzZwbL6BjZrTX9958MAIANMyMD1ZwLW7K7iPtptL4fMvreNPn19Fr+OItlKacuXM5SkjdQhDXD9TxK/dOYP791cxVbLZDS/0il/bO3gH5qdM067U7iubLeduxLMFrZU7EFEKW2C4WqIvwqDf+X7FnScSgRKi7TKgweA87omQDPo9MWZXXEd1g7UCb50CGlC/ddrrPWsFtAJaAa2AVkAroBXQCmgFtAJaAa2AVkAroBXQCmgFtAJaAa3AW6wAOUkZOQkLM9eWPr3Zw9PnW3jobBOPLbRQ7zgwAx+B5yFkSB27hAWuEq+ISct01YpFc+1mZtMhp4Pmf+UfaR2ViFr+GUHIvl7eMrmBg5Dq4cqtC7tqlEZaWG5p7xZjNO4HgzSFGaUDWjXSMGGkUlQEG4EN5LIGpgs2pnM2xjMmRjMpjOZSGMmmUM1ZqOZSKGfTXPM6bYWcKryQphTTJoiRUv3rlGDkgqkjkA5sE4Yh2iReyoErIF+cNDn+iZGsSvUtrNowJFBNZKHuo7KOH6DWdfHSWgd/eaqOR881sLzUQqPRQ88POOs3GPwS25ea8HgI9zQFJ4QktQokMA0UCmncu6eMnzgwhNunSzgwlGdYz0zYAKd8//58Cw+/uokvvLyCk8ttXp9QuuidGl85TjSwJE4hjfxoDj+3fwj3jRXw8Mka/oxSfLd7sma1CECIylgnAPV1MyX8o9t34P79Q5gp28ilTe6DaHbsSt96OA0ERKi5E8FmOf/lfIlg/gDXVoO2BVD3UXE176RQb/Gx/aZ2Hx3M8QGuXOLCM01jLOulc8DG9uEBb6oNemWtwDtYAQ2o38GDq7umFdAKaAW0AloBrYBWQCugFdAKaAW0AloBrYBWQCugFdAKaAW0AhdTIPKQKvYWOSUbPQ8rbRfn6h7mGi7WOy6ajoeO48HxAvhsppaQitcWYFgZTjnDdABQOmp+yzLF5Pqlt0fboFTV/LcQrh+g54fo+CGaXoCWH6Lrg9+tIABBWK5zTG8i6PSm/RMs933KPS0ot3oRiGVQTRSSQKbi1SJlMQyLimADVshFsQl2lrh2tYk8O7FFHWtKI52xLdiZNCzpuB7KpjCVJYCd5hTiQ1l6C6d1nt5pCCc3ObZTVG17O3A34GSWGjK0j3QUcDeGtZycO+4jgVa5aUq9TSmzj9d7eHGlg+fnWnhuoYUXl1rYbDhCN3opF7qUgQIFBNBXAQRyg2lgspLC4fEcbp8ewh07hnDTVJ5Tc9M+u66P8+suvnW6gf/j2RX8YKEGhD2YYYDAp23JlO1RawmCGxwUYBRt3DNbxi1jBTy73MJjZ+twW66ony35uWDzcUp5+vza6SL+m/cQoK5iVzXDzvjBV+R83vYvg8Q1maZazGHx6h+vuOaynOfxJHtHn1rUsdynRiLTgpir6qDTgPodPRl0534kCmhA/SORVW9UK6AV0ApoBbQCWgGtgFZAK6AV0ApoBbQCWgGtgFZAK6AV0ApoBd7eCihAvdV9qlIrk3uX2O9mz8d610PL9dD1Arg+OZsTvulkemNix8yTBZwmCO0xmAa8EPB8AaTpMzcUPztuiI4E0zXPR8310fbAsHrTD9CkZbwQvhcgpALMXsjmTa637Pr8WehT7WXJsBHC5+TV5Ag34fpUt1lScwKRyuga8ciIYEfpixm/s6HXAFIphLYJZEwMZ1KYyaYwkUtjLJfGeN7CWN5CJZfmOtelrIFSxkSJ61ynUUhT+nEDKem0ThniZ8syYFFt5z4CqPzkZA4WAFY524WzV7qepQtYmZ4FuBbrrnY9PHO+i8fPNvHIqRqOLbdQazvwKOW3fLEDlmuKCzhNNaajzOsys3poeMhmTVw9WsHt08O4e18JN07nMVVMI2ca8HvAE3Md/N5Ta/jm2XU4Xg2h7yL0LA4eEM7v2L1MdaVJSyuTwp6RHKarGSy0XJxe78KnwXZk33n/cm4q93gIXL2jhF+5bZId1HuGMuzoHnxtj5jVUqotAnxTXAM59YXIik8LxE1ueMsUTm5ZBVsGBySSpYcG1wHfaLs8r9k9HoZc03w4n0YlK9Oiv71PAhdtXdJAHnHpQa1k1gXtnr5CB1k3+y1VQAPqt1R+vXOtgFZAK6AV0ApoBbQCWgGtgFZAK6AV0ApoBbQCWgGtgFZAK6AVeGsUkAgq4cRVCM8ccJOSAZfSRTsBuacDAfYU3IsaHyMtzuDNJYspPbfI5k3wjv+FcFYzjmSYHfKbIB8Ba9qHQ78HgBMAbT9Ax/fR8whS+/AkrHa9ED03RM/xQT8T6G67Psj93XRCNHtAywvR8AMsOT7WXQ/gty827JJjNwHZFUwlKslkUr4VpCYzNKXxtgwUpcs6m7LYaU3Oa6pznbYtpLImMrkUshkblWwaO7IWduRMjOUsjJLzOpMGubArOQvFjAWLAPg2GkZ1f6WtWDBUMUIMf3ncpBU6sQU/DLDW9nFqo4dnF1t4fKGJh+bqWFnrAB1PuM8lGI9GrM8ML53ZnJYbqGbTmChnMTGVx7WzRXxsTxW3jxVQThl4ZdHFnzxZx9dOreF4Zxk1pwu4aYBc1BGcFtDXAM0qA4ZpoJgzkctY6FDwQS9A6AQw/RCUQlqkkZYTKKpvDByeKuIXbyZAXcWBkSxKVGRcvaR1OgLUA1Zq8WsMy2m+NTo+OjQPVBZyqS/VAqdxpWCDVF+da7F1Fc5Brv4vHVvH54+ucor1dMoE1W+fLGbws9eP4YP7qgPBB2/NUf769trvMufxGtwAi6nGR/yRgg90gu/Xp7ReWiugAbWeA1oBrYBWQCugFdAKaAW0AloBrYBWQCugFdAKaAW0AloBrYBWQCvw7lUgYTtN+F05G7TghEmXb8CQVOCowRTJryEh70eSw0vSrH4frEoBTkDQ8X24QcjpwHsEqD1yXocMBunddD1sdl3UOyEaXaDhhNjwPMw5LhYcF72eT6Qd6HoIHJ9dtATCvcCHR/CdIDltPzTgkMOWTMdM2H1B2SObMfVFpdhOuHCpGLVtAXYKpp1mF/VM1sLOvImpfAqTeXJc2xgtpDFcSKGST6GcoZrWJjKWwXWtbVO82WVtRuWVpbgK3irtZSpzORZsiOa60pSGO8BC08H3llr4i1M1PLvQRHutg3bT5b9x1m9l32bgKNzZXPubUnRLWzFD8bQBFNOYmSzg568awU/uquDQcAZeB3jqFQdfP7WBLy4t4Gy9BTgpCahl+mfpsjVkqnUeXTMGw7Qv+pUd3QyoE13lH8UHV00W8As3TTCgPjyWZ92i12CsxcCcFstJ9zmAetfHsQstzG12JTQXf6UgCiMMMFG0cfVEEaNFm4G6mrlxa4COG+Dff3sen3zkHBoUDUEpx90QU6N5/PYDu/DLt02x+f7KeqkzgGg4Zzmg7AMB5SIAMikLabKXR0EEUptL1gC/shTQrdUK/LgU0ID6YUaKsgAAIABJREFUx6W03o9WQCugFdAKaAW0AloBrYBWQCugFdAKaAW0AloBrYBWQCugFdAKvH0UGMyHLJ2RydS+AlRKxyS3PLnSD4u+9e1x+5rNzE8pZbdwZJMDm8tPqxrX0qlNabwJVLNJ2iezNNWyDlDzPWy6Plw3hO+G7MTuOj5ajo9mz0et56LW81HvUopsH3NdDytdH+1eAPQo/TQ5jyl/OPWZ4Cq9pdM6zg8txta0wDmiTZEqumBZKMia1tm0iZxtIZO1YGdNFHMpDOdTmCqksauYwUzBxlQug/F8mj8v2AZvrv+VpK/CU61cvQkzPI8VwfultotXaj08d6GNp8/W8eJCA6dWWuh1A8BSNbKpFnXAHmfhfI8pMe+NFrOATCGF2fECbpsp4eN7q7h5qADDtfDYfB2/9+w8nluoAw5Z5IlhytrWHOrAIye7IdKLC8jJkwsMr7nFpCt9TgmzBS5XbuoDEwX8/I3jeGB/FddOFFC9VArtKBhCGuF5a+SYp/lj4ORqF398ZAmPnNrkGugp02QXMM0pSg5/8w6C4eO4fqqITDolXO7JaWoAbQbUc/g33zyHdtMRgNoLMD6ax//64G78yhUJqPtnWrPjYr3lYK3tcBr4meE8Rgq2nG90UMqq6HIstY/67XN61y15+yugAfXbf4x0C7UCWgGtgFZAK6AV0ApoBbQCWgGtgFZAK6AV0ApoBbQCWgGtgFbgh63AFkAtP5BsMqq2q1L6DqT9TtadvQzELAGkXEsCRMaPvD+xtxhwJeD3YDu36PAae2dXdMBvKl9NruleEKDt+2g7AacE3+iS89pDrRNiuePhbMfBYtdDvReg2/HgdVx4TgDXJfDtwwlcTkPuBAY6DMRV4W1isRJmhqrQdSKHNIFOi2pai7eZMRm0ThVt7C1lsKuYxXQ+g8liGqNFclhTqmmL6y0T5M6mDGRSVMPa5PrVtKnLySNNjvPTGz18d76B757ZxJNnN3F2w0GjR+Zw0i+AaSgHtaxHzU5scjQLpzgBZ+bIWQvjIzl8bN8QPryrglsmizhbd/DppxfxrVObaNYdeI4v+TO5bQl7c2J3OXLk0KZNBnLslT4S/tNcMAQ4J1gsALWB/eMF/Nz1o3hg/xBumCpiKHeJGs/bAGpqhR/4aHUDPDPfwr99fB5fObYmCqZTJAE7x2l3AW7dVcSv3zmF9++rYrSc5ZTfWwG1j99/bAGfemQOtaYDI20g9AJMj+TxWw/swj+89Up0UIsMAhdqDhY2e1ht9bDe6mG54aCYTeH9B0ZweKIQH4GRc138oAH1D/skrbf3TlZAA+p38ujqvmkFtAJaAa2AVkAroBXQCmgFtAJaAa2AVkAroBXQCmgFtAJaAa3A9gok0iILCBghaYae4s8KPKlNiM8HvdMXQ8Tkeo7AVbRSvxU1uZ8IcUkoHrHxKJ32Gx9MaouqjS2c11RPO2Qgp9zW5LymWtst3+f6yF0fXKe41XFR6/hYbfvsJl1r97DS9rDcCTDf8rHUcUVta3JZUzFt+pd3plzDsX6c91lCX2KilmVyDetiykI+ZSGbtpC1DWSzJirFNMYqGewp29hfsrGzbHP66WrG4uXJjW1GeaS3G5lYL0pJvdr2cHS5hcfObuDxcw08tdBGp+1yOwlAk5OZMTUzY+FeVtBRDKWA1TZB6moGt+8s4e9eO8a1tR89W8djpzfx9NkG1im/OgNvmi8Em6UTmlZW7myVJlqlGY+mRaIfMvU4A+qxPD5+3QgeODCEm3aUMJxLR50b7DmNdeQBT6Sf7nk+5tc6+O7pGj5zZAnfPlMTNblZQwmoEeLQRA4/f80w7jswhGtnKqhE+1KOdQNtx8PvP34en3x0HnVyUFPQgRtgZiSH33pgN37ptskrMMU3OFDjT44s469fXEOt4yIIRRDHwbE8fuOeWdy/f0jofunp9sYPVL2mVuBdooAG1O+Sgdbd1ApoBbQCWgGtgFZAK6AV0ApoBbQCWgGtgFZAK6AV0ApoBbQCWoGEAtsAagGIJaCMKFQMpGPs1w+pt4XMnCp6wFkp3dJxK2LUHRmlEz9EDIxSCatSz33tTmxpm88vnoT8NVzXCbc4uY/bjo/Nno/Vjoe1tou1lsOweqntY67t4XzbQ7tHLmsPbs+H0/PR9QJ0vABNz2O3dkAglAzB7LYenInSda0c0VYIpAA7l8ZIKYPdJQGoZ8s2JksZVHKifvVEPo2RXCqqYU1OXztlIn2J4serbQfPLbXw2Lk6vnWmjpdX2lht9BA4lDNdptbuA9SirTz2xHIDQ2Q6TwFT4zl87PAIrh3Lw3UCvLjYwleOb2BhvZ2A89IhzVtJ9FNpnBykLcPCRdD5vW80j49dO8yA+tbpMkbyrwWo1YSJWWqr5+PIuRq+eXwDnz++jh8stsTGSS8aEzkuUxUbt88W8eGrhvHTV49hqpyRA7YVUH/q0QXUqAZ1AlD/9oO78Q9vmxS6kYPfD/hYSFtmIqDg9Z2NaH2qCU3bo+amqED5m3z5XF865BTmKbbjA+sdF//yoXP4g+8siPT2KUpdHuLgbAn/9iN78NNXj7yuvfp+IPZh0D7IUf+6Vo8W9qlGvCxdTu2NAzPe2Pb0WlqBt1oBDajf6hHQ+9cKaAW0AloBrYBWQCugFdAKaAW0AloBrYBWQCugFdAKaAW0AlqBN6VADHIHGGCyanQEfuWuBoCu8kZvRbeSEHKm5SRsHEzyHe8g4cXu79dgG/qbIl3cwqU7+LrIqm9Kt8tZmYAgOa4Jsjl+IGtchyBwTW9K8d3yAtS6LtbbLtabLtaaHteyPt92caLVxVzLQbPrI+iQJdtjp63Mcy2cu/zivNfxm1zApgmbnNIpE3mqY22ZyNgpGIUUiqU0DlczuLqSwWzJ5rTgE8U0g9uhXPoikFr0g+ptn6n18IPFJr52uoavnd5EY9MFelQPWraDaS0BWak8tY2zflN7KWAgRDpnYnw4g4Ojedw8WmSX+VdObWJhrQN4nqCzb5RIRoMjUnzvGc3hp64WDuo7ZksYTQDqLdnnkwObmDibHQ9ffGkVXzi6hu/PNXGWcpxTpnDqGzvfRSaBVNZCtZrFR68ewW/eMY0DQ1kxQjQm0pHddn38B0rx/eg8NrkGtQE4lOI7h3+VANSdno+NtsNzqErBBBlyvScKiyclusQkbzkeO5mDIIRtGihn07DTyQLlMTzf/ujpT5vvBQHqHY9rsBczKQwV0mzsJ41+6+Gz+IPvLsDv+QBBZQ84NFPCpz6yGz919XBi85fap6gB3+g4aHc95NIplHM20qQTu+e3J9VqviXThROcJjd3zwt4rbxN24oDFC7nONbLaAXebgpoQP12GxHdHq2AVkAroBXQCmgFtAJaAa2AVkAroBXQCmgFtAJaAa2AVkAroBW4LAUieKjqvwqW15+aWW2J0x4n4K90N9PyAhWJ/48BdZzeWYBGopMq9XdyDbVW/5r9FWklkNqGS0Vr8Q8xANxOgB8G7ox6GG1MgrLtNr4FGF68BW3Px0bHw0bbw3rHx3rXx1LXxam2w4B6o+Wj1XLhNF30uh46no+2F6Dhhmi7ARzXAwLpGKbOK5d1NEBycIkiZk2gkMKeoo0DxQx2FNMYL9kYLacxRrC6YGMsl0bFNlHiN6UON2XKadFfcnfP1bt4dL6BL53exPPnO7iw5qDb9sDFuintN9egTrBEZtfCBc2fE6tOGRguZ3DrRBFhaODIcgdr9R7guaI/bxZQy6m3azSHjxwexoMHhnDXzjLGCglAeanohcTflpsOPvPkBfz5cys4tdZDNwhQLljIpE0QSO72AjieL6plZyx85JpR/O69O3ED1V1mcB9D1RhQzzGgNlIm16Cm1Oe/cdc0furQMDa7ARZqPdQ6BKgDhspjRRs7OFV7BkP5dORcZk1lSXEC4c2ecOuvtDystjxsdFy0XA9hIJzYhbyNkaKNPeU0JvIpTg1PzmLSm6DzfK2L1ZaLJtVODwIeqvFCGtPlLGpdD6+ud7BU78HzQxyeyOOq8QIajo8jCy38yQ8W8ZXj61x3netz+8DsSA6/eMs47txV5uOUYPtV4zkM52yeTwTOO66PxZaLMw0RkOG5AZodF52ei2xKQOV81kI5n8IMZQMo2Oz4H3yR47zR8Tgl/YW2i9W2i0bb5bGhAIFcyuK06xSQMV22Uc2nkEtbMBPjc1knUL2QVuAtVEAD6rdQfL1rrYBWQCugFdAKaAW0AloBrYBWQCugFdAKaAW0AloBrYBWQCugFXhjCghvq/AqK1ysqv7yFhnMEVBWDlgBC4UzkT4VBJTNjAyuJSjixWLYvCW3dqIydX+C7gQul/m4hdt0C0aPOixSgMsWqYzMCaDY15QER95OscvLHJxwBCd0E9vrd5hu2ccldxAiYJe1KEXt+QHcMIATBCATasMJsdb12WFda7lYb7lYbjk413RwouFgoeFgo96DQ0WvycnbB6eldTmZF5yGyjKQsyzkLYuBZdo2kMpbKBGELGWxt2LjqmoaB4cy2FPNYaJgo5hREFO4gQmSr3RcvLLRxZfONPD5kzWcX2zDa/QQ+j5gEpQVjmmDxpTBtApWUPDZRDplopQ12WHfdEO4bgAjEMA9jBzib2yeixTfIXaO5PDgVcN48OAQ7tlV5lrc8USSP6k5ooIxBob17EYXn3rkLP74yCIanYAh53UTOQzlU1jserjQIPe7gw6ltjaBnzg0gv/5A7tx20yJU0onAWjb9fD70kFdaziwUhZDaEq9/lMHq7hqJIdnlzo4ttKFR1rSsWqa2FXN4O6dJdy1q4KbdpZRlU5wLlkuh7rn+ji92sKRuTrXCn9msYM6tUlSbCNlIchYmB3O4hP7yrhvtojpah6FrID2p9c7+PzRZTxxto5zGx7XlU5ZIe6cLePDB4dxeqOLzx1dxVytg3LGwieuG+Xa0t8+08Cfv7CKUxsdNHouwkCmfA8DZNIGJosZFO0U9/M9s2X8xt0zXA+cXuSSnt/o4Btzdfx/p2qY3+gh7QTw3QBBIHJzZ9IWKvk09o3k8KH9VR5HAvaDkJrc0i8tNPG9uQa+sdDEqc0uAioUzwEPQgZKZ3/nbBE/faiK63aUMFnJ8nGgX1qBK0UBDaivlJHS7dQKaAW0AloBrYBWQCugFdAKaAW0AloBrYBWQCugFdAKaAW0AlqBSAGFWglBc91o/osgXPxbwvrKiFim1e0D1MoRy4BaOqgjJ7PclbJ1KjIkfJ4DztgE0I5amCS6PwQn7Q9t7Afbenlo++K7l8D2opoox3KIes9nZywBwzWuXe3iTMvB+YaD1XoPjaaHVsdHo+uj5njY6NLygXQ0J9ptyBThnG7bFMEI9COlT85Y7MydLgh37a6KjZmhLNdRJgftWD6NsWwKQ1kLxYzJw95wAnx3uY0vn6nhB2fqOLXQwmq9CwKlPNamKaZPElDLeYfQlLEQVByZFieoSZBdUHZyVb+plwTUM8NZ3HdwiB3UH9xTxWTp0oA6cvBTeekwhONSjewm/t235/Bnzy8Dboixahb376lg11AGK10fJ9a7OLrUEg5wI8QH9w3hn9y1E3fsqqBSSCEt6zRTfwhQf/rxBXzqkXnUGy6slAkfIbK2icMjGVRsC0eXe1jZdMSxJ2UoFdO4ZTKPe/ZU8MDBIRyaKDC0JbhKXSWX94nlNp6dr+PJczV8f76F46tdEfmgpCQQa6eQq9i4fzqPD+0u4549Qzg4XkTGNvHSUhN/+NQCHnplA8dXXfTIFW+GuGqqiLt3V7BQ7+HrJ9fhUmryfAq/+p5JfOzwKP7y6Br+8KklkZ6d5gbPLdqpqKHNwRMcQBHipoND+P2fOsD9aHY8HF9u4rtna3j4bAMPzzfRqTliO5Q2Xb0sE6lsGjurGdw5U8I9u8vsyD4wmmOHvx+E6LkhTqy08dDLa/jGqRqeWG6BAgBE7XZpM6efLQN376/gV24Zx3v3VLFzpLCtG/tNzT29slbgR6iABtQ/QnH1prUCWgGtgFZAK6AV0ApoBbQCWgGtgFZAK6AV0ApoBbQCWgGtgFbgR6hAgvtGGEim7o5quCZcpdQS9Xlc61V8KjM3i0zG0UcxfI0xeD/8TvZOsUhlwI7M0MJ8u+2LlhV76Xc3U7VZ3ie5YZNsVm6F25/IiM0fJ/aTXEftWDD4rcBUbYv+LhYRAF4tqUpvR35wpbHan3KCKxf6Nj0ltkb1n/3AZxDnBQZ6lBbZC9F0fK5hvdZ0caHu4my9i+ObHby83sWr6z10Ox4MqlsdqLLOBH/pTS0acI0aBlIpAzbVq7ZMrlNs5y0MldKYrdi4ZjiPW0bzuGoki+mqjVLG4rTJPT9gJ/c3z9TxleObeG6ugfNrXVD9X8M0RJb3KDiB9kyNoc9kTWpyW2/3klq94aNAbnZ6KIN79lfwoQNDeHDfMKYuAahVS9VoUy3kpc0unjpXx2eeWcSXT2wy8N0xnMMnrhnGjZMFdF3gRYL0J9Zxhmpom8B7Zsr4B9dP4p59VeydyCFvx1qzg/rx8/jkIwuoN3owUlSXW2TEpnTTlmGg61DKcJkanCd6yGnW87aFa8dy+PD+Mm/7xp0VDOVszmrwvTN1fO6FNTw5V8fJtQ7WOx5vg2VITl3ThGmayJkhbpjI4ZdvmcSHDg5jqprF8bU2Pvv0Ah4+vonjaw4HPNCcpnbReDu+z47swPWRyabwy7dM4KOHRvD5l9fxn55ZRK/ni/6owz86gISbnYb+rn1D+NRP7MUtOwp4ZamJh09s4M9fXMFLqz0us07zhotXqzlDwRShCdMyYKcMrpF+cCSLX7plAh+7ZhgTZZtrVs+v9/Cd0w38l+eW8f35Bpq+z+nD+UX/cGxGyO17YG8Fv3TjOG7fXcHMSF47qN/wQaZXfCsU0ID6rVBd71MroBXQCmgFtAJaAa2AVkAroBXQCmgFtAJaAa2AVkAroBXQCmgF3rwCEQEeAMCc4jhBlWTq4KSPuc/T/EZMrmHIJllGpTIrNTlVfUp17Ydc95aAE6W9JsMjwVlXvul3Wo4glvqc/uUU2QjJ3Aqf1qPf5Taj7khQGgHTBBd9TW+0IVOcE1hWKcVVxW6DTZlIm2REFgCNDMkpepsmUobBNX75dyPk2sHqdwsGUvQ3Wo5coiYBYvpdbJOgJftRDXqrOtv9ojt+gHrXZ2f1hZaDuUYPZ+s9zNVdrNUd1Jsu1yImp+9q10HXcYWb1Zdudh5jlRuc1JKfc51owMhYXLd5dymDq6o5zA5lMF61MVPJYGcxg53lNNerfrXWxRMLLTx1toFn55s4td7BWtvhgY6d+mJf7JQ2LDk0qoiy2Del++ZXX5vewJSXgzpVzeC9e8sMYT9yYBjTg4B6YA4nDg10XR8vLjTwyMkNfO7YOp6YbyJ0Auwez+O/vW2Cnbw0156cb+IPjyzjpQtNdhzvH83jg3uG8aGrhvGBAxVOBa54K9VbJgf1Jx8lB7VDk0Qm1Jc6pC0cHs5iIpdGy/W5jvJyy0OLcr5TDed8CjeOZ/GRQ8P4uZsnsWsoh/Wmiy8eW8Nnnl7CcxdaaPR8VDImdlZs7BzKYpT6HAJrLRcvLrVxer0LOD7GhjL4u9eP46NXj+Cm2TKWWj189unzeOj4Bo6v9VDvihTbAu4G3NaCLdzzw9kUfuGmCXZQP3ehic+/tIbnFpuYbzgIuBg3HSwhp3A/NJ7DZDENPzRww2QR/+CWCXYt//WxVXz1lXV850wNraYHpFKYLKWxeyiFiZKNrG1htenh3HoPS22PMwlQuwuFND5x3TA+fu0Ibt9ZZsD8xJk6b+sLL2/g9KoIFKjkLewsZzBZpHrTGVCN6q7r4frJAgcsHJ4oYKycjet5v4FpplfRCvy4FdCA+setuN6fVkAroBXQCmgFtAJaAa2AVkAroBXQCmgFtAJaAa2AVkAroBXQCvxQFIhMrZIjxRsl17GyPwqHqyLWEbhTpkQJr2PEHdNs5dqUWZaZbRFcptrKCkBT5mGG0hImO16AjuuBAF7b8dFxQ3R9A203QNvz0fXp95Aduz3f5zrIbS9AzwV/3g6BNm3PDUHbaoUBuqraNrE/TvOrGh9bqJlPJoyWWwRmCQyGciE5gs2ER9ogN6oB2zSQM4GCBeTlO2uayBrCjZxJWchR7eeUgWzKQIbepsnvbMpEjt5pelso2vQ7uUWBlEVQm8C1yZCa4DY5nNOmibQlPMgM+slhTTCfalgzsBdaLdZ7eHW1g5fWejhKaag3OjhHNavbHsye0iBEGAai4ndUL1rVExdQnMG5aSFrWTCzJuxiCgdHcrhzooibJ/M4NJrFcJ4ctgGOrXTw3XNNPPzqBo4sNOD0QpiBqGku9iGhp6xRTYQ3cp8bClAnxuqNzng5+carGdy+p4IPHRzCRw8OY6acec0tqiCMluPi4VfW8cWja3jsbB0n1noI3RAHpgr4Z/fswE8crFISazx6uoFPP7aII+fqgBmgUkhj72gBP3PNKH751gnsKAtATB3tOD4+/Z15fPKRc6g3fYayADmVKf20iclqFj971RBuGM1iqdHD80ttfHe+jbmaK0ebsmub+Omrh/GbH5jFvqEsXl2h2tBr+KMfLLGTmGp7Xz2Wxft2F/DBA8Nca5k2f3SxyRD7Sy+vI3QDDJUyuH26yPD+Y9eNwQsDfPap8/ja8XW8QoC6I9slgyWo7vVkKYN82sB4PoWPXTOGj1w1At8L8cxcA599dglfOr4Bj5pK4xv42Dls45duGcP7dpU59Xc1l8bekSyOLLXxu48v4DtnNuF0PdbVtFK4Y7aIjx4awq2zJQwXbE6v/vDxdTw538KJ9R7Xps7nTBway+LevRX8ws2TmChl8JfPL+ELx1bx7IU2Vgh2A5yC/QO7irhjtoKrpso8Bsu1LgcM7B3NYaxko5hN9dUIf83JoRfQCrzFCmhA/RYPgN69VkAroBXQCmgFtAJaAa2AVkAroBXQCmgFtAJaAa2AVkAroBXQCrx+BSK3cPIHWWc6skuyk1rUl1ae6u3M0gFBYC+Aw85nckBTBmRKP62gcoAuuxaBphtizfdQ93yGyAS1Av43gE/r+5TW2EOPoLPcpkOGSY+gtA+HQDa/QwahTuCjx+vRvoEu1QuWDmpyYjvswJVUMCLlUi8C1X01jhM5v7frqPqMmb10GKv62/wruaKBrMklePlN0DoNEzbDZPqX4HLI9YiFy1p8Rj9T6mJyTmdSBKwtBtjELS1yW1sWLCLVaQLdJsr0ThsMsglUZi2D/82nCYITECcQTo5sg2E/OasXWx4Wmi7mWi7ONx2s1Rys1x2stB0sd1wsdjx0ux5FEIga0CpneXKOMLyWdnHbxHAxjauqWewZymL3cBb7RjPYUbHZKU5O3afnW+wsfmWti+Wmi9D1hGVejYl0ShuqPjDvU9VEp3G6SOrvy53ycsxHKzZu3l3Fhw8O4eOHhtlR+5ovOW0onfUfPbOI//yDJZxY7mCTgG0Y4uBUAf/8nh34yYNDLNW3TjXwyUcX8PRZAtSAlTJQydn4xHWj+B/eN40DY3mRAp8BdYBPPz6HTz56DvWGB6RTrHkua+KaqSLu3FXBg3srODBko9518b25Bv7w2VU8t9CSqapFTeUHDg3jn39ghh3hzy808cVX1vFXx9ZRa7hIZ1O4bTqP+/eW8N7dVRwcLcIyQhxbbuM/PnWBU3KHXohslhzLNt6/r4p/fNc0SmkTn336Ar72ygaPW73j8imhmjUxXbZx9WQR10yVUM2lUEwbuI5+nyiiYJk4sdrGv3t8Hn/0zBJcOhDJ/u/7ODiVx7/4wCz+q6uGGQTzoReG+Nqrm/jtb8/j5flGnII8k8LHDo3gH982gVunS8jaKZxZb+Pbpzbxly+K2tKO4yNN8z9j4pbpEn7z/TtxeLyAP3t2EX99dAUvLXd5ztOLAPT1k3m8d2cZd++qYLpocwr1YtZCuZDm+tWUueCNJIJ4zTmkF9AK/IgU0ID6RySs3qxWQCugFdAKaAW0AloBrYBWQCugFdAKaAW0AloBrYBWQCugFdAK/GgVIEDEPmDmtMIlSe5GomtxjWn6qR9QcxlZdusKJ3PT9bHZ89DsCddz1w3RdoH1roPVjoOa46NOdZJ7IdZ6Ac65HpZdD4ETwqB3z2cnZ+gFCMkCTE7eqLY0/Uq/S+9tKN21DErFZ+RepVfEn5mhyrrYsuZslLT8TfFOBVZpb1GF6ehHVXlasurkEgz6TUOmcTZ8wX7Jhi31N0xyKYtWkluZ36Z8c+5wC0baQpCxOOXxqGVg1DYxkrNQzZiopE0MZVMYydooZywUbAvFtIlC2kQ+I1zZWXJdUxsMsCN9odbjOsWvbLRxbLOD59ddzNUdBM0eDMcT5YJJb3qzwioFuOg79Uk2DZZlIptJY+dYFocn87h5Ioc9pTSaXeDltR4emqvhyGIDQcsVEQYK7MvxEBW7hWNaOO9/SLhQkFAMlzO4fhc5qIfxtw8PY3flNQB1IoHAcsvFpx6fx//11CIalI6bU5MDeyby+LVbx3H/ngosw8T35pr4gyfO47kFSvFtAIEB0zLxt64ZwW/eO43rdxRZJ4KjHTfApx+bwycfmUO94cJImwj9AGPVDH71th34r68bx84hG4WMyUEP35ur419+6xy+QfWvPdq2qKV8/4Eqfv3OHSjbBp44u4lHz9Tx+LkW6h0P6YyFmyZzeO9MATsrOVQyNmwLuNDs4W+Ob+A7cw3OKMD1oi0Dd+2p4Hfv343pgo0/evICvsYpvhWgDnFgOIN7dpVx34Fh3LVvGEOFNNdD5+wAlsFZBJbqDn7nkXP4j98/D5eCHajxfojD0yX86wd3429dO8pzp9XzsNpw8JXj6/gP37uAly+0VD58pIop/P0bxvEv7pjmwAc61/S8ECdX2/g/nziPPzpyAV2qiy23fWiygN/58F7ctbOMLx9bwd9GVwJFAAAgAElEQVS8tIbvLzS5HjtPM8pUkE3hmtEsHpwt4rYdJRwYL2CykmXnNKUZp+HSL63AlaSABtRX0mjptmoFtAJaAa2AVkAroBXQCmgFtAJaAa2AVkAroBXQCmgFtAJaAa1ArIAE1PQBAWqBogWgFgbXuBY1Q2p2JofY7HiYr/dwpuXgdMfFettHp+uj13XRc1y4LkAljpuOjwal66a03X7AULTpBVjzqL50VFyaCkXLotEypbPKrawQb+S4VVx4gCZFacZl15S5eYsnUtU1TvLlBLGOftyuIHHCXU27SS6SzA/ONXcHF1BObabSgCFBLwFqtWzf5xLQKgczbZ9IMBWlJhe1ZXIq8VLKEACa3paJQkqmBieXtXxnCWhnUyhkUwJgZywME8BOmexa77oBukGAmhvgfNvHhYaD1c0uVusOlpo+Vtou1jsuPMrFTjCTZgl3QzipOchBpUw3TeSLaUxXbewbsrGzbKOcs9EMDDy11sLR1Ra6mz2AHchykOS6wqlPuqlwAzVN3yQ5lO2rlm0cnq3gwweH8feuHsHe6ms7qAne/v/svXmQZdd93/e969tfrzPd07NjJQCSAAmCWESAm0SJTCQmUuSkHJVkK4msWJbtkitlKZEXqajNsUp0VIniP6TQiRKlHKVcqciSHO4iSJAEIYo7Bttgtp6l17e/u6d+v3POvfe97p7pGSyDgX+Pdfm2e88993vOfZjqz/l+f3GS4Ln1EX77S6v4V391BSlBV6aZ5B738djRBu6ar3KN8LOdAE+e7WC1G6h7iGow2xZ+6K5Z/L3HljmueqZeYSf9MErw8S9c0IA6UMXL4xSHFmr45fcfx994cAn1iqnPDZxaH+K//8JZ/Omzm9gYxByZThD/g7fP4e88sgzXSvHpFzcZkn/ryhjDcQrHtbHScnFkxkfTc3hxAsW004KSZzdGWO0Eauy4vnSGt52cxe985DaG9594+hLXcqZr75IT2bbw7iMN/Ph98/jgnXN4+5FZdvaXfkz4plgfxvjYp8/g9566gJBqRdM+CXDv4RZ+48Mn8CP3LPAh/XGMF64M8GenNrlu9wtXhjy/qzUHKwtVron9dx86hMW6l59irR/in//FOfzul85jRHOIAHWU4vhSHb/14dvw4bvm8Z2LffzpqU380Xc28OLlYb6YgPpBkd73zPk4MVvF0fk67j/UxIMrDRyaqaJRcSTiW/7beEspIID6lhou6awoIAqIAqKAKCAKiAKigCggCogCooAoIAqIAqKAKCAKiAKiwG4KpAwGqfa0gm+7MV6K3N4axXhhc4Svnu/hqfURnu4GWB/EsEcpsjAG0+k4QxYroG0CthV61P9jpmmoso4RZ5RkHMSqBxbVr9VOVlWfmJic+sAYbBVQN6Ast+MyB+aHtjNz/Wjjsi6bn6cZW6kONR+qo4gNg50g0/okyvNbeM4NdOar4a+0I9yUd7a1g5hqMhsmr6+L+8zsUXXMtK0/5AUE6lq0VnYGmz8zEcUpl/1l97WnnNdkm3V8FzMVBwdrDg4RBKy7WK65WGn4ONquYaHuw3Yy9IIE57YjvLgZ4rnNAC9sDvFyZ4CtQYiUzMMU/c1OZ17VwAKXTenkoiVuSMnOtYqNwws1tNs+1uIUVwYhhtsB4n7E7mJ1gbotDePN+Bp3/+RKgBu4d3Ut9XbTxx1H2gyof/q+Rdw+d21AnaQJ1jpjfP18D7//9TX8P89SXeVEu6Md2FQ/3KN4djVPkjTFOEu4njprQ8828MTxJv7GAwfYoXx8sY6K52IYxfj4F1bxW587j26fALXFsHVloYZ/8v3H8TcfWoJnF4D6hfUR/uDpVfz5c5t4cZOgMdFvB99/5xx+7pElUMz+vz21gacv9PH8RohxQPPA1pHx1GU1/7mGeqYi+GmxCf+P3qcZHjsxg1//oZNcK9sA6lNrQ/QIUDsO3n97Gz/zrgN45PgMVmbr8Mn1zXyb/o9mgQ1ym//ap8/gf35qFSFFxdOiiijFvYeb+PUfOoGP3qcc1FuDCN9Z7XGd6//9W+s4vTZmmH2g6eHe5Rp+7K0H8NcfWMICAWq9YGVrGOGfff4s/sUXL2BE10+LNeKYnezkoP7xtx7AcBzjc6c7+N2vXcGTZ7tIo5gTGOJU1TinKH3qcdVz8J4Tbfy1+xbw8PE2Ti7Uua67PESBW0UBAdS3ykhJP0UBUUAUEAVEAVFAFBAFRAFRQBQQBUQBUUAUEAVEAVFAFBAFdiqg4U8BQpUzNue2JYB7oRfhK6s9fPVcF395rotnt8Y4T/HcVGvWuKDThCN92T3KD92Aob38kcbfxIPIYUlgiIoWuxm/n3McNB2HY4MpPti3VI1mYl1Uo1m9pkhh5QilyGRq0rYyOPw5NUOR2oolEpxTgM64dA231hHappclGG0SnhVATpFmGcdds5mboR69V5CPzODEbXNTeJYhyjLE5MDVLtxxkoGYWsA1sqk2d4ZBnCGKM3bOcsPcgH5dBuysY8l1PQHkNeyGq+TOVFS7FqTQ13FguUDTtdD2bcz6DuYqNuarLhabVbTrPjwqnk1MNLaQkAs+ybj+8eXBGOd7Ic70IvRHVKM6UmNMZaoZwhuYnhY1vUk4B2g1XTTqLkLL5muOhhESctbmKxfMhSrKWwDqV+icNnOPBzBFs+nhxOE2u2z/q7cdwJ37ANRhEuO5iwM8+eI2/vh7m/jcmS4SGh+abIlyBvPAm1UG5fnMJFgB6geW6viRu+bwwbvm8M4TM2j6BKi1g/rzFPEdKgd1lODwYhW/+gMn8NMPHZqw6VPU9j9/6gL+7al1bGyPEZCDGA67mX/u0SVVz/m5TXz1Qh+n1scYBQnHi6+0PRybqaDuOnD0Ig3qmLoniiR1uoT7lhv4qXcfYof3//IM1aDexHMEqAfkVnbwobtmGYa/+1gbC00fnuOUSoSrOceA+jMGUGsHdZTg3pUWfvMjt+GH71WAukcO6st9/PlzW/iDr6/hhcsjvlkXmi7eslTDj7/tAH7yHcvsejaFu5WD+jx+90urClDT70ac4MRyHR/7wRP46w8c4Dvj9OYYf3G2h29cHGB1c8QLar67PcaI5i7da1Sa2rKxfKCKR29r4cfuXcSP3LWAFuWfy0MUuEUUEEB9iwyUdFMUEAVEAVFAFBAFRAFRQBQQBUQBUUAUEAVEAVFAFBAFRAFRYEqBsvV1Lx7IFkn15Xc3xvi/T23isy9u4bvnu1jvh2yEzTiqWkFtgsRUwZoYKUNh4s8aFLO111Y1kNnh69pcV5ldvp6FrJKh7do46npY9KiOssXx1Q2H6idbanMt1ByH68a6VFPZtvnwnHM7ZNq04DrKyetaFoM5Btfahq3wuILW5PjN3eKaSpOXnDftAFdwmlyYissS8KTP4iQlPoY4tnij0srkRA2yBEGaMOClGt3jOEE/zrDNUDrFMEmwFabYCFP0whRhmCCNUliReqZ63Ap8Ese1mINmWcLnzFKb2S4HsvP7lF3vFlzt4+a9J13lbKk2ruuU3dnsubboNdXodQHfRVa1Ua+5OFzxcLTu43DDRcNV9ZJPDyM80wmwQfHVg5DotYr85nMTmaX+kGol6kkglGtr0/RwkFk291cdp5zTmm2rF8YhnzvstYX9Rm9c03iWcPT40eUmPnzXAv7r+w9wLLd57FgLoL8YxTHD6T/97iY+c7qDb6+NkCYpg9+qR+5k8q6ruU7/Zzg1uZNHMS1cUDD7eLuCR4+08B/cu4AP37eIhbqLYZji4188h99iQB3BchxkSYKlOR+/8PhR/OcPHMRiw+NFGVTf+kurffyTJy/gU89tAiNaPaDs2d9/1yx+/vsOoWIDn31hG18828PXLw0wGMVwfQv3Lzfw8JEWjrWqmPE9+HwPpDynzBoSVUfcwspsFQ8em8H6OMYnnlnFJ58jQD1WgNp28EN3zeHvPLaMh462uP40gexiANWUWxuE+NhnznKt6Cgg5zU5w2Pcs9LEx37wdvzoWw/yflSD+ko3YED9Pzx1Cc9eHDKgbtZsHF2o4K+97QB+5sFlrMxUeF6FcYaXNsb4H798Eb//tcsYs6tbudTvWG7gVz50FP/Z/Ys8r8dRwuUELnVCnLo0wJOrffzZ+R7XW4/7sbq/6J7wLLTnPfytB5fxDx8+jIWaXuRxo/NNjhMFXkcFBFC/jmLLqUQBUUAUEAVEAVFAFBAFRAFRQBQQBUQBUUAUEAVEAVFAFBAFXmUFcpZpPMM5ruUTmdhtokpnuiE+83IHn325gy+d6eDlTqCALcc1kwPaQtMD2p6FGc9Gi2oiey5avo1mXhfZQY1qzdJ734VP8dOuDZsJMxhCz1I9ZYLPjpU7pikBmWCdx25qG45tM1yedEobxzRxcOWkVgHgZbdoCUibUs8lZ6lJnJ5wUGsdGFjvcFATr7YKFzUZopEizt3VKUNr4okjfqb3BKkzEGMLEgW6qR50FKUIwhSjMEEQ0ZYy6BzGKUdv98IYvTDDVpTgYhQjITpODTNttDXUpvrOxtWrx8U41idixHXtYcbzjsrkdlOGdjO+i3mfalbbqFKtaljYSjKcJ/BH0HEYcWyzAs00S3RutK5nnJn8dQ3zVTw5547ryauPKwPq6Zj2He9vYN7Twgmm4ClqDQeHlxoMqH/ugSXcvbATUBNhNtHqdLZBlOAPv7mGT3z9Ck5dHGB7ECKLgbmmh8dPtnD/oQZaFReuXnQRxgm6oxjPXhniC2d6DGAJotIii2PtCv7T+w/iZx5ZYeiqAPV5/NbnzqJLkecUV51kaNQcPHishSdun8EHT8zgZNvH5jDGk+d6+P1vruEbF/raca/g94fuXcA/eu9RzPo2/uKFbXzyhW189nQHnWEE17dxcr6Gdx5u4vHjbTx4qIkDdY/vGYoYp+ujWvB0r9Q8F/N1H8szFby4OcYnnrmITz6/BYoW7w4IBtsMqH/+0UNcS3uOHPcu4flilQvdWWuDAB/79Dn8T09dREyLGMiUnCS4c7mOX3zvUfzwPYs8p+g+ooUP/+65LfzG58/j1IUB/37Qb8Fcw8WPvGUeP/OuJbzjcAu+52B1a4wvnu7g//jmFfzp81sIxzFs14bjOnj7Sgv/7fuO4KP3zIPGgNzZdO+otRAWzvVCfPlSH1+g360XutgkxzqtVqH7pObi5x45hH/6vmMT9a5vYLbJIaLA66qAAOrXVW45mSggCogCooAoIAqIAqKAKCAKiAKigCggCogCooAoIAqIAqLAa6OAylwm/7MObubTlAF1Z5zg+c0RvnZpgM+f7+HZToBNgqrMoQhCWyBj6oGqg4MVB4sVF/MVD/NVB3NVB03fQaNi8zPF6dZ9F1XXYQhN0IweyoU9kW6co8q82rGup6v6VxyndDE1jVVr9C2XIS4ljRf6GQw9rehUB/TXZcO5OaLQZ7JV0xXdo9IJmOizM1o5z5UTmoA2xYAPohT9MMUgSNhlSq87QYL1UYKNUYzNcYzVcYTngxDrBIvHKRBmSGmLU6RxjCRJ1GuKH88slbiuZVH9UtBWOeNtWNoBz9nH7KpWcejqa7K/28hcCykBSVWwmCGpxVNGI0pThpicxLYptq0hoCqqrYuI63HR0ucO6t2GYKd41zf188ZTVGoODhyo4yN3z+Pvv3MZ9yzU8rbycSVAXYqBJ61/+6sX8btfvYTe1hgWudsT4NhiDX/v+5bxY29bwGKjAp/i0y3wwoK1/pih6+9+6SK+d2mgAG2awfVs/MQDS/il9x7DXUsNDIOEayn/Jjmo+6FafcEuclqJARydr+An3rqABw7UcXZrjGdWB+yOPtcJ1Vx2gFrVwY++dRH/3RNHsVTz8PTLHfyb727g//ruBja7IQPcmbqHk4s1fPjOGXz/7TM40q5yNHdvHKEzDjGKElRcB4dnalhqVdCoOAzYP/G1S/jUCwSox+gMIgbtP0hu7UdX8NCRtnJQE2jO70Cl3fogwG985jx+7yuXMaIYcr7+FEcXfPzE/Qfw3pMzmKt7mK16mK15+NLZLv7Z58/hK+d6elpmDKnfc7yFH3/rgooTb1RYy0+f2sLnX97GN9f6XAu84jtYnqlyTeyfffcKHjnSwoXOCGc3R9gcxPBdB8fn65yecH57hE+/uI0/+sYGv1bu6xTNqoeffeQQfvH9x1S9a3mIAreIAgKob5GBkm6KAqKAKCAKiAKigCggCogCooAoIAqIAqKAKCAKiAKigCggClxNgd0d1EWRWQsUXUyw9PIwYlfiRhBjRA7gVMV5E2imlNwGuUZdG3XHRo0iuckxTY5o18pd0RWbXjt83N6PvcKX93Mdxq07lXi966HT6PlG6h/vp6/XzlRnt3WSsdZhkrLDdZykGEUZhhFB7BS9OMVmkqAfJRwPTvWG+6ME/TFB7QSdUYLOOMZWEPF2JYjRDSh/nOpLk8Wb6oSbItAERYkiEl7UixSULboApgxEda1w+pytqQZ0TwnK0ilATc0wvp6Q80a0vdE7l5cnMES3qy5qizUG1P/oXct4WwlQT7fOCxqyDGc7Y/zOly/i956+hJBcztRcChxbauBXPnAEP3H/IlxnMhaaFgf8v89u4h9/5iy+da6njiGtHQs/et8ifuGxo3j4WJtrkVMt5d/83Fl0CFBTTn1elzuFW7Xx1gM1LNc9dEYxrvQjXOonGJArOQPmWx4eXKnjP7xnHj/+9oNYavh4eWOE//Vb6/j41y6iszHmc1MMN4Hg2+aqODFXwUzF5fSBII45en4cpzjU8vGRuzQMbvo4tTbEvzIO6rUAHXJQu8AP3jWHv/vIITx0rM2Q2WUHtRpvFXNuYXMY4uNfOo/ff/oyLnUiUEl6+p6iu+9erOKOhSqOtiu4/1ALT9w2i41hhD985hLD41PrAcbjhM+10vZx52INh9oear6D9X6EMxsBVnshNocR0ihBreFyn374ngV88I55ru39hRc38eUz23hpMwA1NVevcOIC6XZma4zvrA3QpYh0y0LVs1iTn3pwGX/rkcOYk4jvG73R5LiboIAA6psgupxSFBAFRAFRQBQQBUQBUUAUEAVEAVFAFBAFRAFRQBQQBUQBUeDmKaD5HcNHdtSyQVZXdp5wKmvorb8r4oCV73kybLtA4erKaB8idvRQrm4Gh/S5omGTNutcjhJ4pePUQSX3rmldfzrNlUts1jQ5gVTzWGrtttV9LYP8nMhOtK1AqepKue+qdnE5WnpyZJWGGbuBC3Hp0zjNVH3rMMbWKMb2OMH2KMPGKMHaMMblYYBLoxHODiOcH6YYjxJk4xQp17yOkSYZu6yDzOKk8DRVrmuq+VvorjRX3dbnN+B5rylIzPtaDunXY/pqPs3drzrAfA0fvnsev/bQMt6xWDiop7tCGpB7/dSVAf7l05fwv/3VGoJRDHg2101/+0oTv/y+I/hP7l0sxqTk0v/s6W38yufO4snTHSQkLK3gcIAP3T6Hn37nMt5z2yyqvoN/+dWLqga1BtQV2+b66WGaIOKYdj3ifI9RfgDVbyewauP+pRr+47tnGfLed7iJVs3nhQp//Nwm/sUzl/DcpT6SYYQoolrY6t5RM0jVgM8scvGnyOIMty3W8bfffQgfvW8BxxdqeGlrhE987SI++dwWnl8L0aVI9xxQr+ChYy3M6hrU+V2gr58WRvyf37qMf/2tK/jepTHWewlH2jN9z4CZmoO75mv4gTvn8FPvOoS5moMvvrSFT7+wjU+92OWyAVS/XfVXDSD9DtD/q3QHWy2GsTPcsVDBT77zAD567wJuW2jgYi/iaPI/+d46nl8bY4sc3JbSTNXKpl+ghOtUV1wXx+d8PHikjh+5dxEfuXsRzQot1JCHKHBrKCCA+tYYJ+mlKCAKiAKigCggCogCooAoIAqIAqKAKCAKiAKigCggCogCosAbTYGSoVhFZRPZNJ3UMdT8VgFqLnXM78tw2Dikdwvg1m1xdPLkxRtYbukY6GKXKWLN4K1oW6F1BcEJ9qlYZtWn4mFONt3WtJuYjtjNUVyinfsZsyxDkFDUegZO/dZ1q4cEr2NyUifYHKnavMppHXPEc2+cYGOc4PwwwuowwuYgRDSOVV1rZtQq5jvT16+DvzXso11ygqp6qYFwcUUEFa8yLvu5tleyj+kIXQvBx9kKPnT3PH794UN48EB9z5aTNMO5jRG+cqaDP/zGGv7k1CaJyvWKb5+v4omTs/ibDy3j8ZOzevEAXaMCv/T4xsU+/uDpi/jkC5t4bm2EhOC2Y+P+w038R2+ZxwfumMXSTAWf+Ms1/PaTFxBRTeSKwy7nxbqH04MQawStQ3JfU4sEWukcDhpND+9YruJ9J2e4nvY9Sw006w6nERBYf24zwFPne3jq5W187ew2XtoYKQc0tUNz1cSeUz47bXGGhcUafvZdy/ixty7i7uUWznTG+IOnV/Hnp6j/AUIC1E6GD9w9j3/w2GE8dGwGs02f0xCm5zw5sr+x2sOTLyvg/MyFvr4W6oNysr9lsc4LBf6Lh1dw12INl7pjfP1CD599cYtrbf/l+hgxFWjPs+l1RLzjcJ1qt+nhPYfq+NCJNt53+wzettJEs+LjuY0RfvXJc/jjb68hoCj0iNzmUwtZ7AzVqo9jc3U8cbKNj9w9iwdWmjgyS9Hnr6e7/5VMbDlWFAAEUMssEAVEAVFAFBAFRAFRQBQQBUQBUUAUEAVEAVFAFBAFRAFRQBQQBXbjkNfiPbnLVjt0JwpFlxzHDKh3Nauqz7WzWucMl8Zib6d1Dk752AIyl+Fq3raxA7OLUwFq5e5Wjs69H5PQWpnN1UWnXHvaJGUrhyt/o2tSq9cF9mYYrB3Yyk2qaD072POHsS5ruZgua6d1lHLMcU9v3TDh2O8rwxgv9MZ4sTvG+e0xtrohwmGCKEw5ajwm96s+R16bmty8uu/K5muc4WosTNwzd9GMzc24Q8oOat8GZnz8ADmoH1nBQwcbe/aIAPXp9RGeOdvFp17cxldWe+iHCeZrLh44WMdjx9p4/I453Mlt6BQBXbebGj23NcYXXtzCF8908JeXBlgbRlyn+o65Ch4+3MDDx1pYmaniz57fxh99c53jq2crNu4/WMdyq4JnuyGe2w4QjnW9b64NTsI6OD5bwRPHG/i+4zN48NgM5hu+qgPOE9dCQjH8wwRfOdfBp17YxLcu93GhG/KiBVpgwE58vi0IUNNxFk7OVfHRu+fw/pOzuONgA5cHEf7Nd9bwpZe7OLMdYGscw7UzvPdEGz95/xLuW26iUTOAenIRBmlHkeQvbgzx6Zc6+NK5Ls+r7ihGnGQcMX7HfA3vOTGDj751EbdpJ/vFzgh/db6Dz5/r4XPnh7jcjWBxnXMVH079tBwbacXGwRkPHyVAf2IGJxarXGebFou8uD3G73ztEv6/F7Z4UYDNddjTIkQBgGdZONCq4O6DTXzgtll86I4ZHGj5u68TuRlzVs4pCuxTAQHU+xRKdhMFRAFRQBQQBUQBUUAUEAVEAVFAFBAFRAFRQBQQBUQBUUAUeDMpoOly7gBWaPdqftkC/uq9cgCrAPH09zl31tbc3Py5m+uYIJ1Jz57oiXaNFunU/K2pj1y0WT5/mayb6+SjCpuwamWfA1pcL6U9U51pcjxTjWmuM51miOKMS0PTRsZPiu+OsgxJliLJMo5JpmcGw1lhLjWgu/BsUwS66pljWXAsikRW4chKZAuObcG1Vd3wMM2wEca4PAhxsRtitRsy0KRnqvfbp3q9GhQq3F8apRw+7zYXylrdRBe1mZS+BbQ8fPCuefzao0fw8HIBqAnylyPWSWNym28MIlzshVinqOw0Q8W1sFBzcbDh42DLR6uq6k+bRQdKGVXvmBzQV/rqWHIV27aFlu9gseZiseGh7jus8entAEGcgvj5XM1DzXPQjVJsjGJsdEMMyLmdJfBdC82qh8WGjyMzFa4bvdDw4ZLrV899GlvqA0HqtUGI850Al6lm8yBCL4j4PGoEaXlFyo7hmbqPpVYFx2YqWG56aFU97u/Z7THXvSYwT3PUtoClpofb5mvcT9eheaUWSExrR3O3H8S42A9xsRdgcxAztB6GCTzbwkq7guPzVdy2UEVbaxhGCTaHMc+5s90I64MIw1HMNdgtmqu2hYpno1FzsdDwcGKmgiNNHw3fURrAAi26+O7GCOe2A4xGCYIwwTiM+d6he4Kul+pZU01uumbS8XDbY/e5PESBW00BAdS32ohJf0UBUUAUEAVEAVFAFBAFRAFRQBQQBUQBUUAUEAVEAVFAFBAFXgUFdgO3+wHUBlaausoFVS4Qt0Khyq1sDLrGJToJSfML0e5kFbNcAqIm4ncPlqyixcsP42ZWMJjrbLNLFkhSBYYVIFb1m+mZk4jpNUHllBKyCS5TerL6Pk3IxUn7KwBNzmSqHR3wliJKMoSxgtQMp2kfbksBamonJEDN9aHV+WPdB/qeXcrGjZ7HbhOgtuFaFqUiw3UA37G59m7Dt9HwbNQ9BfcYKBIgHEW4NIhwbhDjTC/Euc4Y3UEIBCmsmPQ3Tmntws1PbDQ3Smo4bQzsNzPm23TNs4Cmiw/cNYePPXoUj640i6lTcohf742hFCnqpXOd6IkZNeVwL0/YHfsVM5Hm1no/RHcckd8eVdfGTM1H3XcZDpvHhEM9rxFeQOM4SjEi13wQYUQTK6PYdgtplsJ3bSy0Kmj4CrTfyGOirPqOBtSkHJN7PyAHf8z3NUFpAvQ0JwlyFytL1LwiKE0x9OS6pvuAVlfQooqqZ2Gm6uj+qjm2q7oZMOTzJRiFEbdHhNqnOe/bDKlpIcD0fX8j1y/HiAI3SwEB1DdLeTmvKCAKiAKigCggCogCooAoIAqIAqKAKCAKiAKigCggCogCosBNVqCI950M+i11iyFlAaWN63jajauOMJS1DDqnLjGnStMQumRoLsdeG2iXN7NnT1UPCCJr2ExgmFzM7Gbm+s4ZhlGKYZRgGBcBqbAAACAASURBVMUYJ/Q6RT+M0QtT9Oh1RLDXwnaSYj2JMSLiTNQ6SskIizQhYJ0wtE6SVL9X0Jnc0FzdmuOzKQZcvy5FgbNbtgzOVSVoTmzmh3GKk5s2o+BjDnZmF7Vj23oDXNuC41jsouZo6JQ4dIJRlmKYAYMkY8drFCZAkMAiCq/RKzP/PK6chlfXCM5rhJuob12Der9G89dqNlPXidI3HHzgznn86mNH8H2Hmwwt935cfZ4UiyDMRZtVAvaUsT6n9FOn2uvzYreYHfaqXRonn8aLia7qtxpyFd1dOOgnpgF3k+YVRbXTPC7fBuSwJ2hbdkBPXNeu4kzpYlIQpsrHq6x33YC+h8z5Xcehktz5QpJJoK+OoXuD7jnusnaG0zHkglb9nRq7KTlpSlKkeJImrBOdg7SjNmju7z/94LWalNKuKPDKFBBA/cr0k6NFAVFAFBAFRAFRQBQQBUQBUUAUEAVEAVFAFBAFRAFRQBQQBd4EClwbUE/D7N2wlKJdxZ57AMTcJW2o1C776UYIzrHDmZ5TVfuZ3KlxQs5hBaPjLEVIW5JhFGUYkoMz1jWYkxQxuZzjFGP6LlROUALUIwOoA1XbmaKZe1GGQWxhO06xlkSIc0BNnSCqmGoabZ41kaY5YLhZ+XKYT6pobt6Br0tfXF4bu2waN6SwtD9R93yRAJFBc7xJLDc1vjOA0o49zlRWu5F4JBTVAs5BqAm1VhN3ouY0f6IG0Zhjb/r0NoC67uD9d8zhnxKgPtJi6Ls3o86rlE8EmyvlDIymay/BTl4YMU1qtdaZ1tguWlDDvPfc3clguRhzrmtqKfc/LUIoHkUmgBqXa6tf7FYA7Dy9wByeW6VL91zppp841Y45Wu6D6lBZhUm8vlunC/w+8TvD94Vu28hcut7ymXYF2mXz9rVlkj1EgTeUAgKo31DDIZ0RBUQBUUAUEAVEAVFAFBAFRAFRQBQQBUQBUUAUEAVEAVFAFHg9FNgLSE/XpM35Vo6lCoKUv5o0dip4pdlTATlLUdw5wyr3YqejkkD0KE4xophj2uIUQZJgGGbojS30dOxwN46wnYbohim2xxmuhAmuRKqGrRUkSKMUSZwijTIkMYFucqOmKuqbYr8T7bKmeGINxCMNvZU12jDNEn1nSmeoWsltyjoZIK33YYey/lz5padAqGlrL2cpHUOQmtrQ4Dl3uJbJno6Gppq+FkWdl6K8Ta1htm+r/mREd/Ox033ma9J27hwe7oOSvpaT1gDqmoP33jGHf/zYEbznSIvrIV/VRF2avPlMs/LQd/Yu2wyMi6hpsw5A1TY3WrB/V1erNlH15HA32NRSaxBKgdVqOcD03TOJtHfegwacm5Z2WwQy2SafmNdAmHmg5ll+bv1CMWe1z8QdnF+nabfAwtP9n6TJV7l39zUXSj8aObI3iwrKnnIzDpP9yxd6TF/ovs4tO4kCN18BAdQ3fwykB6KAKCAKiAKigCggCogCooAoIAqIAqKAKCAKiAKigCggCogCr7MCVwPUJpLXdKmMksrdzIGchmT8XYl57sSaqiVivhT/G6Xkck65Ti3VcCYHNL0eUxR3nGEQqtrKqhZtjCBKMI7oNQHqDH1dp7YXR+gkMXoR1erNsB6n2IxjKgRNxFlFdBOJpsLPeUyyBsVTfVfXR+SxTN2nbJ67xY5PgLIyoDZ027idtUjlmOMcdBt1C6xf9Kf83W59NNjb0gxbA2pzPZy0rNstFR5WLw0Yp+dU5aTn9JVJ9us8O3c5HUH3qoMn7pjDLz92BI8faanI7Gt2zbj6NRzWrnUzKjmg1u2YqHVlmNYwnyUy2mmmzxHshft8b0BtoLMK81Zqlzs9fXcVd2axf8lVnUszZTnW4F2N1RTYnohun4LUO/QrwfpdhqHsvS9w+3Qjk/B5GkUXqyJKizX0KhB1zTsBdeGH19/niz6m74ubP1WlB6LAfhQQQL0flWQfUUAUEAVEAVFAFBAFRAFRQBQQBUQBUUAUEAVEAVFAFBAFRIE3mQJTgGuK8+yESnoHw5T4rcZ8TPN2FLHdNZ+YIroHUYruOMHWKMZ2EGE7iLE1jLE5SrARxVgPUlwapFgfKkAdxjGSOEIWF25oqnFLNWopcZujvtkNTXHgKu6bHNAM66hv1E1VJLrkRC6AYz6wOTSeunpuZwpaT0Nq5maGcpZjukuA2oDgcvNlF3bOMguoqfpG7eqI6dylq/vDpyx7YpWbl/tSruU9NXsVf9du2QlIb85duHn3lTP9Wt8dRKI1oP6lRw8zoK56NohbX73uMtX4Nn7mQsOyV3fS+1worl4Vjmvaj+K4CzdyyX1thnzi/pgcxxw9a4isXM+FK5+xcn49CsQW/VRR8aqNwpFfjLxqy+Bnbmt6GpfGSI988YmO2544pGDlRgqlhl68QfHo7D43097oRW79/PeE+lz0ha+AYbrZw8B0dZ+w678cel7SiK9QH6ZGsmjjtZ5+0r4o8GorIID61VZU2hMFRAFRQBQQBUQBUUAUEAVEAVFAFBAFRAFRQBQQBUQBUUAUeIMrUIKP0+5YzXzKPs69AeUkxCQeGrEDOsGIN6oJraK5e3HG25Bc0FTzeRyjM0rQHcfoBhG6BKsJWkcxNqMU6yMV1x1zBjfncOtnAs0En6kgtKrpm4NoZlYlKEiQ1tLwnL6j+sH0lqimo+BmxbLYiUtx0b5Nz+pz1yZ3rgVnYsuUY5c+ozLPls3vuRayrRzKfEr+Pz0FmINT9Lbhiqq/DPo4PVw/U+S4BukUbU7/I9geUxnp1OLvWAb6LCX3ObnNUwRphiAFPxOoV7nlGsYzoC4hx3xQtffVrFEoO3rLsDEzcdZvgOnMgNrFe26bxS8+uoLHj7bQIEBtnM65C3y6rwZQl+bBBLlV+xfAdLJ6swHCGVLtS1aImqPw9TknAC0vZDCDvxegVnh1ElAXwudwl6Gxgs5lDl9aWzDhxVbXoR56hHew+4Kfl1G0ht8TcJxOrfcpXU75inLcvyeg1pA9j5LX2prk+QmvtIqVV4DaQOtSdD5z/GI+mrrdO2ptvwGmqnRBFNiPAgKo96OS7CMKiAKigCggCogCooAoIAqIAqKAKCAKiAKigCggCogCooAo8CZS4Cru2B0WSoO0Cq9mIQRhu8LFHCVAN0hwZRjiyiDA2iDClWGMi4MYp4cxXhrG6I9iWEGEJEoRxykSXReaQLSpDR1nGSJkoOcs1TQrrwOtz05ZzOSSNpCa3acay2kntAKHGhYzdbYA3wZ8B67nYNa1Me86mPFttD21NT0bNddG1bVRcWxUHXq28s11CE5roO3Y8Bhu23D0546lITZBtl0kK0oFW5olZ1z3OqLrT1SNbILP9D7IUowpBj3OEETqeZykGBLwJxd6mGCLt5ShfidMMQoSYJzCihJkingrSEmbKS2tO0aQdSJuOXeQ27BSBQl5hMtx5zfrLiBAXXHxfbfN4r95eBmPH2ujXXF4IYG6MAU2d3/ohQylWs35JeULMgy0n1yaYWpRK+9ycY7y8ZNHGEVLkHUCGxdu4jLYJvhqroLhK9cKN6fUqxsm+qDGTp172klccjDvqklRh7xw5pvW9Elzzj51Dt3pPAhcA/SiF+XfFr0ogDtZdk4X4zRd85tc2eqSJn6I9LCqxRzqXKoHk47qmzU55byiwPUrIID6+jWTI0QBUUAUEAVEAVFAFBAFRAFRQBQQBUQBUUAUEAVEAVFAFBAFbmkFrgKod1xXxiCVXLu0Uc3oYaRiuqnm83YYY4Mc0UGKOMgwHMfYGAXYGkV5bPd6kGB1nGB1FANBTAWoi8htZqgmjtrU/M0Ah5zOCkXlm7IpswPadSjx2ULNpmcbFdeG79Bm8euK4zA8dl0Fkz3XguM7cCouLM+G79pouTbaro1mvlkaTitXtW/bylWt2/XswllNYJTapWeXALVNpmwFpW2GcTsrDRfO2IIZk9k5yZS2FFGeJkprqs9N4JpqchOsJjhNz/T5KMkwiFM1BmGKbpyhS6/JtR4miEcJ4iBBFKcI4pQd7QS4gygDDcEgydCJY/SjuORK19rnjnTtTDeFlvdiv6/XfaAB9WMnZ/APHl7GE0dbmKl6PMY5eb8qpDZp2mWkqxzK6qERdB6LbgCoqYqs9mLf9NQijnKtaCOH8Vebo3a5rZDlc2SysnNuCjdgu2yfzq+xDKjL90ke3J5fV9EHQ+P1/V+ug66vzrBkLYlepGB6byC+UsLsU7iyS5+bL/N4b+WGLtQ3r/SH5imH2WXFislXLj1tAPXVlia8XtNTziMKXK8CAqivVzHZXxQQBUQBUUAUEAVEAVFAFBAFRAFRQBQQBUQBUUAUEAVEAVHgFlegANQE0na+U/yJ4CmxZHLs9sMEoyjmSO4rgwQX+zHODQKc7gc41Qtxpc/kExmB0STiaO401vWhAQVbKaOaaDfbHk1N51KtXJ3oy8CJY7gtZASpCU4qAgzYNiqejdmKg3nfwWLFwULFxVzFRbvqoOlbaFdczFZcNCsOGj65oi3UCVr7LnzPYehMZmoCyirGW52CXrPnU5uxCTRzlV39QY7KNdcs3iuX9m5lqaeRXTFxjENW66/BXF6SWiWDg2p2GzNtXg05U4sGkszK07wJcqdI1QKCMMEwTDEMMnSpvjctFhgl2B4luDJKcWEY4/Q4wMujMUbjBPY4pWx2ZEmKjHLCaeBNneRd4rBft8mf22X1APkuHj3Zxi+8ewlPHGtjrkaAmkZMW8MNFJ2oqa16m2NoLSbBYR6zgk9P7KcLTZfGNLdaly5/0hVcXoBgulI0auKpS6HU027hyWLO+jxllzt9pGs664Ytc+3TdeD1dRkHuOm0cSjveiot1I7U/ymNjJpqeEpJAeac5qKtIgbdfGT82CrYILeI5wNUfK9+I4ymuWrTfdnRt9dtdsqJRIFXpIAA6lcknxwsCogCooAoIAqIAqKAKCAKiAKigCggCogCooAoIAqIAqKAKPDGVuDaBIf2oFrR5LYN4oSduRTVvU3x0RTZPYqxOYoxHkUYjiKuFb0xTrA2inBpHOHcKEE4SoBRCsRUG1qDaHJGK4ZVIEJbg2YNoIkUU4R23bHQdCw0HAd110HVdVAhmOzb8H1LP9vwXBs1z+F457bnYoajuR20fAd1z0LNs7g2ccNzUaO4bs9ip3WF3NAu1Yx+ta3Au0URX2tGXO2Ya43Xtb+n2HV2TpNjmqPAY/SDlLftMMV6kOJSGOFyGHLkejhKMRrF7H4nYD0IE3Ro7KMEnThFHKVASGNL41oa0+lkaR7m6YjmScRYDqsu3PFmsYKm8qaCsgbUDJNp3ngWHjnRxt9/9zLee7yN+brPrvmJOtt5HwqHr0GhPBUnwK2enpMW4Kk6znsR7NKc5svW7mIDXYtUcT39Dcwu14c2tconyO7USofyXFH9nQzwNnDeON53zj3Vgj5Kjw+Xt95tmmotdszQCY2KFifaKF+GvueNKroL+knXZM/PPwn/J+H51Lmmxqoo0H2te06+FwXeWAoIoH5jjYf0RhQQBUQBUUAUEAVEAVFAFBAFRAFRQBQQBUQBUUAUEAVEAVHgOhTYw9xYgsIGYNnIDJwiV65mieTQpXjujUGM7bFy217uR7jQC3FuEOLsIMDZfoy1YYxoEALjGGmaqlhqiv7OLMUtqcFEQTADv1Q6NMEoAwsJMtqwKi7gOXB9G3XfxkzFxsGqjeWKg6WKi8WKjxnfR7vioVW10a7aaNUsNCsEnqk+tAPfpfrDNrufHXI+a5MtnUs5oZXzWUVuF8yPvlfh27s4Yq+XXfNlpZp6WsgyW19r4QydrOA7iWdV5rE6qXG60v5F76bDi8lNnSpHN1+VZrPlfmtjNkFqqjFNG42xclzTOCnXtRo/imonZ3WMrUGE9V6MjaFakPDyYIzTwwCnhxHWBjGSfgR7SPnjVPo7Y07N5+Aa4CXwa+CyJofaZMs72LyfxTWtmXOT65cuXH1R1BTXCti529lGRgPsAQ8fb+PnHzrEgPpAw+c4d/PI7wV+wTOcB34ybruQrXyb7XfoJ+43fYp8KvE8L+ZXgY5NToE+t3anT66VUGNFD4ui7JnVq0iBybD46/hx2G3XG1lP8QpPKYeLAqLATgUEUMusEAVEAVFAFBAFRAFRQBQQBUQBUUAUEAVEAVFAFBAFRAFRQBS4ZRXYyZv2dtiGSYbtQMV0k0N6fZzgUqDg82Y/Qm8YYTCK0KH3oxgb4xjrVFM6jBEECRAmHAWd0+0y1ePa0FykGahY8HwHS66DWc9G3QUanoO676JSceBXyRntouo7aFQcBtRzFRvzFN3t2Wh5Luqui5rrok5AmpzRPlBlt7UNm2Dl7v7PfYzjpAWzVHL4+lvcBVAzoMx1ITiqoWMprHiyk+UavGbsVB8n3Kd8kIaYBloauE1fafa90yC+93ww/RiSaz6I0R9TLfEMnSDDWhjhUhBy3fC1QYRBL8ZoELHjmhz0a4GaH91hDIS6ljVzc6oTblouADwBaB41vXrBsN2ilrEm62ZkOX5b4fqMYDxBW9/Cu4618LcfXML7jrdxqO3zYgXVhgqMZilKgFo5m/dGvNOG3FIY+DXmUtHffMd8KPWig4meFWPKSugTF7dQochkFelXFU+rrl57SuzjPpJdRAFR4JUoIID6lagnx4oCooAoIAqIAqKAKCAKiAKigCggCogCooAoIAqIAqKAKCAK3FQFTH1iXVJXeVrZMWupcs/I2OE8joBNiuPujXChE+BiJ8Lz3RDf7gVY7YcYkEN6FCMLY65DnCXKcct1jpFwfWN6kDfZyRzYJZu0jVTVjPY9oEY02sJyw8N9jSqO1TwsVC0s1j0s1nzMVAlUW2j4BJ9dNHyHo7gp5pvYtmNApmVrF3TZ/aykVnWhzetXJr/CgkVd4P06aemsCm4bh/i0G1r3T8PAHXV9p7s9BQ0nYWs5Jj2v0qtgL4NZvfcUnd7zWkrnIhe0qnNNCw8ypKmNNFWVjeMs5bj3DjnrCUoPyF0f4mw3wHPdAC9uBzi/MUanHyALE2RpitRWoFg56stGZgNttbOdXeMJnV07sIvayvlctqhfWlcC376Ddx5r4WfecYAB9bEZn+PeC0A9ifSZAZdXcOw2VXaItB96W4bJ5Ub1wompc5JjfLclB4VjesoCX67NvItJfrfLmO71Xpd9PfP7ld1ZcrQoIApcTQEB1DI/RAFRQBQQBUQBUUAUEAVEAVFAFBAFRAFRQBQQBUQBUUAUEAXeRApk6EcpxzJfHkS4OAxxeRhjY5BgcxBhcxhgexDxdnkU4YJ2UyPKgIginBWoVMxTAzeKYCYATW7VioMDFRdLVQczPtWCtjFbISe0h2rNg1t14VaA+ZqLY1Ufi/SdZ3GN6KZPrmgblPBNtYPNdj1locvg7fpg2+5HXl97O8ijlqkA3Jx4PdUxg2bV0dO+6F0ItjbYFnuXp2cBqPn73EWt4qD5YV7uEHYaW2rb9cTs36lqFKcYxlTLOkEnSLAxinBxFONSP8Sl7hjr3RBb/VhFww+043oUqflkLOrkgGbyrGpGa4zNcd/lqHN1zZO+4vyCHALUM/gv37mE959UgJoc9sU5zHH7nRk7/dP7sRfrgPwp1XaH03o4in33qv1cDF3ZC76/36U9hnVyHpbm6P5alb1EAVHgNVRAAPVrKK40LQqIAqKAKCAKiAKigCggCogCooAoIAqIAqKAKCAKiAKigCjwWilA7lLVNj0nKRAkCiISmH5hc4xn10f4zuYQL2yPcaFLEd4JsihFFidIacuolrTBhQXU47rOtsVMmpzRtm3D9hykVRethoe72y5vK00Ph+oeVppVLNZ9tKoeu6HJ1EqOaHK3kiuaErnZ9WyczxrSMYjUr3OOuaejla60FOOsZd3dhbpTc9ovr4VtwPtuYG/P4TJguAyjdX/K0HFPx3TZq10g2DwCfIpqm7e7oVZd+VkrWkQ2Z5aqCs3Qmms9lzVTNZ5Z5zw6W7nHudSxjsJWEJkqXFMt7zIsVnWs2Vmdkrs6wziO0Q9UjeqznRin1kN888oYz6+PsLo9RH8cIktixAm5+I1DmgA1LYKglozzm6uEq88Zuuva1Gp2s9OardCOg3cdm8XPPrSC955o43DbQ82la9WOZl1vmlzXvMZCTypl9jfLA9T1me+oXjnXKjfzST/nzuupAVCtTDuodYz4XuZrMydMH/ZYkVGOm1c67Eyy33GfmHPudQNx/6+9DGM3VP9a/XJJu6KAKAAIoJZZIAqIAqKAKCAKiAKigCggCogCooAoIAqIAqKAKCAKiAKigChwCyqgYpmJ8w3CFC91A5zaHOO5jQBntgKsdcdY6we4OIixPorRoxrSVD+aGCDRbKKNBK+IQnLtaHJI2wDVga66OFn3cLDmYq7uYrbmoFVzUa/5aNc8LNVsHKjaaJOD2qca0g6anouKa8N1bFDossV1oq/jMQX3DAgsWrnO9nacOid5Oxy7ZleTWr53ryeJNsPlTIH34lHA0jJQV8sA6DF9HTurVE+c/xWQQ4Kwcaq2hF8DUZRhHChH9DBJMU5TRGkCx7LY0U4LDOq+zTXDG66DquPAdXOFpvpPbaYYhAm2ximuDBJc7MdY7YZY7QRY7Y5wvjfC850Ap7shEGRAbOZfqggs82IFqJWbWmnEnzF0pQmbIqP5VHXx0G2z+KV3r+C9x1poVR149HmukdI2TYF+mPAWpAnDaFpw4dkO1zCn63TsjOPkXVqIwXOV+nA9jwJSq9OXXd8KhzO2Lo0fX84eDuoCfJvrv3Zf8mNo8cVELPjuyxqMtnnLerdr4+tr90X2EAVEgetTQAD19ekle4sCooAoIAqIAqKAKCAKiAKigCggCogCooAoIAqIAqKAKCAKvCEUIOiYYGuY4OXtEE+t9vDF8z18fXWIs5sBkjCClSRIEqonbIFMqQzHLIsBsgcypCpntO07cCoWsooDr+birpaPB9tV3NauYKXl41DLwYGGg7mqzzHdBDOJvBEWU2hPAzLtwmUUyy7cAokZ/zB9Mo10dzN4Fi5hDf/2cqde11hoqKhrNxumaNy06v0kbubmdzm36p+Czuz4zR97AGrdRm6e3RXIT+HrvMC4drlrV7DBtuprBbhVHWkFZwlEh2mGQRxjHKcIkxRRkiGKgdE4RW+gorq3owS9JGaIS+sTGo6NdtXBbN3FXNXDbMVDu+qhWXFQ98DR7MoRT+56WynF16HObfo1jDKOlD+9PcK31vv48pUBvrI2xFYvgjXKkAQJ4jDhGtcxHaUYtHZL8+oGVtNSNmh2glsVF5W5Cj50xxz+4YMH8chSnRdB0Hzm2ZdlSOiao4zrZV/ph1ij2upRRHib4XTNpZrnLkN4n2Pmwc9V10bddRlc83jyfZKpGugl5z99nqcB5M7kyUUL1G+637RNW7enSPCOaaQ/UE53A7x33B27zvBiuYVyouszqprdnFSwC33eraXSbq90Cch13Yqysyjw77kCAqj/PZ8AcvmigCggCogCooAoIAqIAqKAKCAKiAKigCggCogCooAoIArcqgoM4wSfPNfDn7zYwXcvdHFubYBL3RjRKFHAz1BD4n2epYhcxcFcxcXxuouluo/5RgVzDRdzDQfNOm0uDlZcHKq4mPNdtMkdXbHR8G12n04UOt7hHDYgroB2xjVcVE6e9ptSP3cep5o2CPwqZO26B0+dfxIrFm5YhafLbtjiBJMAz6Bh+l6BTfUw1JFe06eFQ9p8wrvtmwaq9tKEItwzjnEfJymCOEOYUMx2ilGs3MLdKOH648PIwnaYYjUI0QljJFGKNEqRhCmD4WCcIIipnQwBOayzlBcT+LaFimej6jmoVlw0qi5mmz4Otnwcb3o40nBxoO5ioepiruaiSvWf97iQMAa2xxEuDQOcG0Q424twqRtirRPhSifExV6IF4YhrowjYExEneqfm5rVpdx3IsK+g/mFGt53cg4/eNsMfuhEC8favtZbCRnEBKUjfH1zjK9eGeL8+gid7RHCKOHp5VgOPMeB5zvweFGGhapvo1Wx+X5Y8F3M+ASqyT1uoenbqLGDnGqmkyY2qo6lXjsO7Os1XO81T/UiA/O1mTHT8zBfilDOHp+w/Jfx9+Tkyt+ZxQRl5XbMw31PzOu+8+QAUUAUKP33ZGtri2/J2dlZ0UUUEAVEAVFAFBAFRAFRQBQQBUQBUUAUEAVEAVFAFBAFRAFRQBS4ZRToRSl+/3ub+INvr+PCxR6i7pjTu8mBSv8jpzPFGDsOYFVtuBTTXfdxpOXjbW0fJ9sVHGpVcajlY7npYL7mMJDOY5ONn1jbSgt0pVyb5DHd6TguYK8SUtVDVrWEFUTbgc+oZjB/UwLbuat0t+GYhMjXO2DTcFo5oQ04L9ouXKrGoVrueeF43R2j69rOpnPa0UpO37LbmOs6Z7q+Mz1z+rqO5EaKKEsRRMAoBEZRgmGUYEBbmGIcphiGVHc8wnYQY30cYTNM0Q8trAcpXh4F2ApjWBTtHlK+N9mrEyAhEFxaGKDHhxcEaJtw5thwKy7aTQ/LMxW8pV3BXTMVHG37WGl5ONT2MV/30PQchra0/oHrlmuHtUL2GVLyL2dAlACX+zFOb6sI+he2AzzTGeO7vQCjQQR7FCMdR6o+up4PPBIEwRse3r7Swk/evYgnjjRxqKVqndODtCJdVrsBvn15hE+t9vHJC31cuDJA2BkjjVPltKZFBLaNTMfYU5S9X6E4ew8LFQcHKw4WOLLexkzVwXzVQcsn57iDRkVv5r2nPqc661RvXd1nyllOPJ16Rp/xa65xrZ3Xe9SezovJ5wsadBx82ZnPiQUqFp1nahGJsK/pb2Zunhagb8TJpRqv7L7aV0dkJ1FAFFD/HRRALTNBFBAFRAFRQBQQBUQBUUAUEAVEAVFAFBAFRAFRQBQQBUQBUeBWVGAUZ/jcuR4+ebqD5y8PuO50mGWwqZYwuRdWfQAAIABJREFUxTV7DharFM3tokF1pOseZuoeFusuDlF9afrcc9gt2vCUU5SA2jUfXEzXGJ8nq++WIbPizSqCWbE3Xfd6+gSaBOctcXL0JEbe2at99HOXCzEgfBI1G3BuPp32Q099r6+/KDC8W18KgD2N5Klu8ygi53OGYQQNnGMMwxjDKAUtPNiKM1wKI1wMQgzDDEkExGGKKErURhHZ/J7iu8mEnIEc9eMkYRZNbXfjBJmpN861x5noqsLIE+sIcnxZLBKgeUAR8L6DBjmYfTVfqO5zs+Gi0argQMvDHS2P3dUrVLO84WGx6aPl0/KInZqEcYbOOEE3iLE5jnFuHGN1GKM3DDEaRhiNE4xCgu+qbjbVM29UHSy0Pdy5WMNDS012Tqt5qga3M47wvfURvnyuj78408e314Y43w0wGoYA2bj5ejmzW296hQQRZceC66p7pe6QM9pmFzlFflcpApzAu2Mr1zVttHjDt+F6FnzPwozrYN5zcMBXDmxKGaD63U3P5nuK4D3dXzXXYge2s2/b9bQL30zkYpGHrnA9McNVvevJ+2Z67k0vzphwV+/n3r/mj4PsIAqIAvtRQAD1flSSfUQBUUAUEAVEAVFAFBAFRAFRQBQQBUQBUUAUEAVEAVFAFBAF3nAKEMRb7YR4cWOE5zbHONcPMSRfsw3UXYsdoYcaPg7WPHaFzlBkc9Vl96fvWFMxxVSrWnFLglZ2OTF4+so13Jws5Vz2Gyt6rYAZvdQYbLc2dexwGU7T6a6O2W58KFSXpl3e1N5OOF2cpdTx/DIVLOS6z7DY+Zyw85meU64PnqQp0sxGnNq8cIDqQkcJQdgU/SBBP0jRC1P0ggSdcYjeOEIvSLEVprgSpnh5HOHMKMAoymDFUMWleaM47BRZlMJKqOc2w1cVOm5GUUNovjRdKzqzlUNau9MLN626dh6mjBzPeuDI/atrcquPLFCx6oyi4msu5ps+7m17eMuMj5Pkrp6p4PBMFYsNioaniGwbFZui4S2u78y1y/WD6kJTRPkwTtV1jymmnNzfKbpBwonfnksOZweHmx4OUJtVF56jRo/qahPoPrU+whfP9PDZ0z08da6Pbj9khzgvi9BuY9N3dX2qrrV5qHT58tiT/1nPD74RLFjkunYdkOuarOKZC9guMOs5WPJcHK56OFT18jj82ZrD/Z711WcErsmFXa9QZLjDbmuXXNfkODevmZerz+j+ZTd2Xg/b1Premahu7teiwHV5bu90RJfvq4klBHlDN35vyZGigCiwfwUEUO9fK9lTFBAF3sAKDMcBLq53cGWzg63uAFEcw/dc/odMkqSoVn0cnG9jcbaN+XaDv5OHKCAKiAKigCggCogCooAoIAqIAqKAKCAKiAKiwK2tAHE2ijfuBzE6BDyjFMQxKdLYtcA1c6mmLoNCDQkJFNrGfrrL5RM4ZGRHgJlfqJ0YWk7YjkvO6ZJrU/Nm1YY5YMKmWW50qgPTpttXHZpNY29z/rKDuNynq7u0KV6aXMGjmKK2M3ZC98IY3TDGICTYnGA7ANbDDBeCBJthjDiMkYYJQnI+0xanCGN6n/BrckMHCTBMUvTiFANyQJPzmbrO+d9pUVuc88GpvwSoNVjlLlMUtDqGxyBfIKDHUMNsA2rV8FmcxG4Zd7ypxc3vy2OvYDg8Fb897zuYo2jsqotmzUOj7mOh6eJw28PxtoeTMx5HyR9tVVD36W+Sk9510jBK9MalqNVrujQCtTRfyd1PLmQzbwnDv7AV4Avn+/jq2S6+ca6LlzZGWBvEyAjgK8++WhyhZ+L0SDOI532mFk/kB+m5QuIUGd0qq1tv1J+abaFBfXQp7tsCXaLPaQQUfe6y29sl97Rvwa1YDKrnPZdd1wd8h+teN3wL7YqHmYqPRoVc2JZ2Xqu4fQLtu9f63hM3l5aa3Nq/cdJ7UeDNqoAA6jfryMp1iQJvUgVo1WUUxYjiBHGSwqYViJ4LAtQXrmxhbbuL/nCMOE7gOA7/o43+V614mG3V0apXUa9V0KhW0KhVGFTzqkl5iAKigCggCogCooAoIAqIAqKAKCAKiAKigCggCtx6CjC30gBx0s5cupYpR2Wpvu8Uu9N1pfWhTCuN2bYUuJ3/KUk7pBnyKVCWw0DD9kwvtGO36NQ0FNyFv5VMy6/ewBgtlLOU37GhVl1fpt3DxIOJC8fkhiY+nKrI6TjJMKIobXJCpxmSmOpAJxiMVU1ocgFTLejtgOB0hO1xjI0xcGlMbugYGxQ5HcTKBc0N08k1dCYiS5orS28OGA3kV9yY4CvBZ4KWluLLvJBAHZPjSoaqZmqofTk0nc5FruIpKEtQWiPdfFlB8V5rpko+6z7qs3FUuAbgRJOpADVFxtdcHJnxcPuch7vnKrh7vorb52pYanqYqbloeS5qLsFXBaF3i6vebcxpHDphgnPDAF+9MMC/e66LvzrXxfn1IQIq1K0tx5rNa0HyFRZquuuob9ZCfaAd5spZrbTS2uZO+2Iy0sINhf2ND9/AezO3iKwTxNaLBlgXskkD8IGKb+Og7+FQxcVK1cV8xUGzanEt7LlaJXdhtyouGhWPgTeZtyl+nNzXPkmsa32zsZvrXyt4zxu73jVTp17Kn35fvZ8PaUkUeBUVEED9KoopTYkCosBrr8A4CLGx3cd2f4jROITnuZifaSCMYpy5uMHu6ZSjg1L+hzPVNan5HoNol/4lg4w/bzdrOHHoABZmmvBcRyD1az90cgZRQBQQBUQBUUAUEAVEAVFAFBAFRAFRQBQQBV51BZSvchK67jzJ7i7Laf6bv9ew1sRAM+7SDtu87V2gFyPOqUYLyGn8n3s5Qa8mjWnUHDt5coLL12fAKPqgErMJPKdqS1MEBKGTDP0oQyeIOW6a4rjJFb0VJFgNYpylWtFBCitIkYxjxAE5ozNEsYqt5ijvlGpBJ8yjRwnQT+jvcgSjyfVsakCX4qbLw5SvDNC65N/psdb2YANLKWqcXcN6vxxA59xfA2plt9YPqhJtwHZpDpUBuXHuTpqei04ZdzV/UgBZy7VQ9yy0yCFccdGieudND8cXfNxzoIq3HWzgnrk6DtQ9VAhq73jsXJ2QpRkvAHh6fYh/fX4TT5/t4/L5Mba3Q4yiWMN3c8G7LIDQHDm/vN3c+kVOtopN16HpykFeLBxg3XnTtdIVsy6c7YYQG/c66UjQmj6nGteOg5pjoeaAkw1cTjewWAvPVnWvXd+FW3Vh+YDvW1iseViu+likeuCezRHqrYpyYFO965rvoOpRhDg5uW0G165tw9WR4ZMSvyarP1713zdpUBR4MysggPrNPLpv0Gujf+gEYYQ4SUDxJea/efSPKE5GoegP32OwKI+brwD9A1f9AzVhVzK9VgBYrwot/cPRrFBz6B8SroOq77HD+dV8bPUGePnCGjr9EVx9Hte12VHdHYw5zpsc1XGaoDcYczSQ41jcl2atyqvoQo7/9rA422JAPddu8PfyEAVEAVFAFBAFRAFRQBQQBUQBUUAUEAVEAVFAFLhZCtwYMNJ/oeJOm5jmlLlZBjuP6FbwUcHiIpZ7V0BtzKBcu1ftoczPhsBpfabgXhlul+OgM4Z8xePGzJwT5HaPqGPlgjbsl4zJ9Pc7gs9UFzrVz+R6JngcpsA4AXpRwrHcUURwOUEcpQiilCO7u2HKDmgFqVWE+mYQ43wQ48w4QkKNhJnK46aCyeyG1lqxK1e5lXUR7usTQQNoTUBLCk5qYWVaX3ZFawewqr6sjtFW4mLhQDGuai6o40v++KK/1P8czOqGyusLeE7QB6bmNbXFFmZ17rzOs3YQ+xZW5jzcu1TFA0st3shZfbTlYa7qwic7cO4bL2Yn9Y1i7K/0Yzy/HuBTF7r4ozMbOHdpAGwnQJTBdkrGbqPW9LTR98jVAbXpAV0FmX3oCktO61JldBNckOvMdb7VHCjWE5hxMAsA7KLIe361ZqAmKsAr2zTZpX3lvF6s+ThEZRx9Fwu+jZmKw5B6zlegul51UK24qFF9edfmvwnT65brcMx/lUpoEwwn1zWXACgc11z7mmpgc03sV991vXNZyn5/725kQcvN+g2X84oC16eAAOrr00v2fhUUoPjlta0uujqGmUu3cNkKCwQ2W/UalhbaqFcrr8LZpIlXqgABXorPpnHrD0cYjAKMArXAgKN/dAQQ1/WhiBWKp9Fx2gfnZ1Cr0L8gXp0HgXGqM/2dF88jShKcXDnADb+8usbQeXlhhqEzgehxGHHk9+XNDrqDEX9257El/p4mXG8wwuXNLiq+izuOLGNxtvnqdFJaEQVEAVFAFBAFRAFRQBQQBUQBUUAUEAVEAVFAFNi3AgYwKxc0PaZAsP60AF6TbuEJzJO7Z4uW1KsyoFa1pYvPS7xXf26+pj7l/csBtbGh6r5OGVUVCC3BbROXbK6OeVOJHOZ9KXFN3ePrs31QLegUQUxwGRhxXWhVE3oYxhjFCYZRgs0xQeYEvQjYilKcCwKsBTGSAMjCDNk4QRrGSLRRJaRye+SGprrIxKPTlN3VI4rnNi5oeiY4nY/f1FAaNml4cU7p1Yu85rNhmRzdbQZTM+bytCjJZ5fGnFm1fq9bziGxkd34pVMzBgxV1ZCooTAnKgKseUR3WVlg4LgCuNPR2OWDdKeIt5Lzt+ZwGcLldg2PHq7jiWMNvPNQA0dn6O/h6k4ol1wexwlOb4/xlQtD/OlzPTxzsYfz/QHCUaQWCGQZm5PJNZ5NL6QoAeV935T5jlP3ST7EO++fXB4Np/VaAYBWi7CserEC1wk39+TUwo8J4k1udC0EHeIQr7ZRc2xUbBu+ZXHMN23EsMmB7XCda5c3y3fYed2uODhS9bnW9axrYaZiY6bq8uctz+Ha9FV2uzu81Tx6b6NK2es7HrvB4sl5n78r7WqmfzGF6W/qNF/MfCs/l3Pq1cIAlQZQqndv+jXxWzL146frqU9cQjlpYaKjxTWYhR3lEVYLdPZcF5Mv71D7lW6UqXumdNtO/1Jc/9SUI94UCgigflMM4xv3IniVXpwwLKRnej8KQgaG4yDS/9AoaoDQSj6Cm/MzTbQbNYabBK3l8dorYJzSFJXN45Wk/G8AciQHUcSudxq7IIwZBtPn/B9XvSqOHPAEqD1Xu6crPlqNKpr1KsNhAtfX86Dz0/mo3jTNG649HScc733m4jr/h+/wwXnuz7Mvr/I/UN75lhM4efgAGrUqH3v+8ibOXd7ExfVt+K6D248s4cBci+cUzcHzVzb5P+1HlxdwcK6NZr3C1yAPUUAUEAVEAVFAFBAFRAFRQBQQBUQBUUAUEAVEgddHgUlATe9KDtRSF3KHK5tdCvKxg5vsClLMWVSD04C6wDMaX5q607y3OnMOX6bhcg6opwGR+tsaciA3recuQHfqeikNm9zPMZlkTQ3olGK46X2KgLcMQQoMoxQDAtFhilGU8TN9NqT60EGMMYFqAtTsgk7Ro/juKMGFMOTobkQ2EEI5oaNY1Yc28dUT4HaCAOexzwqoFliL9yoDKuNML/M3vYNZnJDDMTqOY9YV7eS3um2F6Qq/sy41rUtXFydU42U0NmNogYA2t8xA14yZBtQmjlrNkqL75Rjr8jCSQ1+79ctHFGfLcXhxlNHJcmFVPbz9YAWPH63h8RMzeGClhcMtHw1f/X2S6n1vjWOc3hrjLy/18OTZPj71Uh+XN8dAGjPYV3PTEHbG5FOLPKax4I3e12VbtIHH6v4wqwJyKE2icES3g6WKh5ZrI8liBBnNV0vFvyepcvJzsXMyoeuod1MX21jfzRhOwE4TuW9OrScJUXpyXbsu4FNUK9W7drjW9YLnYMbRruuaAdQ26gSkPRt13+GtWnE4KrzBwNpGjePICYQr97VnUQR5ER2u3NjKkX21YteTP0v6Wq8KqAtdrxdQqxEv/4iVUmzNd2YaTNngdwPU6jdTH7DLQo0dv5HlKZb/Pu78/VNf7drgjU5SOe4WU0AA9S02YLdSd+k3i+AiRTGTY5ocuOSAJVBJ4JIc0hTlbYAggdHBaMxuXYKO9VoFRw7OM+CUx2uvADmiaYw2On1c2uhgOApB0dkUl03jVPXVM22e65Yi2PV/8igSxbIYXBMc7vSHWN/uo1rxcMdR5VC+nlo41BcCzJvdPoNps9E/uyj+nc7TH42x3RtiszvA0nwbj7/jbobQdB76nuLAyUFNTurhKNDzjWrLALZj81ykfWlezjTrOLFygBdGyEMUEAVEAVFAFBAFRAFRQBQQBUQBUUAUEAVEAVHgdVIg52dT4LOwMZdilK8G33aCjh1MZRfIUqpAqNDePnjJbgycXLQ5GNJw89rOw7LGBUylhqiOM8VsD0LaMvSChKO2e2GMfpihE8ZYDyKsBwnWwpTBM9WKJhCdRClvaZggiVO1UQI3g21yQqfqdZZhzK+1fZi6kINCE9et+1iCz4yVSoxQYSYNdDU0LYyUJTKd1/JW8I0XCpTgt3L/mv0JlZmFBfRM0dAqkFsBa6W4OmsBrc17djVzdCf1Tj1zoLeWOSW3MX9VHs0C5k7Ust6RiW3mqr4OfQ2q//p8/KyvJ8dw5HA29niK/abo6QyHmjbefriNx07O4UO3zeLtSzU+dH2Y4KmzA3zxTAdfvrCJUxsDbPRjRCFgJUpxZVDmgVObWRmwn4m831uctSvXCtcR6hzjTtqSm94q3NJEbJs+5uar+NBKA/e2PHbxr49jrAUZz9XtIMVGEGMtVPXLeZVFlBCVL65hh55GSD1v1AAWV8H90ftoYEzlHn3ayHENMljZcF2L+Dlc4tkUBU6bZ8PyLdi+A893UXcdzHoOlisOlqo25qpUS9zBjOeg7btoVz00fQdNV9W/bvkWfI/OP222o3Ex86L04zL1IzLxVkP64vINytULHnQz5dlWfs1t5UEPesKZW82kREwA7F0AtJa16IPuYX6inXXv859Xc2weZ6D7XSqfcK3EjP1OTdnv1lZAAPWtPX5vqN4TECRnLYFEek1blMQYjskxPWYHLv0XuFGrYHGuxUCw6vtcE5geBpCub/dwab3D8PC2IwexMNu65joacvGSw5bOSQ8DvbnONf2jiiLEbRuubfPzq/nf5zfUINxAZ4zLnYAwab+21cPado8d7h5FplQ8NKo+j1ujXuX4mVajxjWbc+Cso76pLXJfd/sjXFzbwkurV3ghwoP3nMTRpYV8rK/VTRrLKxsdfO/0KsNn33OU+34csqt+5cAcjyE5o7e6A55zB+fbuO/2Izgw1+b3tOCBxp+OoVrUBM3NfKD5Qi5qgu30mq61XvNx5OAC16Smz828vFZf5XtRQBQQBUQBUUAUEAVEAVFAFBAFRAFRQBQQBUSBV6hAiTHlVr0ctFHbBsCx7YBPpnDJxIFTnTA1p0sevd0Adcloa/5muA9GXQJj01CSujHZAkFJckITCFauUbWRi5RcsmOC0RydnWBIf2M1daDJBU2AOlCguhtE6AcxBlGGbqjqQW+ECTbCFJ0wwYgyuMleTXHb9HdSgn1clNqUSTYAb6du5tqLutsFVCq7MTmOW0PAHPBSzV7jsiyx7qm8baVLCSoa7KYGTsNb4wbWQJndmczY1El5BmjXcvkqSmhZYeEJ93dhKFVx4ha0v70wAOcW0WngaasTUqy0Y3Et44brMOCMsgSjMEF/nCAm3XPot4u+ZnaydVsRfnbGJgkzzZW5Gu473MJ775zF21caHD+91onw5ItdfPlsB9/b6KA7DJQGmQMrVag+jyo3TuYcyu+chzd0l+YwVMN4PRa8fIDHXcWbZ0zKbdQrDubaPg4eauAtKw18Pz0zoFbx8htBiq0gxXaoAXVAqZ0xMoqVDxJEIaVo6kh5fZ/QvaLuERUtH5p4ea55XnJ253NLw1RDV/PhKM1/Mz9sWiigaTUVoSa47tiwHBtt18HBioUDBKap3rXvoOVT3WsXTdrIde05aPg2mhWL3dqejg1v2BZqZOR2CJDb6u/s9Jrd2ATIyYVtkmWnR0bX/N6Tikz9vpR+cTSOzgG1KTeQx4nn8HjyZypPlSgB6IlY+/LvsdFZ3/f51NYv1JoJdSJzWHHvlxz/+r4XF/UN3ZlvioMEUL8phvHmXwT93pDzmWAhOWcJChIMJIBZq3poN+qoVX0GxK7raBcu/Yd8ckURHUMO3pdX1/lH7NihRQaGnutc1X3LIDIIMRiO+ZeVXNf0o9sfBgwqeaWUp0ArwUeJDS/mDOnT6Q1xZauL1bUt9EcBjwtpxv/s4/rg6j3pRoB4ptVAnePX1T60CIAiuWmBAsFeqlNNsJucy7OtOh59+53sTt4P9KW2yElP0dzffvE8L2wgJz1BaoLVBLzvPLbMoLw3HPNcS1LKgVH9DOh6BkNEUcKLHGjM280695tWxNE+1GeK+F5d30IYxjxfqBY1fd5s1LiWtdRAv/m/K9IDUUAUEAVEAVFAFBAFRAFRQBQQBUQBUUAUePMrUEZ5dLUai+bouQhaNtCp5JmcSrEt1NKtcmNTrsWpj0xrOdjZpdarPnNeh1Xtq+sOg/7WNOlfpL+VmrLM9Eyu5YAiuKMU/SDBVhBja5ygN47RGydYD1JcDhJcCEJcpr+tjWNEVAs6ypDGGZJE/e0tSbQjmhg014TOEFP7zKOVgScXzkAkc2G50DoO2lBmNsHqattUo7bASiUHsIGRRcC2uv7C0VqGzcWY6vbyetIqBjlnXVw0mv4MbLTkd5pF68hkitHmyzL91hHv9LkO+85D2BWZLt00ZZCn9rasAsGrnG91zpzomT+I0scMLh3As2BXCFY6OFzzcKxZYUjdjWJc6AR46dIQW/1Qp9NTg1obA9XZVatAOzm4ubq1MRwz2LVQcW3UGy5mlqqYn6vgoOvCGiY4fWmA1a0RBlGEhHXSqwNyd7b6jKC1Vq+4noIO3tgPSQ6nSScVuW6Tiz2zGYynVppfT5JZHOl9fL6G+4808YE723j3kSYON3w0XJvNRzSHI4r4TsgwneH/Z+9NYOS6zjvff+1bd3X1xm42m0uTEiXSkmxRGsVUbGckxc8vEozA0vMbjATDCGjjIaCDQSAFwUAaDAYjYRBEwiCwBePhmQgMgwoMQzICQ8oz/ES/ODH1rMiitZikuDWXZu9LdXd17cvD/zvn3Lp1a+9FIqkqoNjNqruc851zl76/7///0lIvvYCsCN5UgsWqdgsQx4BUDkupPJaous6WMJXJYyadw2Iqi1RG19/mAUBQLSG3qf6dJxab8t7KSjDxEbU1bctNh5U62Ct1rktKaa1tvfl8XOpdU4XNnx4P3Hzm7HPB66NFuBeDQQ92BT0YDnkxEPShJ+BFd8CDmFZiRwK0FHeLSjvA9fVUVz9N7XNzcNnPLWb8TZKO6qS9OrWazlIHwTIPUPPbfmQbNbypg82V7KUVDFwuHyscdx1htU+bg4IC0uXy01biUPlA1/OvMkGloyJc32F5K63VAdS30mhucV94g8OLCGEwM8Joi2xOSsxIy2ZzWE1lkEplBBIalSrtvLf19SAaDrUEhlfXUrg2vYh0LidwM9YVRlckCD9rR+iXKKalNrJSyfL3tXQG8ZU1WSIWDcPn8epaygqU05aakJK1iAW+8iQtdZPd8Pm8Yk/9aXwRJk/OLYodN1XUjAmBLeNdLHGcS3IDwZ/qZpEXIHUhplKdCQdMPOD1xswNKpgJiWcXV9AVCuDu23ZKvWi7MpnzSVTOvAHhPvT8IuQmdGayw/TisizDGtYcHSZB9PZ04a69ozI3CJmp0M/l87KcqpOdQzKTleswVd5cjqpqWnf7NYRmH7ju5ck5UVez7jl3wPVDgQB2bOtFrDsic6MdW/JP4/zp9LkTgU4EOhHoRKATgU4EOhHoRKATgU4EOhHoRKATgU4EOhHYaARqIcWy/lmeRpV3YS+Fq0GJ9ZCy/PRQ/dYSoOaC9aCm2owCzuoZGcWbUhe6RNimauhm8/xJ8UYRmUIRq/kiFvJFJPMllOhanCsgK0pRpYimFfdypoA11ofOFhDPlkQFPZPNYSGbQz4jRacVeLMAs6beohg1QbAIou65RukVjzn1fwwYtUCvomLlMswadlke1HqTOobKTLsMyyx0VTE0leNkhd8BCxW34r419GKQdPVkEVlbKyoYS0CtIJutmxpOV4y9UDNbcoIob8wkERWOEGKXx4UI7bUpxnG7RNnq8wIBn1tAMdWuPil96IHf7xY4HQi40Sc1lb3YHvIJXEzki7gWT+O9qwmcmUviWiKDDO2qi9RnqxlctiBXkN2kM5QxthZwsd1kzBEvEPIg6vbAnwNWVzLIpHMKoAvBtB8PenJIaLhy2RRdB61MDTdwkJaRqQLU6v9Fpd7m/90e9Ed8GOsP4bM7InhgVzf+cGcX9vcF5blxvZccV4WSgPciCkgXgLUc36qe+momj5V0ASvZEuK5EubpFpDJY1me/+aRyxTkWMnmtCtBnsdgCWk6EPB3OnLSJp+fMcGDPEOSOMyxpOeLTBllIV/2YLfZw5tThFiI63lkPLQtuqyTGfxu9ErdazcGqCYPUHXtFWU5FdhRgumAG0G/W2A255jX50LQ60K31yPvkEfVvfazRKXHjaCB4u4iPFJmkyIsPR2EaTi5hjngavMOC2LrhI3KpAczWuoILyfnmISQMsc3GNs6jq3daYZgHBOsz825yHaM1lWJb2DCdla9aSLQAdQ3zVB9sg0lPGRdaNb8pcKWIJPKU96UyenbDQGaVEkHA36pW0wVrgLDSjFNkNkKAqZF9OJyQsBhJpdDOOjH8EBMIKV1Q1hk/eEMFuKrAiN5SeR6rEdMeB3tCqE7FJS2MIuJYJVtJV8ldCXQ5rmbgDUSCqI3GhG17afxRRB84dqMxI822bReZywUsFeZfXI50ve9ojyeXRKVM8eW8evppkLZJxdHlUXmQTKTwdziilz4e7sjAny5HOcGX1S8zy+tCijmOIvyOp2R5Afwx9w8AAAgAElEQVTOHVqKEy5TJX1m/LoAa362e/sA7rl9lyQbsB3zy6sCpQmTYxz3SEjaRBjN7bCNBNWcf/YkBEJ07ntpJYGFeELaw2U43xgDvgVqf0rnxafxWOj0uROBTgQ6EehEoBOBTgQ6EehEoBOBTgQ6EehEoBOBTgQ+gQhoVmGAp1HVKXBahpJG22vUelZLHQ8cG6Jms6+yUNLW4bJCVz2DdIltMcEzobOy5mZJwxIyeWU1TJAWTxUQT+fFfns5TbVnARPpAj5K5bCYKcKVA5DOoZhKo8Ta0AW3pXY27tvGkVvVhiaws6JRbp+JhwWQTcfVM7wKyG75dRu8ZKhvGWhbrFdv13AuyxrbAr0aEms1pBkHpUZWaEtpa41qk1bdCqILytRW1gZmWQ8ZbcpPo0ZXndUQUA+/6ZfCooSIqq+sQW1KVqu1NGDUmyCvLfExJFXQtG4WK2cXXD4PYn4PRoJugc20b44RHoY86A360Bui2pUWzrR1dovyNURQ7WX5SKWq9etNsoeziRzem0rgn6+s4v++vIIrCykgk4dLxF22+EsYbbOT80tqcKs4WiNOnut2iwU01dZFCsUK+luLRWq4L3zYPvb8nEpgtS/zTHe9R7Vqrqk3TTBZrkOtmK5SHpMJ/MFoFx7ZG8XhXV04sC2EvpAPARGJmb1XHqhmGquIKA96+bfk1g719oQQ41zPxBB1fFBIR2twWt4vZ2hxT3eCohyDi8kc4ukc4vkiZulMkGL9a4LuPLLZAlxM/iiq0tnMOCmJZTi0TbmZeDY8q5+TW/PTzDETe5mISoFNIbYorqHU1x55u+D2eEA6wrfboxTXroAHnpBKfogFPRgN+rEj6MNAUIHtmN8t6mvOy4jfg4CXSnsXfNoqnLW1TUJF2bnUcS7Qint73oY5zFR/LARde5rUy4WxEkR0LXntCqC2qBI0jLbb1GYvC8Eq52zH4nu9R+jNv14HUN/8Y7gpPRB1tM1Oo1y6QZ2BlIVzQVTNmUwO6ayqNS03Gy5e22nl7Reg2B0Oye9O++5WG8rtUtVLIDkfXxG4TShJYMgX20pYHl9dw/TCsixL8JgvEKBnpK0EkoTUtAcnyCRgp1UIFbJcN1coyDpcjkCyK0yoGVAgnTctt8jL1OW26oIXizJm1mXHBYGzFydmBeTetW8UQ/09DXtPhfuVqXmx8M7mChI3pTgOSzIAt0OoS1Uzx5CJBlQ3cxy4bS7PF7+7dH1WtsOEAZOFqpTaJQzGunH77mEB1//2+0tSbzoY8In99t4d22R7sn0mS+TzMpaDvd0y5oThrYBlxofbuDI5j0QyJfW2Fch2i4X4UF8P6ADQUVHfIgdEpxudCHQi0IlAJwKdCHQi0IlAJwKdCHQi0IlAJwKdCHQicONFwALUCrZZDM5BmhXutL+0p2wrihjbanycmS8qe2w+M5OfRSBbJHwuIp2jAhNSI5p1oRdyBXlncgVRQuezJakRzeditCSmZXeCdYj5zvFnCbPZAq6xpi43TECdywPZnKoLrW2tpUk24GggjTAv+bxsha0WtUNrExyHpNhstJI+OxSW6svyImpb5RrUOlhVgNrSS1rRVOuYtphkArsq1cBmAzk1uK6w4TZbsEnjLeZu6l0b9TPrQSsWSJGMqExFAe3WimgPfB4KqQC/zy3qZw9/CmDmM0s3fH63KFkJpvsIq31uVUuYn9OK2e9ByO9GiJ/73Ij4VMnAylc5/qwhfmU5jVPTSfw/V1bxm+sJnJ1dQ5qW3xp8CrgUxW0ZeipAq+e0W4+tfGYbWz0oRo2tBkqDP6lBrUB9eQxsKncDve3HUZtHvxle69gj9Dbto2A74MFITwif3daFL+2K4g93deHOwRAGw8wMKM9N7TjtOHrLds8Sm8oDorWWik04jzuqpItI5kpYyxSwksljlcdjvoClXBHztNXP0j68gHS2gFxG1Xmn2pplInME1/miWI6LApvHfl7Vg18ruaSsu7JOEPVbua67KLr0AVtdsLkycYRzyFZ/XJImfC7Az5+cb7SQ92LA70EPa1373OhmbWuZn16EpL61mr9iJe5TNuE9Pg96fcoNgLWu+TnV2F5PSd4BKvEpKGPpVZebu1LH0Lpf5oStU1NUjoU6Q1nnYjUnrTONBbnVOpYFuDVH2jyJr7vtnRVvtAh0APWNNiKfQHt4USEEXE1STbomlsnMQBKQyUw3l0spUX0eUckS4gb8fsv+WN8v6WW8yvZ5A5CXINwOqKnM3j0yaAFqwk6lfCXAXpW2K4Co6qxIPZZiEZFgQBTBVF7zEs/1aB1NW3ACUdYjZp1hrktoTeA5PNAjgP1WcPsmlKeymEpnju1aKiv9ZHxLvJBqi3Oq4WcWlyW+9x8cw/aBWMNZyPVZ23tuaQUTs4vweTy4bdcwBmLdOmvSJRbqjDHV7Ryn2cVlsVjfM1JONJici+O9c1dkDAmeqbLmNjhWhOZMHLhjz4jMuan5ZdkGt2XGlkppQnGOG29IRanv86kbTp+3ZajM/k8vxC17c84TJjpwu7uG+tHX06UU5cwIvKVeOcQvTOKN91Zw4lIGJ9NFnNHlcYa9bhyMBfDkZwfxxAPDiPlvqY53OrOeCBTn8MrL43hqsbzy4b3DOPGNXVDeFp+S17sfwvWzpNXZxx/Yh1f/pP9T0vmNdjOBU6+ex1Onc1hy+/DMV/bg6ft7G290cRpv/HoOr52tPkc99eA+vPhQk/U32uTO+h9vBCbP4Yn/K47XzF5jMUz9p/0Ytrdi4iKe+fECXkoAj+6K4cWv78eBrvU08ype+G/TeK7Rvtaz2XWtcyO1pVEHbpZ2rmsQOittWQTWce7PxnHm7Wkcey+BU/EiTuR149zAw8P9OP7tfZXnhS1r+xZuuHM/sYXB/aQ2vY65/rE0dQGv/N1FPBU3Owvj5H+9C4c/ln13dtKJQJsRMC7Wmoa5qL4TvqEpilUX1r5dow7VymCrHmoZ1il1ankdsiUqoVXd2xKSBFh8dpYrYI1gS+ByAfG1EhYTRazkCogX8xjP5XBF7ITzcGcKKGaKKGaLKOUKKFHdKqXxlAaUdXil9jSZtLYElw8sNVANVa1dZavZj7GFLrNKpypS9cuIKixoqGseqy+d6yjYqz4mTNJgWu9EMyZLwSy2vVKbmq8yVKrgcNZ3WkmtoSjXrURR5XHitqgMtuCqjK82vtayWs4B1QdValDqQJN5+lwo+VWt35jPhz6/F1H+HlDW2wNUPvuB7oAL0SB/94qVMtWnPQEfugie/eSqBHVueOgGadi3WCfzuaaKHZtFtSsV09XiFTtodkmSw0Iqh4uLGbx5bQXHzy3i/HQSWMuLWlfFUI+9FXfDlVV9b/MqW67rz8wH1jLqgBGltABqHStNHcuJBrbMjzYPyXJjtImBBbn1L24XSkE3QjEfvrInhv9tXz/uHYpgtCeAsE/FVJTzlul4mZLrWacBNv9X2X5lmmCOXX3s2Oodq2mhMjuUUF/p75X4Sdd+NyUryQvEjp9jpJNOeJxnCljNKGBNoJ3M5LCSzWE5qyzF4+ki5tN5STSZzgNL+aLUhC+Jn39BnBCEWsuxbbNVtwTmJnFAt9VaRk9qcRbgKU4nLZTccgR4We+aORice1Rdk8tILEuiuqb6n9kXtJz3B6n0pwuABzt8HvR5vejhMRH2IRZmwkURIX8JUTlGfAj5vALBmXAR9LKmtjIVkONLH8dWbG3nzkpOoue9BdrNQaq3oM/lxlnBmkcWoDajv86EhPXO4856N2wEOoD6hh2arWsYT9yFQkEyBAnjqCameprqYlp4E2LSSsYAajkRejwCEbvCAalPTAtlY9W8WS01Km0Cclp1J9NpgakEzbT45j75ImBeXl3D4vIa5uKrAp15wSNEDAV90heuTyA6MhhDTxeBMxXWBbElp5KakJPAkevQUpqqYIJ11ipm/WqC641A9mYxkZrduTzW0llZlDCW8dwMpS7BMO26CfHFKj2Zsmo985rJlxpTZcWtAO2y2G8/8Jl9ErNWXqwvTetttvng3h0Cl+0v9pHJAgTQ49dn4Xa7sX/XsABfxn9iZhGnProi7aRamvtnJiOV1yuJtMyz/bu3Sw3rpdU1GVOqpXO5vOyTgJoJBaxR3opaul6fVMJDUtpB8E6rb2bOMT5MVuiNhqXNBNa3xiuH6bfP47l/TuBYmbPV75rbjafvH8FzXxlBbEPZdbdG9D6dvUjgrR+dxYOXzB8M5Sg8+cAYjv/J4KcnLJ0Hyuse6/i/vocDb2YwbW3Bgx988z4c2VNjk8UlnDh+Cd+6VMB4nT12kgPWPRQ37opNAfUkXv6bCXwnXe7C8K4hjP/Z7nUkytxIsPVGakuj6XGztPPGneKfxpa1de5HAfGTZ/DUm0m8UX3LocJXK3HlZgxs537iZhy1hm1ub65/nN3vAOqPM9qdfW0wAvp5FS8BBDEGazW3fVXPL7N5IEPHRbHeVgCa9WbTVEJqGE0lJetCL1MVSeVkluUCC0in80jn6BpZRCZXFEX0Wrok8IoQO1EsYraQx3Ihp2pCZym/1u9CQdWzNZbUdgmyMFetH7SphSvhrpYJW2xS/yJUTytrLVFxGeuZaBuGVCFGrqLHFvEuly62uKVtmwYYy66F0MpujDi0ykJcvi2316aV1aTaUSjcWtY8nNQe2YTOFBF5vehiTWivCyG+PRAVKGvv8pmp3886vW54/JCfQb8XPX4vYn6vKE2pgKaKNEolqletG6bYiuppbkP2we/ccFP521IhSjtEs2uUJTKV9t0CSCH20h8spPDzKyv4zbVVnJtKYDZO0VBB1RMXX+nKRAHZmgTQ6E3tymObgtyKoanvq2aCGUXLX0CmlVKv1k5raOd4tcVAW5b7WFe5O4idg0EcHIng3++M4ovbuzEaDUh8rfmpfynj2zKktse/7Axgg/S2rVgCZSvlQcXK6afQaq84TnJeyJWQZM14Hv/5giim1/J5JLNMViliOVcU9fUif89SCMY68gUUsnRSKMrzY1Fd55j4otZnvetkHlgp8FyTV2NunS90FkvZNqGcRFLUBF64u8L69tGVA5HnE8aXxJo/fUpJ3eNzoZ/1qz1ehD0qKaMr4ELAx5rqQCjgRdjvRcDvFQeBgM+FiK6THWVpTI865phYIMebfnMsaSfupxq7QR3x+nEv96PiHGWd47lm52Fzq/P2Vl2uA6hv1ZFt0C9CQ0JJWmQvLCcEVIcDfkRCfAfg8/n0DYuyYyEM5JtAl0DT52Wd4cp6vhsNIzOcsgLIM9Im2jkTotI6muCT7eK++VIW4GkBn5OzcYGWVHjT0puKaX5/dWpelLi7hgfQ1xNR9bB15hWVxVyGwJqxEFAvymKlGif45H6NFfVG++ZcX25FaA8UT2B8ak7uFGhhTmtqQvGNQmqqzyfnlnBtZhHXZuYl8YC1lKmQluSCYEBqczPhgDd4VCWfuzYjv993YEwstFt5UUH94YUJWfSu20YF7td6EWSfvTwpc+rA3h3o7+mWNk3NL+HclWmpCb5nZJuA6d9fnEA8kUSsK4LRbX3YO0rw5cLlyTlJTFA1skOilKalN/tA5fRGYmZA+uJKAtemF2Q+9EUjkqRBZTkdAwjWnQC+lRjdcMsU5/DGsSs4Mlm0QaLWWjk2EMXr37xznUq11vbRWerGjED65HsY+4UBi248uz+Aty6kcEL+HnLj+a/eiWcPrUvCeGN2uFGrOg+U1z1mb/3obTx4qXL157/6AJ495NhkDbV+rZ0e/dKd+N5Dta87625kZ8VPNgLNALXze7Z23bDqRoKtN1JbGk2Bm6Wdn+w0/rTsPf7L93DgV+reoOa5XAei5XM/Chj/p/fx4Nu5xveo2/qx9Of70Fo67Q08Gp37iRt4cOxNi+ON75/DY7P8rLHyuPW5/nF3vQOoP+6Id/a3gQg4gKmBapUu0FpMo/E1VZGsCU0V9JoooWnrq+rPLqcLWM6qN2tDz6fymBY1ZF6sugmoi1S15kr09ZYavyU6DuZVDVo+qyqKlbELxaIbBRRRcBFGa5Jo1INGEStPvShFVC1XtYcJHZW9tcvAQukQl9NQplS0VMwKSCtIpWo52yCm3SzXKJP1vkxtVxN9e4ljaYMuz6iei6p9KBhatmpWWlS1rGLj1icKflp1du1jbJYxP9V3qssmyaBco5pwTbE35eqoPLi9cAVciFD9HPTJezDoQZ/UfvaKKpo1eKNBH7oCXgR9qv5uyOvR8NkjIFpq8ora1NJhW7WxuSs+YzaKTj0kVYDaJrSvXZK3klVb6NcOh+WZb4lzsih1qU9eX8FPzy3gd5NrmF3KIpnSrpacN25dt1cX0VZqdhVLeRavvEJRKhV1woBb1auWF/X5KrbK+F2NK2MrkWefjTCXbaroXDvHabnetJqzJXi9wGAsiDtGuvHQWAx/vKcH+2IBsaQm2KzvSmqqlKt+6pmo+mw5KBh7f7UvU5XbGEXzZzl1QvXDGpaq8andT2NkIFsX91iVhEGNuyixTVuguLIqA0AITZcFWogTTKvEl2SugNWcOe+w5nUWi5kC5rMlqUF/NZ3FqlFdZ2jxr84xHD4ZS10/XPT1ui1WYohJENFxEDcDbX8gc0Uf17SeJzt2s861zBulxJbTh9S95rHGetceuLxUYLukLjsB9c5gENtZ39oH9Abd6A/5EAv4xP6+h8de0INowIPuIB0IlPqa+1BuCjqZQgvdzRQzc9duZW/G2DpH2dMmqqzz25mfnWVvhQh0APWtMIot9kHVbqayNo2F+CrmllYF8vLk2x/rEgBHSEqQSQXxVlgaU91LxTZVq/zdupBotW06mxVAfX12SQAklbkEplTfmhf7QDUt2074yW2FQwGBioSkVGCfuzIpn48O9VuAmypbqmJ5Amc9GW4nmc5Y6mJlh62snUeH+tAbjeh6xM2v4oTbYk/jZk2SxstzHKhwnl9axeWpeamZTSBOFTGhOE/k6YxSVhMkE8C2+uJYMn6sKU1IvZJIyjj2RVmXWQFq1genbTq3y/auJFJi1c34HBgbaRnEMv5nLl2XG6/9u4exra+nZt1xA7IZls/sUyCbKv3J+SV8dHlSLsb7dg4JGH7//FVJnhgZ7BXVfH80IvXOr07PS1tv2zmEob6oQOONQOla8WSiw8T0AlLZrNjCsz1U6HM82R4eH3QQMIkSrY7JDbNci9CnUXuPfOF2/OCRjqXuDTOmH0dDJs7hqb+P4xWe4twevPi1O/D0XV1InzuLIz9e0Z/7cPzP7sGTo62fqz6Opm/JPjoPlNcd1laVRdP/9Ftsf5t/bJdfj++N4ejhQRwa8CEY7UKwk2C77nG4oVdsBqjRUVB/suPXAdSfbPxvpL2ncOLYB3hE5ak2BNStnvtRIwFlLBbC84cH8fD+MILBiDwgu2VenfuJm2Mo0+N45m/m8JK0tjGgbnmuf+w97wDqjz3knR2uPwI2YSWVz/F0DqsZpUZkHWj+hUBl9BrLsuVLWMkDq1Q6Z/NIZ+gKyfrQRaSyBYGDfFMRLfWhBSJRDZnHCqESVc9UNcpbsz7x52ZtaPHcVUDWrWtFaxtll7ZRLgkiK6uSVacNWOTvClALADMKaqtObXlZjYRl7Qq2ZiNuBloaO+MKOWxZvGzF3arralNDG9pqAHXZ41t/Y2UBaEBqGwv1q04XsEtx7bTXqMcZFg/g8XnFUjjidaHL50K31yW/sxZ0gDVzRa1Je2IffLQq9ivlZq/fK++egKq5S/VzRFTPLgFjVED7PVRy6prTrKfrcVmsv/bksyt27Uuo4NX9tqpgsiM2tiyAclXwSkUvHTvHlzP4zVQC/zaxinevJXBhNoWZ5RxKxTzgMdskTizbQStA7Yi7pbglpCZ5VIC6ovOm/LfOoVDlrhWsrtfP5gesobX86UZ3xIux/iA+O9qNB3b34L7tXTjYHxSYWb0X2/NxK3zquLDgpu6mAGhHZoW1tkDc8njpSuZW08t9U1DWOhxrda7Z940CQncGshWWoS6o+vVZujQUtBJbEl/yUgt7OVfCfK4g9uA8J1FxXZDa9ar+dTJD1TYhd0mWp7vDGh0etFpb6taTjvMcJeclnWWgj+sKXbyV16ATPxgr5XeuEkHEK1y/hWTz+V4J8LrQ4/Uh5uOxCnW80gqfrgNSg90jEJs/gzz+Am4EA7QH96DbyzePUx7j6jjlMSo1sfm7OBYoi/L6GQsbGYzmM7ezxM0TgQ6gvnnGasMtJYyllfPU3JIolGmRzRrBhH3DfVGxMe4OB+XnUH/PplsaE8TSPtnUjyZINjWuqRw2tYP5OcEzQfEde7ZXAVPacV+dXhAQK3A64McQrZ67IwJZ+fm5y5Ni10zwPtQfw3ZdW9p4m3C/mZyyNJe61Nm8tC2VzklmUY/UN44I1GV8Gl6fikUB3dwmlb1egl9X/YwxgvHlRFLU4lRuE9jba2ZTXc2ay7z0jmzrtWpvN5sA0qdsDrNLtNSeE0Uy4X60K2zZlXPbhOnZfF72TVDORAFCbCYmEMQSYrfyou32pWszAnK3D/ZKcgOButManWP5wYVr0p+7btspKmi+OIbvnhkXNfyu4X5pJ+cIwTnbwu2wfYwtrdAlcWBbn4zJZsNptsfUPqct+szCsowJ5wABNZM6CPZZQ5tq9JvvVd+i+eFtXXj6y9vx4Gi0/OAvsYQzp2dw7F9WpM4nX8N9MZw8uh9jHTB08w3/ulu8hLf+8TpO0gq+K4SH/90u3DtsOx/OTuK13yxinHMk3I0jf7r75lc0NYtV54Fyswg1+L6V2ozTOPa3V/Etq/zAp0yhv4Ho3hKrNgXUADo1qD/Boe4A6k8w+DfYrifx0v+YwDMqn7YhoAZaOfcD4//4Dvb+ruzrfXjvME58Y9c67PtvsFDVa07nfuLmGKjTp3HoJwmcktY2q93c2lz/+DveAdQff8w7e1x3BGysYimdx8XFJK4sZzCTyGI1WxSlNIH1QiqLmXQR09mSqKJX0nnkMwW4qIBmuUK+C+ptGJ7i0KxRqxWcVC1bVMtAxXI9a6XRJBTT1t1ULFMBTYWjrqlrKaW10tioIZVyuKxaVgpqo0KtYXltVNNmHa20VmBRQ0u9D9YbtlTOBkpZMNOonPW+q4ydK1XO0kFRPhrwR9vpcl1fi78bdaQok7XulW0WqbILLgHE/KlqQ3v9LvQGAxgKBbAt5BU19FDAjf6AG5GQB90hj0DoGOtEB30CvpRTMaGzAtDUFhFsCVuz9qmV2abdWklshN4GTIrqnQIiSxEuI2lBMq35NH7aVS7fdiBvJQU4rLxNrW/1bNKogsuxsyJaKoF6JtY2/3BmDW9eXMK/jq/i1EQSi6mMQGaq9UmQzTpW+fCSgpKyDypMrfrleklHzelyDWfVprJF9IbotMm7ENAd8Hhwx7YwvrQvhj8a68HnR7sx2OWV8VJ5GFrnLHNTY2QNVG091FOvDK9lEVOT20RCH6AVFt5mFfmO89WZZKCTRPSx3Qx/GjG603HActZ2IndLWa1U1+ZlFNj6DCLPtvOE13zT3bugSmDyZ7pQwHI6hyUm4KRL4vgwl8pjLp3DfKaAmXQel1M5zKdyKKYLcGXo7KBANc9nJakooM9l4vCgQDTPVPY0f3EpqM43MUeFNVaitBZ3AQrueI4ratW1W9TWBNsuutLyeKSdeNCN3oAXw+J2QNcDDwZDXvQFfYiFvIgFvfI9Exa6AwpYe9zqGPd7SlJGnvsyxw5/ejj/G3HsdV9UOiveLBHoAOqbZaQ20E6pOV0sYnF5VZS112cXBeISBPNF8Ee42B0Jyu+0UKYNM2sCszbyehWjxjqZoJQQU9W8Log6mEplWjYTChKa8uTqZYZNwK8VxDlRE+8kuNRAkMsQrC4tJ0TxS8BLIExgSaAuYLVUEsvqK1PzorKm6pZ92ze6Tfpjf/HikMpkkM7kBHQzHoTfbCeV1oSk2wdjoqat9SIMpuqW67GPbB+txBkz7osK8FoglX0ntOU67CNjQDUyr/oDsS4BxkwgYNz37hzCQE9Xze1wTLks92tU2WxPfIX1uROIhIO4Y/d2iQ9f7COBL1Xq7DPbTThPOM3EBAJixrrVes5UOlOlzW0Eg35Zl6pz9tv+MoCan92tATVjz3Vp6b20kpA4SGJEX4/85LZopxRfSYrlN/fFubFziCB7KwFxSazXLwh4z0tyA29vZhZXZE4QpHM++Xzepkr5DRyym75q+t0P8eDPkvrhit6824cffH0fjtzZyCKX9ao/wnO/Bo58+y4c/pS4OG/6AHQ2eOtEoPNAeWvHcvY8nvr+El4xexnoxdLR22/9xIetjerNs/VWAPWm9eZGgq03UlsaBfhmaeemTZLOhupFIH4R3/m7Bbysv29k8d1aEJfw2nfP44lFs7QPrx69F48PtLb2TblU537iphg2Wtn3/iqj29oMUN+oXeoA6ht1ZDrtahyB2bUsfjuZwNtTa3hnZg0zq1mp/cznNKlCAYkcsJx1YY1QmjVeqTQUX15DpjScUWaHZbJpqVLN52yHIrCWGaJNrQlCQlPn1lIuGkBok6tqi2K1NbtW1VhpC312dFr/3waolcWvtsZmgyzAZKx0DWw0gEwTOw1KdW8srCbKXm6jlnzWfCZqSk2hNXQu/58KSdZ09milJFXNSmEZ8SuLbQKokKgs3Uoh7ec6qgZuN5WWPreloKZ6WpbXdaCDXg98HtoRlxTgbOJI2XDWWFCSUL/MnS2maVvZgtR1NqjCbseb5QBa00DPG7UJW+KBGRJr2+qDhWQOH80n8c71NZy8uoZ3pxM4v5QEUrpGsem/ySPgfBbga+zgFf4U/Cyb1Gp/StblAzPZdRjtXLrW+LdyEuJ6VNr6gf5IAIf6u/H50SgO743i4LYQRqN+pZDVLzXfyvPajEIVALatIb9abS3XXNdRdUTR9qnebeUo2XB29ZBocF+xQxU6+6FcPuRvz4AAACAASURBVIiMg3ZlpMrdbSWC1vSQZ/cURxVZ155Ka9a8Zh1sKqiVcpoK6pVcEQvZAlazBSlBkNMKbLpEpFkDO0sXCdbHVorrZK4kdbSp1o7n9Fzi3BHltfEutymxzcnOBE7bhJtxUNPedj6g8lo+0tkirEXtdcuxzVrvcnzzfMDjWtd7D3uV+ppqa6/fA7fPJzbhO8MuDIfc6An6EA0qiE3ltal33SlF3fqUutWW7ADqW21Ea/QnT5uIdEZq/p6/OiMAjjc8rCPNusNU/FKtyt8NkOZFhYB21/b1K0YJXglMqRZeXlXgl/CT+yAQ5f55c2nqYROe8rpGFW5PJCyQl20wwJRQdXFlVcAz1yF8psKVYJ0qamPhTRDLfc7HE5ijEjvoF1BL8Gl/MQYEu7xI8He2lcpZKrwJfglsd23vR6yrEmzL5bBUEsj80ZUp2Rf3z3M41b5cj/ujUpjA2vkiBCdg5z76Y916W8sCen0+j7SH8DgSCmLPyKBVQ9u+HcaWCugUgXMmK+CZVt2iKs/nEfL7Mdjbjd0jgxJruXVhHQ1CbQHb7HtBfvIao2qLe1q2NOf2jNX6ciKlrdF92DHUZ+3PtNdeq/rgvlGB2GtSAz2JpdWEKPlZ/5mxoq33yADtvZWCn2PJOtCXJmYF0u9nXHujW2I/b9rLMeTYriZT1tzgd2wfwTTjyQQO1r++OV4zOPbSFXxLK6Glze5PkSXzzTFInVbeLBHoPFDe2pFyAsq9wyh9Y9fW7rOz9RsnAh1ArcZi3XW1t3ooO4B6qyN802z//Q+x/adJq1b0xgH1pxCgde4nborpfuof3sahc6apHUB9Uwxap5E3dQQ0ixVaNLuWw79dT+D/vZbAmxOruLKQQnEtJ88Qc6zKW3ChlBdTZMCl1dAVckkN9+SHIUplWGyAme0riV2lylPBHaWvJkI11XC1INpAXQuKm/CrhpgazlbNYMPt5NuynbNd2KIAn3YUEeG1UtdWt1NtzFl7WneiXD9ai7elD1RHardfqcds3H+pkGRdWrEAZn1at1j/UjlJ6LSdrpVBLwZCbvQHWZOWakkv+qiW9HsFPMk7pCBV0EPFpIH+ps6wJcS1yLHlEG6sLiVoptKwdjTWI+K2pK61p7jMHQeErbdKxTRxWquroVGvGiBSWXnrutFWHW/7vvUskXUNaS5XT6ZV/eV4Fu9MJfHz8WW8eWUZi0tpuDI5VefYkFopiKwIK9WmgstNDXBdl1wpqqmstrTiGmhr2mqU/lWJEa2fJjhP3EEXglE3Dg1142u7B/CHo1HsHwqiJ+TRwFzNUQsyG+VzvWQDWyKBOk7MkV+DODtyK1QIHP2rPVT6KNNDabIKrDGt3JcFqZ1NqQDXRpFs66tt38bm3ULkTrMEW9iN0tqeP6Jqv+t62FRDF10o0ImW0DqTw0qa7wKWM0UsZYpYTOexlMojnikininhSjqPS+kMktkC3LkSSvmCJPUUtZuE1L6mSJDnE7hs7FrttygeE4yLTngwCRIaa6gQ6rls6rnb3BW0dl0dOtpZAT43XFJnPoCBsBd3RT24rduL7V0BDHf7sb3Lh96QV2pbyzkk6BEHBcmZsdeTX09SQOvTvLPkDRCBDqC+AQZhq5tA8Dm7tCx1na/NLMoNHWsSU6Vq7Ktpb63qQtNuWl0tCGZ3jwwIRGXN4lZqUhOcilo6x9ovVOvmBLxSNZzLF+UmhcCYYDng9woszUjt57QsTzgbCgbE1psg0GfbL6E0+xBPrMlyVN2y7rHAbp64pPYIM8tcyOfzmFlYwbmr06J8/cxe1j7urgq1OcHyQkAb5+mFuCiQqfSOhANSG7q3O1LRDlGkFwoCmX/30RXp2/aBmChqpxeXBcDTypp22YTmzprUBOGTc4tiK94dVmrglbU1HSMd/xIkRru3D6C3R9lMGyCsYpmvgOuEz4TaVI+zL1QZE+Tu2NbXsmV3u/OQgJ3jS7U2x4WJDlSqE0DbX1SHnx2fFEB++65hdEdCSKylBOYzBrQKn5yLy7ZkTHujkhjAmtxMVoivruH81Wn5ngprmRuRUFu1udvpG+dwMpXRdc5XJM5d4ZCMAdvMNnG8o5FwS8dEO/vekmUrrOnUHh5/YB9e/ZP+zdtddgFvvTmF42fTOJEo4oz+e+pw2IcH74zhyB+O4kBfPaBve+Dt9uD4N+7Dk3uo3D6P53+dxBsrRYwDODwQwnOP3YlH95jt5DD9u3Ec+/UKji/qfbrdODLShScf24eH7VbUtXq6oTbX2OD8eXzr5SUc018Nh8N44y/uwr11HfNTOPUPv8ehc8bOspZaqID45at49c04XpnN4YS20hz2uvHgQBBP/MEQHr9nsLV6vIuTeO3nczh+NYOTaaiHym43Hu4L4Ml/N4yn7m+wnfQc3vrlNI59mMGJpBqPltetM8vsdYbHRgbx7rfHEEMO8dOX8fIvl60xZV8f29WDp7+6FwdiTWpPbsqYqpgf//kijs8W8JbU3nbj8W1hHP3T2/Hw5Edw/czyn258LBVTmH7/mszR1xeLalucy3Jc9OGZL49iuOV6mnG89vI5PDGvA+p248U//Qyevqe+o0T6/Q/x8E+TeEuvcuQL+/GDR2KVI7I4jTd+OYNjF8rzwsyvp744iscPOpbXa9cevwLiZy/i+X9awWv6uD0w3I8T/8c+DHO9BvDxrR+9jQcvbeCU1AzorXv+5xC/MIk3/i2OVx3HDufEka+M4tE9tV0o1hWjVkKQnsOpXy/g+NkETtrm1YGgD0/d048jj+zCsL+VDQHYkvMWgMVpnPjNPF5zXhOiATzF882DQ4jVKhfRAqB2zpWGYCw+gzfenMaxcxm8ps+fh9mGPxzF0QfW8MJ/m8ZzJlSN5tBmxHyz2sLz5IUJHH9zEa/NF3AirzpwIOjBw7uiOPKVPbi37vW2hXlxI7ez5QSWZrCz8vtnH7sbz9/vR/zsJbz8Zvn6c6ArgKe/PIYj95hjvNb1AXiU54I/2oXHGzrSNIk9rxfvXMGL/+Y8rlsZ1/XOico4PP3lO/Hig1GguIIzP7+C536XUseNGzj6hdvxvYeyeOMfZvHaRAan0+VrWs2e2ZOLGh3XDkjbwgx1LOLB8W/fhydH6qyZnsOJX0zjlbP2+xfg4a4AHr1nEEe+OIJYvfPles9jVlM28X4C6p73+G9W8YbtuB/zu8FSPY//0TAeva329brlmG64v8491Zlf2ThO/cs1vPxOCq/r+1G5ft0/hKMPjdS+NphN8zg5O4nX31qpui9+jOe/L4/hcM37/zbn+tgiXnpzBW8sFjBu7nvrBLLiGtT0GtZmOx7qbXn4IPfAkzj2fq24BvDGdy/iqbjZXCPQvol/e7Te+s6SnQhYEVBsSD2PXMsWMbmaxcXlNM4upXFxPoWrsymcW8ri3GoOxWSOBakVrLL/mWioJzdiwSUNc2X72rpb9mInmrWopFYyW4pCGyjW4FRZPRvybIdeZdxeMcTWtpz7tzfYth0B1Nqu2YA82y6lRrbZlIF3FMp4vRBPXT4j1WrliAfo9kLUjlQ3s96sKJmpdPR7Rdksb10nmmpoqqRjXiqhqZpWdaKDUhNa15nV6seg1yX1oe1q2vVN7fKYmG5WVnVe31Y3b60G9LpqTvEDu35b/c6a6tdXc/hwPikq6guza7iymMKFlSxm1/JAqihgsSzf1fJ+KpntBZZNU2zT2Bw/CiMaGbl9wujkCut7/Z0dqPMjcgGPG8GwF2ODAfzB7jA+P9KN+7f1YKwniN6wx1Yju2zlXcERW4KK9mOw/goVR1OdQ6u1MW4yfvW23UIzm82M1tpXe6lMoYBMvoi0vAmt+S4imSv/P54vYiGfF2V2JltAJqN+UnWdzpak7rXUvs4VkcwXpe71ar6IlTx/FpAk0Jaa15R5l4CcTpZxniatBAF7ZoA+2eqEGpX9UlL+/HIO8sHjpx24GwN+N7r9PkT9HnQFPTLHAhEfhrv82Nvlw46wF4NhL/qDtAtX56q6PKqluaA7YE+icDS9VjLKRsars277EegA6vZjdtOtQaXqxYkZTM/HBbAR7u0bHRLQR3hLSLi8uib1qa/NLAhgJswlaCT8JSg19YUbdZ4gj2CPimKC0lyhiHDAJ0A6FFBW1mwLYTjPZzzB+DwehAI+dEWCYtfNe0lL2e3xqKwbvVMqm69OLci2af9MwE4ASwtrqlu5rB0G0yb7/fPXZJuf27/bqn1s+mAU1FSYZ6ky16pe1qVmDKgoNnWoqYqmwpwvwnHC9Km5OD66MimntTv3jEgsx6/PCtCkFfRgb1SAq9Minf0ntKWSmrEnuPW63VKLWsHnArwelyQRUMHONvBFdfe7Z8cFBrPtVPDGulSdbKrN1VjmkM8Xpc8mPq3WlF7PxGYsqJAmQOY+GQcmNNhfHC9+z/Ef1QpriXcqI6pvjiuTD6jE5u+cDwTzjCFBMOcDt0GV9fJqUteCHtyyWtCSqFgsirV4OZEgKH9yJJIpGU8mRlDdzzGopZJfTyy3ap1TP3kHh06Xa/rBHcKbf3U3Hm6t1HiTZhUQP3kaT7yZwgnbLmqt9PhdIzj2tdEaD54qFVmPHxrCkek5PDZZY4NG+T2yiDeOXam9jOy8Ud3azWhzrR6mcOLvP8AjV8vfPf3lu/Hig3UAogMMwWllnJjGsR9exbcMkKwzEsPhAF7++kE8boF7x4LFFZz66Xk88WFBgeW62wnh+DcP4uFt9r/uW4vVcLQLb/zZHbi3GUC27dsO76Sm338exNQPr+HoZNFSZFU01e3Bi1+7A0/fVctnvrV2cnv15yFP7it468fn8Pi5Om2AG0dHXHh5slzZp26yx+w4nvvhHF4os+zqyLNPf3o7nrbgR+PDLf3/fYCxn6fK8RkdROrIWJ36nA6gDWcCRAJnfnYej72bazgvDo/04vg3b8eY4wF+1fj91wMY/qf38eDbucrxs7fxkwDUG5n/01fw0o9n8Iz1QLf2+Bw5tAvf++pw1TisK0aNpoBAo3F8551Mw/PtcLjWsVxvw5t83sou4MSrl/Gtc43PN2MDUbz+zTtxwHk4N324D7QGqAuIv3MGT/xTsm6sDo8EsH0yg9dMaGoB6k2J+Sa1he1s6brgxtEv7MT3Hhlq87biJmjnFgFq7OnHu+E4Hj1dqHH9MfcTwKmffFRnGRXqJx8Yw/E/GWwz7gAun8czP1nCS42uFwBqnms2NCccIJ9Q+akQXnl5HE9ZVtuqO+p+Zq4yqaNRTz9xQJ3D+Jun8a2Tjc+XdBT6wX+4HUf2205GGz2PMS4f9/0EgLFYF179Znv3YjKEm9HfmnOhxvz6YqbhXJf7yW8fxL1Vt3o6Ae5n8cbHiduNZx/Zh+cfdILdNud68GJFMmKjqb4RQI2mx1yLZa0un8O3fhTHsTp/iw1HA3gin8HL1jmmDqBu6XwCNP3bo/2zYGeNTgSsCFh1fbWilvWiqSqlle21eAbvTSXx66k0fj2Txmw8hWIyJeKSLLkKy98VuIZKMFZCVz5PVJDZKBZdmmYbJazauQ3gWbJb5fureKCiIKo2cFmNXa7xqrZWVkzbiY5j+5aq1jnwBhRy+6r9UrbaLEY46S7BQ0WrYHbWiwXcXgqBIDVcRUfL1VnklaX3/B6BQuGAB7GAB30+Fwb4DvqkXmxPwI0oYRGfyfr5pjW3C12E0X43whpae1kj1oiBdXtUHoCKhcU2GyhZO9O8MgIFunhm8phKZHBmPoV3p5P4zVwKv19II7WcE9tvEYAVi8ix5rBMBFUj3FJmm4QEFMt8zXKANwOmJfS2OS61zSsAtX27HhlXr9uFaMSL4YEQDu+K4PH9UdyzLYJYKIAQn9Wbfer2KJ8Bp9y5M+qbFQHrNFRp3l/hLC8zpAQpgSD235k8kpkiVrNFJLIlJORnQebdciaPxUwB89kCZrMFqX29lOU6BRQzBZSyKkmilKfrLN8qX4I/Tf1rlk7nPObbaogAaj0RWCPdgtksUs6zlpq9blH9K7F2MeiBO+LHjm4/PhMN4LaoH3uiPoxGfdje7cdgxC+W4CGvS+rUk5fwPGglrpQrIdQIt+1cLPOelwUz+22JQC0lU2zWaHa2UysCHUB9i88Lnkhml1bx0eUpqUFNlStVqLRKZq1pwtK1VBbJNO2tVzA+OSv1iQVOa2hMUFrLupmhM4ppqq/NmxB8dS0tN4h+1iEIBQWgEh4TylLpS0DJF6EvITjttwlzG70IMK9MzmHRqIQjIQGebCthsrPeM22a3zt3RQAwax8TdppleOPLGthUbidTWYkD/09lNPukIK9LFOYEwLTrDgdV+6R2dTqrLdOnZft7d2yTNlAJzBs11s4m5CeYF1W37UUgTgjO9l2bXhDF+lB/VGBnKp0TwM11CJhZW9vsl8kDv3r3LCZnlyRWVEkTkvIdjQRFrc3xVvDfLcppQnIqurfytRBfxenx67KLA2M7JPHB/mLCwuXJeWSzOfTHutAVCUn/CKin55cFOqdzOUlsmFtalQsYYzc61I+xHYNip815SyX15etz0kfGlyCcSQ2tKPvX03/OCcJ3Kt75hw7HmfNGJVZ4pR+sGU4r8hv35azpB2DPEErf3L0JTS5gvBaQarDlw3uHceIbuxwgx2EZ2qxlsRheH1nBY3boXmsddwCv//ln8WhF/cLNanOdRn54GodeTZRrfTcAiPE3T6H3X3PWhp79yt14/vP6QVTiKl54eRrPpZsFQ39f17I9gbd+dBYPXmqSPWB2E43h0l/ux5j8v81YBcM4ebT1OuWV8M6Nw8Ei3mrW3y0d0zZjpWNWE1BPnMNTfx/HKy2FvVEyhWP8ixN46W8m8YxWggIBvPnXn62dbOJUxu4awvif7dbHXnt9He6L4eTR/RizXcoqxy+A41/y4Hu/Kqu1Tcsf/twuvPmnop9uqKBOf3ga3/lZAsesvrU4981iNdWv7fUT9vl/+jQeezWBN1oaQ8Kbg3jxwcon6uuKUd1ux/HG/3kOj4n1QQuvrigu/eWdFWNWd63NOm9lJ/HydyfwHXs5iQZNHR4dxLgzwWKTAHX63Q/x8M+q52PDyFXNoc2J+ea0hXC6vetCu7D0pmjnVgHqZoeUP4xXP1fA0bcztROorPXdePHr9+Lpg03cPuz7a+t6ATz72Gfx/P3676UNzwkHtNsWw+tdK3is6p7BjR98434c2XsVL/z3aTzXynmxVUCdmMDLP5zGS/PanaXZWFR9X0tB3eb9izuEk399Nw7zdn4zzmNo89qzafcTANq8F9uc/tYbNMf88rtxON9EeQ9geFs/zvz5Ptj14PFfvYdDv8w0TKgrt8KDH3zjcziy134ctjnXE5UW9o2m5YYAddNjroUDos1ziNpiDUDd5vmkUy6qhbHpLLKuCMglRoR4GndZ0IAwr4CZRA6XV/K4sJzF1Eoas6spjC+lcWEpg6mlDJJrOUVQhNJqeGpRMyksjZIAaqKNgrZMNpCihpJUt8fqTJlNl+G18I/KAtbG6tdSz1q2uI5S0Abm1KpNbT4TNbQHtMqFz4WgzyV1X6N+2mt70OP1oFsU0qomdCTgQSDghtfngk9qQnsQplKR6/BN5TNrxbLMo8cltV/9XtrquuF3u8Re189deQiCalkerWtoOyuZCFiKz5I8Y6QKdjGVx+RqDpdWchhfzmIunsbcchpTa2lcX8vi6moBqWQBkolBAmms5QnaJJFB66Zd5ZmnZ6Uu7my3B1ffKKvsSnitOKMbPr8Xu3qDuGt7BIf3RHFoRwQH+gPYFvHB5yac5nKq3nVJH2u2ys+2sdaJG/JJhwB+nAdBscTEnZIkN/Anp06WFvKFkiix+U4VikgWSkpBTTV1riD24KkMXXGLyFOdnc1jLZsXsE3FdTJbkjfXieeKWMzmhaUgW1Kq63yR3uTleujWsJfrqCuYrcGxKKx5fvMI0xgM+NDnd6En6EJXxIto1I9tXQGMdgewLxrAvh7+7kNf2FstFqsrYS+br5fNLsrg2kqu+DgHqLOvqgh0APUtPClowawg2yrGJ+dUfeRIUKAnlcc8H0zMLIp6laCYCl5CQAI5KnE9bo9AUtYD3rN9UICo/WUU01Sasq41lb9UvxLYsVYvbai5PQJZ2iITtBKs+v0+lfXH7BnJflG1sJuBRjugZjsItlmzuLc7jEANJStVyqcvTki/xnZsw3B/j7SDoNzUqZ5ZXMHSSkJgKYF0VyggoFnBSKXyJgBmvEwtZ/aTYJt26acvXRd1L1XiXI8X3W293Tiwd4ckAlDVXOsyTBB+dXoBvz1zWYD4XftGMdRPgK6yLqnKJdwngOU2+KICngpqAn4qjNkusVNnDZ4860kTohYl/oS3tGgP11Bwb/aUZ93rc5enZLP792wXtb39xfl0fXZRoL4B65xX7MflyTlRhq/aEgXYF76YGKCU1AOSXMC+Ec6zNrQC+OEKgL/Z/WJWGOfJwvKqjBUTCYb7onI9Y5t58dy3c6iqv5vdjo1tr/ph4qbZe186i8d+tII3bA18fP8gnn9oEGPbQkBiBWd+fRXPONR+R7+0H997yP7YqQagprL0K7tw5J4+xPIrOPXmZTz6O4cyk1bJIzG8/NVR3LvNhfilSbz46gJesEHOCjjGdm5am+uMSg2A+Pp/+iwerXJddDwoc4dx8tm7cFgO9QROHDuNRybK+6BS4fkvj+CJ22KI+XOIT8/h2E8dys5gF979q4O41/Y3ZPrkexj7ReUDdTVGQzgwHEB6ZRGnfj2NF99J4TU46pJXxcqNo4e24ekvDmAs5kN6egFv/HwCRy+X1caHD47i5Nfr+WxWxqwS3unvggH84Cu6n94Mxs9exQuElraH4ffeOYJ3/8NoeWObNKZOO2zu4NH9g3iRseL8ml3GyV9ex5FzlQq7quOpOI1j//NqRc33wyNRvPSVEdw7HEUwu4Qzv5nAd07aXAdqjF3tGVbAqR+fwqGz5YAc/dKd+N5D1RbTzvg+/9X78Owh9bC2al64PXj+oR04ck8PhruA+MQcjv9sGt+xqfedx23N8avR6IrEixbgYyMb8IrNt7CtDc3/4hxe+e64ZYepjpt+jPWpMTz1L1cFVhn7dAS7cPqvD+KArZHrilGDE376nQ/w4OspSYCxzgl7uxCTMZvFy6/O4LmV8gaOPnInvveF2vbjFbvZlPMWt1jA+Ou/w9531DV8LBbG9x7bgQeHu+S8NX1hAs//LI6XrXO0G9/7j/fj6H5ba1oY16YK6vRVvPB3lQk+w9Ewjn11h1hgI72C8fev45lfJisTEGokOWw45pvWlhrXBd2nB0ejiCFVfb6smdBTZ4LdLO3cSkDtduPp+0fwzBcHMczrzzvjeOrNVPkY16HjXDr+xB48OBoAJqZw7B+n8R272rihs4Uj/jWuF9axfWcfYu4Mpq/O4NVfLOD52SLGKpL8NmNOOK3Q68yPGs47TY9D+6ZaOK4BZ1vqWXe3sFyN+4KHR6J4/iujuHe0C8HkEs78bgovvZXAsaQzSWzj57GtvJ+wzqv6uJ/mve/rlariWoC3/qVl4/2tv+3a86t8TxQB0os49YsJPPWh3c3FjRefuBdP32UDzIkreO67M3hBLOfdePpz23D0i33YHuXfG4s4+fpVPGW7Pxse6ceZb9sh93rnuvNvlCY1qJvO9fW2o16UF/Dady/iCfs5yNxL8xySX8P4hUm89PMV27WX23L2Y/P+9tjY362dtTsREH2ovESZrDEyf1r1l0uELUWx/55LZXElkcEHcymcmkriwkwS04TU2Zy4OdICN0NgInV6qeQzGyoDau6xJPV9dV1btXNb7WBdW9cMjqkBbNSoAtP5EE/rArWSUNXFtlYyvSqXJNY1hD0utzwbpVej1+UWZ0U3oaO7CFb3pYrV5fOqGq4Bj8DmWIAKaI9Y4G4L+DDo9aHX50XE50EPa0JHfAgHqDQsIuBzIaAtuQmiBUZ7lIrRVk1bi3LLTy6boURL6V6vxnBnMtePgFaXqnrSKpGC//J541q2hMVUAVOraVxZTmF8OYXzy2mcXsrh+nIOhUQexWxBQGOmVEK6kJf6wq6CkpDKNpXwXyVQiASf3xEO6hHXimej/hePAQHbRXlWHvT5sCMWxH07u/GFPVE8vKcHe/uC8LAusFXPnDtQR2sjQG3V667rGtCZKFsTAeMIoeaXHcVWVDXQo5gvugRcZwsFpAip8yWxEudnhNPxTE7eyxnWwi5iJQ3MZ4qYpQNAOoeFVBa5TAmudAnFbB6lfF6EZVRWM5+iwDfraQvDLiFfUuzCgtTGFrxEfsI2UzBYRDHggSfsRV/Eh13dAdzdF8bnBsK4vd+PHT1+xEI+qV3NMgUBt3J5UPkSqs/mPOb0s7BcMWTe25KZtmYwOlttMQIdQN1ioG7GxQjXqGQmqJ2aX0I2n0cPVZ+9UQF7VEqfuzKNlURSQCYBK2Epa/1SVc3DlCpcLktQSEAriulcQaAvt5/OZgVw07qbNaYJmrvCAamtzENdbKxzeQGuVPIKNA36lSW3lFJRqlR7yRaXm3VL3HB7PAKxzcsAau6LEDcS8osNNtXZbKcCxOUXl6PlNmFyJBwU2M4+cJvsY2JNtXslmRKQzzrb/T0RAY+0CWJf+SIopZqX6/NFsDq7uAxaiPPNGsq06uZ6Az1dsuy+ndukdjVfBPmErkp9q+pks3+sd/3eR1fl+4N7dwiEpVK4nmU0Ew1OX1LU6sCeEcSiEVFiM/4E7BwPXgQIgQd7e0QBr+Lc7PZyY7ObivYLV6fl2nIbgS2fltteopReiIv9O/vHOFJlTSX69bklTM0tiVJ5La2kc9lsXpIkGKcBUVL3gTVqOXZMnOA8YFIB65MzcaCegn5jvSqvTRtyJnhwjtB1gOCadbc5lkyQIJBnYgP7duO9quHvs4/dh+fv32hb43jj++fw2Gy5x4/fP4ZXH6u2tqxSZfm78O5fKuVQIQAAIABJREFU20Gqo4011cBOu2KenGooBJ1KwArgsJltrj/S4z/7Lfa+W7aArgkQL5/FYz8sw/0K6Hr6NB78SaL8UNwfwsm/uBuHnXaHBGgOG87KGsMzOPbSlQpQWldRl00inmXJAFPfuzpWtRSihOlv/fAsHrysHyW0YR9fBe/qqX6cY1oB8zdrTKvn16Of24XXjfLXGu7KB7n82Amo4798Dwd+VU4KqKkSJSS2wUZupwLkNjqROOYOtvVjyaE0Ahxjbz/mipN46W8n8IwFCWspjfg3QSWglePt6Tu1uh6ol2Bw/Kusw9pbuy560we3jVXWFWFpuq2NzH+9p/gM3jqXwfD+HRirsq93JgsYhWG5leuKUcOLSA7TpydxGl14+GB/9ZLOsgFtgLINn7dMa4qEv0uYjvVKtn3Vy3E8VyURNR3X5hbfTneKmtcKNmziHJ44Fm9s8c26rxuI+aa1xXldqKeQd/Tp0UO78fpXm1t93yztrEpgsat0KyZbezWoa5cFqU4IgjuAN//ys3jYfj12Hne1lIl1juuqsg111a8FpFdSQFdX+dy6KXOiHkCM4eWv7cS9A/XthW9cQF1dtqC2ew+vcynEE0CMkNP+2tB5bOvuJxCL4dJfVLqZSLOrlK81AG+ja8uG+ttow9Xzq/ZYVB9rw3uHMfWNXZUbn57EiavAwc+NYLjKvMoZd6fDzHrn+scDqCXhtskxVzPSVffINc5RMkdsgF825ADUm/a3x433l3CnRTdfBCwbW7GPtmOFStRAtpEuFLGSy2M2mcfUah7Tq1lML6cxuZLG+HIa7y3mcGUlB6QzABV+IurjdrQC1EU7cO5DwWX12MwYgfP3Crm0/r8BP7ptVhMdINvUjDagWjauLG5ld/yz2+dBkNbbfg/6/W4M+n3oDxC4uBDyl6Tuarffi66AD0G/B26WlPZBlNBiwS01oD0Ie7wIut1ifev3EjB6RHBN0C3W3wJutCVuw2eDpjN2tON4llhFem6+OfaJt9iKIWFydXwzBVoxF7CSzWOFNszpPKaTecyt5bGcyGJ+NYeJ5TwurmTx0UoK6WRW1asmCTQHkFWrnPO6Uikq/bdKU2uwredrOOLFfcNRfH5nD/5gTxc+sy2End0BUeZbta918oiVNGIge8Xhap9L5lja2ufSn/i43nANsB/H6txW+1Uel1KR8LikRNC07i5SEF1EpsB3Qf8kvIZA7ITUsS5gLUvhXBF5JgVlCkhm8uJ4kRD1tbIYX84UsZAtYC6nrMTTGaquZQeKYEvOg+0nG0viLM4Ryv1hMKhqU0fDXgxE/RjrD2L/QBif6Q9jLBpAb8ALl9QiUH21BNW69rTtE+1IbhKJtNvGDTeGn64GdQD1LTzehHkEsKzdS5UvQTEBMqHuyLZegbDnr0yBCliCTFH7ulzw8UbJ7xPgywwqKqdHBnoR8HsFHBIQ0o6ZQNTnJXD1yLqiLE5mJPOLSmoC5K5wSJTAckkSW5sSSsykydNOm29Vz4DwVpTDHjd8Ph8CgQACwaD8NIDVAGr+9Hrd0kaqstk+Qkr+3/6SWs9LK2JxTkhPEExAz/aKBYW2GGftaraDgJlqbL6kVnY2K/2nUnnnUL/U7uaL8Tp7eVJiQBjMDB9CWPaZcJpQNRIsK7HTmazUWibwpmV40O+XWLINtMfmi8C2Wa1oqtQ/usya18AdYyMCRk3CAH8a1TfBLrfPfm41nGZbOLcuTszKGO4ZGZB22RMLqNynfTwTBXj/xTlBy3TGgrGh1TmV1Iyn2+WWRAqOMet8S/yZILCtTwA+48R5x1rkTDLo64mIPTzrdJsa4Zt9SHNeMwlgfnlVLMk5j3gM8UafxwMTLmo5DGx2O9a3vS0C1PGL+M7fLeBl06iGYLL6YZ1dzQk42ljTqhcYf/23ljKPu60NxBs8SNrUNjcYDSdgcdaWBlAJgyrBlrNmeEPA0AjInz6NQz+x2Y07AGPD+eSMVaN1L53FIz9awQm9wee/9gCevaf5bHXCu/qJE9M49rdX8S2rbh4tVO/H0wd5ot6kedjOdt79sKIuYSWgXsEb3z9rS9zw4AffvA9H9tSKR2W/hvcPY+o/Oh7G1gyj8yGrs7Y065lWJkBUQEDHvBiusP6u3CEVyKFfZPSHPrz65/fi8W3qv1XwtV4ihX2TLcDHTVNQb2T+N5++skRlfABnMsq6YtTivmsv5jhWmJjwnw/i3la2ucHzViu7UEEbxzN/M4eXzArOBIsW5khjMOY8Bhslf7R27Wnct0Yx37y2OK8L9RNaUjhx7IOyA0dfL6b+4nZok/06XblZ2lkjgWXTAHUdVeQ7H8D1eqoct5olUlpQ9NaMfDtxr97A5syJamh3754hnPymKQdRf/bfsIC6net5yycux4KNzmPt7L+t+4nGiWzOJJOagHcr+ttwm875FcLJ/3K3dgtyrOi4l0Q71y+9qfF/fAd7f2e0l7Z7Rfl+vXN96wF1q8dcrVC3/jdD46Sd1rcDoGEy8HonWWe9TgRsEbCIgvms/IFCw+r/tDQ24I1Mgza2yVwBi6ksrlJxupDCybkMPljIYG01jUIqi0ymiFS2iGSePE8KqZZV1RanqLRILrdMq+yMQrWCXSvlHtXOPqqgqYoWMEweXRLlKZ/R8RmZhyIcnxtuvwvBoAfdQS/6Qx5sD3qwPeDHkNSFdiESdKMn6EUs4Bcrb8Joj7sIt6ckNtzcl2gNWYeVslYtm7VjljIHVaCqCg9WfKCjq1dS3NQJ6Gswrg5zbP/wdeRdlFGaMRrWdXK1mJ/zm2pWwj7O78mVHC4u5HF6IYNTS2uYXE0jn84il6bYjJbhBbFuFgduJmSoX3Q7y2pRdSCpAXR73egOe3DHYBj/695e/NHuHty1PSSW3hb0tnqqW2zZ6CvIXTEVLKcBs5Jjv+1HrbNGuxGoShjQ5zYnty5XclbiQZkWejSrllUJPJyTMqv4s1BEoVBCHiXkiiUkc0UkMkXE03nEUwpUx9MFLGTymEkXMJkpYC6dxzLna1rVuy7miigUtSss613Tyb7gElieE8U1YXlRtk/uQSm/L+TFbf1B3L0tjH831IUDAyEMRwPoD/vQG/Ag7FNJOWQKyoLDOUmNgNtka3RM6NudYpu9fAdQb3ZEb6DtEeRRHU2FL6Eqlb98Udm7a/uAQGmqVwkD7YCYttZ8C7R2u6U2cldIKY8JvQljV9ZSAhIJ6UJ+H7oiQTmtJVIZUVjzZozwlvAwHPBBMnHyOWQyWWSzvDnkcjnkdd1ngdRQ9X150+YnxA0EEAwGEQqHEQqFRGF7ZWpBYC8hOq2sqaoloKYql4DZ/iK0pa305NwSzl6eEsjY0x0SqM1+cX0qYrkez7tUULPNjBsVvwSqBKaxKAFpv/Ud7Z3PX5sRy3SqqwmjCdaVHXrMqkls9s94UelM5S0tu/1+L3weGvbQQrogF3J+RqAsMXC5Ffj3emQ5c3EgCL5wjUrlkliW08ZbTraf8ItgmeNCyD8yGJOYMKam3Yw77dCTqbRYrDPmbLup3cz4TMwsSG1xQnvOMYJrziUCYI4VExB2DPaKkp/bpoKZ2+VFimCf8JoJBPXU55sRIoL0M5cnxbKe7WDoCco59rfvGpa62bTFvwGGxNbdLbL4dj60baLUc8LlStVca5DACXtqW5U3eJC0qW1uNKOcQN4JEB1AowL+zuGV/zmOpyyb3mpVZsWei1fw3H+fwQvWh2XFyPQvTmH7yXKN6yqlYqMuOB6aHrhtCCcf6629Rn4Oz7+8YAGnJx+8Hce/XGdZ2xaqLagfwLOHau/C+SDcAoGbNabO7dRUJeu2NXyg7Jh/3jDePLoLtbtVxMlXz+ExY+XeEkhSbXA+iK5UzgOVD2krIbkz7k8+sBsvH66jkpucxFM/KSv97ckHzu0421BzJFuAj5sFqDc0/1u9YDScC9UQv6UYtbrvmss1U41u1XmrnUY3Od+3MEcagrEa58TaZRbY5tauPY171yDmm9aW6qSU49/cV6N0hGrp+C/P49D72sXDHca7/+WuxkkKN0s72bkts/iuA6gdxzhqAvH1Amrn/ZlT8dlo5m3WnGgh4alOM25YQP2+o3ZwG04SrZ/JGpw7Nut+osH9Xc12Oh0hwlFc+quy60nrfau15HrPle1ck5z37wHUP3fX7k3j+8r1zvWtBtQ1kgxbHqzqvxmsBM6qbTQai83726PlpncW7ESgYQSqCLVaWoMSA/MMN7GwK0EJLY+LtP8uYClNCFLA7FoB8ys5zC5ncDWexvnlFN5LpLGYzAGZolKe5mRlm/rUNNB8pn1jCYLlrZV9pNLydiPid6PP70EfRS9+D3r9rBHtQSTIutBuUUN3sQ40wQlrREs5P9Z+diPodSHscUlNaL5Z+1nqQEtNaFpyKyBNIG9hvgqAXCdmuhum1Ks8p3LAUXtsayssP/nnjbfWAeOsyVyGhmpIa8ebw5anrXeBNYJpsVxCPFPAfDaH2bUMppdTmIhncWUxh3MrWZxPZFFIS9Fhlb1B4ieATin5xdab0I5z2Q9Eev34yu4Y/nh3Dw4NhbE3FkQs4oVPHE1VrWmD78pTSM9Gk9RgBsrqgv5CVu3Mo09qHlcmQMgkq2zKRsdHcltYi1wKJoggWuzC80Vd+5rW4bSjLyJFgG2VXygik1VvnrNXMzmluM4VsZYpYk3meB6LmTyWtOp6PlVAzqrDTobjRr/fgwG/C/1dPvQNhHBwuAv/y0g37uoLoTtAQaVKoJCXdN24ZLAOO5NBOoD6k5qbzv12APWNMhJb0A7CO9p4U0F9fWZRVMG0VSZAJODkTy6jFMzlBiyvpXB9ZkFALW2kCUlTmZxcU6gWJcjlK53Li002D2/aehPUUsVMaM0sGh746kaKSVslUUxnWQ8mR0itfhJSC6imojqfR541NHSbCF+ppu7t68OO0VHA48PE7BJW1tKioKayebg/JmBYqYWrg8j+sXbzBxcmBNYTNg/0dIvKmTbkohKXjENmNyo1eCKZwrWZBbEn5/8JR0cG+wRELiytCvAnvCZAJfQnIKUF9WBvVKCr2R7B68zislhbc13JmnS55caZkJOAn9bg/L9YmrMdJQWrBbzTkjyi2siXAsHzsi5t19kuqpC3Esq2Mi0Jiml1TqUxx4TtFht3XTub8++jy1MyF7cPxgTkMvYmoYDjzflF225uh3Fjn6R+enxVYsxxoD08AfhgXxQ9kbB8z3EisKfV90CsSwD4VsXDxJ/HBW3MCeTZXh47BOSE7hw3p9V8KzHcumVqWNrVVAC11wLnQ6Bm6k+n0rDyIW9rD742Cqg3t82N4+W07ayA6Q5lZyW0cj4Iq1StVu/VqS4u12w89Q9v49C58hqtgmOu0Wrt3FpRaLXGeTuAut7Yb9aYtrWdRlDSCU/aOazqOAfU3ET6Cp772xm8YBKhK9adxEv/YwLPqHw0wKHgd0KFdpr4/FfLSQTtjJ+1jxbg42YB6o3M/6qYZOM4c3oBJz9I4I3pHKbSRbxlq4tulnfO/XXFqKUBKSA9MYMTH8Rx4lISpxJFnE4D01XrNqmV6Vh+/eetWo3OIX5hCifOLOPEhQzOpIs4YeakfXHnvG9hjjQEY871GwLa1q49qrnriPmmtaXaCaWlaSILtTAHbpZ2sju3EqCePY+nvr+EV8xgtpJMYA38Zs2JdgBi5ay7UQG1Mzmp2f1p42Op/fPYlt1PNJsfTlV3K8d+Vefb72/j+LUzv9pI9EjP4dQ7Szj50RpeWyzINflMjWuy/Z6lWkHdwrlROrfVgLrVdtSKdDt/MzQai3a2w3bU/9uj9WtTZ8lOBBpFoAwPKlS/8rxSKeDKSmpiNkIGGz9zspcCsJAsSv3e8aUkTi8n8fZqCpcTWeTXCsgnC8hmcsiyrm9OgRSq9USlx+eZLhcCHo8ISPw+NzwiJHHB4/fA43PD5XXB73ejP8B60B70BwhLvPKTKr6uoBfdAQ+6fV70BDyIBgizPQh69fO/ZpOhSsFo961VK1uqcgOebDDGhM3GYOys0WygIx1sNg6b9n1tQK3msAZlJpFAoJ+e0A0s7xO5PK6tpHF5KYuLCzn8Pp7B71cyWEjkkE/mkElRAJRHkspqCsdEVe2WuufhgBtdvT7cORLG/357P/54RxQjXV6E/ATTbplbrgr1tWF9zeC0LWC15vCmxbOzoWYRKANqc5jbTpKNc1uqTMGduQcV+15HDkKe4JpW4dkCljM5rIq1fRGJNJMwilhM5zBPSJ0tYJ7K61QBS6k8cnTizRdRZGnWTEH4UtYF5Lp8uGMogifHevHQjm7sjgUQCZCnsLSsUYareuuS3MTa7LZDr1ksO99vbQQ6gHpr4/uJbp3gjoCW1tCXrs8ivpIUaEigSqtk1iimLbIBiVT4ZvMFUadenZ4Xxe/2gR74fF5lUZ0viJqa8JEqZIJF1rjmPoLMCBSoGoTf45FlCZ0FPBcLAqi5fC7Hz5yQWgPrbBZZAmv5mUWhUBCFcG9vL3bt2Y1AqBsLiTRS2by0mZBT9SMEH+s6e1hrpbrmMsE8+7+WTIvSmxbUBiabAVK1sNXt3dIqQfCcgGX2iSpwLk8wyZrW7HMo6Je+LCyvyTIH9+3Att7KeosEmuPX58SqmvskwOcuCHKpEqZaWNWNVvbmfEk+Gy17vB7Zbn+0C5GwUnwb4E1VOOEuYaiB1J/kRKOSfG5xVfoZCgbE6tzYrdOGm8po1kBnH3YN98uY1QLr3A6BL+eaJFdkcxJrqqjZd8aFkJqQm5ba/D8dAAiwg7q+ubFX34p4MGHh6rRK3KC1OBMa6D7AdooVfiQkoJoq/Bvp5bRtE9u8ihrQ7be2NVhs225DFVJrkKC1fdZ/kNTa+q22uUnM6gJEZ509p0KkzQdhVZaFZUDd1sNjR3c2AqhbraXcDrxrFVA3heN15mFbc2OLAHUjq+3q2eassVked6f1otN2ev2AurESu/JBcJ3jowX4uFmAeiPz32p9dgEnXr2K71zI1Xz47ezl1gPqAuJnL+L51+N4KdHKebvNB9/rPm/Z25LD9Nsf4elfJPGKqqTS+LXVgLph4kcr154NxLyV+W5Fp1FbNgAjWyntcLO0k7G6lQB1W3F3HkabNSfaAYiVbWjrHNtSX1sFlI2Xa+t6XvfstP7zWFv7b+d+omkSW7v3j5t43q4bx3bmVwvjH5/EKz+dwnNXCxhvdm0B8OkD1I2u+e0A6mb3Di2MVQvj01mkE4F6EaACzyBXQWAGIOjPWVeZIE9xFWVxXVMVbO2A4hDaf7NWah7LtAHPFbGUKWA5UcBCIovZtTRmEznMrOVBhR5Ve6y5KuXm/B4MhXzYFvaiP0zA7BXgEQl6EQ54RQUd8rnQ5fOIDXeAdaA9LvlJJTTrQvMZJW25+Ts/o4in/GpCiByBMixe9b7yVZ8P2Ql+ec1m3NAutq4eL2sEOpO57Qg4I6/mdMOXrY60c+SJ29akDrCyVl7OFkV1OpvMYmqF6uosri9ncX41i0trOSxmqKgGerxu7I/58aU93fjCrm58ZiCCHRE/AkzAcElxzgpXZNNE68m1c4JYh2L1zFoHu2w7qp0VapwsdODrnmWsL+wY2xQMsKW+yNdKfMiXjLB9/Nsa4MqJUyy5pM4131Rei6mFiP+ZMFREljWwi1Rgl8Q9IJlhmYYiUpzz6RwS6RziqQIm1vJ4P5GF2+PCv98WxkOj3fj8riiGuvxWm02EzBXEOu7aan9npm1VBDqAeqsiewNtl/WXL1ydFovsPiqifR5R7lJNzROMsYmWWrupjNgrEyYTkNJWORwKWNbeBIW8CeyJBAVEiruNWIIrhTDBKg1DjAq6WCwIgC2WWEeAtQkKlmraKKhp+U0VtfqZRY7ZL1pdTVU1bb77+/sR7OpB0RtEye0TOKlsyD0Ci1k7mqCaEJhtsL+kNnYqLf2lEpdQnjWaTZ1kZkcSOko97FJJlLyiVC4UBThS8UuLcyqnf39xQmDpoIashLKRUBC7tw+KdbX9ZSy52f89I4MCk3kqNrFhrW5+V1nnoSTbp3KYxHwgFhWlO5XZbBvVyvFEEvGVNYG8O4f7BVR/ki8Cc9ZnJnT3eb1awazayvrfjL/A9p6IgH7+ztg7rwGMRTqbxdJKUizWqbjmOFFdTSU6t8e5Jxb1BnQHfPI5wTHn322jQ6KO3woVNcfz3NVpSb7YOdQn7gIcOwL4q1Pzopy+Y8929Pd0f5LDUb3vdz/E9p8lK9R1R7+0H997KLbudralEOFenJaHFTaZrUCCalVvuxbfm9vmZqFzgmgN93ZN4KW/mbTUrdVQsl0Vg9OWb3MU1PFfvofeX5naw0BT8NssHDW+bwdQV1pWl9uzWWPq3M69B0fx7tdHaveq0QNlZ+3Jpg+U1xE4s4qjBqCqVT6AUz8+hUNntZSoRm14Z8JKS2B5g+Nnrd4KpGhlGW6wyXIbVlAnruKF70/jOav2OfDocBhPfaYbB3b1Yoz5aB9eQe+b5fq0WwuoCxj/xft45GTOejA/7PXhqXuieHRnBAf3hBFEAq/+/QS+ZZUIaPaQ2Tmw6z1vme0k8NY/nMXj54rW9WasK4CjB6O4d3cXDo0weWsBL/7dXLkswVYD6oZ1TJtdezYYc+ccXXdbHK4I61JGNjjX3CztrHXcb3UN6q20+N6Qgnqz5kQ7ALFyDt2wgNpR3qR9BfXGzmObdj/RlrMB/7h0lnxp9fy/sf42votpZ341UeVOnMe3/n4Jx8olpvHkSBRP3B3GgV0xbA8CU/98Hgd/p8sbfCoBdSNb9HYAdTP3pvp/e2zgrrazaicCVgRU4T8DP1WtaYIR+UwsrovqM4JrPsw0D5VqEhi1rcrnTnp7JQjUmE/lMUOL5LUsZtao0MtjSQA1S+8BMb8Hw2ECag8GQwpQC4wOeBHWSmgCPcLndl8KAJq6qLbnYw7wV2aXCvwZDW5rgNqOtNlCs5aFaKprU1ekCNTrVQdQtzveTZevB/ysOVIev6pawc6Nl5Q98vW1DKZWcphYyeOj1QwuJnJYSCuRVJ/Pgzt7/HhkVzfuG46gO+AVNmClM5h6xHqGaEZZni812ltZwb08Q9s/OppGq7NAswg48gRqJqTIGKpzq/5Nfloifv0/9XUloJZPmuVW1MhyMYp8dV5TLhjqVQ+j2zZSArJ5ZRfOpKNkLocEk40yJVxdzeG38ymsZPPY1+XDZwfCuH9HF7bVBNRNdtkstp3vtyQCHUC9JWHdnI3m8nmBcwRicugala0+kAnkCPCUvXX9Uz6Vn6oGcEYU0ASdVKayRjKVuMYeW4HcjKhXCdvCAb/ARK5D4EcAuby6JpA5EvQhQiV1wCdQUvYvbeDNorLEUapk/da23VyXqmqnzbeB1ITT8p0oqTMCrQkzw+EwItEYIrEB+EIEg5D2s4YzATVBsqp37a8C1M1Gg/2mXTT7R9ttKs2nF5YlLmM7BgUQE2BTWT4xuyh1rakij4SDAodpa819G9Ww2V98dU0U12zjtr4ool1hZfNNO29XZZ1vo2Lnuhyvy1NzkkTQF+0SsM1x4Lq5AhXua1KzWRTug72iWpeTuk42cBHec/v6hl1O+a7yxcSZcWeSFBrNoUYxFCvuxRXQGp5x4pjTFp6xpPqZ82N4oEes1dmPZhbYnIOsG55I0urbJduhGp1qZVOTmokWVFLvGh6Q+UqFPOPFZAIqtKm0dtYkbzYP6n3P/bNNBNSsQ81x2DnULzbfnCNMADl96bokHrAW9VBfjyj81xvP9baz7nrFSigqy7l9OP5n9+DJ0cpkjpb3vcHav4/fP4ZXHxvUu2sGCdRiralStq4GdWWbW4jUpbN45EcrOKEXFXg1NFWRLPD8V+/Ds4fsY7DROnD/P3tvHiXZVd95fjP2iIzc96WWrE2qoiSQAIGEMZY0WC1pGLelbruNBjzTwmZ8gJl2g8/MNPiPOSP3sc/A9Dk9qO0eU8eDaTG2sWSzSBh7JLyAxCIkIRWqKpVqz8p9icyMzIw95nx/9963xYsls7JKJXjvkGRlxHt3+d3fve/pfe7390vi2d+9CbeHAG+Yy4bQ1dsdTxjy4X3DmP7Q7hY63foprQPqTTxz7BXcbXI1A/j0/W/HI+8I12582GIudDOmXiDvn2dU961h3mEPNAil8Oynj8p47PzheZlL0PeJBI793gw+o1/g+o3bTm0+aH38HD1vBT63cg6LbHLeFfk/snjm2Ku2z3G9/NBRfHBv1D2MW8xBvd3NAFLp2ZO4/0t2PvDb9w3hqYf2oNvlW1uBAXU8clvrliqLqRwm/i5vwekPvmMPHrt/yFPRVc5B7d0k0hDmNmnLldp8x9qyiqf+8CTunzOmdERM2ImF5c3STr95/2YG1Awd/L/b6zWwlZy7O+UT218zrldADW8O6sE+LP/WfrS6JfNK17Ede5640hzUnd04+9uHMNFkjbjS/jYufgv+VROi3H6eRWUGx/7DRXzERA5JpPDsRw/j9m73f8NsLQd1qwB/i8r0ps8wW7BJ0/Xdu1Gl0b3hauagdoxV0zYHJwQWaM0CTsilALUO6y2URAFq+ZwwzRP6mHl1rTej8g91jfqtwhabgzl9GdI7X6qIYpqhZqnaKzI9YZVgu4poCEiYfNCiiA4hEgqJwpRKaBHOWPWwZO972VqZqQBAA/9cp+tw5Y5iDDaycbIdYtnRU9UlHxhkAqIrAOWszIB/95jYeFI3wi2btU6uh5JaG+HgLN/x8n2lX4da64/Vxg3nyNoSV74nZUjvnKhNq1jn+34qUstq20asjcr/NgwkI+iOh+Xdq62d9YSD9muGwwnceJOlu/0rANTXgc/7upJ3A4tup2PddTqYNY7G/2qWO5Xn3F611R4cb55nWWdkSXIW4LeqONunS61CeBPXaGaW5TrOvNdUVS8XyrJ+t4dV9IvuRATxiPdlnCPMvvTTbBLyW7+vg3H7GWokmJQcAAAgAElEQVRCAKiv08HmzWRlbQNT8xmtHFU5kvkARPDFewfVwn2OXMr1ukKQu7FZEAXwHHMi5woCnE2ob4YkZpl8SJLQCgxBXSxifSMveav5OSEoJ3alVESlXJKHNYbUjkejkic6TOWsA5RXCaR9IbUC1G7VNGG0ykVtlNMS5luH+uaKxjo6uroxODqORHun5BxgOHK2lcrp8aE+gZIKlNuq8GbDK+rpQgnruZzYmT8qpHRByt0/Pii2oqKaIagZ2pzAkkCWCmYFJDslDLpRops6s5s5TM9nsLiSFZtz7DpTSSQTUYHozOVNNTfzJktu76jK7c2NBJfmlkRBTFV2Zzqpcxur7zkmBNRsJwEpy+LDhPp3SIAwITBBKtvO71SOa7XL1H0PUQ/VJkS6yZ/dzG7O72kXAuWpuWVML6qczAx3zpzMXR0ppJMM+6365xeC3VuXUVITxLNchkJvT8YEfs8srAiopiKfmwIO7BqWqACcLwwNTuU5N1Qc1J9vpR9+57ItzKF9fmpeNjHQx3r0pgETyluFcp+TdlJZ39OVFsV9MxB/pW3byvW+IZsTSTz56zfivmEPdHEWXFjEU//vOTw8E8dj//0R3DWoXwZ5X2j7KDXtYjJ44tHX8OCC/YkbzF4jQL2jbW7F+rM49rkL9gu1wT483b+Mu1/V9LBOqHWvwlUpY72QR9fvUdHCqUb0QGakOvHqJ2/E4VZgqTfU7w6EhfdarGXA6W0LHC/gdmpMfWx19ndu9H+x2xBKekNvh/DZB2/BJ49ucyNIEzc79/UfYd8LRi0Ux5P3RPGZb2XxolxXp+7zJ3H/F23Q6c1R3Ypn85yWx89ZYNMXt83Bs1Vcs7KuxP89flVXgXcNAbV7XainbtqJF9/bW7cADzCrmy/1KgNqeF/Yh/CFD70DD+/z8+zGbblym+9cW9xzHXj45w7hC3e3ityazeo3Szt91ofeHkx/4iCGa7rYbC40+14XeDUV1N45A+Bjdx/B538u3WzA5Pud8YkW7eDTousWUNdsuIjjyU++Ffe1ZNYdWMd27HnCuwkBaJRCJfP0i+j5TtEaqdY2Fu5Afxt6a+v+lfveK5j41qYd7anB8+wH7ziIx97fU1Pzzx6grvWRT77/Jnz2DndEN2WoxmOxY//t0dLqFZwUWGCLFvCAOIEJFqA2kZFtlXQtoGZ9Spet4LSt1qsBvL5N8wKSeqitDki09Kgs3IZ2Aqjl1aVbPWg4sipNfWfDaW8dnrY0BNTOzpnrnBhJfR8A6i3655Wcbo1XI0DWAqC2AJtWo8ol+roGQjZX010qbScodPiYlx869jyoWaLmoQ0x1bt579aIKzFZcO02LeC3NlgbazwD6z1Xq+qtFcnxvTu6g4P1it/ZXsF12TgG1xh7T4/9udq04z6PcMHyH9MOrv9WfPEWtj54HFCVqFdYR7vMCrhNCweX7YAFAkC9A0a80iIYSprwiyGmCTkJ2wiICUtX1jYFfAlkpPq2jcpMVaPJQ6wUzmH5m2piQkC/g2CPYJPl8lyG7mbeXCp/jcLWKJOpJiYAJSQnUE5Ew4hHgAgXk2pF2tjWFkI0RkAdE4Acidhhs73qaf5NhWm1SgBessJ4u5XTbkBtwn5LLupQG7q6e7Brz14kOzqxkS8LpGa7CQoJQwns+TftpFTdEJuybhUSXCmXjVKc7SFkJsBfXd/EanZDbEMQ2hYKoTvdjtHBblFAn744Iwpd5uSmjZhTmWD58MSoKHb9DpbDcNwzCxkJQc16CW6ZB5vtMFCZbVVKePXATF8ghGb7CWEJqQl4CaB58PuF5TVpM8skZFebFth3BaMJRw2cZr/5b6PorXmstQC2Vl3rzuhNnVbX1PVqdRcX1A/UtBlDcs8vr0p/2R8q2kcHejDY2yWh4M0hmyDKFTA6QKmk/IifsWz2j75swC79j6GzGXY+EY0oCL2+KSG1F1fWZEPEaH8Pxgd7MNzXLfOESmqexxDgDCdORb1Tnd7qXKXfqDmYl/rml1aknPHBXvE1E1WA5Ulu8MUV2eTAPpiNHxyz6+aozOPL/9c5PJSpbdED+7rxqfeN4pbxNBKydBSRy2Rw4kez+Oz3HHlEqVj42FHcLi/5vCAOqKcwzr1wHHd9fQPPmaprYOc1AtQ72ubWRtb9wjCMB7rLeEKPQV3w7AWIsSSe/cRN2u6Oejmmj57DQ0v2Z25o4QFNAD542wQeu9co1x1lzVzAsR8CD95vFJneUL/A7fuG8cyHdsM3ocDMRXz5xSruu8er6KxvpxpFvEtVb64r49yTL2Hf83bIRjdQ3SE/rFzE7zmUx3x58cgH3oJP3+p5yVeYxZf/8wWXzWvCn3s3DbjmjccehUU89/Qi8Pb9uN1s/mjNtdRZC6fxkUeXcUxf80B3GE9ktK3q5p6t3TBS1y9QRub8RTx1JokH7h52jf11D6hxBf7vhd97h1D99T3ukaEv/PEFPOTYeHM1Q3y7YVAYjz38dnxw3NmkMjLPn8CD39zAMyYE6jZDQW9r3ap5+e2nqCri3DeP4+4f2GHKXZtq2J1mGw8ANAZjZTz3pR/hjrO2bW7ZN4xna9auIs49eRx3PF/0ByI19WzH5jvXFu9cbxgFpbKKc8/O4MXBUTxwqBUq92Zpp18YY3/4mHvtJB7+81V8ue5caBGcXVVADdRAuXr3i8oqTnx7Cid2jdtj6ln/t+cTLdrB577kBVpWZBO/e1gL87oWoNVTgzbLf1v7XFD3+SUzhSf+aR2H7zyIwzJVvGVvYx3bwecJP2h79hOHMOH9z3ympHh0Bp/JGeO3ujluB/rb8JnFZ6wefltt9Caf/0ZxPc96N4P5PS9mLuD3/njWlZZjZ3JQezfwNFELN/X17c85P1PXbED2TS2jng/ue9Lx32Le54Md+2+PrTzEBucGFtiCBQRS2MBN3kZ5XmpZiMUL0aQa9aGFsQ0P9MoBG6qf3SDZjd1sSGLeodVwwRro49d/A3TcKmkL5rTAYpylulXaCj27itgKOfSF3z6C8S0M68/mqbYhlT9qUOYKb6xHSY+P3zDZbm7DNrW9QG9qkBP0d+blrRi8jhMJoHaXZaIN+M8t9wT0vmOWl+amvi367c+mX+x8r11+45m/1oro8g3jjmatdXqZ8UnLw6zhdQFfcTu9TcHyJ70xx2qD+g80tUa6tjSoMrXvOjJgu8D1Vnc8KDvoHtc4s6EbgZPuvAduvcQAUG/dZjt+BUEclaJULFMBSyBLKEfQR0VmRzvDO4dV3l6tdC5XyhJqmsCOv5nPmIrfsUGGfPbbOatCYvPcXKEosJWgcz2XF8ipkCNDJKgZS3hKaJpOxFEtl7C2toJCLifKbaXGpVo3ogG1UlFHIlFLRa1gtB3eWwC1/F1BuVQGFdJWKG8r/zSV1Doftc5FzXMItFleT08P9kxMIJnuwmquhHIVGtyGJNw1ASIVzswJTZuxR4SHvJYKZ6qV+dsoXglICVKpQGb4bobWJlRmOZLPOhkXhTjtxJDf/I7lx6IKFNPODDNNtazv42W1KiG5qbZ+/dKsAHXCVIYFpwqb5VG9Tfvzh38TshKw0sYM7b1npF9+O3M283ueS/U4+82/WTbHl74jY6h3GrkeUPW55kHVPC9wXCplVY6Mkc6LrYpR/iDKffOwQ4W6/pvfMmc5gTo/6+1qF4UxbUP7mc0Pph1UvVMhzlDxVJhTJS650ENt6EglMdzXJYpx9p/tofKcIbSn55elzwynTv+9NLOIZUJ8AEN9XXjLvjH5bmVdbTKgHdOppIDqrebopr+wXirfL88ti137ulSoddZBOO0cD9a1urah61Zh9McGe7dc744vLN4CvfnbtlqhNyy4J/wpi3vg0AAeuXMAE4NJILuKE9+9iE89n3cAE6A2//W1AtS1YXK33+YWjVej5DHX6ZzUe/3K8YQXBjCciuOR94/iwQPd6I4VkZmZx7G/msWnnBsOEmm88DtHcIvjxSVDTR7+Rzvkrt3fIRwejspGhGefnsRnjhdlA8HtR8bxrMm9vHAGH//DRTxqveAH7hrtxCP3jOLwYDu6sYmZyUU889wCPnO2LHlxG0JsT1f9VP22/8SBuUU88+3L+Phrqmx1+IDjHfHDMl78you41ajbpaooPv+BcTx0Yy+6S+s49/oUHv27VXzOkZNY7MnQ7ff2OXqXwVN/+JojHK9j/Pal0Z0GMnMreOHFeTz6/CaeoH0bQeyGrlarnjGnN1Tev/oq7vhK1t40Ys3dPkz0diJRWMW5i/N46h+W8cicyifshdjXP6AGtu3/Ncr8MB65Zzc++bYBZZsWfWFbNqoz3l4YdPtoNx795V24pVf507M1c4UFtRrC1FPpttatWl+879AQPv+BUUzImrWAx781h89M2fmppdadzkHNMn38+4NHhvHIPQOYSFRbbsuO2HyH2gL4rVFhfPbOMTx0tBPD3Wo9P/GjeTz6QhbHuE5tJZXHm6WdPqrj4d40nvil3bhlvN59w28utAiJrjKgRmUKn/s/JvEpCyw67he89/A+e3Yan//WMn6PueVDcTz5W2/Fff3s0074RIt28FmXvOvbcG83nv2NCYwsTOGx7wP3P7jHVrY3hXasoBl4No1o4Twff1bPL+O4ZVw/n/5wEp95dhNPVYDhwT6ckDDgO7GO7eDzhDe0NYCJ7hQ+f/8Y7hjv1P4xhc8+mXE9m9j9afasuhP9bVSHd6zow3rdurkLw4kqZi7O4rEn593Ps7EUnv3to7jd/Oe1V5WeiOOxD+zGAzd2yn9rnHv5Mj7z7Q31POU4dgZQ1/aB6SuOvb8TmZcu4PHKAD72bsczYFNf3/6c87W0z7P67bv7cOzeERwebNvC88HO/bdHM68Lvg8s0JoFvEhOvVfkQZGMHEZtpwu0lHwifjC1uKGDBWVcYavtgOJeRbVR9HlLUZerNmocaFphNc2GL66v1PeOAv1baGfOlrdwNfTPaUU/fGlMpEMtu3mnfbFHsdhwbDyASw1Ga6MZnOUdLxtLG4hsm1IDO21vt6/YY+0G1Hq8HYOifEZv7NAg0Dtc9pBqH2szofCd0NCRq9yq3lxpPlAlO5C0BRk98ccDV7iGFqhZGRwKNGvsvRFWtd9457a9uceEb9cd0WuhDYHN5iGq2TwLl/FpSblgA2q7nTYEN96r1lhXDHvH3iCrQHsxMk6u+1o1aXJrALU9EO41/BoOUFBVjQUCQP0GOoXkhMgXJDTxQiYrsDlfUEpqBSjT2DPaL2GFCQ4JMals5m9RWRcKovBkGcWSUgMz3DEVtwqkUtFc+9RgwB/rZV5dXm8WAAJPQnDCXOaXTiciKBVyWFhYwOYGIWQI4XAUMaOclt82oCa0NhCdYb5tME3wqf4mRHXlmmbOaQ2mXYBa8lArYM1rOru6sHfPXnT29KJQDaMiKuSQgFqGmeZBVTjBJFWsBlDTnoTKtA9tQkB9RoBxWRS45jPCUh5KkZ2WflBBniuU5L5KoE0YS3BPZTDVzYSfzUI508anLkwLKJ8YGxR4S3Uuy2KOcdbLH44/81azMoJeqoK54YB9aXRw7aUimfBXKZMVuHaHWNd5GkRRzhuC2pDAg7kbeA3tJJC6VUDNxV7qLgs0Zphytpdhvan0Z3/FV8sVCarEcgmjC4WijBevKRbLAoDZVo4P833zh7DahDxXGwrmBTyzDgJ42ongmhCZSuUDu4ZEsc1w4puFomz4YBsI+Pu7074h2L02Zd85DtzEwY0bzKlN8M65sGe4T8abY+3NLS1KeQLq7IZEHUjGohgf6pVNDtfdMXkGH39sEY86Xoa21Ea+UPrlG/DJo041Vhnnvvky7viBQ4HWpDB/gHkNATV2qs0tWc1XaS5X9vdg+WMH6+dErFHDNKmvLojI4rkvncQdZz1v7eoVl0jhhd8+ilu0+L9G/d6s26EoHv/oLXhgsNmJtSGim19RD4Dv0Jhmz+FT/2Een2tiquFECCO5ig6j7QeoAWx1/MCQvQfxhbtrQ1Y2s0uNwkouiOLxj92CBwRi+B1btxkhutM3tgVfm764bU1BKz1qpSxs1/9rVeZ+VhxOhTCxUbFA/9VUUMOrzK8zsnelQnhmwzjxNgG1T7SJVtYtb4hZ3yaGQrgrVsEz5h50NQC1N4d4vWkQCuH2SAXPqUfgWli+Izavfelfzy4N28KLfKJmNFsfbj80imd/zSW1r3PJm6Wd/hsQmtmhdrNGi5DoagNqNnzyNTz0JxmH2rtxb1z3iiv2iRbt4Nckr+LSc84H79iPx96vwV1L63UL4FnqaOW8Ld7jHM8uO7KO7eTzxBb9Y6sb3nakv3Vd1gdQN52s3Ih4Iz59q+O/NyqT+NwfTOFTZq2uU8ZEKoTuDfv5bGcAdW04fVf19J2Hb8EDo/rTpr5+BXOu3vPcV1/CvpcckYb8bzK4PVHBc9Z///k8H2z12XUrm6CajntwQmABpwUsjCwfWrxBn+JCYXKq/sQCJc4wwwq01cA8c1098usibZqH8DMH8alNzWxOUA3VON0O0+0BjqaKkKcu+1pVjsXCHSay63Zf7GXI1ptgnzosda2ldgy88FpZwBonDQPtcMV6xHXYYadH2dpoc45rQrgCCjj7UbsBwgMNfaMG6HfFlt84SzEbOhxKWpOvuO7Gi2tl2aAelwVchNq7Pjk3ITj3mnj9w8emjlPsHOiOXTDmkno7Ilynqk0UqjXcfGQXbq+hzlXcrIqqP+YcA5m9a72d/EGtrFYcCeseEPjM9WSBAFC/gaNBde/UwrJAZ4an5t/np1W8yInRAVH3GshFtSlz8s4tr4oClWyQILW3My2KTcI/fs4801ReExTyO8JUL1Bj+SrMchlFrdi1HoRMuOhQCIV8DquZZayurmA9mxVITJW0AdLO3xEd5pufMdS0UuJ6ALVW51YqrFflnHYD6YINrgVeFlBwqKvT6TTGx3dhaHgYXT29qLSFsLySFSUu4TEPFd47rKFxm8BPKoK50dLkayZQlNDl5bLATbaXimYue4SkXe1JAdQcj1MXZuS8PSMDYnMqd1nOoT3DGOztlNDqzdJ6EFAzRDiXT8mZ3NUuimVRPGsgzN8879Ksite7a6hXQoezfa2EqDbKZxeU1oNqPUI4FNFOt3eFY5fNqPo/CjxPuE4/Uqm+9X8McNNBpSJ2kXDebQxDXsT6Zs6l8Gex3DBB4GvU1RwrAmdukjD5vwmhCZapVuZBP+V3DCE+Obcsf/d2pkRRTXsR7EfDYZkvh/eNiWqbIdgJwKlup/K5r0uF5W50cLwZjp3KbPoD26lCrKfQrnOE+80lqq1ZH+E0LUK4TlW3yVH9Bi4x/lUXFvHM4+fxEZcytX4rqdZ47NcO1wlBXEbm2Vfx4NObLpW0X2kPHB3FsV8eR3dNBoJrCajZsp1o8xZG1QdyfOznb8Tn7+xsXEh2Bse+eBEfcYQQ9ruA6upH/+URPLC3jn9XlvHMl87gofMe5aKnMCoyj/3aIR3m0nxZRublU3j4q9kaZYq3LY39pLblNSG++6N4ccER+tdzyV17B/D4hyZ8/GfnxrQ2LKy7EbeP9uCxX4/jy38wg89oBliroNbXZCbx6Ben8HGfsPquUrn54959+OQ7tg6npRy/F7eDfVgWNVijo4hzT7+KjzzrjnDgd8Vdo934vMc33hyAmvbZpv83gQIT/Z148tdHce5LJy21/FUF1M1geyiET9+9H490T+PWr5g85NsF1IAfEG+6bjWDZaEovvCrB/Hg5TPo+Ue1qfCqKKhZLtfPP7mIjzhSILh8OxHH4796BBPPvYhbX9Pf1IRGbbLBoVWb70hbdBsLs3jii5fwMa8S3TtxQyF88h3jeORed2j+hkvCm6WdLWw04/PGZzvnse9Zk5PXOxdahETXAlAzEtFrJ/HxP1/FsUYbpEJhPHLvPnzae6+4Ip9o0Q6+jtNkfkRSePZ3juJ2bnhrCu1YQSvgeSvnZXHi66dx/wv1nytY2nBnCk885HjG3Yl1TI+pO8z8FTxPzJ3DZ744j9/zRHCpfQ5L4/FfvwG3dKtIXy0dO9Rf/7pqx/Th/jKO1XuuNWvqHbXPQ802TKpnxDiO/cGkBbJ3ClA323R4+MAwXnhIp8Bp6utXMufqjCifc754BndfrLOA8Dnzlw7iodkzGKm7Juqyd+q/PVpyvuCkwAL1LOBLUz1RXZ2ExIGsHSGKbTW0/b0TVasC69Fhd05g69SmgNrZJyc8obBDlWmAiVUzP67VFPmH4zbFW3l9vTjGrt9VpAtUmXM8NvRpw3Z91H8EG5VWF61vtwnX9XVWVl3tWDWmbwqoHTJ8Hy7o7HwtoPaapsHA14lXb+v7dVmO9jpc1AUbr57c3s+5t+6BW3MYZ4QD73zybqnh91cyubxzYwvl1QBqu5ducOtsoXmW8E8ba5VAtiB/qEqsNawZ3/YMl8LTXkCtTnK2Ua3d5mJbbGdXZ2ICqxb6bEsy9EKdUJN7emseEJx9dSwQAOqrY9eGpRIAErJRcUmwxX93tackLPHl+WUBYzfuVbmNqfIlOKNilDmkCep4PkEf8+t2d7RL3mmG5Kbyk4pSwmqqWKmkFhAYj0mZfnCtUUNXVlZw4fx5LC0tCZxmOJ0Y1dIxlXO6LqAOheQBzIKlznDfWkEteagFUisoXeBvAdYaTLsAdV5AdiKZxPDQMMbGxzE+PoZwLC7hs7MbmwJITW5jE6ZcgkHoe4HkaZbQ5SFZ1kTVWzX5qRXUTsRiotAlpOZ5HJ+Ls4sCuEcGehAJhbCwsiYAlIpd2r6Vg+HDz0zOybjVhGBvg8BVbiRYXc/h/NS8jNO+sUFREl+Ph8kjrUKKq7DgNKrcWkSNrfI3ExBTJU5lN32St4loRIVhVyrphM4BXhH/nltaxfRCRux748SohNV2HlRMn744K+CbUQV4LK1msbCSFbhPpflhzpueDmkX66ZSm5B/fKhPxstEFDB9cEYkIGhmObyOY8A5JAr2OiHcOZ4mX/jc0or4YE9Hu/x0dqRkzl3XR24ez317Ho+f3cCLmQqe4R4NHiHgrkQUt+xrx4Pv2oXbGQ6x2SG5dKfx2MkcnslWcEI/19yeiuKOG7vx8HvGcbi33gaBaw2odWeuqM3NDOL43gsQQ0k8/Ts34a7GgRF0ASoH8ONPZ/DluSKe0eqR4UgId/Qn8OC7hvDAzQM6d3ijNjnKmSlaY304wXLSeODuUdy3twEwL2Rw4gdTePSHG67xta5/3zDuO9AYh3pb5ws4Ry/g0a8u4NG5svKhUAgPDCbw0Pt0KMdmZt+JMWVOyq/P4tGL2k6cD71JPPyeUXzwbVSDbeK5L76CO86rxtQF1PJtEZnXJ/HY00t4YqFs2Z3jd6Q7jg++dQAP3jaM7itKV1+bL/zT99yER97dwrxlE2UdmMGx43lR3ppw6renwrh1vAMPvdd/DXjTAGoZh236/9wkvvyteXz+fBHPiT96fQHIfOfHuPXpvNjt6gJq9iOLc9+5iM99P4vHs5DQ6xOxMO471ItP3r0bE4QSlSk8+rlJfFxAxhUA6u2uW5VlvPitSTz60iaO6fXqcCKKh27uw8N378Ywfd0ZkvSqKKj1QiF5ey/gc89v4smcspe3LbnnX8GRJzeV3/vm7twhm+9IW8wCWEZu8jKe+PYijk3a9wWul3elo7jvxh48dOcYhhNbgFSm6DdLOzmnT57Fo0+v4LEl9czBdfX+3Z14+P0TuH04Cpx/DQ9+KaM3V13fgFrM77h/PbWq12LnmJr543sf3K5PXCEsM/7ygwbzne1tCu140k4Dam2omYv48reX8fj5PJ7Qa9JELIRbevkMNaLv6x6jXuk6Zorb4eeJmZfO4bHvr+Epx/ME+3LXYBoPbOM5zOr1TvW3xjf9/OsGTPzgNB75J899bG8nPnbvPhxuANdzF8/h2DeXPM+IKTx8z7h+hi3jxcdfxH3H1YbMHQPU7Jcey882eB6Q7jf19Succ3Wfg4uYoV2/uwGzftQ8HzRcE50F79R/ezR7aA++DyywgxYQdqGhcjP1SINqFY8zIcKdkMsn57V1rh98MjCF5RmlYi00a4XlmBIaWcuUY4OerQExX37d6vB4uuVuiyNoesPOantZZXmV7602ZgfOq9NOvj90vk/3w4am9sbWr62gmR/Yvap/Zr32NPOE1uveqm2dc8BszLD9wUo76ZmvrbTXPseGli6YKRFDTQzp2hJrZ6I6XcbYus6dZd4Ow6CuVmuF0e2qdUP+3xVS2rOGtGhC+yq3DXWnrhB467562mJbqUVArW1g1o5Gy67XN2uE1Vb6BgOerVLtxnryWdsWd3ekmf+0OATBaW+QBQJA/QYY3oQEJmgjIFMgT+3ylzDHnSkM9XYLdCZwJjRjTupIOCTQjmGseWxsFiR3MtWeiVhEVNjtzG9cLAnsI0Ck+pMqUP5sBZhxcV5YmMfrp1/H8tISwmHmb3aE8zaKaUeI76j+LBwO2/mnHUpqo9SVPMnlMkqloiO0t1JU26Ba56IuqPDf/InFYujt7cXo2CgmJiaQ7uwU+5kfAsbVLENyF9XNhSHAw2G5bRAeWjlkqP6V8NQKoovN0ylRq1Nlyw0BzD1M4E/4z3OYn5pKayqrqcbt7mxvyZ4Es8urWZybWhClbywSlnFk/eYnlYxJaHaG2Z6az0hO7P3jBODXJ6CmfblRgnYiAGaYbsljrXOOMwx8PBqWjREE/jEd9p39JSBm/6nyN6HR6a+Ez1RI098JsA/tptLcDag5zlQ3y7nav7kBg5/Tbhv5gsBo5gXn9azv/OV5CTW+e6Qfgz2dMp78nLZe29jE/PKabETg/KNSneHXCbrZBrZdbf6o3T1GAJ7JbmBqbgmLK+vic7x2YmxAQopTTb7VDSFvwFIUVBlY4A2zwLYA5xvW2qDiwAKBBQILBBYILBBYILBAYIHWLXC1YGzrLQjODCwQWOBnxAIaFl9xviXWd0EAACAASURBVFuL1PoBZsWg7FzXCpHUf+djK6h5pku97RiWerDMnOJWq9bDL3YebVVXDQLyOIIb8ZkvtwV3HB1wgyhlTKvMpoBa2VOJJG315FbbVN+eLSJcn3Yq9zKqelu9WU8ZW7/N/qiuMbL2js5WelhfJ6us7W5Prd941w8/G9b3SefV6kp3DfJ+3kE2Wxlrd+81FNZlq/qqOjCCKds5XnYEAz+f9zTHEcVALwzWOmOH8HfOJLU2mE9Mj7c3u0zP/G3SiqVqre8eTXtFcrbak0m84Q3EYY6mUWX9+6P6IXzalWba4+PyfbNZ4udhPyP3v5+ibgaA+hoPJhdhhgKeXVwR9SVzIxPQMXw3gd34YC96uwmTFShlCPDsek4gGRWdzLNrQgcTeBKkEp4SZhNcUyVKKErYx/IJ3QiuGeaYAK0ecHOagUCPobXn5+Zw5vRpUElN1XQ8FrfzTfsCagJshqS2VRsM8+1VUrN8G1DbKupGgJpK61AoDIb5Hh0dxYFDBwVWqwWtKupzhjhXebyLUicfFglDudqxTqX0VZ/bSlq9KSCdEtvwYBj1k+emBPDvHR2Qzy5MLYgtb9g7gqHeLt9cxDW3b62U5yaCCzOLkmtcwdmwlMUxZVuUejsiCutMdlPA6P5xKqhbU2jvpAurHOEVUe4T4lKVTtvJHUcANOS7nGwaYN7rkpxfrfIGp743Kul0Ko7OdqUklnK1yt2UKRsWABkv+jABM8tiiOyxoVrlMssuVcpYzKzh7OScbCDoTCelXILmReZx39gUsP3Wg3vQ2Z6QeUCATujM9piQ6aJ+5oaGjU35zb9pd8kt3tkuc8kJpiUHfLEkIDrPfhdLElqeIeZXN3LyN0PqH54YrQHrOzk+QVmBBX5aLBAA6p+WkQz6EVggsEBggcACgQUCCwQW8FogANSBTwQWCCywdQvUIDCXum7r5W3/CvVui4eB0KZtXrG2BTDVya4qnajFDyvVx43yptMnTHK9UnxqMgTJA3cUEHKqP7eCpVT3vO02ititiDT8ca2dctALTC3kr9tei6wU7DLdqx0Jvxr9YZ8filX9NuGINVVrOXyzX2v9vNM75uYctrN1MGmPh67XGnMDBb2RAsR5XXW4x9jyfk+j+Z5Yl+nZsOHqcWNHb3maGqjttIRYTPYPaEipQbFdpbIp31nrCe2qr7FV9bXaNm1eBzPm9RRirRHO4as33HV6b22GqWcds0Dp762557L1lflTK/PajjzRzD+dbbF9rZ5rtOQy1kmtzq+WXS048Q2wQACor6HRFeQqSzhjhvJmKGEDmwmjCUh3D/cJoCNwpXKaOXF5MMQ0wRlz/FKhyoOgjxCaYJaK1o18HoViWeA28xyLCjqzJqCbixUVuQx1zNDKjQ6CuOz6OubmZnHpwgWsra2Jepk/RiVdm4faDvsd1opZuYFTWWtCfDtCfStAXfLkoHbkpC7okN/MQy0wlArzqrRheHgEh48cxsDgoPWwSChfZm5rHU7a3LhC5uakYajr/qA3UxFERqNhgaME3FMLGQGgPPaNDYjalxsKGIb74O4RDPR0tOQ1LG+zUMDC8houTC9I2wi3ezpToto2KluCzrnFFamb4ckZInqfAOprq6Dmkq7ArQL9hMZr6zkJ0U31OKG+2EqAelTU5vRZKqTpk+qGaG8MYH5ugnixg/HTzZz8m5BX8oPr+whdWnKqd3WI6p+w2E+5zNPp7/RrKp/p24TD9CfCfYYIl/nS3y2bOUb6u6QOfs5zaXPZnFClL0Vkrpl82BwT/nDTCM8zB32JdZj5SBU3Q5jHohHZRMDv+R3LuWEPAfW131jQkkMGJwUWuI4sEADq62gwgqYEFggsEFggsEBggcACgQV21AIBoN5RcwaFBRb4mbGAQ9ep3xVtBXruqJk8hMRqmWaTbq2kSZFai0UVivHillbwix9QdfawHkb1giI3pLIBdRsEuLFtLamW3fUpMziBZzNAZbe9Wc884l65UOCwVYVXAapKFHxsYKV+F6xqNTbwtrF+m/2tqyGolOlnZ+f4GHBrvVl0BYX291VnrcrCzhr9arVt5cidrtX+tb2zx8utWnWX7PbOen6meyBiJX04lLA1yFDPG3e//T2hHm6sBdR6y4BZK9Tg1z3cmnKvwryF1UPq8eBxDxC3SnGK7usV3cC0tYDacbL80zaoa410RnqwZ4Xr/NY3O7S2Ttnq81rj262utbf5pN5M8fV35+JQ4yitr0EtjHZwyjW2QACor6HBqb4kyHKCNd5gqaplbmeCucHeToGBC5ksMmsMV10QBfT4UK+oQP0OQkWGtub5DDtMsMdQ1IRshIyE10qtHUFfd4dANRN62SiJneVubOYwO78ogHpxbhb53IaA6a0AagPRRSXryUEtamaqaU0eagJoKwe1HdrbylHN0N8FqmuZezuEwaEhHDlyBEPDIxIOe6ceWGnD89MLmJxbwtzSmjz8MCx0R3tCbMkw4GNDvU0Bv7FlsVQStfzc4iouzS7KOB/YNSxjTBBqDo7b6YszEq6d/WOI6ImrlIOasJhgmD5jwp6bmwnTRNPGBLlsC9vF9tO+Sn3P3NxhAbjcKEE1Mn84BgY0q9Dq6kGV9wpuHKAduOHChLMn7FUbCai8VjtSI+E28cku5lSPqzDc8iAfUgrzZIzKfLUxg+2mPxtgzNDubBPD4NPOhOr09dH+bhzZNy7lzjJX+XpOmbwNMscIlJmvmvOB/+Zn5pAoAqWytJnlM885Vdr0DYYD51zkBgJuGgm1hcROLIOK+2u9seAaLmFBVYEFdswCAaDeMVMGBQUWCCwQWCCwQGCBwAKBBa4zCwSA+jobkKA5gQXeJBbQINGK+2or7a52B+qiGAODXEpkd2uMrtb6tEb57Sy9Hn6zlcnO0hsjVAOp3MBWv/ZyFGMArflI25X5evnTFpIfrxrSaqnpj4FDFpRTrWsFC9WwuG2p452g2QMKLWBHSO3OQ9yKEvTK/ctpY9tvnaLblm1lyffVFXU9xtjQcgPbH3hlfU+rr5qvB6dbwbn1/MAfQ5sWqkinKs6zCu9uRy+owcEOf2vmCx5fdw2waZET+jr+bb0b1gpxbw5kq2onEG9lFjT3Mu865KuGtxypdn30m+kmfL7qVqvtrLWvvz+5z6ttvx3VwFm7e04aH7DzlZtmume5qsv6jBRfXEd/0mrXmg9DcMYbYIEAUF9DoxOonb40I8ppgmJOSEKvaDiMPaP9GOhR4JKhoM9PzQsc43mEYARiJmevt8ksh8CP56/rPMzLa+sCqg0MZRjjleymAGyGXN411Cf5rKkidYI5lr20sobT5y9hdnYOpfUVtJVLiEquaVslzZDfVFFHHHmpzfeRSETlfm5TobW9kFpCfusw3wTPAqL1bwWqCygWVOhvKqfl72JRgDbL6u/vxw03HsbIyAjiibgrpPiVDOfluSW8ePKCQE6GsTYAlarnmw7uEnU7IaRTXduoPsmZvLqO2aUVUfASvDIENMNIOw9uWDg7OSu5jGkzhoqmcpsh3XfyICwm2OWGBSqk+W8VbltBZaWSDkkYa+bNzm7kBWb3dKZxcNeQbHrgwfMN5GYo+FyhhM1cUXyQ40M1tAlfzvNZptqEERHVNRXp/Nv4Ha9jLmv+rG+qcNtGsR2JhGTjxnBft2uDBseG/jw1vyzXEZLz9/TCisB19i2dTGDPcJ9EH2CIe6q+TVhxtovjSFU8FeAGfssjUlXZiXNoZmFFFPBLq1ks6c0lVLi/9dBuKZMbQNheji3zktNXTFSEnRy7oKzAAj9tFggA9U/biAb9CSwQWCCwQGCBwAKBBQILGAsEgDrwhcACgQW2YwEnOGoEp2twp65s+4SiLqC2uuGPftTXjQGxnUvatM/bT9tW6ptWwG+tDcy1/lbwwUsOBbXpg8XhdSGWXZwhhTUXMn1v1eruFrv1k37eUttivzFg7c6Myupv9sNlyyaNrAdRFTr1tMTXWbxtUwIbOdVTuCcSvE/XvRmiPWmwHVf4pOd15UJu7BPNrK4aX7MBw3WZ08rmi1pjq7O8Y147nm5Arc73z6btj0ttYzsHydsev/XDchhUXYBaj3+bskMrM9NpHv91xd+znde5W+w831uifaZ9lvIfZxn2v7cyW00p6hp/i5sxdKv9zV8ynk5/tdql0ij4tcaMulflb3zIit0gHwRwejt32uvxmgBQX8NRoSL1zOQMVtdzSMWjAiOpxuxoT0pIZ4I4HgwBfmZyToAzFbwEg+lUsi6gNl0woJowbXJ2ScAZ8/EyFy+hIMHk5fmMgF5CUIYiZp3evNTzyys4/tp5zM3Ooi2fRQRlyUHdHFAriE1AzR/2zwmnvbmoqdYVIE0I7QLU/NsLqBWk5jU9Pb04cPCg5KJOd6QFlF/JwVzLVMASIr9+aVbyFlPly/zKDJk+NtiDO24+iD0j/VtSa1N5y7JmFzOiyCYM3T8+hP7uDhUuO0xwG8bq+obkuCYQ5e2OYzZBQK39oV7fCJfpI2w/bUsozDoIhEWhLip1gnZ1c+JnZiMDAayoqAmoJQw7bw5quacSeW5pRX6Liry3C4f3jkpoc56i4DQV0VRGq5zM/GFZPFTf2kRZrNTRKsd2MhkTaEyYS1jNQ+D0Zl42Tkge6lwexVJFALU8E7QBiRiV1SmxBzdqxCIq/DbnzuJKVq5jKHX+zTzWnGdsP9sjqvfBXhzcrZTrpl6nTXke+2GU3SyDZRJIE06zDo4Ny2eu9+H+bhzdPy5lE/Tz4CYSKrE5l/3quBL/DK4NLBBYILBAYIHAAoEFAgsEFggsEFggsEBggcACgQUCCwQW8EItk4SWQLBV+FJrRS/28QeWThjDENm6nDrV+pdh6rZVg+5mNwLzfqPvtMdWr1Xl1XSjXr/05yb8sI0ut2N325aCAD2KatMEd85vu68q3LNjzCmEcuTWFrBZNye1247eumqjdztzNtt5l6UUW87psaTDJlKBaozYTkedlE91SMtaIOnwHmN3XWFbDZV2A0T7Lw0YWWnLQ+SeXyZ3s3/kUp+5aBnFHz3aljffO8sIqWDsOky76qdSVZujplSTztOTV90d1t0BcZso971zVk0Q/alki6yiJClGtX+55koVEUYB1YKsxmuIs0cK4raCwOutKWr+6Pfo4miMjOC1lnt9qJlzLtu456flqyJYdpbrWBOlCQbh2z3yJjmwkbWdG9ybQ9vOOW/32MBua5uAZz1q2cWDm+h1aYEAUF/DYSGMo1qWCt1T56dlib1h76iE7yZ8Mwpp5iSemlsWaEeoyO+oeK4X4tvZBS4whIUsYzGTxczSipS7d7QfnamkgDyqehl2miCRdVNJnYjbOX8XM2t49cwlzM3OoLyxgnClqAE1FdMOFbWPetrkpqaympDRqKUlFzVvHI6fSrmk1NM6hLdSUuu/XSG/lZLaqK27ujqxd2ICo6Nj6O3tFRX1lRxUrJ+bmsf6Zk5gKKHv9GIGVJ0nElHJZ8zcwrTTVg4Zx/llpcLNZGWdJpxmuGyq2LkxIJ2KYzNfxOXZRYGdVJ6zHoaKbgSoaUcCZAJwtl+peKOiuKdSmHCdgJyglWCVtqdqmQpmhrxm2HiGlacPMO814awKZ004vSoKfuZa5vdsx/hgr2x04P2K40plM/0qGlUKZEJZgmhRTofUTdHcliw1dDgk/WM7ePNhndyMQSU0N08Q2Eue9URcrjU51mkXwmK2m4Cf5/BQOd1LApA5p+j3bCvh+/npeSyvrMtNnopn+j99nbCdtrf+k6BalZDmtCPL4ZzLrK7LHGFYcsJ+AnnahX2kQrqrXW0WSSUT0hbWyTGlr0iO6+bbIbfiRsG5gQUCCwQWCCwQWCCwQGCBwAKBBQILBBYILBBYILBAYIGfGQvUY6ROHZ+Vak6/fzLgYntGcqMfwxQ1TVTvt1wqYmdm6fqtdbfFe55HKavSQbcM2lVp6v9r4UwTXKPZpV2Cs4x6/bE/d1qrcU0+SE0+IkAzLde2NEbXKf/863ACq3q2citva3OA+4yKsYen6wK6HXa2rGSNlSmrHjrU33t8p95Vkka5Jpy8re6thY5uG1itsMKyO0Igu/rhta4XGDuhd6OZ5e23sz31/N1bnvs8Y2/vDLP3AhjjO8Cza0idc2Lr2FJcwTk/HPmk8+UyLi1t4nImj4WNMjZKFGopf6OUaqwrjptGO9CTUkI6/5nksb1jeMV6arHRPXL30fZH9bV/73it3/X+Z3txs21Kp+LdlGcbRu+tqFmFbM+xR9ImBKZtbv+y++LYyOFQW9sWUZEJ1BRRA9NwA4N7qgd/XccWCAD1VRwcmXbVqig5qTilGpdQjnlsf3JmUpSgtx09IMpckwua5xIiEywSkhGaEXqNDfQo+BhnHmA1IRsdVMQuZNYkpDhB23BvlyhgCdPWc3mcuzwnIZyZX5kAj6pdhiZm2VSgnr00g9nZWeRW5lEp5KxQ3q0CaoLqNrbTCaY9uaiphi6VWgHUCk6bn/b2doyNj4uCmvmo+bc81hGehlq/+XAxLVfKAmRPX5wV4Dkx2i9qYuaEpqqWcJqK2b6uDslzzHDWVCXzIIgkVBVQ65MLm2D14swCZhdXFXwOhSQsdJphwiPM5RwRxTPB6sLyqgBltp/jPNEAUNOHqPhmmQZAE6IS+poyCY0JeNc2NgW0S9jsUEggL8dclPN6U4LsAKOavVSWjQAE09MLy+IfbA/P62pPSVt5sM/8N/NCE7LzJ6VV0Sb3eDP/5PdsO+cCc0bTfl3ppNg6pTcccBwEmC+v4sL0otykCe4HezokFL6ZB7yediZoJpxneHbOG8mjnd1QqvTOdhlLhmnvSCdljDnXmM/a5Nxm5AEB1MzlvrYu/+1BRTSBOu1HqD820I32VBylUkXmy0h/j5TNDR5b8b1W7BOcE1ggsEBggcACgQUCCwQWCCwQWCCwQGCBwAKBBQILBBb4WbJAPdTnVPyp963KKhSIXrl+2g2NnDzRUryaSkWI6MVnBtzUeydZi1tr0F7VKHWbv9e0cZEJwGzQlX87anCVE8Bp5/LHfX74qnn7bH91wjI9WILVPHmizQVbzE3t6IZjijghWHOk11hJ6u6Jdx62Zglve+qXaaCfu1yPDcV+9bG76Q9rUXsAvGPoVe8bVTh3erjb6g9YW12N/MsyV1tI3HfMvX32DK8JuelpitV3o+Rt0gHfr/0+FEerYi5bwHfPLOP5i6s4v1JEplCWz1ORNgwkonj7WAf+2Vv6MdaVUGtTzUYGH9vVLAQWgbVmZqs+qldEDaiVnzinlnTD47ReH7aa46uotkdPibbVZoNak/n5rFON7vZh027l1bZqXrF6XZYZc6sy9TlV/hJ+fSuBAlp14eC8a2aBAFBfRVMTghXLJWxsFpDJrovSlTCMilbCQ8LK/eODAod5EJgRHvM3ISAVvdPzGVHKEuDxfCpZW1FSszzJo8swxZk1+SH4Y6hjwkkqVgn+qPDlJN412Cs5sFPJuOQgnpnPYG5uDsuzU8htZFUe4UhE56JmKG/z41ZUOwE21bJOxTTzTjv/JqAul0oC702eaf+c1CoEuAHU8XgcAwODGB4ZwcjYGNLpDoHL7AfBbKugkNCRAJdhnKfmMwKN9470C+A8eW5KxuTwvlHJf0wYrZS2a/KbB4E1gS/DrxOuekM7C+i/PCe255gSdjJceEcq4Qq1TTDNMNfcwEDQTn/YNzaI7jo5qDmmr0/OCnimTxCUEk4zb/TZy/OyeHPTA6+nOlopoxWk5kH7RKh01nclNbYqR3SS4Dccsh70TRhy+p9RBvM6CeMdoiJa5Zfmv7cCp9kOQuRT56dkLtDu/T2dApid40eATADNPN6E1ayHdhzq7bRANq/nmNDOU3NLsgmkM51EvlgG84oTPBeLZQHzJhKBCefN8k14c/7bhEBnmG8eBO/sH++H3FDCMphrmhsWRDUtYF4px4MjsEBggcACgQUCCwQWCCwQWCCwQGCBwAKBBQILBBYILBBYYDsWsDGHL7PxFCnntBjGuXFrnDDFmUtVB5UVAGJlPjXyPatIG5JayM0BiJwKv/q0zA90Om3gQoz6/acNkgyIrL3CCZFsG9jn+asP67WzNVxpEJOqT18jv0wvaE+G5FY2dWop1flOsGZbt7lHOfrvInHudnt7YcE/2YlgvnXW2xqGrt8+419uYOg8v7G/e2GfCoVtjsYbC9SZqgRlaxNQ2sQcd+WYbvPLE+1sqR4txw4O//DfjrFvEl+81qu81qgdP9UKgnWlYLZyRNasET7qbwt4un1SWsy55U1+DJUWc7NQwsm5DfzZS/N45swKljfL2CxXkW+rYn9vHP/NgW78wkQXjo5RQR1zYNvakXJax9kKN4x1faPGsaUNHLX+5rVoY49253T39y+7bfVXBcfcr6nQrKlmEVchyZ3bbWoSuKvdFo4RVv1UYehNePPmq0RwxvVpgQBQX8VxIRhkSG8CNoLn1eyGhCqmInp0oAdDfV0SzpkATCBlLi+/ueAQFvI3/yagJlAmIOM1Ru3MchodJic18/G+fmlOVLK7hvskTDEhN1W4zLmc3dgUaErlLsEf81Uz7PLs3BwuXziPtZUMKEwWQE0wHWsdUJv2EU57c1AzfDkhtQnzTUjdDFDzXILvzs4u9PYPYGBkFIlUWsAi7UNgSxDfCqRm/wk0mROcB21O4EzFOUM+E5YS6BMAcxx5HqEw1bPkkeEQQ1wrsMvQ4BI6O8nQ2UppLCD50qyAWAJM5hKfGBsUsEnfoN0JsTm+BcnnXJIxYm7j/bsIqFUoa+9BxffLpy9Knw/sGpIxIyi+NLuE773yuvjRod3DAtbZFnJoQlz+SM5pyZehxoM3P4JlQlYqoekHtB/7rq690gex+h5KG//k7GW5vTCnM/3P72A/6f+0I69hiG7mbPfah4pp2puwmoCa/WO4+vnMGpYyWSm6h5ECEjHpl2wgKXFTAGQO8od+Q7PQVmrDA/NnR0VFTtU4bcINHpyHRul9FZeQoOjAAoEFAgsEFggsEFggsEBggcACgQUCCwQWCCwQWCCwwM+ABdxgpVWoIlDpit9d2SDPhiB21lOlhPQCaDUkLqgiH7ihmVL4+aSEbaKY9oOQNqDSAFXgjANgul7hqfdbPPzyxlpg0oJecmbrflaHTKmWeaAq26mNIN/oamxk6zzf8WlLQM402QmsvH22u2XbRI+fFQ5b27JOjueGhvEWqk+uGa8WYa17JNy2UWa3x8kN+L1j6AeoldeazQBWJAIH5HNDSedAbwVQ+1lM+63jq1r8bL50+rbbU6z2VSnE0mU6c5I7sjo7tpbo/RLe+eL2N8VBbavSlzfyJZxd3MB3z6/gv7y0iO9eyKJaqSISCyGViuCOPR34rVsH8HO7O9GRjEoeamc6AvemC7Nu2Eaw7c3k1qb+2rm4E4C6+Qzn+uVRMddx/vpw2jO3rDllb5GwPZV9NoA6ZG1ZsVMqOBYLVzv0ONqJ3Vtfu4IzrzsLBID6Kg4JoSZz+RKYEXBRtUnVMnMFM6cxwxlTmUr4NjlLULohi2ClXJEcwgRgDCFM+OjMNUxANjE2UFdh6+yS5CreoAJ1VZSk65sFAaQEoISRhLQEnqyf4O+GvSOSJ5lq3pm5OZx67TSWFhYRaavonMMKTteG+tZKaoHX6t8EyeYhSHJQGwW1Q0mtwnyXPGC6gILkpi7onNQqB7UB2CyTKupkRxdS3YOoRuKyAYD9OTA+hIHezpaU1FTl/uTMZYG2tAeBPyEv6+7rTIt9qSgn8L04syjncTz4OceNMJljS5jPseYYM9cxNx0Q+hJQv3ZxRkJNs+z+ng7sG1O5pQlPCbsZppvjQ1U962E/mCt8/64hge1+B33h+JnLsoHh8ITyIy7XDHP97I9PS73DfV0yjtyIoH7iiOuc03KjYS5wvdXUqYimipzqavrclT/gN55chMcnz0/LSeyHiSTgdxVtrUKxzwhEPjwxJv1zHoT+Jiw+bc45RJ9mWHbOO24UoQ8SxPd1tSMajojN+T2BPfsr/WffYavEJfR4X7eMuwmh7gwxfhWXkKDowAKBBQILBBYILBBYILBAYIHAAoEFAgsEFggsEFggsMDPgAWohvMjuarrFjKy4uY2Ry1bM5oXidu1+pfTCM/YEKwqAcidfTB/NcM7hqf5Afha0Gerj72trUXdSiPZZudy9VWhNmifDz2vBY0mua4ZORWD13/U6tdliXXrcSobtXpCGze3b+242h1Tvmj7QH1v2049Xh/w9xB3+8yoeVtt7Kvb4dpM0WwGOPqrZ5nBwrXgu5U2NqivRu3sVNHyuu3Y0ccRpQnNymrk29rO5DNyWhWXMnn8xfE5/PWJRRyf2sTqWlHU9n19cdx7qAe/eKAH79nVgV1dcR2xtJ4dvPV6vapJu3V7zCRyb5xpNtbNfY49t0dli23zVO9coWpCr1vnNhq/5uu7au8V+mWrZgvOu6oWCAD1VTQv1dKnL0wLvCTQIrQkkO3qSGH/2JCECzZhuAmQCdio1iSMYw7cVDyOfbuGkE4mBGQSujGMMUHaoFZfd7YnVNkNdgsakEqwSQDL63cP96swycmYhK1++bWL8iB404FxAZ48FpaW8drpsxLqu1LMgUFEYjEFnxsDagWpCahN2GcBop4Q34SF/CGgVvBZhfKmSrpAOE1IbYFpDayLBbkmFA4hme5CZ98wSqE4FlezYqcj+8YljDbVrvXCLht7zC6u4Pz0gsDmG/eOCrR99exlgcc37BkR4M2cxISeVDpTIb13bEDAaDQcRrFYwsr6pozJ3BLHBRjs6RQQTahJIHrqwrSMG1XpzAHOjQUE1Dw43iyXkNSEqea4U4V9YNdwXUDN+hiCnOpfAnGCXQJVAne2n6HhGa7dhP9mSGzWyXDVBM/Xy7GYyeLEOWVvKr4He7vqKt8NoKZCWgD13tEaxbWJGMCNGBen5mU1lQAAIABJREFUF1XUgWhE4DP/zTlEFXw4rHJSc9OACblfrJQRagtJjnfayajIVW7sFIb7u0SVzRDywRFYILBAYIHAAoEFAgsEFggsEFggsEBggcACgQUCCwQWCCywcxbwQgxvyRaGowBGfhgUsDnEaKWFxCSMlBiR4lRIX6KPilPqa/M/BVq9iaodFfH9ICNR8gei7FSsU9pdUe234KeD0YhuUa4LoU0uVjlYvQISwd9WWe4emuJ4eTikwzqLgtFHhaqBF3tLeyqbmvIcsMqkCGTOWQ2ZreDJppn6MhtssjCtnGa0Qt3/UqWqIjyayswQaqU5329TgRoJM7WgznHrUCjXx2ZKiFOpmH5wwwNTb6q+WYMgoaHVOIuNmLaQqQzbWJ+tvBZ/dABqXmFSBKq+AOVKWfuKraQ3bNTyAZMikb9djZdRtAZPrF1ltEcd8dJS56s20RZsr1ud7jOmEvYYKFchfS+WlKK/rc3gR2VTlhUNMwWkSgWpmqbK88Ok4m/iHwrgir9UaAO7vep6dbWIoawUkUCU4cPph1rp7A4mrq7hvChTUOuYa9IimROq/zzoOzKHPAHiTQ9q1cv1VwEzJLSBFY1VRzcQGxarODW/iT/80RS+dnIRhVwVkbY2lMMVHB1N4aNvH8ade7slrHfM8c7dbUM11mrOyr/0fFMQ3FoTzEYRvcnA9FnSbGofUFPRlKdHTcJjq4/Len203NfEeBD/oRjNzGtjE3vMnXOXvlisAAUdiZUqZxWcX6mrq5ynoTbExIe4LtjO7e27vcnE9jIzRhzHYhngumDml6XuZ7/EFlVEQyHxVzUP7Jba88GeC62s+cE515cFAkB9FceDOafPT89LHmlCaqpxmVt4dKAbHamk5HpmDmiG8SZQbU/EBU4SXM4srshNiWGPqXgmhObnhJMEyoRwJqc0QXOjcMxyY6qUrVy+RklKUM6cvPliESfOTslN5dCeEQHXXFiy2XVcnp7B3OwsMktLKBbyiFEhrSG1ykPtzkHt/DsciVgqaks97QDV5jMDqAVMa0CtwLQTVNvhv8vlkoxad28v9k4cAGJJXJpbRiQckZDcDL/cCFATVF6YWpD807QbbU4YvZkvipKcn1FJzoX95PkpGSeOGaEvYS9VubSPAaL8fn0jb8FsgmzmFucNk9cvraxJmbx+76gNqJl3mlBZNibEY1LP/NIq4vEoDjYA1Bz71y7MKJ+SHMgq7zYV+gwXTiU3Q7n3dBDCKjU0Qaso2q+iv2+1aG6YeOX1S5Ifmgp2qpT9wrNLrvD1TSyvrQvs51xgjm0D+p31mrD4tBFzi3O+MHQ6wTIfgDn2uUJBHmRKpbLYnn7PjRTcHEJf6O1MyxyQcPHJuNiYddKGV1tVvlUbBucHFggsEFggsEBggcACgQUCCwQWCCwQWCCwQGCBwAKBBX76LOBU1yn0JGAMVeQlCmERZG9VDby2+77LYMJkNISOZETAM9Pw5UpV5DUsE7CmgRgV0YQzgmlEFargpI1MmEauDUmmiYuERDxjwFq+WMZ6roBCGai0hdV1kveW8KcigJwQhu9eY7GIaK/9gCzffRVKFQk9zN9OHaGAVwqMmLIuHhHYywSRiun4S5j5jixXKCNXLAuUIiRUsFzhKIGZTA8YCev3rbXWroGaBiA6Ti2WiljZKGBqpYjMRsnKOE17SgpCVJGKhdGbjstPZ0KlLYSEcmbznakuVY0ah0o7+R6WfdgsEoADm4UyltbyWM+XUKE12zh2Kgx7qFqWurpSMXQkY0gnIkhFKbQyM8ndI4JERmAUG1Uhdl/bLErZ+VJVfNHk1KZfxMJAKh5GKhFFOhlDZzKCJGmw1Wq7fP6rXGkToJzX78XLYg2Vb5pj2JGIIBE1oaM1/Ddg0uMnHM/VXAVzq3ksrOVECMcx5IYL2ppAUezcHkFvexTpON932oImbyZqNpkAkX3mT75UwWahio1CGRv5InLFot4EoAA1SwqFw0hEwzKnepKqHiNiM+MmuNMR6j5XrCC7WURRHFABR/6KR0JIxsIyPyQiqfZV2gjy44WuZlbaq6I9R/QckHlnfLtNpXWMhWUTgVERs66VbAnnFnP47sVVvDq/LlFvE+E2JOIh7OlN4I7dXTjYn5L5bgNuBaHZeGv/Bfgeuop8qWzbsEg7ch7ThmWU1dYBGXWOEfvMn1Q0JP5DX3UCaj0p9GYabvyg/1ekLMJeZcGy9EnWFDKcMGG/P6R2WosbG5Y2SphZLSLL+VMuo1rlWqM2JzD66kA6iuHOODpT7rF1lqMJs2ONctYdknf1c2sFLGYLWN0sydjLciAdDYnYMRaqYKAzhsHOBNKJqNTtqsNaSbZ7F/jpu3u+2XoUAOqrOGICQqcXML2QAWF1T2cKRw/skhzQPKiWPX1xVsAiVcv93cyPq8JVX5xeELBGpWd7MiGLHENMU3G9tLKOqYVlmeMj/V0Y6O4UdSdhmoGnft0i6GObTEhvhho/sm9MoBtBKoExlbuDGlATFmdWVgVQT166hPXsmsBpo6JuBKgjVFlHIvJjYK5RUEsuaq2mtvNQa+V0A0BtAHapSKhYRn9/P2644Qa0xVM4O72EUCgsgJ3hrevBRMJI9v+1C9Nizz2j/QJ0CXu5UYAPM13tSVFhE/b++LULAqJvPrgbo1SW11Gq82ZPGHru8rw8kFApzePM5KwosCORkADqfWNDVmh2+gTDcnNcqIJm26jqJkxljuV6Ib6pBr48tyRAvFJWOwRNmG72mzmsh/t7RPF9JYfK0aweGKk2lp2LW8zrQ9vxZkO1OXdxqR2J3JUWEv/n/KBPd7anZCMG2yzhs3WIcV7P76k0p8KeIbhNvnSOm99BO1rzZH4Z2Y28gHqOd3ZT5YPnWLNv7BxtxrnDucdw6D0dKQkTzxzXbE89Jb6zbtNPbvbgw4rsbnRsDGgU4eBKxii4NrBAYIHAAoEFAgsEFggsEFggsEBggcACgQUCCwQWCCzw02cBBX/VYavjiCovLK7j1PQKsvkq2kJh/a7OCbRtLNTMLkZdO96dwNGRNGJtwNzKJqbWCphZL4uCUClfVcjqCiEnmBpOgWXvwfdDXYkI9vWnMNQRV2BNE+qplRxenV7F0kYZ1RAj9LHgikC6MCpIRNrQnYxgV18KI91JRH3ewREUbuTLmM8WcH5pQyCSCzyzrLYKhtJxTPS3oycVRTwcsuGZD8PJlco4vbSJi8t5bOYZ7VJBOoIsgbkaUA91xnFwsB3dyWhtvx0jJf/UTJ/2yxTKWNwoYGU9j/mVHC4s5bGwXtLsitBUXRCqVgWWDnYlsac3iX19SfS1R5CIUOVrYKSp2q0+ZhGEf5eWc7i8ksdKvoKVjRLmVjawtklATT+xAXUYJbQLDE+guz2GrmRUIGpfikA1jHSMsNr2O4KzyUxOfjK5MtbyZYHtLJtQkGC/TfwCCFVKiEeA9kQEHakoGP2UdfS0RzCQiqA/EUY8Yt6xKqU+IffKZgkXl9YwndlEsUJSGhJoSXsfHWnHWFfcVl071P1KmFbFJiN95ktiW4LFyeUcZjI5FC1ArcAfNxvQzgMdUQx1xjDUEUN/OiYgmRs1TA5ip6uscwyzRcxwXqzlkdkoYz1fRjZfFMEX3/kqRK+iAPA9ciIWQTf7m46hvyOO/vYoehMRpOMUUlG5zkgEYjgAYXB+HJ9aQ2azKGpfzi6Kkse7Etjbm0R7NARu8jhPX83kUKi0yfxXGzzc/qBWDbP9RI2jtZlB9kMoUJqMtMl8HetJYLQ7KXOFc5JHNl/GiekNnJzewOx6AeuFkrATQt522i8dw+6eFLh2ENRyQ4JphtKZOxT5qAqAXVgtYHqtgNlsAWu5MmhXblrZLJZRqnJtaQO3rnCjSioeQXs8go5YCF20XZey4UAijPYoNxqo9Jy8hv6ZzZVwMZPHhaUcciWuW5yEZenjeE8a4z0ppBNhUT3X5IlHSDYeZHJFLG8UsbRewvRqEZczeazmivJO3RIfCidow3BHDLt7kxjuTKAvzTnETR4hR5hznVNbNsYYlTfV42VkC2XMbVYwQ3ss5WQzxfJ6UdZb7pXQ2xwAzqVQBUPdcVkX9/SmMNKRkLnLcXAfAaBudr+7Xr8PAPVVHBkDoKn+pDKToaFHBmxwSHBJMJwvlDA+1IO+rg5RwxKWnrs8J7uCGIqbN+Hp+WXk8gW0pxKi9BSF86bKH82Fn/B0qI+QW5VR7+CCQrh9/PVJAWi33LBHANxPzkxKfcztS0DNgwsPofDs7CxOnzqF5eVlCe+tALVbOR1xqaptZbUTULtU1A5IzbDnEs7b5J12KakdIb8deah5bnd3Nw4coII6hbMzGclL/dZDuzE60OPbfRPamzYjGGXY7Rv3joj9GIqboHjPyAAGGMI7GsbyisohzQeSI8x53OPOeeythOPMzQjccMBNBcxlPbOwIkptjhevP7R7xALPDAH/+sUZqXd0sEfGgapi3sQZuttPIcw62Q/mrGY9EkpFh1PhzTsW5W7GqPiIc2fadtzchCCvVCtIJ5MS/lryM7cIqQ20ZRjtzOq6KPUJg2l3AntpH3Okb+ZFOU5oTJ9kPYTFApUFNhdVHvdEDOODvbJpI2bl067tGZ+J2GbOK4Y7J9xmOHGOAz+T/OZ8OAuFRB1NMN7TlRbwTbvRftw5J+1sISQ6+2nCiHOTAtvLhwS2l6HeqQpnmcERWCCwQGCBwAKBBQILBBYILBBYILBAYIHAAoEFAgsEFggsUMcCLsbsD6gJlJ88uYA/+cEULq8UEAubd6AmJLMuW8ScbkAl3yiRpwWcBay1teHO/d34zXeNoiPahhcurIhi8rmpdazkyog6rlFRq7VW1o4yLEUTSpUo/ulN4sGj/Xj37i70pmOiAOXxT+cy+OPvT0rIYL77k+Yw9HK1DZG2EDriYUz0xXH/4T7ctb9XQJIlDtTdomr10uImXri8hm+dXsbpxZzC9zr2Nt9P8VXWu8Y78ODRQRwebBcVK9PdmcPd7CoWcgX8P68s4qnTGWyuFREp0SbKnoTntDl7fNvuTvzr24bwlqF2W7OrCzN6ZmtrQLVNqSOzBfzDxRU8e3EVk0t5LGeLWMsrJa4SdSvhjTqUqIWQ9MhAEr+wrxu3jnVg/0BSFKrGFlb7rXzk6uqVXAlPv76EfzybwdmlPOazReTyJRkTpXwX8qVDXpcF1MYpsAq1IR4FdnfFcfNwO961qwO3jHUgSeAoF4QETv79mQz+/vUMTi9uYn69KECvxHeC5YoOSx1Web0J9UNVRCMqXDnfL4biYbR3RPELezrx4P4uqSscIdAOido1myvj7OIGvvrqPP7+XAa5YlXeExfKVRwaSOGj7x7FeyeU4I0zQw+PjFG5DFFyn5xfx/cureD47DrOLxeQWec7UB0OO2SHOqdGl+8t+aqyJxXCnu4k3jaaxt0Hu3GwP6l92YyIgrtzqwUcn1rH9ziWk6syrjQ/VbsSyUAjYPNbhSWn6h6IR8OIxKPY05PEL+5N47bRdox0J5CKGRjMOsL4p3Mr+M/fu4zT8xvi+9yMEY+GcOf+Hnzgxn4Mp6NYWi/gqVOL+NvTy8gWq/J+WfmcnusC7vU4q8FwhQJXPqdDRwPoS4VxsC+OXzjQg/ft75WNCSY0PCH4X/x4Ad88sYS1fEmHSVeRBRhye6A9hqND7bhtVxd+bl83Rrq0kMo5wfS/+Z760tImXp7M4jsX1vD81DpWC9ykUREbqrDlJk+7FniFwyq0dagNkXgY0Y4IbhpK4QO7O3DzQFI2PZh1hNEUuDGDdvnGySUsbRZB8xYrVfSmorj/UB9+8WAPRml3KuYteG8WRUiu7W+fWcYLl7M4v1TAwnpRwDnht4S8l/+p2cpX+oT53FCzuzsp68xtu9M4OpSSzR7qfboKN+9MB0Bf3ywU8aPZdfz56WW8OrOBwloJ+VwZeUJwS1Gv40dUSwi3lWWchzoSeO+ebrx3bxduGEphoIP2DqD0T8PzRACor8IoSmiOckUUtWcnZ1EqVQRAElbJDh3JwRASlSfDEFPJmUzEBY5xYWE4D8JLHoRxnMwsq1AqKaCWVjmFCcKowCXYE8jWkRLVJ8NQU/npBdXqxlHGzEIGJ85PCQy8+cAumczHz1yStt10YJcofZ3H/Pw8Tp44gYX5eWm3Uk67w3vXA9Q8z1JQE0o71dP63wTUKsy3DantUN/enNQq1Dd/0uk0xsd3IZRol3AQ7e1p3HyQ7fcHyYSc0wvLWBY1LiFyHCP93QJOT1+alRsnFeX9XR0SBppQkyHYqdplyG7attFB+JnJrotil5sJWB83G3CcaXu2i7muqZbmsbiSlVzSBM3jQ70CRQlTCXEJYjmOzQ6Vv0Iv4GiTtl7pYZT6DEG+tpET+MoHtvZUXPys0QYIUzdvOPTXzVxBcmzztzwkE3DrvCIEt7QF+39xZhGZ1Q25zfEmxkgAPFftAuTNuiJ17x7uE5WzPHoIGFYhS+rl1mY7uHGAodSpWGdZ/OG1tBV9gOV2pxnO276xb8WGBPkMm09bsa8ce246MGpvhm+XnDYh/aP/bYV+kWfXquRVZ795XaC43soIBOcGFggsEFggsEBggcACgQUCCwQWCCwQWCCwQGCBwAJvags44TQ7YsEl+UN3jWrTKr7ww2n87t+ew9xCDohocCkhdY3Y2qGgduSqtexjADU/YKLZUBs+cPMgfv/eCfTFQ/j2yUV89dQSvvF6Btn1koeB2DDV+sKmskILDwy349+8Zxz339iH4a64hDrm8dc/WcD/8s0zOHV5jS+yNGU04ZpVON9DA0l89F0j+PAtQ6LSFCiky+cvqgyfPZ/B3762hG+cXMZZ2sCYSF64qfDI7z/Ui//pjlHctqtTQBZhqTm8gPpcZgP/23en8cWX5oG1grKJ81BpjPGeA9343bvH8fMTXfL+St5d6VONCtrUQrB6bimHH13O4m9eX8J3zq9gKlNAPmfRTN1uFiDIVSClvAislnHzaDt+7aZB3HmwB28ZTSNNSbIDhks9zqHge9aNIv7spVk8fnwBL0+vi+JXEzIHUDfG1HVWlXgGoQqGO6J463A7fn4fYWU3Dg6k0N/OfoawkiviL1+ex1deXsCLU1l5Dy0HVdYa3kkfLN9SGx+sg/ZPRfG+vZ348JFevHu8A3t6qASNolymuraI49NrePT7U/iLVxZQLVSVfLhUxaGxNP7gvn3452/pk+KcgFqicWaL+MnsJn5waQXfOb+En8xu4PJqEZUiu63DIZv5JAOlf6plhGPAeGcCbxtJ4xcP9+D2PZ3Y1x0XVbHTsSaXcnjuzAq+cWoRXzu9iAz7L5seVOh0E2HA+m0NkLZDKIzergTun+jAPfs78a49XdjdExelcJtWx/8V58ffnMVrk5wfEs8bbbEQfvWmQXz0naPY0x3H1Eoex340gz99aRblfJmxpn2WPQOonU7imUhixDZRkb9tLIlfuXkQv3LzkISV57tmgvCXp7P4o+/P4PHji6gyUbL01zh8VRTyN/Qn8f4DvfjwO4ZxZNiHGzgA9WszWfzT6xn89Yll/N25VRQLJXF55TeOsq35YCAtJekAEiEcGEziX+7rwp17unDzWFpU3OQu3KBwZn4Df/riHP74+VmscXzoc+UqOjri+I23D+HDbxvEvoGUbFgxQJ+uu1Yo4+JKAT+aXMO3Ti3i+cksLi4XkKd9TVR5Y0rLfXTS+lAIIx0x3DiQwu17O/HuPR0C7cc646KSFzztmKecoyfm1vE3Z5fxpRMLuDi7CeT1OmxOlPON33KgytKPZCqGX3lLP37laD/etqsDI91x2eARHG9+CwSA+iqMIeEUlZsLmawoagmmdg33yo6RS7OLYIhmKioJmfu60wKzZxYzAjYJsgih+R130RBUE2QxjDe/oyqbcI1QjeCLi5AJZ8w6CeS6OpKSo7enM+0KT8yQ4VSyEowyRy9DJDMnMgHhq2cnpX0MQW4U1MY0VE6fOX0aBNUEybxx+EFq/5DfUck7IWDaD1ATsGpALZBah/guFAmmCaIJrQtQOakLon4VeF0oIBaLo7evH4l0l6ioe3q6dY5nf7BL5fRPzk5KuGn2m6CTQJEgmTbk31SsE+5zjAiLCZgJZFsBxoSoLI/XzS2tYCW7KUpnEyZ7sKcThydqATVhOEO8czwIN7lRgWp4wtNWDtm7pBf7VtXNjcpl3+m3tAthOTcQrG8WpD0MiV5P2W3KFDhdLAmwzaxl5TmN+bAJ4LlrkbCaoeZpV+adZn8ZdpubBsrcOcZ8HEUV6of1E9jyN+dMeyJmKcM5z5i3m/dG2q4epGZ5PI/nq+dEvdvLEYZbcnQzLMwWN15xcwBzY1+aWZJ2UyVPP2cO+fWNnMxPPiwyTw3LZjuprOYcN2Ho+R9XDNVO5TjXg472hIR534mxbMV/gnMCCwQWCCwQWCCwQGCBwAKBBQILBBYILBBYILBAYIHAAm+kBTys0QJ9Khcpc9UqoMR3KH/8wyl85m/PYoFwllEkGQ7ZSKNdiZs19DFCStNBKUuTI4GxIfzXbx3AH9y7F/3xML59askC1GvrBSCk4RZhplEeWu+PdB3yi8qgCvYNt+PfOgE1ExITUB9fFAB3ajKrwJoTwmsDDHUn8PF3jeGjt40IPBN+aiNFTGby+C8/nsE3Ti7iJ9MbopK1CXpFJYhtC+P9N/Tgf3yPAtQ9yagC1CJntEujLflO+tXZDfz+dy7jz16ZZ5xsBVYtkEkQpZJxv313Jz727hHceaAHw10JnRPZDYolDSHasERYfHwBX35lXsDZCtWYknzbfodp0y+jlteAGhW8a28n/ofbRvDeiW6M9diQXw2h4+WdB3792YtzeOL4PF6eWccCx077jQWRlQRe28FRFsOYR9skzPXungRuHu3ALx3pwz0He0QBv5or4Ssvz+IrL8/jxekNzK0ybaBR7Rs/03HNpU0qrLGK+a3Pi4QkX+8N/Qk8eKQP/+poP3Z3JYnfsJYr4JWpVfyn703jL14hEJVEzgKobxhL4/fv3Yt/flQBamNjvpNkfuB/vLCKL768gJcur2Elm8PqZhn5EgGvnW9ZS7x1u4wJKzIEyUgYXckYejujuH1vFz566xDeOdbh8BVgcnET3zubwZOnlvC11zOS29uCqwbMyzwzL6gdk03s0IZwJIyBZAi3jbXjoZsH8Z6JLvR3xmSzAw0lGzj+5oyaH4TzAqjb8K8IqG8bwe6uhKiEv/CCAtTVHAEvJ4ie9Jas3IyrGR+9KULWCT324gMh9HdEcesoAfUQ/sVbhwTMM8w0YfJ3zizhK8cX8ffn14RdqLrstaYtxBDhIdx5oBv/85278d693TWKXjPbONcUoF7CX59cxtNn15DnfBC+6tjYYM1R2tJsANDjGC4jHgtjV0ccd+/rwQffNoC3jrTLRpZ8sYLXBVDP4ws/nMVqloBabXDo6IjhN94xiA/fOoh9fSnJZy6RCyQtJ/DK3Ab+9OV5/MPZDGYzmxIan3ncKabSDqejnmufFnPb85jh6jsSYXS0x0TZ/NBNA7hnf5cot9W7envD0PNTWfzfP5rB02eXMbm8iYJsWNGbRMxGDzOeZqzaKtKP9nRc+vGhWwZwYCCJjmRUAWr3jps38jYW1L1NCwSAepuGa3SZAXyEcJzsDOVB6FkolbGwvCowlJ8R9DFfMtdpwlNCOu4+S8RiSKfioowl7CSIJlAl0CLIJoiOhsNItyfR25mWcMWXZ5cEPBPsEfgRlDGXcjweFdjFBUEpiDMCCCWMcjIu7eLfl+eXpXyGoDYKX9PHtdVVXLx4UQD1+vq6AMt6ob69ob95XpiAWu6gavGTHNQ1eaipoOaPgtEKUGsYTWW1A1AXC4SZRSk31Z5Gd28f+oZGJCd1X1da+uY8jCKY0JA5odnPt+wfl99nJ+dEgd7b1S7h0QlSja24GWBpJSsgleC6maKZAJRjT6hN9bXktc4XBFxSec46JkYHJMQ3IS7Lvzy3LPCUqnjCS4ZYYT5kKuc57m/EQbX+axdmsJnLCzDl4M1nsuIrVIDLZ3UOwliCZobtFjVxoSj+yE0PVEZn1jbFfwnzCZyZd92ZS5p+QR/mmND/Y7Go2J9jxb/5OZXqtDWjAXBsOX94DsvhJgOeezUPE9KbGz6oMmeofoZmF+X7UJ/Y6/z0vKiqBcqXK6LiNqpq5mCRsZZ5wbAtKqQQwTXnpPnhtdzcEoDqqzmaQdmBBQILBBYILBBYILBAYIHAAoEFAgsEFggsEFggsMAbbQGbMxoooqCGpR7W4Zz5TvEvX5nDf/zOpOShTfAdUJUhewmvK8hXKljNV5AtqOh5wlorEMjYn4yoEL4mqLQOj0yA8s9u6MO//fkxpCPAP7y2jK+dWsaTr2eQ2SCgVnCc7yF74mF0x9ss4ayymwJIKjRwGTf2p/DhW4fx8/u60d8RsxTUX/vJIv7XvzmPVy8TUDthmSbopSrS7TF85O0j+Mg7hjHRn0AiwUiEKiAvm3FybgP/57OX8PUTi1hc53tUJ52paEV4CPcc6sUn3jOCd453SB5qKlVtMKsgG0MLL2QLeOHSGv7oh9P4xqklVAmjqQq2oL+GjtUKjg5T1dyPuw/24MhohwJd5rCUokChWMbZpU38x+/P4NgLcyjRhlpRS17FXMKd8YhA0WSUoiYVRnizCKwyr3GxjPdNdOG33zOGd+7qQHuCebzN5gADuzyQug0Kir80h786Po9XZjcwly0KL41JnuEQuuLMLR2RsuhH68Wy5Nulr+R1mGW2k2kfGY76v7t1CP/61kGMdMUlf/Djx2fxlVfm8NL0JmZWSyoaYqhNlKIMzz7QHkZacjiT81cllDlDxK/xPWZZRVSlGA3xEH71aD8+8c4R3DTMUOIMIV7Ey1Nr+KPvT+MvX1lS40pAXazgyFga//7evfglUVDbM2V+o4AXZtbw5Kll/Pkri5jFi93/AAAgAElEQVRb2FD6agK+tjBSsbDk0+6MhyVsOltGZfvCZgnLOYYoL8veA1Wkguz7R9rxb941hvsO9WCkMyaqfh6XlzbxvTMZPPXaMr5+JoN5KnQlRzfDXQOD6RiG0zHxszJ5InOlF8sSCpy5tXW8eNnAMd6bwAdvGsC9N/Th5l1p9LYrgdZXX13Av/vmWT0/wgypiYgoqPvxm7eNYE93QsK2/9WrC/jaiUXJES0KbIaTrwKbFI6VytgoVMTe6lBzqz0aRl8yKvmYOf/JXvmufjAVxeGBBO65sQ/33NgvubmZv/kfX1/Ek68u4B/OruLVeeYEr2gFNe3BfnMziHQUb9/TiX939278Vwd70c6IoDrnvKldztaA+jtnlvE1Aupzq5JLntE0+b6c4c77UxF0JRhVU0UMZXj21VwF8wKMaUO1UYQrwTt3d+I33jGM9+3vwq7ehPji6/Ob+NKLczj2/ByWswWEIm2olKroTsfxsAa7zOuuAHUbcsUyLmUK+PbZFfyn52fw40urQIXbJdR6x3kj+a/jEXSSLzEVZ7VN5g1zVTOHNm0ta4be+NLRFcev3dSHf3G4D28dbcdgmmOrwrWv50r4/85k8Mh3LuGlCyt6M42C3pIPnpA7xpzzKjoDGUO+XBZYvpwrozcVw2/eNoT/9pZ+DHXEdZTW2jQIb/S9LKh/6xYIAPXWbdbwCkK0ueVVnDo/LYvJxNiAQKbJuSUBVUO9nQL6ikWl6iTkIthieG6G+eaDE8EWw3CzrIHeTvR1ppFuTwjUJPQk7CKoI+Ai7OSCShhOYEdwzXIXM2vyN6EqoR0Vmxv5PKbmVMjqibFBAYeLK2sq92+oDR3tKQz1dtUodzc2NjA7M4P5uTksLi2hkM8jGmMI8RiiMXe474gV/tuRhzpMZarObqDDUTsBNW/OJsy3Ce1thfjWYb+dIb/Vv1XYbOadHhwawoFDhzAwOCig0hsemdB4aj4jtmO9VKgytDf7Lbm3K1XcODEqnxm4SdXz/PKa5ALnAyjBLG3d6CDo59gTWvLghgOWQdW3gacM88420hc4Pgz/zt+8URFIEpBz4wJzWF9t0OrXFwLf6cUMfnLmsoSap3Kc/kLgzj4c2D0sUNn3Wt44CkUF6dc25AbT3ZES/yOApaL60syi9Heor+v/Z+894Ou6yzT/5/ber+5VtyQ3uSVuKQ7pvZAEEloKC0MCMwxMW5jlA2R2ylLmv8B/d2bIMAywM7MMgSSEISRxQkmANCchxY4dN8m2JKtLt0i39/087+8c6bokcRJDIHMOKLake095f79zzvX5vs/zyO9YC54fzYvewckPEJzbnDs8F2jRzXGk+p9NHvyAzmYE/p7nEWu7rKtVzqVf58L959whmJ5KzMkxcz/oasCx4/k3OpWUXVDW7TY5Z/nFOcEai3252KDXJG+7rSUI5rWzbpyjIb9b1sdmBT1P5Nd5TMa6jQoYFTAqYFTAqIBRAaMCRgWMChgVMCpgVMCogFEBowJvWgUWxHpKTaueIy5aSOuOdwRLzw7P42f7kmLDayUdMzH+riFgaSZfwY6pIvYnSgI4BJzUgajXjvOW+LEiomLj+OyJz51UdJwJp3T4cGl/RJ7XPjqYxH17k3jwwLxSKBMm28ywe6w4s8WFzREn3XYX3qtsjhUKqzbqYnlLJerKmBs+txV2LW/6R7sT+PSDhzQAt6gsFNRKRWOtAbfTgutWR3DDKS1Y3+kVi3AKG0R4XG/gubEMvvjLEVFQEzArC10N5nMPNIvvy1eE8EdntQvgDbqtkoW8kJ2tDXKxUsdL4xk8eiCF7+9OYttoRmCTHtWoyX8XmOjSsANXLPPjkhUhnL0stAAWm+dMrdrA5FxRMrK/vWMWP9yTRKVUUWrbRkPyb5eHHVgb8+DUdr/Uis/Z0oUyJufKGEyVcGC+gs1dfvzJWR0CxZViWBMsL1hHa/ND2zh/nMiVceeLU/iPXbPYNVnAVJYQGQh7LFjf6sQpcTeWRT0IumySHz2UKuC58Qz2zRYxyhxcKlplQyb43XYBbR/aEMO6di/ouP0fL03jrhensH0ij4lMRZyH7YTtHhtWxVy4pMcvx8aVEI7vnyngxck8XpwqYK5Qg8lMQF2DyQZc0hfCTWtjOKs3iK6IA8VKFTvGMvj6M1P4/q4EyqKuNQGVmgaoe3HtmmhTqU14ejKL//3sOB49kEZilvbpOsSkW7pV9mVTmwerY250BR2S6zybr+DJ0SyeGc9icr6sVO1KVSZfEZ8db+sK4LLlYclCXxLm+dIALb6fOjiPrfuTuG8whdlMVe1fleIiEy5fEcTb+8OSSVyoMFO7jqFkUYDkC5MZNS+1HoOQxy4KbWYiv3NdCwhNudz7UgKfffAQXmIDB4Pf63VYbRa8Z10Uv396K5ZG3AIrt49msGM0I00AfG5sNikwfThbxlC6jKFUCck8a7G49IScOH+JDx10JWD8owblfQ4r2v12rOvwYW2nD06rWQDsXTuncccL09g1kcdMpqKuJbzWMFKAc4TSY6qqayasbffio2e04uJlIXSGVMbz0f7zvN4MTOZAQH3v3iR+dmgehWIdFs4ft1Wy58/v8ePUmFvGifA6kaEddgE/H57DUKq40OTB5+0rW1y4enkYl64M4/SegORB75/K4dvbp/HN56aQzpZgIoyvQAHqTQS7LeiLOuF3UdhnwnSmggf3peTrMbHgLyza7ZvMaPFasbqFuexurI57EXLapJHjUKKI7RM57Joq4FCKz7k5VwnPTXA4rVje4pQYgJvXx7ClS+WmZ4tVHJrJ42cDKXzj+Wnsmco1HQ+wLOzEWR0+9Mc8aPM7RfydL1ekgWZivowD6TJMFgtu2BDDdWuj0nxhKKfftLv1Sd+wAahPYkmpkCQoppqSII3AcXl3q8C13YfG5fq1pq9TlLS08yYcnkrMq9d1tYqKlovKrp6WDF8qrCMBn0BjXgxp0U3QRyjGhUpsyfU1Mb7EIoCa2dRUatM6mgCQ69ehaC5fEti9tDMu+7VveELW1d4SEgXx8cBoqVQCbb4JqCfGx0FgTaW03f5qgFpBagI2lSehugl5I2i2/JYM5bqWQ62pp18JUOvW33wfj52AekX/KsTjcVHcNgNqft5knQ8cnhJlLq20fW6nfBClOp2Z1AT1Shm8mF3N/eM48H0c145YWOpDlevxwDGhI62eCSZ5Yea6uL1D4zOi+G0JeTXwr2Arx5Lg1+tyigU4QTbXy4xljjfHtTmj+CRO05ddla4A574we5sfEKnkZo0JZAlaOU8I0bmv+v7xnl6v0ca6gmyhKIp8rot1pRqfc49AmfWmyp+KflreE8C+0qIr37lepcpWtutUZ7NmnFf6ecHzjvvXHY9Ihjp/zg60X8fCY2EDCKE994cnNuvEjG6bxSp1oPJerPnDAWlIoYqeynFCbR4X5xHnGOvKLG5m1PN4uF46HfAfA5ynBPl65vav41iMdRoVMCpgVMCogFEBowJGBYwKGBUwKmBUwKiAUQGjAkYF3vQKHAdQ84HLgmOwJpjl9+PpksAOwjV53CiKQ9od1wSYPLB/Do8NZ+RZjECxegNLIm7csjGGs5f45JkLFX1ilqwpf1v9DvRFPUhky3h8MClq4q0HGN9XhclmhtVlQVvEiWv7Ari82w+P1SSqSsJh2szqztGEqR6HGZ1BFyJeGxw2s4iCCIN/uGsWf/2zEeyb0Cy+1c5rFubqeanTbsEFvQFc0x/CuUuD6G/1CqAmjJ4vlLFteB5feXwMPx9MqyGTDOQmNbaAwAYu7A3iI6e1Y8sSH1qDdtitVI4r5bSSEJmQK9fwMLOsdyfEJnp/ooAGHQ9tZlHeWkxmpApUSarBiXqtOKXVhSv7w7hhfRztAQX7mxcC6sGZHJ48lMY9LyXxs4MUduhZu0DU78Dblwdx8dIg1sS9iHqYwVyXY5vKljA0V8bQfBU9ETeu6Y8g5l10yeRzNE2sLptUx6MWAdT5Mu7aoQD1zsk8JglR60Bb0I5Len04vzeAjV1+UfsSbo4QpE9k8MuhefxiKIs0bZEFPjZgc1hw7YoQbj41ijN7grDbLaLw5fq3T+YwmalIQwHHqy3kwJZuP95/ShQbCdRNhOVVDCYKePTQHO7bn8LBJJ0igXq1TnaMze1eXLGCgDEkjQjVakMsuv/pmckmQM19oYLagy9crgNqkzQqcD7dP5jCXz5+GHsOZ4EKYBJ79zoIXTv9Dpze6cU5S/xYHfegPeBgjwUShQqen8zjicMZPD2SwcBsHsVyfaFhg4A25rHjwqUhfPTMdpze7Zfz6whAPZDCLPO9TbQgr8HlNOPW0+P4wzPbZbxy5brMmQOzRVGz/+xgElPZsiicWRynw4JYwCFA94/PbJfcby73vpTEZx8cwktj8wCHnc/O7Ra8e22L2L2vbHHLM//ZDJsZ2IBCl24TLCa6JlSwe7aA58dzeJoZymktI1wD0Rs7vfjwphjWtLgk87umOTJQFcx883jAjpifDMOMZKGKb/xqAt/61QQOp0qiZK5TKW4zI+K1i5I4lS0hRwjeMGFZ1IV3rQnjkuVBbKClvoeOqItKdx6bAOqpHB4fTOPevQnJoC4Wa7DZLYj5bTi1w4P3rW0RSE3YzHMznavg+bEsvrdrBr8ay0pd5bplaqA7YMdZHX5ctSqKK9ZERbm/dyqHf18A1OUmQG3HrZvjuHl9VDKoaQlubpgkt/ybv5rE1n1JiQ7I8zxFHXZa0TttWBN344I+HzZ3+LA86kbAZZXGDr52x3gOjw1lsG0ki6lcCaVqVZpoyBAcdjPWtXllbHkOe50WyWx/8kAaP9mfxNaBNIYJ3Hnt4vlmM+HcJX78l7VRbGzzyXWTj/Tzpaq4IkxlKhiZL6MKkzT+nNbl18X7i+7hb/oNzNiBN1IBA1C/keod9V4qdA+OTQug83vdYrHtdtkFOBFcEkjSQptgLpMvCKzjF7MWqLQmkCKwooJ6LldANl+QdRG2iXUwIOuRvGSX6mCazxXlT76XthClkqbI1sAi1ay0WibQs9mo0PUuqFoJ0V4cGJGOvzV9HZIHfLwcX2ZD09p7emoKQ0NDoOU34TS/rFRRH0c1LT/T1NVUhpqZ76tdkHVALd2KtPwWYK2yh1UGtcqapsX3QiZ1cza1ZvctHTomwB8Mo7O7B61tbYgE/QvW2Fw/Ox/ZMEBrb97EVixpk2McHp+VugR8brFJJ3w+2hpct2onVCRsJijsao2IQpcdWvrCD8EE/8ydPjyVFHjLxgT+/KWDY/Levo4YAl6nNA/w2HjohJTMCSe4pKU267Oqt0PssN8MW2c2PtAqnrbkhKrcn0KJnVANmbtio+20y9zjHOb3XPhBku+hQpigmHUmmCZ45dxkMwbHgKpxKoypdD4RK26uT1dMs4mCdQ36PbJ9/l1yoy0WabBgcwBfz1r7PW6xUtcbPk7iKS6r4nk+ND4rGdOsR7MVN8eVllKsCUF1TtwJzHLMHHTmkrNuHbGQAPX5XF66fJXKXOVO87xkYwPn2MolbTIfeJxN5kUn+5CM9RkVMCpgVMCogFEBowJGBYwKGBUwKmBUwKiAUQGjAkYF3vQKHIl1jr87hCS0p+XzFCp2KNrhM0JaCe+ZyuNfnpvGj6jcrVD1qIBjf5sHf3FRN65eHZaVVrXYY0JObpNgjl+jiSKePDiH+/clsJUW37kyLDYTYj471rV58N51MVy1MiyWtLSlVsBXx1EKehNIEwjT+tliUspuQpYf7Z7F/358DAencyoflspqfpFc1qpiaWy3W7E+7sGFfUFcvSaCM5b4YTFbBMYfmsnh0YNp/OsLs3iaUJJ7LqpUHVATACrV+JkdAdywNiaQe2WbCy67dQHG64bhc8Uq7tg+g++9OIPdUzlRK3IfQh4rTu/wiv32s2M5jM6VtAxhMzweK96xOoLbzukUaHX0QpC+bzKDxw6kRD1N8Fuq1GCigttkQnfMjU+9rR3vXh2R3FpZGtxsHWXa+fJ5WrUhtuhRF8H64vPX480NPVJSnqflK7hrOwG1yqCeJERtAJ0hF65ZFsIly0LY3OMTVTqHTlfc/2BPAv/w9CRGZ6gglZ0RVfDFvX68a3UE5y0PI+BxgAr4u7ZPq3VnVDQhYV9v2IXz+oL4wKY4NnZ4tSjyBgqVGh45lMTXnx3Hs6MUnAHVUh1WswkrWpw4p88nudLM2aYS94WxLL729ATu3jWDCicoKR0tvtu9+MLltPimgtokVsmHEwVsHUjia89NYXCqoPKu6QZgBtZRzd0XwDl9CphGPIyUlHYPaapgzPhgsoh/3zElmdKTaeaDi/G1zB2OytlLAvivZ3fiwmUhUfVPpEvYRovvfUncN5BWc4X7V63D7bLij97Wjk+e0ylOBawrjemn58v46b4EfrI/gafGstJ8ICebzQKL24KLlgXx1+d04cx25dQpgPqhYQWorSqvfBFQt2NN3CMW3DztiwK7ldOCxdxAms4Joxk8ynN3II09HMuFTGMTzl8ewl9d3I3Tu3ySMS2/Ej7K9zMCQJ2SZpMFh9MV/MOTY/jGM+Ni8c9TtGY2S8by6a0uBG0WPDeWx1CyJPvYHrThbUu8uGxFCFesiqI9oAmymiYsgbgAaiqo9yTF4rtQrEnjQ2fQJvv1/g1xaQzgdYPXFjZk7J7O4t9fmMbDg3MYSpaRoUreXEfca8OGuBfXrI7i+vUxsa8XQE2L7+emkOLcl/FpIOQloG7B+zfEsLTFLedUtliTBoWvPjWOnw6m5BzVM9UjbivWxtyyL29fHcXSKN/DOjFGQZ2riVxFmmQe2JPEc+NZDM8VhR8ocmySc+Ijm+LiBtETdWIiW5b89of2JrF9PC/vl2sX3SncNjnPPrOlHWtbXFqzhJyGqNB9tNYQ5TbHmxnhtNNXluL6Yjwxf9Nv3G9wBwxA/QYLKPfRRkOAFO2dB0YmZY20GmYestiUZHKS/czXxSNBUZYSMrODjDBLKWkdAqQI2GhXLDm8hZJAN/4+Fg4I6CIcY1YzYTMXKlUJ6ggMuS1mWROaEWwRenHbtEbm9ghgCaFpJU6oR3viwcNT0h3ETGZC2uMtvOFS0Tw9PYXB/QNIp9ICn18VUGuQmoDaYlHwjXB6IYP6mBxqAmqCaR1QM4/6yCxqPZuaPyc45745PV5EYh2It7aivTWKgM8rx8Qasn5sAiA8prqaWd780EoLdu7Hsq642JofT7HM9xO4JudyoqbmvZ7Z3n63S1OtS8CMjAEbCwi0+XrWva8zprqjRiYFVLaGAwIyCWsJqCVr3GEXC3aOhZ4BTiX9q1mJn4Qpe8wqWEfWieCV87S7LSIKYFrCs7mBIJ3zjHOWYJXQlJbf+rGzzjx+zjMCWB34s+mAimeCWb6/LRIUcHw8dbie7awyqEvSfEGFMs8D3vzYqCEKbuZz25W1t/yjotbkXDCdhtVqxtKOuIwVt3myYT8bFthQwH3kOU5HAs43fqjR7clZMwL/mXRGzlvax/MfJypT3obutqgoyWfTKpOe6mn+nFCfDSpsdGFtWa+WsA9BnzpmYzEqYFTAqIBRAaMCRgWMChgVMCpgVMCogFEBowJGBYwKvPUqsEhzmlOVF9Gvegak4Kq+NIOJBubzFeycyOEfnyLkm0WF9sUaRGOO799e2YurVzXbJB9bxaHZArYdmNcAdVJUtczB7QpQkerDTRtbcfURVsuvNhINUUOOpUsCqL/21DgOzuSFhrmdNnhdNhTLVcznS2IZbbFa0eq1YmO7Fx86TW2LSuZ0oYJfHkjiJ/uS+OngPAZmlWCJMIsZsaTk86WqRMnxAeamVi+u74/iguVBnNLthVsAtcrkVgJqE6YyJfzj05P4t+enMDHH55UE5TW0h514/6kxBJ0Wgdc7xrOUqioIajWL6vevzuuUekg0H62rNQNxAqW94xk8NpgUK+NfDGdFgSqAGkBXiwuf3NKG96yNoMVHpaQGqaWMxxnbpslw5LxQded2dVCpALXKoN4xmcNUriwAsSvkwnUrIgIQT+sJIOqnwnVx+c5LCfzFL0ZwaDynqJgGqM/v9uEd/WFctDKKiN+B+wRQc91ZDVA34HXRstwpMO8Dkil9ZDzkL0dS+PwTh7FtaB6FbAM1AdRmrGxxCKC+dgFQAy+M5poAdUPBu0odq9q9+CIzqFe3yE5PzZXw5KEUfjKQxP375zBKtbCErTfEiv6ypX7cuqEFZy4JoCPsbnouqhooSAbz5Rp+uGcG9740i6eHleJYuRWQQNbEtvrjp7eLhXRbyIlktownD6axdW8S9w+kJAtaLK8JqN02/NdzOvGp87sk411fqMz+5UACD1IxzCznWUJjAmozzE4LLloexN8QUHcoHkGL7888NIzd4wTUyq6eFt/vXqMU1GwQCbgpglu0x9e3RfXv9uF5PDKQwvf3JLFjKr8IqNEQ+/7/eWUfTtVg+LFnLd0UamJNvm+qhK8/M4Fvb59CqViBzWGGx21Dd9iJ8zu98JhN2Lp/Djsmcko06LKgJ+LAFSvD+PDp7VgW0ebAMYA6q1l8p/DwwXkUClU4HMw7t2MLFcSb2qQhoHkZShdEyc26D86UMc+gdnNdlOqnxjzStPBuOVetAqglg7oZUFcIqG348GkxvH9DC5a2eGSuHJot4BcHUviXF6bxLLOnm5blLW6Z95euCIt7ABXQx6vXroksHhlI4949CTw2PC8iQbG0qAEtfjveszqMa1aFsXmJH5lyHd/bPokH96awc6qApABq2gGb2B2Ed/aH8akz27ChzQO7neP7Cq6o5EkaoFbtQQagfrW70G/77w1AfRJGSEAoFdHpLKaSc6KEJKCmipQ3fyoihyZmJV9W7LjFokbPQg7JecTMaapQ+V7CQqquuRB2SsZuuSI5voRuVKLSgpn3nq44LaG9ArEJv2gNzgt1f0+bgDxCLsIyPfeWUJT7SwvwVCaPQrEEt8sp1tKvZLnMfaLF9549e5BMJCQvl/bdR2dQH6mmti0orPl6PcNEKaZ54de+tO8JjkU13aycrihF9QK41izA9dcQUlvtTnjDLYi2xNHW2oJoKCh1Y4Yy60Rwym0TrBKqEhgTWLPWS7VGguNBTMJGAlaxriZ8zhYwl8tL/fTcZMmgYIOQ2SR5wbR6Dng9sn0eJ2tMaE0lPGvNP9k1RaCp8pWZV2KVBgWqi2nvfbSS+yRM0VdcBY+BkJTzdGJmTqAuFf1chsZnBA5T8UuISiU053BnLCL1ZMME5908GyfYLMEuOE1dzj95bE67VWC8fFFVbz3ejY2guS41IiifmEmjWq9JPegOoFvVcx0Evc0Kdu4nITXB8dh0Uho8gl63zH/WlPt5MhceLxsPOB88bqWCbwn5JEuanz2orGad6IIgynuXUyziOea08Ob5zuOq1GqiWKd1uaqTbSGTmx8KmVfNMSG0piKf2zjZsP1k1sVYl1EBowJGBYwKGBUwKmBUwKiAUQGjAkYFjAoYFTAqYFTg9VXg5bTTgiAXFh1QL9pVq1/xWRsB9a7xHL72zAS+T0BNYKJBtFUdPnyRNsmrjweo1Rb436FZlbV7/95ZbB1MIJ2twGK3ojNgx6ZOL25c34q3r4rAQbmlRkyPBeq6PFOBE8LA8XQR9++Zxe3bJjBIBbXNjI6AA11BJ1L5Cg4mC6hUTDCZLQLKesJ2/Lfzu3Hrae2wWUyYyJTxL8+P44cvzWJguoB0vibrZr4081v5eHIwVcQ8f262SPbwdf0hXLCMgNonim99P2kRzWeyBxN5/K8nxgVQ54o1EdMwwm8l1eYXdiPmseGLvxzGz/enFKDWsrbP7fPjj86M46wlAUS9dFg0iwUyn3iX6w0MTGTx5GASP9ibxCPD85CUSoLoeg1RnxXXrAjiiuUhbOj2oSPsgt1sOSKu8ej5c7TNu/57fdR0RTih1/cIqF+axYtTOUwTgtVq6A468c4VYQHUm3uDaPHT8XFxuWNPArc9ehiHmH1crqtcZYcZF3T7cV1/GBeuiCDsd+D+PQl8b8c0dkxkZTy4X1SBL404cEFfAB/Y3IZT244UfzGv+S8eP4wdwxmYinU0KnVpKtjQ5sZly4O4rD8M2k9TfbpdAPUk7to1q+zpOXcJqDu8+MIVvXiHNncHZvL47o4JyfPdOVVcmAt8yGxxWvC+dRF8akscq+KMbeTzeB32LQJqOhAcnM3j8UNzAjUfH54HGloTQqOGFVEn3rs6KpByXZdPmiyooH7geIDaZcWfElCf1w2/c3GezReq+MVAEg/uS+Dnh+awP1EUgT9Vw2GfDRcvD+LPzuoQW2cutFD/9END2DOWkfODQdFWm1nU9gTUa9vdAqip5F2Ekurv88UqXhyZx88HUrhHB9QLV446Lu0P428vX4oNGgxvHn/9vKjVazicLOLZ4Qy+uzMhSuxysQKXy4KVLU6sb/PgjA4fqtU67tgxg20jBLuqKYCW8FeujOCvLliC9a1KEd7s8r2ooGbjxpGAujtkx5ndBNStuGhZWDWRaMu+2Ty++tSo5ERPpCqSTU0b946AHWd0eOVadPXaFvjtFuybystYfkMyqHWFewMhjw23nhaTDOoVMa84FLDB4cf7k3hoYA772TiwsL/KRvsTZ3dKjnTQw/x6ratlwalBWZbnSjXsn8nj68+M49svTKFY1FT/NbXN80RVHsTlq6ISG/DQS7N4cF8Sj49kVIa7fqBmE85i88/aCM7sCaCnhXbiWoSrljmvQDQXXmn0ewJ/qv5nLL/bFTAA9UkYPwImAjXa9fKUIEQjGCMMJVAqEv7N5wRyEp7xQwBhFa2ImTFbrdcxOpkQEEpIzN8TgvF6S8hNIEhgTWU0M3b5ul0HRgWAruxpl8xdAmiqpWmJzG12xcMC6AgVj1arct1DtCIvlRHweQSq8rWvBvISiQT27dmD2dlZufgrSK1beR9t9c386UVAzb/rgDavjfoAACAASURBVPpoMC2KauYy17Qc6mMAdbPVd5PCulwSZbfV7oAvFIU3EILHF0BLJCRKWy5j0wmBqLSg4Hb5J+tKSMoxaouGtGzol58I/MBByK8yq9MLwJt3GsJbfoAjYKTKta0lqNmvq+0RulJJO5vKKAtqfsAAx583bAXACSA5D4I+9wKgPAnT8lVXwRswt08oTJjKOcYP71QqM6ubx3zg8LQcR29ni4Dn0amEHFMs5BdIzHnN42pW8lPBTKU17zM8B3wep0D7lwPT+o4WSxXJC6daXbe+p9K4RWzbXx0yc//Z6MFmEY4J1elUx7Nx4LUuYg9frUljCM8t/RyifRTn08TsnJzXLqdNzp1YKCB14/tYDzZAUC3PCwLnBc9HZgZNJtIyZ/geNivQwYANDHyvy26T64LH7RTbeR4PM+J5nrPhhXNLZWsfH/C/1mM0Xm9UwKiAUQGjAkYFjAoYFTAqYFTAqIBRAaMCRgWMChgV+O2owNGAuhlLH6mjVr/R85TV3jO+UAD1hIJ8d780i2pFyz6uNgTyffHyviMBta4YFTWewpzDs0VsE0BNi++E5MCabRYBwUtbXLh0WRDn9ATgtljIPpvEewqb8LmQ32nF0ogbYbd6lkVAPZEu4L49Cdy+bRKD03mYrBb0hBxYFnUgX6nh8FwJybzK7q2XqggG7Pjz8zrxkTPaJaf5UKqILz92GHe9OINkrgyryYSIi2prG+I+G7LlOl6aLiKVI6CmgtqD61cpQL2uyy9W1LrKmTA0U6hg12QW//j0BO7aOYtauS6iE5vNhDO6ffjvFy2R/f8fjwzjvj2zooJuyPGasLHDgxtPCeP8pSH0t/rgcVg1QK0seUcTBTw7PIfvvDiN+wZSqFeovFaAmvG8/REX1sQ8WBbzoDfiQlfAiVavHWG3VYCvk3BSg066QlrMmBc41OJ4mWhLLSNnEVUmAfUPXprFzqk8pqnyrdWwJOTAu1aGcfnKMDb3hhBsyrXm+H5vdwJ/u20Mw5M5mCiiqjbEBfPi3oBYD9MeOuC1i4L6zh3T2D6RxXiG6mzA47SAgPGc3gA+sCGOTe0+AdeEd4TYDxxI42vbpzE8TX9vPmCuizL6wl4/3rsuinOWBqUGfB67Qyy+OXcT4p6qADXA5gpafL9jjYr/fGEsg//1+GE8PJhCIl9Dies08Tm9GS0BO246tQV/dmaryggXH2u9cDqgNsn5UizXZF1fevSwWOKjblKNBGigW3K7/bhsZUgszjlnnhycE0twQvdZAkY+YK/WBeB+/Kx2/NnZnWjx2mS+06J8NFXC1v0JsZDePV3AVJY29hTsWbEu7salK0K4YX0MK6jqFUA9g08/dAh72CjA+SKAmgpqAupWrG1XCmoB1FqGtDr7zQpQD2uAem8SO9gEIotSYlNB/cUr+rCxw7/48yY/Boker9Xx/OF5/Gx/Eg8OzOHpsRwqpars7zlLfJKTTAv3dLEmLg1UIIvVNOtrsuDsZSH85fndOKfHL1BXniVr9FsH1E9o1vfNFt/tARs2dXlx8/o4LuoLSvNLoVKXOfTseAb/5/lJPDY0j0yhrmILGnUsb3Hh6hUhXLYyjDN6g3BYTBiYzuP/vjCNbz6rAWo20VTroqC+ZTMV1DGsjHmRKTewdc+MNFw8dTiLw7ReZ4OJ2QSHzSLj8pnzusR2XJ87kv+uLbpYn5xnKlPGl58cFavwYq6qXs8xdjGv3o2LlgbwnvVxdPjteG4kjQf3JnHP7iSGEkXlbqENUU/Ajo1tbiyLe9AZ9aCbzTteG9r8DoS9Nsnl1l98LKD+7biDGXvx+itgAOrXX7uFd1LluHdoQoAeQRTVzLTaJoAixCVUCrKjzG4Du9TEEYUfZBp1EMpRZUkIRsjJrFp+mCGg03N3CbypzqQql9nA3N6uA2MCmNtbgvIzvpYXUl5MCAKpxqSVN99H8Mzt6fcjqrxfOjAm4IuZzK2RgOwzod4rLel0GgcHBzEzMyMqZ16IREUtIFoB6YUvezOwVn8n0Dyeclq3/K5rgLparQh4PlJJfWwmNV9Dy2+Hw4FwpAVmhweZigmhUADrlnUj6HOJPff4bAojE+x6JPQ3CdBfvqRVjpt10hW/r3Ts3G8CS9acddYXscfhrdBslg9yLrv9iBxvHVJzfPh+/YKuK2F57Nw+ASzHjRDzVYbhJMxYtQqqjmknzfxmzikeQzzsF0Wwy0F1dEGyu3l8fZ1xgaeHpxLKdt5i1d5fkPnKOU7gT/DK+cg6m8xmOTZ2BtJC/dUWKpKHJ2cFzHqcdpUPHvDKHD4R5TDHhs4ABL48No/TidamhoFX277+ewWnq6KQnkrOC4jm2HDseE4zl4PnDs9Xwneel7rluFj0lysyT/h3rot16W6Nyriyfryns4GC69o5eFiAN5tEBD5bLaIYp8Ka6zhweEoaHNi40hL2ozMWlu0Zi1EBowJGBYwKGBUwKmBUwKiAUQGjAkYFjAoYFTAqYFTgrVsBDYgscOsjddRH27pSDKAAdR5fe3oKd+9KgM8XYWkIpDk+oG7KbtaSpKmgVhbfSWwdTAqgNllN8uVxW7Eq6sSKoBMOkxkNAj09gdpEZV8dpToETr/nlDjWanbPhVIV43MFgYBf3TaFg9NFAdRLgnYsj9rhspmQq9QwnCrJV6VEYYMTv396XFSPfVEXDiZL+MLPD+POHTOoVWsI0wa81SWAulhrYCxTxe4ZClAIDhs4rY2AOozzl1EB64ebua0Cc82oVBsYTuTx1PAc7nhxFj89kEa1VJPXdIXsOLcviD/Y0iHg+e+eHMcDexKYni+iKOpNC5ZHnLh4qU/sn7n+IEG8gDgC+hrSuSp2TzILfAJ37pxBrkS7agWozaYGnBYLHBarPGds9ztwZocXG9o9WBlzYknYiZjfrizJF9oQNCAtCk4+V9el6wSDLwOoJwuYpoq0rgD1tSvCuHR5GJt6AyqDugGkchUcmMqLRfG/7piWJgKTBWjUGvKc7+0rwrjhlCjO6g3C6bCIHfZdO2awfSKnAHWtDofdjFjAgdM6fXjvmrDkh7PMo3Nl/GosgycOZ/DEaEZZGnP364TfFrxjVRi3bopjfYcPfhejQKvYOZ4V9T+bKxbskismrGr3KYvvNSo/fdvwPP7ix4fwMAEpF4G1ZkQ9VqyKu3H92hbcdGpM8qCP4LhS0cWq8q37ZrL4y58O4c7tMwIWJXC5YUbcZ8dpXU5csTKIa9fEYIUJjw/M4YH9Kdw3mMRshjCSKucaXA4zbt4Qw4c2xxF1W5EpVcV5YP9MAffuT+LxwxmZAxSNcYe6gnZcuTyIS5eHcFZfSMaDC+v76R8fVApqAskaYLVZ8e61UfzBGa1YKxbffI6vrN0XKYamoNYB9T4C6rxWG9a8jktWhvG3V+qAelF7r9ePz53L1Toe2pvAXS9OS8b7obkSauWaAN5rV4ZxxYoQTmn3YjxXwZceHcND+xIynspe3YzTugL4+JmtOK/Pj9aATWCvfp2SGNBJZlCnxfr+Z4fmJIPaarci4rNiTasb160K45wuvwBqAvfhZAHPjmZEyU179Abnv2wPOKvLh1s3xCVnvDPiVDGjM3mVQf0sM6jLKlS7VpOGjFs3tSpAHfciVayJFT4jB3ZO5pXTAKDmst+Gy1eG8MfMg45RCa5BdjGFUNbai/p1M9L5Kr70zAT+/pkJZNNFmKrKncHtsGJpVGWzf3BTHOviLoynC6La5vV5B+30tfOYCmiWymWD1MPlcmBNxImz2tw4rduP1W1eRN02OC3kDGrUF8TcR/c1vXVviG/pIzMA9RscXj17ev/whIBLZvfaLApQE7SJ9bPTIaCN8FkHxvw5M2wnE3NiCUw4SPBEeMpc6qnZuYXcaDetkZ12WS9vLARWXH+xXJaOLp7IBGo8JwmiCdN4k+ffCbwUIKeth0n2ifbDh6eSAtj6e9rFIvxElsz8PA4fPixW37lcThTPNrsddpv9VQA1wbVdckVU55u6WC1kUWsW34R+tOwWQK2rqPUM6qOtvzU4TUjtcNgRDoXRsLqQKAH+QACnLu+S3G5CYQL5wZEpJOezsg/MA169tAPRVzlu7h/3iapZLtIQBdUBdbTF9InU781+DY+CH2Kp4iY8pRKf8JX52fyTSuNmAEpF/sHRGTluZmoTNjcDao4h5yCrQijNLyqmdStvKv/V5yRVR+nm4/zkDeU4DREEtcMTs7I/flFduwXMcg5zHDkO3BfOb9rd6+vX60qHgrGZpGRWsymD740EfbJPr2XRs8cJ6AmpWRsCb/6c0JhdgKIOd9pF9c5zWqz7CeWZC19j4wlfpxoSeF5Tyc15w0YAHg+V+9zfF/YNC6COhXxyfWC2PJsDeM3gtYUW8YwG4HnL7G5my/NacnKWCtKD49i6Yx6PHCzhyWIde7Tei1arGauDDtx4aguuP70VwddWwpOze8ZaTqwC+/fiou/O4xH91WYb7vm9U3Bd52tT2k8+vgM3/byER/T+G7sXz39qNTbwNK7PYOu/jeDjIzXA68Lnru7FjStO1jw8scP8rXvV+H5c/400fqDvWDCIiT9ZgdaTuKOTDz6HtmeUbRuXz119Oj678SRu4IRXVUF69xC+9dg8ts7W8EhVvVG/TlzXF8D1F3Sg9bi5RCe8kdfxwiy2fXcvrttfx6T+bqcbT35sLba87uk5gs//9SRu+zWO6ysf6FHbf5kX99rN6PU7cGN/BFe9Lf76ap8dwee/NonbtH+3c1Nb+lrxyPu7cUwb1PO7YLqv6YV9rWi8v/t1jFkCd/zdAdyU1t9qwXc+vAk3tjevKosX7hnATbsrSJlt+ORlPfjE5iNzuF7Hhk/yW3j/HMU9v0zjjukKHuFHIQAclws7/bjlkl5saX1155eTvFPG6owKGBUwKmBUwKiAUQGjAm+xCjRBJMlOPh6JWFSGKkBdFQX1Pwmg1i2+qdCoY41mk3yNZpOsq4kXALNWveHZvFgZ37cvha0H0gJbJWPZrDKBw04LIg4r5F/cQkn0r5qoiMlwN3T48clzu/C2HqXWpFJ1Yq6IH+1J4O+3TeLgVEEANUFdf4sDHX4rGLu6ayqPZ8fzKBXqCPgcuHFdBNevCWNZ1I3R+TK+/Ng4frg7sZATffnSANp8NozMl7A/WcReAdRVceLe3ObGuwRQh7CuK3AEoC5Va3hmeF7yrH88mMbzEznUSjUEPTac2e0VBeW1a2Niy0vF9ta9CWwfyyjVrMmEkNeOFW1usZz+4Pq4QHK1qOe9BH3jc2X8eF9ClOjPj+cwMV8R5afi+Zo9er0Bm9OMFREX+sJOdAScWBl1if31shY3Yn6HPEMUqCr/16yG+XxWpoP+Pb8xI5Gv4E7JoE5gJzOoCekadVFgntLhw8YOHza0ukXdOVOuy/FMzhYEDP9qLItMsbIAqC1OG24+tQV/sLkVp3Z4xfmb2dYKUOdFHU1AbWXjgsuK7qADG1s96PTZZV9ncxUMJgo4lC4KzC5S+Wo2odVnx6mtbskrvmplBN1hh4h8skUCatrTTx5pT19pYHW7H18QQK0U1I8PzeFTWw/gycH0ggqVzySXRZw4t8ePK/sjuHhlWJT8RxLqo5s8gKFUAZ/98RDueH5K4CfFRmy8iHhsWNtOQB3C+06Nw2UmoE7j/n0p3HegSUHNMbQCmzt8OLNLWckXqzXkClWMz5ewfbqAYWZk1yHzKeZhvroH71gdwVk9AXSEXKLu56IA9SHsGaWCWilx+Zz0Xes0QN3qEetn8o1m438+jeXYUUH9yGAK94iCWgfUVFADl/SH8cUrerFJFNTHB9RULH/nhSn889NjYnudrShLdmaWf3BDHNeviaK/1YOh+TL+52Oj+NHuBPLFmjQ0cJVrWj1437ooLloWxNoOD3zOxX8TkjHsF0Cdwo8EUFPYWIdZsugtaPXZZF4sDXLOK9eF6UwZQ+kS9swWkcyrBzE+uwVdATsuWhrCDafGsK7NK80TtGw/kNAB9SRSnJ8CqKmgtuOWTWx2iWFVq1eA9O1PjOHuF2cwkakiz7mJhmRN94QdAqg/cnoblutZ2nJqaxVvug6z7tlSDf/Mmj03KS4B5WJVnt+7HFb0hJ1iE/6hzW04rdOLQrmKX41kcMf2afzi0Jy4QlR4YokFvdY8wVPaYhElfn+YDhMuLG1xY1XUhRVhl0QiBDzGv7XfYjd7GID6DYwo7ZGZE5uez2M6rZSWBHAEwgLWLMrqmMCNMJoAkFnPBG/qA0pF2RmnM2IfTcC3pK1F7q8jE7NyQjP7lyCZcJXgjd0yVNtyHYRkhFwEZ2IlXq5IDi9/TiUrLxS0bub+LOuKw0rAOJlAtlCSdTCnl0CcoO1Elnwuh6mpKUxPTyOZTIrKmXBa5VAf3+K7+edmUXFrnS4Ev0dlUBNiLtp8q+zpMpXHzZbfurJafqd+Tzjo8bhhcXhRtXvh8wfQ1RqRzF7CfQJZKtI5PgTUHrdDoDy74V5u0RXTrCnHuTndgDdHUTz/jlktE3jmClRM52Xecd6wBrSU5nxlDjZhrg5+OScPjWmAuiMmH8g5L9kMQfhPMMt/AOjgVp/nnHecy6yTWKTUmS1ek/X63C4Btvw62vKb5wgbLwjG6SzA94vFvdmE+WwRZeaNizW+C7GwXyBu88Jj2n1wTGByX0dM9pENHCeikG9eDxXio1NJAcw8j3iMbCThzzkveJysIY+Nv6fimfOBx0RgTdsbNoEQZvMYm/Ol9bxxv9ct9ujb9w3Lenk8Ib974Ziowua1hOc5z9eDY9OyrrVLu2Rev7GlgslnBnDbL7P4VhNveNl1ms34xOZ23HZZO4K6o8ob2wHj3Se1AlP41leGcWt2caUb+tvx/Hs7X8NWxvGVL47ikxpk4Ruv3LgED1wdl3XsuedZrN616BwBswsP//k6XPifWcz/nwVQp0dx+7+N4+MLQPHlp9V1K+K4/folaD2xjxSvYX6+zEt378ZZd2exTf814fTvr8KW4Gtrzjhy7b8bgPqIfTYDt6zvxJevei3X6BpeuPsFbNy9eF5v6Ytj601Ljn+d/w0C6vTjO7Dq4dJi0wEs+OYHNuGWnjc+ZU7KGiaH8ZU7p/DJVzknbtnYja9e3Xos7D8pO2GsxKiAUQGjAkYFjAoYFTAq8NatQDOG1vWeYj8rFrPNiuUjlaDMj2XmrQDqpyY0QM2cP9rc1rC2w4vPX9GLa9Ywg1qZxCqZwZFuksOzOWw7kNQA9TzSuZoC1GLl2xBrbYsIFJSakNbSClTXBVBXarTIDuDzly0RUMWlwAzqVEkA9VefnsBBwjOrCV0BB1a3uLA27kDMbca2wzn8ZDCDfL4Gn8eGq5YHcNnSAJZF3JjJV/HPz03jocGUAPfemBs3rG1Bu9+G7VNZvDiZwz4CaoIsiwmb2ty4vj8oCudTuwNw23UFtUksxX9ENfCLM3huPCf24o1yHS1+O97RH8bb+5VtMJ/HbRtKi+rxgb0pDCWLqlx2C5wBB963rgX//awO9GoK2OZZSSh/KFHAMyNzuGenyiDOVerCoghAxWHSTCfQBmziwGiBlerskBMX9/pw3tIATusJIqoBX13IyW2IKlgTEjXn/M7mK6IMPQJQowazwwK71yFweLWXDo8m7C/URNVcz1ZQLlVRrGkCJT63NpsQCNjx+5ta8cent6Ij4BJF6/d3TgvU2zGRw2SmInGVnBucYnxeSRtizg/unLgz1mqo1Bpie06IabaYcV6PHzesi2JLTxB9LR647Wboc3fnRH6huaLK/HQ+g6vWsbqdGdR9uFbmLvDEUBqfevAAniCgNhNCm0SZvr7VjWskMzuMjd3K1l2p5pvmuX7aaIN1KFkUQP3dF6Y1QM3xaSDksoka+4pVEQGbbjPwxGBKnAXuG5zDjGQcq8Hg2h1WC1xWs4hzuAkyDUaalqrK1ZzwO+yxYkuHR2yfL1vVghXMyDbrCcJ1ab74zIMjmsW3+PaLW6kC1G3iSBBwWeX5sibGXpgHBPzMoCagvntvUjLIZaJojQwCqC8noD7OM1WtJjPZCr62bRR//8QoEk0ZzlTIf/zMDty4PibQ9eBcCbc/My6OCJPJiiihYVJKfWaRX7YijItWhNHiXXw4ogB1VgPUKTx8KIN8STW/0E2VdXBYKeziaKmcZRq4VuuQphc+m+bx9IWcuKQvgEuWh8VSPO53yKuZIc/z7dvbp/DNZyeQJqBmc0cVCHvt+NAmZlDHsKbNg8PzZfz1T4fwnRemUa1yvitAHHRZJHucgPoDm9rQF3Fps2RRec/RlpJqEaoE6d/fNSPQ+cXxrFh+c+wJ3XtDDgHUH9zchtO7ArKusVQR2w6l8bPBNH58IC3NC+pqqoaL11g2I5Gt28Sd1YSA04ozOjy4sC8givHVcR9sEgNgLG+VChiA+g2MJIExLYAJ1ngBJlRKZwpwu+xY2hkX4Ed1ZCKdxexcVpSRzJIlxOKNmHnUVEYSyBFocYkGeaE0SRYvT1DCKKp105ksCkXVqUboGgp4YbdZJJNCbIW1dVH1SZBF4MWfD03MCiBbu7RTgCotmwkqaTkcDfkErJ0owCsWi0glkwKoJycnUcjnlYJa7LxfGVDTAlxsxuWip1S1vJE3W34fCai1rGkB1GVUdCV1E6AmuCak5lVRFNpOD8zuEAKhEDpiYclJZg6x3ihAZTpryc40uWFKtrSya17MNFH3LrmR8oNEpSYfFLgoRTUzGcwa+LRo9t7KVl0ytvnR1KwyqU+0rm9gCr7iW3nz4vHxi+C/XGGmclnm3HyuKLWnRTUzkgnsj84gp3J3aHxWGh56OlpkW0PjM1K33vYWUfRy4frnsjlpjiDU5vcOHr+moCbgJ1y222yyHW7veICa4JsNFwS3zOxm/fk61pRKZs5nrjcc9EoWO8dWxqVel+YMwu0Do9Myz1b1tss58HoWpRyfFkcENohwfQo4q2aIXL4ktvE87wn4aV/OORYJetHbwQ5Tm5y/hOw8RzkPeAzcd+6znYrwWl2uC0MTM2L1TfU0wTubRXg8zLXnepgFzvXsHZ6Q9ZyyvEvU2K97oRL2W8O4ZbxJcXiCK+uN+vHAB/qx6nUrE09wQ8bLXnMF0g+/gNDjypJHltcKkHftxsZ7snhhYQXNqsajFY980fFUj695t7U3pLH1a/tx1TS/dePJv1yLLa93Vb/J9/1nANRU2N4+iduKJ17YW85ejm9e9JtQux41L802fOf3TsGNr9E54Ngj+x0E1NpBbGmP4Du3LEXvifw77aj52xoO4smPrXj59/4GAfW2bz+Dsw4eOTJvnnvA0TNkErd/aQQfP5HmLgAfO3cFvnqBeihpLEYFjAoYFTAqYFTAqIBRAaMCJ1oBvYlSe36oEcgF4R6fxAlTXtRQ8lvJoGau8gRzfCfw/V3M8dUAdaVJQS0q1KMB9SK1G6KC+mBSlKJbBwmoaZnN7dHqlqpOlQEriybgXTgysS4EVvUG8P+/vReXr1CWzOl8Bfsnsrh/bxL/tmMGI4mCqBuZy8os3i3dXiwN2fHwwXnctTOJXK4Kt9uKMzs98kXlYLbcwF27E3h0OCPEb2W7B398Zjs6Anax6H7qcAYDswVRkRNQb2x14x0rg7hweRjru4NHZFDPFSv41q8m8X9+NSkqRgJrVBqIB6jajuKq/hBWxjzy7JQw/ZGDaXxn5yz2z+QXybDTiuvXRvHfz+nEKXG3wv0LrF/ZAmdLVRxOFfDYoTk8dmge+xMFgWMEgdUyAaxGmtVwirLa67JiddSJs3v8YgG9ps2LFr9DbI91MKbXW7bXBFwT+TLu2j6DH+6aFWA/KdbFdQXq6DZqMyNuM4lL8mS5gQbJX7m6qOzmgNosko19Xm8A16wK46LeADx265GAmusWQK3viQZCqaTVeTCPTaK0FRxmPjQB7bX9YXx4Uxyr4164nTYV2VuvYU5vrnh6Et/fmZBnqyqDuobVov5fzE9XgPognhic0+AiN9PA+rgbV68M4SJamfeoMdfVwgsT9jiA+jYqqDVALfvcaCDotGJ5i1vU2B/YHIfHYsLjgynJoP7RQAqz2bISvvJZuH5eaEpiyabmYevHL/PChK6IEzetjeCqlSGsa/eLGnpxqePe3Ql8+qER7BnNLCqo7Wa8a21EWXwvKKgZIdpk8E0BX7GKHRqg/v6eJkCtnbeLCmr9oeZiKwyfc1PdS8D7jWcm8I1fTSJfqACEoHUgHnLhT7e048Z1LYh6bTg8X8K9e2bxk4E0XhwrYIYw2FyHz2NBb4sHV6+K4iMb45KjrC9kEosK6kVArSA/OxoUxFeTSu/AMKvxlaYJ2uaacFqXF3+4IYbze4NoDznlGTOvZjz+Q7NFDVBPisW6AtR1hHw2UVC/f70C1MPzZXzmJ8O4k2NO5CG22WxKsGJVzCnXrZs3taI3rANq/QRVLgb6ldcMkyi979tN6/tpPDuWEWt7YhQC6r6wXQD1B5oAtTTrpIvYNZnDkyMZcTrgNWg8U8F8oS527HJdWLgm0HbeJNe5TW0eXLEiLBEEXSGXOCEYy1ujAgagfgPjSLvegZFJAWld8YhcfMemUnLTWd7dKhnQSh2tFKG6hTIVzVRWEyASeBHgEUgxD5iAjuCQoIp/Uj3Jy4Tk3ApMtsi6uE5CUAI0LlR8UrEpdt4+j0BwwvFdB0YFSHN/CMvGp9OyTQJ0wnB+2DjRhUA4m8kIoB4ZHkYmmxUFtQLUWv60qKmZSX1sBjXzuAl3pa/wZQC1DqmPzaBuzqTWldUE1xWxRBfgbHWi5vAjGm1Bf28n2lqCC9nAAsLldsgPInUBz/lSGdl8QeAmwbP+GtWyw+u/SaAg95nQmePFJgSCXv6dAJO1JZwmrLVbrbJup90uyl+qiN/MhfOBwJjzgPOKx0hFMffL41K5ydx3Ala73XpMBrluuc2a9bRHZcwIgFknzh/OMS6sha6eLhRLWvayknb9uwAAIABJREFUAsc66OdrXA6HQGPWitD36MxzPa+b+0o1NP9U1to1Ub9z4TlAyN1BQK1lMRMUTyXm5Dg5JjxX2KCg//61joEc9/iMzA8qvlkv2nJzfHnO8VgnZlNybmcLCvjnSyW0BH3Y0N+D1khQasLjkSxuaVzg32m7b5LjGp1OIT2fk25C+dxhZpccs7pVXfh+3Y2B5/vYTErU7WuWdi7Yhb/W46JN8x23H8JNydf8zoU3/Obg0+vfx/+U7ywewif/vxl8pengP3vZOnzuzOYPky9XmRq2ffu5I4FQNITUx5ZDxyq/VgX1EftuAOrmUXpzLb6zeORbu3HR6OIebWn34yuXtWNVzIMgCpgcncE9P03gc9Naw4vTi+f/XLOF/zWfiMUnd6D3p5rK1mzG567qx2c3nozumd8+QH0knK2hOJ/DxMFJ3PHLNG47SsV73elLcc8Vyvbt5Zcjx7bV7cYPPvoqtui/QUD9266gLr64Cxf+Rx7b6C6yvgW3nBZBb8wFZJN48oER3LS/tqj+ZlTCp1djw6/5fDBWb1TAqIBRAaMCRgWMChgVeEtUQKePkinMRejWImDTgBT/WDT2VqDZDDOqAqjLeGkis5hBTemmQD7aJPuOsEnW85jVthZh1dBsAU8eJIhLY+vgHNK5EmCpwwwqfClQoANtM+Vb1HnXGyaQu57R7cPfXNKNC5aqZ7aTcyU8dyiFB/en8IN9KUykSwpQ+wioPbh0RRDr2jy4f28K33x2CrlsBXanGcsiDvRHnVgedgoXJ8B+YSIv0GlDtw+3XdCFzoAD/7E7iZ8fSGPPDAE1YRkEfF+1PIiLl4dxem8IPqdVWBR52PhcEX/3+Dj+6alJzBe4L1TqAi0+B965KowL+vxo99tBWU4iW8Mzo1nctXcGA7ME1Ao+8zns21eG8Cdva8fGTh+8Tqs4dy4Q44Z6Fka7Z1oV75/O44nhDJ4+nMG+2YLYDLOpgM8a+WxM5ROrZ2i0zSakvrTXjwuXh3BGX0gUvc1q6eZh0+dEUgA1FdSzeHEqrwD1Qgizeh5tEfjFZ8M8Dj6rqwty4+PxmsUEn8eOd66M4kOnEiK74XdReGLCfKmK7784IypqZlArQK3NRCW6htVEUZRqf6g11JeC2HSatKAz7JDs6Q+sj2FZWAmqWEfWYU6aK3L4+tO6+l+bu1p++hcu7xVLdS4KUA/jiQNUUGvz1wSsjDhwYY8fl/dHcf6KiGbxrf9+0XGgefYeTBRw208WFdRyvhBQU0Hd4hJAffPGONxWMx4bTOOBvQncN5DAbKYMkwiTWD0TrGY6CyhQzpKTVQuvblBdzAefFvTGPfjDzXFcszKEzoBLqfoXxqeBe3fP4tMPDWkW37SnbsBqN+Pd6yL4g9PjKoOaFt9m3bVAu1SYgEwToL5nAVBr8LehWXxfSQU1nxssnrNqLgCT6SK2j87jeztn8YM9KeQIqGkzLmJCF25dH8PVy0OieJ/JlbFzIoNnDmfxxEhOoKxkodvMsHjteOeqCP76nE6sXlAgk4PUMSAK6jTu3ZNWFt9sjrDqtMIsqmG6M3D/uE/Vmto3WVhclwXnLvXjM2e04uxOH5wiDlOvzxZqODhLBfW0XEMWADUzqH3WhQzq1a0eHM5U8Je/GMV3ts+gTom7gHEg4LJguSiow6J6Xtq0//o9Ru3O4nWXgPoHO2fw3e1Tcl5MZCvgkLscFiwNO3Bunx8f3NgqWdIyV7Tzgm4XY+kSto9n8ehQCjsm8xhKVWUc9VhY1e+gnCs4TSJuGy7sDQikPrsvKDEAcjmSCIgT51tvifvlW+wgDED9BgaUis2dAyNysqxZ2iU3lv0jkwLmaDFMRSqVl1R+0o5Y8nlpK20CymVmRjcEeOnqWwJFqiq5EHASnA6Nzcj3vR0tApQJTAnvCMZ5E2OGtMViwaGxKYFznfGwptCGKFqZ6cv1UKHJbREYEuA1Zw2faAmowi0Ui5iemsLBwUHMzc0JnLbbHa8CqJUFOAE191WA3XEsvvWsYlH76krphQzqZkBN5bSmrK6UJVeZF3qT3QmbN4x4aytW9XWLfbl8KCBI1mApr1esATvR9BxmBZ2rYgVOFa+edUxAyJoRThIaij0L1epllUWs7L8VHGdDAceWr1eZ326tqcAu8+JkL6pWyi5GPz6xx9EsMSTzhar6Ykms4bm/rLtqYHAj7D9WMX30PlK1PDI1K1C/Kx6WD4wHDovMUSzjxf6atuHFEuazeamLONloUFa/N3C3eE5IVrjf86qZ0HoGNLPWue+0wCZoZ6MAHQU4rtEgMzbsMiapuSxGJmfleMMBn2yDFtq6hbgOvjm2hN3cL46VGldmRx955PO5AkYmZiTrnecwQXfQ71VW3nabptaew0wqI9b7VHxTbU41en9PBzpaQjIfOGcI2PUbpT5/uH5eF1gvNgzwuFhHXZlPpwPVQanGkECb5zLP2xVL2uTY2WDw2pYstn17L8462GTTrK3gwpgXn7ikDWd1+hHUM2SzKezZPSWZs1/RrKNfVWH32nbIePVJrUABj/zLTlw00rTSWASpjy5dgMwvu7niMG770hQ+3zQ1joHbv84M6t27sfFuXb1tAOrmcXpTAfXQXlz1b/PYqu9QMIiDf3Q8hW0N6b0H8LkHM2g7byU+cVIg8aucHPVxfOVLo/gkld0nFU5zu7/tgLqpNvUUtv7LAVw12nTyNmfHv1wZm6zRTwhOcz2/QUAN/LZnUFcwuXsChfYO9B5jJ1/Atm+/1HSvPZluEyf1pmGszKiAUQGjAkYFjAoYFTAq8FtcgSMV1MdSycVd12EJn1spBXVZU1BP4u5dCVSbAPWqDq9Y/Oo5vkdIbxfIJ0BAve3gnFgZbx1kBnUJJisQdNjQ4XcJSF7RQpEKrZnlKdwC4BYBdV1Zd1+4LIA+TYE4kSrimYMKUP9oMIUJAi2LCW1eO05p9eL6dVHJ473zpVl85Ykx5OfLkk3LZzQxnxU9IYcIHnZNFjCSYrykCef0+PGZC7rQF3TiJ/tow53C4yNzmM6UhJb2hR04u9uHq1ZFcFl/VMAegQ9thQem86Iy/7/PT8vzaQFxdcDjsIrlOLfndbCqdAsFxuYr2DmTQ4LQjsfLrGKTGecu8eG/bIzibb0BLIl44GR4rizND9pUJnUqX8HBZAkHk0WMzpUwMV/CzHwZI+kSXprNIyUZu4vv8zkt6I848Y61UXzw9Da0+4+M+VuYF8L31PsIqFUGtQLUU1SR6tbwIkwVYrpg+2x1mBH3WhF2WSRbnFbOPVEP3rYkgHO6Agi7rRKXzbUrQK1bfGcxSRBHQE0ibTOLmnOV346I3YJCpYbJXFXyg4vM2LXQeVMpqM/v8eP61WFs6vRJni6fXeqAeudkFl9/6qgM6moDq7TmCh1QPz48h//242Fso8W3PndNJrF739DmwTvWRHD9uhaE3CoPWy1NanVNOMZnorun8vibnx0SBazAdCHsDcR9Npze4cMV/RFcs6ZFpgjhKjPF7x9ILgBqKpnJKvqCdvSF7LAR5pdrGJwrY5z1l5OE2zYhFnDi4mVBXLYshAuoghWF8cIOKkD94LCy+OazdIp3CKg1BTXPPT8tvpsBtTZldED9MDOo9ySxcyrfdGrWJYP6b6/okxzyowE1Gwl2j2fxi4Ek7t+fFpeCItX1nM4mqoGt2NTmxUo2FZggjgPJXBlj82UcSleRpsW3BlJhM+Gy/jD+5rxunMZtyTNyHVCrDOp796Tws0MZFMpUaZvkWO0OK1b67ehyq9zwZKGGfckSUsyUFzW6Saz117S6ccPqMC7s9Yu7gN9BFbpSUBNQ//sLBNSTSGUrMNF1oNpA0GvDrZvjeD8zqOMeTOYr+PttE7h754w0z5Q4RxtkVBaE/TZc0R/Gn7+tE6talDBNHyM9FKEhcm9+ZxEF9TeensA3nhnHwVQJxaqys3fZmWdtw7m9fvze5naJPWheJEKzVJfrwEAyj+FUCWNzFYykChhK5nEwVcZYpooG5djmuii9TVYLusNObFkSwO9tiuOSpaFjnun/Ft/YjF17hQoYgPoNTI8jAHVfp1x0dh8cFStgKpt5k0nN5USd2tPWIkBsmlm2+aLecKbU0nYbgn6PQGxCKgIqvjcxn8X+oQl57areDsQj6mTmdrkdwque9hZ5La3G+Setl6mQHp9OifqaP9Ozrgnb+HtaBFMVqlswn2gJdAUxc6gP7N+HdCp1whbfusLaYrUqQC2AVbP4Psrqu1arqtxpzcL7iAxq7edi+c0Mavm+jGq1CpfHi3h7J9o7OtDRGoPL6RQVLCEnVa+E0uzkUopos8BkNg2oXOGSjEsmXxAIzQ9arI/NQoCprLsJHPk+XTFMsM0OTX6YK5TLAi9bI6q2fA0zmuORoEDhk72wGaFYLiObK8q+c84RhsptQ/u8xbHntvW8bB6PqHRtVlEDv5p6nrUYm05JfXhcrN+h8RmpA63q2fRA9fB0al6yzbkPhLjMTQ74XLJt2lRLNoh0JXLbyvL6lRY9/5u24FQPTyXnBIxzPat729HWEhK7bAJfKquZLz4xk5bjoXU9mzua861ZF0JeQm6CXq6H5wD3kzdfzofmhQrqw1MJeQ/HlCpqQn0CYrvdJvODDgZ8nZozyv2ADQME06oGLtmffKEs48IPT7IfdEQwAX6PUyzP5SavfZhmBAD3iecp10Uwz+xrOjVIhr3Tjs54BAGfWxpMXstSfH4Xzrov32ThzAltwzffvRS39L+SFTrzqvfhtieAWz78Kgq717JDxmtPfgWOsem24Z6PbcB1qsH2ZRcqUV0/LS3+3uzGk59diy0nv6/muPuQ/vkOhB7Vt28A6uYivZmA+tADz6HvWXVP4fKJS9bhy2ediCL/5E/t3+waf4cANQszO4Bbb0/hWwtFMuPL796MT6w+yVX7jQLqk7zvv+HVHX1N/fL1p+MTa3/DO2FszqiAUQGjAkYFjAoYFTAq8J+wAkdbfC8AaoIdTYX6RbFJPtZxSAkL1AO1oYQGqPcmsfVACulsGRabRey4N7Z78J5TY7i8PyK2z8wXXlwWVdhUQdosfIao6NkkAfWhtADqewcIqIsCLbv8Tmxq8+GGDTGcuyyI7+6ewRcePYzZZJmRtrI47CbEgzY4bSZMzVVRLDfQ6rNJ1u3HtnSgJ+DA04fm8eC+JO7dl8DhlFp33GfHqa1uvHNtVPY57LbLM0xmwD43Mo87XpwRG3OKJwQGaupl/pUqY/UklLDSrNSwmtpZlKJiY23G6pgTly3z49KVYbytLwSfwLIjF8H34mqpVKGVagO5ck1skYdn8nh6JCOW0btmCowKV9nUVNxSkGq14Ib1LfirS7qPsBtWe6Y3BmjW6yZIpvT3dkzhB7tmBFBOZ5U6lM/n7FaOCVWqakz43xaPTRSjS/x2dPpob+zFqjYfWv0OUfeyEUBXG89pgJqQejGDGmIJDpcVS6NOvGOJDyt8dswVa9g1XcCjQxmMzJfEwZnHxeehVMSf1+PDlasiOH9ZSOYRa5suVCCAmvb0O9lcQTDHudsEqLUM6icPz+O2h0fwcwJqhhRrNs1UsfeEHXjPKRF8ZHMccZ/zKI6/2EzBbZYqDWwfz+HLvxwWe22aPCpAXceSkB2XLQ3h8pURnL00LMKax+ksIIA6jdmMZiFda8BhM+NiZi8vC8BrMwmY/uV4Dk9P5pHJVdHgPjbqcNjZcOHAeb1BfGxLO87s0mGxmjP3vkSLbyqocwrcioLaJID6o8ygXgDUurvC4lw7VkFNQK05MDSqGqBetgCoVQa9mgkUZD16II17XpzBY0Pz2JsoosK8dPIAyUSm4YGWL863kGnIF3eR1vNapjoLaKrjwuVBfOLsDpy5JACf0ybzjq9XCmodUCsFtcluRsNhleaIq5b4cEbUCRo0HEwV8ZND89g5XZCYSKVJMyPstmFNzIkrV4Vw44Y4uoPqOY0C1Hn8+wvMoNYAtc2MRgUIeu24dXNMAPXKuAepYg137piSHHqeJzM8TwR8qHx5ns+fv7Abm9sX1ebKUl238aeimfWxIJGr4CuPjuIfnhyTfVCNBQ14bGYsjzokS/7mjW3Y3KmePavzW7kwKH6hnAZK1Trm8hXsnc7i6ZE5PDaUxbPjBaQKZTRAVTWbQSwyP3tiHvzF+V344Kkx5U5uLL/zFTAA9RsYQsIuZjoTAFPdzJOK8JjwMOhzKTvusoJ2S9qi8nMqn6mg5M8ICwnhCO50ZWs05Bf4xoUKzT2HxiQ/mNm2Ib9XLgAEbeMzKVk3lZR8PbvauA7mShOcEiTSbplKUt5EqLrm71f3dYoK9fUsVJ/O5/Ji8T0+MoTM/JzcXJkvrQD08XKoj/wZX6sD6mMyqDXbbx5vtXoCgFoD2EptXYbH60VnVzda29oQCodhsztUPne5or4q1QWFND+cOOx2+N0usWTXX8eacvvMylZAWl3pFrKnbVa5cOYLRQGyXCcBJRsRmD1OZTGhJhWyBJBLO2Niud68EMwT9opFOG3eJdOaGd2LREj/HceONzH9w5P+wY4fJAhKub+6Aly3lVa53kolzMYHKntddvurAumj5wTh81QiLfvIY+Cxjk4lZF7zOGnVTfjPY6VltcpktgtIZbOF1+0Q4Mrv2QzwWu02OCaEs2y+IKTmelb1tCMiOe2Q7GbOa55PfK1HnAFCsm015lTFq4x2wnxCZJ6zVMa3RYOSGc3zR4fZrDXrSbt9KqKpOudY0aqf5zfPWY4VX0PlNLfPReZAriBNEFTh8x8iBNUqh9wkc4ev4fskl9puRSzkk8xp2qvrQJ5qairb2UDAdfM8Z205DpyLhOlOpx02ixVrl3W+hlN4Ct/6yjBu1ZTQ8saTltf6GnbDeOmvuQKT+NaXRnBrUzbqlRuX4IGr46+w3TR+cPt+XD+7+JIN/e14/r2vZX69scN64bvPYON+fR0GoG6u5psJqI/OATYA9Rub5yf+7qMAOYBXzl8+9ry/8azl+M4lJzkH3ADUJzyERzZ3GArqEy6c8UKjAkYFjAoYFTAqYFTAqMAbrMCJAepeXKvZJDdvbtHyuH6UgjqJdLYKi92KroANp3d6cfPGVlwt6zhRMtLARJqAeh4PEVDvp8V3UVS3a1tcuLg3gGvXRrG+y48HB1L4p6cn8NJEDukcHROZv0oFp0QoI1cEAnYbtnR6cemKEK5eE0XAacazh+YEUP9gTxIjAqjNaPHaxOb7neuieN/6GKJuuwD1F0czeHiAFuYpPDWaEXWzUB7SNrH61f5cULbqGbj09RbbxIXSBbw2LGt14z3rovgQt+F6uajDRXivv7lYrkk2957JHB7aP4vHh+exe7aMdEFTjFYlDw/v3RDDF65YsqBGV+9vbgxY3J9EvoI7tzcB6gzBm8rWXRdzoT/mRmfYJXbnPEyP3Yyo2yZK9YDDjJjXjpiXYhtLk4+8AmrzxQq+v3MWd784gx0TWUxkywKG+YwvHHBINvDNayJYH3OjUK1j50QeP96XwnNjGQxnGA1ICajK2F7W4sT7N8bEdtnvsKJeayBdrGDXZAb/9PQk7hZArY0L7emZQX15j8wTLjsmMvjqU+N4eCCNyfkyClTAam6WVGnftL4Fnzi7Hd0h16KD9qL5usxdPpceT5fw1NCcAM2HD84pRbiUs45lUSfevTqCy1aGcWpnAMwOVtb3SdynA2oKfqp1OJ0WfECOJ46ox4rJbBnPjOXw2HAGz45mMZQsgsHEJosJVpMFZ3YH8OfnduDi5UE4bCbhIlwWLL6poKZUuVaH1WbBu9dG8VFmUDcrqI+6XjQDamZQi4JaGizE1lMB6it1BbWm7uI6JGaxgTt3TktNX5rII1tkZKXm5KCfDzrb157Ry+a523TB1NhBQzt/Tu/y4gMbWnDu0iD6Wjxw25Wj7cAUFdRJ3Ls3qSy+SzVYHBYEPDasjntww5oIzu/2w242YShVwE8HUnh8aA57EwUk8+xCUPGQIZcFb18Vxp+e3YVT2smKgFxJAepvvzCFbz03iRQbCHjRqDYQ8tpwy+Y4btYAda5cx0/2zmLrngQeG5nHMB0dmk7Rc5eF8FcXdOOcJX5p0tApMCGxTA+t4YLn8MBMAbc/NYF/FTeGmkQXcNy4j+cs8eGS5SFc2h/BitiRbOTYy30DdfIrcVoo4FfDGTx2cF5sw4fmS6g0XadiURf+x0VLcOvGVonoNpbf/QoYgPoNjCEhWCqTx2wqIypSXhEIvQjIpLvGYhH1KrN3CdcI0pjhSxDWGQ/B63IIsCLgnM8VQQUlQTaVmlwI0/YPT8j7+DOuj5bOhFVOu1VgGF9Dq+Pe/8fem4C3dZ9nvi9A7ARJACRBcF+007JsyfIixYljKa5tKW5iq7lprLpuqqS9uXKmae00k9qd6SJPJrf2nWlj3TSNlTypR04TV04cR3Jsx3KcRfIiW7J2UQt3EtxAAMRKkOA873dwsBHcJKpNOuf44UOTPDj4n+/8/wcQft/7vtUVAgwJ5QiRh/0hhKMxJSPZaBDFZnlZiaiwOb7L2TjO7gEfRoaHER/zIRENKzBXlLG5GdQqrC4Er6lYVSAqszhSKurUz9KBJIBaVVEr8Fmx9E6IalqU1YmM5TcBNb/MFgsqKqvgLK+AvcwJW3Gx1J8An7UjqFRUr4SJSu40ISL/zv2Ua0WgzpQVJfckO9dGMql1erkGzK4m8OSxOAcIE9kMsLqlViAmGxG4/6rmDFDNvAljhjhzoaMCLgmSKxylco0JNNm5JbnGkm2cUn6nRqIkaStZ2gSrYisuWdIKUE/Xle9hqcY3Kmr8uVTLheYDAS0BMetGeMq5ynlOqEolPuE3X7AJXqkU5pg559T5zBdN2lHTkpu50YTwC9k4t8929Mlxua7E2rusRK4TNyqn2SDCDHdmTrM5w2Y2SxMC86H599ExztGkrD82JXB9UEFdVmwTVbSzzK7Y7gOKGtwXEKjNZg42ZBAQ09Gggeur2CoqaF4773BA/l/N4eZYCagVO/FJOQb3F+eEIj36h/1SFz43x8Frxb8zr5o3i6HRgIxTbWbg2Hk83lM4dqrCeeV5rwnHxnHr9cvnX8ocC2XlYfPLKZ3vUyTgv9CHA+/4sa8rjkMxKPmbej3uc9uw4846bGkqrNLOBnDNTVU4/WAjLP4+PP/iAHZ3JXBwAvAYirBtTRV2ba2DQ33j4R/Agde82NMWx/NKnwBW2c3YwTzQ22sy+2WdQs5z1VTivc82w4EE/Kc7sPv1APb6kjiT5PPpsbWhDA/f04JV0+xbR/Ds31/E9nTu68xAdX5wUXl+WqnvG5zE4dT731WWImxa6sLDmxsKWMjOfF3aX3wXLe9lVK+wl+LSwyvRPNND+tqw7Zt+PJ/+exGefvAG7GjKe8CccCq3Lg/fsRJPbCwFkkGcebkTjx2LKtdJD+y8dRmeavbhydeCOOCbRHskifZZplo2nMuFprOAn7zxzjrffV4cfGsYz5+N4WBImQPcNpSasf1GD7ZvrCo4n5BfO4cD/X+yHJ75LhvZLwHvsXbs+VWw4PxzHj6G6rcz13NWUBkbwuHXvdhzMo6Dak31emxymXE/z2N9JSwLeOOeD6iv2OI/NoSjvxrB3rMhHPIls+a6EdvXlGPH5gZ4Cn2WMe9ruQDlc4H7h1zvD9Rh501hPP7XXjymXsdZryvvfT3Y+5oPzw9Pyv1K7kVcvw2l2HFnE9a6Fva6N81ifE5AnX9Pyr2/L9qameke4O3Env0+POtV7tdc41vcduy8uwFbGgplguePt8A6Xuja8vXh+ZeHsDfv9WfuuX/5r10zLvNYFx7/ey8eo/08Ny2DekF3RG1nrQJaBbQKaBXQKqBVQKvAlVRgMQH1oZTF90sXqKCeQJHRgLoyE9bXFeP+69346KoKsfhW5LUZVWpm/BlVL3cSQN1JlbMfL5wdhdcfh86kwy21xbhvpRMfWeHCEncxjnSPYd/xYfyiI4AzwzFRGwsP1iepPwYmdKh12PC7qyuwdaUL19XbJfLwnfZR/OScDz886xcLcCqo3QTUnmJFQX29G5U2I8YnpvBqm0+ylA93jeGiL46JSSqMFSGwid8NqlgnozTm56fjyUmMT9KuW4lAlPM26GEoteAPrnfjv2ysRn2JWfnUMqWMpGKbzI56HLIyfpap2gSrtfIGYvj5hWG80ubDK5dC6JY8X3qlK4D6U2ursOuuJrS4VDVw6rllJ0XhzI0/FQTUySk0OC342LIygWU3NDlQVWZOZfsq8Fn97Ff4e1olqjpBK2BeBdT/enwYx7wh9I+NS253scWAJeUW3L6kDA/e4MFayTgGLgxF8BpB5PlR/KwrgGHaXVMBythBuxF/fKMH//nWWnjsJmlEkPx0bwhff9uL7xNQj6caAiaSaK0tBjOoVUDdPhLBi6eG8cr5UbzVO6YcW7ICp1BkKMK9q8vx+Y3VWFNth93Ez8RTSuKs+gdjEzjS6cfB86P48Tk/3hdL7BSgnkqitboYn13nlkYI2p6zmeDwxVHsbxvNA9STsNoM+MIHavHnt9XDYTWIMridVvkdQex9fxg/6whiKjmhAN0JHa6tLsEXbq3BXSuccJUYYeHkEEA9gi+/3I4zvWOKvTYV1EZDAUA9u4I6A6hT1zA5lQWoU/9OVZetnrb3k/jGu/34yi96MOSjwx/X9hR0+ilYDHqYU46kar64OC7wE50kEJ5IisJZAeE8Cz2WlZvxEToLLHfitqUuOK0maUIQQH1JBdQBAdS09m4oM4ma/IEbPPJZIFX+I2PjeKtDmT+0HT8/ov4jU1G537XchS99qB43E2gb9dJAoALqp9/1ws/mjKIiYHISLrsRfyiAukpAMRtV3usKyL3ghXM+nBpSYb4C7pkp/0c3VuO2ljLUOSywmzlvlVWiCqDZ2ML88rc6g6L4f+WCX2l24VybSIpF/CdXV+C3V7lwbV3MHoPWAAAgAElEQVQp3KUmWau8T1MIx3XG/Gw1xTwduaDTITY5hRPdQRw858PLFwI43BtGTBwFOH+SqCm34q8+0og/XO9RhIWZDqMreQnRHvvvWAENUF9B8SVTdmJSYFh775CAOoIkgmcuMlo8U/VMOMqcXtoCM2OaUJQgmmCUIIpqTYJIgj9XmZLRS/BHYEalpoCvlIqXQJjAkTCTKls+njBtRWO1HK9n0CfH49gI0AnFCLgIFN2uUoHlC7X2Vm5AU5K1e6l3EP5RP/SJCJLjUcTjMbBDSCApFdTyPaOmLgSomUMtlg5ZUDobVvNGNZkG1GrWNHOn83KoCamZH51SUBsMRpSUlaHMWQFHRSVsdrvARRVCK/kG46JOZc4D3wCoylTWkDUlNOT+M20cNpXCvC4Cu8Mx+e4PRaUBYN2qJoHBpy50yzm2LqmTTOTsjcprKpEDY2Ekk7R/hlw7U1GRvHYQztNeOhSOCvAlnOd+nBO85soL4ZTYdFM1TJWyo7QEZaUlKCktgdVqk6zvK93ULGjaaPOasG48V4JmAmHCVM5ttXmSQJvwlnOSyuZEYhLFVpPA5dpKV7rxYq5xqZnR3mE/Trf3yovfyqZq1FQ4pTORNWB9RgJjGBgJCjxfUqcoujlG5mH7QxFp7ODPvB78Gy32qTrn8TluXutKV2m6YYPnxixrQmzma/N5ubY5H2ilzzmiWoXzPHkcqtO5nvgYAvxoXMn7FkW3Vcl6Z73YyECQzmYRbrSmL7ZYUON2ynFokc57BGE5Gxt4LN5b+CpLCF5fVa44MHQPyD3kjlvm7xd69LkjWHc6K6NUb8VrX7wWmxYaY13ownk78eT3BvBIGtgWvro71jXgqXs8yH/KXIhrxf57i7D7hRAOTI/KxoYWDw4+0ACcPI1tPyi8D599JpCW+1w2HPpyJfq/042dfUkFqOdv+iI8ce8KPLw6G7IsIqBmrvOeTmztK3Cy6lj0ejy8sR5PbJ5NBZ018AXa/U4D2jPBuAUCarR4MLXdimd3t2O7L7ewosS1XITuxSyp9yw3hasGqMdHcHBfBz7TNjkrIG+uKMX+B1diVT5rWyhEyz/H8QE8+81ObM9Sr+fsoi/Czoop7B7MzI/CgHoS/kOnse21KA7OMpU8pXYc+PQKrJ3WdFG4+PkW37K2Sq3YfWc97mt1zHUbz/xdmhTa8dCR+Ozjs1mx98FWbHLnvXYtKqCehP/IGWx7KTLjWDbUmFHdF880bcy0JkJe7PlOFz4z0/WTCuix89Z6PDXf9SuPuXIF9c4PrcRTtytNQVcPUFfitMOPre8lZlw/OzY24+k7KvPmyiIC6mQQR39wHttOzr6GPYXm1hW+dhVcAFzT3+jMuefdv3EJ9t4x3UJy/gtI21OrgFYBrQJaBbQKaBXQKqBVYL4VuBJAnfUPGHQMx3D4YhA/PjeSsvgmoDaivsyAm+pteGBdFT7ayve581VQQyy9j3QE8JM2P35whgrqOPRGnSih72Oe7HInllYWS4bsK2dHsL/Nh0NUN5Np6nRIpjJfCeyaKqz43E01YlXeWGHFWHxCAdRtCqDuHo0LEXaXUEFtxb2rK/HJ66pEKUxA/Z2jXvz/b/WJ8jFKpSgtmk16NDtMWOIyo8lhkaxkQjCBUZjCWGwS3UHmR8dxcTiGIDN31QZoiwG/d70bf/mhOiyvsClC7OSUqHpHwuOIjE/AXWJCRUlhsVQgmsCBU0M4cHYEr3cG0ZsNqKHDJ9dW4b/d1YKWcn6ilKucztdlq4D6ByeHcNxLi++EqMIbXFZsW+nE3StcuLnZgVLbfBuJU4pynR4EurT3Jtw/5o2kFNRTsFuKsKzcik1LHfiD9R6s9igfHvjCcRztCmL/WR++f3IEvQHluojluLkID17vxp99oBYrKm2Y0ulESHWyP4Svv+WV/SeoRlUtvqmgvrtZsqW5sa4nesfkmn/3+BC6CC/5ObBYdAPXVBfjjhVOgZgfaiyFNZ0Nrs70JDpHY/hfx4YECnMuiHJdBX1TU7iusRR/+aF6yYu2WYoUtbUoqEfx4/MqcBfiCJvVgD/7YB3+84frUWwqks/7w7EJHO8L43/+qg/7Tg2DcZ4CnSeAJZU2/MH1VQKol1XZUMas7JTF91/8pB2n+4IpBfUiAGrJTFczqJdkZVBzOukQT0yixx/Dt44OYPdb/QgEU40EU1OwmHRYU2XDNW4rKmxmmA2MAU1iSpcU98zu0ARe7R5DNxXi/AyXTRVTOthtRjRWWXHfNRX4v9dVocZuljXR5qWC2i9W/K91BBCNTsLCrGanGbc0lOCB9QTUdEPTCeztGA7j9Quj+OaRQbzbE1KaQlKE+IPNZfhPt9RK/rurhO4ISVwcSmVQvzMAPzOoafE9MQmnvQg71nsEUC+ttIld+QAbQ9oDcs5vdgQVAC23tCmU895RU4LfWubAvavKsbycMZbZiocp+MITco/8/skhvN8bgTegxKDKGMcnUeU04/MbavCJNZWoc1okn54q6FB8AoEoGRjvUaxp9mdAGdL8fm8QL5wYEvB9pC+MOC3XKXiMT8JdbsHf/FYjPnNTFYp0fLxGqOf7Ovnrup8GqK/wyqRBcDgmMKt/JCBwuNJRIkCYClKCJcI2AigCUypt+ftoLIEL3V5R0VJJSRCm5toSShJEU6VK22QBuorzhMAv2hBTqUlIyeNRoUqQ3dbVL2DbWWKTm0coEhew1lLnRkWZfVre7nxOnzdRqlKpRu0d8CE4NgZdIorJeATRSFgUzyaTYuVtmGbznbL4VgG2ZBJnbj5UULNe2YCaIFax+Z7IQOmUYrowpFYU1voiPWw2G8or3aitb4TRahNYT8DKmxghMGE9GwAIDQkW2bFDRStVroSWhJh881do4yXgsQjqe4dG5di8BkrzQVSu9y3XLhNgSmt27k8FtcOem9vJHOLznf0YC4XEToY17Oz1IhAMQjeVxNRkAol4HPF4HLFYDOP8//G41CIu2dvMm56QxgB2CpWWlKCm2oOWlmasXLkSdXV1cDgcC7bUzj9nzlvCVs4nqr2p6ObcYzMCLa8JeFlLteFBnSds1CCE52OCoSjMZiPq3S6Zp/PZ+By0zB7iehr2S471soYqUVBzI3hmQwjHRjhfXlYsjSBsyCDo5d9ZF1pzE0zTMYDrjnOYf2OTAtXKbCDxVGQywrn2OvqGZB/OBc5TvhdknnRNpUtANxXVPD+uVc5ZPif3ZS40ITUbD9hUIDnSkm0+LjViJj3HKjbnqawSHoO24Xxc3/CoNLAQYtMenIp6Hl+ximdDS6U0KLR1eQX+37lhzXxKSR8GPP+189iWDQmbqjD1YOM8Hz/LbqdPY+u+mUFx/iMfvqMVT2zMpXz5KuPZB6XHrltL0X/Ij92zgDgeY0NrHQ59oibncLnPpccGSxKHsxoQCz633oz9n7sOW9I5zosFqKM4+t1TWNc2x4lwUBzD56/DlnkxwSgOfvsENndlzmZmy+7p1sA7bl2OpzcXeKKFAmq3A/vtQWy9lH9+ejz9wHrsCJ1E9Q8ihRsD8i7EVQHU433Y/bUePJRtez/L5PPUVaJ9R3Nug8WVAOrkUEF4P9einA6oJ9H+0nFsfDsxr1rCYsOhnfPMki/gvKCOz2Og6tmBHRs8WFUxWy61Hwe+0YatBTtACpwtFf9/uhLN2f/uWURAHXvvJDa9GMHhuQqd/fdCgDrUhcd3Z6lk5zje/Tc1Y+/d+aB2pgctEFB3nMXW7wRxIH241BprUX5x1QC1HvAkU24ZM56/HrvuvQaPrsmeI4sFqEM4/MxZbJx2j5lhMKUOXPrT5YqbxCK8dk17lsF2PPadITye1XezoaEKBz7diHnduhcyJ7V9tQpoFdAqoFVAq4BWAa0CWgUKVuCKAHWab0yhcziKQxcD+PE5Hw5QQR2eRJHBgOqSIlxbbcFvt5YLRGJGsZJBLZrb9Jj4GyogmcFqM1I0o0efP4ZfXRzFy22jOHA+gAF/HEVGPW6us+PjBNTLnFjpscMXGsfhDj/+5cQQDpwfRTyuxALSeVkcFZNJsdT+81vr8PHWSpTbTRgJJfB2h3LsH57zZQC13ZAFqD0CqAkh/+GtPvx/h3oQIAjmuCenUGItEpD54eZSrK0pRk2ZWWyL+bkWz4wK3ZMDURzqDOLgxVH08bEEVlNTAtppwfxnt9aJMpbK8th4EoNj4zgzEEJfMI5ah0XAOuElP38VQS/Zpk4nmd+vnPHhF5f8eH8wJJm28qRTUwKvPnW9G/91czOacgB1Ss2Z1ybgy7b49oYxIIAaqHda8PGVLty5zIkbmxyi5lRhdzqJuKBreEZmmwuow+jnseWzxSIsJaBe4sCD6z24rlr53CscT6BrJIoXz/jwj28PiKJYzVXm5/33tZbjszdWYU1tKUqsBtAu+WTfGL7+1gC+f3IYE8wGF8UosKquFI/f1YR7U4Caeb3DY+OiOv/am7042heGjlnIqXjfYmsR6sut+OgKF7a1lqOu1CQ1p5KaIHMsnsCpgTD2HBvGT84HMMmGg1QocJFBD6vVIMD90Q/W46Y6JWax2xfFm5f8OJAG1OPQGXSSL01A/YVb6/Cl2+pQSvv0JNXHkIaLXa9345+PDmAykTqfJGQ+fHSpE3cud2JDiwOeMkXO8sLJEfzFTy7hdN+YAqiTmMHie54Z1GpO+ZQKqJdiXU127rUOQ2NxeT6uue8eH0YgTCtyxfm1tNiA32l14bdXOFFbapX1DL1SK6Neh5MjMXzjxAh+3hlEfGwcSap8ubERodiET11bib/5YB2WOi0KoB6I4JcXsgE1XVWL0Ogw4+bGEvzeDVVSd0JXwl7OoV+0B/DVN/rwy0sBsV6X66QDbqwtkSaH25Y40OxWPm+/OBjFM+8N4WkC6jABNa/PBBx2Az6z3iMZ1C0VtBwvkvG82zOGJ3/RK9c0Mk6XhhRgZnmNRfhAYyk+u7ZSsqgdVqMAenF9HZ9Ehy+Ofzk5hH85NYxQaAL6KSVnW6ebkrl2TVUx/uTWWnx8dQUcFqOwsdFwAr2BGC6OROQcGlw2lBeb5Lg0pBA/BJ0O4URSlNkvnR3GOz10emAmOJ0eihhljuWVFvzFpnr83g2V0Aug5jb/hiHtJfTXrwIaoF6ka8Ibl2I5PCiq5RIr1dMEZ4p6lmpPqiKpkqZFsc1sElDWNzgqgI8KTb7poIU2QRmXFUGVw26T74SmhF6EbczTJbgjHCPgEutkLuBUHjCBt5XWz0aDPB+PUV2ZAXELPWUejzCWUJyANkpYGQoiGgoiFglhanJClNMmo2negFrNI863+haLbxVQpzKmMxbfipV3NqRWrL+V3/EmTVDuqqhEfVMzbPZSuZnTqplvKSST2W4TaEloPxOIzq8P3+Qyzzsstt4RDPsC6B0cwVgoLC9Y/JsvMCY26te01MJkKEJHn2LlXl/lEsCpnievK0F/Z98QYtEoSq0GhEIhnO/oxrDPD11yArqpSSQnJzA5kcBkytZcgdMExIrV+URiQuA4M8lttmJUVVWhuakJK1euQH19A1wuF4rtxTAazbBYLSgutsNkNmcaFFI51enmAPAFJGMJTujKmgnUDUXTWcgcP+cv4XRJMeuYyXDOrhvPl2pjQmYyWbezVPadz0ZALfnL/iAGR4Iy/+kQQMDLZgBC28y6qRDlOtcOVe0XugYEXCuW4CWSV03AzY3zeDQYkvPhPgTHNZXOtLKbjz/f6RX1NW3zlWzqKckpJ8jmNjASkPOpojU3AO/wqGSl1Fa55Hpc7B6QsTMvmvOO15pZ503VFTImgnI2RIhdPJsi9HoZF+E0lfl8g0BVPJsdOH8IvPk7Ph9fzDmvaCf+27fdMJ9SKmq8v/XisSxOuGj23oRsX2tP213ft7wSu24vR7OrFJbxURz9RRd2vh3PwCCLHae/1IpVWSMvBKg31TjwxD11WOvWwd/jxRPfHcLj+SBZX4RddzZg5xoXHBM+HH6pB/edzoZ0Zrz2petyVOIFYbjFjKfvrMG2pQ44DHG0n+3C4y+GsCerXrmAd5EAtf8iHvr7EexWa2ExY+89DdjSUgoHovD2DGHfqyPYNZjEtg8tx1O3zx9xxN48geaXoxlgqbfh0KOrsSHf3vnkaazbF8JRdQyzKesXCqhnmp3TniMfxs2eQb1osA2TaN9/DC1HlH88NDtseGprLTZ67HCYEvBe6MGuF/3YnZ53ejz1qfXYme2sfwWA2vvqUaw9lD1f9di5zo2Hb6tEs2UKfu8w9r08iM/kqeunAepLZ7H1mVw4Kcf5YAWaHUbEvCM48HIPdnZkXAIKNW8Uvlx+HPh6G7YOzn6rabab8fAHaY1dWCUaO3ICG/dHZZ55bGbsuqMG21rscNgBf88gdu8bwGPBzHPs3LwST92aFQmwWIA633pZFOE27LmnVuy4EQui/XgvHnk9kuvgMA1Qh3Bwz2ls7smMWT3Oxjpl/U67j0xrdJmtpgsA1MkgDnz7LLZmjSXfUnrR1kz+PYCnQIeH693YyXk7w/WcHjOwOIA6duh9NL8az2nMUF6DqrDKY0Ys6MPRX3nxxJEonocRez+9BvfXpf7hugivXdlXMNZ2Fju+F8SzWa8bW1prsHdbVizFPF+xtd20CmgV0CqgVUCrgFYBrQJaBS6/AosDqIHO4YhYGRNQ77/gVwB1kR5Wkx6uYqodLagtMytRq8IvM4CagIefs7mLjbih2o7raopFsUhI+/zxYbHrfbcvhFECHUMRbqkrxr2tTty+zInWart8/nPKG8Y/ve3F3mNDiMUnBAIKO+S/6fU6LKuz429ua8DvrCwX2DsUHMfbHQEB1C+cG0XXaFTApqfEgDXVtPh2Y9saN5yWIrQNhvFPRwbwzXcGEAkrVuDMUaYC83evrcDHV7mw3E1oZFRydVMKan9kQh7L8VOxe4mK3RSgJh+6e7kTn11fjZsbyuCymxCITOBUfwivnPfhrZ4xGAx6VJaY5LjMgy4x6chd0RdPoiswjm5vBN7RGHyxScXKF1OwGnWoKzNj27WVeGhjndR8LqUkFdTfPzYAKqhP8JihCVEs1zvN+PgKAlEXbmoqQ2WpouYWICdgWlGPZgzDU79L7cW/UDW+7/ggnjuRyqAeGxcQS4vvpS4rbl+iKKivq1EANZ0oaYv9w1Mj+OrPesXeGUYl35v1uLPFie1rKkXRXeO0yGeDxwmo3/biOVFQZyyxW2tL8DgV1K3Kv7uVz2uT+GW7H//4Zi9+2RHESDgJPoRgmE7iVnMRGl1mrKiyoaXMBI+VVtp6RBOseRTnhiM4NRhDb0CB+Cn/ZZSXmbBpaSnuWkGgX56qO9Dji+LwpVEcaPNj/3k/hpjBLQB9CjarEV/4YC2+dFu9AGqVlPcE4/gvb3Th20cHgEhKoc141GIjbqy147eWOvGxayvRUq4A1h+dHAYV1KeYQU2/ebH41uMTq8vxuZurszKoFwCo5foSUJfjv9+VlUGdsqvuHA7jrY5R/PDMCPafD2CMSnIC5qkplDnM+MLN1fj09XQgMInSnceSWFe9TrKSf3B6BD+94Be1OJtF0iHNxiLct7oCf/XhWlxbbRc7cAJkAdRnqaD2pxXUDQTUDSX4/fUE1E4lwlNmZRK/7BzDY6914402v+R4K7WdQqvbho+tKMdHlrtwg+RWA+cHw3jm2BCePjIIf2hcMr/ZQOAsUTKoFUBtg53RmTpIc8i/vj+Al876cHQgLgCZcQKKe74e5XYjVldasLLCiiaXYvXNPoP+YBznh6M4ORTBxdG4PIcUZSIJk6lI8t4/3FyGe69z46aGMhiLdGBG+IWBkADnn7UHZG2WWY1wFRtRYTegzFIEc5EOgfFJdAXH0eWLoWckiqFwAsHxSSQnpkR13VCi2KE/eKMHm1e4lPxytTPj8l8+tEf+O1dAA9SLeAGYO0vFMiHYoC8oakjaRtushF0GAcrM9KWqkmuddr+qtTRtwQm4CLl5J6Aimt8JtgnsCFcJuwmuuO6YlUvbYN6xqOhUVKNFAsEItvpH/KKuXlLnRpWrTFSsl5NDzPLw2F39IzI+Pv/ERAI9vV74RkaQiIxBNzVR0N47nUudtv5OqawNhjQoVTOos1XUqnqazyNglpbJKQWxCqjToDoFrPkzz1tfpIO91IGqmjq4qzwoL3ei2GoVBTXPn+CQ4HEhfTVy/n2DGBwaRiAQgN/vx4hvFJFIGFMTCYTDYQz5fAKTS6xGgcs+f1DJxTYWKfELE4pFN8EtIbPASOaDG/SiFqfamLBdSWNR3yRlK8uT8kY1kzGt/D83A5seLITQxWLxbbeXCJCm3bnTVYHa+nosW7YcFZWV0BfRYpo2PcrxxE59kv+fhMnIOWYT+GyjTT2tMwCBp6IMjsRlzhLs0rqbzRF228yW6JwvfIPFjZCYb5zns3FMbLag68CFnkFRvl+7rB4WoxHtVDiHImL17SwpFnDMpg2uEToYdHlH5DWRFvpUebNJQ22GUDLIowiEwjKn6UzABgKCdm4DvgCOnesUeE1LbY7XmwLStCjnz1TPcy3SkYDlb+8dkPrVVpXLdeseGMGQ5ETH5e/cVzlvHSxmg0B2NUOb+0uNp5Q3rlTeU2XO8+V6IOAfHg1KDVk/Kq2ZAc5Gkfvv2jifUha0i3106w3Ytf7KLeBlAP4BHG6Lw7O8tkBW8iSOfu8o1p1VP7XPVfbx4fnQWLXxzmllyAepAKarsf14fncbtmXZ7ebDvGmAeiY16TRwmw14FwlQ58GebEveeV7YmXdL9uDJr/bhkVQ2N3d89M5rseuWbBVj/rUBPC0e9NNCvdB2mYB6Q40Du++tx9oZVbb/XoCa/6YgkByF1+HEhkIZ6XnzYNP1DXjtY1kJ05cLqAtcn0LuAkAIh79zFhs7ZrL4ng6Q53WchVj8L0Ap3OywY9+OVqydFjucgPd0H07Djk2pf0znTLF8W/q6SkSz1eqLBKj9rx2F85eJzFMXUmvzrz1t2LYnK5c9H1CfPo2Nz4UyjTfzPM6WdY3Yf898rPrnAajHI/B2DWDv/qFp8Qo78xparhqg1hux94HVuL8pzxov1I5H/scQnkxP2/z7/mIA6gHsebITn8lyQJhRpT4egX+czYl547zC1670REr24cm/68EjajOLXo9HNy/Bro20ZdM2rQJaBbQKaBXQKqBVQKuAVoF/ywosHqAO481LPrx4dhT7LwYkg5qOjYzn5ZfQmxT0ygGmyh9BiZ8odle4sGWFCzc1l6JvLIFvvzOAgxdGcWEkilCUgNoggPq+VU58eKkDhJC0Yu70xfA/D/XjH9/2IhYhRFYgqt6gh7HYiJsaS/HoB+pwZ7PSyD4YHMc7AqipzBxFly8C6KdQUWzACncxPnGdG797vRuUobzd6ce/vD+Cfad8iMQylstuhwUP3VKN+6+vQLXDonyWmXXxmJXLrOiXzvnwtbf6cNbL51DsqgnBRAm+yoXNy11Y6bajLxDHzy+MirXzwfYAxscnUWTWo6LYJONymPVITAGXYkkME1xGEgK3FA9oljiJ2jITNtaXYOvKcmxtrUBF8dy23AKo3/fiByeGcGIgBi9zeJO8Hmbcu8IhgJoK6gygTlFKeU7l01gVDeYrMgVQnxhSLL77xsTiWwHURixxWkRB/Qc3ZgA1D0m18o9Oj+BvX+vB+1QF65IyHqqUb6q246PLXPjIinJcW2eXz42P9gbxj++ogDpl8T0JmRuSQZ33b+q2oTB+eGIQBy8GcLSfMI8CLdUGmpMG0Bv1qC8xocFuSgPqjtEoeoMxTE3RslovqlR+PkmXz3U1NjywtgIfbilDdRmdM5WoQgJqWnwfkAxqWnwTUE9lAWoqqFOAOuU13h8exxNv9eKZ44MY8Y0jGVfGVmzWg1D2I0sd+OzNNbg2ZYv+o1Mj+IuXsgC1wHwq9BcGqDMZ1KkGhCkoGdR3N6csvlNLdWoK7/UE8ePTQ3jtoh9HesOSC60z6DFl0KGl0oovfqAOO9ZWieAo31J+eCyOd9r9ePU8m0P8uESrbzZ2iNW6DvesdOGLH6wWgMxs8PYhOin48cKZEfy03Y9obBJmc5HUghbfv3+DB5uXOtNRmhzl+wMh/PXPenDg7CgSsQlxseU8ZfPGzfVl+OiqcvkqNelwbiCEfyagfpfiKRVQT8FZYsZn1rvxeyqgtihryR9N4P1uP9646MeB82M4ORhFNDGRyphXrNp5Mm67QTLgS8wGsH+EdvUdozHFQUIaVRSobdLr0FBmwZZlZfitZU6srS+T5gtuVKr/6tIoXmkblQaHLmZ963Rike8uM8JlNcBq0GMoOoFLgTjGqepntrd0jihrk80tH2ooESeEDy91ietE6k+agPrf8sX2KjyXBqivQlGpoKbVMFXHfGEwGotgNZkkCJ7WxQRgilLSLNbeBFZU4SqZsxCoTTvjiYkkeqjUFfisF5hNy29CN2bp0iqa8DAYjgnwJMSiUpW3D4ItKk9XNtVILvblbgRlhOodfcMCRAnu9Lop9HiHMDw0hEhgBMnEuJI7ncqfZha02H0bDKnvmZ+ZSU3rZNXmWyy+k+wwVOAtfybwYzYFLb5VdXQGTGcypyV/OiuHmvuz3hZbMcorq+CprkZdTRVKim1yLAJv1o3/r0JwflcV2/yufqkgmOBwNDAmgHpoZAThUAiRUAjhcAgJ5m9PJhCNRuAPBOV7MpWdHYvHkRgflxcO9blUQK2871FUtOkvvU46pNSfeYcVi6DU77L/JsBVfp8yEkpZksuY+XauqEgaBortJXCWV6CuvgHLlq8QlbXZYoHFahWYbbUVw2q1yv7M41ZssY2iyOdc4rzk/4c5nwdGBJhy7nFe0Sq9xGYVNbqqUJ5rjnF8XAOSoS2nwHPmmyHlkZxrhMi8RoSyzFpmJjTPqa7KJQrv/uFR2ddTXoYKZ6kAX25cI1RAD/tDAoWbayvTf1PHxfWlZEiHBUPKa9wAACAASURBVDQTBDd4KuQcuFEdffRcpzRicN2w5ue7vGDjCS26xfUgxrluEHX2+PiEAHMel+MhuOfa5rokAFct+Dm/2UTC8+TaJoiWZhFpnFRy0Nk0wXNhAwjrwkYVnhMfRxU7rw//X2zWJybxOx+5aa5yp/4+HXYsKqCeYxRUuVlfjaf3ygex+dC4YMZushOP/e0AHk8fxYpDf3ntNEVw/rHyleL5f5+5DvnW13o88Yn1eLiVA7g6gHrL9Q3Ynw0/53l1Z9ptWrZ0PvSLdeKxvxvA41kQ6Ylta/Hw6hkaFy4DUK9tqsKhBxun5Y7njvnfEVDPVeNYOx756hCeVPdzl2P0c0sydr2XC6jzrbMJOB9eqVgP522zro98Ff4sx8Gls9j8TBAHU8ffde9NeHS+KQHjAzjwvR48dGn2nF85tMWO977YirXz60VKjSZvvZnseO/LrVir1mJRAHUQB75+NkcNPr1pQ33CvDmZB6iPPncE605nmgZmPk4UB/ecyCitXU70f34ZslocZpiB0+/Zc01V9e+FGnyuGqBmznzBhpZJHH7mXWy8lBn1/RuXYe8dKrBdBEC9gDU039rl7zfXa1d6/7z7QOEmkcsdhfY4rQJaBbQKaBXQKqBVQKuAVoGFVOCKAHXWE3UMRwRQ//jsKA5cDGCUlr8UFzBbVT7IUd2hU3a48gv+jp/zKLCm2mnBthVObF3pwk0tDvSFEvjW216BYLSrDUcToPJYMqhXleO2pU5cU2uH1WjAcCSBr77Zj79/qx8J5hYrqgZYLbQYtwkI/d01GRA6GIzjnQ4/Xj4/msqgJiRTPouuKLHgwRuq8PlbPPJ51stnRuS83ugYk4xogUsJipEseGxTPf5gfZVAKGXLkvZQHJWYxP7zPvzXn3XhVNdY6lyV2MQ6hwnr6ovxf62pxB1LXaIWVvNjj3rDSj5vEQU2RZJFy5jiJHQgP54kmCZ0Y36tSHJ1gBFY11CKP15bhduaylDvssBm0kulRdw5w8S42oD6+VQG9VFvCP1jiRSgpsW3BbcvKZP6XVdNRzB1hEn85Lwf/+8v+vB2FyMD6ZapiKvqS01YX1ss+eBbVlYIuH63Oyh24P96agQJZlCLwj2JVmZQ39WSB6iZDT6B9pEofnoxgO+dHMFJbwSROIs6qWQBpz5Xpo007dWZm8zPuUPjE4jz+FJvRalcWmzE7c0luGNpmdhGMyea1stq9nAuoPanAHVKQW0z5Vh8q2HYo9EJ/OjMkED6d7rD6B6lkiKJoiIdLIYi3N5Shv+8qQ4faFSaLV5IAerTfSHAyAaIpKjNLxtQp4RdXLZ3rHLhK3c14YbajGMbxVs/aPPhH4548X7XGMYCdDJNwmDUobrMjHV1dnz6Bg8+ulKJfcxX8LP+zJV+9bwP/3xsEGcG2LhBQK2T7zy/P1rvlpxoZrAzq/rnF3x44cwoXmsPIhqfgMmcyaAmoN60JBdQXxiJ4Ftv9+En53ySAR8QO3aIUrmqzCxr7gu3VMNTbMRpbwjPHB3E0+/SHZT3GGZQT8FhN4nFNwF1c4VVoDBDTxPJJILRBE73h/DjM6N4oz2AU4N00KV6P/XBDpsEjDqUWIpgTImsaPEd4fxhUw4/7E4moTMArRU2fKChBHetdOLmxlKUF5ul2YVbpy+MfSeG8dK5URzpCQtA5xxlM4DFZIDJoBNVemwiiXBcaeSQe5/cFopgMuvQUm7G715biY+1VqDFZVXU+kpLRk7MwkJeN7R9fz0qoAHqq3AdeLPnCz+thAnNaNkdjo2L9XNFWYnAPb5GEKRRMUnbbCo/CbIIwgiURUWZnBIbcGbaEqxFY+MC8KhuJRCj5W9n/4jAacJrgj9CLb548BjMuXaV2hUL8MvYeB5UbVKxSltlPh/VplT9EiIGRn0Y6O1CJES7FhVGG1BkIIQ2yO/YIZT+f8l4VtTT6gtcGg6nVLwKGE6pe1OQWgHLCqhL21unrK4TE7S7VsEzs5knBcI6XeVwOhwoKSGcnxLlczAYFDttQuZwJIJIJIJoNCo5z8x7li9mPCcSabBMWK4qnkWlPaEA58kkM6CVmyXPgWPkvur42UXH85B7qYDjTJiJoOd8QJ33s7wVnGUfFVyr+2W/dRTwqy8CmwFoeU4L8JLSUpSWlqKsrFTAfXNzM5qbW9DU1IiysrKUVfm4zFXONar9CaKpvuf4mZFMUM03k5xPnG+lxTZR9XMez2djfSLxuMwjFcpKFnjqRU8cBoIhUU8T+iYSVGAnUmtAcR2w28ziLsBxce0Q7NI6n04DnKfMvub6qHO70tbd6tg4N7iGRoMRUSJzPTbWVKRBNqHwuY5+uVLMvOZ2oUvJiK+pcKQzpPmzAsTDsi64Tpj5TsW221Um65tdkqzl4EhAoDUhPu2ReF5i129U3vATOrO+rAMt4pmlzflFC3+el2rvz+dk/VKuQ7h17cr5lPzqWnzPZwRzwKV5AWralP+1F4+ln6+wDfRCAXVBGJ56jlyoA2TA+iIB6ny4CGCT246H76jGphYnLAsCfAUuxLRcWiP27VyL+1JZ2tNswGeDmzz8ggF17vPNPFXmd23Vxy8abJvP3M2fd/lK2ssE1O37301bi3MYa1vr8F5eXro6vFnXR941WbW0Coe2zqDanBjCrt0jadieCwznVQwgNoTDrw9g7+kIds+S3b3wCIE51tRiAOppTS5m7P+TmXLdZwPU+WM1Yu+DS2bMh29//TzWHU9lUOlteO8vV2fA+4xlvwxATavt9XXYdbdnWkPIoq2ZOe8BmRPyv/4+nD/PNCYhB2ZfOaCmRX71oYwafpq7wTyn9Ky7Xda8M2Lf59biPvdiDEA7hlYBrQJaBbQKaBXQKqBVQKvAQiuwmICaVsb7zzKDOoDRSCqTNgWodSKlTgmp5XcpYj1FxaECqBuo2F3uFAX1jc0O9IbG8e13FEB9YSSOcJT5vUlsqC3BtpWV+BABdR0BdRHGxifxj8cG8fTRAQyMxKAbn8T4RBJVdiPubCnFHUuduLnJgVqXIrZQAPUoXj7vww/PBtDtjyvcEToUmY34o5s8+PIHa9DtZz7tAH7ZHkDbUBTjdCMuIqYCVlVZ8eUP1+P+tW5R1Kr5zGm1eIq3/rwrgF1vdMkx4tEpJMmxdHpYzDrUuUz4NG2Er69C13AUL54cwuHuMZwZjmI0lsA4P0MluMvBy4q1NoG62aCDw8hITAOsdgNub3bgs9e70VppFaArluPzAdTHvPjByWGcGIikFNQZi++7lisZ1Auz+FZmIjOonz9OBfUgCN3ZdECozgzqZS6zWHw/KICaGcfqhzpJHO4K4ul3ByVLuHuU0ZlKw4PVpEOzy4wd66vx+2s9MOmAoz1jopxXALXImgXur6orxldEQZ36UEdVSYuVOHCkL4znTg7jaG9IlO6+6DhC4/xMdUpcoWWGqkNKzV1C4mKDHsVGA0xFeiwrt4jd/G3NpWgsL4Y9Bf+Us9cpCup2P/af8+HHbSlALZahjJ7MB9TKkxBknugO4mdU058ZlXGmF88kcGNTCR7bVIc7Vzglb/yF0z58+aV2nKHFNwH1JGHxlQBqjl2BnFRQf+XuXEAdS0zgWyeH8Le/6oOXrgCU9U8kRdW8rroYm5c4sLW1HOsbSiSiMWdd8DPdRFIcDH56cVSywI/1pD4s4T1Cr5Nj3LvKiTuWu8TCfyAQw8/aRvDCWT9eax/LBdSNJfj9ddMBdX8ghldOD+LlNh9+3hVCb5ALN3UxTXp88rpK/NWH69FUZsa5wQj+F+8dR/oVQE0lOAF1sQk7UoC6JQtQq/fYkXAcb7YHZI7+qmsMF0djCCWSMn9ojCoOrnKvy2zk0rSMZy43GxncdqM03LCh5KamEjRXUDmtimCm0OmL4AenRvDaBT9OeWMYGItjnPGmcnmKlPuANBSIXE/YN63qOUfLLUZ4yoxorbbh49dU4vYWB+wp8J0B1OrdYaGvHNr+vw4V0AD1VbwKBG7Do2OSw0uYxWXmKlEslAmeqKbk11goijYqNRMTohQlgGMGrmqJTLBGNfZwYEzsgwm3mmvdAuf6hwMCEwnF+J22yFR4Lq2vQqWrVCwoVIvjhZ4q4Rnzbgn1CFg5DqpGeXyqPWOhIDouXcSob1hgOqFokSEFposKw2lVPa0CasI4AmHJlU7BYUXlrEDpjHJayV9W9lOhNKF1KpOZCmlmM09OgApuu71YlMJGg1FU1oTTaUAdDguczgfUSs7zuBxHVVbzvOQWR1icp3IuDJCpCE6pm1OAWW6u+erolIJYhdXp50g/JhdQq0Ba3sqpCmo1IyWltlafV30+5ZiZ/i5mUJeVlsDj8aCluQUtS1oEVFdUVMBsNssLXHwSiE9MIZGcEqjqKLEJVKVymdbSqpKfjQ9sgmCm91wNEFQJ06qGjRSEtgSvrCrnLI9DpTbhK50HaF3P5g7JaYbS2cd5SOt8znc2ZlC97ChRnAS4EQDT3puqZTZU0PKbjR5cW9kbwbgA6rGwgGPO46YsQE3o3DPgE5W3u5wOBpPpxpE6t1PcC6gyF/vxkYConAnz+fpJy3O6F1CRTWcEjtkXCKN/aFTsvpnpzcwi5T2koiLnORL487zUbGrON46TYF6AtMR86mUf2tOz1jzWkrr5WMXy0fkwAEBTFaYebFzo7WD2/cf9OHN6BIdOhHDAm0B/LInDWXmc6oPnUjUXhsbzg5iLCahnPtYiAWpmIL90HBvfzs4hTlVJD9xfU4rtm2uwpZD19Lyu3HTL80ztp6tJ54SKc8Kp+dcld/jzu7bqYxYNtuUMIgH/hX4cPBPAwQtxnIklcTDLHj296yIB6vzmh9lg8WyAumCm+rzmBjDn9Z7rOKEhHP5FKt83f51Py2xWDzaJWM8ADp7w4+ClCI6GkjgdQ06GsLJnXgPKZYFCANnjyG8mmBUWzwaoLwMep2s5e756puTzfA49sMluxpaVTmy/vRYeS2H3g0VbM3PeA7ImTf6+OQ4OVw6oj373baxryzzfZTVcqA+/zNeunOv1t148Jutgvtd4rgWm/V2rgFYBrQJaBbQKaBXQKqBV4HIqsHiAOixZuz8WQO0H85cFFKbs/8hpFMNZZUsLUlQCODWpAOoV5bh7RTluai5D79g4vnWkHwcvqICa8AjYKIC6Ig2oLUY9ohNJsdxl3nPbcATD4XH5nK6mxCRZzx9sdqDRZUGpVRGLpBXUkkHtR5dftRmegs5YJNm9f35bHd70hvHff9WDc30hxCMJJJkXayxCfakFN9eXiPr3I8sd0FHanXJo5PEVd0flXE8NhPHdo/0KZBqMYiyaUmFPAWU2PT57kwef31iDicQkjnQGcbQ/hGPeME4Nx9BDxbGSApiqXqqChJwWPapLzfhAZTGucxejxV2M5ZVWAb/MplViojOAWh1QirWmp4svksD3jg3g+VQG9UAKIovl+kpmKjtxkwBqU9aVSx03m7+lJdoZU+dgfELsvQmoeU60+GaQNjOoCXcFUN9QhetqCKgz50kb7lfOjuCV86P4ReeYZJrLfAJQbjdIA8Ef3ViNUpMeJ/vD+MY7/XjuxDAS/FwiBahba4vx3+7OAtSqMjhlOT8am0CXP47OkSguDoZxbCCM94Yi6BmNYyySkM85Mx8Q60SZTUV+q9OMNRVWLHPbsNxdjGvcNtSVWWCl2jrVEKCeSc9oTMmgPjc6HVAzg/rWWnzpw2oGtdJJEJ9ISrb4m50B/NO7g2L3rijlSdaBa2vs+NwtVZJ3XeMwS476l3/SjtMEvUWU2SdhMF0BoFYX6uQUfouAekvG4pufN9Om/J/fH8TfHerFEO25OffpVmAuwl1LnbivtRy3NJWBUJef4WY6U1INKuTZk0m8dimAv3qjC2/x/PhZbsriu9FBm3o7PnZNJe5YXg5/eByvC6CmxXcQ0VgSJrMBjU4zNjSU4IEbqrB5iSvH4ps55u93B0Sl/f1TIzg/nG0jrse9q8vxxQ/VYqnLgp7RccmIf/qIF6NUKDO/nhnUdhP+cH0Vfu96ZlBbUWI1QMcmitQC4jn4wgm0+6I40TeGd/vDeHcgjA7fOPwRRUAm9vRKN4ncH4qKplBfZsKqCovY+q9wl2CV24YWp1nmNedQdjOKLzKO93vG8Hb3GN7sDuH0YAS9gXFpYkjndqv3Bt5kDXqYbEascVmwscqGNdV2LK8qxpIKK9wlJhhU4KFO0IVkuV7OC4z2mKtaAQ1QX8XyimXx+ISoRsfCsbTikk9Z5SpFFW2Ky0oQSyTQ0TsE/1hEIBahYE2lM8eimLCM6tLeQQK0JCqdZQK6CSUJbqnWJkAkoKPKtNZdjrIS24KylvNLQZjY2Tcsz1ddSWXWFHoHfALMGmsqMZWI4cL58+jv75ccZgI1KqSp3JXv6a/8n5W/caPdNhXMVDaHxsaU76EwItEwwmFC5DAiBMrRLLVzTFE7C7xOKECZ6mqx7p7gux2dotzWFwlUJgxULL4nBLILfE59V/OXFdV2Juc581Yz9XYsBadV+Ku8MGWDZxUo801rFlxO7aO8n8uz8M6y6S4IoAU8ZwHp/P3leHl/LwCwlTNg5xGtv42wSl61XdTlVFU7HU6B1DW1tWhqbkZVdTVKy8rkhZnQdtg/JoCaYJbzk1C5sbocbmeZKKkJT2fbqP4NjIWl2YGNGqLQTkygrNgqjRYEyYTXnMP+UESuF3/H60HIy+esrnCIWpuAVskRN4gSmRsbO6ieHh2LyBriPsygLktZd6tjy7b4Jlxm5jbPQ7UJJ1T2B6nCjov1Ns+XNuM8ngKyrWKvHY8nBIpTrc2mEG6E7Bwzz4n7EGCzdjwX7svsa4JlrnlOHTatMCO+uaZSzovbSDAk9wFe1OaaCpmCtBDn+qMinGCejSuE2VSJz3fLt6QFLXS/tFAb3hmebXwEB/d14aELCZwpAKTzH6UB6uyKhHDmpYt46EgcB2eoXXNFKfY/uBKrLiOlYUaVdH7mL+ahdp4TTv0mAuoEvG+fw8OvRvBs+h/Js6yqqwSoZ1PyXy1APbMt9XzvKqn9xgfw7Dc6sd2X/bh8SDcJ/9mL2LXfjydnUV5njvBvAKhnhOgcxVUC1HO5FKQLMI8M6gVcpl8LQJ1T7ysH1PlNHrOtoRlLdYWvXZnjRuE9PijNFrDYsHFN5RyxBgu4eNquWgW0CmgV0CqgVUCrgFYBrQILqsCiAOopoGOYgNqHH58rBKj5Od2UIiYU5Z8ulUtNgaE+lf87kQLUFRlAHRrHt97pw8ELAVwYpsX3BPRGYENtqQDq2ySD2g6LicKRJM72hvBuZxDHB8PoGIuL7W1tqRlbVpRjQ2MZXMUGscrmJhnU7X6Bez9qG0WnqqCme6FBj8/dUoNHbqvHyz1j+Is3uuEbDIutN8EVrZ9Xu4vx4WYH7ru2HLc0lkJH2aKcW0qwkwWo24cjeOXMkMDWN7rGMBKmhLpIcogNJh3++GYPHvlQLYqLdGgbjOCEN4QjvSEc7o3grC8uimtuOjH4VsQbU0YdYDNgSYUN2xrK8JGGMlxXWyIQWad2A+TMBOXz2EI8ORtQH/eGMSiAGkomOAE1M6gby+BOAWoeltdQxpQrEE1Bs9SFhh4qoH7uxCDeJ6AmAEwB6qUuq1ivP7ie1uvKZ3zKNoWe0QjepiL/3Ch+dN6PYfqa6w0CMi22IvzRjR78Pzd7JIP3zGBEAPX3TwxhgoCaStkJWnynAPU1KQW1CpxTSlOVzfnGxnGmP4SfdQfxcmcQ5wb5OWxcIkTVKEkq5JNFOpQUG7Cxyorb6+24qakMKzx2xZI5Bc/z4b8CqP15gJof7CdhtRrwp7emMqithjT4ZEZxIDyOI91B/MOb/XjpvF+xbubnuZNU7hfjwbWVuGuFUyD5a5f8+PJLl3AqDag5rxYOqPed8eE47bazAPWdK1z4ytYWrK1VPmCLU4wViOPZYwP4h0M9GAgkAAqhJpOwmYuwbVU57l9TKXPRU2ZJi5anBVEDONQ9hj9/rRO/ujCqZKmnro+7uAirq6z4xBo3fufaKmkWOCiAehg/bQ8gGpuCyWxCo9OEDQ12PLCOGdS5gDoUm5Cmg5+e9+FbRwdwWmzEaX+uuBfcs8qJ//TBGiwvt2IwmMD3Tgzjm0cGMDoWT1vEuwiob6jC9rWVss4IqBW3h1xLAlp7nx8cw6GuIF5qD+K4N4qhYEKs6RVTfnKIIvm83mCYwqoKMzbU27Gx0YW1dUrjTJlVuS8p8Z4ZakxL8G5fBMf7QvhZxxiO9IRwbiiGQIzrIWsgkmc9BZiLYCkx4/aaYny8sQQbGsqw1F0Mi7lIcRbnfwWbShb0sqHt/GtSAQ1Qz+NCEFapubiEYRmr3dz2DIIz5tBS2Zm9CLkoCb8I+jr7h0UhSjtfgjFaZhO0EdARiFFdSlWlq7QYxVZLSjlpEABGYHypZ1BgLLOryx0lAghD4ZiALB6DylI+VoV5PD3FqjshUJCQjuOhEpaAjMclYCyksibEa+vol9eNFU01cmNv6+iT8xeANhHHhQsX0N3djZERH6KxmKJ81dHCW4WxiqKYUFtR+Cr23vw7G76olCagJuBW4DTznbMVzoTUtOHOWHGrqmqx+1bBdAo4i+3ETFuWijk/0zlf4azAT/UcMsA5+3eZF3elm1COkQ2ks3Ok8yy7p2VI52dKq2PNB9Tqz3ljm1Nhne40VN/E8S2YTvKnmUdNQN3Q0IAVK5bL98rKChSZzJKLwxeRccnPoJLXIHOrttIJZ0rFrMD6mTcC6d6hUXEB4FwksKVampnOBMlcMwS4/D2vHyEsYbBqfU9AvHpJ3YxZ6pyPsr5Gx9A1MCLzeUVjdRr8qiPjumPO9FgkKop/AmWCb64hWSep46h51lRkE0JzfFRuc13zb+OJSYHmXEO0xOGmOAgoSmeuM8J4NpWYTAZZe1z7nFO0AGcXIkE9a0mld4nNIpbgzHrvGRiRdbm80SPH57rmlG6prZR8atZiwY4I751E9YuRHKXizg8tx1O3Kxkvl72FuvD41714LJI5whaPDduvKcGqBieaGetyshPO16LpHX5TAHX7C0fQcixDjTPjnj+InZ99OTss/DhzbBAHjo5ht3d6zq/H5cTReWXX5l3JaTnTRXj6wRuw7eJROH+Zscf1NFSh/dNzZEX/hwPUIRz+7lnc15ZMr4tmuxk7W0uxttGOdTW8J4zgib8fymSfXyVAnZ/Lnn0VZ5tD+TbKV6yKvtwbQb46OUdFOon2V49j86EE2lPH9xiM2L6mFFvqi9HaZIMFIez7dg8+E1QH8G8AqPNzrnPOfTZA3Ycnv9KDR9IK+6uhmP0PCKgX2eL7ihXUi/DadbnLRXucVgGtAloFtApoFdAqoFVAq4BWAa0CWgW0CmgV0CqgVUCrQKYCGqCex2wglKZ6mWpKQluCNIGuWfYi/JmKZVp0E9zlQ18CLNr2Mota1J7BEEKStZsUQEYAVmwxiRqUdsZUglLtazGZRFFd4SwRq+CzHX1ipUBgzBxeDoFqzdOXesHc45XNNfBUOOT51fERzA36/Bj2h8QGmSCOucEEjdUVVGpbBbjlgy8CM2by8vcrmqql8+vspR7Jb64stSARDaO9owNdXV3wer1ioa0CY8mMTgHkzPeUypkZA5OTAvAygDmlcBbgTJWzsk/2VzqvWpTOat6zkgE9K5ieI895uv12lnI5H1IrJFqx28ix1lZgNrdsi++03fY0gJ1SP6eBdqGfCyiopwHr1PPmqbanK7YzCm5lkMrEZ8MA1ey0+C622VBSUoKS0hKUlpTA4XTCVU5ldR0am5pRUVkBi9kCs9ko80exj597AXEene/ySnNEbZVLHkdgy58593n9VPeASmeprB9a4PvHwrjQNSDNDKtaasX6fqaNTSTMbT5xvlv2X7uiETxW9sa1e6a9V2B2XaVTLPBLbNa0VTj35Vi4RmiVT4hOOCxW3EV6eRzvAVRIE1pz3bjKiqXjbCQQFqDOdcS/0d3AaCwSq5fx8QSi4wlZ21x7BM8EzexG5dokBOc+nDe0Ped9gApprmHVCp1OC2xYmasZoGB9kj148qt9WVCFcnoj9n56De6vm139PvPVDeHgntPY3JPag8d7YDXub8rLI/+NzKCO4uCeE5lzA/Do1huwaz1rdRUAdXaRCavf7sEjr0dwIM3H9XjiE+vxcOvcay13j0kc/d5RrDubDdobsLOvK+vc9Hhi21o8vHqOefAfDFDHDr2P5lfjaTh9//pG7N2ab5s/G6gEcJkZ1PmOBrOB5VmbHE6fxrrnQjiauuieFg/6H2hY6CRZhP3z6pRtn33pLLY+E8SB1LNsaKnCge2NcORkrP8bZFBPy3yfDSzPdt3z7fGLsPezN+D+mkUoY/oQv/mAevac9StXUOdnUM+W4z79yizOa9diXnHtWFoFtApoFdAqoFVAq4BWAa0CWgW0CmgV0CqgVUCrgFaB/1MroAHqOa68quz0BcZE5UmglJicFBuFtHB0akosgalGFgVzmV1gGkFVoY2gmQCMedKEYARRhGl2qznHEphAi7bAPA5tu/nz4GhQfqZCtNhmEaUmVaE8HqHequYaVDiUvAtCWwIxZu5Smcl9qdQkCDMZiiSrlwpuAnCqrrOzhHk+hHGXegYEqC1r9GA8HsN7J86Kpbd+Mo6xwCh6errR19eP4eFhjI2NCZTOzo5O50ur+dFZ4Jrw+WptKnTOV0Hz+XL/ViDrWbXOTsPoLCvtAgrpDOCWo+fabs+wf7biOq2mzlFgp9TbMymo83On04rrFDzPsRPPtRdXMqxT1uCqlQ2zqkV8zhyJIgHWtP6uqamWnOrly5eh2uMRtbXVZoPVapUvm80m+8+2cZ6fvqSQzGuW1IlyeWDEL1bfHAgbPjg3OX+X1LoFHHPeEyifbe+Tca1srk7P6/znIgSmewABdVunV85oWYNHLLHVpoEJsQsPSaa0mtXkrQAAIABJREFUQa/H0oYqyYxmDrXayKEeV820pi0/ITobRfjF5hK1caTYYpaGFK5zQmOx2I/EpQmFimgqw7meCNmjsYTUm40X0twCnQBoqsl5PFrzM8+D2fIE3sp9Q1GSc21yjfJ3XIeXuxXMq7VYxT56iycPKmc/yfgIDny3HTu8Zuz9dCs2uVPXOg/4eJZ70P+pAnDsNxFQF1AeZyBUPlwxYt/n1uI+9/QrM28FdYGLSoBqfTWe/svOza146tbL8PnuOIut38kAQrjN2Dkcx26VWc/X7v3XElADu+69CY+uKVDAWeddHmScMY/46gDqfOUzcvJ5c89l1jmUP0/ney3nfRNJwHthBJYGDxyF38ooR8oH9VnnkwvjZ1orCwPUM95rZrXmzlc+6/H0A+uxo6VQMWa/7u0vvouW9zLvXXbcuhxPb75CN4qcYVxNQH25awbAnPcA9ST8eH53G7YNZ05q1z034NF16vuEKwfUyGvOgK0Upx9eiVXzeYlcpNeueS8jbUetAloFtApoFdAqoFVAq4BWAa0CWgW0CmgV0CqgVUCrgFaBGSugAeo5Jsd7ZzsE8tKmlxa/qq22YuesbKqFNkEwYTHBEhXHVc5Ssf3N37g/rbwJq2jrTetuWv7yOWj7S8BF8MXno11wKBLFaDAi4JOq50pHiYyDoJsKZyqxK8rsAuTKy5hTqwAnwjXaGRP0DY4EBNYxA5dKTMIywrP+4QCsFiNWNWcUqlR7K6rxsGRecxwtdVXw+4Zx8Gc/x/HjJzA80I/BQS8GBgYwOjqKaDQqYJpQXFE0K3nOSq5z5ivz91msuBdhwWarohVImQHH2UrnaQA7DX4zALeQIjqd/ZyfQz1vhXWu4vryM6iz1Nz5Y09bjE/PxM5XgGeXXCfW1UUwmZhXbUWxvViU1WWlpfLldrtR31CPxsZG+bLbZwdnKqDmirlmaZ2oprlOOK+5semD8JjQdnlDtdhgc3xskKDimRudAdTGi/zpwcaRjr4hDI0GReVM2TGttS1GI8wmgzSPUKVMxTJtxdmMQZcBNcM9/3jq/KeSesQ/hkh8XJpRxOp/gmBCafAg3OZ3wmOLxSQKap4X1dZNNZWiTu8Z8CEYjsjvuI74xeMTdnOjYlqU0qlmEoJwAm86J7BOhOA8vljkX8m6SA7h2a+1Y7t/+kHua3HgkdtqsLbODovcrhKI+f048+4AnngzK5/XYsOhnauxgZc7H0o1VWHqwcbcgzOf9pud2J4FKn6dLL7vW9+MfVsr8woyifb9x9ByJKt5psKJ0Z3LoCCoSRz+zrvY2JF5WEF4HPJiz7e78JmsbN5pOanePhyO2bGhKVfpzyPnA+rLyliVIQ5gz5Od+MwM2b9b1jVi/z35yuECE21OODV/ZXnu0fPBoRWH/vJabJgBNOUrMzetbsBr2zy5h0yO4uB3LmJzVyGLdu6aP9ZCz5lA+0snsfntjDU1Fsnie9rawQwqXH8nHv/GAB5jH09qy50H0xXyG1o8OPhAQ+EMXG8Xnj06hS135iuYC99YqFJdeygBr8WMvR9rxv0rp89Trof2F46h5VhmvWTnW0/LP95xA+6vy36+SfiPnMG2lyJZOex56uaeNmzb48fz6sMKwshJ+A+dxpZXozis7pdzvSZx+Jl3sfFS5rnXtnhwaFqtEmjffxIbjyQykQj51z0/w302N4pkEO2HvDjqrsF9y+fbYLK4gHpx1kwBQF1Tiehnm6fNtdh7J7HpxUjmOuiteO2L12KTRa39IgDqAve1+29qxt678+/nALyd2PMOsG1rat4v0mtXeib1XMQj3xuRfPUtDeV46sElaJ4PKL+S13PtsVoFtApoFdAqoFVAq4BWAa0CWgW0CmgV0CqgVUCrgFaB/yAV0AD1HBfyR2+8J1CJMIsAuKbSmc6sVR9KhSfhMlWhbd0DArSbairEgptqUQKoQhuhFEEwATKVnQRiVHMSTEmGtNEgdsLMmCb8ZsZ1nbtcrIWJdwn1mGlNW+Fl9R4Be7QVVhWhhN8DvoCoNPk8qrKTYyJoIzw7ebFb1ODXr2hATaVLwKBiR66Mi8prs9GIpQ0e+Aa92H/gJbxz5B309fZgaGgIgUBAMqPj8TiYDa3aec9luX011880OJ1qJiiknJ6usM7Nnc75+yyK6nxgnZ9JraiWM5bd+T/PG1AvJIM6x3JcVWTnWYKrCu9sZbnafMHHTxHrKpvJZEKJ3Q63uxL19Q1oampEU1MTystdMBhNMBpNMJnNMFsssJjN0qhBMMt5dOqioqBubamVeTjkD4IKZa4VKogJoznvaeXNdcMtW3nd2lIn66/QNugL4vj5LsmgJpim0phNEYS6FpMBk8kpaeLg8Zmdzvx2qpJnWpfqc7CJZNgflHXJ9cPjKUpmnaxLyXUfTwhYr6lwysP6hnzSCFJXVS4/c40pLgnKYzkGZlgTptOJgfeVsmKb3CdYbq5Zrh2qyelwQIBNNfmibD3n8Zlvj2JPhtst7LDZICbfMldfhF13NuDh6ythGQ+i/UIfdr8axJNZ+dR8sl8nQC3jWV6JXbdXotltBgZHcPD1XjzUlp0Drceue67Bo+us6VpNU8DqjXjqnjpsX+mCYyKIM8d68djrETyfV+ccuBhqxyP/YwhPJoFVLhueuLsWG+tK4UAU3kt92PWiH7vTYNKM/X9yHbZcpkjT/1pu5nTmohuxb+da3Fcxj2lw1QB1PqwCaLe9545S+I91Yl+yEjtvUdaSbPnKSejx6K11eOjmcngMcbSf7ZnHvMu3aQa2LK/CU/fUoNmUgN87jH0vD+Kxvkw+tTz3YgFq+HHg623YOphVd4sV+7bVYUtDKRALov34POYQHz58EQ99fSSjiAewqaYUu+6swSp3sTKfekZw8PAwHrukzOtZIbY6pELHddvx8B3VyjzVx+H3BXHo9V7saJvMwFx7KS796co0oMu3M99Q48Due+ux1gX4BwPy+Nz1xgHk22/nNzEAGxrKsefuaqxy6+DvGZrf9Tp9GhufC2XAKYD7Wz3YdWclmi1T87/umMTR545i3emsBa4vwhO312L76lJ4HMZUg88Qdr8Xwh7eAxcUqbC4gHpx1kwBQJ0119Z6imXenvlVFx45Es9qNgCmN8EsBqAGeB9e9fOMTX/mfl6FVR7lGhx6rQePnUzINd/QWodDn6gBFum1S1kq0xuANqyuw6Fti+r5Po8btLaLVgGtAloFtApoFdAqoFVAq4BWAa0CWgW0CmgV0CqgVeA3swIaoJ7jun3rhTcEjFFhXFvpFHVyflYzD0GoRBBF8ERF9Pj4JEqKLaj3lAuEmmkTtebEhJJFK19xBMJRyeglFKNNsM1sFAhGYGU1GxEfn8CQf0zUohbaApfaUeN2TlOEUiF9sWdQlJ1UZLvKSsQymMCdm2RXX+wRgLe80SPqav6NgJu2yQR/57v6JaN49ZI6BH1D+MnLL+P48ePw+/2IRHie46KeZv40f8evUCiEWIz5vVdXJV2ophkInWXlncqMJh4upKbOUVSnrbJTCur8n3MU09mZ0/kZ1NNB8GyAutC45zeuGYDztMzrVD3mYTmeawGeqXKRvggGo0FyqGntTbtve4kddnsJSkpKUeYqR3mlB+6qKniq3KiscEqeNOfhqQs9omAmoC6z2+R3imW+krc+EhiTPOjVS+sEIHMb9AVw/EK3KJbXLK2H21VIwafM43fPtIt6mfOXa4Rglw0eVDGzGYNrhY0dtP7mcXguc+VnUzHNNUj78f4hv4yfWfFUOHN9EqDzb8zjbq6tlPU5Fo5Kw0ilo1S+q3Cb/08gTthM5wTlPqGAb9ajpbYSzlJFYcdxEbLzMfxe6H5z2S83PRfx0N6RLPg5zyMRwNy7Ag+vVlWA021cCx3JY9OjOZJMQ6FfN0A919kXhHnJPjz5dz14JEvZOtdx+PcMoI7j6HdPYF3b/DoF0mBlPk9SaJ9pluWpnXKU4XMc/KoBaiDfMjlnJHoj9u1Yi/vSvKcA3J1HXfLn3czQPutgej02mZI4qF7nRQPUAPKymWc6hQ0WPQ7HMvOkkJJ+mmJ1rnqwpn9c2JZefaj3lyew/fVoDmic67AFIezJ01i3L5OTPdMxNtn0OBhRz3N6PnQhGDnnePKvF/Kyh2c6gF6PDYYkDismF9MbE/g7OlLsbsf2LIeEucazYXkNDn0qRz4+w0MWGVAXaoiYa7AFmommWXzP4xgelwOHdi7PUxQvDqAGQjj8zFlsvDS/+ygsNrz3p6ux1rQ4r13K6U+/VtMaWeZRJ20XrQJaBbQKaBXQKqBVQKuAVgGtAloFtApoFdAqoFVAq8D/qRXQAPUcV/6p772COrcLN1+7VMAWFY6ESmqOM1WiqhKT1t2EzAS7tBymBXB2JvRck4yPD0fiAq+6B0ck05aQTax+7VaYjEaxGSbUo+U3lZxUm1Y47Ci1Z8Cz+jxUWLd1eZFITAjAJjTjsQi+uHGcJy50i4pVAdQOeT4COG4EcG1d/WJh3uCpQCwUxLGj76Gzs0OB0NEIYtEYQqExAdO0+uZ3wmqqqgmpVUX1xMTEVQfW2cppjj+tUs5SLucrprOVzBkVc6Ec6XzL7wJAWnnSdMZ1GvSqyuv8fOpZFNUFx5V9HjmZ05lM6TSEXyRAnXO8AibTtANnXrW9pBQOFVB7PKj2VKHG40a1uxwTSaBzwC+q6tXLGqRZguuIkLdveFTU0/yZv792ab00SnBjpvTJiz0CbNcsbZgZUA/78e7ZDviCITjsihqZ81hRZ8el2YLuA8x5X1LnFiC8kI1Z2b2Do5IvzWYTNl7wuQinFXW0QfKsmRPPjVCZa5Ubm0/4szomlpCqazaxcP31MTveZEJrS424M/B+kp+JvZCxzmvf8REc3NeBz+QohWd+ZLPDhr2fWoUNav60umtPG7Z/249nZ+ADzRWl2P9gDdqfOZtWi/46Aer7Kow4Opxl4ZxXgk1Nldj3QDMchexa5zp3hx377jHiiWdG8WzquDlw0d+D3d/pw0MFLNezhzHrGOZ1sblTFAe/fQKbu3IfkG3FPOehriKgRqgLj+/25lhZZ49n1VIP3tueZVs9x/4emxl7PuXE0W978VhqbubPuzkBo96Ipz+5DNt6L8L581QW+GICahSwpM67CFtaa7D3A1Hs/OYMcyi9/yT8x89hxwuhaar9/Os641ouNAG8nXjyuQE84UNGIT3DRPGU2vD89gL3iLkgol6PRzcvwS5HP9Y9p4Ls6YB6Thip1+PhWxuxzduOjW2pQU4D1AAKWO/nnJLFjH2fbEXz4aNYN9tx5OY+gOe/042d+Ur7/BpxbOvrsOtuT2Hr9Wk1XWxAzfOefY3Na83k3QMe3VgJvDeEx2do1GnmPXBHK9ZOczZfLEDNRoFRHHzmIrZ35Lkd5NWUyv09n1qOVepY5rp/z+O1S3kKTUE952uHtoNWAa0CWgW0CmgV0CqgVUCrgFYBrQJaBbQKaBXQKqBVYJYKaIB6junxtX95BbVuJ25sbRHI1O0dgT9EOKwXNXKt2yXAS1VjEiB7U2CNoGnNspnBWqGnZgYtFdJUWfKL/z+eSPzv9s7tyZH7PM8v+ozjHHfOO7tLLnd5lExZtiM5ictyleUod/JdeKnb5CoX+QdyGVVuzFykylXxhXUnJ4pLclyO5ZMsWYokiiIlUssl9zTnGQAzOAONQ+r9ft1AA4PZmSV35RX5gQViMAAa3U93D6v49Pt+IsUp2rh81iYzrZlL+1JVzOpgxxlVe8fLpQSjKGeCejaflYQmq8Njof5gv4Q33jXDVD994wo2luaG8pq/Y/qTM6hPqk2R1L1uiHarjkatgurxMUqlIxwd7KNULKJaOZEkNRPVFNNMV1NUswKcdwptyuondTP8E3JYno6em6fJ56Mq76SYFpecWM7U58NZz1Ft9/AzE+sQJbeT63VqPRIJ7TG5Ha//GYnn8yrFJyvGz38eV4BPF/uxMDdbGMV8I6Y8F1jxzQpwqfdOZ2Ru9aXFBWxurCM3M4eOlcby0hJefeFZLMya/0u8dVDGm7fuyQUZTD6zoeClZzdk1jRnpDMZfeveLizbwktnVHwzpM9qfYpsJqUpoHme8tjlecjqfOb4N5fnpc1gdfF0Rf95xyTXhTXkTHqXTupyPqUsSBqaM6i533hu8rwUST0Aqo22nL/8PSvNN5ZHfyfYmsDznAL+5x/sSB35c5vLIqi57o+t0vu8DWsd4nt/c4ivf9DAG8d9fLsbfcACvhC4ePWZLP7wty7jcxtnN0DgYAtf+8tD/NHdEN+jDORn59P4ym+v4d/9mqlmPv7Om/jMX7elXvhpEtQijNfu4fVvHOH1gx7ekfW38OWlAK/9zia+PHXmbgLq8Q7+7M/38fr90LA7te37+Np/vYfXKuYzp9OvIY5vb+Hrf3eMrx2E+HaU2LzmWfjCUg5f/r01fGnKfOrzduvU1yeTrF4OP/5PL+LVi85KfZKCWg4Sw/K/POQ4GtsuXmTx51t4/VYbfxZx+1zBx2u/sYLXPr+MWauJ7/3JW8NZ4acENRfWL+ONv9zC6z9p4o+jZbwQuHjtUwv4yu9tYsWbqNB+rII62po9c/z96UEvOn94/GXwlS9uRPv+vGMoQaVzjHd+sIPX/18D3671zfEM4IXAwucXc/jy76zgS9c/RE98aQ/f/n4J3/qgge+W+mY9Aaw4XG6AP/yt1eG5Pv3YrOHOd+7jq9+v4es1I7uveTa+dGMe//H3NnFt1gb6O3j9q1v49zISYJqg5u9D7P3gPfznf2zgW5W+/D2ZXE7rh2/hxW825bUzk6z9Ct75m3v46g+b+GbLrM/kfr/QcmRje2htbePP/qaIP94ancP8O/KFnIsvPT+H1353HSvBo4xpeAKCmqv6Uc+Z5N8Ay8c3/8On8aWMOQ+/+m4b34r++yHn4W+v4SufvYRg6t+Xxyioo31wfPc+vv7Xx/jaXvS3OHncn/V39CP+t2t4rI/NoJ7DH732HK7xb4felIASUAJKQAkoASWgBJSAElACSkAJKAEloATOJaCC+hxErPien8lJBS+rfJn6pKhiZTBlL6u/l+cLYzW8FGNvvvdApPWnb2wOZ+qeuzcm3kBxVW91wAQnq4M5F1rm0/oe5meyyKUDEXtnVQAzaX1YMjN0Q6ZIHQcFSWIzXdpDqVKXZChrxFm9zO1I3pj05LZy/nWlZiQ1GfR7IerVCo7LRZSODlEqHqFcKqFeq8os6majgVq9LoKaqWoK6mq1KgI7TlTzkevweG6jxPN5Vdmjim/zmcnU9JhMnpDVyUT08HsScnp82WdUfk/Oek7Mex4KdEIZk+AJuT6U56P3mG34cBXeo4T0wwV1zMms2sSFAMP1NXuTr9uOg3whj5XlZczMLcDLzWFleQUvXN/E+vIignSASjPEnd0S6q1QJC7bADZXF0TSUgLHTQQUts9fXRuK7fiYofylBC4yiX1YltT0c5urMoeax/XWQVEkNRPOFNcUwLyYJK64f5Rjj8c+Gwnubh9KNTdnSvN7uCwKevKhoOZzOW+b5uKSwaAvF5Ncmi/INvKilbihgNv3zl0K6gGuX17G6uKsNBz80gT1owD4GLx37y9+hNUfjP7mTKtL/hhspm6CElACSkAJKAEloASUgBJQAkpACSgBJaAElIASUAJKQAkogaeegArqc3bRX3znTYmMsk47HXhS8Uspdn+vJKL41ZtXJGFNKUd5TGm2VzzGu3d2RFy9/JDZuRc5Org8pi2Z4uSsaMYzWdFN2TwtNZ1cJiuOW52OzKu+v1sUscbP0ssyiU3ZPF/IYmE2L6lVzu1N3ijOwm4XnW5PEty8y/NOKEnpHmu7+11UT06wu72Fvb1dHB0eoFQqoVKtSs03hTXfy0c+p6hOCuuPKqlHcn6UiE7Obh7JVG5Zcgb1uNQ2ryXmVkfPxwV2VKX9SAnrcXE8lOJx7fd5Nd+T6zGZuD4zYT0uyEfbMZGQjrZ5KObPqkY/bzZ3VCEQp6sty4LrujKv2vU82K6HXC6HSwtzUv+9vr6GxaUVFOYWkM3lpdpaZkf7niSe681WJJ6PRfpS4PKCkOSNteD7pRPUGy0RxDw3WQ/Oc0WO97oRyfw9j3EK4vPOmYedk7xIY+ugJJXkPK84N77eakuTwbW1Jfn7UKk15EIOimafNd8pSNU468GZ9qbEtlKW/K3ghSNcf/4duXl1TeZbs93gsc6cvsgfmU/Ie1RQf0J2tG6mElACSkAJKAEloASUgBJQAkpACSgBJaAElIASUAJKQAk89QRUUJ+zi956b0sqtquNpryT4onC9qhclZ9ZSby6yJm5KZkty1QyE51MW1JYXb+8ckqs/TKPigEGMiv3zvah1BNTnlGO8c6K8iurizL7lzNz42TnWevHCmWmsimqKa9FlLsuGvUadra3sP3gAba2HuDo6Aj1egOtdmsop5meZs03Z1RTUDNdzRpwiuvknGqmTx/lNpmINkKaS5iYBR2L10QCeZSCZo44IacfNuv5jPeNJaon089ThPakMJ6W/E5K8/H67/NnTp+afx2nrIdCezx1PUpsnzG7+wKCevLCgGgvRLtzAMdxJDk9Pz8vgvry5U1sXL6MxYUFpIMAmUwamUwGKctBK+yhUm+hXKlJwp/HKeewJ29M93+wtS/H49KCmcWeTQeo1lv4YOtAKr/XLs1ifjaHtMfj+6J9xtOPwFY7RPGkJvOjKcf5yPWjXL+2fgmu7cjFKTzHeE5RjLuubWZhN1qSqOaFITzGeeEJ14+P3K5r60uYL+SGowIe5RzQ916MgArqi3HSdykBJaAElIASUAJKQAkoASWgBJSAElACSkAJKAEloASUgBJ40gRUUJ9DmClHJjIpZlnvzbm5YdiV2u+VxVkRYPmMEWeUV7+4tysyisnkS3MFuU8mk5/0Tp1cfqfbRaNJsdwzclreMJDq42zgXUhOyycGA5FtlGxMg1JoU/q1Wk2ZQ723u4utrS0R0JRw7XYH1WoFZZlXXZLfU0pzRjWlNB/jVDWT1bGwfhRJPRK7kwnoyZnT58ygnlKdHcvueP6yqcOOBO4ZyeXhrOdIUp8/03q8Wnv0XeM138PvTcjvM9cl+d2RWB7K7ocJ6qlifjJxPVFdfg4HM9HbDK42x4sD3/OQjmR0NptFPp/HzExBktVXr17B7Pwi4AQIe5CkMlPVa0tzklRO3ng+vvPBthyPN66sYHl+Vr6DF4fwPOQxyuT14lxeqrU/6o3HJc8htghQLLOGvNZsy3PemKjmOvHvBUV5PhvIOqcDpqkddPt91OpNqe2nVOcFHpTYs7msXCwS+O5HXUX9/EMIqKDWw0MJKAEloASUgBJQAkpACSgBJaAElIASUAJKQAkoASWgBJTA00FABfUF9gPnTTMVvV88wW7xRGp6r6wsSp0w5+WylpdpyAf7Rfz43bsicV96Zh2XlxeQzXw8Z8qaFDarwvtotdpS3X10eIjd7W3U6zWZQUxRx59lFvXxsZlD3Wii2WqKnGaiOk5T8zXKaiatWQnepQTsdmVONb9r2i05C5mvP9rzSLROzJmeFMqn09hnzIceVnZPzII+b72mJZPNSpjtmUh8j5LhssXjc7QTs6FPV5aPljd9ZvWUGdRJIT85d3pi3aZWoU8kyYfrK8o63qcp+L6PAudVryzj2tWrWFi8BCfIwHZ8OY7mZgu4sr6C+dnRrHceEvus0r+7I/L5xWc3pKaeN0riW3d3pfb75tVVSTM/iRtbBCiaG+02avUWKo2mPPLvBdePfxfYssBqccpqXsxBic3XWdvPCnDWlnOWPN97XoPBk9iGT9IyVVB/kva2bqsSUAJKQAkoASWgBJSAElACSkAJKAEloASUgBJQAkpACTzNBFRQX2DvcIbzu3e2RS4tz7NKOI9CLi2zYx3bFtnEpPXdnQO8ees+bNvGb770DK6uXZI5zx+nmbJxRTHnYVNAU9A1W23UGw0cl0o43NtGq1GX+cOWbQvdOHnNOm/K6lK5hMPDQ7kzWU0xTRkdp6qZpKa85p0/8/eTt8lK7FMzlh8idqfVgifF7+Tro/rrhBA+q0L8glXYcaX4qLo7yhpPk9KplEkAj6WyScSIbN74eiplieTk4+mK73j5ie+Ja7/NYOxI8I8nxE+vZ5yIjoX2dEkua3eG1I7XWZYk891tM686HSCbycIPAjiui3Q6g5nZWWxuXsbLLzyP9fVVpNOmrYAp5MNyBdv7RZG7z22uiuzlsXZYruLO9oF8/3ObT7Zin5Kald6mrtvMimeqmtXfFNGcQ8/1Y005/xYwSe26jvzd4O85X5vvUTl9gT/E+hYloASUgBJQAkpACSgBJaAElIASUAJKQAkoASWgBJSAElACSuBjQUAF9Tm7kfJp57CMn9y6J6HPT9+4go2l+TGhRDlFQb19UMJ79/dEWFFOry7OSoWviGwmJB9DzfBHOeqYWWVNMaWaPMo83NHPTH0mK8CHIdfoS/n5eH4132vEHMVyV0R19aSM4t42mvWaCEZKR89jhbgnP/P9FM5MTXNOdbFURLlcFhEd131XKlWpBWeiOhbUfC2ZqDYV4Mm67SjVHIlWs7omfRwnkSdnLI/SyYkK6yk131MFcjLdbI3krnwrBXFce30qPT0ugZN13kOZG62zEc5jDjrarLiqOpkqp8DmdhgxPSmqmdzlna/Fj9O3a8r87nh290XF+5R68eF+mJzFnXjv0LSbXSnrSRk9OzuHjfV1PPfcdayuriKXyyJl22iHfYT9AQYpG4V8FuuX5uU8YxU/Z66z8YAV9hsr83IO/jJvceMC51TzHCN320qJpGbjAivLKaY/Theu/DL56ncpASWgBJSAElACSkAJKAEloASUgBJQAkpACSgBJaAElIASUAK/2gRUUJ+z/zhn9qBcwbt3dkSafeq5TSzNF8Y+RWkb9nqo1ls4LJ2AievrpSd+AAAgAElEQVRSpS4SanN5QarAKcn4/J/zRkFMkdzudNEOQ/mZ91Dm6poEKN9DqcaO4lhYx+ssos22pOKcj5L8pPTkzykL9WoFBzsP5JGS0XEcuAlBzWQ5XyAvfhcT1fV6A+VyCbu7u9jZ2cHOzjaOj4/lNSank6lqJq15ZwV4PKc6KXkHEs2NBW4kp4fV27EcjsT2WAJ6MlUcy+3EXOupsvt0FfdQiE8I8qEQHwrsidnOCZltZLrZGl4VMRj0hRnr1KXuPJ4jnnDU8bUPQ0FtU0rb0f5yYNuO7A/eub+iHPRQkg4T6VHl+UhgT8ycHs60fkilerKifFJYT86sTixvVAFuls115cUNFNW5fB7ZbAaZdBpekIabzmJpeQU3n3sW66vLKGQz4Kz1g+KJSGoea6zXZqqayeVf5s1Uf7PGu58oMmdS3JILVTQx/cvcG/pdSkAJKAEloASUgBJQAkpACSgBJaAElIASUAJKQAkoASWgBJTA00ZABfU5eyROQzIZTeG0ubIg0ouCj5LW9xxJarKuVxLCzTYOShXc2TkUUUYxzVrwjeV55B9jklNqs1kvHEllzr2mWE6OaxbBGaV9+SPXjxXEwzpifrbXl+3qdvvyugjqvmSlo7R0BGhg0sFjctpiIpfpXQspzteloN7dRr16IoJVaowlSW0S1HKnsJa7LxKSCWzWfu/v72N3bxe7uzsoRrXflNE13ms1SVXXqzUR1ExUU1xzW7j9/C7XBtK+hULGQTawEPgWApf1ymY/mYbshHAezp5Opq9H7zGSePK1JM9YThvIw0rtGHo8HzpaxmAQiXMKeq6xyGUj1OXHQfSYSqHXA9qdAWqNPkonrFCnmDZyOn582GEr22lFFxDYlNQ2nISg5nMjr/k4SlfH2zyU/mMzrRNCelJAR3Y8OTN7cob2mc8fkriOLhuQTSUj7kcKaz+dRjpbwPrGOl564QbWV1eQDgJ0un2Uqg04roe15UUszBbk/OQxXm+25MIMMuQxG1ds87yNpfHT9sdZ10cJKAEloASUgBJQAkpACSgBJaAElIASUAJKQAkoASWgBJSAElACH0cCKqjP2asUWkfHVdy6t4dSpSaSzBXhZyOX8bEwm8dsPoN8Jm0kda8vs2c5h/agdIJ7u0dI+y5euX4ZS/Mzj+0YomRud0KZi91ot9FsdaRqW9LPcjPSVKqihyLZCGUnSnJyfXkXURmJwoGIaX6eP0VmcGKt+R3cTsphJsc7YU+2uVqpoHx0gFa9CmvQE5kdV33HkppyOq7+tpnmtWxJBHd7XbTabRHSxWIR2zs72NrewoOtLRwdHqJWrYqY7jJV3emg1Wyi0WjJ7GsLXcykgfUFBzfWA1xd8bG64GCh4GAmw4sIKGFjuZyozU5WaMfha/HItPGxoJ4IZaf4muGbDGvLbyYC3GY3MPkM9Hop9Ez4WR47XV4wYER1b2CkNH/P9vJ6Czg67uP2/S7eeKeD3cOufBdrvCVBfYHb6fpwM+eYvCXZ7rrwfR+e78NxzJz0pJA/b0b2UDjHCeih8L9o4jpRdz6Wcj89Izt5PEv6WKRyNKO6kEOhkJfqby/IIOVmpAr80y/dxPLinHz0pN7E+w/25Tzmses5NvKZQC4emc1npXY7HXj/7BX8F9it+hYloASUgBJQAkpACSgBJaAElIASUAJKQAkoASWgBJSAElACSkAJ/MoTUEF9gV1YbbSwtV9E8biGVhhKwpiijHNlmb6cy2dxeWXh1KzbnaNj/Ojnd0T1fubmFawvzV9o7qzUX3e6UlksIpizdiU9a+6xTKRso6iOq7r5Od6oMKOS6mGylybUzCA2iWKR05JwdkS2UyZPnYlLqRrJ17jyWwQ109a9niSvRZaHIRr1usyhbtYqCFtNYNAfpqbHUtRRklp+N0xUe7AGffQbTVQODrH7wQfYvn0bW+/fxv7eHoqNOirdLpqpFBr9HurtNrq9Jjw0MROEWJkBNhcdXFv1sTLnoJC1kQ1SSHvcXoBTqymKTcqc0jgS8afEdExwXEwL2EheSxqbVd2SyiZXzkyOBHX0GD/n6zL7e5CS7+czimmR0UxNy+P4z402UKoM8PMPuvi7H4b4YItJ8YuJ6bMP5+iokJp27neTZPf9QPYBWwD4eyavZU61bG+iFj1+PpTJD6n4TiaqpyWkI5MfH8djie3JmdfDBoBRNfvwAoHoaKdsz2QyyGRzSOdmsLa+hpduXsfq0iJ4EUSp2sTt7SPUW10U5GKSQC4a4czqtO9HLQjmohOe06zip7Dm84fd+HeA55xcNJAyFd6862zpC/xR1bcoASWgBJSAElACSkAJKAEloASUgBJQAkpACSgBJaAElIASUAKfWAIqqC+w6ymhmq1QhDFnH8diirOpb93fkxm3n33xGaxfMonN+Maq7zffuy8i94Vr61hZnBUxzLTytJuIzH4f9UZL5liXK3VJYlNWD4Vwry9CbT6flcpwijbfc+G7LhzHyLF4vrAUdUfznmXWdDxnWmq9Tb13LL/j9RmmprmKkdCNXzOrHaWwmY6mkJOZ1BSeNga9Lpq1Kk6OyygeHaLdag1FqOtFFd+RlKZUdDw/EtQuPFZQN5uwDg7R29pG687d4f2weIh77RbuY4Ad18Whk0LVGmCm0MNLa33cWOljc2GA2QwkZlxv9bF/3EGp2kW9SZndRyscoC0ynVK/j07XVKTHSehhM/fY1OCEpB5CGEiSmaxty4hpxwYcNyVyk8/pNV2XNdJG4vJ9jm1e4zcyNM7qcV4swBt/L88jH0r5TTn8YB/4pzcHuP2gj2qjjzA0kvqMw+cCR7J5i7lQwYhozqZmkjqTycIPAjOjOiFZ49nUk8I6Xs7o9WTNuVl/+efUTOvE7O349aSwHhPSo0r2acuLN5jrG8/XZr03Z1bPFPIoFHLI5XIY2D5qPQdz8wt45eY1XJoryIxotg7w/GItf7PdkX2T9lxpRbh8TiU/nTQvyqg321JTTzHN8zIT+OeK7QvvKH2jElACSkAJKAEloASUgBJQAkpACSgBJaAElIASUAJKQAkoASWgBD6GBFRQP8JOpexllTVlFqu1dw7K+MW9HUlb/otXnsPG0vzY0g7LFbx9e0tk8HNXVrAyPyvpzFhMTn41RXSl3gAT25xfTUG9VzxBqx2KhKZQrjaaIrk513phJif1xLm0j3TgD5cd6++RoDZCWmY2cw61zJzuRb9Lzq6Oa71NwtiIeAr5+D3mdTN/O6oK51xgz6RRLQzQabdQPS7j6GAP7VYzEtAU0aNZ1F4qBa/Xh9ftwev14HVCuO0mnJOKCGpr/wCp/X2k9g8wODxCuVbDvV4XW1YKB56DcsFFc8nBwrqNT11N4fICELhGQh9Uetg66uDefgvbRy0clds4qYdotHtohRTURlJ3QgrqOCVs9sRI/I4uIBiJa/MemYUsM4wNA5HVkZDm77kMvkZBPXo9Fc3CNsKbr3sisE1NOD/vuRTb5vP8rO9bOK6mcOteCjuHlO5Atxuvgbnw4KJ139MOcZPEl62G7/nI5nJjktrwGCWok8+Ts6qTgno473xCTo/PtI4EdVRBH88Gjyvpz31+KmFt9lWcWk6mlz3fQz6Xg5vOIeVlsbKygk/dvIbFhVmZV93lDHfYcrECzzee17yQg+fVi8+sY3E2P4aO5wNldDvsmoaD0Nz7g76EutlC4LE63XPkfOW5ronqR/gDq29VAkpACSgBJaAElIASUAJKQAkoASWgBJSAElACSkAJKAEloAQ+EQRUUD/CbqbE2i+egOK5XG2IOKayZCLz5tU1EVvJGxPUP2WCut/H81fXsBolqM+qAGaF+Ptb+yLBlhdmRIb/4u6uJJ83lhdEgm0dlOR1fheriplcdm1Tz0zxPS2bLQlTSTozMcsaY5N8jiuJZTaxMYOyPXFCPFkfzu/k8+Q9ltcmJWxqofu9LsJmDc1KEf2wnRDUZvY0a8X9ZhvZYgnpwyKCg0P4+3uw97ZhlUtINZpAqw102uhRBnZ7qPaBUspCi/XkrOze8JB6NUBwzUNhJoVqB7i1O8B7+33cOepi/6SLWj1EpdrEcaWOer0pQlHWV8S7mQVtqssjYvEMZqM7T6WUY5kbC1SZ2S13g81Ueo8Sv7IvovQwXxsxjn82j7yZ2dAMfxthzV9TVofdFGrNFMIe962HVIoRa3PBAC9WGAx4H9W+P8KhLG+NBTfTx0EQiKDO5QuSqDYUEjXfE2LYvJSsADfrHv8uZnhmwvpMQX3RGdYPEehm65BKmWS15ThIWWYbZ6NUdZDJYXllBdeffQaLiwvyXs6ofu/+rlwA8ms3rsg5mLxx5nu5WkepUsdJtSHHUHwOsiWh1elKKpuCemmugLlCFpm0Jqof9bjU9ysBJaAElIASUAJKQAkoASWgBJSAElACSkAJKAEloASUgBJQAh9vAiqoL7B/KfIomUsnNdzZOZRHSlymJGfzGUlaLs0XpN43eds9OsYbv7gnIvBTz13G2qU5EbmTN4pTii2K7wf7RakIfvbykqQzf/reA0k737iyKp+9s3MgspXfl8v4Y/NuKcwoLkVgRlXkkpS1UmbeNOdOy92R2dP8OZ67a4SqEaayvUxZRyK01zd14FxPPoq4ZgKbiexI+vJz0afRadZQLR+g26zDHaTg9SFJab/Thd9uI318guz+ATL7+wj29+Hu78La20GqWsGA87a5Do6FtuOi5gaoOy7aKRtuxsbcooXsdQ/ur6eRWnAQVgfY3hvgx/eAt3cHuHXSx16rjxrnVIdtVBt1tNpGdvejecHDed78pni0cyyokzOT4x0VieahfE2817wlujBgWGc9ojGsXB+Tt9EnErOa5RPx83iZlNVMqjtM5PpycYG5gCBKtffHJbXZd/Lv4X582OEdbw+XSymdTmckSe15vuzLydnQyZnU8fqOhPTDZ1ILoUjgj+q6ExXeQ2EdXxyQkN9R0nskxCPmZyW8Exs9ljKnzAdk+3KFGaxvrOPFmzewtrYsDQTlahO3HhyKyP6NV57DysLscEmsgz+p1bFzWBY5zees9p8rZCQ1zXOBrQpsOOCNzQYzuTRm89mo9ltnU1/gT62+RQkoASWgBJSAElACSkAJKAEloASUgBJQAkpACSgBJaAElIAS+AQQUEF9gZ1MCcv6X9ZtM+FM6XVl9RIWZ3Miez3XFlmdlM+s1Gba+c1b90X0/foL107NqI6/utZoYefwWOQWl0GxxfQmf//W7QcihJ9ZXxKZzGUyaXtlbRFz+awsIpZwFMiU2qaCOJQZuWFoUs8U1pSXTOeaNO8UYRZL1Kjumilrkdkiskep6/izcYpYbOZglCA+Pi7j3t0PcLJ/AKfWQFCuInNQRGZvH5ndPWSKR0jXTuA3avBaDVjtliSmBxTIEkdOYWDZaDguSn4aLcsRBZxZdjHza2lkbniwVhz0awO03wpxcqeH/eMU7rcs3O6n8EEKuG8NcIgear0QnX6Pw70xEOFuxHrYDeXnviSRZeWH87vNSGQjnUeS1kjlkaQeSWYjX02Seihi499FnzFPk5+XpZukdqISe5g8jhZo0tdMuzNFzX1mjhpJgEt6mqlwI6xF7g9/F/98ugpcZlBHc6gpp13XEylLSc2fLduOWCTnRSfS1MP1TaSmk9t5xuuxoDYiPplAj+dVJyT2Iwnr8dT1qVPaWPvEtQgWHNdFOh2gkM8jl8sgk04DjofWwMH62ho+/9lPYWXRVPZzVDnbEw5LJ7i/V5TfbSzPY76Qkxpvbk98EQuPLVb0M43N383P5DCXzyCXSct5pDcloASUgBJQAkpACSgBJaAElIASUAJKQAkoASWgBJSAElACSkAJfNIJqKC+wBEQC+rtgzJ+fmdbRNNnnr8qiejJmyQp2x2c1Jo4Oq5IJThrfl+8dnqmbfzZ42oDH2wfoNFsm9RlIYuZXEaSmj/7YEuqvjeWFmT28X7pRL7/mfVlzM9QUBs7LPXaUfI5jEQ1a7kpynvRvF0K2mFgOBJ2TIKL1IynS4u8NBKb30Px7ruU8KPENUW545iq8FPztLt9HD3Ywa0f/QTl23fgFE8QHJWQ3dtHdmcX2d0dpE9KCMIGvEEbLnpmC2zb3C0L/ZSFvmWj5ngo+j5C10HaTSH3jIfcv8zB3fAwaPXRuxui86MOOg/6aHUslGFjy7Vxz7FwxwZ2beDYAmoW0LKBdp8Cv4OwE6LbDSM2vagq+/SBMDaDeSjvIxl66vmo0nsotRM12JNzm5NCPFmNPZLdSWk7LrfN8s36DtPgcgHCuJTmcx4TIzU7Eujcb5TeRlC78Hzf1GGLBDd17ckENb9rstI7Xo9RSnyUiI5l/HAu9Tkzpy+esJ6cYT2S0/E6XuCUHmNFBkHgw0+n4WcKWFtfwyvP38Dq8iVhQoLtHlBvhag228ilAzyzsYRCNj31q+rNtlxIUq2bC04KubSksbPp8YaFi6ynvkcJKAEloASUgBJQAkpACSgBJaAElIASUAJKQAkoASWgBJSAElACHzcCKqgvuEeZQH6wV8QP37kj6dVff/4qNlcXJVkc3yiDmXreL1Zwb+9IksvL8zNYXihIDXja96Z+20mtgXu7RyK1uTxWhbO+u1Jr4t27O6i3OsP51sWTqiSpLy/NYyafkSSsmQHNKmgbnsN51CYdTQnpWJTJnD9thPJwSHWi3XqsBnmY9DUiMJbQJnE7SgAP09OJLRowrX1SR/Gnt3D3W3+P6pvvwCuWEdQqCJo1BM0q0nzsNOD3W/AHbXiDDmzqcdtB37JEUPcsC6HtiqAuuz4GOQezCxZyNwP4n8si5Vno/ayF7i866D3gdwLhwEYTNmopG2XLxqFlY9+2sO+msOtb2E5TYPfQbDYRdjomedxnXXYvmunMunJTWU5Zf0oUR/Oix+VtPDc6mb425nhMbp+qyx6lhyfrrpPPx2c6J5aZSCsnD6hTE8jjamxZoUS6OzpmzP7kRQZmNrm52GBiW84R88kEeDIhfar6+8yEdfx94wntsxiOZlpPVJDH0fILns98W3J+N88ZJsct2ySrZ/J5FPI5FAp5ZPMzCHIzmJmbx+LCPBZmC5jJp+HwWI0uDGCrQHyxBo8rNi4wRb21X5Lz8tmNJSzM5qfOiH+EVda3KgEloASUgBJQAkpACSgBJaAElIASUAJKQAkoASWgBJSAElACSuBXnoAK6kfYhZwR/dbtLZFP65fmMFfIivilmKLsYnqaaWcmoimnfN/F9Y1lLM8XZE7tqbRx9N2sD94vVSQxzfnSfF/ad9HshNg7Okar043k9kCqhimxWS/MRKbUbUsa1iSeOReXaec45czf8TlT0BSRT/LWa4doH52g+L238OBP/w/qP3gLfvUEQdiEjzb8QQf+IEQAI6aDfht+vw0bPUa2h+npru2gZbuoOx5OXA/2gouFZz3kbvqwnw+k2rv7D3V0b7XRrwG9bgohHHRhozuw0UjZOLEcHNkO9nwHD3Ie7sz5OHQGRlC32+j2uugyYR4yTW1+jgW11GUPs+ax2B2lmCfT0JOzms98PqwCH6WjJQw9UXl9lqQek+bJWdmJSu2pFeTDWc2nJTWPh6T0nSrMz6v0Hs6XTiSox2Z5x6nz8YT1RWdaT+Nt3Ps51d6PeLDHF2rE4trzPBHU+cIs8rPzWLx0CZfXVjA/NwPf96QO3fE8WBaru80FIjz/fM+RCzv4d+C9+3uS1N9YXsDiDOd7m9f0pgSUgBJQAkpACSgBJaAElIASUAJKQAkoASWgBJSAElACSkAJKIFPKgEV1I+w5ymmi8c1FE9qKFfqaLba6LFGmUncwUASlYHvSvqZFd1yz2eQFokVdTJP+T6mMCm2mb4+rjTQCUNJtFJEW0xDRzOH6TH5HZKUjiR05OmGkjFOPMdzhuMk9S9DivU7XbSPazj6+5/g3n//BmrffwtBt4kAFNMU1LyHCAYdqfc2groFRwQ1HZ+R1B3bRdPxURNJ7cLZ8LH42TSyz/hA1kZ/O0T4jzX074Xo900lOOV0SEENG3UwRe2g7HoopX3sz+WwtTqDcsZFGHbQbrbQaNRRr9fRqNfR6bTNPOqo7pyCOr7HslJ226m51JNzqqc8n5hLPRTSw5nXI0EcLz8pbseqsqfMwH54DXliznNSIp9V3x1vY3Im9lBuj8vgsxPS49+ZrDsf366JmdaTov7civHTietHOJXPfqvU3Zt0NS/o4Ax2zqt2XE9mdHNWdSabRTafx+z8Ai4tryDI5NDtD6QOf2E4czqQefCs+G+0OnIu5zKBXFjCvxF6UwJKQAkoASWgBJSAElACSkAJKAEloASUgBJQAkpACSgBJaAElMAnlYAK6kfY85TQTEmXKnU82DuSx263LzW/fI312vlsgMXZHFYXZ2VG7aOkltthFyfVushqikkKL8pupqGZwqTs4+9Yr/003vrdHtq1Jg7//k3c/aOvo/pPPxUZHaQ6kpQOKKj7/NkIaxHUgxbcQRep1IB92RikbHQcFzU3QMN20bIdeNcDLPxuDuk1D4PjHnq32+j+uIH+XlfmVvd4x0hSs+a7SEHt+TjOZXC0OIP99QVUcwH6vR46bQrqRiSoa2i2WlL7zbnUFNXcx70eE9Wc62z2bSJQPTabeXJW85nPJ2cwTwjqOLk8No86mVx+yDzr5CzoYUX3qUpvsc9jaekLJ7+H62pmX48S14nnwwrvKbO446rxxDaPyWr5fWL9ZFkXr/x+kufCsP5+KK4B1/OQyRlBvbSyikw2hz4sBEGAS/MzWF1axMbqJaR9H7VmS5oRytU6PMfG2tI88pngSa6yLlsJKAEloASUgBJQAkpACSgBJaAElIASUAJKQAkoASWgBJSAElACTzUBFdSPuHsorJiMZCqSj5SX9Jc0mCZxaUudduB7Y/OpL/I1suxuD/1eX97O5XF+NIU0v4fO7lGE90W+83G+h2nyVquDw+/8FHf+2/9E7btvwm83kBYRHVV8R7XelNNGWLfhSu65L1KSgrrtuKh6PhqOhy7T4i+kMf9vZuDP2+i/20LvnRZ673fQL/cxsC30Y0FNuT0wc6iPLBfFdIDyTA5HCzM4XJ5FPRswGotB30hoCulOpyO13/V6TYR1q9lAmxXg3a6kqE2CejSvOMkrmQ6e+vPUxHVcdz1F9E4mpMequ+MEtxhiYSWieHK285Rq7aHAHqviPicRPVGfHX/XmYJ6+P7xmm8jxRMp8fj5mNCeENQRt9MSe/p878d5DE9bVnJGe5ysth0HrufD9wN4vgfP9RBkMsjPzOHq1U185pUXsTg/K4tj6wJn0nPtr60vYTafedKrrMtXAkpACSgBJaAElIASUAJKQAkoASWgBJSAElACSkAJKAEloASUwFNLQAX1Y9w1FJpMP3cjwczUrRQGU2DHoefo53ieML+eApq13awBti07SpM+xhVLLIo11r1+DyEFbS+qshbDbuqpeTO+fSDrlAko2jlj9/xb2O+jTkH9g3fw4H/8BerffRPecRlBux6lpk2SOk5TB4OW/N4dhHDRM1XmloWW46Lip9F0XQw8G8FLGcz821n4mRR636uh97Mmevs99Jvm/X3eWfNNQQ0bFTgo2g6OMhkczs+guFCQezPjm22k7E/Fc8O7aLVaqNUqqNVqUv3N56Hsx65cLGDqvnuRrBY6wx1q5kezndxUsY9mQEdp5YmqaiOUE+ng+Hky3SxGd7qAHktInzEbenJm89Rq8ikCelImD7ftvBnUiRpwYfHIievp4jlZX24E+ROq9T7/0D79jkQVuG1b8D0PXpCGl8ljfX0Nr7xwA2srS1LVX2+HODhuSEX4c1dWpeZbb0pACSgBJaAElIASUAJKQAkoASWgBJSAElACSkAJKAEloASUgBL4pBJQQf3Y9vwA1UZLZs7Wm+1o5nRK5hqLEOWMZbrRvhF4nEkdz6XmnNts2kcuzRm3ptL7SdyS6e9KvYl6s4VWOxLqcSU0IGltSllWlF9eWZDHi9za3S7K1QaO3nwfh//7u2j+09uw72/Dq5ThD1jrHVV9R4lqEdSDNjwK6gFT1AMMUhaajodjP4124MHK2AheziD/xRm4FtD7vyfo/ayFfq2PfpjCwLKHkrqbstCCjWrKQclycJDLYm9xXiq+T2azaAUeUtEFA9wH3MZet2tS1K2miGmmp9tt89jhPar+jhPVsg+jxLxhkqjNFkk9SgwPk85j85/PENQJqZus7D6VkJ5MHk+p/n7orOdJYT4xI3uyYlyeJ5PdSQE9RVzHVeXGscdp71Ht92jdRgI+mQifFPAPqyW/yDH5JN8TJ6vN+WyZu+NK1Xchn0Mhl0U2l0U6V0CQn8PK8jJuXNvA/Ez+Sa6WLlsJKAEloASUgBJQAkpACSgBJaAElIASUAJKQAkoASWgBJSAElACTzUBFdSPYfdQVHFecalSw4P9IpqtjghniufeBQQ1V4HSk59Zmi8gE/gfeq24HM7EplA1CWlmuE1NdX/Ql991OiGa7Y6kvTthT0StSRSb91Ba15ptzGTTeP7aGuYKWbQ7Idqdrixbaq8BEemB58BzHfm50+vhpN7E0Tv3sfdXP0L9e2/Dfud9uEeHMot6KKil7tskqUfV3yEs9CUNbQR1Bp2MB7dgI/1yBtkvFOB0B+h9sywJ6n4opepjgjqk3E45qKUclFMO9vM5bK0siqCu5tPoeA446jq+cbvJKQw7IqJ5D0NT+52U1WY+NWdSM0Ud134nFhSJWCbhh6lfymqKyzipPG3m9EUqwCcrvB9l1vPk7Odp1dmEcVZVeJwOPyshPawTT0j3WGafSo4bIT0pqB82M9skuE8n0c0qPx1z2I2kHtXA8ySSCx/6fTknMtk0llfX8OzNF3H9+nU8u7mOmXz2Q5/f+kEloASUgBJQAkpACSgBJaAElIASUAJKQAkoASWgBJSAElACSkAJ/KoTUEH9GPYghby3a7EAAAbtSURBVFQ77KJcqWPnsCxLXF2cQz4bmLQt/zWl4pupaqZMj6sN3N8rSsX39c0VzBc+vMCiKKd8rtSaqLfa6IQmIU2RRqnHymEzI9uVR0o0Jj+5epRq3I7SSU22w/dc3LiyIsL8sFzBcaWOZjuUenAq6lw6wPJCAXOFHLKBD8u2EPZ6OHh/B+//9Y9R/oc34fzoHXi7e0ZQI0pQx3JaBHUHnEfNRwrqnm3L7OkTL0A368Gbd5F5KY3Mv87DbvbQ/UZJBDWT1pKetvloyfOOZaORcmUG9XHKxt5MHvc2VnC4MINm2syzTt643yikpwlqI6sprUN0Q/5M4U9JPZpNLfOsI1lPYx/PWjZpWhsW2aYspKyJec8mljx9hvSZQnry/aNU8kj8jtLOyfT2mBg2djdRwz35fGJG9sT6TKsYv1gCOpbK8XcnhHViLvXk3OnJBHdc8/0YTtsPsQiz38xQcj70oxn0cQ18H4OoDp7nIWvhedu8cgWf++1/hZdeegmrK5eQTV+skeBDrKB+RAkoASWgBJSAElACSkAJKAEloASUgBJQAkpACSgBJaAElIASUAJPPQEV1I9hFyUF9e7hscxuvrZ+6cLV2EfHVbx9+4F4r5evb+DSXOHMtaIQpXCmJBYJxs7w+CYJ6AE6YVckNVPP8r4o9WxbFlzXEeGczwQioJnw5We63Z4R2/WmiPZSpQ7PtbG+NI/Ac1FrsBK8I8uOhbfr2MimPUmELszkkMumYadSODk4xp0f/gJHf/sGOn/1fVi374ucDhBKYlqEdHxPPE9ZA3QcFw3HRdX10M958BZdZF5MI/v5HJxaF93/VUT/500MbBsDxxkKas6gpqCuS4LaRiVlY3duBrevrOFwYVbS031rPHXL/RaL6HY7FtImRc17l49dPnaHj91eaJLUIiIpqA3/+AKAOEEtgjqufeYFAPw5qoJOmSsTPqKgftTPT0jyKTOozZznhDyfeD5W3z38/IRwHtaBnyGkz3r9VPX46fWNZ2k/hlP2jEWYJHSciB5/TL5mavt5/HC/xzPKzaO5m98zcQ88e/06fv+LX8TLL7+M2ZmCzKt+WhLgT46lLlkJKAEloASUgBJQAkpACSgBJaAElIASUAJKQAkoASWgBJSAElAC0wmooH4MR0YsjSl2t/ZLsG3rkQR18biGt983gvqlZ9cfKqjDbheNZgcntQYarQ66PVPRTXlHAcrvZjI6HfhSvU0pHbchx7Ov+TvbsuWzFM/VekvEdPGkhoPSiUjtfDYtleOU00xKz+TTkpKmfI+lNteBSWtKzfXleVnvTCZAv9XB8fYRDv/2J9j7k2+h+eN3EVBQp7rwBy0EfdZ9x5K6hSD6eWClUPc8SVA3bQeDnANv2UXmhTQKv5mFWw3R+0YRvXdbJj3tmPnT8b2dslGzHVT5CBs7C3N495kNEdQ9OxoCntjfFM0U0TJvepiYNoJa5DQfpQLcPHYpq3s9mVvNzxoROUqnm3Rx9AVxbbaVkn1g2w4cx5FHJs1jQRkLbX4qFsQfZgb1MHl8RrX2MEV9XvX2QwT1qHI7WtdpM6jPFNQXE+RDDmcI9Mdwuk4sQiLRJgkf7cv4woORfDb7WfY3BTTfF12cIGHqxGfl92BbgSX72fN8vPDCC/iDP/gibt58Ho7ryoULbC5InpuPf7t0iUpACSgBJaAElIASUAJKQAkoASWgBJSAElACSkAJKAEloASUgBJ4OgmooH5M+4VSi4L6/t6RJIxXF2el4ps3k8oc3aQKOiEzKYbf3zoAE8kvPrOOxdm8pJpZK83KbS7bLMfMum6HnCHNmdChkWYyqRdGfDk2MoGHmWwG6cATSUZpRrEtM6kp00SuDdCh7G51ZGY209N7xRPcfrAvy9xcXZTZ0xTZrAMvZNPIZXwEviffQ4ldqTWwX66gF3YxE3iYz6bl7vUHaJerOPzu27j/J3+J2hvvwh+ESKdC+H0KaVP1bSQ1hbVJVfesFKqBEdQd2wYKDrw1D9mbAQqvpOEeh+h9q4jerQlBnTKium3ZqNgOapaNmuVga2Ee7z57GYfzMxhQeE7sCEpmiulzBXU3FCltJDU5GknNhGycljV718jO+DZKU48EtZHUUa16lLAezq2eNgv6oTOoJe88Ptv5Iz6XrXjIzOnJ103iesoM6ighPqoEj+V9ol58yozsh33/o56qZj60nDnDZLRUcyeey3uYdpbzwsjnoaDu8/e9qKLfsDbnWrTNwyp3c8EHzzXHduB5LtLpAOkgQBCksbm5iVdffRWLS8totEJpNPBcVyr9LSslF5Kw1YDnv96UgBJQAkpACSgBJaAElIASUAJKQAkoASWgBJSAElACSkAJKAEl8HEn8P8B3mp0+Fh0UlY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63" y="618795"/>
            <a:ext cx="6147001" cy="62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590051" y="34020"/>
            <a:ext cx="5652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hlinkClick r:id="rId3"/>
              </a:rPr>
              <a:t>http://www.campusvirtualsp.org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431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4370"/>
            <a:ext cx="8229600" cy="906462"/>
          </a:xfrm>
        </p:spPr>
        <p:txBody>
          <a:bodyPr/>
          <a:lstStyle/>
          <a:p>
            <a:r>
              <a:rPr lang="es-ES" dirty="0" smtClean="0"/>
              <a:t>Rede REA CVSP / BVS</a:t>
            </a:r>
            <a:endParaRPr lang="es-ES" dirty="0"/>
          </a:p>
        </p:txBody>
      </p:sp>
      <p:sp>
        <p:nvSpPr>
          <p:cNvPr id="4" name="AutoShape 2" descr="data:image/png;base64,iVBORw0KGgoAAAANSUhEUgAAA7gAAALtCAYAAAACDcirAAAgAElEQVR4XuydB7gU5dXHf9O23UYRCdhAo9h7RY1RY4uxoMYuKiAdxZpojL13lF6VWBJ7j4qJDaQrKnaUgIKAIHDblmnfcwbHZ7/99l6uEj+DOfM8CHd35p3z/t531/uf04wwDEP0UAJKQAkoASWgBJSAElACSkAJKAElsJ4TMFTgrucrqOYrASWgBJSAElACSkAJKAEloASUQERABa5uBCWgBJSAElACSkAJKAEloASUgBL4WRBQgfuzWEadhBJQAkpACSgBJaAElIASUAJKQAmowNU9oASUgBJQAkpACSgBJaAElIASUAI/CwIqcH8Wy6iTUAJKQAkoASWgBJSAElACSkAJKAEVuLoHlIASUAJKQAkoASWgBJSAElACSuBnQUAF7s9iGXUSSkAJKAEloASUgBJQAkpACSgBJaACV/eAElACSkAJKAEloASUgBJQAkpACfwsCKjA/Vkso05CCSgBJaAElIASUAJKQAkoASWgBJoQuPV4JAEHOwRC8Mw1sGwf8KHeyRIYJoEXUmOnAI8wDDD9BNgeYWATmGDSgBE6hDKAY1LAJImLHwRYpoXvh5iW879WwvDkHh4k7Oh11wdH/hlC6BUInAR+6GIbJgYGYRBgGnb0PnKt44EBgR9imDahnGOseTuaw1rWPSTA4NsJ6x5RAkpACSgBJaAElIASUAJKQAkogfWCQFmBm8/BpMnvMG/+MiqtNJ7n41kOXr6WVgkX0zeotRMUggqqrTSt0nkOPnJ3WlU7vD9zHq/Nepcw7ICVsigUlpFxajBDi3q3gdBJk8LH930sx8Z1XcIwxIz1pGVikiYwXPJ+I6KwbdumkPWw/CQV6Wpyha9JOJUEBYfAN0gkbQK/ES+oxXYCco0OmUwmGtf1PRJOEiyTfD6PYRhYon6bOY45akc2+kXr9WIB1UgloASUgBJQAkpACSgBJaAElIASWEOgrMANfTjr3GFMmf4ZTpjAcZLkgxwdN7R46v4bsCvhliEvcf99L7JZG5sxoy9jk61qItlohz5X3vQEjzzyFr7hYDkFDNciYSdpDOoI7VTkBRaBaztWJGxdL49tm5EghQCPmujv0PDw/DyWYZJ0UuAGuDmXTKaSXC6HlbCwLINcvoHQCLAdGdcjZbcmm81G44ugdd08pmniOA6ev8aH3NwxYfiZ7Lnb5rpHlIASUAJKQAkoASWgBJSAElACSmA9IlBe4Hpw5rlDmfnuCkwjEXk+TcvnmMO35dYrTmHB6iy/+c1FVKdbMXrIOey66y8okGJ1rU+76hxfrKjglFOuY/HXOTIVCfJ1PqmEQ+jkcbExQhPP8yLxKaJTBGjCcQiCIPLoOhbYVpJc1iedzFDINVCRhi233JBVK5fw5TIJMg4o+DnxBZNIpgHxFhskkyncgghmOxovCDwS9rfC1jTxfTcKW27uuH9ET/bcZZP1aBnVVCWgBJSAElACSkAJKAEloASUgBIon4MbuJzd9x7emLUiEqDi/fSDAueecxD9u+/K3RPfZuSIV/jNb3bmlht/g2MmufnWGTz37CRe+PuVJDMWZ/W4h3c/XrFGUAYOthniUk9oJjFNG98LI4+tbUgero9l2FiWE/3bdGrJNeRoXdOabF0dlRU2vXqdxMGH7EE+X8uLr8xi+rQ5fPrJEhobxbYEpi3juHi4pJxEJG4Nw4pW2DYtGhuyJBKJSFR7piTqNn3cN6wne++qHlz9eCgBJaAElIASUAJKQAkoASWgBNYnAuUFbr5A3wsnMn3OKmrrVpJOJzFw6HXGvpzXbx8eeGQuY8Y9w5jxV9B541pmv7uUnj0eJWmb3H3nUXTdZ1t69BrF2x8spT7fSNJIYhoBPjkCI4UfeJiGFQlPpECUaeLmC1EYswjTAgkyGfHyfsMWnTekf7+z8bwCo8aOi0TrCcccwPbb78TyFVkef/TvzHn7ferqC5GA7dxpcwpeHYlUBttK8fEnn5HLeSQSlZGwLngS+pxrdo3uHXU2e+2yxfq0jmqrElACSkAJKAEloASUgBJQAkrgv55AeYEbwtn9xjN5+iLS6TAKJ3bdJKef1JUr/3BgVI74q5V52rZNRrWGTz7jJj74xKdjh5BJT16G75l0O/4W5i0qEDqScCuVi32k0LHnJTEkWdcIMEIPN5+jdatK6htWkUokonzcIKzE9+v49a92ol+/M1m0eCF/+9sTmE4rqqrakTS+pnPnTdhn7z3ouFG1aGRqV7ksW7qSQt7HTthkcy6hkWTcvQ/x3nvzyFS1o6HBxw9NklEp6GY8uCPPZPddOv3Xbw4FoASUgBJQAkpACSgBJaAElIASWJ8IlK+iDJwzYAIz5yzByy0lkUjhhdVUZ+qYMKo/22/RltD08Knm6ise5onnPsZNevzhosPpcdyOfDKvnlNOu51VXgVO2iQMvKg1jxd6BH4FlhlGubHJBKSSIXvsvj1VVQ4dN2qHbRqkE6s5YL996fiLKuZ9Op/lK1aClSLvG9hOBYGfZ9GCRVG+rmXChhtWs+suXdhwwwpCskyfsYThI0Zzyqm9qG2AIcPuZfnKLKlUG1wPbFHEzRx/GdGTPXbbdH1aR7VVCSgBJaAElIASUAJKQAkoASXwX0+gfJEp1+Ps8yYwZdZSbDOLYdaRDyowwgxtKzMc+9tOVNZ0ZPZbC3hz2gdYlgVmA+f0PAHbyTF75mKmz3qbMHQwjVSU9xqKBzf0ogJSXmBF1ZFTCZODDtmKw4/cidxqi6+/qqXDxiHb77gD8z9bwmtvvMvHH31NwU3QmPdYumI5dXWr2WezNuy213bstsdWbLntJrRpm6Hgw/sf/IsvFi7h6CP35P25S3l98mS222kH3ntnGSNHP0UyVU3BMyiELoZvRx5jL1wd2e+5qcirjJ3lL0P7sMeunf/rN4cCUAJKQAkoASWgBJSAElACSkAJrE8EmigyBT0Hj+XVqYtImD4WUv24SuKKSQQ5/FC8tyGBJR5VJ2oP5OULVKVTZBsasRzx1oLtpHGjlkAhRuCTTiUpZBvxEy5hY1vSSZdLL+9G3crljB3+BIcfcSinn3UYz748nQfufZLalSatKttRU5Og636bccDBndlx542prtiAxjws+nI5c979mGlvfsg773zBimU+YZjm+G7bcvlV3fBcWLEsoK6hliH33M9rr39OpqKKrFcg6bTCdz0Co47Al6jr5BqhbueZeE8vFbjr0y5WW5WAElACSkAJKAEloASUgBJQAk31wfUKIT3OG8GUWV+RwMQxTAIyhEEjCXM5DXTGlDBjI08uX4eTMMkk0tStqiOTqoh630pH24LvEYRG1LLHK0iroAQEUk05QcY22XHb1vQ84/c8/ten2feAHdlyu80YNeJJPv88zy67dqLrvluw/U6/YOMOraJc3w/nruKD9+bzz9nz+OSTT/hq6deEoYFhOph2CstMUXB9MmbIEYdvy+WXn8Cqr1fw9dI6Nu3ciaefm81Df32FxcuXkWuQNkIm6YxJKAo9TEYVnD2/jgdH91eBqx8PJaAElIASUAJKQAkoASWgBJTAekagfIhyAGedO5KpsxdhuiF2YGJaKbpsvSGnnrQnI8a/HIUCG2Ymel1CkBsLdaST4gl1cfPS8sfCSFjf9bs1DBNckb3gGTZ20MjN1/Rgk/YhbjbPFlttxSdfzqd9x85s2l58xUkWfLmc2W99xpTJHzJz9uc01IsoTUSFqwqFApYjLYdMcoUshhFiOyYFrwC+R4VZxQnH7sDllx3Lu2+/Q8G3qWnbkdBozfMvTeXhv06irj7ADfKEoY8lczFNMPJMHK4e3PVsH6u5SkAJKAEloASUgBJQAkpACSgBmqyifEqfu5n21mJSpknGTpDNFdh9r00YM6If0l1W8m8femAS/3zlPXwqwLIITSh4WVJ2G7zAxw1cDMuMWv+YGNimiSEa1zTYZ+8O9O95GDtt0x7HkRZCaRYuhrc+eI85U1Ywbdr0NcWl7CS+IXm7Lo2u9LK1sXwjavkjOb5r6kWZWJa4YQM838VM2VAIMLMeJ3TbgyuuOo5lXy/j/bmLWbjkc7pscxC9evwJ29kAN6rubESVn43AwCDPX0b1Vg+ufjiUgBJQAkpACSgBJaAElIASUALrGYEmc3DPGjSSme+uwMs24BgeLgE779yJO24dSPuaeiwjCTh8+WWee+97hldef49FX2VJZVpTcOuwE2nyhYBEOh2F/pr42FaAl89RXelw462nse1WHWlTWclLL01h+MgnWbDQwDct6sxGMolqDFJ4eSJRbJuiiz2M0Ec0rXhbA8+T2GJs2yQIC/hBIRK6eTMNfkDGqMbPNnDCCTtz6Z9PYMXy5Xw+7ys27rQ1xxwziID2uCZYjkEhF+BIqLPhMWHYWSpw17ONrOYqASWgBJSAElACSkAJKAEloATKC1zfo/vAMUx7axUWLinHI+tDbd03dGhrccgBO3Hyycey/bZtCANwXfHcwvPPv8eDDz3DF0uW47oGll2N51tRb1vHFoGbp0uXzbjsoqPp0L4T/3zlVU448df06X0Dc99NU9cAdtVyPEc8vT6N9Q1UV1cTFgIaG3O0qmpDvjFPYHtrBO63nmHx5gZ+GOXjRvm+IoRJ4Xr1Ue5upV3FaafvwcD+B7N8ST0kbQb2v50PPq7HNY1I4Epkc9JOYoUuE0b2UIGrnw0loASUgBJQAkpACSgBJaAElMB6RqC8wCVP937jeXNmfVRFueCuxErXkHAqKNR/s6YCsbeMrbuk6X76gfzuiH3JFRpIJqrIeSGvTf6GocPGsnDBCoIwiWlJ6G8jG7ZPMWzYdZjZT5j3SQOFMM/+B+/Nr/YdTMLpjG/XkfW+JpWrwnRsAsnoDQMsx47ClF3fw7AtLD+NYfhg+FGPXcmhFZErIca+F2IZDlbCxTOCqICU9L11fLj6T2dz9DEbiWTn9tv/zsOPzSAbhGDKGCYJwyEo5LlvdE8VuOvZRlZzlYASUAJKQAkoASWgBJSAElACTXpwe5x3H1NmrcA2cgThagqkIHRI4pMzMzjU066iwLFH7M6pJx1Kx41rCEI3EpQLFiQ597zbmb/sS3JeBsuqAreOtOPy5DNXsPDzOp57ZBrde+zE1ytdzj3vMRqltrITYIUBfiD5tD/8MEJzjeA1DFzXxXEM8m49lVVJzjtvAN2P7MDyuk85r+8LvDMvT2MyS4ElVBk1JPMwdsw5KnB/OH69UgkoASWgBJSAElACSkAJKAEl8JMQaELgwun9hzH97ZUYQZaUExA6Gerr66lK5mjXdkPOOvMojjpyR6oyUkBKRKnN9BlLefSRfzBtxlRWNyQwUwkKQRLfTVGdtsnVfcYzf7+Rf81vZOzQ+7j/oUu58qp7eeb5r8gZOcLQwwxCTMteNxgyhoQtBwFhuCZH1zADVtd+zQbt2jLulgvYeQ+bDz8KOWfgbXxd24owuQoKOTJhDWNHnqYCd91WQK9WAkpACSgBJaAElIASUAJKQAn8vxNossjUaX3vYfbclViBh+F7FHzYfPMNOW9gN444YDNcz8d0pA0QPPPcW/zt4X/w2fxv8LwEgedjpyzq3QDbcfDyCTJmkvbtv2bC+Mt57pnZfPXVPP542dkceeSf+WZ1JasLK8ikqwg9PxKm63IE/rc5ur6IWzvy4tqOtaYAVSFLz5N/Td8BB5FOp3lh0gwu+9OzuKQxjSz4DhNHn64Cd10WQK9VAkpACSgBJaAElIASUAJKQAn8BATKCtxCHnqeP5xZ7y7Dz+ZJGhYhFnvuvTn33HUmFXYDq1YbPPTImzzx5AyWr4S8D7l8Lam0RVhoQ2gvJySDabuEhQSOb9G9+7acduohTBj3Invvvym/6PBLTjn5Vgqhg5XM01jvk8lkoqrL63LY0scIKBQ8kolUNJ6I3EQiEYUtn3zirmy3zcbk6+HYE3bh7y9+wOWX309IKwpGLQ+O1BzcdeGv1yoBJaAElIASUAJKQAkoASWgBH4KAk32we0+cARvzvqSlGljuiEFN2SffX/JFX86leHDn2Tm23NZuqwOElUUXMCwcGyTQiEHXiVOeiWWmcHzG/DzHu2ra7jyqhPosGFr3nhlDsd135tnnnmfe4a8TiiFrPx6KipqqGvI4ZjrloPre3ksS1Su1FAGx05EItf3oya87LJLDaec/DsuP38U4ydezLY7teWa68bx92cXEzopxt19snpwf4rdqPdUAkpACSgBJaAElIASUAJKQAmsA4GyAjf04ZwLxjJ55mJxg2L4PsmKGiyzEfwvyQU74/nSoDaPYboYVhiFFYuATCZThJ6DF3wD2CRti9Br4PDD9+boI/bh/fc+5Nf77Mzm223I4Esm8vLL8zEtH8cyyRYasJwUFusmcB1rTVhyMpUgn8+vCXkOjSgv17YTbNelI5ddczxnHH87m3Vsy21DTmWzTkluuPklHvjLuzw0sfk+uOdf9jde+Mf7/wf7PntuwYnH7s7hB2+3Dkvy77v09mGTGDvxDS4ccAi9uu//vQaurcuy129uZLutO/LofX2/17WlJ59w5kje/2jx/xlDbDqn+35UV6WbHD9mPf6eMxG+69MRz3v6y5c2O8cfMqd4be+84aR12m/rskeK7W7JGsueOqTbXdFlwqSpQ/as2CWfI5nfw0/O4uEnZn23h/7TPmc/ZP30GiWgBJSAElACSkAJKIEfh0ATObg+3QeMYtpbK0lYAW62DiNZtSaftWEJnt0KxwbHCPHzjRhmiGUnyPsBoWVjh1IkysS0QvKNPu3aWZx3/nGsWFrLzKkfMvTW7ljVSfba70LyXquoSJWXByddIDAT0g9onWZrG2kas7UkEnbUSijqjesFmIaDYVgk3JAHnh/Mqb+/htVLLU48fg/+eMWvWLk6ybG/u52xo36YwI2NvvrSoyOh+1Mf6yJe/j8ErvDZZKPWkYAuJ3K/WLSSQ4+78wcJ9J+avdxfBe6aVShe4ytvfDoSrM09dJE1l7WXfTF1xmeR2C13rKu4/0/YI2qDElACSkAJKAEloASUwL+XQBN9cF269xvLm7NWkbSl6FM9rpGGIE3aDPCtr+jYfgN22mYrtt5iczwfps76kFlzPsUNkzhGFjefJJWW5rVpDj50O37XbRuG3vkYaas9943txmszPmbA+Q9gJqswPGlFm4LUanKu9KP9Non2h87VT2DbVuRdzuUbSCaTUT6uaViRwK0IbMY+MYjrrhvPJ+98g9loMum1KymEdfQ6ezhXX9l8iHLsVSz9JT3+5V1+oX/p8fN/qPVlrxNRIN5U+dPS4z9N4BYLEvGA3zHspUjINPVAQOwXz694b9fH479R4K5tjWU9hUtTnxHZF/L5iiMHYrFbvEfkHPk8/CdFS6yP+1NtVgJKQAkoASWgBJTAz5FAWYGbzUO/C8czZdqHVKYcsvmQgtWGMMzSsXWBWy7uTdcDNsWwJfzXIjRMQsNj6dIcV/95NNPe8shVrCKXTdHWDvnDRYdQV0hw201P0Wmztjz3VD9uuOEtHnvhZeoaClSmavAKS/H8JHY6QeitWxXl5hZK2gaZ1HH3XecxZuQbzProbbbZbBOeefgCPp2/gOvumMGgHrs3m4PblMCNvZ5y/39nWGr8S794tH4uAlcYNcXx5/JB+28XuE2tcbzu5TywPQbdF3lt4/ckTD7+PP1c9oXOQwkoASWgBJSAElACSuDHI9CEBzfgjD63M+e9OvL1eTIVNWRDSCdXMXboeezUpRWW40CYYN7ndaRSKTpuJOG/HuBzWvcJvPnepySSlfx6z805+fj9GTX+aT76aDlHHLoHV199CAP7Pc4bb80FM4kZ2NhmPSEpXIJ1zsEVXCJk40MqJxcftpnl8j+dxicf1/Lw489zwjH7c8XFR/LEU9P5843Pc++IloUol3pw41/ci71T4oWU/EERv3KUyx+MrxMBKx4u8QTLGBcMODT6u8fA+767XsaQcF4R0OLFknxF8YLGY1/9x6Oja+T4Ph7c2Csm4qL4KM3BjceMz2lJfm8s9IoFjdh++9BJ1FSnvgtRbiosOs7JjO8l873ypqcjIdQUU7lG7hGzKbW3qRzWcqK0dKw4N7SYk9xHPNLlcrPjfFNZ1/h9WUPJP25pbnQp9/jepR5TmXMxl+L9UO5rpHSPyP6T1+IxZP3FxrXllbd0jcWGUi9tbFc572782RA7xIv7fR7w/HhfmzqyElACSkAJKAEloASUwH8qgSZycEPO6jeUGXNqMX07KtIU2gHH/nYbbrziOELT5dnn3ubmWx4m76YIQ5/ttu7AkCHn0qq6nmmzV9KjzyicygyXnHsIGaeCK66YiFNh8sdLT6HbkTvQo8coZsz9F5ZdiZf3SCUK+IH9bxW4scgVgWuaayoqRx7cIKBXrwPJ5up56ME3uO323uy3+1YM7D+Stz6qZezQ37fIg9vUosov4iIIRJiWK64k1xULw2JPZnG+oYggEYClIk1eHz/0zCjUs/QoFdctKTIVC0gR33fdcGIkoEXgiDetWODKz+9/uDgSGjK/WKiIAJL5NHU0VYBIxhaBFgvylgrceDwJXd5um44Mvuxhamuz3xXDir2A5eyJubdU4JYT1z0H3RsxiotvyRrLWss8YhEmcxE7Ze1E4BaL22K71vaAQMaRsWWcCwce8l1ud6mnM14vWcM4pDter0lPDG6yyFWpwBWPafwwptjOtUUPtHSN4zGL1zAuHlbOoy+2yPrGgntte+0/9YtW7VICSkAJKAEloASUgBL4/yFQvoqyC70uGM+r0xZErX/wvahgVP/uv2FgrwN45/OVdD/zelxvQwqGR+C7tKus5pebmdw/cXDkxe160PV03mo7epy1M0/97Vlee201nlnLcy9ewYaV1Vx13cM8/8/38IMUBB62kcMLTMyEhCivW5GpWMjGAlfErYhc+Vn+JMNKuh2/M1tunebu257mn5Nv44P3ltC/92jqvZCJo7r/IIFb7J2NhUOp56nYExeLhmLPrwg+uUYEkYwnQjIWA8UiQ0SViC/5hV/OLxZU8Xkt8eDGlW1FSBfnDZeKTfEMik2lAiPOO5ZrY6FaunWbEj9yngjFWDC3VODGIqyYh8xVxGIsSGMPeOx5LGXREoG7ujYXFbkq9WLHLOK80HLrI3Mr9gaPmTiZmqrUdx7b0krBTX3cm1rDUvvFTrG3WMzGRbokV1VsLXeUji97Md7Hcn4spNcmxFu6xrENMcPYG762CsvFn5vSByP/P1+VehcloASUgBJQAkpACSiB9YFAeYEbQo/zx/DKtM+oSCVxC40Y+FzQ+0j6nLkfQ/8ymaH3vAxOexqCFSQdC7fWp11FnslTbiFlZOnV/yE+X5DjwguP4JP33+ahhz5g407tePDBnsydvYJX3nybcfe/iudnsE0fw89j2BbY0mZIGuuu+yFitjg8ORa46bAtu+/TjqOO2pLXX/qQK286g7vueZoH7puDkywwYUTvFgnc5n7pj3MHy3nPyokK8YY2NV5TAqqUUHGos4iAlgjcWGiUiqBSsRkL2dJ2PbFQa65ydLnwVbE9vlb+LWJVRGm51kSlXtT453JhvqWezZjRDxG4siYy79J1iUNphZkIfhGX5YomNZeDG49RLty5eF3jIkulDxCKBa6stZxX7L2NxxCepQ8visdf2x4pZd/Up7Kla1wcYlxcLVlYxw9smooGiMP35e/mqm+v+zeHjqAElIASUAJKQAkoASWwvhIoK3DFf9pz0GjemLaIhGnhFfKEps+px+/GNZccy5x/ZTn91Ktxg1b4Vi5qw2N5Nma4jBkz7iEV5Dmz73jmvF/H4QdvyW8P252HHnqVTTZtzyWXHMq44f/EqbG5dchzGEZrDBrB87BTZlRF2V63NrjfrUUsbovzceVNI2eyw65tuPLyM/jq8y/Zfb8d+NUR5+IWOpKyaxl11znrJHDX1mKnNLR3bb1e1yZw42rDcRjn9/HgNiVgSufQVO/fGHZzYr8p8SPXxsJZxKKE4LZE4JaKYxF2ca5pU6LyhwhcyZ1uqkWN2CDiVASu3LOcUC1ni6y9CLQ4L3ttArepIkvFAlfEXrlw9Xht4pztcl9STQncOLdbHoDI0VIPbrnCUcVrXOxJjveerL1wkT3XXCRAbH/8EKM5z/T6+oWsdisBJaAElIASUAJKQAmsG4HyAteFO4Y/xyef1ZJdvZLq6moKPlRVNHLtZaeQal3FzTc+xuJFDTQU6iMLHDNJMpPn9jv6Y4cBx5x0D+99spK2lXkG9z+V6rZJdtqxE8u+WMjDD73J/kfswqVXPIhhtAVqwQ0wnICCl8A2/z1VlIvDkuM8XAlXdvxVdDtlP37/u0P4ZccMk2d8QZ8/jMMliVNYzv1jz1sngSs8fogHt6k8x6YEbnHurAglEbgiFL6PwG0q9LilHtyWbL8fQ+DKfYvzM+Mw4lj8NOXx/D45uE15cIvnHIcBl4YxyznFAlfCh+UhgZx/Yrfd6brH5lH479oEbuzlLK3K3VIP7trWp1TgxnMW0Vwc3v1jCNw4LDnO+V0bi3gusfe7HPO1zVffVwJKQAkoASWgBJSAEvh5E2iiivI3uGEbxJObMjxCQgqhg2WAHTZEObaE1YQuGAkIQpBCxYEBITkaGmC3/a4kUdmOoHERHTdoxeBLjuaQg3fgwVH/5M2pn3LGgN/Sd+AoPK8ax8li+lAIGrATbSAorBP14tDkOCxZhK14muXPRYOP4pfbtsVd6bLf3htwzZUvMvH5jwkdg4qwjnHDeq2zwI09nuJdFHEQh2aWhuXK66WhxaWTj0VbcRhwuaJCPyREORYZcchnfO9SgVtc+bYlVXWL59CUwI3FtZwbC6hyIbXFXmYRh5LPWhzGWhzqKlzifNziCsWlQq4pz3WxKBW7Dul2VzSV5ioex8WkSsPRi8eKCyXFId4tDVFuKle49PX4Xt/Xq1muyJTMN678vK4hyuXWuHhvlDFnRzkAACAASURBVMtJL35f1vawg7f/X+sde4TLhWSv0xeHXqwElIASUAJKQAkoASWw3hNoQuB+he91wLMhwI/a9pj4hAQYJLHXMu0XX1/B4POvI5HYhGy+QCpZx28P34FrrjyZf7zwD8aOn8z1t17J8SddQY6VWE4CN1tNKlkAz8ExfAq+h2FYWGYK37fwDR/DzIOZxQoqABMjNDENm8ArEOLi2AaelyNv1eCksriFLPgmaasmCqHu3DnJxZcdSeOqXzJ+zB1cfe3pbNapA8d0u5n5i12MRB4jCLlvWM91Frhx9dvvU0W5KQ9usQiI0YvAk9djL1bx/b6PB1fGKw4VjUNIy4VZNxemXC40Nba1uQJEck6xUInvEYt54Rd7PmXOInBFBMcVn8UzKlWN5YiLZJUWRipuKxQL6XJewGLOsce0+IFE6baPC24VP2yIq1DLueUEbjyvlhaZiouHyXhxATL5d6nAjSs5l6uA3JynsymBG+dEt7RX8fdZ42KOzXnA5bymqjrLe6X54Ov9t7FOQAkoASWgBJSAElACSmCdCZQVuG4WLrrkcV56YwahmSNlpYla3Nrynwy+2XwRKN+vI5GqobYhIOFU4Ng+Rricm64dwMEHdeHmGx/l+FMOoec517O6LkNIG5yESWPuU2yrioIXkklXRhWP87lvcJIehDahV4PhtcK3F2GaNpZh4roujuNEbYCy2QbS6TSuYeIXwDILVCQqqFtdz9HH7UKvPsfx7GNT+esDj9Pt6P3p0/dwlnxdz0mn3ERgtQEnH3ml/zKyxzoL3HhlSsXp2vrgNtXns1hcirdVxE7srYxFolTpjfusyi//b878PBKvawsvlevF0yZ5oaWCvFQcyXjiQS0WUiL0xHP4fasoy/lxoabinVw8V+EVzyueh9gq8yzu91rsJS8WgPG4kocqNhezKO0jLPN48R9zv2vtI9c0xUbCacWzGIfxlvaPLZ6PiOU4RDnmW3yvtXkixW7pGRznwxaPXfxgoZwNMraEQzfVb7epEGW5p6yPzFHWXI6W5FmXfiM1tcal613Msvg9sUP2W2xDvNdL13udvwl1ACWgBJSAElACSkAJKIGfBYGyAlcChM/sMYppcxZQUZWBfIJQeuFSoOCbGHbzbXwyZkjOayRZkSGfC7BwcLOr2aiDxfBh1/DLTZJkPY9p0+Yz6ZXpPPf8bIKgPckUFAouVsamvr6WikwmEq6BG5DLNVKRSRKEBSzLorGxkUTCJpTQaB/sRAbfD/C8gJRdQS67irSVpqLCZfBF3dh8i60YO/Z5Xn9zCtUO3HDdALru04WnnpnBTbc+R94E12skZbXh3uEnNytwfxYr/182ibVVC/4vw6HTVQJKQAkoASWgBJSAElACP0sCZQVuDp8+g0Yw691l5DwfP2tRkUzgkSUwTBKSbNvMEYi31fRpzNZRUVlDIefiAJaRZZttOjFqyGm0qm7Dx59+xYraFbRqvSlPPPU2L/9zCt+sXk6h/hekK0I8aqmtW0V1zYYEgUEQ5vHDHE6QxrZNXC9PiOT+mgS+gWVnMLAxXD8Kc9522xQDBh1LY73JTTc+yKKvsyQyVRx1UGe6Hbc7u+2yJQMHjmHqrGU0Bo2YVoBZqGHimJNU4P7MtrsK3J/Zgup0lIASUAJKQAkoASWgBJRAGQJlBa4EIvfuN4Jpc77CD8EKUyQck8bCMrAdEoVEszCzeCSTIjadKDc2l6+L+ul6hRAvF3LG8TvSq/extO+Q5PprxtKQTdD1gN3YeKuNmPXWDF55ei7z5i0hm7Oxk0lC26fRzWLYGdyCSVpULQF2wiEMfXw/JDQswtDANC0cP8uJp3bl6KN3Z8or7zBq+IvYyWoavQLJZFuu/fMRbL1NDRt1aM9BB17GysYUeaOeTDpNmEtx3yj14P7cPi0qcH9uK6rzUQJKQAkoASWgBJSAElAC/5dAE0WmoPtZQ5j9/lLMpIOfDTHwcc06Esk0rt98mSlTwn3zNngWlhNgWnk8P0fCrMYIK6lO5+jT5wiO+G0nUvYG3HXrwzz57Gtsvu127Hfw9hxz6O58/PFinntuFpPf/JDV9S62kySwfOyERZgXe6wo97a+bnUUqpypSJJrrKWmpoKL/3AKnTZvx83XT2DuOytJJTPU1WdJphIccPDWHHP4tuy2+1a89/YS+va7E6OiioKRx8YmbTqMGXqGenB/Zp8WFbg/swXV6SgBJaAElIASUAJKQAkogZZ6cAnEg3svU9/+Qmo74eYMbMMkdFx8w46KPzV3WOTxvYBMKk0+nwcjJJFIRK+50mHI9Pjlpu05f/B+bL91RzZs056rr36SRx//EDPj0rrC55DD9+LgQ3cjkcrwwvNvMvWND/li4fLo3n7SIfTCyHNbkUgQhnkaG5exb9edOPfcc/j0X7MYcsckVqz2cFI2DXUWlSkLx17ERRecA3zFCccdxl23vcwDf5tCXopgORZ+PsD0V/OX0c33wdWdpASUgBJQAkpACSgBJaAElIASUAL/eQTKF5kKoP+gUbwx41MCG8ywEgsLLyzghwmSRvN9ag0zCWEOz2/EMZOEfooAk5A8VtKnYGYgF3LorzbjhGMOYpttqqhuZ3LdDS/xxJNv4Xvg2AG2k2X//bbmwAP3YPsu2zH1jXd5ddJMpsxbiGOlCAohVgiOVeCUkw/jqKP247nnHubBiZ/h2Q3kjSShUU0QZkmaK9lzx86cdfqxrG6YzyEHHcCpv7+ZTxdkySeyGEYSw7dIWCuYMOz8Zj240oamucq08TJLv86pMz/jggGHfldt96fYAtKKpaY6RVwVWGyQqrRSdVeq8P5YR1zt+MtF30S3kIrMcRXpH+uexeNKBV6pXtxUdedyNgiTpipZ/3/Y/GPcI2419H32Ybx3xZ5yla5jO2UfSbVuqdrdkuOH2NKScfUcJaAElIASUAJKQAkoASUgBJrOwe07mjffWkRgBNiGjeF7hJaHH6YxkSzdH36YVkjgJQlZSf8Bv2fLzuLFtdm+S0duu/5eHn52Mdh+VGnZtKRVSz2dN0tw/O9+zcH7/4rPvvyAF5+dy8t/f4eaNg4XXnYSv+hQw7AhjzH3rVrqK1wapbBVIoNj2fi5WpJGPVddNhDTb8CuXM72O/yGo4+9mEJYQxj12C3gSE/dXMDEsc23CTr0uDvZZ48tiHvGliMRt9M5p/t+UauV7yOyfjjZ8leW2huLjHH3nPWj2RW3+hFBu0nH1pFhXyxeiYjduF/tv3uepePFIq2l9xNBLtfI+T/lev27ucS9ZuMevGsbP+YmwnZ1XS5qxyR9ccsd35fx97Vlbbbq+0pACSgBJaAElIASUAJKoJjATyJwg8CM8nIDz6Bjhxr69T2cQsNK2la15bBDduCKWx/iySenYSXa0VBoIJkwMTwTM/DJJAO6HXkIvzp4exLVWaxkBe/MWcKosc+y+KvlWI6JWQipSLci2+hjElBZEbL5phkGDjoB113Bll124fU3PuH6m+4jtFvjBXlM0wMfkkaacSNOa9aD2xKBK7/4i5D8MT2kLd3K4pUU722xaBPbij26LR2rJeeJuJec1+IerfF1P+Z9S20TMSX3+z4eWemvG/e2bclci8+ReVdXpyOP53/S8X1FZUv2dzw/Fbj/SSuttigBJaAElIASUAJKQAn8JALXIIkf1uPYlQSFRvbaZ2NOOuEIZk6Zyn5dt2OfX+/IVVc9ztPPTcc1TQzTxjEr8Ao5ElK0yrUIrBUcfNjeUcGr11//hFw+CXae0FxNZWMVlpWnQ/sMO+/SiQMO2Ildd9+aqhobN/D5+AOXMWMf5c3pn1BX8DGskIRjELomRpBg4ujTWyRwLxx4CCecOTLy5koosgjGCwccEoX+jpk4OdpdsQdXvIMv/mNudM6J3Xb/TgRJuLMIqoefmBWdL1428X6WjjnmL5Mj72fsORYxJWPKURxCKt42EZci7DbeqA133XAigy97+LuQahE75WwRYXfHsJe+u69ce/Ufj/5foljmJbaJcBXRKGP1HHRvdJ54auNDmIjQay5stSk7Yu9y6fzj8WXeYqucVzxvGe/Km56OGAlj4Sgs4vBZ4VxTlYpslmslXFfel3WL5yrzEwbirZQxhKOsWTHjOCRXXitdDzk/foggY8i94lBwuYfsjVKxHc83ZifefpmXjFMcJhwzlrnL+kmIvPwdi+lyeyEes1jgijc93h9iS7kHMHJfuY/s3V7d9/9uXcvZE78m85V1j8OgYzvjPVB8rdjTUm+yfkUrASWgBJSAElACSkAJKIHvQ+AnEbimZYBfiR/kMM2cdK6lZ4/f8cstqnny8ae44LzubNFlIy6/agwvvfAprluNFwYkk0nyuZBssJJWrVqRra2lbZtK2rerxqCRTTfdgC236ESHTavZa88daVudIOkY5HKwdJnPM89P57EnXibbsJraOp90RRuybgE7ZeC6LlaYwCLNhBHNtwmKPVzyy7/8WwSqCA0RobW12eiXdxERcoiokV/uRfDJefK+iN9YPMj1seiVX/zlHBEKxWO+/+Hi6Hw5Ys9oLHLi1+IQ0h4D1wjm7bbpiFxXLMLFrlh8ltoi9omdMicRTyKKRYiL/cWHCEU5RLjI+SIKS8NXW+IBbMoOEXjlmMo9ikNnxQZhICItnpeIyHhe8u9YwErIccxZ5hOLL5mrCMnbh06K5hqLSjlfhK2sk/CL10weFsi18kdel0NsEpEoYlfWJh5TBHq8jvFayHXjh575v0RuLD7lOhHgMifZDzKmCHaZj6yjCHGxS96P7ZXz5RARL2tWvBeKhXSxwI3ysatS0X6UcUpFbLzWMq+YbyyCy9kTr4mEuwvjWLjKtSLuxeb4HJmjsBROKnC/z9e0nqsElIASUAJKQAkoASXQUgI/icD1gwIJqw2en48KT4nXtKba4+KLTyPwfF58+EmuufEC2m+S4t77XuPD95fgpE027tQKy/Eww1Z02nxDKio9qiscNqhpTXVlaypSRAWqlgOff/wZyxatYPmSehYsWE5DPsUrb8whWzCwvEZsJ0Xe9aX5EamUTRAEeK4BYYL7RzffJqhU4Db1S70sgngexespAi0WHbFnMBZepZ7IYqFQGgIq74lQkGvE+yee31gwFAuh4g0Q29ucLTJmcf6p/FuO0jxjEY0iciMRP3RSJPRKQ3LXJnBF6DXFpCmhJPwO6XbX/xJk8ThiS7nc2WJ2xTaV5trGcxUhGo8j9skRr5ncS0SwCLRYbMr78XqIoC1et+I1jtdCBG8syOPXSsOH5YGBnCcPEGS9Yi+w2Cz7Re4dC8fiNS7dC8VrUi5EWeYjcxUB3VQuuay1iFo5Yq92qT1ii9jU0nX7vuHSLf0i0/OUgBJQAkpACSgBJaAElIAQ+EkErhHaeNRimzVgpLHMRhobatl+m83p0+84EoXlVLeuZPsdN8OyA774YjXvvbOQkCybb1XFL6raUlFRQaayCkyDxUtg1qyPmDFzDnM/+Ih/LXTw/Tyu20B1TYr6xnqcdIpcwce0HSw3Ea2+YYTYjkVdQy2pVAbTkN66Scbc9f08uM0JXBFNIgQnPTH4u5zXOLw4FrixYBWbSgVAUwJXhJaIHvF4ynhiw9oEbnO2tFTgio0icOVechTPK/5IxSGuIorKFWuKvZDlmDQllOLXi/N6YzH4YwhcCb2OPcLxvEScygOFlgjcct5tEc1x+HRTAjdef5mnCMy4qnNzAjfeT8V7oSmBG4coy1xkHuWKpYkN8brFjJuyp6UCN34QogJX/8ejBJSAElACSkAJKAEl8GMS+EkErm06FIKVeIEDQZpMhY2bc0nYFttstwGOmWb1ylVUpD0u/sOpbLftRixc8DWbb9oOz4evl9Yz992vmDnzC16fMocvlywlmcmQ96SklIPjhYSGF3l9s1426sVbU9OGQqOPLa2DrCyum8fEwHEccrkc6YoMnueRLeR4eGzfFuXgxiHKzQlcOUc8cnHerXja4hxbua7YI9tSgRuFQ38bPlvsOZTrY6+qvB7liO65xrMoPzdnS7H3Mg7VlfHKefdiL66E+xbnaBaLNhGIcoitIrxk3nKdeA5FLDXFpDmmco3YJueIUJR8WRFM5caT92PxFT9IiMVcSzy4co6IWQlLjsKdZ34WeV/XJnCFiTAXYVi8FvKziN5Sj3cs+OQ64RTfN87Fjr22sWe51IMrXMWzLeOWepHLiWjhLyI33nvlBG68NnEedGT3gEOiSIFSe2LGpR72Yg92HNYuecRxzrGGKP+YX+s6thJQAkpACSgBJaAE/nsJ/CQCNwzzUd9ZnDxhGJJvqKKiMombX4ZlORTCChw7JMg30K61zeWX98C26pj15nzef7uB6fPfIwjANL/9Y4X4QYjngW2lSPurCIwUhSBJaKYxTZvAlZ68eQiy5MhQkU6Tz+awTDt63/U9DDMACybe07I2QS0RuHGxI8lplV/u5ZCw0Div8YcIXLlvVEBpxueR4Iv73IrIEFEVF2ESkSde0rgQVnO2NCX6ygncuAVSOe9tsaiS8Fbx9MbzFntESItolNfLMSn18BXncsp78nBAxKIccZEkYRDbFN8r9jjG3tbvG6IsY8atjuReYrvkzzYlcEXIF58f5+XKg4i4cnS5fNd4vjE3uY/wEU6ybvG9Zc4inGXvlIYoy33L7YW4SnYx0zifON438UOM4srRxSxlDLFbHtCUs0fEcsw4rp4tY8tDgbglVOm6xff8T6s2/d/7vwGduRJQAkpACSgBJaAEfj4EygrcggtPvzSXFavmk/06T6uqTqxiNYFRIOmmqAgDGgwDzBArWI1jt2Ol+zVJuz2pcBX5ME3BLpCiPTSsxrFa4aa/IZsvUBFUYViFqO9s6KcpeGDYLpaZwQpMLHM5rp/ByhSi4lDSSiiThNCvIOuncZ1vqPBT+GYjXrimT65UQM4VVkPgkLDb4bt1WE4Fnt+ATy1JsxKCaoLAx0jWEQYmYZAgaaVpbFxJutIin8/h+Q6pZGu6HdGZDh03aHKViwVbcTinXBCLmeJz4tdX1+aiMdfWrqd4zHLjFAuXmuo1hYZiIVR8L3lPzm2pLc3dN75H7DFsqjhRKTQ5P553bE/xWOWYNMU0vk7eL+VYjnHxvEsZNDXX0nvH92qOZXG7pVLb4vmXzr14LiK+Yw9u8XnxtcUPMeL1LG3xFD/kKN0LxfeJ913xucK/XBh5ObvL2VN6v+L5l7aEit8rt3Y/n69UnYkSUAJKQAkoASWgBJTAT0mgrMCFWvJUE4SQNlzcvEWjGZJyQpKEEDoUpB4TkCBPQ9bBTMvPJokQbAPy1BOEGTKGT1hwcBNSUCoZne/5BqblE5ImiGbv4fshCcvBpB4jrKSAi2k4GIAZiCCWvF0o0EiSSsLoShO3ALYTpeLihy6h72DbRN5cywYDjzAaxYr+Wwiy2GaaQLy9dow+H/0jQJQ0OPKDnKzH/yHQEu+tYms5Ac1JbTkrPVMJKAEloASUgBJQAkpACayNQBMC1+Pxxz9i4cKFDB50WOSpDbHxXHBCHyyLEROeZcsum3LAPtvhmBY5C3r3vJ0//aEHXTZpTZiuxyBF5KI1U3z4+RfcfvtDjB15SWSTT8BLL09n/ueL6NnrBBIW+D6Ylovpm2BYa0SmqOgC4AT4Rg7fTCEyOAjrkW5DkIHAACMLRhCJb98PsES9hgZe3sdOrhGukSaWv203EryB62M6DkEgAjfEtGwC38cwExjiodbj/xAoVwlYMf1wAipwfzg7vVIJKAEloASUgBJQAkpACZQSKCtwAx9Gj5/MrFlzGDPiHHyvFivRDkMUYsGEhMc/XpnHpp3asPlGFVhWBXkL9u/an6FDLmHPnTvhOyuxROCKoPTSTH93GWefcQvvvX8blgtBImT+v2r5cuEK9t9/c0xRsUYiOt2ggSCowAuyOLaF4SfAXOOJHTv2VWa/9REjhg2I8mlFxBp2iiBwMUMpWiViGAoNkJBiyY5LEGYxzBRu3iWRXCNy/YKLlagUtbvGRkO8vtI+SAbIRN5hPZSAElACSkAJKAEloASUgBJQAkpg/SFQVuD6wNCxL/DWjIWMG9V7jfiLfJ6rcPxWhFY9blAZFXmyqYcwwyqvgYN/dRmjhl/M7jtsSs5eIxFNbxW2Xc0bs5dw0eC/8PKrF1NlmARmDo8UhRxUpiCfW0wy1Y6c6+A44H0rOg0KOKFDQAOhUcmIYW8x/Z3pjB/VDyvMYxoJAsNAfLISWmwBOQokgsQaiWrW42HhkY7eN8M6DF/aC0FoemQ9D9tOUchCKgUi7hP2mvBnPZSAElACSkAJKAEloASUgBJQAkpg/SFQVuC6AQyb8CqvTVpCyl7Kl18soP/gczmuW6c10b0O9Ot7H7vuviG9zzgc0zaiEOW9dr2aY4/dlpf+/izb7LQvt97am5rMmmjjV2Yu5MKB45g+/c+k8jZ+Eu4Z8xSfvPsVw+7qi2E10FDvUJdLcPml45nx9jR22rULf/7jhWyyEaSSHlOm/4tBA+8l527Kr7paDL+nB6ZVoCFMcvewJ3jkgUls1GZLrh92Att02gRx4IpYX7wcLr/8PuZMm8bJxx3IpVd0I8CMhO/Y8W8wasSjtG5VFbUkOug3W5OO1k8F7vqzjdVSJaAElIASUAJKQAkoASWgBJQANJGDG3DP6BcZO3YK90+8lE/nLeCmWx7kxZevobXjUzAczul5L133a0+fsw/DzYObNNl7j2s58OAN+dMf+3D22Xdy5FG706/HvgSByawPv6Bvj7uYPv0aEkEFBTPP8AmT+PDtJQy9vReOU0sYVjP4klHYRoZrbz6Diy4YQ6HBZcyo/oTGNwS0YcSIyUz7cBqjh1xAhdEIYSX3/m0Wjz7/EkPvuYzXXp7CAxNf49mnLsPyG8Cs4LxLxlPRqpJBfX5P7psldN6kA2Y6T5Ys7330BVtttQNPPfIut99yLbNmPyKlpvRQAkpACSgBJaAElIASUAJKQAkogfWMQHmBmw8Y+5dXmTx1HqPHnUq24HDIgddw19296Lpz5yjftn+/h9htj0r6n32Y9PmhHp999rqO4SMGsM+uNYwcOY933p3EmGGDILB4c/YiBvUZwazZ10W1oAo2DJ/wMm9PXcC9I3pi0IhHhj26DmD0yMFsvWNnPv+4QI9Tz2P2W2PA/Bo/bMuo0S8xY+5Cxt7TGytbj2FX0qPfOGZ/uATXzeP40neoglmz/oTDUrx8e/Y8YCA33n0Bv96zE8lQYpMhX6jHSlXy0iufM370JD7/dBGGsYSpM0aT0PpS69k2VnOVgBJQAkpACSgBJaAElIASUAJNeHAl33bosGf48MM6bhhyatRS54j9BnD//dfQpYu07knTq/99bLdjF87vu92aysVGFXvudQl3jujLXrtuzt13PMWSxQu55bZBQAPTp67mgvNv4LVpQ7GCPIGZZMK4GcyY+h4jRvfEMhtw/Qr22rsfd912HnsdsDWvvPYVN113Ma9Puj8qdGXaCcaNncPsd97mniH9cEypVuVwyR+G0qrdRlx4STdC6XuLieFVfhdlvNc+A7j6xos56KCNomZBQWgTGnV8PK/A2aeN4opbjqV1mwwDzxrH1Nl/JEOF7g0loASUgBJQAkpACSgBJaAElIASWM8INFlkavToSTx4/xv86dpeTJ78Oh+/vYyH/3oBhu0RBDY9+09gl913pFf37ck4yaiTz667XsjxJ+3JPnvtxs3X3MeV1/Zg766d8UP46P0l9D7zbqa8fQNJAnxMRo15hffe/pQhd/fGtusIwypuuOkxPnp/Ib0HncLwUfezzVYbcemFp5C0IeeGTLj3NV54aQ633XwuW26xJk/2H69+ynU3juT8CwZhBPW8+o8Xuf3mCwnMejBSXHXlM8ybv5T+A37PimVLOfaobfFwmfdZIycdfw033H4eM2fO4LlHP+Chxy/hl5um1rNlVHOVgBJQAkpACSgBJaAElIASUAJKoKzADQl4/u9vsnChx7z57+MHLhedO5iNNgLDyOL5ae4c8Qybbb4Jx/92R0TBZrEYPHg4+3bdimlT32a/fQ7imON2IxMltAZ88Ml8ht4xibtG9o2a8Ejxp0cfn8yX/1rChRecAGQJSfP1Snj8kRnM+eAfdNl2G7qffmxUqMotgJMI+PTzJdx191PsuG17evc4FtOGupzJ629+xNOPv0D7thvQq88JbNIxhUUDhTBBXZ3DHXc9yfIVn9N1z23pfvKvMS2DIEhy/wOvMWvONH59wEG8OXkuXfffmuOO2kd3hhJQAkpACSgBJaAElIASUAJKQAmsZwSaKDLl0ZjLk0xVRC1iwxBMyUsN8lhreu+QlZ6zQNrIRj8XcPBCk7QBuYL0oPUwQzs6xw9XY5k1UesfwwCJLJbLReRaIVhGQOg1YNhpcr6NY4Abgm1Bwc2SdhyCwMcyA7wwJDAyWAHRz2FokDcM6WSE70PSBN+A0M2RtFN4PgTi/fUhZUkboTyWlySX/4ZUpk1kX0FeM5KR3clE1BlXDyWgBJSAElACSkAJKAEloASUgBJYzwiU9+D6YEgtJiOgIeeTTjkU3AKrVzSyYbtWmJKU63zbRkd6CkmfXNuORKZV8MGxwFhFob4VCfHgWuAXAqxUfk37nTDJF4vr8Y2AjTtWY/pu1FPXlwJRdjLqZYtvRuNKRaowdDHkhMCJ1LYXGFh+iGGLWpZ+tuAGIQlR4f63wjkS5Gtut2jJEsxEkl9s0BpDFG9oge3h5i1s2yC0soRGmsWLs/hBI502brueLaOaqwSUgBJQAkpACSgBJaAElIASUALlPbghFERrOo0YJKKesQEu40Y/xtFHH0PHDZORcPTFq0qSb75ZweszFnDE4duTJCQ0Q8Iwj0kVeN8KVUtKV9kExioMWjF+wgsElkf3M44kaYQQrhHKfmBjmfWEhcoo3zd6zXcRBSz3wvBAPMORazkLbAc05QAAIABJREFUtuTzijkJAs/HMmzyhkfSFFXdCFQwZuwzeIH07u0GuPhhgGn6eK6L49RQ8PKYVpJRo14UfR21PtJDCSgBJaAElIASUAJKQAkoASWgBNYvAk3k4ObxPSkFlcWRsOEo/3WNQ1R0pROC920rHQk3fnPOXEaPm8zokX2xG+sgU4WJh4FNrtElkzFw/W8Df6MwYRg16mXcME+/vkeSEIdtvoCVSOD6kCegwjTx/SyGncQ3RGBHWhbbbMDz0tiWR+jnCe0kHokoFDktjmMvR95ORWHGRuBhmDYjRv4TO2nQ4+wDv9XH9RhhJaZRi+enMI1E5DAeN+4Vsq7PBX1/s36tolqrBJSAElACSkAJKAEloASUgBJQApQVuPmgwP0TXgGjwOmnHMX559/J6T1OZuLER+je6zCsoB1/uuo6Nt2oM8cc+Tv+8viDzF/QjiOO2ICTD+3K7SMfY9jwAfTreRcDBx/N9jtsTt8ew2jIr6JLl124+orDGT7sVRIphx4998cQT6rlROL5zrseZtbcxVAIGTX6fO5/8GlefHUubdr8grY11Vx77bHYrAmHlgtee30hw8c8gmUZnHzCr+n2u1054cw7MbKV7LxrG867+Hgm/uVVsoXVdN1zF+4b9g+GjD2bwb3u5+x+O7PrLttz4zUv8sH8V1m+0uPIo09jcK+ddWsoASWgBJSAElACSkAJKAEloASUwHpGoAkPLvzr4y+4dMhz/PXuvnQ9dBhvvjiAswaOoX/fwyFwuerKv/How+eTSaeY8s6XjB32JBPGnMPUGV8yYszLTBjdh179hnPuOUex866b8OVqWDT/Y/r2eYpZMy5hzJjXcIN6+vQ5EkvChj2HKVO/4L7732BQnwN48JFX2WOHGlbVt+aLL77g+mtPZLc9/8C0abcSlbcy14RRDxo4hL277slp3fehsTGgImNS2wgLPp7HGWfeyXvvDmPU3ZPx0o3sv/su3DX8ccaPOYde/e6m/5lHUuemePCBhxk57EJuGfYo7TKVnNPr8PVsGdVcJaAElIASUAJKQAkoASWgBJSAEijvwQ3rsKli/99dwkW9j2bSlKWMuPlYep03lDPPOIZUKmD48JcYN+IcjMDitfc+5a/3vsKwO3swc84CRo5/gVFDBjBgwIP07LE9rdukuPCPf+OgX23BqHtn8sGs2xgz+mUsx+K0M/cnY0p+bpKho59k9uyV7LHLxuStBPvu3IW35i7EcwN699yPXfcawNuzhpHgG7K5apyUzWfzv+bKy+5n9apGuvc4kJ123YSB543niIO346FHZjF5ynU8cN9LNISw546bMXbCNEYM7cmgQffT56wDmTLrcxKJFGeevgdjH5iBmW9gQJ8DdWcoASWgBJSAElACSkAJKAEloASUwHpGoKzAlXY+0mpn0AUPUrcsz5G/35Ljf7cP5w/+KyeduTdJM8WY8c8xakjvyJv6yrvzuXfUPxl1d0/mvLeI0fe+ztC7TuHEk27n6stO5a05c6grdKD76Ttz8GFX8s6Uqxly599JZiro3ftXhL6Hbds8/dw0Xpu8gOtvOIkV9WDm6rn/4Sk4dpKBffZh170vY+a027E8D8uWVkI2tY21VFU4TJmygMcemMnOO3WhzvmGnicfzl77nce7s4YwYeybNIRp9t6tilHjJzP0rrM48aQ7I9v+taSOOe/M5KrLT+FP1z3B5htuSr/eu61ny6jmKgEloASUgBJQAkpACSgBJaAElED5KsoBrHLrmfzaMv506Xieea4vHX+xMf16DqP3hYcQ5FJMuPdJht5+LtKp51+1WfqdfQu/O6hLlKvbo+9tbNGhFW/NXc6t159Gmw060m/QGLbfpoaXp07nuj8cybKlKRqy9fTvfwRSRFkOEdVXXDuBL+d/iJneiBsu78kzL76D5wX0OntP9t7vUmZMuyMqICVFpaSV0ZVXPsSKpSGrG+bTd+AxbN55I3r0GsbuW2/Hq7Omc9kFZzB//jz8ZGt6d/8V3XsNocvGHZjxP+y9Cbgc1Xnn/e/lblqQQOxmEcZsMcSAHAcwBJE4SE6QQ6zMGEhii5kxkAyySUS+gCZfkGdsmXxBGWx4JmA/E8v2BJPYJEzwZIAwtmw8gBfFcsA2YMeIXYCEdulu3f09p/qWbt1SLedUV9/uW/27z3NBt+s97/I7p06ff5+q6qd+oNs+eaXe+nNn6vpr/lJHHzpPz7z8vN73a+fp332QHVxODQhAAAIQgAAEIAABCEAAAjONQLTAHd8iVY/UmMZUbwyor1ZTuVpXvV5RrTysSr1f46qqv7xNqs/TiHmtNkca2afKrD7z7GXNqkujZam/sU0qDWpEs81Xz2qkKg2M71e5POQ9ubiiPSrVB9QY71O9v65xlTVgvqaotF99w0OqDzaRVupjGi33qdoYUX10wPs6n5pGVGsMqFZrPuF5oDrmfemu+VqjyrBUG5T6TQ31MY2XSxrft1vVWUfKmI33Sf1jY6r11TU82uc9tdnkVhpR87t7+YEABCAAAQhAAAIQgAAEIACBGUUgWuBqjzQ+oJFqVf3eF9FKtdHdKvfN9b6btqSy9g+XNTT4plSfrd2NMQ1pjqrlEanUp1HvW2n3aH+9oqFyXWMjw2oMHKp+1TzxO6S6anXzRULNr/2paEhG7Q4bldonlfYPqzRUUv9Yv2p9ze8jMkJ47/gcza7u8f5uqKHR2lxVKkbcmtfmqGG+u7cqjWubBhrzNFoy+Y9I9QHtqu/WIVXz14AGtF/jGlK1vlfDpVH1leap0qhruDSmwcaQ9927/EAAAhCAAAQgAAEIQAACEIDAzCIQI3BnVhFkCwEIQAACEIAABCAAAQhAAAIQQOAyBiAAAQhAAAIQgAAEIAABCECgEAQQuIXoRoqAAAQgAAEIQAACEIAABCAAAQQuYwACEIAABCAAAQhAAAIQgAAECkEAgVuIbqQICEAAAhCAAAQgAAEIQAACEEDgMgYgAAEIQAACEIAABCAAAQhAoBAEELiF6EaKgAAEIAABCEAAAhCAAAQgAAEELmMAAhCAAAQgAAEIQAACEIAABApBAIFbiG6kCAhAAAIQgAAEIAABCEAAAhBA4DIGIAABCEAAAhCAAAQgAAEIQKAQBBC4hehGioAABCAAAQhAAAIQgAAEIAABBC5jAAIQgAAEIAABCEAAAhCAAAQKQQCBW4hupAgIQAACEIAABCAAAQhAAAIQQOAyBiAAAQhAAAIQgAAEIAABCECgEAQQuIXoRoqAAAQgAAEIQAACEIAABCAAAQQuYwACEIAABCAAAQhAAAIQgAAECkEAgVuIbqQICEAAAhCAAAQgAAEIQAACEDggcL/9kxf06I+egwgEIAABCEAAAhCAAAQgAAEIQGBGEsi0gzs2NuYV22g0Dio66jUbMrbtgna2beJyjcur3TGycrOtt53+fd+lUunAGGglr3AftDP3VsZsKzXatrUdp1kZ+azzzMfWl61dWo6ufoLjK0tbmzY2NlFzTdZ2aYyizqng+WozH9vYmPzb4dcmtiuDTvt0id/Ntn5/551ju/wm5RmMGRzLrdYWPidsarOxScsrq4+0dmnH4/LK2s74i2rr6s/FPs027XiQQau2Nu1tbPycWmFpE6ed/uPiZ80raqyWy+UDL4fXt7bzR5RdK7nHnQM248yGjY3/uPFj6386YqTlkkngjo+PT+lP14Vapxfotvna2iUJkzQfaceTFugubZNyjFoQZ1mQu+QTtrVtm9Uua7ukCS7Op20slz6Js53OWK2ICpc8WzmfsvRX1jauNdmeZ2kL2SznZit9Z5NPqyxsYmTtp1Z9t7Pf8s4tD39pi4Y8YsQtnvL0nearXXW6+HWxbXc9rS7Iw/m1UlsroqmVsZWWc9rxIINWbVttHzdeWmWbNS/bdrZ2pr6gbdZ27eDkkku4DtfxaxOr1XPbJkZcHUmvR7G3jWXDLZPArdVqB+WVZYHj0qZVUZxlgTedAiZLrFb55cnEdtFtm7OtnYkbtM3aLm3x0Or4c8krrV9cfLnYJsV19eNqH+Sf5Vxop/hJqyXteJaxldYmr3pbzd02z+mKY5tP2K7b88taVzvbuSxE2plHku/pytEljottGrc8fCX5aLd/175rNR/X9q2KQVexYrNoTxsTecWcLmHi0ie2tq32m22c6RJ1na4nDx6u53oe4y+TwK3X67G5pi0U0o7nufBoVZSExVOWRaVrvWniJm8h2WqNLvUZW/9ESWvXat+l+bcZZ64+8ug7F0Y2otDVxmU85FFvlvxs+s52EWATP+s4sD1Xs+SapZ+ytnHJL09WLnHjbIP5BN+kuy3PPGrtBh9RjF0WR9NRQ7vzyeI/S5ssC0ZXvt0qftMWvy48XWzT4gb52vi1sQnG9OetcDtbPy75h8dKKzFd48bVYzMe4xi5ni+2TG3t4hi02t7mnM7C0/frkl9SP7v6cT2XouwzCVzbxYGtnc0iM8tiOuuCLi3vtOMu9dgugtsZM+zbJVbejF1iu9gmjR8XPy62aWPW1ZerfVrfuPpztXc9D7L6z9ourX9sj9u8wXSLr1ZZ2dYaXmRMV1zb/MJ23Z5f1rra2a6VBUs784pa6GRZ9GbNMQuXLG1cF+xZ6rHJy8YmLnY727bTd7ietFhpx6P4uLZpRcS41pMmPlxzTxJGtmzaHTMuR9e4LvZRti7tfXYubdJs047b9lfW+cslfiaBm5RYloVCljbBxbtfcJRQiztmO9lnyS2ujYsvF1ubxbOrPxf7NNu041F94domyt7VR5ogjBszefR30LdL3mm2acfzYB8ef+acizoXg28QLnkFF6cu7WznqajFb15xbM5N27kobBfMMW0Bn2c9abFs5uasNbucgy5vhC58grbhGC5+8mbg4i+YdzhnW262dknzqosPl/rCC7ssYzZLvLSFf9Rc6bq4d8krb75R48Z/Lc9YwfcQF7/B9V64XXgt6OLXtl/j+iYtVtrxVuPHjTGXuOFzKo9x6Brf1T7t3HLx52KbFtfmeBRflxyibF3at9LfUfNv1PloMy+njbOkmnIXuGnJpB3PukDI2i5tAdouv0kc8hBrreSd1DaL3zzbZPGVtMDKOh6nIw+bGDY2LqIgjYcty07kFcw9LX7acRsOaXOHi48o2yw5ZmmTNc/pjJUlx27PL0tNM7VNloXVdNc6nTlmiZWljQ3DvPza+LGxScq53e2z+s/azlZEuPh3sQ2yThQKE9+aYTOebH3G+co7jyw84tpk8dUKj24Sqa0K7nD7rCxd2nWdwHU5gfJcwGT1ZdvO1i5cf7vaZfGbpY2t6GjFt2vbvAS8a1wbEWN8+idw+NOtVuK5trW1t7XLe1yHGUX5T7OxnWvC/WAr8l39J9nnORbyzMvWV7vsso6/duXT7g89Ws3bZXHQaiyX9t2al60AcanVZmEfNefkvcBM8mcb36bu4DyctmBvNW7WcWTbztYuj3FjYsXN++E8XPNqRWykxUo73kpsl7auebj4tjmH8zxfs9Zi287WLg9GeXJJm39mtMBNK87leNaFUnACyuIjrU3a8bQaW20fXMwHJ9youK3EakfbNJ9pb6Zp7ePY5yWgs/i3EUl5911ei3obEWdjk3ZOBMe0+XdeQjgY12XsuNja1Ba2abd/m5zanUO7/dvUiI07gawLK9tI7faflke747v4d7FNqytq3szqP9gu6T05vP7IGs+vrd3ts/rP2s62rqz+49qZPkvzmXQ8rW3SWMzaNq1d1IcLNudEu8Rb3vzCa540HnG1Z22XlaVrOwSuK7EJ+3YuqPLwbevD1i5vsWUjijqdW1gItUM4TFeN0xUn7XSyycPGJi1OWt/ZtE+yccnRxTZrXtMRwyW3vPPJ259LLdh2hkA7Fk/t8NkKnenIxyWGi61r3Xn4tvVha5dWQ6t+bNvb2rVLaKTFTzvebo7BD1TCsVrNLcl3Wl22Hyq42iXFzaPedo0jW17TZYfAnS7SjnHyWtDl5cdGMExnrFYEdx55turDZifSxsZ2WAU/Zc2ae9Sn61G+8ojVSv/aMvHtbHnY2rnGn85a03LLu8a8/aXlz3EIRBHIe1GYtz+bXpvOmC6xXGxt6sxDcATj2OxW2di45m6zs5kmZKLec+Nqa7UfWm3vIuKyxsraLosons5YrmPL1r7X7RC4BRoBwcVk1MmZdbGZtV0YrY2f4IRuY5/Ufa22j/Jt49PGxmXY5eUvi2DOO7ZL3Ta2Lvm52NrEnu6xZ5NTqzW22t4mx3bZzOTc28Wkm/3mtYDsRI2t5t5q+yw1T3dM23i2dq415+k3zVfweJoodakjLa6Lr+kQoHH55FGH8eHCNo+YWT9siYudtkbP0p+0iSeAwGV0OBHIexHZCX9ZhJ6tmAlOwk5gA8Yu+bnYuuSTd79k+bDDb9PuXKY7jonXak2ttncZCza23ZaPTc7Y9DaBvBbAeVHMI588fNjWM12xXOK42NrWGbTLw7+LGA7vLGcVXOEaXIRiGqcsu995cHQR7Gk1hI/nmZ9rbOzzI4DAzY8lnnIm0K5Fc95+4/xFvYnkETsPH7aC3aZL2yWyw8IzamFgk5+tjakj/MZmwzrtU1kbH7Y5xtl1Qw6uNUTxtvExHTxt8sAmfwJZFpZZx1H+2U/12C27OGlzWhrzqOPtYu4i/rL2XxZBlrfITco9rT/S6o7r7yi/rcaKyqUdPvMQ9mncOF48Agjc4vUpFSUQmI7Fcd4xWvHXSlvbgTQdMcJi1ya36cwrnE+c4OxUTnFx4xavNnyDNjZ15RXLNTfsi03ARkjmtRB3idWuhb5Nb06HULTJI6swnE520xEra4ys7dopoG36vR1528TFBgJT5pyGzcoEZhCAQGYC03GKdWuM6cgrrWO6IYcsAj2tLleB6eKv22y7qQ+7jU1R8+mFRXK7amyX3yxjrdO5ZImfpU23spmuWrLUTxsItJMAO7jtpItvCEwzgekQAu2+JNkGWZ515unLJndXm27Pz7aeqDrafdm5bW5Jdrb8Z9pCcqbXFb7UNNyHM60/4sZgt9eRZ355+rI9903M8Huabdssdp2oMUuetIHATCeAwJ3pPUj+EOhiAraL6HaWELV46Ya8/JrTFlet5mpzeXKrMdrZf/iGQLcSSPuAJg8xk3Rpfx7+82IbziVtXssrbpqfbmKUlivHIQCB/AggcPNjiScIQGCGEOglQdcrtbrUGbcYjxq+Lgtklxw6earkUVOS8LKpzSUHG3/daNMLNfrce6nWbhxr5AQBCEwlgMBlREAAAhCAwEEEZopYo+sg0G4CiLd2E8Y/BCAAgXwJIHDz5Yk3CEAAAhCAAAQgAAEIQAACEOgQAQRuh8ATFgIQgAAEIAABCEAAAhCAAATyJYDAzZcn3iAAAQhAAAIQgAAEIAABCECgQwQQuB0CT1gIQAACEIAABCAAAQhAAAIQyJcAAjdfnniDAAQgAAEIQAACEIAABCAAgQ4RQOB2CDxhIQABCEAAAhCAAAQgAAEIQCBfAgjcfHniDQIQgAAEIAABCEAAAhCAAAQ6RACB2yHwhIUABCAAAQhAAAIQgAAEIACBfAkgcPPliTcIQAACEIAABCAAAQhAAAIQ6BABBG6HwBMWAhCAAAQgAAEIQAACEIAABPIlgMDNlyfeIAABCEAAAhCAAAQgAAEIQKBDBBC4HQJPWAhAAAIQgAAEIAABCEAAAhDIlwACN1+eeIMABCAAAQhAAAIQgAAEIACBDhFA4HYIPGEhAAEIQAACEIAABCAAAQhAIF8CCNx8eeINAhCAAAQgAAEIQAACEIAABDpEAIHbIfCEhQAEIAABCEAAAhCAAAQgAIF8CSBw8+WJNwhAAAIQgAAEIAABCEAAAhDoEAEEbofAExYCEIAABCAAAQhAAAIQgAAE8iWAwM2XJ94gAAEIQAACEIAABCAAAQhAoEMEELgdAk9YCEAAAhCAAAQgAAEIQAACEMiXAAI3X554gwAEIAABCEAAAhCAAAQgAIEOEUDgdgg8YSEAAQhAAAIQgAAEIAABCEAgXwII3Hx54g0CEIAABCAAAQhAAAIQgAAEOkQAgdsh8ISFAAQgAAEIQAACEIAABCAAgXwJIHDz5Yk3CEAAAhCAAAQgAAEIQAACEOgQAQRuh8ATFgIQgAAEIAABCEAAAhCAAATyJYDAzZcn3iAAAQhAAAIQgAAEIAABCECgQwQQuB0CT1gIQAACEIAABCAAAQhAAAIQyJcAAjdfnniDAAQgAAEIQAACEIAABCAAgQ4RQOB2CDxhIQABCEAAAhCAAAQgAAEIQCBfAgjcfHniDQIQgAAEIAABCEAAAhCAAAQ6RACB2yHwhIUABCAAAQhAAAIQgAAEIACBfAkgcPPliTcIQAACEIAABCAAAQhAAAIQ6BABBG6HwBMWAhCAAAQgAAEIQAACEIAABPIlgMDNlyfeIAABCEAAAhCAAAQgAAEIQKBDBBC4HQJPWAhAAAIQgAAEIAABCEAAAhDIlwACN1+eeIMABCAAAQhAAAIQgAAEIACBDhFA4HYIPGEhAAEIQAACEIAABCAAAQhAIF8CCNx8eeINAhCAAAQgAAEIQAACEIAABDpEAIHbIfCEhQAEIAABCEAAAhCAAAQgAIF8CSBw8+WJNwhAAAIQgAAEIAABCEAAAhDoEAEEbofAExYCEIAABCAAAQhAAAIQgAAE8iWAwM2XJ94gAAEIQAACEIAABCAAAQhAoEMEELgdAk9YCEAAAhCAAAQgAAEIQAACEMiXAAI3X554gwAEIAABCEAAAhCAAAQgAIEOEUDgdgg8YSEAAQhAAAIQgAAEIAABCEAgXwII3Hx54g0CEIAABCAAAQhAAAIQgAAEOkQAgdsh8ISFAAQgAAEIQAACEIAABCAAgXwJIHDz5Yk3CEAAAhCAAAQgAAEIQAACEOgQAQRuh8ATFgIQgAAEIAABCEAAAhCAAATyJYDAzZcn3iAAAQhAAAIQgAAEIAABCECgQwQQuB0CT1gIQCAbgddee03PPvusnn/+eW3ZskUjIyPZHNEKAhCAQAKBR3+yBz4dIDB71qBOPuFY/fzpb9X5557h/ZsfCEAAAi4EELgutLCFAAQ6SuA73/mOvvGNb+jII49Uo9HQ6Oiol0+pVOpoXgSHAASKQcDMK9u3b9f4+LiMwF24/EPFKGwGVVEfG9Xozje176Xn1XjjZf32ZRfr8kvfPYMqIFUIQKDTBBC4ne4B4kMAAlYEvvzlL2vHjh2qVquaO3euDj30UA0NDXl/l8tlKx8YQQACEEgiUKvVtHnzZv30pz/1BO4L7/w3AOsggeroXh334kb93LHzddsfrehgJoSGAARmEgEE7kzqLXKFQI8SMDu3P/jBD9Tf36+TTz5ZxxxzjObPn69Zs2Z5Apcd3B4dGJQNgZwJGIG7adMmPfLII57AffzU9+ccAXdZCLxry7f0+7/+C/rNJRdmaU4bCECgxwggcHuswykXAjONgLnn9gtf+IJOOOEEnXrqqd7/DznkEE/Ymh/E7UzrUfKFQPcSMJcmG4H70EMPeQL3n89gB7cbeqt/bK/eueVRrft/VnBPbjd0CDlAoMsJIHC7vINIDwK9TuCb3/ymXnzxRZ144ok644wzvJ3bSqXS61ioHwIQaAOBsMD94VlXtCEKLrMQOPqVjfrIhSfod3/zPVma0wYCEOghAgjcHupsSoXATCTwxS9+UfPmzdPb3/52b/e2r69vJpZBzhCAwAwgEBa4Pz3nt2dA1r2R4tCe13TB2LO6e83v9UbBVAkBCGQmgMDNjI6GEIDAdBC47bbbdM455+jss8/WYYcdxiXJ0wGdGBDoUQJhgfvSL3ywR0l0X9ml2qgW/vDv9cDda7ovOTKCAAS6igACt6u6g2QgAIEwgU984hO65JJLPJE7ODiIwGWIQAACbSMQFrhbL/h3bYuFY3cChz/2V3pw/SfdG9ICAhDoKQII3J7qboqFwMwjYATur/7qr3oCl8uTZ17/kTEEZhKBsMDd80sfnknpFz7XOd/8LAK38L1MgRBonQACt3WGeIAABNpIwAjcJUuWeJco+09ObmM4XEMAAj1MICxwx36Z+z27aTj0fe0vEbjd1CHkAoEuJYDA7dKOIS0IQKBJAIHLSIAABKaLQFjgli+9frpCE8eCQP3hOxG4FpwwgUCvE0Dg9voIoH4IdDmBeIH7hG4tna+bg/mf+Iv60A236/YbztP8Lq+L9CAAge4jEBa4g7/20TYkOU93/tshHTfFc0N7dw3rC9/cqYf2mQNNGz23Rdd/N2g4Sx+//BDNfznw+tFz9fFFQzpzdrlpWKvrpZd36z8/sV+vB5qec/ah+vcL+3Vcf8l7dXT/mL79wx1a97PaQTW+/1eO0gcXSM/8y2v646eDh6Nyb8Z8bvMO/cHG0TbwmnQ5/I+fQuC2lTDOIVAMAgjcYvQjVUCgsATSBK4eb+im8ybK37FJt19xjjZdt13rL0fiFnZQUBgE2kQgLHAPWfaHbYg0V/91+aC0+Q39wcam+yOOm6M/eueQ5r+xS9f83xFJB9s0LYd0y7I5mv+K33ZAq3/9EJ0yvF/rv7dH39hZ1s+dOVc3nNanvZt36g82jnmt3rHoUP3RwrI2/2yPPvv9ET0/b0D/4Zw5unR+XRse367/9lqwzNn6+OWDmj9c0vzhvfqdDfsDByPymtWnX3vHXK04tqEN39iu/7a1DcgmXO564C8QuO3Di2cIFIYAArcwXUkhECgmASeBK2nz+qW6fMet2nTD2cUEQlUQgEDbCIQF7mGX/1EbYs3WbZcPSC+8qRv/edL9sl86VFdWRnTV180WbrSNNKA/+fXZmv+q39bY9WnHkzv08X+d9LX0wvn64MCYrvo/eyXN0tplg+p/eZdu/OfxQD39+uOlc/S2PXv14W8ZUd38Ofwdh+jTxzX0hRdK+uDJ0iMP79JfebvK5icuryFvs3GyAAAgAElEQVR9bNmQZr88taa84b15/58jcPOGij8IFJAAAreAnUpJECgSASeBu+NprV9zv06/9SadNyhpy726/JjNuqlxk5qbvFt07+XHaPNNZtd3WJvuWqEr1vyNnnntRC356O2669bLtdC0M0L5wRt03XWf0kPDF+uj69fr9qULD2Dd8cTtuuGG2/X5bz8vHXWallxxu+66fakWmnjXbdbShQ9qzaee1orHt+hWf3e5SJ1CLRAoKIGwwD3i/X/chkpn6c/e1y+9sEN/vGlCVB47pP/4c1W98oPd+uwb5rWDbZqWA1r93iHNe9VvO6SP//qAjtk3qr9/akRffePgy411xhz991NKeuIfduuzqdVU9fvvmaMz9uzTyicq+vj7BjTr5T36w42+MI7La8iz7QvUlBoqg8Ebf/dnCNwM3GgCgV4jgMDttR6nXgjMMAJpAnfKPbiSjrr4o1q//nZ5ejRJ4A7eqqNvmK8NG67T6dqhB284XXedt0n3X3G0tON+rTj9Xi194l5doXt1+UkbdN32u7TUXPUcPLZQGt68XlecdJPO+/4W3XS0EdQ3aPBLT+jeKyYF8QxDTroQ6FkCYYF75G+tbgOLQd16WZ+ODXuu1fUvT+/Tbc81JDVt9OJu3fSDoGGfbl4yqHlbJl8//KQh3Xx6VUdUzL2wDe3YX9OTPxvRZ1+oNxu+Y5a+cHRD/+Oh/Xo4rZoFg1p3fkWvbtqr216Sfv3dc/SBgXGt/dqwmrfiRuQ1VNG/PXtIl82v66EN+/TXwSua0+I5Hn/9K2sRuI7MMIdALxJA4PZir1MzBGYQgTSBO+Ue3OEtevCmpXrv8K3aftdSzU8UuLfr7KUP6oq7btUVS88+sHNr0Ox48Dodev/lTR+prDbr3stPau4KLzQC936tePVeXX50akMMIACBLiMQFrgv/NYn2pBhSV+9rCS9WNdlE+L12AXSze8o61fKDa16pKH/rYNt/ETWLynr8C2Tbf3XLzy5pA8cKf38ISUd0Se98XpdF3/HCNySfnS09MmHGvpiSjWXv6uktXOkD32tIe/ZVieX9P0zpO9saujal8wLzbzeGvYz1tCjzzZ07XNtwBVwecJX/hMCt72I8Q6BQhBA4BaiGykCAsUl4CRwDYbN67X4pC261VyWnHiJsrRlw11ac+vtuv+hZzS45Frv3yvOHtSWey/XMZtvUuPA06um8h3e8oTuv/8JbXl6k+7f9ISe/sYzusE87MoTuMFLoovbL1QGgSISCAvcTZd9vA1llvTob5WlzTVd9L2A+zPL2ny69D+/UtdHVdL/+s2yDnkxZKOS/u59ZR3xSvj1qWl++OKy/ssR0me+Utefvq2sZ86WHvzHuj564F7apv3xby3pxlnSbU819OJEzEVmJzj0M7ytroVfNzvLU3M//riS7vmFso7cXdd1jzT09TbQCro8+6t/gsBtM2PcQ6AIBBC4RehFaoBAgQlkEriX79Dtm27Q2Z7AfUI37L9di717awO7rcF7Y4d3aNO912np7efpwU03aGHSDu6m23Xe0gd1+V03afHpp+v0hcN68IrgDi4Ct8DDkdIKTuAggftra9pQcVWP/tuK9NyILgp+BdBZfdp8hvSFvx3Tn6qse5b16ZQ3R/UL/9cIy4mfI6r67iVlvfi9Ub3/Z9Lx5/Xru29p6I77xjRlr/mUPj1zjvTg347po6rofy2v6pAXRnXRdwO+VNKnlvbrA7WafuGfxvWiF7+kB78+quu8+4CbPx+4qF+fOtKPcXDux5/Sp0fOKWvk1TH9/KMTl0W3gZpxefY/rkHgtoktbiFQJAII3CL1JrVAoIAE3ATuFj14w1KtWbheT3hPUX5Ctx59nXbcu0G3Lp6vHRtu1dJLbtbljzd03Y7rdPpd5+mJe1d4lyfv2HCTFt96uu5/cIUWBu+zPfoJ3XTedTp6/SYZl1vuv0LHrF+q5+5foYXaoU3rr9PSq/9GV3x9v24//X52cAs4BimpdwgcJHCX/Ekbiu/Xo1f2ST/bq4u+PeF+flWfu2hAl4yN6aIHR/WiEZYXD+lTR0n/e9OI/vTZunRkVf/5F/v13kpNH71/RH9jmh7Zr0cX9+nIveO67buj+uzrDR0/YXfJ2PgBX5f84pA+91bphz8Z0yd+PK7H+qr6s3P79IGjSvrnjfv0/mdL+rOls/SB2qgW/lPzq4UO/Bw5oO/+SlU7f7JP7/le38G5+7keK33tif26qo2XKZ/90McRuG0YkbiEQNEIIHCL1qPUA4GCEUgTuFMeMnXiL+pDN9yu228478C9s0bUXrHiZj00fJo+sOZWLX7wN7XDe4ryDm266wZdd+vn9e3nj9JpS67Q7XdNPJzK3Ic7pd29Wn/d2fI2gYc36a4VV2jN3zyj105coo/eeqsWb1qq209/QhuWPoHALdj4o5zeIhAWuD94T3ueovzN3+nXKVPQNrRz55g+8bV9+qL5Zh/vp6LrL56l64+taN7EZcPG5s5v7dWd2ycbH3fikD51Tr/OnVNqzlFq6MXXRvWJx/brfx7wVdZvLJql/3RyVcf3N9sOj9b04Pf36vd+UpeOmqXv/GpVP31sl676WbjPy/qzXztEH+wf1fvvl/7sd/qlf92hX3o8aNeve5bP0iUa00fv26u/bdOweccjPEW5TWhxC4FCEUDgFqo7KQYCxSMQL3CLVysVQQACnSUQFrhPXvIHnU2I6FMInPX1/8oOLmMCAhBIJYDATUWEAQQg0EkCCNxO0ic2BHqLQFjgPnXR9b0FoMurPfPROxG4Xd5HpAeBbiCAwO2GXiAHCEAglgACl8EBAQhMF4GwwP3x+R+ertDEsSBwxuOfReBacMIEAr1OAIHb6yOA+iHQ5QQQuF3eQaQHgQIRCAvcZ971wQJVN/NLOe07X0DgzvxupAIItJ0AArftiAkAAQi0QuC2227ThRdeqEWLFqmvr68VV7SFAAQgkEggLHB/eu4HINYlBMq1UZ364/+lr37mY12SEWlAAALdSgCB2609Q14QgIBH4Itf/KJOOOEEvetd79Lg4KBKpRJkIAABCLSFQFjg/uysy9sSB6fuBIb2btV59ed195rfd29MCwhAoKcIIHB7qrspFgIzj8A3v/lNvfHGG1q8eLEOO+wwBO7M60IyhsCMIRAWuM+f8d4Zk3vREz10y4/0e7/0Nv3ub76n6KVSHwQg0CIBBG6LAGkOAQi0l8Brr72mv/3bv9Wv/Mqv6JRTTuEy5fbixjsEeppAWOC+dMolPc2jW4qvjg/rpNef1G1/fLVOPuHYbkmLPCAAgS4lgMDt0o4hLQhAYJLAd77zHf3oRz/SsmXLdOihh6pcLoMHAhCAQO4EwgL31ZMuyD0GDt0JHLftaf2HXz9fv7nkQvfGtIAABHqOAAK357qcgiEwMwl8+ctf1r59+/TLv/zLOvroo1WtVr1CuCd3ZvYnWUOgGwmEBe4bxy/qxjR7JqdKbVRH7n5JZxy3QH/+x/++Z+qmUAhAoDUCCNzW+NEaAhCYRgJmJ/fb3/62TjrpJL3tbW/zhO7s2bMRudPYB4SCQJEJ1Go1bdq0SY888oge/ckevXn024tcblfWVmrUVBkbUd/wTi0oDet333cJO7dd2VMkBYHuJYDA7d6+ITMIQCCCgLkn95lnntHzzz8v8++RkRE4QQACEMidgBG4/Ew/gb6+qt5yzFF69zmn69KLFumoww+d/iSICAEIzGgCCNwZ3X0kDwEItINAo9E4yG34Nf/vqP/7r9Xrdc+P+X/Qzvzb9te0D9vGvZZk6xfk+/Jtg/8P2kQdT+MSPB737zDYOK5RecX1dVRe4VqCf5vL2pPaRMWxtbe1sxm3efjK8xJ+W1+2dj4Dvz/C7ZL82MYI2mX1H+cjKgf/tbj/B2s2/w7aRcUxrwV/g+3Dr0fZhl9L+9vPyX/Ogf9/v1045+Df4dqCY9y2v2zOC2wgAAEIpBFA4KYR4jgEINBzBLIIubBwjBKwvmgzx4zoNb/+4t4Xw3674N/hY0mxgkIuLKrjjgU7OEoAR4nNKAGbJFaTBGfcsXBetsLTRhi6iGLbuD13okwUbCNeWhWrSWIyzN02lo3gjbOxFc5xAjZN3CYJXxtha4Sp78P/d/hvcw6YY+HjcSLYzzks3sMi16WvevWcoW4IQKC9BBC47eWLdwhAYAYScBW4UYLTlB0WpsHX/F3dsBAOvu4Lyzg/cbuxSbu0SaI3ScgG29mI1bCvOEGZZdc3TRDbCO24YWkjjqM4teqvG08TG+EaFjdJddj6i/IZ19bGZ5wYtfGZJoLjdl2Tagi3CQvGqL/jdlDN61G7rEGB67cNCtmgiE3arY3bwQ3mg8DtxrOXnCDQ2wQQuL3d/1QPAQhEEEDgTkIJC9s4QZokjpMEYVaBa7sDaytY00RzeJjYxi/KCWa7K5qXwLURTX6sNJGLwG1e5ozALcrZSB0QgEAaAQRuGiGOQwACPUfAVeD6Ai68OxrenQ3aRV2iHHdZM5coN+9DjvpJ66u4wduqQHUVzkU+idIEZlishllkbW+zA5sUK213NirvtMtz44R5eMczaBe1GxqME7XjG97RDe7IGt/hndfwjq35m0uUi3xWUhsEepsAAre3+5/qIQCBCAI2oiluZzN4eTAPmWrCdRGTSTvEeYhV499f3LsMfltBa2tnEzsPXzbi0SaXNJEa9OEa0+8PG8Hpx7GNEbd7m1aPza5vVA5RlxfbCOW4S36DwjSL0A23T/vbz5WHTNmeFdhBAALdSACB2429Qk4QgEDHCWQVuWGBaxaUSU9R9gWgzZOWfShJO8NhgZh0ibHx54vwoBBNE5k2lxWH+dnuwNraBVm4DBYXsR3lN010+seDYiSqTZpAC44jl/rCtlE7h2GbtPyiaorKKa0mF1FpU7PrDq6tgE6ysxG+USI8LHyNjS8iw/Y2u7c+y/DObdTr4d3eqPtzo2z8Hd6wz2A/2jC1GRc2/Y0NBCAAAVsCCFxbUthBAAI9RyBN5Kbt4gaPJ/07atc3LGKDuQTFcJTojRKr4VzDAjHqeFr9caI4SXz6dYUFoHndf81V5LoIUVuBmjbY0/yktbc5nkeM6RAXtjHS7FwFq4vIDo6tsOj3x17SjmwwVpRYjRPvUYI4rX34eFjwRonKoFiO2qUNCurw8aCAjft3Uk5hgR7Fyma8YwMBCEAgLwII3LxI4gcCECgkgTSRFycMg6LVRugaeL5wNYvJpPtufWEZzC0uXrBTkkRsuM6w7zjRmtTOto1fT5rADQrqtMHWikhOE5Ymz7RxkZbfTD0eJwJtmKXV3KrATRLQYYEbziXLTmRSmyhhGxaCSeI3zjYszuP+Dr5uxK8v4oP35qYJ2+DxtFxtPxxIGwMchwAEIJAHAQRuHhTxAQEIFJaAjVCKEoNRgjMsTMM2SYI1aBsUjnFtosSg7S5uuG2c2A13uovoS+IaJyDjBlmauIoT2kmD1tZn0EeWNjPtxEnbhY2qx6WNra2tnS/SfIHnkp+raIsTtWni0M8x+P+wwA2L0ai/owRpkiAOHouyixLAcXm5cJ1pY558IQCBmUcAgTvz+oyMIQCBaSaQJFxsdkVtd1rTBG5YqIVjZ80zTqSlCbYsu7e2YjMtdhZh6eKzXUOsG3KIq81FNLaLj20OtnZRojGcu8vOsc1Ob9B/0k5uODff1mYnOmwbjhM8niSwXe2SxHhc3e0aK/iFAAQgEPt+1ujmd1v6DQIQgEAXEbDZzTXpBoVn0q5m1C5v3G5pmp9g3PC/o0RlK+I03CVRIt/fhbVlFl7UR+1YJw2Fbn0r69a8bE4rFxFp4y8vG5e8wjuTUedGksANX01gI0LThF6SSE7bNU4Stn7ctJ3kKFEbFzeuXpcPBfLqd/xAAAIQsCXADq4tKewgAAEIxHzlTZpYTDqetAOcRZjaCsO0nOOEQJLQjhogtgLP1q6VGHEDuJXYaSdFO32nxW71uIuQdI3Vqu9W2tu2tdlJDYvZcH+nCVbT3iafKKHuIpSTdnGjckjyHZezTR2u4wR7CEAAAlkIIHCzUKMNBCDQ0wRsLgUOArIVhTa7t7Y7omnxwx1oI8TiRHHUwjZNaEft2GYdVDa5J/lutX2n8s4aNyzK8vDj6qNVMdRKe5exFyUsTa3+mEkTglFcbHJ3Fddh0Zm2i5s2BmyEeZoP1zGBPQQgAIG8CCBw8yKJHwhAoCcJpIkjV0EaJXL9xWaUaAwei+uANEFufKTVEVzUp3W0ja8oH1nbxYmBrP7S6svjeDflZiO48qg5i4+8+zZrrbbtbOz88y2LiA0K2ajd4vB8ECd0bcRpWi1px7P0N20gAAEI5EEAgZsHRXxAAAKZCRx+4Ycytd36rc9natfuRmnCpd3Hp0OIBhmm1ePC29bXce+51sXtAduXHrk7Uzu/kW1+LQWZ4Y27XfTkmV8evmx92Nil2ZjjR/7S1ZlG2BuPrre6lDqTcxpBAAIQyJkAAjdnoLiDAATsCWQVt36EbhW5rQqitB3XNMJ5CLE8fKTl6SLGfV/H/vKHbdzG2rzytc+21L7Vvs0leJc5SRNWXZbugXSmK+884tj4SNsRPuKiFS11RbfPty0VR2MIQKBQBBC4hepOioHAzCLQiwI3uAh1EbLhxavtfb3dPiJchfTRi/+9V1LUYttmPG3Z8N+7HQn5TRMBG9E4TalYh7G5Nzbq0mUTAIFrjRlDCEBghhNA4M7wDiR9CMxkAjaCJKm+mb6j4Cru0vo6b39p8fI+bpP/URf/u5YE7mvf+Ku808bfDCIwE0VtEG8r+SNwZ9BAJVUIQKAlAgjclvDRGAIQaIVAmsANCtgo25kucF3Yxe3K2IhClzidtLWpJes9hH5dr3/zc50skdgdJtCKQOxw6geFDz9QyjeIqzE8h/rzp3k97t/BoL0033ZbX5MPBCDgRgCB68YLawhAIEcCSQLXLKaCx8N/mzRYcOXYGV3gykbgRu1CRY2NuHLMw3L46V0CRRK4rr0YJ3Dj/Ljau+aDPQQgAIF2EUDgtossfiEAgVQCHRO4r9ynFddu1sqvrNKigdQ0MegiAmk7+cHdqGDafjs+FOmiziSVaSWQdsVMWjKcO2mEOA4BCHQLAQRut/QEeUCgBwnkK3Cf1Lp3Xq0vBTjOOfP9WrVmlZYtnKpin1m/Ql9ddLdWndUF6nbrA1r5MemWO5bp8KKOgRxrjBO44d3+MMpogRsxZk68WCtW36wVi+x7Y+vG9frk2vX6xvN71L/gTF12/RqtWrZQB0bX1o1a/8m1Wv+N57Wnf4HOvOx6rVm1TMFh+eS6xXr40ju04DMPaO6Ka7Q8FH/rxnv0F3eM6sr1K3RW2jhJjGdqfliXfm/VVD9PrtM7H75U31uV6j0tOse7lIDrjmyS/ZPr3qmrg5PtgZqv1OfCY6tLeZAWBCBQXAII3OL2LZVBoOsJxAlc2yfkTrU7eOG++7F1uuqTC3TbAyt0WrfSyFH8dWuJyrFGG4GbxCFtzIy88pjWrVynuWvu0UqLD0BeeWClrnp4se5eu1ynzZW0+xndt/pabbj0Ht2x7FhJm3XP8lV6dfV6rVrkGeiZ+1br2o3L9cDaxTKvSM9o/bL7dOpXlunxd39Gmy9dpOvXBsfsk1q3er1eefhYrUgVD2nxELhde560ObGke3CDoYP340a9PjXNrXqg+Qmdltl/JtTmSnEPAQj0OgEEbq+PAOqHQAcJ2Fxu2opYkQKL+bDImvL3K9qwdrXW/N1T2jPnTL1/zVqtXmzEibT1sXW6cfWX9JTO1PWrLtXGh+c2d1sT/Ukjz9yjGz9ypx7fJi24dJXuvmX5gR27oM8rVy7SsxsW6hMTO7ivPLRWq//iq3pq26j6F5yv6z99m6467eCd5mg7aePaq/Tk8vu0YkLRj2xcq6ueXK77VpymWN+mlv/0rBad+KTW/91TGl1wqW6++xZv53vrAyu19GOPT+mG8295UHcsOzzeX4hb1hqj+t5mzCR9QJImcJt6c72WfX6h7pkQoLF9ObJRay95QIu/vkYXBLvolQe0dv0CrVh9gY7d+pBWLn3KE6aLDhRkBO2dOuZzd2iJEQWb79NVn1mgu9cu0Gfe+bAW3vysNp9qrjBoNjB9eOMrZ2nhx549sPMam1NqPARuB6e8jobOcwd3spBogRs/Ps0VK7t16aKHte7Op6Qzr9cdty3SxhtXqvnnHbp7xVne1Q/xc2H8fN1RwASHAAS6hgACt2u6gkQg0HsEkhZcNveLpYkVs4O7btuVWmN20hIE6cCG1bpq43Lds2qR5u5+TGuXfFUXPLRWi0ce0Mqrn9Tyz63W4sNf0QMrf0sf0816ME3g7t6g1cvu0/nrb/NEorfL9+QKPbR6kQZMHgd8btWGtVfrxlevafo09wav3KyV61fJbPa9ct9KvW/DZXrwjiVTL19OsJsbELTSiDauXaINyzZo1YIE3yanpeu18O7mLqMXd+Nyff3ADuPE2Bx5Uus+8rAu/fQqnbUtxV+rNcacDjY7uC0L3JHHtPbdj2uZ2S1N6ssn79AFXzpLD4U5Tcl9qx5a+T59cnS5Vn3oMi06a6GOnTv1AwvzIcLHdIvuWPZq8/LhryzUuvtO1XpP4Zo+vFGvXHONnl06cWlxUk5Ki4fA7b2ZtlnxtO3gps1/Sz+jhXffo1WLpMfWLtGNT12pO+5eqUXaqHVXrdeZ5oOf0fj5JXa+bl4OwQ8EIAABIXAZBBCAQMcI2C644hI8WOBOvQdX6tepH7pbn1t5VlNYBu91Dfw9sGGNltwhrVq9QhefuVCHT+iPrQ+t1NWvXq8H/O1Qs9O2rl+fThG4emil3vfUNXrswP2M/iWoq3XqhgSf4ULNfZGfObUpfpN6KWhndhWXbNCyDat0VvDfSb490b1N1/uXckdeUvyKHli1Tlq1Tt6Vtwn+TP2x3LLWONHORuAmoUr7UKTZdlIEHpPQlxc8a3vf6lY9+cCX9KWvbtBjG5/X6ILzdc3aWybu892tDauv1bZr7tHyhX7c5Xp2xT1aePdqLdJjWnvjNl1zx0J9fuLe2cScvLGbFO/g+44P8Lryc9yD27HZsP2Bp2sH18ybcfPfBbunzjXmw52rt/lzrNkNfp82X/OYVoZvBQ/McXHzdfsJEgECEJgpBBC4M6WnyBMCBSRgs0vbilgZeWWD1l27Tsfe9oBWLIgXuIeb+yIfuEOfvNNcGtyvM99/s9asWqI5D/s7axPyMij8EgSzIi7rlc7XLQ/eofMfT/Bp7tDc/JgefmCjntn8uDZufFbPn3VLpMCNt5vctb1+dK2WbFimDRNCO7ZNyuXWZhfxyXUf0cOXfnrKg7ni/Jn6mzuSEdwcaozq+2m5RDmwg3tMQl8ue9VmBzdcxYheefJL+uS1G7T4K+u1fMFjWvtbz2q59+HCpLDuX79c9511j1bu/phWbrte65dvO/BwqMScDvokJBTvWHZwCziVWpWUdO5EPaTNThAffIly1G0N/vy3TFPn4cmrF8zANb6W6tlrvuddnh8/x0XP16FnCVoxwQgCECgmAQRuMfuVqiAwIwi0W+B6e3Hr3qmHL/2eVh1j7jOVbr57mbwNyOBubIDWyNZn9NWPXa0Nl/2DbtHHkndwY/yZHcyP7Fmle5YvPKgfEneFn1mv5as366pVy3TmwlO18NXP6N3rI3ZwU+zMPZtLNizW2pHVetxcnmx2Q5LapAjcVx5YpXVapXXBrdsEf4k7uLY1xoxgmzHT6iXKht8l913gXXo8ktCXirsHd/dDWrVko676+mqduXGt3r1hsf7v6gsmn6ocHJdap8UPXzrxIURAfJr7gO9boGv2fEmjU3Z3V8ns4MaNr5HHUuKdhcCdEZNjG5J0eaifCZ9Z4CadM6G5Jlbg9tvNhcH5+g7vhnZ+IAABCIhLlBkEEIBA5wjYiJWk7FIvN926QWuvfkCL7lmnJdqg1Zfcp0X/cIeWH7tbG9et0LWbV3i7o2bH8epnr9Q9qy7QXO3WhrXL9NiSh7T61Meb99Lec4eWHRu6X9bcZxbj73DzoJ/f+qounbgHd/cz92j16lFdf98Knebfn+b5DOVhLu19asXEvcDmabxX65OjN+sffFE+AcMTyUl2RnhdtVYbt12gNeZSZbM3ktQmQeDOfXKdPvLwpfr0quaDX/yfRH851BjX7+0eMwc9RTmpL82DcPynKN9ymU4z17Z7T1G+Wg8svkfrzQccI0/qjqvWaNuKtVq17DTvqcm7n7lPq6/dqOUPrNUx9y3Tfad+Rau9p1QFxeczWr/8an1mYJXuuWe5Fk55YFrC+EqJt3guArdzM15nI+d77hyYCQ5+inLSOWMpcD/0Svwc1x83X/Ol5p0dYESHQBcRYAe3izqDVCDQiwSyLroO3qVL/07TVzas0Y2rv6pn+xfpD2++WI9/deKJyAo8lbN/gc6/Zq1uWbHIu+/1wNNAdy/UZdcs0qsbT5184nGsP2n3k/do9Y3mKcqjMt/He/Pa1Voyce/qgWMjp059MvPIM7rnxo/ozse3qd98h+/Ks/T4tc9q+ZQn8HpJpdiZy5Qv0cqBuyfvA05qEytwz9fjK5cq9BBlydyreX1/Yg4t15hwMrRvzPRrwZmL9aGVf6irAt9Dm9SX5vLtzQ+s0xrv8nbz5OuU78GViXGZrve+n/lV3XfVZ7Tg7rVa7D0gZ6r4fHLdBfrkwnsmrgSYeiwxp+D34E6JFxbRAch8D25PTL/5nTsJAtd8iBM3/1kK3FWnJs1x8fN1T3QiRUIAAqkEELipiDCAAAQg4G+dhu7jBQwEIAABCEAAAhCAQFcRQOB2VXeQDAQg0NUEIp8u3NUZkxwEIAABCEAAAhDoKQII3J7qboqFAAQgAAEIQAACEIAABCBQXAII3OL2LZVBAAIQgAAEIAABCEAAAhDoKQII3J7qboqFAAQgAAEIQAACEIAABOMxfXYAACAASURBV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AAEIQAACEIAABCBQXAII3OL2LZVBAAIQgAAEIAABCEAAAhDoKQII3J7qboqFAAQgMEmg0WiAAwIQkFQqleAAAQhAAAIFIYDALUhHUgYEIDCVQC+Jt16p1aXOsGBJausiblxy6OQ5mUdNUT5c6nfJoZOsWondCzX6fHqp1lbGBG0hAIHOE0Dgdr4PyAACM5qAy4K3XYX6OQQXYN2Ql19vVH5BFq3mGte+W3m0axzgFwJ5E0g7h/IQfUkfJOThPy8mcR8adTrHTsfPiy9+IACB/AggcPNjiScITAuBVsWQTZJhQTYdMcN55RkzT182/Fxtuj0/23qi6kgTCLa+22lny3+mLaRnel0+b5sPcNo5Ptrtu9vHVZ755enLtl9MzLQPGW192dh1okabvLCBQC8RQOD2Um9Ta9sI2C4kW0mgW2NMR15p3LohBz/HduXSLr9pbKfreNHrmy6OMylOLwiBdtXYLr9Zxk+nc8kSP0ubbmUzXbVkqZ82EOgUAQRup8gTt20EpmOhnHeMVvy10ta2E6YjRhaBOJ15hVkFY3fDLqXLLlcWbjZtWr1n03Y8YtdbBOIW8GljMsvC3yVWFv959VzUnNPJfExdLvFdbFtlNh2xssbI2i6JSTt8huNNR4xW+532vU0Agdvb/d/x6tMWKFkTzNtvnL+oy57yiJ2HjyR2rv7Ddbq2T+vHdnGMEqXhN2abWuLEbBZRnsYi7ng35OCau8k5y0LIpk9cc8G+OwhkHQ9Z2rW7YhsxPB15p81paTnEfTCV1i4L3+kQ5n6MqPcVm5zbUXcwbqv+4/o7ym+rsaJ4tcOn6wckNv2ITW8TQOD2dv9HVp/34rIT/vIWZGFx0WpNLvm52LoM51ZrSIvl4t/FNi1unsK+k7Gmi4ltjd2Wj23e2PUugXYtxLMSzSOfPHzY5j9dsVziuNja1pmn+AwLtTSRHRbjeQg94zMtrgubLB8Y5NlPefry626HTxem2LafAAK3/YxzjdCuXZy8Fq82foITr439dAsWm5xsbFw6Pi9/WcRw3rFd6raxdcnPxdYm9nSPPZucWq2x1fY2ObbLZibn3i4m3ex3Ji8iW8291fZZ+nW6Y9rGs7VzrTlPv2m+2rXznBbXlYmtQM47bh7+XIV5HjFteYX7IS522ho9S3/SJhsBBG42brm0ymuxlpcfU1Sar7TjLmCy+rJpZ2OTlmurPmzEpo1NWp7+ceMr6tNg2/bB/o96Mw/6ySNWXF6tco/ya+vT1s6FabeJ5LxrzNtfXmzx01sE8lrs+tTy9mfTG9MZ0yWWi61NnVlFRZxvmx1GGxvX3IPvg7Ztg3Y2gi6Yd6v90Gp7l3Mja6ys7WwFaJh/ln7LEss2Tl7128Yrsh0CN6F327lwy8O3rQ9bu3YJjqT4nc4tKOpaEUbtFDG2jGzt2tXPvl+bPGxsbCbevPy02vftzMOFqw2zvGzyrjlvf3nViZ/2EWjHYq4dPlshMB35uMRwsXWtOw/ftj5s7dJqaNWPbXtbuzQRn1ZP1vadzs/kHZdDq7kl+bblaZuDrV1S3Dx8ZB0Htjxmgl1PCdysC6jgLlsWH2lt0o6nDaRW2wdFXvATxVYX/eH2reQZ1zbNZ3iHNK+c2ina00R3VjGdxiptnLWSV1ikhT9ND8YO91nWvIPtkuLZ1N3quZC1Btvc2u3fJo9259Bu/zY1YuNOoJ2LtTwWru4VTW3RTfXlnUteu57BvJLek8Prj1braXf7rP6ztvNHXlr7tOOu4sf0WZrPpONpbdsh9tJiBsdamm3aHNFq+7R5LIv/dpy7aRy67XjXC9w8FzVZfdm2s7WbDpGVVYxkrSEsYFoVBK0yykuAtsojqh+CbxZ5ibks/W1bm61dq33mIoL9evMSrlGLrqx1Zx37eY4F2zeaPGu0jelq1605dmteWRZDrn2Sxb5b87IVDVlqDrexFXrBdnlzy2vhG5VjnBDKUrerCEvrH1uOtnZ5jJsokRX3AYBrXkljr1VWrrm42tuO/1b8ponKrOMva07tbtdu/62OqbT2WY53ROBmXRhkbZcmvtrlN6lDomK65uFqH8wnLwGYxtaVQRah1koOSfGy8nVpZ2NrYxPHOWtbm3Y2NnnnZTuGWxlHUTm3UmuWcyDvNlneHPJmmDWHbmHRjvyL5DPrAmo6GUxnjlliZWljwy8vvzZ+bGyScm53+6z+s7bza01rn3bcVvRlZesSv9VckmJlySPPNll8tcIjKl6WHLK0sRmb7fKbdZzazHcH6mpkWLllaJL68KK0hbAPORw7ajfMBUDWRVwcAxc2LrY2Is7Vn4t9mm3a8TxEQx4fCnSyv13EmYvtdLAPj7/gJ89Rx1w5Bz+1zlJP2viK+lQ8rzg256brnBTlM6oGl3HikkNarGD/xs3NLvFsbKP6y+XN16W/g7bhGC5+bOpql00w73DOttxs7ZLOdxcfWViEx19SPJtx7ZKDS6x2ccjbb9S48V/LM1bwPcTFb7C/w+1cxkLeC+y0GtKOtyKSkoSKS1wbwRPHLS6Oa3xXe5NPUhsXfy62aXFtjkexdMkhytalfSv9HW4b1GLBY3nMuVlrit3BtX0Tt7VzWYi5+nS1t1l8u/h0sU1aDLv4cbGNqrfV9jaLgG76EMClXhfbNHHj6svVPm0su/pztXc5r9NyTRpTreRlE7dV/64cbM4fm7yj/ORZi02fhBeVtrVNt910cZnuutoZL8vCop35JC0I81hI2eaehUuWNkn55OXPxo+NjavwsWGdFjfteJ780mKlHW9VzJj2eYnIJF+2eba73k6JtzziurDJI14e/Rnsd5f8/XaubfL6UCIpfqzArdfrsXND2kIh7XjYsat92mLS1Z+tfR6CLS33OOhRsW3zdlko5xHHdsGbRyybN0nfptV4efWdycOWkWtM2zFha5fEzmWsZvHjWrvNWMj7HI6K6co2Ke8svrK0sWHXah+6xHCxDdYbfNNsNweXHItkG8XYdXHTbh7tzieL/yxtkjjl5S/vhWY451byzCs31xxs7W3sbGyCAiXugxpbP65iJ0nYuMR0jZtFrIfXTS75tSIkpyuOK8OkvvOP2eRuY5NXrLg5La8cgnXHCtxarXZQHlkWDC5t8hIgrcZ0EYQutlkW13nU4pJjHra2OdvahXPK2i5tUdXq+HPJK00suPhysU2K6+rH1d5GsGb1mbVdWj/YHs8yttLaJB13qdfFdrpyaiVO1rbTxSFrft3YznXR0YkapitHlzgutmnM8vCVl1DMa3GatPhutV7X9q0IH5tFfxSzbonpKqhc2AZts7ZLOjdaZZhHTnn4yOtcaDWXVttnncfaGTdW4I6Pj0/J13VxMJ1ioZVYLnVlEaitCkaX/FxidXMttjWH7bK2yyIkbGO59Emc7XTGakXQueSZxMXVj41wztLHrn0XFaOVWsL+bH3Z2qW9IWWN7+rX1r5ddbW732zrm047l0VFq3lNZ6xwru2K7eLXxTaNdau+4tpn9Zu1XZywcvXnam8j6Fx8tmrbavu48dIp8Wdbj61duL+ytmsHJ5dcWh3vNrFaPbdtYiSdP7btbc7BYH+1MpZjBe7Y2JgXoxXxmHWBFIzpsqjJapu1neui2SaOjU0r/WLj37fxB5b526adrSDIOqZaycGmrY1NK+z98WITJysjlxi2tjb52vZ98JzJ+iGL63mXtmi0qc/Gph1CyTausQuer2k12x5vl1/b+FnGlY1vW642vopm47JQcam9XX6TcgjGDI5ll7yjbMPnmk1tNjZpeWX1kdYu7biLQEirwT/eysI1yUfWXF0YtGpr097GJg+WNnFa6as0/60IszTfPp9yuXxgWITXt7bzR9I8ED5mm1eaXStsTE5p/uPGj2276YjhkkuwH0y7AwL32z95QY/+6DnbuQk7CEAAAhCAAAQgAAEIQAACEIBAVxHoyPfgdhUBkoEABCAAAQhAAAIQgAAEIACBQhBA4BaiGykCAhCAAAQgAAEIQAACEIAABBC4jAEIQAACEIAABCAAAQhAAAIQKAQBBG4hupEiIAABCEAAAhCAAAQgAAEIQACByxiAAAQgAAEIQAACEIAABCAAgUIQQOAWohspAgIQgAAEIAABCEAAAhCAAAQQuIwBCEAAAhCAAAQgAAEIQAACECgEAQRuIbqRIiAAAQhAAAIQgAAEIAABCEAAgcsYgAAEIAABCEAAAhCAAAQgAIFCEEDgFqIbKQICEIAABCAAAQhAAAIQgAAEELiMAQhAAAIQgAAEIAABCEAAAhAoBAEEbiG6kSIgAAEIQAACEIAABCAAAQhAAIHLGIAABCAAAQhAAAIQgAAEIACBQhBA4BaiGykCAhCAAAQgAAEIQAACEIAABBC4jAEIQAACEIAABCAAAQhAAAIQKAQBBG4hupEiIAABCEAAAhCAAAQgAAEIQACByxiAAAQgAAEIQAACEIAABCAAgUIQQOAWohspAgIQgAAEIAABCEAAAhCAAAQQuIwBCEAAAhCAAAQgAAEIQAACECgEAQRuIbqRIiAAAQhAAAIQgAAEIAABCEAAgcsYgAAEIAABCEAAAhCAAAQgAIFCEEDgFqIbKQICEIAABCAAAQhAAAIQgAAEELiMAQhAAAIQgAAEIAABCEAAAhAoBAEEbiG6kSIgAAEIQAACEIAABCAAAQhAAIHLGIAABCAAAQhAAAIQgAAEIACBQhBA4BaiGykCAhCAAAQgAAEIQAACEIAABBC4jAEIQAACEIAABCAAAQhAAAIQKAQBBG4hupEiIAABCEAAAhCAAAQgAAEIQACByxiAAAQgAAEIQAACEIAABCAAgUIQQOAWohspAgIQgAAEIAABCEAAAhCAAAQQuIwBCEAAAhCAAAQgAAEIQAACECgEAQRuIbqRIiAAAQhAAAIQgAAEIAABCEAAgcsYgAAEIAABCEAAAhCAAAQgAIFCEEDgFqIbKQICEIAABCAAAQhAAAIQgAAEELiMAQhAAAIQgAAEIAABCEAAAhAoBAEEbiG6kSIgAAEIQAACEIAABCAAAQhAAIHLGIAABCAAAQhAAAIQgAAEIACBQhBA4BaiGykCAhCAAAQgAAEIQAACEIAABBC4jAEIQAACEIAABCAAAQhAAAIQKAQBBG4hupEiIAABCEAAAhCAAAQgAAEIQACByxiAAAQgAAEIQAACEIAABCAAgUIQQOAWohspAgIQgAAEIAABCEAAAhCAAAQQuIwBCEAAAhCAAAQgAAEIQAACECgEAQRuIbqRIiAAAQhAAAIQgAAEIAABCEAAgcsYgAAEIAABCEAAAhCAAAQgAIFCEEDgFqIbKQICEIAABCAAAQhAAAIQgAAEELiMAQhAAAIQgAAEIAABCEAAAhAoBAEEbiG6kSIgAAEIQAACEIAABCAAAQhAAIHLGIAABCAAAQhAAAIQgAAEIACBQhBA4BaiGykCAhCAAAQgAAEIQAACEIAABBC4jAEIQAACEIAABCAAAQhAAAIQKAQBBG4hupEiIAABCEAAAhCAAAQgAAEIQACByxiAAAQgAAEIQAACEIAABCAAgUIQQOAWohspAgIQgAAEIAABCEAAAhCAAAQQuIwBCEAAAhCAAAQgAAEIQAACECgEAQRuIbqRIiAAAQhAAAIQgAAEIAABCEAAgcsYgAAEIAABCEAAAhCAAAQgAIFCEEDgFqIbKQICEIAABCAAAQhAAAIQgAAEELiMAQhAAAIQgAAEIAABCEAAAhAoBAEEbiG6kSIgAAEIQAACEIAABCAAAQhAAIHLGIAABCAAAQhAAAIQgAAEIACBQhBA4BaiGykCAhCAAAQgAAEIQAACEIAABBC4jAEIQAACEIAABCAAAQhAAAIQKAQBBG4hupEiIAABCEAAAhCAAAQgAAEIQACByxiAAAQgAAEIQAACEIAABCAAgUIQQOAWohspAgIQgAAEIAABCEAAAhCAAAQQuIwBCEAAAhCAAAQgAAEIQAACECgEAQRuIbqRIiAAAQhAAAIQgAAEIAABCEAAgcsYgAAEIAABCEAAAhCAAAQgAIFCEEDgFqIbKQICEIAABCAAAQhAAAIQgAAEELiMAQhAAAIQgAAEIAABCEAAAhAoBAEEbiG6kSIgAAEIQAACEIAABCAAAQhAAIGbcQw0Go2MLWkGAQjkSaBUKuXprnC+mKsK16UUNEMJMFcldxxz1Qwd2KRdOAJFmKsQuJbD0p94zf/r9br36/+bSdkSImYQyImAmXzNb7lc9n79fxv3RZiYW8HEXNUKPdpCIF8CzFXxPJmr8h1reINAKwSKNlchcC1GQ1DUjo+Py/yOjY15/6/Vap7Q9X8t3GECAQhkJOBPwOb/lUrF++3r61O1WvV+zd++4M0YYkY3Y66a0d1H8gUiwFyVvlvrbxawrirQwKeUGUegqHMVAjdlKJoFoxGx5nd0dFTDw8MHfs3fRuj6k/SMG9UkDIEZSMDftTWCtr+/X4ODgwd+zd++0O21nVzmqhk4mEm50ASYq6K7l7mq0MOe4mYggSLOVQjchIHo74aYTxf379+vffv2affu3d7vnj17vN0iI26N+DU/XKo8A89qUp5xBPzdWyNkzQdMs2fP1ty5czVnzhzv1wjeXhO5zFUzbhiTcA8QYK46uJOZq3pg4FPijCNQxLkKgZswDI14NQtos2trBO327dv15ptvat68eTrllFM0a9asGTeISRgCRSJgPnh67rnntHXrVs2fP1+HHXaYJ3KHhoa8S5fNp5K98MNc1Qu9TI0zmQBzVbP3mKtm8igm914gUJS5CoEbM1r9S2hGRka8HVsjbN944w2deuqpOuaYY3phjFMjBGYMgW3btumpp57SggULvF9f5JqrLIp+qTJz1YwZpiQKATFX1cS6ihMBAt1PYKbPVQjcBIFr7rE1lyWbndstW7bo6KOP1lvf+tbuH5VkCIEeJPDSSy95u7nmPPV3cs09ub0gcJmrenDAU/KMJcBcxbpqxg5eEu8pAjN5rkLgxgxVcxmNuTR5165d3s7tzp079e53vztysfz0j5/W17/+NX33O9/V008/7bVp5SdpQW6OmdzCP1Pu/y0f/L2gU47Xk7/DNxg/LZe0OsPto/z5r9naJvkI5pPmL+54XM2uLILMWxVZwfbGb1ptPoewXR5P+273veaNxsHj1+zInnLqKTr33HN00UUXef+O+nniiSe8y5OPPPJI71aCgYEB7175Iv+4zFXDw2PasWuvdu7aq/FaQ9VqnzeW9u8b8W7HMKzMhwKVSp+Gh0c1/9CjvA/5+iolNTSuvlJdJY2pv6+k1197UT/ctElbXntFgwOzdMxxx2vRO8+XKgNqqKJaqfkVTv1Dg3p1y1bv3uhSqew9rG/AXD6uulRvaKCvpHrN7OoMq1ZvaPYhczV79lztH9nnPftg9+5datTL3i0h1eqg15XmynPPd3/VszG/ZlxWq/3e8dq4NFobV6PU8Gz7yxWV+8qqVRuqmecmjI+rNFpTZVyaOzCkeXPnqDpQ1VipJlXq6q9WZL7qfGy8oje37/LmXHPJu/Fp7u8enDXU/Jo4Nby6VJG3K7V3717vfaNULmtosE+zq3Ude/jh0mjdfH+Vto7tU60szSkPqVyraKDSL5UaavTXVSmNacCbu+saqzXU19+vWq2kRqPmsffO5caAGvWSavXmww3Lpb4JHs2vzRqrjaraV1a1KnnZmbeKRr9Ub55T3n/Nf0yd5f0qlUYlVVVuHGIaaHy8plK5pkqlv8moUvX4mZ963eRQValk8tujPu+8GlBtTKqUq00j89Zi7E2qjXGVDBjve6rNcyoqXj5eGeb/E3YqNd/PGo1yMz/joySZR1tU/DsMvJy9LCZ8mf+bX98geI6b18qeG0PO/FTrkplWRiamlqrJrOGhb8YqTaTdfJyG94c3DXnN498vW5nXmauS11XjY8Ma3bdLYyN7NT66X7Va8xzwbzsx/eO/F3r3D0783RxLk99sEfwqoubc0fxaOb/vDhz3BmTzJ/x+G3wtGNPY+fcUh9cxvl8/lr9uC75/T40z+SyXsE0zTvr3vUeNRz8PU7f/rR/+A4XS1gPBmoI5hZmav4O3A0WtEaLWef7Xbfrt486noL/wusrn682TEd9oErVWmmwT+AaUxsQcFjMGzOzk96F/ZZj//B3veTxmTnX4msLwGDO+k/rvwOAM5eczNPlNZSNV+4dUHZitgaF53r+z/szUuQqBG9PjZuAGd28POeQQnX766QdZf3795/XJtWunvJ4mANLeFNOEUZr/4DwYOdEk69vEHS8bkWcjwIJ+4v4dN1mkiTtXf+E4af5dJrHgwEjr96yTT9QbcjtjJY2/qL4P15U2ficXrdFEjNj98DX/QVdcecVBBj/5yU+8+3GPPfZYHXrooROiaOobVyucu7Gt7Vz15vZ9evX17d6boBGZnlAbHPTetIf3jx54czRjZ3BwlkqlisrVAc+2r1zyBMn48F7NGqpqZGS3/v6+v9E//eM/6sWXnvd8nLDwbVqy9DJd+bsfUqU6qF179mr+YYd6anTLltc1NlZTpdrvfehghMVgf1W18VHVRkfUV614uYzXms89qJfKGh4Z8YSc+btcMk/MNg8P85+S3VxsmA8zRkeHvRybi4+yxsfrGh0ZmxC45pXm4rdeqqtmhLoRM7WGyg2pWmtoVv+gDpk9R5WBkkZVU6kiVStm4WOEd0Xbd+w5IHDNAwcb5aaQHh8f1cDgLPX1Vzyha3Iwv55NqaShgarmzq7q8Hn9qu99U+X+hvZoVPVKSXP6Zquv3KdKo6KB/iET1RNSlXEj1CpqlCtS2cgw82O8j3tKrFHrkymzVmt+D3u5PLHoKtW9BWZD5kMFIx5rXn6mj42AVb3i6TRPa3oTRk0qjalUNv1eVkVzvOP1esNrawS6J4rLJdVqDVWMGpT5/vemQPDFpRHBRgwHNaBnY8oo1dUwYUxos3grl1UfL6nsdYYvWBvyOsITJUahGOEROMv896oDAtdw8F8MCtxgo0mB61v4Qta0Nq+ZjwW81zwWTfnt6W3/s+OJeGlzVSvzLHPVFsWtq4Z3b9Xu7a82u2dCjPoCwGduzgr/xxO+E3/H9VmUsJwiiMpTb2cJC+Dg335OfvygmI16jzD24Y2JsOAzHyA1z4OpC7RJMTbxIdWUEyT9HSkocH0x5PEy88WEIExb0zQF9tS8wuLY9nkXQY7h+GkCN1k4+/NIU7QGx4Y3iwY2hqL6r1zqP+jrPoP5+AIySuh7dt4cOfXDkeDf4fj+sbAoT5pTour32wfza9Y+uRFm3stnzz9aQ3MPTx8wERYzda5C4MZ0t1mkmAdLmXtvX375ZZ100kk67rjjplj//u/9nh75p0ecB0zam2Lam2pUwCltAju4eQvc8KSRVnxUreGJ0EWQ+hNtkggNv3GEc44TYXHtgjVG1ZM2KdsI5jSOweNRb4Bxb6oufm1ts4zPpPwPjpv+YCiTw8WLL9Zt6/58SnNzO8EPfvADveUtb9Hhhx/u3Ytrdt6K/GMzV732xj7t2Tty4FN2s9vo79YaAWn+9jmZv/1dXCOy9u7d5y0e9+3bo3mzB1VSTXv3btftf/H/aeuWl1Wv1/T6669ryxtv6IQTT9b/e8t/0dnnvFP7h0c9UTl37jyNjda0bft27Rse1axZczQ+MuoJ2v6+ivbv2a05s2d5DwnzBe5orXkFzZ69e72cjVArG8FXqjQFcqnkCVuTp79oay5i1BSaI+Z7yutqlPo8/dTcF61p3BtaTTFY8fYXS14Oc4ZmqdxX0XjJCNy6qpWyJ3ZK6tPunXu8nQ/Dx/tKuAk5ZOIboWv03njDiL+pn8AbUTh7blWD1R3a/sZjGtfr2lsf1Zjq6i9VPdE+OGC+w3mu5h1yko467G0aKB8p1fo1Ml5So1I1UtdTXaWS2Z2oqD5eVb1mFsETArExqobGVPJ2qquqlJs73N4uqXm90lzklOoDk6eAp+yar5sc63VTq9mynNi1LI15xw1rs2M7PFxTn9lhrpjax6WGYdqv0VGpUm3+erEmIpgd8krZj+fvtJqD5UmB7Ofv5eEvxMyCuzyxuztxlUpQ4E7ZvTUKuilkm+0nfTTTaL4+pXl4EmhMzDMTAtfjEVzDp2+YpU4rUQttvxFzVfS6avcbL2hs/y5v990XIuZ8DZ9fpneDfH2Bm/Z+HX4v8n00uddCtwAAIABJREFUJnZwbdYBzXNscoDEieegXZzA8fOJErhTc2mO16zrR19kNz8Ya+5i2wjccJ0mhwPMIoRknPiPO1mizpGgCPbjpe0Q+3NAnGhOErgeVzXnd7+9X8eBPvA+IJzcsffr8V8r9zXHQ7gev33cBxx+m+D4Do9Bf3yFxbCfg3m9Ump+YDH5Icak4Pb99Q8dorkLTkydt8IGM3WuQuDGdLVZ5BmBa3aDzDXoZ5xxhndvn/+z/nPrD9q5TZt4bEdV0pti+ASKFBsRlyhPiZ1yibLLG0TShBsn7Gxfj/JtIzDTBG64H9IEaF79ausnzS5tfMTVYyNM48R/eFFgO5Zd7Zo52glc4/sP/vAPdOVVkzu55px9/PHHdfzxx+uII47wvj7IiKAi/6TNVbv3jmnrtn3eosb/1N6IYiPYjMg17b3LhgcGvOPmb38xZHZSzd/VkrwrWg6ZO0tzZg3qyR98T3+06qPavetNvf3007031WeffVa79uzXhYsv0TXX/kedeNJCzRocal4Wp4rG6g3t2LnHE3amn73d49ERr+1hh873dtsbZpnhXQpc185du7znHzQFrhGSTUFjxG5T4I56ws7821+wmd1Gbxd1zAhCswNrFnJGqDUXw0Zwezu4MjuJzc1Dw2BosF+VPnOZmRFyJe+3ZBYN5QHt2bNPtbFxlauViV2/pvir1Zoi2tvsnJDQJk9zqZwR2kaUDs4xl+i+qJef/4qGx36msfKYGmY3vF7yNkir1ZJGRsqqlo/RW448S8cddqbmDB2n8sAC1TSg0eExVc3l2BWjao34G/QuUfbW1uVh9Q/sVaM0rHKponqtqr7KoRobbe7ilo1aK495W5Wlep/UmLiMNyBwTR1GMHtkfb1Y2q9aY7cqZutVRjCbAyOSjPAd1XijT9XGkc12ZnNY5jLnmse4+WPo9musVlfVvBd5rzdUN7dWNExuzf43/KpVI0tMrzeXmE0R3FxkNvu16W9yTmjucnm70t6bob8TbP4I7uhO7IZ5uSRcZWwWhSF5PMW+RZHrz7lRczpz1cHrqpHd27Rvx5bm+JgQuMF5y5/HvYX+xCXJPmNzYYDN+1Tc+2ttYvjaCNywD3+8RolBfx3jC5y4+GbeiPqZzGfyMvx4H1NFf3AN5c/pwVzDYi7ufTK4LgiL2yhB54vD4LGofwdZh3fop/S1mYsjbjWamot/q8Mkg6BIDV4i7nOZ5Gg+4GsKRG+6mJh/gpzNNOZ/0OJf6h28VLnSP3VHPBjDF8Fx84HfD8H+CvdF0Ed4LRcUuJN9Onkrm9/W+Jw9/xgNznHbyZ2pcxUCN+aMNos6cy+tL3Df/va3HxC4P/7Rj3X5b/xG3FzQ8utpAiZqcE8JGiFwp0yIDgI3rZgkwZkmHMMn85TJJHQZTtKxJD9+/ra+4yaYuDeuIJ8kmzTRGucn6vVw/yf5jnojTutT2+M2gtnW19SFid2q0sQ3Avauu/9Sp552qufCPPH8scce8wSuuQ/XXALXCwI3bq4y9zH+7Pltzfs1J3ZB/H4zXMy/g6LWX0wODjU/FNixY4e3Qztr1mzNmTNbu3bs1GB/WQ/c//e689P/VUcdeZhqY8Pavu1Nbdv+psbq3rJUl77313TOuefqqAWHe7vD8w49QqeceobGvXsyK969v0Zka6y5M2p2281iwQhUI7TNTu/uvXuau7G18YlLlCcfGOYLdX9RNCnca81LnCd2Uxvj/liavFzLE7dG7Feal62Zqcbcy+vtWpfMQqqkqhG7zYuGtXd4xNtx9iqrN+/p9XdujUqtVI2QNrcTN+85Nf+vjTdUqtY1MKtfpcpmvbj5rzU8+oyq/RWVJ+ocbZjLlWsqVwY0um9ApfFDtGDoBB3/lndp/hGLtHffLPWXBpu7zdVx7xLxshGqRk5XRlWq7tTr27+vsdp2ldWvvvLhOvLQs1RqzFVfdcjbWa03jDCduA83eO+Kd7+YGRNGbBoxb4yM3xHt2vu8Xtv2I1X7amrUB3TE4ceo3hjV9h2vS5Vh1UZn64hD3q1D5ixQozSu0fG96vfvfW7UVPHuC654l12bHWhfdgblp5eS97FAU+CaLWnTD6UD+8D+DbBGPBuBOxR9K+wUgRsQvN4utBG5Jpfm7vSBX2+Sn/z1Ba7vyr81uAku/cO2LHMcc1Vz4yC4rjLzyK4t/3pgB818AOR/eOWf31PeJyZObX8+C1+iHBZiwfd2X/gE/Y2by/Mn1h0u76nh/g+LGT9uUNxEi73oe8f8XMy5avMTJ5Z8gRvkkLbW9M7TCdEXrivq/T8oKIOiKugnShCH40xdD8TfUxf2Fazdr9Pn5x+bFICT92E3p4ToDxB8e/99w/wdvPfWmznN+4i5kiVCIAfHVJTAjRqnUfUHLymPYj/xUd6U/mr6aX5g6DM2z8GYd9TJqvbZ35M7U9dVCNyYGcMsrEynmgdMvfjiizrzzDMPfD3QHZ/+tO68484pLYMTYvhShKgJMGmiakU4eCdjQB9ECtD4+SI2LReBlnQJcjBAnOhME8YuYjc4mfuxo97c4uyigNi8KcSBdOEYxyrtTS5qEk1r08px1/Gabu+2qDT34374mg97JZhz9lvf+pZOOOGEAwLXCKYi/yTNVXv21rT5hde88n0h6//b2ykdbV4qbMSmfx/r7DlDnuDs7694H/L5CyNzyXBftaoXnvuZ/vp/fEGPfXODt/P58ovPaXjfPpXKDQ0MDWp0vK7h8THvPujDDpnnieRavaQzzjpb55z7C7rgwsU6/rgTtW/f/uaO8njN+6CiuXAw81dFI2PN+0cHhmZ7OZgFhf9E7LCoNe3888rcm+rvAPq+jZAan7j/qq9UVr/34KSKzI25/iXHZifR+DdXmVUr5t7jsmpmUVCqav/oiHe5tHdv7UQs48O7ZLlmHshkHkg1uejx5/9KX1nmSt1q/4t6YfMXNbz/aU8Mmwdm1Rt9KvX1a+/4bg3OGvDud63UBlQaG9L8uWfp2OOXSnqLBsqHeA9aKlfM/bJ1VbydS7OVsF+qvqbvPXmv9ux/ybsEed6ck3TmKZdp9uDx6quae6hNfRM7ng2zgztxFnjirilwK+XJy/frjX2qa7deeOX7+uGzD6pU2a9GvV9nnP7z3k74v/7sx6qXd6qiI/T2t35Axx/7Do03hr0d62q5f0I/1mUu/jbi1l8w1uo1VcpG6pqPPswDsoy9EbfNHdvmjm/zIVYmr7J3qahZbBpJbAR6gsCNnWhjBO6USXXiYVgRFziXDshyt7nIZZ5hrpq6rtq/83WZX38h7gtcX+SGBZO5P9y39c5L74lq2X68c+XAhyvRD5kKrh+SogSFYHBuiltL+O+Hwa9sj1y3eVdUTP7ErSXi3l+D/MJiNWpNFRRFQZ9RItJkFRRyQX9hgez3mc2HCcF609cNTetgfuEYQZF7ED/zkLvABxw+owPvJ2bGmjg+2WeT84P/kKmoPopbc/q2UbWFhW/4nunweDpwAU3oMnYzr4b7bNa8ozR73uQVqWlnzUydqxC4MT2btGj8nd/+be+JyXETnu2JGDeo0ibFtMEYfPhC5MnmKHBdRZmLALUVucEJNI570oSZlFOaoE57M0vrD5s3pTx9ZBG4WUR71nGeNJk3OSQvKsNvMucuOtfbxTU/M3Uidun/sG3SXPXmjlG9/PIW1RvmstvmDql3qdfE42lNW/OgpvpY8wFJZvfR/L3g0MPU11/Wzp3btXfvbg3NnuPtSn77iSd093/7Sz394x/q1Lcu1AvPP6fhvbs00F/R3n27tX+0oXnzZ2m8XtPhhx+mY488ynsa8ytb3tDW7bs1e858nXfhhXrve5fpV9+z5MDl0ZVK1Yvv3WdbrnqX/s4/7DDNnj1H27Zt9Z5O7F2GXG5efmYuc24uZiY/NQ/eV2bUnLcw1rgnYsfNzmypqoFyVf3VqieiGxNPFBqtjarUV1Gf+a1XVDb3WVUkc8miua/J5OILXP/DO+Pbe3LmWPNS7+Ac4olms2PeJ5UHzZOIN+uF5+9VbexfVTUPzKkNamjW8TryLSdp2+4d2rbrFe3b87LmDpZUG66r3DhBbz3ld3T44edqbL/ZYTa7xoaNEYLNWGWNqtH3sv7l6b/Wjj0/1fhYRfNmn6xFP/dvNFg9XhXzJOu62aU2O5/+Vldg5Ew82Mk8Ptis2cp9RhzslbRPL7z2HX3/R19WpX+vxkbKOuvMd0n1Af346X/RmN7UUP8xescpK3TonJ/TeK2kOXNm6c2dezwec+cMaWy8ofGxhvr6zNOuzNOlG95uufe+prL27d/rjZeBgT7VxxoaHKg2z3hzL2y9NlGnEedG2Pv31/q7V/7f/ptY8N5bU+dUO/PQLRPzoJtxQ/faNveZJx7UPLHZa16ptHkHlw/jJjcOdm75mcZHzBhs/oTvwQ0u8L3zLSRwvcsoJn6SBFvsXOs9GS36J/ieGnz/8ddq4TVEWFA056qD74kMihj/Ev+49Za5nSDpJ03whgWu8RV12XS4Pr+W8Puud74Enkad9h4W1T7YJk4Uu/pNEuBJaxZz60c4n6Ag9u9x9es+yLZ88AcsceMwXGvUmj/8oULcOvVA/4TW9WGBHnzoVP/gHM078uQ0tAeOz9R1FQI3pouTFo2LzjnXW0i36ydNUKYJi6SnyXu+LS5RTsshqvbgBJYkGm1Fra3wjLKzaWtjEzWZxb2WNh5smaZ9wJHkJ+4NN5hbmsC0yTPxjSL0tMUwlyj/Uyfz5EuUw2+UZvfvaxv+jxdmpk7EaWMn6XjSXLXl9X169dUtqtU1IcSaD2ky7+X+jqQRaOZJxt6Pdw9qWQN9/d4TjGeZS2zL0u5de/Tyy6/qT/7kT73Ldc3x3Tu2eg+cevONLd7TkM2Tfs0DmLz7ns1O7uioZg30a+fO3do3PO59U44RREZsn/zWU3X9Rz+iiy662Lun1Igjs6Pb1z+oSt+QhodHvO8yHhrq19at27Vz5w6Zu/KMXfOBU+Z+VPPAj8lFmjnWXARP7OKqpqpq3qOGzAObqpV+zaoOqq9c0f/P3nsASXJeZ4Jf2nJdXe3tdM/0zHSPH4zDAANvCBIEQFA0OhppQ9JKe7d3p9Puxa100m7EKfZOUoQuLlZ+97Qn6SSKlEhKJBckaECRAETCYwbjvWkz7aZ9+Up/8V5mVmflVHVVD4DdBa8zYqKmq9L+/5///773vfc9jRWBKUcU0EwDluQw8JWphg8Z1wIxuCaH7toW5SiTF5zCqSkawGZHARmkpOxM4c1+XjAd66sp0/6RhAAT1zF2829gm9chswRyM3q7j2Hn7vthwMGViROYnPhHxJUiTK0Ex+5D/+Dn0JTYg7jSwvcjigaHRktiwgW4jg1HmcCJ83+KbPEGM63N8W04tPPziEh9UJQYlxCyOe/Wr3kTDOF1wYDo5+WKOiwnD1nSMDb7Ot658EWosQJsM4Idw4choZ1L4OnOPBLRbowMfgrFTAqZjIHNg1tx/OQpjgTYuXOEBcfIqUFOCFmJolDMcWkhN29NQDabRiwmsSNly6YhtLa2oynutjutXUyScL96ecHl6cA3IP3PMMjlJ/LYXxfUumLNxO6559a9c3HgMv/ofcEfVEuIQDmNYjfglcWg38XLuZbjcGOuqmRwF8bPufWjvC3I4NKY9yMlym0aALjsUPK8GPXWr2p9wsdUAbhBAMqONU+ciceqp0AcBHnVwKFvL9D49/f1P4Pn9wFI7fuvdPxW28//zgc3/n3Wsll8gOunr4TPWQHwvEgV/5zhZ/HDdoPXDL469USigmHoYSc9XSucQ+s/U7D9g/0SPkf4vm57Vg/ghseH//daZYL43j2AW6v/gn3i33tl/6+2VvAc1Wytav3k2/Xh/elvN0Vp9fwUwdTWv6fhme2DOldtANwaXbyW0Tiy/fYanPUGZPAy9SbgeqPu3QBcPncNgNvofa31Aofvfa1JuNakGzym3vG1zhGc/IL7VJtk/HsOLg5r9UGj7dRIW9Tr6/C91Vo8wve01j3WGz+N3lOte2nk+LXvobGwwCCYf/PtN/iyH9SJuJE2q7XPWnPV4rLJaRa5PNU8pdxTmQGuEnHruJJRQnVTtUKeWdJYPIJYLArHstHR2QLYBs6fP4tXX30Dp06ewcmTp9He3o5bM7MoZNIY3j6E+VtTEAUH3d0d0PQi0tkVNLe6wGxuZprBoGZYyBRKnPdjmG425r59+/Ebv/5vcOjQIRQ1Mv7cMje6SeJFXKkUikwMqomlpUVmlymUmO9ZlhkAuSG2bqgr/cb5qpIIy9bcPCmTShPJEKNxyMTeOjLX+C2YrkCV6JUXMkSHWWdHMxk426IE0zZY3EnT82hrI1EOt0yOW2/RrU+bSlEpqiiamiLIZIosxEXtyAJegsi1Yh1icOf/BpncKTSpImytGa3Jh7H/wEegQ8RK9hpOn/5rJCIrsPUSLKsbyZbHsWXz47CNJsTUBATRDTOLykkOr6ZQbEGdxvHzf4zl3CUoQgJxdRv2j3wGqcR2rntDglkyC5+QQFUEFpXoIcEuhcoM5T0mOOYCSZkArwEKUx6feQ0Xr/8Nqz4LdhN2bHsAzYn9mJ9bgeksQBJj2NRzDFohgeVlDYl4CzKZHIqFEoaGt2BxcR7FUo6FvuKJNjauiqUVyDIlPVOJqSKiKiFZGy2pNmzZMsiK1eSEkWSq3Uv1TldLD5lUZ1dxc5AdEg0TRZg6+DloM4hFj1C/kDgaYSQJjuU6ZgihEgOv0JhwAM0jc8lNQbpdTOKTSBiHnlOONXkRwGrbJhxEAlnB7+Yd9Y8NOi835qoQwB07U5k/SErmIYYwCFoELwrFj5igPg4CsvAaGM5h9PvCB60cNB9SRg6vU/VshEpH7SqlFgbDldEmPlh2AXAte4TmUV8jwV97q4Fs394Jg6cwwAz/Xgvc+vfjH+9fM/w+VAOowfbwHRTB+yuDxyD6qvGihYFn2P6oB5CD9111XDmuwF2Q1fbtRTqW5vPwNYPnqVYHN+gEqAY815pT1mOnsQPArBQp8/vTf6bV/nWdSJ2DdzU8pX1Q56oNgFujixsFuPXATiPel4ZHmbdjvYFftx54CODWewZ/Qqp3n42A0fC51jqmHmir93vwWvVAeT1QHXz2RtqrWlvd6XHhNqu16IavWet69cZPvX4O/v7+nGsD4K6nD9aaq7J54NateaQzOe+UBAAlSEqkLDzF3ntTZyBHwIwALuXWtrcm8fWvfRV/8Ae/h3NnLyESi2H7tp0MLqcmbjIovv++e7GyNI/pqXEOSSWwnMmlIcgU8quwEj3tT8wsMbkm0zISisUilw86cuQI/o///bfR1d0Hy5Gg6Rbnb1KYKwFcKuFjWSbSmWXO0SQQQoDXNZYEUO1CVY0waKXfaV/KcxUpx9OxkYglGMEUTQuaZkKyRQ5PLhJYhoN2NQKYBnTRgW6asHQCryQ4LMN0TAb4sZibw02CZbTQ6wapFtMzuc/I5Y1ME5pWYiODRK4SiQSMYgkpqnErjeHs9F8hZ5xDXHFgFZrR3/0M9uz+KAwpimJpDO+c+A+AMw7BLsJxupBq/RCGNj8BRehm5WTYGhu/9KxwZA4BhjyF09f+byxlz0NGHMnYCA7s/AwzuRSBzGSkaDFjzmyuTWDQ4PaROfSX0KALlklx2bZ1UPQ6AdxTF/8CciTLglIH9z2FgY7HoJsRiHKWw4gjYh80XUZEbWLeLJ/XuS1UVUDJcKvNqopKTQvyZ4gSlVQi1l3hnGtRNiCRmjTFABDytKMMWG27wOrTBHB1zYSqUv/5BWptmLqb28u1fv0UXuowkYw7qv2rcRkjmUKziWUTwWzyzOQUZufnkBUt7L1rP+SigfZEM+db28Q2R9TVikOOA1MRWDOapNbWDgxdz5u6qs5KR31Qjcb1PXHl3mvNVQs1AG547fVBg6+i7OdIkmJ3GLStZbsEHaR0ThqGQcASBI9rPbO/zq5nLay2NgdVlKsBaRaDqwH417q/CqdACMD7x1W791qAMAxwq99rJbin6wQBaBB8+b/VG1c+2OT3OiCa5PdxrX4Ifx8Enf65eCyQQGAI4AZ/90Wcqo1Hd67x0hyqCKQG7z14/430W7128X/3c3DDThb/mVZVqN377BjY3+ipP7Bz1QbArdHFa03EO4Zdxdb1bNW8T+s5PrhvvYm0HsANJqPXu4f1gLL3AuCGJ/BqC1S966wH+DZ6/vCkVq/dqv2+nrYMHx88tlGAG362euPmTp7pTs4ZnuzD16WFvJEtaKBsMLjVBfGKGgHcZaysZJilora12FBynQh+SC9H59nEagpIxGJoaW1GRBHwTz7/Wbz00g+hqHGuh7t5y1YW77p+5SruufswIoqCK5fOoVTMo6+vG0vpRQ5RjTc1ccQf1REn1eBEIoli0WVVmxJJBoRsmNo2Pv8z/wT//f/4L6CoCeiWgGLJgMbOaMGt7WeZKBaJcSQLlACoq7RMSswkfhSNxhGPJVzgLgPRqALGgTagSgRwTEzPLWBuYQUROQI5HgXiESRkEZ0EeEsl5FFCkUKRSwYziQRwbduB7CjMZrckm/m6JES1sDiHaCQOrVTg0kZRVWbmlkE3HUyav+QkkAVEzRI08SZOLX4DBWkcUVlDIRPFUM/HsX3boyg5MRjWJE6f+mPY9jXIggbb6UAy+SiGBj4Cx+iAgDgiKolgkVCTWy5IFCIQlVm8feEPsZg9CxExBrYHRj6FmNrvZjBSrV0kWShL4tBtEnFynQSiSIDXF+ei76jBXUGqiam3cPz8F5BMOcisAIf2PY2hvifhOBQeXfLinAl4KjBMD7h6pX4MW4fCtXgVGIbArK1m6ogqdJwJy1EhCwoc6LBRYu6dGHNRcIGsIJBqMt0HGciUTxthME997e7AybxMvdo21XV2v3ZZFwpdV2AZFM4qQ9NtvPbGK1iYv4WxG6PQLAPb9+/jsdcSTbDzYXhoK3oGvfr2dDMlGjQiTC5/5GowNzYbNTJjVe6zAXBvZ3Ar7BxygHiALjjX+0yiXwfXB7hUJii4ToaZOF+crpZ94DO4jQKlej0evk49kSACuMFjbrcXVhnE9QDdarZn+NxhMOv/7bf76lqxqsYbtonWA/R9G8C/t7AwacU48MBssP3CucP1bIqwLRRsP/9Z/fJ1/ngKPg+PnUCOaxjU8/XJqVojJ7kaOK83fhqxrYL7kABhBfDnOXJVdDFcZqljYG+9Wyj//kGdqzYAbo0uXi/AXQuANDyKGtyx3sCvhw9qAdx3A8DCE4j/KGuB0VoLzdqT/O2FzqstJGs1Za3zN/r8je4Xvoc7PS7ctvWcJcFFqcEhdce71RuLd3LiDYC7vlZba67KF+HlsOa8MEyFmUrGCF7RespZJTaSgIXkOCAV5VQqiVszk/jMpz+B2elJZuEkOcps37Fjx7B5YBAzMzM4efxNDjmNRSTs3b0bRb2ACxcuoFAqcQ4thfkSqKXcVS4LZLv1byOKhEQszvm68XgTfvXXfgPbRvbCkSJYWM7BEmRmHlUSk+JcV5HDp4lhpPvmMGslgnhMQi7nYh4CbIpCZXvAANfgXGESrLJwa34ZyysZJJPNkCIqM3RqvoD49ALEXAZ5swjdNpk1ZHEbAkrELpoC8oUimuJJbhetUISqKigVikgmEojIEmR2FrgarFQSiWAo9UlbC/2uYUW4iWviO1gSJ1jEySzEsK3/aewYeQImmpAvjuPM6f8HEEahqKTY3ISW5EcwsvUJiGiGY8vsSCBVZssqMutKwNVwpvHO5f+Alfx5SGIUrc1D2LP1I4BNoFaD4MQhSwNoSnRAN5aQyd2CpOgsFhaLdCERa+Y+n18eh64twrAKSDW3IV+awclzz8ER8jD1OA7u+xD6uo+hmCcppgKLV6lSF5JNKX6erLaAQjGLdGaRhbriiVZ0N293S/tAwPzyTSixNDQtD0VqQVtTF/L6ElbS8yhpWbS2tqEtsYX3zZYWkMkuoFTIoinRis6OYcCJcV1d1ymjYX7pJkw7i2yOnCc2Otp70BLvBdDE//SSyGzy2bNn8fx3voXOznbcd/Qe9A1sQjSW4L7JLq9wmP2lS1c4imDH7l2cuUMhy1TlyGLBKwcKs8zvz/ZBNRrfTWusmU4xfrZsoNM1uF50KGQ3mANrebn2ZVvDcUuhBcGTvxbS98Ec2Gprs6+iXMtmCZ83bOPUW9+rhdBW3kelSNHt9pHLMAbBfiOgMgh6fABWzV4NMr2NMKTV7Ix6bRC8hu+YWuueeByEND3C9o9/vA96a43PIMgMA1y2sWjm9vKqwwCbr1lHu4aXqgDADT/rndhKtWy94PdlJ4Hj3n95o5rvgecJ9037po0c3Hczl32gj90AuOvvvrXAbPBs/n4bALfxNg4vSGstJB8kgFt90t8IUW58ZLiiRrVKmmUyNpfZWcnkYbHQhArDsrhsDisRC14dWKr7SiGqjoOmZBxRRcYrP34Zv/Frv4JsJg2JGDRRRaGkoae7D9u2bsWbb76OYjaDtrYWdHW0YtfuHRwCe/36VUzN3GJAS3lyLAoluEIXBBhISTiZiKGvpxuDmzahs6MbA0PDOPbAo0h19KKoC8hTmCuF4nr5k5QP3NaWZPDqr+Fk+5I21uRNT9RIBBJNEagRCe3tKUgqhb+6NXEXF9LIprNoa2lhI5hCWc2JSfzwt38fiZU0TGKvibOjcF0ydaQI52Em+rshJ+MwdQsLC3NYXlhEeyqFeCyC5fkFxGQZTYkEtwMZQAIJSykqJNI7bpawaC/C6nfQ++Qg0ENkqgnHbEJ3693YtfMRKHI3bi1exdkzX4EkT0GQCigUE+jr/DiGtx1jAJnP52DpVKNWQiyioDnZCRldKGjTOH31L5EuXGBmPh5tR3f7XszPL6KozcGxmjC85Vls3bILi5mLuHD5VVhYRqngoL/7MHaOHECucAtXb7yNbO46SnoayaZ2JBJpVlEHAAAgAElEQVQRzC1dYdAuC+3YNrQHjhDD9evXoRsZNMV7sWPoCfR3DmGxcBE3xk9hfmEahpln9lwUm7Cl7yi2DdwFzdLw5vF/gGZNQBANNMX60dM9gKWFWSwuT3G5I0VWMbz1bhbGujF6Gcsrs3CgQZGbMLT5AWwbJJGrFIPr0ak3MTV7HkVtHqbt5hFTDvBA3x4MdB+Ggm2Ak8LE+Di+/o2/hyqJ+NjHPsbvQGZpGZIBNMXiGNm9C1IsgtePH8eNsTE89dRTaG1vZ2BLJqJI+Y4UQP1exieHXuoNgFvJ4C7WAbhBBorWDQK4FWDPcRk0H0gGWT5fRMnvAt/wrwAkXlTLnQLceiJK1dblSgCzCk6qr+9ujnGQia4GVGs51v3jgsA8vP7WOl+96wTBYxj4h8Gi3+ZB8FWNwQ2DuDBgvK2NKB9hjS3ooGBA22C4dxnse9E5QdBd0X8hgLueNbyRfWv1QfkeaPKqtnnVAsI/tfXvbuSyvM8Hda7aYHBrdPF6AW69kVLLE1PvuGq/1/ME3SmDW/XdCOUT1JtAak2uYYBbC9z6E081QLzWxBk831rnrnaORvZf634a7cN63s31tm0j1623MDVyjrX2qTcW72T81isT5J8zaNxshChXD1FeWTG5xA0BXI3L8KgMbkmPggVLJPqkEFESnNKgiiKaklEGan/31b/F//nbvwmR8imjcegs5pPg8hzzt+ZYBbcpHkVEldHRlsKePbs4t5bq3s7ccuuHUz1bYmkJPJJSc0QW0RRT0NXejsH+PgacHV09zJgO7z6AQ0cfRFvvAFYyReimgFJRZ+als6sVrW1NHF5LPKLNgisy8jkdExOTHObK+cNxUg7W0N3TgWiUatUSoDeQXsggvZxGc1OSxYcER0Ph7EX88Dd+By1LaTh2EYokQCClVBKsgoSiJOCT//p/wezMFCsIP/TAA/jbL34Rm/v7sG1wC577u79DRBLRmkxiaW4ezYk4YmoEuZVlyKKEoqDBSNrQh0Ts+6V7UOiyUDRLDAC723Zj9877sZKzMTM7gembbyAeK8ASsjDNZmzq+ShaU5swOvYGA0+9RGyWjEQiiu7OIXS27Ecs4eDtc3+BXGmU+5KAb3vLECYnJ6GZsxCcJLZv/jh2bDmE+dxZvH3ye3DEZZSKFoY2PYQ9Ow/hxOkfYiU7BttZYGEuEW6ot2Etc4mmXFrCnt0HuOTR5atnYFp5qFIH9gx/HM3JVpw48xxyxVkUCzpSLU0oaWnYloS4OoBD+x5EV6oPL77+HErmVUiqDUdrQSzeikIxDcPMwRbSiKgxJKL90DUH+UIGsmIx0+xYUVh6Px558JNoUnoxs3QVF69/D9nCOEyrhGhMYYPf0G3e9+4Dz2Kg/SPQikl885vfxNTNcTz10Q8jlUwgXywi6ojoi7ZiZX4BkyuL6B3ZimRfJ1597Q3OnX7w0cegi65aa7NFLwYp675/McofVKPx3awZ68nBDTO45CjzQRGHXgZUkxmseADXX/PCNlcZqNTI33SESlGrauAvfI6gvVIP4IYB5u220u31GytthlURrbVsoVo2WPh5qtmk1eyFsN1SCxRXswVqHRsO1w4D3GrnCgPc4HPSb37puFrjMwxww7ZmOOw5aGfw/wMMrj8OK8aD5KZ8hIFzNZv2Tt6hWvZjEOAGx37ZgcBO7NvB7wbAvZNe+Ak5ZkNkqrIjGwFntTyf4SFRzVvXyLH1gOha56h1//73awHkRkB7I8O+kTZca3Ju5BqNAPE7AaW1rv1enOv2c2wwuOvp63oMLgFEArhZiuWlwjnEflDeo1dXllSHSbmWRJriqswsKIG9L/7Vn+NPfv93ocoSljJZtLS1g4zAbDbPTC2pB5OwCzGxlqGhr6+Pc1JJWGp88iYDawoLZkaTGFxLh2hrSDXFMNjThY72VqSaKB/XRnt3H5paunHfIx/GvkP3QrOpXqrF4bCkStza1ozmFOV2ErCl1hEhiRLm5tKYmSawnUA0qiISJda3hM6uNkiSAJP0hxwBZslGIZuDEqVQ6RKD4IXX38Sp3/pDtC4uw0EJiuoqI3NJBUtAVhTw6V/7V3j1/AU8/83n8Es//wtIRFQcf+N19LR14MKp07j/7rshWCamRscxceM6BdJy2xHAFWUJBUuDNmhi5J/vQXHARNG2YTgCUrFOtLT2IlM0kctnYBbTSMRIDGsFsWgn+nruxdJiGovL5yCJRlkF2XZ0Di8e7HkAQ0MDeOvMXyNXnORyQK0pchhswejoKAz7FkQhhu1bPowdmw9hPjuBd06/DEgL3N6b+w+jq6sbp8+8CNMi4SgDne2b0N25HUvLc5i+dZbzfW2rFXt2H4Ysmrhw6QQEqQhJSOLA7p9iZ8bJ838PRQVamnago70X80vXkS8sw9AdbBvai+1bDuPV134A3b4ERzJh5JrQlOzmXOBCcQm2uMT504UsCWlFGCQT8M2XZgGQo2UTHrzv40hEOnDmwquYXnwVEAlkt6Gne5BzvAvFDIc6D/QewJ6tn0Mx24LvfPt72L51K/buGMKNG9egRFSouo0bL76NR+5/EJHNvTg5fhVNA92c8Tt25Ro+9ORTKHDVXBFJnXKdBYBq+TY2Ha3nleV9NwBuJYM7P3q63IYMRkI5uK5y+mrYZdiRHy4T5AMa/6T1ACZ5+4LgxAcIja7b9fYLM5Jh4OPXwa1tA6yGEwTZz3rXDYPWagDVb6u17KTgNcNgs9491APFwfDtdb9IHhvLinJVQprr2X5hsBp2kJSfNeR/CB7H//dycINh9P6z1GvfRp65Xhtz+Im3VTzTBsBtpHn//7VPowA3OICDg2ut1qo7UOs0dT1QUY/B/S9dJqhRgBteAKq1da19/O/DADa86FUDtvX6p97vt3efO/FWP86rU8GSJrW39V5zrf3rjZ/1vOnv5blW35/Gst7o2r5BssHgVmdwCwVXLGdlJctgk8vcCBSO7DAAI8aSGDsCOFRbNZ6IINkUZ7D45S/9Jf7jn/weVlaWkM4U0dLWgWc//gwmJiZw9tRpLgdD+bHDw0Osnky5qfmVLNRYHPlcETO3Zpl9pRq5yUgEzXEVVimHZETE5r4eNCWoJFEMrW0dsKUYYqlObB25C8ce+hCaW7uRyVM+rIx0Novurhak2hKQSR6YdIZM4nEl5DMapiZnEYnEWKU3Fle5XExXdyuXFVJkKnkEOCWHVZwhS7BQQjQKLL7yBl759d9Bx+IKZKEEOSrC9kKpHdPGiiDjY//yX+Kd8VF899vfwROPPoJ7j9yNKxfOY1NXF176hx9gaGAAna3tiCkynvva1yFZFnaNDGNqcpKB+datW7HcsoLO/6Yb+mYHRkTgursRIcb5ukJUgWE5UKBCElVk8zl0dPajr28nl2eSpbSrTo0UM4q6MQ9dE9DTdhQ7d+7G2UvfRiY/xcJYbS396GjbitHR6zBxi/Nyt215HNv6DyJdXMDxd15GQZ/kUPSR7YfZQXH6zA+5zUxdxci2uzGy6SiuT13ExWs/5Dxe205h965DEGwL5y++AzWqwbYUHNzzU5icGsOtlVeYVdu97Wls7t+N+eUxXLx8Cul0Gl2dm3Bw3zG8feJlZLWzrOicjG3DjuGD7Ki4OnoaRW2SnzkZGcT+/fcioqq4eOUkVtLjXDJKtHuxf/8DiMdSDNDzxmVm8bua92H/3mO4dO0Mro+eRaLZgqklcffeX0R322GcP3cZsmGjLyrjm3/3ZTz7zDNYHJ3Ay1/8GtqaW/Chn/4E4vt24+z8GJzmJLb0DiKRTCENC1FEEC+RIJcEKB6Lu55JscF9NwBubYDLTRgqE+SHGZfXnEAdXPqORKaCNkIQqNDvNBf54CMMYnh95utVB5HhLvXBaFm5lq+96gm53XFOIkUUC+PmcvoCWf765dolbpmX6mv37ezyWiDXXxvD5wseE7SR6JplB4BDSvOVbUl/lYWWvNxO1vxjZtBjCL06wrVsgqDDwH9G/5rBEPLw8/s1rEkkkdp4tc3dnGtKB6FjWBywCjvvP2fQXgiPjWrs7W3At/y8btsEr8XjC2a5jBPl81Y8h9dmq/3h2328hFa0d4PTx21jhTUEPaY2eO+C6NpJYQfLRg7uelr6J2zfdxOiHBxIt72soYF2J83mTz53Ci7Wo6IcXDDq3Wu1ibned7cvBLdPrLXAWrW2Dd5jNfB6+0LlzuSN7OsfS2xUcKOsvcq/Q+cM5YaUn5kPuh3g0jJYuVWGmJAKbrUtOLmFn+dOx0q9Pn+vzlt5nsYokw2A6/bOWnNVrkhppTZ03cTy8jIKhSKLaZChQAyJbVApFhW6XkKTp3zc3JzkvNmXX3oBv/Nb/5oNw4UlE0cOH8Wnnv0oXvju83jx+y8w05sr5rFleDMsgcoMFdGV7EI2U8TUrXletHVC2KaGhCwhKTuI2hpaYhL6OlvR0Z5iRlWOp2ArccjRdnT1b8OTT30K7Z39KBoicpbENWtV1cbgUA9EwaRgZzYWHcjQi6QSvcCMITG2LakYIlEByeYoM9IUxuyYIgRTQC5XQBFUF9dGxNGQe+skXv83v4PW2QXEJQuKKiJjFd2yNraEJRv49G/8Kn507gy+/8J38ZlPfRKd7R24dvkKDh04iC996Us4euQIhoaGiE/G33zxrzG4qR93HznEYcIriwvYtnUz3p4+js2fHEKhu4ScmIcYERGxI3AsA1KUhJVKsJw4JLENUaUbu3bvw/TMKCYmr0MRBPT3bceurffh+sRFjE1+n9WUba0Hx+59CBeu/BjL6UlWl25JdaKrfTuuXb8IQZ2DqUvYvuVp7Bq8Dwv5aZw4+RI0a4aB6+aBnVwWambuottGRivuOfIkupt2Y+zWJZy68J8gR0owdYVDlKn0zqVL5yGp5DGJ4MCep3Ht+iUsF96BLKnY0vsE9gw9gBKyGBudhCySeFgcnZ0qfvz615HXL4MMrWR0BPff/RHIiOHV0y9gaeU8REWAYLTgkYc/hjhacPr6m7g5eZwBsWh34Z6jjzArfP7i27AwD9gxbB94HMND+zA+exoXr7wOWyAnRQe29D2DgZ6j+MM//DN86K6jGLEdfO2P/hg7+vshloqwikUUyNGjWTjw8afQ87PP4rXJCezbfRCxaDNHKCiiDBDApYRviZiZerPg+n735+YNgFsJcOdunCo3JLdRAOD6Brr/yYCEUitYHdzNS61WxiUIQnzHug8qa66xPnCmfGxPpIc+y8fz8k9lZSg6xF3DbYFWbXdeZXvCW8MpbNr9woFEAJf8JYRxvXBoHlze9eAYvJ9/CI3F8ubt5z6Pe05WVA9spDhfUSrGA5z+LuU11gdBJKcXECUSWDOcNt8CqbQz6DCO2KdQcH5aD9zC4bnetN3PsF0WFI3k69HcHXBOl4XBLJuPp/md74LqUnMEjttuBhe5FiGTEJwgwJDc+1CpnrVDwnCeA8F7inA/+33og3nuFq8tODKA1pVAKG9Z0MsDq3wNy20zcgr75/G/Y0kLSvvx11df/ZkBOAkXUhUDt//IxUEPS+dwS7pJ/K27Nrtb2LbyQXiYIV7t19tFpfz3hfcJiWRtANz1zds/UXu/G4D7fjfEuwW41RaC4D2vBdDXerZ6YDZ8bC1wG2R4GzlnvX3WAq/rAbb+/dcDuAweaKL3PHNlD51nKa0C3FUg6+/vXiMEcL0QE3cxBZd5CW61HAD+PkHg+16PzQ2A+1636PrPt9ZcNTa5yGCVFmSqB6rrruiSadhlRoMALi3SnCvreXvpmLHxq/jN3/xVzoONxnvxuc/9DK6dP4Ev/PmfIiKBxaVyWhEtnc3QzCwK+SxkXUZXew/ml9KYX1pkJlh2THREVXTEFDSLJlKqgI5UAonmBJfmkeJJ2JFmxNs2Idm2CQcO3Y+BwRGIkSQKjsz7KIqF/sFOBrikzExMC9XApRDmhfksinkCwTKiEQFNSRXRGClKGhyiLDkKRFNANl+EITiQSUHZLiFz/BRe/7f/F5LTtyDbOmQZyDlumSDBVrBkWPj8b/wrTKSX8NorP8Ynn/0YfviDHyCRiGF4eAfGx8dx+NDdyOSyzCD/xV/8BT702KOIJ6KQBWB65iYSqSguL51H9+M9EAYclCIFCEQ1FSJwTAE6MedqHNFEH5JNg8xw9vb0cV5svrgEyzDRlupBV/swro2ewLXJ5yHKGgStF/ccvR9Xrr/lAVwDLakOdHVsZeApKAsMTkcGKQf3PsznRpkB1UwSdjIw0L8dxVIO80vXuB1hduLooafQndyFsdmLOHXxq5AjBZgGqWMfhmOruHjpHCSlyP8/sPsZzMzexMzSa8ycR4Rh7Nh+DJvaqYReDIbpCoJZmMKP3vgqCuZVBghxZRvuu/spqEjg1XdewGLmFGTVYYD92MOfRAztOHP1LYxP/wiCZEI02hjIE4i/fPUkBKEIx0pgx+ZnsW3LbsznzuH4ye+xeJYkpNDd9gjakvvw11/4Jh7adQD3Nrfie3/0J4jOp9ESV5FTTXT39mD64hhmYePp3/3fcDOioGtgG3p7N3OAMtvXugEoilsEd42AkjuZ/zYAbvVoEx/gstFPwNUDftWctQw8CXCFAO7t4Gpt4aZKG8QFWGWAUUuzxwMuLsB112oCrFSWiz590EvgiwGnhzoJEJJCu2gLDNhoDqMoBWYl2UhwAa5/Ez7AJX0B3sqMtQdsPfEgijqhawoEmAIsYwVA9hlYAnABgOtBKVYo50gXD6C7TvvbG4DcivSPgScrx7sihS4wFaoykbdVRQh4jIIg1Ge4XYBLIogCJC7PQ20rouQ9f8Sk8HUwwKUtYrnt3CjA9cGjD7LLfwcAru/Y4At490t2cxBkcr/7ZXioqchOKwNc7rAAkPck2n3nBDkJPIDrO0VY1q5GnWL/Wn57Vd1vDdVkflbvVfDnrA2Au35b6yfmiPcD4PoDqx4gqdeI7zfArXf9Wr/XA5phwBX+Owx4a7VTo4CVzl9r37W+r2e0NNp/bvEQQKLwn0CjVSNgKwGut+xUCRPiBex2LYqaXbbWhHmn/Rw8rl5bNXqNDQa30Za6fb+15qr55ZIrxGNYnDNpkDox20quYAvl0voAlw1LCQyIE4k4HBj4oz/+dzj+9jt4/MM/hW1DW/En/+63ceH0cUQkAd1dXVCiUSRbmqCVVjA/OwV9uYjW5lboto2SrqGgl7ge7EBbM3b0dmGgpQmpiARVEmCLlFoaxYpuYEUDIq09aO3bit2H7sP23UcgKXEU8joM22Dg2tPfAVUW+G9JUiAKEgwdmJ9PI5POsfoz/d7amoSsOLBFk0sNSVQH1qRc3iJKhslML+wiCucv4blf/7dILC5DcgxIsoCcqcN2RCh2BAXbQteu7Wgf6EN6ZZnFo0av32Dl567OHkzOTGPfvv2cc5zLFzE+Poqe7i40NzehVMjBES0sm0uQeg0MPNaB+DYZWazAtBS0R3ZisHcfTLsJcqQVstQCRe6A6nSxEJiNNKQI9V0WllOA4BiYmDqN6YXXuF9EawCHDh3CldF/ZPBHRiAD3M4BXLt2BYKch6FHGQiObLkbi7lreOf0i9DtKc4/7u8dZnXmdG4SIqIMcO858hTam0Zw89Y5nLz4NwxmTS2O/fvuhmU5uHT5DGS1BMuI4tDeT6Kk5XDywleRSAJGKYpEdBOGBu5BX9c+qNIgc0wOpvHiq19CybrBTpaotB3Hjn4UEbEZr534DhYzJ7mvqN4vAdyo2I2zl9/A+MxLEKQSHKMd9x17ELPzV3B9lK5vwdabsW/7pzDYP4LF/Dm8eeJ52OICC2T1dDyCLX0P4PTJKewf2ov2lia88Xt/gNlv/SN0LY+bHcAnf+FnkYKKr33927j7o8+g6+ABpFuSGBzZDQUSY1rmUYjx8Nm1O389ax65weDezuD6BnwQ4Fazm/g7L0fXZ3CJwaxlY/jsXZCR9e0D/5q0BtPSepuD33Mwl+/DW3+D4JWQHbFw5euTo7C8Trv/IUDjr/OuQJYHaLyQYMGrQ726ZnuiUh7A9b8nAMj3ElDH5d/Kda19uycUWUZgkUWQwgaEF8Jq+d97IcrlUOXV8/h5zu7zeCCX7BuqueqJftFvblvdHvpQYTuFQiOI+XS5zSDApeuInF5KAnC0RajaHDHGssOfBHAJ6wYBbtiWDI+hqmPKY47DNg05GJi1JSeA79wIhwKLxJ6ScqNX2oqfLTge/UGzagmuRv65TpGgc2K1DVenjyAgD5MW/JvHENd6Xwig+7/R5wbAfR8m9Q/KKd9LgBt+YRoFSLXa6oMOcKsxtI2A2XoAudrv4YlurX38Ba8eaKvXf+60Vl25zg9nYscum4Du5i58lbkv7lnczb+mGyJUHeSGJ73gcf5z13u29b6f79X51gNw6Tl9Q8V/xreOv8m3vmE0hvLall0VYgK3VLaHcm85nE8gMSaTw5uppiyB2kIxx7+lUilEqFasqePFl76P5XQWx+57FDMzU/j3v/9buHD6BAa6u2FoJto7OhGLRjA3cwPNqox79x3EzdExXL52FZlCDiXHwWBfB46MDGGktxNxx4JgaMx4qvEEpldWcG1mDpNLKygggk27DuDDn/g8hnYfhmVJEAzLVXGOCOjt62T21LbJAHL5g2LBwuLiEgoFCrGOI6oqaG6OM0tLJYIklULJJCgkWlUwsZLNwXRMiDDhzM9BO3UJSa0EqoJkweZwYfIBRKQ4BFFGicjWUh6moXGJo2Qszu1GOaZUB5bGIbHEbEDLEhyLzm3D0DQkmlXYER1OaxbLLVdhNK8gYy1DQDM2tz2IA7s+Cs1MQhRbYJoqLE2BXYxwH0TiGkxxCcvZK1hcGUMht4h8aQqa7SomKxjCgQOHcHXsRSynp5hxbkl1o6uzH9euXeVyQ1TDdsfQxzG85TAWsudx8swPuHau5RTR27WD35V80c3VdfQe3HPkabQnR3Bz9jTeufgFBrNGqQkH9h/jZ750+TSUqAbLiODw3s9w/eI3T34FujULQTS57i4B5a62Pdi+5RiamzrhYAE/eOVvUTSvQZEjiEojuO/oM4hITXjtxPMBgNuFxx7+tAtwL72K8dkfMMCF2YH77nsAN6cuYGziAguB2UYL7hr+afT3bcV85izeOfNdQF6AVhTQ3XEfDu39OPRiO5pi7YBdgnnuIr7/u3+MU6+/hra7h3HvE4/iwPAepBdzePGVt/D45z+L5c4WtG7ZggjrZ7tzs2VbUENhnuudH9faf2Ouqpyrbl0/Wc5h9AFu0CAPr2cVbCurn9+ebhRs//C6EbQF+FxV2DMCDeEtjA+DOZT+PTGQ9DFNFQXbIABkW4D298Oay/tXAlz/PsIAt2yPeAB3leVzAXewDd19wylQpEAsQAiEsPo1gd1rrgI1n+G9zQZi9tBlllfX5lUGk8/iqgOubjUALp3Hbw/+JMYbxNi6x6uG27CaTKHhQITAp82cb9XcYf+eqtlHFcrXtAJ4ImbBseYD3GrjK2i38HMHQrQryIVQqR7XZ+G1R5khrgyzX8u28sey35hBgBvs84rxv8HgvpfT9wf7XD/JALceA1gPwNXq2WrHVfuuHsCt5oEKL1TBxSl8P7VCnOvdX8PPHTJ6ynk23o34GSw8IYYmNsdbDVdzcdyDygDXW1AqWF6nMnSlHPoUevDwBF7red4rUFprIr2TN38D4N5Jq7nHrM3gGuXfaTxQviS9HwRq/dwhOp7yjwi0kfBRR0c7/04GuCALUCKUzyrj/PmT+MoX/j1eeP7rePjY/bBNBwvzaeRWlrC1uwUPHj6I/PwcLp47i77+Hiyll3Hl5jgGejtxcOsABjtSUE2da80q8WbITSnM5Yo4NzqKpZKG5ZKFwT2H8dl/9itI9AyhWDKh6CZIFiqiyOjp7UJraxOLMtG9a4YF0wByhTxUNQJFkSFTqR8CJiqFLxuQI66hKQsR6LqDuYVlFOkeIgLiooBOQYRKCtKKg6JtIlPSYNkiYlICESUOwtLZTAamVkIsqiKuKkjE4lwKiepwSqICjconKVSyxoIqK6yKHI9SmLKBVCoG3b6BEze/gQxGoSMHx25Gb8uD2L/raehaChCSkIlRp7DxEqCQ2rA4j+mFU5iefxPp3BQcW4as6oAyBVGIQLZ24sjhe3D5+otYXpkG7ARaKJS5YxDXrl+AoKww+7pjy6cxvPUwFjKncPLcd1yAaxPA3YlMJotCaQGSQMC0F/ccfgZtyWHcnDmDk5f+ivNtjUILDuy/H6al4fKV05DUPGwzgSN7fwadbYMYmzqOq6OvoWCMIhYXYegiBLsV/V2HsGXzDiTjUbz02jdQ0McgiREk1F24/96noSDiMrhZYnDBANsFuJ04e/kVD+AWYFvtOHbvg5iavIKxicschs4Ad8en0d87hLmV0zh59gUI0RUUCyY6U4dxcO8ziMnb4Dgx2FYJMgTceuNt/MMXv4Kpk2ewb9sInnrmWZy+cgVjmSye+qc/B3lzH8DlrCjs0E2urMyIu/P3s9aRGwC3NsBlAz7AngfXBx/AMePq5cgyIAmE5za6lpfBHwNcKRAW7biAj9Zvyi11XEEjd/NDq1w+czXQqjIn1pN7d53TATBXfhbPNijbYz775zu0PebwNkaxnDfrAtXVdX8V4JfbKJjz6qWfcA5osN3ITPHCrcthrBX5v+556RgKweYcWg+grdop5DT18kuJqQ7k9vr3GCwNVNGffo4rtT/fl5eD67UstTozuFS5ywEiHsAtyS6TG7HdOT4cGRe2h4JCVv49VYDQOgDXH19hcEnnojxhCknyRcp4H+5fF4Rzznb5u+C9BkC/XZkDfCd2WtghVDH3hHNwB3Y1PKl9UOeqjTq4Nbr4vQC4tQZoo5NvrdH3bhncWirK/vXC99fo/dYDkPXO/26PD5/fP1+t+w9+X+v/VfugQYDrHkteOYknuyBjW3nesEiVJ3dfXjlDANdXoagzPc+mSakAACAASURBVP2kAlz/sdlr6dWd21BRrp7Xtpx1GOCSwBSFiBKLRm1GglK+kUNgjRSHCdxqmis2RYCtUCgg0Zzk+reyEsPo6GX8/Zf/FC88/5/Q09oOGSqrFMumgU3NMh45dBfeevllzNwcwyMPP4CtO4Yxn16GY5SQRAlxweTcxpKuI6OLWDGBiaUVXBgdg0rXTLVi5OB9+Kf/4tehRdqQz5sQ9AJkCktTFHS2t6G7OwXDAHTTre9b1A02MtvaWiFJ4Pq4xVwe8ViMQ/Ek1WWsFTECXQNuzS2iaJhwVAEtLSnIRhGWYSBnl1A0LS6fJEgRROQoVDnGoLOQz0EvaRwmPDgwgGIuy21HrHc6l2cQbNoW/01ML9nBVA9XFi2guAJbmsKNue/AkG/CEgscYtvT+jD27XkGcNoBxFlMyjEt2MUiRCWH6cWTuDb+KorWOBRFQGf7Nq5Bu1I4xWV+RGMH7r3nIVy88kMsr8wCdhwtzb3o6tzsikzJiy6Du/kzGN52AAuZEy7AxQRsx0Bv5y4u95QrEIMbdxncw8+gvXk3bs6cZoDLDG6xBXftPwrT1HDl2lniuCHYSRza81n0du6BaVNJqNMYm3oNmcIYJNmEbZFQUweLY+0Y2YU33noJBc0F6cnoHtx/D4lMyXjtHQpRPssK3KsAt90FuLe+zyy0Zbbj3nsexNzsOK7fuAJFkSDY7diz/VkM9m9nBvfNE98EIst8fgK4+3Y+iYSyDQ7izPxYlg49m4Y5eQsXv/0DzF6+ho6eXsykM3jo2WfQc/AA0J5iUSM+wKZwSFLcdcOV10jBbdhArLbjB9VofDcPvaYzzisTVAZnofDw4HzPYIXCWdkb4TGgIbK1GhAJAsLgOuIyuC7AdddNypGkUGAf4LrCQu7mAb4ys+kmI4kEaGidZwE8bz96hmrgln92791nBm8TaPJCk2s7/CuZWGqKajaPn8Prmy1BEOm2KUXWVjK4lU57zz7xQC/nG3u5w37uLQE4WaD2cqNrqm1+f4RZ0lXFYT8E2OtTz2FBZzMpMUN2BZliutu6RYq6EQDVyz0OXrMCuHpgPqzUHGaUaQ2k7TaHgudoCIaAB21NHq825QuTSJc7FhxfuZj7mNzHHnglptufUEIMtj++g+NyPe9aNUdIxTk3AO56mvMne993A3DreV4aBYy1WvjdAtx6DG69nm0EMAYngFrnqwVA7xSYVrtmPeBa7Vr1+qfe7xXPK9ieCiB9estjIHzJ/aa+TGfZGymQyFTlSr6e/qg2gdfr77V+rzfWGz33ehjc4AKwAXDXZnCvjy0z80AhyqRqS+1F/yeGk/JvTUvn7wjQ0j8K/yV2lDb6pO9kNQLTETE1NYov/uUf4bvf/Dq29AxAL+nMdiVEC4c3deChu3bjW3/3ZcxNZvDA/Xtw3/33I9IUh20UoGppmIUsMullLBdKWLFUpClsWJQxOjMLWVUgJ1LoHNiOX/jl/xVFtR153WYxK8kLP0wlk+jpSkLTwLnERa2Aol5kgySZSiIajcLUTdimiYgSdZUrScCIlUsVmJqD5cU0G5yGZSKZTMAxTVYzzpZy0HQKL6YQVRWSpEJWIlgspCGrMhbm5hFRBGzZvBmwXGdAc3MzljNZlDQNskxK1DoDMCqL1JJs5txSUSxhpXABoxPPQbPHIMsUytuGrvZHsGPH48zmEiMLw4FMxqFZhG7P4Oz157CUvcb5tv29I9g2+ACmZ6/jxvQ3QbVwURpi4Hd19BUsp4nBjaAl1Yuu9m0sMiXJS9D1KEY2/zRGth3CYu443jn7LRiYdnNwu/cgny9gJTvB9XIZ4B56Fh3Ne3Bz9jxOXvyiKzJVasLePQfhwMSVq+e5Rq0stuDg7k+jt2M/C0o5jo65xRu4NvYGsqXLcISMWyc51oK9u4+wOJVmLDK7m4rvwX1Hn+Aw7jdP/QMW0mfZMeDofXjsoU8hKrXg7JUfY3yWAG4JltmCe44+hKWlRVy5eo7LRIlOG3ZseQZbN+/GQuYC3nrnWzClW7AtCd3tR7F/11OIyVtg6hGQwE0+n+WSRoZeRCmdRi6TZva9raUd9x57BFBklDj8UUSUbFzK75Nco1qp0DVtdDZrbL8NgFvJ4C6On60AGK4Q0yor6a8RNJ+tBXDD4Gat3giuq5UiP66AEgFcdkw7bokhXj/LAkyrf9O+JIDHQJdVf1mKKbD/6jq/qsjhAVwv99dnfMuiUh7YKuMhz6EbFgmleyszqoGHJaAd3PhZPVBdwZR6Yl0Wycd7WzjXlu9epvpslG9bHeBSPXD//GvZSNXYXW5XX0zLA2Kue4lYWpv1GiyZ1O2dMsAtySIMEZAdqazuHLQBfUDtO3Lpbx9ck7PCZ5T9YwjglsdDgOEuOygCANEHjr7Tw7Es1npwn40Uvj3GliNBXMac78e7GIl6rdpi3v/JubqGyFS1cRzcP1jnmdl2z/lDx7Gd5KXS+Odp32BwG5uofxL3ejcAt1pB8XWBojoN+n4D3IrwkSr5I+sBVNX2rQY6w/utBXLrnTPsCasFchv5vt6kUu33So/rKhvrOxZcef3Vzf2r0hsbTv3x75XWAE9k/rZL12rD8I7vFShdnaDf/QywAXDvvA3XmqvOX5rxFJRLXHOWNgJnxNLSli9kGajRdwRKRI/BoN9JVZnOTcqfuilg9MYVPPe1v8Y3v/EV9LX3oJDNYTmTRko08fRdw3hwzzBe/9GLuHZpDEMDPXj40UfQ0tEOGAVErTxg5Lnm6VJJx5wmYtEUYKlxZLUSX7tokTBUEr/4K7+Ots374MQSrNBrE/AzbEQlBR3tUeRzJgyD2OYi5Ijo5sh6ucNUHzcaiUCwSbDEhqQCDpUbgQpDs1HIFBFVY6woHY2Qx91VAWU2uFiCpTmwyU4jaBNVoIkGNEODrhU59Lmzow2xiAoqpURlMQzLDe0mpWl6/8jgUSMyVFlGLC7BlnUsrpzEzOzzKJWuAZYGw2xBd/vjGN7xGGzEEVOa4WgmVJHEjTSs5C/ilVN/BiVagG1GMbz1HowMPIZLN47j0viXEUuIQGkzjt59Py5e/ZGroswiU93o6hhyAa6Uha7HMbL5kxjZegCL+ZOcq0rgmYzQTT17uU7vUuYGREGBo3fh6KFn0Nm8DzdZRfkrDHANLYI9u+8CBINDnzU9h4jSjgO7P47ulj3QDCprQurVKSylr+Pq+A+Rzl+BZs5xe+zYdgzj4zdh2ivQSkBr0z4cO/ohCDBw4sxLmFv2AK7W74pMBQGuXIBjdeDuIw9xuPyFi6chCnlIaMW2gY9gZOgu3Jw7ifOXX4ajLsDQRPR1PojDuz4Bx+lAZsXG2NgYq1wXzSJKVhHUyIJKudI2miMx3Lv3IFQlipJEjg0B0byrnmypgOaYiApUK7r2u/lu1vUNgFsJcJdvni+X/GED3VsmfSem3ws+wCU7yHfGcemUGv0UXI99sFM2+r0IILoGOT1WQ45d5o02N/R2dfPzUL3AXu8H1hAuqyqTY2VVVdi1AcolYDzRKi63w6DTBz+uCJWf8+lf0bcW6Flpf5rNKoGYF9IrKxUiWWGAW36Cck1W1+ZgcS7RrSPr8sk+g+oBcG4UguteSSYfnHHO6yqItk2jrMLvt2/QRljLpvP3o2f3m5scBQxKBRuWYMFWJIi2hbhO7SwiLzuwRAK3LhBmVYZQmLrf3/4Y8McLzdP0Lzge6pUJojmjfJ9eqSAf4JJGATHkzGCz+hb16Wr9Wb4Oi4q5MSH+PbOtSsCTWOJQiaVG7LTgu+GPD/8eqwFcfwzQuTcA7p3bXB/4I98NwF3r4cPg604aKgxwa3nEap27HoP7bhbt4MQW/n+t39YCZvXAbHkRCHh6g89d7/h6v1drQ5m8iR7LRewD5QTSpqpRBgQVQhO+F9Kd3speYD4+EGLLHmKaFyn0ikWAVsUgyLDmCdwrneD6lm8PpWkU4IafqVpoSxj815psG5mEw/3uH1P72PqMtj+J+xP8Rohy9RDl0+em2EggxtZ1vDlobW3lvylsmRhcApfEfhLIY8ZWlvnTskyoioTmVAq6BVy+chUvPP/3+NIX/l+0JFJYXJxHtphGm6Dh5x85jH0DHbC0Iq5fuYqF2UU88shj6N3UD9vMI2rl4OgF5AhUlXQsGAqWTSBNaaWxGGZnZyBH4zCcKB74yCdw35M/jZKgQm1OuJ5vTedcys5UAoV8HpMTo3jz+JtYXJ7DSj7DTh8C5bt27saB/QfRkepkoKkZBrO1ghIlpAtNt+FYlF/nmo06leagEDjdYJBv6cT4SnAkhUVnSnoR0YiKYiHDTG9vdzfaO1ro1WXhJWJ96bOkU3khlwFQJRGqokAkA0zRYVjXceXin8E0riMiyrDsDiSTD2P78OMQxQQUuQmS6RpvVA5pbvkdvHHhTznfVbZ6sX/3Y+jp2IWJqQs4e/VvISkWZGs7jhw+hqs3fozF5XGuGdvW1oGWVBcmJiYAoQRLb8LQpo9g17a7sZA7jxOn/oHL6ZAi8tDgQb7vmblzPJcJdhuOHPwwulP7MTp5AeevfROyWoReUrBv3z5YTg43Ri9DN3JwrDiOHvwE5mZJPXqR1Yvv2vNhRNQI8voYXn3r71Gyr0BVRWzpP4bp6TnkCtP8nDF5GPfd82FExAheO/ltLOfOcfsLxgAef+SnERHbcO7KK5iY+y5A4dxWJ+4+/AhMw8LbJ37EzDQxzjuHnsHQpp2YS1/BG29/B3Iiw3nIW/ufwc4tT8JxOnHtyhQmZ2dYdduifGxFgCgL3M+yKKCtOYUjdx0EWaa6WyAIKg0HmlxJ2ZmcPXeyQDd4zAbArQS4SxPnKgAutb8PZv35PrjehwGBrxIbXF+CACBoe9Vy4jP+ICE+T+iIFNdp3qR3xK99Wim6FBC2opx8D3wyQCetgIBaMp2HoxX82rqmAUV159qirkEQJQaZPvgydJ3fUSKO+dplkaDKXFuyG7j8kOznvgZEoehaIRVmvquyGrALwig822LNEAKM7jPbpo6IKvPcSI7GcKQZKdRXbGG9kSqRZtVs1TL49Owe0WNkycPBfCgzuDaciAgjl0enFIMsiEg7NnRJ5BQRale6Rdt0mXY6J/VZIpFgByQ5d2md822RqmC7DPxDL7DPhNtumDqdm/qFNrouncuk8nKOAVGh6AKSmaByfKZbq5nK2Tn0qcAyXXArCxKnmpDWhaHpfIwoUf+5fVOtnRjsB0Lyw+9ENTuuwhYO+Gk2AG6Dk/RP6m7vB8ANehL9dqv2Xb02/a8R4DYKFKuxpv85AW4jILAewCdPIU1MNNlwmKeX+yKK7uLlhnraPIHRJCsSq8MAg/IhNSh8LIFWWsBdj6y/6PC1ORTG5vJC7vgI5OqQpzW8sKwxYOo9SzWQGXbCMMAILVbh8VtvzAbvYwPg1mut9f2+1lx18sxNXoAJwNJiTAspMbaSJCKdzrAgEo3Xzs5Ovij1DTF7FMasl0qIRSR09/UjW7Bwc3ISU+NX8L3nn8P46ATOnTuD2fkJbE7J+OWPHsNwWwKplgQK2QKmx2+hr28T+jf3o5RPQ9CWIZolNgyyho25koj5goV0yUKmUORr9g5sRhERtPRux7M/+88R6+wjOWM2FBTKT9VKWJ6ZwRuv/Qg/+scXcenqeZRMjWu6yNEo5+Umk604cvAInnj8CTxw/0Mclk3+p4JmIdnajqVMHhSKl4hEoWnEGmvu2Kb8W8rNJZgjyTDJ0eQAWq6ASFRFKZ9hVeZNPT3o7mllgKvrFjSdyhi5Bo//3pBRTAYY3ZfuaDCsKxi9+udwvFqwhtGJVOpxjOz4EEwzioicgOqo7jGihumlt3Hq2p9BjRWgZZO4a9eDGOjbjQuX38Zc+nVuq5i0CwcPHMXV6z/mMGNBNLhfO9sHuT6vaWe5Du5A3/3YvfMgsoVpnD77OjR9BYZhY2jgMM9JV268Dkm2GBxu23IQOzc/jKmFqzhx9usQJZ1B8r59d8Gw0rh+4wIEiXKR49i1/UMYH5vGcuY6IpEE9ow8hoHuHShYt3DyzA+hOdeQyS5jZOhhLC0uI50fg2kIaGs6hPvv/ijPeG+d/j7mVo67rJS1GU88+lkoaMM7Z1/C5OL3ICklwO7F0cNPQJZiOP7OP8IRqMyRiabIMB449Cgu3nwT4zcvwBIKcMxWHNz9s+hsOcRh4GfOXcXc0iKXhWL7HEDJ0JjB7unswuCmfrQnUy575TlIZTfKlOIeXVXd9xHhbgDc20OUK4x7irzwGNawMc9/hxivYBmXagDWfz9rrWfMuImrYdEM8gJOaN+pzSDJm6L5/kRSahd4/ggCcC79wvfv/W6tghcSS6NN00v8KSkqO1rUSITfb7IrUs3NPKeUSgXXfjB9leIAqHb10NyyOabOYcRkh/ignK5Pugs0x7PznZnEVTEsv33JyiA5P5rX6FiyPQjM6aUCg8RiIcc2T5AcqQC4IXC7nhXM7XOLGXQmAbhUFwF6YojdfFYCuAaJ+AlAShPg2DbyogCTtA7UqEs4EECmpA6DyshJZRKC/u+HJgeB7W22YKjMTvkZ6D7IYWGuOjn8seSDacPWoUSoTy2en0ipnzay/ag/4MjQKEpHihG8ZScjMcJUFYAKEJP2hStKtbpVwwYVOeeBahL+swTHffj/5Vxvz5bbYHDXM0p/wvZ9rwFutQk3OGnXAyIVA9+bXcNAodFzvNcM7p2AW14kGmBdGwGktc7VyLGN7BMe2oap8YJD7laacAg80EaAls5H4IC+o9A3f6GhvmIALHIgDIsO+AXeyevLEyirRPi16nzlwtXFqCxTH8qtqffqrTUu/nMB3Gr3WAs0N5KT7L87/gK9weDWZnBp8SfjhLzYZOzT/2mckYgU1XClv7u6uvg3Q3eQyWSYzaW0REWyuXYsqGyOIEAvrmB+ZhrTN2/h5R+9hDdP/hiFqQv4Zw/ux+GhLiRbklw+RzRVBpxSVEE+vQAzuwCKUSVWoGQAiyUBizkNlhzHQsbNf+3cPIRlnSyYTjz12V9Ca88gL/qiY0DLLOOtH72M57/6ZUzfvAGqGakRM0f+IFlkFpjuM1fQEY0mMDQ4xAJHP//zv4DhHXuQ13Q0t3ciU9Kh6yaSapwNIc2i0kk2BMOAbdowyfsuiNAsG7phwdHdttNLeQa4fV0d6OzsYEOQ2kiQKJ/XdWT5Bjdr41g2TMf95zjXMTn+57Csy4yZNK0dbW0fwY4dT6JUEKGKcSgi5UBLgKDj1sopnL72l7ClGQimgu7OzUgm+jA5dR1QbrFacAy7mMG9cuNVLKcnIEoWEvEUqyNfvXoVNhagRkRopQjiTSkYZgmZ7BISiSjnwm7qOYj+/n6uIUu5rhE1BkVKYrB/PxYWZzA1dxyJphgKK604dPAYdDONy1dPQpByUORm7Nr6NBYXlzE19wY0YxntbX3Y1D+EfK6EiZujMO00lxG6a8/juHz5PDLFqyw+lYzs5zq4FFJ95sLLmFl8DZGoAodClB/6DFR04fzV1zG1+AJ0cxmCReJXTyPV1I+z59/C2PSPoEZNxNUUBgcHMT1/nUPVC3kHbck9uPuun4MqDECSYrgxPomp2Xke56JpQFIUICIjkUygt7cX3e3tiFBEISMMN/UjuDY2up7Wm39r/b4BcCsB7sLYmQqAuCr45H4d7o91+HnLzqfbzuEzmY4NWZFY6I3eWQ55ZiGr1UipIIioCIXles8u+8nOGj+tizxkbCOYDMjIZjAti51hzNKqriOc2WFF5lrldF1yRNKm6yX3N8HNOfbZQ7+RfMXe1b8dSOTJ8VSMKdKLARiV2QmUv6FxXm3t5ZxngpYeS8kaDCoxjSYU0WUuOZzWA8i32ZG+oFYtJjTwIgTb0mctTS8CRrFlBrduLrMNi5xNos3RNnFHQCSjQSuVEO3qQpbmXTnitinnmbr5rgTo6Tn8tqY5gG02Px+1WupdDYAbzg0OOkp4nHjnMnU3TYVcBbYXosx1tOk5SIRKjHAkCnkjuP8J0DpUIYBqu1u87tAY8rcg0UDn9fvQtSXd6/oOoeC4DuOCMlAOMbgdg7sbnro+qHPVhopyjS5eC+CObB9ec2DUmkRXJ6JV2fXgiRpdUN/vHNxG7yP8PI3+vRa4bRT4hjugGliuB17r/V6rk2kB0o2SK85DOSCiyAsReXBpEo0qruCMxeFF3gToCxSQ15GMaF9n0RMeCN5LsGC6n4fktwtN+gx0Q4p4wbavDRxXDYW19glOrP51a+1f71prvSjrAbhhB1H47406uNUB7sUr8xySSeMwGiXxJK82IiwX4GlUkzaCtrY2/jQNm/Mdafw2JWJYXpzjmrVQ43ysLOgoZDPILOVR0ks4ffk4Tr/0HIZLtxjgqqkImhLNaE10ugypkYdWzMDKrkDPZ6GRIrEJFC0FOY1AbgmWEkXBcGBGEpDae3D0iWcwcuRBqPEkzGIWdjGLb331S/jBt76O0vIcOluaIIk2RFVBuliEEItCaWqBIUhYXM5gcSnD4YEEsJ740FP4uV/8b9HR2Q2oEYBDsXXCke7zkrFHRpJm8PtbgsXgVjN0GLoFU3dL/3AtXkVAV0crWltTblgahSiTQWxZbKDQd5KkEA8Cm+YDUm+OxFHSrmJi7AvQtUtwJAslvQU93R/Fju1PwNIo9zPKrCExxaIKrBSv4syVv8VK5iIUmThlhWvPEjjNa1OAo0Ao9eO+Y4/gxsRbmLl1HZLsoDXVx/VnL1y4gFzxGtQY3RcRlDIkkeYkE9GYAlOX0dd1AHt37MXx89/D7NwNBte6RjWHU3wuE7e4pFQp24JDB++H7RRx8fJxaOY8YpEOHNn3OcRjTXjlrS/DFhYgKSaKBQ0imhBRmxnMEuAlBeeXXv4edGecx1FE2IHHj32SObBXTnwb8+m3OXTY0XvxxKOfQ0zsw7mrr2F89gWU9GWoYj8euPenkIptwa3FSVy4+n3kShNIxGTk8kswhTwiSgqW1oYDe57B5p7HICAFqhVKZaQy2SLm5uZRKrgia/HWZjS3NHPf05sQ5ZriruXHOZ2e4A+Fw/Pc17AJuP4dP6hG4/qfdPWItewqH+D6Tku/TJBvxK+qGLvnCwPcIPAIggTetxySu5om5J/X3ddmMTv+H48BF7Dy+ut9umkNvjAUQUHay3Vy07kMLnfjglz6nmqzEoBx9/OuQnMCsbFe/jA9AymwE4gi7QAOn+dIG5EBLjnKI4rKjkg/vHl1rV8FQ/SdbhTdUGZPtJIc6uSAo3O7oc63V2dwNQg4LpvF8VjzwAZkReF5kkFu1I1W4wgTrxyTqxbt34nHPFIuP7VhDTbXB2S32yqkluDJl1PwhEXeJlJMFtlOIoDrCBaoQVXTgDOTxqmTJ3Hvh59EkQTHonE4BAApbNibh109Cdf28sUSgzmq1exFuu/KMeGNM88II0dDMK81CC4VYmotNzeaIgGIwPAD1N3SSjIz/UyCOO5aTIJ5heIKJJE0LsgB59Ze5zHojSn/XVgL4IbfxyDADf7fD+H3998AuO9mJvuAH/tfEuDWBQ2efH7d/Wr0wXvJ4FYDw/WAY/D3qhONd9/1zhN8vPB5Gjm2kX2qNSEpvhJ7w0wYCc2Q2I0oMdilnEVD16BKbk1OCh9yyINruZMngVdmnejTD/sldQLO93IXVItygFip0F3EKSeQN9rHIVVZV8fg/dr+awO44XFebaHcALjVAe7la4sMVmnRJecLL/jEfBIAs9x6sRySJioeaHPD7sk46OroRD67zPlhjkTCSk3oaI0zCzs1dgtFQ4MpG0hfO4VLX/mPGEoJ6NrSDUGRYZVIFZgUhYuw9AKsYgFaPoNSoQCHBKAEFbqjIK1RHlUUS0Ubl2cXsfe+x/CZ/+5/Ql5OcO1ZVc/h1rXz+N43vozC4jR6kiqRcLDNEmxJQlrToUsxZCwHy0UT8ytZLK9kUSTAaguIJ1rxP/zy/4wnn3wKUFTITUnkCkUYOR2JaAwavUSWDclLJ6BauLrt5m8R60LvtCw5UGUJ8ZiCpkQUMVUplxMpFDU2UH2AG5HJieAK3jBTIkko5Mdwc/xbyJeuQ1IclMwkOjofwOb+o4iLKchihJkjUZEhRlU4Uho3Jl7C3MJZZLO32PiMqu3YtKkP4xNn2AC19CT27t2PuYWrmFu4yYZta/Mg9g4/honxSUzeOoGCNsusZX//AFLJHkxPz2AlvQjBiWKg7wAz3MvZGzh/8S3kCytQlRgiSgva2luwnB5no1pCO4a374Yg2hi/eQmasQRZTGH/yKfQ2bEJE9MncX38TeRKo1zOiH6j8kQdLSM4eOBeKLKEV974Hv9OTgdFGMRjD3+c7/etEz9EpnAZpmVAsLrw6EOfgCq14ez5NzEx+2PIioVSMYFHH/wU2puGoZtFTN56B+cu/hgWFiHKGjPX8UgX2lOHsHv4cahirxsOaBY4D5rEwqiPyHHBLDWtnTz/upvKejBMSzFLRKHKnrSQWxv0fQS5GwC3uoqyb9SXRXUDxn4FOAqFKDP4CoQ0+/sGQUv499XfbNikgh6NQJIVmJbDji7KxRcpH59yPclbRCOH9DIEQPZEpQjMEvtmS+QwE1jp17FMiI7J+6jE6lJ+pWWz3RCNx3idL1EoLefqK+yE0nMFdqYJZYVJmwFvMEqsYi0s1/1xhaHoHRW5hKDoRo5w6pTE90/PTfW6g+1HDK9LPgqQiEkUTSwtzKK5tQ0UfizSfKmooMPcCBWKMHGrQTCD7YN9x6316nBBt8AWYnKDdXDdvlo1YhyBItjc+5NMERKFBdtupJvP4JJzkCpVK0tF/H/svQeYHOd1pvtWV3VX5+7JM8AAg0wEkiIYQYpJzFGBVKBlBdvyOq7XXtO+trxXvg5ra71XtmRbsnxtyZKtVbCClShRFElTpEgxgiTAiBwHkzuHynWf81c3MBgBBBi0FvdB+6Gh6VhdXfXX+c75wt//v6cBYQAAIABJREFU7Sf4wO2/g52I4+mmGJTg2jaZVFKB+a7Rq6KZB4FiL3V1s8erOedrk4/6Hh3GnPx+URPzCOW8K02R6bGJ/I6RjtYPPVzVPo0RM5LohollCxsoie25uK5DwpBmh+ir/Ujz7OvqOOiC8m4ddrgxMc8Zef593eO+O1lfCHCPN8EdWHrGSZeQr9e16tQE9zg/8WsFcI8FQhcW6AuB2gmB60sA3Jd678OL2wnA0bFA6/HOhGOB1fmL6MLX/STAbfcEP94Fbv7jx9u2k/3OKvct1KIYjHSaQBVnHulkCs9qC0+ZfC5DXyFLxjRVJEWrVo86uZ2FUa4q8j5SFMuFVC5GYi7hinmBdAHjiSi/US6anQ6yyujrAGJxdTxiONFJ3DsG5Wbhvp/fxX6ple2nCeCezPkjv90pgHv8Ca7sn65RidREUqzI8Sv/ds2lGvWWAsICnuQ4TSbTjI6OMjczrZ5X6O8lkzGJ6w5ZM4XdCmm029TdOu7EDh7+2w+zpj9BYWmBQA+x6x6a62N4YnbUxheXYqup8mTlou9rcVouTJabTDVcan6C8YbLu37lt7ju1vcw0bSI+Q7p+hTf+/I/M75jK+uXDys3ZjGrMs04k7Nz2EaSemgwWbOZa7lUbZ+aZdNstZirtrB8nUsuvoLf/a3fYemKlbRiMar1FkHbVUZTVseEJSF1q+iPRT8V+MQCTWXTFgo5VXAmDdHR6wpcazKh0CPaoJy3UuSIm7I0rAwVYRLp6hXlVZeir0a98gyxWA2zaFJvyyB5FZnkCFobUkYkZQilw68bmBlot/dRre4jCBqEoUtPcZB8Js/0XOSYLK7Qoo2z3Qp+YKmYosAzlbOx61rMVfZQt6ZJpRP09Q6Q1HopN8q0rRp6LEk2tZRsqgBUmGscoFyZJpEwyWeHyKazTJf2RhS4wKSQ7wPNo9EsE9Ndpe3tzZ2pJqfQombto1zfjmXX1GN9xeUM924QpybcoEmpcgDNqCraYOj20JsfxQ0smu1ZmtZ45Fng5hnuWyWJxzStOfV+yZRB4GfJpUdIxYc6rrZ1Gs44c+U9KsNXaNQ6RRYNXIiOUMdF3+ahGTKNloagRhDqSlMtN/HNFrmexADJ0mrKnR0TP7lDTYLUM6XBGEamQSddBr68J75ei8aX9y2PfvZL1VVdk6nutVgmuF0AOv+adPha3amDDj9/nl52/n3HapDKVi2c1qlgH+XaK+tTjEAM4TRDXaPdDsVYATBhTwWOclUXaybF2IjptLV4lHqvSbwUJCSHW6Jn5PiSnGxhb8naEk+oaDFkUpswmZqZpVIq88KTW1i1YiWr16xUgEyAkqzPsk3SbFLnz3wDoo72V8XYhD6icBB3eTE0UlNgcVUWsyXJ2FExP7JV0nCPvnuXRaa+Ey6/9vO3sWXz06zdcBof/dhf0zMwjCtT1EAjYaYOm2lGxO3IXToyDP5xgHusSe7xAK76TgJwBTwTYPgGEiEe+SJLPJB09T0CzcN0fLK2xp9+8P/mQx/5CGW5jsXT6KZMRIXdFqqmQBeIdhlK3cn4sWrBw0fogglutxnSpSh3Ae78GrL7HNnDriVrThR7rBsGgaK4iwFVAl9i6gKJ3Eup66zrO9h2C8uuU6/PMtibpy+fxuzozrvAfD4VWR2b83Of5/2ttmleQ2E+yO0e6wuHIv1LTj/pU/n1uladArjH+YlfC4B7PKD6kwK48xf1lzpyF+aonfRRfownHq8bdizAuPC+V/PahZsy/72O9znzF6bjvf5E+0Js8RUA7Ux3PNdWxa9cyNqNBv3FApdftIl6eY7ZyQma1Yq6CKbMJHERNQaRQZXq0oUaTuBhuwFt16NlO7SFFomuOsECeKUrKpMqBQo62hmp1aJA9R+/HWu/H+8Cf6zXHwsEv9TxesJmTOdD5j/vxMfp0S6Q87dT3mdhft0pgOsoWvHMzAwHDhw9Fdm2c+bw5FZ1tTv5fALKBLh2O9BCL1VFjx9pxeU2PDxMvdYglU5ieQKIm6wY6yebTFGvRNMHW4PJLY+w/Qv/wLrBBHbKwsVR1F630iAvR644NfueivNptFpqQmr7ULM9Ku2QiarNnGtSXLKWn/3V32bRaWdQ9zQSvoW9+ymeuvebxKw5RospUjSwGhVa7YYCyE1MrHiWiZbPdMNlpt6i1GyrLnm15VB3YvT3jfBHH/wQb7ryGmqBR7naBEtoyD5tZfwitLjISKSJgFWPuC9gKIaZSip9ZtIwFHU3acRIpczIZA4fp6O/dTsT4Og4VxWkej+5jqTMGDHfIpWOkR3MRbRqLYvvQDqQ5JqOiZsRp+lpJDNJ4jELz22ogsn12qTSYlSiE/im0nKJXlpkErpMkpRmL8AVk5mY0JHFqdlDVwBApiI6jqtjiMMnLVU4ul46mhboTfkLn7YqZHUtj2Q0hjjK6EX2gvBOJNYnwFU5wZEffFZRsHWZnPgNYrqtwKD4yMZIMlsqUyz0YiiA7+EGDfSYbH9KbaO4MScS8nwbQ8HMjAKnnm8TNzQa7TlFl4wbGTXZkE6ffE9pkiRTMumQ7yXzd9nfaQh7JJ6YmCEmL8JAEJKxOKxGbARPi6xruuzJKGO1w4QRiqga1Qp9sMOWEYDT+aYnuia80sdfr0XjK/2+8rqTAbjd958vz5FzaT5FWV2T5sUIdYv4+QDmRM3+hdcuU/KQHVtdfyVfTLK/622blnJIBy9EOaSbhk5ck6gaVzmfE4rmUsfSTSw3QAtckoZGIZUkk5DaQKZzMgb1VGNOYqhE3x9LJNi9/wCPP/GkMlaqT02zf/ce1q5dw0033UR/f68Ctlo8psBtdwLZVSd16dBdgCtvLfWInJ8ilRBvAAX2YolIjiGTZcUi61Jpo0mknAgJHH7rF9/JmuVL+O6dd3H7732Q625+m1qnhb1DTJpVwnTogGX1Lh2/EDU1PsYEt3vt72p2Dzfhj5gpqe0RHbK4Vis5hmBZHV3lIYr5mwBcaSj60g8g1m6TszQ++Ju38+cf/wT1mEayZ5BSrcqzW7dit1tcdNFFhw2mZBOkWdAFvS9VA87PCD7qGO+YTHUpymqa3Tkeu/I0cdFPprK0xOPB81VjUzNM2o5GtR5SawZMzbQoV9qMT84qX4C58ixtq4HrNbnxyvO56bLTyCXEsfqI03b3GJZ91E3YmH+MH9XwmEcNXwhw1WsW5OCeArivZiV7nb/21ZpMnWzh/4p2U7cgWvDiEwOH6AX/EQD3eID3ZIDw/BP6ePvrfyfAPWzlH5N4EZuUGcdtNsglTa65/FJSusbB3TspT0+TMQ2K+RxxoSvHNEwxmnAil7+YbiiHV6FCWY5Hoy1TDYfpUhnpBUr31BUgLIA3ZijQK5QdlaMr1vnHRLhy4enmwkVUvJMFuKJFky6qmhApbnVHc/MauCi/FgC3+x6nAO7RP/xLrVU795TUBV4ukJbdUgWNXEC7HeJu0VSvNVUBJRohmQbKTUyIWo0WYv4hebOxeEBvb5KUkcDwzQgMJ2DyuSfY/50vM2RaeAkHL2xjVep4tTppP8AU9oEGDatNRRgNEsnj+9SkYsz00tSS7Jpts/GyG7n85ndCslfR/YxWCXfnwzx9z1dZPFgkn44R95rEtUBNPKqtFuV2SDuWYKLlUXah1PaYqjdpWZ4Cu00Hsvk+NcG99e23YcVilGttnLo4imq0XVf9qwktmVBRWWW6bXih0pzFjISK31A0RNdR2l+hastkRVG/uxo3KWI7VEo1bZJisKNTk9zcwAkxEjr5gRwtt008kVQU7IIYH3m2orQZkglsiW43QSIuQn1P6bVkeoruEAZivJJVmE5NF2VNUVo+iAv+FSiqWQpUOk5ESRcdn6Kh+1F8BZpNoPI3ZUIkUxjZbouYokUKyBdXT5SbrGiozURcSSZ0maCEHqEmwF6AcoTj5T2jY0ZcpyNdnhST3/jGN7j2uhvIiuFYNDhSNxnGyO2F7S/ywEMP8Iu/8Iv4rkxKxdwm0j/KtGzXjm3KbX758hVYtsezTz/FypUrVdGvPlqinjSZ/EikmlDio22JySheyIFedJzLZEsKeFkVla5Ptlx5/wToso/VIurTGXKpyb26KZDfiVB5RRfpE7/oFMA9NkX5cHHemdB292SXltn9e6EGNxL1KOvayA09+uMw20lRYjsgQJpTh5u5nbzVrqxAtP2erjNZrXJgcg43iJPL95Ar9JBNpSnkkuTNuCjniXViXYQhMGt5zJarzM3NEbg2PWmDgUySrDgbh54ygBKjOttvK4Mpub4+8MCDjO+b5K1vfhu5TJ6d25+n2SgzumSYoSGh24vhXTcuSQ7diHqsGlsqVifKV5WGtxjvCVXW8QJlALdn5w6mZufIFPsZXrJMNRaFch0aSYy4iZ4wSSTjSlaV1ZpY+7aw69nNbNu9n6Ur13L5NTdhpvJy1qomPPH0YbdxabfLd4q4ypHGFC1qjArlXxTJEV06+g0UhVn9J6tHNP1V4My3CXwx03KVe7TKDpaTUeXhShPfx9clfi0gbSQYyRQhTPOhX/gVPviXH8HL5Wmj843vfY/f++AHlZfEvXd+h95CXr2nAH1pdnaTLaI6UVaBqEZSE+hOJRWxN452mZbniKQm+hadNTKImqFhzMXxbGbLFeZmy8xOlZmemmVyeo66E2DHTGp2jJnZgFJF6jVplmZwfWncmdjtOolEgGfXeM/bL+cd16ylYMp6bSgdmjh4q1vHwVmtc3Kd6axLaiLbOf6iDTx22sWR47z7dtH7ngK4J16j/499xisFuKq4WUAXXQgwXo7737F28MkC2Zf743QpDMcCnWoxOAka7MLnzX/Nsf73yQDcV/Kcl/qs+Xbs8rwuBe2w9OXwxfHoPRgtzajCV8BCsZin2axHepwg4PILL2Tt8mWM79jO9P59DPUWWLpoSE0KJG+05bSVri8pi65tq2gAWVTrrTaexKAEAY2WRb3eVJNbKwiZqTeZa7cR3qKfTCg9WVwuKFJAywZ3KC1SsKmKVc1QIuMr+T1VeH3nmFQEIDGL6ND1jijRou+pOnzKxTkynVDmCIfj7o/si4UB8sfqFr7UsXesc6T7/JNrDEUXmO5vLN/1lIvysSe4u/bMKiqrALLZ2dmORi3Shyp3zHgi0nkRU48LuJV9K3rFFcuWUi9JlFCFVCFOoAekCjkGcnm0eojhOzhBhdL+53nu7n9jKBliJmO0yjMElRrTe/aLrJFsOkehUFCgYnpyhmqjiRtCMwypiDGUH6Nn1RlcetM7GVy+AV9Lo5EmY8+x755PU9r7JCvXriGZTlMtlwgcF6/Rpjw7oyYnrdBn99Q0tSDGbNtn/1wdhzRztTYeUiDCL/36b/D+//TLGKkctaqNXXUIvGjCKsePUMYkQsYTB0wpHNWpJbSyqHMutFehqInjr0xwBTRK0SQ3AXiyD7vNAnXuKeJilG0tBaTcJ6/L5sVIJNr3QlmUkjAixQYIOyRyYlVEt4hmp6KDQrwOMjQ8ic+IJjCRQQ0k452oEC/ET0SgTwzuTCNO4DsK8EbTVtmmUNEj46Yqz9W8VZOOnZi4CFLWk92+VscbVmhxsi/kGJEGQFLNY1zL5of3P0AqEdGrlaaw2eSma69Qn/3P//yvvOHsTRyanmXZ2tWMz+xjZKCfjctXI1K7p158kc9/5V95z7tvozRdojlbI5XMKA3y4uUj7Nm9jUTSZLbRVvsyo8dZPLJIRQ7JvksnI+fUvsE+auUK557xBrIZJc5WZjQRmo+AanTr/NuV50ixLWtId/XvXgTmPf5yr58v9/mnAO7RAHd63xEX5e6+VNfnzn9d88Xu30c9R5yPO7mjnjAFNDMCSgJmRPajTJRE/5rAcpskMynq4iAvDWfbJWGYpPQ01UaVIOlR9lp84bvfYcv2vaxbeyGbLryCVLqoJAu5FPSlTPpjCXX+Wmg0/JC5psVc3eLQ7ByubZH0GizJp1iUTlJIi7GUZKUKNdlFj7nEHI8nfvgoa0bWMjK6kracpzGbp5+6l5mZA1x/zU0YiQLNVhJdcrw1VwFC0XnKWRiWJ6mXZygMDVJrNKjOlZQx1JYtLzBxcJzQrjMl96ULzFgBoyvXMLJqA0ZxEWEygyNg2G3RW0iwJGVh7HmQqR3PUG5rXHjZdazduIlUMo9fE5f1HA0toRrtypgKF4OmWms8LUUQihFVQtUgKaESS/SYtAtlou0n8IXCHfOIZ3ScZgVT12hV6yoj3Uw0MEKPZtkiL9FwxR7iwpLRXYh7WOUJnFoNrRSSSwzyyJfu5L4HHuW237ud5eefx6Fqk4/+w6dYduZG5qanueWKNzI20KfWAiOZUj4NungbdLJrYyTQxfQpNNRSYUgWugDveJK2ilqK2BxyTXBsj3ymF9f28F3xXUnTamtUazW2H9hKw66yU3LHnYB4E+yazb79E9RCnRdLDbTMKKa5nLab6uSrJ/C8mPJn0Z0mhUSAXx/n/e+8iuvftJr+HtEe23jyW5uRC7ThSzUoNVlMsf5cYQISKJaRsAg0mYB3/B5UI2/eUOOoeqoz+u/WTX2jIiM5udvrda06RVE+zu/7cgDuiSZkPwmAe3JA4Nhf7rgA9jXS5p4I1Kq64zgRQfMfm38BO9Y3Od57LPx+C5/3qgEumipWp6cn6enNKw3uqqWjXHvZpTz1yCNYpRKLeouM9PWoTqvjO6oYjSV0stksCaE+Ch3RcWi226qwlWihhmh1pdgUZZslGZ0hDddjotJgolHH1g3iqYwa6KiiUjqKMvXo0CHVdE7X8B23UxR0rP1lX8uiKHoa6arOX+g6phFH9u9PBuCe6Bx5JQC3e6ycArjHpyjv2Vc6bLohF6lsNhNR5MU0RWU1R1R3mVTK5EGiKuS3SpppVq1YQmm2gu00SZgavUN9uDEDM6aTFwxhW+DP8vwTP+DQc4/Rm1YJf2itBv70NIf27mPP7kNKZ7Zo0WJ6evvVdHRmrowjE2UtxsFaHTuTp6zHMftH6V+0igs2XcHyxavRq+Ns/fYn6E+0WbpiuXJN3rdvP6ETEFgOk4cmVOMonkrQ9D2mGm0OlBuU7RiuXqBueUzNlHB1g3e87/38ym/eDrEU9ZqF0/Tx2kK5jYBO22tj+44MfyJcJP0jpbHtNHk63XSZmspEvJsrLAWdclO2xDjEnaeREgfPaDogk0R5XTqTpLdYVFRnZSolOtBul74zWRIw1wWvKhOyQyFUOjRprnX0cwLs1TxBMlw9H1GiKvdOFTnhYSqQLbcI7OqG3rGdNdRa1AxaCvAmMJH6zpBOhPriAqih5diYCVPhRdH24Vk4kmOcKiLJnduf38Z937+HN154Mc+98DzF/j727t7JLTdfy6rlK/nLv/w7zty4ie27dhMzdbRkQF+xwM2XX4VrBXz3/n9XE/1WvaEyiAcL/ezde5CRFWPs3ruDof4c605fx7fuvIdbbrmVF596lpmpac4751wGhgbZvXcPjz7+OGefcxaNSon33HKrooKLoZ/CtJKdqSj5YtpytNvs/LXmZJu2J1cGvrxnvV6Lxpf3LY9+9kvVVfMB7rGu7fNzb3/sGq8yVKO1zNd0pZ1VCmoVNyOngTibO+SKaerNmmriKCaLosiGxPUEbaEjW3Xue/guHn7+MaY9i6mKhWkM8fZbf55cYTG9vQMUs2kGsxlGUqKZhHaIMssbn5njwPQcFQsq5TmozzDWm+PMsUX0Zkx0zSOZFsDexHeaKtt7+1PPYVQ9Nl50GQ05p5MhD9z7NUYX97N8xToC0gR6P55Q9DUXoSrkUmm0xiwHHr+PQ7ueZ2TJUkV1lkni7v2H1Hb29w9QmTzAs7v3UE30kF28jINTM7QCnXTfIkZXr2d0xQqSORPXa9EXVljR3k/KrpDsWcTg2Br6lqxWniBJLyCmmzSMtFr/ZW0UUBinrhhfrpYRCzc1EQ49F0Pl7VqqHaYafLG0ikGqhQ1iCZd2dYLQaeBbDktHe/GdKdx2C6+lk+0bJuzrJyZTTKeEW5mi0ShhOBo7Nx/k+1+6l5suvJm7f/AgN//yz7Hysks5ND7BN3/4MJ+5835FTf78X/8PRjJJfNtS2txQ5CSyTgZOxF4MZXou7A5TUcyN0FaMG9Fce6GPYWoK3KqJrjjWawVcR3wTkuzdM8G/3/04Dz3yAIE+yzkXbSCejKM5HrN7DpE3C1TKFlN1l61TVdqxPnLp1fierLstUqkEbdtTjt1JzUGzKhhhjV/7xbez6fzl9BV0tU1iUCVNTdVs1nRl2CgNViVdk2s3GqYvGm9hzTiRa7NM54V50nWFn6fXlvvmMzfl/OldfCom6NWsZa/r1/40A9xXu2N/kgD3eOByIXD9SQHcE017o+LxCLl3/gT38Ojix3bwEU2oKhk7lvlmIkarVmHj6adx1WWXsPmhH6LZFj2pJIM9RTTfV8BVKl0jZaKbplp8+nJ50spNz8NxI/qMTIAq5TKO6POknhT9jA8tN2C60eDAXImybavMt4C4WujUtnfyG7sh9DIV6n4nMUc4DCzVAh8ZDHVz9roF8FGU9Q5FWVG5Xmbe7sud5C78rU7UtDlMtZlnuNXt5p8ymTr2BHf7zinl3BmBWY98Pqemj10wJhrTKJZCp1qtUqs21NGfSCRZunwJE3OzyjU54QUsGh4hSOhKC5XsANxY4xAP3vU1VXAVk5rKW40LEJqbZGL/QbbvmmTX+IQ4VzEwOsrYslWKFty2HEqNBnunZ5hqNjn78jcx07TwQ4O16zeqacobVoziH3qeXFhHDywyyTiG5Mi2LWXWsX3bLqamppROy0gnKVs2s02HFialZsBczWKmXMMKda68+W384q/9JrYvetSAXLKgpssCNIXC1rZEOxy5SgsY7erLBOD6yj0zWhTE6VMKnWwmEwFRiQdxXTUJVu6dHWl897iUUiQylwuVIVJ/by/xRNSEEoArlMIIWEZ6NiUP6Exn5bw0FJ1YUwWaKvCFohYDN+L5KZ2wlPKe7ahoDwF0irQo0SC2i26Kk7CIH6XKV9avqikm+0xUrDJJT2iQkP8hzS+1UeB1NkvhakG0aioqmZQGLnBoqsy/fPZz3HjdjUzMTJEd6GX/wb2c/YbTWTwywr989iv0FgcoT8+SyZqMLRtmcmqcN9/4VmWqc3B2jlwhz913fZ9lS5aSSuWYLVXoHRjAajeYntjL1W+6nCce28xll1zOI488opp/8tsvGl3MtkP71ededcWbeGHrFq655FJWLF3SWQ+FTi0U88gi6rWU5Lzaa+/8158CuEdPcGf2P3N49xyzRplHWT52DdO5rh8WqXbinzppBIqC7PtkU0mazTZG0lRGT3O1CiLznq7O8r++/Fm27XgC33CoY2Omi6QTQyweOZOzz7mG3p7l5LID9GYKDJhJ5bDeDFtUGhUq9Tb7J2eYa0ZsLPEQcBsVVQ+cfcZpjA0VSARtUrqLb9vK1O1H37+bia2PcdaZZ7Jk49ls37+Xh++7n1tuuYXFy1fQkg1TNGEZ/LZIyRIhk0RrjomHv8v2R+8nZ6Yo1RocarWxE1n+0+/8MSR7+Phf/AWPPruNdmYEIy8SjwSha1OZnsV1PbREhsGlY6w66yx6kjpnFRIsFtO2eJK6B/2rVmHmMirGxgo8moapmgcJodgGHvFQFgawY2l8WRuCpmreJULR7MawY1KlSLSPmGy1cWMS4bab3qTNQF+S0uQ4vUP9uI1ZqvUm/QPLodgv3Vb8VhW/MkNjekqxiGoVj97iOhYPrYfsUv7x9/+Qcy44l7Nvu5XH77qDnQ2bn/2//1JJKL7z+U9zzabzsJvNSH8fj9G2RfOvVnAFbuV7eDLlFxp06CigiB9NRhPpOOVKhVxfP207oWLdpss+D/3oae6/bzPTh1qYiZBW43muv+FcFvVnKVXkGgdu22PP9mmqDY29JRtf7yWr9xDHIRFOYMYtVROKpKOvr498IU2+J8kVV17I+g1j5FJx4r7QtHUcoWuHGknxYFFGZY5iWrm6Lm1TEkKdDmWS3iaU7Rft7jEArqJTi2b4MJslOs1OAdzXcjV/nb3XywG4J/pqr/UE90Sfd6LHfxIA97jvOY/WfKzJ7okA6UJgPP+7LQTJJ/terxbgyhRUgGTMs1kxuphbb76ebVs2M7l3F8O9RcYWLVIxAZLLJu6qM7NlZSKV7+1T9w329qguaDKVUeDCUfRHl8psifED++jtKWImksrJsem6lFsW43MlZoTaKe6zgd4xfujk9omGrBtpoYwEJMYgKpa7+y/Sv8jyfaTDd5iS3Z0edSb4yryiEzewkMZ8vGNr/jF+PKB6BKAe8SXt/mYvBW5//LEjDYdTAPeljVsE4MpFXqa2sh8Tov0ShkCrFWlGNRSFWdcNarUak5OTUSZjUgDuMqpWHavZIuVrFPM9pHMppanUAo+UZjHz9A956r47KSYNCllTaT4Du4nWKFGeq7Bz7xS7JmaYbTUptdokCz3oZoqx5SvpHxpm7/gBNj/3HH2LR7jyhhtoNG1qlTpPPf40V246l7xdwp0b59LzziK0LSynTSqb44mntrJo0Sh2q02jXhf/JaVXn227zDRcxmdbTJeaHJotg5njLbe9l5/9hV/GDuIqrkEB1EAiPOJYrkOz1Vbnm5lKqGgb0bNJRJBk9toS5yFa2zDsxIPFyedyHcAbKHDbjfPoAtTueSKOqpFm3FcAd6CvL3IHluwNLUDyE7sAV52rHW1YNxIssm2Kmlbd50n4hKsMWQLiMg1IiAuxR8xMqOzeeDxJaIdoCWk4RPrcCM1G4DaQ4YUh6rbIosm2Q/KCcruriDQRJB9ZcoNlYRFw7Au1UkNspJteoJpy1bKD07RIZdN4pkbDbdCbL6hvUKk6ilbnN5tkzRhp3cex2mR7BhR4FmsrI6FRtyy1X1O6mE9BvSmGfDql8hSmYZBLZsjlkrTbEl9l47Yd9VuXxXgrl1Xu9VadRo3CAAAgAElEQVStRk8qqxogspaKwUsX2sjRrmSCJymvOdG187V8/BTAPTbAPV7jU1gnx6oHVAGvWGHCWPKVXEjcKoTqJNf6QCJ6JPM4mcVq2WoaJnFAs+UyRiZFS/P4+8/9Iz/a+ghNq8xAb4pcT4Ig4UYaeytOIbeE0cUbyRdWksksIZ8aIBdLKuaDi02pXmauVFUGVYdmqsr0Lx4I+PApleusGB3k+ovPZtXiflIiV40ZtMIkumvz/P3f5vEHv895l19MOpWjLzvA2nUbcEONmufSEuWC0JIDH8FoAo57jBazP/wa+x65B71SI5nNsXWmjDG0lFv+64egFfA//+KjPLtvmmZuCcXhUTS3QmnfTkZSBlq7Ta3RJkxlqWgGPYVe3nXx5Zx32hoVrzXXbhL09jGyejkyN3TjIU5C8VEwPQG5si6pkDWcmFCQAzSjrbS1OAmcQMOWGBzdw3Tr4JUJjSpt6wCaN8twf1r5GUjjs9WwSPcOgZZV6027WqE6M0XSd8npBno8D2EGiivBk+dk+Jc//FN6TFOx49xsgmfn6vzjD7aouLkP3PJW/uT3f08tcMqYLBExaMJQhgdKh6WAoCeu1+IEHYtovjEBuHpMZaAnUjnGZ5v86PEdPPbUOPsPtTkw2SRl9oJjkoq7TI//iPe+802kjRa12iSBGWDoJpN7SgRhlhcPSCNBx/RiDCZ9VvQ0yOl1MukkqUya4vAilm9YR2HpCH5SZ2CoV4lG4kJh1lL4flwx7sQcUOjRmkzwZSmXvGHERE/+89HDVsReEAbAAhA73xdiPsCVc+YUwH0tV/PX2Xu9FMBdu+a0H/s2L6dAf7Ua3BPtyld6MT9RturJgNiF23YsUDv/InWyoPRY33k+wD2Z9zn8uQsmuEcMKU60Z6PHBSzYzQYDhTy/9P53c2j7NrY/s5lFfUV685nIS1TXlbW+mUpz4NAU+w9OoidSynVUIlNkUJLN5EllM4rGIwYuldkZDuzdw4qxMVVAF4o9mJksc80mL+zZy8GpKVw9SSMQEwyJJIhoePIGyrSq87d0qbtFcdd5WWl01XRXFsHDquOjCr/5GmQ1wVIAOdIjzr8pI6rj3I51HpwsPXnhWx7/nDp6oi6//eObH1MvP1U0Hl00bnlmv4qzkmD5KGIgAlwy1ZWbTB+lkyyAVkCvuDDLxFKo9ComqFpR2bWZuEkuk1XHkJ7wyRVC2pM7ePZb/0p514sURZvb26d0TbXSHEh8kOWyfe8kOw5OMdFuUhFdaO8QtqbRPzhMsdgbGTUZOpVmlRd3bGfdmtNYv3Ydh/YfoDaxjxvOXYs1dYjF/YO4jkfVchheOspXv/Ut+gsFzt+wHhxb0ajrtsv2qRL7pio4QpuLJRmfLqMlC7zz536VS669Ed3MYwulV0Ch6FJDIoM3K8oslIl2Ii4RQT4JU1x7Q6yOTjcIIkaGTHklCkxNBzxH7beuS6dMvpUZTsddubvmyORXKMojQ0NksvEIXXYMVw5b+8qT501wleGSJs2qUHXrlS5YnYsBfkxK6QAaNqU9u8gtHiLe309geUpL5oUGRlxc2tXgVWHTjkeKmla1hdqtx0nIaiUSNNHYCq1XEwGFjyETXScqqIJqmUqlRO+aFWqSG2oyFU5FgLkzGCYeYPmRA21CF1MrMGXi7DmRvnd6htqu3diWz8BpKwkH+2mndNzQJamZmI64ZcmEOa6c5hGzKC3ECWI4jkc2Kc0Th7hoJtVUO7KGEcOubDyFIWJkLaYKXnGnVfY0oUdSNetOAdyTu7L95J/1UnVVd4L7ygCu4jsoEyZDInyk8I+5CsAo9oNEtggbwxOgI+PQOOOlKfZNjfPos0/yvR/dTZgJlZFeTszgcnGyPTrpjOTb+9hNj0J2MenMGKnMKjKJRehWCl/OHS2k2bKo1GxF6fV9m0aljN2oEI+bzFYcBdpG8iGt8iQ33Hwtb7zmZp4ctzl48BDnLi2woidOLumQDALyeha7ZeNIcyxnUg0dMHQZNCqzuly2F21uL7u+8w842x5h2G6p03Cbo+EPLOKmX/5NgobP//iLv+LpXTO4IxvwzTxGrIVXOsBI2GI0a+I3LaYrNcqGSFaS/Ma73s+GsWUk5PoQ0/nB9l1suu4aMrk0YULDjjnqAIl7hpp4xsSwTvT+MjXUpSUosUEGCVc8FHTclMgbWsTtcTxrnOyIDrEKoV8WO2RlAhWSJG4O4rRCdJlcttroYiDnOnjtOrXpWZqTJSHksmjFBmI9w2D53PnZzzG7Yx+nrV3PHqvJt594mi0lDz9VYP2S5fz3P/pzRkdX0XZC2n6gGruGmtSGiowSLYed/6/J95K4RoOmGyhw62sZnnzmAP/jo/9MpZ0Gsw/iKZJmlka5QTJs06ps4c1Xn0PB9HHaJWXw1262mDlYQtPTTFRl8lxlcSbDhoE05w2G5Lw5krJ/PRcvm2X49DNYcv4m6OsjTEmEkEbohKTiGUWhVgZ/cR0/aCsqslqPA4kgiiNaczEJTIRt5eStHAU6coz5g4PuBLfLZOn+fQrg/uTXu5/aTzgFcH/8p3m9ANwTAfwjQepR4fNyAK4yq/B9etIpfu0DP099ZpJnHvkRWQMFcPPZpAKbqXxW5efJ5HZqpsJjm59WlEoBFJm0SS6XU9NbKZYLubyiPgrAtVoNVi5bRjGXp7+/X+WP6sk0daEwt2ysMMYjz26n7YnBjK+mHgIQlCmUGxnkmCqaQ4CMUCOjWloArtovekxtV9RkmQcUO4X1/PuiMPco527+TfQex9rHJ0sx7hb9xzr5T/Qe0WuOTKG7E9xTAPfYFOXnX5xQmtG4ElLKdF8u9gkFymRfy/Eij3edlSWWQo4KmdB1Qa8834hJNq5MCC2KhTh6vM7D3/ki4w98n1SrQiFbYGhwMXEzq7S8ttNQ7z0zXePFPfvZV6lSkUIo30PVsuntH2Z06ZgqCFpWm9NOW82e/Xt4bsvTrFm1gmwyTVA+xG1vOoehlMHBXRPs2z9JenCQgSWj6GmD2twsRr1O2jBoNFqK5bB9cppKy2NocJS+4aVM1G3ceJ7Lbng7Q8tOUwBXSxid8zSmHM1t26PZjrr60pRKxENlkiKGUrW6oya4UWEh01pb7RsBuLLPZKoo7p9yvZDGVzabj/IqvSiCKWokyPRRYiTiDA0MkssnFVhVkU0KIM47v7qyAJEUxMSJM2pWJX1d6W+jE1dQq4S5unBggi/8/Se4+M3XsfT880ToD5r8F5d8ITVxFfMo326jpyROR/jNToQ+BUjKOFVNxuQ7utH/tn2qj20ln0ihnbmWJ+/+HnOVMlffeC30ZiMgqucinrSihbiQiRYLMfUS4rQC4rLf/Jb6vANf+zbPPvIYa87ayMgZ60lfsDGyVI6c8CROl9LT2wgCjf5zz4JYUzJZICZmWMoRKgLT8p3kJohdULTw5WXThbct+yMtTqUR88WMC4E72scnuib8RxQip5pxryFFWaJclOZWfmvR1ktjyFUTXJWnK2ZzghOTScX0mGvU+JtPf5KHtz7OunNPpxW22D+3j5GRAVLiB2CE9PSbtK1pdKqkEzqab2DE+ogZS8EbYGp3i4n9ZQLbx7ZEAhIZ9sna4bktFbBVbznYYZparcLstidY9YbTuP2//QHLz7mML9y3DcfTuHjNYi46bZhBSuSxCBueMqIUoyEnEVALHMxcFt/W0WICgkx2PnIP1lPfpmfqOdYYNuValT2xAlN6mlT/MJVmm+nJMnvnXOZSY7i5HjIZjcltT7KUBlmrytJcjlxPDzvKFQq9w/zGe/4TOZFA+R5VdP7sc1/hxvf+HKvXrSeVNZV+NibMFnFkl5pAGleaOBxLVRTD0aQJlyTtJRTQahk2lnUIt/QC7doOtGSL1aeP4us2TbtOMV+k6cj0fRBTL+C1HdxqnYTto7k2fmCrJtvOzVtpVMR931OTWM+1qB6cZHl+CDfQuX/HTvTBUbZPzREzc+QzfVx22fW88YobCeMZfHGMjhsEdouYyMtk3QvE6V514JRhlvJIiSdpOAF6ski5ofPgo3v41Oe+DYkemo5Gy7FUjnshIz4qTZzqTrKmxeolo7hWHS+UHHkP1w2xQ5dFKxfR35vhjIE+MrP7GZjewbDfxFRRTSFWMkElmSaxcgNLzr6I9NAoXiIjlgRqDdWCThM2Li7UHohWWClJZPKs4XbqvkQQOVZ3DaaOV5t1Y4K6NdYpgPsfser/lHzmK6EoH4uCGRWVR4/AfpIT3FdzIX8lE9wTfd5PeoJ7MjTlhYeU0AZVwSrF2Lw8vcO5egsmlpHLaQdahQGphM67334LeTPBji1P05ieZjCfZmSwD8dpYaZTZPI53FiMSrXJ3FyFF7ftYs/ufQpcyIQonZXcx0gbkUyY+K6nwK3Ul0JBksxcKZjNdEZdhIaXLGFgeBQjk+ehJ5/jwNQMlWoZTcLNxQXWixY/lbPn+VF3NJR4gSg2we+AGQkfF41L1L2M7PvVMRqZ93eoXtGd3Tlv97jo2unLe3Vv83/fkwOnR86H43Xqj7cEvJQG9xTAPTbAfWH7lGq4yHHV1V7LMdhut9Tfg/1FNSGTpo3SjYkGVTJDdU2ZrriOo5oxbuCiG5oyaonZNR6755sc2vIgsbm9ZJwmqVicvr4h4pkeGr7HbH02Mnap2+zaO84ucfNMJvGzBeZarqLY9/UPsXjpEqWXbFstBUycZpP777uPQirD1eet4x0XryHtNXFqcPe9DzK8Zg0rNqzFzMZp1crUDkyqKUql6TJRqjJjtfAdm/6UydiKdRxoxyiMnc45l1xPPD9Aw430rL09KfUdhVHRank0mlHmdDKZIi46MsNRcQ3VhoPrhSpfMso/jEyjhG4sjQGhZCu6t+upv7uNK5XtqDT4tip6BOjKRHWwf4BcPhVFEOk/DnAPd97lXIxJ2Ibk0QrAlcmmFGTRiRnIZFdcQfeM85k/+hBv+YV303veOVBtRZq9ZhsGh8BuSrAk5FNqXaBkQdyMKMeNGvQPC8ddRRKJxkuB56bDfX/4F1z4xotJ3vgmyCbxSxX0RYuhNAuJlHJbJluQmNxIsxs2FZ3TDnU0L0ZKmmzKwMyB7Tt59KP/yPoVq8jdeBUU0pA1QTKGxahMAo1dnbs/+nesW7OB0VtuBL0WbbN8gJgHSCSJfH9hRYrbs/A85aCeq0bxJJkcJNMRFztlKmpfTGUnHXut+mkoM04B3OO7KC+8rqtrlIps7VybFlLOxUyqQ+9XoFY07VHojNKjS4iOpAKIHrPstvnOD+/hga0P48cDkgWT6coku/ZtY/Xq1aSNPBMHD5LrTdBb1MhnW+TTAUXlxBvHiI1gN7NseWScLY/soFWS49cgRkZdt5vNKaXRFAd2DJMWKfxaiV+6/Vf47f/2+7TMHJv3V/lf33uGN150JbPPbCZZOcAHrtnIkpwOVktNjaU1ncjEqbmOMpuM6Rk0I8f23bPUdj5PZv8jJPc/zhiz1NstVl79M7xYczhUqbBt+05alQp7ppqUsytppfKkC3FKB7cz2K6wzAwZMTSajQpWUufiS97E8v6lLB5cRCKXZiIw+P1/+QYX3vxOTltzBmNLh8nEbaUl1YMooUH2sVQS8Y7xgBsTcByS9KQmCWmbkh88g97cA+4kqYJGImsQk/NT6hyJZHPkdxsgIEvL1nCaNhnLw5EGrAH5XIo7vvhltj31JFlTo1mZppCNKw1wyjZoOzEa6V5aXkBa+m6hgZntZ+1ZF3HeFTdi9AzQFtM8zyGdSqAFvpKmqBTEbrNQJrhaZBaYKw4wXfEYn3b44B9+grJYUhhJir29mImA/p4sZ64/nZHBAu36JJ/424/h2j6pVIHATND2bQaXDLFq4zJ6l6RplPYzZoSMNausmD3EcKtBoi0Mg4AgFaMUM6hlF7H4zIvJDq+iOLYGL5uWmHZlKiVSMdE1K/gq1GpVM0bHsshU5JZQbspRMsJL1U7dOq5bd55yUf5puAr8B23DSwHcNatWv+RWnahw/0kB3BOBze5GHw+IvNyYoJP5vP+dAPdktkf2wcsBuKo32aEFRtPMkHe+7SZWLl3EEw/8EKtSJi8usYN9qjuoFu3QpVxvqEW80WxTKddpNdo4lquKYC0mhbIsihHNUSZAUsSmU1J4+soJWW6ZlLgPJqg0GgqAilvi4OIxSObY/Mwz7NixQ7n9yczE81xFKx0eGmDF2DLarYYqvCW4XrrK9WaTRquNZbsqAF4mPCqbTnrdnQ53NwYpyhFcCHAPP6rA8kKAO/+Ymk+POdaJcrKNoPmvPfr9I3doBcI7ERKnAO6xAe7ufZUImAWeAq9yk8msALViMYPnSFSOpS7uQr8VcCv7VHS5Am4VtVWGv0ZIPKHj2y5PPfwgf/I7/5mrzlnHWC4krMwQ9z2V4xjPZNEzGQ6WpwhdhwEjy/jBKbZNHqKhJyAvAFij2fbQzTSjy5YpYHRoekqBQ9F/eW2bLY9vZv2iHH/yKzdjtMrYlZCnn92Bls2y/pwz2XdoJyoqtmYzN1Wj4hrMNGxqvk2tNENYmmbVaetxe5ax/uLrOH3TNRi5PibLddWuGhopKq2n5/g0Wza1muQOCsAV4xjR2Ftq6t2yQwVwHVuivDzlWqwYGmkz2keufRjgSkNKnd+anI9R00AmGQrg2i2l4xWAWyhKISzvI93449D9hYKrMi6lOw/xIAK4KiJSxUSGJIRC/PwevvuJj3Pxm6/AzKT54ffvI2mmVAPs+ptvYmpmknK7yqbbbuG5H/yA0u4pLtl4Hg/f9301yTYHh9h41dVs/tSn1XY20ikGMnl2f+NuFi9ZwuBNb6KWNilNlbjk6mu4728+TiqbxRoe5fJ33QZ9okWO4jwEhHphEkNNj2UyqziVPPfVb7Dv899mKJtn8PLzqGVMnITBxksu5sl/+zeW9QySxODrX/4GmXwP6887C3Nxjn0zk1z6zndz39e/RmagwHmnnc6dH/80w/2D5FaNMrZ2NXf92x3KVbvQ08tlH/gA9BchHh20UhQq/XNXvvxTpsM9BXBfu5ggdS3oOp7rAgDkb6X9UTFBcvM0X+lCX5zax7/e9Q3m/Cp+PMTXXUK5Jvs2hpkk9JPKpTuVNujJ6/SkLZYN54h7bXQvRia5iMDN8/iPdvHwfVuxSjZGkAZfJrgWhaLGz/38e5XGNdPbjx3GmW020Eyd2//4z9g61eK7j7xI1ctj19uMxmzefN5a3tCvkbJLJE0xGWqhi55cE4MnlG9B0wmo2yE7dsyycckAlQe/Qm3zdxkIJmh7Iaff8qvEL79Rig4++VcfZf+LLzBddbHyy6nrcYxsjPqh3Qz7LXrtJivSppo8HqjOsenC89Vaetq6DYTpJIdiGb66o8zay2+kKJrg5aOsGklhBm2lYZbqQKjJhpggiSQqlLigiFklk2tX15jBpdyYxKvtI7DnlDRjrtFQ3yHQdYxkHNPMMHWwSr0pXG+DXCLFxrHljA72k5S88UyWT330r9n88MNkDI1MUoqWNn67SV5LY7kxrFQBPWaQlJx3P8AKUlx3688wtPI0+heP4sYjxou0OcShOJpkRg3+KBZR2WwTN2LUGxaJdB9zdY2vf+sheofGyPfkyWXixGMuybjG8GA/ujBspFFy511MTzf51nfuwdMS9I+NQBYywwnsRIXTV/azLmsyMD1O37bnWWK75DVxeG5hh21iuTxTbhIvPcjgijNZfsElhEtXUFWRzaEyMZOGqzCCAnEGl8uFJLrFwNEjJl3Cj5gLKsN3noPywtpL6sQuuJV/T+Xg/geBy5+Gj305E9wTaQx/7PFORIeaHnYma3IhjvIWo0mKFFpScErRJP/K31HBFBmORPovT72+Sy+U/aZ0ZaLHFBc7yVrV9cPOuVLgqkmCYajH5D2FOifPVdOdIHIEVcL8Dk2xuw1yv7xetkEeVzE1QWQ2Is8RnV83B1JRVjqUWCn4hPbYNbmR95XPkvukQJT3UxNINwJ/8u/xQPHC46K7LxaCreP93QVEMquMaDXRbWHDQfapbJMMCAKh8ylHTo3A87nognO46ZpLefbxxxnfuwdsj8UD/crsRIrdar1Gy3dp25Zi8snnNKs1BXBTMYNcJk0qnVD7QMBlBDo0RX1JmHFSZlItuPJ4SjS7YgokFw65mCSSGMkMtuTuWTY7d+5k5+4damHu6SmSTWdYtWKZKqK79NLusSI00HK9xvTsHKVKnZnZEk3LVvRly/PRE2k0MXyQolkmvB1TKtk/kXajS4CRovyISdQrOVePBYbV77CA6dB975eaDB8BuE+op58qGo8uGrftnInyWjvrjBxbss+URjwhFM4oDkflOUtWa1Jy+gTIxdQxlBLjIqGKxUNlurTz2R185Uv/yg8feZDGzH7OGe1nWW+KTDLEbzWUo6c0WypuU3X3V/eP0q61eOHAfppCYcsVISmTiCRz9ZbSw5r5vITFqnxWXTNIGiZWuUbr0Hb++2+8mXhzjsaMzdR0lcxgPyvWr2RiZj+HDu7Hq9pUax6zzRgTTQtXJtAxDbNVJpHKMvyGN3L1O34OO9ZDz6LlTMj7Wi36+lLkMiZiolmptqhWAwIxn4nHSSRC0mak27JsqNSa6viXNVPuk+NR9LS5XEZNF8V9Wu7rro8qu1BFA+mKuiz3S5yR4Kv+3j6KPVkFcBXekg3o3I5iQ6jEHlmHAlpi1JQsqme5Mi1V+lLIisB2x0G++id/zFve/TZF6fvyP/0Lt771bTz74gvke4qsO2M9X/3C53n7797Ovf/4Kc46/Rz27d5DEDgkenI8tncPv/De93P/576gIjIuft9tpHr7ue+/f5RNmy4i9earefyhHzK56wA3v/02vvw7v8/ajWex/KYbyZ27MeqCyRRXjhEBtAnRjgldGGr7dhNLxUiWGzzxN59l46q1mFddwvOP/ojJ6Rmu+JnbePozn2G0r5/+yy/nrs98mkWrV3PGtdcxcdddjI8f4Nz//Ov84HOfJdmTY9MZG/nchz7MTddcR88Vm7j7W1+nZ2CQcy+6mC/+3ae54bZ3UbjmkojarFzHfGUwM3/y90rWq1fzmuOtdafWqhml9z/99NMZGRlRu3j2wLPR9XhevEn3mt29Ti+85s9/XKZdMUN03VEdZSDTVjkOhM3kEhgBFavKv9zxJbZP7SXIGpjFtIoHk0axcgv2PVxNdKGRJ0FteoqhdILLzz2b00YWsbhvmJ7cIJqfIgyTlGaafO/b3+MrX/o644fm1Nqaz+t88v/7O4hn8AJhaiSwtAT3PrGF697369z51BTP750ltF2WFE3e9sZVrMh59Dg1En6DmGjTnUYU9eUJABOrKgNfj/HMth2sXL6e5QMZKt/5R3bc8yUG43XmLI8z3/5bGBuvgESWj3/sb9ny8I+w7JBYzyiz9Rp9/Qlm97zASBiyLG3SD8xMHqJtuGiGphr1EvflJlM8Xbapr7mYdZe/hVgYZ83iIc5dXqSou8QDkT7pyMRWAFcqjEW5DoHEyenU2hZesZd7903wof/5ESSe2pXmaUwMNUU/2oMlC1gc4klBah4mLomgwSVnrePDv/u76u8gDHj4R5v5yr9+h1pdHK0LyrNE/BZk0GB2GHiW9NJEvq9MAX00I6Mic5YvX8att9xA0mijB+Kt72CEvqKU67GEisYTRpstJp+hT1wm/J5HqVZnePEKWk5C5YyH8jrdIXAsGtUSQ/1Dh9lvMcPkyad28Ad/8CcQM0kWUsR646w8a4z1Z68m6dcZcGsUDu2msP15epotkrEsoeMRC5qdaLcUVszAKPYTjKygeNF1MDSm9NsyapDnycxD9Mqy24RaLd4qgRqUSFSQMFWE8RP8GMA9av1ZMOA9RVF+NSv76/y1Jwtwj1V8n4i2qWRL4trWCaPvAirZZV2A2gV84mwqJjBSXMmCK0BSJn5SiMl/8lnd+wVoyhRP3qNSqdDb2xs5pYYypZECKypslQ40k1FgQIpYeW/ZFgFwcr+8v3xOF2wqGm0yqZ4v98t7Kfdfx1GgVMCrFHndbZJFogusuyC4C5Ajo5voIhbFZ0RgqQtyu/cfq+ibf0jNpyodb3K78P7Dn9V5o8Ozk3nxA/KQbJdQEhN6TE1lZb+YeoyxZUt483XXUp3cx87nnqZWqjDYN0hfQWie0f6dmpsllctjJHSl/alVSrRqDaWLHeztVWYpQmMSAxsxYpAJbUyTrEaNeGefquLYMFQIvSah9coUQZwfU4qyLPEq6XxWdYu3bdtGvpDFslrK6EexC4RuGIaHnXLlvcSYxRF9iOMrw6tKrU6t0aRSbzFZLivNjoBnK/CJMjaPTD4i4vKRia5aTI8DRrtNm5c6/V/OtLd7rCx8v4UT3Cee3KyecgrgHl007tg9FzWvwrBDsY0AlRzjct56jt2h2kb0VLlPGATduBzRWYnbpXSv927byc6nd7J/cpqyDg89cC9b7v0uaxf3sHbNYnrTBvGmTeC08WNCP7NYMzzGYP8gz+7crUw0Wr7GnJwPmTx2KCZKMfRUCk9Atu0QuFJoxDEkm9Wa5d1XbSDeLuFXXWZnKowsX8qS1UuZq00zMX6QxlSVRiNgqhVScjVa8SSLlixFa7eo1tv0rlrH0g3nkBtcyVmbLuHQbIVaq05vIUlfT14ZaLVbLs2WhiNTR2nA6WJCJU0mHd3IUK7W1P2iv5X9FiLsC5N8Pq+mq11H6u6EvLu2y37vNhS7ALenmCefPwJw58sfjlqvVP6t6Oot4mK8hDglh3gyUhf8JmZ38pM9v5e7/uZvufrmK7DaNR6++16u/OVfZvzee2i5Fqvf826++//8MResXsf27Tu58L/8Jo9+4fMM9xUZO+csKBahUOSBj/w1GzedT+4dN6iG2h2/8rvc9Ja3wTWX8dS3/o2Z/RNc89ZbuefPPsxVt9wKN14DlsXebTvIyaR7dpyYrrP4vAsoj66DUwgAACAASURBVE9Sn5olZmi09YDVa07j0Q//DedvOBPt+ivZ+vVvYs2UOf+972XLR/4nq9esIP2ed3H/xz7G0MqVrH3zLdT++fMc2rWXtb/92zz26X8gv2SYtevXc/cnPsPVv/vb0J/ja3/1F1x20aX0X/Im7vnwX7Ji41mseN/bwUxE1GTZbx0Jysmye17rsuV4bJVTa9VLA9xjrvvdCLwFk/jot5V5fdTcl8xYXf5PMxQw8OymynL2aPORT/y/3P/Yg9gJnw2bzmXDOWexbNVq7rjzDmbLMxQH+5Gz3Q40rEYL6g79eooP/Zfb6YmZpMM4eqDjeZG5kh438WyPUqnKJ//+s9xxxx0sXlTgT//8z9jy3B4+8pd/w8+8/TY2XHAJds9inp62eaGawjCzLMvEuPXyNfTRYEBvkQ1aBE6LMBlXppNCuBfDIV1LKnPJWcsilS8wWOwj7UzR+P6n2fG9z9Nr2Ey2As54x38lfdnbCEOTO+68h2998Ytcf8219AyPKQ3t5MHn2bP1MfY+sZmsyFLmyowtGeFgZRLLrjGQSdF2bBJ9/UylhnDOvIaRs69QubHZmMula/pZ3pNSkWKiM/XiSYx4knio4VstNKdCsb9I1Q2ZCBL804NbuOfx50kYKdotR0lJisVFTE63yfUOEJoC0JoUjRDDnmE4bfG+W69m/dgACTz1ORMH5nC9HPc+tJUXx2fZP1Ojd2gRtusp/wQ9HlM525KprYn/QEz2XSTJGcqbvP8d17GkGJDRmkpaIzFLYp4ZBgJs5TfUICmaYY3AFhdknfvuv5crr70Wz5FcWWmaCIXZpl4p89BDD3HDtTcyV67S1zeAEU+zdetO9uwc58ILLqLQl6NKlVK7xPTcNDN7tlN0K2Qmd5HZ9zz9MZ1yTSdt5kjH2mBXScY9Wk6dIJmgUVxCetNbGd74JvREXqVuCPCXZd8XbwXJw+1QlUWXK1NbXUynVKta9OZHQO7CGlpRnuedOz2L1p30cvd6rau08KXGIyf99f/Pe+JrRVE+1u7tUgkWdiO7nctIIydZWYYqPgWsyr9dXZeA2K5JjLxGFaqdqUs331KAqBRXXaCpqAyd/Ev5tzvdlc/oTnRlUtedJMtr5b27lLtuoaZMjBZ8njxWKBQOO4mqItGIQJt8joDm7sS3O9GQz+k+3v1M2fb5k97jgdz54FYBr+NQz04W4P7YBFf0HYm40oEot1XHZsniEa6/9lqseoXJnc9TmpqIpmBGgoH+IQUe6tKdS6cxEiaT0xPKYTUR1xns6SOuaeTSKRIxjXwyqb6noi+GQmeURQnqjQb79+9X5lKiHzNVYSvdaOHUyEQtTSKTIpY06B0cULRHoSmLlnBkeJB6pcK+vXtVhJH8dvlsmr7BAfoHBjBkGuU66EaCdtOmUq3TcnwajsP49CxPvbBNufJ5mnRYY5Ez4gJqnyrGxYyqY4RzPObCiZaUhQD3RM9fWOwsfL38zqcA7rEpyrv2zHYaYRGTo7uGKEpWPK4aM+m0RBJIT1giZuLk0hlM08CxLWynhV8vEyvP8M3Pf5H6TI0aGpWePBs3ncMPvvxFdj6zGc+rsGykj7F0ThRn+E6bJYsXMX5wUlHrR5Yu44HHH8PyQmxXOHcG2WIPgTAZxKzJ0HD8AMfyFeVUsgDTmsO5q3tZPdwDdaEel7EClzPPeYOK5WjUKjSnK8rVd/90lV3TNZ6bKpHsHSEWz1HoG0SSAysth2Wnn8uV17+FRUvHVO5tT95kuL8Hp9VWALdac2iLNkrTSCfjCuCq9dlIUa231FLkS+NIyojQI5M0KQo4VPeL5j1i1yhmRjd3UNcPr8HyGlmmCvks2WyahCGMHWkaddvqUbut64IZSQREHhE5X0uRqT7bjaKd9ERMuYmya4Kv/vmHuemWGzDweOTee7j413+Vme/ewfjcDGf92i+x89++yZNf/BZvvPQyFv/Cu3n0zjvQpuY4/33vh3RKaVfv/b0PccGlF5N9780KHH7jA7dz8xsvR3/z1bzw7a8zMTHBFT/zLj77X3+bn/u934fzz2bHgw+z5+GneMPYciYP7iLfW2DJGafz8OObGcoVlavqojNWUVw6xr//+V+x6YILSN9wFVu/cQfNLbu48OLLuPszn+Siqy8hc+tNfOtjf8W6dW9g9fU3U/3CV5jetY/Vl17Ft7/0BTZc+UZWnHMmX/vkp7j1T/8ITPjm3/0d5w2uZNEFF/Odv/44V73trZhji5hwLYbPXo9WyHWoiP9xJlNyLBzv+vR6LRpfTbV3Mi7Kx2tmRikA8yKzOk9UTVVpBnXidELVJOu4jstUVoBNMsYzzz7B//UHt5POJJQmM54rMLhsGedcdDEHpibwQo+9s5N4A2nsIMQutUg7Ou+77l1csfGNpPw4miXRPxH7oi0mVrpINEXPn2BmosKn/uEf8Lwys6USpUrIgw9sZmzRMj72mc+xtWHz1EyDA57Ovh3b+NMPvJO1PTGKYZOk28AUUynHIYhHUpKckGrtgCBepEGK7z/9IoPLx1g+NsiyYBrvB//E81//JxanTA41Qtb/7O0Uz7mGRrKXx558BqPdZMOaVarRI5RnI6hQSGhoLYc9W57lkXt+wOOPPkTLq2HqPkt7MjTqVZx4inGjn8xlP8Pw+VdjZou4tRlGE3UuXrOUkVRWUYE9PdLSyk0apflkAj/UmW0FbCt7fPKORzhQl7ozT0wTZ3VxTY7j+Wbkt6C3MMI66fYUp49meddbNrF4UGPX7idJ+jYrs33sf/EQAwPrSA+fxr0v7Oc7D21lrq3jJ3Jqqi35vNIJcIXO7cUwjRS27ZPRIefX+MDbr2TjqEmeOnGviR44qvEhx5IrtGqJP4qJyXuZfGZI6V537HyeJUuWUK9ZpDJJAmrsPriTgYFBCsVeNVn993vu4203vg2ZXdvNgJQhHgeBSK5paXXlfJyJF3BKJar7nuWpu75CsX6AQiZH/6pLKNfa9MY96v8/e+8BJcdZZv3/qnPuyUkz0ijnLFuykrOccw7YOAEmGpYFdoFvSYthCQsLy7esDTZOOOCEcw6yZVu2rDTKWZNz51RdXf/zvNUlj4QclvCd5X/U58yZ1F1dXd311nOfe597e9oY7lvD+NYoyVSM9pwfz5yLmXz85WieOjVX7jWTVoNGscnS3bTqQlOck8tEgyWqKylvBrtess8V+7sQNSNvRwDuX7KS/Z0/9i8FuB9YtJcBiC3jVexpmWkdybDKPsh25H826yo/20ytgEcpSG1WVD7IdqEljKuwvzaAleewnT4tqZ21iAowPgA6yxp92YbMw9kgWOTEyjk0ElEMmWxTALbcR55btiGgW/bLZolt2bL8LvuhnFiFSVJMSEFtT0D48PCw2o68ThukH/rROVyB8GEM7vuBW1VE2otCGRyPBLh2UVkqFKgIhxju72P+7FksWbiQgb5e4gM9pPq7lVxFbqFwRM0NClCVjl7/4KB6vXJcqirEUdVJQ02NYmdDAT96NmOZr5TMcqSABKRbDYFEKsOuXbtwez3qeCk2TazgRb6iieOyF6fHRaAiJF7O6ngnU3EWLlyoiuVEPMbQQL+ShsrxFNOq7r5eAsEgo8ePJRQOK5Asc4cyi5s3TAVwRba58u01ZJT7n4khQevlPLWDjD3snFzb6XWErHjk8f6gz/6HgdnDFYSHPuYIwD34DPmgtWpfe6w8E2qdp3LsrDXCPLB2yGdP/iaXT+UEHA5YTsuJYTWj5YgPsvvVl9m86nUqI9W4K6vZEo+hhXwMdOxjuK+LTHqQjj07qPS5mdrcxLj6WhbMm0P/cIznVq7kxNNOZ/W6dezv7iMUEcWDGJDIOHmYoszSCvMis1t6kULWwMwbeEoFKkNu5k1uZdH0qeippAKXIqcTl9z+vkFyyRyZXJHdnT3sHhhmGC/zlq9g2rxlNDSPIZEcYtXb7yiDqYbR4/D4AzQ01tFYXUlDdaWSAOazBeKJNNm8oZQq4oTu0ork8zoFw0EynbXUJhKjUzaP8rldSiEjN3tttaXJ9jG2VSmqmeeQ4+0iHAoQDHrxiTxcisMDSog/BbjC4MpMdC6VVHO1wqwqgyWhpeSxBQM6Brnnpz/joksvIJdKKFni0osvYvdTj2P6PYw//zyKu/byzK9+xxnnngunnUDfxrWs/uPjeBxuGqfNYOacubx4+51MWzCLhgvOUO7KL3//FyTauzjjkgvY0bWXoUycxaeewkO/+E/Ov+5amDCevi3b6H5rE7MnTKSvr51A2EegqorNm7cwvmUsukD0Kj8VjfW8dufvaR07luZzz6R3zUZe+fU9TKyuJZEbYPqiOdRccBar7rmbDWu3cM7Jp9LoDfDUfQ/TWNekYtJmn7CEYE2URx9+hEu//AVoqGHg7TWsuucxGivqGC7kWHHD9bz1xNP06FnO/tz1FAMiUfUeOFkOvSZ8EPj8f1G+HAG4H5yDa6/zB9b79wG41kloYrisxq5D1g45uUqGIvGLRpZiKc0D993JqtdfZs+O/YQiASZMm86+7gGcoRChyioVMbW9v4PWpbOIZVNoKYPxkVF89ZqbqCBIwKmQ1AEH4bxWwPRY65YY9VV4I+j5IdLpHVx82cfYsUfc6GHS+Kl89ps/5cX9Q+Srm+kqGLz+7B/57pWnc/zkFmq9biWfFSmsLo1GVwBHyVQMbslwkndXsj+j8eiabRR9fsWUTvYMsDi3ke4X7yeSK5J0RGk+70YGomPYmyjhdPuYP7GViqCXdDaFzwdBV4HEYD9RX0Q5shcTKb76D59naLCdqLdEsJChMhQhbTrZRwWhEy7DP2URzmAUj0MnkutiydRWxoUr8UvGtRiuC2B0C1lhzTqnsiWcwQb69RDPbehge7eoxAokkhly+axq/mczIq81cYZNCol2lo6p4rKTF1AfLVDUu0kZAwx37qO+6OaOX97J5EmLOPbMyzCap/Da9h4efPYdYiU/preSuC5O0xKN5sApVgCIstAgIr5zuT4uO2U+x02tJmQMEZA53KLVxJQ0HYlaK2iSmz7MG2+/w9jmKcyaOZNkoo9Nmzbhd1eQzqXI6H14Q17yRZOaunrGj5vIqy+8yqyps6mL1uPVgnidEmNWxOkqoWsJBZR9ehi/fB5zfWx86VFy7evIFaFx/lkMxvPUBoq0b3uFMQ0ZKoJ5fG4HW7sLhGecR/30FeQdtWgOH+5SGodDZPaWEaKp0pCFaLC8XBRGkCFch/z//QGuGJmOvB2RKP+/WOX/lz7HXwJwP/QllSWxVlFpyQVtYCqMqQAWm7Hds2ePmlURgCsFlBRYAgyVIUx5FlYeK4BRAKk8zs5kVHEV5XlSywHUApFSxNrgWl6nAFfZfiaVVgWekmuUZ2zlccLA2s9tFwlStMn2Rc5sy51lv+yiQe4v27LlznJfAcpnnHEG/f39rF279sDssDyH3F+K6o/Kxiqg+j6Oirb0e+T7MHK77wHccvuxHPRqG0qJRLOUF7dAnXmzZrJg1kySw0Mk4sP07m8nHRvE43ISioTJF/M01tWrfenrG1AFKSVrBq+hrh5/wEdlZeUBWbe8bxKNIqx3Lms5HecL0mQoEosnkPe7YFhMdijgIxAIKZdlYYrFeVWxREEvHd371Xt00kknqG5jU0Md2Uxa+SBLRq/6fLg0dcx7envpHuhTbrVjxoyhMlKpftbcPjJFg+6hJC+98QbxXBF3MExGN8oAt8ziilmHagxYR9Q+lv8TBvfDgK1s177PB4Hlwz3nEQa3oBpPcl4dOtfW3ZtRnz2J0ZF1wX7/bImyvKXyObFm68U9WaTLVkSQxCpk+ntJ7d7GpkcfUSYeTr8Xj8/Pxk1bqaitY3vffrp6Opk+fhLrN65nT98gUybWct25Z7KzbSMz5sxk3bYtEAjSG0/Q3tNPuLIGo1Akn5PZL7cymRKmNatLJE9RjQSYkoVY0tScVE0kwOLpE5g+rgWf06Svr4/eoRSpvEkiXaR7KEG0vo7Zi5ZQO34ikbpRBKMNalY1noyzet1auoeTxNJ59nV0ctqKk5k0Zgyja+swZebflO645Skg62dA/A70vDp3UtmimlW3ZpY9ap2UWXs5F2V0RG62AsYa9bCaeFLgKJ+EkuUp4HKLK7pHGckFAh4122wxuHIbaTQl57glQZauvFwhZD4wpOzVdSsKxyXxPPIfifxxYsTjSh6sSTWdiIPkFUsjTdjfmlrpYkJnt/VzOAL5LKSTxHt6cbpChEaPpjTUiaO2Rkn8lPvVcIx0Vw/BqjrlopwvxNWsdL53CG9FJcj8MU4Knb1Ws1RyayWnUYB43oBEFiIhkBk7kQx39UIoAMEAuAKwtd0C6hIvJPankTCFWJJUqoDPLeteEKOvX7neOlwOxchRW0uppwdHY421TTFe6eglmUwRaKzDXVULfUMY4inQUo8hM8xqQPjgdev91poPvW7/le9wBOD+9QCuOl/KruQCDkUxZZakkS4ZuAZbt7VRyCR48A/3s71ts1JtVNc3kszpVNQ3UN/UqJRPb2/fSOWCCfTEBqkw3Xz+Y59k0bjZeIsOCjLTbZYNlYoFxQA6fTKvG1TuvGZyGL+3l1jqFbJGO4lsnnQhytZdXvyjjuexzRmmLDmHN95dT6p9F1MZ4l8++TFCDie5TBwEqDllPQyoGU2PZMw6vAw7I6zpTLK6O0t/OkvUZ9Kc2UXzjscI7XmHiZEKenIeesceQ6JmHBlHiGOXL6XWVVSux7K2erwS7VMeLctpyk/Bkcvx6L238eJT9+EvpqgTD4KSg8G8gd40iYoVl2O2ziTn9BKQx6e6mT2mgZmNo6hyeyjJ+W5KTVqgaOi4PV5lMlcwK0gU/MRNH0IDmF4YTsA767eybn0bjQ0tBKrCrNu1non1Ia48egZzaoN488PoxjAZV5rXV75I2/OrCBTcuAkxfsZCjrnocgpVLTz08maeW72LtEsckv3knGJapeN2FjCL0lbzKDY8nOvn9KPHc8bCVsXgesSwT3qDmlOsQCmZWXKlFP3xHp558Rnmz5lNTXWUwcFuYsMpGmon0NvfB6409c11NDWPZ936jdRW17Bz225C7igLZiwk5Iri0LwYkv8tQWmurJJtu7MetbxhDrPppUfoePclahtGUz33VDbu3Mf4piDxvk3UViXQjCQOzU1/EmYfezlaeDxpZ3W52aFLDDKlokWqGGpNs5R0CuCqK52oog42mTq0Pj6UwT3iovxXXtD/njb3QQB34vgJh30p7wfODr2zSJRHsq02wJXvInt7+eWXWb16tSpM586dy6OPPsp3v/tdxXTKRVEKKbmf/H/WrFmcd955fOc73znA9trmJlKk2i69UoTYMSBSzEohJ+BTbrY0WNhCNcNSZnXlPqr8KrPL8rzC1Mr/bRbYBtT27LANum0m2v7dZqAvuOACurq6eOONN9Tzy76IvNlmQWxA/kEM7MjO++EkS4cC3D/Z1gEG144JKrMnZUmgXBxLuRzz58xg9tRpZOPDdLfvJ5dKMTzQr6TDAub9Ib8ymxEX2sGhAYIen2Jb6qqqFSgdNWoUHo+PdCZDe08XTpcbt99HIp0hkUyTTGYp6gaZTI5EKkkinqJnMKaKWlEghvxO5aQsxlMq01GFyOsMJ2KqWycgeNr0KcyePZvaamu+NxQM4PO4lDxajq/KNXW7VMzLnv3tdHTsV93bcRPGq9ihgUSSoUyBLbv30d43RELmWjx+DHHss3NyBQwrqaQ15/E/vX0UcDuy6Dx0+x/0ePv9PyJRPjzA7exOlc9XvczSWqoNOV8FmAkwOjAWoFksb6lkrQ9BR4lCTzfP3vU74tvWM2P8aDoGe5Sx0vbVbUyYOpWX29biiUaoqWjgnY3ribTUkkr08oVLzyXqkGznXsKVFezo7WdnVw/xgqFmvX1uP3rBVM0eMXQxJV5DIneyWXRxulT51E7yhkMVj45cnKULZlMdCVJZUUv3QIJQZROBigbmLV5CxahG0mIWozlJ5YvKJdzlCzCYiLG/u4c3169nzbr11Nc1ctLxJ9BSU8/YxkY1LhD0eoWGVaoIWa98Mj5QsnwLhuIZUtmcWp8sw7+01SgwSorBVRFM5Qal/N1y57SM2ZQyB0OxztLgE9m3KDl8PhdBv19FaYghlgVnD8AwCyBLIaNBWop1BwSliMmmGd7chpkvqJn6yqYG3DVN4A+qKDCZSXNJTJhQ4wJwPV6lFEHichRqFj8BzYrPkUgg+VvJawFeJegpYcTSOKsqrfNcznmHMMfyv0z59PcohyvTbY2gUJTuQBZ8bszEMENvr6e6thHGjQeHbMMku3cPhaEY0enTRKNtOWRlTcsMyp0n3t2O09AINbUo6brSfcoR0ISPKOC0I4dMjcy+DgpFnYqJ40UXKVptitk0WjiMYRp4UmJ05VMLqLx0W/J9KMg9XDPtf7qu/aX3PwJw3z8Hd+Sx/SAG9yAWXpg5lZJgdWPlGuhwWo2rW275NScffzw9nV3c9NmvkEwqrzvGTRwt9khqxrExWkF7sp/g3LEYPhcLxk/lxouuIpCXNolLxcBIw0qsf6QJrkY+DBnnETl0gYCZxunYTl5/nnR+M/5IgO4BL9v2N+CoO5VnNoOndhp1tU289fTD9Kx8nN/99HsqVzUY8pHOJ3BLkx+fqgtkbci7PGqe9eXN7exJaYihUtDMU5/cwaSuV6np3UqVXqQj72J/60LMsbPxR+qZN2MadZ4CRi6JLxJR+y1LjWy3UHBRW1mFnhike9dGbv7nTxMlT4svSi6WJi3eCA2tOOYej3/CbLzBKuXmTm6YpmiAJTPmUh0Okckm8Hg1JZ9VWd+yVnkrGIi5SRe9FETC7JLvGpm8wca27XKkOWruRHX6v7lpAzNGVzO1kGSKx8HWlS/h8RhMWDKDW269he7t7VT4Imimh3BDM6dccx1m/Th2JL386LePEzdrKLgjyrFZxaZpWQwxz3MHkVy5aL6Pk+a1cP6SCVR6csrpWa5tViyAgddTRDczCuSuXPUi48e1sn79u1TXRFUObX3NRIbj4tnQTTIb57jlp7B37362tG1SiQFzpx/FhDGT0IpiCGtQFOWbXENcRTxyHUjImE0JryfFrlXP0vXuazg9QZqXnMOQqAy0JJs2vsH2netUJF1DQxORaA1nn3kJhjuinJUzplsZlUnyhxh5ySS5qs2E7CjJ65B6zPLPkL8drnY6QEjIdWHE7QjA/UtX8L/jx/85AFde7oeBXCUnkNKtXBTJY6TQFAAo32X+8qmnnlKgVeYxFyxYwO9+9zuuueYaNm7cyGc/+1nGjh2rAPADDzzAt771LVasWMG7776rfpai6pOf/KQqUJ988kleeukl9f/FixcrgCymRL/5zW/U833lK19R7J/sU29vL9/+l29x4403Mn36dGUa9atf/UoxjRdeeCEzZ85UrOD27dsVoBJp8c9+9jMlVb7sssuYP3++mtP67//+bwWsjj32WM466yzFKv3whz88YEQlr6Ozs5PnnnuOiy++WG1LXuedd96pCkobEH+QLPnQYuXQ+34YwLUqtZE368SXclTNmepFZs+YwrQJ40nJDMVAL8V0hp7ODirCEcLRKsXeCjs7ONir3Etz2ZSMhTGqtpZIIEhI5mUVuM2RNQxSuRztvb1s3r2XeDarfk8kcqqOsySMFtCQfpzT5UAkkD5h0sqzuB6nS+X5SRcul0krICLh5ZOnTCKTEvMvH9XRCNWVUVpGNRMOCcMizJQVYp7TcwpUx2JD9LTvU+9RRU0dDWPG4QxEWb1hE2s3byNa00i2zODa2bgqFF2BfwvglrT3jMJGHsX3++x/FIA78j6Hu/+hsuSRBao875q176pdOVI0Hlw0bt9ZzsGVmIjyfKicx6IakOMm51sw6KdgFFVBKEVbQRhKl4sqDWIbNvDm80/x1pqXGDtpDFU1lezduYudazZx7LEnsKu7h6LXT8kX5Z1NbfiCTkIenRNmjWb+mDoanA7a9+4h5fXSmynQGc8ymMpSEaqmv2cIh2E5uJsuy80yq+fJCTsiZmcmRCJVai1q29au8NbVV17I9GmzaGmewJhxk/GGKkmXDDbs2EqBItUNdejFIgllZBWkYDqIF/KsensNW7dvY86ceUxsHUe1N8iUMeOU2ZJflC4icTQstlUag9LEEvwWS+qqISUROsqZPGnFbxX0nGJw3S6ZpX/P1V7kzvLZlDktke0JwJWMahvgOtT2XURCIVwuqyA/XNNIxXdpUNAs7OkRwDrQz8Pf+g7VLicV1VV0JVIsv+RiArPmgT9kgWKPhPaY+OWk14uYbjHdEXbDMgX0uH3lmiirQH1R4jqEdc7l6Vr1BiWnh+YFsyxX5HBIzXsVxZHWo1ugU0Il5f5uJ3oxpwpy9XejSHLtZp7//r/TWNfAoh9921pm80We/ua3SHT2cvFnPgXLj0IhdinOhBHLp3n+zjtxFzWOvfrjEAyWs37leUxwlpQjvTT5JC932zOvKk+KheedbrHIsg2nk3xJXOi94olm3eTD4hQWT1E2f3Yl8mHX8z97w0fWqg90UVZv4aFGhoeRKNv3kYaSxNcowOtxqKg+XeYzlcF3iauuuJpPfvJGvvOd77JzT48SKcgoZkWln0996hNUOF3seutttuzfznBLiOioer7+6ZuYMWocznQJjztA2iO5q7pi5/yynqrIFsvUxzAzeDw5sul3yaWfpDo6RFbmWY16Xlsfxt9yJt+5dSWB2ilMbh3Ngqlj+f2P/4Vf/+yHRKorramDYg6Xw03R9KhGXcnlJOVw0ZkvKQfmwaxOdUUFE6oijCn0kHnhNlx719ESjdBZ8rJr9CL00TOoqmhk9pQJNHgK+FyQyhuqIeZzuNAMJ6bmwVksqZlUP1l++o1P07FpHT5d8mFNFc/TIWMblWPIuiN4HX4chrQbddUs+NiV17DshOMwfGIc7CBfyCrlOvpTAQAAIABJREFUmNQHYo0Vy0cpOP3oLoOcVqIgp7E7QDEJlaKVTltG6xlPnipHltr9u9ny0P3ktm0hFHDjbq5iW08nmjvE3t5eXP4I/sZ6LvjcZ0hG6ul21vKt/7qftKOenOFTa6g9ZiPKNJfLB9khqkq9nLdsEqfOryfqkAg8mfAoYZaBoVMrkEwP4A852b5jB6mkoeDi+Emj2b13P8Fgo1rD9+xfr1ytBdDu3bVXzRKPHj2alubxeD0B5VTtExZfoKauK+WNx+nBXXQrxZHTHGDtC48x+O7bBAMRmhaejKemnvaOnfQNJYllA9x178PqmjJ1fBMXnbiQ1rGjqJ48iaI3jOGMqhE1h56RvA010qNisGSxVzWrRCzJ61KZCAdhkJEyf1uBZ69ZRwDuX7J6/50/9m8BcO0PmwDc9+beLIBjz9PW1dUp8CfgUOSGwpjed9993HHHHYwbN445c+Zw99138/nPf55f//rX6v8CGr/xjW+we/dubr75Zvbu3auA6E033YQwpv/wD/+gijHZhtzv3/7t35DnOfnkk7n33nv50pe+pADmLb/+b66++moFdm+44QZeffVVVq1apYCugNTTTjtNndg//vGP+frXv66eX5jhT3ziE2qb55xzjnot//zP/8xjjz3GL3/5SwYHB3n66acPsMBXXHGFkuGuX79eAW4pVr74xS8qMN7W1nYgNuhwzYLDsbqHkyl/EPtrfSwPBrgCbK2FoiRxn9RURDl26SJifb0U0glSQ8Nkkwnqq8VgwI3bE7JinApp+vp6cGiGMqZprKkk4PEQdHmVA7LL6VVdzVg2R/fQEBu2bmftlh1kiiCGf+L1qFyohSmXoHq3Sx0/YYncHpm59eCWyBOXAF2P6iLLIppOplTtV11TydSpkxFn1uGBAdKJYeLDg2pKY2zrGGpra6mtrcYfDJAr6sohMTEcUzmhvT09yg7fdPloGjeJgubirXVtpHWDktOtuoTqOMmVqFxoSAdUcU0infoAF+WRp/5HAbeHFjMfBnYPBdVHAO77S5TXb9yPS9jDETPw0rTSixKDY8V+KdO6fEY1TWRmXI1OlAyChs7qhx8iF+9j99A+Xlr1Agvmz+XYY5bw0pPP0NPZT01dI1v2dzBz2QlkSjorV77EghnjcSc7OaqllulhPwGHSZ+4GpsaPakCXYMp9KKLfK6kHJPV3K0AbJlC00rkBeDqWWWuZuRB8wXY2t6OP1rJD370M0a3jAdDOuwNiqF7/Mmn2de5j6Mly9FhMjA8RFdvD+1y/nr9BKsqVRRWa2sr/b19tNQ3Enb5mdLaSmtTEy6JaBPvDtNQ67LMqYuETz7iQjbGk8kDox2ishCAK+u1MLjSlJKbMLNy3FLJjBVR4rEc7mWbynPAIw0scUwX4z4vFZEQHmEZy8ZVh14uBeCWJLbCCT7hHIQ1zue574qruOSMM2DhAlbfeQcp3Jzw2ZuUE7LR36eMlRyVEQvgiULH5yYfj+MVMymvn9zAMD4xxzINjM5OHDVVaBLT1D2kYoR8VZUsOedMaK6DTJpEf4JIQ4MlI44lwBGErA7RAPjdmCILlVVBXElXr+P5//Mj9dk54xf/CqObYNMOHv3uD/EUDU777KfguKMoJWKUkjlcldUqxufNO+8k1TvMSTd9SSysMfp7lEkL9TVq3IOMMMTl5+1PSTULo2shn6PY04/L54WmGgW6FaMs65Z8ji0KVzUqDoa4okj503i4g9YVm1T/C8Dxh5VAR5pxf1lM0MjrhABcT8ltsapeBwVT4u405WFR0uHoo45BK7no7hvAlDgZYfIc4PPDD77/XS466UQcA0P86je/oum4+VS0NHLsvEU4sgYh/EgiV1YaYU6nArgO1ZwpWEkLbgdFM4PTk2Wg/3Wi7rVkYmtxCPDzjOX2+ztZfPpXuPKLv6S9K0FDUx0Lp0/mxAUzaWmq5Zjli1VEkUcYNolqNJ2U3H5l4hQrabTndF5+603FMp+8fClT6+uoyQ3Scf9/0P/W00S0PHt1F/ljLmKr7mfOwoVMam0mmItj5rO4vSF03VCZtR6nD0k+lMkBtx6HUpxn/vvfeP3pJ/GjkU6b+EJejHA1M0+7EN0bpZQuEBC1T0nnhVde5oRTzuKks89Bi3gpuTXSuSRBvw9nyUEqq1Hy1jGULWK4iuTRKShBhoeAGYJkkVzvEHt3bmPCtFZqtCIt8SG2PPIg2U2b0Up56ufPYm8+Q1/JpD+vU/K6qJkwlpknHkt4ymzakl7+9dZHyDjqyBW9osxVrsmqmSH1iuHEVYjT6B7i6jNms2hCEE9hCKfpxOXyqDorl0/R37+H3Xu2UV1bRSpZoLc7yZx5R4OzoIwFu+X3ObPI6QMM93fRsXefqr0mTZxATXUtdbUtuD0BJFlRNTXL+2BqkjOvUSoY+BxFXCJRfvkZYuvWEvaHGLfsJIxwiL7YAK+u2caGXTprN+4l5HMyo7WKRRMjzJ8zmdYF88m6A+jOKEXdxK+IhYIiGJRSyHSW1zVL8STg3Qa4I8fIRjaB7DVJ/nYE4H7YCv3/4/9/VIB7uA6vFIr2DK1t7DJSwmuIe1t55lQOoX0fAU0ifRWAK0Bw69atKiNOJMrf+973FDMrwFQWcWFh/vjHP7JmzRoFKIVllYL1mWeeUR92e0b3y1/+Mueeey5DQ0P89Kc/VaBUQKvc96ijjuLnP/85P/jBD9T/1q1bx2c+8xkmjBvPxIkTeeKJJxTw/NGPfsTll1/OiSeeqNhg+fn2229XlunLli1TjKywx0uXLlXbO/300xVQPv744xUbfeuttx4A8LKfIlGWfTjzzDNVkXj00Ucr8P3mm28eyPe12Sb7u90AsBoD5SzP8ultD9YrkHqYudwDsa1lc6RiySQYCFPIZ9WsXSQUJJNKEPJ7KWSSnHvmmcSH+jDzEnmSs0ybSkWVVVtTWaUWFzXXKPNuWolw0KeiP2oqKxQQFYljLlsgFk/jCQToGYqxp7OTN99dSyKXtRbE8kyfkjoHgwo4i0uefBZiiThur1eBaKezPEcti7iwLfIl3bySjNr5aaqvo6GmCp/HgSGvJ5/B1HMM9vYqB2d5jz0STSTbCwRVcZ5Nxujq6KRQMmnbtg13IELDmLHs6+5XZj1OnwgipRtrxThZObiiOJQOp3XslbfrISD3z5H9fRhb+2H/V/vlcPDuurVqH48UjQcXjRs3iztoSc2MWrFclsmUbUwn32WG/oD7elBUCYNqljzocfCTb36NM047gbqxDXz/5u/wpU/fSENNNd2dXSoSY9b0WYRrarn9/vuI1NbSPLaFyePHsvOtVQxuWsfJU0fTGPao7EK3L0hCl+jWfoYyJvG05Au6FSsiDso5iTMzikoR4ZC0Z91BIecha7jZ0tvJ8WefwdHLT6Bl9BiMjMma11eze+NWskNxLjzjbEY1N7Fy9Zus2bqB/nSCHQM9JF0eZhx9NOeeezZVFZVs27SZUbX1ipEIeLwsW7hIsYOyrsix8Pn81vyxeB34ZK2R/dEpFEvKFC6dzjA8FFfRXXLcJHtaHUO/GMC5FdscTyQsJYYc75I1SqArYz0re1jAbk1VBL/fjaFYppICXNbaZVVJAtytZlJRMQYuvYRWKHH3FVdzxSUXwSnHMvDiS7z16DOccf2N7H32KeKZLL3JNCvOPw8CDh68//eqAJ82aTKxgRhDksft1Djnggt45+nnSMWG1XzeilNXkB0Y5pGHH8blD9EyeRKzlx6jriV+FVMCJ111OTtXr2H/O9uV9HnBBWcQWSJsrGYBS71I5q11tP3mfsVaRBdNY8y5Z9L/u/vo27lTZSPPPu8scBnce/e91PuiOL0Bln/lJt6UJkoixXFXfIx1d9xJ9749SlV94vHHoTU2cP+ttxFsGM340a2EsynVqJtwzbU8ecst5Lt7KTlKzD3rVMadeJJw3Qok6y5LuKdSxkUl8ydtzXLxYiPfQzIiD6jGldz1b1PoHFmrDl6rBvdtVAf6ABFwiIu//S7Y1/hyu/XANcrn9JNIJnFHZcSmBHlRHaCazJ/59OcZP24yHR3dPPzIYzi9bvIy0+6EiqCby888g+T+vdQ1VHPt124iWl+vooZcplspp2TkQaLMVFtalPvlWVyJaslLHqkjj8eRJda/huzQKzhL+wn5ZXKggd/evY2lKz7PZ772S7bvHaCutpL44IByQf/nr/wjV15+AZGID1NMRcvCBrc/jG4G0D1RXli3kXxJp8YPR82aSa34cmQTZJ+8g+1P3U21K0637sJ3/PWsyTqZffoSxHGp2evHV4RSxlAeHtKIkn6aUXQR8ZpQ6IS+HWxf9Qxtb75Gsn+Yrq4iWc1F3fTFnHHjV9nRN6ziB/PJYcbUhrj99t8yfc5CVpxzPq5QFF0zyEoMTkB8CwR4WQx0QXOgi0JEjKhMMQ80lFqHdI6BnXvo2LyZsPi7ZDOM9/oo7tyFsWMnhlnEmNTKPmkONjZhRkPE0sN4qyLMP/E4tIZxvNuv8as/vEKsVIvmrcIoiN+AJETIixUH/iCeXJLR0RRfuOoEGt0DBPQUfkfAqo1LKUqeHK+ufpL2zj1MnTKPZCxPbCDHvNnz6ertpGnUaDo7BpkyeSoOp8E777yGz6uzZ/cOpk6ejMsRZNK4uUQjdSr+W42hOIuqKYlpjYzIjK9XyxPQM2x+6TkG3l5NdSRE84J5pLxOYqU8b+9oxwhP4K67HqLKobFw6jiawyWWLltEy+z5pDQvukdMRV2ShKyMpWzSQa5hsrbJeXCgxv0Aj5RDiYQjAPdvs67/XWz1LzGZsudJ7VlXOzPWNpISaakUlLKQ2wDOXrTr6+t59tlnOfvss5UM+J/+6Z9YtGjRQUysSIvFLEhYWpEO/+QnP1EgVsDRgw8+qIDvXXfdpcDw5s2bFQMr7rzy/ZZbblHyZmGB5Xk6Ojp47bXX+I//+A8lT5bnverKjyn5ssxvPvTQQ4qJlb+LQdQpp5zClVdeqbYjjKsYKE2aNElJp6+77jrFCov0WF6H7KOA50996lNKXi2v/9JLL6Wnp0cVhdOmTeO2225TzK9ImUVObccLybE5cKErzwtKwSjAXaS/UgBKCajuozpaArzsSIaDHUlHAlyZU3A5PSTTKRX14XZqFHJZ3JqJ12Fy/tlnYuRzpONDxAYHcZg6FRIuns+rQk/Y1EJOJ5tLU5RZ6EqRBVfh93kISRdT5HLZglrgcnqJ7sFBOvsHWbOxjWyhQE6xOwHSmSx5vaCKX38wXH7dopvSCIRDaA6XlbmpWCBTgRQV0SOyUmGW9KJa7IQxDge8VIaD1FVGqAz7KWZThHwe0sm4AnwzZswgFIwoKV8iEVceNcPDg8RiCdq7exiIJ2meMIlUwWDzrn1onqCKDDIkb01mPcrFn810S+baBwHPD5MqW8zWwRXlRwGyI7uPh0qU165fdwTgHsZkandHSsnR5byRdSngtdzMbfdz22zKBr3SFJF1R+4rQOWJe2/jmKNnM2bSGHbt2qEu0Nl4HFMvqjnzomGqXOZ93V3c+/CDKkdS4rQkw7Cj7V2Mzm3MaKliXGONktJ7glG27Olge8cgGdOlsmodblEMOMgXDXVOmEYRl8yImvIZjLK/P87Gnl6aJ43hqMVLufHGz+B2enjw9w/w9itvYMTTVOJhwqjRGBRZs30zXUaSxhnTOPqkk2keN06dN7Lmdnd0UlVRxXDfABvWr+eKCy/hqPnzlYRXjoU0mgSECvvjlUF4kfibhlLCigllOp1TAFeivQTgRkJhlVUo4NXt81osbjqtoojUZ9SwmPKirqv7yPnu9jioikbwBxwUFYNbUsyuVd1bJlWi7lBKiZLk4Aq97IDeGI9+4Succ+oKOOdEul96idX3Pso5J6zglQfvZelxx9O2vxtvJMSUxfN5+I7bWLR8KY0LFrL59w8Rz6Y55pLzifX38ebTz3HqTf9A7Pln2blzJws+/1nW3XEHoUiUCZdcApkcmbY2Ao2jePqXv+DU665iy7oNbHt9A+d+4pMwewq7d25h3HHLrXlfiZp6t4219zzIrAkTeGPruxx7/cd5/de/YcmixWzcsI6ZJx1roc1MHnQ3T95zD6ff/F3WrnyR+GCc4y64CN56C1pHs++xh9RcWuNRi7j9Zz9n2UWXMX7pUmLPPU13Tw9TP/lpBt5ZS82YFtY98UdyNVEWffwaCFUoAC7Mt8AbgSSK4VH5lyPBannM4hCca6lWDilRjgDcv1rN9kF11cDeDQc9j33dlnN35DXjADs14n1RTVg51/w+0kUZtygSdHtVU9oX8qlrnZj4PPzwY/zz1/6FjJhCeaCytooLTj6ZtlWvs2z2NLw+J5/4xy8RrK5WuaqaGHnqoh+WtchSzYuMV9RMmlmwnHhdksBbUE7De3e8Ttu6Bzh6QQsuV46iWcH3bn6cT372x3zpKz9h4xZxcA4rdVd/1zCf/uQNfOfrXxC3Aes1OjRyxSxOr598wUVcd7F2fy+Tp05hdJWfsENYOyfebJLM479j7/P3UK0NMlB0M+7Cb+KYejTr0/uob61Hi6UImk4iHnF3lkZdAa/bi6PkQkv34UxsZeML91GKdeOU0ZCsyVNPb8f0+6iedDQrPvVl+org9rro7djN3HGjuOfO25kycy7HnXY2pieEwydyapl9LSqDKpEpCxiTSYGSyK1FnSgTvPKe6DpVwRB+qYFSGfzpNAPbdpJs76Br7UaM9k4cHjeeyZOIzJzKjtgwg3k5Fholj5OjTlhBYMwM7nyhjZc29jBkVGC4JLJIx+Es4vAUyCXTVLqiVJJlZjNcfc5RVDn6VeyQ0whacXg+g2xpkO6hnQwM9lBISk8sQCanK5NAGSvRNDcVkXrqahuVmk43Euzbt5GOrl1qbiTkq+SYo1ZQU9mEnjUU2ZDNxcqDbtLZ0ChqGXxannA+x5YXnyW5aQOJwS6MqjADpYL6qpkwjfrpx3DX7+5hZmMlvVs2UBM0qGloZP4J5zFr6cnE8g70klNdo8R4Ua1RJVNJ5KUGlBlyK0zOYnJHsrcfdOIecVH+qy1rf38b+nMArv3BUiCnHMUjhaQUmFLY2Nm0wuAqxq6cXWuzKfK7AEORDYuzsWxPpLzf//732bdvn5IHC2AUdnVgYEBJk2W7Alyl2JL7CYMgoFiYXylcBIx++9vfVgBSpMUyz7ty5Uqef/75AwywPIcwrfL8MkMrTIfsv7CqAoZlu9dffz0nnXSSYmlFkizPKXO/L7zwgvq/zPKK9FGYZgHewtqKEZbswze/+U01ZyuSZGF8BdD+13/9l2KkhVmWuWPZnjDWclxkERoZnWSb4EiBKsdQF/fVkdm35ZlQm8H9k27WgVgbyxVY1Em+gJ+SXkAzJdfOxOPU+Pjll2AWCxQyaQZ6ulSXNZdN01hboxwWZf5O3ttUMmnJhr0eqqsrCQdl/s3AlAI9m1PxIvIeZwsGu9rb2bZnnwKMyXwOt1/koDqZnIBgTclDhU3WXMKuOZWctFgSqwKrk60KXflZXcwt1zwp1OQyp4piudAaRcS/ryLgIxry09rUgNelMXFsq5IuC8NeVVlJdU2tyjxNpxIqOmBwcFjFuOzYu5+qxlEEK2po27Ebw+k7EBUkwm01DKnMO6zvH8TequL8kFziD5IpHw7oHrpAfxgYlvuv27D+CMA9DMDdtKP3gCO6HCflnumw2Fz5EhBlF49qHSqZqikif/MYWfypXtykyUqmts+lvkrpHLmuAYoiVQ0E6U+n2dXRQVYvUlNVSyaXJZZJ4XMa9Gxbw6iIl9GVfmpCXiWzi6eyrNuxn/ahpJrVErWArLdikiQOqFZ1pCn5fLzoZMPuPfSLOkFz8INvf48Lzr+IgtOhIq5WvvEm9/7md1RkDfxZg4ZAlKqxzVQvn427tgJ/yYXb6aajp5f2/j6KLjfNo8egZwr8/Cc/5+pLL+XySy7G7xGDNp9qeDldJprPrZyPVZe8pKni1mJwswwOJzAKulLpyHkl87nC1Ir0TY6bvP5s3lqjpCBWqhOZmXdqan1zuTUVQRYMecqxDuXZ/zLAVZ9/WbMk29PMq/fP6fDgzBg8+vEbOWfFiXDhaWx74o/sfG01J8ydx6qnn+LEG66DQACqqmHbDp5//HFO+vpX1Zzq2v97J9OmT8V70Sm0PfYIe9dt5Mybvgyr3uT1555jyZc+z7sP3k8gFGTKxz+uHr/7xZcJFXXWvPsOp117JZt37Saf1Zn7mc8h2vGX/vgIxy47ji2bNjN92nQKff28+YeHWX7p5bz2q18wdfZs1u3ew4lXXcnTt9zCqRdfAj4Pu556Fl8G3t26jbN++F02vPYqgz0DHP+JT2I88TSDnfvY37WHlpZR1C9fxn2/+r9ccvO/QmMDu3/yMzwljebrP8XeJ54g19XBtu1baJo7g6O+8DmlVTR8YuBlAQGRvcuks9WcO9AiU6SsTEi/99f3xlYsns5GT1bD4W9xO8LgHiJRPgzAHanIOlQhdFC8n7oWFi2zyqLkUfvwmNLM1tS1TrKnxfR348bNHHfaubj9AZL5DMGAl3/78leYMXoUezZvJJEa5tovfl5FbJVcHqW0ykvetHyeFMAQYGEBXJc4CGsGusv67jTlHE8zFN/CYHy3ckXO6j7+/eePcMP1/4d/+toP2bqji0hFLZGKevo7hzjzlOP5wbc+RdjnIJ8x8QcC5ImjeQRJawzlNV5v62T8pOnMahlFvpiBkp+aUpb4k7ex59k7qC0NENP9TDn3GziXnUHn4F6KPhOfy4VLRp9MrzVi4XMqFZY0r0KlOIl3HmHXm08QdesquTBmhHlhZRuG7iY8egpXfvP77BhKkCrkCXmd1DlM7rnjdqbMmsmZl16O4YsqplZ6clL3BDSPNUSl5nylOe6kJI0BmRyVkQhpDLg0irk0QaeDkFQ0cl1RZgdp4vs61YRB9aRJrN/cxppN69B8LlxeD96KWpacejH7Ul5+8YdX6Mr6yTorKDm9aBTVmayk0IU0kXyGFr/Opy9cyOQmB259wHrPtDAFQ0PzuMgXEvg8BbUv+7fvI5YYJmYkyVMkk03RPKoVj6eCsa0TlLKwospPJttLu+R9+8PMmjafsS0z0QwvRsFKMRGVnyz4QgBIV80gjbiqhAoFNr/0NH3vvopWzLC5r5uOVJIhQ6d+0lSWnn0+Ry2YidGziZu/+nVmTQrQPHYyWnQyc5ddgDs6hnTehVtFnsm1wWWpUuRaWbIArjoXpDZ8H4B7KKkgvx/Jwf1brOp/J9v8IIA7eeKkD3wVshCriAiJZwBVCMn27EgdYSnkbwLYDshtpLgsgwNxFRawaDsRC+CT39X8p3LjFDfPrNq+NTNmMYeyfdmegCY7u1YAr8iAZZ/k+eTx8l0MqkT6LHlfAl6liPrc5z6n9qEiElVA2TZrGslAy3MJ+LUjgeQ55W8CXmUf5X929q7sp2zHjhqS+8p+yn3FkEpAsS09th2VleFSOc9XfraYWSu2SPZbvdYy6DvwJpQBrjJ1OUy33QaJCiBqltRXpLoBn1eBNonV+fT111EVDZIYHqSUzVIyCmzbuBG/16mMpbKppNqXZCKhOsV1dbVEwmE1TyedNeWXqheJx5Nq2xK0tmtfO5rXy4btO8mb0uMVVsFJSfOoeBSfRJIEAqoYU+61Imt0uC2DnTI7LRcJmRG0QjPLoFdFhMhSJ8ZPYnRhqAuXgNyAy0FTfQ3jmpuor64m6PVgGjptGzbS0NBAdU2VMtPJ5NKqWO8dHGJfVw+ZgkH1qNEqpzRtSEacR12clDNfGeBan8/3mPWRJ8FHnbW1X8NHfexHYXaPANz3n8HdsqtfnY8H3NGzOXU+CquoXNYlD7DcUFJKgYLE4JSjbfJxIvkBKrwlktk06XyWhJ6jr6OLfPcQrY2teIMRdnd18/iLL+Hx+1m2eAn9Q4Ps7NxPfWMte7ZtpNJn4snFmD6miYaIl1w6xf6eAba2d9ObMzG9AauRI7EvWcnBlYLLg8MfYdfQANu7OnAEAoQDIb79j19n2uRp1La0UPA4lMxLnFFvvfmnpPb1ENChefJ4Tv/8tQwXMmiJLJs2thHP5Zm3dBnd8TjR6hpWvrKKh+//AzdedwMXnX02NZGIArgeMRg2dXxhr2o6yVyZjCRIASiGRZl8gdhwnEK2gMfrUs1AiVeS6DF1/Eom6WyGvG45UatGlLgpq5g2KUCsWKZoKEgkGkRzKDSvzmUL2JYBlQK4En0r2cXS1HKiJfLcc/n1XHTqKbgXzeLuu2+jeVQTxy4/jnu+/30uu+JjaAvmWQ4k2/fw1KOPctpNn4VwlBd/8AvmzplJ5cWnsv3l59jw0mtceMll7HllFd29PSy+5mO89tAf8LqcHHXxRay/9/c4sgVmnnwyf/zpTzjruqt4a3MbsVyeU7/8JdDzvPLIYxw9fQ6rXn+d6bNnURuO8Ojtd3D+9Tew8w8P88pbbzL3tFOYd/75PP7zn3Hm6Wfw5jPPMKamgcbmcTz24MOcdfO3WP3MszgNk/lzj+L53/yWk84/l3Urn6emsY7m6TO4/e67+fiPf6Aihnb/5ndkB2JMXXYcd91zL1d94jo2vPA0KZeTxTd9DsIS1yFzeba+9T1Qe9CaU/7FBrgCg6011bpZq63ywv6bVSxHAO6HA1y7Jhr5JhzK4Fq/l5SUVOL2fO4Qbs1LKhanoiJCpphCzxcI+4JkcyXOvuRjvL62TULs1bXz9n//T05fOJ+3nvgDQwPdXPmZT5B2lFRTWkzaCvmSkuHLtVnOc5cBLgG4pSKmjHy4THSHGDo6Mdwm6za/ju4uMJyPM5ws8ujDq7jmmi/yx0efYe++fsZMnEl/X4yqQCVRd4EvXH0yLdUBZRoU8PvIM0yhlLVmLUN1bGzPM33qTGXy5FV2Tk6qzDyp525l22O3UmckiOluZl72bZh3Avg0duzcqvw3pA5GojPPAAAgAElEQVQplFlYMTFyUcRbKBByZ+h96BckdrxNyG2QLDrJRCfy3KvrGNw/QN2Y8Uw97hT0QFQdB1G4+fQcr696hbnLlnDahReTc4bIGKj5fqnPHEUB/ZqSdMta6ZDzx2mlMUikkixtykwwn8Ef8KLpeTSJp5O1URRBTjdOp0fVUa+++gpd3ftVLaS73FQ3T6V1zgoeenUz7+xOkHKEMcS4SvxsHCV0Q/wbXFT6HPhSHSyfWseVp87Gkeok7LcSA4olN6bmVQSCVS8ZeCmRTyR47pXnKEVMSj5UvdzbM8ykSbPw+yKKnMlkpY72sHf3Dlqam5k5dR5eZxSj4MTrshJKDvT1taJ8QDDMAj50/Pk8W15+FLPjbZLDu9nW182eAZ2uIViyYgYzly/H4cyjxXaTHdxN0G0wENMJj17KvGWXkaOZXLF8jVS6RSsiSJItBEYr2wFVWBkHxskOp3iwiTT7nDrC4P7Nlvb//Rv+SwCufJBsebKVm2gBMxu4CbsnP9vOyTbjK2BHgJ4URjYgtY+U7S5sZzEemnsr4NLOs5XHKnamnLFrP48VY2EqtldYXTGtEmZYJKzCxArDKzcpcgWcypdchGV/ZPvyGuzMR9sF2gakAtDkS16DnWtrF9byWu3H2x0m2Q/ZH3kOOdayHXkeAe7yN7m/fLfl3vbPAh4lJ9GWJivwe5iP08HdXetY2Dd5fyTrU+RLHqfJCcuWc8oJxxIb6KOYT1NIpchlMgx0dZLLJtEzObweF/F4jJA/oKTfoWCwHAUiPikWcyNdzKH+IfoHh+gbGKSmsZmMYdA5MMimXbtIiqS5rh7cflwe61jKzc4ctllaeW9tltSWCMv/7Au5FLxqsZKLrTIJlbmg97rKLfV1TJs4Qa5zVEbCKj5IFvSnnnycGTOmU99YRyqTVsdYGNxuYf7ErMUfVuYW/fE0JZcbXLL8S9yGPHm5AaMW04OP+EcBtx8FqP5Jh/59jKxGbsv+PB2RKB8+JmhPZ1Kdj3aOtjAQapbbbbG4crPXB3Wu5awGlfBbjkKCsD6ImRtif1cnJbeD6vo6Ne/8zJPPM33iVI6ZOo9dO/fxxvr1jJs+Ta0ng8NDahtjx7fSM9CHx1kk1rGHCjPLxScuppgcIDY8yK7uPtrThpox0k0NoyjhDC5KhsikdXriGdbv3YE3HCKWSPHdb36bay+5gvVvriGVSDJ78dEMug20kIf9O3dz9213snnNOhW3dcnVVzJp6hTWvvsOkZoqxs6cien1KEm0PxThDw89ogzXLjvvQqaNG8eEplEEvW6cHssdWBgfOQ9FsiYqYt0oqqJNZoUlr1oyw4V5EDdkKdYsUyoBuEKQ5NR3Wc+UM7uwGcZ7EUwCcCPBANU1Ycu/TbNFZu9JlC0GV05xXTEDMncv1eSLX/s27mwWrTJCsS7M4kvOwNPUQM8fn+WN51+lsmEUs+cvIBLw8sLq1ay4+mrlvP7aA48xe+ZUootnQ38vrzzwCEYqq8y3lp90AqEFc+l4+SVeefgxli86hkA0yLp33qY+UElXTzcrrr6S9Zs2kHHAMVdcDtksa158mSpviH179zJ2yiSaRjXyyjPPctIpp0JvP48+8QQnXnER/kiIp+69jzPPPIedq16ne88+fKabnliMs77yJVavep1iMsviE07mtdvuUCMXfckBxk+dyri5C7jrrnu44qv/iFZVyY4HHqAUSzN50bE88vvfUxf0ksrEqWgdw9GXXQTVUcX0OwXkKwfl95mhLWcNH7gmlH+w4ezfSJV80HXoCMD9aABX1e7lRvdBDNXIGV1xQaeEW5yCcyU8DvGuMDDFxddl4PN5yCXzZAsaq7fu44av/R+GnH7qWidz1vLTuGL5UrY/eCtRklx8w8dJOQwMiZ9xOaxrrYwJyBW/LA0V2btyUZb106mprNhhQiRx8ejzT5Iw8jgiIUQfZhghJkycxo7tu1SUjO7w4XN5KAwmaPEbnDg5wtyxNcrzQxhFl9vE5XeremEw7+fxNzqJVDeyYFYzjfVRhvpSVGa6Kb1zH+0v30ejo0BfQSO4+HwmnnQ+Tn+UoVRaNTGVfabLocz35Fg4zDzeQp7KdB/plfcz3PYWejaNEWmgOOYoXn1rC/vebcPIlegZzhKIVtPeKSNlIEbm7goPl33uM5x2yeVWlA0C+jUVhej0Wx4PTokiK1mzyk7Jr7ZCbJQrvOZxkhFfE6+4uudUpKGsjeIE7NB0/E4njkyJN199jX379+IKhuhI6kw8+lQ2dJV4bUMPjopmMiUnRc3AMPJoDvGYcFHUNeUMPalK59rzltNaaeIjg1MrKRNFaVYo4knUNw4XZl7HI6NpbhcPP/4AjRNGsWHLRlXzhIKVjB83g+qqRjWKFwx6Gd1Szd59u2ioq6ciXElVtAmfWzKQrSaxyMvluunUpJFpWrnq6LgLCXavvBd/fCXVkWF0XwnD7SWbd5HIGgxmc7hlhjmfxO8xKeViaP46qFjAhLkX4A5OJ1+Ua4VV65bKZIcCuHLN0aR5aipGV1pyhyrgbEA7EuDK347M4P7vx6F/sz38KAD3/Qp7KYwSiYQCe/JhU/EMHs+BIlPksVJUyskmXzYglIJT7mezs8LE2nO78uGU7QrAk8fIz3J/uUjK/Wy2VR4rzykgVvbBvp/83d6e7Lc8z5IlSxQoFrdmkSnb+yknifw8Uh5kg3MluyuzrLbMWt4ENd8XCFjsZZmJFgAr+2GDefvv9sXKBu02mBdJszzezusd2QCwX5eAbJEw2gBXXfxGSGLV3//E+fJQ63TJQHMpSfHMqVP4xHXXkBjopSDHrpAjm0pQKuTZtqmNfC5DcnhIFbC1tTWKtZXXJMdH4nqkiA1IfEg6R39fH91dPWSzeTyBIBW1DaQNnViuwNttG4nW1GA43YrBNUXuJKy6zKPI56AMki3DsfLMUfkCbucQW8fPulDJMRUjIIv1MVXAuaNoKLmy16HR0tBAa2MDIb+bpppqqoJBdu7YRlVllFAkRKGYV+x6Mpujs7eXrr5BBuIpojUNdA8nlPRHSbSU2Y3FpNtmXtJDHnl7v/Pgw4Dv+0mPR3YfP2wb9mfvCMA9PMDd1S7zolbzSY6lmE2pOXeRUknX3eFQa5FlQCXz6HnVyNLFajOfpDS8Hw8F+mMDrFm/jqOXLqJ3oJ9Nm7ZR7Y/QuXkXHs1N8/jx5HSd/uEhpQpprK1l5749FLyWFNpXMoiYWU6ePZEJ1X6ysR66+wfYHcswkDfpimfpHogph0+3L0oybbK3uw+CXvUZnTh6PL/9r1uZP20mhVSGN1a+xvbdu5h34hJc0aAqMjv7erjvvgd4/unnWTRngcoQr21ppKqxTs3cOaVRVygyFIvzH7/4JZdefBkTRreqomrOpClEAyE8PjdGsUA0HLQckh2SKV1SM2QitSsaJbWuCsAVMZqoO2QtkZEFtZ4JW6EXlUu1FDyiEFHFh5RwEiEh++HSCAf81NVHVeGoZOIqZ1p9msvrrvImJmfk8ItBjBi0iItxz4BiusnlYHQ9NARQLiepIqWd7TgcPiveR1yOCzmxWgeXB729C3dQ6ImQMmKhvU9tw/R70ZoalEOzSBfp7rcq2Zoo9PaqxyrZS1WF2s+iGF7V14pzD2Y8gZYXuYcBFWFlOCV5t56aOsgWyPf14G1tVuux0deHU46nsPT723FU1Vo5vLVRS50ic45urwLGDA9DQ5XVSAtUUEpncdQ3WL8P9AqtDaF6GBjATPYrsI84QcvrFqAj8nvNQakoSqpDmNzyHK4yIS2bT1nXEOvoHxSl8VdAufa17nCFyhGAe3iTKftYiVGbDW7t2uF9Aa4yDyoR8LhxpPNKieDzeUnm06QlO9QsEfWGyOah4A6zJ67z2+dWEjOC+H0N+If7qGx7iaVTGzjj0vMouOVzJOChpNZKQ84ZUWoIM6nAmwOnqcJxKDg00q4gqUADL67ZwJub1mP43Sq+TEzbnKaPydNn07Z1BzlxSJYIMt2g1qlRrce49vgZVDvTRIJeMuKRoZnKhV3umzAr+c3jaxlIi/w5Rkt9BUM9AzQZg0xOvEuwey1jAy668wZt/lHMPv0yRrfOIuCP4tZK6GLa5C4pN2PNJ+tIEWcmSzTWQfeTt+Hq26EUNVl/LUw8jl/+9kF86TxuvUTUX4VXZLFpib4pkXfkGdIMTrn+4yw7+3xwhTFFIixkjVkkL81GzcRhaEqRob7KYn+J75H3U3MLk2qgOcVzIa/qUKnDNE2M/IbJx2L4cybpoRj333MXk+bM4aEXX2fi0SvYG/eSdVZiOgNki2JQWFLjJOr65XDLZDJuM8txc5tZOL2FpmhQOT8bAsKlcemQ0bEiErmoFSU2yaPG1CTiac26d3CH3Gxo28iESdNUPFooUItD87Jjxy6mT5+M01Fg565tyuyurq6BaKDKytk2JF/XHAFwdbVEmYYAbAOPPsyulXcQyrxAfdUQBEpqnEczwwwNZ5QE3OENKU808R3QM4MUPbUY0aOYs/Tj6NpEBXBlm9IkkDQgeT9EvSfri32eyHv7fgB3ZO1tn19HGNy/GXz837/hP2cG135VUkxKkSjg1JbninGLALirrrqKW35z6wEXZZv1FPmoGEKJfFduNoNpm8PYQNhmReW7ROyIyZNIfSUCQ1wvBXTKc8uMrjyfDaTlRLABrP2zRAb9/ve/V67GqhNkF8HlOT0Bm6NGjVKOyDIzK/eRv9kgV/ZTimR7nwQwCciVOWI7OkgcniV2SNybbcBss8Byv2uvvfZAdq7IquXxtgu1/C73tedx5X/yN6/MO6g84XJRUp47sGW97+XgHiwvs5/fuizJXBt8+xvfVCzuYHcXejZD0OPE1PPs3bmD2OAA8SGJ3dGUkVQg6FemMplM6oBJkrxf0j2U97e3t4/e3n4cLh+BcARPKELP0BCD2ay6+Ir5BU4XJYdHsQzSuVSuxCrZwpJhy+dF3sODF6T3GFN5DZJrqYwdZVEth3eLu7Is3B7NSTGfw+t0Uh8Nq9mZ8aNH0VxXy97tW6irqSYcDSsnV3m/0tk8fUND9PQP0DU4rNjldNFE1zwUNacVKl6W6dlzHiMB7kdhZt/vbH8/gPs/Ac92wXNkBvf9Aa7F1FoS/2KhcMBB2W502UBXfbYK1viEnGdmIU0x3oeRSymDpIcffZjG1mZyqSSTm0bj1Zzs3Lmbt99azXGLF7N3126279rO/AXzVC7zfQ8/yL7YEJ5ghNaWsUxtacYT62bptNGM8uvohTR7egbpTOXZlzLY0tXPxp2DxPOCdTSVBSnS/jEtrXzjS19j2cIlGLmiWpN6hwbYsn49nVu3M23mDPxNVeTdTmK5HDf/6MdURyq5+NLL0IIiEivhd0mpYSgHXhnP2LVzJ9dcfS3DA4Pq9c6aM4+mugbCDp+auw2GxeXYi+kod8nl3CxLkOXYSJSXYKdIMKSKOokJUmt0UQCtyJytsQOXS4ykCiquxBpZMdW5J2ZfNbUV1uSBmOONALjlVY2i5OCqRxQJ6U6VVYvPaUXn5ItqnhVxDpWNCEB1ei2JswBH5RCrUZIsWFH0iARcrTPWnLWqlMQHwOukKHEqotiQZUaeVLavye/iEyAhk7KP8rwGuhTfYrSXEV+JgPUYAYKiMC/kcXm8723bI5m7UrW55Z8WepRjIPunqAiZ4faoJoKelBEcCURSlaHKv1XOUCr5wk0po+Pw+8Al5mNApqTMpNRgpZ6zQIPbjSZycEkpENG7MiK0Ynot7XHZQEoDa3jIeholcD2Ag+3mXUmBXseh4zD/w9LlUFXKyIcfAbjvz+CqhvpHALj2NV3GabJFAbgewjILW9LJ5HOYHhdFGRHLG5gZnYgvRLHoQPdVcs+ra3l5SydZXzMRPQOv3c8N5y3nmBXHortKaC5pVIl6S2S1WeWSLp8IMWkSAzyzJM1qJ1mnm7TDR3vS4NY/PIgWdTKY7ae2qYpcrkA2qeH112C4q9E1H7miBXyqShnmj4py0cJJKtZGVCJ+t5ew2618PJJFk5ijgv989A365HR25wl6NMx4ivpMJzNT62lJ76GxlKa3UGJn3VQmHHses2csx/z/2HvvcLnu8mp07T59TtU5R713WbItd2wLG/cSjAsuYCAJCe0aTAzcfOQGPrhAgEAICeEBB0IHg2OajW1wBxs3uUuyeju9Tp/d933Wu2fLR0KWDeH7A67mefQcnTkze2b27P3b73rXetdyI2R1ZqM24ahNKBkLU00X6VQeZggUGiN44VufhD62BWkjQE0pYtXVH8bnv/Q9PPvY45jb1YPrL30jSjv3Qx2rSHTinvII7n7uKZx63TU479rrERl58UJwFQe+wR5VPJonBlxBGPsXtJpG06/1MiYmaC3+GRLsaS76B7fipz/8LvRaE1l6QMBD2a5DyRckZ32qqcYeJtJc9GAZBIQm6owSovg6UFHMWujpMFHMZnDJeZchnetBqBRgs8Go+vDCWBlIybp44rgNNP1J7N23CxOjYxK1s2TxCuzZPYBcnlFAs9HfP4BisSBJFWPjw5IiQI8bLiL8XPRvYJ1KE1EubariSHSkeL0oHky/gm0EuM370Fkch5/yReGTUgsoTdXhhBwxCqAqbTAMyp2raKIIve9MrDr1ejSc2VDNLvi+LZJ4XwsP1H9Sg4tkOZ7HPWBW2FI9HGn9OQpwf8/F/M/p4b8vwJ1+AieSYx70CQtJ0ELQSkDEhYzbl+5LEIib8BlnnCGOwklcB09cMqDCWLYYUYJdsoe8PwHOLJoSwJnM4SbfQ5JzeVBEEbvtrA8aDRmepynUfffdJ8VXwuKYeswU87UIQr/3ve9JbBGZXr5uMhuczPEl8758r/w/mRN+Fsb/0OWZN7ooT59L5v5YtmyZgFs6MycSysQAh6+fgHX+n07SdGtmXi8lwUcCuIn08tC827jEicEtF4Ir3/AGLFu8CE61hJHBfiybPx+D+/ci9JrY8vxz8MnoApjbN0sWRXIqBLI0lWHzgPcxsoiMzuTklEgjy9Uacvl2GOk0nFARUFsLQ5SbTdgEtLoGn3N9SszeJ+A92a8J0x/LkOPlK/n+k++VDG5yXxwv0pIBhaEAXotzL54LPQzQ3ZbFqcetRVCvoaudebnDaOe8YT4jx+BkqQTb9bBvcBhTNbJokzBybXAiDa7YN3AOl2ZEZKdYvAcyBXLgvRxGRnwk1vVQRuNIIPfVMsM8/p99PnbgPFo0Hlw0bt09IceYOAF7nrB3iVuwGKbVavL3pEkVtXJx2fygkVBYKeOeu3+Oro52dHcUkdU1vLBxI3oyOXh2ExOlKSxetBBtVgo/+P538fSzT2LOgrmYObMXe0cGoRTbsH+0hLHJOhbPmYu0U8FJS2Zhw+rZKGg+Ks06Xti9H4OuibHQwJM792Pz7kHYfoy1rGIRN930Ibz92rcKM6BqJoZGR0Rib0UKxje9iG0vvIBTzz0LWnsOtQh4futW9A+OYNXaddAzKTF9as/mJdbriacel0bg6pWrMKO3B+VKDb2z52Ddcesxf848pKK0zG+mrAwyWc4ox6xEnEsbS5W5HvHcoWkUjVy4b+nqzHXWtumGqsEw4zEKNgY4+yaFnOz7WH1j6io6uwo0Nj8iwG0glLk7xn1wLfB1enxGkPTdOPbwJfwmLHEAuvTTJInJwrFZUiCSXb4v13dh6gSGsdtewNxZwb2x1wGd05m9rcidMVZlKzFijiYLb/q4RDayigmVJn0ElL4HxeJEmyJMl8WQ7xjLH1iCuQ2FaJKLGuXenPNOp6TR1wwpGaQyh2sLgTTXSSLPWPLHWT4ERNk+HI2QX4WFlEivVRr8RCz4LLGTUn0Hmq7DkZk4RRp+CcYVdpysh8glY0TLeUq5R3qhYqkXP57zj/JKcbPxD71NX8MSMJZs6+hadfBaNbY7Ngo8ILFUX3LbT64bhzK4ye9yforSIYDhVpHWKHoNEVlpTLmczzWRjhSkybw6LuxQx/d/+Sh+9PBzsDuXokhToI134h/efR1WnrAGoRFB5Ryl7yCf0UXiqrDhwjMqZNPXkGxXR9HRVFVUjSy+d9dDeG7/TgRmFZ09JjKWjc5CG7ymjn3DPsphDwK9C0FkiJS2L6rislOPwbEzCyhorQg+Osj7AaJQ43ArBhoR/vWW2+Gls/CjpmQ/d+oWOquDWDD2NOaHo+giINLTeEbpxLEXX4f5C9cik04LcxgFkyh7YwhpmpfrQxjlgWYKHX4V3ua78cL9P0BGbaKhFXDslR/Ez+59Gj/9yW246qK/wMoZ89DcNYjUWBWRbaOWivD9B+7DGW99K8697i1o+grCtAbH8uBywVC47mhQxWG6BbiS86mVGCL+DpEq66Gs5/KwACmdLvVj+Pmt30FjeABa4CByG8gVsqh6gTQ6qXqr16soZE1YWryespFI2TkNCbNtPXj9Gy6DZUUC5BUlh4ZtQjU74JJtNxlDx3VbE7d+Q2cKQBNmysPmLc+jWqE60kQ+1wFdSyGdbYPd9DA6MimAlrO+c+fNQXVqXNaKfCYjjKvTbMbJBKK+iURqLQBX1kIfplfGi7/+DtK1+zFrRgN1JSZIckYbRgfH4EhDMY0oyJAMhqLZaGodMPtei4XrroAbLUCkFET67Cs+fM6HS1OUBmJcrFifxfs78XLg9pN/h1u7eN4cBbh/6Kr+Z/C8V8rBTdgPglaCHQJAdoR+8pOfiIvwzJkz8YY3vEHuY74ss215UF1zzTW47Sc/lgKJAHDDhg3yGM6u0bWY22LOLIsg/s5Ine7ubnEwXrRoER566CEBejzhbr31VnEpprsywSIza/l/xvTw5CJTQfdkgife+Jp0YL7sssvkd76X973vfQI+GQG0ePFicTK+4+e3H5iL5etwO5dffrkAdMb88D0yXohRQ9ONsOiwTKBOEE+nZAJdxhexIOTnJ5Bdu3atSLDpFN3Z2Smuzvw/P+8Pf/jD2PG3o0PeI92V6e7M9/SlL31JmBv+fvNXviLbOWPDBinQv/Wdb8s2TzzxZHF5ZuHAxxMs8v1RSpxItclQsfRbtngxrr7yCoS+C6daQU9XG2qTkxgbGsDQ/n0YGRwAfA9d7e0yb0vQzyYAC/9cJiXAX6E7a3+/gNt0JoftO/bIbC0vptANeIqKCvNyXRdNlom6Jov0AUb0EHB4sDwujgVKIpAOOqW4WB9WPhcz1rKwkp6mdCdwcOyKpTj7jFMkeP7x3/4G82bNkn3DDGB+p3R8HZuawsDwGMZrDblYuBGDC1S4kSKsTMP1YDDuhI2Q38nRaBWFrc9zpK6hFI+tx00v+A7q8B6ynenPOXRpOcrgxuc1j3me62xCcaZeOswAdvVX5PxnM0YYRHbWheWKVSY8f0TuzrlcSpd5nZTOCp3FI4zv2Y3Rof2YnBwDSmUsS+dhj4yid9YMPPHEb3HPr+7GumPWYPGCuXjokYeQ7sgh1CIBcIqVQlPRMFJpYsvOARipNBpTU1g1rxcXnbgKCzpTiBpTKNfr2DRcwYhnYFLN4rebNuP5bcPQssBb3/1OXP/Wv0Z3vlOKPgcKxpgh6fgIHQd5TcXo7r3Y8/wWzJk/DzOXLsWU60DJZKAbFspTJfl8VLuQeZ6iHH94EFPNGtp6ZkiEUCqTg65bOGbNOnhRnDPdkW4XeZumU57clNguqi/cafFulC6ykcRYoSZltK1GAUEmAS7PMc7XUu4dUrJ8wBshktmz3r6OwzC4/NbiwVGpXZIx0hZT6raAF6fjD2ImhRElJRnP7iYMZRjZMiuocoY3UsWQJCLIJuwlk6vFNkpcTiirDsg4czMkiMnKIo66FSpZB+yYeIFwrQS4ZGJ8B0HKkkxdDWYsTaTkOPkofI78C+PXbTHbEVlxAgY1BpERCzTKhrUYdAeRB0vYaH5WTZxJCdpVFsfMeBHZaADbc2AZufhXFtqkTjhj55OFI6Mdv+cWWS7a5EBtfW63BaQlKDeKs1MZD0VZNeXk4lx68Pp2KFD9Q8udowD34LVqct8LBxXl8UxjfL3gv2Q0Ktn/lB1Pv58yVUQeDEr2GbEFzrsacLUUIlVjSwRKvYYC51wVDV/9+g/g5Xtw19b9cl03B7bjC//0j5i5eAG0DEfKJOAGaUm8sOXYozGkawdySBp6BjU/QENV8eCLO/Gjx56Dm1NhpUtYNMdAb7qGqFGFrnehfyKLFye64Rlz4doaCoqHtR3AVRuOR6+lwHRrsCIXhjSjKMrQxehxuFLGf37/2yJ/pXu4TgDvR+j0a+ia2Il5KQ+ZsIGKG2LE6MTyDecjv2A+Mu06ivoEhoaegqNNIlVsh6/NRFv7WijObKRcH1p9Bx76wb9Bd8egZtuw6nVvxWNb9snM/znnnI9b/uXL8PonUSi5KKazGG6W8OS+3Tj3r/8a51z7JniRCkcP4WRcMZEywyw0stut2EYSAXGdEpt/HlDQyXwAmXBpXYl8Qo+aMMJJ9O94BnoQq4eoUJN4xnROJNt+5IhTtutQUUTzTBNmqh1NV4ONDPoWrEamowtuwOg5GvupEvVE+bDB3GO/CS+IHenp9hA4vqROqH4Nz2/eBE+10NE9S+KC5sxeANf1MDI8IRGby5iHGwG9fV2ol6egagS4XAVJKtCUkZ+RnyYU4QlFNTw2Lc2F6Zbw/IPfhVX+NRb0eWigKoCUTbrqVAPNBmXUXGs5fhYgVDw4Vh/MWWdh+fqrUa33QtHaoLXmqB1xauY6xwZBa3EVESDXsvicmH7eTF+fku+AP4+6KP+hK/efwfNeCeBS1saiiUXMxz/+cclw5e9vf/vb8eEPfxjHH388li9fjltuuUVicuhYTKaUebN/94Gb5G9vfetbRbpLeTHB29e//nV84QtfkIgdOikTVH7oQx86AFj5/H/7t3+TSB0Ws+9617twww034JhjjhGmlK9FsEyASKDL+/jYJPOS26TUmAUvo4Le+zOb8dUAACAASURBVN73yvtlXi2dlL/xjW/Iz29945vCwPI2e/ZsAdIEwASc559/vhhhMfP27/7u77Bx40YpnAmOmZf79NNPy35gPBEBLiOLCKK+9rWvyTZYRHMbnPllZi/BMz8vQTtNryjhZuwQb08++aRImPk+r7zySvk8fP9jIyMSl/S9H/xAinnDMuU5t956mwBmsqzM7+V3yHgfKeglq5KyuwApU8NVV16OBXNmi/lSzjSQT5sYGxzEzq2bMTY8JPJkNQyRZaGstiJVWtLx7s522cej45NiOEOnwC1bt0s3kRyAbmXEgZgAlyZTZG5Z73E2jIzI4Zhl3nsA4B6IPXoJDMqzWsSp2NAfcpNrhtwfM0Q0vEqbKjRKFZ0qPv4Pf4+dL76AxtQEvHodhXxOimxeQPh9TpQrGJmYkjncuhvChoqq7SOVK8ANI/k8IqduSRWPdIoficFNFt7k+dPnbQ/92/SF+uVe7yjAPTLA7R+15Tzgjech422E0UXs8jt9n0t0kFykeYFWBODufP5pjA/sxoxcFmObtqCt0sDgi5tx8V9chId+cz92btsiZiGdvV2ApaCjtwulelkkvAS0NRdSfA1O1eR42rxjl7h9n7ZyIS458wT06B4qU2OoBxa2jExhXyPCpBfh2S2bEFomvvCVr4u7N7vpbqjADhQMD48K8AkcZjdWoXs+GiNjGN67H06kYuHylZgxZy5KlQqakgFcF2ky5cjbX3xRXD9nL1mI7lkzBbdxLjeXzmPx0uWwsjkUsgUEDR/5dAoqJbAIYXs+fI6c0J+gBXLJkjiNeqyGsJ2WCsaImVrOr9PrwCJ7TkYjHkHg8co53Bjgdk5jcKXSO3CYJ6qMA+ra1rkvCmJRBIv9W6xJkVnTlgSZZynNwqRRwaiQCBG/cyJM0xCcyMijJPyG//d8BynDkmLUboFdHgW+x+fHLEvCyDa4hKoh0sTGvJ9gMgrhKD4i3RCTMI3rEJFxvOtAVGvHqk55XW6bfgfpVHz8kbnlukhgKyppqlcUgnDyQR4UCSBtuchzJjJhdPn6ROIKEwtUNG0H+ZxAaMDhh2SDIe4T8u2wZUCXV5klphkM1S+yQ2kixME2lpmt6pTgnjOULfA9/Tw5CnD/8ALvSHXVxN7nDxTnsr+neWkcjsElwJXrpvhRxNF5EhUkzRF+uTp81YRHRQHzZZsV9BbSMCbHobs+vv3Vb6EUqPj6r+5H//AQTpg/F1/47D+hZ9ECOkeKjFRAiqFJ8kBI4yn6FlAKqupQKes3TTy9dRtueehhbA1N2GkFM7oCLJ1joi0cRVoPYTsp7J7IYMvEbJSdLrSlOmGUx/G2c9fixAVdMJw6UqGLFJtRNCgSNQVzdzVMjg/iB9/+EtJs7dUayIrsPkDaqWGGX0WBDGTowlU0DDspKLPnotSRx5kXnIRUNIBsegJ6poJSg43rBTDNVTD146GFOZjKOB66/XtQvHEsWbkWvSedC68ewEjr+M9PfxYP/vxX6NQLyNSAtG7BVlxUdQUXvO16vObiS5Bp64BnAlN+ReTbKS8LVSKCYpDF1VJ0EK1y5aUxgDgvVxhInpWRAjNqIh1MYXj/JjQrAwi8GvRIQ3t7JxyX4DFErTIhihqCy5SVg6Jm4QcErhoUowizOBtqpk28Tiq2DT2VlkauGjID2IFpKGKYqSopyUT27XhmW3FreHHbNjh6BnMXLcPI2CQWLVoiTWMSGI7tSd3alm8TYqNaHYdlqEhZfPd+qy4jw9w6L6LYzIrtOEtxYHmT2PLQ96CM3o+FvT5cow5KZNIwUC010WhQgUKGOZDmY8P3UY06kZp3Dpavvwae3wdVaUcYMGkjgEuJsgBcrmEEuMkLxwA3uR1KGkxXzx1lcP/wNezP4plHWogJxFisJK7CnGO96667BOySkSXoJFPKuVqykgSgZDQpB/7EJz4Bzr5yrpVAjOwlgSCZTz6WgJfSYTIrBILMur3iiivwm9/8Blu3bpXnE+Tt2rVLfn7wgx8U9va4444TgEygSXBNYEqmlTOwccGqCpAmqGT+LMEywSjBN0EuwSNncTnTe/+99+EjH/mIFMYEv5Qov/nNb5YLCYEmX2/9+vXy2twO98XFF18sr8X3zP1D6fFJJ50kn5kA6rOf/axsg8wrwSyZZ4JvPo6fjwwTmwDcJsErATwl0ryfjs/8LOecc46A+ksuuggf/ehHsX9gIJ5zjkJpFvCzcJ+TRf/Zz34mxbrnxMwKGVh+HjK2x61diysuez0i30Znezvasik0KiXs3LIFg/t3Y3RgAD5jmsjIMLDbD+Pc25ZcPGXFWbUjYxPo6O7G2FQF+/oHUWjvRK1ho2ZzRpbGCyo8zjVyNo/glmuREAZJKMXhT5UEyB4K+F569HSAGy9oLHcpexZLfrkAq5LvK1Kt2iQ+8/GPYnK4H525DH5z3z1oy+VQyMWO15RYV+t1TFarsriXGp7Y/5do1lEoyJyRAPZWkc1l/eXf28Gg/HCf8NVIjw/H6B66relFz1GJ8uEZ3D2DDWlisAklYxF+bCjFG9er6WMMMh5AArBlJKcrLgb2bsLg80+jsWUHzl67FgN7tuGhX96JnkIOHW155GlaRLY2Y6EZOpInmMySV8lqiiFIiGYUYaLp4vk9AxgenxD5/Hmnrcc5xyxFp6GiUa9jaKyCXZMNDNds9I+OQrXSOOm0s3DFW96GZjaDwMzCdxSZk2JRZNuM42nCi9ikqSJvpdEYLGHT08/D9ULkCnl09HWh6TWxfft2aeK09fVi4fKlMK2U4JpyrQrPDdDW0YmVy1egLZeX2C8WN+2FIny7Kb+7Ioc1kM4XZD6O+5SmfdyfXJvCIL4vXmvjOVj+TnlyAnCTdZi/M2+XMR7pTCwvE+lsK8cwLtpjFjMGZoDJYl40szHDKjnZCch1Q5gEcwAqtRpcRmBYmXg+n409hUaGMaijoyqBneWJoA5BRkOlUZW5OZMRcpzzpUo4Zcm6mopUZFQLhstZ4gBuSoMXelB8T2JSdN+DkTHRZGFFlUuTRZgOR6PxlgnLi42e6iRctQiaGwijXMzn0WSeeMj11QdZCcVUCWfFY4DFL52+OZ8n8RfTxjn0QEUqMEiOw1M5/6dDy7UJSG4440LAeqUmslYWHvcXAS6lg/yMLXZD5gXDCAUW5H4AV9ckqzOfyokBDI2J8m1FZCRPN769kjLl9y18jjK4R3ZRJsCd3gCdzj7F17z4giTHhnhZxLoF6gio9hCLo3goEoEawDMCqIGDjBfCqNv4yqf/FQuWLEdm4Tx897vfht0/gH/9/OfQPnc+XMlvZawM5bSUn7LpQpk+GzshQqoWPB+DoyO4/f5fYVe1gYFMO9ysBUt3sHxJLzotB6XSBBpqGs/vsVFSlsAPu5Guhzh10Sxcddp89JouDJ9jX2ydecIYc46eZoCar8Ie2427vvUZ9KCBbhVIi6t6DWF9ErPTGrR6DRZ7TEYWzVwftjou5l9yPqzeFDLRCNRwAKlCE169hiDqQ6AsR7b3Itj1DLR0BD+oI50xgHQKnAxWfB93fvvruO1b38HyJSugK1k41VAkv4y92bp/F8656lKcd9mlUM2U1Da2QlbUgOabrVi12NVXQFirUXHge5SmReziwfn2JDlCjxzs3/I4Hrz7VvjeOIJmGSnDhKlacOwoXgsCG6msJg1CjoJoCk1cjdjBmO9dy2He0nXYcOEb4OhZRCbNXDn2QGMpVkaM0dHgE1wrBsKAEUMqfKeJ/qFBNKCjo3cmKuWGEERkgqmI6uhoR7lcEcfknu5uVEpTyKQ1GHo888rvSsZH5PtjoyxOTCHATWsNpLwxbH3ouyhUHkdfVx3QSwjCOjQ/RK0c0ZBe9iMbwWpGh4MU6mTbl1+KeSsuhOd1w/czsSwbERz6QqhcF305FlUucK0RmsPVSMl9h8YEHXVR/n1X7D+jxx8J4HJmNoneoByXrCtBGRkSHkSUu5x66qnC8lFmfOmll2LBggX48pe/LNJZspqU0pK1JeNIQHj66afjxz/+sWyHgI43vgYluwRvNKB6/PHH8ZnPfAY333wzdu/ejc997nPColLqTNB4++23CwD+9Kc/LSzqu9/9bvl/4sTMeBsymwSVfF2CZkqUCVrZmfrHf/xHKXgrpbKc2ASYNLD6zne+I5/h85//vMzxEUgS9DJWiMCeN4JZsst8ryxYyMyuW7dOXn9iYkKMpgj8KXGmnJvbJnNLmTPl13z+pz71KWFwuQ/IMHPfEXCPjo5Kg4D7lAD3/HPPxQc+8AG87/3vl89JRz4+hu+dwJv76LLXX4rRoWG5CMUAV0W9WsOsWTNx8fnnYdHC+RILMqOjXaz5x4eGsPm5p1GaGMXU2Fgc5E7WknMeHmOFLHGc5muMjQ5jYHAYZiYDzUph79AI2rq6MTQ2ATOdQdPxZbZMllY6TuuGmL3IfZFcfo94piTueId/ELUvMcBtmcbHFxEyxC2AyygTMVCo10RmmFYjvO2aq8Dr2KzONmx89LdQgwDFbFYcXavlkmR3lqt1DE1MotL0UbVdlJ0AdhjByhTgUK5npeA68f6cfjvSHO3hPkPCZL3cNo60vUP/ljC4RwHu4QHui7smD8zsc3+b2ktz39x3PK4Tl+44eiouSngz4KIxvhMYG8JjP7hV8vxSmQieXUVeAebN6RMdq6MEqHmOFJIVGpVRimuZqNVtOHYIJwjhKj6qQYgRV8FQqY6t23aiI23i9OULcPbxa1Ggq6bjYP9YFZt27sHg+CRmzlmIFYtXoTh7AeacchKiQjsKbT1oNF0BpZyLcxUPTb8BM2PCb9gohiZqI2U8+dhTCJQQme4sqnY88zRj9mykOzugmhYmxiZlne5oa5NmIuc5ly9bAjOAzOrGLrtkbzKYNXM2iu0dMK2szNZzTpXmMdx/jOmiMsbQ6fMUG3jF81gxY+44tqyZdNSU7XGWvyU7LhazaGtPy0zokQAu2xG6fDcxwOV781qlPPlKgkH+bWy8hFtuu0XAvK4Y8lWqmiF5vtICY8YvZw3rdWScOC6OsTr5znbJoaQLJ13kOedVVWx5nj1RxWuOPQWWE2Hbi9sxWakKAO3p7EAmRWq2DtttYsKuiJN8V64DqXwb9tkN2GSwm7F7d1VlZAtguIS/Cs49/3w88tCv4ZSqMsscWGwE8oNqMuuo+BF8x4FJoOFxWCJeMyXDOdCR9wwB6g6/fyXC4hNORrariIcfvB1ZQ0FWy8g24lERzq4xvgNIkQ0GBFAztzPVjJBNpTHlexLLktJpsucj09WNy695I1YtX3YU4P4R67oj1VXje2IfheSWANxDXz4BS0l0XixdjiS/mtdGzsdGYSsrVNotIQKNhmYGqvWKzI/TtO0j7/47XHfNtViwfjXK5Ql87MYbpcbJ9s1EM6RBW1r8MiSjm3FDkSMgmvOibJYM9e/Bz+/8BX585+1AVzeWnnEuBps22jo74ARNkdhr+Sz8TAGDUwFCYx6Cioo+aHj7pa/FklwVRY0NNII0Gi3F13Q276iEoCTZG92NX337c5ih1lHkuFBQRxBVoLlV9JkKMnYTaZtQ0sJYlMaAlUbbma9Bz4q5MN1xpDGF6vhW7N+9C7nCHOS7jkPHymtgB21wDAVGWwY6fV3EU8AAKiVcu+E0nLB8Gf72Pe/DwFgVqtkOxw3Q09GG//rmV7F03TJcePmlUI00IhrDGWlp+plRnAzBtSa5pkgzv2UCmnyPsZQ3VpwRsJHZpdKMLPWeFzfijp9+Az2dGQTNRtyMU604PYQqEcWPR24yWZmT5Zrr2Yx1y8P3VPTOW4al61+LVNdc6PkZMNJZuDU28JguEbP8jkeWwUDISCk271mz1xtxHF2tDl0zYaVNWCkVO3dtlVG6Wq0BS8+iu7sHU+NjKOQzMHR6HPixyiMIEbDjRhVfaMZKHcWGpTaQ8yaw/aEfIDX6CGa216Cmm4jUuqxpdsNFpUbVii4KGybnVpws7NQCdK2+FJ3zTkaEDiBMS6OSx7yjstnCUTtP6lTKwkUhxH9HcH4/GhP0R1zI/tQ3daSFmEyoFDc6s7xcnH322cLIbtmyReZvyeheeOGFwr6SaeU8HGXLnBMl80imk8CY8mM+n0UPpb58HmXJBHyURlCiS+kzZboPP/wwnnvuOQGBlPuyiOHPG2+8URhissCUCFMCPTk5Kdsn6CNYJNMg7GWLab3pppsEhPJ1CZBZ4BEYs1BjMXLje98nDCsfz+2QWeUc7IMPPigANonx+djHPiZAVIphw8B73vMeAcJcgHjROeuss8DHEKQ/8MADAjyTfF0avZCxJojle+P74echyOf+fP/73y8FL8ExJconnHCC7ENum6/DfUJQzPf+o/++FXfccYeAdrJTjXoV73jHOyTnkh02uvmx60e58SknnoBzXrsBhXwWncUiGvUyJkeHMTE0hF3bt2BieFgMUPg8mUf0+d5itr6Qj42lKuUyim1teOq550SixGw7FuSBaqDhecKeEGyGdCAmSKabaYthpZ5FESncQVfyV3W6JLAykShLxiaZnZYsJQG4EWeApRr0oQYuVM/GhWediXkzu5EmyyHziGUUMrGRTnkqLvZpxjNeqqLcsKWbOF5rolRvinMh5w9Z3DccN57nm8ZoHPrmD8fQvhpG9uW2eTip8nQ2heci7f15O8qKHMyKbN4+GZ9fdPLVdemKy6ERBHLOCciR7zL+nfORvPE8ysHF5Lan0di/CzueehKbn/gt1i2fj7l9nejozMPx64gMBQ3XQbVeQ1qzYDqhKFMCQ0eDaw5MkfU5fgP1CCgFCsqBgj1D45gcn4JWr+L0tStxxrFrkNZUVKt17N7bj03bdmH1qnUomgWZoSvnC1h/wcXI9c1DqFtQxKgNKNsVRCqjahy49SaaFRYilhi92b4HB02YWRMNzxEJKxtiVCxwn7ABaSgKNj/3LEb2D6CzWECzUUXgucil0rAdH6lsB5avXotVa49DZ1ePFHWGRTmvFoPcMJBzKJuO5XCJWZ/EYoj3QRwDF3ixyZfMOVMlG0UoFDLo6MweALgvK1GWmrE1VUuUGleH0sGPVcqc7Vewffd+fOx//yOe+O2jyCp0HLaAQh7N0IWh+Ci2p2BaingNGDUfhWIHVp1+BpavO1ayxcuTYxgf3YdswYCSBRy3gbyWxvjOAcwv9KGop/Hwg79BbWoK5517jsSQ6CGvK64A3GeffAaLO+cgVWzDY2ODGK5XoKuWNCCHyiWUp8rQGh7S6SwuuuoN+OGtt8BSdZjMH04bkv0pYDzw4dUdBJUalKaDiI7VrYglhzOIoYoOPwUeyaEWYMJ3cNxFl2Dmgpm485avY0Yxjc5iN0I3QCptSdHnkmkhz0P5JyXn3G2Bgk6kqLDGI5u3oOJ66JkxB2YuD8eycOOH/x6vvfDCOJboKIP7qq5Rr/SgI9VVNJmaztJOn9s8HJObAFz5G2duRb5P8yJdmERKOA2y/7RGU2j26Mm6ENlAMOXgsx/4CE496WR0LehB/9Bu/Pa+O/HJT38KZle3KJigxaY/BJyRGiGdM1CvlWAoEfbv3oF7fvUr3PPA/RitTCFK5eDpOWy4+PUYdXzUzQwmtSzsXAGTvg/TyiHjp2BMlvHGk0/AhhUz0Z0qIW14aHixoaShENZGMHzOpCrgjHppeD9u+foXoIecP2W8GyW6HgpoolAaRK/vob0RIrA9lDUDTk8f9ucKuPT6t2B053YsntuH22/+PNKKj6lqA5dc+w5Y6y9DEGbg5VXUNQWuocFK52CGGsxaDX9/3RvRVcjg2rf/LfaOl9Detwj79g1gxew+fP87/4WVaxbjgr+4BBHzy7UUfM2Upp8m+/qlGVBxa2ecjbQIYuQ13WckAbcJE6/wfNU9DO95Fnu3b0RXTkeGEU2uI2sCG6f0AbHpe2BxfY6zZ5uOLTnHYoCZKsBLdcBon4Ns9wJk8l2iZKFXQk5nQ1KVJr3C2XotA1+AriXXCsNUMDDULzUeI6ZyBQ07d29DV1cnSiUmHOcwZ9Y8jA4Pob0tB4MxRRzXJ6j1QjDJgh+ZLRWoAVyFZmcN5Nwytj34YzQ23YP5nUw4s6BZLjy/jnKjKu7WjCNCU0XDTqEZdKK48BT0rLsYeudiRMhw8A16QGfxAA4blbQAVZoxERMwyi0eIXs5gBuPxrwkX+Z3cdRk6pVWqz/jvx9pIeb8LA8YFi7sLJEto0wtyall555SZbKfNFciSCO4ZYHDoopFuHT5w1CYUxbrjPURl1NAADG3SRaV2+dj+HwCPhpOEcDyOdwWwSNPSL4+Zb1kGXk/3z9Z0yTnko/h8yW3NZM5sB3Kh/ka/DsZZZnHHBsX9oGP5XZomMW/0wiLkmX+n5+JhWKyHxJZI98rwSABEwE29wHfK98b3yNBNEEpt8/XZXeMLC2LYn7GJIaIwJoy66GhIdlfZE65X/j3hK3lvuBteHRE9j2LdYL58bERlCenkKcEl51JLg8KRLp92qknY8mC+UinLGExR4YGUJ4cx/6d2zA5NorS+ChSemsWMaRBDLMrYzlnLluQfWeZJhRVwzObN6Pu+VIYEdiOV+vQ01momiUAV9FiB2L2+cSBmBdfcR+I3e4O3FqM7MufTrEEJhlmERkMZUGc7ZMZkHhhY+kmLDFnjyQygUYKNlJKiIUzZ+Dq11+CbZueRY4XiVoVxUIObbkMSlMTmJgYQ9N2UXdcTFRrqAfMFR1HI1BgU6Kdz4upFnNApQN7hPf8SmD21UiUk31xuG1Nvy/pDh8FuIdncF/YOi7rlOM25Ryh1D6RdvPY5rk63WWZADfJ4y6oITbfexd+8s2vYt/OLVjQ24nrLjkH3R1ZlBsT0FLARGUSactE6AQIag6MAGhUG4hSBpoesw0DyXpmEUK4y1D7qq+gCQvjpRpGB4YQuU0cu2gujl2+BF2FPEpTU5gsl9HTNRtu3ZcooRdrTQwEES644k046fSzYdIEzfNg5EwMjuxHszyF0cFBdHXMwNJlK1B3fDiBj9nz+iQLZvOLWzAyMCBMqN2sw7brWLhoPn555y+wZ+cO9LZ3oKu9TUAqMzSdah1ND5hyIui5dqxecyxOOvUMzJo9D+BMnzSvFJlpZuxPWzGOC4pj2RL5pAqfUmChTiHrmyhCOEIAoK0th86uOBaOgjY+/6XbNJWEgFlPZM9Rq7lEskAALm+6Lo7T+4dG8cH334DHH/ktClYRmplDlM8i1ELoSgP5NNBRTCGjqQjKHip1HwN2iEWrj8WxxxyHjvYCntj4ABStgaVr5qFQTMFvBKgNTmFxsQ99mS741SYmxyfg2nVsef4Z9OQyWH/isbBmduCh+x/ALKMN9aaHJwb2oRLGPs6ZYl6ytiuTNRTUFPrmzMbiU47DnQ/dJ/ON3DmUOaezdBL1UZsswSWza/sy64tqHZrdkEK1RiUJAW5kwiKjoboY8x0cc94FWLJ8IZ765W3oIyulU4LOrMg4j5iZpiyx02R1wwg25dKhgpytwTSyuPuJJ7F3rClsspYtwEmn8PmvfhVnXXLxUYD7R6zzXg3ATUDugZnNFgN4qEQ8Abh8ewS38h1HKkzfEPl5fEXk9ZGmUz5Czl36ETJ6Ac54HR/6y3fiy//2RahtFvbs347//Oq/48Mf/QcYbZ0SK6OocdSjXLMVH3W7JhLl8cF+/PKuu6Rp3z80hnRXh4zzpFMFKKk81p3xWoxEFqYyfRiOLBgzuiWCMFWq4Iwl83Ddqcejz3KRMaYQBDUelQhkJjUS1286ppO55EjQ0NAA/uNLXxDX+GLXTHFlVzl3WxsG9j6L+SrQ7TE71Uf3ktUYUVT85IUXcO3b/wbLZs2DPzECb2A3BnZsEQb6gr98B7D4RNRCTRyQlUIGQSYraQmK4wsj/K2PfwxDO3fgb258PwYmqwhSOWkMLunrxje+9h84/oR1eP0VV6Lu67AJulMF8R7RIrqq/+4MqCQ9UJZG1+TYazhuGLEhIU2JFpngeGhUxmCXh5DVHZTGdiOf4UhFIOd+s9aEyUge1ZAalNFNJA84UkAO2zR0hBwF07JoRCn4ejvMbBdmz1kcN07oIM+1gKo+zUSkZsVM01cNOAHn99MYHh4UWXOxLY1ItfHIow9gxYpl2Pjks1i++DgsX7YGIwODaGvPxUy+LPaamAiyPREfi1yXPHhKHSmlibxbx44Hfo6px++EYQ8isnxk2y109xahZ0wMVth0tRFUfNiNFJBeiGM2XIWOdefAttrh+n5MKkUtZRAVL6oHDQS4TIqjEV4ioz8YxE73Czi0ljoKcP+IC9uf2qaOtBATtLFYTFwzeeCwc8/7ktgeymmp46eUlwdnAn4J5rjtJIYn6apwW+IYp2lSJCWFJ39PwDHBVZJrm8TKJDmxBIwEeATKBJEJk8DHJXFF3BZfmz8TBpfP403ii2jhTuDu+QJu+bqJjJEgk5+Bn5Xb489klo/Pk2wxuva25vv4f26TnzN5fQn1bj0vmWEW90LTlOcT+PJ1+d54X1wMhvL/ZI6QfxcWtVI58H5SmbS8TlzrUQAXSiYsC1klDDGzZwbaCjm87qyzcfyxa1EvV9GoVcVdmQY3nAXbv3M7AoeOdnWZdTA4VxjGBSujgPj9ZPNFtDEfk91D18H2vXvFJXlgYgoGP6sXwuZ8DhfNuGQVBpdgUJRxrdnG6TLQ+Lz4XdOog86XlpuyyK/EATQ2nFLhxpb8yawLWWN+ehbfDKPn4uu6yBsqvFoJf/2mawTgzunrlRxLNgAIcOu1CkqlybjpQIBba6DqBBgaL8FWVNToLKobsamGbsjFOAG4r8TWyoXsELfoBGBN/4yvBvQejskVcKAoeH7TC7K5owzuwQzuM5uGZf+I4ZquQ2s15ngOxd/DS+ex5GDTZbLlqJxSAjQH+nHbN2/GQ3ffDjQn8barLsGqVQvQ8MuA4sLUALdWA+oe4MfZP+4sDQAAIABJREFUf5znZkff9T3pqruBD8eN+/R1u4lq0xZWtupGmHAi7N6zF4rTwNI5M7B26Tyk9dZ6FCjYvXcYmwfH8PCeQeyvA/n2Dlx4/htw3oZzsWzJEoxVJ2C7dYwM90sG5uI5i5BipIZliGEUKZjdW7eKuVp72sTI3l3o370NtWpJYlRVXcVEeUzWTLp+MmeXc1lerQkt2yZMDA2yCm3dOO2Ms7D+pNOQzhbh+fF+41ppGDo6OtsEqJH1lPsJPjmD75INNyTqht9BXHAwvzpALpdCsY1zZKLuPshkSubUxCinxXzIfBelyYYks9JbCaoPV6XhiCl/Gxkew003vguPPfYYrEw7rFQOWqiJGUrKbCJv+Vg4o4jFfbPg2wp2Dk7hgc37EJptOOOUDTj77Nfi3kfuwLObH8byZT1YtWYptGw7Sv2TmGe0o7R3GJbO96tgz/6dGBvox6qZfbjoDRfDWDID23btRk+UxQuPPoPHn3pOQEeumEI6l8Xg0AhCJ0RBScHqaENh7WLc9cTDKLTl4bEwpkkyZ2crVTTGJ6EQMEQ6NF9DVG/AtJti7kMVANfSrKLDFDdwG+XAwzGvOwerVi7Gnkd+hRn5lKxjLJ7Z2JSZYiNmj1JkfaIIjq6ItG+m0YaxiSp++dTTGCjFs81kpKL2Am7+7vdw1jnntDJ0j87g/jFquFeSKCcNS35HrwRwWydNPO/J62JrvjztqVC55tGMR3KsY4txulKwOcKs68bQOP7hXe/BO//mr9Axrwubdm3HQ488hvd+8P+GnsuKZ4ackYEnM92cjVW0APv275GUifvuewClUgNqOo8glUHdjusEqaWKOaw783wMKd2oZWdgnJLYwMOytjSuP+9MLC2YaNcdhMGEAN+i0S6zvjU6CesaMq4CJdIR6Dr2j4/jX774HxiZKqG9owv5lAGtVoI/uAX5yi7MzWnIKxnUqhp6F5yIejqHj37tmzAKwPe//kWgPIn67h3w6xV0z+7CitM3wJu9Cl6mCMduQOEimMnBDn1k0imkHRs//PQ/Y/ezL+C6N70FTTboMmkoegRdc/CfX/sK1px4PC674hp4QRqakYOeyoF+C6YeCZCNpBEXh24dgFtkcsVUKgazcqMZVWvdo6Hn6N7t+MkPb0HWIlC0EaIG1QjEdI5LYVrLY6x/BKrtiFEhxUg0/1JSKVHb6EYalXoN+TzVNBrqTR0nvOY8nLzhQhiZAgKOJch3SXd01rJx5cQGYNVuSDTc5s1bUGxvQzZnyjjOzf/577jyystxyy3/jTNPvRAnnXgGRvqHUWzLC8AV9YBPWz1NRjxk3psEgBrBY5xa5CHr2Nh7789Q3ngH8t4k5yTQdOtwA14HAYqV9ZSFWZQ/lwI42nysP+86mIuPQ82woOj8/AG0gHPhGmyObagcdXPkeNb9jLD7keog5GzutNvhaq+kJjs6g/vHWNH+RLdxpIWY864iO+M8UAt8sXjkPxaJBGUsmAiK2PlKgG8CXvmTf+Nr8Pn8yRtBbQLqEuY1MYHhTwLO6SCRB28iceZ74f8Jcvk4FrAELAkoTbJ5JbqCF3E/nqVMZNaJhCE2bIidhwnukveX5GRKV5yD+a3nJ9Kh6RcmvlYyi8b3NL0RkDyfOWSWYR4Av0muL997UmBLwT0NEPMzcXvy2FwavuOjYdvCqh7I8ZVOYby0Gi3TnJVLl2DVipVYf9w6pK0URvsHsHf3TmhqiFqphHq5BM+ui4ylWashZejCynBTfD3Ol/B9Z3IFdLV3IEUw7weYrNXw5AsvSMefi07dDyTEPdIM6b4SZFKexzkPfg7+E0fnFiCVfSaL/UsA9yAS58DkWetiwFX+QERQzE7QciYOFJErhrDEZI15sRXmmoNnLqNCfCxZNBc9xSzm9/YIqKfLciGbRei5aDRr0iSoNuoo121MVGqYqDtokIGDgqlqHUY6I5FBnBc5nJNzcqq/HIN76GKbdBdfDtxOB8eHbnN6N/8owH35mKCNzw3IsUwmkfPWdNzlMc1GUTK7lqxHsk+F+YiLeYXSrnoNo3t2YePD96I20Y/uvILVy+fCsyeQMiPorgPV9YRpC/0IpXpdijUC3XqDBk5Nudj7oSLSMJ6nTcdFg47ISGEy0EUxUK2WsenZvVg8V8eiebPFQKnpBti8cwCDNWBKB6bseIbKRBarFy/HVZdfgd45M6FpEYptWeSyGaQVQxw9o3RK8mAHtm+HUymhOjiEysgAxgf2wVLIuspgq2QK0rmy3lpXUpqB0PUkqkOx0pgIWCgz01pF75xFOO2sC7Fi1Tphcbm+0nyXWYgd3V0iI7bZ0DNpxBSIER0iQ1glmeMDkM2mqfaHZ7vyvZgmjXB+F+Cy+IpPaa5kPNvoSMqCjC7FQkozvFaktuSD+eiJ4XG894Z34rePPQojm0c6lUO7WYDiN9GeD7BodgErZ3Vjfu8MaHoB440I37z9QWzePYqZMxbgqquvwvbBF/HYM/djwZwiXvPaUwRQ+iUXs8MCfnnrHcjkilh77DEoVybRnjEwvmM7LrriEvgL+qDlMphrFvDAbbdj2+MvoKe9M865VEIMjI0hk80L0B9u1jD/tSfjR/fcjkJ7XqJ+fN9Fs1qDXapAsT1kFRVZI41G1UbUcCTWhGVvMyRbQ3MYxjnFapiK4+CUCy/G6qXzse3Bn2JG3oSnqfK9cqVSeNzrdG4NobvMGFXga7HJTbuSw+49g9g+NoHIyKBa97FzcAJOOo+vfO8HOOfC844C3D9iDfdqAS5fktZByS1WmcS/H6g1WqeI1Ey8vhLghkBKMp8VuLzWxlbf0t0gDPFqDoqw0BwZx/++8QZ88EPvRZBVcO/Dv8bYeAPvuOEmRLkCQpMzjQ5CvybOxQhdbN29Hb/41d0yNtao+wh9C5GeQZXvS7dg0IjRbUDXPFhtnVh0/OvgZrtR8lXksmlcueFUHL9wFrIK82zL4rDMOXCLAEVVUVMb0A0Nps28aA2RlcJgqYlP/cfNMgJFNro3n0WG6+rITizvDDGvIwsjUjE24aPidWL+uvV43//7/6DqAXO6gXNPORmVXbuh+nXMmd+Da9/5bvStPwM1xud4PoqdHfAoMSYrGHooRAoe+M738e0vflmYUqr3jj/pRDScEu69/2eou3W88W1vxwWXXAHVaEMUWXDp4s4IxNCTtT5WsMSWTiIzb7ldJ+RHMlYllQtropCGdQH0wJZWHUsWz7cRpX3YjAbSWMtp0AMdO5/fjCfuvx8//O5PpCG2ZHkb5s5bghc2vQjbUcQMavbsvIDVHTtHcf3b3ofXXnAVrLZuhLouvgx0MJYa1iMYpzGFj0q9ivb2DhnHO379ejScCrpn5vC+G9+Nm256P776lW/g0guuxtkbLsDowBgKuTwsg47MvKbGyRVcw6SmYX4zy66IEU4Bck0P++77OZrP3oOMPSrXHje0ESgBInreUI1nmWLoN1UL4VnzcNplb0M4dyXqugXdJNbwoEa6GGS5qinbVxQCXAVakJa6MFSp8nl5gJvUoMn1vWvO6ld9Zv+pEgdKdKTq8lV//D+/Bx5pIWYe7eFu0+UAv+8e+Z8899DXmj6vIgfztMFzkYvIgh0v/IcDHQcYtmmW47KdAxeXGKAn8uTk8S9FjMRzZ2SLBDjT7KTlgsmLlrwf/i2BZS2WIvkcXACTi9h00BQbGPBGlinWt7CITAA0PxsXaRY+AeWLuo5F8+fhuGPXYsnCRejp7cb+nbswNdwvWWZkUZr1GlyniVppKi5BowiZlIUUc2JbEvQErIu8O5UWAGyaKUw1bTy88WkEZHRVA81AkeB3uicnRgoJiBWgTnaXShkW1bLwM7eRILdlGpUEd7c+Jbt2L81UJN3O2FRGnJbl+2lFJUwDymJSwdkSxpJw5leJYDtkx1OY39eN2fkM5vXMEDkg40ooZa6UKZMpiZR0fLKEarOJUsOWgPRA08WEgVIgI5UFrJx8Rj5fjgN2bXmhkmPr4FmP6Z34A8faK0qyD+/EPJ3BPQpwXzrrj7RWbd81JRdeNjx4HOh6nA3N/ZfI7xLlBZtZlLZTLcHvkeYnsd1JgNAvI3KmENaGUO7fjtrALqh2GfkohKUwisaV+BxV1yV2hzKvIHDQbHCcguBMF+bNc0NhBaouwYqGeqihKRf2Jrbu3o2d+yeF+dMsoEL0pgMNHzAssikKVJfAREeKjpfZItasWokT16/DqtUrZFaqp6dbAO5Tzz+NR3/zANJBDUWd5PMUTJG3OshmDKiWKqxeqBmo2C7CyJBGFllCms8x29VIWRKZ5WtpTNke6moGHfNX4fy/eCO6u2ZKk4AZuVwZe/p6pXnm1ppg884OHeiWKaNjSqhIAcTHc86L3wXNpwj2c7mMyA657vB8lXXtkJuc6gLrYrfMxJSKD6M0mSspxyhGRkZxww3vwSOPPCJgMpPJyreX0YGZRQ2vOW4Z1i6ZhVyWmb78TAHueHAjbrvzQXT3LMBrzjwLc5bNxQ/++7vomVXESacdx4kvqBUfC8JOTOyfRI3OoykVRUuFVx0VN9dsTyfmnH4Wsh1d6LUM3P3Nb6G+dT8Wd85Db64X9aaLEb+CydBBRQtRQoC+NUtx54P3AFFT4i8a5SoMRYtN7JQI7R0F1CpVKMzmbfpQmoEA4MCPmwqOD3R2dUgebqVq46zzLsTalXOw67HbMaNooskmo0IDKRoOcU7Yl/nzKIibs2z8BQ5zdzXUa46scfw5NjKO8YqH0TCHT/z7V3D6xee/osDm973WJ4//Uy0a/9DPy+cdaa06NCZoOoObANvpP6fXNVLNCJiVvlXLRdmS1g+te6B48LUQkRuizU9j4MVt+OoX/wn/8NEPQS3ouOOuuzE5UsVb/uoGeNlOlJUmlEwdoVtCmxNhbHgM37v9Dtx5/4NiyKgqaShuTtYNvZiGmU3Dq/vw/AYclOF6TbS3deH4E05FUzGw4fTX4vTjjoMhMl5XxgssqmVCHXqYjmf6oyYsukJy7STrG1nSAHzfZ78oQGhycAd60iaiqRI6tAjzu0ykwiZMtwkn0lE1u3DelVfh10/ch3/6zFcQNIGMQudliqDj7Op//ucP4HWXXw3bSsssp8IoNLrTy9hEJI2le394G/79nz6LqbFxfOHzn5OxtVUr5+Pnt38H99x3L954/d/inEveCE/JIjLS8Vxr4EIzVARcN+mJwDGpKAXXC5CSblwEJ4w9H0K3Doe1SSYPL/CguXVkmFcts9O+GGlFeogyG196iBRNlZyqjFr51UmURwbwnnd+GL19HDtbC6cRwXNVZDJteOiRB9HWpQn7/O//8n3M7F2FS1//Fhx78hlQ81mJf3K9BiwzjcAxRWWkpgLUmpPoKGbxre9+A8WuIhavWIDCjCxuvOm9Yoz6sx//Am+79p1Yf8zJqIxV0VnskIQNkilUytFnIqKcSVPEeZ/7wmaON0cJAwu77/4p6s/ci1R9CGmDRnohGqEL31Lgpkgo6fDG69C0IhqZXpxw6XXAgtVoaHRPjhWXIUF5RBaXPg58DgF1JMe6KEEPqdd/5zxtNa+T+49KlP8nK9mf+HN/X4D7PwWo/9PnH2l3/w7APQAwDq/XT1xuZW5i+q0FRBPJbowH48cQ3CafIQE5RoupTmTYZDE44yaDLOysE2i3ZksTUCvwtQXMJMT6cI+bBqikjce50FbGJOWF7Kql0xYsTccJJxyPNStWSuHL2eKRgf1wShNw6hUJNBeGth6zlzScYfFvGTrSFuca4guyuKDS4MAwkDItFMkUZTIoOz4ee/Z5ROmsyBiboQpftxCyI8q3TuOFFpAl08DrL80w6BaaTNQmDQf+jLPhWjuc8h25LMSGVGRBkpvsl5Zsefo3GO+vmJngVycMOGfNdIJuR7rcxZSO161bg/rYGLo72pG2DBRyWdiNGsqlKVRrNdSaDdTqDZSbTckedUKgatsyn8vweRDkalbMRnNhZzoo950U2gcfU38IwD1cz+3lWGH5vKp61GSqevgZ3MERW4Bscn7w+I7Pz9hoKhmLSJyxeW4nj1eZuWjye+Zx6EILmlD8MuyxfkzteAH1/h3IeU3oXgMp2l/QVEnTxaWSzsk0A1HCpgDsGPAyliKE40Ww3UicSqtOCIdgRE9jqNrAczv2YOfgEDyammUo/WvE6gyeOx7Qlk6jI1eQGVmnWUNWS6Etl0bfjG4sXDAXc+fNhm4o4hFQnRxCX1sKGSVAaDNnkjOzNeSyphhPqSkTWiaP4ckKak0vjsJwm0ibLFwa0sxq2IF0zCedAPsrNHIp4szzL8Przr4I+UJBwl4pR6bpnKlbUG3O7kVo8n42sghwW+tKMtbCGdz4PIlHVyhxZq2UqFvYEEiahi93XSCbK+tvyEInXhlGR8fx7hveK4aE4hWgG7BMHZ1ZCyetWoi1i2dhVncOuYwJV1OlgfDbp7fh27feAT3dgcuvvharjz0GP73rpxIhMndBr7AEStXFsvQCRLaK53btgKIE6MulkGGG8dhePLFpE7zOedhw3nk4eeUS/Pzmm9FWbmJF5zygaqB39jzsqAxgNLLRH9iYvWYF9EIW3/r+NwXgmmTXQmaVU+IdQrU0GBk2HJowIgXNyTJqYyWsXrwEC+Z0CUux8blN2N9POWIRfqDj7HMvwLEr5mLbo7dh5ow0fEovdTJqNvLZtChWuI6nswUZPeHoBuOfyswHpbmOYYkiKGg6qPoGdkxE+JsPfQRnvuH1sXb6/8DtKMA9eJyCAHd6TTE9BzfZ/Qc1vsmUTWt6HxBC8fuN2L1Ki2O3DqpIfFRDGxk9hWxTx57nnsXXvvppXHTpaxBoVTy28UnMn7MSV73lfZho5oBcFp5RQs4KMLppG2679cf4xaOPo+y1InBcDRmjRxq9etFCW0dRjNEG+3dDYfSP5sMIPRSLbTj+5NPx5je9Fb3FLlkLCNp47lsBc+rZ3GIcERlrqmxiBZq08ZQMxhwFb//kP8NRQpjNcSiVCeS8AJ2mhhlZFVnm49oVONBRy/fhL950HRYu7sMvfv4zfONLN2P7i5Mo6MDS2cDJa1fjzde/DQtOPQt1L0BF0xFlLBipHFIp+q14Elk08PwWjO7YiTt/+lOcedqpWLJoKXbueAEDe5/Do48/hgsufTMuuOxaRLkiPJIJJBVMXTwPDI0mWU1Z6wOtKDWeqYbSmFJMHVFgw4gceGGIqpqhFgN5U4HbsGHoWYZvA86UrM8VjiyEHrJqgDTBXFSBEtTg1sv4/ne/jn39W7HhzNMxPlbGySecjrRRwLv+r/+Fsy5ajuvf8jb88Ft34flnBhD4Rdz0vz6JYu8sBKYm4FOamX4GJr1YUgHGJgcE4N59zy/wq1/fjSuuuxyrj1uOd7zr7bLGMK/2HX95A9Yfcyp2bdqNRXMXId3y0RGih1fIkMatJlSCUS2CqysiQe8KNey4/040n7oHbe4UdI69hQ4iS4GeM1BRXXGg71Db4YdpVKwOrLv4jVAXHIO6ynU2Vl06EfPCOX5Gl2Yy5WzcUMIdEwwJUXK4pSr++8F/OQpw/w8s6n8qm/x9AO4fA5z+Mbbxqvdtq5NzpNeUvx0SGj1dhjz9/wJwySNQrpHIcMlGKLGpUhJTxC4VIyb4UwDbtNlSmR5tMb7xjC+NBVoA75DHxRc1Sllo5MTCKC4YydimTUN+dnS0YVbPDKxZsxrrVq+RGdMtmzZjamwUim8jdB0EfuwsTfZW5n5VVaTdBqVtui7XS3GWFTdUCANTzBeQS2fEuKTS9DBWreOZbTtQ9TkDlEIjjBCqRot5jQF6PC/bcjym9Cqpl2QmJb5NlypP/14SOfN0gBvLlBPjqYOZXb6SSCJbs5bcj5QPsWMosnKngXOOPQYpzjYzmqVZR1dHO0xLR7VUkgZEhTO4tTpqjgOb5g5eiLrjCcCtu758TjOTk32USPVFls5P2Wo0JMeifFet4PcDx+crMLiHAtwj/Z4cM0dNpo4McJPRCX4/sYNyfDzweE+clON5/Nacd0B2i3M+8Vy+ZK+2WGCanDSHd6K8bwvc/Vtg1cfQbSrQfF+k+Z5mIUwXhPH3yFS6jsx7BWRKA09yRx2R81P+rqPEUQPFQDXSsG+qisGpClJtneidO1eizMQEzzDR3lGUbFpmz44PD6NZLsGIgEJKRVc+i5ldHfKvkE3B0tiM0mUezGk2hdUhS6C6DgydyoYQRjoFM5vHeK2OqUoTnd09IkXMZzRoUTNmuZU0Juouxhoehus+xqIsjjvtXFx99Vuh6QZ0nedfgGwhD5Ozto4GXaes2YcX+jBoMNU63lkIxjP9rYaQFq83lmW0xgnjSA3eXlozD13VXwJbB5Q2LXXN0NCIRMPR2T6XK0DVQhlDWDynGyeuWIQ5XUX0dOTEAJCsuZnrwk/vfgTPbd2PTKEb17z5erz5L9+EkclBbN29Cc9uehL18jjSWhpzO5bCrod4YuPj6N+zB905E4v6euDZZdz/60cw6aloa+/EqoXzEE6M4JiuTqSaPubPWCqqjx2lAcw7bjVGaPy1ajn2jw3jm9/5L5gapcehRGA4PD5UA+lCTtyRucbbUxV4pSnMzeZww1+9BSsWz8LI+Ahuu/OX+NHPHpHZPMUqYMP5l2Dd6gXY+vh/Y34vGbFYqhdEVLJAjAM5AsS4E143ClkTnuNidGwC2WxezGsYjxc2HQRGEXvKGq599wdw0gU0mWo5V7/qC+yre+BRgHt4gJvsvUMZ3OlNH6k1WmIHuT5Q4toanIljsxjGZ8Tnk+JJDq6tRsgaFvSJBjY+cDee3Xg7rn7jKcjlJ9A/1o86OrFo9QXI5I5HrU4QEWLv7m24+8e34sFHH8aI60iuMqWkrHiCKIuqG8Bj/h58ZFiw2HVkswY8py7z3/MXLcalV1yJk095DQocjBVH5rixzzWJs6cxqA8E14pZJDO3VQ2qnsGUp+Ddn/ycgJtcUEJl7zb0GTpmZ3V0Gx6602R8m2hEJvYFbbjir/4GK1cvgBmU8NQvf4R0OIWhoU1YumQ+tm/ajWNPORdda85EVSvCz8+I5z9zJjyR1NInWEW4fxAv/uY3KA0OYssLz+Pk9afB92x886tfkNrt6je9AxdefjVCpnMYEVyPjCvHPHyJHlQbJXiuD5gdiDQdYeTCdWrQ9ABZPYBfGYLrhMjOWAwHWSgRQ7IVkSUXsylEflP0KjT60jgvPzIIhFWYOSYScX7Ww2D/i+hspy+KivsevB/r1hyLyNXxiU98Bm/6q6uwas1KPPrrx/HAvc9g4+OjeO9Nn8Rp57wezSBCOpuK/WZ8HjHMBvdRaZZlLd605Vn885c/i3fe8JdYsWYxbnjvO2WcJJdux3ve8QGcsPY0PPjL3+DkdSchbaRFGULDbqpO6LTgNz1RivD72lsbw8bnNmJBZztyk/2oPPwzzNdc6J4Dr9FgUhGUlIKmSsCrQA+LsIMs6lY3Tnz9m6EsXIOKosNSA/GS8XUlNiMLGTXHawXdwel7wfvjRuqht+m101GA++rW5f9fPOpPBeBOl2q+2i/m0AM9XmBfmr07kHPaAib8m0hsxcCIWZovXfAPev0wkpxXdsYJlMjpkd0TibKYiBjx/S0gm7xOso1Y4hq/l+n/DnRtW8Ccz+M8ocTV0JFY0UTml7FSwlgUsjn09c7AsqVLMLO7G309PdixYxu2b3sRzXodKVU5UHSz4K9MTQrra2oa0qmUAFx5jRZgTy6siUM1ATXzJSu2A08zcO8jj6HGeUXOjPkBGNMTykWMNwLbFsBNJOHCXLfyK6dJyHlhPtBkO9BciGXN8h0lTYGXWtUHLvJ8TMLgkpGgNEuYuiieCVf1eP5Xc5uYkzaxfuVKYTcox86kTGQzljhPc26y1rAl9oUuuA5dcR0aBdEYwUOpbsOGBt1KQWvNczN/TQA1L95iXPTSQnvguGox0fEHOXKO7kHg+JCD+lCwexTgHln29+wL++X7J2Cafo4nQJZMH83gCHZjB/NYvhzLOOnq6bSAgimuwm4AZCwVRlRHMLUX5R1Pob5nCwpOBWkBwxpgpBCm8yjbjpyjPmOKGg3JNaRjchS4Ai5szuOGQI05hIECBjFM2CH2jZcxMDaFhvv/sfce4HGVZ9rwffr00WhGXZZkWa4YG3DDdAOGgOkQSE8ICbtJNiH7kbbJbjb5djeb3U3+/NldNpteCCFAAgnV4FBDszEY914ky+qaPmdOP9/1PGfGlhVCSPuvj/0tLl8SkmY0c8r7Pvfz3MXmfFa6tzOZDBLJGMrlIrKTYwgrMma0NKGvuwOpWAQRcq6sVpjiptHElKbWVLyQmQjdC64A2zAh+x5CGulYfWjkIF4xWINWtgOQShOIVExFRHbY2X2yYGGipGOsqGOk6sKKtWLZqstw3XXvRirTxDo90uA2NKYQUiW45eDY+YrPXfyoqoH6Y/Q92lMMUz9q5kfT2wQBY1U9OiSsT2OPv4+O42kcd0fUfajo8/DIKD720Y/i6WeeQWNDGq5XhV3Noi2TwLJ5fZyBrYo+xiayUOONmKz42LRzAOmOXixbdiaue/sNmMyP4cj4AWzbtYkLVzJOUaUYfCeGA3v6UcxO4tVXXkJclTG/byZKdIxyeZ4gGVULbS1pNCsSZkgOQqaDs1ach7kLF+Ol/dthhBXEO7vR1teHV7dvxY/u+CGiYdJ6m3Co4ISIcCwFKRKCRS0VcmEuVODnJ7Fy5gx88Iar0NmcwNYd2/HMpu24b+1zyBXBBn9nXnQZTjllDvZt/CV62lTACSa2SjiDUDgGjSKyaG1Xw3w9UZOzkJvE6PgkmppbEY/FUCmW+J9uK9g16uDaD3wM5152LWdm/jk+TgDc3w5wee/6LZmeR5vrU2oFBrjU8KbGN2lwWcZDUiHS2HuwZPonwCxV0RNpxtq7foinnrgdH/3IW9DRVoRuT6KsNCHWdCqsah/CSjdojaASAAAgAElEQVQGDx7GCy+8gHvv/RkmKkUUZZW4SmxwRs9tyRoMwQ8iqCgyq1xGkj5TXJhdxUknL8Saa6/FinPOB2QVik86i6lvKlDVCzXGBkkrqFYK2B1koCYi6/i45Z+/xs1AuZqHMz6IVgno0lz0aBZmZWjC5yFrKdg4oWDNu/8CC0+Zg4iXxda130Vay6JoHGQGWy7no2XmckRnn4W83AQn0oy85yPSGEUVLjspE0DXt+9Ded8BbHjqSWx5eRNmdM/B7u3b4FQm0Nrcgre+/Sacf8XVKBN5ThVB8blQKJWVKNcW9MFD8Ewb4YZ2bmBSTnapnIUoOoiFXJSG9vKa2Na7BL7aDFFOQdEoD9yCQxpmKhFcn03yDu3YiQdv/z56ujJYcfEZaJ/VCtMl49IKKsUDGB3bh5GJQ3jo/mdRzQFdXSksW7kE9z/0K1BM92WXXoJ/+odHcO75V+HGj3wWnhKBrAV+ObInw3RMOIJJkmduWO7r34cvfuXzuPGDN2DZ8oW45ZYPIayGUczp+Otb/hbLTzsHD979CC467y3QKI7RF+CQgRZ5MVDON9GFTQ86XPzT92/D2qcfQTqi4LRMGKtiDuaHBISJEWgG2mLKcCd8H44lYZkSynYUutaGM65+P8RZJyNHUVeCyQ0QYj7SNUEAl10daILLmcMiHJoXsb643jCZNq6dFtFE69mJCe6fY1V/kzznGwW4f6rJ6x/6PH8owK3/vfpnnrxO0eRO/f7Rv0H3jMiKr6Mg5ig4JfDEy3WgxSTnQoGKTp+Ka1oAiEpHWoLAsIkmfnW6JOmBjwIX4dgkl15DXbtbN7+qg/HA/VXhmAlF1hAOqQxso5EQMulGzGhvQ2tLE9OJx0fHMDE2ioFDB/nqYw1X1eC8XCr8K8UCVKIf0z8qguRggjuVds0mU5EIRxrR5pZobORNZyibw+B4DtsPHGQjGpdchjmqZwplm6e4HKgX4LujADUAevXy9ZivzLHu9LGf1n9LhEgtwxrgnUo/rxs/+b7ENDzWx9ZC12kGx/Rr30G4WsJJM2eiIRlHR1srZ/3GoiEYFR2jY8PQDYtjCcgMyKZIDYccAQHLdpCvmpzbR+0LQZIhkziSXGOJ8kov5iiwrzdNAoBfv76C93t8ruT0JWE6iJ3agJn+uycA7usD3JdfPVgzrqudg5oWvt5cos90zdN6FxjCBfFlfL2HFShiAHAlKQrLEaFbdB1RM8iBYOZhjh/AwKvPwzy8Dx0JDQpsWKYBQSFXR8ptjLBbpUCRDuR0TpNcqwrLMlC1LTiKiqLrYly3kLWoMNAwWTUxcGQcI2NZdgvONCpozjQhmUwgFJYRCWtooHs9JLPjuUBTYXKgp+aaSODFYUdnWnOIgi2rKnTDQamsIxqOMi2Y49GoYVO1mXY4nC8hWyogJItoTkVxcm8nFKLWQYFuOpgsVTFasdF88gpc9rabMO+kZYjFkyiWspBUkQFuQ1SBVSQn7yLADs0Coio53wcmIfXGAcfBCQE9md4TAWRWNDDdvtbMOmag/Lo7Zp3WTL80MjKCj/3VLXj8ySeQaUyjWilA9quY2d6MrkwjjFIejQ0pZmR4lMuZbse+wUmUDBdnnHkOVq0+D4XSCGyvgCOj+zA+PgpX99CYbIdvhXFwbz8U18LGl15AoZLjSLqomoQWDqGoEynbw5wFC3ia7+7ajFmZRoSiaSSbm9A+dzbi7e0o+BL2Hj7C0/21j94Pzy5BkV1YhoFEQwPCsUbojg1b9Hny7uQqiFZ1XLK4D0tnzUBTQsXLm7dgWHfw641bcWTYhJpswLILLsPJi+dg/ysPo6sZiMlVZvdEm3shKDHEwmqQTCCrSMajTHPcvHkTR0rRnlUtV9hN3tEN5E1g54iF6977MZx10eVUvf9ZqpYTAPe1AW699pgOcKfXLBy9V2+G0/1Ty3+nqDKV0h5YH+AGbArJgy1LkD0NsbKMn/34B3jmxQfxN5+5HjFlH7RQGXYoDi3RC01ZgMMDFfzsJ/fh1S07ccY55+Luh9Yh50egRRJwcjo32kLpOE+GqRFz8sxZSBgWRnfvgqQXkGlK4j0f+iCWnXc+5EQLyuSmTuZA7FVhcHY3xRoREyzI7AUcLzDVFGi9JGaaKKDgi/j4P3wd+YoNvZBDRhYRqUyi1Z7EqREdp7QoaI76GKoI2GR2YNkV78OiZach7E5C3/kYrMktcOVxOGxI2QQ7NAPtyy9HXk7DUdOYtEzsyx/AuDHJbuNyqYqNd9wPfd8ReOUKPv2pz2E8X8bE5Ah+/N1/Z6Ora6+/Ede//4OwVAVVruUIeBmQQjbM/DCyu7fA0020tvXCJG8Dx8dodgyppgQ8uwgjN4RQJAoh2gkt0YnG5plwKcLJs1muYRXKaMw0Y+OTz+ORe+5BwtTh2CUk+tpw4bWXormnDb5UwfDABtx225fxVx97J/7h83fAygH//Y3PQotp+MRn/h7veMcpWL7sHNzykf+GJ8zE5//lm0g2z+D6hnoImkAOxT5MvwSDo6RCyOkFfOqLt+CGd1+OM1eego9+5GaoNJm1BVx55duxYtn5eOLBX+OtV74dYTHKNa1NTRTRgUppFaYFFREYsoDbn3kQL+/ahEphBIVXX8A7ZzRiaZwo8pRda0PWROh2BY7sQ42E2delaGkoowMrrngfhN6FyPsCNIXiQ73ATtST2VSKqm1ZpKYgNQMoh5h+XuXX8Vs/pmlwT7go/1mW9TfHk/4ugPuHAtLf9u7/kOd7rWnWdDDwWs9bzyGrg4OjE9Up2azHvnes48jfEwMzFC4k6xEWNKEkUEh0PEqmMUwGwgQQPcGFS7oqkpqQk6odODsT2KJJL1ONapsUvXYCrnV6HulpiWLIk1SRJshkfRmYhNBjSCdLbtWxSJS1pA2JJBqSCTQmEwze4uEQF0nDhweRmxxHuVjgKRUV9fSZYoSYrmkaPEWhbFyil6iUNcdWgFMcZVnXG+Ys31QqzUUdaVMnimX0j0xg56F+piyTRZ5FoJ7APfXZ2EyLzLzcwBiKPwKzmOngtg5Wj7fWrz8m+C7ra2s7P3+nptUNAG+gzaUpWp1WTfIxOg++a3IEDGklY76J2V0zMGtmN0zK59MUxCIaKqUyqpUSKlWTjTR0mlC7DutwCcCatsvFJ+l3yOGWaDGSFoKgaEcBLoFemugGby6gJ3NbOuhJ197zMUfMqffD7wNspz6OjvGJmKDXpihv3XGkpqmtXXk1c7j6OlG/z+sUZipWuAgTybRD5SgCBlGCBp+KELfmbuoR1bgCySrhxccfwMuPP4jFfe2YlU5A86rcyZcEorBTprTM5k0Uw+VbgTyA9JVVx2KzoIrvo+KLKHkiijaQrVoYL5RRKhQQFT3M6ZmJlqY0gz+L4mIEnyOBfIrwkCWWGlAeLX3Qtc7XPhW5igTXrMJ0bI4ksnyBmRVV04UWisATZQxN5jGQLeBIroChnIm4CKQjwOrlJ2HRvDkcu2YRM8UTcChbwqwV5+GGmz+OUKyVmQ0+TFIfIxIJIZWMwav4/LqJf0hrVjwSZ7dlOqZEgaPjTZnEvIYqMk/PFSVwU6fbZTrAnc6IeL3ihTLRP/7x/8UUZYqo00uTcEs5dLdmcMVFF3EDgHS6/UMj3FDIzOiDpyXw6/Uv8fl+yyUX4LwLlkEJOdiy7QXOUVfsEOKhDBdtNJ1Ih0PYf3AXNu18FfsOHEIslOLM2dOWL0He1NG1YAHOOGkuXvzeNxBzLWS6elCFiLmnnYJ4cxvUVBte3raL2SB33/NjhDQHGg1cLROJhhQb3pQMC3JURbWiw86XkbBNfOzKi3BKdxvM4gS27NgJOdWMex95Ctt39kOKNmLJ+WuwYOEs9G/7FdpTPmY0UwRTAyytEa0dPezmTWt8a1s78rksxgYPQpYldPf2Il/MY3R4BDoDXB0jOROvDpRx9Xs+hAvXXH8C4P4JS7Y34qIc1AG050/V2NYyR2uvhWuG2gSXvkXFP8XqkOWa6glQXZ8NnWghsGWHI4METYFkCdDyIn74ze/ga9/+d772Nv36C1AiBqcDGE4YpZKEX9zzCNY+9DQ73iab27Hs3Mvwg18+jbIhwzd89M6Zjc6TuznChRgjS3rnYP0vHsa2x59E2DLRmIriX775X+g4aQEqUggW81GJcUbUZAO+ZMMmZq4oQXHp+wTIg1hCmsi5NMFWfJiKhls//xUMTVagl6uY0ZQGJkbRUOjHGbEilrZK6Ih7GKy4WHs4jCs/+kXMXrQMXnUS/evvg5HdBdsf5bpKz0rQ0rNwxrU3oejH4CgNTK/ecHAjJswcql4VWsXGk/95B4Y37sRJPb245qqrsGjJMmghGV/58t8hm53AhWveikvf+naUFBmOLHFsIlGQgSI0vwRreACF8VFk2rqhmyQFiWFwcBDpFBGgLRQmDqMx3Q5TTEGMNkGNtcBXVNhUm4QjgF7lPHXVFXFkx04U9+1kX4VYbwcaZ8+ElIrBFctwrMPYu/05LJzfgQd+fh/uvX0z3nbDRZi9YA7++Sv/iVs/vhpd3fPxhb/7CUbGVfzLf38PWqIJkhaGLIWgQIMHG1W3SG3ZIKrJKeKz//wJnH/RCnS0JfG9b/0XrKqBSDiOrp75OGn+UuzfOoib3/NRNIbSUOQwDMFjjxNXsLg2jSpJ5B0Dzw5uh6nYSEUl5F55Adn778KF7S1ooBgrw4Aoe6gKJhzN5ykwMRCIomxJvVh52QeAWSejKFJkpckxVY4nHgW4tF+QWzcz9Qjg0vybGyevDXCDxsnxN/IJgPsnXNjebE/1egtxX1/fn/zt/DkAbv2Cnv7cdfOoenFLk9e6KzK9MYpgqIPZurb2KOCtVWBs5lQzGaLFmaYViqTyZwJSdZdg6sqRI2DwsCB6qJ7hq0jB360D3KnTWhbR06ble/x89J8kkJaUpqsq6wapOKSuPNFsE7EY4tEYQmS3LklMuyUL09z4OIxyiQO8qfjN5ScZgFHRSXpA1qVSd5MKeooWkSQGufze3GDaTK+DJroUTURTi1RDmsGfqIQgRyJ4ZcduHJnIYjRbhEkUTyq6awA3eBfHKIYBXTmgJ7Pz41H6MfXoAiB4HHirOUrzpk9HkDBjzUX5OOpybTJaB7msfa69N5pOkyssZXaSo+qMxhgWzp2NjrYWjI+OINWQgOeYmBgb58kaTb04E9cwYZG+WSDjIJfdYel9lS0TOmmPHMoZlCHIIbiU/0bkIpHIn1MiHei9vwGA+0bA7Wv9Tv26PAFwXxvgvvxqf9BcoI1SUbjIr9+3df30VBOq+j1I1ztNFqmwoGPMTScyTSNnZY+ihkibbkOUfDz7zDrc9v/8I2Zmoji1O40FLUmkBBsyxZqJCq8nbK5GjZ+aKZll2EG2tQ1UiREgKDB8AWO6gRzFCNH1bFnozqSQCoVZo8ou5DT1tU1+Ttcm8yoHWjgcaLZMKpGCHELXI9dyH46eZ3fnkiDDkBSOJ4o1ZjB33kk4Mp7Fzx98BDnDgVWLeIuSVIFiZ2Z34YKzT8fo6Ag3wzpa27C9fwh+egYue/cHMWfRSsihKHyf/qbLtFeaDFLxqxfLDHBtx0QykeJpMR1DoljT8aX/DyLiFF7DqC7nTvwUev8xw6nAQ/k35FVTi5Vag3BoaAif/uQn8eKLL2Lu3LmoFnIY2bsDyxefhLOXr+A1c2xsnJ3f945OINM1G01dsxCKJbBt+1bMnTcTs2a14tSl8/HqlucwePgwZFNDe0MbIlKE8ydTqorDg/sxXh3nPOP+PWOYnCjgLVdeioJtoWlWH5bMnYWNt38XcTjIe4CcSOCsCy9C68w5qLgq9hwa5On5D370XWiazYUaUUsVonND5YaZHKYpexlmoQA/N4nrz1yGK84mB9MhvLRxIxBrxC8feRKVsgNXjWNFbYI7cehFNIRMNqNqzKQhRRqZohyPRZFOE23b53MqugbiiQiisQQmclkc2LsP42MjnOmcq7hsMnXd+z6GlauvOAFw/4TVzuvVVeMHNx+VL9H9Mn2CW68V6s25qYwncl53qMgguZIrsDZfpYmo4MKQfNg0xXV0ZLQoIkUB//bFL+OhZ57ANVecjatX9cK1CpAT3ejsm41D21/CKxseh+AUg73QUyDGZiDUcSryZgS79w5BF3y8OrgLA+OHsXTRYqw6dSkqewewed1TkMfo/nbw1e9/Gy0LZsMMqzBr3W3Jd4PXRUZ0asDUEiwfsuMg5FH8FWXNxzn+yxAoJ1XAZz73jxgYygFkqBdvgKCXES0cxumRPJa3y2gNVzFu+Xh8WMRbPvBZxNsXYOOmTbjvzu+gIUzAqQC3UoZXMHHt9e/GxW97L1wlAt0E7JCEDQdexSPrn0RVFtDX2I7137kXsZyOhAB8/tOfZNPJqlHGN//za3B9CVe/76M458qroSdU1jWTCbxplEH1XDIkoTJ5GFu3vYJ4Wxs3wVPxBF7dsB5L58yGZ+o4sHMnunvnI5TsRrSlm9kkImWXCzZgmwiZFkKsqQYevfunWP/gL1gWd+Hb3o5TV1+IoiKxCZ7ojePgzg1QKyX8+Nvfw4F95VoDlgk8iKpAvgAcHgDiTUm862M3Q4iGcPGaS5BsaIXixQN2jVSFpNko66PYO7AF3737v9EyI4lkTMG+XdthlMswbBuxZBNSyXaeFH/iQ59FZ7IXmhyFDQlV0nnLDht6miUD4eYGrNvzAizZxuTBA6ju2gJly3qc296GlEHsJx2uYsCQLDgxaqzYzB4RhTQEZQHOIIDbuxh5mZiOFVieDoEYAI4A0VF5vaRcYmr2ip4W5M779nGJKfX7pH77ngC4f8KF7M3+VP9/ALj1Tul0EFsHuBIL2YMCd+o/mqhydiaZzzhB14p+Xs/KjcViLL4nHggBJlpEqACk4ph+lyjFTFEmF4YphV09j5PDwGt/k4vwGnWn/vyyEkJnZycXh4ZeZcoxUfII3BqVMq9uDckoJkfGmA5ZKhQ5DoiouJSzWwdrNN2k80wvI6Bkkpk+RUuEA5Op2opQN8ui3Eqa4tLfrRoWUk0tTFk6MpnF1j0HsLd/AC5NMykDjqZXDHKDj/pmTfscmUvU5+L083reH2sopnzUwTCfJ86SC2jgU3Mr6uZTQbB60ERwyEiBin46djSdJhonRaT4HhJhBecsOwVRjaKiKNxdY6dnmuTSFIVym6mgp0ZEWa/CpkxhSeb3S5s2OZOWTBOm68KwPFiuB5fMdchwQVQC6jK5ZQdnNgD3tUgqBih8bsmg4/h24nTw+rv+f+pxosLnBMB9bYC7Y/cYHyq6twjc1nOxg3znmr52ij6X7rvA2TdwOlfUgMJc1/ESS4OydKtVM9CVei7KlRy+9KW/xeiBrRDzQzituxUr+7rRm05AJS0vGWGQ7p02Y0HmJpVtOkGTiRyXDXL7pg6+iEm9wnnSuuehqpfREk8iFSbtGhV/fmAo5wQOuPT6iWFALSi6HolOT3mU1MOmBgxNeEn3a3gusp4IS4ugZdZsrDx3FSRRxmc//0XyIGUdsMcRMi5Es4KQXsYpnR245pILsW3nNgwO9GP54tNwZDKPEU/FykuvwfmXXg81mmSATzmrsiYgGg7DrdhM9SenTorcorWiXC4zsCV5AxlQFQqlWn65wrIHaiQcD3CD+LaA3cKZanwOjwO5vymxwtCRI/jrW27hnM6enh7kR4fQGVNwwRkrkIrHkU43oVw1sHX/foxUbOwYGEK8uQNdM/sgU6yFUYZlFdHZlcbi0+bjyMAAejI9cCsmRg73ozQ6gjMWnYqBgzsxUR6CYViwyypEiYo8ByXLwewlS+GViyjt2ITmeARVAUh1dCDdMQNtPbMRy3RhJF/B9t178PP77oYWduD5VW4u0pIgimEkko0wPQvZyQn4tgEUc0jbNj7yrhvYKGvt2rXYd2QM23Yfhi8qMBHB6avXYPmyk2GOb0NYLKK1NYNoPIbG5jaWUaQbG0D7EtHUfc9DVBNRKhbY6Zv2BJowkReDYFkoGMD2IQMXXXcjzl1z3QmA+ycs5v5QgFtnlUzdF4Is0KA2oZuD9h52HyZnY1ovfIedzA1ZhCM40GQHEduFNlHFl77wZTTNnY/lyxcB+d2Y0dwER0vDNovYvfF+zJlBDfIJ+CCQHIMhZ3CkGocpN+MHP3kQ/dk8KmEPhuRiVl8vkrKKmGVh19MbEMsJ6GqdhS9965tI9nSiKFjwVQr3ciC5NiIOybAAXQFsamCbNmTTxr5XXkFLcwdSnfMgxuKoSmQB5eB/f/pzGBocRiiWZEMhahpGSuNYqBWxfEYECamMku/h2REDZ1zzAQyVNfz7t+9CnhzEIwokPYuU4mH1stPwF3/5F0AkAjhMv4LpO3h8869x/U3/DJk8sArATBto8YH5MzS0phNoaWti6RIx84qOgsvf99dYeeV1sNIx5KwSZMFBVKP1k6x+K9i/fQMeXXc/Wno7EYmHkAqH8OBdd+LGay7Hvu1b8corr2Lx0nMRS/dh0crVaJgxGzoE3kvIFC8JG9DLkDwDD/zkR9i8bh00WcV5174TKy+/GmXKOVc9KG4WOzY8ja999n9DrAJVC2yWaTHlW8CpCxdBlZOoGGHc9fBD6Fu2EA0dTfjSV/8VsVgjXIOMxARIIQeml8OuPS9h85712Na/CbniMDKZOI70HwwaqsQ6pFg4Q0DYTeFv/uoLmJWZD01OspGdLQK6EMhQkqEIxsrjGPBH8fLWl2AcGUZ26ybMUS3M0WRo2Twiog0l6aIqVWGGBOhmFRGfdMEZAHOw7OIb4XUvQkGRIWlkWEjRfZQ1LEOwqQr0IUg6uEb3VPieyBro46KzptVYJwDun3Ahe7M/1e8LcKdOSV9r0jS9IJ/6/7/r96cfy/rfOm6xn3oxv4ZL8tTXR4Cw/tijGwRNbqUacOVCI9Ch0s+dGv2v/v+aqjBwpa4aFb8EQqtGJTCiIj2m6yIej7IeQZQI8IiwbJOjGLiA1kJc6FJxxxo5tm0PJoxUhMhyMG0iB1Z6Lvq7BNiI4kfnJZZIcfFCCy4DaxFob21DpVxi8xiKFLHJLIEot+UC/x5NexwG2zZPkgIqUFBIEugkAF4v/omqTFQZAmdBOLnH75O2T56CSTJiyQQULcrmEXnDQv/IODZu3R7ocEUCt3JAm6KliMZP7HrMuR7QKL+XOpWhEIMEm0BAzZGY3g81DnjhrQWh0wSbgSJNbmniLQmwKGCTgUvd4Mlj0MjTOQj83AT+yZGR3GPJLEYRfZy57FQ0xlTOLqUcNzr2HCns2NDLpUCbqOt8PkzbYWdTohPSJJ3+Pi2ipD2mY0hxMAQkiKrtSyEOK6UuI1E6640LoigHC6vHAJtD0IkqOuWi/l1g9vV+Xr9+t+3Yzs94Qtd2vK5t995jAJebNjXGRD3Oie6nqSZU9fuejY8kAdEQ0fWJAihx48SmIoZlZwGdLhxVkc2N4pvf/Bq2vfwc7PwEysMD6IyEsXRuL85Y1IuWZAx6pcK/Hw9FAvq/T1NgC1UjoEDT89N0t2KY7OBtUjMFQJQMgsgNmczbWKNFNGmLZQWCLMGwTM6QtOxAo0R0et0k5gFdpz7H/Bjk3h5rwIIVp2PlBasxWSjie9/5LkbGRqFFYxgaG0VBr0DwHYjlEhoEF0s7OnD9VWuwdfdObHl1M06ZMwdKNIZNh8cxe/k5uP79H0NDUztLNnS9iFRLCvFIFHQz6GUdqqagyrrSJANceq+s71cUnnwzjVrweKpKx7meIR60hQImB60AvzWEtQZwqYklUq6x54EmuP/r4x9nY5zGxkZkIip60yEsnjMTIaKe0xQ8FMHuw4OoyhFEmtvxy3VPoqmlE21tHYH22jUxMnIEV127Bpe85WJ0pprw0C/vxc7dL0OwdVxy5nkQjBLKhQEM9R/G/h0joLCSeDwFw/bgh8IYGRpAU5TM6yTOmUw1NyOaSSNbtjD/tDNhihp2HjiEBx65D7JKemQTEklaRBnhUBLhcIz1v7R6mtUS3FIJ/vgkrjrvHKw+8zQ8tvYRbNiyFZ4cQ+esxXh1Vz9Ov+ASLFzQDXN0M9pSMsLxKNRwCG3t7cy8idbYOdRIofgkkSiF5Madp/zvIopklFU1YFd0jBcMbDyQx2Vv+wBWXf76APeN7t2vxdA6sVYdv1ZNn+BOjQl6rXolCNI7xnwgE0tqhFHutEw8IopQoQx4kRquLlRysK0aSBgePvPJz6H1lKVQYxHMbAyjqSmJ0UIWEbGEcH4bMmoOmlSCaVXQ0tqLbFXFUFWDG27DXfc8iR2HBjnPuar66F3Yh3iDBtEpQx8YR35TFuefcTFuvOUzCDc3Q4ipqJplJKIyzNwk1IrOTLCiY6K/vx8jBwcweuggnGIWIxN5vPPDf4dk+wyIUROHdryCR79zG+K2wRIPWg8NW2aWSbNXRG8qzCwVhCQcMHUkuxfg4IiPV/rz2KMLsD0XLaKJFX0ZrJzbhohowrd9uLbLmk/DczBpFPHMSxsgk2GU4aNb7YA1nkVDXEYoIrCjOUUA2YIEJ9yGxoWrseb9H0VWFTjyMK6K8GyKIQS2vfQ8nrj3h7DK4+jqa4Vp5JHQRBiTg0hrJmIxFWI4jnC6Gy9tHcPqa25GevYSRJq7OO8cjoW4SBKXMmCXcP8dP8TWx56ApsZw4fU3YuE5qyA0NEJSPeQHd2H3+vX40b/9V1BTkekVafdtB/BlzJ85H7Yl4O+/9K+46OprcO0HP4C33vQ+SJEwS6pEV4Ki+jCFCUA18cyGJ/HM+sexZ3gHdKuARCyCYimHsKby9eNREoUFyEYMt9z4GZxx0oUQjTBkNcY6Y2r0B/FPDnzVwoQ0iYcfuQ+P/uhOhK0yNLuEVaf1YE4ijnSUmrhjEKMOsmaJ1/y4q6CzeQHKuRbMXXE1MHMZinIYnkxMOdLf0qBCgehShCUNHgxOAxCI4k6HjtZvIdg76vfL1PWpLiYcn+gAACAASURBVE2sl14nKMpvdpT6R7z+/5sB7vS39RubLC3ydX3sa1iHU9dn6obB9GRq6MnHAG4A7ILJJgEs+qhnNlLBScUq5yxqGlPxCBQF2lkfermCcCTEBV0wcazZ4FN4uUgANwJVCzPALVeK/FrpeNPfofxa+j4tKuz8SkHaEkVvyByoXdF1RMjcJErUPpnBLb0XoijrxRIDNUUAOwSTdoImuASc6fs0+alrU0mXd5QazQCX6JsUT0QbYxAJRM9D74EAN32mojwAuCIUyk+TNKbTOYKMibKOjZu3YySbgy+H4QgSvJrZFNMmydHVDeylZNIZ2yaHjZPLMWmT6di7Tg2g1iZqHC/Ebs4BsKUdhDb1MtEbwyrroOnY02smgE5WrA5NbYkXRKZeHLfnIER0cs9DpiGJk/pmIhkSEVUkhOg5aIztUR5qlc8bncc6wCV6MoMQ02JQSq+egC6Ba+o8U2YlmQ4ZBHjInIjiYdi1lrTXx65SdgCcpsGt//S1CsTpWbqvd72fALivbzK1Z9940CwhzbuiHAdw6djzfecHuno6T9QlpuudZAA0MY1wCD1p4akzTtdo4NjocXwWxRsYrGO79+d34oFf/AzliREUx0ZhFMqI+sCiWXGctWQRZnV2QiZDEpciYQCVYjCCtA2eoNG0k6UNjg/ToHs3aEAJ9DooNswjF+ig2cUAl+j3koQy6f0lmSMqAqMjgTN4y5Uqyo4AX4kjNWMmTjn3fLT29mHH3gN45NG12L5lMzuLxhJxHBkaghIJgWQX1YlhqKaOeU0pvO3KKzBRLOKRB+7H0tm9mD1vIdZufBVCuhMXX/deLsgOHtgHsh5YfuYynHXmmYgoFHshMqiNxeN83AmE07pTbxrwsa5nR9dkGnVDuzq4faMAN8jJoeLHY73wzR/4AJ5//nmQjKa3oxn26EHM7+lAczrDgC9XLmMwW0DL7DnomrsAX//WDzE6UcCsntloaWnjBlcopOKyK9Zg9YUXIBEK4ad3fA+WO4H2pgb0ZtoCt2xjHOXxCTz60HN48lfPo7V1JlrbOtmMrrWjnTXJg0f6kWmI83mWohGM5EtYc+27UXQ87D7Qj3vuvwfhuAjb1ZlhoigaEuEUFFFBoZiFY1TgWFUkFRl9DS04f8kidCQV5HPjKOgmDozm0DF3GV54dS+kZBpzelsgF3chKulo7+qBpKlIZZJIpeJQZAnlcgVVy2PvBnJupnNE1EPay0xiq5gWzFIZE0UT24YMXPnOv8DK1Ze97gT3BMD9/Yqs30eDe/we8ps1zdRpFb0KieyAeOujJirR3sn2DLDFIC5IIp1jlUzLDPzLV7+GplOWY7hQwLmnL0W5lMd4bhgP/+xb6HSH8OF3rMbk+B4sWbIQk6NFjOVtiE09OJwlQUIaZUvAN374IxR8A50LZ0CKe5A1HaJuI5VLYuWiC3H59R9k+rxHtQuZGZWzUO0qDrz8MjuQx1ubYJk2SuN5lMeGMXRoB17evAtr3vVxNM2cBVcoQauOYuSpRzCxbQOiIsmHbNh+lM3rpEoRmmsgocgomiWYcRm2EsdYTsXurIjHDubgiDKuWj4fMyI6ItYAGiQTki3yPRasrwLK5FwckeE4BmJyFM6kCI3yVoUqIlEBhluFTccvkkRBbsasVe9GuPcU+M0ZmCQDKZa4gUQxaP/6d59CpjKKkDUJ382jsTGEdGOCwWpD1IYnWYi2tUFL9eDxX+/HBVffjO6lF2O8qjAFmybWYdmA5JegeGU8eOfteOWBxwBPw+p33YwzL70SZY+aFQ42Pf0Qnrn/QRiHi8iOTsInapxKNii0d6kYOTzK6igpIqEAHzd/6os4e80VrNUW6Jxwz96G5efhawZe2r4e//6dr/HXtm/U3K0D/xhJIrNNByFFhGzH8a4rPohVS65EDGn+W5Q2wSwg2kOrVbiCgWq4hE/d+hH4wzmUx4cgRH1EROD03jjeec0FkOQsRsb2M1slEYujKZqG5CTwynMjKIsdmHvpe9C+cAUminmWWxhVqlklSCTeJtGeQkR2kg4FyQdTGz6vBXCnT3AzMxa+4Zv3zdqME/w3ukK/4UPxP+MX/xiA+7uOwO8z7f1dzzX19E2/gOvF/2/E1FOxWCuw6tpbErjX9XcBYFK4iKVCkoq0OkWI6Yo17SoDTCo4a7pNvzZVZEdQosMmEvApJ4wyVwkUmw7TEyGpPMUNqdpR+h5RmoXaBJgNnzQtmAjTrxMduubSXDGqUMM09QhyDetGUNFImME0kYLNSpkBLhnPSDxuIkBpMdirH3sqaqYuAgxcKT6Cp6fgYpS6wEQxJEBPQN6zg0krTbpD4TDUcASyGoEjyRyfsn3vQRw6MoLhySysWlatQNbuNNVmPlVAy6b3ajkmU7aDGKEg05amYvX3WgffwcZdbzbU6Mxk2EUURpqKUgYb6ZRpo6HPAhg4U1HN1GRylqXj6Dvo6+pGcyqBJqIlk2KWojMU0lkGekbKxyyW8gH11HSYnkzHybBq0+6agY9HZhg+OMu0ajrsyurQ1sS0bLJipGnRNBOtKXm4HB81jT7z27qOU7//2+4FujZOTHBfm6K8/+AEH7Z6k4i12RShU2Mv1OODgvNBRSStAwSIqXlExkjBNSlAhUtxBDYF2gfXmuOZcMwyNFXC+mefxM9+eieKuRybE5HW09RLaE7I6GlJYU5nJ7qbMpjV0oSEJsOrViCLpOOuIhqNsMEGTXmNYpkjJmAH154cJlZAoCdnKQT9bbo+Wf9NWncB2bKOiuWiQjRlcmU2LOimhYbWDiRbu7FoxVkoOQLue+gRDA6NoaWlhV0sKTaMnpsAWffsWdwsGhnox8ThA5iRjOFvP/0JZPM5/NdXvoLzFs7HggULcP/z65EXNOhqA/pHcixjkFUJDU0J3HTTTbhqzVWcQWtWHSboq+oUun6t2cjHuuYWT2sBr7uvmd0WGMa93gc9V6CPBsbHx/GXf/lhbNy4EW1tbbjwrBXQRw7BJ1fXZAqyqkAk6YKioPfUxYg1tWDDq1vxyGNPopivIBZNoinTgtWrV2Pm7FlMqZ7Z3YN1a3/JE9uWxgR62zqh2Ab2bnkOenYC2TEd+/cOwRHC8H0FycYULr/6Guw90I/xsSFojoHc5Bji6RQijWmsuuQKvLJzD46MT+KpF56CoPqoWtSYJHpiGIkI5Ry7KOUnIdhVnDK3D0tmz0bU8NGkiuhMEICxMUHslGgThk0N2w9nITU0QyXK3sRmNIYdhKJJZDqaIWoisww0iQp4hwtRkuAoQuAU7tD15FE6is7yFspyLtsSNg+UccZb3vpHU5SnNpKnn8c3a9H4u2qS1/v569VV2YFtxz20Lt2pf3N60z6Qu9QoyhQJVGM4iRynRwA3MHeDSOwrGUQ/iUkiigP9uP2uO3HhTe/FXY88jObmVq4dSL4zsX8bksYYulM+2jvCaG4Mwy5WUKo60MMJjOkiHnnsZezvn8DIeBZzT52HRef04eDkDoyW+yEYNhqNJiyZey5WX/wuhOMdsHxiDWhsLhWGiT0vvwA4Bl+fI8NjaAglkYmFcPt3v45cxcS1N30G7X1zEY3TtHAMYw/fg/z29fCNkSD/VEmxSRK5oidkEQ2iiGK1DCsegSMn4JqNeGH3JB47WICWSOD6sxegPVyG5g1AtUsQqhLioThKBhlDudDC1LQuo2zl2UxJshuhimE4bgW2VeT1vUyeHIKChtkr0HnW9RC7TkJBi8DTIpCcoIGuyT5efew+HHn0bnQrVTj6CLp7OjFZtqDEFPTNaceuwd3YemQQFT8MLdSDeUsvRffySyHHO+G7xBh0IcgV+E4BilvCurvuxMv3PwZRCGPV22/CGRevgaCKUCQTD37zqxjYvh2H94xC9KnB7kFUSAJSQCwShmfZmJgsoaEDyHTPxHU3fxY9Jy9H2SHX4ihEl2oxYr458MI2Doxvx+f+8VaEow4ctxpE5dUaqqLoQ1Ud2IYPxQ3jitXvwNUXvheeLqMxkcb45DgMVUCSUjYM8nYx8K07v4FNG57DWX0L8fRT62BEiVlko8EFrjivF0vmN6MzE+Y6zdRtHDg4imef3o3qOCA39GDOxW/H6Ze/DfF0GpPZ/NF6V7RJu+3Dlauc9x1sHYEBVZ3xU68fXw8fnAC4f8xK9iZ/7P8XAPcP7S38tsfV41imbgRB5/KY1rWey0qTQ1rU64CKqbE14yi6sRnIOgE4ZbBLxUDt+xSjU3c6psfRNJKNo+qaGKIAk1FAmGwCaTrkMEBkTS5Nl0XlKJ2WJ8HUUfdrdGDP50xCmiIRoOTc3FrMDL3eqmUyRZaMojLpdKAtZOMpGapMFCWHCyTbqMJzHdYoUBuPnFapu1sH6xzVUftgIE3PUwO4DG5r7sfk0kwRRPQ9BsySAJnAdTiMWLKBQS5Ie+pLvOEdGh7Bjl37jmbIUtA5jTBo4snzW0KkWjBp5Q5qzQCIQXiNju04gekVFd8BndfnKS8VuzwNUSVuKhDPRqWpO0UMuFbQpSZqN+kSyQff8zn3kpa9iCJi9sweJDQVrQ3UUbUD50ZZgqYFzrk0Taeii7SRdHyI6UPnvA5wObWPKJEEOLyAqkw6XMN2+bzS9IyOQwBw6XXT5K/unXyMevm7cnB/1wR3KuitFzjbd+7gs3miaDye9newP3tUzzmVlVEHtswMqMVt8NRwajSXRJnWwSUrkeMkX2cEcMk1kuhQdH8Bjl7G3h1bcfdP72Jwe2R4CMMTk9xEI3DV29mOrpYM3EoRKVXCvO52tDfG0ZqKQ6UYj3IR5DYV1TQGujRNsypVft3EtKD1w7UCNoFD9HjHg+1RjIaIqiugbNpw1DByhsnAZyifhyurOGXZCsgRMjCJY3A0hx0797IOlbIcYRvYuP5FdHZ3crONdOWlSqB5qxbzHKd11RVvwejQMF5+8nHcuOYizOnrwQPPrkfWl3Aw5yBXJS2whGgijMnCBM466yx86pN/g56u2ZApOoOzCQPtbJDvHejoeQ2mKROp9dnVOrCiC1T0wc+Dj3pr8jdalMftrvVCjCjKn/rEp/H8iy+gXCzhbVdfibjkwdNLvDbu3LkTze1tcBURnXNnYeHSpexeumnzduzYshMTY5Po6enDJZdfziedmCfkGr976xaIVh697S3MrNm15RWMHNrFLtOnnHQaHlr7FJraZqJo2twEaO/owpGRLCZGRrHl2SdRzI2hs28GembPga+EsH/gCKLpDO76xT3INDegYlR4zQkpIcTCMZaZ5CfHeAL9tkvfAo3MynQTSd9CyC2QVSFMVUGouQsv7hlFwQ8D8TTMyhjU3E7M7mpAoVRGNJlAqrkhiD+praEEcHmdpWMvkQlN4KTPMhBCuo6NnO5h34SD8654J8646Jo/Kgf3BMA9vhB8owCXJ1LTcnCn07ynanCpaUoN2aCGoRWNdqNgT+SgUU+EKoYQFUSM79mFA/27MPfsxdjSvw8bX97MjytlJzGzuRE9iQgiUgnJhAk9248QSZwEGRUthRe2H8JLWwYxNKaja+Y8nH/JKpx7+VKsW/8LPPr8vQFQNtJYteJKnLnyKiTiM1AxAiAeITmRVYZfLfLEuKWtGROTY8QtRVQS8Oy6h7Br7wDWvOPD6JqzAKZVQKl/J/Y+fA/c4V1QpDwoN81BHLbjMwhrikbhTowy46YajaGgy0hEenFw0sPDW4+QghirF/WgPVaFJk9AdnRE/Rj7ogghkp5UEZZNlKo5hGNyEAMnN6Oq21BVapL7iCkKTKI1qwmMWlFE+s7G2de9B040Bp2PaxiCS/m/NpSJA3j6P76I3nAVvj2JIiVVhFuQ0000tyRxcOQwIs0ZFKtAcZL00Rms+cCn0DVvKcfdiOQcLVQh+GUoTg3g/nItU5QveOcHsPyC1XAtHZKr4wdf+hSMbBYH+8chIJDNkRyBWEWuW8Gy0+Zg05Y9WLVmAfYMZ/H2D30Z8baTuNnJBoFklEhJUmTepNgYKezDv371c9BLA/x4YvHRdcGNVd+CTNNZFwgrCSxbfD6uuuS9aIhmcHjvHhT0PAqKCTkSxSsvbMOOXbsxnBvGZ2/9a4zvPYTvff+byItlaFERIdtGa0RAuOpjTivQ2RjDwOEyhotAMqkipaThhVpwxS1fhNTUA0fQEInG4JAfAdXPxEwi/2dyVxbJ8aU2JPFpYHLMtLVeJ9XB7lQZDP3sBEX5TQ5S/5iX/+cEuH/M66LH1qkIvzGxremyeLpXA7bTNwUCkpxTy9SGAPDVC9+gEAtATN1Yhp6LwR1NR2xa9GiSE0w/OVadNiISJhCRiyphdmEmUSeBMgdhlSYwwQujYrhQ0aGoEZ4w1sEJT0ddG2EtxE58hVw+oNzW6MkK0UkkkSe+RJGt2jbTZikWiP4+PZ42FvpMf5OohgQAaSrAFGaaIjs0zRU475YeQ++FNsW6o2xde0hFD2lsaYpFEI0ALmXr0vHwHZuBdGDAA2iRKEI0TZZV+KKIctXG6HgWuVIJuXwRE/kCO43aBLhpak6HRZRgkZ6CjHboNZAvDlFmak6oDMDJTIBNo8hJkmjBAcglgEvFME2oo6FgKiHYZrC5MFU7mHqJSqCNNgwdsZDGWaGJkIamVAPiIQWpWAKyFBhW0XUQuOkGukD6VyiXAq2ySyZiAcDlqR8B2NpEn+OVXJ/poIbj8WeisDo0UaLXTCXlUZAbmGzV83/rDYup98HUps3rTXfrIGxq4UjX0QmA+9oT3AOHJoJGSg24MrCqTc/pa25eUQe7ln1bvyfrGdVkfEasCOIz0EZKOm/HoxxkHy7d7i7l8DnIj03gzjvuwLZtWzE6MYoj48OolEoc2ZGKx9Axox2K7MO1KlB9C62xEBZ2d2BWuhEJSUCY1iWaZlISmCxAt4hCWoJdqcIl6mjN5My2iD1AcT8KywB0G8iZNtNeh0s6yp6HvGWjWDXR3jWDqa5E149G09ArJuvOWpqa0dnWhI0bX2IATe69UENIpjN8fet6GeX8JKwqxcZU0Cj4+MvLV2N+Xy9+/sQT6C9VYYabMVqqMHsiFo9CiRANUcaN77sZV115PbMzaDmkSN56NHSNTXzULKp+zJkCx5PzOqg93mzu+P3iN8EuSRKo8TZw+Ag+ceut+PWzz8KxXFx4wSp0pjOw9ApOWXgSNmzYgGef+zVs0cPp552Niy67FAIZXAkCKvky9EoVjY0ZpFtaUTJ0NmcyLBd7Nm9DRzSKpYtPQmMmhezkKJozKWRSDdi+dSs2b9uFBUtOR9+Ck/j4HRkcxc4dB3ganw7JUEQbucIYlIhGDgnYtmsvGlva8NgzjyOWiKBiGSgVK7QaI6SG0RCPID85hIvPOxOXn38mDm/djIysoSWswtMnYLkmpGQCphrDC9v2I9U5G0NFizM2ywMbMacrzeeUJtbEIiK3alq7y2UdFh8rCZ5dDcz0CNiKIjdVVUFAbmwU2/cNYkTXcO2NH8PZl91wAuD+sQXLlMe/Xl012b/1uL80FeBOr2O4eJ9iMhXEC9LNRo3gWlOVTJW5Ae/Co362KyMhSRjb8gp+ec+3sWrNafBkA9t27mDGyZy5c2GZJhqiSYQJrPgDaI+5CJXKCEVSWH9wAgdyPu5dux/dc/vQP1zC+z50M1ZduhIbtj6BnzzwDZYNKdUU3nfDX2HerBXkhgHdMQLTR7PKP5cFlT0uKnoRkaiCqplDfngYku4hoqaQ6TkZtqQy80CyKqgc2AO3MoTb7/46DhzuR4XKLXJeVwGKKe/RgGRMwv68C8OPY/CIgZIVgR1uZS+Ri5YsxM3vuQpq2IBGmk2Dig4BBbeIZ9f/Cg/98j6oMuXYs4UALIG8+gT09jaid0Ybjuw/zHFg193wQVhoRCg9F6GGVlS9IA5Slqj5T9NxGWKuH9t/8U3M71QxOL4bL+/cidEKmXKq6G7MYHTgCGKpFEDvoeJDCDfiohs/jOa5J0NQ49x8o7giVfMRgoGH7/wRnr/7XmZ3XPj292PpGedAisfQ/9xjePSn/41CdhQFR0ZFd9hczLF1xBt8EDnuxveegqqTRbQxAynRi1DruQg3nQxbjkIgGRn5P7i0Pofg+Tbg5PAfX/17FIa3sQaYmnlEd6fmGwUKxWWS7MTh2CEYpoxTT6Ep/SV49pFfomtOGyakAsq+hCee3oOW9rm4YM3FaEylsO3FF/GN274O3SnyemdWbczvaMespApjaAColJHMNKEaSyKcSCAhythxYAQ3feH/hdY2Gw6Z+NkOZ7RTrSe6QU1I2c5E/uMhDnu0HJMeTge3wc5yfMfoBMD9Ey5sb7anejMD3Pqxrk9uj5vociFJN0Kgi5wKcIMJQ7ApEOiq0xjr5kv1eB8CuAwIybyBKB4EstjsKaB8MFGCppaUsRomPURASSWaMjnz0lTTMIPH0DSYgBu5+KaSSQbJBDDJdITBFG1SPAWmaZLMxTUZw5T1CheFtFFoGulkJQbADBAp3se1GSATNCRQT/+YmkYmNTwFoucO8njrBX/dhIfAIn1NhlCxWISdhkkXTO2+etQKAU+e9EoqvzbSq2qhKIeIlyplplBS8UTOgCYV3JUyOxQXyhWUyMkxSiZcgcEOva/6RI0FwKLMETw0FfXoANBkmn6HFjByYaRJs01mEQ40AWiIxJBOki45cH8ORyOsZa4aOkKqAlLFhmSyl3cRIqq4FUwvaF2k42nXJvB0TOh1kLNoHeCS3pZ0QlyM1wFujapM0myiKhPNj/QpFgFi0lMTUBZEnuZSfFAQhxTkAvPHlMDx3wVm69fycVSbaSDtBMC1eHJNFNXDh4+f4O4/OH7cBLcOXHnSIQXa8zo7o34NTgXDwUZJ7Qpie7DXb2C4IdB2KbKbMvWviF7/0IP3Y92v1mIyN4Hh0UFks1nYZZvvnYZ0A8LREDSNIjxsmLkJ+MUCZrc04/QF87Bo1kyOsLKtMhtn2K7FAKSUq6BSDjKZK7qFStWASZs7ZNZ+l2wPgxNZjBcrMAUZ8UwzU3BzlTIisQhEyQmM6SJpKFKIHdIJSDamEhgaHuDCkyJr+geGISghaKEQTy1DYRkT4yOwSyXE7CpuufJSpug+8OunkYWMspxE//gk4uFw8L5iKiiq5OSFS/EXN38UfbMoeiTItSVgGxAqyCiLqvKAHut5AYuDmnnUeCPWym8W8tPB7vEAtw5u6R6bnMzh1ltvxbp163iiQ8f9vHPPxuDAYZy+dBlsw8Sdd/wYSkRF34J5mL9oAZqbmwKdfanM93woFOb1lSh8JCfxbAF2WUdrrIGN6gy3At3QMaOjG8PDR/gYNWQa0dk7h6+JdCqDQ/2DMKvgrzXPxuFDu1HRs6A+QnayiEOHB3HasmX41ZNPQA5p3PwjbSGxVajtFo+pKOZGsOqcFThpVg/cYh4x24dKrrBRBSRTKdH+oISw7+Agkm1dMKUwT3YPvPIEOpvi7PNARluk76b1PGASEa090KELLrnCE2WQ6O4OXNNk126B8pk9FXasG5ffcCPOvXjNMYPAP6CIOTHBPf6g/S4Nbr3+4G2iBmCnH/b6PXIcRZl3J5trCc+Xee8hdj/F8YAkVIYDx1OQDsVwaP1z+M8vfwqZJh1z57Vj7rx5kFSFnc8FJUJ2Pyjmh9CSyCPqTSBpUUPdRzHUinFDxZa9h/Hchp24/Lp347yLLoIaE5GrDOOTn78VFR1wq8DffeLzWL5oJVSarJJPgUaZ3BbnplYtypUXYZkVyKqL8Vw/HrjvARzaPoTPfeZLaOqai2LVhhqLMW0+xfVQGf9629/i2Q3r4HoyPEWASxFbro9brrkUTYkmfOfuh7Bl/wQ27QAMB5g9qx2F8SxaomFseO5p1psaegkJTYErOCiIRdzy6Q8jO3aY/ToI7BGVWCejSsnGqYt7mQa988UJRFTgn/7xPzB//krkCgI0ldbWYNDhUKeTfEQsGw2ahT1rvwvJHsTh/D6MVwxs2V2GWRTQIoTQmUijWKwgpoQwI5GGKSjQZs/DmVddC6GxBYRMKZZIVnxoooN1P7sDT935Y4QVFZe944M4ddVFoIP84HdvQ/bIFoxPDOFI2QTkEMKiBscsckzFaafJuPwKOq8unl2/F40zzkDDzIsRa18MJdEEQdbgEZ0DIkT62jKQ0kTc9qW/gTmyDRGxzP4tVD+ZFQPNDQ2wJyeYCi2H0igZgJJIY/68PriVEWRao8gij6IYQbzlLLT1LUdjRxcERcSzTz6G//r6vyFEucxUIytxzOvtxfx0ElZ2DGZhElosiZIaRSQew9LZnXjq+fW47MOfRqJnIeWsBcMYypcnnxY3MDClDGLaHRjgCsRCoXH08fvFVKryCQ3uH7CA/099yP/NAPdo/tu0qIjpF3C9FKpPZTgUWghchulmYFfNmr41uBFqrsK1rNv6uQ1ojMcopkQPrmtRebJrGkzVI4BL/6/UTG045FIgGq3CUTxMbaXIah+B+ylRZMlkxRdhGVXWu9LrioYjDGwJoLKzM8HUGhCkTY2mRxQJQq+dKc5qOJgS08S3ZjpFkxXuV7E5jc/TYwK4PK12AzowTVlYY1HTI9aLfyqICLwSwCXDFaIucwA5FfpkF69qCGmRQJdLdE3SqRoWT3sJu9HxJq1FWTe4wKKpMzm+0gcB1z17B9DQmGHKM8cm1QAub9GeiwpRNKno8wU2cbDpH09zqftALdYqkmENXc1t6OvuRGsqzRoY1hmTm15tIhfQ0W3OA5UEF66uB1NzJcTPT+7YBCTqkyTKueXoFQa9ZCBEINWDTVSeGr2SGwNTAC5dQ8TsowmuTTR26njadI4I/AY0R/qail+uOKYA3Ong9o1S9qeD3RMA97cD3IHBfNDAIYMVZkIErIU6iA0aWUFjo67NPTrFJeUayQk8CoEJsq6pY8yEDI9yaQNgS+CE1pWNr7yEH93+fUxMjGFsfAilUpGNMeiaCmsRtJKjqO+haEUn6wAAIABJREFURHEspG9XZVSLWTQloji5rwvLFs7F7LY0JNdENZ/jieue/nFMVgyU9CqKpBPXdVRJXef7KPGk1uJrjwojLRxFKBRlPjBNapONSXiij2y+AJr8hpQIsz7otVl2iV1Wm5oziEXjOHx4mP8e81KYyhKsGzNaOxC1q7j12ssw1r8PDz//LKxIHAcKFmw5jM7WVqTSDXAoy5UacK6MlaefizWXXIOmdDMjWzq+wfpKgJa+FThE18+JpqmIUDQZuW8FsbfTcm9/c6J7tFlUW6SJtk338dPPPseNNDqvlWoZalQLDLlsoCEWxKrRGloslZDKpHh6z94FtXWLm19klkK+AnYwuWjJtCAcacTQyBH4YpVjjiJaI0+JBdmEQtMfmuBEksR5hOWB84YJKLu6Ad8zoSkm4AZGYqoSwrx587Fr916eFBNjhbK2A2IB+S7QmppDOtPIGn/BdpGg5/MC93gy7bHDYTYmI3aKYTnIzOhDNKShf8cGNMbCKOsWT3HrbB3qG5L5DMtJXIvZAtSwocakqNConYymdDSQP0E4hUk3joVLVqKnIzlt7vH7VTwnAO4fDnDrLsrTj2Ed4E41mWKJE0smZPhuGLZP0iCK8HIhOGVUHQsDY2RcpGBs21as/fn3ceGqXsRiQDSeAel8PK8I05HgSV1QFQEh7yBk/QgyWkDRzSKGigvohSz27d6N6972DjanI2BcMS38/T9/BWUjYGy87x3vwNL5JyMR0VCxiRFlQrRFRKIJdhEnBhpR8S27AlFxsPvAIMLRmejpWwJXDCHe2ApPCjNVuCmWRr40iAd/9X389J5vQaFcet9BRfWQScXxkatuQFdTK9Zv3op///7PMGoC0VgjykeyKI8C561ciNt/cDs3zJOJCLzKBGewfvsXt+POX9yBWIjYORZs0+OpsBMCIokoZna14OUXDiDuiSCj5lmzluAfv/BvSCfaeQihl7K85rpSgu/TmCwg4uQwufNp/OLu/0DRGUWmlWK62jG4cwANhQra4w3s08FRjIaDkutBz2Sw8PwL0TlvEeKNHXBskU25RMHE4w/8FM/c8yNEFQ1XXPdezFtyFl56YB1e3fAMbOMIBsdHoasix4VJpoOQ6qKlDbj4koWYPVtgKdvzL+axcMUNKIdmItzcB7WhgRtdVFCx7IuZcBYUo4y1P/kWBjetRVIsw7MriGsqVEHBgp5ZcCZzGOofgu6HYGthlKjWsfJYtqgDqaQIT/FQlpqA9HmYe/pVsGINsBQBDz78U9z1g28gUalgyeIlQHMn8uUKmhSS9+RRLE2itbUHntSEzpYWzMnIePSpx3DR+/8KbfOXwhHIqE+E7FYguQ4DXGLCmJJcE7UE3QmquupsyTpTq37v8OcpgwW6K09ocH+/tfx/1G+/mQHu0YntFCpiQFmm/nhg3FSfzh4DuEGBVKc5MAWZpzzBhLN+w1CxS1NLMkui77FWkwCuovB0kAoYogOTeRGBQpqkhiisWhBRqZShkN5WoeJLDzJoa1NVfkwoxAYBmcYUOyZ7tsV6V4qXoeetU4PrrsTkOqyT6VQt35Nef0gLsnYJULOqjfN4A4DL74cnUUHsSB3gcge/pi3l4t53ebJDDQOK+6CpMsV5EPGJp7yyCi1MdOrAnl1TSP9h8WPqObvUE6DpCrkT02RC0Yj2LMN1PIyM5jiWgx2dSSerkvsefelzrqxIVGz4vGmO53IYnpxEjiYspCkWgXQ0hDk9XZg/ezYakw2c3UjTB4pDoolsrpDliR5NdCkKQ5UlqEQlYkMFj4EzTYN5WmsYIGBLFOWgJUDTM4qDcTgqj7S2NPHmbjnl27LWumZUVKsw6Gc0saYNlKPwCPRTh5qbGaQ/BpsBBeCBJuyvUbC/hunUb1tQpgNhOmc7du3kXz+hwT1+gjsypgc69ina2mONq2Oa9HqTo35s66ZuIUXlZo1FsgSaMEoinz+aHND94dpeoGlUFezevRO3feM26JUS01izZEKUz/E5IcLIrK5epBJJnszSdVcuFaAQuHBNyK6B7pYMzl6yCIv6ZrIT89ZtOzE4YTDArVLzhXTirgVXkphGRw7KSjiCeKqRJ480tSQzF44L8X0GeOUaFVWVQmzmxmuFRJmUFiYnRzk3ke91NuiQeP0JYBbJUEWONZrb3oy3nrUCW15ez5Q7UwtjqGwj2pBBW3srQtEQYg0kuyDPABnRSArnnH0Bzlh5DrNKeP0kLTxNvWsO9mz6pQT6Llr3yHWYem9sGVC7PerU5mOa3GN3RB3g1m8bwuT0OF53AKxb9wQOHjoEWwzkJg4V1GQEQ8DVMBGPJ3kNZodqmizTOaXXQ+dVpPWZnD2jsMt5LF68GGI4iudfegGeb0IVZMhuGLJAuddlPpbkiu2apKMOQbcd2OEIT5GoONSoWfl/2HsPKLuu60pwv/RzqJwDUIUMIjCAYBKjGETJlmRZltN02yNZkmfcdrd79epxr1m2l+32kj1Wy7LcyXLbirZkSVS2osUoBpEESRAECBRiAahc9evXjy/P2ue+V/VRBEHYkmZML5QWVaiqH95/791zzz5nn73dZaSIoln0DDSZIbRSaSl6sdimkTbMjrbGaOKiWEhgvrQIPZmX+UnLAYpUca27Er88nle4yJqudEV6BjejvaMHxw+9ALteQ1t7j/K81ZVgotDrxTNZk3jOAqio6kfiikJbJl1dD2B7OvxUF9547z0Y7kpEEn//tPTmCsC9fIC73iYopijHXai4MLcKcFk0ki2L+QnjEceTOG9LD3jqP5D4xNjXgBP6qAYWjr18EtPHjmNu8giKuQZ27d4mvqkEqbpew9mpRWQL23H+7BS2jaeQM2tYnjkvOUNNSyBhuNjUqSGj2XBYnOG6Thio2R4CPQeweOw7yKcSCKoVWJyvtyKVeo/x0xAGF0ebKKTHXObc7AIKfWPIdG9HZ/825AudlH4SKnLgk9KchJF0cezME/jt3/138Jp1BBZQ0R20F/Po1JLYsmEDnnv+eawEIerJAgw9gcmDU7hu+wj+259+FOlUAVYijcpKCb5bxkc//l/x0AuPiz8vFcYbVeYLQIMOOxngjjtvhlOx8cxjL2Dftptx+IXTeOjh0/iP/+Hf4N3/+r1IGTrStK/x2S2m7WMCuu4i6ZSRbszhLz7425g8fxAbN25Aab6Bgp7FgGVCazSRzhZk30gw/UlbmIaHEoCr99+GbVddi/a2PmgpWuHY+IevP4CHHvgUCgkT1113K8pLDSyfL8Ox6zg/cwyu7qDBcTbLQFBrUrsL73jnLlx3XR/yxTk0HB1/+CfP4Rff/3+hb+etMIp9MJK8RgH7Fyo2Mx4EATJeE9MvPYVvffJDsOrTyAR1mD7QlU/jmm07kWg4ODc5jcnZFdhmElVWeJO+FMauu7ofbcUcvPQABq59FzC4F1XfxPHZGYQZA0FpDk9+8tPI6Aaq+RzKjodcKi02VPPl8+jo7Ieh9eBn3/YOOKXj+MznP4u3v/ffYGj7Xji+chIwQxsG54BpRRkacMX+ikKiPJG0nVPWc3GBWvaxiLYsn3NdQ+wKRfmfFtP/RTzrUgB38+bNP5bPeLkdrPjNX0lnU51WkkH5tUpRZgcx8lVlorXa0eW8SnzTR5lSrMirAK2qmMdgV+woqLCcMAQ0MbFld2Y1KY7mbDPiI5uCGWoCTglwKfjEhSizobSfkVm3unRyhSbN4CedXw35bE7x+vgcjpvwdQjOI8VEFmdF8zVkBc2TSj4/taJSK+EW6Trz36QmS/LkKdEpaMik2I1d62LF4D1Wjb6w0xVKkkrbozXBAQW2mRjzPybJsTqtnJO6LRVbCjkw8KRSGUlgmYDzXCVTGSyUSgIY6ecrYIIdqBTpUaFsfpwN5Owuzw8pw6dOT2JiYgIJHbht33XYMNgnoJvHQfrz4qJSy12pVrBUWo7OJV83MmoKCEyVqBg7rjxnPP/S3YmEOYg7WcAgRZqghp1cFv1YBRWF5jBSrCQIjz164wDKTm4YiL+cXF82mjkTI7Vh1dWRZJL+wNF78rzHglLqXtZX50XVPR5R5lfBr/qZ7976dQXgvnoHd2ZmRUAPrzHvvdZ5XBap4t/xvohHERj7+CXFHBIp5Nrz+9oOyZlxfjF+iFWY7wkl+SMf+QiOT5yUWbZqtYxSaQZzczPCrqC68PjGMbkH2WXkfaAYDJpSbHdt5NMpmdmltVepVEZA8RDeVPTjJlBnMmIaKK2U0dffL/OiTGRpm5vJ5lGr1SPmBH2cm4BGMTUmBSxymQLwSAVmnJDOND28Gw1hhGTSOVjJhKwLFt56Ozsw2t2N2ckTGO7tEwBEG7CphQWUqg3k29sxNDSEfFtBfFcZC6p1WwqAbW1deOvb3oHxzdtV15wdJurLcbwgug5yTcgsoUAeZ0aTLECqwpicW53HfGmBKV7PmGGjilCa0Mb/4A/+AG+89z60d/XL5/W9OjS/iYxlwaLdU5PdZK7PEIlsGs2gKcru7N6SUUO/xQSpe6GLBx/6FupuCS8ceh5HDx9FUHeAFVuKhIHmoOnUYKUSuPWWG2A3ljC9OI9M/wj4sL1b9mDH6BgWJicwfeoYsgkLtWoDdmCip29Q4gVVTJ2ggUazgmJHVjrLLIYyRp08N4lspg0UfJ2bq+L8TAmhkUSxqxdeUMW2nf3YsXMnak6KUnro6R7E6MiYMGp4bhtuE5lsOrKJa6qxk2QaXqMOy6TFHef10spOhlZOpop1Bw8fwrVX78V9d77hhwK4l0oUrhTjXt0HV+L8RUSmXpnzKEbJ6mNDriG156nHcsbaFx9RR7Pw6BNPSQGM7ITz02dEQX1yagabt26GiyZOnTyPwC3CcTzsuX4TKrU5PP7IQxjs7RHLq4Gcja2ZGSTr52HK/mhDS3A8h6yMFALmSMKSC5Dgnit6J4rJxGIONQ08vwmDdFrfghvmsdzMoWNkD/T8CDp7NwqN2eMapOUeP5huwAubCC0bf/N3f42vf/MBVOwSrCyLxg6Cpoek6AtpqLkh9EwGnusjqycR2j762nuw56rdwmqZX5rH0YmjWFxZEO/cIDrWMHCEkmMkgGv2b0RHoQePfuswzh6roC2dwi/+wi/jrz/xBRw8Moe3vOVN+M+//3soZoG0BmSRhN10EZg6cmTcVWt44MN/gtmTB5HS2bhQbLekaUjMSCbTsOsenJqDudIClrwlFLvaUUy3i/hT7+gGZNo7oVkWzp46gZeefhzMjPq6uhG4BkqLNkolWheFCChKpVdEj48xje4QCQP4zd+8HV19ZUyV6vj4V6bw87/6x+jZfA0cLQsjsFQhUSmQyHkjcDRokxTU8IX//gHMvfQU+pMuLLuK9iRw3a4d1PfCSqmOI0fOoO4b0sV1DbKJmpITb9mwEfmeQdTyvciPbMOLx8/i2EwZ7/uPf4BUsoAv/tvfxLMPfxeZ/iwKw0MwC4Oohi7mq2fQ3t2B8fGr8ZNvfhtOThzGxz/5CfzCe96HjVt2IqSeA33MWYiUfEuTHC42X5SMSAqcnqjxx4UgWUORtoawGKNmVZyvXwG4PxYY9/p40X/uAPdigT5W3Xw1gEvqrYCKaLaFyZTQlqNLwu6ugMwoGWY1XwBIpFIMijcEvtCGJUGMlIDjhURxJ1FLlg6uhTQFmVhFZbCPrDCY0BKYETRREVm6h+xcElBxrjQM0d7WpkA1walM+mmw2P1g3sdgxAjGFc3qv++hUbdFIIFJCl9fkj52QwLSXEJRWY4BLxNXqnXGlI1YqEKqXew+R3TlVZDMRN9SnZ9YkCpkUm4q6yACdtKYCQ5WK8usDrJDSqEmUeCDBHduMJLsWpxFrgnYS2bSIopBoapiWwfybUXxg3SpThNt8tzAz89M4/jRY7Cbddx9803o7+0RMaiFxUUcPT4hIJevxfPCymQ8TxsDGKngRbPRLPbF4GJNyTVW2uYGrBSzle0Q7ReULUzcWRJKY+SdLOcxqhpyM2YfmDRsm91r/iwzubp0dykOxPNNgYTVpLzlfMcKgGsRIqLMr/7iCsC9WPS8VKyam1M+061dD+nmcgm1gF7+W9TMI1aGUkmPH0MwFEUJsbRS4wq89px9VwyEUHxGP/2pv8Wjj34frhOgVi1jfv4slssLaFQbSKRS2LVzJ3TTxPLSktz/LJDxPXm/ieiapl6PXxTW4EYeF2A4w0pgzPnyzs5O9Pf3yv3EGJJJFwT0kt5vu76o6HJdagS49G22HVmPGjuU/PyMFTI77yKRSgpNVmaQI+9rzo/2thcxe+YkCpk0shS0i5JUzsOfPH0K84uLGNkwiq6eTll7UqjTlTc4k5C773kTbn7DXcL2SMhAoCudRC4kipeQ1cEYK93cRBKJhDrHamr9laIgF7v2ccEiLhZRMImFtQ9+8IN461vfjvGxzXKtTYOigk1U5ufQWF6B4ZliCcJ1mchl4KUC5Endi5gammdJ0mqlLHz+i3+DyakjeO7AUygv1VCdX4ZWqWHfrl3o6+nAgYPPYKm+jL3X74DtLsHXQ9Rc2o/lcf2eG7F1ZCOWJ8/g7PEJEbibmpmBnsxhZMO4FCuWlubRbKpufiqf5iwJFkoVdPR2Q09qOHd+Gk898SLmF9j96RL6JYsA9eYi5peOYu81e7Fl+03ItQ9jw8bdGBwel3Mq97BFCnND7teEpSNw6qIo71VX0NPVLXYrVL+32YGyKDbD/SmDxx7+DkYH+3HfXXf9UBTlKwD3wjNwqVgVd3BlDUR5Suuz4z0jLkhzf4+/SGeOxwtEPFOYWGr/EPV/jVY6Nv7oQx9GolDEpu1XQUumUK418dWvfwNX7b0KNADI59sx3LEFH//Up3HdHddAS3F8qol6eRFadQ57BkLcNFBCRzgFi2M8XhVWNhRRJteOjka6ySzNMYdhTcUUFhNp/7R1AWcp6RkfZlH325Dv3wcjPw49O4yO3lGYelKYXuJVy3YFKfuhB1hAub6A3/qdf4/FlSkB36k02RB0dxBheGRyCWG7VOtARzEtcS9jpsSRQnIqsud4oIzbqaQUFakmrAUB2FfYun0QG8Y78Owzh3D25RC5xACqpQpOnqhgfOsYDh05KZ3lrds24Nfe/6/w0/e/CWadTYCM7PcyTuDreOhzn8LpZx9Dd0ZH6NZlTpTnwEolsbC0goAd5tOzmCstSg5XyAMj3QOS26XbC7AZJzUDnutiaXoaGkfRZJ8AGnVdqORaIgvNot5HFUFI0bgA3R2mzO7+23/3ZmRy51HTU1hJ3oL00C1AoR9hmIblJaWIR3Dr68paUe6VpoOOpIb5l36ABz76X1CoTaOoVdGe1rB14wh8XxMrtWcPHBJhTc1KoNK0YWSSouC8MBWivUdDYXwcp+aWYSQ74WWH8H/8yScBqx2P/z8fxGN//wWUmudQHB5G18ZrMVspo2qfQ9dAO971c+9Gd/8wnnvuBXzr29/G29/xLoxt2iyjFmTIMVbGgqMy6hLtE6t7BZkwUQNrdV20dHDj/V727zC8oqL8+oCiP56j/OcMcC8ObtVtrv5/rYOrKLeqyh8DXAE7UZInj48SYKH1UiwqSg4cVyWxnB8V0SUKBRHo+K5QcrnAWpNidhuy9K0kFczzpBtDFV8qWCZpw6Ozu9BQqsGR4jLbS3xPJql8TXmviF4spu0RwJVPRqEQJmCkRxN0W0kBXs2Go2iUpMnyNfh59FCqhQTinKEVeiDpaoYJy1AJuYhXxdTl6Dj4Nky64y85b5FyMkEsE6d6RYGGuOvFhFwEp9jxImgQI3IKQyilZM66MhwRWKvZXlVlIxCNZ1tp71Ns70B7RxeWl1dQbyrad6GtKIkYP/fk6TOYmZ3C9ddeg66uLrFkOTc9hQPPPyeqswyAPH/Kw1Z1x/jF6xKDHH4npVr9HCUIPA/cQCVh4PxbVCnkudEUDZvHuQpwozlO3meyafJ1WHBQY9OrM7lNAbX82ZCZSQJfl9dP5+zImpx9fD/G3rlxAOZ9e0GCE3V0r3RwLz9pXFig12HczVDf4/URxxEFZjUp1hCwkpLO+5bFrLgLEkbAlqwDuT4RwKVCbZx4EpA+/NCj+NjHPiF+ufVGDdVKSWZymWiRPk8FY5rW815bWlqOwKC6j6S45CnqvFSqI4EyxgYeD8WYmo0aBgb6MTI6JMcRz7eyaEabHD633rCxsrIi64csBCqXMsZRVT2ee6evLotIXP88LvWZSLjwZY22FzvQls/h9PGjEj9uvuV25Nva0RDrMiarOh58+CF5j86eLlW0Q4hCLi9aAs2mjbvuvBv33f8TCqATyOoBcpkUEqYSlZPiYcQ20RmjTH019r3SKuji+1xcjed1UtfRkBj4Zx/5CH72Xe/CYP8QDN1D0FxBaeE8Dj37DObPTSFwQmQzRSQzORhUkEmZ2LZnBzq7e2FZ9A3leEkgn/OBL/8djp84gAPPPIVqzcXK/CLcpRLuv/Vm7B7biEq9hKNzE+gZ68bp+QkkWPjT8rBrAfoHNmD/NTegdHYaxw4eEQop6ZyZYhF9g30wqNItugK20MPt0ECxexDtAxuxe/81ODX1Mh787nfwyHd/AEvPwkoV0ag7EvuatQU0VmbR1ZXFDbe+Bdv33oxM1yiKHb1IGUl1D1PPPW0JnZ3dfC1owK3NI6jM4babrpdrcHjiDBp6DqGRhe2oePbSsz/A7bfciLvvuufHk2BcGad4hSDewumDF5zruKYWx6nY7WF1fxCxzGh8SsQZVWyTMSRhGCmGEPcgFlcffuJpsbVpUtu40IG5UgU1x4OZSMk+SxGmc2dmEFQsFDq6kOstoO7X8dKLh7F760ZkUEVXeBqD/lPINI6KBy3lgDWTehW2UPa5j4ryPGe+WfglkJK5dEXJ93kP+nakb5HGQi2NHfvfhkrQAyu7Ee2do6KyHDJeaCLtJwDMhQPHb8LK6Pji1/8On/j0R2FYLhrNZVhJSFyhOnK9biORS4rQ3nK5CssyZf/neWJBj2vTJpst3hM8ClUaSGoexobbsWvXMBxtSUS1LG0Mt938DqyUbHz9K4/gk5/4mqyPXEcC3f1tMLUmfvU978fPv/09aFQCYbD4jo2EHyKDGiZfeASPfulv0UZxSwp+agZmS8s4s7yEuZqN2ZKDw5MOCgbQ8Mn26EI+xwIh88tlySPJntN8U2aRk+kcmk0q7VsyksJ412hWYZAanQ5gJlw0qiE2DAPvf9/9MBLnUQkSqKRvQnboJoQFFkRzsNykovmK2wOLmiyNmND9NCyniXRQwbf+8r+gfPRp6JUZWKijp6sAI5PC4OiwjNhNz5yDXVtGTwep5jVodJVwPCzXHPQMb8L3f3AchtUOvW8X3vVnnwESHcDMDH77N96PuaUz2LRjB4zcEMrlZXjV07jz7ltx451vQiJXEAbOmclzGBndCJ2q28mEFG+keSPuGqEwkuN1IPs7+wyRW0nrIor3B8nzo4J2/LuOwR2XHdter2wTLWw9A5f9cf/lP/C1ZnBfHWReeG5aE5DXOmuvdSle+z3XAK4AsMj/VvRrI4Ab3+QxwJXv6wAugZl0VLxAAKRKiPna3DQIcOlJ2RRaMYMaj1s6MZHlDUEtFZTpa0lRAwqBcMaBo/GS1LVUXgWUEeBS3ChKLmPnVFm0kQcu0VUshOPRDFwnJTkp3eWm7Qql13MDRXmOaH2kIDIBFtsfdqzYCY6FplrmkzlnvJ7WoTpKpOBxMk8T4MjXWQWxkpBLii2ztaRWxyJVQmlOJcQiSUBf5OcrFgI8liCUhJg0qMVSSXw9ZXPWTSRSGXR3d8NMJOQxMa2E54jUydLKMnbt3iOb3okTJ3D67CSOTUxIIs9jJCioVqtStVbzxkpYazVJ4OaeUt1o+S+aYSJgoZ8uu7FxnFwFQ2FEb40AbfyacSElpsWosxGBWrEQUv+mQRM3V4pPyZwuu2XRpntBMF73uysA97Uihvr7pWLV0lJ9dYQgvp5yr7MAFBVahGXAwgd9aGX0QAmncWYxLoJoUaEj9jBW09ZUYeYMZ0Sp1XScPHEaH/jAHwtFlGuaoGV2dlrucb5WodCG9mJB4gY3TRZ7YtaFbMKkQgv4I+2QlPcAHqnEnJMP2OHVsGPHdgz098p6KJdLohZcpzp5tSzrM/Zx5nfNUCyLdCqlZscdJXrF/2KWAqmw8XqwG01Fm5Y5XkV3I2AdHNkoypVj41ukE0NqMy07jh07JuupvaMo6yyXy6Gd/tiGiXvvfRNuuuVWdV4Z+1xFIYs741I0jAX9DE2YJqIa32L7oITZLk1TXk3y5TpoQtP+8J/9GX7uZ38GGwaGwMG0s8cP4djh5zDx4kHUVyporDQlacq3dyJdzMPIJjC+fSv233wLkilSxMkuycs8/Ve/9kWcP/syjh45iKXFMiYnJtCYncG1m8dw055dmC2dw+TyDMav34aaVsPs4jw6rG4EFNx6wx3o7e5Dc6GKubNzeO7pAyh2dmJ087h8rFTSkETWbzQlad28Yw8GxrdhxQ9xdPIElsrn8OC3v41Th88jn+rA3HIFDccXy5/l+fNoTzXwhhtvxPDYXujZTkyWGugeGIYeKIV/7lOpXAYrTRc+HGSsAGmjig1dKdy8bxeefPJJTC9WsOzSzsVCNtcDz/Ywe+okfv5d78Rtd9x6eYvwn/Co12vS+E/4qKtPuRwV5TiexEyzeO9S8+Iq1sQFaknuSQumOi2JwJL3qKIsYxWZXRRpdEITyzUbzx2dQKajB3PLVTQDHW09fTh56gyGN4wCmoPZc3PI6p1YXK5gdMcmNH0bizMLaM9aCCrn0aFNYNB7DKnaYRQTGrSAeRBZb6JTJTGKdxrXMAv6UnjylLaGxsK+yflvG0Fo8G7ETNXEzhvegaY+CBe96OkelwI8JdlFMCtQbCdRrucbmB7K1Xn8j4/+GQ68+AQazRUYZoBrd+3Chs5eEdH79Jc+Lx1QWoBR2T3Oryhst8EQAAAgAElEQVSCR/ZM01dxlLY6hh8iFeow2bCo+chngXvfugeBlUB37x7cfNNbkDC6YNctnDg6i0994mN45rlvw0zWQell5g//6bf+FG+46U1YqdhoK3aK6GAaDeRQwksPfRNHv/cgkg0X506extT8POoW4KazWHZ19A9vwtDgGBYXl/D9x57C0EAnclYNZliFHjJ/o995Dk3HhBOymMoGBS0obRiBg1yaGi0hKpVFmAkqtwNjIzn85E/eAtOaRZDpwIJ+FTo33QY/0wk/zMKUDi71A6RMqzadkFaNWYS1GtpQgT9/Cn/xh7+FDs2G5VdQryxjpQ54ZMOkgZHRDLJWiJzhYUt/J1KM25Yh8/vlmoajx+ZQWk4gObYPd/6HP8KzZ+Zw2xtuxjc++Zd47onvIFcooqG3o7SyhJS3hPe+990oDm+ECwtWMq3cSKyE7GWkJ/M4VynG4qkeWwKt5dM8N/HvW7FEvH7Wd3CvANwfJpK9zp/7WgA3Dqyv9TF/FAD3tYFtfBRRpy6euY2A63qAyxkwCXAR8CE1WZLLCBDzb1xgklxGs5ekqa6+S/R3+j5y05EuZUyp9Sk0Qmsgxo0QmWQCbbksjEhghACPlOXYtiHu/PF881zFHWF5r6iEG9uYSELKZDfgFsIFb6nZPHYGqQociyM5KoCrTpAvdGJuODyE1iqwgPuocyuPj84D/83jIcDlOeB5icRNhTbDeTk5PHqA8lmk5qxSQ1SXmF1S8fVlZyYStxLAqYWg5EkunxG7HuU56wtIp60QLX4IcLkxt3aPpTrq+5hbWMDQ2BiWVipSAZ+dn5PX4PWh0A83eglk8l7qfuB5jbtiquihOrXqHqBSLo9RzTrzs/J443lnfkjSeeKkQv5Br2Aq8sZU92jGM/bxZEeMQFauB+dFoMnPDgsQng+bgDci/vF4RbxKwHPk0Rrfh9ENF1PNYgn8uIsY34/8HFdEpi5uE7S83Fyl3cv9HlGTV5PEaC3LvSAMBLVuYqp+fJ+sB7jxtaA/dQyw2M2srNQF4M7MzMkaKpXLAnKZwPCxo6Mb4DmcT3dFLZ2Ue+neko4cMw7knrSieTVbBNA4h87CTXtnB/bv3y+dCAVwy0imLCzMzQs7RFy1qAzN0QcxCeN8KzvTSgCPx0TaGwGqrIswUPNhSSUUV6/V1NgGxVpqFVFB3blzJ1bqNubmS+gfHsXg6AacOT8lBb6XXnpRQHZ3T6fYnCVNS3yz2/IF3Hrr7bhq9x55/bRlSWc4FdHA5RxTzyD6meed62cV4JJRwZhLoH3B18V8cCmYFymUA9IB+NM//VP87M+8ExsH+zA7eQoPf/srePmFA9DsOlK6KdfDdjwRXCl0dQlNuXdkBDfcfDO2X3UNQi0hXpGhnsTnPvc5TE2+hJnzJ9FVKODx734XqXoVG3s6sHlsCFOL0zA68vCyJrykhrPzSwBySGbasXXnVdi+aRuq0/OYPDaB0vQ0xsY2IN/VJj7ZMtLihzIryGvQNzqIQm8b8kPdOPjyQazMz+Ifvv5dTB+fh2kVcfz8LJYqDRGw8hsVjLRZ+Lmf/mlY2W54VgY1M4n23l64dVeKKIyFFOgLzQRMy4DXKKGY9rChO43ZsxMSC/tHN6MWZtFwkqjUDdh1H+cmTuKeu+/AnXfvV2qFP4avKwD3whncuIO7CmIjVtBqcbblHo8Bbly04z7CWW418co1Qg0Oduk4U63D002cW1zGkVOT8JMZzK/U4ZtJdPcPYXpmHh3dnWIpNjs1i7TWjvmFCnrHhmR0oDS3hN5CCuWZwxjJnMeo8TgSlYPIak34jZqsvRTF65CQGCaCfHoo89zcTwlwWbwPdOYOJgIK5XFP1DKYqljIb9iHbNcuBFo/Bge2IZPKitepFnDciLP7luQXttuAlTLgBjW8+PIBfOkrn8PzLz4jAHf/3r342bvvQ7m0jE984W9xdmkOnhlixfbAOloilUCj6UghnvR+7vn0NqfQU8Y3EFY9BCseVpYDbLu6E3fefy/uvP+d0K0CtDAHU8sgFaRhooLPfPr38fD3H8D+G3dgZNNWaGY/hsb3oWt4L+p2AoGfRDFlIaycRYfu4YVvfgNPfePbSHvAmTOnUA+qaJghfuaXfwU33nWPHOPMTBm/+K5fwY7xjUjrFRhBE5apiehVU2tDPchgplSX9VzMaigkfSSDCjJ6gKxFITgHmZyHof4OFHIpvPGuG2CaC2haGZSMbegY2w+9jXlVGqaXFoDryP7AZola3BT0gmejLeVDr8/hpUe+hae+9SVY1RISXhOu00Qmo7rwCD24TUeA7e6NXejrLsAOG9CTacyVfBw4eB6GNYRjFQv/9fsTKGwYxp3X7sL0S0/jjbvGlV5DrgdGPot6Yxbvff/7UOgZR7WpQLfKTVWhRoCtzNgqyn2cD8k6YcE0ahiRARfnUOtxR5zrrgFj4ArA/TEE9dfLS14OwH0tkLu+I/taQPXVOriv9by143hlB1du7HUdXAn/BDERuIsBbizMIIPpUYWIGJO0U/ldtPCksyqzqRx8V93bGIwxeSRNpZDPImSS6dkiGpPPpIW6S3ArIudRVIlBGDcGvlYsdKPuEyXCoug1yruWGwXFY4R+Fr0GO80ihEN6LG1tZJYvBrgM5ipDYTc3puvEC361uxlVW/k4Ama+jupie0IX4vurgX0azCuKr64Zq8ExvgaiUi2WOIF0cSS5pYCMGfv7sovkSMItFkvSZXBQWl6R+Yqunu5V6rMA+IgyrWYkFdUu0E01v0yRl4AiGsrOR+ZvI+sn8UcjcOT5ix8XARw1a0zlaJoPiWe8kuUQNT5Sk6A63QSuEd2L94oqBqgrI59HRIiUKreo/EWAVxQKo/tGzd5C5np5vA0vRC0w1DxupGAoNiGvAnDjgC5vGnm8XQG4F0bRS8WqclnNtcexRWbTo4vY2vmL14P43MZcdLVqIlqz2mxF9CS6Fuo56udYjZ305r/6Xx/DgQMHYbuujB4QiC4uLkqcIN0+nUnKyEBlZVnuLyZ9LKjwc7BrHNt5sW/RqNPmSK3vputiYHAYu/ZcLQrATNgkNkTzu6Qlk8LMju3yUgm5Ql78XElpY6IpBTKbVD8Va1i8iunZFNwS4TTaxpCJwrn40EMxn0EHPabzbZhbXEapUkfP4DCaroellbIIaJ2fOouOtjz6eroVW0ULRUF+y5Yt6OsbkG429QXY2d2wYQMGhobR0d6FbCEvIJMsFgG4ZFlKR4GVM5HRizxYW0HtKwGuul5qbfI/dlAIcH/unT+FkaFBPPXdb+LLn/0U5idPYLy/XxTu5Xp4PparVTR8H+VmE7mOLmzYvBW/9O73Y8vuvWjWA6RyBXz581/C6VMHMXXmZdxz04148CsPoEMH+tty8NwmTk+dg83RlLY8st1dOHr6LNjDMUzVidi+dRsymony4hI2bdiAjo421J0qUmn1d3aqzIDxUUe6PYFku4murT04cfwoZg8fw8mDJ7E820SlqeN0qYrj0/NYqrBMFuI97/pJdJNeGqaRLLYjzKaQ72wXgSzGCZcze7Yn9MakxcJHHRaa8KozeOzBv0cqZWH3NdchVezFyPhOnDpTgqnnMHH4OPbv34c733jdFYD7I0zaLqeDG7/deh/cGMxKHBKNjigUReM2tASTrCGILPU48U5RQ9oQ6iZKdRtPHnwRiWIXzi8uo+Z6GBwZw/HTZ7FhbBQwXZyYmEB7qhfL5QY2bN8qedC542fQU0wjWJlEf+oc+tyHBeD2kE4buoq5prFwT/ZLCJtiQCb97bklhwJwhX2mGRKbXLsuXWVbz2KqYqCeHUXH0HWw0hsxPLwTbdkizNAQkMvCHwEu4xP3bDewkUhpqDtlnJs+jf/18Y/i2LEjSIY+3vMz78SXvvwFNHQPS3YFfkqXEQNaErGpbehKyJPjY4anQad1mm+ggAT0moaV0zV41JrKGegY6MONd9+DN77pJ9A3OArdN5DgGg1ZqJzAwef/HlrSxcSZsyjbCXztwRcw28zjV973O7j79p+C5gSw/CW0Wz6MyhJOPvscvvnZB6A3ayiVpmT9d40M413v+RU8P3ECzx86hS888BA2jW6BxQaGXRcHCwqDkWZcqnuo1n2RrOzNAQMFHelgGYZTQzGVQbGYh5W3MDDYh3f8wr/CI1/7AiaOP4kzCxX82u/+BXJDO+GxM6olkfBSCJmDRJ1xepsxZXNsH4ViFuWl82jL6Eg2lzDxgyfw2Jc/B72yjDZDh1Nbhm5w3KqBtkIWTrWK0A6xY+coevoLeOnoBKbmbCDZixeOLuDR4x6eD4FUex5+uYLRFPCr918ve6E1tgPX3HUX9ly7Qwr/HjhTrLQcuN/FTYl4BGh1Bj2aLb8UwL3Ykl1PUb4iMvUjDGyvt5f65wJwLwfcxuAqprKtdtYu0sHl6zGZlE5d1OFTtLkLhWjY4RBAx8oRbWU4YxAT/6PZF1LKuMho1aOqmJx7Iqh1RC1UJyjkjEfCRCZFagk3gVBEPiwBlEYk8a+ST0rHy/HRWFFtVarXGM0dqGMIJGmm/Y4XHQe9DNXAvR552kbUIFrfEABGXarY85EJc3zOFGhTrRPOm67SOHTVGa7V66IIqzo+rBJTrbW4WmGLGYassMq8sA64tq3eVzrGulhoSEGBSbOhuhZC5RUaKOlLHirVmpzLQrFdKJcxUGfXJwbhBJ00QTeSGenQir8uRYEo/GVZ6j1lhlIVKKRgwc8Xn81ILVl8hWORMI8btLIJIVVQfVdd74TcK4reLtRqeS0mpFTlVwBX7JeoxEgV3qhIIMkHLZHozEaKGH2HaU/k+mj4ASqcg/IVSyAWByG4j2dwlUJ2RHuV+ZJoFvcKwL1oGL1UrFqpNC+k9bWs8/jFFNBdm8+9sNCm7jFp27del3iWV56n7hHiLNKbH33k+/jWt/4BbsAZsSZWais0zBVKMtfEtu1bsW3zFpw8MSGdVxllY9efAJc2ZLJODGiBh1xCFxorFcZhWqKgm2trF5EP6Amh/lFYimuKQLpWqwlIrlYqQhememqcGAgrJfL7VcUyTyrpjF+879lRZvHN5uuZBnrbCxgf6BZBLPoOLparAvhYpDGTVCRdRLW6gqXFeZhGKCCXugOiOaCb6OjokK4NO6r87Hx/emVvHNuEffv3Y8/V+4TuzHgnugSR9gAoRHMBwFWxMI6J62+CuFDBz8YYQ1rbhz/8Ybzrne9Ab1sRn/vkX+PBr30JYaOKPVvGpYDFBKvedFCnMvTiMs5MT6PS9GDli3jbO38O7//130Am10FdLHzpi5/H/MIJBLVF3LBlE773xc/DW5pDRyYtsSbb0Y5FemVnM1j0HZydXUTeKggA6S3mcWZyEtfdcgc2btmO0EqgYdvU6YKpyw2DFO8llzEngJXXkeqyUEs1sDh1Bu6x0whLLpp2Gi+cnMbL82WcWKpiySEV3cGt+3bD9F1s3bgdg8ND8EwPW7ZtkjGapdIKUrleJK0CvKYtoyKMxSY8HD78LGZmTiOVCNHWnhdxm917roWnpWAmC3jq6SO47rrrcf99t/24GrhXLM3OXryDG+c861WU1/KcCwGuWg8UJVJ2QZFhvBTjyBRyNR2ubmK6tIJnDr2M7pGNmF4qY2Glii3br8ILLx7B8Fg/kLAxefY0egsjOD81i/6xjcLCOn3kGDb0dmFl6hi2dDcwrD0PvfQCikYAza3KfD2tdthJk8I4m8dyfysOieQtLrtvusQbAlyC7jBVxJybRCM3ilzfbjj+AEZGrkJ7rk3stQwCXM+HxflQ1sz1EA27IcJKpEW7QR1PPPEYvvTlB3D61DG05U00/BocK0QlcGBmTFTpDZuhFkgga5lFaBb8MxRVI8B1NCTp3LVgw58GzCAhc8ljV+3Cz7/vfXjwqSfgmRr2778et91wA3KpOqpLT2N69hBOTJ7Ah//nI8gNAFffvA+f/NzTCII2/Nov/Q7efO9b0dthIXRLCN1lJFwbSxNn8I2//Qy0lQX0tOUwOXUeqc42pHr68PTRc5irFeDpHYBDtg0Ti1AAetWpYn5+FkGzgZ6sji6riXa9hp6sj95iEm2pLIJEBuPX34zrbnsjPvepz+PkiSPQsIyjk+fxoY99FaneUTR1jkeZSHgcP6HVHG2meM/QNUDlwMxxafvk2FWkQhcFuJh54Vl862/+Cv7cFPqzSYRuhdmXsIjIIJLZat/F8GAPzp6fQdNPoh6k8chzszjnAccCoMyQ7gLbu4Cf2b8H6VQO173tf8Po1fuQacuBTvPM71gIZV4cF3ck5zLUyOCFM+gUDVzLk9SeHXm4t+zT6/fs1r39CsB9vaHSH+Hx/lMBbkwJbb2x4sN6LbB6sQ7u+ue0vv4rX1clQQxgMZCNYWI8g8vfWxEqk9lSAbtr0uICxOgzSYouQSdJuJEqLxNCJmkEO/xOgMvn05qGPydMS0BbPpeVxI8zKBSdYheXCWwukxElS7jKG1dANYBEJPrEBEQk9QmuJXFWANfnhiEdWEqjq02Mc3NMrqjALICOHcBIuIhdJO4IIWe7EErgEPox7W10pSDMbmWc8BLAqxk8KXOudlDJ/Ijn+Shtn0ynYVgJaOx5ymyc6irGHbK4My4kEz+qwFGwx2lK52g1EeW8q0W7HPXcdDYPKq2KoBO7sJGwl3STOONI2x3HkeovzwmtkWhnwvPEvzOxZzJPMM5zSlrVejXoePZZHauaVVKz13LWJFiyY0aVWfpD8h6ymHFHQDPu8vO8pS3arZDWTH9jRZkRqnPk80nqu5rzZGdZCVTF91Bdgr2GOmlbct3IJFOG7CIexWt1QQeR+9wVgHup0HapWFWpKsG0OLasFg5iy63V7q4qUrRWedVj1wDuBZ3gqJsv/pOR4BpnytnuOnP6LL70pa/IdW3YVVSrFSUIUq/K2tu6eRw33XDj6rogFXhlpSy+knz/VELReekhmUtocJo1uefTuQLKDdKVAzR8CtNRiMpAg+AlsrDiMZZXStJBZXGpRvAaCVjFs75iDxEV7Pg7rivGNK5Zagc4jaYwTujL219Mwbeb0rkNWQBLZLBQXoFmWljmeAELbb4Nu1FHytTQWchJwShpWMo721SFJ16jWr0pAJyFnIGRjdi8bQfuue9+oQmTRs2ETinFS9SLjG1j6vHFAS5fOwbwEjdIfbRtBXB/+m3IGsCn/uIvcOCxh5HwHWzdMAxDqOABlsorqNoumgEwX6nh5PkZsRkpdPfiv/3lR3H1tftF4OUzn/20CL/csGMcbaVlfONvPoWjh54TJesGn7u8gpqvYXDzOOa9OiqVGurzJezZtg2Uk1uu17Hr5juR7R3ECufzCjk4dk06XKHbRJoVjqYN3WuKMnKmM4GmVcGm4X4Y00t4+uGnUQsLmKmHeHG+jJemS2gb2S7ncMuGAZTOn6MdJQa7OpBO+RjbOITnDz6HYnsXch1D0Nm1gYk01WTpv2sm8PAjDyEImygUTKQztJaxkStkMbxhGwIjgycPTOD2O96IO95w4xWA+/9RXhVTlONieyvAjWNPaz5EQNmaM7GwHnd148e7ZHRRkR0azi7M46nnX0C+pxuObuD8zCx6BgZx5ux5bN25GXZYEyu+TSM7MHHiDHbs3Q3Xs3Hi0EsY6eqAu7yIbX06BjCBcPEQivSQZUfVANJmQgpZsrLEL1yDQRNVFpKj8QtaA6WTSTj1GhwCuHQb5r0EtK5x+LkN8MJ+DEcAl8JPFmWTXV+6uRLDA9qkhbA9G47fEFsfz3dw8uQxHDn2Ip58+iGUmiXMrSzCKqRR8xizlKUhhUFZdJMmggck6U/taUh6OhLNEM3pBsxFyDxuW9coJueXsP26a3DvO96KvvEhnDl/Ai+/9Dw2DmbxhpuGsTA3AZouPv7C09iwaxw7rrseh4/P4Y8+8CnotRH85f/4W5icUc0xt2xAa1SRsTU4cwt45Iufw+TRQyhmU5hfXkDv+Ci0Qh/OVlJ46eQyGtUkDLMAm2NrOgWnlrAwc0q6tT1ZA2M9OYz15pHUGgjtGraMbcW1t9yBzNbdbD8DXgL//SMfxsTLz2J8xw685Rffi55Nm2FHismmb8nYFQEu7w5do5lhIPsfi/EebSmZ3xDwLi+gI6lj6chzePHBb2LyxaeQ1T2YFOoK6X2sWCILpSWxxsxmWCRNwjXTWPR1LGkpfObBQ5i3gbYcsG9HP67pH8S1+27Grnt+Cna2DR5t3EJqxQQRDTqjRv/EyQKyP3HPiuN8vJ+vB7jx2mhdI/E6WL//8zW6hq+67JX9eh2nuCIy9SqX+FJJI31wLwZGWyuMrS+7/rHrb8D1h3AxUHt5d+IaRVkB2sjrNapOyVwsf79OVCoWmYqTVQHJpilqpExSqVDMRJAJGhcbAzZnySjOpACgUusVWqp0ERTdVbp/QrPjnIAvgIpKovl0Wv0c2c0QzQpYk/S4RS0uspXxSPOJ5P6lVsvcT6iU0WxLpEbM8yyWQw6VDCObDdoKsUPLTo6kKgTosSWO2iDZRRW6cGSLJOcoYSGZSCuBmAQpyZESIRWpqXIoXeWWrwvEmSJLnkgkS6qDLSCDHVeZPaUvrJRmIypxy46upOvVOV31Ko46mLHQzwVFlIgqKueHT7rEl6geR1/yz+jYBWLKMfONWQBgR5dgndTuiNau6chFaq+yCeiE+6RlA5bJzrwhYDdeC9JBljkoVVho+kA1pNk9/Ysddc6lg84ihKlUpekX2DrzHQHcOMVvPe9xMnRlBvfiM7gxwI3vlbjIEl+fVjZDK4tj7fGqGLI6gxvfN1HHd9WrWOyFyHIAZqbnxOpgcXEeAT0oA0/mZz2nKa/V2d4m9N2hwX4pjnAml1Yc/C6FmMjvTw/olVgWoSCyNMTlUKMvLlD3qH5MCiJF5hyZ0RW6cUvSS9qvvF68bqLYoSjNpPvR6owqqpayEXKo9k4RGIj6e39XG/Kai8BpoOEGQjHUzAw8MilqNSzXKpKQ6Hooz8ukE8gnWZBy4Tcdob1J0hSNTPAc1BtNdPf2Y2p2AclsHr/0K+9Hd+8AUrm88Isd1xHK9mpCG1NE1nVw4xUcr3SCc7mmTNkcB3/+53+Ot//Em5Hwbfzdx/4KTz78ELqzGfQWsqiVFjE6PIjz07NYqtahpdLwzBSePnQEdqBjaPMm/Ppv/nsMj45hdrmKAweewchwNzZl0jjwPz+O+okzYjVy/d134uVyCcenpqjkg5OnTyDZnkJXewa37t2FsZFhLFYast57d16FumahRpsmQ0fgN5FMsAgWoFmpIG+YWJk6h+njh+E1F5HN+hgc6gXCBE6eW0Iz2QY704EZX0d+ZBM27L4ZiWwB1coiZk4dh7VcRc5pIFiZQndnTnQaMm0FZLs6UanWkUQSCS0FHWmZL37h4CGUK7Sc0lAsWnCbZQwM9GHDpu0w0u34zsPP4ra77sXdt968CnBbi0OXtx9f+lGv16Txh/nsl8qrYpug9R3cOC5JjhCtB1nXka2fFK48UpaVlaAoGbNdFgGYpt9A3W3iu49+FxWvAU7A9o704/DEEUWTDz0kszm4oQ676WG0fxyzi0sCVB23BqdaQta0hKK7f8sQtPmX0GVWkEtQt8JGOqE0BJymIfY3IenxMn/rCINNgKmmIWGlhUmgieWLJV6qDauIcqIDZ5YCrDTSuPP2N2OgZwBJ0fW14NabSERz+NyHRWyK/wtZvFcimgJidBfHzx3B4wcex7HJUyg3K1iqLEkxm5oojG0cmWrU6sgkM9B8DXkzJZ3cFCw0phZQPV7Gxv4OhEEe5boH1zLxi+99Nw6dPYLAsHHb7dejt8vEwQPfwMhgF7p6R9A91IMKFnHw+PPYtHUn5hcM/Ob/+Zf4jV//AK7fdwOIpqm2HDbqSDgmsmxErCxi8uUXcfj5pzBz/hQM00OmrQNhuhOHJ5awuJKAYbaJN7lpUehvBY3lGRQzJno7isikOLoVoH+oH1dfcz2GRzYjMFMIU1nRDAj9FELuRV4NPn2t0wWE6QR8MxCqd0pLSWKllFxcGBpp4MwrmSEym0lKCz5gA8J1RSU54a4gG9Zx+oUncPz5JzB7egLNakXUq0H6e6kEt2kjl0ygwHGtBK+tgbKvYX45wHzFQbG/F50d3XjDtddj174b4bT1YYH7mkWnDtopuWo0LGIwCpONDSeOglEN24isKLkPtYwZqblb1dGNLRtb/746uxvPl0UL+MoM7g8TyV7nz/1RAdzX6sq+1t/jRPTyTueFM7itALe1g8t6oHT6oiT1YgCXf+d8mABA2ol7rtjxCBWVqgXsMURCKUwW+XhleRO1WklqZIIXKYJy/pavZWikLbsIfA96qCnaMpV+lUurSuzEyDoQ0SUmoZKISodWpXNx51NoraTDGpYAcgYGoUqnOGvxSmsUPpefncI2F1S7uDGKQbt6feliReJH8eYqmJGiD8TuUfd2DUeut7Phm6+pEYtqNH8WRUDVzVQAVwksyWeOALQimihDeFoMtCbn0cldBbyt984Ffr48L5Lsqs536/eL3UcxBVidfQUweCrEakG60Yq6LNePojxhgExkicSEmh7H6aQl30VEy4quZkQPpdQ9u7KkDRLg1jUDNS9A0/ZQd1wRoCJQ4Wyx2AdFtHiVsK9RlK8A3ItHgX9sB7f13m/d8+J7XdbCqn+esp7hlbige9ICcGUN6op5wbu3VFrG8YmT4lnLlSvzTY36KnOCNL3hoQF0tXdIjJCxBocxgVy5iGYor+QjcBtoNutoOsrug1Thphei4XIWX903MduEgixy/3KBRd7MZBmsMjUiLQFVIOKdS/XNFVmLTE4YqkgxlvGNMERbPo2sRfoKOyZqnk9PpKRqz/uW1GaOSlAMJZXQRVAvZerwmg1JZMVGC54IXvE+ZjFwcWkZmXxBVFppCXH3fW/GNTfeIkkSC22K2UFhGP5Mf0ueezVjqwIFXlgAACAASURBVL5iH2L1E/0yOfYgXBgC+ZDnuoYPfehDePM9d8JqVvHdr38FL/zgGeRMA3s3jaFeXsLo4CCWlpZwfn4RqWIHTi+U8PDTz6JUs9E/MoLbbr9dOrnPHT6K7q5e3HvnbdCmZ3Dg45+BN7uAVEcbhvfsRdv2bXjyhYOixrqwOIuu/iK0sI59WwbRXSzi3GwZNT2B8ZtuwtFzUwLkGSt03xYlVNqrpDmy4vqYeOZZeItzSIUODDQwV61gugm0b96BrftvQ8fYVjQSSXiZIqphFmfnF1FeWcDK9DnkShV0eU0ky9MY7M4LABfqn8miJ5DPtEMPkgiRgh+YeP7gi3A8smKAvt4i5mdOi3J9Z+8Qdl93E556fgJbt12Ft9x77xWAe3nJx2U96lKxau7k8xeOSrWITDH2xONGce5BZlM8ciCdSSoOi7gU8xYf0PifBzdswg6aePyZx1BzawiMEIXOAmbmpgWIUq3dMgl66P0corOjD0ulMoIU4Hp1aF4daSuBoKljvLcXRvkculNANsUcykHCcqUo5rgcPeIYhXIpEE5q4Cjfayn0mnCaNkyfFl15eEYCZd/A6ZUAh07N4eXjU3j3//6ruPqq3XBrTTg1GynTEtGpWqWqBKpEq4LZENlrUWNBPqsHn91OzcVSrYITZ05gfmkW7cU8NNfD6ZOnYBmGsEq277wKRw4dwdU798Bvehjs7MOzjz6Cr37yk3ArNro7R9BwNfzr9/wq9tywDyVnGVW3gu899FVUa9O4dvcg3njnHVicb6Ktuwhkazhy8gCqtRJMqw9/8oFv4757fxlvevPbhI6dMH1ojgOIU5eLhOYhxwKAXcX8+VM4+uLTOHXyuJy3hRUXvt4LM9WJpuNA12ykjDqC5jI623MiMrhh02aMbtqCTEcX7IBe6vQLpq+4ASpFa2FacjUtEDdduAT4CQOaxYKjhpSekGYH3TgYWyXrMCIbxJAuF0kg0OH5GjyX4qU2Qr8O2GUY9jISzQqq81OYOnkCS4uzogdRLq1wlBcmnUCcqtxzdcOBb1hIaO0wEkW0j45h99XXYePIGKocoQgMmPRXT2iyx3GGm9dIiUpFI1vMEZlrsZmQJINPuW2QbSj7cZSESi7I+6GlmBsvyJjB1NoB5t/aB7Zf1prlg16vxbgrHdxXucQ/DMC9HNDaevOtP4T1HVxJ9NdVXy5+2Cr5iRpoSktQQEf8PVJnixJS0k6Fmht1dPmzbCRRJ1Z8S9l9oLcquxJeREfUFbhlwsYOJx/HhMymmIGIuZAUpGZG+N4ESTQSl/SM3Vh2BcWjNhQlZ1nQYk3iw3Fd6QLFHdJVQBmLQOkGUqxARt1P2ThM9RoxxfdCkZyLnLtQCcmsXoOoIqZAbqtfWEuiT0ov52YiCnFrk7TlpaLPqCpqcg6E+suvOEltTVbFZEj+SlAv3+X6McCRrtjavo2Pls8g2FSvL03fSOU4vk8EnFzQAVagsaVxe5HbZw2kk2LJc6GcoaQkLpViEYTxfQG4JmXsKS5FexOd87iGUJfZxWXhRLr1nNONZndjsasmad+hIfYjdcdH3XZk5ofgJeDnpgWL2FEpqB+fQ7l3Vn1w1w7/Sgf30jZB1Rrni9YoyvGZi8NJbD0Q3zsXVobXKIAypx59qXOu1lVM+ad4Fe9D3seNRhPzc4tCx42TUs+NxK4oNGcYaC/kZdac8UC6EJyjD0kViwo/kdo3Ywetv5jsyP2gKdo7i2/8L57bVR1MsitUzInXWyal1MpJO6b4kueQqcGuilJNjz2vGed4r1Icj+6TLMIlLU1odjwGP7CkgwsjIRZXUnzz6X/pyr3Px3L8wmCiW69JR5iJk6V7CF171TucXr1kKBCgc5a+rbMHt99zH4Y2jMFjgpNMgP7jLBIFoZp3V18XAtvV2BVTlCUIiay70Kb/+I8+gDtu3Iex7gIOPPEoHn/kUaQNE/t37EC9tAQz9DA/Py9JEzsfJxfKeOipZ7BQraN/cAC33HILxjZvweRcGVpgYFv/CEY626E1K5g8fQqbr9qFRKEDE6enMDk9j+7BQaFFLpQXUMwCObeMo88fwPzMMnI9Pejcth16Livq2IbvoD3BSmUNTn0ZOrUSqjVk/BCNhWXphrEQmBvdiIV8D5Ijm5Af3AA/lUbZaaDqeqiHKdi832DDXpiBfvocUrNTqBx9DgPtGebSGNq4Ubpw7L63tffBSuWlA7+wtIhnn30a2VwSvl/Dzqu2YH5+GkcnjmHj5h24+bZ78O1/eEwoyrffetfqfX+lg3uRbeMf+avX6uC2xpi4CNz6FnHxTYpp0RiQgFwW2QlwGTeExUFGGDVE1JgFlW8JbMn00BOG2OUor3iVs/Dapq0U3KaPdDqPcq2KMEX/2hqSpiv3re9lkDEyMGsr0r0lGy0MG9DCqoz6eOz6hewAsgFAJgi95V1oOtlrjAbKajBLRW9NR7Xpoqkl4GQ7UXWUFWEunZXimKWRoKzDoyClrvIjMh/iwqOAW35OyQWiESNqnjCqWQq08/OJHy+bFGSnpCwZ9WA3kIVBcZXQDBF4q62U8eyBJ/HQ9x7GpvHtuPOO+5AvdMLM5KAlLRgpA05QhWE0cOrEARTzeRQzQ2hra4OZruHI0adRq83jzJklfP6zL+F3fvcjGBmhB7cPr7EI32uKnKUUGxmzQiAZhEjQxtF3oHlNTE9NolJ3ULF11G1IzklWTH9HBrlsEt3dXWLt4/Ha0UIn0OF4HJPKCKPQDyuRxVpKmgPMUXgCXNOIaOMK4JKeLQ0ZqZ4HYCjSeL4QUZXpBcRmRuRfTNEwNlyoIxFSSRnquEO7KdfWC33UKzW4Kx7FDaC5FTS1OsqmDYoNdFj09+2CnsvDJAOS+bGmw8pmQSkJ21EaNtLs0FV3VpotShFS2G38biSS0egXwS0FTtcs5ERZOeDrqvsh3s/jvf9imORKB/cfGbz+JT38cmdwL+czrwenr0ZvXh/IL/Xzxd93bQZXuipxpzbqpKluqkqVlMhUlKSuA7jS0aBKcQCh4hG8UgiJvrPcOHxXzfXVm01ks3lJMikCQ/9F9dlUYhx7ZZJTzH+rOVfSMUyVmDoREI68L0W9OPCFGiyglR1ZCrDQF86Iu6yyZ0jg4qYjc2sRpTWmYqx6S7acpNZrQGAWbwqxem/80BjmqcevDe2/4hquYwGvB7kSYCJA1jorwd+LBY/gxlX5pwiorlF7Vw89sjda+ygx5XINkMYg+dXvxQuVV2NZ+VeKeKyJb6kIGYEGaQOrT8gObo6WDI2mdKjYjaG4FK8x56ozKdJ7fLm3RKiqxYeX14fqkZz5cwINDdeVTljN8cUz16GtA1+b3Vw5N1cA7uXEl0vFqnpDsTBaE0f17ygWRObvF3ufuPKr7v21G14B22jO31ACcbHJvO+p2NFsuGLbIwxhscpQiaTcVmQAcB6fvs0yH6tElRhbYl0AOUJRBQ8k9tBySmKXVF0omqLGJijKwc4vX0PNklNVnHRFVUgKXHZ+QkmAQ1EzVf7VkhQLGG+s0h45q0bNABllCNhFZQ+ZnRHOvxFY63BkHEIVARV7JMo/pIdAloYv3WDPcWWGOKmTucAZ3Rpcx8b0ubMC0Hl4DdfD/HIV41t34Cfe9lNo7++X42O1nuUr1Tfn11pRbH2cia8Kz4GcP3asXQe/97u/jb3bN2FjVw7LM+fxzDMHRM29aJloLi3BLi3Bs5swU1nxnJ1zQnzvB0+LonLfwADe/uY3Yeeu3VisuygvrKAjSOHJRx5FV38e27dvxZaNW+G5Gk6cOI9z1Src3g4MbN2MpZUVaKT0NZaQYhLYcDFfWkYtAfQM9CIRhEj6DooEntUSUikTjWoZtbklZK0ULFdDKp9FU9fQt/c6YMNOLOgp1KKZOS+w5RjrviXMj4ZTRVhahHFmEtmFWVRffhobO9tgZfPYu28fXjj0Esp1G5lCB4xUTmjN88tLePHF59DekcP42BCRNkZHR/G9hx9BZ98I9t90G779nYdx973349bb7lhdGlcA7uVEo0s/5rVUlFvPcSvAjX/fSlGOxxFEDJOChf6aG4D8HFGDJe6QRSIAkBVn+rL7iiURjVfxtTJmQmx5NFiwWdBPA02vgozFWMGI2QGvGSIVUDeE8YnsFMaeqowpUA3dp4IzaFtDmx9P5vEJnpjPsICrFMPB6VoVi4wkUOgEtSkCr6mEKSlkSX0TL4DdaIi2icxk+qpjS7Al50NAlxK/5HModiWjVvyUbC6IUB9jUqSzwRGI0BeV50yhKMU9xoTAVYwtgmaeH8nNPHpUF5HMFERtPTRCEWIzEnxsVeV8eqeAb8ddgGnW8c1vPoBDB0/g/nveh/GNe5HPZ1GpzCOTJKnakziuWVYkmhTAa7gIbVfiRJKCUm5DKMS+nlA2gqFqvrBkwBjIQqeVTcO3LIkBjPiWScuflIy/pBPkC3nyezYjLCpRU/yQmjGGsgTiz6p/SxVltV/w3EmBgsPJBLxsiEeMQ9ZNXTZtpGFjSoFUJyplQda3pYgfGj5c20NeT0u3XAvqCKwQ9STLDzoyjgVDS8AzTLhaAM/nWAuQTCSkcGEEOlIsxPJ1o6aFumeVLD5pyhL3qcwXHYewqiJbIPUkFlFEXeJVxyfXN36uiEz98PHsdfsK/38DXLmR13VtX7uLe/kAd031l6QeLkMu+bXuCWnB/KrUqhJoGJxE/Vc2EluECxggDSspapZMWKu1hgRYCsRIpY5VJdIMhUqkwGycoPL88r9YJEVRn5MCaElh5OZmkG4SzXCuVi65/bCaygDPIq6kggSia0rQr9bBXe1qRgk/z5aiJa8BwBhzribjF8w6RJXSFrx44bhr1KttARRyHVtWgQRUqTKrjUmeH3VgpSoXVZNbF048W7H6O53UzLVKXfz7VbrzuvdfvwgvhLstXeToQNUxKMsgBnxFOI58cwFk2FaioIcIlqkNiICCndwULV9o92RoqptrmiJqFosXERgQzDKYUxq/7kW0Zfk3FaUDhDQ2bwG4q3YQsYNv9Nnja8TXvjKDe/EZXAJcAYuR93Xceb0gkYzuF/U7tcmuUZRjavKFADd+HVbE40KWsDdcNWsd+Mr2J/byIyAVKm0kXMYYsernx3srmp1V3WEF4xgDZB67xQNQUbEihXePyVaI0CfYZVIWA92IqswkkmEnSpQ4EiH0fyahZPOGoQjDxN5XvFcTSSqDs1OikiHS2OQ4YAqgclXjSJIP0hvV6qHQnSPHJTrj9MIk5TngXBQ7LQ4atSrcZg2L83NyvNQJmJ1fxEqtjsBM4N77fwI3vuE2oT9z5orzZ6JKLidiLYhcrJDG4oCcM2F1hCKK9dv/93/Cto1DAnD5vi9PnBS2jE8BqIV5eEuLCB0mnEkEmQzONVx887HHUbE9ZFIG7ti/H9defzUSHQX4/F3FwHe++FWha/Zns9iot6O2XEPFSuC0FaDrzbei75qrUSv7KE3NYqQrL4mrX2/i9KkJXLV3M2CvIOM2pUBmSYKqYbq8gkQ6h8GuPpw9dVbUY2tBE1pXAYN7r0UzN4i6kYWmW3A8dvLL8A0TvpmVwlitWUFzfhrW5Dl0N1fQmDiAnlwSnmdg1969OPLyy6g3bSCRBtkj7JrUPAdTczPIZtO4ft81so9t27YDX/v6N9HZM4xr9t2C73zv+7j9jrtw+923rAbwKwD3h0/nLpVXLU0eWo07sge1qPKvB7iyr8o4Q1QCikGfJPsK/MVz6QL0aPFCJVqLQDG2QmM0UPofXBvsdKqfOVgQIrQM2H4N2YQPh/OYeiccO0SWM/KBA0cLKOwOg4VgzYEbOMpKEZz1NmDJMREE+wgsA1Yqq8a6Go7M7HN9h7yvjZR0c+mfLbRrgiTeq+w2UtRS04QiSiFKfsm4Fte8fE41e8wYQMBoJCxRcuZjRKiP70HRzYiBBRYVUwrAx8UCfmbO+hbTeTTrVWiGISKeBI8E7IX2NmHLwExgbnkGmTYDqUwSvk2ARmDlwDSon1BHs+ajIzeOZo0jVsqDl1Rxj76xLBYKiFYjbZwpFcaO7whgJM2cgJmP4X9sqFAp3/eiRgOPnSNe3P/J1Ik0Tgg4eS4sK6GmaqP9wwo4+mbAYweUhfNAWThKl5/UZe4dZBFy9lY6unxBsvsIkWlpqajuUswU8VMyBCxQLIw5ph14sj+IPRVBOvVnqANBZgF765YFU08g2VRjJ17SgG95sNJkqTnCKjKRQM6kMKHac+T9Iial2v+i+zseCWJFVUbqYuExtSYVlFZNpXjvXo8XrgDcHz5+/Yt5hcsFuJe76bXebBfr4F7s7z8qgNvqg6uWKnn8rV60cWdXgdzVL0NZTjRtZbdDagsTuUwqAYudAKqX+j5qDVsqUAyCsa8kP6MAXH736ANJSxxXZk35LsxTY3qxeKgSCDEgSJeYAK6FVhnPorYAwYvfaC0025biwKsVBlQyvQZwY7DaqiS79j4EeIYk5a0AMX5H9dwWoNwKalvtVYQW1Fpli4m3KsgqcKkSZ/V60SxvPJPLOiTtNS721UJVvtRCfOXxR/THCwBupOi6SqJW15IdKosduKRSUeYstUFF7QRDNTtTPjIJViyBBAEuKcwsVEQBOr6uLj1x3QA2/QADoOYBK7aDhqMAbtQPk4+xHuASdEuBIyoCXQG4jiRApJyeXWe9Uauzs9d6rtbWN9c0190amFVd1FaAG7MYWinK8ZYaA1EroeZcZd3QX5BjDRQMaxGF4e/ECodWDdHvhb7c4tEb37NSfKOiuFz8taKbKq4pBoNQ9uKEQOx/XLieKpgp2yKFS/g68h7E+ZIUqhI563dcZ6sWaKTdSxxSKuoi4sKEhRkaEw2qLIsNmZrdlZkoMlFcUu9UjOPapaYAP6tdtyMWjPKHoEK0Xa/CqS7LY8ulZZw7d06ognXHQ669C29+61tlviy+9y8H4JLGzBghQnr8kAT5oYc//P3fw1Vbx7FlqBvNegVnZ+dRqzWQhobm4iKslSrK8/MCEhccF48cPopjMzNIFfKsUGAgl8H1+/egfbgT3W1dGMmOotPMYv7MKXzvsw9gVM8hk0hjsl5G5w3XoL5jCKVkGo16Atl0Du2FNO8AVJdXsDw3hd07h7G5txM9bDw0ajgxcVKsiexUGtm2Nmwd2iAJa3u+iKVmAwuWh/zoGCpeBnWXqqe8H9jFKaNBFoiRQiMw0HDqqM5MIzU/gy57GbUTz6MnzSQ0hV1X7cGZ06dlFlwjLdPUUQ08zNUqsDn/lkqio9iGG/bvQ0ehiL//+rfQ3TeCTdv34vtPHcStd96FW++66QrA/RFmdZcDcOO3U4WlC7/iPVLiTZRDxPFrlVURV4EIAOMxLVHI9QQAOrYnsUrGEkxTLHwSliV7G7+E7UFaMMXQQgdpU81n+ihKgSudoD5JHa5G8KryKGGhWOr57CjqoSUAlwEn4HwnGQv0y2U8oQsC1yxdKgiqM3kBcqQjMzAxhqgZfI5GqMZAHAslNsf1Ll9ZPsoYlHxUskwIACFAnueFwJUd3HSK3Wk1d1r3HCSyabi+o+z/ghA5K4XqUlVmdAnPCIQFjDOeUuzJTKDaCJEt5lHxFqTAHvg8dz46ihnUq2VwjFmjX65WgFunVaQqbM8vLqGjq1PWqiZCT+zoUl+BYFZZ1LHNQvYPi+I6bDWuoiWE1u0FrCKYCCOgzIyJ4pa0/GJ5VScNnBZNLouhBnzO/NIOyVcMIWGESUc41j1RI1y0c+LiJsBlQYIAl5+L4FYDC5bUiVHRmEdoGil4biiFeeaxPMcscgpo91y+glgrCsOIhYfAQMJMIxUoJX09m8BCZRGh5SMjRTgHcOkvnFEiaQyAIiGmvqsCT1TsbcnNlHxqrK6/xkZsdfS42JJdjzuuUJR/hIHt9fZSPwzAfS0we7Fz8WrP+ceBXAVUIkLDKkVZQJmoKhNURjTByLc1todRz1N/EyXdqIIaqycTfMqm4NkyF8EFyFkxx3HRsF0Bf6QRSkCJPXSjSqPIqUczuFyYiQQrcxGgJRgSSl60K1FReJ1NjOpsKioyj4sdYX6PKc8SFISuo76vdoousjnKJhiLRb1KpzM+563AIH5/8QyOqCSy2USBJ56FjcWe1HPX9UojoK4IL6xCts7PrtGhY2Abf19TOqbQjQp/F36toyC/4gGtADYO2C2vwOphC0CXLlfLnHJMk1SAxIXhU0Wbvsck+0ASA4oF8a7gxsPqNNNRVqB5LVZtgyKQS6o8q+n0MiXtk2RnNhrLtiNzuS4ZQDBWofVrAVxeryNHX5YP9HoVQ/hh4uOlYhVncFu7HzG1WIpItPaK2Bbxz3JftoDOeM21Alz1etEmHIZIpROrSsEGvWkdWi9YkvzJ7JKmPJ+V16uKD1IxJ9Bdd69KAhsB3LjbK+s8msuW2EQGQ7TWJbFkNZ7UYLG/YWghNU0YXHDtpuqssvouKquqi8t/M5Whl7bc13wCb+JInErm9shG4e+YfulMsFRSIdZWpM5ZtFMjwFVxh8ebtCxJmAkmmxTOihLVwK7Brq3IrFlo17E4P4/ZuWlhMhDgLq1UpIN7y//L3ntAS3KV56Jf53BynDlnctRoZiQUwAIUECIYOYCxDb7GxuCI4Bqx1kP2M8bY14CML4a7FnAvGPAzxhgcuIB13zLBgHggQAglFEajkSZo4pk5c2LnUNX91vfv2t2761R1mKDRDNVaWjPTXbVr11+7/v1/f/j+m1+KcCwuaZSNFOUOEVzp7+0A3Hq1Il78v77z/QJwt66bRro/haPzC9j39NOw8yVkj51AeGEJS7OzWM6XgIFBHGa7oDhTA+soZTPYMjqMK3ZvRimUQ19qEDumr0bxZB7xMmteFxAqMxJTQ2y0D9V0DDPFHKKjk3js6VNYvXUrYiMJlOtVzM8uYtuGdZjoT2D71ASsmVnMHz2KQ8eO4FRmHonxNDasX41By8JQJIoE0/VGx5AZHkR0fBLh2CD6k6Poj/fLulzKLeCpEzM4kqmgEk+jZFeRn59Ff3YR6ewpZPc/gKn+OPpTw9i1fScOPn0QmeVFRMJVhFNRZG0L+UgU/avXI1O2Bfz+8s/fijWjQ/j6V/8D8UQ/0iNT2Hd0Hi96ycvxslfc0ng1u3Vmd/suB7qqtQ+uF4uy3ovNP7V+0nYK5S0RM2k1pxyzYh9I9wbl7OK7zagf9zlxXNHmqJI9l+BU2UfsHS9OXNo+QgRJRwmQsEkYF0PZTsj5sTDJ0QoIJyKScZQMpwQAM0LJOYRqSUTrMUlF5k5Wj9RgxcIoUS8xDZp1nKEwUkxXtSyU6wTfShfLfdaYJky9AqnJp5LkHAlele/bAe4OazRTXKm3CJg4JwI61q8Sr5Okii2HaAOS4yRGlvdoGKVKUYIUkiJLIF2x0ZcakKwKAuBCKY+RkRGUS3mE7QLioQQSsTFkskVE+8NArCbBD0mlZjZGnTFJIJXuQ2E5L5FjRrbpREwlhlEosL9rHaEw04D5d+rjJJs4ilOU9lMkRgcpCbsKEiGv12kDMGqbRChGx2kRcRJYMmBapjOBNmQE1VARVtlCvJZS6c+xisgsYvFZQAC/LaRfymkaZoCBpS8Ob0SspgCurCs6z3X5Du1mJ/VbQg3U8XR+OsQIBL906EvKOdvVVSoIkWQwrsJIEUuNy/9ItMkUedl/w1VU6xVJpiZojtl9Au4R4fNV+6X6GB0AJELglJA5zgyTU0Ui+gY5ZDc6KCCZ6kZKl+gx5wrgCgjqkDLKY7oFuO5jvYCOZsWVVFin5k2lhDDqxvk4dWoOoDWjkhrkyqZBMqh6XdoDsc+qtLywlKJiew3Wtkl9XJWedaVQ5T6YDuJQ+Cs2Y9UugyCZaSSRsIrQ6ZdSDEZNjKQjqo0+rSajq5NSQu9qS+THSZ9tpDMrT6r50fKV+Qh4cuqEG6mbrZEiLWflMTb67TGlxchLNlOUG4RRDcezOxlYz8hhu3OAZbMdUJMMqpUUSrcAcc43otMaSLc4QpwNsHn/rQDXbBMk69PF0KrBhMrFbNZpq2gyn5wt9U2M5A/390mdTzWXQzRUwyD/7bQVonFAxa+wA0GCkwbvRPHK7IUrPQojKFo15OwaihUb2SIbOSgAQk9pk0RLRbTVBtScWwBwu4/gsmZInEROSl88HpNsikYdmzuC65CEmU4fnRon0Yl6Hel0EiWm+tLkiCWk/RM39SjrziTKqvrAEuAKKRXT9FkT5cxB/OsuojTFFKlSCMVP3wK6mW6manClvYLoGwJcB2jyHvmOh1WqmdQnSTofvVv08tOQUpkSNPCol6QsIgQUyiXVkzBKhx4QltZHqt8u5ySVEcIWrdj8pK6L69Giky+EUCwu9X1FsqAy3BNNolQuo26VUMxlEKuTe6CEhdkZ5As55HMFZPMFqUVft2mLRA2HR8a0DSvB404pyrYjB8WAXpMU5T99959g49pp7Nq+CevWr8ehU7M4+MxRiZJGylVkj81g8dRp6cEbGxrC4IZNiI+NSAQnGapjMpXE3j334+ip/UhG4phIr8VP7nkQ9twSBuMJbNu6GZOrJ5Ae6cOp+TmcXlzA9NYdOJapIjw6ikykgqVKGcWyhdfc+ou4avs2VBcW0cda+0IBxUoetVgNy1YWlWIGT//4XkRzBUz3DUq0Z9OVu5EcGkFhuYQTB47h8R8+KM/rBTe9CIObNuKhE0t49MQMlkM1LC0tYJC9uzMnkTv0CEbjbEMUwdjIhDDRRtmqpJZDsZxHZDCNbdc+H5e/4CV44sBhPPrIHvzKq39BSK8+/49/j+3bduLY7BJ++MRB/Obvvw033nRzk+DLRd5ytqZPAHBbAe6pAw87bMNqL9YcEYqBuGkveAJcp9xHd3Kgw0fgrpO+L04ytv1x3lMZ03FM8W+6VzufKUEU95waiYqY3lrKK5IpJETfhVGQlORoKo5Cvoh4pE9lXZEYzmbKHaOcagAAIABJREFULR2/JG+iXWOjFmW3q7D03iVitktFcQAT3rFcAVECZyeNulIRZ5VEesOqHpaR1ngqqTLbqAx0OQeZgmUrVBlf8QQ5AgibNNhRvwvQtlWGCj8lu+yUmzFSCdRLJSHurNjkwqghlkxJlphEJUM1JAkIrTpKuShGx8exmFtEPMX5AZVyEUkpKSKIjErqM3k5bMniocMxjHoljng85bA/M6NFgXfUEwjRLU5iLuJ69vWtFhQzNXsJC4kcY6mOvSYtfcLSF5iEYnUh/eR5ju4tq3VSjdDJx36/tAvZikw5L+2akyUnrjkblnhXQ1IDq67lZC/R9qAZy9KWmqqJlixkSY2mM1XxHSRIbMq0Z7uOGEnE2DaTre0ibAMVEVZkDikOF9nPaAuFUK0U5PqRZAyWZcMqh5GIq8i5dM/gWhf7Rmfqqe9kDybIdZ63/lMTlHpnHjqi9sAgQQT3bDX4RXx+J4DrBq3uSGu3t+4+TyvyduevOMezMMuJwkprnma0U5xPTOlwair1dRpeT8fY1ffXCiSdl4XpJdKSQgEQSaURAheSMdQlmsLaOQ2qGxuUq8bUT2Yigw6sv+3O7SS7Ts+u07P0SlHu5nm3jNuQX2u/21b2425GXQnkO91fp1G9HDLmPbPuOcEUpmIJm9ZOYSAaQ3ZhTiJUgwP9YImSIrwJi4dVVdpAmCOlHsoBWGXb6UWKiDRdLzHyZVWRK1QU6RRTqnguewuGYmL0i4c9oh0OSvFz9KAG168GV9VaSQTAUql5jBTww6hqgi0UHGeU2BwGkCRwZGodZUynjqQX0x1i1xGtKuOxynYPrL12vOMSz6RR5cACjQVti95rIB5XqWBlizVblpCK0CGSQEzVlNFqiqh6V6YB19lzO0m2WzKiKqzH6woZCdvoyMJUrYEYoZDaJBKMxBKSjlex8hLJTTJh1qpLeyqCuno0guxyBkOJfhVtsGzEEwlp2bCUzaE/3SfyitVVH/B4kil9TFtmrVdMDE/WhEYSMYkQ99WYfhhGOcEsFwt2sSo1ZcxG4HykTKNShs22R8UsCssZ5LKLMg6jiLlCEROTU7j55T8rBDARElwRHwtTYPs3lpGUJFMQHWO+Ui7jjjvuwDVX7sbVuy/HyZMnMTI5hWyxhHTfoMh4oG8Qy8vL4pBgNkW0LyXAnPMaSMcxmEwinzmNYyeexPzJ4xhAAs88therYgnkZmbFoVXILCOTzcoaKIcieMPbbsNSPYpTjJoPpVGshzEzs4zX/+p/wfTQhPSNjNH4tRnht8VqZB0bnQlP/eRRZI8dx6tveCEwO4Oj9/8IBx99BLNHZ2EtZjFKQ9mykQ+Hsf2mm7Dr1b+K8rop3LXnfsxZJcydmEO0kEXp4F7s3LwRfeNTqIViGO4fgF1YwuE996OQnUN8MIX06CRyVgzZUh2bN2/Dzddfj3p5Gf/w/3wKg6kBhFL9eODpZ/C7t/9fuO7GW1QqwHn4BAC3FeCePNRsE+S1B+u0TPdv5n5Vk9YvRpTT4X9Qxr9DMuXoEO3Mb+g8XQ7h2FN05ar0X81LQKClSoykx67zXoaFkT0kAJJZbEw3FdtHt1ajw43EvHTUyX6liPbEsS1nKp4BKY0wa4mdNed27mkbUWVUaTZ7FcUlANZj6ACCZqbX/+awSoZO2ZGzr1J3io419I3S/UogrEEVx6FEGdXeq0uoeJ5KA1ZAURFrKn3McyQDRrL7quK6VoBN6WoqOJWO65zjOFl1jTAT5mTuTrqP1BzLZqXumYRaaoL6D/UXLf9GLbfBqincME6QQ2paDRu65f6dLhiy5zDqr/dHow0k5csZSdtKRos5ERK7Eog7z5vnMc1bymcY13daPKn7UOzSypvp3JojA/2sGmuecmduD++bIF+CDepPLa/mGE56swe45XijU0GboPOg1i+OIS8UwO1GOp0ArvbkyLtjsCmL0hXgyEQUF2Nukyi3kUKovUbUHzRsaYBKKhDTA50/Jcrr1KUJb7CUqykDWrySZrTRMRR0hNnvXjsBzKaCXjlCN+d6XddzQ3WRfHXzbLq5p04R/TO9h3bza3kOXWQU+I3VSMm2qxiIxxG1LTxv+zacOnYEMaZJlQtIpRJKkUdooAufpLReIcCVlgdSE0MgZEnLAIni1mviPWbKF1M2C9WatFKp2IzERVFj1F+IGAKA63427XRVsaQIPXSEVgwWp+6W764b4HJsXSIgkVGHGIoELDKO1DzZiFoqolKWTgUhpBimYI9pMXTq0npCeg06dW0EyLFYWHoRkvOkyAwQ2exrktLOujSdJkbtFIrHJSqQCAGVUgXROBnTFRuq2DIkMCJ7ssVMgoTcEw1LphwTyJLAxKaRwOuRrb3CdLCEEH8UbAtl1p+RVKoeBnmT46zBjUckRS9XKokHXhhNbScaQlBbtVULIa7ZahXJgRSKVglR9lkV0B1FKR4SB1+9QCZl1rCpOgbKQfr9WiVh/CxklpDPZVAtFqSdUmY5h6HRMVx/8y3oHx4TCmXhKRBl117zqBRLpy+5M7cPf/jD0mt4KJVAqVDEqjVrxWkUjiZRYDpkql+4Eyg3AcjxKGKsOayUpQZ3eWkBxw/vx9LCcYwNpDCcSuPxH9+HkUgEcauGwWhEsjM49+VSCVnbxtbnXYViLI4jC3MYXj0tZQeLmTJ+/lWvxvpVa1VkIkkCmyIr6yQaQ+Z8kpdWswW8cOtWPPTlL+Lx/7gLY5nT6C9XEEMcg+EoUoUcEtQDyST25wooTK3Dxlfegp2veTmeqRbwg0efxMzhwwjNHMG6VatQSfcjPTyKoYF+6VlZnj2MhdnDGBwfxrH5BSA6hLUbtmPtuo3YvHEjovUiHrr/Xhw/eERIvw4t5PG63/kDXP+KVwG6HvxsNgCPcwOA64rgPvNII1LltV+ZdYf6d9MRrwGQub82bBjJU2514JmPRIO/bvZJv2MYpdPgUl/XBCid9nXtiNTzN+9RvpN069b7aIBYqcloLS8xAa2XzdTRES5kRk4WoLOHtCxjA+RKpNYEkC7mfj1OI2vHuQ89ngbtGsw3y8+az6ybZ6OfsTmufha6jMRcB362WLtn5XWOnr8e23z+ei460GPOUZ+n0p9bHWnudWDOyS0veb6ueh9znu61wOMDgHuOFfrFNNyzBXC9FE8nOXUCuG5FQJIVflQtGyO6qoZuhYLziASLwnF6l/FPpuiIknJIoNSLo8gEpKem1Bgob12zx6saWKclN3s7tt6pl1Jxv+TmGe5NboVczhCgng+w261y7mY9tJNJp7Vztr9rgMsU5QSjsrU6Nk2vxsTgAOZmT6BCQ5R986KKSVl5NxUhBAGukzjWaPtEgMuUVbZOYS9cRu5KbANStpAvVZGv0lNOkMu0dod4yOgDLBtJuI4n9u6TWwuMxlajsUzSLuedNdeWNiQYjTSNMv19QzeQgJKMnky3crLhGNFgTasdslFy2mMkxBiqC3EHz40yDZnILMYWQWS85O+q4UOFAJe1r0IEFZIoLEEiwaBFfRMJwY6p0oYE10SxjFg8IZkBpUodSSF5YTsxCYvI+bl8SbUVYo1/kj0ngVKJKfKSOYiF2Yz0wx0cG0GEoNeJJsRCEFK0NCPCltOSiCyi7HFr1zAUTUo63EKxIBGH4VQS5WIV+XIJyT6ymtaQZg9o6UtYR5VAk86/kgWr3OxBTNArgJzAnFHcfAblbBalXAblYgnLyxn09Q/iBTfchNTwKMPBEgn34NlZ8QrrGkL1g4rUf+5zn0MuuyxvDB2TA8PD4kDie1ZhJIZkfk5GBXv2SsYF/+303mXqISO0JE3ZtnkT+lJJPPLgj6Ulk3T0rNckzZHvH9sd2UznTKQRSacxv5jBxOo1KFTKWM7lsWb9OoY3xIkVipOEq4JEiDohJLV0JNtZHU/jlZfvxpfe9ecYnDuFRHERfdKCqobhdD/CmYykXvcNjSCLKE5UgeLAAJIbV+PKV/8cSts24Z++9C9InD6F8eEBFJJp9I2PoS+ZwP4nfoJ+O4d0IoyCXRaAv5CvY2R8StoAjYwOYLgvJs65h3/0IJ46chzHshX8l9+5Dde9LAC4Z7tnmOe3s6tmDz+6AuBqfSRjNEgmWz0+jf3Qx8DXYMMEIeaczP203T7tBi1uACGM74at5b6eO8LmJVc/wKUBrjm/Bq+Jmb7qGtQcz53C6mVHtIAog8jIS166JlT/5iY+csuVY7sdAOYxZvSax5qp6TzOBPeyHNzdKoyOF152oglw9fkm8DPHc4NJ0awubhi/98JvPWkb3FwX7QCu1/h+NrJc06nR1fu831rS4wYA91xqtotsrIsZ4K4Ers0WOhJZk96qTTTrPr5Rk8KUY+f/FQouIlQtYl0SuDT61Dr93ZSp1fQ2qn+rjckNcP28Ze0UmN5s/I5xLzevjcvvuu28d90s43bnayXfbpwzuf6ZnNPNvbiP0SRaQqxTqmC4L4VaIYdbbrgez+zfJ0aoXatIHZOkfnJphMINgMvxJM3VqKsSp4nUtjAtuQ7yR7BHbrZkSzS37KQqSxN04SpsrbEOAK5/DW6lqkoHTANBR3O1U8o0lPRG3jDU2I6B6bdMt+I77CAu1iWRvKMYZr2RVFKJXlEkaDVELcXIHGZKqrAf0yNG0BZFpR5C1rKQKZTEYVatcB0NNCL6JPHIVdhjOw27WMRgus+JMiYknXdoYECishMTw6JLGOk9+MwxxNN9KFctjK+aQLFcQzGfh122sWZqGMePz0nP28H+Ackw6B9IYW5uFpatWnZsXjst90mVdTqTx/HlReEWmOwfkhTa4/NzGBwYwlhyUOZQjdVRKhWxdnIS/bGY6ovpyEScf9W6tApSuQqqbENY5FmTbJdRyeVRyi+jksuiVCwiu7SM/uFhXPWCFyIyMIg6a/8kva/7D4Et30tGZXO5nKp7F7YcEvA4LbjIfK7cnKKzNThuXInH2zV5ltLjMlPE8MgIEA+hmMsqAr8IUK6UpPygTOKaGNOjSehCYh+V8h4NxSRqLSno0TDypaKsHQJckgTGWEpWrQjIDWWzSEcS+PZfvh/L37wHW9j7nL0kyfYaS6LMfuu8LtmTKxXE0kOwk0OYLeQlPXrNS67Hjrf9Lt79N3didb0sz3N4yxY8//rrJTX8a1/5N4zE+DwyqCWiKIaiiKRGEEv14bLLdyGZimCwL4qRgTSKmRK+9d178cMn9uP3bv8jXP+ynw0iuN0vwY5HninAFSDiA7gaAMsBuKbj2wQwbsDp5SBvB3A7pYBKt1kn08Xc3zTg6LRHdwIkwhzv4t/Q15PvDYCjZdINwG3Ir9FVQn3jlrcpPzeg8jreDRjNCLWX7E1nhulMMJ0GXvdlzl8f6yVLN8A1F6ufXdZuPbjn4nYguJ+3Cdrdc+Z8NX2oee9e9+seV98rM+I62Z7meAHA7aiuLt0Dnk2Aay72s5GoWUfg92IweqvTk00l0PJ39iRzUpDNuWmlrZSpYiOVNh6MvhikTaq/ay+mmaNQfTxwXjLxesm9FEMv8uy0AZ3Jc/LzuPUyL/ex3c7T7xpnc74GuFI/KZG9GiLVKi7fsgljwwM4eeI4yoWsovGPsttARFIfGcHVRrTu72ZGp7gqCXBJFMRIE9sHFap15MtVaWVC4Ms1xbR3s0ZG7jESxp4nAhZlrzZBjOBqUiRmWPBjAl7TaNHrouFllwii6jcoAJceeMcxIbZUBCg4jJSM6ElfW0nyZaxd9ZRkVJ6AioDHrkeEiIRpz6fzZRw/fRrxZFoAVSoSE/DJay9nl2CF6pIJQHbPdWvGMDubhVWtSv0v3WZ9qTTGx1Ow2Z0jDjy5fw7D42NYWF7G5PQwlgt1lIsFLM7NYMe2rZjPLKmWGJaNarmMyclJnDh1AqOjw1iYm8WGybVsgYh0IorDM4tYgo3h0RGUFxeETfTk8hJWT4wjYQGzswvomxzFqVMz2LJqCimFRVU6smTKONHoCuuVKwiFa7Cclh9iyNhlWPm8gFu7lEcukxXwvWpqGpt27wbiCZEzJdipBFcRbenMBlVXzWvE4yqLxkkwRE0YPBkWV3XMdBFp/qqGXjN43xnNFqIeHlRV1G5htoMi4Z6knldkD4gw51xnUTsEoHyv61WndJWYm8vOKcpWNdQq9Zr9dZcWT2MsFuUDxKdv+0PsrIYxUi2jUs1LhJieL5us3OwUEosKY3+ZDpt4GtF4QvaehZEBvPxv3of3fvp/YbCaRzIaRmr1JG582cuQzxTw3W9+HdFyHvl8DumJERQQRv/YFDZu3yGssrn8AqqVLDatW4ftm7bj0T0H8ff/+z/wB7e/E9fdcONKNvyzUd7GuUG2SWu2CSO4spYMoKVBjxfAXQEgfACuHtNvH3UDKK0Tu3WeN0CVAXD1PZgA1BxXz919LfP7FTacizxSX7dxTriZlecGlxzLC/SZgNBMoZUxG8R/KlDR3CtUVpAG1E1naFMPmdfT8+sG4PrZWLyGWXrn9Szd4NZ9v255mWO4AW67Y93XNtePl4zN400Zq71COUX4vyZI02vHdKi4wb85ZuO+a90BXH18wKJ8jhT5xTjMhQC4fi93t/LzA7huZcf+kZph0K1ExQCR1h4qRYRgRFhMpWheXsnGdHS/VvdL3doptjn7XpRGN/esFWencXsFdL0e7zfXczVOJ1mc6+u0G0/YDqUVU0TIgWBV0E/SomoJN99wA2aOPoPc8pIw10bCqr6SETCmgnIdidJmywZVutnYOPkXsnIT4BLMVtk+yK4jz0iu0x+X6ZXCoByOtYLcAOD69sEtlVUvQ72ZKjm3/7eAMKftjfARC8BVLI4204CFeEShmrLTViEkxHKqBy17HzP6Rx1CHUFiJkU6oshYyCi6XK3j2OysHJNOplFczmL99JQgr8PHjmJgZBilSlkIsVZPDGJxvoD5uTlMr5rG4vwCJsbGhdSJtxKJAk/tP4rx1auQyecwPjmKbLGMAlmKMwvYuHEDMoWC6nPL1Gi2pBkZwYmTMwizhUexjA1T62DlK+hPpjG3nMEiI5mxEFLhOgaH+jGfyWFiYgThIjA3N4/E6CBOHD2CKzZvkeg1A9QCImVdqz7fct92RWrR+bGsqrA2s5VPtZhDpcQIc0neF8p87cZNGF23ThH3yUkqhtKNq5D7lSYPU0Z1s11bLJpAjS2ZJCrstLtwnJRat1StqkPOpSbbuKYQRFelPozvPAm3IlGCWs3wSXZSW+pxSfKlGGidUVXwWn2cVieMtlM+EZtR4CLqKCOZyeI//vhPYT38OFYVSxgKMRW9iGQySf4uxVzK1nNCUhaXHp10gpE9mizX2ZEhXPenf4JvPPkT7N/zINasnUABdaxeuwFDQ6N46vHHUVpYEKbsWjqJ9Pg46vF+hJNJZPPLWMyeBupF7LrscmzfsA0I9+N/fPqf8Ku/8dt4+Ste0d0D6KSkPX4PAK53Da5bVI393SOC2wIUqV08wLHffmZ+rwGUrH1XuxUNUs15uW0P/mZGcM3fzXpSM83VBMGmDeOeV8MudMigfO2NNgBXdLfTnk3fo8zZxU7fArAdgKtZepvz0u++Iskyn49b1m6Ab6Yo6+ubMm/cq1H7q79rBx69nBJuwOse2203+h1vyqvda+6O4PrdV9NRoACuloPZAJLHeNXsmtdfIQ+DmMrrHXKvq4BF+QyU9qVyysUIcBuyr6mUZLcC0y8cAa7XRwxbNshmGw2HUVC3YGwAXwHAemzFoqcVtb6mqUhNJdbJg+Y3J7eC8dpw3MrLayyvTclr8/NS0l6b2/la62cKWNsCUxfpQ7u5dwK4fL5C6iP1eCQUohVcxs6tWzHUl0JmYV7657F1SjIaEaOXAInZA2H23uOfTm9TzkOXTnGKZEwkURAjfwS4BcsS5ttStSq1fjRs65GYGBOqBZVidtyz9wm5pcBobDUaCXC9PNmmIeiu5Woxeti70WmTQDBqO/4tki/xe7akkCwO6gwHFRHEVB3DKU4ioaqFFCP50ZAwEUfYPxJ1LOez4uxIxVMCcMdHRgQgzs4to294EKVyVcie0okIl5JEOifGBrC0VMTwQAoVRkhJhAXgyJFjGBkdlTpYAiMCPPaiZZ/BdH8MbPdatoAkOzfUATY1YtS1WFwSJ8xgoh+FTFbAKltyZKJch1WM9aVlrOViGX2pFKJ2CMvLOZRqFRSKOWyanBJHD+vI+ZFyDTYnIsDV37E9EoE9I49VW9pvENiWy3lps0GipmQ6hen165DqH0CF7SmknlgFPtsB3Nb622a7Jz5fHbE39wFG5BnljRlM2qo/Ma+iHq5KYVeMpuGo6guq50BQqdrPheV+QtGEkFJJsTNpnyMRAfISreE7H2ErDEvS2MOObMQRWwFKhRzK9TxO33svHvyLD2JLqYJkvYJqIYd0LClp6YzwF8uK9Iv14kxNZ1o56aWZ/hyu1rAYS2Do5a/Crl94Bb70rS/BStRwcmkBFauGiYkpzB6dgZXLS4314PQ04oPDGJlai6eeOYh8MYNwvI6J8X5ctmUzJgensG79DvzdF/4dN7z8VXjFK18eANxzuNG1s6vmnnnUt65S2QDNGldzv2/YHQ7A9dv73XrQBJimjeEHcN32i3uf5Hpv2FiG/aXfRa1XG85DD8IoN6hpCU44ziI/oOcmGfICOZ0epbkv6AiuBritMm9Gi71Au/s6WlZ+Nbg6ututrecO2pjX89rvTDvUzw5sB4j9nA6mTLwArv7dD0y3pLKTk8Bh0TYBrl43wnHj2HGea6CNXe/13AOA2+ltuIR/v5gBLqMEbkVhvoiKZKr1YxDgyQ/yUrnSWrQRZPasVKM4KStd9Pxt54Uz52gqJK/v/UDYmYBD9zndKLN2S99rIz2Xr0qnezxbgN4J4PL3crksrVQqpYJEcYf6+1Ar5fGin/kZZBZOo5TJwCqVkIhFVL84EtOQ8IdGas0SoCtggM4YvV4dA5sglo3vSzZQYg9VMisL8VRFanJt9iQkOhHekQDgttNVBLj6s4KUxPnBZLbks205juFRBWfEoWCF1bseYysM6ccYQjgSRZ0kTWQ8rgLLJWChVBKAyhrLaK2G1cODGBmUNq0S3SRnVdGuIBqJK0ZiRgWlj7ZKaS2z7jcMFCqQVHfagowbEoJJ6x2JiCrsEYsBuSwBaEIIpYqFvKzHSoWthcIokaY7quZGX8zhmTnMLOVwzbUbJf02RABmh9AXi6BeKQmbchYW0qmUsCurjBb2AGeENiL1rUyjHh8bRToal1pStn2g7KIk0mKkWpdtOFHHGPMX2OqIk6ha0k+8UimhyF6xVgkDg4OYmp5W/Z8dcqluAK75bPlczDR0MYj0M6ZDgqRerJOWaC5JtdimSXp6yf3xPuk4akQVJCpVITSXd5Ypy2HNKMxnwIfFsKpsNsJm5dT7OtFi6ZjNTsQkHOMKYlSZNd1RhKrM87EF4H73k38L65/+HasWl1G1cujrTwEFpl7HpD9wIpUUwG2Xy+Iw49wr7EUZtoTlejmaxOzEerz2g3fiX7/0KRzOnUQknZK651Wjq6X1z9GnDkifz6WyjblsDlYkhmK1CDtsY3xiEOvWT2LV2Dg2rtqIyy67Gl/+6vew+/nX4aWvDCK453Lv6gRw3fu+3otMB4wX0OTv+h30mq8GreZvJpgzneYmwPWyV1pAoDEgtzETmOh70d9poKLHbOGhcAEbsapcLYN0f3qvQIHM30jRdoO4Tk5OrffbAVwto+YxTdZmfW/6Ny+bise49xpzTK85ms5Wzf7vZRuKCvIoizMBoSk3LxvNCzy678ecj9su7QRw3c/bDWLpKNb8GLLnGjwlvK4uRXHPoXFfjaya5qJsB4jH1u7q+tW+WAMHoXo3iKNrMVw6B3YCuGdzp6bIvV7KXgGM31w0jvUbz5xH40XwCBeYNY+ikBq1Gd51HV5tgMwXrRcA6aXMz5V83Judlxy9ru8r7y5riDvNv5e1dS7HcitsT3lI1JT94KRDraSjMuXSLpUx1J/EmlWTWDs5gSWmn9pMxSQAtjA00Cf9QiUjIOawbjsMy2yWLnKWP50awRCb1qsILgFvqWYLgVDRqiNTrkuqrOrDzJ0gGvTBzXr3wWWboHbr2nzmei01vchhka1stiQVi9SkiT0dWnH2aCW4qYYQTcRQIJNxFThyvIiMDeRjMSyWilIHu3pkBPVcBhMDfdi5ISXbcKEMPPjw4xgcHsHmzWsEpHKpROJAhUDZ0UPlnEKyA4NRBgflQ0fJ3BIBYkWMgKnxPlSLAEmNGdHri4YRtqsIsbUPgMOn2Wu2hNHxQSzlSth35ChOZIvYunUz1g6lUFqcw0B6ABum0rAKVVStEvqHBmBXbSTsGgaTMRTLNkLCEs8sgZL0gabzRtU3q36UjMTGEklx4pQqlpBZVeyCZDDE7bD0gw5bNZC1mOdV61XkqmVho2b9cDQRRzQUFydAnGBUp8/0ohBcx3IIhzvLicJqD4PjJTCNQifCKgZkYxyuH3MiKkJtpjCvmJ5BdsOKbJ7f3FbCCHMKfIerJVRqecx8527s/csPYTqTQSRmCdN03IoiHKaecVpT2SFpT8XcjRD7fcaIrdW4i/UoDsaG8Bt/+We49+gj+NYj9yA9MoJqrYp0PIHCclb6NFftEPL1EOZzOSlzqNQtpPrZu7SI6TUT2LFlG9aNr8PIyBr8+KEnsX7HbtxwK1mUgz64Z7EEW05tZ1fNH35MjjUNeHN/k76pbT4kuPOzp9yOOw5jgl5e000ipeei//QCbeZ03ADXBMqiQ516S3PcVgDftKe8zHIduHCLoDGGUwagfzfTX71sTvf9rwDuTls+cW86zjOvedFp5n5uWr7mnxrMmvdv/t1L/u5nYN67OV/+XXNN+MnHC+zq58Jr09GqQacew1yLXvI0AbB5f+579Fq27meva7bcoNQLZHvJRXPruGXudpTouYyv2931ax0A3K5FdXEQLCAEAAAgAElEQVQceKkDXE9vmU8u3ApSH59+Z/rJnm+A61Zyfgqt15Xm3sC8vHy9jnkmx/cCWns5ttu5dBpTt3sSoinpbcvInCXtQ1iPe80VuxCqVLA0PyvghIapVN3ScI1HEXKiMIzgcm+k41miZJpEw0l3lZZBlo1SzemRW7VQsOvIllVcSciSQhFJX3xsb0Ay5UUy1QvA1QZYM4IrFbjOvkungo1y1KmzrdcQI2irJSS0OmsBe59ZwmLWxpIdQnGgH7PZJawdH0Z27hTWjQyjvLiIDasnsXldEnsPLmIpk5OU1iNHTmB6ai1mZmdx+a6d2H/kEKJ9KSwuLmL18LC0pCEDcSKdRCaTkQUzODQiUdBctiAR1FC1hO0b1uOarWtUpLdSkV66CwDueXA/6rU4RiZWYf+RZ7DMNPfBCZw6dQobBxKYHh7C7MnTuHLnDqwaDuORhx6UDIMrdu5CvB6RqCsjtyWrilo8JusuNzePsZEhiVonUwkhv2Jkt1KrYTGzjE2bNsEuFzGUrGAgFkLUDiMVSSBUtSVSXbEs8L/lSh7xvpREcAmV2Wc3zNRexqr5RbdFuD4vtwlwxfDRXn4dSu8IcJv1dsrN0frR0M+L/0GgNTcP1gY2TqOyYMNkqoMycqVFpE8cw7ff8S6Mz84hahfl2YXrYWFjrjsZBJQLHQRsTcYu7IV6BeVaRSIe9ugEDkQG8Yb3vAv3PPMAvvHj76JCp0IqjnqlIgRmqNQQCsdQYu/eio2RkVFcvnsntm3fgIWlORw/cVhS1Cf6J7B2zWb86IE9uP7lt+Lal75UpQ+ch8/FajSejSjOJILb3I/aPwdSY7YDuN3s5142gB84dMuBKcomaPECxH4RQDfY9ARIzv7ouz87fXAbdpgrotmLs17GcNXg+gHQZj2+98poZ090CvZ4ycENJDWg85KtG+x5A3Rl+OrSOhPImtd3A9wVANUVRdbz8bp/r7VIngOvdeB1HS/73QS45pMwo+bm90GK8tlosov83LMBuF4vUSdQ1svv7uaI3sZFc0T+br5kfvNreI46sJo0SAdW1IS4zZ/mHM4kgtvNhuSnzDuBtHbLU5/rd/12SvJcLPte5t7Lsd3OrdOYTDMkqCTApSxirIdjAiIZXK0qdm7dhOlxRnFPSq1hlBtvlbmg7J0ZU4Q1BMaS8kiDXtgzGgCXcRnaxazHJcit1FQUt2xVUbLZQgYCdFnbJ+mc0Qh+8uRTcnuB0dhag1soKq+0+fFbv3oD1wA3QjKgGlPAVd/sWkQB3HqYfW6BSI3RuLhESfeczmP/yQVY9TSeWcxhb2YRp+dP4rptU3j1S56HuWNLKC4vwyoVsWXbNjnn4T17EY6lUSnbWL16GjPHjksLqFwxg0Q6geHhYRTmchgaHEQ6ncT84hzK1RLSA30Yn5jEvqeexPjouKSuxlHD9Mggbrh8I+qs+a1VYcUT+O7TR/Dg00dxxe4XID2QxMmFIo7l89g3l5X+vDsnBrF59Tie2ncMIwN9WL+6HwunT2JpeRmn55cQ6xuStNxEOCYpr0tWRdrjbFk1jeNHD6N/YhTz86eFJXx6ehqn5hdk7eaLFQxHKvj1m3ZhBCUkQlEkYylY2ZKkmpWrFZTsKot2EUvHEWWrHTBCGZZMX3LUO4QIzqM7M5DF96MFwzYAroc2kGXikJ44P+uVY/JGidHn+l3Ynt2VL0LXbCs2ORmWQJdOLdXbiZkfmew8hmDj3vf+d5z81newtlrDIAnLeE40IrX4rGWmA03aVXGYSBi2/B+SGvCjdg1Tv/DL2HDzi/HBT30YkcEkcrU6cpKqnpL092qBNdNleiNw0y2vwI5t26WWN8w+zrEwFpdOo5QvIVGPA1YEX/v2d/Grv/FG3HDrrUEEt9uNo4vj2tlVpw890jKC27CXVlRtujO4Aa4JhMxonye4cIilTHvCHfEzx/DSqSEn28UEku4In1d0ToMwvwhjQygGwHXbc3Kukznh/k3Pwd0Ozv24WHOvPo6uMViUOX7EcTY15ade+OZzaiqAXmy3TsC7kz298j5WluBp4GiCTi0X/Z1eL6b9Z17bDXzb2Z5+9q5oQVf/Xj0O7RhTniZgd69lz1fNpwbXTeylzw1SlLtQWJfqIZcawO32OcnLZ/RvMV9GYUIVXik/g/nCAVzz/kwF38571gnIdSuzXo/rdN1Ov/vda6/zONPjCXDZwoOtQ1TvTRXkYKSNhFMk8tm1bRuSYQjIZedaRnCjMZXqRPZbbhZk2iWzMgEUo7h6VdVo/IoNzFrGGip1G5ZdF4BbIcCtAkUhnrKk/Uo9HMHDT+2XeQQAtxXg9hrBNTdgOiEirLGV15qIVgFc9jMlszKjbGE7gjyA7x88jkIoib70GGaWi/g/D9yPw0f242efvwNvvPXFwoa7f98hDLCHbR1YvX4cD+87gf6RSfT1RVG3gIceeAKb16/BwGAaiURE1ghb8Bw/lkV/fxqhCGuULJStMhKpNNIDEWSXKkjFokhHwugP1zHVH0K6DvSF6iiFQ/h/nziEw1kL01NbpB/rkWMn8Nihw8ilRlEulnDT1vXYMDGCmRMZYTzeuXkcJ44eRS5fxvj0NE7n8zh1eh7DqQHp5Tq6floitTESYDFtvm4h2ZcUgEuG3+VMDsVKBQPDI4iWFvFzu9diNFpBDHEkYnFYZWYxxFAoFCWTIZFiza4tvaPZxkia7lgqlivIlLrYSB3u9Z0Vm9hBniqx2KWjacRK7axRS+sBYJ0VsOLyDVDrRsJyAgtnHYTN9Ele39lbGPGmM4xR3MjiAk595x589b//D1wTSSGVzUnrnkRfWhwhwuTPOdZshCzHF0aHA1md4xFkJsbwkj/6v3HXI/dj75EnUI+zFVUCS5ks+vsSGOofQDFTQCZfQHJoEBu3bEU6loBVJdM22xGxHrcMu2ohHUogGo7hxOkFvOG3fgvbn3d1QDLV66Jrc/yZANzmcE0nj9ce7wVwNWDwc1q7AYX5b1MX+oFl8xgNcN37sxtIeYnHK3K3Agj5RHAbYMqDRdq8fzcZlHse7QCu2uObKeLqmq0AVyc6uEG8nkOLLenq56vn0s4Z2wkIm/fjByL5vUnypeXuxU9hAkx1/03GY79n6L5Xc9143X/L/Rp2t7le3QDVLaPGv1kC5iITNcG7e85BivI5VGwX21AXE8BtKIeVjitPsXeK+HqdxBeFr7dwi7g8UNINwscrpcfy82h5nWcqe/dcugF/vgrAGawX76KfLLqZh9+a73Rup9/dG+iz/m4xwBJjQjJ7tymAy82RYJVgo5bPY+OaaVy2fj3mZk/AKhVQt9nyhczLtgABbhYRh7FbDAA1igBdSTuUvsoM6taFoZakUwTT1VoYeavuRHRtVATk1vHj/c/ICAHA7Q7gmoaZ3pTNDZzPRJiuJVIrjCeqxUy03uAVkhpopiPHgG/vPYBKJImt02uQGAC++fAs9h3Yh1tvvA67VsUltXRmycbR40fQNzqKfB14Yv8zWLtpGyYn09KDdmGmhKnJJOIRRTBF5mTadH196t/FIpDNAX0DQKGkvmewT8C2DYwmAStTxcaxGGI2sFwDvvDgU5ivpzAyvgbHj55AtFZCPZ7AvB2XOvFfvOZyrBuN4sDTGWRmZ/GqG7YKoI+wBWsceOTJk8iX8rhs4xak+9mAVwGsaAlgK1jpC+3wNFGOmqU5XwaG+gi01XeSoa+5mFivnKuiLxVDqFZDPx0/tQoSJBXhgVLMR2+iaqlltmZr/XvnN1/pOpN00BUJ9qnzbW4lAktbP03btvm9Psh9sFxf9a6uiktMVfDG2B2Z73OxiFipBJyax4d/6/dw2XIZm8k6beVg2WVUInFYITrIquJAS9SjiICs1H0oRKM4Eargql//VcRe9GIcsArY9rytWCzQITKOilVHlUzvYXWGzfZmqZTU2nFdJ8JRSXMn0Rb7LlfKFmL1EOJyzTpWTU0hGld9fs/HJ9BVrbrKHcFdKfNmP1atsxq2D2swXSnKJiCiPtPAxn1uO3vAbbc0o5XOjmXaPSHVK9ycUy97tRsY+gFcPaYJntTuubJNkr5Xff9umbbaGs3WX2o71rpC/akB7kqbTWmLTgDXlL85DzdwNedkXsuPJNEtby+AreXgReIkt+oBDM3vtZPCfazX89X2q9+Y7vk2wKyhO02niFcE1nOdsf2nq1eynq97rfD7kXUBydT50OsXxZgBwG0+JndynNuz9VwAuO1AYTuvYLsN6EyBcC8A1etl6OX8Xo49Vy8emWIJOhldDdEoJ4MuUxGtqrRcido1JEN1XHX5DsRgo1TIIp9bkl6ZkUgIEYLbSARR9lbm3xnFlb6cksAoYymlrnzE/HvFtlCnwVon+y7/rKNStSWqW7WA7+07JLcXGI0r2wR5PXdzbevNzwvgMh2ZADKiuYbYZkfKKNVuTIC5WKvjB4f2s8wRz9+8DUMp4KQFzCwD+w4ekXZSL75mi/Q+febgCUSTCSRHhnD3PT/E2NQ0jh87hYmxSZBsbMPUFJ7etwfDw2wHtIR4cgjSx9WqwLZKmJgYRyaTxfjEKvT1DeDpp59GOplCrVrEWCqBUGEJP3vTz2AkCSzXgW88vYCHD5/G6nVb8NCD92Pd+AC2bN2Oex7dJ+nzv3LjtQJC9z7xDIYSaTx/x2rseewpDE6vRS0axpZtSZCTKOHgzO/d9wS2bNqADVN9OLL/NCZHhzA0HMdDj+/DVVdeJhHnfU/OIppOY3y8X8DtAw88LlHD/rEknj54ApOTk1g7FsWJk1lY2SXs2rIO/WH2GibDcRURAbVimqheRi2f3lKV6Xhq1RHdnW8CXDEOWyxSzTvlRH4lNZKR4NaZKhxMyC4J1+ASsghsUReAS3CfX86in8xihTK+9P4PoHTv/RhZWsJkpIoknVzhBKp2BXa9IC3J4vUowvUkLCuJuXAEtZ3r8OLffSP21kLY/YqbUYyV0N83iAj6ZG1SfE48XBicK2R0joQQRxiVQhHxeAplRszjEfElSH9nx7fAlHTqrA4VO2esVgNd1R3AbeqqlQDXXNvtAK4fqPACLH72Qqe9VnYvpw+vF0jzr2F13najJ61nwMABL75BgQ41yGYE19vu8Qa4mtyLreD0p3UOOpLbPkXZPW/3HqTl0wB8rqCJrpE1waYGk6KjXCSfXvabCXDdz8oE2m4b1wSc7hden+d+vu0ArqdtaURwNYOy7LHStq2VQM0L4LJdnbme/eSo5x8A3DNW3Rf/iWcDcDvdvZ+Hyq2EfccxXoQWRXWWEVw/08cd8ZX4mkfEVn9HE8ZPCazwOnaI/HrJoJ2X1E9mnWTupfB7BbidNsBO66Lr528MdK6u2e3ceJxqhVKXiAwBLqO5JAFiTR2N0ASpbIp5rJucwKZ106gLGdCiANc4iRQY0xGAS8DLVFR1dd4LzUkmM2qQKwpe19vaNuxQGGVGdZmyXLWlr6pdC+HrjwUpyl4kU2wT1M7B496E9QYphkMUqEVUzDDFvVOa4Kp2QIzIUd2EY8B8Gbj/2AFh1941shZTI1F230EGwHu/cA+eOjyD3379a3HZmhj27zmG0aF+RGIRnJqfx8DIOI6fOCXM7P39g1heXpSsgEQqhmRfGuWKJamkA2wVUyljw/p1OLD/IAYGhpDLFbC0nBPQS+dKJbuEZL2Em190NcbSMRTrYTx+qoy7H3oSqbEJDA/1YyQZkqyAQ0slHDpyEC+6YoPwOO156gR27rgCO9bG8eX/8z1kEykMjk1gfGgQy3PzSMUT4ozJF4pYv2EdZo4+I4Rq1162GcdPnMa+o89ITfkNV12LhYUlzOay4k3/mZ3rsWfPcZTDIWTKRVSjrC+vCcCLVoqYTCZw01U7MJoA4uwBXa0hmiBdCN+DurxP3gCrO6CqoreaR5lPt1ljK2V7PuhNEZYINZznx3FvOOOp9kJeH2ZiiANLvKBAleHxEO/LlvB8jURyS3nEakDp8FGc/NG9OPidb8B+6gmMWjUkyhHEOMkYa/ht1OwQ7FoSdmgAp/rS2PLbr0bf1bsRGZnG4Ma1KKUtDEQHECvFBciSzTrRF20wUivOawuhUhXROPMK1LyV00YB3HKlioh4NNjeKBYA3F42hw7HtrOrZg/+pLEPeNkPDe4PB0TqPUPrNxPgeu3d3e6VfvrSiwXZnIObZMq8B87nbAGuV+Zdi/4mmZtjT5kgUM/DEzS7amjVMa01uG6A6z1OM1PE/ey85K7HMIFkO/mYx/ndm7tPrB+g9trzNFA2QaHXcV7L20/mfgDX9zlEVAmXaGnaVUZKdLv0cj1nN8DVa9OUtTn/0fUBi/I5VG0X11CXKsAVRdvBZDK9YuZT0zW4ulbDT4Gcb4DbaaPwW2mdPFr6PL/71wqjGwXebrV3u9F288acy7G6uZ6yBo0UZcezyPQoGqyxEFucsM9LWaK3V+/aiVi4JmnKpaIy+iVqyxrcaFRArvJWNut5aBDbNbYLcfrsOQBXWJMZBWIfXvbKrdgSRWat7l0PByRTXgC3zLCqx8d8d80NmodqJxQBbj3C9PEaEhbJwGjzRwTgOnhFWH6LEeC+A4cki3nEimD3tvUCjJdDwP/66h48M7eEX/vF61FdrCKUmcfYYBrrNg3i1FwNhYotNZATw8DsPPvsAv2DTvAyBBw/lUffQB9GB4HsMp0dVUyOxVBmuvJSSdbT2EhKIqX5xWUMp2IYG0wiZBURTvRhqQp854FncODUSUytmcIVl21AplDEQqUurMyV3AwO7j+AWnQQt9x8Fawc8MMHf4JCIoVKLQQ7k8Nwul/WKtsAkQiEhlS1UsJgOoVrLtuOJ5/cj9P5RfQlU3jelstgl208tPdxpFJpvPLFO/GjH+2XPs4LxRxi/QnUmWpLorVyEZvHR/HCK7ZgIALE6TTgayTU4pR6DQnR1l7PsBeA6ywAqbd1+hA7X50JwNVw2f2n1zpzA1ybfZRDBL2KNZ2goFyswC5XYC0uoq9aRHRuFk9+4z/w1Le/i+SiJdkgVqiCYq2MeiSG0cn12HTZVUhcthXJm67EI4uncfnuFyA1MoxKgtHhCNLML6dThqxUBK+M5oaBslVBPOYAXrYls0PStoxrmnQCCYe1mlHjcCTMxk5O/Llr7dj1gUEEtzWCe+rAw54sxA3HufEauKNv/LfZJqiTc9oLlJjOd69ooAa4JmAw52ECXNOW8FoQjfG5bzbYipsA1QsEabJQt7Negz+WyOq/8xgdBTS/c8/dz6YRWYjrT7UFbAVLIdFhKmVD1ziwfVdz/ua4DQDmEWHtFeD6gVuO4+4T65ahV4q0fuZeTo1uAK77GL9Aiq9N7chE/05XoZhC7B8fVqUd1JOSLeehrBuylXIuyzNFWa8/tzwCgNu1qr70DjwXALdd5ORMAVA3gKZTjW03Y2hD15ynrsF1/+b2EJkbhd+xforVNLC7XVXt5Oz+rRPIdSuibmXV7n78xvD15LVRZN3KpNP68rt2V/J3Mgj0OmskVDLFUgTByIdKQyTR1M0vegFOHzuMqF1FiTV38bhsmppoiuQ63JwJVkgiRJ2unwPnqaO5tRrN5RDKtZpEcFVNLr8L438/sE9uOTAaW43GSkUxXXsZXKZx4WWQMLxHo5HPM1pTpFJyHOEJWzkROESAEutrMxaOnppFsVBF/+AwBsaGEE4DP/jJcWzavganFquIVHJYFbKxftW41O3e+8g+JPoGkYzEsHvTOJaW6zi0OI9UMoHLpgcwc+Q0DpxaxJXXbsfCQh1zc3NIpVJYs6of5VwFM4f2Y/3YIK7esRYRpu+VikhGI0JelCBzLmKoRMI4tmhj/7Hj2H/kKGKJKNJDAwjFk8hmlhEq5wVsvuDan8HqkSjKFaBcBewYUC7XkajZSJG0yK4hX64gkUoKb1KxXEIymUQsAlQqKuMgHo0gSa+7Y5AQ8CfCEVjsfVuzxGghsZSQrBHD1qpSd9ufjEgKtERFnaiqZMqe5xTZM9UlTZO21cT1Gq9R4quXoBP5b4J21X/SqlSlZ7ZVKCBSrSBcKiKymMG9//JlHN23D8mBFHZceSWy1SpSwyOY2rIV2RDw1PJpbH7eFdi07TLEGeWPEDzHEOXi1LnJfhNrvBQrWaHVo2AcvVtHQu/SDHRVq66aPfhoSwTSHcEy9ZiOcJl7qx/A0ntaJxZccmea462o+Wz0hW06Advt+9SbJrhzOxXVb2Z2RWsPYBOY8FyyuZsft91l6vh2QMu9Uk0A7GermMBSRdJ5bxHh3lB9cu2OEWq3Leg3R1Om7r3L3LPcYDckHlhvGfJ7rxTtFvDdqDluHUM7CsxaWH2eBs2m3ajnpY/R9ku00W7Mn4yVa5AOfvWnuAHVn0amTVMGupe5w7HgOCS8+t6a89MyndgQ1OD2rrUvkTOeiwC3W7B1vgCul3J1Ky0/4ORWxt3eS6fl5DWOG2B7bULtwKX+rZs5djqm0+9e8/A6p9M4neRk/u4G8V4bXqvhQI+ts3kYRoAEmoz2IPRgiyKWhvMWYuE6EqE6tq5ZjU2rJrBw4piEUghItSLn5hFjOxpJWVYzCTsLWCtqE+ASx9gIoWop0imLhXYA/vn+AOB6RXCr7LvqQwLnNhZMA6mxJlTYVlKIG8+bwFdqLsOK5TYKLJeBZ04u4PDJWRSsGlJDIxgaGRVip9TQAE4sLWCsL4ldo4NYPT6MI5kCvvvgw6jWw0IIdd3OnYgnE3ji1AyWF07jhds2YXJ0DHff/xiSI5OYnVtAKBKVdUK244hVRLJewfM2T2PnprVI1MoISw14FLWqjWgkriKwsQRbriJvA6dzBdSjcdQZmQuHUSrkkAxHMJhMYrw/JDWbjOItLS2jYlURjipgK6C2BsSSCeTyRUQTcUmd5rpMJGPS8ooESEzRD9kOY3hYpZvxOmYNlcpYcDikYGNgoB/JWJwdcVTNuZyjYie1ek3GvpQ/+h3nn3yfy+WyyJV/1paWsPj4kxiKxdE/PILTy4v49D99Dt+77z68/k2/iVXr1mLNpk3YsGWztGiKJeg4I+Oyk4bNKNSKGubnjjQDgLsS4HqBNK2n3EDMrFNUe7yKIPrt3y1gxtCJjb2NDigPdl8NWKSmu02bohW/OQBXf78SkJrkb3z3PYirDMDmBrhaVua47QC1u8bV3Bc62TxuufjJyWsPMe+/nbO105up7Rbf5+sDcE0w6r5GyzPjHmdEmc3rUHbCM+I4391jmunrYsNIVpqym7T+9wK4rXJstmlS3zvz0RH+sGGHyTp3jnfaQ+n1Yb4DfjY7vx9fv7OTyBu/X6y6KlT3s/S7vvVL88B2APeqq66SVhGdPm6F10mJtBuvF4DzbABct9FsLiOvJXW+llknubT73T0nU7n1tJG1eXCd5uelgNzgstM66+V3r42pl3UnKTQ6rcYH4Kp9mgQ0VaRCQH80hBuvvQr5hXmUi/nGRqE3CwJcphfFnfZBJHvRm4JpANtSbytckQJsaRCTGTXVN4hPf/vHchsXqyLu5Rm6j22nqxg99Hsf2zl5GsaTPCQNcAm4HCOMmzeBRDQsXmYC3UwJOL6wjLnFRZRqISSTacyfnEM8nQaSMayfmsD2wRiSUWDvyaywKMdIiWzVsGN6GpFYGAfm5zA/dxK7pycxOTGBB/YdQijZj2y+hFS6X8jNuIYSsNEfpfOEhE2DiNcqiItzJIS6ZSMcTQoJGfMBatEYwsmwgFxGnJm1rZ0pMRJokVGXkUV+H1HMzVzDs9kynphZxPrtq1EoAskksLgIRKNAtWxhdDCKBNO4q0DMAvri6n/JiuW1xBnjsCeLYwjCHC7dcpzWzwTQ7CMtYmVoWIyjkHTT8XLUnc06eS6ea4IW/p3RXCGVq1RgZXN45Af34PEHH8Tho8exXCzi8Sf3YmxqNUZWrZLsjfff+QGMjo9J+ykpfQgxpdikI30u3rWaU6CrWgHu/OEnwCwd/XGDDdN+0qCzdc9eGcHTx7nHNMFSYw0y+8OV7WLulxrgukGkPsddOqUjil4AV52jIrzN35sAxm0XiOPLFcF1r+xOdpfbIeBlw/nZK+578Lp2O1nra50twDXHcdsyZgTX663vuN8ZEVxTNvq+vFic9XdugGvKQtsweu9sZbVvznRFmyajFlrWq6t9Z6NUUHYZ7n2tEX73823s6eL4C2Ns3Y6ulePFqqsCgOvziNsZjW94wxvw4x8rg9rv46cozsRocY+llbPXteXF6pJsqtPq7gRK3b/7Hb/Sc9npyit/X6HMevGk+lzOD+B2mp3X83BvSL0AW/f1zubcXtdju43Adw079qMZwRVQWw9Lew3KNRaLCDlQAnWkI3Vsnp7CpunVmDt5QhhxTaNA2niEI0jEVCTXBLhaSdN7Wq1WBBwT5LKXqkR2UceOq67Duz7+GbmVi1URd1pz7X5vD3BJCNdsg+A2GtvpKbmmdmY4EyDtEONjdQ10mYLL8SMEvGwFAywXbGSKRdhWHfVKHdF4EqnhOIYSwBCHZEugSh1lhBBPKSbmoQjAYHOe9b02MB5TnYnmSzbCaSa8q2wBbuXSpocAsAzEYYkDJWIpgjMxVmshRONplKsWsoUCsuUKqqEIqgSYiSRKFpmK2TomJCnNYbJUVsqo25b0dxZ0GQlj/8xpfPexQxhZuwmnT53C4OAgalYV/emU1OCSKGl8cAiZ+ZPiyLls0wZsWzfVAL0R1o7yJhy2cIcovPEohZiZ0VynLpY3xuehM9loGJ0p38DZrKdn+1xzf9AGo4DcchGpcBh79+xBuVzBE0/vw+jkKjz/BS+QZxuJxYRsjG3HyHbMjzgQlNJoMmidLxrksxRUoKtaAe7yyUOolthVu/Xjth9MgNkO4GpbywQbbn2nwa0c6wBcc28ygTD3N/PaepZ+AFenKLt1btPuaEZw1XUUwDWBvN7/ZH6NmljvBW3aM162WCdd4mWbmjJ03287m8dL5somwz4AACAASURBVOa9qa2lNWLtvm8v+frJR8YzSLba2TXu3xprwpWirI9zPz83w7F5L/p5KT2uMkn8AO7Kdd6M4KrfXGRf9L4aHwJckYcDcP3Wh5aZeR+xRBpDqzZ2rcEuVl0VAFyfR9zOaPzIRz6Cj33sY20Xx08DwNUvs9+G5FaAnQCzl0DPBOz1co6fUm33cM3xe7lWt2N2rXW6PLDXOXaSiZNJJY4UeiX5J4EmDQAh2qUhwM3GZppyDX3sa1qzccPzr0Epn0VuaRFgrS3TCQlomeIZCiPGFkL8N8GSbOjNj9TbVisS4eEvjN5ogPtLv/OH+KXf/a9yMBXxD37wA6xbt07asRCUCGi5hD/tdBUjhBbboDgfbXh08y7KMwhHJZ2cEUfh9nXILhi31R5lqbNkajAj604gklFQAW/kEhLjQ0U245WaEEVVmJae5Dmq7SujrxI5ZaouWZulCLUOKxySFGNdtcQ/CagZceWBErW1LYRrrAHjslJQOByLo2wBj+4/hKVCWSLMdiiEWDKFYqWqUoEZMbWqWDU5jmI2i3w+K9FAglLeTxVhzCwVkavaqFUtDA0NIZNZwtBgP0aHBzBz7DCG+/uQmT+FVBi4bPNGbF43jaTTxFfooeqqN6b2x+kAEee6ggyf5c5OhFd0q8zj0k5R1gag1lFmTRvfdTJq87uDBw/i1Nxp7Lx8N8YnV8m7LwzsuoWRs0AaAJdLXtuDz2GAG+iq3ZiamhLtVFiaRXH5tPzdC9R22pc0UaEJWgUmOOmiGqxqXbhCBzostuZ1TIDrF0H12l/lO1cNrnbeNEGau0bXO0W5IQ8DYPttZ+576nbvN2XjBp7635ql2F3Lal7T7QAwga4b4PIezOt2ArjuezbvTc51UnU7bfVe81WLrsli3E6+Gry6wba5VvR9t3zXyA7wq8FtbdOkU9b1XMJR7nYqFV+vCXOtm84IP+eBHis9NAH+3+3nYrWrAoDr84S5uWYyGSE2OXbsGHbt2oXVq1fL0U888QQYxfVLU+5WqXSzuHyVp0ddXUO5dIjgrlAMPhPpxgg2NyOvYdwblekl9Bv/bOXXy/mdNs12SlX/1sv1tFJv9+y7fT7drJ9urucex3xG7k1InrdTh8vUTvndSemUDpcS/IqhXC1JJJaMyuFqBbGahW1bNmLD6kkszp6QekUdoZK0QoJdgiACXTL3OOmmWhYa4PJPoiWJ5No2Yuk0/vh/fhbrt6l0Gyrie++9VwDuxMSEAFxGeC7lTztdxWdJoilzrbo3v7ayaaQ90a3gpNRJbajTFoIPzakXUpttSFpH8SMNapipToAspBm0QapkZUK1znZDUcSS6tlwLfE42eJrPLaqTo5EJGJfC8cEPPNSBMTEkASzdKCQVIoR3RDnKmg6IuCbEeFSGMirJaPOj8nlBQzLfGygP6nGzOXqSKZDksLM0k2ez+PoH6CPhMdnigpRsc9uvkqiKCLuqkRz04mogFtSg4QIuEm1RsTeeGmcmwypSK07oqteJudpOJGcnxaAaxIA6fXJFmDMFFhYWsQP7vkhpteuwZW7r0AyEZdnogMaQn7IZ+ZExMXXxn830O9z8+0PdFWrXWVVSlieOSieKz/wYO5nK+2HJmA0iXY0IPECUy3jOTWOXjYBv+O+Jq+yq7WhBjMr5uNRg2se00xJdfZRIW3yNt7kex+A2wnUdqPvuwG4Jou020bwshlM2eo30GuubhvR7211A9MzAbhe8m3Ix2Fyct+LfuZaRubz1sf6EVGZsq87NbxNd61+7tqx4RPBdQQSisScfaO5RkyA606h9l/vYYxMbUE4qtZzN5+LVVcFANfn6dKQ5kMlwD1+/Dh27NjRALg85TOf+QzuvPNOz7N7BTx+C8xvHD+FdaEArp/yMr83lVgnAHc28jubczu96J3G7vS7l8J3X9NvjG6dDd2O1+4490ZiHiu/OaEnpniaHw1wJZLLSB9qAnDtcgGpSBjJWAgveN6VCJXyqBSyQiTDjyaFIVailzgRVVGvBlGD0+jcslR9ntQ21hRz7a/81zvw8te/sTENvrMsH1i7di3Gx8cF4MZi3SvyTmvgufh7J12lo7gN/eBKDfO6p8axjTCYqsVVa7gJdnWaVOM5hp06oBpQsS1EDOeCXSkJ8ZjNfsmptITYLKdtFM/X0TuJwpFAw646qaYRIBJFpWohFk82eEcr1YqwdYfrNYQjLJ4lyiWqiahyVoJh6dasIszsm0ziKKZAx2MKEBF+lkpVpJIxiSCzXYxuflEoV9HPAxn9tQl460hIj1opG27UyMZ1Jhmj2rWyOHyidOxIfxqCbp1grZhHTQPH/b7r7Aj9TLrRKc/FNdnLnPxSsfX3P/zhj6TmeWp6Gtu3bZZnIdkBki3S7FaiHG9NBtROKZm9zPFMj22nSwNdtdKuKmbmkV+YEXGbQNMNLrS+aH0uTYDLc02DX4Ozdu+TyVTrdX2dAuq3FlaAN4f0yB9gOm3wGr1PVX95X4Bl6mJjEm5AvkKnGL1x2wI84zj3/WvbxQRUGui12z+8fvO6P/N67d4189wW8GhEcP3uv9015BxXBNdtp7qdAFoWJqO3/k7LywTDNTrn5dOM4HayhdXxDmmeU69tpkh3Arhe95weXoXUwGhPKu1i1VUBwPV5zDQa2fdwfn4eMzMzEhFav359y9G33XYbvvWtb60Y4VwYJe3GOJcAt91Lf6agyn2eCW79lLcpxE737jcvr/PaKfRe3vBenmknx0SvG0K3yt89brdzbrcheP5GtkkpcWttoqH7H5PcJ9WXRrlUkNYpbEAerlmwSkU8/8qdWD2YRjm7JO+XGLGkhQmFEHVSlOMOy23j2g0mQlVzQsDG83a+8Ea89a8+0nLbs7OzePLJJ7FmzRqMjY2hv1/1ML2UP93oKqYp12pNgjC/NeV+3i1GnUQkdL9iTYikmoxK5JaIQ3kfFAJhfa5Tky1UVHVb+h9XqyXEYklYkmYaZ7xGgVD5ry4pzPLEdA4vEU0kBqtcQTSZgm03a1UljVdQDvGwrQAk06rrIdBBbVWLCHFdhQlwLUTJoswa3UgIZJgmEJVUwnBYHC7xREogcdmykSI5lV2V9RsSJ4lCUA4XlCAsMh1rQzrKdleO8cJ5iZFj1HWJbI1cZa0LBZg5wV23UX8pr1t9b+Y9mynKfKzFbAHf+973JY31yquvaPa2pbwsPu8QENMeBt0/WIGEsBBOXdhPO4Ab6CpvuyozexjlfKYB9GSfcVjJTf2ko7RNe0i1qtFAxPzdDZC9gAUJ7Mzz9bNrOlqbhFBe56+wNXxSlJvnNgGurFfHOegGrFpX+5EIuXWGe24mEHPrfQ3ABHZpneVygJr2pgngzNRvr/3Ez/7wswH9gK8ee8Xe5LAUN+bUcMC2vvV+9qjb5uRe5/W+6vHpfPdKz9YAVzPmm8/DdLLZVTJUNFOM3ZrJ365VWUB2g6NBdQHQctHza9GdRo2zqWfjqX4MjK/rWSlerLoqALg+j5rRoWKxiKWlJZw8eVJ6Hu7evXvF0YzksiaX6cqmIvBSgJ0AR7tzvJSeG+jqf2uSqU7X62aVdwNy2x1j/uY2ZNTL3lp34paB+W8/+foZ66bC1BucW6m1M0C6kY8+xk/W7Z7BuXg+7vvpZc5nc64y1pUR35ChGPOahkhnWxLAqurMsF1DvF7BjVftxmAyJpkRfM+kobnjgWU6sYBipiyzCyUNFucajOBKa5Z0H171xj/Azb/yhhW3S3C7vLwsBvHIyIj0Tb3UAW63uooAl84B06gxNz+v91g7H9RztlXjeaeuTfq6CrZUvRxXktuFYBHzgr1JVUTfaIfqXFr1+lPUVYyo6uPY8N45utFMlVBWe7MVKHQWYHMdcA2KMeysy7AtgV2C2kbbBdXJSt2HKCEVZJVDJOrb7E4ZqzNK7FyGBlVNkWnp9jNq3Oan0Rva+brOXFl9scZ0VUS3oc8MgNvQJw408wNoXvtBu3ffz2jupINMHeoeo51B2kkPtZt/47c6sDi3iJMzM9IGaGhsBKjWYFfLiKRSkodMo5E+DUnf09ngRoyEUfRm1rd2zlxo2KukE+gqf7uqmJlDYfEk5P1xPu0Ak9JPTQeeNvp5jpk+2vYdWVEUr9WLdphEXazH3unEjXm6akK1DdIESa37p9YpXvfJ+yHA9dLR+nhJaHBFa02W344swC7iTi9gaAIrUZ2G/eYGXfr3hl3qAFL9rNzPopOtaaZIez1HTbZkzsu0+0wAqJ0fJgBln/dONrjbXm25Z4MR2+seuZ+pe2xmGuj74Pc6Y8Wcs3m9uqPgVu7fGuw6pFPGGtDH0vmcGhpHsr+3yK2e38WqqwKA66PxuNjo0Wdonv0lmar84he/2DPdkTW53/zmNyU1kn/nOe1eFD8l2+nlMl9ct3Jpeal1bWQbpuFOBoj54nU6NgC4/v3xfvoALsGKipgqM1IB3Hq9KnWWsVoZV2xci/WTY+I8kn6XDgkSiakIRiWqBlWPq1iVw0ik0li1cTM2774au1/8EqzZsn3FsuQ6vOeeezA6OtpIT6Zj6rmQqtjpHTqb33vRVRr4uUu9tEHonkdUIrPsb+xEGzSDdqTVGGg41TQCViVjkvKrAS7Xgo7yK6cHP94AV9pRSQS0FRKbAFfWmANkGyDGAY6MKNdAQE5Ayrk7dd3O/DR1k1aRws4sc1XgVmPqKMjOrAC8rGYnIusGuM37VxKU+ch47QGuOyVZy1+3uvlpB7gU4sLsHAbSfbIOi8W8GInMzGDmQiQeESIupqiz7prHqEo2BR7CwpWtPr06Bc7mnex0bqCrOttVrMmtFJZRLeVglVn83qY+NQC4it0+ALhK/2r2fwNU/7QB3DC7UyRSiCf7EE8NIBI7M7LNi1lXBQDXZyfiQyV5S6FQkIjQqVOnJIp75ZVXdtq7gt8DCQQSuAASoJeRoJnsyYzeptNpIZjqFKW6AFM9p5cMdNU5FWcwWCCB8y6BQFcFdtV5X2TBBQIJnAMJXMy6KgC4bQAuU//YgoO1gouLixLJ7evrk1TlSz3t8Ry8F8EQgQSeFQnQM7t37155R0ksxQguIzwEt4wA/zQA3EBXPStLLbhIIIGzkkCgq1gmEdhVZ7WIgpMDCTwLErgUdFUAcNssFEZGmAZVKpUE5DKSSyOaoHfDhg0SKWKNX/AJJBBI4NmXAN9Llg4cOnRIgCyBLXuVEtyy9y2dUJd6erKWeqCrnv31F1wxkEC3Egh0VVNSga7qdtUExwUSePYlcCnpqgDgdgC4WhmzVpCkUySTItjl//w305gJgt3sas/+sgyuGEjgp0MCBK0EtIzQsmyAWRUEtfxTpyVrcHupR29NgBvoqp+O9R/c5cUjgUBXrXxWut6fdlNgV108azmY6aUtgUtRVwUAt8OaNZWxVsj0cDCKy/8JcAluA4B7ab/8wd09dySgafkJYglyGa3V/7PnLcGv2SvuuTPz8zuTQFedX/kGowcS6FUCga7ylligq3pdScHxgQTOrwQuRV0VANwu1oxmpmPtiP6fYFdHbjW47URz3sWlgkMCCQQSaCOBRkuEsOoFRzArzMvRaAuw/WmJ3LpFFeiq4PUJJPDckECgq9o/h0BXPTfWaTCLQAKXqq4KAG4Pa1srZN1DS/eu6mGI4NBAAoEEzpEEzEbzutb2pxXY+gHdQFedo8UWDBNI4CwkEOgqf+EFdtVZLKzg1EAC51gCl5KuCgDuOV4cwXCBBAIJBBIIJBBIIJBAIIFAAoEEAgkEEggkcGEkEADcCyP34KqBBAIJBBIIJBBIIJBAIIFAAoEEAgkEEggkcI4lEADccyzQYLhAAoEEAgkEEggkEEggkEAggUACgQQCCQQSuDASCADuhZF7cNVAAoEEAgkEEggkEEggkEAggUACgQQCCQQSOMcSCADuORZoMFwggUACgQQCCQQSCCQQSCCQQCCBQAKBBAIJXBgJBAD3wsg9uGoggUACgQQCCQQSCCQQSCCQQCCBQAKBBAIJnGMJBAD3HAs0GC6QQCCBQAKBBAIJBBIIJBBIIJBAIIFAAoEELowEAoB7YeQeXDWQQCCBQAKBBAIJBBIIJBBIIJBAIIFAAoEEzrEEAoB7jgUaDBdIIJBAIIFAAoEEAgkEEggkEEggkEAggUACF0YCAcC9MHIPrhpIIJBAIIFAAoEEAgkEEggkEEggkEAggUAC51gCAcA9xwINhgskEEggkEAggUACgQQCCQQSCCQQSCCQQCCBCyOBAOBeGLkHVw0kEEggkEAggUACgQQCCQQSCCQQSCCQQCCBcyyBAOD2LNC9+MgNf433mefF07jl1tfhzttvwbZE84flb30AW/7bDN7zyQ/gHbv6ur/S/N1442s+i6/xjJe9FQf+8oUYkrNP48vvvAN/cB//vgWfuuvP8ctj3Q/b3ZH6Gi/F17//Zjwfzv1e9ybs+fAtWNV2kF6ONe9HX6u7Gaqjer2WOXa3z7CXa/RybC/3eTbH5vHYv38C7/v7J3H3QhWTo1tw+1/ejtuuHlaDzj+Kv/2rT+Cj9xWQ2Hkd3vPuN+GXN7Su06f/7U/woo+mW9fann/Azrd8B7PG1N7zyc/iHbvOZq7BuedeAt2uc+CMddWKSbv1R7u76vTOeMwfMVx74yvxoT99Pa4Y6CSxTuN3Ov9sdGGnsZ9Lv5+tnDrdyxK++q534Lfuce9nnc7r/Ht36/Z831/neQZHdJCAtnle9yeYe8flF1hcz+X10uvcetHHF1jsK2y6Xu/1bObvfa1TX30vdv3VAZw/++bZvMezkc/FeW4AcHt+bh4LMvsoPvKWD+N9/a/DQ5/6BayXMU/gn//gz3H3L30An/65id6uYgJcXIe7vv02XE/gnP0R3nnrJ/BZGS0AuOJo6Ap4u8Xf7TPsRfn0cuzK5VCaeRT/8G/LeO07buzgROhhKe35NK5+y/ex+44P4HO/NI3lH30cL7rjSdz+mY/itm2O0Vl5Ax768M9i+RNvxUu/fR2+/vk34/my1vbjyx/9BP7sa3OYda21I199D675K+BTX3wffnmqh/kEhz7LEuh2nZ+Frno2AK7xjpcOfwNv/+0v4CtXnw+Hm/tmAoB7ThZs9h784a1/h3+Rwa7Av37tDryso3Oimyt3u27PTjd3M5PgmLOUwAUGuK3773N5vfQ6twDgdrcyA4DbnZwurqMCgNvz8/JRME9/Hjf/9n/i2r/6OD58Uw/RWq/ra2W/Oo3dJ6t47Sf/TqJjpR99HGvvOIDrt87hB/ufLYDbi4CeTeXb67XM+zgfz/A8zKcX0XdzrLOujt72Hvx/tx6RLAH86YfwOTpg9vwDxt/yHbzlQ5/GnS88oLIU4lvw2qsP4Cv3mWstj2//xdvwa98+k6h7N5MMjjl3Ejgf67zT7HoxqDq9M16/V/CDv/l9vOauboBSp/HP5b10Guu5/PvZyqn9vako6xHc/ror8C9fvA+3nos98rkszmBuvUvgggLc87v+exdGuzN6nWsv+vjczrT30dz31uu99n7F5hkBwD0b6T1Xzw0Abs9PxuelKz+Id7/so/hkI8Vm5XHLD38ed/zFd/CVhSoQT+O1t70TH3v9ViTdc2go+xtw+xe/j7sJSH5zKx77xO/hpd9+Kd5/43/iz76oQYf7Oj5Rh6tfik9ddwQf/PsDyPRvwR9/+J148zYFxEtP/xve/s7/xFcWgFtvfwNeds9nccfD/inK/vfRWSG1vxZQOnw33nfnF/DJJ6pYt34H3vHu2/Fmz/Tus5CvX3rzWT1DZz5XvxQf2/okPvjFGZRHXXL2vLeCkXbOp6Ge68/l/OVw5Hsfxx0feshJO57Ca+94J+68qXOWgDI0n8Rurqerv28A2jjgrDkFeOfwt29/CM//b78B/NOb8KrGWuP89uIjtzBFP4Z1qOJofApvueN23PnyaSOFPgC/PauV83LCs6CrOuqPdu90J33RHcDtXh910pW960Lfd9FxGN16+5vwsvu+iA/qMoDf2YEH/97Rb1f/PP7xQ6/HFbqsJbsX//yhz+Ij98xgfyWGW17zBtx52y3Y5hPt9NeVTV3kp/Nbl1tvurQ3/eNkitz3Unz9a1fgK9wjW8pu0HCu9SKrzvd+A94Tvw/vu4+OkFfi8Vtd2T5GecaslBi9CR/6oxdK9lW7fbq3ez8vL/WlOegKgNtuDcfwg795G15z1zXN7Lbyg3jvrR/FR6/7PRz4wI1I+NoRely9Prbj9mv34KMParFy/30djr7GXC/uc7im3rEiC6HzmvS3wdwPteNYbTLXzsbGare+O+rZqz3euZbv3oGXoZ2O6wLg9qgju39ZugW4Z6hbr74B719/AJ+8i3bhFXjPx96KX5dysF50b6/X7v7uL9UjA4Db85P1M8o6vJxOmtayEzF7+t/eiRd9tID3f+YTuG2baxINZf9W/OvCJ/BrOabj7cDdb34X3r7rdtwV/yhe0yvAxRZ87It/jl/vd9KctYLUG8PVKlV16OF/wOvf/h08CB+A2/Y+Ohisna7FFOzXfAIPvuaduOsdV2L539+Laz5UwMe++Nf49RWpsK5r9SJf3/rds3mGzrmYwoc+/9d484YT+Od3vgtvf/g63PW1t+H6Srt7c99Lm2Pjd+P3X/NZHLn9vfjG6zfgMaYWf37IR0bGupq5G7//G5/FVyox3P6xj+Mt83+NXf/NqC3x8aA/8BEXwJ2/B+9+5xfw+NVvxT82ntEc3vPJD+Edu5YdsB4A3J7Vynk54VnQVWf1Tv//7L17dFXV9ff99W0CgkisIIS+BMolXAxooPADvKBAq8HWB5PxEJTYJnRAIYwSqEEakXA3RgSLwUGIMGpoGxT4jQQerURbQLAC+aEQC8hVkIRHggb1AIZL6Os79u2cvffZ17NPyEn4nn9azN5rrflZa801515zzeXewRVClCelrcMnozKxW8hN4Eof2Ti4drLo9cZ5i7n4jRQRgbsfwfYVaYjfvxIDZ1bgq9gHsPmNSbi/qhgPC3+XP14CJ7Bq/CLMafMIti9LQ38cxqrsfMy59Ai2rxP+rftZ6kpFF5no/KCx5kKX3ulS/8h65ZOxOfhseg/j3Xf5Y4BjVg5lf33jXPkIhU6+q4fx6oR8FHUaj/Jlj6LL6Q1ITfs7fFNy8d6Ys2I4teE67Vb2BpnTzbRQMwfXzG6R80Ao0QBXhPk1rQLJQgRSwj4LOyIwN0zHh9lZUOHjs39MNeB8dDK+zRxcOx1mVbaVbdFGOmZgbL9aMNUws9Nxdg6u3fte5oZLB9dsXJrpVnTC4jdyMSXep7ULW7rQvfFu9boXHs3jXTq4rvsxRKNRqOfq1zjwYQU+2n8AZVuP4JNLMD68rlL2h+I3IiGvNda/MRDFE9aiQ95KPLV/qmpXzW5XwubvsnGR7g8b+xJvCo70CYskU6Zy2BisNnXF71yKHrMPBJjIHC7MfBGbnxB2CNU/g7qc8g3VwbXsw+D2nPvnQr8TmXHeSjafFBIsL1q3WnF48IiUgEyIABgzFpNTH8CgTi2sR7HfuQVwt3ROvKWqbWJyKKcOrr4m2cj/KC0Hn2U2dnIQ15O5mb9wA3SVpzmtHffBCeyUBV3VTUYJ/RzrozDrQmXOGM1FmUsHZV7o55fu39Lxkwr5iIA0n43+m0LCZ6kr9VztwhRd6NJYOQGiQ/0jJWmpEj+qzR3Qwi9TYL0J7OA6ZeVI9p5jsa9YyYehk0/nHAUpAbPx5FL2Zq5cwiuemYPrd+T0Y/gEVv3vRZgTL+zYDsFBYUd3y0DxY3K/CgdrrdX4MHNwNe9oxXc0Jk1l8VKWrhu86GM728JOzxoxVf03ex0nH43yc9LO2xiXOtLdAHXp4DrsS/8OrbCBtOJRMUJEbRdOT3Che4OetdPr7gg0x6fp4LruVROj0R/emo3a6fcEhx4IjsDYtfio5wNYPP2X6H98DYYtNcnOplb2j+0Tz/bGDemBLRUQw1e7aMJGvTm4cUFZ4mwSq1jKYe3gBmek09altCWoSwwzK+rqcsPXNkQ5lD40kF0JU5y9FEtRKGbjM5YNGgcXcp8YP9sFBzbk4zcFVaiWH4jThzqqX5R3KxZVAWjRA6+XyLsamjO3+hDlQLhz0A5uUKNkuSMi+6XrydzMX2h4XeVtTmvHvamDa5VIzpU+staVrnUhvjefiyekHdzRyhl3GwfXMFunSn+I5+RVP+V5J/qkoz/7vllkhRtdaiGz6gYBqV2KfjdIlKgOU9bL6ZCVM9mFp7TyKfrVMDOq5XhyI3szVy3hFs+1gwtUbcrGwKXt8ZeNj+CjsQX4SI6GcDc3gsdHxxCy+bqr09oxcVeWtiO86WML2+KSlf1qtM4YfPA3ykismfu1GjtI3w+G89ZURxp8HPWjMspf08AOrnoNs5LZ1XpGB9dODdHBtSNkZtDrja6gJFPWi6qUibbKdge3djqkM4/XAMQ+gu3/nYarmrBR/cS024HVTQp5siXPfxWrfy5cH2P9vl7JaOVwtoNrVlecflfRsm888DVzcD31odweky91T54N7OYGX6ejk8URh+9w/NABfPS3jZj5oU86V/t0Tx2xr/Fu9nP4TYVw5lvl3ApPnX0Pvx67LijJVNaKtZg7IFCMrYOrTlwVVL/rycUXwkrAZD56Gue6BtroD+s5baMvHFwFpjforPWRja50qQsDDrnBXJTPuDt1cM13N/b5dz81Dq6ljrD76KkfZKHoUgf6R3MbgL5OVZIwtw6uK9kNHBh5B/d+/5oXaJv1eFKecyB7WOfxTVBYCA6usIaljl2HluLH/7P+417aHTLrsS7NYf18sft3cH+4q9PGwXU9vlXt8aSPzcf3+jvXaa7Lsbf7gnW7vY4LdQfXWEe6mzVyn5xXR34Akj4IjK3gsWLnZFrbhfodXHf2tV3d7gg0x6fp4LruVQOj7OJpvDl/EaadHaE6L6V9Tgk7fXL+q3jtwbPi2/yZnwAAIABJREFUGSBhV83sK7IYhiruinWRs9YCHcRzTH2hdTpkh/TSAygvmYRBNdJ5om1mZ2j1X/PtzmzolL+1HDYGq11d+vMh7y7EwDzhHuFXMT1BH4brga+R4ey5D5UvhjHIXfEipg/QnbXQn8HVyOZD6bSZ+N3FX2J3cSrirTi02IhHJ7yPDvLVPzi+AWMm/B1tlZ0i9XiWHZmDiDG4i1lWjjC5JkguJ8jBPf0OUidsBH6bg9VP95XOSRcAf9k4F4+1o8J1rU4a9IUboKs8zWm9QePEGNU+o4QGGutVE4fWTFfayaLXG8dLzOdi17+72sGFEmkR6hlcjT7Rc7Wbly50aQsLmU12mTXhyEKInryT4//vLh1c8bo8da4GS9mNHBj5LF8nSfd1ubgHz48pRNnoLGwfsh0Jsw/AcDy5kL1Bp3VzLDwUBxeq+5XV4bGux8fX2vXX1uE16ABXddrMR1dl6dpip8NCtC1ea7NWPD7mTM8azTnhiJ509n2RqY6z+bBg+763iSF8pBgxvxZPLs3F3KF3ARdPo3j+XMw8q86DEOLHQ8EGU9uFp0fIVzK60L0MUXbdwXRwXSMzCH0wOhcWpCS/xtYX8jFtSy1wZyckp3bB8VUVuJq1EJtTu2pboVP2ikEgXeHSQufgSpk/J037O7ZcEzIzj8f9FWswU8ha+a8MDDJoR2n2TPzO/3chy+l7mDltI966FI2Rvx2Lx/avtXzfXI46XYhJMFzrurQZVzsInLKUDL12xq8LvgoTdZGe+1CW3TRbnrVsVf9citS8AzhxrT2WlizDkwhkUdZzqNqzGksKKvBWVT3QJgZPPj0RLzx9D2J0iA78LRMjVtUFd4ISTnzxMIrnFwQyvD6fjhQxs1/gZ7SDK9S/KK9CzAYuZrpekCVn5LYzpF1PNr7gicAN0FXCWVFL/WE17r3v4AphsG70kbWutJMluL2mc9Gt0yb0szpDKITMvmPxQtZIxAeF/kqDQp1pVasjQjTCVOfKrNYqZ/pH0QV98Jctz+ExdSbo0+9gTNpGfKSEKYfAyrnsJsZ2UBZlhbX1OuJMdk+T9uZ8OSQHF1A+cI2c+SI2qPJ0uBsfgHb9nQhfmkEWZaujEmGdj27mdnhtLPPx7U7PGmUHFltqqeMc7Jy71JHuJtP3OP7uWjy/SrqhAojGzx4cgRdmpmFQO6WkEHWrcIzswQN4vqAKV3sOxOIFE2VbK7g85+sZ7S27/qWDa0eIfycBEiABEiABEiABEiABEiABxwTsPuI6LogPhkCADm4I0PgKCZAACZAACZAACZAACZAACRgToIPbmCODDm5j0mfdJEACJEACJEACJEACJEACzYwAHdzG7FA6uI1Jn3WTAAmQAAmQAAmQAAmQAAmQAAmEjQAd3LChZEEkQAIkQAIkQAIkQAIkQAIkQAKNSYAObljpO8gCF9b6bkRh5iEWvn++iB7zhWt8XsT0BG323YZvmdfQDzcZ6Ozqsvt7w9NgDSQQTOB7HNhUiEV/PiJmhexwZw9kLcjClAHCfdcAVJlkW949BLkGWbSPb8jBsILWeH3zXKQomSTle0S/UlVoeN2Zwy7xHd+GJQWb8O5+H6oRjZ5398GUzHRkDLjLYQmBx4J1UuPMTXvdeKPbdaPrc911YXwhUtesMIrIojQE7OebFbCbaW4oHJqDzA0vg/HaNBEZyhpqe1e7lzZ6eZcKQiBABzes4yCyHNwrZ/+N4g0+JE9/ENKF5qH8zCbZl3jzd3Ox7YkXsVp3/2Eotbh/x+vkp4PrnjnfaFIEDq3GgMn/Qj/5zmTfnpUYNvMIst4owJR4+Q7Jayb3IF88gdKCQszZUouv0EPj4Fa9m4uBecDrGxchpZM3IlcOFWPM5H3oNz8HL/z8J7gV3+HApgKMW1qF0XlLsWy47Iw7qsZIJ3nVE44q1j3kRDfe6Hbd6PpC4RaudyJ1zQqXfCxHS8DJfNO+obWNbqa5QQfX6eyR1qZ/IWZKNlY/3RcxuIaqfxZi0vwD6DJbsXvtxo7d3zkunfZHKM/RwQ2Fmuk77gZzWKsOKiyS2tIQknqVjw5uQ/QKy4xgAvJdk9VTcvHB6Cr8esxaYPZS/FX4QCXfRSrdtf25dJ91ix5IHvA5yirUDu732DpvKsZtVe7Z9iLvCaz634swZ0Amzjw/FLd6KapJ6GR1I73qrwaBxUJJ4CYgwLlnek9tk+r9huxHeW3qmo5Dy0aqNoiu4aOXp2LMlv5Yv3k6Rt0ezjaEs6wm1ZEN1lg6uCGg9e0vwcx521EmXAbdojWSp2RjRWpP3BoUrqAbsMqF9lnpGFWxEUsq6iCGBv62Dz758zoUfVaPOOFC6KWp6N9Sapj6wvK4Ln0w/fksZIjhwHLZA0bg9SFVWPLnz3GhTQ/MWpaNjPg6lGbPxO8qFOEkA3VUlVm7teGKX7VojZGj07H02aHoYhSCob5s+1o0Ro4ZjxemjET87UJ9Vu0yDmOu2rkSM5dKl2t3uLMTkmdm44XhUnhiyKwR7MBeOb4B07LfR9k3wOis8Rj14VrM3B8w1G3rGjACK3oewZKNZ3H1ToW1qi9UF8Gb95t+wCm8HsDiLp+jaLNQdn/krsjEU10lXvbtegC5LSqwqKI/1m+ZjkEnLPo5hPHOV5oHASmM7wj6CQ7ugH+h/eTtkBzaFoDs/EoOby1WTduHQfPTgL+lI2mj2sE9jFdH5mMRohGHelS36ITJM7PE3Ver38ev6ssBcLwED094H3GKk+3YSQ2e27ZzRDU39dVY6R97/Rvq3As2ZsxlcKszAjoloBcewcHR+VikcGiQtcgjiwHa9+//ZhsWvSCvi5q1D1Dr8pFjRqBf1fso8OtyA0MxzGtW89AIkSSF3TpoNKZt1jrVEYyATdMDHwfZRmNRPUY1NwQshu8K9hAAy7Hkdq427PruSi9ayGxbjqEdepv/w6mWihubS6sTRok2pvJzO88BK12vaaN8DOdnRmvT/tVoP+1f8topfwz2bBsa2ezqcfkATgiO9eaB2Lx1Ku4X/IOrn2Dh6AIUDJmIz198EDE249Kx7JGkFjy2hQ6uW4AXP8TvR6+BTx74xzdkY1hBHRa/UYgp8TYhyrJRgbsfwfYVaYjfvxIDZ1bgq9gHsPmNSbi/qhgPT94OCAbo0z2Bi3uQPaYQn4zJxubp98C3aSEGLq3Dio35eKqTXBd6YMXGuXiqzR5kjy7EWr8hp2uLVbu7HMarE/JR1Gk8ypc9ii6nNyA17e/wTcnFe0/XS7s5/nJPYNX4RZjT5hFsX5aG/jiMVdn5mHPpEWxfJ/1bfN60XTrg57dh0pi1qMpaiPdSu+JAYSZGlMRIMrbxwFrv4CrKYIAUkhmzvxip07bjE8jK1km/ohOWluQjo+uXeDP7OUzbPwSbtwjKRs/aqt9MFkB0wuI3cjEl3qct+5oDBkII6ca5UriopRxuBzufbzYEzm7DpLS1KLsWjawVKzH5fD4S5n8O/9lZ2cHdMjYHtdP7+sUOckzPf4jns9fh4IBM/MWvk2qRW7QU0xNamOIycnB9O5eix+wDgTaE6uA6mbtmDq6l/nGmf0Obey70c7xLnaHoI7Ve0H+obKC1yBMLjR6zYH+nbNiZ6fKgj7JhXrOajVKIJEEUu8FkHTQa02GzaXRz8aqVPQQb+8flXG3I9d2NXrSSecxZe5vX1t77Hh+/OhNJG+vQb2w2yqffg1udtE+jw0zYOrVNrXS97qiN5dqkfByUPwZL9m44bEN7/+HuydsxOm8llg2/DVcE/2FaBZLFj9RV1uPSheyRpBW8toUObigEr36NAx9W4KP9B1C29Qg+uQTZSLMfoMKuSYe0HHyW2de/a+I3KnVGZtAkk/9+YeaL2PyET+d46nc1DL5umbUbxVBPHC0SbTkxe1ai88yKwM6PsMus+W/yFy2/0rEJBVZkFnbCx4zF5NQHMKiTylAOlbXewZWVUrqsHIAv8WbGc5h2QhVq6bgu4Nw/F6ocBC2jW/WGu6bf9Dtdypfp8di34lHxC7G2bOFLnc146zkW+4p/JX1dFn6mz4cy2PlOkyfgd24B3D0W+17/FVpqxq+wY7FNDFm2dXD1MOSF8yNFp7mAFTYH13LM24R9WegfR/o35LnnQj8nmBh2goNnqDPksjVtM44mCuta5JWF6n1L9vHvi9EHyfNfxeqfC2e09bq8gdcsF2OcjzolYLcOGo1pi7XOhU3T0eDjj5k9pLV1JDvF6L8FpLaTq4HXdzvbQRXRYW4DOmijjb0nnWfdjk9aKJsCdraKSX9rhpPLeR7/L2mNM7M1VWUr+idrxVrMHaAbw0YOruoDaui2od6m168Rcth0vLBjOwQHxVDpgeImy8/229jlLmR3OmObwnN0cN32kmDQjV2Lj3o+gMXTf4n+x9dg2FJlJ8SZgztaCXvQG5W6f597dyES8j4PbqG4ywJ3Dq5Fu588LdVjnAlVKxPkNmmetZzwdmddv8eBDfn4TUEVqmVJ/WHalzyw1jm4cUHt1rXLVb/CH3oj9WWtpi8URkEdp9sdk/5uYOiqeQ454GK8SY6K+fh0O9j5fJMnIH+ZX1QFoEUPvF4i7/RrztzqQ5QD2YsNQ4uNjAzDsR140LAcqzAwC0Omo/7jldu5qynbXP902OpG/7qde7p572re2ugMnT6SEgwaO7gNsxZ5ZCF85LNY+w7Fb9StV9Yfd8O/ZjV5rRCBAoQwpsNk0+gdXMPxIhNTxqW5/aPP/N6I67sLvWgls7VNoZfPyN6TIyiqopGuThzoon3GSVLd2qatzW1N+Uigf2JYrE3KBw1ps6RKZ4d7sQ31Nn3w2KnalI2BS9vjLxsfwUdjC/CRHO1pPy5dyB6B2iHUJtHBdUlOP5CkjKJVrnZwHRsV+l0WN0afzqDRKzBNu+Wvnff7v4irK3L6lWyfGPo4d4DLHVx/Vd/h+KED+OhvGzHzQ594TnD9nes0howr1vqv+rJBb/bVX+8AG9Zlt2Mif8WDZb/pB5z1F179xwdrBgHDUFmAtc+7HOx8vIkT+BrvZj+H31QIuQJUzq0g1dn38Oux64KSTOm/WNs6uOrEVcKxCoPfleMl+M3k97Et9pfYvS4VgYhbp0mm9Au9dsfO0dy1OIMrNdlA/8Su04ZxW+pft3PP2jiznrd2u0JGu9YeHVxXa5E3FoIxGxTFomZvo8sH6dY+86gjr2tWE1cPEdV892Pa0hZzYdOY7eAa2UPmO7jKWNIf02i89d2VrSo7dEYyuyrHIPdJ1aYcDFx6Fh2GpGO7KmGTu3KNBqtb21Tpm2BdLx4J1PzktenO8dj3uhRZJ/2+x0cvT8eYLX2wfvPMQJKpsNiGNhtk8rqdOnYdWg7pgS0VZ+WjkcZRBNJY1Y9LJ7JHlGLw1Bg6uC7xKaELT85/Fa89eFY8uyrsjkgORXh3cIPO4L67EAPzhHtnX8X0BDtH8muUTpuJ3138JXYXp6KDHDZr3G75C1sn6Xxql4t78PyYQpSNzsK+Z1ujSH0GV9kRsjuD6zRE+XgJHp3wPjrIV5ng+AaMmfB3tJ29FK+1WSue0XPGWjZ6Lz2A8pJJGFQjnSPeppyxtTmDG2/JR+5XxCB3xYuYPkB3TtbuDK6m30wWQH3Zp0egvCQD8RXSOUVnDADr8elysPPxpk1ATuJ0UBhbQXdVy1/aYXJNkCx5kIN7+h2kTtgI/DZHvDpBzAtQAPxl41w8ptyTq6JWtfNVTJq9D9U9B2LFi9MxSnfWyeqaoPvnv4jVPxd2RKzntqO5a+bgWuifvz74uTYHgqX+dTv3tGuFcqzBeJ7rh6GJPpJ1xiC9PhJf9+bguluLvLEQd2v0+SfU7HsekJKrOD2DG+41q2lrhQhtvfsxbb3WWdk0XfCuyjaKNzuzbWQPZbVGkWDzmdo/7uZqQ67v7mxVc17bh2xHgmMbRLeDK39I3dKiR9Aa4a599g5uR7t5bqXrDa669F8TlJaFFZn3oCO+x/FNyzBmaRXu118TFBbb0Kex2YPHpfQh9t3npuM3HwJQHwkJs+wRqiRcN4sOrmtkX2PrC/mYtqUWEDL+pnbB8VUVuJq1EJtT63ThCh6NCl0WZTHDcJaSsdQ+NKTqn0uRmncAJ661x9KSHMT9zazdXQ2yBo7FC1kjEW9kLKmztUHIuKw8a2BIGXzR0yOv2rMaSwoq8FZVPdAmBk8+PREvPH0PYuCGtZRZc9K0v2PLNSGz9XjcX7EGMysCZ2yvnH4PM6dtxFuXojHyt2Px2P61qr87qGuAWabj4B0TdfZVbb+ZLIBC9uwHD+D5gipc7TkQixdMRIqYRdlBuzTGu9XzXV2Pdr7QdAkc+FsmRqyqCxZACSe+eBjF8wsC2dyfT5fHXOAVox1cYb4uyqsQs8iLmd0XZCEj3iBDuuykrB3wS+zOS0W8PgxMrsZ3fBuWvLwRZZ/V4StEo+fdfTAlMx0ZAwLhftZz2+0c0SIx1z/aLPbW+lco083cC9bf5uuKft4qu0JmOiP8O7iCdOY6zag+Lyyk/rHSof4sypeikfzbJ/CzinWY4zSLchjWrKarFSK15aGMaZsxFpQVOGCnaG2jifCl2WVRVtk4lvZPJK3vLvWiKS835WgdXCW6Rk9F2hByU64DB1f8MHYYby5di1c/PIsTQfMcsNL1RjX4jn+I4j9vRPGHPlT716aJyBig3M+ujNvw2Ia241K4VUPejBk580VseEKV0yXMskeqpnDTLjq4bmjxWRIIOwEj4zDslbBAErjxBCyTq9345jSfGqkztH0pG9XXAkm3mk9f3yySNNcx3VzlulnGpVc52f9eCXp5nw6uF3p8lwQ8E6AC9IyQBUQogS/x5u+ew7RLI1BelIFBt3+J0uy5+F1FD/xly3N4THOnYYSKEJHNusl1hpy5uyx2BLb/dwb6C5ECowvFDOCfqa64isiuY6NMCDTXMd1c5eJAdkTg6h5kjyrE2rHZqJ1+j6NX+FD4CNDBDR9LlkQCIRDgAhgCNL7SVAhcPY3SgkIs2nxWDvEaiFnPpiPFKKS5qcjU6O2kzqjauRIzl+7Dtm/qAURj5Jjx8pGaRu8cNiAkAs11TDdXuULq5JvqJSWJVoc7+2Np0Uw8pss/cVPBaCRh6eA2EnhWSwIkQAIkQAIkQAIkQAIkQAIkEF4CdHDDy5OlkQAJkAAJkAAJkAAJkAAJkAAJNBIBOriNBN5ZteEMbwmlrFDecSaZ9VN29RpdJh6OeoUy7OoOVz0shwRuNAE38ybS54EbWW40Zy/16bl77Qev77uV5UbXZ9Y+r+1w974+E/jPHhyBF2amYZDB1Vluid6cz3uZ33LfqcG10N/2EOlUw60H9PK64WszF+RkgluEKkZl4vMFQxEjVqfUIfz/Hnh981yktGtIudzN2UgfAWyfdwJ0cL0zbMASvE3YK2f/jeINPiRPfxBBl5k7arW3+h1VYfiQXb1ulLPbVtjV7bY8Pk8CkULAzbyJ9HngRpZI4e+kHeE2AG90P97o+iLAwZUN/E+GjEd53qPo0vJLvJn9HKadHYHtb2Sgv8n1WE5Gw837jJf5bTAGL/4br05ehkVtxmLf679Cl4gHG249cIMcXAzB5q1Tcb8w5uXkb2vFqungRvyQa4YNpIMb0Z3qxVjw8q4CJRxlNARgL4tfQ7SHZZJAUyDgZt5E6txXOLuRpSn0TaTrXKcMI2XcNG47lAQz0n2fTtnxuQABL/PbpO+Pl+DhCe/jZ3krsWy4wb3dEYW/CTq4sa3Rr6YeyUVrxDF/Zc9KdJ75Oe7vWYuPTigOrh5y487TiOpyNibsBOjghoI06ELsdCx9dqj0VVB92fI1ObvjlJGIF67EOFSM9pO3Y3RWOkZVbMSSijq0vHsIcn/bB5/8eR2KPqtH3IBf4i9LU+WvvvLkHzACK3oewZKNZ3H1zh6YtSwbGXIWUt/+Esyctx1lQjbJFq2RPCUbK1Jj8G72TPyuQhFOUC5jUT1GfZm5UvYDyG1RgUUV/bF+y3SM0lzdEax8jOvriVsNOF45vQ2LXpDl6tIH05/PQkaCsLAE6l7c5XMUbRbk6o/cFZl4qqvq70PScWjZSHQEcOX4BkzLfh9l3wCjs8Zj1IdrMXP/CJT/KwODhL+b1RUqc1XdbmQOZTjxHRJoKAIhzxu7UH3P80pvwAZ03etDqrDkz5/jQhutrrOTxVL3BgG200GA+bw31p2DThjp4hB1o1//6HSwZ+72nN3KHbY1w7VsDvrIkR436s9HcHC0er20qks/uISx/Rx+V9EeKzbm4ylmT3Wk3uzmt7k94dBpuvoJnh9VgKKxOaiVr5OyKlOdqbvDnZ2QPDMbLwy/S6zM3RyRx9IAna2Fw3hz6Vq8+uFZnNDbikH612hX2ur9YOSh87VxQpUQ5bEPIGvjv7BtSi4+eLonDhROxIitI7D4wfcxZ6PzHVx7u3EEjNcI74wcDVQ+1GQI0MF121VXD+PVCfko6jQe5cseRZfTG5Ca9nf4puTivaeBVeMXYU6bR7B9WRr64zBWZedjzqVHsH1dGvrLCzjufgTbV6Qhfv9KDJxZga9iH8DmNybh/qpiPDx5OyArCL8jiE5YWpKPjK5y6NP+Idi8ZSruv/Yhfj96DXyzl+Kvj92F4xuyMaygDovfKMSUeLsvgPLfhdCRjXORYrgI68q4aFWfDqQQnjKmEJ+Mycbm6ffAt2khBi6tkxd8pe5OWPxGLqbE+6SQLkWulrp6r36ChaMLUDBgPPYtexQx+4uROm07PoHs4FrV9Y30UcE1c8UwciOz27HE50mgIQl4mTedbIyaUHWZ3+EwcXDRAys2zsVTbaS7Tdcqz9vJghPWutfMwYWJDnKiW9W6042ecKIbbRzckPWZYjibcbaUo4HXDLdjyklbHelxI7lCXPuEUNhpBVh0Akie/SJWPyY5RPzZELCb35ZzxqGDq3carcpssQ2TxqxFVdZCvJfaFQcKMzGiJEayX9o4sLs0dpXR+LLTV3b2m937Oiae+Dp1cDOx/ptCjLskbEz0wbaM5zAtIQubWxRgjFMH14luNNNdQR8FXDLiJG12BOjguu3SQ8W4W9iFNQhzkUIyKjB56Wq8MLSFWLLmv92+TnS2OqTl4LPMvoD/y5f8RVH/b4NdlHP/XIiE+Z/DH/p09Wsc+LACH+0/gLKtR/DJJch/s1OQ8t97jsW+YrMzKQaKzbQ+LUjfzqXoMftAoJ2ybBdmvojNT/jw6gP5WCQ4rCseFXe+tXIZ71qk+5l/iTcF5XlCcnDjreqKf98zcziU2e1Q4vMk0KAEZIchpHmjzFHVDpimrXLZoesyEwfXzAG2kaWfne6V9XFABmXXzkwHAebz3kR3OtQTjnSjjYMbOne9TjcIBbVbUxpozVAinJzL5qCP1OPXlVyhrH3f4d3npuM3H8Yga+lCzB16R4NO72ZVuCdd9RMdCjOHTPvfb7WyGx48gl+PWYstQlTcmLGYnPoABnWSbDrxF8pYUs0bW1tx6OeSjWSiB2Lc6jtPfGV7zWwtUNmth+I3IiGvNda/MRDFE9aiQ95KPLV/KpIcOriWfRK0JlmvIa4ZNasJRWEEAnRwXY4Dq7M1hn9Twq6EXdauf5dClOUd11AcXH+Ys1DGkAOYNHYtPur5ABZP/yX6H1+DYUsV59ehg2umtEQuujLOb7OoTwtSYRGEVwwPgk55q8K3RTa1mr/j3YVIyFM59f7sfJKDGyf/3bCun1d4Y+5CZpdDiY+TQIMSCNZHWoPAct4YzVF1a9V6Tdilcv2xzp2Dq7Q1cKbRWBbNmUd9GzW0DYxg9fOudCtE+c11sRfdaBKiHPIaYuPgWsphs5Pjcc3QrG1OxpSbtrp5NmQ5nPBp0CnfZAv3pqv6OnNw/SHK2aidfg+sbZQuOLAhH78pqEK1XLr/+Nglq7luNAaC/5utraizgfRJQoNtIr0NpY0c8MbXwF5TE1fr/sf2ieec44b0wJYKiJmTu/wt3bGDq8jlzG60XkPcMmqyk4cNNyVAB9ft4JB3cO+f/ypW/1z7hdb8q9w+ZK1YibktpB1c1w6uyU7nk6e1jl/Vu7kYmFflbgfXhYOrVxja+nRGnH6n2ci4dLmDm+xnrt3BjbOqy6Mh7kZmt0OJz5NAgxKQx35I88bpGdyQHS3tHB4UVJ/OeLGRxXwHV9a9A1S7L2oHJiy6FX5jWXGwPetGuzO4IXO3dnD1HxKs1xSj0ast35X+dKmr9Ua7VVut22HvlLiSo0EndTMt3JOu0jMx+dCgSzIVFA1niPY7HD90AB/9bSNmfuhDvym5WH/nOs0Hd/s5EtweW1txQKg7uCb6zhNfpyHK8ubFyHwsugYg9hFs/+80XH3VhYPrxG60O+Yi/918B9dsTWimc+smFosOruvOl+P6O0nnQbtc3IPnxxSibHQW9mW1RtGEfCyyOYPr2sFFDHJXvIjpA7RnVftVSGHAT85/Fa89eFY8G7yoSglR/hql02bidxd/id3FqYh3krQgiIVxSI9xfbqX9Wcp3l2IgXlnkVv0KqYnyMpbL9fpESgvycAgr2dw1XUhxI8KspJUQmYcyex6LPEFEmhAAm7PXRnNUZsQZee6THZoLz2A8pJJGFQj5S7Yppyjt3Nw7WSRcyOY6l4z3Waig+ItdWuwwaeEHTvSE050YyM5uMpxD2M5nOxQelgzXDq41szdtMPewXW2Djjh04DzvSkXbTe/LeeMyccrte66eBpvzl8kXd0k5EMRWFmV2WIjHp3wPjrMfBF/feInwPENGDPh72g7eylea7PWwu6yH0tC0kzY6iubCDzb93WDwRNfvbOtK1sTvdMFW+dNxbitQIexOfhsel987MLB7ehKN9pEAbll1JTnD9tuSIAObigDIyiL8li8kDUS8eLdX6rMdtBdLu5yAbfPNvw1tr6Qj2lbagEhy19qFxxfVYGrWQuxObUrqv65FKl5B3DiWnvry7+vAAAgAElEQVQsLZkIX5r5mQ5R6do4uB1hXZ/+dXU2PDELYVYWXvi5cF5GOf/2S/zlwQN4vqAKV3sOxOIFE5FilkX59HuYOW0j3roUjZG/HYvH9q/FzArjLMqaukJlrvpKaMU4lOHDd0jgRhG4Euq8CfsOrpQJfdK0v2PLNSHb+3jcX7FGNYftz4bayWKpe810m5C13lAHWem6uuAjFuHWjY3k4A6ylMNIbj3Y4H50rD9d62o3feTmWUGmUOSgg+tFr9nNb3N7wmQMqv9zC50tJv/NqsyqPauxpKACb1XVA21i8OTTE/HC0/cgxvUcMRkXVraikw0Jy/eDeyJ0vm52cPv6o1mUXDSuHFzdjRiGdqPDHVzRpnXJyMv45buRR4AObuT1yU3QIhoCN0EnU0QSiGAC1EER3DlsGgmQAAmQAAl4IkAH1xM+vhwaARqXoXHjWyRAAuEhQB0UHo4shQRIgARIgAQijwAd3Mjrk5ugRTQub4JOpogkEMEEqIMiuHPYNBIgARIgARLwRIAOrid8fJkESIAESIAESIAESIAESIAESCBSCNDBjZSeYDtIgARIgARIgARIgARIgARIgAQ8EaCD6wkfXyYBEiABEiABEiABEiABEiABEogUAnRwI6Un2A4SIAESIAESIAESIAESIAESIAFPBOjgesLHl0mABEiABEiABEiABEiABEiABCKFAB3cSOkJtoMESIAESIAESIAESIAESIAESMATATq4nvDxZRIgARIgARIgARIgARIgARIggUghQAc3UnqC7SABEiABEiABEiABEiABEiABEvBEgA6uJ3x8mQRIgARIgARIgARIgARIgARIIFII0MGNlJ5gO0iABEiABEiABEiABEiABEiABDwRoIPrCR9fJgESIAESIAESIAESIAESIAESiBQCdHAjpSfYDhIgARIgARIgARIgARIgARIgAU8E6OB6wseXSYAESIAESIAESIAESIAESIAEIoUAHdxI6Qm2gwRIgARIgARIgARIgARIgARIwBMBOrie8PFlEiABEiABEiABEiABEiABEiCBSCFABzdSeoLtIAESIAESIAESIAESIAESIAES8ESADq4nfHyZBEiABEiABEiABEiABEiABEggUgjQwY2UnmA7SIAESIAESIAESIAESIAESIAEPBGgg+sJH18mARIgARIgARIgARIgARIgARKIFAJ0cCOlJ9gOEiABEiABEiABEiABEiABEiABTwTo4HrCx5dJgARIgARIgARIgARIgARIgAQihQAd3EjpCbaDBEiABEiABEiABEiABEiABEjAEwE6uJ7w8WUSIAESIAESIAESIAESIAESIIFIIUAHN1J6gu0gARIgARIgARIgARIgARIgARLwRIAOrid8fJkESIAESIAESIAESIAESIAESCBSCNDBjZSeYDtIgARIgARIgARIgARIgARIgAQ8EaCD6wkfXyYBEiABEiABEiABEiABEiABEogUAnRwI6Un2A4SIAESIAESIAESIAESIAESIAFPBOjgesLHl0mABEiABEiABEiABEiABEiABCKFAB3cSOkJtoMESIAESIAESIAESIAESIAESMATATq4nvDxZRIgARIgARIgARIgARIgARIggUghQAc3UnqC7SABEiABEiABEiABEiABEiABEvBEgA6uJ3x8mQRIgARIgARIgARIgARIgARIIFII0MGNlJ5gO0iABEiABEiABEiABEiABEiABDwRoIPrCR9fJgESIAESIAESIAESIAESIAESiBQCdHAjpSfYDhIgARIgARIgARIgARIgARIgAU8E6OB6wseXSYAESIAESIAESIAESIAESIAEIoUAHdxI6Qm2gwRIgARIgARIgARIgARIgARIwBMBOrie8PFlEiABEiABEiABEiABEiABEiCBSCFABzdSeoLtIAESIAESIAESIAESIAESIAES8ESADq4nfHyZBEiABEiABEiABEiABEiABEggUgjQwY2UnmA7SIAESIAESIAESIAESIAESIAEPBGgg+sJH18mARIgARIgARIgARIgARIgARKIFAJ0cCOlJ9gOEiABEiABEiABEiABEiABEiABTwTo4HrCx5dJgARIgARIgARIgARIgARIgAQihQAd3EjpCbaDBEiABEiABEiABEiABEiABEjAEwE6uJ7w8WUSIAESIAESIAESIAESIAESIIFIIUAHN1J6gu0gARIgARIgARIgARIgARIgARLwRIAOrid8fJkESIAESIAESIAESIAESIAESCBSCNDBjZSeYDtIgARIgARIgARIgARIgARIgAQ8EaCD6wkfXyYBEiABEiABEiABEiABEiABEogUAnRwI6Un2A4SIAESIAESIAESIAESIAESIAFPBCLXwa3/Gh9sOY3lB69i8xVJxt5topExrD0yhnZHbLQ7uWs+3INO//gP0P4OnM1KQKy71z0/vWfdRxh2BECfTvhhfHeD8r5F+eufYfQZYNzQbih+7Ce41XOtxgU0KIv6c9iz5/8i/+s7sCnFSM4GEsqm2AaVuXFEYq3NkQD1nne99/UhPLHiO2zGj/DmtKF48i6TgXK4Ere8+T2A27B7YSKGArDX0/qyzmB53mn8QV6j0LMDLv8m3kSG6/ju1HGs2vItimt+wFGhqKhbMCb2Nkx5/KdI6hSjK/wijuw+jvztl7FWLn9I7G3If+puPPzjFs1x9FOmm5XA5S+xqewM8k/Uo+K6NC/S+3VA/uM9Xdt6oSM8ify5Z/EcgBefuh85fR2W5FTfOCyOj5EACYSHQGQ6uN8eR07hV3hJMRp0snZscxs2TUvE0FbOITS2g2NnOF3Z/zF+WnYNGcm9kT+gnXPBQniyIVnYyRlCc8PySkPKHJYGshASoN4LzxhwanCGw8E9/ikS/3oJn/pbHo2yZ/8LT9yuF+Uijrx7GA/vqcc5EynTf9ETxQ92lP96HZWl/4MBlT8YPB2Nsmn/hSfMHPfwUGQpJHCDCOg+Eqlq7Rh7Jyqn9r1BGxJ0cG9Qh7MaErghBCLQwT2HtwpO4KlaoOMdt+GtX/fCw3e1Buq/ReU/jiNJNhCGJHbFnpTOjiHRwQmgakgWdHAdD0k+SAIqAtR7YRsON8zBVTmhPdvgTzWX8IdLQProu1E87Mcaca4c2IehGy/jU9yCyb/ogvyhnXFH9HVc+foU5q9WPua2xJZnByFJdI4DxvaYB3rgrUdicevFE8hfcQ7PXQHuTfx/UZny07AhY0Ek0GgEDlci9s3vcQ4/whuZ9yCjUwt8d+AgkjZ+jwrcgj/9+r8wIz6q0ZrHikmABJomgchzcP3KzuhL+EWU/+UQNt3RDjkjuuGntytKz4cjuz/XhHI92rkN5o9NwNAfS88YO3XXUHPgM+S8/b0UAmYYFnMd3x04hJx/XMKm7yB+fR8S2wrzk/shqZMqTOzbE1i1sRbLz/xHDD3rems0pvyiC3IGS8HQxo5fIGRtVc0POC2EYd/REjN+0Q1T+iu7uKqvimP74OFTpzC/8ireuy482wrzx8bjybig7YLAaJTblX/mPzgtyzejTS0G/EsXrn3xDN4qO4P5J6T2i2Un98CT3ZSwuWv4Yu9BzP9HIFxOaGvO4/HIiBee+RpvFRwTP0yof1Kojw9HPvwcM7ZfFtst/Ia0b4UZybq22zAUX/z2BJa/+RWWy7w6Rt2CpH4dsDylJ+5QKnYqs5Oymua8ZqubGgHqvfDpvRvm4AZ08/TkAZhx9t/otuc/wB1tceqZ/gi4nwHdaOiYVh/AE2X1ePIXcXiyr7wte/EoprxciyIAk5PvwaoBko7/4t1d6Lbnh0Y7atPUphXbG/kEvtv7MX789lUALbHluUFIEiPzvkTxklOYcAkY84te2PSgMi9s7BT13B8bg/Kyb7D2OjD4DmDvd8EfhvzzKfZOfDu1JVYZhSjrwqc7Rv0ITwyKRf5jP5VsDjN9Ix83yZftNdG+7Plj5CT3RR9/9KEPle8eR87Hkk0n2kZG9mXkdyNbSAIRRyDiHNzK0l1SWFbn9vj2d70DTospuq+xaeUxJNcYPRCNN6cNxJN3RRk4uNfxxYf7MPQfwSFjHWPvwJ6pCaKBIijfPm9fNQgrU4WJqYwRfSvG/aIX3nrwLkMHt2b3/2DolnrRsQ1+ryfeEsPVAkaU8K/g8LZW2J47EA8bnUm+fBL5fzorfvFX//zlKOeRTZ4DbsGLT/VHTt/bLTj8CG9MGoSMuG9NHNwheLL6Y3QTHOqgn2rHwgFDXD6BnD+dMwxdHzKoK/b8r86AY5kdlBVx05UNaq4EqPeknh33izDovRvl4Po/SrTE9txBeLj2AJIKL+A93II3Jt2HjDh5tPp12y3404T7MKObk1Fcg+JXPseE76RnhQ+2M0Z3QVKcdmfYSUl8hgQimsBZZd4Imww/wuTEdpgxoiv63K47Z+7ATgk4m4DaXpo+pBXeqriMc6rz9kAgNFr4QLV8QI3BGVzz8Okh/Trhg9TuuNVI39SfxPI/nRUjOoJ+t96G3X8QjthZHUNoie3PDcLDLo7hRXQfs3Ek0AgEIs7BdRviKoR+/XSjoLhuwR+T45E/4C7g4hkU//U0JghOr+zEQZ9kym90KGExQhh0DYoLP8eEWuCPYwcgv/9XWJ73f8UEIkP6dET5+J64Q/WM9DW+c+CslKC4pvXD0Nv/P3zx/j7Jqbu1DfbPvhdX9Emm6k8gZ9E5vCR8sevZAZueikcs1GHYSoKUgIOLW1thy6Q+SLorCt/tP4iHy4SQN/OECF+8u0faUUA03pjQGxndbsOVs8cx441vUCQ4vTKbGvmjwr19OuCDsfG4I/paoHx5N6JGab/y4UHFoWOfTqiRE2cF95/S/h/hT7/uixnCbu+pT/HwG5ewQ2j7r+9HTrxK0VswjJX7sGPnO1E5oS9io30o//NBjP4CQOydODu1L644lFkZD1Zl3ehEZI0w/1llhBCg3lOOn3jXe6Y7Kvq+9nQGtw4f/GU/RpwAAomlTHZqnTrc+vZ9fRgZhdIOlPLrGBWNnMe7IGNArIOPvxEyuNkMErAkIG02PPwP7cf+3u1vw/Kx3fzJ15SPgFZ2yk/9cw0QNyomCRsV3+I7+FD8smTLvfjUEOT0jRLtkMQ3hPPzyiZB8Bnc73b/D368pV60od7MTMSTnf4ffHfg33hYPG4gRxleCU5qZ2h7qY4j3NunE/aMvx2b5Kg3/5G7iyeQs0L6iK/ZueYIIgEScE2giTu4RkaGzMCvvKJR9of/wtCDuizKfuPGmFnHfp1QM+x7PLz6AnYIiuwP/4UnDD+eB0Jpxv2iD9560DhBlN6AFZJKtSqTwnLEr//+HdjAF0OpPJ//q+KYB3pi0yNKEpITyJkrOcjGGf98KH/9oJiVGX064ofxPf2CasPcOuADg9DiABVJ9sTdirMshVE/0ed2JPW9A0M7d8Stqt1jU0O9/jyOfFGLPfu/xwcnAmHOUtudMZTadA1Xzn6FD06cxweHL2OTHBIuOeudUelIZiWLtlVZNz7TtuvZyxeaDQF3Di71nrneswgZDKeDq/pAKe3+tBZLDxjEgczMjh1uo9Fcfw4fbKmGP8xRfmZIn074YHx37xmnm80MoiBNm4BwHv0LFJcFjnlJ8ihRZFcMI8T0dsoT1xVnU9ikGIL8/oGzu4rd07FnR3zxm5/iiJzELXBsQO/gBvSsaA+mmtwKEfQBK2DPPDS0Gz547Cf+ZgbCsW/D/oW98J3ykUwOTc7ofzsSf3onEuPacW437QHN1kcAgYhzcCs3fIQBB+EwRDnwxTzoa5dO6Tx8ROvg+nd0zTpBcAoHXAq6RiL4cWeZ9/QGrHmiJ71MF01S19vVqypH4xjrzyO3QrF87sQYhbKjch57Sj9HRmW9dL2F/3cLpj/eA8sHS453sKF+EXtKD+HJyv8YhmJLDq6dLHJlBjsa/maIDm7AWdd+DDA4g21bFh3cCNBPN00TqPfCpfdujIMb+EBpPkSlKKDWwLeH8eSfvsF6IWGO4xBlfbnCx7gzeGtLDSZ8IWRWtrkC6aaZORS02RGov4QvTpxCftkFVaSZQzsFioNrMNf8odCtsP25O1H5J2FHV53ESm+HWNiXauhBDq6FPaOPGrn8Jd7aWIWcEzr7KOpHKHwqAVPiLfKrNLuOp0AkEF4CEefgBkKOjZJMCaGsHyP/SgxyHu+BxNuvG4SJyYDsdnAP7MMtGy8DaIXdCweKdyAG/aoPyDu4VsaEKhmCzpFUlxeOHVztTq2dU6ja5bHcwW2PD145gae+A/ROofFQq8N3Z79B5RffYtPeC3hVTCoVOAcc5OD6++EWTB56F6YM6ICf4gwyCoV7KpXdZycMAzvSQnbtVY93wNDYtjjy9qcYIdwvLDq43XBE+SJqKXNgp9e8LDq44VU1LM2KAPWeeeSKO713IxxcVXSMVaf678QNnKc1TDJ18TCmFH6PxNFxyOjfUdy5qfnwf9DpH/X+Iy6JSj2qnWNXd3Vy+pFARBI4j00rj4g5VILmht9GE6IhOuELJ3aK5XGAb7Fp5WdiXS8mtsFblZfwqSYhnPkOrj4KToMy5B3cRATm9SXU1HyFyi8u4K3d32OtcHY3KFldRHYgG0UCEUsg4hxcMXveK6fE5BpB1wTt+RxT/nEVFQCkMJOeuOJPAmVyBlfMjtcXV4LO4B5GxsvfYK2Q2GRoV6x6rDPu+PYwpvzpGzFzpeEZ3LFCpt5v8cHGwxhx5AdZAfXFd8p9hbfehu3T7sbDtwPfHfhMTnMvnPEdij7bP8IwwRHr0wk/COdVVUmVjM/gKg6+mSNr5+Cqdi01Z3CPis7lemFIik5hb9T4298KWzL7IenHl1FZehgDKpWMoHfhAznhiXgWWeAgnNPd/W/8eIuc/VC+3sLv4PbsiB9+0wU1H1Si0zbhDIuQUCoRSbdfwxfvH8TQf0nJvSQjTXsG15hhB9QUSpewPzSoKz4QEkqprs0IOmttKXPga7BVWTyDG7F6qxk2jHpPugLOu95zHBIc6hnci4G1Y/Lj/bBqsJJpXhqW6nN7yp240j3nQrJC/TVBX2D5X8/hOTGZlLRWZHQCoEq841+fUKfSnapnm+FsoEg3D4Hg86oxYj6Ut1Z/jqeEPCqio6e2s8zslP4InME13pQIhAhLfB8d2gPljykrvd0Z3H54slMLXDkbsKFEOzH2FJ5YIXywD9R55P/sQt+PhUgLVf4T9RlcIX/L49f9eVjGPdADxcJVYKhD5f+pxADhXTl/i98JvnmGBCUlgbAQiEAHV/gCfxRTVtdK4SlGP38WOuGP5/DWyhOSIgz6WWdRrlQcO917+izKiW9fNQivDWQYFp3VP9WiSJUMRClSOStVqU8yBfMszsK7RtlEXe9k1J9E/ssOsiibZjAOyHjlcCUeflO4ly74pz4P5s8GKz82efht+GLn93hPz1jOCO2XyZZhLPaozqsoxQVlhHYks2qnV9WuoLLCMsVYCAk4JEC9Fx69p0o0Y0Ze1DuoDDqC4v9AZ/Zi+ztwZPD36CMmnlHfW6t6QeUAB47OXERl6SEkVf7HIBO+9G5A5wv/qkPlhkoMOCgYydY61+Ho4mMkEJkETNZsqbE6O0u+OksriOoZu4RuqggIwflUPkBJ5RltGpzBqiWnkWmQDdlvJxrVaZrxGYAqi7LZTR7B+iAyu46tIoFIJhCZDq5ATL5DbPnBq9gsO7q920Qjqd+dyPlFT8RqrsUxuAe35x1YntwbfeS7co3PvF7Ekd3HNffnjutzJ+Zr7im7ju+OH0bO2xcC9+AKd7g+rr4jFsDFL1D8Zg2E+2ale3B/hCce7Iz5D3YWs106vwdXf/9s6Du44sC7+AVW/fVL5Av3xlrdg6u/g7ZNS+SMVt/HG3xnryBjUr/2yP9fqjtoL57E8jfOIr8WOBd1C/74eB/kRFVhStn3WH8d6NqmFfLH9kCf/YfE66A0YUk2DKE7rzIusSOWj/gP5gsfF9SLlROZnZYVybOXbWt+BKj35D71oPca1MFtjULUIVM4mmF6lV0gFFIbZhjQocU1P0i5DKJuwZjY1sj4RTc84b9zXBnW8vr04WWUX5KuiBPvVx/xE0wZJq0r/JFAsyAg3zW7/EQ9dqjug80Z3UM7L+zsFDsHF9exZ12FFE0nR/cF5pGJzqmvQfnGKsw/UY+K60DHqFuQ1K8D8h+X7VA39+Cq3xM77hpqDhzG/H9c8tuXgp2b8WBnzBj2EyaaahaDm0I0FoHIdXAbiwjrJQESIAESIAESIAESIAESIAESaJIE6OA2yW5jo0mABEiABEiABEiABEiABEiABPQE6OByTJAACZAACZAACZAACZAACZAACTQLAnRwm0U3UggSIAESIAESIAESIAESIAESIAE6uBwDJEACJEACJEACJEACJEACJEACzYIAHdxm0Y0UggRIgARIgARIgARIgARIgARIgA4uxwAJkAAJkAAJkAAJkAAJkAAJkECzIEAHt1l0I4UgARIgARIgARIgARIgARIgARKgg8sxQAIkQAIkQAIkQAIkQAIkQAIk0CwI0MFtFt1IIUiABEiABEiABEiABEiABEiABOjgcgyQAAmQAAmQAAmQAAmQAAmQAAk0CwJ0cJtFN1IIEiABEiABEiABEiABEiABEiABOrgcAyRAAiRAAiRAAiRAAiRAAiRAAs2CAB3cZtGNFIIESIAESIAESIAESIAESIAESIAOLscACZAACZAACZAACZAACZAACZBAsyBAB7dZdCOFIAESIAESIAESIAESIAESIAESoIPLMUACJEACJEACJEACJEACJEACJNAsCNDBbRbdSCFIgARIgARIgARIgARIgARIgATo4HIMkAAJkAAJkAAJkAAJkAAJkAAJNAsCEefg/vDDD7jllluaBVwKQQIkQAJOCFDvOaHEZ0iABJoTAeq95tSblIUEIotAxDm4e/bsQffu3dGhQ4fIIsXWkAAJkEADEaDeayCwLJYESCBiCVDvRWzXsGEk0OQJRJyDu2PHDhHqXXfdha5du+K2225zCbkSKycX4lP1W1Gt0HlwGjIzBqO98N9ryjF33kmkFE1Fovr/62ty+lxQC33w1cUgprXLpnt8vO7kVhSXvI1DZy7jOqLQttt9SJ2YhsGi0B5+Vow8FMtXSYAEJAINovcARLXqjPsmZiOtn0dl5FQHOH2usTveVTsbWJ9Xr8fsxccwfEEukmIVMKo6XbW1scGa1N8gMtSgfO48nEwpwtTECJWbzbIk4F3vAag7ifI1a/D2ofO4Luu8wWmZyNAZPm7so+r1s7F4GzByTh7GxalFMLEvE5KRMekhxEWHqcMdymRYWyh2a9D8DFXnuZmTbp614hqucsLUdyEXEypzBxWeXI9F5b2RMzURpkPUlY5uwLY6EMfpIxHr4CoCCI5u3759XYQtSwoImapFz3cQxS+tQPWoJcgdFaNl49TBdUoUJ7H+2ZdwPu3GLrp1lSsxe/V5DMvKQkrvGETX+3C0tACv7G6HzLypSPRi37oa+I5B8UESIAGZgGLohVXvoR41OwqRXxaFjJenIjFcxtdN1WsNr88PFs/GzsQ5mOpX0g1f5w3vwgZZQ5qLYXvDeyNiKvSu93zYkT8LW+OeQXZqb8REA/XV5Vi2rBztJr6MSf0kpefOPhLmXzHOxV1GTccs5Gk8XAP7sr4GuwrzsdaXhAW5SfB/owqZsjOZTIv3PNe86B83c9LNs83dwfXC3G6gCZxXIzo7F3r3x+5N4783ZFtDa5HZWxHv4CoNF5xcwdm1P59roIAAVJfOxrIL6Vie0buBHVzj+sPbbfrSTqJkRgF8GS9jqsaK9WHrolnYNXgBcgNbA+6b4llhuq+Sb5DAzURAb+iFS+9B/uB2Ib0Ik/rdTETDJWtj6PPGqDNcvEzKaZA1JFwGcgPLzuJNCYRH75Wi+4KFqugHoKZ0NubVpKJI3Np3aR8dLMaMDbHISatBfiEwcXkGAqrTbG4eRPGMNcLDyPCsZ4U67GSyGFSe55oX/eNmTrp5trk7uF6Y2ygYYTxvS8DLWYPNd29d6agGbKurdtg/3GQcXEGUli1bOjifa7SDexTr1+xE78xJ0k6mQQhH4vjL2L3uGC5EtUXC45mYmNQdrS1CPeqrt6KwsBSHzl8HojpiWEYWMgZfF0Omys5J4O+Vd5H1zw7PFEIGpZ3kmh0FWLbhEC5cb4te47OR/VDg+1/t3mIUluzFmcti4A3aJaQiK+uh4C+EJ9fj2ZcuIL1okkoRG3e+cbulGGbTtsgcEsdfx26xrVHoODwTOWn9JEYrT6J3zCnsPHYB9058DakoMW63WM4h9E6ORuXbunIgfHnVMlVzsh/KfIIEmi4BM0PPk94TcRxF8YxXUD8x4OCazbODxTOwLeFlZA1WtnqFD2QvoTYjD+OiVcc6UIeDJfko3HlOOgqR8DgyM5PQXXhNZ1yZ6puQdYFF3UHd77SdZs9JBphjfa7Xk2iLhNQsJKMMBYLeFP+djSxZxxvr996o1NcZq2Yf6prhhpu5LrYcI3GA6ZplGTapNXSt1r26gyXIL9yJc+IalILeRzfAJ4com7/nTvamq0WaXsu96z3BeX0Jh3pNRGZGIuJaG4SpuLCPgHrsLfg9yhOEaL8aUXdeSHtNpRPNjfujxTOwplUWXh7X3WNHOJDJwF6SbND2lkfw7Gy8lKIU1NjoH0A7X63mpB6E1bNu7D835fi5OLBxxWOLkjUcOP4g61+//Wuj103lMF3z2mOng3UmIIcbfSaN592DXkPWfcLcaIprooHP43CGNVsHV3MGV4DRthfGZ2dDtC2CFtsyXLh3IhZMHYzWtTtQuLgMUcJuaOxW47O69XtR8PsSIH0OMu9rL2wPI3/xTsQ9sxwZvXUK0PDZj9FLONvRdisWzdqFwcLZK5Ri7rxjGLUkBw8Jvq9P+lvCnFysOAIAACAASURBVBykxEWjvroUixa/h7hpBjsxlSsxubQ7Fiy0CY+xanesRVtEXmXA8GeQndYbrdXyxkh/i04Wdonbod63E/lm7W5vUU53I6YyJ80ZGIcjm4+RQBMi4N3QMzK86lFdmo/FO+PwzPIMiLErVvoI6zG7uD3+mDsK4uc34Wyo8m+1zjy4GpPXtsYzeWnoHe3DroJZKO+1AAuFKBH1c1b6RtYbhjrFShf4LOrW97fTdlo9Bxf6XPwIENCT2LsS89Z8inaPzkFOShzqxH9HY6LwIdJSv+vqVDOV33O9ZsAFt1DHiJVMou43y3uhMia7Wax7cTuQP2sr4p7JRlrv1tLYfu+M9CHZ6j03sjchndEcmupd74leC5YtW4djF4ScAx0Rl3AfkpJHIbG97Ow6tY9E/bgLBb/fioQlUjineBb33K/wWtZ98u6XuYNbUz4X806myLvGHnvHTiZb3Wow16x0h+bDpIX+0Tt/3SzmpP5cvM/i2QQX9p/rcmTb3NbGlZkZOrgO9bqV7tStDxo72pHfIMtR70KX4yBWT96AOCXCocmuiaHNpybh4Co7tyGHKNfXYEdhPtbVJWNJzkOICXJwjyHptSyIHziEgJb1z+KlC+koevyM4aKcsKsAvy/vpXEo/e9Muq45A1wvPPtOZyzIS/HvvArPFiITc2I3YNbuYVKbbPuvBqWz56Em1eBsr0MFLrbFpN1Ler1j3haR117c90IukqQsXbqvW+q/6QVRtVv8EmZczqQ6c07ev4jawuUDJNCoBIwMvVD0nv7DXlS7BKRmZUkf9kT7zWqetQvs2MYBmt06tc48WowZrxxDQmo6koZ11+6aqJ6z1JOibg1BFyTuNK9b34MO25lo9ZzOwbXk99AxrUwii8rAR0vL0EG1fjc3MLvtyA9tzWhl0Wc6biGPkaAZpNf9DhzcoGRRgTJSaxbh+WOjVM6GFJ1Ql2GU70JVtwvZG1UJ3ISVe9d7CrR61FWfROWhndi5sxKnzgOdU3OROyoWcGgfCSX5ti7CrEOqMSYngBslO7zQf/BS9VlYHVxJW5vKZGXLmdmtlrojRAfXzZysLTefv27sP9tyQrZxrRxc1VplodfFNc/E3n9Zvz5odsK1Ot+yf4d/7HwNlPv18aKpGCwMqSa7JoamHCPewRWc2l69eiEqKsqhhCZf2MQwlfNI02dONjA6/IoqpcbQwY01+FIXUG7QOLjif1di3NQS3JuJBd1LLb/41ddUYuvWvag+X4Nj1TW4cOG6P+xZA6OmFLPn1SDVH16h+mvtURy8HIt+cTEwUsDKf7NsSxCj4PCNQGgHYNpuXaid2lFOqTHnJJ2j4Y8Emi8Bo2QrnvSeby9WLy5GdaJ8lEBGZ6WPhHlWv7cA804mI2+cD8UzdiJxuRyypdEB9ajduwFrynbh1PnriGrbDcPTszBOyNSses5ST6p1q9i2gE6x1gUJ5nUHDQ9n7UyExXM6g9aSn14mvd7Uh2+b6ndzB9eIqVps8zXDSkYtuJDHiGCSm8mk1v1W60mieRniuNDskGlDJcMhe/PVMJEpmXe9ZyxXTelczNvZXYpccWgfAdVYP3sxtp0PLrPdyDlysinzHdyDqydjbds/GoQoG2Re9lfREcm688NmPaWWKcbKBnVht/rrCtHBtZuTalmC7U+nOl9r/9mWo9tFD7uNa6HXRf1sYu8XWax5UxO148rKVi+a6mINDNK1TXVNDE1/RayD6/WaIE0WZYGN4OAWXBYTBvQ2OA/k/8IR5h1cn8UXd6u/Bb60JGNYt26Ii72MrYsXG+/giop5Gc6n6pNM1aNy5bMobj0RyzP6Sbs3DfJ1S/Xly/+FyKDdFg5ums/NzkRog51vkUCkEvB+XYaB4VVTjkXC8YHxS5AjnnsALHWO+MRBFM/+GInJF1B8aKSoNyT/U3sO1M+xvhZHSwvxym45DNrVDq7xF3PHukBft1XnWrRTYz4FlanlasnPxqHVMLTSkzpjR/2e5S6MZZkqODbcQh4jTnW/yEkdNWW02xq8fgTvFqmyefp3aW3WSzdjJlKVRTNql2e9t3clJm9ohz++PA6ak6+iU3se48W8JM7sI9FGfOkcUl/Lgj8NgbKrW95LrsMmyVSmcEzNYwc5kKm3VRShSeShtx1c4/lqOSd1+xLBO6+B+etY5wOwKkfcCQ7ZxjXRSXq71ULPO2es/aird3Atd3DV2SLt9Jl+B1fzNdR87Y68NTG0ORVxDq73i7+N0rjXYkfhYpS1zZSyKBucwY0e+QyyxhmdLzUIqzI5/xA7TUhLf1IKmxKuCRJiAup2oeAPG/zndaN9R7G+oACnhuchJ/HjwBnctnuxcnYJWstZ+MRJvCsBc3JTEAf5yp9tZ5CQrhwW13Z4IA1+JlJ6t5euCdq6BoVldUhS7le0anfcTtO2BBu35ju4lu3urjrTLFnNgVDnXhacZOM8tCHOt0gg8gk0iN5THNp1wHjlbL+VPpLnmXBtzZpKYFi26g5Ilc7stmMZZm3tJumm6Hr4dq3GvHfaITtvHOIcnMEV9WT70HRBJtaY163rZp/DdlrKIyfpcqTPe+8ORPwYfRRQselsqd91a4jZGVwXa0Z6fYFjbpZrlsUYca77hTW6GJi4AFMHt4Zv72rxrHKvzCKIBrPZupewC/mzytBWfq92RyEWrztk+54r2SNfVTSrFnrWe/UHsfrZFTiVMBFZGYMRKxwzk6/t2aDYe5prgsztI+FIxrpW2bprgQJ5C9pOEzIkB9uX9XXV2LtmGdYqR+C89pATmaxsObVudag7tDaeHPqv2LBiFIvxfJ0qnsE1npNBgXfi2VmTZ93Yf1blGJ7l3QlxzbGyca1kdOHgJlqtr/r1QROirGNu0b+p513ocvEM7jq0W5CHlFjhA7eztTvy1sTQ7jiMOAf3hx9+cHAVkJUGMQgHiWqFzoPTkJkxGNIR0uCEF8KOxdayU7ge1Rb3pv0RU4XkUQbPKaG4dSfLsWbN27osykLp9RAMxBW7L6CbvHOizarWFt2GpyNrXD8ICZ1rd63ESyWfajMTC22sO4iS/ELsPCdkaRYyO6cj4dgKlHc0CoGRePiOlmPtWrlNiEKrzoORlpkB9X3n5u22aIubEGWrdotnEEzOOQihaZosylpOXtcMvk8CkUwgXHovKHIF0p2K6zDef9bfdp6pk0sp0DQ6wIeDJQVYs+sMhATvmnO+Ol1hqm/swlRNdYFF3UEd7LSdVmW60OdudnAt9Xucdg3RGUahrRntzPvMYGKENEZc6H6tDKpsyL2s1726k+tRsGwbTumzKFu+5072SNYTza1t3vWeaPigfG0Jyo+eE/URotqJ9lJ6Um9NbhNL+0h0KMr9yaX0nAXnd8WFNLyWFY3VkwuhyXUQ1RadB6cG7MtwdJIDmRzpVp1OMtUduiMoehvWdL4mAqZz0uBkmdWztjpHxdWqnJBs3CBbXKWT3Di4QdmtVXas5ZoXvM6Yy+FmDdRnUW6qa2JomckjzsENh25gGSRAAiRAAiRAAiRAAiRAAiRw0xIQ78HthZf9mcBvHhJ0cG+evqakJEACJEACJEACJEACJEACNwUB4SjgakRnS1df3Uw/Org3U29TVhIgARIgARIgARIgARIggZuDwMn1WFTeGzlTE+X7nG8Oseng3hz9TClJgARIgARIgARIoJkR8MFXF4MYIalJU/qZZaZvUBlCZ1V3sAT5hTtx7nq3QNLCBm2rXeHaa8Lsnr6hf3fat06fE5JXLbuA1NwkyFfa31BxmmpldHCbas+x3SRAAiRAAiRAAiRw0xJQXRVlkNQoorE4dW7CJoQXVlKywq29FmChkI43In4R7OA2AJ+a8kUobpXlv/KvAapodkXSwW12XUqBSIAESIAESIAESKC5EzC7l7YJyH3DHVwvrCLRmYzENjXguKvfhYJnj2Hk8gzIt9M3YGXNo2g6uM2jHykFCZAACZAACZAACdwkBCQHp+ycJO69mUUQ7l7VXjfTEcMzs5HWL8Z/7WPi+OvYveEQLqAtElKzkIwyFPj/nY2sh2JVz17G7nXHcEG4qjElC5mj4sQzjPo6hmVkIUO4j1FwWleeRO+YU9h57ALunfgaUlGCwpK9OCPdYYR2CanIynoIsUbXVTppm0H9WhkPoXdyNCrfPqS6frI9drphpRlBWs64NxNFKTUurnzU9YFTPgajOBAmHYWOw1VX+Vj1e1A5dThYko/CnedwHVFom/A4MjOT0F2+atVy/Kja3i2+FVo/9DKyBit3tPqwddFLqM3Iw7ho1VWkws2kOwqwTBhj19ui1/hsZAtjTPjpPnKYjivxYWkX/VCSNM75sydAB9eeEZ8gARIgARIgARIgARKIKAK6XUnxPtsSIH0OMu9rD1SXIn/xx+g1R3E6yoDhzyA7rTewdyXmrfkU7R6dg5yUONSJ/47GxKJJ6Cc6HmW4kDAeczIfQoxvBwoXlyEq42VMTag0qGMn4p5ZjowY6b3o5AXITWqHet9O5M/ahYQ5OUiJi0Z9dSkWLX4PcdOKMKm9ygmS63PUNhcythbll9vW2wWrOH0n63ZLre50TbDvA0d89NuUvh3In7UVcc9kI613a1SX5mPxe2ekDxtWdeplObgak9e2xjN5aegd7cOuglkoF0Kvk2IBB2z9ba8uxbzi9vhj7ijpvmX1/fFqPr6tWDRrFwYvyEUSSjF33jGMWpKDh4SX1M8Z1q30ndQfJ9c/i4LLE7E8o3dEzcJIbUyzc3CPHTsWqazZLhIggUYi0KtXr0aq+cZUS713YzizFhJoSgSau94DtE5b/a4C/P6dzliQl+JPxiM4BYXIxMsPHcPceXtx3wu5SGqvOBeVxs6G6HjsROKCPChHToVyXrqQjtcStuH35b2wYGEg4Y/yt6LHz2jrCBosNSidPQ81qUWYGqt3cJ21LcGNjFA7pi5Yjeuua7lzB3dSnYs+sOKj26WsLV+E54+Nwmv++1yPonjGK6jLKIJlnXpZjhZjxivHkJCajqRh3RHXWtmBBVyNH6h2bOOAg8UzsC1B3tFVOa7dduRj1u5hWJLzkOQIq3+q58R+NRtXkyRv32dVVlNSTDeorc3Owb1B3FgNCZAACZAACZAACZBAoxHQOm015XMxT4lZVrfJKKxWvwtpEDKcUjQVip8lln0yBQu6l4r/W6SKE1X+Fhy6C9TXVGLr1r2oPl+DY9U1uHDhurTrGOTgnoS/Pou2xbqR0cLBtWQVFAPr3MFNqXHRB0K4tRkfnYPrZ+xvW6BNlnUGyVKP2r0bsKZsF06dv46ott0wPD0L4/q1hqvxI7R9bwHmnUxG3jgfimfsROJyebyo+k/sL9148Q9Nm+eCZK5cicml3TUfVxpt6jWBiungNoFOYhNJgARIgARIgARIgATUBLQOruUOl5VDKxQZ5OCGuoOrclT9u4XJGNatG+JiL2Pr4sUmO7jOHFynO4KSf2i+g+tuN9DIwT2GpNeycJ+4ARrYmU7zOduxFNtnxcd2BzeQFdqyTqsJU1+Lo6WFeGV3HJ5ZnoFYh7utgaYdRPHsj5GYfAHFh0ZieYYcV80d3IhQU3RwI6Ib2AgSIAESIAESIAESIAHnBOQw1bQiTB0MQLgv9A8b/Gdwo31Hsb6gAKeG5yGn925tYiTbHdwyXLh3IhZMHYzWtdIZ3LaZy5HR3eiM6U7ETnsZk9pv1dQhhtXuSsCc3BTEwYejpQV4ZdsZJKS/hqzuqmfdON9uZNQ4uC5YiQdE1T99xmLhw0IxMHEBpg5uDd/e1eJ55l7CznQv531gyUfynAM/8QxuGdrKddbuKMTidYfs69TJ4tuxDLO2dpP6JLoevl2rMe+ddsjOG4c4V2ylph0sno01lcCw7DyMU877mp3BbbsXK2eXoPXE5RB9YQdncMVx1U9iwTO4zjWD8CQdXHe8+DQJkAAJkAAJkAAJkECjE6gXHYwVuy+g2/gl4h2h2ky0bdFteDqyxvVDazdOpPjsIfQeWY9d207helRH+DMlC370yXKsWfM2Dp2/Dqj/pq+j7iBK8gux85zwXFskPJ6OhGMrUN7xj/KZYHnX1k3bgrIoW8iocXBdsArq1+AreWp3rcRLJZ/KmZqtMhpbtM+KT9A5YIH7ehQs24ZT1+2yKKvqDJLFh4MlBViz6wyExNZR7RKQmpUFJbGx4/GjlKtOLqX8N11/alllIietH1oLz+qeMx1XYrnMouxW3dDBdUuMz5MACZAACZAACZAACTRPAjf8jtrmiZFShZGAkI15XjWSeQ+uY6h0cB2j4oMkQAIkQAIkQAIkQALNmgAd3GbdvU1RuOr1s1ES+0cxSoE/ZwTo4DrjxKdIgARIgARIgARIgASaOwE6uM29h5uWfMLZ4GUXkJobuJqqaQnQOK2lg9s43FkrCZAACZAACZAACZAACZAACZBAmAnQwQ0zUBZHAiRAAiRAAiRAAiRAAiRAAiTQOATo4DYOd9ZKAiRAAiRAAiRAAiRAAiRAAiQQZgJ0cMMMlMWRAAmQAAmQAAmQAAmQAAmQAAk0DgE6uI3DnbWSAAmQQMMREO7mW3wMwxfkIim24aphySRAAiRAAiRAAiQQaQQizsH94YcfcMstt0QaJ7aHBEiABBqMQLj13sHi2diZOAdTE8Xr5PkjARIggWZH4NixY81OJgpEAiTgjUCvXr3EAiLOwd2zZw+6d++ODh06eJOQb5MACZBAEyFAvddEOorNJAESIAESIAESiHgCEefg7tixQ4R21113oWvXrrjttttcQqzEysmF+FT9VlQrdB6chsyMwWjvsrTwPV6D8rnzcDKlCFMTvZTqphwffHUxiAnrJs5BFM9+B9G/ykDqfbGIVotSX4NdG4rxTnUisnLc3telkiu2HHPnnURK0VQk8j46L4OF7zYRAuHSe8jU6xedvgiaTyodEXFzzY2ui+SObgg9HMnysm0kQAIkQAIk0LgEItbBVbAIjm7fvn1dhC1LDq7G0PMdRPFLK1A9aglyR8U0EvFwGWtOyzmJ9c++hPNpXh1qPS6BbwlOtW2LpDm5UOOs31WAZzecxOW2SViwMEwObiP1FqslgRtJQHFww6r3xMKsHNyG0hHhIudU14WrvoYoJ9IZN4TMLJMESIAESIAEGpdAxDu4Ch7ByRWcXfvzuQYOLoDq0tlYdiEdyzN6NxLxcBlrTssx5uBdeKHcUrQb2R7H2qerPhj4sCO/EKdi67D75H10cL2DZgk3EQG9gxsuvWft4DaUjghXxznVdeGqryHKiXTGDSEzyyQBEiABEiCBxiXQZBxcAVPLli0dnM812sE9ivVrdqJ35iQoOVdq9xajsGQvzly+DiAK7RJSkZX1EGJRh4Ml+SjceQ7XEYW2CY8jMzMJ3eVY3PrqrSgsLMWh89eBqI4YnpmNtH7Gu8J1B0uQX7gT565HoePwFPQ+ugE+OUQ5XOUYy9EblXPnoeycNLjulcMW9XUOy8hCxmAhaNtaZu0QlRzc7s+MQmXJZWQoO7W+rVhUACQP3oEVuwIOrpWcpnzMQpTFEMpD6J0cjcq3D+GCyDUTOWn9IERhu2HauNOOtZOAloCZg+tJ74lVmO3gpqBGryMM5l3i+OvYveEQLqAtElKzkIwyFPj/nY2sh6QUzeHRLYAbnRnQX0DNjgIsE9p1vS16jc9GttwuBIVdBx+FCFVGv+431UvtsbPB9DBnEAmQAAmQAAmQgBmBZuvgas7gCtK37YXx2dkQ7R7BGZu1CwlzcpASF4366lIsWvwe4qYVYRJWY/La1ngmLw29o33YVTAL5b0WYKFw10b9XhT8vgRIn4PM+9oL28LIX/wxes3Jw7g4HWLfDuTP2oq4Z7KR1rs1qkvzsfi9M5KzmRCmcrpZyNFP5+gbtn0n4p5Zjox6C5mDRo7s4C7IRvTqZaiftFC8hsS3dRGW1U/CVKzEPMXBteLV1oKPpYNbBgx/BtlpvdFa5C/L0N0FU+oDEogwAjfewZ2KROh0hNoZFP9/YK5h70rMW/Mp2j06BzkpcagT/x2NiUWT0C9cusW1zpTnfqykBwcLVyKhFHPnHcOoJTl4SPjuaOvgepFR1v3RWlYavdS7ofRwhA1gNocESIAESIAEIohAk3BwlZ3bkEOU62uwozAf6+qSsSTnIQTvt9agdPY81KQWYWqrYsx45RgSUtORNKw74loH0igJZ0x//05nLMhLgXK15Mn1z6IQmXh5XHdNt9aWL8Lzx0bhtaz75ERMR1E84xXUZRRhUl14yglOVqWSI1FrWIltL++lCR0W2v7ShXQUDf/YVObgsao4uAuRWDkXBb5JyBsXjfK5BfBNysNDh+b6Hdx2Frz+GFNiymeqpYO7F/e9kIskMVtYYDfGDdMImn9sCgmIBIwcXM96TyzZ6gyunYOrmmuio1hp6DgmhEm32OpME/21pNc7mLV7mLFut3VwXchopvsfOoa584z10tQG08OcOCRAAiRAAiRAAk12B1dwaoU7jaKiohz2osmZp5Pr8exL55EmZOYVQupqKrF1615Un6/BseoaXLhwXQ7lrUft3g1YU7YLp85fR1TbbhienoVx/Vqjpnwu5ilxv+rW3JuJIp23KT57MkX13wOGZkpNeMoRqjSXQ8shuD3C5obSxgRTma0c3CSUY26BD5MygcICYOLL49BaKFPewYUFrwXdS035WDu4cnZlnfHuhqnDgcTHSOCGETBKMuVO75klM5I+ep0fX4RJ/fQ7mnYOrmqu6R1F1b9jg3RdaLrFVmdq9GmgjmBdouo2WwfXhYxmuj+lJpD1PeijQkPp4Rs2NFkRCZAACZAACTQ5AhG7g+v1mqCg6zIEB7fgMiYuz0Dvo8oubTKGdeuGuNjL2Lp4sbSDq77Cp74WR0sL8cruODyzPAOxO/LNdwp0XR+8GxEwQNN84SknsNtsJIeLHVzR8pV/OpmDU3IFdnCTYquxfnYhzsVGobpjhriLLRqpsoPbyoKXFZ9QHFw3TJvcLGWDmz0B79cECUneZuHT4a8h6z7V5V31u1Dw+63opUQ9aBy+8Di4lju4LnSLlU4QIzRC3sE9hqTXsiBhUUW5qCNFxD+prifT/buble63cqLd7OC6YNXsJwQFJAESIAESIAEPBCLOwd2zZ4+DRFJWEhvs4Nb//+3dT0hb274H8O+FSKkX4sD+cdBw0UGkpNBMHNSBwu3ESR80PBTqIA6UQ6QNPUo94vEPHr2SVuyTtDSIDjyDFJSHDtqBZ2DBDNJCzqAFHZiB8tBBCjpIBukgQh97J9G9d/Ze+WOiMfk6udwme631+6y91/Hn+rOPsOWbxrrZJZ+iLP8iFbRhdMwBC6LYXfPi9adD2Jxv4Ux4MbTZmPysJoFocBETH+sxONMFSzwI76+rp3twa6K7WPF6sd82g2F5w5fiR95Ptg5z7yT6W2pxtOXD9PsdWKU9uNbilNMZMY7D3bqXXBItvSaoRZqy1tujGkDDs1l0HgtizqBWJriAvMz5UwIPpL28zalZlfQeXJGX/auxj3CJsv4Mbl6m53hgeCkFSiFw/nEPiEpJ2HotnMMutDbUSMs7EPR58Kdya4YqGUttm0iPERl7cHOb3bQXa2wRjZm65xYkx68+S+BsD645hHcjftT2zqNH/rudNF4tA6lxOBpalPcSy+NwHgmuXTSWNX8WzOBqjItlVYqbkGVSgAIUoAAFKkSg7BLcnz9/5vAqoOwJruqQKdN13GnphqunBfLWzfg2/B4fAt+lk5DNsD1ywhZ+g43bv2G2qx7bfi+WgoeQDlg21dvQ6XYnD6fKOC3UjMY2J9xdyVN8tT/xvRV45z5hP+spygWWYxXFYcH28gjefI6h8ckrOQGP721gaenD6QnQZ6eQRoUxq+NSJ7hQzozLkyBnM7gSmfp0VXWchj6FJLjScm3VCddi0wp5fhlGhQicf9yTRyccbC1ieX3n9HT42/c70dfXDkt6UleV4CbUY4QyURPMZsqLXDSfF2dsAURjpnEdwFHwHV76v2WcrC41Vf2Z4jT7fBJc0VgmnMHVGBdtHK6QG59hUIACFKAABUogUHYJbgliZJEUoAAFKEABClCAAhSgAAUoUAUCTHCroJMZIgUoQAEKUIACFCgngeKsXCmniNgWClCgXASY4JZLT7AdFKAABShAAQpQoEoEinH2QJVQMUwKUCBPASa4eYLx6xSgAAUoQAEKUIAC5xM4/+nxyUNFhWeunK+JJb5a857yEteWUXzG+QG5NkDsXhfy4ulSBP8enUGXJbPM6OYUhlbr0PvWjZbEHjaWlvBh5xgnAEzX76Cl24WeFvnEHP5QoGABJrgF0/FCClCAAhSgAAUoQIFCBPTe/3337t08DhrVeWtGdBvLL9/g4OErjD3UvN2ikEaW9JqrneCqXsepco9hZWQa3+6PYiYjw5VeL5n+zCy/3m7TMoDBzmbUSYf/H2xgbm4D9b2z6LuneOVdSfuBhVeiABPcSuxVxkQBClCAAhSgAAXKWECb4KabKiW5N2/ezCHR1UlwARysjWAu5pRfC1nePxWU4Grc40Evfl0149l8D+Q3tqV/tpfx/E0Mnf/jRmut5q0cqe9E1kYwEenEQr98Zj9/KFCQABPcgth4EQUoQAEKUIACFKBAoQJGCa5U3rVr19DU1IRbt24Jitebwd3FylIAza4+2KX3Nwpf4xXHtt8DX+A7TmCC2fYILlcHmlITh5EtL+ZWdxA7McP6ZBCD6fdFSq8fCy3D5w+dvpKt3tYJt7sdDXJ9O2h+XIOvH6RrTbjd5sJwd/J1kvFtPzy+AL5nfX3kbZy9yjGTQP1axNtocw2i+15dKl7j+lUlaWwMY8qoPgd3JN8BHut+C3dLeiY2gZD3KfzmZ5iXX1S+B//zl9ix9sLVY4elljO2hT5LvC5TgAku7woKUIACFKAABShAgQsVKFaCq9qDK0VgtuLJ4CDkfFSUtV0vowAAGahJREFU4JoW8cuftRiY6UZzTRRB7xA2rJP4o6MBiG5iaiiIlskxdGAN4xNhPHw1jHZp1XPqM9voMByWGiQO1jA1/RcszxbQd0NKcNeBtgEMdjej9mANnukALAPz6GnYgmdoE5aBQXQ31+JgzYPpvw5x37WAflsI3qd+wDkKV+sNaRr67DrtRHRC77t/wyrtea0R1K8tR2kjikk1BSsB6+zB1brLTFMYCrbi1dhDyIvFU3W0vhrD6erxyBbm5t4jHJP2396GxdaKjscPYb/BZPdCH8YKrKziEtxwOFyB3cSQKECB8whYrdbzXF7213LcK/suYgMpcOEC5T7u6SW46ZnbgpcoJyLY8nnwPv4Yr4bbUSdKcK8v4/nrMGydTnQ8aFLNIEa3PBj6/CBZRtaei2BtZAKRzgX0N0gJZgit/xlDh3xO0tky5M7IFH4PP8RbdyuS6VtyljPes4C+uBdPN6yY/KMDUl4u/eytvMDLmBMLfeoMMxH04unHO5iccai+64MLs+1hw/ozVvwKD5lSxJSxUlhnBlfrLkewjeXn73F9MHnY1MHKCOaOOzHbb0/Fn4ZNIH6wh687AQQCX7F/DNzpHMPYw7RE1g7gFyiQIVBxCS77mAIUoAAFKEABClCgvAX0DpmSknKTyZRjw/X34GJvBS9eHqN7oR924RLlBI5Cq1haD2L/+AQmcyPanG503atFZGMcE3sOw32gichXbG6GcHAcQfgggljsJDkTKye4e3BIdctRnCW4joi2TNFn0uSzfhvkf1//nml034UFR8Sw/mwJrmFMuSS4yYz8zD3VOqmtnkgn5ntqsfJiCXDrn6ysDCayNo6JQBMG5ntQ7ruoc7xR+bVLEGCCewnorJICFKAABShAAQpUs0CxXhOkOs03nWh5f6BXSpDkBDeMjrdutMrTpgYzk4kj7K758PqzRU6sGkQzuLvpmd/HeNDYCEvDD2xOTytmcPUT3MwZ3D2svHiJ4+78ZnCFs8vChF5ztym/K4opnwQ37Z6uSlpO/TyEB65a+D9ZMeNulfciyz+hd/hltR6/zXahSZ3hYmTiGE8W+tQHVFXzw8LY8xZggps3GS+gAAUoQAEKUIACFDiPwJcvX3I4SEpUg95S2SNs+aaxbnalTlGWvrMM9E6iv6UW0dAiJpa+wepaQHd0DkObjRgdc8BSk0A0uIiJj/UYnOmCRbkH1xzCuxE/anvnIZ2NdLQxhd+DtuR1iGJ3zYvXnw5hc76Fu2nTeAa1UdqDuw5zqi1HWz5Mv9+R22K0B7fhmc7rcuJBeH9dPd2vWxPdxYrXi/22GQw3fy5oBveOKKbkXwYUP7m4n31dWprsCSTQ4p6F6mDrxDYWX7zBvq0X7p4WNEjVJCII+jxYPe2/89xhvLaaBZjgVnPvM3YKUIACFKAABShwCQI/f/7M4VVA2RNc1SFTpuu409INV08L5C2w0onHwXd46f+WOtHYgebdVUQdC+i3R7Ht92IpeIgfJ4Cp3oZOtzt5OFXGdWcnISO+Db/Hh8B36SIzbI+csIXfYOP2b6k9sPozuNIS4fjeCrxzn7Cvc4pyfG8DS0sfsHMslZvPKcpmNLY54e66h9pCZ3BFMXWp5lf1D5nScT/tOSkh9/6Aczh12JSyS6O72PjTj43d73IfwFQvezo7mnPY+3wJNy2rvDICTHCvTFexoRSgAAUoQAEKUIACFKAABSggEmCCy/uDAhSgAAUoQAEKUIACFKAABSpCgAluRXQjg6AABShAAQpQgAIUoAAFKEABJri8ByhAAQpQgAIUoAAFKEABClCgIgSY4FZENzIIClCAAhSgAAUoQAEKUIACFGCCy3uAAhSgAAUoQAEKUIACFKAABSpCgAluRXQjg6AABShAAQpQgAIUoAAFKEABJri8ByhAAQpQgAIUoAAFKEABClCgIgTKLsE9/4u/K6JfGAQFKFBFAhz3qqizGSoFKFAUgXA4XJRyWAgFKFA5AlarVQ6m7BLcL1++oKmpCbdu3aocbUZCAQpQQCDAcY+3BwUoQAEKUIACFCiOQNkluFtbW3JkN2/exL/+9S/885//zDPSr3j3iw/fNFeZrt9Ba+8guu/V5lleuX9dP1651bcfY/KPDjRkhBDBxvgE9hwL6LdfcHyRDYxP7MGx0I+SVF3q8i+Yi9VVh0BJxj3Tddxp6YarpwU3Lo2xWGNNPuVEEY3Xoa7ShvpL60NWTAEKUIACFLhaAmWb4KYZpUT37t27+Mc//pGjbDLhg0uZvCUQ2fLBs25Cz2w/7DU5FnUlvqYXb7aG5/PLYrayyuxzJrhl1iFsTi4C6QS3qONedBvLL9/g4OErjD2sy6UZJfhOscaaXMvZw8qLlzjuvoQ/3pVAj0VSgAIUoAAFKJC/QNknuOmQpCRXSnazJ7pGCV/yF5+YcwF99/KHKt8rmOCq+oYJbvneqmyZoYA2wS3WuHewNoK5mBPzPc2XpJ9rYpqtebmWU8h4mK1ufk4BClCAAhSgwFUSuDIJroR67dq1HPbnGv2Cs4vl56+R6D1LcBMHm/D51rBzfAKYbqPNJS1hTs50RLa8mFvdQezEDOuTQQy2pxb6ZiRQil+8GjYw/m4PzXX7CIRjuN/7Cm3hOfgC33ECE8y2R3C5OtCUmkHW1v+gx42eFmkxYRzbfo/hdeobLLdf6OLbfnh8AXw/MeF2mwPNu6uISkuUpTarlgyrf5E0dABwFFqGzx/C4Y8TACbU2zrhdrfLS6Jz9TM0kJ130Py4Bl8/SP0gtduF4e57kFYeGtat6R/jPs7H+Co90mzrVRQwSnDPNe5Fd7GyFECzqw/21HJd42dW/DyIxkqtt+FYYweKVY5+HM34Oj6B9e/JFt1PreIpzjh7Fe8qtpkCFKAABShQnQJVkuAmcLDmwXTAgoH5HshzGYkQvE/9gHMUrtYbwMEaPNN/wzo6gy7zJqaGgmiZHEMH1jA+EcbDV8Nol3LfbAnuxDpqHk9irKMeie1lPP2zFgMz3WiuiSLoHcKGdRJ/dDQY1B+AZWAePYlF/GJ0XcZ9arwHN/0LHqJb8AxtwjIwiO7m2qTFX4fJXwBFCW6jwCGa/Mw2OgyHpQaJgzVMTf8Fy7MF9Fly9NPtg5RBnZTgrgNtAxjsbkat3D+pzxoEdd9QJOyiPo7mY1ydgwOjvjiBYiW42rMHYLbiyeAg5L/PiZ5ZCJ4H0XNk0RiJxhqbYMzNp5zUuKQ79tzT/MFPNMbkNc5e3L3AmihAAQpQgAIUOJ/AlUhw0zO3+SxRzjhkqt6GTrc7+YuelN8GvXj68Q4mZxynhzDtrbyADy6MNqxi6PMDvBpuR8bOtawJbgit/xlDhzQRu7uM56/DsHU60fGgCZbas82/cv0bVtUhUFL9L2NOLLT9bXhdZndnn8E92pjC7+GHeOtuRbIFydnseI84we2OeowdMhoSwdrIBCKdCxBep/CziQweHWJ8QmEJ0RLFs7qVCbtcvkEfz9oDeRif7yHj1RTIJqCX4BYy7qnOHkhEsOXz4H38sf5YBsVzcz3LWGX0HHU1qUITjTV9ccHzmEc5mQfjKeKwq8fD4o2z2XqQn1OAAhSgAAUoUC4CZZ/gSkmt9E4jk8mUo5km4YuGsDi9jAP72fJWqaDIxjgm0mvZlCXfd2GyaQ0Tew4s6B0xnDXBVZ4QnMBRaBVL60HsH5/AZG5Em9ONrnu1yfo1dZz9m83wukIS3My6NMuqDZYoOyKZbVTWn4h8xeZmCAfHEYQPIojFTuRZYeF1Cr8GkYEjIlw6bVS3MsGVyzfo44X+fIxzvPX4NQoUKKB3yNS5xr10O/ZW8OLlMbpTp5YbPjf2LGOV4XOkPgtdNNbI40IRypGGZeM41ON/8cbZAjuWl1GAAhSgAAUocOECZZvgnvc1QaqZjMgGpqSlw09eYVheZwxEt4xnJ0WfJZcoh9Hx1o1WeTpUf/Yw4xU4iSPsrvnw+nNymXSTaPZSeQqW5rrMo2IKmcFVnDQqL1HWj0c4E3s6O/0YDxobYWn4gc3p6SLP4Cr/WKBIyk9nmzLrVia4jYI+Vj1pWY0v/LlkhVUmUKzXBKlPjwcgJbjeH+iVtmYInlnV3/I0z0NDrs+RtDc+Y7XI2ViTz4oQUTn9ouc/nxncvMbZKrshGS4FKEABClDgCguUXYL75cuXHA6SEonrJ3xy0voeeJLeSxsPwvvr6uke3BrpQBavF/ttMxi2/322B9ccwrsRP2p759Ejn74slb8M9E6iv6UW0dAiJpa+waqznzW6NYehzUaMjjlgqUkgGlzExMd6DM50wWKwN6zh2Sw6j73G12WEnj3BTe7BXYc51eajLR+m3+8k2yz/QmgQj3IPrsZB/gU0aEvGhih217x4/ekQNudbuG0BYz/lDLjAoO/GpuEMbmdEUHeT4jpBH7uwlIfxFX7C2fQrIVCScS9xhC3fNNbNLvkUZdEz60wIxhzRWJn6g+EpsmissQrG3DzKET7/rXvJ7RfSa4JajM5aCCD/cfZK3EZsJAUoQAEKUIACAMouwf3582cOrwLKP8EFotjyDOE9npzuR1OfrmlGY5sT7q7UKb3Bd3jp/5Zxeq9U85HqM9GJxFFs+71YCh5COmjYpNkHHN/bwNLSh9NTnM9OURZfp47e+JAp4D5cqaWJ8b0VeOc+YV97irJdEE/GZ4pl3vFt+D0+BL5LgZlhe+SELfwGG7d/w2xXk8ZIcZ1mibehgWgpuFVQd3tYlRgb93E+xhwrKFBagWKNe6qzB0zXcaelG66eFkhHAkD4zNYLxyrRWKmVEY01RSlH9Px3WbC9PII3n2NoTK3YKc44W9r+Z+kUoAAFKEABChRPoOwS3OKFxpIoQAEKUIACFKAABShAAQpQoJoEmOBWU28zVgpQgAIUoAAFKFAGAudfuVIGQbAJFKBAWQowwS3LbmGjKEABClCAAhSgQOUKnP/sgcq1YWQUoMD5BJjgns+PV1OAAhSgAAUoQAEK5ClQrNPjVWcPADBdv4PW3kF036vNs0VF+nrGGSJRRON1qMu3ORnlFNo+xVsoMl7xUWiZ2a4rMGa52PNcm2pX0exEcRbommvbDlYwMh1G2+QYOhqyeV/E5wXGexFN06mDCe4lwbNaClCAAhSgAAUoUK0Ceu//vnv3bh4Hjeq9RSKByJYPnnUTemb7YZdf53iZP4rXMl5YcqmN96ITk/PEfJ5rL7qfC3TNMcGVDkwM2EfRb8/3LyOlcigw3lI1J0u5THAvCZ7VUoACFKAABShAgWoV0Ca4aQcpyb1582YOia7RaxKTSVLMuQDl664vxzmHVzmWvGEXnZicJ+bzXFtySE0FBbrmmOBedDTZ6ysw3uwFl+QbTHBLwspCKUABClCAAhSgAAWMBIwSXOn7165dQ1NTE27duiUANEqGduX3YSd6zxJc9SvKbqPNJS1hrgNSyYb9yQ98fh9GTHrtocMN10MLpMlf7XVnr3OMY9vvgS/wHScwwWx7BJerA03SRacJjAOR8Qmsf0+GcN+1gH67oEzpund7aK7bRyAcw/3//i9E/vf/4Ei97tG4LZlE8W0/PL4Avuu8GtLQQkfa+LtG8SeTIFXMDZq4et+iE374/CEcSu/QhAn1tk643c34moPXad/Jb787i9N8vw3Ww09IdC6gX6pzYu/U7ii0rFNfOxog6Ecdj6K46t1zj1zo7WhCregVmXZxW6Pbfszp9bnGAlAnqqL7QRSvsWl5jHlMcMujH9gKClCAAhSgAAUoUDUCpUlwEzhY82A6YMHAfA+aJc1ECN6nfsA5ClfrDeBgDZ7pv2EdnUFXjZQIrSNme4JRVzvqolvwTa/D1DOLfttXnesCsAzMoyexiF/+rMXATDeaa6IIeoewYZ3EH9JmSVWSoknCdduSKrMu2Zaax5MY66hHIrKJqXSSJrpODlLxE92CZ2gTloFBdDfXJj3+Okwm2DaBhUVTjsgtKogfmphlD0Vc0QA8Q0HYRofhsNQgcbCGqem/YHkm/UEiF69U35kFcSqTuugmpozqgyiOErmmPGL3ezHZ34LaI8U917CpSsxVyahJ0FY5xi006fW5KMEV3Q8i30aB6b3yGMIqLsENh8PlIctWUIACZSNgtVrLpi2laAjHvVKoskwKXG2Bch/39BLc9MxtPkuUMw6Zqreh0+1Ge+pgnkTQi6cf72ByxoH0WT17Ky/ggwuz7WGMTwRgn5yBI/Wh9NnLmBNvbZ/wdMOKyT86VNdJny20/Y3nr8OwdTrR8aAJllrFZl9Bgiu3xajMR4cYnwih9T9j6LihnAnuh010nWYd9tHGFH4PP8Rbd6s8Cw0kZ7TjPQvoiwssuppUN7zQzR4wjl83wVXElfFYRbA2MoGINPNqVye4ojaMNqxi6FubbpzaGVx1lYr6ri8L4lBfVSzX5B9Awuh460Zr6rZJ33ML8j1wNvOsSnAFbRW1LdPibAZXdD/8Vuc3vI+klQiGppe211zdoopLcK/2f47YegpQgAIUoAAFKFD5AnqHTElJuclkyjF4zWxfNITF6WUc2F0Y7r6H9NE8kY1xTKTXzCpLvu/CgiOiSSikCdhxTOw5MNm0Jv/vguK3+fRnC/02HIVWsbQexP7xCUzmRrQ53eiSTm4WJLhn159lAaf/pm2LopyGVJv026LOKDLrOEtoHBGBhSZrEbqJ4tdNcJVJG5CIfMXmZggHxxGEDyKIxU5SS7jVfSpqQ2b/KJbeamYtjetLGPejNoXL6IPCXNX3R7ISw3tAtZzYuK2iPhcluKL7QegrLbU37MMcH98Sf40JbomBWTwFKEABClCAAhSggFqgWK8JQmpvaypTwJS0HPbJKwy318n/FN3yYOjzA7wabkfyXxQ/chJZwAyuctY0cYTdNR9ef04tiz7XDK4iEVSUc74Z3LOTibujAgsNjdBN+V1t/NkS3N30rOljPGhshKXhBzanp3VncEVtyJy1VJzArExwhfUpAsmIQw0iqi8f13SC+2ihHy2pKtQzuMrZXeXstnFbG6R7XDWbrbXQL1PUbqHv6WyyXh+Wx0jHBLc8+oGtoAAFKEABClCAAlUj8OXLlxwOkhJx6B8yJSdF74Enr4Yh57jxILy/rp7uwa2J7mLF68V+2wyGmz8n9+Bq9kOaXfPoadLbrxpAw7NZdB57MbTZiNExByw1CUSDi5j4WI/BmS5YVAluanlw9wL6pWzGYC+tVGbfDc3+S2U5ouvuad6FJO/BXYe5dxL9LbU42vJh+v0OrNIfAqwCi9QfBE7FBW4uLBnHn14SnY5Zc3CSnDgFbUk7RLG75sXrT4ewOd/C3bqXXE6dvlbUd/avxnuNFQnuHUF9zoSgH7W3XrFc03uS/z0Ad1czauU94al92M3SPb0MpPouGlrExNI3ue+6o3PG5qK2ycu+9csU3g+yr/591BkR9eGlv5tL7jkmuFXznxIGSgEKUIACFKAABcpD4OfPnzm8Cij/BBeIYsszhPd4cjprqz4p1ozGNifcXfdSp9buoPnfCQQ/7ePEdBtnJyUD8b0NLC19wM7xCaD6LIptvxdLwUNIBwGblPt+VQldAtL7TN98jqExNatsWKb2BF3N/zduS6ZRfG8F3rlP2M96irLCQofa0A2C+KGJWf4jgmJmOr4Nv8eHwHcJzgzbIyds4TfYuP0bZrssGV7GbVCfony7zYHm3VVEHZpTlIX11Rv3o45HUVzTpyg/jmFzXbrnzLjf/Rv6pQPQABwF3+Gl/xtiGX0nMk/dq74P2IkBqhOl7aIytad6q+8Hw3itoj5U7+W+rNGGCe5lybNeClCAAhSgAAUoQIHLE7iy7yS9PLLyrVmaLV/CdfcsNOdllW+TS9ayq/XO2lIwMMEthSrLpAAFKEABClCAAhQobwEmuOXdP6LWbS/il6UEeif70VKXSC7FXjejd74HZfKmmku0ZYLLBPcSbz9WTQEKUIACFKAABShwSQJMcC8JvhjVxrHtn1MtE3e4XHhoKY89oMWIsPAymOAywS387uGVFKAABShAAQpQgAIUoAAFKFBGAkxwy6gz2BQKUIACFKAABShAAQpQgAIUKFyACW7hdrySAhSgAAUoQAEKUIACFKAABcpIgAluGXUGm0IBClCAAhSgAAUoQAEKUIAChQswwS3cjldSgAIUoAAFKEABClCAAhSgQBkJMMEto85gUyhAAQpQgAIUoAAFsguEw+HsX+I3KECBqhKwWq1yvExwq6rbGSwFKEABClCAAhSgAAUoQIHKFWCCW7l9y8goQAEKUIACFKAABShAAQpUlQAT3KrqbgZLAQpQgAIUoAAFKEABClCgcgWY4FZu3zIyClCAAhSgAAUoQAEKUIACVSXABLequpvBUoACFKAABShAAQpQgAIUqFwBJriV27eMjAIUoAAFKEABClCAAhSgQFUJMMGtqu5msBSgAAUoQAEKUIACFKAABSpXgAlu5fYtI6MABShAAQpQgAIUoAAFKFBVAkxwq6q7GSwFKEABClCAAhSgAAUoQIHKFWCCW7l9y8goQAEKUIACFKAABShAAQpUlQAT3KrqbgZLAQpQgAIUoAAFKEABClCgcgWY4FZu3zIyClCAAhSgAAUoQAEKUIACVSXABLequpvBUoACFKAABShAAQpQgAIUqFwBJriV27eMjAIUoAAFKEABClCAAhSgQFUJMMGtqu5msBSgAAUoQAEKUIACFKAABSpXgAlu5fYtI6MABShAAQpQgAIUoAAFKFBVAkxwq6q7GSwFKEABClCAAhSgAAUoQIHKFfh/tXmdYalA5b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2" y="1541885"/>
            <a:ext cx="4201876" cy="2531958"/>
          </a:xfrm>
          <a:prstGeom prst="rect">
            <a:avLst/>
          </a:prstGeom>
          <a:noFill/>
          <a:ln w="9525">
            <a:solidFill>
              <a:schemeClr val="tx1">
                <a:alpha val="39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2643514" y="4804013"/>
            <a:ext cx="4128139" cy="782185"/>
            <a:chOff x="3630991" y="5268036"/>
            <a:chExt cx="4128139" cy="782185"/>
          </a:xfrm>
        </p:grpSpPr>
        <p:pic>
          <p:nvPicPr>
            <p:cNvPr id="7" name="Picture 4" descr="Crystal_Clear_app_databas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0991" y="5295332"/>
              <a:ext cx="752617" cy="75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rystal_Clear_app_databas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649" y="5281684"/>
              <a:ext cx="752617" cy="75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rystal_Clear_app_databas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767" y="5297604"/>
              <a:ext cx="752617" cy="75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rystal_Clear_app_databas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8129" y="5297604"/>
              <a:ext cx="752617" cy="75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rystal_Clear_app_databas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503" y="5268036"/>
              <a:ext cx="752617" cy="75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rystal_Clear_app_databas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513" y="5268036"/>
              <a:ext cx="752617" cy="75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AutoShape 6" descr="data:image/png;base64,iVBORw0KGgoAAAANSUhEUgAAA+4AAAIyCAYAAABVb5BeAAAgAElEQVR4XuydB5hV1dW/39Num0YRidgAo9h7RY1RY4uxoMYuKiAdRY0mlth7iaL0qtgSe4+KxgbSFRV7IaAgIAhMu+W0/7MOHp+b+80M4/DxBfyv/TzAzL3n7LP2u/e9PL+91l7LCMMwRJsSUAJKQAkoASWgBJSAElACSkAJKAElsF4SMFS4r5fzokYpASWgBJSAElACSkAJKAEloASUgBKICKhw14WgBJSAElACSkAJKAEloASUgBJQAkpgPSagwn09nhw1TQkoASWgBJSAElACSkAJKAEloASUgAp3XQNKQAkoASWgBJSAElACSkAJKAEloATWYwIq3NfjyVHTlIASUAJKQAkoASWgBJSAElACSkAJqHDXNaAElIASUAJKQAkoASWgBJSAElACSmA9JrAWwr0WjyTgYEtBuRA8c/VIbR/wodbJEhgmgRdSZacAjzAMMP0E2B5hYBOYYFKHETqE0oFjUsAkiYsfBFimhe+HmJbzHxgNT57hQcKOXnd9cOTHEEKvQOAk8EMX2zAxMAiDANOwo/eRex0PDAj8EMO0CeUaY/Xb0RjWMGkhAQY/Dng9nmA1TQkoASWgBJSAElACSkAJKAEloAQ2bAItFu75HEya/D5fzltKuZXG83w8y8HLV9Mq4WL6BtV2gkJQRqWVplU6z6FH70mrSoePZn7Jm7M+IAw3wUpZFApLyThVmKFFrVtH6KRJ4eP7PpZj47ouUm7ejHWyZWKSJjBc8n49snNg2zaFrIflJylLV5IrfE/CKScoOAS+QSJpE/j1eEE1thOQq3fIZDJRv67vkXCSYJnk83kMw8ASVd9EO+6Yndn0V6037NlX65WAElACSkAJKAEloASUgBJQAkpgvSfQYuEe+nDO+cOYMv0rnDCB4yTJBzk6bGzxzIM3YZfDbUNe4cH7X2bLNjZjRl/O5ttURXLYDn2uvuUpHnvsXXzDwXIKGK5Fwk5SH9QQ2qnIay/C3XasSLC7Xh7bNiOhDQEeVdG/oeHh+XkswyTppMANcHMumUw5uVwOK2FhWQa5fB2hEWA70q9Hym5NNpuN+heh7rp5TNPEcRw8f7XPv6k2YfjZ7L1H5/V+gtVAJaAElIASUAJKQAkoASWgBJSAEtiwCbRcuHtw9vlDmfnBckwjEXmqTcvnuCO35/arTmP+qiy/+92fqEy3YvSQ89h9919RIMWqap92lTm+WV7GaafdwKLvc2TKEuRrfFIJh9DJ42JjhCae50WiWsS0COuE4xAEQeSBdyywrSS5rE86maGQq6MsDVtvvTErVyzm26US7B5Q8HPiuyeRTAPi3TdIJlO4BdkIsKP+gsAjYf8o2E0T33ej8Pmm2oMjerL3bptv2LOv1isBJaAElIASUAJKQAkoASWgBJTAek+gxcKdwOXcvvfy9qzlkbAWb7UfFDj/vEPo33137pn4HiNHvM7vfrcrt938Oxwzya23z+CF5yfx0j+vJpmxOKfHvXzw2fLVQjlwsM0Ql1pCM4lp2vheGHnYbUPOuftYho1lOdHPplNNri5H66rWZGtqKC+z6dXrFA49bC/y+Wpefn0W06fN4YvPF1NfL7YlMG3px8XDJeUkItFuGFY0SbZpUV+XJZFIRJsFnikH4Rtv9w/ryb67q8d9vV/haqASUAJKQAkoASWgBJSAElACSmADJ9By4Z4v0PfiiUyfs5LqmhWk00kMHHqdtT8X9NuPhx6by5hxzzFm/FV02qya2R8soWePx0naJvfcdQxd99ueHr1G8d7HS6jN15M0kphGgE+OwEjhBx6mYUWCGkksZ5q4+UIUTi+Cu0CCTEa88j+wVaeN6d/vXDyvwKix4yIxftJxB7HjjruwbHmWJx//J3Pe+4ia2kIkzDt17EzBqyGRymBbKT77/CtyOY9EojzaMCh4EoKfa3Jq7xt1LvvsttUGPv1qvhJQAkpACSgBJaAElIASUAJKQAms7wRaLtxDOLffeCZPX0g6HUZh7a6b5MxTunL1nw+O0rN/tyJP27bJKPf6qWfdwsef+3TYJGTS05fjeybdTryNLxcWCB050C6Z3H0k8bvnJTHkMLwRYIQebj5H61bl1NatJJVIROfdg7Ac36/ht7/ZhX79zmbhogX84x9PYTqtqKhoR9L4nk6dNme/ffeiw6aVov2pXumydMkKCnkfO2GTzbmERpJx9z3Chx9+SaaiHXV1Pn5okoxS4zfe7h95Nnvu1nF9n1+1TwkoASWgBJSAElACSkAJKAEloAQ2cAItFu554LwBE5g5ZzFebgmJRAovrKQyU8OEUf3Zcau2hKaHTyXXXvUoT73wGW7S489/OpIeJ+zM51/WctoZd7LSK8NJm4SBF5Vg80KPwC/DMsPo7HkyAalkyF577khFhUOHTdthmwbpxCoOOmB/Ovyqgi+/mMey5SvASpH3DWynjMDPs3D+wug8vGXCxhtXsvtuXdh44zJCskyfsZjhI0Zz2um9qK6DIcPuY9mKLKlUG1wPbFH6TbQHRvRkrz222MCnX81XAkpACSgBJaAElIASUAJKQAkogfWdQIuFe+h6nHvBBKbMWoJtZjHMGvJBGUaYoW15huN/35Hyqg7Mfnc+70z7GMuywKzjvJ4nYTs5Zs9cxPRZ7xGGDqaRis6Vh+JxD70o8ZwXWFG2+FTC5JDDtuHIo3cht8ri+++q2WSzkB133ol5Xy3mzbc/4LNPv6fgJqjPeyxZvoyamlXst2Ub9thnB/bYaxu23n5z2rTNUPDho4//zTcLFnPs0Xvz0dwlvDV5MjvsshMfvr+UkaOfIZmqpOAZFEIXw7cjD78Xrors99xUFAWAneWBoX3Ya/dO6/v8qn1KQAkoASWgBJSAElACSkAJKAElsIETaLFwJ4Ceg8fyxtSFJEwfC8kGXyHx7SSCHH4o3vaQwBIPuBOVgfPyBSrSKbJ19ViOeNfBdtK4Uem3ECPwSaeSFLL1+AmXsL4t6aTLZVd2o2bFMsYOf4ojjzqcM885gudfnc5D9z1N9QqTVuXtqKpK0PWALTno0E7svOtmVJZtRH0eFn67jDkffMa0dz7h/fe/YflSnzBMc2K37bnymm54LixfGlBTV82Qex/kzbe+JlNWQdYrkHRa4bsegVFD4Ev0f3L1BoSdZ+K9vVS4b+CLX81XAkpACSgBJaAElIASUAJKQAlsCARaLNy9QkiPC0YwZdZ3JDBxDJOADGFQT8JcRh2dMCXc3ciTy9fgJEwyiTQ1K2vIpMqi2u1Skb3gewShEZVm8wpSEi4BgWSXT5CxTXbevjU9z/ojT/79WfY/aGe23mFLRo14mq+/zrPb7h3puv9W7LjLr9hsk1bRWfpP5q7k4w/n8a/ZX/L555/z3ZLvCUMDw3Qw7RSWmaLg+mTMkKOO3J4rrzyJld8v5/slNWzRqSPPvjCbR/7+OouWLSVXJ+XiTNIZk1B2HsJklNHe82t4eHR/Fe4bwgpXG5WAElACSkAJKAEloASUgBJQAhs4gRYL9zCAc84fydTZCzHdEDswMa0UXbbdmNNP2ZsR41+NQtINMxO9LqHw9YUa0knxXLu4eSntZmEkrJ/qtRuGCa7IefAMGzuo59brerB5+xA3m2erbbbh82/n0b5DJ7ZoL779JPO/Xcbsd79iyuRPmDn7a+pqRWwnooR3hUIBy5HScia5QhbDCLEdk4JXAN+jzKzgpON34srLj+eD996n4NtUte1AaLTmxVem8ujfJ1FTG+AGecLQx5KxmCYYeSYOV4/7Br721XwloASUgBJQAkpACSgBJaAElMAGQaDFwl3c5af1uYdp7y4iZZpk7ATZXIE999mcMSP6IdXR5Xz7Iw9N4l+vf4hPGVgWoQkFL0vKboMX+LiBi2GZUYk3EwPbNDFEu5sG++27Cf17HsEu27XHcaRUXJoFi+Ddjz9kzpTlTJs2fXVSOjuJb8i5eJd6V2qx21i+EZV2kzP0q/PMmViWuM0DPN/FTNlQCDCzHid124urrjmBpd8v5aO5i1iw+Gu6bHcIvXpcge1shBtluzeiTPhGYGCQ54FRvdXjvkEscTVSCSgBJaAElIASUAJKQAkoASWwYRNouXAXj/ugkcz8YDletg7H8HAJ2HXXjvzt9oG0r6rFMpKAw7ff5rnv/ud4/a0PWfhdllSmNQW3BjuRJl8ISKTTUQi6iY9tBXj5HJXlDjfffgbbb9OBNuXlvPLKFIaPfJr5Cwx806LGrCeTqMQghZcnEvu2KXrfwwh9OYIfeccDz5MYd2zbJAgL+EEhEvB5Mw1+QMaoxM/WcdJJu3LZX09i+bJlfP3ld2zWcVuOO24QAe1xTbAcg0IuwJGQe8NjwrBzVLhv2GtfrVcCSkAJKAEloASUgBJQAkpACWwQBFou3H2P7gPHMO3dlVi4pByPrA/VNT+wSVuLww7ahVNPPZ4dt2+DhNW7rnja4cUXP+ThR57jm8XLcF0Dy67E862oNrtji3DP06XLllz+p2PZpH1H/vX6G5x08m/p0/sm5n6QpqYO7IpleI545n3qa+uorKwkLATU1+doVdGGfH2ewPZWC/cfPfnifQ/8MDrvHp2nF4FPCterjc7Gl9sVnHHmXgzsfyjLFtdC0mZg/zv5+LNaXNOIhLtE2CftJFboMmFkDxXuG8QSVyOVgBJQAkpACSgBJaAElIASUAIbNoGWC3fydO83nndm1kZZ5QvuCqx0FQmnjELtD6szsntL2bZLmu5nHswfjtqfXKGOZKKCnBfy5uQfGDpsLAvmLycIk5iWhKDXs3H7FMOG3YCZ/ZwvP6+jEOY58NB9+c3+g0k4nfDtGrLe96RyFZiOTSAn5sMAy7GjcHnX9zBsC8tPYxg+GH5UI17OqIt4l1B33wuxDAcr4eIZQZR4Tuq2Oz5ce8W5HHvcprIVwZ13/pNHn5hBNgjBlD5MEoZDUMhz/+ieKtw37LWv1isBJaAElIASUAJKQAkoASWgBDYIAi0X7r5HjwvuZ8qs5dhGjiBcRYEUhA5JfHJmBoda2pUVOP6oPTn9lMPpsFkVQehGQnn+/CTnX3An85Z+S87LYFkV4NaQdlyefu4qFnxdwwuPTaN7j134foXL+Rc8Qb3kmncCrDDAD+S8esubEZqrhbxh4LoujmOQd2spr0hywQUD6H70Jiyr+YIL+r7E+1/mqU9mKbCYCqOKZB7GjjlPhXvL8eudSkAJKAEloASUgBJQAkpACSgBJdBMAmsh3OHM/sOY/t4KjCBLygkInQy1tbVUJHO0a7sx55x9DMccvTMVGUk8J2LbZvqMJTz+2GtMmzGVVXUJzFSCQpDEd1NUpm1yNV/x3D9v5t/z6hk79H4efOQyrr7mPp578TtyRo4w9DCDENOymznERi6TPiR8PggIw9Vn4A0zYFX192zUri3jbruIXfey+eTTkPMG3sH31a0IkyuhkCMTVjF25Bkq3NduBvRuJaAElIASUAJKQAkoASWgBJSAEmgGgZYL9wDO6Hsvs+euwAo8DN+j4EPnzhtzwcBuHHXQlriej+lIuTd47oV3+cejr/HVvB/wvASB52OnLGrdANtx8PIJMmaS9u2/Z8L4K3nhudl8992X/OXyczn66L/yw6pyVhWWk0lXEHp+JLjXpgX+j2fgfRHtduR1tx1rdeK6Qpaep/6WvgMOIZ1O89KkGVx+xfO4pDGNLPgOE0efqcJ9bSZA71UCSkAJKAEloASUgBJQAkpACSiBZhFosXAv5KHnhcOZ9cFS/GyepGERYrH3vp259+6zKbPrWLnK4JHH3uGpp2ewbAXkfcjlq0mlLcJCG0J7GSEZTNslLCRwfIvu3bfnjNMPY8K4l9n3wC341Sa/5rRTb6cQOljJPPW1PplMJspCvzbNlnp1QKHgkUykov5EvCcSiSh8/tSTd2eH7TYjXwvHn7Qb/3z5Y6688kFCWlEwqnl4pJ5xXxv+eq8SUAJKQAkoASWgBJSAElACSkAJNI9Ai4W71HHvPnAE78z6lpRpY7ohBTdkv/1/zVVXnM7w4U8z8725LFlaA4kKCi5gWDi2SaGQA68cJ70Cy8zg+XX4eY/2lVVcfc1JbLJxa95+fQ4ndN+X5577iHuHvEUoCfD8WsrKqqipy+GYa3fG3ffyWJaod8kpD46diMS770dF5NlttypOO/UPXHnhKMZPvITtd2nLdTeM45/PLyJ0Uoy751T1uDdvjelVSkAJKAEloASUgBJQAkpACSgBJbAWBFos3EMfzrtoLJNnLhK3NYbvkyyrwjLrwf+WXLArni8F1vMYpothhVF4uwjjZDJF6Dl4wQ+ATdK2CL06jjxyX449aj8++vATfrvfrnTeYWMGXzqRV1+dh2n5OJZJtlCH5aSwWDvh7lirw+OTqQT5fH516H1oROfebTvBDl06cPl1J3LWiXeyZYe23DHkdLbsmOSmW1/hoQc+4JGJTddxv/Dyf/DSax/9j6nZb++tOPn4PTny0B3WYtr+9269c9gkxk58m4sHHEav7gf+rI6ra7Ls87ub2WHbDjx+f9+fdW/pxSedPZKPPl30P/oQm87rfgCVFelG+49Zj7/3bITvhtTicU9/9bImx9iSMcVze9dNp6zVelubNVJsd3PmWNbUYd3ujm4TJo01WbNil3yOZHyPPj2LR5+a9dMaWt8+Zy2ZP71HCSgBJaAElIASUAJKQAnEBFos3Al8ug8YxbR3V5CwAtxsDUayYvV58brFeHYrHBscI8TP12OYIZadIO8HhJaNHUpyORPTCsnX+7RrZ3HBhSewfEk1M6d+wtDbu2NVJtnngIvJe62i5HZeHpx0gcBMSN23tZpF20hTn60mkbCjknFRbXcvwDQcDMMi4YY89OJgTv/jdaxaYnHyiXvxl6t+w4pVSY7/w52MHdUy4R4bfe1lx0YC/r/d1kaU/V8Id+Gz+aato42BhsT7NwtXcPgJd7Vo4+G/zV6er8J99SwUz/HVNz8bCfGmNpNkzmXuZV1MnfFVJOIbamu7abE+rBG1QQkoASWgBJSAElACSkAJtFy449K931jembWSpC3J4mpxjTQEadJmgG99R4f2G7HLdtuw7Vad8XyYOusTZs35AjdM4hhZ3HySVFqKr6c59PAd+EO37Rh61xOkrfbcP7Ybb874jAEXPoSZrMDwpJR6ClKryLlST/3HQ+otnUM/gW1bUTRALl9HMpmMzrubhhUJ97LAZuxTg7jhhvF8/v4PmPUmk968mkJYQ69zh3Pt1U2Hysde4FLxEYsSESqvPHlhS61v8D4RO+L9lj/NbeubcC8WWhKx8Ldhr0QCrbGNDrFfPPXibd8Q2/+Pwn1NcyzzKVwa+4zIupDPVxzpEYv44jUi18jnYX2KbtkQ16farASUgBJQAkpACSgBJbB+EGixcM/mod/F45ky7RPKUw7ZfEjBakMYZunQusBtl/Sm60FbYNgShm4RGiah4bFkSY5r/zqaae965MpWksumaGuH/PlPh1FTSHDHLc/Qccu2vPBMP2666V2eeOlVauoKlKeq8ApL8PwkdjpB6K1dVvmm8Et5OJMa7rn7AsaMfJtZn77HdltuznOPXsQX8+Zzw99mMKjHnk2ecW9MuMdeann+/2Z4dCxmxAP5SxHuwqgxjuvHx2ftrfj/Xbg3NsfxvDfkMe8x6P7Iyx6/J8c14s/T2s+I9qAElIASUAJKQAkoASWgBNY/Ai0W7hBwVp87mfNhDfnaPJmyKrIhpJMrGTv0Anbp0grLcSBM8OXXNaRSKTpsKmHoHuBzRvcJvPPhFySS5fx2786ceuKBjBr/LJ9+uoyjDt+La689jIH9nuTtd+eCmcQMbGyzlpAULsFan3GXqRCBHjfJJF/cbDPLlVecweefVfPoky9y0nEHctUlR/PUM9P5680vct+I5oXKl3rcY0FS7E0Ur7GczxVRL62h87nxfSLMxSMpnnvp46IBh0f/9hh4/0/3Sx8SVi4bA+J1lPPA4rWO+772L8dG90j7OR732Ispoqm4lZ5xj/uMr2nO+flYwBYLNbH9zqGTqKpM/RQq31h4fnzmOX6WjPfqW56NBF5jTOUeeUbMptTexs6INyS2S/uKz14Xc5LnSARBQ7kP4vPcMq/x+zKHcr6/ubkHSrnHzy71cMuYi7kUr4eGvqJK14isP3kt7kPmX2xcU96G5s6x2FDqVY/tasgbH382xA7xuv+cjav17ytZLVICSkAJKAEloASUgBJQAv+TQMuFexByTr+hzJhTjenbUXK30A44/vfbcfNVJxCaLs+/8B633vYoeTdFGPrssO0mDBlyPq0qa5k2ewU9+ozCKc9w6fmHkXHKuOqqiThlJn+57DS6Hb0TPXqMYsbcf2PZ5Xh5j1SigB/Y/6vCPRbvItxNc3WG+cjjHgT06nUw2Vwtjzz8Nnfc2ZsD9tyGgf1H8u6n1Ywd+sdmedwbW3QiMEToiOBuKCmb3FcseIs9z8XneUXcibAtFZ/y+vihZ0chx6WtdNOgOcnpYmEsmwp333RytDEgwk28n8XCXX7/6JNFkYCS8cUCTISdjKex1ljiMulbhGe80dBc4R73JyH0O2zXgcGXP0p1dfanJHqx17Yhe2LuzRXuDW0a9Bx0X8QoTtoncyxzLeOIxaWMReyUuRPhXizai+1a08aH9CN9Sz8XDzzsp9wJpZ7peL5kDuOjBfF8TXpqcKPJ8UqFu3i4402mYjvXFO3R3DmO+yyewzjpYEMRGGKLzG+8kbCmtab/ESgBJaAElIASUAJKQAkogQ2NQIuFe+hCr4vG88a0+VGJN3wvSjTXv/vvGNjrIN7/egXdz74R19uYguER+C7tyiv59ZYmD04cHHndux5yI5222YEe5+zKM/94njffXIVnVvPCy1excXkl19zwKC/+60P8IAWBh23k8AITMyGh8muXnC4W6LFwF9Eu4l1+lz/JsJxuJ+7K1tumueeOZ/nX5Dv4+MPF9O89mlovZOKo7i0S7sXe9FgQlXoKiz2nsRgq9tSLkJV7ROhJfyKQY5FTLJ5ELIqoFCEj1xcLxfi65njc40zfskFQfC6/VESLJ1dsKhVO8bl+uTcW4KUflMZEnVwnAjjeCGiucI/FZTEPGauI4FhoxxELsae4lEVzhPuq6lyUHK806iBmEZ+7bmh+ZGzF3vsxEydTVZH6ycNemjm9sS+Xxuaw1H6xU+wtFulxcj85Cy62NtRK+5e1GK9juT7eIFjTBkNz5zi2IWYYRy+sKeN88eemdMNnQ/tiVnuVgBJQAkpACSgBJaAElEAxgZYL9xB6XDiG16d9RVkqiVuox8Dnot5H0+fsAxj6wGSG3vsqOO2pC5aTdCzcap92ZXkmT7mNlJGlV/9H+Hp+josvPorPP3qPRx75mM06tuPhh3syd/ZyXn/nPcY9+Aaen8E2fQw/j2FbYEs5OSkMv/ZNRHpxmHws3NNhW/bcrx3HHLM1b73yCVffchZ33/ssD90/BydZYMKI3s0S7k2JmfhsbkPezobEknivG+uvMWFYSqg45F7ETXOEeyygSsVdqYiOBXppWbZYgDaVSb+hMGqxPb5XfhYRLmK7oRJ0pV7v+PeGws1LPdExo5YId5kTGXfpvMQh3cJMNjJENDeUbK2pM+5xHw2F3RfPa5ycrXRjpFi4y1zLdcXe9rgP4Vm6KVPc/5rWSCn7xj6VzZ3j4lD34uzxwjreiGoseiM+RiL/NlWNYO2/ObQHJaAElIASUAJKQAkoASXwf0egxcJd/N09B43m7WkLSZgWXiFPaPqcfuIeXHfp8cz5d5YzT78WN2iFb+WicmuWZ2OGS5kx415SQZ6z+45nzkc1HHno1vz+iD155JE32HyL9lx66eGMG/4vnCqb24e8gGG0xqAePA87ZUZZ5e21K+P+E+FYtBefd5c3jZzJTru34eorz+K7r79lzwN24jdHnY9b6EDKrmbU3eetlXBfUym10hDzNdUqX5Nwj7Ovx+HEP8fj3pgwKx1DY7XrY9hNbWI0Jurk3nhDQESwhII3R7iXin4RrPFZ7sbEckuEu+QmaKwUmdggoluEuzyzIQHekC0y9yI847wHaxLujSVnKxbuImIbOjYRz02cE6Ghr57GhHucO0E2dqQ11+PeUMK54jku9vzHa0/mXrjImmsqciO2P96caSqS4P/ua1afpASUgBJQAkpACSgBJaAE1o5Ay4W7C38b/gKff1VNdtUKKisrKfhQUVbP9ZefRqp1Bbfe/ASLFtZRV6iNrHTMJMlMnjv/1h87DDjulHv58PMVtC3PM7j/6VS2TbLLzh1Z+s0CHn3kHQ48ajcuu+phDKMtUA1ugOEEFLwEtvm/k1W+ODw+PucuYfOOv5Jupx3AH/9wGL/ukGHyjG/o8+dxuCRxCst4cOwFayXchUdLPO6NnSNuTLgXn00XASjCXQTQzxHujYXAN9fj3pwlui6Euzy3+PxzHM4ei7rGPNQ/54x7Yx734jHH4eil4fRyTbFwlzB22fyQ60/utidd9+ochaGvSbjHXunSKgXN9bivaX5KhXs8ZtkMKD5msC6EexweH5+pXxOLeCxxtEJDzNc0Xn1fCSgBJaAElIASUAJKQAmsbwRaLNzhB9ywDeJ5TxkeISGF0MEywA7rojPshJXIWXgjAUEIkrg9MCAkR10d7HHA1STK2xHUL6TDRq0YfOmxHHboTjw86l+8M/ULzhrwe/oOHIXnVeI4WUwfCkEddqINBIW1YlkcIh+Hx4tgl8gA+fOnwcfw6+3b4q5wOWDfjbju6peZ+OJnhI5BWVjDuGG91lq4xx5q8QaL6IlDhEvDw+X10hD30sHHYrQ4HL2hZGQtCZWPxVMcehw/u1S4F2cCb06W8eIxNCbc400DuTYWhg2FdhdHBYjolfPixeHUxSHXwiU+716csb1UoDYWaVAstsWuw7rdHQ2lqQzwcRK60mMRxX3FCdbiowbNDZVv7Cx+6evxs9MqlToAACAASURBVH6uF7qh5HQy3jgT/tqGyjc0x8Vro6GcD8Xvy9weceiO/zHfsQe/oaMBa/XFoTcrASWgBJSAElACSkAJKIH/AoG1EO7f4Xub4NlSGM6PyrOZ+IQEGCSx1zCYl99azuALbyCR2JxsvkAqWcPvj9yJ664+lddeeo2x4ydz4+1Xc+IpV5FjBZaTwM1WkkoWwHNwDJ+C72EYFpaZwvctfMPHMPNgZrGCMsDECE1MwybwCoS4OLaB5+XIW1U4qSxuIQu+SdqqikL5O3VKcsnlR1O/8teMH/M3rr3+TLbsuAnHdbuVeYtcjEQeIwi5f1jPtRbucTbwn5NVvjGPe7G4idGLcJXXY69j8fN+jsdd+isOWY5DmRsK928qXL6hEOnY1qYSl8k1xQIsfka8SSH8Yk+1jFmEu4j7OAO+eLIly7u0OLleaUK14vJx8QZBQ17bYs6xh7t4o6V02ceJ+oo3UeKs/HJtQ8I9Hldzk9PFSQelvzhxofxcKtzjzPYNZYRvyjPdmHCPcw40lOm9oY//z5nj4vubiliQ6xrLci/vleZb+C98x+ojlYASUAJKQAkoASWgBJTAWhNosXB3s/CnS5/klbdnEJo5UlaaqES7LX9l8M2mk8f5fg2JVBXVdQEJpwzH9jHCZdxy/QAOPaQLt978OCeedhg9z7uRVTUZQtrgJEzqc19gWxUUvJBMujzKAJ/P/YCT9CC0Cb0qDK8Vvr0Q07SxDBPXdXEcJyr3ls3WkU6ncQ0TvwCWWaAsUUbNqlqOPWE3evU5geefmMrfH3qSbsceSJ++R7L4+1pOOe0WAqsNOPkoiuCBkT3WWrjHs1cqutdUx72xOtXFolm84yLiYu9yLH4la3lcJ1xEzTszv45E+ZrCnOV+8YzKuevSjYZS0Sf9ice7WCCKgBVP78/NKi/Xxwneild78ViFVzyueBxiq4yzuF55cVRDsbCN+5Vz3mJzMQvpJz7LLdfJOF5+be5PJdzknsbYSFi3eILjcPLS+ufF45FNgDhUPuZb/Kw1eY7Fbql5H583L+67eMOkIRukbwnLb6xefGOh8vJMmR8ZozCS1pw8BqXfWo3Ncel8F7Msfk/skPUW2xCv9dL5XutvS+1ACSgBJaAElIASUAJKQAn8lwi0WLhLoPrZPUYxbc58yioykE8QSi13ChR8E8NuulxbxgzJefUkyzLkcwEWDm52FZtuYjF82HX8evMkWc9j2rR5THp9Oi+8OJsgaE8yBYWCi5Wxqa2tpiyTiQR54AbkcvWUZZIEYQHLsqivryeRsAklRN8HO5HB9wM8LyBll5HLriRtpSkrcxn8p2503mobxo59kbfemUKlAzfdMICu+3XhmedmcMvtL5A3wfXqSVltuG/4qU0K9//SfOpj14LAmrKnr0XXeqsSUAJKQAkoASWgBJSAElACSqDFBFos3HP49Bk0glkfLCXn+fhZi7JkAo8sgWGSkMPsTbRAvOOmT322hrLyKgo5FwewjCzbbdeRUUPOoFVlGz774juWVy+nVesteOqZ93j1X1P4YdUyCrW/Il0W4lFNdc1KKqs2JggMgjCPH+ZwgjS2beJ6eULkbL1J4BtYdgYDG8P1o3D77bdPMWDQ8dTXmtxy88Ms/D5LIlPBMYd0otsJe7LHblszcOAYps5aSn1Qj2kFmIUqJo45RYV7i5fd+nmjCvf1c17UKiWgBJSAElACSkAJKAEl8P87gRYLdwmI791vBNPmfIcfghWmSDgm9YWlYDskCokm2WbxSCZFRDvR2fNcviaqB+8VQrxcyFkn7kyv3sfTfpMkN143lrpsgq4H7cFm22zKrHdn8Pqzc/nyy8VkczZ2Mklo+9S7WQw7g1swSYtaJ8BOOIShj++HhIZFGBqYpoXjZzn59K4ce+yeTHn9fUYNfxk7WUm9VyCZbMv1fz2KbberYtNN2nPIwZezoj5F3qglk04T5lLcP0o97r+0D48K91/ajOp4lIASUAJKQAkoASWgBJTAL4NAi4W7DL/7OUOY/dESzKSDnw0x8HHNGhLJNK7fdHo6U8LO8zZ4FpYTYFp5PD9HwqzECMupTOfo0+cojvp9R1L2Rtx9+6M8/fybdN5+Bw44dEeOO3xPPvtsES+8MIvJ73zCqloX20kSWD52wiLMiz1WdLa9tmZVFDKfKUuSq6+mqqqMS/58Gh07t+PWGycw9/0VpJIZamqzJFMJDjp0W447cnv22HMbPnxvMX373YVRVkHByGNjkzYdxgw9Sz3uv4zPwE+jUOH+C5tQHY4SUAJKQAkoASWgBJSAEviFEGi5cA/E434fU9/7RnLC4eYMbMMkdFx8w46SxjXVLPL4XkAmlSafz4MRkkgkotdcqSRnevx6i/ZcOPgAdty2Axu3ac+11z7N409+gplxaV3mc9iR+3Do4XuQSGV46cV3mPr2J3yzYFn0bD/pEHph5GkvSyQIwzz19UvZv+sunH/+eXzx71kM+dsklq/ycFI2dTUW5SkLx17Iny46D/iOk044grvveJWH/jGFvCTPcyz8fIDpr+KB0U3Xcf+FrA8dhhJQAkpACSgBJaAElIASUAJKQAn8lwm0WLgXAug/aBRvz/iCwAYzLMfCwgsL+GGCpNF0nXXDTEKYw/PrccwkoZ8iwCQkj5X0KZgZyIUc/pstOem4Q9huuwoq25nccNMrPPX0u/geOHaA7WQ58IBtOfjgvdixyw5MffsD3pg0kylfLsCxUgSFECsExypw2qlHcMwxB/DCC4/y8MSv8Ow68kaS0KgkCLMkzRXsvXMnzjnzeFbVzeOwQw7i9D/eyhfzs+QTWQwjieFbJKzlTBh2YZMedyk31lSm7njepd701JlfcdGAw3/KPv7fWBNScquqMkWcJV1skCzdkoVcspKvqxZnf/924Q/RIyRDfZxVf109s7hfyUgu2dwby3bfkA3CpLHM/v8XNq+LZ8Ql5X7OOozXrtjTUOb/2E5ZR1K9QKoYNKe1xJbm9KvXKAEloASUgBJQAkpACSiBDZVAi4V7dMa972jeeXchgRFgGzaG7xFaHn6YxkSuaHkzrZDASxKygv4D/sjWncTrbrNjlw7cceN9PPr8IrD9KPO8aUlJrlo6bZngxD/8lkMP/A1fffsxLz8/l1f/+T5VbRwuvvwUfrVJFcOGPMHcd6upLXOpl4R4iQyOZePnqkkatVxz+UBMvw67fBk77vQ7jj3+EgphFWFUI76AIzXhcwETxzZdDu7wE+5iv722Iq553hCJuGzaed0PiEpq/Rzx2HKyDd9Zam8snsbde846sysu6SZCffMOrSPDvlm0AhHxcb31/+1xlvYXi8/mPk82GuQeuf6/OV//21ziWulxDfk19R9zE8G+qiYXld2Tuu4NtZ/L+OfasiZb9X0loASUgBJQAkpACSgBJbChE1hvhXsQmNG598Az6LBJFf36HkmhbgVtK9pyxGE7cdXtj/D009OwEu2oK9SRTJgYnokZ+GSSAd2OPozfHLojicosVrKM9+csZtTY51n03TIsx8QshJSlW5Gt9zEJKC8L6bxFhoGDTsJ1l7N1l9146+3PufGW+wnt1nhBHtP0wIekkWbciDOa9Lg3R7iLoBGBvC492s1doOJFFm97sRgV24o98M3tqznXyaaFnCkvrjEe37cun1tqm4hEed7P8aBLffi4Nntzxlp8jYy7sjIdeajXp/ZzxXJz1nc8PhXu69NMqy1KQAkoASWgBJSAElACGyKB9Va4GyTxw1ocu5ygUM8++23GKScdxcwpUzmg6w7s99udueaaJ3n2hem4polh2jhmGV4hR0KS3bkWgbWcQ4/YN0qU99Zbn5PLJ8HOE5qrKK+vwLLybNI+w667deSgg3Zh9z23paLKxg18PvvYZczYx3ln+ufUFHwMKyThGISuiREkmDj6zGYJ94sHHsZJZ4+MvO8SEi9C+OIBh0Uh6GMmTo7WTOxxF2/uy6/Nja45udueP4k7CbsXofjoU7Oi68UrKt7q0j7HPDA58lbHnn4RidKntOJQZvGOimgWwbrZpm24+6aTGXz5oz+F9ouIa8gWEax/G/bKT8+Ve6/9y7H/IfZlXGKbCHIRw9JXz0H3RdeJZz1uwkQEbFPh043ZEUcDlI4/7l/GLbbKdcXjlv6uvuXZiJEwFo7CIg7jFs5VFanIZrlXwsblfZm3eKwyPmEg3mXpQzjKnBUzjkPD5bXS+ZDr480R6UOeFR9JkGfI2ijdRIjHG7OT6AwZl/RTHK4eM5axy/zJUQ35N94kaGgtxH0WC3eJfojXh9jS0MaSPFeeI2u3V/cDf5rXhuyJX5PxyrzH4fixnfEaKL5X7Gmu939D/OJVm5WAElACSkAJKAEloASUwM8hsN4Kd9MywC/HD3KYZk4qr9Ozxx/49VaVPP3kM1x0QXe26rIpV14zhlde+gLXrcQLA5LJJPlcSDZYQatWrchWV9O2TTnt21ViUM8WW2zE1lt1ZJMtKtln751pW5kg6RjkcrBkqc9zL07niadeJVu3iuoan3RZG7JuATtl4LouVpjAIs2EEU2Xg4s9kiJq5GcR3iKgRFxXV2cjUSLiSJqINREtImTlOnlfRH0siuT+WMyLoJFrRAAV9/nRJ4ui66XFnuxYvMWvxaHMPQau3gjYYbsOyH3FmwtiVyyqS20R+8ROGZOIQhH7ssEg9hc3EcDSRJDJ9SJ2S8Oom+OxbcwOEa4NMZVnFIdwiw3CQMRnPC4Rx/G45OdYmEvoe8xZxhOLShmrCOQ7h06KxhqLZbleBLvMk/CL50w2QeRe+SOvSxObRPyKiJe5ifuUjYd4HuO5kPvGDz37P8R7LKrlPtlYkDHJepA+ZSNCxiPzKBsMYpe8H9sr10uTzQmZs+K1ULxBUCzco3wHFaloPUo/peI8nmsZV8w3FvcN2RPPiRy7EMaxIJd7ZdNCbI6vkTEKS+Gkwv3nfJXrtUpACSgBJaAElIASUAK/ZALrrXD3gwIJqw2en48S1omXu6rS45JLziDwfF5+9Gmuu/ki2m+e4r773+STjxbjpE0269gKy/Eww1Z07LwxZeUelWUOG1W1prK8NWUposR2y4CvP/uKpQuXs2xxLfPnL6Mun+L1t+eQLRhYXj22kyLv+lLkjlTKJggCPNeAMMGDo5suB1cq3BsTK7K4xFMsXmoRnrGYij25saAs9RwXC6DSUGR5TwSQ3CPeWvHUx0KoWOAVL+zY3qZskT6Lz3fLz9JKz/GLGBbxHm1ODJ0UCdjS0PA1CXcRsI0xaUwACr/Dut39H0Iz7kdsaehsejG7YptKz7LHYxWBHfcj9kmL50yeJeJehGcsouX9eD5EqBfPW/Ecx3MhQj7eaIhfKw1jl40QuU42RmS+Yq+92CzrRZ4dC+LiOS5dC8Vz0lCovIxHxiobA43lapC5FrEuLY5CKLVHbBGbmjtvPzds/5f8Ba1jUwJKQAkoASWgBJSAElACQmC9Fe5GaONRjW1WgZHGMuupr6tmx+0606ffCSQKy6hsXc6OO2+JZQd8880qPnx/ASFZOm9Twa8q2lJWVkamvAJMg0WLYdasT5kxcw5zP/6Ufy9w8P08rltHZVWK2vpanHSKXMHHtB0sNxGtEMMIsR2LmrpqUqkMpiG14ZOMufvnedybEu4iBkXgTnpq8E9nyuMw91i4x0JcbCoVNo0JdxGQIubEQy39iQ1rEu5N2dJc4S42inCXZ0krHlf8sYtDrUXsNZTkLfYaN8SkMQEYv158bj4WuetCuMsRgNiDH49LRLdslDRHuDcUjSCbAXEYf2PCPZ5/GacI5zjLfVPCPV5PxWuhMeEeh8rLWGQcDSVZFBvieYsZN2ZPc4V7vMGjwl3/c1ICSkAJKAEloASUgBJQAv9JYL0V7rbpUAhW4AUOBGkyZTZuziVhW2y3w0Y4ZppVK1ZSlva45M+ns8P2m7Jg/vd03qIdng/fL6ll7gffMXPmN7w1ZQ7fLl5CMpMh70kqOgfHCwkNL/LSZ71sVEu+qqoNhXofW0rEWVlcN4+JgeM45HI50mUZPM8jW8jx6Ni+zTrjHofKNyXc5RrxoMbn2sUzGp9hl/uKPejNFe5RWP6PYdzFnl65P/aCy+vRGey9V3uC5fembCn2Nsch49JfQ97Y2OsuYefFZ6CLxagIX2liqwhKGbfcJ55eEYGNMWmKqdwjtsk1IoDlPLoIwYb6k/djURlvkMQitTked7lGRLqEx0dh9zO/irzlaxLuwkSYi+Atngv5XcR8aYRCLGTlPuEUPzfOdRB72eNIgFKPu3CVSATpt9Tr39DmgPAX8R6vvYaEezw3cZ6ByO4Bh0WRHaX2xIxLIyKKIw7i4xVyTj8+06+h8vrflRJQAkpACSgBJaAElIASWE1gvRXuYZiP6qbj5AnDkHxdBWXlSdz8UizLoRCW4dghQb6Odq1trryyB7ZVw6x35vHRe3VMn/chQQCm+eMfK8QPQjwPbCtF2l9JYKQoBElCM41p2gSu1JTPQ5AlR4aydJp8Nodl2tH7ru9hmAFYMPHe5pWDa45wj5OkyZlxES3SJDw5PjfcEuEuz40Sr834OhKycZ12EU8iFuPkbSJexasdJ9BrypbGxGxDwj0uddeQt71YLEqYtXjm43GLPbJBIGJYXm+ISalHtvistLwnmx4igqXFydWEQWxT/KzYQxx7x39uqLz0GZe0k2eJ7XI+vTHhLhsUxdfH595lgyXOpN/QefJ4vDE3eY7wEU4yb/GzZcyyISBrpzRUXp7b0FqIqwYUM43P68frJt6cKc6kX8xS+hC7ZeOpIXtkEyBmHFcTkL5lsyMu/Vc6b/Ez17fs+/ofhxJQAkpACSgBJaAElIAS+G8QaLFwL7jw7CtzWb5yHtnv87Sq6MhKVhEYBZJuirIwoM4wwAyxglU4djtWuN+TtNuTCleSD9MU7AIp2kPdKhyrFW76B7L5AmVBBYZViOqmh36aggeG7WKZGazAxDKX4foZrEwhSionJeMySQj9MrJ+Gtf5gTI/hW/W44Wr67xLRvhcYRUEDgm7Hb5bg+WU4fl1+FSTNMshqCQIfIxkDWFgEgYJklaa+voVpMst8vkcnu+QSram21Gd2KTDRo3OWbEQLQ4rlhtikVZ8Tfz6qupc1OeayrIV99lQP8WCrKpydYKyWOAVP0vek2uba0tTz42fEXt4G0tqVgpNro/HHdtT3FdDTBpjGt8n75dybIhx8bhLGTQ21tJnx89qimVxWb1S2+Lxl469eCyyqRB73Iuvi+8t3pyJ57O0lF+8eVO6FoqfE6+74muFf0PHGRqyuyF7Sp9XPP7S0n/xew3N3X/jC1KfqQSUgBJQAkpACSgBJaAE1gcCLRbuUE2eSoIQ0oaLm7eoN0NSTkiSEEKHguRxAxLkqcs6mGn53SQRgm1AnlqCMEPG8AkLDm5CEtElo+s938C0fELSBBEpD98PSVgOJrUYYTkFXEzDwQDMQIS+nIuHAvUkKSeM7jRxC2A70VF3/NAl9B1sm8j7btlg4BFGvVjR34Ugi22mCcQ7b8fTlI9+CJAdAnDkF7lY2/8g0Bxvu2JrPgE98918VnqlElACSkAJKAEloASUgBL4JRJYC+Hu8eSTn7JgwQIGDzoi8qyH2HguOKEPlsWICc+zdZctOGi/HXBMi5wFvXveyRV/7kGXzVsTpmsxSBG51M0Un3z9DXfe+QhjR14asfYJeOXV6cz7eiE9e51EwgLfB9NyMX0TDGu1eJbdgQLgBPhGDt9MIfI+CGuRqnKQgcAAIwtGEG0q+H6AJao8NPDyPnZytSCPtL78a7uRkA9cH9NxCAIR7iGmZRP4PoaZwJCIAm3/g0BDmdEVU8sJqHBvOTu9UwkoASWgBJSAElACSkAJ/BIItFi4Bz6MHj+ZWbPmMGbEefheNVaiHYYo34IJCY/XXv+SLTq2ofOmZVhWGXkLDuzan6FDLmXvXTviOyuwRLiLUPbSTP9gKeeedRsffnQHlgtBImTev6v5dsFyDjywM6aocyMRXW5QRxCU4QVZHNvC8BNgrvacjx37BrPf/ZQRwwZE59VFnBt2iiBwMUNJdiciHwp1kJDk8Y5LEGYxzBRu3iWRXC3e/YKLlSgXFb/aRkO89FImTjrIRN58bUpACSgBJaAElIASUAJKQAkoASWgBNYlgRYLdx8YOvYl3p2xgHGjeq8WtZGPeiWO34rQqsUNyqPkcDa1EGZY6dVx6G8uZ9TwS9hzpy3I2aulr+mtxLYreXv2Yv40+AFefeMSKgyTwMzhkaKQg/IU5HOLSKbakXMdHAe8H8W0QQEndAioIzTKGTHsXaa/P53xo/phhXlMI0FgGIgPXULcLSBHgUSQWC29zVo8LDzS0ftmWIPhSxk5CE2PrOdh2ykKWUilQDYtEvbqMHxtSkAJKAEloASUgBJQAkpACSgBJaAE1iWBFgt3N4BhE97gzUmLSdlL+Pab+fQffD4ndOu4OsrcgX5972f3PTem91lHYtpGFCq/z+7Xcvzx2/PKP59nu1325/bbe1OVWR31/vrMBVw8cBzTp/+VVN7GT8K9Y57h8w++Y9jdfTGsOupqHWpyCa68bDwz3pvGLrt34a9/uZjNN4VU0mPK9H8zaOB95Nwt+E1Xi+H39sC0CtSFSe4Z9hSPPTSJTdtszY3DTmK7jpsjDnfZhFi0DK688n7mTJvGqScczGVXdSPAjAT92PFvM2rE47RuVRGVnjvkd9uSjmZFhfu6XJzatxJQAkpACSgBJaAElIASUAJKQAmsRTk4iTe/d/TLjB07hQcnXsYXX87nltse5uVXr6O141MwHM7reR9dD2hPn3OPwM2DmzTZd6/rOfjQjbniL30499y7OPqYPenXY3+CwGTWJ9/Qt8fdTJ9+HYmgjIKZZ/iESXzy3mKG3tkLx6kmDCsZfOkobCPD9beexZ8uGkOhzmXMqP6Exg8EtGHEiMlM+2Qao4dcRJlRD2E59/1jFo+/+ApD772cN1+dwkMT3+T5Zy7H8uvALOOCS8dT1qqcQX3+SO6HxXTafBPMdJ4sWT789Bu22WYnnnnsA+687XpmzX5MUtRpUwJKQAkoASWgBJSAElACSkAJKAElsM4JtNjjTj5g7ANvMHnql4wedzrZgsNhB1/H3ff0ouuunaLz7P37PcIee5XT/9wjpJ4btfjst88NDB8xgP12r2LkyC95/4NJjBk2CAKLd2YvZFCfEcyafUOUQ65gw/AJr/Le1PncN6InBvV4ZNir6wBGjxzMtjt34uvPCvQ4/QJmvzsGzO/xw7aMGv0KM+YuYOy9vbGytRh2OT36jWP2J4tx3TyOL/Xlypg16wocluDl27P3QQO5+Z6L+O3eHUmGEiMP+UItVqqcV17/mvGjJ/H1FwsxjMVMnTGahOalW+eLUx+gBJSAElACSkAJKAEloASUgBJQAmvhcZfz7EOHPccnn9Rw05DTo9JpRx0wgAcfvI4uXaREW5pe/e9nh527cGHfHVZncjcq2HufS7lrRF/22b0z9/ztGRYvWsBtdwwC6pg+dRUXXXgTb04bihXkCcwkE8bNYMbUDxkxuieWWYfrl7HPvv24+44L2OegbXn9ze+45YZLeGvSg1GCPNNOMG7sHGa//x73DumHY0qWO4dL/zyUVu025eJLuxFK3XZMDK/8p2j3ffYbwLU3X8Ihh2waFYULQpvQqOGzLwuce8YorrrteFq3yTDwnHFMnf0XMpTp+lECSkAJKAEloASUgBJQAkpACSgBJbDOCbTY4y7nwkePnsTDD77NFdf3YvLkt/jsvaU8+veLMGyPILDp2X8Cu+25M72670jGSUYV23bf/WJOPGVv9ttnD2697n6uvr4H+3bthB/Cpx8tpvfZ9zDlvZtIEuBjMmrM63z43hcMuac3tl1DGFZw0y1P8OlHC+g96DSGj3qQ7bbZlMsuPo2kDTk3ZMJ9b/LSK3O449bz2Xqr1efQX3vjC264eSQXXjQII6jljdde5s5bLyYwa8FIcc3Vz/HlvCX0H/BHli9dwvHHbI+Hy5df1XPKiddx050XMHPmDF54/GMeefJSfr1Fap1Pjj5ACSgBJaAElIASUAJKQAkoASWgBJRAi4V7SMCL/3yHBQs8vpz3EX7g8qfzB7PppmAYWTw/zV0jnmPLzptz4u93RpR5FovBg4ezf9dtmDb1PQ7Y7xCOO2EPMtGB8YCPP5/H0L9N4u6RfaNia7I58PiTk/n234u5+KKTgCwhab5fAU8+NoM5H79Gl+23o/uZx0cJ7twCOImAL75ezN33PMPO27end4/jMW2oyZm89c6nPPvkS7RvuxG9+pzE5h1SWNRRCBPU1Dj87e6nWbb8a7ruvT3dT/0tpmUQBEkefOhNZs2Zxm8POoR3Js+l64HbcsIx++nqUQJKQAkoASWgBJSAElACSkAJKAElsM4JtFi4S/G3+lyeZKosKnEehmDKue8gj7W6xhpZqZkOpI1s9HsBBy80SRuQK0gNdQ8ztKNr/HAVllkVlXgzDJAId7ldxLsVgmUEhF4dhp0m59s4Brgh2BYU3CxpxyEIfCwzwAtDAiODFRD9HoYGecOQinX4PiRN8A0I3RxJO4XnQyDeeh9SlpSLy2N5SXL5H0hl2kT2FeQ1IxnZnUxEld21KQEloASUgBJQAkpACSgBJaAElIASWOcEWizcQx8MyeFmBNTlfNIph4JbYNXyejZu1wpTDr07P5ZLk9pxUufdtiPxbBV8cCwwVlKobUVCPO4W+IUAK5VfXWYtTPLNolp8I2CzDpWYvhvVhPclsZydjGqx45tRv5LJLgxdDLkgcKJdBC8wsPwQw5ZdAKnHDm4QkpDdBf/HDYFoo2H14xYuXoyZSPKrjVpjiJIPLbA93LyFbRuEVpbQSLNoURY/qKfjZm3X+eToA5SAElACSkAJKAEloASUgBJQAkpACbRYuIubvSAas/aChgAAIABJREFU2qnHIBHVPA9wGTf6CY499jg6bJyMBLEvXnCS/PDDct6aMZ+jjtyRJCGhGRKGeUwqwPtRgFuS8s4mMFZi0IrxE14isDy6n3U0SSOEcPUGgB/YWGYtYaE8Ok8fvea7iLKXZ2F4IJ78KBQgC7aclxdzEgSej2XY5A2PpCm7BfVAGWPGPocXSO35boCLHwaYpo/nujhOFQUvj2klGTXqZdk3iErcaVMCSkAJKAEloASUgBJQAkpACSgBJbCuCbRYuIfk8T1JIZfFkfD16Hz5age26GUnBO/HkmkS9v7OnLmMHjeZ0SP7YtfXQKYCEw8Dm1y9SyZj4Po/BqBH4eowatSruGGefn2PJiEO9nwBK5HA9SFPQJlp4vtZDDuJb8jGQaTRsc06PC+NbXmEfp7QTuKRiELi0+Lo93Lk7VQU7m4EHoZpM2Lkv7CTBj3OPfhH3V+LEZZjGtV4fgrTSEQO/nHjXifr+lzU93frem60fyWgBJSAElACSkAJKAEloASUgBJQArRYuOeDAg9OeB2MAmeedgwXXngXZ/Y4lYkTH6N7ryOwgnZccc0NbLFpJ447+g888OTDzJvfjqOO2ohTD+/KnSOfYNjwAfTreTcDBx/Ljjt1pm+PYdTlV9Kly25ce9WRDB/2BomUQ4+eB2KI59tyok2Bu+5+lFlzF0EhZNToC3nw4Wd5+Y25tGnzK9pWVXL99cdjszosX254860FDB/zGJZlcOpJv6XbH3bnpLPvwsiWs+vubbjgkhOZ+MAbZAur6Lr3btw/7DWGjD2Xwb0e5Nx+u7L7bjty83Uv8/G8N1i2wuPoY89gcK9ddfkoASWgBJSAElACSkAJKAEloASUgBJY5wRaLNxFQP/7s2+4bMgL/P2evnQ9fBjvvDyAcwaOoX/fIyFwuebqf/D4oxeSSaeY8v63jB32NBPGnMfUGd8yYsyrTBjdh179hnP+ecew6+6b8+0qWDjvM/r2eYZZMy5lzJg3cYNa+vQ5GkvC1z2HKVO/4f4H32ZQn4N4+LE32GunKlbWtuabb77hxutPZo+9/8y0abcTpcUzV4fzDxo4hH277s0Z3fejvj6gLGNSXQ/zP/uSs86+iw8/GMaoeybjpes5cM/duHv4k4wfcx69+t1D/7OPpsZN8fBDjzJy2MXcNuxx2mXKOa/Xket8cvQBSkAJKAEloASUgBJQAkpACSgBJaAEWizc82ENNhUc+IdL+VPvY5k0ZQkjbj2eXhcM5eyzjiOVChg+/BXGjTgPI7B488Mv+Pt9rzPsrh7MnDOfkeNfYtSQAQwY8DA9e+xI6zYpLv7LPzjkN1sx6r6ZfDzrDsaMfhXLsTjj7APJmHL+PcnQ0U8ze/YK9tptM/JWgv137cK7cxfguQG9ex7A7vsM4L1Zw0jwA9lcJU7K5qt533P15Q+yamU93XsczC67b87AC8Zz1KE78Mhjs5g85QYeuv8V6kLYe+ctGTthGiOG9mTQoAfpc87BTJn1NYlEirPP3IuxD83AzNcxoM/BunqUgBJQAkpACSgBJaAElIASUAJKQAmscwItFu5Stk1Kqg266GFqluY5+o9bc+If9uPCwX/nlLP3JWmmGDP+BUYN6R15v1//YB73jfoXo+7pyZwPFzL6vrcYevdpnHzKnVx7+em8O2cONYVN6H7mrhx6xNW8P+Vahtz1T5KZMnr3/g2h72HbNs++MI03J8/nxptOYXktmLlaHnx0Co6dZGCf/dh938uZOe1OLM/DsqVknE11fTUVZQ5TpszniYdmsusuXahxfqDnqUeyzwEX8MGsIUwY+w51YZp996hg1PjJDL37HE4+5a7Itn8vrmHO+zO55srTuOKGp+i88Rb0673HOp8cfYASUAJKQAkoASWgBJSAElACSkAJKIEWC3fJBLfSrWXym0u54rLxPPdCXzr8ajP69RxG74sPI8ilmHDf0wy983ykItu/q7P0O/c2/nBIl+gsfI++d7DVJq14d+4ybr/xDNps1IF+g8aw43ZVvDp1Ojf8+WiWLklRl62lf/+jkKTy0mSz4KrrJ/DtvE8w05ty05U9ee7l9/G8gF7n7s2+B1zGjGl/ixLPSTI6KVl39dWPsHxJyKq6efQdeBydO21Kj17D2HPb/8fencDLUR12vv/3cjftILHJLMI2WwwxWI4DGIJIHCQnyCFWXgwkscVMDCSDbBKRF9DMG+QZWyZvUAYbPhOwPzOW7QkmiUmY4MkA4dmy8QBelMgDthF2jNiEAAkJrXfr7vc51bekuqVazqmqXu7t3/18LujePuv3VFfXv6q67zu08fvf0Zo//j0999xPVRs4Std++Jf04d//jM448QR99+kf6PZPX6W3/tzZuuHav9DxR83Vlpef1wd+7Xz9qw9zxZ2nDwIIIIAAAggggAACCCCAQOsFsgf38e1S9ViNaUz1xoD6ajWVq3XV6xXVysOq1Ps1rqr6yzul+lyNmN/VZkkjB1SZ0Wc+i14z6tJoWepv7JRKgxrRTPOn0zVSlQbGD6pcHvI+yb2ifSrVB9QY71O9v65xlTVg/hxd6aD6hodUH2xCVepjGi33qdoYUX10wPuzbTXz6feNAdVqzU+8H6iOeX803vz5usqwVBuU+s0c6mMaL5c0fmCvqjOOlSk23if1j42p1lfX8Gif9yn2ZmylETX/9jxfCCCAAAIIIIAAAggggAACCLRYIHtw1z5pfEAj1ar6vT+kLtVG96rcN9v72+ollXVwuKyhwTek+kztbYxpSLNULY9IpT6Nen9VfZ8O1isaKtc1NjKsxsBR6lfNC/VDqqtWN38wrvnn3SoakknxwyZ990mlg8MqDZXUP9avWl/z786ZgL9/fJZmVvd5PzfU0GhttioVE9rN72apYf72fFUa104NNOZqtGTGPyLVB7SnvldzquanAQ3ooMY1pGp9v4ZLo+orzVWlUddwaUyDjSHvb8fzhQACCCCAAAIIIIAAAggggECrBXIE91YPjfYRQAABBBBAAAEEEEAAAQQQQIDgzjaAAAIIIIAAAggggAACCCCAQBcLENy7eHEYGgIIIIAAAggggAACCCCAAAIEd7YBBBBAAAEEEEAAAQQQQAABBLpYgODexYvD0BBAAAEEEEAAAQQQQAABBBAguLMNIIAAAggggAACCCCAAAIIINDFAgT3Ll4choYAAggggAACCCCAAAIIIIAAwZ1tAAEEEEAAAQQQQAABBBBAAIEuFiC4d/HiMDQEEEAAAQQQQAABBBBAAAEECO5sAwgggAACCCCAAAIIIIAAAgh0sQDBvYsXh6EhgAACCCCAAAIIIIAAAgggQHBnG0AAAQQQQAABBBBAAAEEEECgiwUI7l28OAwNAQQQQAABBBBAAAEEEEAAAYI72wACCCCAAAIIIIAAAggggAACXSxAcO/ixWFoCCCAAAIIIIAAAggggAACCBDc2QYQQAABBBBAAAEEEEAAAQQQ6GIBgnsXLw5DQwABBBBAAAEEEEAAAQQQQMApuH/nJy/osR89hxoCCCCAAAIIIIAAAggggAACCDgI3PQblziUnlzUKbi79DI2NuYVbzQaR1SL+p1N27b1guVs68SNNW5cre4jq5vtfFvZvt92qVQ6tA3kGVd4DVo59jzbbJ452ta13U6zGvnWRY7Hti3bcmljdG0nuH1lqWtTx6ZM1L4ma700o6jnVPD5arM/tiljxt+Kdm36djXodJsu/XdzWX+9ix5jq9pNGmewz+C2nHdu4eeEzdxsyqSNK2sbafXSHo8bV9Z6pr2ouq7tuZRPK5v2eNAgb1mb+jZl/DHlsbTpp5Xtx/WfdVxR22q5XD706/Dxre3+I6pcnrHHPQdstjMbG5v247Yf2/bb0YfLWNLssrQVV6darabtrmMfb1lwHx8fn9Sp6wFop4OH7XhtyxmMuLJpbaQ9HoQOl3WpmzTGqAP9qK0qrb+0x4uYi20fWa1s28+z5kkOSc/2Tj9v/LG5GGWtk/X55OqXtndNmmsWh6xrn2ecreqzHe2mzTvr9mXbbpb9YJ62u6FulgOYrONuZ1/hMbaqb5d2XcqmGedtK2/QKNI3Txj0x5HFI61O2uNp4SBuDfPON++48ta3mZdtH7blTJ/Bslnr2YzddZtyGUt4Hq3oK+9z23Y+efuJs2jFGrk6pz23g3MPngxK228fsd9s5D2yjOmxVqsd8UiWrlzq5A0tWQ7wiggPtnPM0pdt22buRQWQvH3a1rctF55b1nppT66825/LuNK2VZe2XMom9evajmv5oH+W50LS+uUZS9pzx+bxLNtWWp2i5pvXxnac7erHdjzhct0+vqzzamU924O5Vo4hre12jdGlH5ey7Zhf0niKGGvWNvKG2Sg717EUNQaXfrulzyJClE3gymtju86t6CfJqMj+8m4TeceSt37W/Vgn+nXpMy7MZ23D255aFdzr9XrsOqQdAKU9XuQBVd6w5XJQ3smwkXeetmtSRD/+Bp3WZxF9pe0s0sJi2hjj2nepFy5rfrY1Sht/1ueSy/hdniNpZV379eeXtZ6tT1Htp83fZXvN2laRc4kab6vbz2MUfDHttnG6zqtby0cZ5zmIacU8Wz2eLO1nqZNkU1R73Rrq00Kly/xdyqb1G3cgbxNgbdbT32+Fx+wyB5eySfNxbcelfFxZm+0xzsjG13X9XLaHuLJFuKTtJ7N4+m26jC/Jw7WdLGthO+YsY3Gp41I2vHYtC+62Bz225VwCiGubruVtDohd2nQpmxREXNpxKRs137z103YiScYufbuU7ZRtUXO12S5dg5Srn2t5l+d11vnlqZe0TbiO3WabL2KseceVZw1t5xicZ5aTUC79FFW2XS5Fjbcb2slzcNKu8Ye3v3aMOUsfWeokGRbVnk07NmXixtrKuq1s+4iD7YnP/Clynq7jzxPOXOcTLB/Vr+vYTXsudTrRZ9wYXcY9FeaZNp+0x6OeA651bE7QuLyGFNm/S79ZyrYsuCcNJssBUJY6NgeHWa9eturg2GWeLmVtAohrey7l08qmPR61PbnWiSrv2kbWYBXXT5b+XceQ1kfa40XYh7c/s5MM9+v/nCXIBetmmU/aHMNjc10Dm51zUeOO2zdFzSHvfixuXml92eybbcxcykT5urxYu6xPsGy4D5d2XOZXdNnguMNjtnWzLZf0fHJpI4uBS3C32a5dxpA0t3BfrXIout2o7cb/XZF9BV9DXNoNrne4nsu2kLTOLuPx20mrk/Z4cDwuZdPqZWmryDqubbmWTwvKLu25lE3r1+bxqG3QZQxRZV3q2267Ns+VYBYLtlvEPrfdc3J5DchStiPBPctAizjAzHvAVHT4CocZF5ciQmgej6S6Wdotsk6WtvIEsaK3C5fx25S1KZMWwFy2TVvLTozLZT+SZ3xhryLbcplD1Lq1aiyd7st1G7XdTrO0Sx13gSwHV+695KvRzjFm6StLHRuRotq1acemjE0QsJlXluCTdXxZ69mGI5f2XcoGjZLqtaLNuDUsehxZxh5XJ0tbtsa222uWMWSpY7NttqrdVu4Dsu472lVvSgZ3F5wiD1KztmVbz7ZcUaEgrb+0x1txoF70CQF/jK5zKWocrv3amAbPTIbPRubpz7WubXnbckVv1/4LRtKJlbQytvua8DoUHQptDIvcFlznbVu+E+Vs7BjXYYE8B1qtdOzWcdkcvBblEjSI2ufYHtjnGU94n1nEugTbTLsKaDvvLKGviDDg6uFaPhzy4vb74Xbz9GP6dKmfVjbt8fA6uJa3DcJ52nU1sd1PZB1Tq+u1uv20fVLW/tPanYqPT/vgXuSiZD0ADO5Ys7SRVift8TSDvPWDIcU8uYoKvUUFuaQQlTb3tIOEtPpx9q0yynqiwqZe1rkGDfK2YRNObcqkPSfC20xRAT+rRV63tPm2uv20/pOeozZ1bcp0wxxtxkmZyQKtPmBrdftp69nq/l3adymbNq9gsEl7HU1ry/aERfj4I+98Wl0/a/tZ63UqPJr1Txtz0uNpdZO2n6x10+oFt7W0si7bd1rZuMeL9gsf82SdY9Z6WR16oR7BvYWr3MoDxSLatm3DtlyWkGrD38qQm3duaYGj1e3n9csaJKP6LWKuaZ42JxhsTIpuJ69HUXZJc29HH52077b5uVhQNptAKw4KW9Fmttk1a7VjPC59uJR1nXcRbdu2YVsubQ5527Gtb1suS7BLm6PNdtjp8SWNMe/YbOafZmg7BttySf0V0UartqM0Jx5PFyC4pxt1bYmiDlSLascmdLWzr7iFsxmDTZm0DSNvGzZXjm3KpI0zGGLDZ1lt64aDcPCFI8oheAY+r1N4jEW3Z7Ndh+fv6pa1fCvmmjaWovssur208fM4AlECRR/sFt2ezaq1s0+XvlzK2syziCAV7Mfm6qJNGdex21yJTgtoaXczBMeddx3y1vfnYtOOTZlWPo9t+rcpY7NNFNVO0c8Lm7FTpv0CBPf2m3e0x+BBctTOIutBdNZ6WUJX8IUqb79560ctpk2bNmVcNpSi2styIqDovl3mbVPWZXwuZW36TirTzr6C48jbb976ed3y1J/KY88z76lat8gD2nYb5B173vpZ5tvuPm37sy3nOuci201rK+pkdlodm/kU0Ua4H5s2bcrYjN8lzKe1Z8aUdiIj6oRNWrtpj2exiKuTdoyeNhYen/4CBPfpv8Ztn2HRB8edaC9LgLUNacEXl6yL4zI+l7Iu4yl6XbKcxPHrtHos7e7H9Jd3Tnnru2wLNmW7bTw2Y6ZMbwtkOSBvpVgR4ymiDds5tqsvl35cytrOs+gw6BLy/bJFBj7XAJzmFB6jzRrYlEnrt8iTAllObtiOj3IIuAgQ3F20KNt1Aq0KA0W3G9de1NnhIvouog3bExE2G0WrTh6EA3XUAY/N+GzLmHmEDyhsrNMOqmzasB1jXLluGIPrHKK8bdpoh6fNOChTvECWA/qs21Hxo5/cYrdcdUvbp6WZRz3eKnOXUJt1/bIEzaLDe9LY09Yjbd5x6x3Vbt6+osbSijZNP61qN82TxxFopwDBvZ3a9DUlBNpx0F90H3nay1PXdkHb0Uc4xNuMrZ3jCo8nLkh3akxx/cYdlNv4BsvYzKuovlzHRvnpLWATkIsKGC59dTJotCMAu25VLh4uZV3HES7fjr6y9pG1XitPDNh4t2LcNv1SBoGpLkBwn+oryPinhYBNqMk70W7tox3jSrPrhjFkOfGQNi/X4OzSXreV7aY17Dab6TqeXjj4b9UcW9Vulm2t02PJ0n+WOt1q0665ZJk/dRBAYLIAwZ0tAoEeE2hHwGn1rfE2S1bkPItsy2bsrmW6fXy284maR9SVQdv22lXO1n+qHSBP9XmFb3kObw9TbT3itudun0eR4yuyLdv9g+kz/JpmWzdLuU7MMcs4qYMAAu0XILi335weEUAgIGAbDlqJFnVQ1g3j8uecdtCYd6w2t8nn7aOV60fbCHSrQNqJpyJCWtJbTIpovyjb8FjS9mtF9ZvWTjcZpY2VxxFAoLcFCO69vf7MHgEEYgR6Kaj2ylxd5hkXMqI2F5cDf5cxdPLJWcSckgKlzdxcxmDTXjeW6YU5+u69NNdu3NYYEwIITH0BgvvUX0NmgAACCHREYKqE0I7g0GlPCRBKe2q5mSwCCCDQEQGCe0fY6RQBBBBAAAEEEEAAAQQQQAABOwGCu50TpRBAAAEEEEAAAQQQQAABBBDoiADBvSPsdIoAAggggAACCCCAAAIIIICAnQDB3c6JUggggAACCCCAAAIIIIAAAgh0RIDg3hF2OkUAAQQQQAABBBBAAAEEEEDAToDgbudEKQQQQAABBBBAAAEEEEAAAQQ6IkBw7wg7nSKAAAIIIIAAAggggAACCCBgJ0Bwt3OiFAIIIIAAAggggAACCCCAAAIdESC4d4SdThFAAAEEEEAAAQQQQAABBBCwEyC42zlRCgEEEEAAAQQQQAABBBBAAIGOCBDcO8JOpwgggAACCCCAAAIIIIAAAgjYCRDc7ZwohQACCCCAAAIIIIAAAggggEBHBAjuHWGnUwQQQAABBBBAAAEEEEAAAQTsBAjudk6UQgABBBBAAAEEEEAAAQQQQKAjAgT3jrDTKQIIIIAAAggggAACCCCAAAJ2AgR3OydKIYAAAggggAACCCCAAAIIINARAYJ7R9jpFAEEEEAAAQQQQAABBBBAAAE7AYK7nROlEEAAAQQQQAABBBBAAAEEEOiIAMG9I+x0igACCCCAAAIIIIAAAggggICdAMHdzolSCCCAAAIIIIAAAggggAACCHREgODeEXY6RQABBBBAAAEEEEAAAQQQQMBOgOBu50QpBBBAAAEEEEAAAQQQQAABBDoiQHDvCDudIoAAAggggAACCCCAAAIIIGAnQHC3c6IUAggggAACCCCAAAIIIIAAAh0RILh3hJ1OEUAAAQQQQAABBBBAAAEEELATILjbOVEKAQQQQAABBBBAAAEEEEAAgY4IENw7wk6nCCCAAAIIIIAAAggggAACCNgJENztnCiFAAIIIIAAAggggAACCCCAQEcECO4dYadTBBBAAAEEEEAAAQQQQAABBOwECO52TpRCAAEEEEAAAQQQQAABBBBAoCMCBPeOsNMpAggggAACCCCAAAIIIIAAAnYCBHc7J0ohgAACCCCAAAIIIIAAAggg0BEBgntH2OkUAQQQQAABBBBAAAEEEEAAATsBgrudE6UQQAABBBBAAAEEEEAAAQQQ6IgAwb0j7HSKAAIIIIAAAggggAACCCCAgJ0Awd3OiVIIIIAAAggggAACCCCAAAIIdESA4N4RdjpFAAEEEEAAAQQQQAABBBBAwE6A4G7nRCkEEEAAAQQQQAABBBBAAAEEOiJAcO8IO50igAACCCCAAAIIIIAAAgggYCdAcLdzohQCCCCAAAIIIIAAAggggAACHREguHeEnU4RQAABBBBAAAEEEEAAAQQQsBMguNs5UQoBBBBAAAEEEEAAAQQQQACBjggQ3DvCTqcIIIAAAggggAACCCCAAAII2AkQ3O2cKIUAAggggAACCCCAAAIIIIBARwQI7h1hp1MEEEAAAQQQQAABBBBAAAEE7AQI7nZOlEIAAQQQQAABBBBAAAEEEECgIwIE946w0ykCCCCAAAIIIIAAAggggAACdgIEdzsnSiGAAAIIIIAAAggggAACCCDQEQGCe0fY6RQBBBBAAAEEEEAAAQQQQAABOwGCu50TpRBAAAEEEEAAAQQQQAABBBDoiADBvSPsdIoAAggggAACCCCAAAIIIICAnQDB3c6JUgggMIUEXn31VT377LN6/vnntX37do2MjEyh0TNUBBCYKgKP/WTfVBnqtBrnzBmDetvJC/XzZ75VF7zrLO/ffCGAAALTXYDgPt1XmPkh0GMC3/3ud/XNb35Txx57rBqNhkZHRz2BUqnUYxJMFwEEWiFg9iu7du3S+Pi4THBftOIjreiGNhME6mOjGn3zDR146Xk1Xn9Zv3P5JbrisvdihgACCExrAYL7tF5eJodAbwn8zd/8jXbv3q1qtarZs2frqKOO0tDQkPdzuVzuLQxmiwACLRGo1WraunWrfvrTn3rB/YV3/18t6YdG7QSqo/t14oub9HML5+n2P1lpV4lSCCCAwBQUILhPwUVjyAggcKSAudL+gx/8QP39/Xrb296mE044QfPmzdOMGTO84M4Vd7YaBBAoQsAE982bN+vRRx/1gvsTp3+wiGZpI6fAe7Z/W3/467+g31x6Uc6WqI4AAgh0pwDBvTvXhVEhgICDgHlP+5e+9CWdfPLJOv30073/z5kzxwvs5ovQ7oBJUQQQSBQwt8ib4P7www97wf2fzuKKezdsMv1j+/Xu7Y9p/f+9kve8d8OCMAYEEChcgOBeOCkNIoBAuwW+9a1v6cUXX9Qpp5yis846y7vSXqlU2j0M+kMAgR4QCAf3H55zZQ/MempM8fhtm/Sxi07W7/3m+6bGgBklAggg4CBAcHfAoigCCHSnwJe//GXNnTtX73jHO7yr7X19fd05UEaFAAJTXiAc3H963u9M+TlNlwkM7XtVF449q3vW/sF0mRLzQAABBA4JENzZGBBAYMoL3H777TrvvPN07rnn6uijj+bW+Cm/okwAge4VCAf3l37hw9072B4bWak2qkU//Ds9eM/aHps500UAgV4QILj3wiozRwSmucCnPvUpXXrppV54HxwcJLhP8/Vmegh0UiAc3Hdc+K86ORz6DgksePy/6aENn8YFAQQQmHYCBPdpt6RMCIHeEzDB/Vd/9Ve94M5t8r23/swYgXYKhIP7vl/6aDu7p68UgVnf+jzBna0EAQSmpQDBfVouK5NCoLcETHBfunSpd6u8/0nyvSXAbBFAoF0C4eA+9su8n7pd9jb99H39LwjuNlCUQQCBKSdAcJ9yS8aAEUAgLEBwZ5tAAIF2CYSDe/myG9rVNf1YCNQfuYvgbuFEEQQQmHoCBPept2aMGAEEQgLxwf1J3Va6QLcEy5/yi/rIjXfojhvP1zwkEUAAAUeBcHAf/LWPO7ZgU3yu7vrtIZ04qWhD+/cM60vfelMPHzAPNMvoue264XvBgjP0ySvmaN7Lgd8fP1ufXDyks2eWmwVrdb308l79hycP6rVA1fPOPUr/elG/Tuwveb8dPTim7/xwt9b/rHbEoD/4K8fpw/OlLf/nVf3pM8GHo8be7PO5rbv1R5tGbQAylxn+h88Q3DPrUREBBLpZgODezavD2BBAwEogLbjriYZuPn+iqd2bdceV52nz9bu04QqiuxUwhRBA4JBAOLjPWf7HLdCZrf+8YlDa+rr+aFOz+WNOnKU/efeQ5r2+R9f+7xFJR5ZplhzSrctnad42v+6A1vz6HJ02fFAbvr9P33yzrJ87e7ZuPKNP+7e+qT/aNObVeufio/Qni8ra+rN9+vw/j+j5uQP6/fNm6bJ5dW18Ypf+y6vmddpLAAAgAElEQVTBac7UJ68Y1LzhkuYN79fvbjwYeDBiXDP69GvvnK2VCxva+M1d+i87WkA20eSeB/+c4N46XlpGAIEOChDcO4hP1wggUIyAU3CXtHXDMl2x+zZtvvHcYgZAKwgg0DMC4eB+9BV/0oK5z9TtVwxIL7yhm/7pcPPLf+koXVUZ0dXfMJfco8tIA/p3vz5T817x65pyfdr91G598l8Ot7Xsonn68MCYrv7/9kuaoXXLB9X/8h7d9E/jgfn060+XzdLb9+3XR79tThY0vxa8c44+e2JDX3qhpA+/TXr0kT36b95dAOYrblxD+sTyIc18efKcisZ744H/RHAvGpX2EECgKwQI7l2xDAwCAQTyCDgF993PaMPaB3TmbTfr/EFJ2+/TFSds1c2Nm9W8KL9d911xgrbebK7SD2vz3St15dq/0pZXT9HSj9+hu2+7QotMPXMC4KEbdf31n9HDw5fo4xs26I5liw5NY/eTd+jGG+/QF7/zvHTcGVp65R26+45lWmT6u36rli16SGs/84xWPrFdt/l3A+RBoC4CCLRFIBzcj/ngn7ag3xn6sw/0Sy/s1p9ungjLC4f0b36uqm0/2KvPv25+d2SZZskBrXn/kOa+4tcd0id/fUAnHBjV3z09oq+9fuRt7zprlv7raSU9+fd79fnU2VT1h++bpbP2HdCqJyv65AcGNOPlffrjTX7gjxvXkFe2LzCn1K4yFHj9b/+M4J7BjSoIIND9AgT37l8jRogAAikCacF90nvcJR13yce1YcMd8nJ2UnAfvE3H3zhPGzderzO1Ww/deKbuPn+zHrjyeGn3A1p55n1a9uR9ulL36YpTN+r6XXdrmbn7PvjYIml46wZdeerNOv+ft+vm482Jghs1+JUndd+Vh4M+i4wAAlNDIBzcj/2tNS0Y+KBuu7xPC8Mt1+r6P88c0O3PNSQ1y+jFvbr5B8GCfbpl6aDmbj/8+wWnDumWM6s6pmLea97Q7oM1PfWzEX3+hXqz4jtn6EvHN/TfHz6oR9JmM39Q6y+o6JXN+3X7S9Kvv3eWPjQwrnVfH1bzre4R4xqq6LfPHdLl8+p6eOMB/WXwzvq0/hwff+2r6wjujmYURwCBqSFAcJ8a68QoEUAgQSAtuE96j/vwdj108zK9f/g27bp7meYlBvc7dO6yh3Tl3bfpymXnHrrSboay+6HrddQDVzTbSF2drbrvilObV/EXmeD+gFa+cp+uOD61IgUQQKDLBMLB/YXf+lQLRljS1y4vSS/WdflEKF84X7rlnWX9Srmh1Y829L90ZBl/IBuWlrVg++G6/u8veltJHzpW+vk5JR3TJ73+Wl2XfNcE95J+dLz06Ycb+nLKbK54T0nrZkkf+XpD3mfiva2kfz5L+u7mhq57yfyiOa63htsZa+ixZxu67rkWcAWaPPmr/5bg3lpiWkcAgQ4JENw7BE+3CCBQnIBTcDfdbt2gJadu123m9vjEW+Wl7Rvv1trb7tADD2/R4NLrvH+vPHdQ2++7QidsvVmNQ596N3k+w9uf1AMPPKntz2zWA5uf1DPf3KIbzYfkecE9eGt+cQ60hAACrRcIB/fNl3+yBZ2W9NhvlaWtNV38/UDzZ5e19Uzpf3y1ro+rpP/5m2XNeTFURiX97QfKOmZb+PeTh/nRS8r6j8dIn/tqXf/+7WVtOVd66B/q+vih96o3y5/01pJumiHd/nRDL070udhcuQ99De+sa9E3zJ0Ak8d+0okl3fsLZR27t67rH23oGy3QCjZ57tf+HcG9xcY0jwACnREguHfGnV4RQKBAgUzB/YrdumPzjTrXC+5P6saDd2iJ9971wNXx4HvPh3dr833Xa9kd5+uhzTdqUdIV98136PxlD+mKu2/WkjPP1JmLhvXQlcEr7gT3ApefphBoq8ARwf3X1rag/6oe++2K9NyILg7+qbdz+rT1LOlLfz2mf6+y7l3ep9PeGNUv/G8TmCe+jqnqe5eW9eL3R/XBn0knnd+v772loTvvH9OkewNO69OW86SH/npMH1dF/3NFVXNeGNXF3wu0pZI+s6xfH6rV9Av/OK4Xvf5Leugbo7ree5998+tDF/frM8f6fRw59pNO69Oj55U18sqYfv6xidvzW6Bmmjz3H9YS3FtkS7MIINBZAYJ7Z/3pHQEEChBwC+7b9dCNy7R20QY96X2q/JO67fjrtfu+jbptyTzt3nibll16i654oqHrd1+vM+8+X0/et9K7TX73xpu15LYz9cBDK7Uo+D7245/Uzedfr+M3bJZpcvsDV+qEDcv03AMrtUi7tXnD9Vp2zV/pym8c1B1nPsAV9wLWnCYQ6JTAEcF96b9rwVD69dhVfdLP9uvi70w0P6+qL1w8oEvHxnTxQ6N60QTmS4b0meOk/7V5RP/+2bp0bFX/4Rf79f5KTR9/YER/Zaoe26/HlvTp2P3juv17o/r8aw2dNFHu0rHxQ21d+otD+sJbpR/+ZEyf+vG4Hu+r6s/e1acPHVfSP206oA8+W9KfLZuhD9VGtegfm39C7tDXsQP63q9U9eZPDuh93+87cuz+WBdKX3/yoK5u4e3y5z78SYJ7C7ZImkQAgc4LENw7vwaMAAEEcgqkBfdJH053yi/qIzfeoTtuPP/Qe9NNWL9y5S16ePgMfWjtbVry0G9qt/ep8ru1+e4bdf1tX9R3nj9OZyy9UnfcPfGhduZ97pPq3acN158r76L98GbdvfJKrf2rLXr1lKX6+G23acnmZbrjzCe1cdmTBPec6011BDopEA7uP3hfaz5V/lu/26/TJk20oTffHNOnvn5AXzZ/wc37quiGS2bohoUVzZ24fd2Uuevb+3XXrsOVTzxlSJ85r1/vmlVq7qPU0IuvjupTjx/U/zjUVlm/sXiG/u3bqjqpv1l3eLSmh/55v/7gJ3XpuBn67q9W9dPH9+jqn4VXoKw/+7U5+nD/qD74gPRnv9sv/ctu/dITwXL9unfFDF2qMX38/v366xYt4jsf5VPlW0RLswgg0GEBgnuHF4DuEUAgv0B8cM/fNi0ggAACQYFwcH/q0j8CqIsEzvnGf+aKexetB0NBAIHiBAjuxVnSEgIIdEiA4N4heLpFoAcFwsH96Ytv6EGF7p3y2Y/dRXDv3uVhZAggkEOA4J4Dj6oIINAdAgT37lgHRoFALwiEg/uPL/hoL0x7yszxrCc+T3CfMqvFQBFAwEWA4O6iRVkEEOhKAYJ7Vy4Lg0JgWgqEg/uW93x4Ws5zqk7qjO9+ieA+VRePcSOAQKIAwZ0NBAEEprzA7bffrosuukiLFy9WX1/flJ8PE0AAge4VCAf3n77rQ9072B4bWbk2qtN//D/1tc99osdmznQRQKAXBAjuvbDKzBGBaS7w5S9/WSeffLLe8573aHBwUKVSaZrPmOkhgECnBMLB/WfnXNGpodBvSGBo/w6dX39e96z9Q2wQQACBaSdAcJ92S8qEEOg9gW9961t6/fXXtWTJEh199NEE997bBJgxAm0TCAf35896f9v6pqNkgaO2/0h/8Etv1+/95vugQgABBKadAMF92i0pE0Kg9wReffVV/fVf/7V+5Vd+Raeddhq3y/feJsCMEWibQDi4v3TapW3rm47iBarjwzr1tad0+59eo7edvBAqBBBAYNoJENyn3ZIyIQR6U+C73/2ufvSjH2n58uU66qijVC6XexOCWSOAQEsFwsH9lVMvbGl/NG4ncOLOZ/T7v36BfnPpRXYVKIUAAghMMQGC+xRbMIaLAALxAn/zN3+jAwcO6Jd/+Zd1/PHHq1qteoV5zztbDQIIFCUQDu6vn7S4qKZpJ4NApTaqY/e+pLNOnK//9Kf/OkMLVEEAAQSmhgDBfWqsE6NEAAFLAXPl/Tvf+Y5OPfVUvf3tb/cC/MyZMwnvln4UQwCBZIFarabNmzfr0Ucf1WM/2ac3jn8HZG0WKDVqqoyNqG/4Tc0vDev3PnApV9rbvAZ0hwAC7RcguLffnB4RQKDFAuY971u2bNHzzz8v8++RkZEW90jzCCDQiwImuPPVfoG+vqrecsJxeu95Z+qyixfruAVHtX8Q9IgAAgi0WYDg3mZwukMAgekh0Gg0jphI+Hf+z1H/939Xr9e9dsz/g+XMv22/Tf1w2bjfJZX1J+S35ZcN/j9YJurxNJfg43H/DsPGuUaNK27rihpXeC7Bn83bK5LqRPVjW962nM0zpYi2inwriW1btuV8A389wvWS2rHtI1gua/txbUSNwf9d3P+Dczb/DpaL6sf8LvgdrB/+fVTZ8O/SfvbH5H+OiP9/v154zMGfw3MLbuO262XzvKAMAgggMB0FCO7TcVWZEwIItFwgS0ANB+KoYO6HUfOYCfPm2w8tfsj36wV/Dj+W1FcwoIZPFsQ9FgSNCvZRIToqmCeF8KQgHfdYeFy2gdom8LqEfdt+W75hdmkHNqEsbwhPCslhFtu+bIJ8XBnbEwJxwTwttCcFepvAbgK334b/7/DP5jlgHgs/Hhfu/TGHT0qEw7vLWnXpJs2wEEAAgbYLENzbTk6HCCAwHQRcg3tUkDYO4cAd/J1/FT4c8IO/9wNzXDtxV8+TrqonhfmkgB6sZxPCw23FBeUsV+nTgr7NCYS47dQm9Ec55W2vG583NoE8HNqS5mHbXlSbcXVt2owL2TZtpoX7uKvkSXMI1wkH4aif4654m99HXRUPBne/bjCgB8N50tX1uCvuwfEQ3Lvx2cuYEEBgqgkQ3KfaijFeBBDoCgGC++FlCAf2uKCdFPqTgm7W4G57xdw2iKedDAhvmLb9d8UGXcAgbK9iFxXcbcKg31daeCe4N2+3J7gX8ESgCQQQQKBFAgT3FsHSLAIITG8B1+DuB9Pw1ezw1fRguahb5eNur+dW+eb7/KO+0tYqbkvNG7xdTwhM52dMWnAOh/CwRdb6NlfMk/pKu5oeNe6028TjTjiEr1AHy0VdvQ72E3WFPnwFPngF3bQdvlIevsJufuZW+en8rGRuCCAw1QQI7lNtxRgvAgh0hYBNGIy7Eh28TZ0Pp2sup0tITrqiX0QIN+37ocVlY7MN6rblbPouoi2bUGwzlrTwHWzDtU9/PWyCtN+PbR9xV9vT5mNzlT5qDFG3uducAIi79TwYuLME+HD9tJ/9sfLhdLbPCsohgAACxQgQ3ItxpBUEEOhBgazhPRzczYFy0qfK+8HW5pPn/WVIupIfDr5Jt7qb9vyTC8GAnRaebW5vD/vZXjG3LRe0cNk8XU4iRLWbFqb9x4MhK6pOWvAMbkcu8wuXjbrSGy6TNr6oOUWNKW1OLmHZZs6uV9xtTwwklbMJ9FEnF8KB3pTxw3G4vM3Vdt8yfKU96vfhq/NR73+PKuNfkQ+3GVxHG1Ob7cJmvSmDAAIITGcBgvt0Xl3mhgACLRdIC+9pV92Djyf9O+oqfTicB8cSDPlRYT4qhIfHGg6+UY+nzT8u7CeFan9e4WBrfu//zjW8uwRs2+CdtnGltZNW3+bxIvpoR2iy7SOtnGsQdzl5ENy2wicz/G0v6Qp6sK+oEB53UiIq6KfVDz8eDvJRYTl4EiDqqnrwREH48WAwj/t30pjCJx6irGy2d8oggAACvSxAcO/l1WfuCCBQiEBaeI0LvMEwbhPgzWD9QG4OkpPe1+4H5uDY4voLIiSF8/A8w23HhfGkerZ1/PmkBffgiYK0xc0T/tMCsxln2naRNr6p+nhcuLUxS5tz3uCedGIgHNzDY8ly5TipTlRgDwfcpFAfVzZ80iHu5+DvTaj3T04E3/ueFtiDj6eN1fakR9o2wOMIIIBArwoQ3Ht15Zk3AggUJmATAKNCblSQDgfucJmkIB4sGwzEcXWiQq7tVfdw3bgQH0Z2CbNJrnHBOG5R00Jj3AmEpI3Ets1gG1nqFLahtqmhtKvmUcNwqWNb1racHz794OoyPtcwGhfW00KvP8bg/8PBPRyyo36OCtpJQT/4WFS5cB828wv6uqxRmzZfukEAAQS6VoDg3rVLw8AQQGAqCSQFMpur2LZXxtOCeziAhvvOOs648JkWRLNcbbcN0Wl9ZwnMLm22avvshjHEza0bgpbtGGzLRYXh8PxdrvTbXJmPC69pJwL8x23uHAiXDYfq4ONJJw5cyyWdZCC0t2qvQbsIINALAgT3Xlhl5ogAAm0TsLn6bgYTDNRJV6GjrsrHXd1OayfYb/jfUWE5T+gOg0edvPCvmtuahcNK1B0GSQvdrYG4W8dl86RxCcc27RVVxmVc4SvJUc+NpOAevvvDJlynBdik8O8a7m3LRwXu8BX3qBMacfN1OdlR1LrTDgIIIDCdBQju03l1mRsCCHREwOZ28LRQHBXO4wJ7WiCP6ssmLKaNMS7g2Mw/uDA2Y4k70WC7wLZ9xLWXt/5UPKFgY+sSkG3aSwu0Lm3kGZttXZsr3+E5hbeltGAdDNRJ8486AeFyAiDpqnvUGNLuLLCZl8t6UhYBBBDodQGCe69vAcwfAQRaImBzS3paeE0LwC5X3tOCr00wzVLGrxN1EJ92xTzqCnvWxbIZezeG67zjzupVZIDOOgbb8BzXfp76LtteVGAOPt/SAm7U+G3G7nrSIBy+o4J63EkC2xCeZUxZtw/qIYAAAr0mQHDvtRVnvggg0HaBtPBle6u4P/CowO4fMEeF4eBjcZNPO9EQvh04SztpJypsFibN0jXEZW3PZqx5y3TT2GyCZN75Zq0fN7asflnnalvPppz/fMsahOOe88GTDFEn1eL6c/29v5Y2c8267tRDAAEEek2A4N5rK858EZiCAgsu+kimUe/49hcz1Wt1pbRA0erHzfzS+og6SZDVxbYvm/Zt2zrxfdfZNHdEmZcevSdTvSK9cg1gClTu9jBX5PiKaMu2DZtyaWXM48f+0jWZtqLXH9ugtPYzNUwlBBBAAAFPgODOhoAAAl0tkDW0+5Pq1vCeN+ilXSFPW1TbAJzUThFtpI3T5SSD39bCX/6oTbOxZbZ9/fO56udd20I677JGpmqga9e4i+jHpo20K/jHXLwy15bT7fvbXJOjMgIIINBhAYJ7hxeA7hFAIFmgF4N78ODaJaCHD8rT3iM/VbY91xMExy/5197UokKEzfa0feN/nSo0jLPFAjZhuMVDcG4+asxp+wb/cYK7MzcVEEAAgbYJENzbRk1HCCCQRcAmaCW1O9WvALmG1jTjottL66/ox23Gf9wl/ypXcH/1m/+t6GHT3hQSmIphPcibZ/wE9ym0oTJUBBDoOQGCe88tORNGYGoJpAX3YDCPKjvVg7vLaoVDbdwHVLm02W1lbYJ71vfo+nN97Vtf6LZpM542CuQJvm0cplVXSR9SF9VAeB/q7z/N7+P+HWynl/a3VgtAIQQQQKBAAYJ7gZg0hQACxQskBXdzkBh8PPyzGQ0HksWvSSdbtAnuUVcNo7aNuHmYD9niq3cFplNwd13FuOAe145redfxUB4BBBBA4LAAwZ2tAQEEulqgY8F92/1aed1Wrfrqai0e6GoiBhcSSLvzInj1MFjVr8fJHjapXhVIu8MpzYXnTpoQjyOAAALZBQju2e2oiQACbRAoNrg/pfXvvkZfCYx71tkf1Oq1q7V80eR0vmXDSn1t8T1afU4XpPYdD2rVJ6Rb71yuBW0w70gXBc4xLriH784IzzM6uEdsM6dcopVrbtHKxfarsWPTBn163QZ98/l96p9/ti6/Ya1WL1+kQ1vXjk3a8Ol12vDN57Wvf77OvvwGrV29XMHN8qn1S/TIZXdq/uce1OyV12pFqP8dm+7Vn985qqs2rNQ5aYuY2J+Z8yO67PurJ7fz1Hq9+5HL9P3Vqa2n9c7jXSrgegU9qfxT69+ta4I720NzvkpfCG9bXerBsBBAAIFuEiC4d9NqMBYEEDhCIC64235i+ORyRwaSvY+v19Wfnq/bH1ypM7rVv8BQ261TVIFztAnuSQ5p28zItse1ftV6zV57r1ZZnNjZ9uAqXf3IEt2zboXOmC1p7xbdv+Y6bbzsXt25fKGkrbp3xWq9smaDVi/2CmjL/Wt03aYVenDdEpnfSFu0Yfn9Ov2ry/XEez+nrZct1g3rgtvsU1q/ZoO2PbJQK1NDUVp/BPeufZ60eGBJ73EPdh18v3vU7ycPc4cebJ551HL7c10tninNI4AAAlNPgOA+9daMESPQUwI2tz3nCWFSIKSEw+Okn7dp47o1Wvu3T2vfrLP1wbXrtGaJCV3SjsfX66Y1X9HTOls3rL5Mmx6Z3bw6ntieNLLlXt30sbv0xE5p/mWrdc+tKw5dYQ22edWqxXp24yJ9auKK+7aH12nNn39NT+8cVf/8C3TDZ2/X1WcceWdAdDlp07qr9dSK+7Vy4kzFyKZ1uvqpFbp/5RmKbdvM5d8+q8WnPKUNf/u0RudfplvuudW7U2HHg6u07BNPTFqGC259SHcuXxDfXsgt6xyj1t5mm0k68ZMW3Js5eoOWf3GR7p0I1rFrObJJ6y59UEu+sVYXBpdo24Nat2G+Vq65UAt3PKxVy572AvfiQxMyQf0unfCFO7XUhJ2t9+vqz83XPevm63PvfkSLbnlWW083d4Q0K5g1vGnbOVr0iWcPXSmPHVNqfwT3ntrJBiZb5BX3w81GB/f47dPcYbRXly1+ROvvelo6+wbdeftibbpplZo/3ql7Vp7j3a0Svy+M31/36toybwQQmPoCBPepv4bMAIFpLZB0IGnzfsy0EGauuK/feZXWmiufCUF7YOMaXb1phe5dvViz9z6udUu/pgsfXqclIw9q1TVPacUX1mjJgm16cNVv6RO6RQ+lBfe9G7Vm+f26YMPtXvj1rso+tVIPr1msATOOQ23u0MZ11+imV65ttmnee79qq1ZtWC1zcXbb/av0gY2X66E7l06+jT6h3OxAUJdGtGndUm1cvlGr5ye0bca0bIMW3dO8Kuz1u2mFvnHoivDEZjjylNZ/7BFd9tnVOmdnSnt55xiz5dtccc8d3Ece17r3PqHl5up20lo+dacu/Mo5ejjsNGnsO/Twqg/o06MrtPojl2vxOYu0cPbkEzHm5MgndKvuXP5K8zb2ry7S+vtP1wYvuZs1vEnbrr1Wzy6buMU9aUxK64/gPq13qgmTa9sV97T937LPadE992r1YunxdUt109NX6c57VmmxNmn91Rt0tjmhNRq/f4ndXzdvX+ELAQQQmJICBPcpuWwMGoHeEbA9kIwTOTK4T36Pu9Sv0z9yj76w6pxmYA6+lzzw88DGtVp6p7R6zUpdcvYiLZjIVTseXqVrXrlBD/qXr82V0fX9+mxKcNfDq/SBp6/V44feL+zfCr1Gp29MaDM8UfO+48+d3gz1SZtFsJy5Crx0o5ZvXK1zgv9Oats7mbBTN/hvKYi8tX2bHly9Xlq9Xt4d4AntmfnHumWd40Q9m+CeRJV2sqdZ93C4PSFhLS981vZ94Tv01INf0Ve+tlGPb3peo/Mv0LXrbp14H/1ebVxznXZee69WLPL7XaFnV96rRfes0WI9rnU37dS1dy7SFyfem544Jm/bTervyPf1H/K66gu8x30a737bdcXd7Dfj9n8X7p28rzEnra7Z6e9jzdX7D2jrtY9rVfijFgL7uLj99TReOqaGAAI9IEBw74FFZooITGUBm6vqeULYyLaNWn/dei28/UGtnB8f3BeY9x0/eKc+fZe5Rb1fZ3/wFq1dvVSzHvGvhE7E5mCgTTgRoIjby6ULdOtDd+qCJxLaNO+A3vq4Hnlwk7ZsfUKbNj2r58+5NTK4x5c7fJX9htF1WrpxuTZOnECIrZNy27+56vvU+o/pkcs+O+kD/eLaM/NvXkGOcHOYY9Tat+VW+cAV9xMS1nL5KzZX3MOzGNG2p76iT1+3UUu+ukEr5j+udb/1rFZ4J00OnzDo37BC959zr1bt/YRW7bxBG1bsPPShcoljOuIMT6i/hVxxn8r7zDxjT3ruRH24o13QP/JW+ai31/j7v+WavB8+fLeJ2XBNW8v07LXf994mEr+Pi95fhz6DNA8VdRFAAIG2CxDc205Ohwgg4CLQ6uDuXTtd/249ctn3tfoE8z5u6ZZ7lsu7YBy8eh4Y9MiOLfraJ67Rxsv/XrfqE8lX3GPaM1ecP7Zvte5dsegIjsSr+Fs2aMWarbp69XKdveh0LXrlc3rvhogr7inlzHuil25conUja/SEuU3eXL1KqpMS3Lc9uFrrtVrrg5faE9pLvOJuO8eYDclmm8l7q7zxu/T+C71b4EcS1lJx73Hf+7BWL92kq7+xRmdvWqf3blyi/73mwsOfMh/cLrVeSx65bOLkSiBUm/fZ3z9f1+77ikYnXY1fLXPFPW77Gnk8pb9zCO4u+6jpVNblw0DNvDMH96TnTGhfExvc++32hcH99Z3eB0bwhQACCExNAYL71Fw3Ro1AzwjYhLAkjNTbnnds1LprHtTie9drqTZqzaX3a/Hf36kVC/dq0/qVum7rSu9qtrlCfM2zV+ne1RdqtvZq47rlenzpw1pz+hPN96rfe6eWLwy9H928jzOmvQXmA8J+62u6bOI97nu33Ks1a0Z1w/0rdYb//k+vzdA4zC3mT6+ceK+9+XTya/Tp0Vv09/7JhgkML/wnlTOB8up12rTzQq01t8yba1lJdRKC++yn1utjj1ymz65ufmCU/5XYXgFzjFv3Vm8zR3yqfNJamg/Q8j9V/tbLdYZ5j4X3qfLX6MEl92qDOXEz8pTuvHqtdq5cp9XLz/A+RX7vlvu15rpNWvHgOp1w/3Ldf/pXtcb7dLtgqN6iDSuu0ecGVuvee1do0aQPWkzYvlL6WzKb4N4zO9jQRIt97hzaExz5qfJJzxnL4P6RbfH7uP64/fXiLvjznr26cTFvBBDILUBwz01IAwgg0GqBrAeTR15VTf+b3Ns2rtVNa76mZ/sX649vuURPfG3iE+IV+JTi/vm64Np1unXlYu995Yc+HXnvIl1+7WK9sun0w58AH45+yMEAACAASURBVNuetPepe7XmJvOp8qMyf0/+lnVrtHTiveGHHhs5ffIn1Y9s0b03fUx3PbFT/eZv0K86R09c96xWTPpEcm9QKeXM7fKXatXAPYffZ59UJza4X6AnVi1T6EPlJfNe6Bv6E8eQe44JG17rtpl+zT97iT6y6o91deDvqCetpXkbwdYH12ut9zYL85cAUv6Ou0wfl+uGtau1fNEruv/qz2n+Peu0xPtgrcmh+qn1F+rTi+6duHNj8mOJYwr+HfdJ/YVPDgSQ+Tvurd7VdUX7xT13EoK7OTkVt/+zDO6rT0/ax8Xvr7sCmUEggAACGQQI7hnQqIIAAgjEChT498hRRgABBBBAAAEEEEDACBDc2Q4QQACBIgUI7kVq0hYCCCCAAAIIIIAAwZ1tAAEEEEAAAQQQQAABBBBAAIHuFuCKe3evD6NDAAEEEEAAAQQQQAABBBDocQGCe49vAEwfAQQQQAABBBBAAAEEEECguwUI7t29PowOAQQQQAABBBBAAAEEEECgxwUI7j2+ATB9BBBAAAEEEEAAAQQQQACB7hYguHf3+jA6BBBAAAEEEEAAAQQQQACBHhcguPf4BsD0EUAAAQQQQAABBBBAAAEEuluA4N7d68PoEEAAAQQQQAABBBBAAAEEelyA4N7jGwDTRwABBBBAAAEEEEAAAQQQ6G4Bgnt3rw+jQwABBBBAAAEEEEAAAQQQ6HEBgnuPbwBMHwEEEEAAAQQQQAABBBBAoLsFCO7dvT6MDgEEEEAAAQQQQAABBBBAoMcFCO49vgEwfQQQQAABBBBAAAEEEEAAge4WILh39/owOgQQQAABBBBAAAEEEEAAgR4XILj3+AbA9BFAAAEEEEAAAQQQQAABBLpbgODe3evD6BBAAAEEEEAAAQQQQAABBHpcgODe4xsA00cAAQQQQAABBBBAAAEEEOhuAYJ7d68Po0MAAQQQQAABBBBAAAEEEOhxAYJ7j28ATB8BBBBAAAEEEEAAAQQQQKC7BQju3b0+jA4BBBBAAAEEEEAAAQQQQKDHBQjuPb4BMH0EEEAAAQQQQAABBBBAAIHuFiC4d/f6MDoEEEAAAQQQQAABBBBAAIEeFyC49/gGwPQRQAABBBBAAAEEEEAAAQS6W4Dg3t3rw+gQQAABBBBAAAEEEEAAAQR6XIDg3uMbANNHAAEEEEAAAQQQQAABBBDobgGCe3evD6NDAAEEEEAAAQQQQAABBBDocQGCe49vAEwfAQQQQAABBBBAAAEEEECguwUI7t29PowOAQQQQAABBBBAAAEEEECgxwUI7j2+ATB9BBBAIEmg0WgAhAACkkqlEg4IIIAAAgh0TIDg3jF6OkYAgU4L9FIo7ZW5uswzHMSS6rqENpcxdPI5UMScotpwmb/LGDpplafvXpij79NLc82zTVAXAQQQyCJAcM+iRh0EEHAScDmQd2rYobA/huCBZTeMy59C1PiC08s71rj63erhsLQURaCjAmnPoSLCbNIJkiLaLwow7mRYp8fY6f6L8qUdBBDobQGCe2+vP7OfpgJ5Q54NSzhotqPP8LiK7LPItmz8XMt0+/hs5xM1j7TgY9t2K8vZ+k+1gDDV5+V725yYauX20eq2u327KnJ8RbZluy6mz7STp7Zt2ZTrxBxtxkUZBBDobgGCe3evD6ObRgK2B8h5ptytfbRjXGlu3TAGf4ytGkur2k2zbdfj031+7XKcSv30QsBp1Rxb1W6W7afTY8nSf5Y63WrTrrlkmT91EEDAXoDgbm9FyWkk0I4AUHQfedrLU9d22dvRR5bg285xha2CfXfDVWWXq5JZ3Gzq5H1PtO32SLneEogLJmnbZJZA49JXlvaLWrmofU4nx2Pm5dK/S9m8Zu3oK2sfWeslmbSizXB/7egj77pTH4GpJkBwn2or1oPjTTvwykpSdLtx7UXdfldE30W0kWTn2n54nq7109axVY5RYTt8wGEzl7iQnuVkQ5pF3OPdMAbXsZsxZznAs1kT17FQvjsEsm4PWeq1esY2Ib8d407bp6WNIe6EW1q9LL7tOOHg9xH1umIz5lbMO9hv3vbj1juq3bx9RXm1ok3XEz8260gZBKaaAMF9qq1Yl4y36IPmTrRXdNAMh6a8c3IZn0tZl00o7xzS+nJp36VsWr9FnrDoZF/tMrGdY7eNx3bclOtdgVYFjKyiRYyniDZsx9+uvlz6cSlrO88iQ3U4gKadPAifZCgiwJo20/p1sclyIqTIdSqyLX/erWjTxZSyCESeFGtwpDXttoxWXXUralOxaSf4gmJTvt1BzGZMNmVcNr6i2ssS8ovu22XeNmVdxudS1qbvdm97NmPKO8e89W3G2KoyU3nsrTLp5nan8sFx3rHnrZ9lXdvdp21/tuVc51xku2lttepOgbR+XU1sg3/R/RbRnusJhyL6tPUKr0Nc32nH6FnWkzq9I8AV9y5f66IOQotqx3CltZX2uAt51rZs6tmUSRtr3jZsQrRNmbRx+o+btqLO3tvWD65/1EFKsJ0i+oobV173qHZt27Qt52LabeG/6DkW3V5RtrTTWwJFHcT7akW3Z7Ma7ezTpS+XsjbzzBqW4tq2uSJsU8Z17MHXQdu6wXI2QTU47rzrkLe+y3Mja19Z69kG67B/lnXL0pdtP0XN37Y/ynWXAME953q08oC0iLZt27At16ogldR/p8cWDKt5Al8rw5mtkW25Vq2z367NOGzK2Dx9i2on79q3chwurjZmRZUpes5Ft1fUPGmndQKtOEhtRZt5BNoxHpc+XMq6zruItm3bsC2XNoe87djWty2XdnIibT5Z63d6fGbccWPIO7aktm09bcdgWy6p3yLayLod2HpQrjUCBPeQa9YDw+BV0SxtpNVJezxt88hbPxheg2eA84aZcP0844yrm9Zm+Ip2UWNq5cmI4Hqkrb3LfNKsbPrK20Z4PaLasynjOtbw1Rab+mllXCxcyqb1W/TzMkt/nRhDqw2LcqCdyQKtPAgt4oA873p10/yKHktRV6mD40p6TQ4ff+SdT6vrZ20/az1/W02rn/a4a6gza5bWZtLjaXVbEWLT+gxua2ll0/YReeun7ceytN+K526aA4/nF5gWwb3Ig7WsbdnWsy3nEraSNoO0/tIeb8XBd6sCretcihqHa782psEXwaJCapawbzs323JFb9dpYTvKMetuM+pgMuu8bbaBpDJp8846x6zjKrK/LG0VuQ5Z+o+r063jynKQV6SLayhoR982fbTDzTbABsdb9LiKOqCPGmNcwMsy76K3I1tH23K2ITotlMYdA4TH4TqucL8u9dPKpj2ep2+Xuq7jcGk76/aXdUytrtfq9tP2sVn7T2t3uj3etcE96wFP1nr+wsbVb1W7rqHbdRyu5YPjKSrYptm6GpjyWedVdL2i28sanLKOo9WWnRiX7TacZ+5Z1ynLC0gWwyx1soytaMOsY8iyD2lFX7SZLDAVDszaOcYsfWWpY7NdFtWuTTs2ZdLCrM2cpkqw8seZ5pL2eHC+LmVt67WizSxrlGUcRdbJ0patcZRHVH9ZxpCljs222ap2W7kPyLP/6HTdlgX3LAeOWeoEDxzDZ4mDgTHuMdsFyDK2Ik4CFNlvloNsl/7TyqY9XkQYiuqjHf0m2Wbp33Wt0vpIe7wI++DzzfzbPOfC/cZdObB5HgbrZplP2hzDY3NdA5c52JS1LRO0iJpDsJ2i3KL2u0m+efe/WSxsDjjC7br4BMuGD1xc2rGdWyvKBccdHrPtwZhtuaTnk0sbWRzC219Sf2nPIdf+XfpqlUPR7UZtN/7viuwr+Bri0m5wvcP1XLaFooND2hzSHg+Ox6VsWr0sbRVZx7Ut1/L+8Ujcerq051I2rV+bx6PG7DKGqLIu9bO8jobHnPZ8LGKf2+45ub4OFFk+V3C3PTixLedygOnapmt5m4N2lzZdyvoOeUOoa59xIct2g3PtL8nYpS2Xsp2yLWquNttlUoByfayI8i7P66zzy1MvaZtwHXsrnytxbRe1/duO3aVcnhM1Lv0UVTaLZVF9T9V2shwwtXuuRYU1l3FncclSJ2lMRbVn045NmbixtrJuK9uOCyhFztN1/HHlXdsxc3Cp04mA2Ik+41xcrKaqbXC7dp2v65zTyne6f5fXgqLL5gru9Xo9djxpB0Bpj4cbdi2fdsDt2p5t+bhytvXzzLtdQb+IfsIHUi6hxMXSpWxc+HNtwzYIJm2jpk9bo7RtPes25Tpvl/JJZV3acZ27zQ606OdwVJ9Z51hUW0X2X9SYbNYma5ngfIMv+K12yDreqV4vyjjLgVYrHVo9niztZ6nT6eBexJjztJFU16Vdl7JpocI14Nj2nXYCyrYdl/GHt69wHy59uvab5SREmpHr88V2frbl4gzy1rfZV2bx9Nt1GV/SOru24/pccimfZSyudVzLW61jI8eRS61WO6KPLM251MkbGosIVUW2YRuqigo67WjHZk62a25bzvQZLJu1XtqTJu/25zKutO3MpS2Xskn9urbjWj7oX3SAzjOW8PbVirCad3w2z7u47bvovjvdT9rzeKqOL+u8WlmvFQcmRY+3XWN06celbJpHEW0VFYDjxpp1jFH1srZVZAjJMgaXOkXNO2+fRYXtqO0iOLYixhnuI69hEWMqoo2k7bbI9tNCb6v6SntedqJflz6LdEvb13vPxzzBfXx8fFIfrgd/7QxBefpymVfWsJGnD5e6NgEkb2B0GU+4rG3drOWy1kt6MmVdc5uQahsQbeflsv5pZV36TNumXINUlr6zjqEVDlnXPm2nbutiWy6tv/DjrWrXdhzt7L+dfdnOv8hyWQ9csoyhnX3ZHNxnmUOedoucf9628lyVSwtnrq55g5d3kFsquXabWselzbxl89aPm3xe26zjsq1nWy68xlnrtcLJZSxx26ptGzbl8j63bfpIes7Z1nd93ubdll3787cV237L5bLzPiipQq7gPjY25rWdJxRnPfAL9ulyAJW1bNZ6SfhZ3WzH0sr2/bb9Ddf8nGdcNtuBTfs2ZfJss61u33ew6Sfr+rr0YVvWZrxx7q7PkSztBPuwHatrnSzt5p2LS30zvuDztahXkla16zK+rPZZtj2XcU3Xsi4HYC4GrWo38SAoEOyC27LLuKPKhp9rNnOzKZM2rqxtpNVLezxuXFnrxR1Mu7bnUj6tbNrjQYO8ZW3q25RxDRlJ27Lt8yipzyzt5wmctkbBcBU+vnWdt812YDuutHJ5bOKeYzZrlDYuG4NwP+E2bfuwLZfWn4uH7fzM2CqVStpu2+lxp+D+nZ+8oMd+9JxTBxRGAAEEEEAAAQQQQAABBBBAoNcFbvqNSzITOAX3zL1QEQEEEEAAAQQQQAABBBBAAAEEMgkQ3DOxUQkBBBBAAAEEEEAAAQQQQACB9ggQ3NvjTC8IIIAAAggggAACCCCAAAIIZBIguGdioxICCCCAAAIIIIAAAggggAAC7REguLfHmV4QQAABBBBAAAEEEEAAAQQQyCRAcM/ERiUEEEAAAQQQQAABBBBAAAEE2iNAcG+PM70ggAACCCCAAAIIIIAAAgggkEmA4J6JjUoIIIAAAggggAACCCCAAAIItEeA4N4eZ3pBAAEEEEAAAQQQQAABBBBAIJMAwT0TG5UQQAABBBBAAAEEEEAAAQQQaI8Awb09zvSCAAIIIIAAAggggAACCCCAQCYBgnsmNiohgAACCCCAAAIIIIAAAggg0B4Bgnt7nOkFAQQQQAABBBBAAAEEEEAAgUwCBPdMbFRCAAEEEEAAAQQQQAABBBBAoD0CBPf2ONMLAggggAACCCCAAAIIIIAAApkECO6Z2KiEAAIIIIAAAggggAACCCCAQHsECO7tcaYXBBBAAAEEEEAAAQQQQAABBDIJENwzsVEJAQQQQAABBBBAAAEEEEAAgfYIENzb40wvCCCAAAIIIIAAAggggAACCGQSILhnYqMSAggggAACCCCAAAIIIIAAAu0RILi3x5leEEAAAQQQQAABBBBAAAEEEMgkQHDPxEYlBBBAAAEEEEAAAQQQQAABBNojQHBvjzO9IIAAAggggAACCCCAAAIIIJBJgOCeiY1KCCCAAAIIIIAAAggggAACCLRHgODeHmd6QQABBBBAAAEEEEAAAQQQQCCTAME9ExuVEEAAAQQQQAABBBBAAAEEEGiPAMG9Pc70ggACCCCAAAIIIIAAAggggEAmAYJ7JjYqIYAAAggggAACCCCAAAIIINAeAYJ7e5zpBQEEEEAAAQQQQAABBBBAAIFMAgT3TGxUQgABBBBAAAEEEEAAAQQQQKA9AgT39jjTCwIIIIAAAggggAACCCCAAAKZBAjumdiohAACCCCAAAIIIIAAAggggEB7BAju7XGmFwQQQAABBBBAAAEEEEAAAQQyCRDcM7FRCQEEEEAAAQQQQAABBBBAAIH2CBDc2+NMLwgggAACCCCAAAIIIIAAAghkEiC4Z2KjEgIIIIAAAggggAACCCCAAALtESC4t8eZXhBAAAEEEEAAAQQQQAABBBDIJEBwz8RGJQQQQAABBBBAAAEEEEAAAQTaI0Bwb48zvSCAAAIIIIAAAggggAACCCCQSYDgnomNSggggAACCCCAAAIIIIAAAgi0R4Dg3h5nekEAAQQQQAABBBBAAAEEEEAgkwDBPRMblRBAAAEEEEAAAQQQQAABBBBojwDBvT3O9IIAAggggAACCCCAAAIIIIBAJgGCeyY2KiGAAAIIIIAAAggggAACCCDQHgGCe3uc6QUBBBBAAAEEEEAAAQQQQACBTAIE90xsVEIAAQQQQAABBBBAAAEEEECgPQIE9/Y40wsCCCCAAAIIIIAAAggggAACmQQI7pnYqIQAAggggAACCCCAAAIIIIBAewQI7u1xphcEEEAAAQQQQAABBBBAAAEEMgkQ3DOxUQkBBBBAAAEEEEAAAQQQQACB9ggQ3NvjTC8IIIAAAggggAACCCCAAAIIZBIguGdioxICCCCAAAIIIIAAAggggAAC7REguLfHmV4QQAABBBBAAAEEEEAAAQQQyCRAcM/ERiUEEEAAAQQQQAABBBBAAAEE2iNAcG+PM70ggAACCCCAAAIIIIAAAgggkEmA4J6JjUoIIIAAAggggAACCCCAAAIItEeA4N4eZ3pBAAEEEEAAAQQQQAABBBBAIJMAwT0TG5UQQAABBBBAAAEEEEAAAQQQaI8Awb09zvSCAAIIIIAAAggggAACCCCAQCYBgnsmNiohgAACCCCAAAIIIIAAAggg0B4Bgnt7nOkFAQQQQAABBBBAAAEEEEAAgUwCBPdMbFRCAAEEEEAAAQQQQAABBBBAoD0CBPf2ONMLAggggAACCCCAAAIIIIAAApkECO6Z2KiEAAIIIIAAAggggAACCCCAQHsECO7tcaYXBBBAAAEEEEAAAQQQQAABBDIJENwzsVEJAQQQQAABBBBAAAEEEEAAgfYIENzb40wvCCCAAAIIIIAAAggggAACCGQSILhnYqMSAggggAACCCCAAAIIIIAAAu0RILi3x5leEEAAAQQQQAABBBBAAAEEEMgkQHDPxEYlBBBAAAEEEEAAAQQQQAABBNojQHBvjzO9IIAAAggggAACCCCAAAIIIJBJgOCeiY1KCCCAAAIIIIAAAggggAACCLRHgODeQudGo9HC1mkaAQRsBUqlkm3RnizHvqonl51Jd6EA+6rkRWFf1YUbLUPqSQH2VZ1ZdoJ7ge7+C4r5f71e9779f/NiUyA0TSFgIWBeVMx3uVz2vv1/m6q9/oLDvspiA6IIAm0SYF8VD82+qk0bId0gYCHAvsoCqcVFCO4FAQfD+vj4uMz32NiY9/9areYFeP+7oC5pBgEEIgT8Fxbz/0ql4n339fWpWq163+ZnP8j3IiD7ql5cdebcjQLsq9KvrvsXQTiu6sYtmDH1igD7qu5ZaYJ7AWthDoRNODffo6OjGh4ePvRtfjYB3n/xKaA7mkAAgRQB/yq7Cer9/f0aHBw89G1+9gN8r115Z1/FUweB7hJgXxW9Huyrums7ZTQIsK/qjm2A4J5zHfyrV+Zs8MGDB3XgwAHt3bvX+963b593dc+EdhPqzRe3zOcEpzoCFgL+1XYT0M2Js5kzZ2r27NmaNWuW922CfK+Fd/ZVFhsORRBoswD7qiPB2Ve1eSOkOwQsBNhXWSC1oQjBPSeyCeUmGJir7Cao79q1S2+88Ybmzp2r0047TTNmzMjZA9URQCCPgDmh9txzz2nHjh2aN2+ejj76aC+8Dw0NebfQm7PIvfDFvqoXVpk5TmUB9lXN1WNfNZW3YsbeCwLsqzq3ygT3HPb+rVwjIyPeFXYT2F9//XWdfvrpOuGEE3K0TFUEEChaYOfOnXr66ac1f/5879sP7+aumOl+yzz7qqK3JtpDoHUC7Ktq4riqddsXLSNQlEAv76uKMnRth+DuKhYobw6GzXvYze3x5kr79u3bdfzxx+utb31rjlapigACrRJ46aWXvKvv5nnqX3k373nvheDOvqpVWxXtIlC8APsqjquK36poEYHiBXp1X1W8pF2LBHc7p8hS5nYuc4v8nj17vCvtb775pt773vdGhoBnfvyMvvGNr+t73/2ennnmGa9Onq+koGEeM2MLf016f335yL9rPenxevLfoA/2nzaWtHmG60e15//OtmxSG8HxpLUX93jcnF0tguZ5w2Owvmk3bW6+Q7hcEX/9oNWf5dBoHLn9mivop51+mt71rvN08cUXe/+O+nryySe92+SPPfZY7y0tAwMD3mdRTOcvl33V8PCYdu/Zrzf37Nd4raFqtc/blg4eGPHeFmSszMmOSqVPw8OjmnfUcd7Jy75KSQ2Nq69UV0lj6u8r6bVXX9QPN2/W9le3aXBghk448SQtfvcFUmVADVVUKzX/VF//0KBe2b7D++yBUqnsnRAdMG9jUF2qNzTQV1K9Zq7CDatWb2jmnNmaOXO2Do4c8D5bZO/ePWrUy95bk6rVQW8pzTsgvLb7q14Z8222y2q133u8Ni6N1sbVKDW8sv3lisp9ZdWqDdXM55KMj6s0WlNlXJo9MKS5s2epOlDVWKkmVerqr1bUaEhj4xW9sWuPt881b70wbZrPTxicMdT8c6BqePNSRd5VxP3793uvG6VyWUODfZpZrWvhggXSaN38nULtGDugWlmaVR5SuVbRQKVfKjXU6K+rUhrTgLfvrmus1lBff79qtZIajZpn7z2XGwNq1Euq1Zsfilou9U14NP884lhtVNW+sqpVyRudealo9Ev15nPK+6/5j5ln+aBKpVFJVZUbc0wFjY/XVCrXVKn0N40qVc/PfNXrZgxVlUpmfPvU5z2vBlQbkyrlarOQeWkx5c1QG+MqGRgzbpnPgal44/GmYf4/UU6l5utZo1Fujs+0UZLMR8dU/He6eGP2RjHRlvm/+fYLBJ/j5ndlrxkjZ76qdcnsVkYmdi1VM7KGR9/sqzQx7ObH1Xg/eLshr3r862We/Tr7quTjqvGxYY0e2KOxkf0aHz2oWq35HPDf/mTWx38t9N6fO/Fzc1s6/Jd+gn9yrrnvaP75UH/tDj3ubZDNr/DrbfB3wT5NOf89++HjGL9dvy//uC34+j25n8OflRQu0+znyNfFQwOOGLf/mD8OM2//ryD5H0SWdjwQnFNwTGFT83PwbWlRxwhRx3n+n1X268c9n4LthY+rfF9vPxnxF56ijpUO1wn8RajGxD4sZhsweyd/Df07+fzPt/I+78rsUx3+HG14GzNtR80/7njLL+sbmvFNtpGq/UOqDszUwNBc799Zv3pxX5XVKm89gnsOQfOEDF5tnzNnjs4888wjWvzihi/q0+vWTfp9WrBJe7FPC3xp7Qf375E70OTcnniF0ia82gTLYDtx/47bCaaFVtf2wv2kte+ycw5uGGnrnmNzPeJAo5V9JW1/UWsfnlfa9nv4YDxaxIT4j177+7ryqiuPKPCTn/zEe7/7woULddRRR02EvckvyHmcu7Gu7b7qjV0H9Mpru7wXdxOevQA6OOgdjAwfHD30om+2ncHBGSqVKipXB7yyfeWSF7TGh/drxlBVIyN79Xf3/5X+8R/+QS++9LzXxsmL3q6lyy7XVb/3EVWqg9qzb7/mHX2Ul7K3b39NY2M1Var93skUE5gG+6uqjY+qNjqivmrFG8t4rfm5IvVSWcMjI15ANT+XS+YvCJgPHfT/akDzIMqcpBkdHfbG2DyoKmt8vK7RkbGJ4G5+0zyor5fqqpkTECak1RoqN6RqraEZ/YOaM3OWKgMljaqmUkWqVswBnTmhUNGu3fsOBXfzQaWNcvMEwfj4qAYGZ6ivv+IFeDMG8+2VKZU0NFDV7JlVLZjbr/r+N1Tub2ifRlWvlDSrb6b6yn2qNCoa6B8yvXoBsTJuAmhFjXJFKpt4ab5M6+NewmzU+mSmWavVvfUqlycOJkt178C5IXOyxITimjc+s8YmmKte8fKnl6G9HVhNKo2pVDbrXlZFs7zH6/WGV9ecePDCfrmkWq2hikm5qnt9Nw/Qm9Ym3JuQH8y2XhkzjVJdDdON6doclJbLqo+XVPYWww/iDXkL4YUtk7xMoAo8y/zXqkPB3Tj4vwwG92Clw8HdL+EHdFPb/M6c7vB+51k0Tyt45xH8c+IT/aXtq/LsZ9lXbVfccdXw3h3au+uVQ0HIOPvB5lBgCWx0XqCf+DluzaIC86SgV578tqpwsA/+7Ac/f0sNhvSo1wh//FHHA4cDmNk6j/yQ48Mhc+Lk26QnSPorUjC4+yHP8zL7i4mgm3ZM0zxxMPnAMRz6bT9PJugY7j8tuCefEPD3I80w7n8FA27wd+HgXC71H/FnnYNl/GAcdQLDK+ftIyef9An+HLzg5rfru9quQ9T8/brB8TXnefgCn3ktnznveA3NXpC+wUSU6MV9VSaoAioR3HMgmoMv84F05r3tL7/8sk499VSdeOKJ2b3e0gAAIABJREFUk1r8wz/4Az36j48695L2Yp92sBDV4aQ6gSvuRQf38M4wbfJRcw3v4F2Ctr+jSwrXwZ1i1AtlXLiMqxfVRtrvgi/ANicC0hyDj4fXNG57StvOXPpM6t+1nfTtO/0D5Uwblyy5RLev/0+Tujdva/nBD36gt7zlLVqwYIH3XndzpXQ6f9nsq159/YD27R85dFXEXB32r66bYGx+9p3Mz/5VdxMe9+8/4B0UHziwT3NnDqqkmvbv36U7/vz/1Y7tL6ter+m1117T9tdf18mnvE3/z63/Ueee924dHB71wvLs2XM1NlrTzl27dGB4VDNmzNL4yKgX1Pv7Kjq4b69mzZzhfbigH9xHa807nvbt3++N2QTQsgmypUoz+JdKXmA34/QPRr1DlbqaAXpkzAvwjVKflwub17FrGvc2rWbIrXjXg0veGGYNzVC5r6LxkgnudVUrZS/EldSnvW/u865UGR/vT39OxDzTvwnwJseON0yonXzFxITdmbOrGqzu1q7XH9e4XtP++qjGVFd/qeqdjBgc6FO1Oltz55yq445+uwbKx0q1fo2Ml9SoVE2E99JkqWSuJlVUH6+qXjMH9xPBtzGqhsZU8u4sqKpSbt6R4F3VNr+vNA/eSvWBw08BL7E2f2/GWK+buZpLzBNXmUtj3uPG2lxhHx6uqc/cEVAxcx+XGsa0X6OjUqXa/Pb6mujB3NFQKfv9+VfGzYPlw8HfH783Dv8A0wSJ8sTV+Im7ioLBfdLVdnNmoBnQm/UPt9EcRvP3k6qHdwKNif3MRHD3PILZJP0CZ+puJekkPPuq6OOqva+/oLGDe7y7JfzQap6v4eeXWd2grx/cbV6b/TLBwNSYuOJucxzQfI4d3kDiTgoEy8UFN38s5o6W4HFDsG6zr+b2mva6Hvf66p88aJ7wa951YBMYw/MMjjFq+/bXLGic9ESJayPcT9oVfX8fEHcyIOx/xHGZmvt3v74/j0Pbg3fi8/AdFv6c/N+V+5rbQ3g+UScOoraf4PYd3gb97csfW9RJlEqpeSLm8MmZwycS/Pb6h+Zo9vxTUvdb4QK9uK9yRiqoAsE9B6Q5eDXB3Vy9M+/xOOuss7z3zvpfG76w4Ygr7Wk7VNvhJL3Yh3cMkTvpiFvlJ/Wdcqu8ywtf0gtJXGC1/X1U21HGtu3ZBtyig3ZwB2+zDaRtR2nbR9z40wPz4VsPbV9obebjUqY5Rrvgbtr9oz/+I1119eEr7+Y5+8QTT+ikk07SMccc4/2ZOBPupvNX2r5q7/4x7dh5wDtY86+ymLBvgqgJ76a+d/v6wID3uPnZP8gzV77Nz9WSvDuQ5syeoVkzBvXUD76vP1n9ce3d84beceaZ3sHCs88+qz37DuqiJZfq2uv+jU45dZFmDA41b89URWP1hna/uc8LrGadvav9oyNe3aOPmufdHdEwUdm7Jb2uN/fs8T5fpBncTUBuBjUT4pvBfdQLrObf/oGouTrsXfUeM0HXXDE3B6gmgDYP8s2JBO+Ku8yV3+bFXmMwNNivSp+53dEE1JL3XWo0vAC6b98B1cbGVa5WJq7SNkNtrdY8OeBdnJ44NWDGaW7ZNCcQTNgenGVuFX9RLz//VQ2P/Uxj5TE1zN0L9ZJ3QbtaLWlkpKxq+QS95dhzdOLRZ2vW0IkqD8xXTQMaHR5T1bwtoGLSugm1g96t8s3j+GH1D+xXozSscqmieq2qvspRGhttXnUvmxRaHvMuLZfqfVJj4nbyQHA38zAnAjxZPweXDqrW2KuKuVQucyLAPDAiyQT6UY03+lRtHNusZy7my9xuX/OMm19Gt19jtbqq5rXI+31DdfMWn4YZW3P9jV+1auKWWXVvbz8R7psHz811bbZ3eJ/QDDfeXQTei6F/5d78ELwCPxGCvLEk3O1uDnZDsX9S+Zzh3d/nRu3T2VcdeVw1snenDuze3tw+JoJ7cL/l78e9ADNxa7xvbG7kCH4lBdio14PaxOZrE9zD6+lvr1Eh1z+O8YNj3Ou72W9EfR0ez+G3g8S3Mflkht93cAzBsYZDatzrZPDEhO8a/r/fRzDwBtcg6t9B6/AdFZPW2uyLI97yNnkM/ltuDhsExxJ8q0JwrP4+y9u/Tlypj1pPsxvzTyD5bzkI3jJf6Z98B0PYI3xCIbytJu0r/LZsgvvhNT38lkr/5IJpZ+a8EzQ4y+3Key/uq+KeC63+PcE9h7A5WDXvVfeD+zve8Y5Dwf3HP/qxrviN38jRenLVtGAWdbZtUosRwX3Sjt4huKdNMilI2wTgYJm4fwdffML/9seXVDetvus4bQ4IwmXSwnjQOe0Eg0vbUQcYaWtq+7jNiQDbtia/iNkdLZv+TTC/+56/0OlnnO41Yf4CxOOPP+4Fd/M+d3MrZi8E97h9lXmf8M+e39l8P/TEVSt/3YyL+XcwrPsHyYNDzZMdu3fv9q6oz5gxU7NmzdSe3W9qsL+sBx/4O9312f+s4449WrWxYe3a+YZ27npDY3XvcFuXvf/XdN673qXj5i/wrubPPeoYnXb6WRr33vNc8d5bb04eaKx5JdvcHWEOgkzwNicQzJX5vfv3Na+e18YnbpU//EGD/gkI/2Dv8AmJWvNW+4mr341xf1s6fNugF9rNSYxK809TmRBs3ivv3WVQMgeIJVVNiG/evK79wyPeHQLezOrN98z7V9pN+q5UzQkC83b95nu6zf9r4w2VqnUNzOhXqbJVL279Sw2PblG1v6LyxDxHG+a2+ZrKlQGNHhhQaXyO5g+drJPe8h7NO2ax9h+Yof7SYPPugOq491aFsgng5jRBZVSl6pt6bdc/a6y2S2X1q6+8QMcedY5Kjdnqqw55V8LrDRO4J97nHnwPlfd+TLNNmBBtTlKYQqbdEe3Z/7xe3fkjVftqatQHdMyCE1RvjGrX7tekyrBqozN1zJz3as6s+WqUxjU6vl/9/mcLNGqqeO+7r3i3/5s7Bvw4HYzV3pC80x3N4G5uITDrUDp03d5/g7k5KWCC+1D0W80nBfdAkPfuGjDh3YyleTfBoW/vBeHwtx/c/ab8t94fOqDPshOzqMO+6iUFj6vMfmTP9n85dMXTnNjyT8r5z+9JrxMTT21/fxa+VT4uWPrHA+HXxnHzNpGJq+hJr9dpr+V+SAofxwWDWXSIjX4Po9+fea7afMUFRP9kbPB4KO1Y03ueToTZ8LyiXv+DQTkYFoPthPv05xcXXJOOM6KMk9oPBl9/rIeOIc1r08RX+ASM9zo58bph/h18b7u35zSvI+bOo4jgH9ymouYYtZ1OPh5qbhfBtzZEmUycopy0Xs12midC/TUwnzMz97i3qdpn/573XtxX2TzXWlGG4J5D1Rwwmo3VfDDdiy++qLPPPvvQn4G787Of1V133jWp9eATPXhLTtQQ0nb8eQKRt2MK5J7IYJ3yHvcsYw7WSboVPlguS2gPvuiE/x21040qE95h29bzy9m82MVtemlrX0S9uBfAHE+HxKqu22t6+fQr7sEBmfe7f/Taj3q/Ms/Zb3/72zr55JMPBXcTBKfzV9K+at/+mra+8OqhF34Tav2DAO/K9mjzlnUTov33ic+cNeQF6f7+infy0j/gM7eu91WreuG5n+kv//uX9Pi3NnpXql9+8TkNHzigUrmhgaFBjY7XNTw+5n3OwNFz5nrhv1Yv6axzztV57/oFXXjREp104ik6cOBg82BkvOadgGkeEJn9V0UjY833Zw8MzfTGYA6U/L8QEA7rpp7/vDLv/T70YT0TbZuAOD7xgZ59pbL6vQ9cq8i88d2/9d1c+TXtm7sdqxXz3v6yauZgp1TVwdER77Z9773rE32ZNrxb52vmg9zMB9kdPpjz9/+VvrLMHePV/hf1wtYva/jgM17INx+0V2/0qdTXr/3jezU4Y8B7P3mlNqDS2JDmzT5HC09aJuktGijP8T6grVwx70evq+JdaTaXfg5K1Vf1/afu076DL3m3ws+ddarOPu1yzRw8SX1V8xkFZn4TV6gb5or7xLPAC63N4F4pH34bSb1xQHXt1Qvb/lk/fPYhlSoH1aj366wzf967c+FffvZj1ctvqqJj9I63fkgnLXynxhvD3h0G1XL/RC6uy7wJwYR274PpzLX4ek2Vsonw5pSO+WA9U96Edv/23+YhpzfWUk1l75ZlU9dEfXPiISG4x+4wY4L7pBegiQ/Ri7jRvnTodIPbvshlP8O+avJx1cE3X5P5Nl/m+eQHdz+8h4Og+fwFv6z3vPQ+iTHbl/dcOXTSKPrD6eKOE8I9BgNucN8UNbJgyPY/BDLqmKX5u8kfshp3LBH3+hr0C4fwqGOxYNgLthkcc3CswYAaDr5+uXCwjZtrnJXN6gbHFz4REw7uk9ozH44ZOHHjGwU//C18kiF4rOt/ON2kXUyovbjxR61ZONCHP5PgiO0ucFw/OY80X7eCfcyYe5xmzj18B3Gaay/uq9JMWvU4wT2HbNLB8O/+zu94nyAftyNPDybJA0vb2adN6/A7+yaXPLRTcgzurmEzLpBHedmG96gdfHhc4Z101A7UpZ00Z5cXHdsX/SL6zBLcs5yMyLqdJ71INeeffLAcfvF81+J3eVfdzVcvvsAk7ave2D2ql1/ernrD3P7dvKLt3XI48XHdpq75gLf6WPOD1czVYvPz/KOOVl9/WW++uUv79+/V0MxZ3lXk7zz5pO75L3+hZ378Q53+1kV64fnnNLx/jwb6K9p/YK8OjjY0d94MjddrWrDgaC089jjv0+m3bX9dO3bt1cxZ83T+RRfp/e9frl9939JDt+lXKlWvf+997OWqdwv6vKOP1syZs7Rz5w7v09q92+HLzQMQc7u9+TLZ2t+egu/bNCnVO+DXuBfOx82V9FJVA+Wq+qtV7+RAY+KTyEZroyr1VdRnvusVlc37GCuSuXXWvG/QjMUP7v6Bmmnb+yThseZbDiYfKDVPHphMXB40n8y+VS88f59qY/+iqvk069qghmacpGPfcqp27t2tnXu26cC+lzV7sKTacF3lxsl662m/qwUL3qWx/5+99wCS5DrPBL/0Zbq62tvpnunxBjMYhwEG3hAkCICg6I5G2pC00t7t3emkvbiVTtrd2I29kxShi4uV3z3tSTqJIiUakVyQoAFFAhAJjwHGe9c9Mz3d0758pb/4/8yszsop1zMApV10RUzUdOXLl8/le//3m+8vkUcAWflpbAjges8SYcBVJnHszBexlL8Ay5SQTm7Avu2fQkwegUTM/g55FZClOjBNhnYXnxCO6NRJthQVAj0FAEVcufEmDp/6KiS1AFMXsfOOA4Cj4fSZYzCxgLg6iDs3/Rw627bDsgW0tSWwkMnzeKTa4jAtF5bpQlGIJY/Y9l32buBzDSKKpQKvF01T4JguYprsvfEUa+7Yfj9J6UAKiyB+PbA2Bn+HCeqCPYP6WV3Ot5NVKy144YTGgvkAfC4A/+fACi+1ELbTyp5dq8zqXlUN3DPTl2DptAa9TzTGPQxc+H2LAHd2e/E/jYBo3fliRsXan/CZGj5/AlktKotEgZK3V90cc1wNZGuTmy33qXF2lGZAPgrcqd5a7vvR/gV9iZ67/MqG2PmbvQe17g/fUw/sr7TeRoqFRjILhSBF2xMG+kEMedDvm8qKNyuO6q3DaF9ryfxRZUk9ebcyPxG5Pqp4CJPVqbE2pPs2NBvayvX3417V8uC8ywVXgfttDGgjYXjfnr0MEN6rTzOg3AwwNcoawnW34CrfrA21+h7emOttMtFNrxHIb1RHvQ2/3mFSqz+3Wn+tjbuVtdDqmDZT3DSqp54gEW5fM+DcSjsbHoAR9tno2NSqv/qQauwqHxUAyFr7wks/5Me8Hw+YRnvV9EwRU1PTsB34ANMjdyMZJbAgE/AkZnf+cIy3CE1RmdE9Qa7eIpDL5jE5OYV/82/+LbuN0/Xc0hwT1S3MTjM7PDGfE3Eb8wqQ5d0wkNBUZDI5FMsWZ0QjoEdKhA3rN+OXfuWX8cADD3HMNoE+ssAragySEke5rKOrqwvxuIq5uUVkMkugqFcq5xHVUbw3EQUtC590zRPufas7bMiwmaKMiN5kSUVCjkERJejMkE4x2IBumbAllwG9TLnaCDQIZHG32IXcsYkDgKwW5NZP3hsOK0AIUBPTPbnZB3H3dG/ALk/ltaQACxcxfvWv4VgXITMlfDsG+w9i6/b7YMLFuStv49qVv0dCKcHSy3CdIQyPfhZtyR1IKB3cHlE02UVfEpMecHcduMoVvH3yT5ArXWLLeHtiA/Zu/Rw0aQiKEudUcQ7HtQe5zcKu5B7IEYO4d9GA7RYgSzrGp1/DO6e+ADVehGNp2LJpHyR0c6pTw51FMtaPzaOfQCmbRjZrYu3oehw6fIQ9N7Zu3cxEhaSsIeWKrMRQLOU5hZwXFyogl8sgHpdYQbRuzRg6O7vRlvDGnc4uNlLxvPpx95XtIBCMg+8oeOce+dZ6zz3eI68na6xXt+HXxQ70fNH/gb8oZxwpG2gVe47XTI7fyuZep0wjhejqXlUN3OcmTnh5Av1P2OJOaz7wbKmMaQi4s6LM18Y0O79qzYmnCLgZGIeBNSsMfVI3Xqu+FTMMXmuB3kBeoPUflA2+w/UHwKp++6sV2o1kmgC0Be2sJ7MEwL0W+V+4j9TOYPyD36N9CdzHw88MvxbNyOXC4RBhJUfQ9miMevB7ePyjbY72u9H7GAD3aJmKYrhBOjhuuw/c681feE6CdlXP//JoRYF9dHuJPoPr8eX6qGxGf3uhcsu1kMdZ1/COlne29+Ne1fLgvMsFV4H7bQxoI2F488abc0g3e9HCTWl2sDRr9u0Ad667DnBvtV2NNqZmG0x0I20GqJtdr3cghTf1cJlam2fQ5uBZzcah2fV683er9zU6fKJtr/d3uE3N1k+z9fdu1NW4Da25p4aVFG+89To36/14wDTaq+YXLQ73yRcoZzfFdssM3BXNy0NOwhbl/daLBbZqxxMa4vEYXNtBT28H4Jg4efI4XnnldRw5fAyHDx9Fd3c3bkxNo5jNYNPGMczemIQouOjv74FulJDJLaG90wOcM1PXGeTqpo1sscxxdablRTvv3LkLv/Hr/xp79+5FSSeh1ktnZlhEesaZtqHIZPG2sLAwz94A5NLObZZlBnaeq7fnck3XOB5cEmE7uheHaFEKOhliLAGZrO2uzDnqi5ZHbCf6aeRM0WUvAVe3WCHgiBIsx2RSON0ooKuLyHy8dGhevmAvv3o6TSkHY2hr05DNlpjAj8aRif8EkXOdu2Rxn/1rZPNH0KaKcPR2dKYewq7dH4IBEUu5Czh69K+Q1JbgGGXYdj9SHY9h3drH4JhtiKtJCKLn7hiTU+zmTyEBgnodh07+ERbzZ6AISSTUDdi1+dNIJzdyfjMi2pOZMImI7TTYlIqNiP4USidX8C33cQ8gywTkTZC7/MTUqzh98a+ZBV9w2rBlw/1oT+7C7MwSLHcOkhjHmoGD0ItJLC7qSCY6kM3mUSqWMbZpHebnZ1Eq55kgMJHsYqGxVF6CLBOpAKUSLCGmEkJ30JHuwrp1o8zgT8olSabc85SveznFnEV54hUvxt8lskFRhGWA+0Efk7weNJoXIlUk7CfBtT2FEyFv8phQaE24gO6Hu5P6hfj+2OmCyAU5BII4DEg7As4+YMGFFoq6X8m+WK9sWCm7uldFgPv4ser4XMrsELHohgGd4HsNcbiL481xAKZrKb+jMcJBmQCMc/BGhCk+ek41kxGqFdDLJtAoyK/2DgqUAB6wryeP0D4acJBQmWhfo/dGQWEUOEev1wKD4f4E9wfPja7xWsA7fH8Y+AdyWAUUh1FlnZenFuiOtq9en6LPq7muXC9zQdgLIXwf7efBuIfnKBi3Wnncw8qNWoC60Z6yEjmNnuNY1eSGlXb5fVqeX0851jt6Z8tb2vtxr2p5cN7lgqvA/TYGtFXg3gyM1Xr5mt3TrNnNXuhGFneuOwLcW2nPrZZpBrwbXY9eW+nf1NVmB22t68362ux6vfm71fvC/YgeHNFr4WfXe16z9dNs/YWvvzd1rQL3lcxBo70qVwBu3JhFJpv3qyRgK0FStAphHVtbLIMBKgFOAu4Uu97dmcLXv/YV/P7v/y5OHD8DLR7Hxg1bGTRPXrnKYP++e+/B0sIsrk9OsGs0KQGy+QwEmVzPFc7MQeXJkk6Wd4vNaBJKpRKnidu/fz/+z//jt9DXPwTblaAbNsdHk7s1AXdK1WbbFjLZRY6BJnBFQN4TAgVQ7l1V1RiM03UqS3HkIsVQuw6S8SQjs5JlQ9ctSI7IbvIlUgLARbeqAZYJQ3RhWBZsg0A5EbDLsFyLFRfxuMeRQESHJMAYJrG4U5+8PnIaO8uCrpdZeCIegWQyCbNURppytEvjOH79L5E3TyChuLCL7Rjufxo7tn8YphRDqTyOd97+T4A7AcEpwXX7kO78AMbWPg5F6GcmeTg672XUV7gyu6JDnsTRC/8PFnInISOBVHwzdm/9NFveyROejceizR4ObH13COSaPD4yu6ATyvWUAMRA7zgGKIqCgPuR038OWcsxEd2enU9ipOdRGJYGUc6xO7smDkE3ZGhqG9s5CwWDx0JVBZRNL1u6qqg0tCA9jShR6jzyklCY00CUTUjErk8+G4SonRgDcccpMhs/AXdDt6CqNH9BgnUHluHFznOu+iBEniZMJKGVctfrnK5OphABAjci2Po/dW0S07MzyIk27rhzF+SSie5kO/MZOOQdoKnLmeVcF5YiMIc+UTQ2dlBeyZtanbXj/SgMN9qr5uoA9+iZFoChgFU+iEGmDAZR4NbofAwrfqlOWoZhQBcG241mOThnV3IW1jqbw6zyteQSJpGso8hoBQA2urdW28MAvda4BM+s3dZqpQWVDQP7MKgMrjV7kwIQHZaBqhQ5vtKjnrIlWjY8b7wWiFg0AtyDZ9H1gPyt1nr09ho/3CakfAnWX7jttWS4Wn1fyXri5/hDHlUeBX1aZuX32tkzsqvZkFeuvx/3qpYH510uuArcb2NAGx0wWzZ5DNYr+dTSFq7k/nDZZi90M+BeydrTQgNWAjabgfToRl/rUI0eLvXKRJsefnYzgB+ts5Xy0c26haG7qchKxrJR/+odTLXaFH5ms3VzK326lTqjh1j0uSSgtPIJC16rFvfaRJolnYD7IpaWsmxVpLG1WQD0lCOBazl7iTpkhRaQjMfR0dkOTRHwTz73Gbz44g+hqAnO57523Xom/bt47jzuvmsfNEXBuTMnUC4VMDTUj4XMPLtKJ9ra2PN0YWGBWdSTyRRKJc8K3pZMMdBlgdtx8Lmf/if4H//nX4GiJmHYAkplEzobDwS2Wru2hVKJLMQkWROw9pjniZmeSNNisQQS8aSnkJCBWEwB41sHUCUCbhauz8xhZm4JmqxBTsSAhIakLKKXgHy5jALKKJFLfNlkyy8Bd8dxIbsKex90pNr5uURgNzc/g5iWgF4ucgq7mCqzpZ2VCXQzcaCT8kMWELPK0MWrODL/DRSlCcRkHcVsDGMDH8XGDY+g7MZh2tdw9MgfwXEuQBZ0OG4PUqlHMDbyIbhmDwQkoKlEnkcEb15aOFHQICrTeOvUH2A+dxwi4gzYd2/+BOLqsBchTLnikWKCPYlDCIj8zVN+iCIB+YDUj36jAfeI7K5MvolDJz+PVNpFdgnYu/MpjA09AdclN/2y729PgFqBafmA3E/pZjoGFM4lr8A0Bbay65aBmEL3WbBdFbKgwIUBB2X2lSAPB1HwALogEIs8tYOkUIpX11hJQXPtFeBgeTaVO45ecf/0rGQUQqHANsmtWoZuOHj19ZcxN3sD45cuQ7dNbNy1k9deRyzJSpVNY+sxMLrGrxtAmRaNCIvT3Hmc9K3tRq3sWNVl3o/CcDPgXiXnkGLHB6rhvT6w/AZ53APgTungwudd1HIakFrWO+8Di3s9IL5SgB59TjNyMQLujeSYgPslPBbBeDU6h2vJntG2RUF68HfwrOWzYpmdPCoTrWR8AhkgaFuU0LhqHfihd+Hxi8bmN5Mpasl8UeAepCkN1lP4Oq+dGuRvYaUFAfda8mvw7FpKpUa7RiuyVbgMEZdWPYP3yGWy1mg6vZ6RO1retN6Pe1XLg/MuF1wF7rcxoCsF7u81QKq1kdXrXjPcUw+43w6wjG6MQdsagfl6B2jjw6v6cK713EaHQK0NvFFba43xrY7Trd4XbXMzJVD4sL2NV6ClW1s5XFqqKFRoFbivbMQa7VWFEvwY8bzvDqywZZmxD5GwMZh32HpMgElyXRCrfDqdwo2pa/j0Jz+G6evX2GoqyTG2zh48eBBrR0YxNTWFw4feYNfnuCbhju3bUTKKOHXqFIrlMseok7s5gXWKDef0b46Xv11TJCTjCY6HTyTa8Ku/9hvYsPkOuJKGucU8bEFmS7FKJHQcSy6yGz9ZhKnd7O6vaEjEJeTzHpYjIKoolJ4NDNxNjsUnojsbN2YXsbiURSrVDklT2aKqFopIXJ+DmM+iYJVgOBZbeZkUiwAgWYMtAYViCW2JFI+LXixBVRWUiyWkkklosgSZlSAeJzWlviN4TXPS1UHXdSwJV3FBfAcL4hUmf7OKcWwYfgpbNj8OC20olCZw7Oj/CwiXoajEYN+GjtSHsHn94xDRDteRWUFCLPW2XWIrOQFy072Od87+JywVTkISY+hsH8OO9R8CHALrOgQ3AVkaQVuyB4a5gGz+BiTFYJLBuNaHZLyd53x2cQKGPg/TLiLd3oVCeQqHTzwLVyjAMhLYs/MDGOo/iFKBKNyKTHqnSn1ItaW5Pzl9DsVSDpnsPBP8JZKd6G/f6KVwg4DZxatQ4hnoegGK1IGutj4UjAUsZWZR1nPo7OxCV3Idl82V55DNzaFczKEt2Ynenk2AG+e88J6yScfswlVYTg65PCmFHPR0D6AjMQigjf8ZZZGt/8ePH8dz3/kWenu7ce+BuzGOzy5pAAAgAElEQVQ0sgaxeJLnJre4xOEeZ86cY6+PLdu3sSMauc5TNjubifJcKOwV8N583o/CcMOwnonjVczXrg/cw+dzOMbc9rksKtddL+VlGBQGZyH9Ho4xj84o3ROwyteTWaL1RuWGZud7LVfy6nZUk5vdLB95FuEwcG8FLIfBXAAsa8mrYYt0FGSGAWm0viiAbwWMBs8PK1PqydBRGSMq/wRtC8B8veeHwX2t/nDyygj7OtVV+a0JNxQfVSGPiPB4BvWsdCepJ+uFf68oP1yv/ZWP4K2VaDuC691rVmPcVzofP4nyq8D9NkZ5FbivfPAagfRam/sqcG99jKOHWiMh4b8m4F4b+K+6yre+MjwytHqpK7NZh9OpLWULsJmgRoVp25wejZnZBT+POeUtJ1dp10VbKoGYIuPlH7+E3/i1X0Yum4FEFk9RRbGsY6B/CBvWr8cbb7yGUi6Lrq4O9PV0Ytv2LeyKffHieUxO3WCgTnGoTCYneAQ5BISIWT2VjGNooB+ja9agt6cfI2ObcPD+R5DuGUTJEFAgd2tyCffjkynevqsrxaA8kE3II5E49a5d9cnQRCDZpkHVJHR3pyGp5Ibt5XSfn8sgl8mhq6ODhXtyqbauXMMPf+v3kFzKwCJvA7Kxkts4WfoljeOck8P9kFMJWIaNubkZLM7NozudRiKuYXF2DnFZRlsyyeNAyE8gQjpFhUT87+0S5p152MMuBp8YBQbI+G3BtdrQ33kXtm19GIrcjxvz53H82JchyZMQpCKKpSSGej+KTRsOMjAuFPKwDcqxLiGuKWhP9UJGH4r6dRw9/xfIFE+xJ0Ui1o3+7jswOzuPkj4D127DpnXPYP26bZjPnsaps6/AxiLKRRfD/fuwdfNu5Is3cP7SW8jlL6JsZJBq60YyqWFm4RwrI2ShGxvGdsAV4rh48SIMM4u2xCC2jD2O4d4xzBdP49LEEczOXYdpFdjbQRTbsG7oADaM3And1vHGob+Dbl+BIJpoiw9joH8EC3PTmF+c5LR2iqxi0/q7mFDv0uWzWFyahgsdityGsbX3Y8MokeOlWWlwefINTE6fREmfheV4cfoUYz8ytAMj/fugYAPgpnFlYgJf/8bfQpVEfOQjH+F3ILuwCMkE2uIJbN6+DVJcw2uHDuHS+DiefPJJdHZ3M2An0VekeGJy5H83/eQjL/UqcK+OcZ9vAtzDFkM6Nwi4V4FY17N4BgA5bJUNyNeCKQgATRXQ8r2QbhW4NyNfq3UuVwOzZdBV+3z3YvhbAbu15K3gvrDCIXr+1gPP9X5vta7wuAdjHgaVtYwtUXAaBaA3jRHFxTT4hBUvVCw8942AdUVR4XtThctWzV8EuK/kDG+lbFPFBm1etT5+9pTopa7h7a08lsu8H/eqlgfnXS64CtxvY0BXCtybPaqe5qzZfbWu1wY7yyVv1eJe852PxOs02xij1xsdgrUOl2BDrXet1vXob/UUArf6vFb61Mo8NtPIr3RsV/rMZuumlfqiZW6lzub3rAL3lcxFo71qacniVGYE3HVOt6YyaCceGyY6kuibXJWJqE6HKopoS8UYgH71K3+D/+u3/h1EileOJWAwCViS0zDN3phhVvC2RAyaKqOnK40dO7Zx7DrlbZ+6MYurV69yPnayqhMoJuZ6TRbRFlfQ192N0eEhBtI9fQNs4d60fTf2HngAXYMjWMqWYFgCyiWDLWW9fZ3o7GpjN2+y+zpM1CSjkDdw5co1drfm+PwEManr6B/oQSxGudZJUWEiM5dFZjGD9rYUk5YJro7i8dP44W/8NjoWMnCdEhRJgMCxjCJkSChJAj7+r/43TE9NMqP6g/ffj7/5whewdngIG0bX4dmvfhWaJKIzlcLCzCzakwnEVQ35pUXIooSSoMNMOTDGROz8xbtR7LNRssoMbPu7tmP71vuwlHcwNX0F16++jkS8CFvIwbLasWbgw+hMr8Hl8dcZUBtlchuWkUzG0N87ht6OXYgnXbx14s+RL1/muSRA390xhmvXrkG3piG4KWxc+1FsWbcXs/njeOvw9+CKiyiXbIyteRA7tu7F20d/iKXcOBx3jgn9RHghB6a9yKn48hkJO7bv5tR2Z88fg2UXoEo92LHpo2hPdeLtY88iX5pGqWgg3dGGsp6BY0tIqCPYu/MB9KWH8MJrz6JsnYekOnD1DsQTnSiWMjCtPBwhA02NIxkbhqG7KBSzkBWbPQNcOwbbGMbDD3wcbcogphbO4/TF7yFXnIBllxGLKwxkTMPhsnftfgYj3R+CXkrhm9/8JiavTuDJD38Q6VQShVIJMVfEUKwTS7NzuLY0j8HN65Ea6sUrr77O3AQPPPIoDJHS0Dlot+nFIKbx985X/v0oDDdzlQ+Ds6jFnRSAAdhjF+AQizyDMB+417JCh62tFSAWSc/mCtVkeLVAbfTesOzRDLhHgfPNcsXNeXqrZYZl8r3g3lZkilrjQffXkklrgcPoM+qB/Vrner17o2EDUeBeq656luOgL0GK0HpnZxS4R+XGqPt9UE+lLSGLe7AOq9aD5IUeRRUC9WTWlZzxjeqotI9Te3rgvap9rJy/GdSvAveVzsBPpvwqcL+NcV4lp6sevJUcEI1AN12rpV2tB/BXAuAb1VGv/cHv4evN+trseqOD41aX5K08s949zYFz6618N+q6uY5V4N76DDS3uBPwJeCeI59ySpBG1iqKK/bzohMLOzF5E7lbQpXZak0g9gt/+Wf449/7HaiyhIVsDh1d3SDhNpcrsGWd2NSJEIos57apY2hoiGO+iZBu4tpVVhiQezpboMnibhsQHR3ptjhGB/rQ092JdBvFuzvo7h9CW0c/7n34g9i59x7oDuX7ttktm1jaO7va0Z6m2GkC7LyLQBIlzMxkMHWdlAhJxGIqtBhZ6cvo7euCJAmwiLfMFWCVHRRzeSgxctkvM7ife+0NHPnNP0Dn/CJclKGoHlM8p86xBeREAZ/8tX+JV06ewnPffBa/+HM/j6Sm4tDrr2GgqwenjhzFfXfdBcG2MHl5AlcuXSSHbh47Au6iLKFo69BHLWz+5ztQGrFQchyYroB0vBcdnYPIlizkC1lYpQyScSLRW0I81ouhgXuwMJ/B/OIJSKJZYYV3XIPd3EcH7sfY2AjePPZXyJeucdq3zjQpQtbh8uXLMJ0bEIU4Nq77ILas3YvZ3BW8c/QlQJrj8V47vA99ff04euwFWDYRzpno7V6D/t6NWFicwfUbxzme3rE7sWP7PsiihVNn3oYglSAJKeze/lOspDl88m+hqEBH2xb0dA9iduEiCsVFmIaLDWN3YOO6fXjl1R/AcM7AlSyY+Ta0pfo51r5YWoAjLjA/QTFHBHwag38C9IXyNABSIK3BA/d+FEmtB8dOvYLr868AIikPujDQP8ocCsVSll3uRwZ3Y8f6z6KU68B3vv09bFy/HndsGcOlSxegaCpUw8GlF97Cw/c9AG3tIA5PnEfbSD9H1I+fu4APPPEkipxpXkTKIC4BAaBc9K1tRyt5ZbnsKnCvtrjPXj5aGUMGWZEYdy+TxLL7b9RAEU0HFwbrVHEz4ExazDDoCsBPq2dvs3JRC3IUjDGHR4OPEHL/CFurmz03CsZrAe9grBrJSeFnNrV+R/rRDOyHwwhW/CIFJMS+xb3es6L11gS5IULjmxQ8kekJg2P+vx/jHg7nCJ7ZbHxb6XOzeWZ3If+zCtxbGdF/nGVWgfttzEurwD38YoZfmsYb8O1FzTUDS80s7v/Q6eBaBe7Rg63WWNcrE/weBebRw7wWYG+2QTa7fvPce5Jf7fv8fERMhVT/s9JnNirfbP2s5LV5N+tafn9aez/o2YGgtUpOV5ucrlj0SLaWlnIMojmdmUBu8S4DS7Iwk4WVgBvlBk8kNaTaEgyCv/TFv8B//uPfxdLSAjLZEjq6evDMR5/GlStXcPzIUU77RfHnmzaNMZs8xX4XlnJQ4wkU8iVM3ZhmaznleE9pGtoTKuxyHilNxNqhAbQlKfVcHJ1dPXCkOOLpXqzffCcOPvgBtHf2I1ugeHMZmVwO/X0dSHclIRNdOvGTWWR3l1DI6pi8Ng1NizNreTyhclqwvv5OTh+nyJTaDnDLLrPaQ5Zgo4xYDJh/+XW8/Ou/jZ75JchCGXJMhOO79LuWgyVBxkf+xb/AOxOX8d1vfwePP/Iw7tl/F86dOok1fX148e9+gLGREfR2diOuyHj2a1+HZNvYtnkTJq9dY4XD+vXrsdixhN7/rh/GWhemJnDeeE2Iczy8EFNg2i4UqJBEFblCHj29wxga2spp+GQp47H1I80WYMOchaELGOg6gK1bt+P4mW8jW5hkQr2ujmH0dK3H5csXYeEGx71vWPcYNgzvQaY0h0PvvISicY1DIjZv3MeKl6PHfshjZhkqNm+4C5vXHMDFydM4feGHHCfvOGls37YXgmPj5Ol3oMZ0OLaCPTt+Ctcmx3Fj6WW27mzf8BTWDm/H7OI4Tp89gkwmg77eNdiz8yDeevsl5PTjzHCfim/Alk17WAFz/vJRlPRr3OeUNopdu+6Bpqo4fe4wljITnBpQdAaxa9f9SMTTrHgomGfZ66KvfSd23XEQZy4cw8XLx5Fst2HpKdx1xy+gv2sfTp44C9l0MBST8c2vfgnPPP005i9fwUtf+Bq62jvwgU99DImd23F8dhxuewrrBkeRTKWRgY0YNCTKROQnAYpvdV/Jpthi2VXgXh+48xBG0sEF7u6VMyeUx51+I3K6sIwQBWa0FwWgKnytcg8/bzk2IgxUo1MagOwKkzc/e1nDc7NBgMjNyHfJy7cdEOsF55cnl3jpvGqf3Td7AzQC78HZGK0v2qfw8yuKDZcyb1SPJf1VIWjzY6eZK5Qtub5FlxlOqy354XELK0KCPgbPDIcyRPtPz6H2ELkqjfHymHucBhSWRPcwqajvRVFLsRCWF6Jro5a1vQr8+qztUSVI0F8qa8OqpOujePmqfvhjtjwfgdznscE3ldnr7ClV7aEtq4bFXRA9OSmqOFqNcW9xo/4JF1sF7rcx4LfjKh9+QW7ahCIv0K00MXjJbxU0rYRVPnwQNmtrrQOn2W83H3A3Hxj1QGitsQ23sRYov/kA9k6oVsoG95L1MPyhqNjqvyN1RmKvKn3mm24G7nS8V3+qXZ2IFbzWJ7xpR/tzq2ul2Zy/W/VW19OaiWsVuHuz02ivypcobNuBYVhYXFxEsVjitDckAJFFyzEp5ZYKwyijzWeCb29PcVz6Sy8+j9/+zX/F4HtuwcL+fQfwiWc+jOe/+xxe+P7zbJnPlwpYt2ktbIHSyZXQl+pDLlvC5I1ZFkYM0hxYOpKyhJTsIubo6IhLGOrtRE93mi3gciINR0lAjnWjb3gDnnjyE+juHUbJFJG3Jc65rqoORscGIAoWOd2zEOxChlEi1vw5tvCShb0jHYcWE5Bqj7EHAbnTu5YIwRKQzxdRAuV1d6C5OvJvHsZr//q30Tk9h4RkQ1FFZO2Sl77MkbDgAJ/8jV/Fj04cw/ef/y4+/YmPo7e7BxfOnsPe3XvwxS9+EQf278fY2BjZ//HXX/grjK4Zxl3797K7+tL8HDasX4u3rh/C2o+PodhfRl4sQNREaI4G1zYhxYiQrQzbTUASuxBT+rFt+05cn7qMK9cuQhEEDA9txLb19+LildMYv/Z9Zpd39AEcvOdBnDr3YyxmrjHbfke6F33dG3Hh4mkI6gwsQ8LGdU9h2+i9mCtcx9uHX4RuTzEgXzuyldP/Tc2c9sbI7MTd+59Af9t2jN84gyOn/gtkrQzLUNhVnlKsnTlzEpJKmiANu3c8hQsXz2Cx+A5kScW6wcexY+x+lJHD+OVrkEUiHUygt1fFj1/7OgrGWZAAmYptxn13fQgy4njl6PNYWDoJUREgmB14+KGPIIEOHL34Bq5eO8RAX3T6cPeBh9mKf/L0W7AxCzhxbBx5DJvGdmJi+ihOn3sNjkDKlx6sG3oaIwMH8Ad/8Kf4wJ0HsNlx8bU//CNsGR6GWC7BLpVQJAWWbmP3R5/EwM88g1evXcHO7XsQj7WzR4kiygABdyJUkMiS1mwXXNn1YG9eBe7VwH3m0pHKQPIYhYB7ADyCbwZaFOLD2RK8uO9a6brCQC4wGARgte4ZGygEiO/AJ/ei78r9fPxT+jDy5vHOcEegU9vbV1me8M9wct/3fnAhEXAnPRBhd98tnxeX/zy4JpcLbqG1WPn45bz+eHVyhonQhzJwVKUE84F0UKRyxgbgjmg4Q2RmAudQoE8ggVTLGXQbR45QSAL31gftcHmvtxzvOyqXhclm+Xm0d4eU7hVCQdvxALrfLwrfov6I/riZ1ABXhEwEkoIAU/Laodoe+LV5Dqp5AqJAO3hWFKizJwedKyGX8goRoA/C+Rm2N2ak7KayVCb4jSljKPwsOF8DNnxWLBDhaUAUR89iDbrHycBDInHbvbPZ+0Rlq6DNUYv+8rzeTEYXvC9cJkKutwrcV7Zv/6RKrwL32xjp2wHut/HYlm69XeBe64ALP7iR4qFRA5uB9Oi99UB72CLfSp3NyjQC5SsB7EH7mwF3BkV0gPma1IpG1ZcAl4H7MkAPynvPiAB3P0bJExLA6bzCn3qKjaBMGNC3tMBWUGgVuK9gsN6joo32qvFr8wzCSdCgfNaG4ZG1WaYncNC7RsCd/s+x6L52nu4ZnziPf/fvfpXjzGOJQXz2sz+NCyffxuf/7E+gSWBSurxeQkdvO3Qrh2IhB9mQ0dc9gNmFDGYX5tlyL7sWemIqeuIK2kULaVVATzqJZHuSU7BJiRQcrR2JrjVIda3B7r33YWR0M0QthaIrcxlFsTE82svAnZjqyTJGOdzJlX5uNodSgcC9jJgmoC2lIhYnhl2TXeUlV4FoCcgVSjAFFzIxyjtlZA8dwWv//v9G6voNyI4BWQbyrpcOTnAULJg2Pvcb/xJXMgt49eUf4+PPfAQ//MEPkEzGsWnTFkxMTGDf3ruQzefY4v/nf/7n+MCjjyCRjEEWgOtTV5FMx3B24ST6HxuAMOKirBUhkGmwqMG1BBjk6aAmEEsOIdU2yhbpwYEhjjsvlBZgmxa60gPo696EC5ffxoVrz0GUdQj6IO4+cB/OXXzTB+4mOtI96OtZz4BaUOYYdG8epRj3ezGbv8wWa90iQjgTI8MbUSrnMbtwgccRVi8O7H0S/altGJ8+jSOnvwJZK8IyKVvAPriOitNnTkBSSvz/3dufxtT0VUwtvMqeDpqwCVs2HsSabkqVGodpeUSCNibxo9e/gqJ1ntdaQtmAe+96EiqSeOWd5zGfPQJZdVlx8OhDH0cc3Th2/k1MXP8RBMmCaHaxgoKUE2fPH4YglODaSWxZ+ww2rNuO2fwJHDr8PSbdk4Q0+rseRldqJ/7q89/Eg9t24572TnzvD/8YsdkMOhIq8qqF/sEBXD89jmk4eOp3/i2uagr6RjZgcHAtO8ozbjBMQFG8JO4NHIBuZf9bBe61vYMC4M5ghgC5D2hrKaEZUBOQjAD3m0FjY8K3ahnEA44V4FSP6yuIjWfg7p3VBMQp/SJ9B2Ceeerp8T6aJqBLGStER2AAT3sYeZWwFZmFBA+4B40IgDvxd/Cn4mHgA3afdIy8hOiZAgHBihWcqokYFCilGQHTEHD3KiaLLKXd5EAkXwKpTe5A6lL6x4Caefg9clMPcAs1Lcc3ZYkJacLCSpTAI8ED7kSeKkDiNGw0tiLKfv81i8IowMCdPprtjXOrwJ177CtkwrJRGLhXeSb47SW5OQyeed6DdGs0RSSnVYA7T1hIQeGnrAiULqT88IF7Jc0fr4Nqd/ewyNCUlLABizwrSiJ53leB+3skkN1mtavA/TYG8L0A7lH3nVtt3nsN3G+1Xc0AdBRIRv+OAvl6gLRVIE711yvb6PdmwlgzoBz0y0sSBUicaqaxQFAN3P3jtIa7Gh/MjUPhqqav0UFwq/Mcvq/ZWLX6jFWLe6sjdXO5RnvV7GLZI/AybY5JNomtnWVAj+iJYtUD4M4CswQG+slkAi5M/OEf/QcceusdPPbBn8KGsfX44//wWzh19BA0SUB/Xx+UWAypjjbo5SXMTk/CWCyhs70ThuOgbOgoGmXOZz7S1Y4tg30Y6WhDWpOgSgIckUK3Y1gyTCzpgNY5gM6h9di+915s3L4fkpJAsWDAdEwG5APDPVBlgf+WJAWiIME0gNnZDLKZPLPh0/XOzhRkxYUjWpxSTqI85hbFypdQNi22zMMpoXjyDJ799X+P5PwiJNeEJAvIWwYcV4TiaCg6Nvq2bUT3yBAyS4tMOnf54iVmwu/rHcC1qevYuXMXx/TnCyVMTFzGQH8f2tvbUC7m4Yo2Fq0FSIMmRh7tQWKDjByWYNkKurWtGB3cCctpg6x1QpY6oMg9UN0+JhB0kIGk0dzlYLtFCK6JK5NHcX3uVZ4X0R7B3r17ce7y3zOoJeGWgXvvCC5cOAdBLsA0YgxwN6+7C/P5C3jn6AswnEmO7x8e3MRs9Zn8NYiIMXC/e/+T6G7bjKs3TuDw6b9mkG7pCezaeRds28WZs8cgq2XYZgx77/g4ynoeh099BckUYJZjSMbWYGzkbgz17YQqjTIgcHEdL7zyRZTtS6w8ikkbcfDAh6GJ7Xj17e9gPnuY54ry1RNwj4n9OH72dUxMvQhBKsM1u3HvwQcwPXsOFy/T8204Rjt2bvwERoc3Y75wAm+8/RwccY6J9QZ6Hsa6oftx9PAkdo3dge6ONrz+u7+P6W/9PQy9gKs9wMd//meQhoqvff3buOvDT6Nvz25kOlIY3bwdCiTG6mz3IgtVYA299dez7p2rFvebLe4BkAsD91pyE//mx8AHFneyONeTMQKLediCHsgHwTPpDKaj9SbDha84r7TDP3/DoJwQK1lNK88nBWjlnPb+Q0AtOOc9y7AP1HzXdIHZFsIyi09G5wP34CwnYMttCbGF8zXKauEDP++7NnC/OZbed6W2gwb7rvIVl/nlegIeAa8/Pngn+YZyhoes3d5Y3eyqUiU7RVxZyFLt2aLDwJ2eI3L4NhFH0kejrKJk4Zdd/ibgThg+DNyjsmR0DdVcU76lPyrTkOKEreyk3AgRGlJbKutJJGs3Mb76BHHct/B6DBbNsiS47KnpKXvCSpeg7qisVa9fDMx9i36994UUD8E1+l4F7u/Bpv4uVLkK3G9jEN9N4B7dCFoFfvWa/187cK9lUW8FpNc7lKP31gLlrZQJDs1mYLTZ/AU669rlPLc6VsSzaOt9vAO9OraMZUf/elCX56pWG7yHtceNBJjbeC1uurXZWLX6rJUAd+pnWCNOf7956A1+1KowHIkbXfRY2Qm0U3o2im1nt1KBSNwsdrOnnOgE1oulPF9Lp9PQKNe5ZeCFF7+PxUwOB+99BFNTk/iPv/ebOHX0bYz098PULXT39CIe0zAzdQntqox7du7B1cvjOHvhPLLFPMqui9GhHuzfPIbNg71IuDYEU2cLtZpI4vrSEi5MzeDawhKK0LBm22588GOfw9j2fbBtCYJpe6z2moDBoV62djsOCXaevadUtDE/v4BikVz9E4ipCtrbE2xVp1RwkkoujRIUIrsrWljK5WG5FkRYcGdnoB85g5ReBmW7s+Gw2zrpNjQpAUGUUSbjeLkAy9Q5lV0qnuBxoxhuymNO65Cs+gwMZAmuTXU7MHUdyXYVjmbA7cxhseM8zPYlZO1FCGjH2q4HsHvbh6FbKYhiByxLha0rcEoaz4GW0GGJC1jMncP80jiK+XkUypPQHY9BXsEYdu/ei/PjL2AxM8keAh3pfvT1DuPChfOcVo5ysG8Z+yg2rduHudxJHD72A879brslDPZt4XelUPJi4V1jAHfvfwrdqc24On0U75z+PIN0s9yG3bsOcp/PnD0KJabDNjXsu+PTSCTa8MbhL8OwpyGIFueNJwVAX9cObFx3EO1tvXAxhx+8/DcoWRegyBpi0mbce+BpaFIbXn37uRBw78OjD33SA+5nXsHE9A8YuMPqwb333o+rk6cwfuUUEwg6Zgfu3PQpDA+tx2z2ON459l1AnoNeEtDfcy/23vFRGKVutMW7AacM68RpfP93/ghHXnsVXXdtwj2PP4Ldm3YgM5/HCy+/icc+9xks9nagc906aJxPwNubbceGGnE3bnU/a6Xc6l5VvVfduHi4EiMcAPcw0KgGtdVxwfz++a4RjWSJ8LkRPiNZpqph7SQwFP1EFefhGOVANmNlQIDVajB6h4EtywJUPnCvr5SvBu5BO6LAvdJfH7gHioggXj88hl7ZaCiey9ZtIeRKHeS09565DEADi/xNY8zWXs8TYHmMly3OXIvHKrr8qQPcqZ5gPPibPBRAFnbvftX0BlaXSZYCNALVDtvoa8bmB22qJR9VZQKgE8AnPwyvtQC411pfYbmF+x0KFagymkRSsnm6GH88Khb96nCPRrJVIAMFgxkG7kF/663boN5V4N7KLv2TL7MK3G9jzP9bBu7NLLbNgGm9Ya11X63fmgH3WhrD8DNrAfPw9Xqu9s3a13K/I8JcJY7Nb0QQIcYbfWTDdv1TfjnWzbupAtz9g7LKG96tdqGquOBFJiJ6MNXrz7sFtusdELfy2q0C91sZNe+exhZ3s3Kd1gPFI9P7QWA9iM2j+8lNkMAoEab19HTzdQIWgixA0SheXMbJk4fx5c//Rzz/3Nfx0MH74Fgu5mYzyC8tYH1/Bx7YtweF2RmcPnEcQ8MDWMgs4tzVCYwM9mLP+hGM9qShWgbnSlcS7ZDb0pjJl3Di8mUslHUslm2M7tiHz/yzX0ZyYAylsgXFsEB0cpoiY2CwD52dbUzmRm3XTRuWCeSLBaiqBkWRIVNKNwJcKrnRm5A1T4CWBQ2G4WJmbhElaoMmICEK6BVEqMSor7goORayZR22IyIuJaEpCZCOIJfNwtLLiMdUJFQFyXiCU95RHmlJVKBTmq11R6YAACAASURBVDyFUpPZUGWFWeITMXKXN5FOx2E4l/D21W8gi8swkIfrtGOw4wHs2vYUDD0NCCnI5AFB4QtlQCH2dXEW1+eO4PrsG8jkJ+E6MmTVAJRJiIIG2d6K/fvuxtmLL2Bx6TrgJNFBLvU9o7hw8RQEZYmt5VvWfRKb1u/DXPYIDp/4jgfcHQLuW5HN5lAsz0ESCHAP4u59T6MrtQlXp47h8Jm/5Hh2s9iB3bvug2XrOHvuKCS1AMdKYv8dP43erlGMTx7C+cuvomheRjwhwjRECE4nhvv2Yt3aLUglYnjx1W+gaIxDEjUk1W24756noEDzLO45sriDFQcecO/F8bMv+8C9CMfuxsF7HsDktXMYv3KWwyEYuG/5JIYHxzCzdBSHjz8PIbaEUtFCb3of9tzxNOLyBrhuHI5dhgwBN15/C3/3hS9j8vAx7NywGU8+/QyOnjuH8WwOT/7Tn4W8dgjgtIXk/uoFL1dHnN76+1nvzlXgXh+4MzAJeTuEz4cAmLKF3Hd5ZqAVchNv9SyvgFoG7lLIPd/1gCyd3xS77XpEaN4ncIVbVsB7v1fHnPvpLzwreAikVvriywYVeSyw1gZWd9/SGz2vl//2APjyub/MrVMZo3BMuR8GRRC3WvHt9Yjc/ivu1FXx9V69dA8ZHThG3Qeey3IKKYO9+Htyja9lrAqngKuazyCGnMaf59MbxwAo06izxZ0yNLqA5gP3suxZ3jXH2+Oj1D9ReShMgBeMWxW4bgLcg/UVBc3cVppfZ5nckMvw/HrKBS8cIfgt3NaQMsOpjrG/FTktquiq2nuiMe4j21re1N6Pe1XLg/MuF1wF7rcxoO8GcK/34rV6qNRr/u1a3OuxygfPi7av1fY2A8bN6r/d+6P1B/XVa389BUDT/rYI3L32kBZV4k08bGGvntsouZ339/JBFAHuAXtNk/X93ypwD7rNWmY/b+oqq3ztuNHFnMvAnYjpyFWZrJ40ZkREFwhvBEKJgZ1Au657JHUERIvFIpLtKc7fLitxXL58Fn/7pT/B88/9Fwx0dkOGyqztsmViTbuMh/feiTdfeglTV8fx8EP3Y/2WTZjNLMI1y0ihjIRgcexw2TCQNUQsWcCVhSWcujwOlZ6Z7sTmPffin/7Kr0PXulAoWBCMImRyj1QU9HZ3ob8/DdMEDMvLT18yTPZa6erqhCSB87uX8gUk4nGOG5VUz8NAETUYOnBjZh4l04KrCujoSEM2S7BNE3mnjJJlc5o8QdKgyTGocpzBdLGQh1HW2V19dGQEpXyOx468FDL5AoN7y7H5b7LMk3xP+dxl0QZKS3CkSVya+Q5M+Spssciu3gOdD2HnjqcBtxtAgknoXMuGUypBVPK4Pn8YFyZeQcmegKII6O3ewDnUl4pHOJ2baG7BPXc/iNPnfojFpWnASaCjfRB9vWs9cjp53rO4r/00Nm3Yjbns2x5wxxU4ronB3m2c1i9fJIt7wrO473sa3e3bcXXqKAN3triXOnDnrgOwLB3nLhwnnwQITgp7d3wGg707YDmU+u8oxidfRbY4Dkm24NhE8NbDpHpbNm/D62++iKLuKR9SsR24724ip5Px6jvkKn+cMxIsA/duD7jf+D57DdhWN+65+wHMTE/g4qVzUBQJgtONHRufwejwRra4v/H2NwFtkesn4L5z6xNIKhvgIsGWOts2YOQysK7dwOlv/wDTZy+gZ2AQU5ksHnzmaQzs2Q10p5kMjW9wyC2X+B88t/kGIe63IWGsegddvVqbVb4COiNhCuH9nkEYuVWzlsW3WEeM47UAVhjohs8Rz+LuAXfv3CQQSy7pAXD3CMm8jw9kK5ZoLyhOJKBG5zwTZ/rlqA+1QDtf9toeANSbiN18F/n6hoxqyzkNRS2ZJ4iRD8SWMDj2xpQ8vKst7tXGCF8+8cG85zHouYIHse0ETGWBxsvzhqr1CeYjatVeZmAPXNH9OfUVMVSbRQFCskfkFje80S2Rl5QAqH5sf/iZVYDcV+5EmeujHgB0BrLcFSLs4799BUo4FCEsa/J6dSgen8j9vLXgBkzuPMekFvdBOXkmBBtKxOMgWN/hdbmSDaaWgqeqzlXgvpLh/Acruwrcb2Pobwe4N9OUNQWGTdp9u8C9mcW92bC1AoTDG1u9+uoB61sF3LWeWQ+cR8s2K1fvUGg2VnQ4e6yo9O0f+yE3Ou+X5rTFFe2xQOR01RLKSuaj1sHUtA8NCjRb663WvRKLe/hgWwXujS3uF8cX2VJErvLE8k3jRf8nizTFt1u2wb8RUKd/5IZO1mz60Df9JqsaLFfE5ORlfOEv/hDf/ebXsW5gBEbZYOtkUrSxb00PHrxzO7711S9h5loW99+3A/fedx+0tgQcswhVz8Aq5pDNLGKxWMaSrSJD7uuijMtT05BVBXIyjd6Rjfj5X/rfUVK7UTAcJsGTfDfYdCqFgb4UdB0cq1/SiygZJRa0UukUYrEYLMOCY1nQlJjH5EvEZ8zkrMDSXSzOZ1iQNm0LqVQSrmUxu3uunIdukJs7uUqrkCQVsqJhvpiBrMqYm5mFpghYt3YtYHtKjvb2dixmcyjrOmSZmPkNBpaU/q4j1c6x26JYxlLxFC5feRa6Mw5ZJpfyLvR1P4wtWx5j6ztZ0GG6kEnotUownCkcv/gsFnIXOJ59eHAzNozej+vTF3Hp+jdBudxRHmNAe/7yy1jMkMVdQ0d6EH3dG5icTpIXYBgxbF77KWzesBfz+UN45/i3YOK6F+PevwOFQhFLuSuc752B+95n0NO+A1enT+Lw6S945HTlNtyxYw9cWDh3/iTnWJfFDuzZ/kkM9uxiIjrXNTAzfwkXxl9HrnwWrpDltZWId+CO7fuZ1E4359kan07swL0HHudwgjeO/B3mMsdZ4eEaQ3j0wU8gJnXg+LkfY2KagHsZttWBuw88iIWFeZw7f4LTAYpuF7asexrr127HXPYU3nznW7CkG3BsCf3dB7Br25OIy+tgGRpb/wqFHKeuM40SypkM8tkMe0t0dXTjnoMPA4qMMrvhioiR7E7xs5IHFpQqnudWd7PWyr0frViN5Kr5ieNVwMkjcFu2IgdnBO1njYB7FLQ1mo3wucrO9hU3dY94jYA7K9xdj8iTz0+PW71ybntO+gTcafEE5z1TuIXKL5/zy4w3PnD3Y+sDC32FjM4HkRWc5yuqo+TC1LaKBTzUWVIg3CS3+MqCKsu2T/JnUzoN/xONZefWy5SHk+LZawN3waZ8ZNVeALXGvpY1nsc1IOHzAaanNiOrusN8KLZM2T7cCnAvyyJMEZBdqcJ2HzyvovwJZQWg3wKlASlhAg+A4B4C7pX1EPLkqCheQsA3AMSBMse1beZS8fpGGQ98Czt77ngeDqy48B9GZIDLspj/f1IaNyCnqzWW4fKVdH6Bd4Sv1KL7eDz8kK6gnu5Vi3trG/VPuNQqcL+NAb8d4B5+gcIbyW00p+rW9xq4V7kx1YjPWglQrFW2FkiOlmsE3pvVGdVc1gPlrfzebLNsdDB59S9bzwOFiZdGZfnj/VWtPY+G1gVtpbPNTyZy06PrjWG04LsFtpcPnttf2avA/dbHsNFedfLMlM8oX+ac6fQh0ElWdfoUijkGoPQbgS3RtzjRdWKZp7qJCdmwBFy+dA7Pfu2v8M1vfBlD3QMo5vJYzGaQFi08decmPLBjE1770Qu4cGYcYyMDeOiRh9HR0w2YRcTsAmAWOGf3QtnAjC5i3hJgqwnk9DI/u2QToVwKv/DLv46utTvhxpPMWO4QoDUdxCQFPd0xFPIWTJO8A0qQNdGLQfdj8ym/e0zTIDhEdORAUgGX0kpBhak7KGZLiKlxZtiPaWQh8ViR2XpfKsPWXTgkfxJkiynQRRO6qcPQS+yC39vThbimglLmUfoj0/ZCDIh5n94/EuRUTYYqy4gnJDiygfmlw5iafg7l8gXA1mFaHejvfgybtjwKBwnElXa4ugVVJFI0HUuF03j5yJ9CiRXhWDFsWn83No88ijOXDuHMxJcQT4pAeS0O3HUfTp//kccqz+R0/ejrGfOAu5SDYSSwee3HsXn9bswXDnMsOCkFSLheM3AH55lfyF6CKChwjT4c2Ps0ett34iqzyn+Zgbupa9ix/U5AMNkFXzfy0JRu7N7+UfR37IBuUvoqYvNPYyFzEecnfohM4Rx0a4bHY8uGg5iYuArLWYJeBjrbduLggQ9AgIm3j72ImUUfuOvDHjldGLjLRbh2D+7a/yCHbZw6fRSiUICETmwY+RA2j92JqzOHcfLsS3DVOZi6iKHeB7Bv28fguj3ILjkYHx9n1v+SVULZLoEGWVCJi8BBuxbHPXfsgarEUJZIYSMgVvDY5G0V0F0LMUFqSAZa7yxs5W1eBe7VFvfFqycrqd08t2xvFAMQFoxpANxJDgqUjJwiqw5pa9hiHXgZhesN6idlTsA9453HXoWeC/jyJ4jzDoN3n1O9wjJPCqNllnVPBqik+vLJ7jitGrO8B6DOI6+rWHj9RwbSAvWVytNuVg0wfddyWaki14sC90oPKjnFPZmDSf1ELw+6Z/8PLN6+YsFnxqcne/OyrMAIM9c7llnJShKMb1hGaCTTBeWo78Fwk8GDwbbgwBZsOIoE0bGRMEh5J6Igu7BFAu0ewGfWk0i4RDDfwRoI1gvt0/QvvB6apYOjPaPSTj8lXADciQOEPBrY44BZ+2hOl/On83NYMeT58ARtZlmVADVZ9SOp9FqR08LvRrA+gjYG3iiVtR5axlT3KnBvZZf+yZdZBe63Mea3A9wbPTYKKm+liVHgXk+DWa/uZhb32xFGwht29P/1rjUCnM1AetDHeodCs/ubXa81hjJpf32rJFmLKOaWPqoaY6BTRVATaI29bbuitef7Q67erNGn/Z5cAJk8bJlEhgADH0x+ihzPFnCzS1erwD3ap1ouVlGlRr1DpJXDJTrvwT31723ugRAcTsHBteoqX9tV/uiJSRZ+yMLuKRRddHZ28t/kPk8WdwLNZK0m8MoWdlnmb9u2oCoS2tNpGDZw9tx5PP/c3+KLn///0JFMY35+FrlSBl2Cjp97eB92jvTA1ku4eO485qbn8fDDj2JwzTAcq4CYnYdrFJEnsFg2MGcqWLSADIVtx+OYnp6CHEvAdGO4/0Mfw71PfAplQYXanvQsFbrBscq96SSKhQKuXbmMNw69gfnFGSwVsqzMImXDtq3bsXvXHvSkexlA66bJ1nVBiRGCh244cG2KX/XEYYNSMJErpmGy8sI2yEIvwZUUJqsqGyXENBWlYpYt84P9/eju6aBXlwnbyEpP32WD0sh5FhtVEqEqCkQSLBUDpn0R507/KSzzIjRRhu30IJV6CBs3PQZRTEKR2yBZnlBKae9mFt/B66f+hOPJZXsQu7Y/ioGebbgyeQrHz/8NJMWGbG/E/n0Hcf7SjzG/OME5z7u6etCR7sOVK1cAoQzbaMPYmg9h24a7MJc/ibeP/B2nTSOG+LHRPdzuqZkTvJcJThf27/kg+tO7cPnaKZy88E3IaglGWcHOnTthu3lcunwWhpmHaydwYM/HMDNNbPrzzOZ+544PQlM1FIxxvPLm36LsnIOqilg3fBDXr88gX7zO/YzLm3Dv3R+EJmp49fC3sZg/weMvmCN47OFPQRO7cOLcy7gy812AwgrsXty172FYpo233v4RexKQh8DWsacxtmYrZjLn8Ppb34GczHKc//rhp7F13RNw3V5cODeJa9NTnIXAJr4DRYAoCzzPsiigqz2N/XfuAUnchpcIDiotB9pciemelFi3ckC3eM8qcK8G7gtXTlQBdxr/AKQH+334vI8CnYA1O3y+hIFNWPaqZ5xgXEUEnj5BGmWgCHJ1B7m7q8nalj0CKAE7KX94vyKAS1wcIfZ4qoe9SwIrsGVCUb29tmToEESJwXMAKk3D4HeUDP387Eo6r+pYdpIbOM2cHMSWh8jk6FkRVnpuVYUd3WeiF4hJhJAjAWGvz45lQFNl3htJgXoTS/1NQeXVxodacmmj32xf7hF9Czppbth+zRZ3B64mwswX0CvFIQsiMq4DQxI5VInGlZroWJ5nBD2H9rVkMsmKVVJa0zlXAbFV7Pv+qqooNCIvcOC54HjhElQ3zQt96Lk03xalEXVNiAp5gxCNC6VdtVghwmlLXfpWYFseaJcFiUOeiEvG1A2+R5Ro/ry5qTVOrMQIhYZE34lacly4J2G5fxW4t7hJ/wMUWwXutzHo7wVwD2t+g6bV+q1Zs/8xAvdWAXAtK/dPEri3Am6bKS5Is0sbLm2i7G7sx5aJoncoey7HDm/MnCubrHAMnCjeWIfC9xIYJ8HE06AHhyk/m12yHE4j562PUCwcacajB2aDBdOsL7XAc1S5FAgitR6zCtybva3v/fVGe9XhY1dZsCBgTkIGCQhkYZckEZlMlonUaL329vZyQ2k+yRJL7vRGuYy4JqF/aBi5oo2r165hcuIcvvfcs5i4fAUnThzD9OwVrE3L+KUPH8SmriTSHUkUc0Vcn7iBoaE1GF47jHIhA0FfhGiVWeDJmQ5myiJmizYyZRvZYomfOTiyFiVo6BjciGd+5p8j3jtE9O4sACkU/62XsTg1hddf/RF+9Pcv4Mz5kyhbOufukmMxjntPpTqxf89+PP7Y47j/vgc5PID0akXdRqqzGwvZAsglNKnFoOtk5de9d4zi2yn2neCbJMMiBZoL6PkitJiKciHLLPVrBgbQP9DJwN0wbOgGpavzBLngvSFhnwRLapfh6jDtc7h8/s/g+rnMTbMX6fRj2LzlA7CsGDQ5CdVVvXtEHdcX3sKRC38KNV6Enkvhzm0PYGRoO06dfQszmdd4rOLSNuzZfQDnL/6Y3d0F0eR57e0e5fzylpPjPO4jQ/dh+9Y9yBWv4+jx16AbSzBNB2Mj+3hPOnfpNUiyzaB3w7o92Lr2IUzOncfbx78OUTIY/O/ceSdMO4OLl05BkCjWP4FtGz+AifHrWMxehKYlsWPzoxjp34KifQOHj/0QunsB2dwiNo89hIX5RWQK47BMAV1te3HfXR/mHe/No9/HzNIhz4por8Xjj3wGCrrwzvEXcW3+e5CUMuAM4sC+xyFLcRx65+/hCpTOzkKbtgn3730Ep6++gYmrp2ALRbhWJ/Zs/xn0duzlcIRjJ85jZmGe0/8x7gBQNnX2OBjo7cPommF0p9KetdEX5GXP25n8bz2W8fcQua8C92rgTq7yVaCFPGV8DpMoSOG/IxbKcLquWsA8eD/rnWdsIRWX3fMZvIaU64GynsFfgPWofSJlrhB4/wgrFjjFF7ffv24vgzIiWaSPbpT5W1JUViCpmsbvN8kV6fZ2Ho9yuejJD1bA2h5SFng8il56NMtgd3aSQwJlAz2feE1oj2ejAlt+l0n0gvElKYNoQGlfo3tJ9iCQapSLDH5LxTzLPGHwR6k2lzscZapv/dzz5tzm8BU2bnBKRlJUUAy9Fy9OwN0k8k8BSOsCXMdBQRRgEZeIGvMMKQT8KbjIpHShUsW4Qv8PXOTDBp6bZMFIOrVKD6gdpIixbE+B4stlvG/5SgLTMaBoNKc270+UuYQ+JPvRfMCVoZNXlRQn2M7KU7LgU5YUuDZzy3hkdsufWtigitMhlF0n6Et43Uf/X+FS8JU2qxb31tfoT7LkKnC/jdF+t4F7PQ3vuwncm4G0yqFSx6UsfOisZOhuBbTz4VdL69kg93r4nmj7atV1KyC9lTE0LZ0PUlKP00ZKoIg+BNTpfgI99Bu5YAYHKM0zA3uRHbKYrMTL4+qylp4PBmaX8epY3oiXD9lKOpJI7FqzuWrUp58UcK/Vxvqgf9Xi3mxOw9cb7VVkcSehhoQusjoQiKH/0zoj8jnKQU5/9/X18TXTcJHNZtn6TmG/iuRw7nNQejRBgFFawuzUdVy/egMv/ehFvHH4xyhOnsI/e2AX9o31IdWR4jRpoqUykJZiCgqZOVi5OZCvNFlxyiYwXxYwn9dhywnMZb348t61Y1g0SDLrxZOf+UV0DoyyMCO6JvTsIt780Ut47itfwvWrl0A5j3WypJKeSxbZak/tzBcNxGJJjI2OMTHaz/3cz2PTlh0o6Abau3uRLRswDAspNcECnm5TijwHgmnCsRxYZC0RROi2A8O04Rre2BnlAgP3ob4e9Pb2sIBLYyRIFC/vKegCIMGcWrYDy/X+ue5FXJv4M9j2WcaCut6Nrq4PYcuWJ1AuilDFBBSROAYkQDBwY+kIjl74CzjSFARLQX/vWqSSQ7g2eRFQbjB7ehzb2OJ+7tIrWMxcgSjZSCbSzBZ//vx5OJiDqonQyxoSbWmYVhnZ3AKSyRjHmq8Z2IPh4WHOgU6x5JoahyKlMDq8C3PzU5icOYRkWxzFpU7s3XMQhpXB2fOHIUh5KHI7tq1/CvPzi5iceR26uYjuriGsGR5DIV/GlauXYTkZThd3547HcPbsSWRL55m0LqXt4jzu5Np/7NRLmJp/FVpMgUuu8g9+Gir6cPL8a5icfx6GtQjBJtK8p5BuG8bxk29i/PqPoMYsJNQ0RkdHcX32IodMFAsuulI7cNedPwtVGIEkxXFp4homp2d5nYuWCUlRAE1GMpXE4OAg+ru7oZFnKyMnLwQpDExaOQtW8p5Gy64C92rgPjd+bBkH+qzytRT9QaEV6K8rSrXonFbkL9eBrEhMEEnvLLveMwHesmdbGBxVuWTDy0BA1moGc0F4IWn+WEawGGiSzGDZNiv52Kquegp+2jskRYZJqS9FkRWs9DGMsndN8GL6A2vvspy2nDfek41cSKSh8lndyTOPgSWlUwulOaN1XuvsZU4Bgsy+VZk5TlSyDFtQRM/SzG7dPvC/yXMzIOKrZ7kOvQDhsQyszJbvsaQ4MoP2gBvIJiWa6LB3VMIVoGV16OUyYn19yNG+K2vemHIctxdPTooK6kcw1rQHsMxWI/SiMp51gHs09j6sAOJ14s+3ZXjhUqQCcXxXeVIK0l7nEHmdqLHnEGlZeP4JqLuUMUWASdwyrDVantOwAYXqDebQkyW95waKrvC6DuY2+h21uPeMbm95+3o/7lUtD867XHAVuN/GgDYShjdv3NSw5nqHQxQYRzfPVgWF9zrGvdV21AP6KwHMjUB/K/VE29DooG9WX6v9poPVMMu8cdKBRpsoHXKkcafDIaZ4RFU2u7n5G3tAbEJaYgIHAe+sT1gSfrYXaed9gji/4MChw4wBfIQhNDwOzazgwYZfbxGHD4zgufXqbPasRi/KSoB7VPEV/Xs1j3ttV/nT52bZNZjWYSxGpGueYEDCFwNXnXKqa+jq6uJvy3Q4npjWb1syjsX5Gc65DjXB98qCgWIui+xCAWWjjKNnD+Hoi89iU/kGA3c1raEt2Y7OZK9n0TYL0EtZ2LklGIUcdGJot4CSrSCvE3gvw1ZiKJouLC0JqXsABx5/Gpv3PwA1kYJVysEp5fCtr3wRP/jW11FenEFvRxsk0YGoKsiUShDiMShtHTAFCfOLWcwvZNlNlYDj4x94Ej/7C/89enr7AVUDOCTAIHzs9ZeEWBL+dJPf3zJsBu26acA0bFiGl+KNc8krAvp6OtHZmfbcI8lVngR922bBi36TJIXsVnBoPyA2ey2Bsn4eV8Y/D0M/A1eyUTY6MND/YWzZ+DhsnWKrY2zlJcu+qAJLpfM4du5vsJQ9DUUmHwCFc6cT6C7ok4CrQCgP496DD+PSlTcxdeMiJNlFZ3qI86efOnUK+dIFqHFqFxmUZUgi7UkWYnEFliFjqG837thyBw6d/B6mZy6x0sDQbYhIc10WbnDqwHKuA3v33AfHLeH02UPQrVnEtR7s3/lZJOJtePnNL8ER5iApFkpFHSLaoKntDNIJyBOj/YsvfQ+GO8HrSBO24LGDH2eb5ctvfxuzmbfYhd01BvH4I59FXBzCifOvYmL6eZSNRajiMO6/56eQjq/DjflrOHX++8iXryAZl5EvLMASCtCUNGy9C7t3PI21A49CQBqU65rSBWZzJczMzKJc9MgZE53taO9o57mnNyFGVlHfAsUx0z5RGIVl8N53GzJEs1vfj8JwI7kqAO6B4jpIBxeAk2VWd29ko8A9DKiCsb8JvPhWUr6/yiXZYRLM4MwNgDifv4LE57AXXhMQyhHEpVKe8p7qMjmtmQfe6XfKLU7AzCvnn+e0J5D13I/Ppz5QRgoCh8TNwWEc7BklMnAnA4CmqKxgDdzsl8/6auBumCXPIuzz6pChgBSLVLfncn9zthqP44PjA5hUkzlFHEBWFN4nGbzHPO9C9gjy0+557PkVKcX7D3Fl0BhGLMf1ZJNlOYTYSPx0DuTsYpMWjRjkRZaTCLi7gg0aUNUy4U5lcOTwYdzzwSdQIqLCWAIuAVtyX/f3YY+vxZO9ApLVcAx4IG9VyXy+wiEqlwTAnRQo4bjxMGhWyLJuewYXUqCQYSYIlPBS6MnsmcHGHdc7i4los1hagiQShwwpFhMQyDrPKSmXCe2C96EecI/uM+E1H/5/EEoSlF8F7s126H+Y66vA/TbG/R8SuDcFQ36alKbl6vT/3YxxbwS8wxt2uCm1wPWt1FOrzpobcsSK30q7Gi0dYsAmaxtbLomgikiyRIlBPMUEm4YOVfJySpMbm0sad9vbiAmUs5WQvgN2eGI14XhKT0CwKcaOmVs94YRibvlDZVxi2fb4T96rzz824F5LwbUK3Jdnv9FedfbCPINwEiZIqcSCDFmqCVjaXr5zdo0UFR+MeuEfJPT09fSikFvk+EtXIkK2NvR0JthqPjl+AyVThyWbyFw4gjNf/s8YSwvoW9cPQZFhl4klnRjWS7CNIuxSEXohi3KxCJeI4wQVhqsgo1OcYgwLJQdnp+dxx72P4tP/w/+Cgpzk3OmqkceNCyfxvW98CcX56xhIqWQ0hWOV4UgSMroBQ4oja7tYLFmYXcphcSmHEgFxR0Ai2Yn/6Zf+VzzxJ2zP+wAAIABJREFUxJOAokJuSyFfLMHMG0jG4tBpGG0Hkh/WQrncDceLjyQrGb3TsuRClSUk4grakjHE/3/23gNckrM8074rdFd1PjnMnMlBM6OARgEkoQzKEhiJILNgbOPs9dpr7Mtmd/G/9q7Nen9snLD922bBZgkGbDAIBEiyUADFkTTKk2fOhJNP5+7Ktdf7VffozNEZzUgj7e/rYlrX6JzTXV1d9XXV973P+z7v86RTR22jWm1XBd5d4G6ZkhxJhLJUZcswaDX3c/DAN2k6ezBSMU5QYGDwUlYtfzNZvYSpW6rSp6dMdDtNbFTZO34v07PPUK9PqaDaTvczNraMA+NPq8A69AqcddY5TM/uYnr2oArYe4srOWvD1YwfOMShqW203ElVZV6+fAWlwghHjkxQqc6hxTYrlp2rGAnl+l6ee+FRmq0K6VQGK9VDX38P5eoBBRYM+tmwfguaHnHg4Iu4/jymXuKcjbcxODDG+JEn2XPgERrOPmVbJ6+JDd1Az0a2nnsRKdPgwYe/o16XZEpKW8nVV7xTHe+j2+6h1tpBEPpo4RBXXf4u0kYfzzz3COOTD2CmQpx2jqsuu43+/Aa8oM2hqSd49oUHCJlDN13FNMhaQ/SXzmPLhreR1kcTWmrQUjoDIjIo35EkZBSrQNZONf8mj7TSkVJlRFXVE8p8R5LsqG74GwXeTwP3l1PlFf7rMM6OiowvADHHgMBFVPmF7124Ni4E6N19d19/6bWISFwhbAvDTBGEsUrgidaFLnoX0kstWTC5ckSPRgNTGmuU6rxcNzqRIYlATSmfx2GAHgdqm7QkC6R/OYxU3GBnM2qdd4TSrbQwUiq55jVaKkmoHVWmjRSQX8jqO2YtPOrvlgjKyT0qxyNMPsX0US18hjp+OW93EZVfjjwpFmsYUvnVA+ZnJyn29iE0eF3my1QaeVvCKBJGUOKOoxgH3SRGnHiVx8q4c8FjUeV9oY978l29FMTEmjAOE3q5EegYQk+PEmZit+IuSc+C3NHzbf76zz/Fhz/yG7jpFIFhiQAQvuuSy9gqSdEViFbtDlGk2GbdvvTjxYgLe/+POY8Ow1G+vyQ5+1LrQ7dFSqr9FvI9Jn3qYRzgq7Swjm7aGKaF4wp7y8YNfHzfI21KEkf0C8JEUyA01HXQTTZ047CjCZcuK7OjdyTH2L0eVBKkw4RYDNyPbrNInG5w5dknHUL+KM5VJz04r/OGp4H7KQzo6wXclwLXr1TxPFE1tAvgFt60x8yVR/uij3/yJwJ9J1t57i6UCxfTxcey+CjeCNC+8DgWL8wne2wne87KtzTWErujbJZIBZ0BWTtD4LSFL0+xkKO/lCdnWcp6qFWrJ5n3zoQvq6XsR4J9CRBkkRVRGl9ETyRrm0on/sMSDHQy/spjtgP0ReX2JaGajmPsEur/i8d+4ST/SrfGvyXgfjL3j3x3pyvux6+4y/h0BY4k1pMgTK5f+dkVpWvUWwrgCyiU69S2s4yNjTE3M622Kw30kctZpAyPvJXBbcU02m3qfh1/YhcP/fnH2TiQprSyRGTEuPUAzQ8xAxFJaxOKarvTVH7oEsyEWoqWD5PlJlMNn1qY5nDD532/8Gtcf9sHmGg66KFHtj7Fd7789xze9TRb1owodXoRubOsFJOzc7imTT02may5zLV8qm5IzXFptlrMVVs4ocFll17Nb/7ab7By7Tpauk613iJq+6qC5nTEm9ISj0t/v/QnRiF6pClv9VKpoAJp2xSdCkMlDTSpKBkJfVXuWwneRF1eEnGmsqpKdCsU9dqQYLZGvfIMul7D6rGot6Xwv56cPYrWhoyZtNTEUpExTKwctNsHqFYPEEUN4tint2eIYq7I9FyiIC8q+dJ76voVwshRdnRRYCmld993mKvso+5Mk8mm6e8bxNb6KDfKtJ0ahm6Tz6wknykBFeYaBylXpkmnLYr5YfLZPNPz+xMqZmRRKvaDFtBoltENX/XO9xXOUZVuaFFzDlCu78Rxa+q1/p41jPSdKQpv+FGT+cpBNLOq6Kux30tfcQw/cmi2Z2k6hxNNEL/ISP96wKLpzKn92RmTKMxTyI6SSQ13VL7rNLzDzJX3KQ96ofMb9LBs8GIMpIVB+kcDNFPYA5Lo1IhiQ2kWyEN8BKQdVuzeZGq15MmO+Kc8oSp3ySKrCNBKbOwU4ohXeuuPYjD8SnFVV5yuuxZLxb0LrBeuSUfX6k4B4+j2C/rRFz63VOK3Gz8tfE0ZuCkVc5mfdCIRktRMtUb7Haq7ApbCdos85TIhkm6KYaMbtLWUmMFhaGIjCGmhrovFmFxfUagEEdXckkorC0mksp62mJqZpTJf5oUntrN+7To2bFyngKYAQJmf5Zgkiabun4UsgU5vvbIri0Ok00bcNkQITVXtRWVeRNrES03ZuclRSSEhmeu6rD91Tvj80k/dzvZtT7HpzDP45J/8Kb2DI/hS9Y400lbmqAhv0kCQqO0nAuovB+5LVd6PB9zVOQlwl6QAEWZooqsOweSTFHA3AiItwPJC8q7Gf/vof+Fjn/gEZVnHUlkMSyrYwkaMVbKjC7C7jLIuk2FxzHrM/bmo4t6NJbsV9y5wXxhTdreREfYdmXPU9IxhmkSq1UKE69KEYkcaibVqRq2zfujhui0ct069PstQX5H+Yharo+vQTTgspMSra3OBON3Cv9UxLUiULATv3Wt9cdw/sOKsk57ZfhTnqpMenNd5w9PA/RQG9PUA7seriL9RwH3hYvVKp77YB/QUhumk+tRPBJ4Xg+alQPSJgPXCLOqJ9vda9t89B7E/UcC6U40LfFcF9bJAtxsNBnpKXHnJRdTLc8xOTtCsVtTinrFsUtI0HCXCdiqrGmt4UYDrR7T9gJbr0RZ6LobK3AuQlyy2VBYV2On0pkkMqmxHlngsdW7HC1yWev9S4P6VrteTZX0srpB3F5Olr71jVXEXbiP7Wey/ehq4e4rePjMzw8GDx1axduyeOVppV1WIjr+sgE0B5N2KgdCcVTAXJloM8hgZGaFea5DJ2jiBAP0ma1cNkLcz1CtJtcjVYHL7w+z8wt+weSiNm3Hw8RTF3K80KMqVK8r1YaBs2xqtlqpouyHU3IBKO2ai6jLnW/Ss2MS/+8VfZ9kZZ1MPNNKhg7v3SZ6851/QnTnGejJkaOA0KrTaDQX8m1g4qTwTrZDphs9MvcV8s62qGtWWR93TGegf5b9+9GNc9bZrqUUB5WoTHKHDh7SVYJTQMxMBoiYCwgNSoYA8HStjq/5n2zQVhdw2dTIZKxGnJMTr9Lf7nYp9cp2ryFjtT9aRjKWjhw6ZrE5+qJDQ+7U8oQfZSBzKOiKUZopmoGHnbFK6Q+A3VCDoB20yWRE4MohCS/VKih6BtOsYUvlTPbERvohT6UKLF+X6AEMBG6liGXi+gSmKx7RUQOwH2aS6YzTlL0LaKkA3tCLiMRzjKYEoGQXhCYl9W4SvfO4Tf4y8agUwpNIVNtANV4Fc0dXWsZmdL9NT6sNUiYsAP2pg6HL8GXWMok6fTsv2LqaCzzkFuoPQJWVqNNpzirabMnOqEiUZTDlPSf7YGalMyXkJX0LGOwtxL2IjrZsiDiWMESG7i+J0wh4JtETyqsviTTzCO8wloSora26hsXbYTQLcOmd6KuvjK733RzEYPhng3h2zhW1ici8tpMqrNWmBXdzC9WRhLPBK69Pi16yUieO5av0VH8kg1qm3XVrKMQKCGOUYYZkGKU2q7b5ygiCWnmYDx7Bw/Agt8rFNjVLGJpeW2ECqqVK2DlTCUewGRT9DT6fZO36Qxx5/Qgmy1aemGd+7j02bNnLzzTczMNCnALuW0hVo71aMu11yXVp+F7jLriUekftTWnZEe0OBWD2dtAUJE0Cx/rqU7qRyLDdCGo9f+5n3snHNCr5953f5yG99lOtveZeap4VthS5JOGGmdJIAai8dPR5V5V+i4t75Io/2xB8tLrwkwqaOR/r8RcVftQUJRjcwlO+tiEYKcJdEaSh5DvR2m4Kj8dFf/Qh/8Befoq5r2L1DzNeqPPv007jtFpdccslRYTo5BEmCdMH88WLRLvBdMi7piNN1qfKKfdC5HrttkuIqYmfytERDJQhVwlYzLdqeRrUeU2tGTM20KFfaHJ6cVbobc+VZ2k4DP2hy09vezM1XnEEhLQr+LzkPdGMvGaOu45DC6J2xPCaRs6BFYTFwV+9Z5ON+Gri/UTP7qe33NHA/hfE7VXG6kwU0r+kQu4Heojf/WwbuxwPLJwui/y0B96OWLbrYSLlkrBR+s0HBtrj2ysvJGBqH9u6mPD1NzjLpKRZICW1e17BEoMZLVE91w1SK10LJc7yARluqUB7T82UkdyvZbl8AvgB53VRgXqhjygdeLFKWRO6yoHZ9TTtutF1Kfmf7442l9HpK1ltV9BTHv9PT9gosjpO9zl8P4N7dx2ngfuwX/0pz1e598ypwkYXfcVtqwZfAoJvR7waD9VpTBYbSgyfVW3mIeFmr0UJEg8QvXU9F9PXZZMw0ZmglID8Nk889zvi3vsyw5RCkPYK4jVOpE9TqZMMIS9giGjScNhVhoIj1WhhSk0g410dTs9kz22brFTdx5S3vBbtP0U7N1jz+7od46u6vsnyoh2JWJxU0SWmRqlBVWy3K7Zi2nmaiFVD2Yb4dMFVv0nICBeKbHuSL/ariftu7b8fRdcq1Nl5dFJY12r6vfmpCjydWlGphI5hBrHo6dTOtbJYUHdb3VG+9tAxIJUy1IHR7SCU471B6VXVQgtxOH6j4vkdejJk2KA4WaPltUmlbtQKURDAtcBW10hRPe0f64tOkUyKEEah+SKl2Y3jEkQg25RVWVdVgmVNUryykBNcLxNYcBZY9L2mNkD5Z1Q4RJjZFaC6R8o+Wip5UzeS4HXRFz5Xkhagco9S1RaPASqdU644hFa84INYkYSEJgCQ/IftMrhlR4U/6XiVI/vrXv851199IXoQKk0KfekjxTB4v7HyR+39wPz/z0z9D6EtlW0SxEk0PqW7u2bVDuW+sWbMWxw149qknWbdunQIz6qPF0k+TSp1YZ0prRnIsulAnhKQaJNe5VCIFmMisqPpm5ciVZliEIWOsJtGQTlFSMS2SID6puJ9o3XlN63fnTaeB+9JU+aOgo1NR745xlzLc/Xtxj3vSXKakvBN3iOSPo+w0Rc3ugBtJuh1NUnf8wrvtLaKdERgGk9UqByfn8KMUhWIvhVIv+UyWUsGmaKVEmQK9Y98ljI5ZJ2C2XGVubo7Id+nNmgzmbPKi9B4HSjhOBC7dsK2E6WR9vf/+Bzl8YJIfe8e7KOSK7N75PM1GmbEVIwwPS9uHCGV2bfHk0k0o8Cphp+zTEn9wSeSLYKdQtr0gUsKR+3bvYmp2jlzPACMrVquEqVD/Y9PGTFkYaYu0nVLtfXmtiXNgO3ue3caOveOsXLeJK6+9GStTlLtWFRdIZY+6L0gZQc4p4cwnPdxoScJXWk+k4z+h7SffgaLSq38yeyTVegU6Q5coFBE+X6npy30q85y8QVPFiZDQEJvNiKyZZjTXA3GWj/30L/DRP/oEQaFIG4Ovf+c7/NZHP6q0Wu6581v0lYpqn5LAkCRu1+knuZ9lFkhiJMUY6ERSCdvmWNV92UZau5Kz6MyRUZLkjXUfL3CZLVeYmy0zO1VmemqWyek56l6Eq1vUXJ2Z2Yj5isRrkgTO4YeSkLRw23XS6YjArfGBd1/Je67dRMmS+dpU/ZDiaKAeHUV7Nc/JOtOZl1QFvXP9JQfYdSE6dlZ66Trv7i7Z72ngfiqz9xv33tPA/RTG9rUCdxW0LaItLwY3r0YNdalTOFmA/mpPv0ulOS6wOwk6tpoMF2x3ot9PBri/lm2W+tyj47YgMynPdamQR1vLji76x45gsuSgAnoBQT09RZrNetLvFkVcefHFbFqzmsO7djI9foDhvhIrlw2ryo74Zbe8tuqbtWUxcV1lASOLRb3VJhC7qyii0XKo15uq0u5EMTP1JnPtNsKfDe206tdMyUIpwEAOuEOtkkBUReKq5pUI5sn3KRN995pURDQRmenQRl/q9EzOU2Vklap9IlajRFU6Na2FI6HAxILHUtndV7r2lrpHutufXCIgWTi736ec62kf96Ur7nv2zSpKtQDN2dnZTv9o0n+t1IJT6aSPEl29LqBdxlb6gdeuXkl9XizjKmRKKSIjIlMqMFgootVjzNDDiyrMjz/Pc3f9M8N2jGXrtMozRJUa0/vGpW2YfLZAqVRSYGl6coZqo4kfQzOOqYigXKjTu/5sLr/5vQytOZNQy6KRJefOceDuTzO//wnWbdqInc1SLc8TeT5Bo015dkZVulpxyN6paWqRzmw7ZHyujkeWuVqbAAl84ed++Vf40M/+PGamQK3q4lY9oiCpiMv1I9RFsQoLRBFYAmJ1awm9Mal0CP1aqJKigC4VdwHDEgzKQ4CrjGE3CaLuPUWgleAWFRjLc/K+fFEEiJKxF+qshLoJOTtC2DyJMrUiXCZ0T2URFxN0EK8ZiE1SxytaCVuBnepYQgUxYToBsyKMaZkpotBTQD6pjssxxYqmm7IU7FD1cU0ykSL+JBkAw+7m6zpa2ULPlLGQa0QSG7bqpPQdlwfuu59MOqH5q57dZpObr7taffbf//0/8qbzLuLI9CyrN23g8MwBRgcH2LpmA9LK+uSLL/L5r/wjH3j/7cxPz9OcrZGxc6rHf/maUfbt3UHatphttNVY5owUy0eXKWs5GbusnShJ9w/1UytXuODsN5HPKfEDJWKVZCkSAJ48Oj+7fZ4CImQO6c7+3UVgweuvdv18tdufBu7HAvfpAy+pynfHUq3P3Z73BYKui9d3URPXO77ZgTA7NCsBgALSpP1Mia9Jf3kax29i5zLUxVFDEumuT9q0yBhZqo0qkR1QDlp84dvfYvvO/WzedDEXXXw1mWyPap0pZKA/YzGgp9X966DRCGPmmg5zdYcjs3P4roMdNFhRzLAsa1PKiiCdeH0LRd7H0H10L+DxBx5h4+gmRsfW0Zb7VHd56sl7mJk5yA3X3oyZLtFs2RgpGzRfAV3po5a7MC5PUi/PUBoeotZoUJ2bV4Jy27e/wMShw8RunSl5LltixokYW7eR0fVnYvYsI7ZzeALy/RZ9pTQrMg7mvgeZ2vUM5bbGxVdcz6atF5Gxi4Q1cZ0o0NDSqoCgBO3wMWmquSbQMkSxCNilVQySEUq7WExKGlQYCGGaUFoJ9IBUzsBrVrAMjVa1ThQ0sdINzDigWXYoigVoTy8pYTUZPqQCnPIEXq2GNh9TSA/x8Jfu5N77H+H23/oIa958IUeqTT75N3/H6nO2Mjc9za1Xv5VVg/1qLjDtjNJBMUQ7pOO9rpPGELG42FRThRn7Se9+yqatLPUS9o2sCZ4bUMz14bsBoS+6RllabY1qrcbOg0/TcKvsHh8HLyLVBLfmcmB8glps8OJ8Ay03hmWtoe1nlEaAsBeCQFf6R4bXpJSOCOuH+dB7384NV21goFd6+10C+a6tRBXfDCUalJhMVyxNX5ibRIoVJqwPTRgLHT0VlaBc0Pt+TDzVoWp0753+MWlnOrnHj+JcdXIj8/pvdRq4n8KYvhrgvhhs/N8A7icHcJYegONXXF95wE62+nAisK7iqeNYwS18beHivdSRHW8fi49z8XYL/TJfE3BHU0H49PQkvX1F1eO+fuUY111xOU8+/DDO/DzL+noY7e9VmXEv9FS2WU8b5PN50kLBFVqs59Fst1XALhZyDemFlyBaOkcd8ZiOafgBE5UGE406rmGSyuRUAU4FyxLISJWqQ8tV1VRDI/T8TrDTsXCRsZbJXvrVJAu+cALviM28NL5vDHA/0T3yWoB791o5DdyPT5Xfd2D+qFiPLL75fC5p1RCxpShSCSMFa8y0qhSJJZF8V7aVZf3aFczPVnC9JmlLo2+4H183sXSDomAj14Fwlucf/z5HnnuUvqxyqEVrNQinpzmy/wD79h5RfZzLli2nt29AVbNn5sp4wgDQdA7V6ri5ImUjhTUwxsCy9bzloqtZs3wDRvUwT3/zUwyk26xcu0apyB84ME7sRUSOx+SRCZUQS2XSNMOAqUabg+UGZVfHN0rUnYCpmXl8w+Q9P/EhfuFXPwJ6hnrNwWuGBG2hficArh20cUNPinUJ3pO8mOph7ySvOtUPqXILg0ESIUlFNwHhriOCQ/6CHkRRNE6qObKdvC+bs+nr6VGUeyVGJ33W3apKJ5koIFXuYzVfCNm7Q2VVfZ6SNOz0p0rCQtV/xIM8CJFOb6VmrKyFAiyVPJBHAuIN0+jIcJtq382opYB8GguJW03JsKgTl0QBtDwXK20pHCy9swQOXuAQZHoQ5+mdz+/g3u/dzVsvvpTnXnienoF+9u/dza23XMf6Nev4oz/6S87ZehE79+xFtww0O6K/p8QtV74d34n49n3/qhgYrXpDspoMlQbYv/8Qo2tXsXf/LoYHCmw+azPfuPNubr31Nl588llmpqa58PwLGBweYu/+fTzy2GOcd/65NCrzfODW21RLggiBKqwu3s+qNUTEno5V314415zsmnYKocRx3/qjGAy/Uly1ELgvtbYv9G1/2RqvPMCTuSzUDNWbrhQKlK2Y3Abi9OBR6MlSb9ZUckoxjxRVOyZlpGkLLd6pc+9D3+Wh5x9lOnCYqjhY5jDvvu2nKJSW09c3SE8+y1A+x2hGepKhHaNENg/PzHFweo6KA5XyHNRnWNVX4JxVy+jLWRhagJ2VREST0GuSCkJ2PvkcZjVg6yVX0JB72o65/55/Ymz5AGvWbiYiS2QMEEiriOYj1JJCJovWmOXgY/dyZM/zjK5YqSj3UvndO35EHefAwCCVyYM8u3cf1XQv+eWrOTQ1QysyyPYvY2zDFsbWrsUuWPhBi/64wtr2OBm3gt27jKFVG+lfsUFp7thBhG5YNMysmv9lbhSwm6KuGHq+lhPpR1XBjwMfU/nFOyrNpxKXelbZ3dXiBnrap12dIPYahI7HyrE+Qm8Kv90iaBnk+0eI+wfQperszeNXpmg05jE9jd3bDvG9L93DzRffwl3ff5Bbfv4nWXfF5Rw5PMG/PPAQn7nzPkWR//yf/g9Gczah66je91jammSejLzEkScWtoPM3ZZqdTBjVzGkRNMgiENMS1OgXVXgxcFDK+F7oktis3/fBP9612P84OH7iYxZzr/kTFJ2Cs0LmN13hKJVolJ2mKr7PD1Vpa33U8huIAxk3m2RyaRpu4FyMLA1D82pYMY1fuln3s1Fb15Df8lQxyTCdpKsVUl0zVBCr5I4Vi2UsnajYYWioSAsJy9RsRc2hTCFui4ZC/QQ5LmFLbJy//QtP20H90bM66e6z9PA/RRG8N8ycD+F00pis+NUzl8P0brjgebFn/tGAfcTVeeToPglkvlC4H601PSyAT62wty1RrHSOq1aha1nncHbr7iMbT94AM116M3YDPX2oIWhAuQSwZsZC8Oy1KTaXyiSVeqiAZ6f0LikYlcpl/Gk/1XiZOlPC6HlR0w3Ghycm6fsusqzNCKlJnB17B3/YVmwVGAvyvMdFoGIqhwFzGrhSoTJuj6x3cD+GM2DDlVeUQpfpV/8q628nyjBtfhrOEr5WiDU163GnBanW7rivnP3lFIyTkB6QLFYUNXiLsiUHu7EfsigWq1SqzbUsKfTNivXrGBiblapyKeDiGUjo0RpQ/Ua2h3grjeO8OB3/0kFkj22pvzCUwLw5iaZGD/Ezj2T7Dk8IYp3DI6NsWr1ekVPbzse840G+6dnmGo2Oe/Kq5hpOoSxyaYtW1X1601rxwiPPE8hrmNEDjk7hSk+6G1Hifzs3LGHqakp1QdpZm3Kjsts06OFxXwzYq7mMFOu4cQGb7vlXfzML/0qbij93hEFu6TYAAKghUrZdqQ3P1HZF5Dd7d8U4B4qNeHkahTlYwng8rlcArDFBsr3VeVeqRl3pCe616WEWIkoZayE1Ab6+kilk+SaAHehtiaTctIvqtpUFgB3U9HaNRV4KuAiVEkd/IRvqvrwBaIErqcsnASoKvKsWEC5PoYlyupiCi3oRUlhq2SfjJl0iQvzIa1BWn6RpJ46KAg6h6XyBYLUVRU7IjRNfODIVJl/+OznuOn6m5iYmSI/2Mf4of2c96azWD46yj989iv09QxSnp4ll7dYtXqEyanDvOOmH1NiXIdm5yiUitz13e+xesVKMpkCs/MV+gYHcdoNpif2c81VV/L4o9u44rIrefjhh1VSU777ZWPL2XFkXH3u26++ihee3s61l13O2pUrOvOh0Pql1SGRlns9NV1Ode1d+P7TwP3YivvM+DNHh2fJGGUBdX7pGKazrh9tAk+SXV13FkWFD0PyGZtms41pW0ogbq5WQWQUpquz/O8vf5Ydux4nND3quFjZHrLpYZaPnsN5519LX+8aCvlB+nIlBi1bOU404xaVRoVKvc345AxzzYQ9JxodfqOi4oHzzj6DVcMl0lGbjOETuq4Sg/zh9+5i4ulHOfecc1ix9Tx2ju/noXvv49Zbb2X5mrW05MAUXV0K9S0yMkVI5deZY+Khb7PzkfsoWBnmaw2OtNq46Tw/+xu/C3Yvf/GHf8gjz+6gnRvFLEqrUZrYd6lMz+L7AVo6x9DKVaw/91x6bYNzS2mWi9hjyqYewMD69ViFnLIrc6KApmmppEhaqN5RQCqWiQFcPUsoc0PUVEnJdCw98TquLlGKWLiJOF8bXxerzr302S6D/Tbzk4fpGx7Ab8xSrTcZGFwDPQOSRSZsVQkrMzSmpxTrq1YJ6OvZzPLhLZBfyd/+9u9w/lsu4Lzbb+Ox797B7obLv/svf6Raeb71+U9z7UUX4jabib5FSqftiqaGmsEVaJfzCISVIXT82FMAmDCpZKezKcqVCoX+AdpuWtl3TpdDfvDDp7jv3m1MH2lhpWNajee54cYLWDaQZ77a6dJQAAAgAElEQVQiaxz47YB9O6epNjT2z7uERh95o5cUHul4AivlqJhQWov6+/splrIUe22uftvFbDlzFYVMilQo7QIGnrQNxBq2aBwpgUNPMeN8w5B0MGmh8MfCfGgTy/FLb/wSwF3R+qUn/yj7KLnNTgP313M2f/32dRq4n8JYvhrgfqKPeb2p8if6vBO9/kYA9+Pu8wS0+RMBbRXTHi/RsKhqf7L7OlXgLlVrAch64LJ2bDm33XIDO7ZvY3L/Hkb6eli1bJmygxFfUVGbnpktK/G5Yl+/em6or1dlre1MToEmT9FwfSqz8xw+eIC+3h6stK2UbZu+T7nlcHhunhmhGIsad5RQrpJSgqqpKbKtamFVAiRiV5OAgO74Jf1lsu1LGdmjrQHdal+HJqpEbzq2Movp9Me7thZe48djg7wEvF/Sae5+Z6/EIHn5ay8lUk4DdxRoPJ44nQB3CV6kyi7jmJbeSmF0tFpJT7aGotIbhkmtVmNycjLxFLYFuK+m6tRxmi0yoUZPsZdsIaN6lrUoIKM5zDz1AE/eeyc9tkkpb6me6shtojXmKc9V2L1/ij0TM8y2msy32tilXgwrw6o16xgYHmH/4YNse+45+peP8rYbb6TRdKlV6jz52FO87aILKLrz+HOHufzCc4ldB8drk8kXePzJp1m2bAy31aZRr4tum9KDmG37zDR8Ds+2mJ5vcmS2DFaBd97+Qf7dT/88bpRStjwKeEdi1ZTC8T2arba636xMWlmYSb+oWMGJ57wrtk3Syx7HHRvIFMVCIbn3okiNf9e2qQu8u/eJKEwnmgyhAu6D/f2JWrp4LGkR4v+b3KQJ6OjqU3StHxO5tyQZ191OTIZ8JeQUkZLqTVpU2QN0K62851Mpm9iN0dKSSEn63xOUnoD2SIpNpnSPJqDGdWOKgt67s4gkR9yk4q6eEtAfCsVXQ2T1m0Gkko3VsofXdMjkswSWRsNv0FcsKVJnpeopemfYbJK3dLJGiOe0yfcOqqSASOKZaY2646hxzRgiWgf1pgh5GsyXp7BMk4Kdo1CwabfFptDFb3vquy6LYF8hr9w8nFqN3kxeJXZkLhVhqC5kk6tdteGeZJvXidbO1/P108B9aeB+vISusISWigcUMFFxgjDMQtW2JmowQk2TtT4SKzakYprHabmqeim2b7PlMmYuQ0sL+OvP/S0/fPphmk6Zwb4Mhd40UdpPNCycFKXCCsaWb6VYWkcut4JiZpCCbiumio/LfL3M3HxVCdsdmamq+TgVCagKmS/XWTs2xA2Xnsf65QNkpB1cN2nFNobv8vx93+SxB7/HhVdeSjZToD8/yKbNZ+LHGrXApyUdNEKPj0IEewro7zVbzD7wTxx4+G6MSg07X+DpmTLm8Epu/Y8fg1bE//zDT/LsgWmahRX0jIyh+RXmD+xmNGOitdvUGm3iTJ6KZtJb6uN9l17JhWdsVDaKc+0mUV8/oxvWIHVePxXjpRV/CCsQ8C7zkjLTxNOFCh+hmW3Vu46Xxos0XLE7MwIsvw5Bmdis0nYOogWzjAxklV6IJHRbDYds3zBoeTXftKsVqjNT2KFPwTAxUkWIc9CzDgLZJsc//M5/o9eyFJvRz6d5dq7O335/u7IV/fCtP8bv/fZvqQlOCRqmE8ZTHEtRRPUDKoAbiAuAKOPrCd1cF+Bu6Lhi1ZYpcHi2yQ8f28WjTx5m/Eibg5NNMlYfeBaZlM/04R/ywfdeRdZsUatNElkRpmExuW+eKM7z4kFJkBhYgc6QHbK2t0HBqJPL2mRyWXpGlrHmzM2UVo4S2gaDw32qeSklVHotQximFENSREWFpq8J40Kmck0EQ0V8U/6FGHErYZsIY2MROF+ou7IQuMs9cxq4v56z+eu3r9PA/RTG8pWC4U0bz3jZnl8N8DjVHvcTndZrDVJea8X9lT5v4WtL/X6yYHupc15YtT+Z/Rxd9BdV3F8SsjnRyCavCwhymw0GS0V+7kPv58jOHex8ZhvL+nvoK+YSbWXDUBYqVibLwSNTjB+axEhnlAqzWGNJYSufK5LJ5xT+FuGnyuwMB/fvY+2qVQoYlHp6sXJ55ppNXti3n0NTU/iGTSMS8RyxnknooLIDJXbX+VuqCt1gv6tEr3rgVTVeJvejXf3HBLQLe/xVxVEB/6Tfd+FDCdgd57HUfXCyNPnFuzz+PXUsA0K++8e2ParefjoYPjYY3v7MuLIttO3ECUGgmgBJqcLLQ6rFkvkXoC5gXlTppcIsLR3KDq5aUd7ruZRFIZdX15CRDimUYtqTu3j2G/9Iec+L9Ejve1+/6huszc+B2MQ5Pjv3T7Lr0BQT7SYV6bvuG8bVNAaGRujp6UsE3kyDSrPKi7t2snnjGWzZtJkj4wepTRzgxgs24UwdYfnAEL4XUHU8RlaO8dVvfIOBUok3n7kFPFfR+euuz86peQ5MVfCEvqnbHJ4uo9kl3vuTv8hl192EYRVxhVouYFf6vmMSYUgn8dwVBkI6JVZwIWlLVMxjnE4ffBQlDBqpyovlo6rmBJ4at65qsTAVlIhWR22+O+dIpV6o8qPDw+TyqQQ1d4Sajkqdy8YLKu5KqE2TJFysqiuq717dixGhLhAhgobL/L49FJYPkxoYIHIC1asZxCZmSlwrVKFcYe6OtpKqLralxcBIkZbZSlo8pYdd6OWaNPKEmFKB95JAMaqWqVTm6du4VlXeY02q+JkkEdAp5JOKcMJEkTttiBgeWMIQCLykf356htqevbhOyOAZ64iHBmhnDPzYx9YsLE9U9oQRkFLOG4jInBbjRTqeF5C3JSnkkZKeZMVCSCSlROgvn8pgSrO/pqtAXtS6laxVHGCrJORp4H5yK9sbv9UrxVXdivtrA+7Cq5CETYQpVm0CaHRfATPFVhFrLmHPBALgpHyd4vD8FAemDvPIs0/wnR/eRZyLlQBnQUQkCynyvQbZnEFKD3GbAaX8crK5VWRy68mll2E4GUK5d7SYZsuhUnMVtTwMXRqVMm6jQiplMVvxFBgdLca0ypPceMt1vPXaW3jisMuhQ0e4YGWJtb0pCraHHUUUjTxuy8WTpF/Bohp7YBpSGFYil4V8H9rcfvZ862/wdjzMiNtSt+EOTyMcXMbNP/+rRI2Q//GHf8xTe2bwR88ktIqYeotg/iCjcYuxvEXYdJiu1Cib0jpl8yvv+xBnrlpNWtYH3eD7O/dw0fXXkitkidMaru6pCyQVmKpCrYvQpehpSJXXkFSn2MOZpH3RKDHwM9Jm0yLlHiZwDpMfNUCvEIdlkYdX4nExNilrCK8VY0iludXGEOFJ3yNo16lNz9KcnBdiOMvWnoneOwJOyJ2f/Ryzuw5wxqYt7HOafPPxp9g+HxBmSmxZsYb//l//gLGx9bS9mHYYqYS1qSrrsSIPJdNh5/+anJfY8po0/UiB9lDL8cQzB/kfn/x7Ku0sWP2QymBbeRrlBnbcplXZzjuuOZ+SFeK155UwaLvZYubQPJqRZaIqTIEqy3M5zhzMcuFQTCGYw5bxDXyCfJ6Rs85mxZsvgv5+4oxYxWnEXkwmlVNUfiUMmjIIo7aixKv5OBKruRSi5SDioum4rZwNlGJHpy1oYUGkW3HvMo+6f58G7m/8fPdaPuE0cH8to9Z5z2ng/vLBO1Hle6nh/v8DuJ8ocaEU0zsPRUs9jhjdkucjQXMY0pvN8Esf/inqM5M88/APyZso4F7M2wpEZ4p55f8qlfapmQqPbntKUXsFKOWyFoVCQVXbBQSUCkVFwRXg7rQarFu9mp5CkYGBAeWfbdhZ6kKlb7k4sc7Dz+6kHYgwVaiqVAJ8lJicnwhrWcqCSQCaUHQTjCDAXY2LoavjSpJHCwBwBzAsfE4FvKpd9FigLv1US43xiXQXFr5+vO/oRPtIvpOXWAPdivtp4L40Vf75FydUT3ZKNSoLG0OCmLQCmzLWcr3I612lebEfkqtCKqpdMC/bm7p4u0tF16GnlMJI1XnoW1/k8P3fI9OqUMqXGB5aTsrKq15512uofc9M13hx3zgHKlUqEuAVe6k6Ln0DI4ytXKUCnZbT5owzNrBvfB/PbX+KjevXkrezROUj3H7V+QxnTA7tmeDA+CTZoSEGV4xhZE1qc7OY9TpZ06TRaClWys7JaSqtgOGhMfpHVjJRd/FTRa648d0Mrz5DAXctbXbuU105PLhuQLOdVGEk2ZZOxUpcSYToanVPVdyTgEmq664aGwHuMmZSBRY1ZFkvJKGXzxcTv+UgsdpLEiRSLRa7oBTDg0MUirYC4cqaTwHfBfdXtz1FWlt0USZOknB2aKj+9uTGFTQuZuQ+HJzgC3/9KS59x/WsfPOFIqQBmvxLiY+cqpCL6FzotjEyYpsmPHsvQdUCkKX8rSqZco5+8rsbUn30aYrpDNo5m3jiru8wVylzzU3XQV8+AdhGIeHrKxqPD7lkshAxQCHwqwSDjFvYUp938J++ybMPP8rGc7cyevYWsm/ZmkjMJwqaYgfP/FM7iCKNgQvOBb0p3lugi4ieUpJLkgRyTvKQTIRkB6RvQw5d+gdkPLKi3JwwlayUNBIkY3yiNeEUQoXX/NbTScbXkSovll2qp12+a9GukISXryruyg9eRCoF/9q2YubMNWr82af/ioeefozNF5xFK24xPneA0dFBMqK3Ycb0Dli0nWkMqmTTBlpoYur96OZKCAaZ2ttiYrxM5Ia4jrQiJUKfMncEfksZKdZbHm6cpVarMLvjcda/6Qw+8p//E2vOv4Iv3LsDL9C4dONyLjljhCHmKeIQNwIlYCsCZV46ohZ5WIU8oWug6QLuLHY/fDfOk9+kd+o5Npou5VqVfXqJKSNLZmCESrPN9GSZ/XM+c5lV+IVecjmNyR1PsJIGeafKykKBQm8vu8oVSn0j/MoHfpaCtOKFAVUMfv9zX+GmD/4kGzZvIZO3VH+6LkwkcaiQmEAScpoovkuaX8fTJLlokw3SCkC2TBfHOYI//wLt2i40u8WGs8YIDZemW6en2EPTE7bEEJZRImh7+NU6aTdE813CyFXJw93bnqZRETeSQFXOA9+hemiSNcVh/Mjgvl27MYbG2Dk1h24VKOb6ueKKG3jr1TcRp3KEoqCfMoncFrqI88q8F4nzh8osKqE9pSmSsml4EYbdQ7lh8OAj+/i7z30T0r00PY2W5+A5LqWc6BQ18aq7yVsOG1aM4Tt1gthTcZzvx7ixz7J1yxjoy3H2YD+52XEGp3cxEjaxlCVfjGOnqdhZ0uvOZMV5l5AdHiNI50TyQ82hWtRJLqdElT8A6cVXHU3CFNDwO3FfOkoU/LvCdMeLzbp2cN0Y6zRwf81T9xv6xtPA/RSG97VQ5ZeiAifB8rElyzey4n4qAcprqbif6PPeaOC+sOouY32i45FthL6qAnEJMhf4wR71hV1UYU5UnzuQMY7IpA3e/+5bKVppdm1/isb0NEPFLKND/XheCyubIVcs4Os6lWqTubkKL+7Yw769BxRokopeNi++xUnvkZ22CP1AgXaJm4UKJ57vAgSsbE4triMrVjA4MoaZK/KDJ57j4NQMlWoZTRebJ/FlTiZ15RMbhEk2OxYbmcQeJ+yAtEh5JkllIrFF6bofJcmLxPDk6Jh2kxud8ejapsi+FiY+ur+fHOh+6X44XmXleLftK/W4nwbuSwP3F3ZOqUSSXFddbQO5Btvtlvp7aKBHVTQlGaX6MqXHWzyvDU2JNfmep5JMfuRjmJoSeNLdGo/e/S8c2f4g+tx+cl6TjJ6iv3+YVK6XRhgwW59NBKHqLnv2H2aPqBvbNmG+xFzLV60e/QPDLF+5QvUjt52WAlxes8l9995LKZPjmgs3855LN5INmng1uOueBxnZuJG1Z27Cyqdo1crUDk6qqlel6TMxX2XGaRF6LgMZi1VrN3OwrVNadRbnX3YDqeIgDT/pF+/rzahzFAZMqxXQaEoAaWLbGVLSp2l6ypan2vDwg1j5Iyf+vYnYnNDeJeEhrQGq7cAP1N/dhJzyJlYaF64K5gTASwV8aGCQQjGTWM0ZLwfuRyslci/qYqokfuoC3KUSLYFmgmMjqcSLSvK+w3zmv36Md/70++m78HyotpKe2GYbhobBbYoxMhQzal5g3oGUlVDfGzUYGJFeC2U9Jz2UKinQ9Lj3d/6Qi996KfZNV0HeJpyvYCxbDvOzkM4o9XnyJbF5T3ri46aiFbuxgRboZCR5qIQPPdi5m0c++bdsWbuewk1vh1IW8hZkbBCBw5YPvsFdn/xLNm88k7FbbwKjlhyzfICIc4j1lJy/sHNFz0P4xnJRz1UTG6pcAexs0hOQsRTFVFceeUvPVacQGrxubz0N3I+vKr94XVdxlLIcT9hiL1vnRYSuY/GlwLpoRiTmYkrvQczSxCVF+p3LfptvPXA39z/9EGEqwi5ZTFcm2XNgBxs2bCBrFpk4dIhCX5q+Ho1ivkUxG9GjlMlTmPoobjPP9ocPs/3hXbTm5fo10cmpdbvZnFI90OJIgWnRIkNYm+fnPvIL/Pp//m1aVoFt41X+93ee4a2XvI3ZZ7ZhVw7y4Wu3sqJggNNSVX5JuadzKWq+p0RqdSOHZhbYuXeW2u7nyY0/jD3+GKuYpd5use6aH+fFmseRSoUdO3fTqlTYN9WknF9HK1MkW0oxf2gnQ+0Kq62YUVOj2ajg2AaXXnYVawZWsnxoGelClonI5Lf/4etcfMt7OWPj2axaOUIu5apebSNKHGtkjCWSSHWEPXxdQH+MHUhMEtO2fMJoBqO5D/xJMiWNdN5El/tT4hyx3vTkexskIk/L1fCaLjknwJPEsgnFQoY7vvhldjz5BHlLo1mZppRPqR77jGvS9nQa2T5aQURW8omxiZUfYNO5l3Dh1Tdh9g7SFrHNwCObSaNFoWqRUm633SSoVNy1RGS00DPIdCXg8LTHR3/nU5RF8sW06enrw0pHDPTmOWfLWYwOlWjXJ/nUn/8JvhuSyZSIrDTt0GVoxTDrt66mb0WWxvw4q8yYVc0qa2ePMNJqkG4LIyQiyujM6ya1/DKWn3Mp+ZH19KzaSJDP4siUJ9oqcaR0AxQsF4q/ihmTa1napeSRVuryiVPMK8VO3fi+G3eeVpV/3aby13VHp4H7KQznKwH3jes3vOKeTwRI3ijgfjKgdalEwlEQdrTH+aUe5IUnunj/J/N5/zeB+8kcz6sF7iqX3KGnJtXnmPe+62bWrVzG4/c/gFMpUxTV7KF+lc1Vi1HsU6431OLUaLaplOu0Gm08x1fBvaYLAJDJPqHbSsVOgvNsRgLqUCnDyyOXETXWNJVGQ1UMRD12aPkqsAtse+YZdu3apdRPpcYVBL6iN48MD7J21WrarYYCFI7QiF2XerNJo9XGcX18Zf8kWVtVlyfsVCS6dneJD26CEVSQ1Dn/bn1+KeC+VDX91fS6v9J1ufi1pJcxuVhPV9xfucd974FKAjijQIFyeUglXQBoT0+OwBNLNEcFLUIDF9AuYyp97wLaFcVaivVmTCptELo+Tz70IL/3G/+et5+/mVWFmLgyQyoMlA9xKpfHyOU4VJ4i9j0GzTyHD02xY/IIDdFlKAqw12i2Awwry9jq1QrwHZmeUqBX+iuDtsv2x7axZVmB3/uFWzBbZdxKzFPP7kLL59ly/jkcOLIbZXVec5mbqlHxTWYaLrXQpTY/Qzw/zfoztuD3rmbLpddz1kXXYhb6mSzXVRpueLRH9VIHXkiz5VKriW+uAHcRnBINC0exFFpurIC754plY6BU3BWjJmslY+S7R4G7JNrU/a3J/ZgkQ+RaVcDdbak+eQHupR4J8GU/Uj05TtuJUMGVR7NUUyAVJcBdWRwrm+OYtFDZn9/Htz/1F1z6jquxclke+N692FZGJfZuuOVmpmYmKberXHT7rTz3/e8zv3eKy7ZeyEP3fk8xD6yhYba+/Rq2/d2n1XE2shkGc0X2fv0ulq9YwdDNV1HLWsxPzXPZNddy75/9BZl8HmdkjCvfdzv0S69/Ytsk4DqIbUxV7ZdKuuL28txXv86Bz3+T4XyRoSsvpJaz8NImWy+7lCf++Z9Z3TuEjcnXvvx1csVetlx4LtbyAgdmJrn8ve/n3q/9E7nBEheecRZ3/sWnGRkYorB+jFWbNvDdf75DuQyUevu44sMfhoEeSCUXrQS7Sl+gKw/wb6zP/TRwf/3s4NRa0HWAMATYyN+qB03Zwckj0ELVd/3i1AH+8btfZy6sEqZiQsMnljU5dDEtmzi0lWtBJmvSWzTozTqsHimQCtoYgU7OXkbkF3nsh3t46N6nceZdzCgLoVTcHUo9Gj/5Ux9UPeS5vgHcOMVss4FmGXzkd3+fp6dafPvhF6kGRdx6mzHd5R0XbuJNAxoZdx7bEnGyFoboNWgiDIfSBWl6EXU3ZteuWbauGKTy4Feobfs2g9EE7SDmrFt/kdSVN0nQwV/98ScZf/EFpqs+TnENdSOFmdepH9nLSNiiz22yNmupSvHB6hwXXfxmNZeesflM4qzNET3HV3eV2XTlTfRIz/2aMdaPZrCittIIkOhAKPKmiKdJa14stnAJE06YBr6hMYNPuTFJUDtA5M6pFqG5RkOdQ2QYmHYKy8oxdahKvSk9ByaFdIatq9YwNjSAXcxj5/L83Sf/lG0PPUTO1MjZErS0CdtNiloWx9dxMiUM3cR2W8ra0okyXH/bjzO87gwGlo/hpxKGkqRvRLE9qTwnhYvE/lZiiYiUqVNvOKSz/czVNb72jR/QN7yKYm+RQi5FSvexUxojQwMYwoiSBNCd32V6usk3vnU3gZZmYNUo5CE3ksZNVzhr3QCb8xaD04fp3/E8K1yfoiaK9y3cuI1eKDLl2wTZIYbWnsOat1xGvHItVWGORLESP5REsjC4InFKkOVCnDt18IyE+ZgOE6aJ8qBfoCi/GKRInNgF7fLztI/7KQDEN/Ctp4H7KQzuq6m4n6iH92Wvd6yYVLW3UwmVACPxC04qXxJASiAtwaD8lL+TQDARKkr6KwP1/i7NVU5X9W1Kv7OoeopXuGEcVRKXwF1VfkxTvSb7FAqnbKuqcVGikKwEPTp02e4xyPPyfjkGeV3ZkUWJSJFsI320XR9jRZ3qULMlkBX6bVccS/YrnyXPSeAr+1MVYz8BtfLzeGB/8dfZHYujiYdFgdlSQF6NXQfwdUPmxYkUGVM5JinoREIrVQrFGlEQcslbzufmay/n2cce4/D+feAGLB8cUCJJEsRX6zVaoU/bdRSjVD6vWa0p4J7RTQq5LJlsWo2BgOYETGmKgpW2UmQsWy0k8npGeuJFTEwWRFkk0zamncMV31jHZffu3ezeu0stOL29PeSzOdavXa3AQZfm3L1WhI5crteYnp1jvlJnZnaepuMqGr0ThBjpLJoIxQgYkIp8R8xOxjbpjeoSsQRsLJ3YOdnb7XiU+RMB/aX2/xJwf1y9fDoYPjYY3rF7JvEb78wzcm3JmCkNhrRQiRPbs2aznniN2+IzKwBVV9dQRgTPhLKYipVY2+5nd/GVL/0jDzz8II2Zcc4fG2B1X4acHRO2GkrhWJJIFb+pqjEbBsZo11q8cHCcplApCz1gS+XIZq7eUv3mVrEoZufKX9zQTGzTwinXaB3ZyX//lXeQas7RmHGZmq6SGxpg7ZZ1TMyMc+TQOEHVpVoLmG3qTDQdfGEM6BpWq0w6k2fkTW/lmvf8JK7eS++yNUzIfp0W/f0ZCjkLERWuVFtUqxGRiFalUqTTMVkr6Yt0XKjUmur6lzlTnpPrVPrVC4WcqgaLGr88150flfeusoAzFIVenhfbOpmeBvr66enNK+Cupis5gG6CbMH8pRJnusxDES0ReLN71Fa+VLdV/zbkpYF91yG++nu/yzvf/y5FLf3y//oHbvuxd/Hsiy9Q7O1h89lb+OoXPs+7f/Mj3PO3f8e5Z53Pgb37iCKPdG+BR/fv46c/+CHu+9wXlBXSpT9xO5m+Ae7975/koosuIfOOa3jsBw8wuecgt7z7dr78G7/Npq3nsubmmyhcsDXJ7knVXa4RAepp6c0U2jrUDuxFz+jY5QaP/9ln2bp+E9bbL+P5R37I5PQMV//47Tz1mc8w1j/AwJVX8t3PfJplGzZw9nXXM/Hd73L48EEu+Pe/zPc/91ns3gIXnb2Vz33s49x87fX0Xn0Rd33ja/QODnHBJZfyxb/8NDfe/j5K116WUOyVWmGohKkWVmpPdo56vbZ7pfag03PVsXPV7MFn1bB3wcXi+6L7PR6vgKC83E3RTUjiKBOpjst1IOwzn8iMqDhV/uGOL7Fzaj9R3sTqySobSEmAK/X0MMDXpO860fyoTU8xnE1z5QXnccboMpb3j9BbGEILM8SxzfxMk+988zt85Utf4/CROTW3FosGf/X//SWkcgSRMGvSOFqaex7fzvU/8cvc+eQUz++fJXZ9VvRYvOut61lbCOj1aqTDBrpoP3iNxNIxEGApEncmoaHzzI5drFuzhTWDOSrf+lt23f0lhlJ15pyAc979a5hbr4Z0nr/4kz9n+0M/xHFj9N4xZus1+gfSzO57gdE4ZnXWYgCYmTxC2/TRTE0VIMTW0bczPFV2qW+8lM1XvhM9TrFx+TAXrOmhx/BJRdKCZyAVdgGSmVhPfG4isQ01qLUdgp4+7jkwwcf+5yfISTeLJIV1EeKV/uxeHJnAUpCyBYEGWPikowaXnbuZj//mb6q/ozjioR9u4yv/+C1qdVH4LylNINEzkQKK1WFMOpIjFHkMJSYaopk5ZY22Zs1qbrv1RmyzjRGJ14iHGYeqtcHQ08oCVRiIrogDxyEpYWQEAfO1OiPL19Ly0oh0RizvMzwiz6FRnWd4YPgoW1E3LZ54chf/6T/9HugWdimD3pdi3bmr2HLeBuywzqBfo3RkL6Wdz9PbbGHreWIvQI+aHQvPDI5uYvYMEI2upeeS62F4ldJHkBKKbCe1HNEDkGETir9oF0WqAMifOGUAACAASURBVCSWcMIsEoZW9DLgfsz8s6ggf5oq/3rN8q/vfk4D91MYz5MF7kuBjYULy1Kvq7ZAUbFUPOZkoer+3gXeXSArSs8iHiVBoywkApClQisBpvyTz+o+LwBaqq6yj0qlQl9fX6IcHUtVTQLHJGBXfda5nAI5EpzLvuXzBZjK87J/+ZwuiFZ0bttW28vzsi+lhu55CmwLKJfgtXtMMvl1EwZdcN8F/olAVnLOiU1SAgK74L37/PHA+OLnF4P3hV/58Rb4buX4aK1rgc2MvF+OS6ixaUNXVXQZF8vQWbV6Be+4/jqqkwfY/dxT1OYrDPUP0V8SunEyvlNzs2QKRcy0oXrrapV5WrWG6jsf6utTIktCpxPhKxFwkYq6ronXsEaqM6Yq6DdNrHQaTZckSaI2nbIzijovNlrZYl5l93fs2EGxlMdxWkogTLFBhPYax0eVw2VfIujkSf+VFyqhvEqtTq3RpFJvMVkuq544SQo4UUjiEf1SpSoh0L9UgVeLxKL2j4Xfy4ko86+mOt+9Vhbfyosr7o8/se00cJ+ZUeJyZ511FqOjo2o8du2dO+o3nlC9E6Ao17jct4HndijfCU1anhPGR9cWTfoYRf1Xqg37d+xm91O7GZ+cpmzAD+6/h+33fJtNy3vZtHE5fVmTVNMl8tqEutAgHTaOrGJoYIhnd+9V4jutUGNO7odcETcW8TUdI5MhkOSB6xH5EkClMMVb3Jnl/W8/k1R7nrDqMztTYXTNSlZsWMlcbZqJw4doTFVpNCKmWjHzvkYrZbNsxUq0dotqvU3f+s2sPPN8CkPrOPeiyzgyW6HWqtNXsunvLSrhvXbLp9nS8KRKLIlFQ8TrJHlmYJg5ytWael7622XcYoQtY1EsFlU1vKvQ32U0dOd2uY+7idIucO/tKVIsvgTcF7bhHDNfKf920a1wSIlgG6IcHxMIBUJwqYhkylf2/H6++2d/zjW3XI3TrvHQXffwtp//eQ7fczct32HDB97Pt/+f3+UtGzazc+duLv4Pv8ojX/g8I/09rDr/XOjpgVIP93/iT9l60ZspvOdGlSi84xd+k5vf+S649gqe/MY/MzM+wbU/dht3//7Hefutt8FN14LjsH/HLgrCTJg9jG4YLL/wLZQPT1KfmkU3NdpGxIaNZ/DIx/+MN595DtoNb+Ppr/0LzkyZN3/wg2z/xP9kw8a1ZD/wPu77kz9heN06Nr3jVmp//3mO7NnPpl//dR799N9QXDHCpi1buOtTn+Ga3/x1GCjwT3/8h1xxyeUMXHYVd3/8j1i79VzW/sS7wUonFHkZt04r1MmysU4hZFjyrQvnqcUbnAbuxwfuS877XavTJRP0wq9IihbieW7If5qpAE/gNhGJj4A2n/jU/8t9jz6Imw4586ILOPP8c1m9fgN33HkHs+UZeoYGkLvdjTScRgvqHgNGho/9h4/Qq1tk4xRGZBAEiSibkbII3ID5+Sp/9def5Y477mD5shL/7Q9+n+3P7eMTf/Rn/Pi7b+fMt1yG27ucp6ZdXqhmMK08q3M6t125kX4aDBot8lGLyGsR2yklViuNHyJUZmi2EqWddRwyxRJDPf1kvSka3/s0u77zefpMl8lWxNnv+Y9kr3gXcWxxx513840vfpEbrr2O3pFVqkd98tDz7Hv6UfY/vo28tEfNlVm1YpRDlUkct8ZgLkPbc0n3DzCVGcY751pGz7ta+Z7ndZ/LNw6wpjejrCOljztI2Zgpm1SsETotNK9Cz0APVT9mIkrzvx7czt2PPU/azNBueaqlqadnGZPTbQp9g8SWrEdNeswY051hJOvwE7ddw5ZVg6QJ1OdMHJzDDwrc84OnefHwLOMzNfqGl+H6gdInMVI6umXQcNpoou+hy9glrWHDRYsPved6VvRE5LSmavESOz0R3Y0jAezyHWpgS0++RuSKKrzBvffdw9uuu47AE190SQYJld6lXinzgx/8gBuvu4m5cpX+/kHMVJann97Nvt2Hufgtl1DqL1Clynx7num5aWb27aTHr5Cb3EPuwPMM6AblmkHWKpDV2+BWsVMBLa9OZKdp9Kwge9GPMbL1Kox0UbkQSUJDpv1QtEvEz71DmZe+d6myGyJWp1LwoufwEnh/WeJL2Zq+VHTpXbb5pKe7H8W56qQH53Xe8DRwP4UBfb2o8kuBmC6lZTHo7Gaakx5U8Xo0VVAtIFx+dvsmBZx3xaXkPSoA71TJuv7MArAlaOwCaEWp6fg3y89uNV4+o1uBl8pqt/Iv75V9d6mf3QBUiZ8t+jx5rVQqHVVWVsGvmYBR+RxJBnQr9N0KlHxO9/XuZ8qxL6zMHw+8dyefxT8Xf90nC9xfVnGX/ql0SvVZKfVpz2XF8lFuuO46nHqFyd3PMz81kVQtzTSDA8Mqw1+XbGo2i5m2mJyeUIrT6ZTBUG8/KU2jkM2Q1jWKtq3OU9FoY6HVymQL9UaD8fFxJUon/ZmWCtileiDcLqmAZknnMui2Sd/QoKLfCl1eenVHR4aoVyoc2L9fWdXJd1fMZ+kfGmRgcBBTqoe+h2GmaTddKtU6LS+k4Xkcnp7lyRd2KJXSQJOMuJ4oxS6imCqQISJ2HQGt4zFNXi1wP9H2i4O4xcBfvufTwH3pHvc9+2Y7Cb6EedOdQxQ1MJVSCadsVqxnJIcvVmIpCtkclmXiuQ6u1yKsl9HLM/zL579IfaZGDY1Kb5GtF53P97/8RXY/s40gqLB6tJ9V2YJ0dBJ6bVYsX8bhQ5OqxWN05Wruf+xRnCDG9YX7aZLv6SUS5omIvJkaXhjhOaGiPouXbVbzuGBDHxtGeqEuFPgyTuRzzvlvUvZLjVqF5nRFqZyPT1fZM13jual57L5R9FSBUv8Q4nxbaXmsPusC3nbDO1m2cpXybe8tWowM9OK12gq4V2sebek91DSydkoBdzU/mxmq9ZaaWkJJiEl4FAfkbIseAb3qedGUSNhQiknT9c01jKNzsLxHYqZSMU8+nyVtCsNKkmHdMkjHDq6jCpy0qkibTuIEIMGz+mw/sfAz0rpSV2bPBF/9g49z8603YhLw8D13c+kv/yIz376Dw3MznPtLP8fuf/4XnvjiN3jr5Vew/KffzyN33oE2Ncebf+JDkM2o3vB7futjvOXyS8l/8BYFer/+4Y9wy1uvxHjHNbzwza8xMTHB1T/+Pj77H3+dn/yt34Y3n8euBx9i30NP8qZVa5g8tIdiX4kVZ5/FQ49tY7jQo1Sml529np6Vq/jXP/hjLnrLW8je+Hae/vodNLfv4eJLr+Cuz/wVl1xzGbnbbuYbf/LHbN78JjbccAvVL3yF6T0H2HD52/nml77wf9h77zC5yivr93cqp67qnNQttXLOAgkUAAEi5xwMJtgYRxzG9jh8YxuPwziMPfbnGRtsMMkEk0yOAgRCCJRbOatzrpxOnTr32e+pIxpZhLHMvX9c1fP0091VJ9Vbdd53r73XXoupJy9kzNwZPPzft3PRrd8DLzz+u99xTO1YGucv4qlf/5ZTLjgf76hGuvQs9XOmoEXKSpTYj6Z9cgThwvvuKt+F90sa/P8xGP4oqvKHDubB+f4DgLuyfSvZppkq+VdyYZAqugA2n4NNre/w9W99lUDQo3qe3WURaltamHv8Itp6uiiYBfb1d1OoCZArmuQG0wTyTq45/TKWzl6I33CjZcXizWLLZET8zikt0KKX4aGvK8rtf/gDhcIQ/YODDEZNXn9tDaMaW/jVHXezMZljXV+StoKT/Tu3c+sNlzKpwkG5mcKnJ/GKGF0+T9FttTSVCbk7V6ToLieJn+fXb6N29ChGj6qlpdhL4ZU/seXRPzHC76UzaTLlqq9SPncZSV8lq9duwpVJMXXCOJXAEuq9qxgl4tHQ0nn2bmhl1Yuv8PZbb5AuxPE6DUZWBEkmYuTdfjpc1QRPuIL6Y0/FGypHj/fR5EmwaMJIGvwhRUkvOK1edXlIAjjs82CYTvrTRbYPFfjvJ1fRlpC4M4xDE6cJUZF3UzC8lp6JM43LTBDI9DCtKcRl5y1gRK3G7j1r8Rk5xoaqOLCtk5qayQTqJ/LS1gM89cZGBjJODE+ZYiGIv7xkOHRpKyg48Lr85HIGQSeUGXFuuPhkZjd5CZPAXUjhLOZVQkfcUXSh94vNnUNML4YIB+tUX/nOXVtobm4mEc/iD/ooEmdP+y5qamqJlFeqSvjLLy7ngrMuQLgGuVQRv0s0RIoiaUBaSygl+KA7Qn5wkNj+VtY99xDliTYiwTKqxy1mKJ6h0l0g0d3KUO8axrZESCSjtGX9eGZdysSTrkTz1CrdBq+ZsBJPqvovWVsrLjRFSb5UQLFIkEWlfWLHSza+sH9LAWr44yhw/zhm/CM/5lHgfgRjeKTA/QPBSAlY2XRyVe0uVcaHV8TlGuQ48ppdJZe/7cq6gGIJtO0qttygdgApFXKp1tvAXM5hKx9blE9rcRDAfxBMl3pg5BjSb2qDe6G1KyXlcFhV3eWYkjiQbeTccgxJJsh12VV9mz4v/8t1KGVqoeOrylVeHU+SC0NDQ+o48j7t5MOHAXB5fThoP1xg9H6gXe1rT3al4wwH7nawXMznKS8LMdTXy9yZM1g4fz79vT3E+rtJ9nUp2pQ8QmVh1ZcrAFwysH0DA+r9yrhUlovCtJP66mpVTQ8F/OiZtCXaVDRL1jFFpb0kYxNPptm9ezdur0eNl6p+iuWH0Kg0UaD34vS4CJSHlHe7jHEiGWP+/PkKBMRjUQb7+xRFWcZTxO66ensIBIOMHDuaUFmZAv/S1yu97jnDVMBd6MMr3l5DWqmhmhgOlwLuagEYLghkayDYytfDhBc/jGVif6YfBtIPF+geus9R4P7eO+SD5qr9bdFSz7V1n8rYWXOEeXDukO+ePCdhgVJGLwtYyvPxIdUD6YgNsOe1V9iy8g0qwlW4K6rYGouihXz0t+9nqLeTdGqA9r07qfC5mdzUyJi6GubNmUXfUJQXVqzg5DPOZPX69Rzo6iUUFoaKCBeJXEMZBelVl0qZ9EbqBfIZAzNn4CnmqQi5mTOxhQVTJ6MnEwo0C61TVMP7egfIJrKkswX2dHSzp3+IIbzMWbKMKXMWU980inhikJVvv6OE6epHjsHjD1DfUEtDVQX1VRWKiprL5InFU2RyhmIWiTOESyuQy+nkDQeJVMZiB4ldWkl0zud2KUaTPOy51abI22Nss4hUktIh4+2iLBQgGPTikzYFucUOMlf+HrhLxV00B7LJhOpbl0q4EmaTMqLsmzegfYD7fvkrLrn8IrLJuKLHLrr0EvY88ySm38PYCy+gsHsfz/3uz5x1/vlwxlJ6N61j9d+exONw0zBlGtNnzeblO+9myrwZ1F90llKbf+VHvyHe1slZl13Ezs59DKZjHH/6aTzym//LhTdcD+PG0rt1O11vbWbmuPH09rYRKPMRqKxky5atjG0ejS6ph0o/5Q11vH73X2gZPZqm88+mZ80mXv39fYyvqiGe7WfqgllUX3QOK++7l43rtnLeqafT4A3wzAOP0lDbqOwwZy5dSLA6wuOPPsblX/sS1FfT//YaVt73BA3ltQzlsyz71I289dSzdOsZzv3CjRQCQpX2HrxZDl0TPghUH0Ho8JF3PQrcP9jH3Z7nPwy4WzehieGyEtYOmTvk5ioainRRMDIUiikeeuBuVr7xCnt3HiAUDjBuylT2d/XjDIUIVVQqK8Edfe20LJpBNJNESxqMDY/gG9fdQjlBAk6FEA8qque0PKbHmrdE4LPcG0bPDZJK7eTSKz7Bzr3izgETxk7m89/9JS8fGCRX1URn3uCN5//GrVefyUkTm6nxuhWNWyjZuiRQXQEcRVNV3IuGk5y7ggNpjcfXbKfg86vK9kRPP8dnN9H18oOEswUSjghNF9xMf2QU++JFnG4fc8e3UB70ksok8fkg6MoTH+gj4gsrh4pCPMk3vvpFBgfaiHiLBPNpKkJhUqaT/ZQTWnoF/kkLcAYjeBw64WwnCye3MKasAj9OBdpzAoTdUoSxtASSmSLOYD19eogXNrazo0tYfXniiTTZXEYVNTJpoXmbOMtM8vE2Fo2q5IpT51EXyVPQu0ga/Qx17Keu4Oau397NxAkLOOHsKzCaJvH6jm4efv4dokU/preCmC7K+2KB6cApUhsIE9QgLHqV2V6uOG0uJ06uImQMEpA+94KVnJX8qFhq5jWdvuQQb779DqObJjFj+nQS8V42b96M311OKpskrffiDXnJFUyqa+sYO2Y8r730GjMmz6Q2UodXC+J1il1lAaeriK7FVQLAp5fhl+9jtpdNyx8n27aebAEa5p7DQCxHTaBA2/ZXGVWfpjyYw+d2sK0rT9m0C6ibuoycowbN4cNdTOFwSLuHJaBqIrG7FFAsBp3CCNLk7pDX3x+4iwDy8MdRqvxHnqr/X93wKHA/guE+EuD+oactUbOtYNmirdqAWyrcAsTsCvvevXsV/VWAuwSGEjgK4FVCUqVec9lXgLAAbdnP9hRWtkQlGr5Fk7XAsQTndtJA3qcAcjl+OplSgauiDZV62GU/qZjb57aDHwlG5fhCq7dp93JddjAk28uxbNq9bCsJgLPOOou+vj7WrVt3sDdfziHbC1h4v+rEB4HzQ1+z2w6Gfw7Dt3kXuJfSxSV7OFuITqjCxZyop+rMmTGdeTOmkxgaJB4boudAG6noAB6Xk1C4jFwhR0Ntnbru3t5+FWhTtHpc62vr8Ad8VFRUHGwvkM9NLLCEpZDNWMrvubwkTwpEY3Hk884bFvMgFPARCISU6rxU9kWJWlX1gl7auw6oz+iUU5aq7HBjfS2ZdErpwovHvPp+uDQ15t09PXT19yr17lGjRlERrlB/a24f6YJB12CC5W++SSxbwB0sI60bJeBeqrqLyM9Bkbp3kyb/m4r7hwF2lSQYJjj3fkD/cOc8WnHPq4Sa3FeHUuW7etLquyd2aTIv2Ekvmyovn6x8TyztClGTFwq9ZQUn9jnpvh6Se7az+fHHlPiP0+/F4/OzafM2ymtq2dF7gM7uDqaOncCGTRvY2zvApPE13HD+2exq3cS0WdNZv30rBIL0xOK0dfdRVlGNkS+Qy0pvpVuJ00llPKOL9VpBtaaY4uVb1FQfYnU4wPFTxzF1TDM+p0lvby89g0mSOZN4qkDXYJxIXS0zFyykZux4wrUjCEbqVS94LBFj9fp1dA0liKZy7G/v4IxlpzJh1ChG1tRiiqaGKdUMS7ND5s+A6InoOXXvJDMFpQVhaQJ41DwpWhZyL0oLkzxsxpLVcmQlJyVwUzokRUuzw+UWlwiPEqAMBDxKO8CquMtjuECd3OMWFV6qKLJCSP9tSNlN6JblmUts2OQVsXZzYsRiiqauCUqIxyAYAkkQSrW+ukays9DRZf1dFoZcBlIJYt09OF0hQiNHUhzswFFTraimSjVvKEqqs5tgZa1Slc/lY0qLINcziLe8AqS/Hyf5jh4rCSy+6+IzLAmGnAHxDIRDID2sQl3v7IFQAIIBcAVgW5uVgBAbOZGDDpeRjyZIJvP43DLvBTF6+5QKuMPlUBVUamoodnfjaKi2jimCTe09JBJJAg21uCtroHcQQzQ7muswRCNANeBbj8MlF99vvfnQNfyfsMFR4P7PA+7qfim5NAjoFYabWZQCgXi4G2zb3ko+Hefhvz7IjtYtimVTVddAIqtTXldPXWODYqq9vWMTFfPG0R0doNx088VP3MSCMTPxFhzkRTPBLAmxFfKqYuv0ST98UKmVm4kh/N4eoslXyRhtxDM5UvkI23Z78Y84iSe2pJm08DzeXLuBZNtuJjPIv930CUIOJ9l0DASAOmU+DKgeaI94pDu8DDnDrOlIsLorQ18qQ8Rn0pTeTdPOJwjtfYfx4XK6sx56Rh9HvHoMaUeIE5YsosZVUCrwMrd6vGLhVmpxzGpKr8SRzfL4/Xfw8jMP4C8kqRWNj6KDgZyB3jiB8mVXYrZMJ+v0EpD9k13MHFXP9IYRVLo9FOV+NyUmzVMwdNwerxKnzJvlxPN+YqYPKW+YXhiKwzsbtrF+QysN9c0EKstYv3sD4+tCXH3sNGbVBPHmhtCNIdKuFG+seJnWF1cSyLtxE2LstPkcd8mV5CubeeSVLbywejcplyjG+8k6RexOx+3MYxYkXehR7IWybB9nHjuWs+a3qIq7R4Q+JeepOUVCmKKZIVtM0hfr5rmXn2PurJlUV0UYGOgiOpSkvmYcPX294EpR11RLY9NY1m/YRE1VNbu27yHkjjBv2nxCrggOzYvh9FAUQ0xXRrUPuDMeNb1hDrF5+WO0r11OTf1IqmafzqZd+xnbGCTWu5mayjiakcChuelLwMwTrkQrG0vKWVVK4uiI81uxYBWLDDWnWcxHBdzVSicstveK0x3KSD204n5UVf6fMIl/DIc4CtyPYFA/CLiPHzvusEf+qEGAUOWHV8dt4C6/hX75yiuvsHr1ahVwz549m8cff5xbb71VVaZlsZcAUbaT12fMmMEFF1zAD37wg4PVeVsUSYJvW7Vcgivb7kmCdAlQBVTLw6aoS3VX9YiVqvCyjQorS2wAOa9U1uV1u2pvJwrs3nw7mWAzB+z/bcbARRddRGdnJ2+++aY6v1yL0OztqpWdaPigivnwSolNAxr+gRwK3P/uWAcr7rYdXKnaVaKmyqJfzGaZO2saMydPIRMboqvtANlkkqH+PkVhlySFP+RXIlWiyj0w2E/Q41PVsdrKKgW2R4wYgcfjI5VO09bdidPlxu33EU+liSdSJBIZCrpBOp0lnkwQjyXpHoiqYF2YsCG/UynLi2Cd8iQ2BGDpDMWjKrsq4H7K1EnMnDmTmiqrfz4UDODzuBRNX8ZX+XK7XcrOa++BNtrbD6hs+5hxY5W9XH88wWA6z9Y9+2nrHSQufWMeP4YomNo+7wLyFWXX6qP63z4+CmgfDtwPPf4H7W9//kep8ocH7h1dydL9qpeq6hbLRu5XAZwC+A62p2hWVb5YtOaHoKNIvruL5+/5M7HtG5g2diTtA91KkG3H6lbGTZ7MK63r8ETCVJfX886mDYSba0jGe/jS5ecTcRSI9vdQVlHOzp4+dnV2E8sbSkvB5/aj502VxBIhKFNslMRaLZNBF+VfCbxxkjMcKih2ZGMsmjeTqnCQivIauvrjhCoaCZTXM+f4hZSPaCAlIlOak2SuoFwTXL4AA/EoB7q6WbVhA2vWb6CutoFTTlpKc3UdoxsaVNtK0OuVsrlisch85ZM2lqKlCzIYS5PMZNX8ZAmFpqwEiFFUFXdltVdKvMrzllqxJeiomFQYiiUgiUtpPxDmjc/nIuj3K8skEdKzYPpBeKn+kGdEcCklIMQBQQnOMimGtrRi5vJKs6KisR53dSP4g8ryUXo+XWIHKVQGAe4er2L2ILZoKhsgeh2aZZMm1m/yXNFrAXlFwCpiRFM4Kyus+1zueYdU+uW1dOn29yhlPNNttUJRkKxHBnxuzPgQg29voKqmAcaMBYccwySzby/5wSiRqVOkV8BS1suYloicO0esqw2noRFqbFYtFIp/LCOgSf0oj9O2ljM10vvbyRd0ysePFX6u9AxQyKTQysowTANPUgTyfGoClbcu7UjDH/ZacLgk4f92XjvS7Y8C9/f3cR8+th9UcX8Pa0Iqqcru1coyyxrocFoJudtu+z2nnnQS3R2d3PL5r5NIKI1MxowfKbJqqoe4IVJOW6KP4OzRGD4X88ZO5uZLriGQk/SPS9l9SSJOJMMkua9ajwxpKxNafp6AmcLp2EFOf5FUbgv+cICufi/bD9TjqD2d57aAp2YKtTWNvPXso3SveJI///KHyhc8GPKRysVxS/ECn4oLZG7IuTyqX/yVLW3sTWqIEFvQzFGX2MmEzteo7tlGpV6gPefiQMt8zNEz8YfrmDNtCrWePEY2gS8cVtctU40cN593UVNRiR4foGv3Jn78rc8SIUezL0I2miIl2iP1LThmn4R/3Ey8wUrlbkF2iMZIgIXTZlNVFiKdiePxaorGLfOFLnOVt5z+qJtUwUteqPQu+a2Rzhlsat0hI80xs8er23/V5o1MG1nF5HyCSR4H21Ysx+MxGLdwGrfdfhtdO9oo94XRTA9l9U2cdt0NmHVj2Jnw8rM/PUnMrCbvDisFe2WPqWUwRHTTHUT8QyO5Xk6Z08yFC8dR4ckq5XtZ2yybFAOvp4BuphV4X7HyZcaOaWHDhrVUVUeUj3pd9XiGYqKJ0kUiE+PEJaexb98BtrZuVg4qs6cew7hRE9AKIiRtUBCmoqwhrgIeWQfi0u5VxOtJsnvl83SufR2nJ0jTwvMYFFaIlmDzpjfZsWu9sh6tr28kHKnm3LMvw3CHldJ82nQrgUOxMBYBQFFqULGZFHGK8j4kHrP0aeS5w8VOB+c8WReGPY4C9yOdwT+e/Y8C9yMY138EuMvpPgy8K1qLhKSlYE/2kQBagK38lv7mZ555RoFx6XeeN28ef/7zn7nuuuvYtGkTn//85xk9erQC9g899BDf+973WLZsGWvXrlV/S7B40003qcD76aefZvny5er1448/XgF/ETP74x//qM739a9/XVVr5Zp6enr4/r99j5tvvpmpU6cqsbnf/e53qjJ88cUXM336dFXF3bFjhwKKQnH/1a9+pSjzV1xxBXPnzlV9kH/4wx8UYDzhhBM455xzVBXwpz/96UEBO3kfHR0dvPDCC1x66aXqWPI+7777bhUo20D/f0N//7CK+98f69AJzprQJMxWfdx6gZnTJjFl3FiS0qPU30Mhlaa7o53ysjBlkUpVbZdq+sBAj1JzzmaS0nbJiJoawoEgIelHV6A9S8YwSGaztPX0sGXPPmKZjPo/Hs+q+NSi0loASvKnTpcDoeL6pPJZ6nX3OF3Kj1ayptl0SgEsp9vFxEkTSCdFNNBHVSRMVUWE5hFNlIWkIiaVRF3R3bN6ViULotFButv2q8+okvOn+wAAIABJREFUvLqW+lFjcAYirN64mXVbthOpbiBTqrjb3u4SAVtsBAu4F7V3BQYPFxT/b4C3ve1wcH44oH4oPX544C2f75p1a9WhjgbD7w2Gd+wq+biLHVCp/1ruY2F5yLjJ/RYM+skbBRXoSjCal4qyy0WlBtGNG1n14jO8tWY5oyeMorK6gn27drNrzWZOOGEpu7u6KXj9FH0R3tncii/oJOTRWTpjJHNH1VLvdNC2by9Jr5eedJ6OWIaBZIbyUBV93YM4DMvRwnRZ6r4ZPUdWqlkikmhCOFyp5qLW7W0KR1579cVMnTKD5qZxjBozEW+oglTRYOPObeQpUFVfi14oEFcCeEHypoNYPsfKt9ewbcd2Zs2aw/iWMVR5g0waNUaJtPmFmSRUW8OqjkvCU5JzgkujCV0l2sQqTTk1JCybxbyeVRV3t0u0Kt51+RDavXw3pQ9S6KMC3PWC1dIkwN2hju8iHArhcllA43DJMGXTqEFeszC1R4B4fx+Pfu8HVLmclFdV0hlPsuSySwnMmAP+kAX2PWLOZuKXm14vYLpFrEuqUZaYqMftK8V6GZWsKIgtk7AEsjk6V75J0emhad4MSyW+LKT6KQui0O3RLTAtpsiyvduJXsgqoKGeNwok1m3hxR/9Jw219Sz42fctoJ8r8Ox3v0e8o4dLP/cZWHIMKhMhQadUMHMpXrz7btwFjROu/SQEgyWvejmPCc6icuiQ5KX4vW9/7jWl+TL/gjOtqr8cw+kkVxRXDq9oKVoP+bI4peqqSmz/cCTwYev5P3zgo3PV37GDhqvKq4/wUAHUw/S429tIokxsyhSQ9ziUJasu/c/K8KDINVddy0033cwPfnAru/Z2K1KJtDqXV/j5zGc+TbnTxe633mbrgR0MNYeIjKjj25+9hWkjxuBMFfG4A6Q84huuq2qqX+ZTZc1liYEZZhqPJ0smtZZs6mmqIoNkpF/cqOP1DWX4m8/mB7evIFAziYktI5k3eTR/+fm/8ftf/ZRwVYXV/VLI4nK4KZgelYAsupwkHS46ckWlSD+Q0akqL2dcZZhR+W7SL92Ba996miNhOopedo9cgD5yGpXlDcycNI56Tx6fC5I5QyX6fA4XmuHE1Dw4C0XV8+0nwy+/81naN6/Hp4u/uals2NqlfahiFBl3GK/Dj8OQNKqukiCfuPo6Fi89EcMnQuoOcvmMYvpJfCCSetFchLzTj+4yyGpF8nIbuwMUElAhnP2UZTyR9uSodGSoObCHrY88SHb7VkIBN+6mSrZ3d6C5Q+zr6cHlD+NvqOOiL3yORLiOLmcN3/ufB0k56sgaPjWH2u1ewiR0uXyQGaSy2MMFiydw+tw6Ig6xOpVOoyJmCfA6tTyJVD/+kJMdO3eSTBgKBo+dMJI9+w4QDDaoOXzvgQ1K5V+A+r7d+1Sv/siRI2luGovXE1DK/T5hXQiE1nXFlPI4PbgLbsUQc5r9rHvpCQbWvk0wEKZx/ql4qutoa99F72CCaCbAPfc/qtaUyWMbueTk+bSMHkHVxAkUvGUYzohqlXToafEfUq1lyu5QJnsVs4qVnrwv5RFzWGaRui8OUZU/CtyPZPb++PY9CtyPYGw/DuBuLzIC3N/tK7WAm92vXltbq0CtgF6hvUqF+4EHHuCuu+5izJgxzJo1i3vvvZcvfvGL/P73v1evCxj+zne+w549e/jxj3/Mvn37FMC+5ZZbkAr3V7/6VRVkyjFku//4j/9AznPqqady//3385WvfEUB59t+/weuvfZaBeI/9alP8dprr7Fy5UoF4AV8n3HGGWrC+vnPf863v/1tdX6p5H/6059WxzzvvPPUe/nWt77FE088wW9/+1sGBgZ49tlnD1btr7rqKkUH37Bhg0okSBD25S9/WSUZWltbD9rDHS4Jcrgq/KF0oI+ynxVRvvsQwG5NgEWxq6a6PMIJixYQ7e0hn4qTHBwik4hTVyXCJG7cnpBl15dP0dvbjUMzlKBVQ3UFAY+HoMurFOFdTq/KQkczWboGB9m4bQfrtu4kXQARQBXtW6XKL8wG06EqYTJ+UtVze6Sn3YNbrK1cAuA9Kusvi0MqkVQxbVV1BZMnT0SUqof6+0nFh4gNDaguqNEto6ipqaGmpgp/MEC2oCvF2PhQVPlc93R3K9sT0+WjccwE8pqLt9a3ktINik63yuqqcZIVthRAScZazf1C4fsAVfnhY/uPVNs/DMQfmiw4Ctzfnyq/YdMBXAIah2lMSDJOL4jdmWXvqMQuc2mVDBJNBtXCUzQIGjqrH32EbKyXPYP7Wb7yJebNnc0Jxy1k+dPP0d3RR3VtA1sPtDN98VLSRZ0VK5Yzb9pY3IkOjmmuYWqZn4DDpFdU3k2N7mSezoEkesFFLltUCvKqr10SB9LlqRXJCXDXM0qU0ciB5guwra0Nf6SCn/zsV4xsHguGVETqVUX1yaefZX/Hfo4VL2KHSf/QIJ093bTJ/ev1E6ysUJaHLS0t9PX00lzXQJnLz6SWFloaG3GJFado/piGmpdFB0KopPIVl+JwLJE42GIkrBgB7jJfS8Vdkm3ykEq6jFsykbasqDyW44ccU2l6eCQxJw4SIvjppTwcwiNV4ZLg3d8luySNKPZETvBJjUiq/LkcD1x1DZeddRbMn8fqu+8iiZuln79FKcMbfb1KkM1REbaAqzCqfG5ysRheEaHz+sn2D+ETUT3TwOjowFFdiSZ2fF2Dyi7OV1nBwvPOhqZaSKeI98UJ19dbdPZoHBxByOgQCYDfjSn0ZJkVRKV59Xpe/D8/U9+ds37z7zCyETbv5PFbf4qnYHDG5z8DJx5DMR6lmMjiqqhSdm2r7r6bZM8Qp9zyFZH0x+jrVuJO1FWrtiPSUtEvnbcvKVE6jKyBXJZCdx8unxcaq1UyQTEAZN6S77FVclcJmPdCdyuIPVSU9D3zih3kHgHo/7Dw42iS8cjs4IavEwLcPUW3VQX3OsibYmuqKY2Yog7HHnMcWtFFV28/ptiGSeXVAT4//ORHt3LJKSfj6B/kd3/8HY0nzqW8uYET5izAkTEI4UecFzOS4HM6FXB3qKRT3nKecTsomGmcngz9fW8Qca8jHV2HQwCtZzR3PtjB8Wd+nau//FvaOuPUN9Yyf+pETp43nebGGo5bcryyovNIRVQseU0nRbdfib9FixptWZ1X3lqlWAGnLlnE5LpaqrMDtD/4X/S99SxhLcc+3UXuuEvYpvuZNX8+E1qaCGZjmLkMbm8IXTeU57rH6UMcbqWDxa3HoBjjuT/8B288+zR+NFIpE1/Ii1FWxfQzLkb3Riim8gSEnVXUeenVV1h62jmccu55aGEvRbdGKpsg6PfhLDpIZjSK3loGMwUMV4EcOnlFoPEQMEOQKJDtGWTfru2Mm9JCtVagOTbI1sceJrN5C1oxR93cGezLpektmvTldIpeF9XjRjP95BMomzST1oSXf7/9MdKOWrIFrzDElYq8StJIvGI4ceVjNLgHufasmSwYF8STH8RpOnG5PCrOyuaS9PXtZc/e7VTVVJJM5OnpSjBrzrHgzCtB0i75f9YMsno/Q32dtO/br2KvCePHUV1VQ21NM25PAHHQVcna0jWYmk8xr4p5A5+jgEuo8q88R3T9Osr8IcYsPgWjLERvtJ/X1mxn426ddZv2EfI5mdZSyYLxYebOmkjLvLlk3AF0Z4SCbuJXBZO8KpwoZpfpLM1rFkNNkhI2cB/OLBqe3LLnJHnuKHD/sBn6/5vXjwL3Ixj3jwrcD5eRlwDY7lG3BaGGU8kNUbMs9XTLJdrbCBgUCrYAdwG427ZtU7ZOQpX/4Q9/qCrpArhlcZKq2d/+9jfWrFmjgLJUxSUQf+6559RNbPfAf+1rX+P8889ncHCQX/7ylwpsCxiXbY855hh+/etf85Of/ES9tn79ej73uc8xbsxYxo8fz1NPPaUA9c9+9jOuvPJKTj75ZFW9l7/vvPNOZY2xePFiVUGXav+iRYvU8c4880yVADjppJMUe+D2228/mJiQ6xSqvFzD2WefrYLfY489ViUVVq1addCf3q4O2r/txIaV8Ch5UZemLVuQQ4Hvkt3F8M/loO14SVStUDQJBsrI5zKqlzUcCpJOxgn5veTTCc4/+2xig72YObG2ylpib8WC8lqvrqhUk6bqG5Z+Uq1IWdCnLJ6qK8oVwBaqbTaTJxpL4QkE6B6Msrejg1Vr1xHPZqyJvtQzqyj3waBKCIhqqHwXovEYbq9XJQeczpJOgSxOUh2TH8m+FqWV1U9jXS311ZX4PA4MeT+5NKaeZaCnRynay2fsEQs6OV4gqEBHJhGls72DfNGkdft23IEw9aNGs7+rT4l8OX1CzJXsuWXXZ/m4C/NVMtLW2Cut60PA+z9CP/2w6vqHva6uy+Fg7fp16hqPBsPvDYY3bRG15KLqybbsFy1xOlvQUn6LRsVBN4qgsEgGlFZD0OPgF9/9JmedsZTa0fX86Mc/4CufvZn66iq6OjqV9dGMqTMoq67hzgcfIFxTQ9PoZiaOHc2ut1YysHk9p04eSUOZR3nvun1B4rpYj/cxmDaJpcQf162qWKIonxXbSqOgGCwOcmi6g3zWQ8Zws7Wng5POPYtjlyyleeQojLTJmjdWs2fTNjKDMS4+61xGNDWyYvUq1mzbSF8qzs7+bhIuD9OOPZbzzz+XyvIKtm/ewoiaOlVBCni8LJ6/QFVzZV6RsfD5/FZ/v2iJ+GSukevRyReKSkwylUozNBhTFo0ybqGA5ZgR9ItwpFuxA2LxuMWckfEuWi0tuhLklD55Sfw5qa4M4/e7MVRVsKiApDVnWdGfJCSsJFlBVXhcehEtX+Teq67lqssugdNOoP/l5bz1+HOcdePN7Hv+GWLpDD2JFMsuvAACDh5+8C8KWEyZMJFof5TBWJy0U+O8iy7inWdfIBkdUv2vy05fRqZ/iMcefRSXP0TzxAnMXHScWkv8yo4KTrnmSnatXsOBd3YoCv68i84ivFCq55oFmPUC6bfW0/rHB1WVKbJgCqPOP5u+Pz9A765dFAo6My84B1wG9997P3W+CE5vgCVfv4VVkhyKJznxqk+w/q676dq/V7H7Tz7pRLSGeh68/Q6C9SMZO7KFskxSJSDHXXc9T992G7muHoqOIrPPOZ0xJ58i3AQF/nWXRSCVmpTSbTo4socEBTaiP6QadbB7QdGujyCQ+IBdj85V752rBvZvUqN1sMBxiKuJPZT22l5KIx9co3xOP/FEAndEWr2KkBOWCCp5/rnPfpGxYybS3t7Fo489gdPrJieaEU4oD7q58uyzSBzYR219Fdd/8xYidXXKUs5luhXTTVpvxLJSpdulg6TU6y6WXDnx03bk8DgyRPvWkBl8FWfxACG/dLDU86d7t7No2Rf53Dd/y459/dTWVBAb6FeuEN/6+r9w9ZUXEQ77MEWMuEREcfvL0M0AuifCS+s3kSvqVPvhmBnTqRHdm0yczNN3seOZe6lyxejSXfhOupE1GSczz1yIKLU1ef34ClBMG0ojRxJskic0Ci7CXhPyHdC7kx0rn6N11esk+obo7CyQ0VzUTj2es27+Bjt7h5TNbC4xxKiaEHfe+SemzprPsvMuxBWKoGsGGbE7C4guiABKizGQ1xzowugRATtTREcNxa4ilaV/117at2yhTPSTMmnGen0Udu3G2LkLwyxgTGhhvyQ9GxoxIyGiqSG8lWHmnnwiWv0Y1vZp/O6vrxIt1qB5KzHyouchjjnyZsWRJIgnm2BkJMmXrllKg7ufgJ7E7whYsXExSdGT5bXVT9PWsZfJk+aQiOaI9meZM3MunT0dNI4YSUf7AJMmTsbhNHjnndfxeXX27tnJ5IkTcTmCTBgzm0i4FiNvOY24nQWVbMW0Wpekh96r5QjoabYsf4H+t1dTFQ7RNG8OSa+TaDHH2zvbMMrGcc89j1Dp0Jg/eQxNZUUWLV5A88y5JDUvukfEiF0IEV8E6exiiqxhMrfJfXAwxh3G+v2w2OkocP945vUjPepR4H4EI3gk4nR2v7bdS257ntsCdEJxlkBZbiwbmNqLUV1dHc8//zznnnuuoqP/67/+KwsWLHhP5Vwo7iIyJlV1obD/4he/UOBcQN/DDz+sAP0999yjQP6WLVtUxVzUyuX3bbfdpmj2UrWX87S3t/P666/zX//1X4omL+e95upPKBq99Ec/8sgjqnIuz4uw3GmnncbVV1+tjiMVchFemzBhgqLw33DDDaqKLxR4eR9yjZIU+MxnPqNo/vL+L7/8crq7u1WwO2XKFO644w5VqRdKvdD6bRs5GZuDC3ipH1cCYUlICAVdAlsJbdU2KgMpgNK23nmvQvNw4C59QC6nh0QqqSyd3E6NfDaDWzPxOkwuPPdsjFyWVGyQ6MAADlOnPBS0FPY1VPU7n9XJZFMURGugQujplfh9HkKSdRbaZiavJu6sXqRrYICOvgHWbGolk8+TVdW4AKl0hpyeV0G9P1hWet/C39MIlIXQHC7LM1pV7UwFvpQVm9CbpRKoF9QkLhX+soCXirIgtRVhKsr8FDJJQj4PqURMAVnx9Q4Fw4pSGo/HlLbV0NAA0Wictq5u+mMJmsZNIJk32LJ7P5onqKzhDPELlV6qUlBrMxPEM/SDFoX3o5cOB/bvB/qH37LvV60f/t2Qc8nPug3rjwL3w4jT7WlPqrYIuW9kXgp4LXcH2w3CFqmzwbwke2TekW0FgD11/x0cd+xMRk0Yxe7dO1XgkYnFMPWC0nEoGCaDyST7uzq5/9GHlQ+y2CaKB29761qMju1Ma65kTEO1aunwBCNs3dvOjvYB0qZLea073MLwcJArGOqeMI0CLunBNuU7GOFAX4xN3T00TRjFMccv4uabP4fb6eHhvzzE26++iRFLUYGHcSNGYlBgzY4tdBoJGqZN4dhTTqVpzBj1HZE5t6u9g8rySoZ6+9m4YQNXXXwZx8ydq6jkMhaSQBNwLdU6rwhNSKuJaShGtojyplJZBdzFwlGAezhUprx2BZS7fV6r6p5KKcs59f01LGZDQdfVNnK/uz0OKiNh/AEHBVVxL6pKvIVaLHE7YeMoZktRfNyFDuCAniiPf+nrnHf6MjjvZLqWL2f1/Y9z3tJlvPrw/Sw68SRaD3ThDYeYdPxcHr3rDhYsWUTDvPls+csjxDIpjrvsQqJ9vax69gVOv+WrRF98nl27djHvi59n/V13EQpHGHfZZZDOkm5tJdAwgmd/+xtOv+Eatq7fyPY3NnL+p2+CmZPYs2srY05cYvXTi6Xg2lbW3fcwM8aN481taznhxk/yxu//yMIFx7Np43qmn3KChaLTOdDdPH3ffZz541tZt+JlYgMxTrzoEnjrLWgZyf4nHlF9nw3HLODOX/2axZdcwdhFi4i+8Cxd3d1Mvumz9L+zjupRzax/6m9kqyMs+OR1ECpXiQVhKghsE6ilKnLKv3k4CC+1+5QmnHexuQTe7wPujyCeONyuR4H7IRX3fRvfM0z2um3P8YcmhoczJlRyWe41v49UQdp+CgTdXpVs94V8aq0T8a9HH32Cb33z30iLmJwHKmoquejUU2ld+QaLZ07B63Py6X/5CsGqKuULrokAsC48dpmLrO4NoZML+0wz85YyuUsc5PNKeX3fzjdoXf8Qx85rxuXKUjDL+eGPn+Smz/+cr3z9F2zaKor2ZYqN19c5xGdv+hQ/+PaXRM3DYug4NLKFDE6vn1zeRUx3se5ADxMnT2JkpZ8yh1RZnXgzCdJP/pl9L95HlTZAf8HNmIu/i2PysWxI7aeupQ4tmiRoOgl7RO1eEpB5vG4vjqILLdWLM76NTS89QDHahVNalDImzzy7A9Pvo2rCsSz7zNfoLYDb66KnfQ+zx4zgvrvvZNL02Zx4xrmYnhAOn9D6pbe8oITthC4vIFM6VopC+xc2qXTIy2ei61QGQ/glBkqm8adS9G/fRaKtnc51mzDaOnB43HgmTiA8fTI7o0MM5GQsNIoeJ8csXUZg1DTufqmV5Zu6GTTKMVxiTafjcBZwePJkEykqXBEqyDC9Ca497xgqHX3KXs5pBC3bU59BpjhA1+Au+ge6ySck1xcgndWVuKi0N2mam/JwHbU1DYr9qBtx9u/fRHvnbtW/FPJVcNwxy6iuaETPGKqIkslGSw2XkrHRKGhpfFqOslyWrS8/T2LzRuIDnRiVZfQX8+qnetwU6qYexz1/vo/pDRX0bN1IddCgur6BuUsvYMaiU4nmHOhFp1qjRLBVzWpFU7VqSAwoGg2WaahVeR9ebf+gKeuoqvw/eUL/Jx3uKHA/goH8R4C7fcMo8FayXJMAWQJnCdhsb3WpuKsKa8l73a5+yf8CeIW+LkrvcjyhlP/oRz9i//79iqYuQFiq4f39/YoiL8cVQC5BpGwnFR8B+1Kpl4BMQPb3v/99BYyF4i798itWrODFF188WLGXc0hlXM4vPepSmZLrlyq4gHw57o033sgpp5yiqupCjZdzSl/9Sy+9pF6XXnmh4AozQBIKUmUXAT25hu9+97uqj12o8VKhF6D+P//zP4pBIEwA6euX4wnDQMZFJtfhFnm2eJYE3jKGuqhRlyrrVpRri25YFfe/yz4etC+zVNKFJecL+CnqeTRTfFlNPE6NT155GWYhTz6dor+7U2XFs5kUDTXVSnFW+lvls00mEhZ93euhqqqCsqD0lxqYAjwyWWUjJZ9xJm+wu62N7Xv3KyCcyGVx+4WWrJPOCrjXFE1Zqv+aS6qhTkVrLhRF4sSqPKgAvmTLZnl3StZVCgWaFexLAGEUED3T8oCPSMhPS2M9XpfG+NEtikIvjIjKigqqqmuUZ3cqGVcWMQMDQ8qua+e+A1Q2jCBYXk3rzj0YTt9BSzhpIFDNxkr0x/r9QdV29XEM/2wO16s47L48HIA/dOH5MJAv26/fuOEocD8McN+8s+egQ4SMk1ITdljVd/mRe8eidFtWZ/JZC6CQ5zxGBn+yBzcpMtksTp9L/RRTWbKd/RSEMh0I0pdKsbu9nYxeoLqyhnQ2QzSdxOc06N6+hhFhLyMr/FSHvIruGUtmWL/zAG2DCdULKewOmW9FXE0Uoa2oT1NtHLGCk4179tInbBLNwU++/0MuuvAS8k6HsjJc8eYq7v/jnynPGPgzBvWBCJWjm6haMhN3TTn+ogu30017dw9tfb0UXG6aRo5CT+f59S9+zbWXX86Vl12K3yPCjj6VyHO6TDSfWynBq6pGUVNBu1VxzzAwFMfI64pVJfeV9L9LZV0omDJu8v4zOWuOkkBfsYREk8KpqfnN5daU1WQw5CnZ95S0NUrAXX3/Zc4Sb2ozpz4Xp8ODM23w+Cdv5rxlJ8PFZ7D9qb+x6/XVLJ09h5XPPsPJn7oBAgGorILtO3nxySc55dvfUH3g6/77bqZMnYz3ktNofeIx9q3fxNm3fA1WruKNF15g4Ve+yNqHHyQQCjLpk59U++95+RVCBZ01a9/hjOuvZsvuPeQyOrM/9wWkh2H53x7jhMUnsnXzFqZOmUq+t49Vf32UJZdfyeu/+w2TZ85k/Z69nHzN1Tx7222cfull4POw+5nn8aVh7bbtnPPTW9n4+msMdPdz0qdvwnjqWQY69nOgcy/NzSOoW7KYB37331z243+Hhnr2/OJXeIoaTTd+hn1PPUW2s53tO7bSOHsax3zpC4oza/hE+M8CONJ+IUoCVtLRfshzEugK4LIf77ZPWXVVG8pbiZSP43EUuH84cB/OoPsg4C5Je1E4V0WTgqb6nD2mJOk1tdaFQqLUDps2beHEM87H7Q+QyKUJBrz8x9e+zrSRI9i7ZRPx5BDXf/mLykqx6PIoZlwuK7R6J5oCTgKYLODuEkV1zUB3Wb+dptzjKQZjWxmI7VEq8Rndx3/++jE+deP/4V+/+VO27ewkXF5DuLyOvo5Bzj7tJH7yvc9Q5nOQS5v4AwFyxNA8kiHQGMxpvNHawdgJU5nRPIJcIQ1FP9XFDLGn72Dv83dRU+wnqvuZdP53cC4+i46BfRR8Jj6XC5e04Jleq9XH51SsOUnKhYox4u88xu5VTxFx68qhNmqU8dKKVgzdTdnISVz93R+xczBOMp8j5HVS6zC57647mTRjOmdffiWGL6Iq65JrlLgnoHmsZj7VRy9JfydFSXhIZ7a05kjCw6VRyKYIOh2EBILKuqLERFLE9neoTpeqCRPYsKWVNZvXo/lcuLwevOU1LDz9UvYnvfzmr6/SmfGTcZZTdHrRKKg7WVHy8ynCuTTNfp3PXjyfiY0O3Hq/9ZlpZeQNDc3jIpeP4/Pk1bUc2LGfaHyIqJEgR4F0JknTiBY8nnJGt4xTTNDySj/pTA9t7bsJ+8uYMWUuo5unoxlejLzl6iSsTJnwpbAh2UKDFKJaFMrn2bL8WXrXvoZWSLOlt4v2ZIJBQ6duwmQWnXshx8ybjtG9mR9/49vMmBCgafREtMhEZi++CHdkFKmcC7eytpS1wWWxiGStLFrAXSWxJDZ8H+Bur/H2PCb/H/Vx/zhm9SM/5lHgfgRj+EHAfeL4CR94ZFlglBWQ2PCACvDkeLZ1mlSV5DkBogdpXxI0l0CPqKwLCLaV2QXIyv+qv1qJHIm6cUYd3+rJtCq9cnw5noBB23tdgLzQ0eWa5Hyyv/wWYTuh4ItfpYByCQ6/8IUvqGsoD0dUAsBWZx/OGJBzCai3rd/knPKcgHK5RnnN9o6X65Tj2JZysq1cp2wrQnYC9m0KvK0wr4TaSn708rdVSbfs6eS61XstgdmDH0IJuCsxqMPQGm3wq4CvZlHOhTIe8HkVGBX7tM/eeAOVkSDxoQGKmQxFI8/2TZvwe51KkC6TTKhrScTjKrNfW1tDuKxM9atKJlTpR+sFYrGEOrYYhe7e34bm9bJxxy5ypuTkpQrkpKh5lA2WT6ynAgEVZCo1b6HXOtyWMFeJTSCLn/TgWqbPJTCvrKBkChfBOBHIMdSCLOCmgVADAAAgAElEQVQ94HLQWFfNmKZG6qqqCHo9mIZO68ZN1NfXU1VdqUS40tmUAiE9A4Ps7+wmnTeoGjFS+WynDPE49ahFVymVloC79f18lwkx/CZ4v+r44W6UDwPiH3bcQ/c/Ctzfv8d96+4+dT8edIvIZNX9KFVg5TohfralRJliduTF7qxkYZaLEc71U+4tksikSOUyxPUsve2d5LoGaWlowRsMs6eziydfXo7H72fx8QvpGxxgV8cB6hpq2Lt9ExU+E082ytRRjdSHvWRTSQ5097OtrYuerInpDVgJKrH3yoiPuwSSHhz+MLsH+9nR2Y4jEKAsEOL7//JtpkycQk1zM3mPQ9ENRSn69h//kuT+bgI6NE0cy5lfvJ6hfBotnmHzplZi2RxzFi2mKxYjUlXNildX8uiDf+XmGz7FJeeeS3U4rIC7RwTXTR1fmVcl06RvU1pjJLAVobN0Lk90KEY+k8fjdakkp9joicWkGr+iSSqTJqdbyvwqwSbq8sqOUwIry34vEgoSjgTRHCpLoe5lC7CXgKIC7mLdXigl65xo8Rz3XXkjl5x+Gu4FM7j33jtoGtHICUtO5L4f/YgrrvoE2rw5lnLRjr088/jjnHHL56Eswss/+Q2zZ02n4tLT2fHKC2xc/joXX3YFe19dSVdPN8df9wlef+SveF1Ojrn0Ejbc/xccmTzTTz2Vv/3yF5xzwzW8taWVaDbH6V/7Cug5Xn3sCY6dOouVb7zB1JkzqCkL8/idd3HhjZ9i118f5dW3VjH7jNOYc+GFPPnrX3H2mWex6rnnGFVdT0PTGJ54+FHO+fH3WP3c8zgNk7mzj+HFP/6JUy48n/UrXqS6oZamqdO48957+eTPf6Ks5Pb88c9k+qNMXnwi99x3P9d8+gY2vvQsSZeT42/5ApSJLZP0vdo863fB+nvmldI/NnC3oPy7rHhrtlXeAEcQRXzwrkeB+4cDdzsmGj6SBxO776HSFxWlWWxVfe4Qbs1LMhqjvDxMupBEz+Up8wXJZIuce9kneGNdK4TK1Np553/+X86cP5e3nvorg/1dXP25T5NyFFWyXcQd87miageRtVnuc5cBLgHuxQKmtB65THSHCME6Mdwm67e8ge7OM5SLMZQo8PijK7nuui/zt8efY9/+PkaNn05fb5TKQAURd54vXXsqzVUBJTYW8PvIMUS+mLF6mUO1bGrLMXXydCUO51UycE4qzRzJF25n+xO3U2vEiepupl/xfZizFHwaO3dtU/o2EofkS1VzET9zUcCbzxNyp+l55DfEd75NyG2QKDhJR8bzwmvrGTjQT+2osUw+8TT0QESNgzASfXqWN1a+yuzFCznj4kvJOkOkDZR+hsRnjoIkMzTVWiBzpUPuH6flTiPWeTK1KRHSXBp/wIum59DEhlTmRmFwOd04nR4VR7322qt0dh1QsZDuclPVNJmWWct45LUtvLMnTtJRhiGCd6IX5SiiG6KP4qLC58CXbGfJ5FquPn0mjmQHZX7LQaVQdGNqXlUYseIlAy9FcvE4L7z6AsWwSdGHipd7uoeYMGEGfl9YFZ3SGYmjPezbs5PmpiamT56D1xnByDvxuizHpoP1Cq0gXxAMM48PHX8ux9ZXHsdsf5vE0B6293axt1+ncxAWLpvG9CVLcDhzaNE9ZAb2EHQb9Ed1ykYuYs7iK8jSRLZQWiMVz9SyghOnH0kPKFkPFRwaB9sahwP1QzGGfU8drbh/bFP7ER34KHA/guE7EuAuN7FNk7d8fy3AaQNSqcba1E07qLbBsABYCfhsoG2/BVtt3fYSPtS3XUCz7ccu+6pqWskj3last+yKTFWdlyq8iN1JJV+o1FI5l4q8PCR4F9AtPxJcyPXI8eU92J7Ftiq+DbQFeMqPAFHbl91+b/Je7f3tjKBch1yPnEPGWo4j55GEhDwn28tvu+3A/ltAsfj82hR5BeoP8zkPp9Edagkkn494VQuNzuM0Wbp4CactPYFofy+FXIp8Mkk2naa/s4NsJoGezuL1uIjFooT8AdWCEAoGS5ZPoq9kVdok6zzYN0jfwCC9/QNUNzSRNgw6+gfYvHs3CaHW19aB24/LY42lPOR6lOWeCkQcKrliV7Vtqrq8Zk3A0hZQ6lGWIEKJJkvf3btVgOa6WqaMHyfrNxXhMmUTJwvVM08/ybRpU6lrqCWZTqkxlop7l1RqReTJX6ZEcfpiKYouN7hkWRNbJTl5KbGkFon3jvhHAe0fRK0/GFof4uP+QVR5ex/7+3SUKn94O7i9HQl1P8ocIPenVIyUVoLbqrrLw54f1L2WtRJvUo905OOU6QOY2UEOdHZQdDuoqqtVegLPPf0iU8dP5rjJc9i9az9vbtjAmKlT1HwyMDSojjF6bAvd/b14nAWi7XspNzNcevLxFBL9RIcG2N3VS1vKUD18uqlhFMSEx0XRELq+TncszYZ9O/GWhYjGk9z63e9z/WVXsWHVGpLxBDOPP5YBt4EW8nBg1x7uveNutqxZr2wVL7v2aiZMnsS6te8Qrq5k9PTpmF6Poub7Q2H++shjSqjxigsuZsqYMYxrHEHQ68bpsdTSpUIn96FQJ4XNrhsFFYxKL35UesWTKVUpEnV4CUItMTsB7lLQyqrfMp8ppwqpPhnvWu0JcA8HA1RVl1m6j5pNdnyXKm9V3CVRp6tKjuhaSJT88je/jzuTQasIU6gt4/jLzsLTWE/3357nzRdfo6J+BDPnziMc8PLS6tUsu/Za5UTx+kNPMHP6ZCLHz4S+Hl596DGMZEaJ9i05ZSmhebNpf2U5rz76BEsWHEcgEmT9O29TF6igs7uLZddezYbNG0k74LirroRMhjUvv0KlN8T+ffsYPWkCjSMaePW55znltNOhp4/Hn3qKk6+6BH84xDP3P8DZZ5/HrpVv0LV3Pz7TTXc0yjlf/wqrV75BIZHh+KWn8vodd6nWn95EP2MnT2bM7Hncc899XPWNf0GrrGDnQw9RjKaYuOAEHvvLX6gNekmmY5S3jOLYKy6BqohiZjgleaEU5d+nR13Gdti6Yc9oNkz/mNra37NSHQXuHw24K0xSSuC/p6I4HLiLKwRF3KKcni3icYg2jIEpquYuA5/PQzaRI5PXWL1tP5/65v9h0OmntmUi5yw5g6uWLGLHw7cTIcGln/okSYeBITZjLofFRJJ2FVnxSxRlab9QqvIyfzo15XU+RIgELh5/8WniRg5HOITw+QwjxLjxU9i5Y7eyDNMdPnwuD/mBOM1+g5Mnhpk9ulpp6kgF2OU2cfndKl4YyPl58s0OwlUNzJvRRENdhMHeJBXpLorvPEDbKw/Q4MjTm9cIHn8h40+5EKc/wmAypZKzSnbX5VCinTIWDjOHN5+jItVLasWDDLW+hZ5JYYTrKYw6htfe2sr+ta0Y2SLdQxkCkSraOqS1EcTYwV3u4YovfI4zLrvSsixDkhmasrx1+i0NFadYThYtLQBnyY5RQUwJIzxO0qIb5BWXi6yyrpW5UZTRHZqO3+nEkS6y6rXX2X9gH65giPaEzvhjT2djZ5HXN3bjKG8iXXRS0AwMI4fmEA0XFwVdU0r5Eyp1rr9gCS0VJj7SOLWiEl+VJIwqqAlbyuHCzOl4pEXS7eLRJx+iYdwINm7dpGKeULCCsWOmUVXZoFpCg0EvI5ur2Ld/N/W1dZSXVVAZacTnDqrQSFHwS9aeTk0StBaDzY+OOx9nz4r78cdWUBUeQvcVMdxeMjkX8YzBQCaLWzQCcgn8HpNiNormr4XyeYybfRHu4FRyBVkrrFi3WCriKOAua44mSWFTVeAl1XgoY9EG6jaz156Ejva4HwFA/Bh3PQrcj2BwPwpwfz9gIQFfPB5XIFZuImXD4/EcDJ6Fpi3Bskwi8mMDXQmkZTu7mi6Vc7svXm46Oa4AV9lH/pbtZfGX7ezquOwr5xRwLtdgbyfP28eT65bzLFy4UIF9Ua8Xurx9nXLzy9/DaWp20kHRP0tVcZvur+Cm9M8GAla1ucQcEGAu12EnKezn7UXYTkbYSQqh1sv+tt+8DSjs3nY5jiQPhEprA3e1qA+jZqvn/04J+FCLDPHwdClq+/TJk/j0DdcR7+8hL2OXz5JJxinmc2zf3EoumyYxNKgC85qaalVll/ck4yO2bBKcB8QmKpWlr7eXrs5uMpkcnkCQ8pp6UoZONJvn7dZNRKqrMZxuVXE3hXYnLAjp95LvQQn8W0KF1uRrJx8UqD8Iaq0FWF4XATGrSmdiFnQcBUPR5r0Ojeb6eloa6gn53TRWV1EZDLJr53YqKyKEwiHyhZxiQyQyWTp6eujsHaA/liRSXU/XUFxR0BRVUIlkWcwHWwRQcv7DHx8FYB/uVny/yvvwbPFHSQrId+8ocD88cN/dJv3YVlJNxlJE6pSOhFD6pEricKi5yBKuE72HnLrHdJEeziUoDh3AQ56+aD9rNqzn2EUL6OnvY/Pm7VT5w3Rs2Y1Hc9M0dixZXadvaFCxeBpqati1fy95r0XJ9xUNwmaGU2eOZ1yVn0y0m66+fvZE0/TnTDpjGbr6o0rx2O2LkEiZ7OvqhaBXfUfHjxzLn/7nduZOmU4+mebNFa+zY89u5py8EFckqILnjt5uHnjgIV589kUWzJrH7NmzqWluoLKhVvW0OiUBmS8wGI3xX7/5LZdfegXjRraoYHHWhElEAiE8PjdGIU+kLGgpxjtcqp9dejSF8lkwimpeFeAupEhh48hcIq0zaj6T6pJeUKr9EsgJo0cFVRKailWQXIdLoyzgp7YuogJi1a4gGhbqYc9VSqudrJHFL8JSIuwkqu7d/YqZQDYLI+ugPoBSR0oWKO5qw+HwWTZuovqez4r1BLg86G2duINSTgopASfaetUxTL8XrbFeKdYLhZauPitCr45AT4/aV01EleXqOgsilFdXI4pfmLE4Wk7oOQaUlymhOvFr91TXQiZPrrcbb0uTmo+N3l6cMp7CqjjQhqOyxvKRr4lYbCLpI3Z7FeBnaAjqK60EYaCcYiqDo67e+r+/R2gIEKqD/n7MRJ9KYiDK+PK+BcBJG4jmoFgQ5tshlfdSn7sSZS6J1llriDX677FM+iegd3utO9z8dxS4H16czh4rEXi0QbsdO7wvcFeiY0UCHjeOVE4xR3w+L4lcipR4X5tFIt4QmRzk3WXsjen86YUVRI0gfl89/qFeKlqXs2hyPWddfgF5t3yPBBQV1VxpyD0jzBqpJCtQ6sBpKhM08g6NlCtIMlDPy2s2smrzBgy/W9lUitij0/QxcepMWrftJCuK8WI1qRvUODWq9CjXnzSNKmeKcNBLWjRoNFO5Usi2cbOCPz65jv6U0PCjNNeVM9jdT6MxwMT4WoJd6xgdcNGVM2j1j2DmmVcwsmUGAX8Et1ZEF7E3d1Gpu2s+mUcKONMZItF2up6+A1fvTsWAyvhrYPyJ/PZPD+NL5XDrRSL+SrxCz06JxVmRnCPHoGZw2o2fZPG5F4KrDFOo6qIfYhbISRJVM3EYmmLQqJ9S04nYtMnnqbml8m2gOUXTJKfiUInDNE0EQIfIRaP4syapwSgP3ncPE2bN4pGX32D8scvYF/OScVZgOgNkCiJsWlRtTWr9cril8x+3meHE2U3Mn9pMYySolPANSS5IQtYhLYwFxFpXK4g9nke1S4qV35r17+AOudnYuolxE6YoG8xQoAaH5mXnzt1MnToRpyPPrt3blUhmbW09kUClam8UBmaxaA4D7rqaokxDEgcGHn2I3SvuIpR+ibrKQQgUVVuZZpYxOJRWrQgOb0hpKYquh54eoOCpwYgcw6xFn0TXxivgLseU5Ie4vsnnIWxLmV/s+0Q+2/cD7sNjb/v+OlpxPwKA+DHuehS4H8Hg/iM97vbpJEiW4FdAt00TF8EnAabXXHMNt/3x9oOq8naVWmjMIiQnNHJ52BVnW1TKBvh2FVt+i5WaiMMJ5VysjkQFWMC0nFt64OV8doJAbnAbmNt/izXcX/7yF6XyrjJ3dnBf6oMVED1ixAilEC896bKNPGeDd7lOCf7taxIgKOBd+vRtizhRvBd7OVGztxMBdtVetrv++usPer8LvV/2t1X55X/Z1u53l9fkOa/0E0lPbmnA7cXcppfbSYxDbd/s81vLrfSNwve/811VdR/o6kTPpAl6nJh6jn27dhId6Cc2KPZqmhKgCwT9SowqnU4eBNLyeUm2Vz7fnp5eenr6cLh8BMrCeEJhugcHGchkVFDx/7D35lF21WW68LPnM58aU1WZQ2YSSJgRBCLIPLQooICidLfdTh+KjXrvtb/Wq1+3rba2bbftUtR2RLERRUFAkUlBmUSGJGROSGqezrznve963n12qMQQEfT759ZZK6tSp87eZ4+//Xve9xlomgNNR6Sa0hVipVlc2iXBKJED8HrhOTxwoH2hw819YC6zGN3yYSERIGwIaPJAMhUNgevA0jT0lYuiTVu6cB7mz+nF7q2bMaenG8VyUZyteb6atouxqSmMjE9gaHJa2ADNIIavmAgUTWLhkjz39uRW6FgvAPeX0kl/sdvwxYD7H1MUSM/9rMb9xYF70llPpCaB5+13lE8LeCmAl2vLS2Q8vM9ir4mgOobQaYix2g9v+yEGFs+H06hj5dyFsBQN27fvxGOPPIoNp5yC3Tt2YuuOrTju+GORy2Vw8w9/gD2VKZj5EhYvWILVC+bDrAzj1UcuxLysD99rYtfIJAYbLvY0QmweGscz2ydRdYnhFMkypsRk0YLF+Pv3/w+cdtKpCJ1AxqTRqQlsfuopDD63FUcetRbZuV1wDQ0Vx8EnPv0v6C514oo3XQklT7JihKzOKVQojuSUCe3Yvh3XvvUvMT0xKft79PpjMXdOP4pqRnTt+SJd3y3EarurwXuzTYXnsWFkIzFhKV+QySrj4GSMDgjUSbdP5C+6TgM6T2KpEulULPceTQJ7ejsSBQxNNWcA9zaERMAcd1kiQMHXJGsdGS2JSHMD0YuDTspcCYG3ZiVUewJiccxWEDHLnAwsShFknEl8DGQGSJ8NS0PA2CwybDiU8Eu5foW/04eDgwu3kd8bwieooEFni74tuWQZAlwqHTwXumm9sG6TmfGcjRr8Y4KKeQy4fdI6okeCKcURv04pGIPvZMYr+e3iKCcJRwailg81mwF0mhYCaEViQifCZd9JwJBhQKEsgaktFF+IgWkSM58w4dvGcwqQiNiSrxEe0358n45tCQNKPViW9UfOKV4ouP5+FWAWuL94x10aBS8BuKfPdMq67IDA3USRWvPIR8t1EJs6AkoV3RBxy0cpU0AQqPAznbjpwSdx/+ZB2Jn5KPkt4Fffx9svPR2vOucM+HoERWcBjmw70rttSY3gFUFzNxpnxhGL8BpszUBTzWBvPcRXbvkBlLKGSXscvXO74Dge7LoCK9uD0OiGr2TgBAmg64paOG5eGZeftELiy8jqyRoWioYhPjn1IEZF7cAXbvs1xng7Gy7ypoK42kBfaxBHNZ7CguYuDERNjHoRts9ZjWVnXIp1a09H7MXI68z2tuGqNpSchWnbQzZThBkBpdYonv3mP0Ef34ysEaKhlLHmTR/GZ79wE5565FEs7OnDNZe8EZUde6GO1yQid3d1FHc//VuccvWVOPeqaxAbRfEa8RQXgcHaWyIRFeO+MEr8QdrFsJnPepErCgpNfkYEsZqHfUNbcNv3vwO9YSNPjxX4qDpNKMUSokwZ07aaeARJ0dSHZRDommgyMo4igFBFOW+hr8tEOZ/DxedeimyhD5FSgsPCqRrAjxImJ6UT4jnltWAHU9jz/E5Mjo1LpNryZauxe9cgCkVGvs3Hvn2DKJdLktwzPjEiqSr0kOIgwv2iPwrnqTQf5tCmKq5EBIuXkuLDDGrYSuBu34vu8gSCTCCMrIxaQmW6CTei1C2EqnTAMEi7r8NGGfrAGVhzyjVoufOhmj0IAkekGYEW7Z//yRxcqPOJ3n2/yWmbpXK48WcWuP+Rg/n/Tx+fBe6v4ED/scB95sCUmtPxZk67xgRjBOMEehyguX6ploWhuKuffvrp4rCexjJxQGLHWjrM7Q42QTy7vXw/LQgI/bXdBU917ulupznNB0TRsTvCeU+rJaYbNJO79957ZVKZdt1MPens87sIrm+66SaJp2Nnnt+bau9TnWyqp+e28v/sdHFfGPNG13u+6Co/U/fP47Fy5UoB7XSqT6m8qXEWvz8tQvD/dNanez3z5klNPxxwTynABwP3ZOqWgHYOcJe//vVYuWwp3HoFo0P7sHLxYgzt3YPIt7H5macRsAMPYOHAPBns2QMjQKcZFYsifI/RdOzATU1NC0W3Wm+gUOyEkc3CjRQB640oQtW24RCo6xoC6maVhG2RFiXS45oyMxI6fDIsp+c/Pa/suKfvJTFSCeVZOvNhBIu6Mt+DHoXo7cjjlGPXIWw20NPJvPcRdFLPW8zJNThVqcDxfDw/NILpBrueUzAKHXBjDZ7YvlDnThMzdhMJSkJRWe3flkPkuR+uS35wB+pw4P2ldvJ5/T/1TOJIPDsZPnAyvGXXpFxj4ozu+9JtTd3TxWix0ZC/p8W3uJ3rzqIODciiWhX33P0T9HR1orerjLyu4dknnkBfrgDfsTFZmcaypUegw8rge9/9Dp586nEsWLIQc+f2Y8/oEJRyB/aOVTA+1cSyBQuRdWs4afk8bFg7HyUtQM1u4tldezHkmRiPDDy+Yy827RqCEyQY0iqXccMNH8Lbr3qbdHJUzcTw2KhIPaxYwcTG57D12WdxyjlnQussoBEDz2zZgn1Do1izbj30XEbM4jrzRYlvfOy3j0qBc+2RazCnvw/VWgP98xdg/bHHY/GCRcjEWdFHZ6wccnl6ACRdJBk1lIQyz/GI9w7N5mgAxWNLl3vef45Dd2gNhpnIeVjwoLZUJqhy7BO2lKmr6O4pMejhsMC9hUh0rYx14lgQ6PQ8jiHp8Uls7wu4VLr6IZhaQnO1QOArR7BQqOPcLi/wYOoEvIlLZ8jcdMHziZcIkyQMVYEibyYYnCXSmDnQBBT0f4od5BUTKs09CZQDH4pFxaginUlLNRNk3I5U56ZyHQpRMgc1yg7oo5DNSAHTjkhdJZOKYwsLBBwniagTCzlqZRGyehDA1VjKUGEhIxIAlcZgMSeyltjQqYELTdfhiuZUkUJm8v3J6C8eZkLbTYA09cryjtQmxYoz+Tz1xYlwaf9Y93L+M3MMS0Fmup7ZserAsWp8V2Iwup/qqyZFJzkfL0KVTwu3cn8KMyWE4dWR1Ui+jhBbWUx71L+byMYKsuyUux6cSMd3f/Yb/PdDT8PpXoEyzcSeuBN//+6rceQJRyEyYqjUKQcuijldqNYKC0m8oyIWsw3JJncVHbaqom7kcdNdD+LpvTsQmnV095nIWQ66Sx3wbR3PjwSoRn0I9R6EsSGU7oG4jktPORrHzC2hpLWjVpmoEYSII43icQy2YvzbzbfDz+YRxDbgOujWLXTXh7Bk/EksjsbQQ6CnZ/E7pRvHXHQ1Fh+xDrlsVjq9cTiFqj+OiGabhQFEcRGwM+gK6vA33Y1n7/secqqNllbCMZd/ED/+xZO47Ue34ooL/wJHzlkEe+cQMuN1xI6DRibGd++/F6e/7W045+q3wg4URFkNruXD44ChcNzRoIrjfhtIpvdTO0FJ/FNiVcZDGc/lYyEyOlM7xvGTW76N1sggtNBF7LVQKOVR90Mp4JKl2GzWUcqbsLRkPGWBlPIHGpnmO/rwutdfCsuKpUChKAW0HBOq2QWP7AiTcaMctzVJLzF0pqLYMDM+Nm1+BvUa2awmioUu6FoG2XwHHNvH2OiUAHVq6RcuWoD69ISMFcVcTjrkrm0nSS3CloqF8i/AXcbCAKZfxXO//Dayjfswb04LTSVp/BSMDowNjcOVQmkWcZhj8x6K5sDWumAOvAZHrL8MXrwEsVICKfiBEiCg/4IUe2k8yJuD87PkeKdeKVx/+u9Q4xbvm1ng/nJG9D//MrPA/RUc4z+U4552qwjGCeIIbFnB+9GPfiSu6nPnzsXrX/96eY/56Mxm581y5ZVX4tYf/VAmfgS2GzZskM9QG0oXd66LOemc3PF3Rqf19vaKo/vSpUvx4IMPCoDlQHLLLbeIazvd5gmCmbnO/zOOjYMGO0t0kyco5IvfSUf6Sy+9VH7ntrzvfe8TUM2ot2XLlomz+x0/uX2/7pzfw/W84Q1vkMID49y4jYyRY6TcTAM9Os6zAMHiBJ3jCeAZU8eJLvefAH3dunUiBaBzfnd3t7jc8//c3+9///uJA3pXl2wj3ebpds9t+sIXviCdNv5+45e+JOs5fcMGAR7f/Pa3ZJ0nnniyuN5zQsTPEwRz+0hpTyUD7ChySrty2TK86fLLEAUe3HoNfT0daExNYXx4EMN7n8fo0CAQ+Ojp7BQ9O4sZLG4Q0BRyGSloKHSr3rdPQHs2V8C27btFu85JAnQDvqKixrx3z4PNqauuycNnfwf7INB7IE0ziX9Lo+4OuJT5EDokjTPpjMsDg3QCUshCF8esXoGzTn8VVM/Go7/+FRbNmyfHhhn2PKd0wB6fnsbgyDgmGi15CHoxA2pUeLEiXbSW58NgrBULPL+Xl9Se7M6YZM2cgB18Gx6qCnxARf6g9aQTtxd7APG+mu24H7rjvnNfTe5/Fpmk48tOiHQlE1YQ7x+RXVD3Tgo9n/9SMWLSQoyJ3bswNrwXU1PjQKWKldkinNEx9M+bg8ce+zXu+fndWH/0UVi2ZCEefPhBZLsKiLRYgKliZWArGkZrNjbvGISRyaI1PY01i/px4YlrsKQ7g7g1jWqziY0jNYz6BqbUPH69cROe2ToCLQ+87d3vxDVv+2v0FrtlMutCwTgzkN0AkeuiqKkY27UHu5/ZjAWLF2HuihWY9lwouRx0w0J1uiL7R3YSmQLTlIWMDGHabqCjb45ExWVyBei6haOPWg8/1oRB05XtFJqlpgBPCbgAACAASURBVJMmb0s8I9ky3owYT1JoWSBjfJxNOne7AELwTODOe4z6dcoOIlLn93uPxKLt7B/oOkTHnVd5IsyWOVkq0253tr02oKT7xAGdZOlgs4WcaOPTjnIUO6LFVamRj1UxMopZPCCcZ+ddS+zXOJyQ3h+SIcDVsKHPLjqSqHZp/euAkzTKIL1xAnd2zgIXYcaSTHgNZkKRJfU93RUuI/+i5HvbTISYLAYCITUBxzEnnqSva0kxIYx9WMIe4L5q4tTMYoTKST+zvIS+HMLxXVhGIfmVAIKtLmpYA3ZNyUBItrlNbhCOfKi299trFwgk6D1Osr8ZA0h6P2UN4uR84Ph2MAB/udOMWeB+IHCfev7ZA8BGohlOQDv/pRK99PiT/j7zfdKlEfswKB1hlCKoJzfgaRnEqsZSD5RmAyXqyBUNX/7a9+AX+3DXlr3yXDcHt+Fz//wPmLtsCbQcpY0SZIasJAA5cu3RUNZzQrkkDT2HRhCipap44Lkd+O9HnoZXUGFlK1i6wEB/toG4VYeu92DfZB7PTfbCNxbCczSUFB/ruoArNhyHfkuB6TVgxR4MKbKRRKOLQexIrYqvfPdbQsNmmoLOwkQQoztooGdyBxZlfOSiFmpehFGjG6s2nIfiksXIdeoo65MYHv4tXG0KmXInAm0uOjrXQXHnI+MF0Jrb8eD3/h26Nw4134E1r30bHtn8vHhqnH32ebj5X78If98UShUP5WweI3YFjz+/C+f89V/j7KveDD9W4eoR3Jwn5nNmlIdGNkI7npcNjmSekpgG72c8ik6FzAUpyQndRY9tGNEU9m3/HfQwYXuRUSgxvNmCSAeC2JXkAM8lA4ymuybMTCdsT4ODHAaWrEWuqwdeyIhRGoKqEulHGrthGXADG36YJHTQTSV0A0nhUYMGntm0Eb5qoat3nsTCLZi/BJ7nY3RkUqKUVzLPPQb6B3rQrE5D1QjcOQqyWUIzV+4j9yYSohBJULw2Lc2D6VXwzAPfgVX9JZYM+GihLkCbxcf6dAt2i3R+jrWUQYaIFB+uNQBz3plYdfybUG/2Q9E6oLV9Clxxruc4x8JHe3AV0ibHshdklYcC7uk54M9ZV/mXO3L/eZebBe6v4Pj+IeBOeiUng5ycffzjH5cMcv7+9re/HR/+8Idx3HHHYdWqVbj55pslDo0O7uxsMy/97z5wg/ztbW97m1DISXMnKP3a176Gz33ucxKlRmd5guUPfehD+4E4l//3f/93iU4jIH/Xu96F6667DkcffbR0tvldLAIQ+BLA8z1+Ns1s5jpJeedEnpFw733ve2V7mbdOZ/mvf/3r8vObX/+GdMz5mj9/vhQICOwJpM877zxxr2dm+9/93d/hiSeeEEBA0M+89yeffFKOA2PoCNwZTUdw+NWvflXWQXDAdVBTz8x5FgW4vyxG0CyPUgLGy/H1+OOPC5We23n55ZfL/nD7x0dHJRbvpu99T4z1DMuUZW655VYpBLArzvx5nkPGuAlQkaxl0j9DZEwNV1z+BixZMF9M2wqmgWLWxPjQEHZs2YTxkWGhyatRhDwBgNqOzmpLGHq7O+UYj01MiVEVnVM3b9km1V/2bHQrJ47sBO40p2OnnfNYai/ZwToUE0CAbtrI3h9v19byt69jqa62qVG/B4alMyazT9lPGuVlTRUaKbNuHR//+/+JHc89i9b0JPxmE6ViQcADH4w8n5PVGkYnp0Xn3vQiOFBRdwJkCiV4USz7I7T+NmX2cLfW4TruB4PwmXr2g/82s9vyYt83S5VPCnIEARwTyIrhPSFUPgD7xhz5O1+8DxljJh14JK7nM4+5RMTJ5IMTD0WA+45nnsTE4C7MKeQxvnEzOmotDD23CRf9xYV48Ff3YcfWzWIy1N3fA1gKuvp7UGlWhUpOoN7wIJPKoemGXE+btu+U9INTjzwCF59xAvp0H7XpcTRDC5tHp/F8K8aUH+OpzRsRWSY+96WvSdoBux9epMAJFYyMjAmgC11mD9eh+wFao+MY2bMXbqziiFVHYs6ChajUarAlw74pFHnS4rc995y4IM9ffgR6580VPErdeyFbxLIVq2DlCyjlSwhbAYrZDFRSsRHB8QMElD7R/6MN3tnVclvNhL3iuG3WkpF01ukPQS8Ri2wHdqASKQyvV+rcE+DePaPjntzZ6Stl0exnebfvfWGyCzNdbCMTDpFoudtUeN6lNBmUAgwjoWLEPOdEzqYh+JfRdmnIGf/vBy4yhiWTbKcN4nkVBD6XT7piaQe9xSFUjZAl5uf7BMlxBFcJEOuGmAtqHIeI+JNDB6J1J2EXy/dy3fQTyWaS64+ddo6LBOzC1ifbSGFxgf07H4oEaKdyHY6w7Q48v58VBoUJLipsx0WxIKUBwOVOsnCS1D+5OSyF0PVatPr05iZbSQ4ozccoHOX0uT3rZtGCGuV2UWHmfTIL3F/+xOpwY9Xknmf2d9jleM/wqjlUx53AXZ6b4veSRKRKJJwUfXhydQSqCZ8MEOaj2zX0l7IwpiagewG+9eVvohKq+NrP78O+kWGcsHghPvfpf0bf0iV0nBU6s4AvQ5MkloiGdfQFISVZ1aFSXmKaeHLLVtz84EPYEplwsgrm9IRYscBERzSGrB7BcTPYNZnD5sn5qLo96Mh0w6hO4Npz1uHEJT0w3CYykYcMi2w0NhP2C3PjNUxNDOF73/oCsixZNlrIi/wjRNZtYE5QR4kd48iDp2gYcTNQ5i9EpauIM84/CZl4EPnsJPRcDZUWC/JLYJprYOrHQYsKMJUJPHj7TVD8CSw/ch36TzoHfjOEkdXxlU9+Gg/85Ofo1kvINYCsbsFRPNR1Bedfew1efdHFyHV0wTeB6aAmMoKMn4cqUXAJeORoKbyVtuPjC3KUJO9dOsa8K2MFZmwjG05jZO9G2LVBhH4Deqyhs7MbrkdQHKFRmxQGFEFzxipAUfMIQgJyDYpRhlmeDzXXIV5CNceBnslKgVqNmGHvwjQUMdpVlQxUxUDgJJ4IitfAc1u3wtVzWLh0JUbHp7B06XJ5prIx4zq+zFs7ih3SsKnXJ2AZKjIWtz5IxkfuaULukYEuecYGsBQXlj+FzQ/eBGXsPhzRH8AzmiClKQsD9YqNVouMITICQimqtoIA9bgbmUVnY9XxV8IPBqAqnYhCJg+F8EiVF+DOMYxjYfrFCXBPXwc3Q2ayHWc77i9/DPtzLzkL3F/BET7cA4YAk5Ow1GWdOvG77rpLQDw76ATT7GxTt84uMoE1O9Ckpf/jP/4jqC2nbpwAk91mAlx2qvlZAnlS2NkJI8BlVvtll12GX/3qV9iyZYssT/C6c+dO+fnBD35Quu3HHnusAH8CaBYNCLjZGafGPJmIq1IgIFhmfjqLAATZLCoQvBMUU+tOzfx9v7gXH/nIR2TCT1BPqvxb3vIWeUASQPP7jj/+ePlurofH4qKLLpLv4jbz+JACf9JJJ8k+Exh++tOflnWwU06QTqYAiwr8HPePHUEWN7hOgnKCEFL1+T4d8LkvZ599thQrLr7wQnz0ox/F3sHBxEcgjqQIwn3hMSfr4cc//rGAEN9NOmHsmHN/2GE/dt06XHbp6xAHDro7O9GRz6BVq2DH5s0Y2rsLY4ODCBjHxw6aqog5leS2t2ULGSvJWh8dn0RXby/Gp2t4ft8QSp3daLQcNBxq0GnYosKnbpjaV4J2jrHS4EnDhw59gaYAfeZk8cBPzowoSgZqTuNJv5foFZlYqJJPL5TBxhQ+9fGPYmpkH7oLOfzq3nvQUSigVEgSAEj1rzebmKrX5aFVafkS81KhyU+pJDo+KUS0wQMfVy++bQcWGw61hy+FAn+oDvzB65o5mZulyh8auO8eaklxhsU1kecEiREdXxyvZsppRKbChm1beqMrHgb3bMTQM0+itXk7zlq3DoO7t+LBn92JvlIBXR1FFGl2xu56zoIduZKHm3o11NmFFiOhCHYcY9L28MzuQYxMTIqM49xTj8fZR69At6Gi1WxieLyGnVMtjDQc7Bsbg2plcdKpZ+Kyt14LO59DaOYRuIroEDnZcxzGrtnwYxaf6ihaWbSGKtj45DPw/AiFUhFdAz2wfRvbtm2T4lTHQD+OWLUCppURvFZt1OF7ITq6unHkqtXoKBQl3pGTts5SGYFjy++e0LINZIsl0Z/ymNLsk8eTY1MUJu8lY22iM+fvpMmnwD0dh/k78+IZ15TNJTRHoXC3c3gTMJJ0nRPACZgEKcLdTjri/FuSGBwBXgSTIBVArdGAx6gjK5f4X7BgqdAANQGrdJgmYLV8IXYizGmoteqiSzUZFUodPdnqGUvG1UysIqdaMDxq9UN4GQ1+5EMJfInD0gMfRs6EzQkjWUk2J5c6XI2GfSYsPzGIa7JBrsXQvFAYAOViEXa9Divi+BqAXSTFVAnTxcODk3omH1D/KjFHM2RFeqgiExokM8BXqa/VoRU6BPy33AlpmPsVG3krD5/Hi8CdFFbuY5vNI3rcKEaJQCMI4emaZE0XMwUxjqKhWbGjjJzkwbfn4welXryC6YUsOttxP7yrPIH7zMLuzG5h8sxrCyB4bYhXTMIzIe+D7ByxRktExwjVEL4RQg1d5PwIRtPBlz75b1iyfBVyRyzCd77zLTj7BvFvn/0MOhcuhif544wPI62bNGgWkygXYcEqQkSWiR9gaGwUt9/3c+ystzCY64SXt2DpLlYt70e35aJSmURLzeKZ3Q4qynIEUS+yzQinLJ2HK05djH7TgxFQfsiSoC8dfvpU0ERUC1Q447tw1zc/hT600KsCWUmZaCBqTmF+VoPWbMBi7czIwy4MYIvrYfHF58HqzyAXj0KNBpEp2fCbDYTxAEJlFfL9F8Jp5qBlYwRhE9mcAWQzoPJeCQLc+a2v4dZvfhurlq+GruTh1iOhnjPebMvenTj7iktw7qWXQDUzMrdxFHaxDWiB2Y7PTFzOBVy2CzD7z6MUYxKXHPpHpEk6euxi7+ZH8cDdtyDwJxDaVWQME6ZqwXXiZCwIHWTymhQ+KUnSFJo/G4mjO7ddK2DRivXYcMHr4ep5xCZNoCm/oSEdZ0b059EQsGigGIhCRsmpCFwb+4aH0IKOrv65qFVb0vhi556F8K6uTlSrNXGQ7+vtRa0yjVxWg6EnmnKeK5ExyfljATBJkCJwz2otZPxxbHnwOyjVHsVATxPQKwijJrQgQqMaM6BDjiML3GpOh4sMmmRHrLoEi1ZfAN/vRRDkEnkAYrj0XVE5LgZyLaoc4NpSrkPNkdL3ZrrKc/tmXeVf6Qj+51l+Fri/guN6OOBOTXoasURaOLvkBJvsaPHmIO3qlFNOka4s6e6XXHIJlixZgi9+8YtC4WYXmpRudtnZISbQPe200/DDH/5Q1kOgyhe/g9RxglIa1z366KP41Kc+hRtvvBG7du3CZz7zGel6k3JPMHz77bcLsP/kJz8pXe93v/vd8v/UmZ4xZuxEEyzze1kMIFWeYJyVxH/4h3+QiXytUpUBi8CZxnff/va3ZR8++9nPik6WAJlgnvFxLFjwRZBONgC3lRMxdtLXr18v3z85OSkGdSxokGpPWQHXzU476faUAXD5T3ziE9Jx5zEgI4DHjoWEsbExKXzwmBK4n3fOOfjABz6A973//bKfdCjlZ7jtLCjwGF36ukswNjwiD9cEuKto1huYN28uLjrvXCw9YrHEP83p6pQIlonhYWx6+klUJscwPT4uAyI77aKj8hkfZ4kDP79jfGwEg0MjMHM5aFYGe4ZH0dHTi+HxSZjZHGw3EO2mPDLowK8bYhIl78UyrTjslZm6hR76Q+RgJcC9HQ6SPBzZ0W8Dd0ZWifFKsyF016wa49orrwCfz/O6O/DEb34NNQxRzufF4bperUj2dLXexPDkFGp2gLrjoeqGcKIYVq4El7RRKwPPTY7nzNfhdOqH2oe08/hi6/hjdO9px30WuB8auD+3c2q/JwaPt6m94KvAY8frOk0tkAc7jcHaLwMeWhM7gPFhPPK9WySPNpOL4Tt1FBVg0YIB4VO7SoiG78oEuUaDQ1LCLRONpgPXieCGETwlQD2MMOopGK40sWXrDnRlTZy2agnOOm4dSnQZdl3sHa9j447dGJqYwtwFR2D1sjUoz1+CBa86CXGpE6WOPrRsT8A2daee4sMOWjBzJoKWg3JkojFaxeOP/BahEiHXm0fdSTSFc+bPR7a7C6ppYXJ8Ssbpro4OKZJSL71q5XKYIUQLn7iOs9uWw7y581Hu7IJp5cW7gjpwmk7x+DGOkUwmQ6c/XGL8l+gdE4aD6zoyZtJhWNZHr4w2/b1czqOjMyua68MBd5ZZdDk3CXDntvltiML+MkEu/zY+UcHNt94sRQpdMeRUqpohefRS2mNGPbW8zSZybhILyvi0Ynen5CjTlZipGtRR1hVHlnMm63j1Ma+C5cbY+tw2TNXqAqz7uruQy7CV3oTj2Zh0apKs0VPoQqbYgeedFhwyDuwkzaCuMpoLMDzCegXnnHceHn7wl3ArdfEKCC0WOMVlU7TEShAjcF2YBFA+RTvJmMlnmRnqKPqGFCBcnn8lxrITTka+p4yHHrgdeUNBXsvJOhLJErWhsXRlM+zeA1IoYO50xo6Rz2QxHfgSv5XRac4ZINfTizdc+UasWbVyFri/gnnUwYsebl41sTvxKUlfKXA/eB0pCEwjUhMKfYwoJujllWIgjtpZ11JGihBqNEI0UG/WxJ+BZo8fefff4eorr8KS49eiWp3Ex66/XuY4+YG5sCMaO2bFj4a8D3YyvdiV4gD12CwCDe/bjZ/c+VP88M7bgZ5erDj9HAzZDjq6u+CGtkg9tGIeQa6EoekQkbEIYU3FADS8/ZLXYHmhjrLGwiDBJw3akmc6i5JkrpAa74/tws+/9RnMUZsoU7YWNhHGNWheHQOmgpxjI+sQIlsYj7MYtLLoOOPV6Fu9EKY3gSymUZ/Ygr27dqJQWoBiz7HoOvJKOGEHXEOB0ZGDTt8k8ewwgFoFV204FSesWom/fc/7MDheh2p2wvVC9HV14L++8WWsWL8SF7zhEqhGFjENJY2sFDPNOEnK4ViTPlOkSaG8EFHGc5lQyhOGIIEoO/FkBpJVsPu5J3DHbV9HX3cOod1KioyqlaQpkdWjBIn0K5cXHTrHXN9hfGcRga+if9FKrDj+Ncj0LIRenAMjm4fXYGGSaTsJK8P12T0xEDE6kE0JztmbrSR2tNGErpmwsiasjIodO7eIpLPRaMHS8+jt7cP0xDhKxRwMnR4iQcLKCSOErCSSdRmZCbNKcWCpLRT8SWx78HvIjD2MuZ0NqFkbsdqUMc1peag1yDLShRHF5Peam4eTWYKetZege9HJiNEFRFkpwPKad1UWkSj59GWeSnmCMLr47zBJGLNxcH/CgezPuKpZ4P4KDu7hHjDsXMukTWcWpYezzjpLOuibN28WfTs78BdccIF0y9kZJ22V9HnqsNkpZmeagJ80eC7PyRwp51yO9HgCWVJ0SBUnBZ908YceeghPP/20gFvSzjk548/rr79eOvrs2pOqTir+1NSUrJ9gliCYnSHpNrc74zfccIOAa34vgT8nrgT8nIByknX9e98nHXF+nuthJ5w68wceeECAOd8ngP3Yxz4mAJsv0rPf8573CMDnwMqH6ZlnnimfYfHh/vvvF0Cd5sPTIIoMA4Jzbhu3h/vD4gWP5/vf/36ZyBP0kyp/wgknyDHkuvk9PCYE+9z2//7BLbjjjjukGMFuYqtZxzve8Q7JaWZFlO6mrNKS9v6qE0/A2a/ZgFIxj+5yGa1mFVNjI5gcHsbObZsxOTIixklcTvS+AbctYVeUiokhXa1aRbmjA799+mmhyjGblUAjVA20fF+6XQTRER3ZCf7p7tzuiJNXpQgl84AZyku6UlO4zHXxJRnR7MS16VEpcI+psZdZbgA19KD6Di448wwsmtuLLLtSovetopRLDLiq0wmIoYnXRKWOasuR6u9Ew0alaYuTK/W9BC0t10v0sm3t4aE2/FAd9ZfSQX+xdR6KMj9TJ897kTEufM12sQ7sYm3aNpXcX3Q213XpYsilEYZyzwl4k3OZ/E79MV+8jwrwMLX1SbT27sT23z6OTY/9GutXLcbCgW50dRfhBk3EhoKW56LebCCrWTDdSJhEoaGjxTEHptBL3aCFZgxUQgXVUMHu4QlMTUxDa9Zx2rojcfoxRyGrqajXm9i1Zx82bt2JtWvWo2yWRKNaLZZw/PkXoTCwCJFuQRGDR6Dq1BCrjCRz4TVt2DVOsCwxiHQCHy5smHkTLd8VKjULfWSY8JiwsGooCjY9/RRG9w6iu1yC3aoj9D0UMlk4boBMvgur1q7DmnXHorunTyarhkVauZaA9yiUeyifTWiZqcmnxB+Jt0gS9xn6iTmg+AiQrR3HKJVy6OrO7wfuL0qVl7lwW7VO9J3MeqXjkrDl6Z2hYNuuvfjY//4HPPbr3yCv0IHdAkpF2JEHQwlQ7szAtBTx8jAaAUrlLqw57XSsWn8MMkYG1alxTIw9j3zJgJIHXK+FopbFxI5BLC4NoKxn8dADv0JjehrnnnO2xE3pEZ8rngD3px7/HZZ1L0Cm3IFHxocw0qxBVy0prA5XK6hOV6G1fGSzeVx4xevx/VtuhqXqMC0DWtaQ7GopMoQB/KaLsNaAYruI6eDfjtJzqfGNVHQFGfBKjrQQk4GLYy+8GHOXzMWdN38Nc8pZdJd7EXkhMllLJrMeO2Psy5GGTOkDD1uooBsZMv3x8KbNqHk++uYsgFkowrUsXP/h/4nXXHBBEj83Y7ybpcq/pMfVIT90uHkVzelmdtVn6qIP1XlPgbv8jZp2kZHQ9EyXzi+pxIakoLjiNdGIfBkXYgcIp118+gMfwSknnYyeJX3YN7wLv773TvzTJz8Bs6dXGGfQErMwAulYjZEtGGg2KjCUGHt3bcc9P/857rn/PozVphFnCvD1AjZc9DqMuQGaZg5TWh5OoYSpIIBpFZALMjCmqnjjySdgw+q56M1UkDV8tPzEiNZQCNdjGAE13wroAVEZ2Yubv/Y56BH13YzxJFXcRwk2SpUh9Ac+OlsRQsdHVTPg9g1gb6GES655K8Z2bMOyhQO4/cbPIqsEmK63cPFV74B1/KUIoxz8ooqmpsAzNFjZAsxIg9lo4H9e/Ub0lHK46u1/iz0TFXQOLMXzzw9i9fwBfPfb/4Ujj1qG8//iYsRmAb6WQaCZUszU5Fi/oLGW9ArGlknpI0GUM318UtCeMicU3q+6j5HdT2HPtifQU9CRYxSf58qYwIIwfXYc+opYHJ+T7HTbdZDJUJoUQsuU4Ge6YHQuQL53CXLFHmEe0YukoLPQqkrzQaF3hZZDIADekmeFYSoYHN4nczxGCRZKGnbs2oqenm5UKnXoKGDBvEUYGxlGZ0cBBuPoaIdBsO5HkuzDXWapCGoIT6FJYgsFr4qtD/wQrY33YHE3kywtaJYHP2ii2qqL2z9j52CraDkZ2GE3yke8Cn3rL4LevQwxchRgQg+ZtBDCZQGW1sGKnTSYQkZ2JlLGFwPuiUTrBRo9z8WsOd3LH8f+nEvOAvdXcHQP94ChPp03AidkrASyu0m6ZJqzzk4LKfPsVtOUjeCToJ0TN04WCS6kKxNF0ukmCGF8m7g+AwL0uU52vbl+fobLE8jSqI7AnMtwXQTFHGj4/aSXsyvM97n97HKnOc38DJeX3PFcbv96SGPnd/DvZACI3nl8QrpF/CzXQ6M9/p0GeqTO8//cJ06A0+OQ0mu5rQS5BIIsHPAYcFu5bdxGFgcItrl+fi+rmeyqc7LPfUzj5lgwIN1/eHhYjhcLBTwu/HvaXeex4GtkbFSOPUEIixQT46OoTk2jSCo4K8kc9hSIhODUU07G8iWLkc1Y0nUeHR5EdWoCe3dsxdT4GCoTY8joba1vRGMpZi8ntOJCviTHzjJNKKqG323ahKYfyISPgH2i3oSezUPVLAHuipY4srMuK47snFSIa0ni/rn/1e6gv/jlmlCxUrGY0LFIT6N2VjRWyYDNKal09antk2gcGrA4yCgRjpg7B2963cXYuvEpFPjwa9RRLhXQUcihMj2Jyclx2I6Hputhst5AM2Qu9gRaoQKHUoFiUcz4mGMtFfPDbPMfAukvhSqfHotDrWvme2k1fxa4H7rj/uyWCRmnXM+We4SSj1RiwGub9+pM13kCd4J2Xu8lNcKmX9yFH33jy3h+x2Ys6e/G1Refjd6uPKqtSWgZYLI2haxlInJDhA0XRgi06i3EGQO2z2zeEH4YyuSKMH7SdlAPFNiwMFFpYGxwGLFn45ilC3HMquXoKRVRmZ7GVLWKvp758JqBRMY917AxGMY4/7I346TTzoJJ80Tfh1EwMTS6F3Z1GmNDQ+jpmoMVK1ej6QZwwwDzFw1I5tem5zZjdHBQOteO3YTjNHHE0sX42Z0/xe4d29Hf2YWezg4B38yAdutN2D4w7cbQC51Ye9QxOOmU0zFv/iKAmlkpyiniGcB4t45yEguXxG+mNF4VASnp0uqGjG/C4KGUBUBHRwHdPUn8J4mVXP6F1wxWi4B0X+j3cbtoxuaOAHe+dF0c+PcOj+GD778Ojz78a5SsMjSzgLiYR6RF0JUWilmgq5xBTlMRVn3UmgEGnQhL1x6DY44+Fl2dJTz2xP1QtBZWHLUIpXIGQStEY2gay8oDGMj1IKjbmJqYhOc0sfmZ36GvkMPxJx4Da24XHrzvfswzOtC0fTw2+DxqUeJrnysXMTg6itpUAyU1g4EF87HsVcfizgfvFf0wDw7p9tk8nZUDNKYq8NiJdwLR0qPehOa0ZALeIPOHwD02YbEDpXoYD1wcfe75WL7qCPz2Z7digF1EnVIIZh2TVqpIJjehQ5Zd+CiGQ9p+pKDgaDCNPO5+7HHsGbel+6/lS3CzGXz2y1/GmRdfNAvcX8E86uBFXwpwT8H7fk10u2M7LYBfuAAAIABJREFUs1grhZQZhmcE7XKOYxVmYIgMInki8vlIs7oAEXXNQYycXoI70cSH/vKd+OK/fx5qh4Xde7fhK1/+D3z4o38Po6Nb4sMUNYn0lWe2EqDpNIQqPzG0Dz+76y5pRuwbHke2p0tkZdlMCUqmiPWnvwajsYXp3ABGYgvGnF6Jms1Uajh9+SJcfcpxGLA85IxphGGDVyVC0XzHkoLABAl2milNGx4exH9+4XOSolHumSspFSp17Y0RYM9TWKwCvT6zvwP0Ll+LUUXFj559Fle9/W+wct4iBJOj8Ad3YXD7ZmEMnP+X7wCWnYhGpIkjvFLKIczlJT1GcQPp4H/z4x/D8I7t+Jvr34/BqTrCTEEKnssHevH1r/4njjthPV532eVoBjocFhMyJfH20WKmTPy+xlqSb0gjpIt84r2eFMJYaJFiS7tJ4vpo1cbhVIeR111UxnehmKO0J5R7327YMBm9phoyB2VEH5silLaQc2AaOiJKErU8WnEGgd4JM9+D+QuWJQUhJmpwLCALUzMRq3kx4Q1UA25If4wsRkaGhF5f7sgiVh08/Jv7sXr1Sjzx+FNYtexYrFp5FEYHh9DRWUiYFzLYa2I+yrILX9JAUX34ShMZxUbRa2L7/T/B9KN3wnCGEFsB8p0WevvL0HMmhmosJjsIawGcVgbIHoGjN1yBrvVnw7E64QVB0iyL20wuMpRUHxoI3JkISgPNVM5xIDifWWQ8eC41C9z/hAPbn3BVs8D9FRzMwz1gCEY5CU5dhHlDsNPC99J4NtK6qZMhpZw3XQrqCVK57jRuLa2CcV3ioKlpMvlLJ9T8PQX9BI1pLnsaH5bmnBMIE7iyAEBwnHZ++Lk0lo7r4nfzZ9px53J8SUwdozpYkPADAe383pROS/DMfeC+cn38mWpluZxkY9LFvK2f5f+5Tu5n+v0EA+lyqUeAuLmapixPQM/v5bbxvWSSm3T3U50u/y5d71pt//Zkcln5nmQOSyJmJJnmnKArUYS5fXPQUSrgtWeeheOOWYdmtY5Woy5u8zTGotZy745tCF06fDZFS2RQtxslE3FGvvH85ItldDDfmdVez8W2PXvENX5wchoG99WP4FD/xodBMhWXjjtBrjA029rhmXTk5BI9kHr+e5dt211eaIDiiJwYIKvwkuiVVEvGLj/3nqAiUkSjD89D0VDhNyr46zdfKcB9wUC/5DCzsEHg3mzUUKlMJcUUAvdGC3U3xPBEBY6iokGnZd1IzHh0QyYZKXD/Q911eUAf5J6fAseZ+/lSwPyhOu8CehQFz2x8VlY323E/sOP+u40jcnzEqFHXobULjryHkvPwwn3M+44TpNRhPqOEsAf34dZv3IgH774dsKdw7RUXY82aJWgFVUDxYGqA12gATR8Ikuxa+iWwA+MFvnRBvDCA6yV9laZjo2470kWvezEm3Ri7du+B4rawYsEcrFuxCFm9PR6FCnbtGcGmoXE8tHsIe5tAsbMLF5z3epy74RysXL4c4/VJOF4ToyP7JMN52YKlyDA6yTLEaI4ts11btogpY2fWxOiendi3aysa9YrEgKu6isnquIyZdEFmTjx1j37DhpbvkM4ZjfVKHb049fQzcfxJpyKbL8MPkuPGsdIwdHR1dwgAZZda3ieopseFR/aCIZFmPAfJRCpGEruXQbmDOk1RGRxgTic6UDHYaneqRD9JirwhyeL0ZIMawFNpVGTK30ZHxnHD9e/CI488AivXCStTgBZpYqKUMW0UrQBHzClj2cA8BI6CHUPTuH/T84jMDpz+qg0466zX4BcP34GnNj2EVSv7sOaoFdDynajsm8IioxOVPSOwdG6vgt17d2B8cB/WzB3Aha+/CMbyOdi6cxf64jye/c3v8Ohvn5YOaKGcQbaQx9DwKCI3QknJwOrqQGndMtz12EModRThc8JP03hq02t1tCamoBAIxTq0QEPcbMF0bDEFI2uDY2le0WFKOoKDaujj6NeejTVHLsPuh3+OOcWMjGMEBSzYimbfSLp9GXbp4hiurgjFdK7RgfHJOn722ycxWEm8A9hBjDtLuPE7N+HMs89uZ8C/MI7Ndtxf/sTqD1Hl00Isz9EfAu7tmybRU/O52PZvyPoqVI55NPGiHlhM7AgYk058Uc2gNTyBv3/Xe/DOv/krdC3qwcad2/Dgw4/gvR/8H9ALefGkkTsy9MUzgdpzRQvx/N7dkrpz7733o1JpQc0WEWZyaDrJPEHmUuUC1p9xHoaVXjTyczBBanboY2VHFtecewZWlEx06i6icFIAfdnoFC19g87quoacp0CJdYS6jr0TE/jXz/8nRqcr6OzqQTFjQGtUEAxtRrG2EwsLGopKDo26hv4lJ6KZLeCjX/0GjBLw3a99HqhOoblrO4JmDb3ze7D6tA3w56+BnyvDdVpQOAjmCnCiALlsBlnXwfc/+S/Y9dSzuPrNb4XNwmMuC0WPoWsuvvLVL+GoE4/DpZddCT/MQjMK0DMF0M/E1GMB6LEUGJNwxf0wkp13MaNLQLq8aGLXHvdoBDy2Zxt+9P2bkbcIgB1EaEA1QjGr5FCY1YoY3zcK1XHF4JTkMZoGKpmMsKN0I4tas4FikewnDU1bxwmvPhcnb7gARq6EkPIYOZdMi+BcNpk5sbBZd1oSAbpp02aUOzuQL5giC7vxK/+Byy9/A26++Qc445QLcNKJp2N03wjKHUUB7sL2CGjHqYnUSPwU2NhQY/iMzYx95F0He37xY1SfuANFf4p6HdheE17I5yBA0ryesTCPNPxKCFdbjOPPvRrmsmPRMCwoOvc/hBbSd0GDQ/mQSsmlK9ezHuSEjRGrLiJq32e8DjX3Sudksxr3lz+O/TmXnAXur+DoHu4BQz250B+pt2uDSk6K+Y+TX4JNTgQJ9lipTAF9Csr5k3/jd3B5/uSLYD0Fq2mnPDWP4k8C6ZnglzdlSrXntvD/BO/8HCfmBGIp2E6z5SWiiJOTINEqp3T/lEojJkD07eXklbTv9valOc/SxaChR3v5lMI284HL70q1ntymmQWOdHnmaFqGuR/Up7n03PYUOAiQaBcIuBz3ieuTzxayCNwALceRLvj+HHqp7CaPDKNttnXkiuVYs/pIHH/semStDMb2DWLPrh3Q1AiNSgXNagW+0xQ6ld1oIGPo0kXjqvh91G/x+3OFEno6u5BhkSIIMdVo4PFnn5UODQfTZhDCCWLEmiHVcoJn0kSpo+J+8J843LeBthwzeYi9ANwPaLrtV3a2H3J8eu2Pgku6SbSqSoKj5EkoXX12+TmJEKYBhZ0eI6ECLF+6EH3lPBb390mxgq7zpXweke+hZTek+FFvNVFtOpisNTDZdNFixxQKputNGNmcRMNRj5XS9Q91i71Yx/3gh0g6AX4x0D4T9B+8zpndl1ng/uKu8k88PSjXMju/9DOgAzmvaRbAUm1oOh7JMZVOVTs3mRTDZgNju3fiiYd+gcbkPvQWFaxdtRC+M4mMGUP3XKieL53RKIhRaTZlEkoA32zR+M2WSUwQKUJR5H1qux5adIhHBlOhLgyPer2KjU/twbKFOpYumi/Ga7YXYtOOQQw1gGkdmHYSjaKJPNYuW4Ur3nAZ+hfMhabFKHfkUcjnkFUMcTiOsxnJMx/ctg1urYL60DBqo4OYGHwelsIuuQjHJROXTr7N9riS0QxEni+RTIqVxWRIAJCFG6noX7AUp555AVavWS9dd46vNCNnlm9Xb4/Q2R0WKk0auIViYInYkC6g6GQB5PNZqk7gO56cF9OkgdbvA3dOKpNbmiMZ7zY6NHOiSdd2IREwfF0o3+zf89OTIxN473XvxK8f+Q2MfBHZTAGdZglKYKOzGGLp/BKOnNeLxf1zoOklTLRifOP2B7Bp1xjmzlmCK950BbYNPYdHfncfliwo49WveZUA5aDiYX5Uws9uuQO5Qhnrjjka1doUOnMGJrZvw4WXXYxgyQC0Qg4LzRLuv/V2bH30WfR1dic5zUqEwfFx5PJFKWCM2A0sfs3J+O97bkepsyiRbkHgwa434FRqUBwfeUVF3siiVXcQt1yJr+J03o7YXaOpFGP7EvZSzXXxqgsuwtoVi7H1gdswp2jC11Q5rxypFF73Op2sI+geM7IVBFpijtWpFLBr9xC2jU8iNnKoNwPsGJqEmy3iSzd9D2dfcO4scH8F86iDF32pwJ3L0XIsfSWsoOT3/XON9i0icyY+XwncIyDD5y6BO5+1SfSBVG0Ir/yGizIs2KMT+N/XX4cPfui9CPMKfvHQLzE+0cI7rrsBcaGEyKRm2EUUNMTJHZGHLbu24ac/v1vki61mgCiwEOs51LldugWDBq5eC7rmw+roxtLjXgsv34tKoKKQz+LyDafguCPmIa8wj70qjvP0WbAIvFQVDbUF3dBgOpF0cWMrg6GKjU/8540ixSN7oL+YR47j6ugOrOqOsKgrDyNWMT4ZoOZ3Y/H64/G+/+//Rd0HFvQC57zqZNR27oIaNLFgcR+ueue7MXD86WgwJs0PUO7ugk+qO7u4kY9SrOD+b38X3/r8F6WzTbblcSediJZbwS/u+zGaXhNvvPbtOP/iy6AaHYhjCx5TLRh1G/ky1ieMo8QKTuQObff/tKmTyvtk5sI5UUSjyxB66EgJklMWP3AQZwM4jIDTOJfToIc6djyzCY/ddx++/50fSaFv+aoOLFy0HM9ufA6Oq4iJ3Pz5RQHh23eM4Zpr34fXnH8FrI5eRLouvid0dJc5rM8iA41fAtSadXR2doks9Ljjj0fLraF3bgHvu/7duOGG9+PLX/o6Ljn/TThrw/kYGxxHqVCEZdChns/UJMmHY5jMadSkcOHFjOoLUbB9PH/vT2A/dQ9yzpg8e7zIQaiEiOkpRfakZYoR6HQjgm8twqmXXoto4ZFo6hZ0k1jDhxrrYqznqWabbULgrkALszIvjFSysl4cuKdz0PT53rNg7Uu+s/9vbIi85IPzJ/7gLHB/BQf0cA8Y5qkf6vVKKvGvZNmDt2WmHkxu0hmGFUJbkgdR8kA7FJja3xGdES0h69n/0EwKDylNPv38C1FSia6T3T0pCNAkqe0KzIexbA//lsLNdlcp3Q8O7OnDOX1PvmN/55ZdwYRnxclxWhjgvvHhwwldSBqtrmPp4kU49ph1WH7EUvT192Lvjp2YHtknWZzsetnNBjzXRqMynUyt4xi5jIUMc87bUoi0CCEyg0xWgL1pZjBtO3joiScRsgOvGrBDBa6ii5t8asCSgnMpQLAbT8YWwYI80Jg7TPDeNptjRXoGW5ZV1hc0S2l1OjGjks/J+WlH4swoAIi5DbVbjJ+ipl6J4bhkM2SweKAX84s5LOqbI7RUxlKRUl+rkq5VEUrzxFQFddtGpeXAI1tA08W8hZQ0I5MHrILsI5eX64BVdj6A5do6UEs1s3Oy/1r7g9KAQzvTz+y4zwL3F+76w41V23ZOy4SChRxeB7puSmGMxy+lgaZMGRbpKLEgu4XnkaZJiU1SiCioInanETWGUd23DY3BnVCdKopxBEth5JgnMWmqrku8GumGYejCblHWQ9CpS6fU9yLp4tQ9gjANzUiDLRMWG1t27cKOvVPSqdUsoEZUqgOtADAsdr8UqB4Bl44MHYDzZRy15kicePx6rFm7WrSIfX29Atx/+8yT+M2v7kc2bKCskywwDVNo1i7yOQOqpUoXNtIM1BwPUWxIgY5dXZpWMpvcyFgSjRhoWUw7PppqDl2L1+C8v3gjenvmSvGDGe8cGfsG+qUo6DVssCjpRC50yxRpphIpMrHj56mj5LmgaR2LGIVCTuivHHd4v8q4dtBLbnWBq4l7cGpmx4+RIs+RlHKe0dExXHfde/Dwww8LSM7l8nL2cjowt6zh1ceuxLrl81DIM5Oe+xTijgeewK13PoDeviV49RlnYsHKhfjeD76DvnllnHTqsVRUQq0FWBJ1Y3LvFBp0Ys6oKFsq/PqYuFvn+7qx4LQzke/qQb9l4O5vfBPNLXuxrHsR+gv9aNoeRoMapiIXNS1CBSEGjlqBOx+4B4htiTlqVeswFC0xv1RidHaV0KjVoTBb3g6g2KEA+zBIiiVuAHT3dEmee63u4MxzL8C6Ixdg5yO3Y07ZhM3iqULjORqVUYcfiL9DHCZFZxY0Q5e58RqaDVfGOP4cH53ARM3HWFTAP/7Hl3DaRef9QULUy51m/N84GT7cWHVwHNzMjnsK2Gf+nDmvkdmMgHSpx7Vd5S0padHyC4qPQIsQexE6giwGn9uKL3/+n/H3H/0Q1JKOO+66G1Ojdbz1r66Dn+9GVbGh5JqIvAo63BjjI+O46fY7cOd9D4iRq6pkoXgFGTf0chZmPgu/GcAPWnBRhefb6OzowXEnnAJbMbDhtNfgtGOPhSF0ck9kLhbZTZEOPcomnhmxDYtushw72aWPLSlsvu/TnxeANzW0HX1ZE/F0BV1ajMU9JjKRDdOz4cY66mYPzr38CvzysXvxz5/6EkIbyCl0oicZH2Dq+L/8ywfw2je8CY6VFa20wshLpnWIfCeWgtkvvn8r/uOfP43p8Ql87rOfEfnkmiMX4ye3fxv33PsLvPGav8XZF78RvpJHbGQT3XjoQTNUhBw36TlCuV6cgeeHyEiVMYYbJZ4qkdeEy7lJrgg/9KF5TeR0HRBvgkAM+GI9QpUFPT1ChmZsbl0kf0F9CtXRQbznnR9G/wDlj+vgtmL4nopcrgMPPvwAOno0YQv8x79+F3P71+CS170Vx5x8OtRiXmL+PL8Fy8widE1hhamZEA17Cl3lPL75na+j3FPGstVLUJqTx/U3vFcMlX/8w5/i2qveieOPPhm18Tq6y12SOMQmEZmN9HGJST/TFEki4bFwYh8WJa2hhV1334bm736BTHMYWYMGnBFakYfAUuBl2CjT4U80oWlltHL9OOGSq4Ela9HS6CafMGQjFhtidt3pk8JlWCiI5VoX5u5B8/XfG5faRfn0/Vmq/Msduf+8y80C91dwfP9Y4P5KgfcrXf5wu/p7wH0/cDq0HiZ1/RZd0sxXG2Cn1PEE5yafIWhP9yEFb0abWZDKAdh1ooZUhGLshLCA0NZup2Cd60oBJ6lVh/zcDKAoZVfqrtsZyaS5sgqazVqwNB0nnHAcjlp9pEzoqd0fHdwLtzIJt1lDHCURWW4z6TbTqIqgxjJ0ZC3qhpKOu7hC0xjFMJAxLZTZ2cvlUHUDPPLUM4izeaHT2pGKQLcQsYLNTadhSxugszPEeQVNdOienCrW00IKfybZpmk1I6EWk9Ylx2TGoCzHpU2fn3kGk+OVdJJ46oSxQC2nzmKCK12JckbHa9cfheb4OHq7OpG1DJQKeTitBqqVadQbDTTsFhrNFqq2LdnZbgTUHUf07yH1vQTvmpWwB/jAYro1j50AiAOvqZcD3A/VgX+xLr7sr6rOmtO9SI770KgjAD29P3h9J/dnYlCXynPSpADe2+nnVWYGmzzPvA49aKENJajCGd+H6e3PorlvOwq+Dd1vIUPbHJqxabq49tJJniZCSmRL4SAB8owfiuD6MRwvFufmuhvBJcjSsxiut/D09t3YMTQMn2aIOVJQWwmbhveOD3Rks+gqlESD7toN5LUMOgpZDMzpxRFLFmLhovnQDUU8OOpTwxjoyCCnhIgc5iRTk95AIW+KYZ2aMaHlihiZqqFh+0nkkWcja3JC1pIiXcsJpcMx5YbYW6MBVBlnnHcpXnvWhSiWShJWTlo8zSpN3YLqUBsbw+b7LNARuLfHlVReRY17cp8kEipS7TkHTNlILHSkxdAXey6w+y7jb8QJXDJmjI1N4N3XvVeMTMWLQzdgmTq68xZOWnME1i2bh3m9BRRyJjxNlcLIr5/cim/dcgf0bBfe8KarsPaYo3HbXbdJVNTCJf1QFBdK3cPK7BLEjoqnd26HooQYKGSQ033UxvfgsY0b4XcvwoZzz8XJRy7HT268ER1VG6u7FwF1A/3zF2F7bRBjsYN9oYP5R62GXsrjm9/9hgB3k93QSBWdKCUVqqXByLGQYsOIFdhTVTTGK1i7bDmWLOiRrtITT2/E3n2kxZYRhDrOOud8HLN6Ibb+5lbMnZNFQAqwzg6og2I+KwwjjuPZfEkkUJQQMeavynxrmnIZljC4QttFPTCwfTLG33zoIzjj9a9LOPx/htcscD9Q1kPgPnNOMTPHPT38BxT02dmcUczfT1zj+Y1ZlctKgoEOsn4C1CMHOT2DvK1j99NP4atf/iQuvOTVCLU6HnnicSxecCSueOv7MGkXgEIevlFBwQoxtnErbr3lh/jpbx5F1W9HnXkackafFLD1soWOrrIYKg7t2wWFEW9aACPyUS534LiTT8Nb3vw29Jd7ZCwgGOW9b4Wq0J+5rZIKwyA7PWEMSnlSyWHcVfD2f/oXuEoE056AUptEwQ/RbWqYk1eRZ767U4MLHY3iAP7izVfjiGUD+OlPfoyvf+FGbHtuCiUdWDEfOHndWrzlmmux5JQz0fRD1DQdcc6CkSkgk6GfkS/RdIPPbMbY9h2487bbcMapp2D50hXYsf1ZDO55Gr959BGcf8lbcP6lVyEulOGzScJmiamLp4ih0VzPlrE+1MoyxzPVSApuiqkjDh0YsQs/ilBXc+TOoGgq8FoODD0PBD7gTsv4XKN0JvKRV0NkCVLjGpSwAa9ZxXe/8zU8v28LNpxxGibGqzj5hNOQNUp41//zv3DmhatwzVuvxfe/eRee+d0gwqCMG/7XP6HcPw+hqQmoliJtkINJr6NMiPGpQQHud9/zU/z8l3fjsqvfgLXHrsI73vV2GWOYt/6Ov7wOxx99CnZu3IWlC5ci2/apkgYWn5ARDZ9NqATZWgxPV0QK0RNp2H7fnbB/ew86vGnolF9GLmJLgV4wUFM9SeToUjsRRFnUrC6sv+iNUJccjabKcTZhybpxKP5FsbjWk9nAghSlBEnjJG0AHWqoSv5+4F9mgfufYVD/E6xyFri/goP4xwD3PwXo/lOs4yXvbrvydrjvlL/NAIszJ5IH/1+AO/s+pA2ldHB2j5TEjC2No2NVkVFC/ClAdIZ2W9TZ7Q59oqGnIUkbuB70ueRhTUoVDeA44UsmwuywZ01DfnZ1dWBe3xwcddRarF97lGi4N2/chOnxMSiBg8hzEQaJ0z677aKrV1Wh4xukWOq6zAPEaVvcoSEds3KxhEI2J4ZHNdvHeL2J323djnpAjV0GrShGpBrtTnlSeEj06G0HeFIA03mgaL6S10zK/MzzktLqZwL3hC6fGtYd2InnNwk1t61l5nEkjY0VXpE3uC2cfczRyNA7gBFcdhM9XZ0wLR31SkUKKzVq3BtNNFwXDk1h/AhN1xfg3vQC2U8zV5BjlEpGRB7BvWwXUNJrUc4VtWwzde5/oON+MHA/3O/pNTNrTndoc7oUuKcSHp6fxFE+uR54vafO8onfRdtHIWQ3kjq6xPdCssPbXXuaI9kjO1B9fjO8vZthNcfRayrQgkAkIr5mIcqWhKHhs7PsuaKnDNnZDn3JzXZFVkIZho4KJS+KgXqs4fnpOoama8h0dKN/4UKJrBTzTMNEZ1dZstWZnT4xMgK7WoERA6WMip5iHnN7uuRfKZ+BpbHIpove0rVt6cKxq6N6LgydTJQIRjYDM1/ERKOJ6ZqN7t4+ocQWcxq02E5YCUoWk00P4y0fI80A43Eex556Dt70prdB0w3oOu+/EPlSESa17K4GXSe9PoAfBTBoTNe+3jnBTTwz2oUuLRlvLMtoy3WT6CS+XhgzDx7VXwCR+5lRbTbU8PCoRIAy6aNQKEHVIpHDLFvQixNXL8WCnjL6ugpiHEqWg1nowW13P4ynt+xFrtSLK99yDd7yl2/G6NQQtuzaiKc2Po5mdQJZLYuFXSvgNCM89sSj2Ld7N3oLJpYO9MF3qrjvlw9jylfR0dmNNUcsQjQ5iqN7upGxAyyes0JYOtsrg1h07FqM0jBwzSrsHR/BN779XzA1UuAjiTpyeX2oBrKlgrjFc4x3pmvwK9NYmC/gur96K1Yvm4fRiVHceufP8N8/fli0r4pVwobzLsb6tUuw5dEfYHE/O5gJZTSMyTyCGI5SisZYKz43SnkTvuthbHwS+XxRTK8YgxrZLkKjjN1VDVe9+wM46Xya07Wd/F/yA/alfXAWuB8auKdH7+CO+8x5h8w12uQUeT6Qat0WcCXxiAxdNZL7SfElx91RY+QNC/+HvfcAs+Mu7/0/c87MnH7O9qZVW60kS5a7JFu2cS/YcrcxpgUcgxMgYPKnBhIS7k1Igz83uSGEBEiAEIcSDMbGxo4buEmWi3q1pF1J28vZU6ee+T/vb86RV4sxDoL/vfe5Wj961lrtab+Z+c37fd9v0ScrPP/4T9j8/H3c9uZ1pDOTHB4/TJlWlqy6imT6LEplAUc1Bg7s4Sf3fI8nnn2KUcfGjUQUpVkqHj9IUXR8XMlZxSMpBYtVJpUycO2y8ldYtKSf6255E+esO5+sCM+VQ304sJA9SbTdYbPCV3hdmcx6wiKMEtGTTLsa7//s5xVoS/t5CgN76DZ0elM67YZLe0Im9FUqgcmg38Qtd9zJylWLMf08Lzz0XRK1aYaHt7Ns6SL2bj/AGeuuoO2UCylGc3iZjlBfnTZxFbVbfNMj1A4NsevJJ8kPDbFz21bOWX0enmvx9X/8H6p2u+3tv8vVN99GTdKKjADHlQm5yI08FTEbqeRxHQ/MFoKoTi1wcOwSUd0npft4hWEcu0aqox+bFFpgqg8u9PhcKk7gVRW/SAwCo+JHMToEtSJmWpLnRJ/uMnR4F63N4jsU4dEnHuP0U84gcHT+7M/+irffcSsnn7KSZ3+2kccfeYnnN45x10c+y3mX30DVD0ik4qGfkydnTEBN9yhUZ9RevH3nZj73pb/mvR/8bVac0s8H73qvkjWlE8383u9+lDWnnccTDz3JOaefTcJIKCaPBBgIS0glWJm4AAAgAElEQVScTLyqq5g9crwGSuM8v+V5Frc2k546TOGpe1kUddBdG7dSkUQ6tLhGNSJAXkOv5bD8FOVYO2tveAda3ykUNJ1YxFdeTZ6uhSaGNYkUlXuFpCWIr4z8PGwQz/2aXTudAO6vb1/+X/1bJ4D7cRyB/1OA+2zK8Ov9uHMv4PDG8Yq29WhOdx1wyb8pqrcyPpMs6FcKmWNevxaonHKZZAgAlBmsTGMVVV6ZDxnhz+sAvfE6jecIqdbhe5n952iXvd5wkMeJXlfFkolDuxZVdNNkLK4mTNlUmu6uDpYvW0pPezvdnZ3s27eHvXt2US2XiUe0o2BCgExhekpN6c1olEQ8roC7eo16I6JRMDQc+6VRIPnIBcvGjRo88vQGSqIHFk2m5yNxbDV1c5YvAex14N6QJiimQT1/eZaUQQqOo03Ro02TkF6vjlGj2fHKaOFo8SK/05i4ywRJKIJqshqEngsRPdTXR50q8xMmq1euVNMokQUk4yapZEw58YsuuVSxVLyXuILb4hJui8GYGKq45MsWFlH0WJxo3S9B8kNVo0CKEmV49soN5Oh5VWcOhB/ktXPgjwH9c07quSD+BHAPWSECAiS5QZIoVq1apRIY5GvztkPq+AsQnH2NNwC6TGbFRFJAfJjoENLoQzqxuBzbdQBkKpd1x4dkLIIRlPGnB5jZ9wLlgzvJ2gUSCuRHwYhTS2SYsWx1jXoSR1epqFxecZAPfEeBJkv07jUoSY6uryGBO5NWjcGJGY6MT1NxXJUvLtd2W1sb2VyaUqnA1OQYCUNnfmc7/Qvn0ZxOkhQn32pZUS1jMuEWloEUZWJCJNeCr+FaNnpQIx4TnXhATBIVypbSeJbcEHzLxKg5bZLUPZV0MTnjMFGsMFaoMFL1cdJdrLn4Gm655R00t7UrHaxo3JtamombUfxSuHaBEaipS8qMIX0/+ZkcJ8uuHDUBlWl7VgC/aR4d6jam58deR8fwao65Ihr+dfJ9eGSUD37gAzzx05/S0tSKX6viVqfobsuy5qR+5rU2YUYCxiamMDMtTJYDXtw5SOu8PtasOY9b3vJmJvNjHBnfz7ZdL6qCXAyXzGiawEuzf88AhalJXnrhOTKmzor+xRRljabzauJnVR26O1vpMKLMj3rEbY/zz76I5atO47mXt2MlDDK9C+nu7+el7Vv5xre+TioRoPk2nhTSREikm4km4zjSKhJX+pkyQX6SdYvn854330BvR5atO7bz0xe3c8+DTzFdQBmDnnfFNZx++jL2bfohi7pN8MIJu5FoI55IE5MoRNnbzYQ6n6R5OzM9yej4JO0dXWTSacqFovpTcQ12jXrc/O4PcuE1N6vM59/E1wng/ouBu7p3/YJM6saeL8C9USco4C6NfGnoi8ZdyclEsiYeFjUcXf5o2MUqi5IdPPjtr/P4o9/kA+9/I/O6C1TcSUpGO+n2M3Cq/SSMhRw+cIhnnnmG73//e0yUCxR0U7hlyhhRntvRY1haEEYNSjRiqUROvksspFvl5FNWsf7mmzn7gktANzEC0fvM/lCha4VWZ9iIxEdqpZCNI8aLEaa8gLv+/AuqyalX83jjh+mKwoKYz6KYw5I2mcjWmHIMNk0YrH/H77Dq9GUka1NsffCrtMamKFgHFONwejqgc/FaUkvPJ6+34yU7yNcCki0pqvjKWV4aD5Xt+yjt28/Gxx9jy/MvMn/hMnZv34ZXnqCro5M3veUOLrnuRkpCdjQjSPw7hqSKC/XfoXL4IDXbJdHUoxqzllOlWJoiEvFIx32KQ3vVntjddxaB2UFEb8aIJRSryxOPACkR/ECZax7csZP7vvnPLFrQxtlXnkvPki5sXwyPy5QL+xkd28fIxEHuv/dJqtOwYEEza9adxb33/ydxA665+ir+7L8/wIWX3MDt7/8kNSOJHgv9qPSaju3ZeJotlgKqEbtvYB+f+dynuf09b2bN2lXcddd7SZgJCtMVfv+uP2TtmRdw33ce4IqL3khMYncDDU+M98TrRANDaOt2jQo+f/bPX+TBJx6gNWlwZluCi9MeK+IaCWFw2qF2v+pVkL5FIp3DsaOU3BSVWDfn3vjbRJacwrREGmq2auwIU1XOCQHuyjVFJu7igCJMT5mDKf1+oxE0Z7w+J4pP9rMTE/ffxK5+/M95Argfxxq+XuD+65qU/6rP86sC98brNb6rSfkszfvsnx99DdkLIkpReRScHQXdAgrVbSjUOouTqybFdCCgQTY2oXSKVic0epMJbYO2K3r7o4BMe2XyLu+hoY1vmOY1mgyhG7ah4oQMPUYibirAnkrGaWttYX5PN12d7YrWPj46xsTYKIMHD6gzQmkkq5bKexdAUy7MYAoNXv5IcaeHE/fZ9H9lTpdMqug6uWlnW1rUzXRoaprD49Ns339AGVj54rquItlmSQfU1F0Fwoa49SjwDgFsoyx/xY/qlWnCK//a+K0IEWnx1oH8bBlEwzAuCKKKDqr052pjD2PjlAwg8EhUi5y8eDFNuQzzurtUVn06FccqVxgdG6ZiOSp+RkzEXIlO8sQhFRzXI1+1Ve6stGW0qI4u4mNx0RbqtbyZow2LRjMobFw0zq/w8x6bizz3Mp0LzhvH/NUu5xPA/bWB+/MvHagbXtaPQd1rotE0k+9yzst+FxpJhjGV6nxPGBiRELhHoykcL0LFkfNImlwemp3HHt/P4EtPYx/ax7xsDAMXx7bQDHG5ldzhpHLv1SS6R5IfZPLuVHEci6rr4BkmBd9nvOIw5UjBE2OyajN4ZJyRsSnlnt7WYtDR1k4ulyWe0EkmYjTJtR7XVQKEJlN8SeSQpmFEQJmnHO5lzxEpgG6aVCyPYqlCKpFS9HQVgymNqKqr6K/D+SJTxRnieoSO5hSn9PViCMUTg4rtMVmsMlp26TjlbK657Q5OOnkN6UyOQnGKqBlRwL0pZeAUJNmgAMqxXiNlShJIaC7UaIio2E8tpMnLZxLgr5Q1SvZRb9K9Yij/mnexBr1efmlkZIQP/t5dPPLYo7S1tFItz6AHVRb3dLCgrQWrmKelqVkxaGqSK93aw77DkxQtn3PPu4CLL7+ImeIIbm2GI6P7GB8fxa/UaMn1EDgJDuwdwPAdNj33DDPlaRU9mjJzxBJxChURB9RYtnKlYl/4uzazpK2FeKqVXEc7PcuXkunpYSaIsvfQEcXGePAn91Jzixi6j2NZZJuaSKRbqHgubiRQTAlvukyqWuGq0/pZvWQ+7VmT5zdvYbji8bNNWzkybGPmmlhz6TWcctoyXn7hxyzogLReVWysVEcfmpEmnTDDpBbdJJdJKbrt5s0vquhAuWdVS2WVruFVLPI27BxxuOWdH+T8K64VVHIclcQvfugJ4P7qwL1Re8wF7nNrFhWx2mjyy/UjQEqOlg+mpN8onYofsl+iNVw9il6LkS7pfO9f/4WfPnsff/CJW0kb+4jFS7jxDLFsHzFjJYcGy3zv3+7hpS07OfeCC/nO/Q8zHSSJJbN40xXVQIy3ZtQkXxpMpyxeQtZyGN29i2hlhrb2HL/13vew5qJL0LOdlCRdQkzFlBeMRRDxVXydMPfCzHnwaqEZryb7pTAJIxozQYQP/fe/IV92qcxM06ZHSJYn6XInOSNZ4fROg45UwFBZ40V7HmuuexenrjmThD9JZedDOJNb8PVxPGVk244bn0/P2mvJ6614ZiuTjs2+/H7GrUmVvqAXq2z61r1U9h2hVirz8Y99ivF8iYnJEf71q3+r6oibb72dW3/7PTimQVXVcgIoLaJxFzs/zNTuLdQqNl3dfdjiHeIFjE6N0dyepeYWsKaHiCdTaKleYtleWjoW40tUX81VsiFnpkRLWwebHnuaB777XbJ2Bc8tku3v5rKbr6ZjUTdBtMzw4Ea++MW/4Pc++Db++6e/hTMN//ClTxJLx/jIJ/6Yt771dNauuYC73v8P1LTFfPovv0yuY76qb6Q3EtPEsT3ADopYKjIwznRlho995i7e/I5rOW/d6Xzg/XdiyiTd1bj++rdw9ppLePS+n/Gm699CIpJSNa0rzaGIhynpPbaDSRJL1/jmT+/j+V0vUp4ZYealZ3jb/BZWZ0SqIdnrLnosQsUt4+kBZjKhfJMKTowS8zj7uneh9a0iH2jEDImJroU2xDVdmdFJta1HpNkpTQ5TDcw8qup9/MKvORr3E67yv5Ft/bif9ARwP44l/GXA/VcF2r/oLf0qz/dq08e5IOfVnreRo9kAPUcn4LOyxV/52SsdYvWzSGiipArkRlSRTJQF7AotVBLILFsBfAG+Nc3HF92iSLnEWdoNne4FRMpkXlHe6jdfee8CyBs0UdGrC9VVTb4jMvEXK+DQXEgeIzp0ce9PJ1NKq92UzdGUy9KSyypQmknEVfE3fOgw05PjlAozaqooYEW+S1ycog3blpp6Sba70JxMyUpV1qizHLaVbj6hsuibm1tVsSra74lCiYGRCXYeHFDUebEMdaRZIU0L6YsqEz6hivuzjOdCk6m5oL0Bwo+NUGmcMeFPlX69XtGon8hNo/4rij6vaPLiKh/S+0WeKcch8G0V9SVa5HRgs3TBfJYsXogt+bIxg3QyRrlYolouUq7ayoCnIowC31M6dwHmtuurolr0ceL4LfSsaCyOZsSOAncB8zKBDz9cSJNXY4RwhlD/zK84BM++Hv4rgH3242SNT8TBvfrEfeuOI3XNerhiDVPJxj7RuM4bVHopwlRxGRGzH1NFzihwqMUIpLjy627PNaG8l4k6RZ595Ec8/8h9nNbfw5LWLLFaVU1eoppIKaLqu5i+Sdxi4IQyFdEvVz1HmYyVg4ByEKFYi1BwYarqMD5TojgzQypSY9mixXS2typQ60gsmBao6LdAopr0qJK8SJ66Ot+laSbnvhTvRhTfrmJ7roqecwJNMWGqtk8snqQW0RmazDM4NcOR6RmGpm0yEWhNwuVrT+bUk5apeE1HmEQ1jYNTRZacfRFvvvNDxNNdiokSYIu6n2QyTnMuTa0cqPctPFjZszLJjHKflzUVKqast+2Eee5SpArbwTDCdAm5XOYC97kMltcqyo4cOcKHPvT/KKq8RJFWipP4xWkWdrVx3RVXqMaG6OAHhkZUo6Rtfj+1WJafbXhOHe83XnUpF126BiPusWXbM4yOjmK4cTLxNlWMyjSpNRHn5QO7eHHnS+zbf5B0vFllpp+59izydoUFK1dy7snLefZrXyLtO7QtWESVCMvPPJ1MRzdmczfPb9ul2Dvf+e6/Eo95xGRA7thkm5qVUVbRctBTJtVyBTdfIuvafPD6Kzh9YTd2YYItO3aiN3fw/QceZ/vOAaKpFs66ZD0rVy1hYNt/0tMcML9DovaacGItdM1bpNINZI/v6u4hPz3F2OED6HqUhX195At5RodHqCjgXmFk2ualwRI3/tZ7uWz9rSeA+3HUUXMf+npc5cM6QO75szXs9czsxr1Oaob6xF1+JKBG4tPEqtGsaZh+oIzgZCNwdU9Fw2kxg6ijEctH+PqXv8IX/ulv1bn34s/+BCNpqbQUy0tQLEb5wXcf4MH7n1AO4LmOHtZceA3/8sMnKFk6gRXQt2wpvacsVFFdwvA5q28ZG37wY7Y98hgJx6alOcVffvnvmXfySsrROI7iRQtDUCjyFkHUxRWGeCSK4cvPpdEQxs/KBNUXxoERYBsxPvzpzzE0WaZSqjK/vRUmRmmaGeDcdIHVXVHmZWocLvs8eCjB9R/4DEtPXUOtOsnAhnuwpnbhBqOqrqpMRYm1LuHcm++gEKTxjCZF8994YBMT9jTVWpVY2eWxv/sWw5t2cvKiPm664QZOPWsNsbjO5/7ij5iamuCy9W/i6je9haKh4+lRFY8rVHgoEAuKOMODzIyP0ta9kIotkqQ0hw8fprVZiPgOMxOHaGntwY40E0m1Y6Y7CQwTV2qTRBIq1bD54kc4smMnhX07lW9Jum8eLUsXE21O40dKeM4h9m5/ilUr5vGj/7iH739zM7e9+QqWrlzGn3/u7/jwhy5nwcIV/Mkf/Rsj4yZ/+Q9fI5ZtJxpLoEfjGMSo4VL1C9JuDiP5vAKf/POPcMkVZzOvO8fX/vHvcaoWyUSGBYtWcPKK1by89TB3/tYHaIm3YugJLK2mPIR8zVG1acrIkfcsnjy8HdtwaU5FmX7hGabu/TaX9XTSJHGFlkVEr1HVbLxYoKb2whgRqrwT7WPdNe+GJadQiEg0sa3iCL1a5Chwl/uFpBcoZqUAd+ErqIbQqwP3sCF07NV4Arj/Gje2X+NTnQDux7GYr3WD6e/vP45nfvWH/iaAe+NCnfvcDdO5RtEuk/LZBb1E7TRAekO7fhTI1ytLZQJXNyeTm45Ml4yoqb4LQGy4pksXVRxSw4eFEXONDHojGr5uA7jPnq4r8w25GQc19XzyX1QTrbZMw02ly5WiV6YoQvfOptNkUmniEqsRjSr6t1g6T4+PY5WKjIwMqaJ+Oj+pgKUU06K3Vbpv6UYLUJEIqWhUgXf12fyQHSDvQybwEkEnU6bmplYFaiNGHD2Z5IUduzkyMcXoVAFbqMYCJurAPfwUr1BdQ9p8SJNXTrhHafDSUw0B7jGgtO6wr4oZWUHBwnVX+WMo9PVJdgO8K2+B+mcTNoG4ZEvmtDhMz29Js2r5UuZ1dzI+OkJzU5aaZzMxNq4moTKlVJnulo0j/gGaGI75yi1bPlfJsamIts+TnFwdTY/jS36pkNwiQkKeFd0jn/11APfXA9pf7Xca5+UJ4P7qwP35lwaOAnZpmAl4aVy3DX+C2eZ1jWtQzneZBEvBJGusmmlitihO8zWJlBPvB5dINODJnz7MF//fP2VxW4ozFraysjNHs+aiS3xlxFDRXcqUURpadTNDx3LVeSZeRFVhcGgGVqAxVrGYlrg4OZ8dh4VtzTTHE0oDrlIZZErv2uo5fVdM7zxiiUSoibSl9AtzdP2apDgEeJW8crsvajpW1FAxdOmWNpafdDJHxqf4j/seYNrycOpRnimRzEi82NIFXPqGcxgdHVFNvnld3WwfGCJonc8173gPy05dhx5PEQTymr6iX8skV4r6SqGkgLvr2eSyzWq6L2soVH9ZX/l7GAVqqD1M8IaanMySmbxiVBd6yv+cfHF2EVZvfA4NDfHxj36UZ599luXLl1OdmWZk7w7WnnYyb1h7ttozx8bGVRLG3tEJ2hYspX3BEuLpLNu2b2X5SYtZsqSLM1av4KUtT3H40CF0O0ZPUzfJaFLlJzebJocOv8x4dZxi1WJgzxiTEzO88fqrmXEd2pf0c9byJWz65lfJ4JGvgZ7Ncv5lV9C1eBll32TPwcOK7fAv3/gqsZirClChOBsiK8BUjUA9IayIEvbMDMH0JLeet4br3iCOzkM8t2kTpFv44QOPUS55+GaGs+sT94mDz9IUt5WJXUtbK9Fki6LKZ9IpWltFPhCoYxrxLTLZJKl0lonpKfbv3cf42AhOqcR02VfmdLe864Osu/y6E8D911jtvFZdNX5g81EZnVwvcyfujVqh0XSczVCTJApPigyRzfma8r4wZYKt+VjRAFem7l6FtliKZEHjrz/zF9z/00e56bo3cOPFffjODHp2Ib39Szm4/Tle2PgImlcI74U1g0h6PvF5Z5C3k+zeO0RFC3jp8C4Gxw+x+tTTuPiM1ZT3DrL54cfRx+T69vj8P/8TnSuXYidM7LrRbzTww/clBpZmyKzTnADd84jXJObQAD2jYh4tTXK+NT7xqT9lcGgaxIgz04RWKZGaOcQ5yTxre3S6ElXGnYBHhiO88d2fJNOzkk0vvsg9d3+FpoQAwhn8conajM3Nt76DK297J76RpGKDG4+ycf9LPLDhMaq6Rn9LDxu+8n3S0xWyGnz64x9VZrVVq8SX/+4L+EGUG9/1AS64/kYqWVP5Bkgohm2VkHouF49SnjzE1m0vkOnuVs395kyWlzZuYPWypdTsCvt37mRh3wriuYWkOhcq9k8kkcLTXHBt4rZDXHkWwE++8+9suO8HSp552W1v4YzLL6NgRJV5ZqQ2zoGdGzHLRf71n77G/n2lemNZEa5ImZCfgUODkGnP8fYP3omWinPl+qvINXVh1DIhGypaJRpzKVVG2Tu4ha9+5x/onJ8jlzbYt2s7VqmE5bqkc+0053rUZP8j7/0kvbk+YnoKlyhV8VHQPWUEbBctEh1NPLznGRzdZfLAfqq7tmBs2cCFPd00W8JWq+AbFlbUwUtLw8hVbJ+I1opmrORcAe59p5HXhZlaxqlV0ISx4WlEPFPtl3pUpGiyDjHFdpT4udkMzMZ10rh8TwD3X+NG9ht8qhPA/TgW9/8G4N7obM8F5w3gHlUGGGHhPvuPTMBV9rOYVnlhl1H+vZH1nk6nlWmH8JEECMrmKIWtFP3yu0JtV1R5cW+ZVbA28qQF0jZeT4GLOoWs8fy6Eae3t1cVvValqqjvQg0V0G6VS2rXbsqlmBwZU7Tc4kxBxb4JJVxy4hsgVKbRcpzlbYTUYAlNkQihRGhOV9/pGiZ7krssU3d53arl0NzeqahzRyan2LpnP3sHBvFl+iwZpjJtVOA9/GoUIXL/FlOaBo9B/r2RV6s0SrO+GiBfHSeVhRrKEWbnEzVM62TDbszkPTFgETAjaydsAqETSxRWUCObMLhgzemkYhIJ6CnasTjfy+Rdpl75fF4BFWmwlCpVXL+mKPHyeaUYEafmom1j+z6WU8Pxa/hiyiVGLREjpNBLekB4ZMOmRT16UAEvdWzF2OfY9u9cUP7L/j57naSgOwHcXx2479g9ppZKri0B7QLeZW1VmoLo7OpGaLMlN6HTeZj8YJghlb6hkxdWjWTBV6t2qNuu+ZTK03z2s3/I6P6tRPJDnLmwi3X9C+lrzWKKVl4MdMRXQooMTVfNN9f2wuaZONBbkn4gE5cIk5UyZc+nUqtRrZTozORoTog2VIraIDSi9EJHcHn/wgiR1pqcjyLrkDxlmTlIY0km8qKrt2o+U7UITixJ55KlrLvwYqIRnU9++jPiyax09jUVFeYTscvEKyVO753HTVddxrad2zg8OMDa087kyGSekZrJuqtv4pKrb8VM5VTjQnLC9ZhGKpHAL7tKciLOxRKtKHtFqVRSgF1kNmJcNzNTVOsvpnQiv5EGybHAPTRzDNlIKjtTHadjwPvPSxgZOnKE37/rLpUzvWjRIvKjQ/SmDS4992yaMxlaW9spVS22vvwyI2WXHYNDZDrmsWBxP7rEF1klHKdA74JWTjtzBUcGB1nUtgi/bDNyaIDi6AjnnnoGgwd2MlEawrIc3JJJJCrFq0fR8Vh61mpqpQLFHS/SkUlS1aB53jxa582ne9FS0m0LGMmX2b57D/9xz3eIJTxqQVU1TWVLiEQSZHMt2DWHqckJAteCwjStrsv73/5mZbD34IMPsu/IGNt2HyKIGNgkOefy9axdcwr2+DYSkQJdXW2kMmlaOrqVnKe1pQm5L4lcIqjVSMUiFAszKvlA7gkyERSvE81xmLFg+5DFFbfczoXrbzkB3I+jjpr70F8VuDdYQLPvCwr01msTuTjk3qPc2MXpXfaLwFPJDpYewdM8YrpH0vWJTVT57J/8Be3LV7B27amQ3838jna8WCuuXWD3pntZNl8a/xMECPhPY+ltHKlmsPUO/uXf7mNgKk85UcOK+izp7yOnm6Qdh11PbCQ9rbGgawmf/ccvk1vUS0FzCEwJcfSI+i5JT+SAUDHAlca87aLbLvteeIHOjnk0955EJJ2hGhXrOI//9vFPMXR4mHg6p4zIpBmaLI6zKlZg7fwk2WiJYlDjyRGLc296N0OlGH/7T98mL4kKSYNoZYpmo8bla87kd373dyCZBE/R5bADj0c2/4xb7/hzdPHOm4HFLnQGsGJ+jK7WLJ3d7UpCJ0zKgmdw7bt+n3XX34LTmmbaKaJrHqmY7J9ifV7m5e0b+cnD99LZ10syE6c5Eee+b9/N7Tddy77tW3nhhZc4bfWFpFv7OXXd5TTNX0oFTd1LxEwzhwuVEtGaxY/+7RtsfvhhYrrJRTe/jXXX3kjJNAjMGoY/xY6NT/CFT/43IlWoOiiTXUdJDzTOWHUqpp6jbCX49o/vp3/NKprmtfPZz/8V6XQLviUGhBrRuIddm2bXnufYvGcD2wZeZLowTFtbhiMDB8JGsbBEJf7T0kj4zfzB7/0JS9pWENNzygDTjUBFC+VQuXiSsdI4g8Eoz299DuvIMFNbX2SZ6bAsphObypOMuBg5n2q0ih3XqNhVkoHo7tuAZay58nZqC09lxtCJxsToVCJao2rirrlSBQZo0QqqRq+ZBLWI8hg4JiJxTo11Arj/Gjey3+BTnQDux7G4/1XgPnuq/WqTwblAY/bff9nvz/0Yjdc65iY2+yJ9Fdf42e9PgO7sQr3xb5Jtq8CzKqBCnbf8m1enoTb+HjMNBcilCypFvYDrqlUODexE7+z7ZDIppfeJRAXIRXBcW0XuyPMZsbgq4KVoVRpUFc8RToSluNL1iAIO4kgtzyWvK0BUqKZyXNLZZlWUyY1ENQwi0NPVTblUVKZTEh3lismKUL9LM+r3ZDrnqSaCqyZ/ISUtLJDl80pjoQFqhDIvlC0BnfJ5BMDI55SyQE0tozrpXBYjllKmM3nLYWBknE1bt4c694iAdj2k78kWK+NC5QKv8puISf68dJbjcQV+XAE3dYd2+TzSEFE3FHmsTNMEPAsAlkm7MBSiGo4ERCtA1jCGqykwrKapaOq5pakhDrXipi0mU0Yk4Lw1Z9CSNlX2tuSQytoLcK95LpVSMdT+VirqeNiup5yehdYqzAd5fbk5iLZf1lBivwQgiWQgiMZV2LZ0hYVa3GjICFU+vGHUVONARqcCRma3KH4ZSH+tf28Ubtt2bFeveUI3eqxudPfeV4C7akbVGS6N2D65nmab1zWue2WYFtVIxUU2IlTUKNIQcqU4U7LOkO1tHjkAACAASURBVNaZSJlMTY/y5S9/gW3PP4Wbn6A0PEhvMsHq5X2ce2ofnbk0lXJZ/X4mngxlKPXmQdUKqfjy/DKNL1u2SjSwpUkEpMRYTNzhxfRRaSCFru8oeYumR7EcW2UgO26oARRZR8UWpoicp4GKc7MkzSLdxMqzz2HdpZczOVPga1/5KiNjo8RSaYbGRpmplNECj0ipSJPms3rePG69YT1bd+9ky0ubOX3ZMoxUmhcPjbN07QXc+tsfpKm9R0mHKpUCzZ3NZJIp5GKolCqYMYOq0m3nFHCXdVb+GYahmAqKzq/V1BRc1lmag42vRgSk7AC/MES8DtylOReJSkFXQybu/8+HPqQMtVpaWmhLmvS1xjlt2WLiIoEQ1kI8ye5Dh6nqSZIdPfzw4cdo7+ylu3te6G3g24yMHOGGm9dz1RuvpLe5nft/+H127n4eza1w1XkXoVlFSjODDA0c4uUdI0goVSbTjOXWCOIJRoYGaU+J6WVU5SQ3d3SQamtlquSw4szzsCMxdu4/yI8euAfdFL2/TVSkVRGdRDxHIpFW+nrZPe1qEb9YJBif5IaLLuDy887koQcfYOOWrdT0NL1LTuOlXQOcc+lVrFq5EHt0M93NOolMCjMRp7unRzGlUnU2lTSIJCYvItRWSSfI5ykUChTEYK9q4ZYrjM9YbNqf55rb3s3F1742cH+99+5XY9Sd2KuO3avmTtxnx8G9Wr3SEIk1mlxifisNPk0cuoX3JVFZWoAVkUayjymO3lWLrFXjEx/9FF2nr8ZMJ1nckqC9PcfozBTJSJFEfhtt5jSxaBHbKdPZ1cdU1WSoGsNPdPPt7z7GjoOHyeNTNQP6VvWTaYoR8UpUBsfJvzjFJedeye13fYJERwda2qRql8imdOzpScxyRTH3Cp7NwMAAIwcGGT14AK8wxchEnre974/I9cwnkrI5uOMFfvKVL5JxLSU1kv3QcnXFCuqoFehrTihWEfEo++0KuYUrOTAS8MJAnj0VDbfm0xmxObu/jXXLu0lGbAI3wHd9pam2ah6TVoGfPrcRXYzmrICF5jyc8SmaMjrxpKYSHiTqzdWieIluWlZdzvrf/gBTpqaibTNmhJorcbOw7bmnefT7X8cpjbOgvwvbypONRbAmD9Mas0mnTSKJDInWhTy3dYzLb7qT1qVnkexYQEW2fM8hExGpVQncIvd+6+tsfehRYmaay269nVUXXIzW1ELUrJE/vIvdGzbwjb/++7CmErM88cZwPQh0Vixegeto/PFn/4orbryJm9/zbt50x7uIJhNK2hfxoxhmgK1NgGnz042P8dMNj7BneAcVZ4ZsOkmhOE0iZqrzpybJPA7oVpq7bv8E5558GRErgW6mlY5fBhhhzJ9HYDpMRCf58QP38JNv3E3CKRFzi1x85iKWZTO0pqQ5PUYk5TFlF5WJc8Y36O1YSWm6k+Vn3wiL11DQE9R0YTaKvl0GMAYRX6KKZaBiqXQUTaQWsnSyf2sha7NxvczenxoS2cZ95gRV/jgA4m/woSeA+3Es7v/OwH3ux/q54kFuXg39+atEREiXbvaNUNHkpQGrvwLcQ8AaTqIFOMpXI3NYCmkpwlVOcCymKKEC9kJtekClVCaRjKtCNZwQ1+NO3BC4GbEkZiyhgHupXFDvVdZbXkfy1+XnslkqJ2w/BM9q2i4000qFpJgipYRiqivQLp9FqPKVQlEBUENDOaaLNkkm7tIQkJ/LpK6h/Rbd61GKvgLuQiOWGDq54YfRb/I88hmkkSDfBWyEwD2CIfmf0ZiidXqazkSpwqbN2xmZmibQE3halFrdpE7Rd8Xh2g9t6XTR8bs2MTOhXN9F+y9r73t14F13AG80UBoTf7kzSrFSEpptwlQ+A7L28p6l8SCCdk+m7MJPEzNAFRfrERdZQ61GW1OOk/sXk4tHSBlR4vIcQjuoSZ53VR03OY4N4C40eTkuYlInYFvevQB4aRrIpEAyl8WszBIgJ6ZmEgOmXLzF2+CVs1Q5os7RuB8FKXO6wo1z7rUu3dnn+wng/trmdHv2jYdNIPGUMIxjgHtj8i7fwyZWmNAg57vIUWTCnYzX5SyaTDLkHA0dbGsqJlFibCylE/3+f9zNj37wPUoTIxTGRrFmSqQCOHVJhvPPOpUlvb3oYmTkS/QXmBJ3FKYqqYmnTKeVxMYLsC25dsPGmibvQ+Iha+KKHzbxFHAXGUg0Skn8NKK6iiIKDdI0lSFfKlcpeRqBkaF5/mJOv/ASuvr62bF3Pw/85EG2b9msnJbT2QxHhoYwknFE/lOdGMa0K5zU3sxt11/HRKHAAz+6l9VL+1h60ioe3PQSWmsvV97yTlVoHti/D7H2WHveGs4/7zyShsQbRRRYT2cyat2luSD7TqMZotZaWnrquITr2zDCbIB2Of9fD3AP89CkqKspPf6d7343Tz/9NCLn6pvXgTt6gBWL5tHR2qaA7HSpxOGpGTqXLmPB8pX8zT9+ndGJGZYsWkpnZ7dq3MXjJtdct57LL7uUbDzOv3/razj+BD3tTfS1dYfpAdY4pfEJfnL/Uzz2n0/T1bWYru5eZWLZNa9Haf4PHxmgrSmjjnM0lWQkX2T9ze+g4NXYvX+A7977XRKZCK5fUYwgw4iRTTRjRAxmClN4VhnPqZIzdPqbOrnkrFOZlzPIT48zU7HZPzrNvOVreOalvURzrSzr60Qv7CIVrdCzYBHRmElzW47m5gyGHqVUKlN1asobRZzs5RgJBVbuZbawi2wHu1hiomCzbcji+rf9Dusuv+Y1J+4ngPt/rcj6r2jcj72H/HxNM5cWHBUbMXXrk+awyC/ELhHcSBgLFxUdcVXMDi3+8vNfoP30tQzPzHDhOaspFfOMTw/z4+/9I73+EO976+VMju/hrLNWMTlaYCzvEmlfxKEpEca0UnI0vvT1bzATWPSumk80U0OPVYhUXJqnc6w79TKuvfU9SsZRk9pFTNBKU5hulf3PP68SGTJd7Ti2S3E8T2lsmKGDO3h+8y7Wv/1DtC9egq8ViVVHGXn8ASa2bSQVERmbixuklOlltFwg5ltkDZ2CXcTO6LhGhrFpk91TER46MI0X0blh7QrmJysknUGaojZRN6KusXB/1SiJk3tSx/Ms0noKbzJCTPLCtSrJlIblV3Fl/ZI5ZvQOllz8DhJ9pxN0tGGLHKlQVI0xibv8qz/6GG3lUeLOJIGfp6UlTmtLVoHwppRLLeqQ6u4m1ryIR372MpfeeCcLV1/JeNVQUgBhGCR0i2hQxKiVuO/ub/LCjx6CWozL334n5119PaWaNGE8Xnzifn56731YhwpMjU4SCJXRFJshuXeZjBwaVSq9aDLKDAF3fuwzvGH9dcoLQZNjomYRLk6QJ4hZPLd9A3/7lS+o/3cDq+72H/ozRaNi0usRNyLoboa3X/ceLj7retK0qteS9B3F2pJ7aLWKr1lUE0U+9uH3EwxPUxofQksFJCNwTl+Gt910KVF9ipGxlxW7KJvO0J5qJepleeGpEUqReSy/+rfoWXU2E4W8kv1YValZo0TFHEHEo4YIKkTCFibBzG5kvRpwnztxb5u/6nVfvP83Nhlf9+L8mn/xBHA/jgU9HuD+y172vzKd/2XPdQyImUOfPKpLn/skUgTXC8eGtl2MMRr61hAIGqo4lwJZis8GVU3RZuvacAWcpZCu66KD+hRYOSQLLTubJZCcS8kMF7Bve4omS9RUU/e4GTtKIxVqvVaf2CujuFgsnODLrwsLoO5aX7aqmAmZUoW5vA0DuVQyoZoEQk63yyUF3MWwKqrGgwKUHQViG2svxdrszU0BcokJUtNuVJEtXXuhukqjQhoUNTecjAszIZ5IYCaS6GYSL6qrmKztew9w8MgIw5NTOPWsdU0iPISFoHh9oTxAPqvj2Uo6EMbFhZnsMsVsfNZGU0EOnTLlU02UOq1ejP6ESitTbMkQFR8AuYHKdw3VEBCwoCjy4rQt6xh49C9YSEdzlnahx4siXSKSDNExh3phyXcuFPMhBdr2FE1e1sly6uyEuvFXTUx0AlQWd9X2lEu1J7dcJQ8Qa1qZ7s0x35uV565iAl8FsL/azWZ29/gXXQtybpyYuL86Vf7lAxNq2RrNL+V9IFFpdbZJIyYuXHspjmUfEEApTTExVAvPSQ0TX2Jn3EAxKuRc82o2nl0iZkbZ8ORjfO/f76YwPa1MzURLbVeKdGR1FnU2s6y3l4XtbSzpbCcb06lVy+gR8UmokkollTGPTOWtQklFCeGG556eEBZH6NegJDny2nJ+Kn8F8ZLQmCpVKDs+ZaHLi0u95VCxHZq65pHrWsipZ59P0dO45/4HODw0Rmdnp3L1lXhIeW4BmguXLlFNsJHBASYO7Wd+Ls0ffvwjTOWn+fvPfY6LVq1g5cqV3Pv0BvJajIrZxMDItJLT6GaUpvYsd9xxBzesv0FlqNtVTwlFTHOWbKTeRFVrXU/PkL1A7buvmtEZGk3+siZW6D+AigP83d99H5s2bVJxgJedfzaVkYME4nKda0Y3DSIioTEM+s44jXR7Jxtf2soDDz1GIV8mncrR3tbJ5ZdfzuKlSxS1f/HCRTz84A/VhL2zJUtfdy+Ga7F3y1NUpiaYGqvw8t4hPC1BEBjkWpq59sab2Lt/gPGxIWKexfTkGJnWZpItrVx81XW8sHMPR8YnefyZx9HMgKojDVehySbIJnOKXVHMT6K5VU5f3s9ZS5eSsgLazQi9WQFmLhPCJkq1M2zH2H5oimhTB6ZQRyc205LwiKdytM3rIBKLKFZILCrAxFMFtkjBDC1MTvDkfKpJClZFyayinkfJjbJ5sMS5b3zTcVPlZzfI5x7H/xuL4deqq6YGtx2zRA0JWeOHc4cRoewqZJwJG0yissJrSRCZAPfQFJKIsOV0hC6UjkYoDA7wzW/fzWV3vJNvP/BjOjq6VO0gMrKJl7eRs8ZY2BzQMy9BR0sCt1CmWPWoJLKMVSI88NDzvDwwwcj4FMvPOIlTL+jnwOQORksDaJZLi9XOWcsv5PIr304iMw8nEJZHTJnSJbDZ8/wz4Fnq/BwZHqMpnqMtHeebX/0bpss2N9/xCXr6l5PKyHR3jLEff5f89g0E1kiY3200K3M1SYnI6hGaIhEK1RJOJomnZ/HtFp7ZPclDB2aIZbPc+oaV9CRKxGqDmG4RrRolE89QtMRQzieWkGZ8iZKTVyZsUbcFM5LA88u4TkHt7yXxvNEMmpaeTe/5txJZcDIzsSS1WJKoFw4GYnrASw/dw5GffIeFRhWvMsLCRb1MlhyMtEH/sh52Hd7N1iOHKQcJYvFFnLT6ahauvRo900vgC8PTR9PLBN4Mhl/k4W/fzfP3PkRES3DxW+7g3CvXo5kRjKjNfV/+PIPbt3NozyiRQAYHNSKGSJFmSCcT1ByXickiTfOgbeFibrnzkyw6ZS0lT1zcU0R8qcWEqehRS7jsH9/Op/70wyRSHp5fDSNR643iSCTAND1cK8DwE1x3+Vu58bJ3UqvotGRbGZ8cxzI1cpI6ZIl3ksU/3v0lXtz4FOf3r+KJxx/GSgkTzKXJh+su6uOsFR30tiVUnWZXXPYfGOXJJ3ZTHQe9aRHLrnwL51x7G5nWVian8kfr3Ygr3ggBvl4l0KRuDsciQqNvMLQa9eNr4YMTwP2Xoav/Nf9+Argfx7r//wHcX2+3fu7H+EWPa8Ruzb7BhZ3mV7TkjVxxmfTKzaoBFBVFu244JxuWAuheCLoViJcip/5ziUtrOL/L42R6rAznGpozoaKLwUhCbFNlmucp4Ks078IGiBhHad1qci8TkKBOS68FKlNXpn4ClFXuez1OTN5v1bEVVVsM5tpaW0PtrjKs0zF1ocp5qvBzrSo131MaIGm7ivO0dOMbTQgVyVT/Ug0CeZ46cFegve4GL671EjUnP1ONgKiGLk2DRIJ0rkmBd0TbHUTVjfzg8Ag7du07moEeSOZ9JKIm1GreLkg7Fk7Gw5i2uluuNBfqsgDPC83yBFSEtPJATeWliFfTKzOqmiXC9zKFJSFRMr4TThVEYiC6X0H5tUDlNst2njQiLF28iGzMpKtJOuBu6GSrR5XWVtZA2A9STIr2WNZHGGdyzBvAXaXOCjVXgFQtpMyLzt1yfXVcZdop6xACd3nfkgrQ8JIXWFg33/slOe4NGvcvAyxqKlkv3Lbv3KF+/UQxfCz99MDA1FG99GwWTQOwK9p6PVapsZ5HTSKjNWU8pJpn4sCrzjMB7uKiK7Q8ub7Aq5TYu2Mr3/n3byvQfmR4iOGJSXW8BTT29fawoLMNv1yg2Yxy0sIeeloydDVnMCWuqVRAXOpSsZgC8DL9dMpV9b6FGSP7h++E7A9PZBpeDbcmcUkRqr5GyXbxzATTlq0A3VA+j6+bnL7mbPSkGB9lODw6zY6de5XOW7KIcS02bXiW3oW9qokovg3FcqgprRbyKjbxhuveyOjQMM8/9gi3r7+CZf2L+NGTG5gKohyY9piuitY+SiqbYHJmgvPPP5+PffQPWLRgKbpEJKls3VCbrrBF3adC7cEyFRQ3DLnO60acoUtF2MQLvxr0+Vdo9K92TTQKTKHKf+wjH+fpZ5+hVChy243Xk4nWqFWKam/cuXMnHT3d+EaE3uVLWLV6tXJzfnHzdnZs2cnE2CSLFvVz1bXXqoMuTCFJ0di9dQsRJ09fT6diQu3a8gIjB3cp1/3TTz6T+x98nPbuxRRsVzU3euYt4MjIFBMjo2x58jEK02P09s9n0dJlBEaclwePkGpt49s/+C5tHU2UrbLac+JGnHQireRO+ckxxRi47eo3EhOTw4pNLnCI+zNicYptGsQ7FvDsnlFmggRkWrHLY5jTO1m6oImZYolULktzR1MYc1XfQwW4q31W1j4q5lVhsoiSIwmC91ymKzX2TXhcdN3bOPeKm44rx/0EcD/2jH29wF1NEOfkuM+VG8zWuEszWBrN4d4lO5rcjcJ7ogrKrkUwI3FSWoTxPbvYP7CL5W84jS0D+9j0/Gb1uOLUJIs7WliUTZKMFsllbSpTA8RFaqfplGPNPLP9IM9tOczQWIUFi0/ikqsu5sJrV/Pwhh/wk6e/HzYArFYuPvt6zlt3A9nMfMpW2GBIiqzNKRFUC2rC39ndwcTkmHCcSUU1nnz4fnbtHWT9W9/HgmUrsZ0ZigM72fvj7+IP78KI5pF8TI8MrhcocNmeSuFPjCqGVDWVZqaik032cWCyxo+3HhGFPpefuoiedJWYPoHuVUgFaeU7pMVFAlUlodsUq9Mk0noY96l3UK24mKY0/wPShoEt9Hozy6iTItn/Bt5wy2/hpdJU1Lom0HzJr3cxJvbzxP/8DH2JKoE7SUGSexKdTFdsOjpzHBg5RLKjjUIVCpPiP9DG+nd/jAUnrVaxZhFx0teqaEEJw6sD9x8+qKjyl77t3ay99HJ8p0LUr/Avn/0Y1tQUBwbG0QjlmyKLERaY75dZc+YyXtyyh4vXr2TP8BRvee9fkOk+WTVxlbGoGKxKYqCYvhkuIzP7+KvPf4pKcVA9XliXcl6ohnHgoMs03YeEkWXNaZdww1XvpCnVxqG9e5ip5JkxbPRkihee2caOXbsZnh7mkx/+fcb3HuRr//xl8pESsVSEuOvSldRIVAOWdUFvS5rBQyWGC5DLmTQbrdTinVx312eIti/C02IkU2k88fuQ+lmYZOKHL27zEXFUqg9/AhkEvWL23Bh6NED8bDmW/NsJqvxxAMTf4ENPAPfjWNzfJHA/jrelHtqgxMwd0jT+rqaxdcA+92YnAFnlrCuKTQhkGwV9WGCG4KxhSCXPpUCrTLNc2cxl8hZOq0Uzo26wIvwRQqFU+ConXUTTAjY9EqZMzEIqgBT5M+UKhplUE+EG6FLTbN8lEYsrZ9KZ6XxI/a7T5A2hNUUjakIvVO2q6yr6tsS/yevL4+WGKd/lNYXyKsBWpjiKSi9Tf0+m75rKa5fHyGeRm33DYbuh7ZViTjTsMnUU6CnAXbLhZT0Cz1UNgtC4C2LJFHGZ/usmQSRCqeoyOj7FdLHIdL7ARH5GOS+70kgQloMsSySKI3olMeiS9yB+WkLdqjtDq8aCmJAoszlx1hV6egjeBbhLkS+MglQ8nCJprh3eNJVkIJxSRozQe8CyKqTjMZV1nY3HaG9uIhM3aE5n0aOh0Z2cB6G7eKi7lT8zpWLoBeCL+WAI3NWUVoB5nYGhYvT8QNGSLa+mvguV2guC0NVbSuWj4D0052vk1zcaMbOvg9nNqNeaxjfA5eyCWM6jE8D91Sfu+w9OhA2iemNOAcY620H+XzXlZOJQz25vXJNqyi6/q6n2C8I/kQJBfBS8mq8KQl8ud19yZD3yYxPc/a1vsW3bVkYnRjkyPky5WFTRTM2ZNPPm92DoAb5TxgwcutJxVi2cx5LWFrJRjYTsSzJ9lsRHXaPiCJW5iFuu4guFuW6O6DrC9pBYN0PJUSouTNuuol8PFyuUajXyjkuhatOzYL6iXItsJJVqpVK2la6zs72D3u52Nm16TjUGxM0cM06utU2d35VKiVJ+Eqcq8WBlWrSA3732clb09/Efjz7KQLGKnehgtFhWbJd0JoWRFDqszu3vupMbrr9VsWlkO5RIeflMYRH1CohX+3h9zRUVUzEdGmD9WJPKY+8XPw/iRRojDcXBQ0f4yIc/zM+efBLP8bns0ovpbW3DqZQ5fdXJbNy4kSef+hlupMY5F72BK665Gk2M8TSNcr5EpVylpaWN1s4uilZFmbpZjs+ezduYl0qx+rSTaWlrZmpylI62Ztqam9i+dSubt+1i5Vnn0L/yZLV+Rw6PsnPHfsWeaI3rGBGX6ZkxjGRMHEjYtmsvLZ3dPPTTR0hnk5Qdi2KhLLsxcTNBUyZJfnKIKy86j2svOY9DWzfTpsfoTJjUKhM4vk00l8U20zyz7WWae5cyVHBURnRpcBPLFrSqYyoMA2F9iXu/7N2lUgVHrVWUmlsNTTgFsEciqllsahrTY6Ns33eYkUqMm2//IG+45s0ngPvxFiyzHv9addXkwNZjXmk2cJ9bx6jraZY5XRgjKxebNLjrzWIxmVeDBZ+a9Ol9nWw0ytiWF/jhd/+Ji9efSU232LZzh2IILVu+HMe2aUrlSAgICwbpSfvEiyXiyWY2HJhg/3TA9x98mYXL+xkYLvKu997JxVevY+PWR/m3H31JydeMajPvevPvcdKSs8VthopnhWaxdlX9u66ZykOmXCmQTBlU7Wnyw8NEKzWSZjNti07BjZqKKRJ1ypT378EvD/HN7/wN+w8NUJZyS5IoTIjYsCgGuXSUl/M+VpDh8BGLopPETXQpr54rzlrFnb91A2bCIiaaaEuKDo0Zv8CTG/6T+394D6aOcoAXvxpHE49Pjb6+Fvrmd3Pk5UMq9vGWN78HhxbircuJN3VRrYWxv3pUhhrCZtCJTA+w/QdfZkWvyeHx3Ty/cyejZTHzNVnY0sbo4BHSzc0gn6EcoCVauOL299Gx/BQ0M6OaihJLZ8YC4lj8+O5v8PR3vq/YOJe95bdZfe4FRDNpBp56iJ/8+z8wMzXKjKdTrnjKlNBzK2SaAoTMePs7T6fqTZFqaSOa7SPedSGJ9lNw9RSayBnFX8WX/TlOLXDBm+Z/fv6PmRnepjT20qQU2YU0FSU4LqOLdCyD58axbJ0zThdWxVU8+cAPWbCsm4noDKUgyqNP7KGzZzmXrr+SluZmtj37LF/64t9Q8Qpqv7OrLivm9bAkZ2INDUK5RK6tnWo6RyKbJRvR2bF/hDv+5H8Q616KJ+afrkdcj6haL+KHNaEblchRuXeofCJ1g5lbR81mbp7QuP8aN7Lf4FOdAO7Hsbj/JwP3xsduTNqPmcCrAlku8HrO9yzgHk6EwpudgMkGnbZh2taIcRPgroCumL4I1UjAozKJC6lHirAjU2bJCE+I3iikRgtdXpzKZQpt2eFjZHovgFRczZtzOQX+BTiLWZECiXLzVVN7mf7pCjSIoVSpUlbFrtwAYzHRoUcVsFfAV2LcfFcBf4G80qyQP4oiKeZWamonzx3myTc2u4Z5l4Bg+X8xkkunk8p5XXT30p5tRGoJoFaT+aip3pvowWPxFBXLoVguKSqvFIXilGoLkCiXlGP7TKlMUZxtU2LeFxpzyedqTECVwD6iq6g1mWLXZAGESSC/o4zqXJLCDHDFZMYjpkFTMk1rTnT/oRt+IpVUXgFVq0LcNBDVeVyXGBGfuEgWnHDaJPu9rKdbZ0zImsj7EKflBnAXPbvo8BTIaAD3OmVerA+EMi90U9F/OQL0xa9AGgBaRE3fJSYujL0Lc+3DztMrmo5fBtIb5/IxlK854PMEcHcU00Co0ocOHTtxf/nA+DET9wYgV5OpaOjt0GDTNM7B2SA/BJzShgn12NJ+UUY9mpQBEeUuL305kXncf9+9PPyfDzI5PcHw6GGmpqZwS666dppam0ik4sRiEtXkYk9PEBRmWNrZwTkrT+LUJYtVVKHrlJThjus7ClgVp8uUSxUVTViuOJSrFrYULejKW6Ho1jg8McV4oYyt6WTaOhQVfLpcIplOEol6oaFlshUjGleJEQKQW5qzDA0PqoJaoskGBofRjDixeFxNmeMJnYnxEdxikbRb5a7rr1ZU8R/97Amm0CnpOQbGJ8kkEuHnSptIJNUpq1bzO3d+gP4lEjEV5rILYA8JMGKwJ2gjpGnXaiHrRpqU0lAUltHPA5S5IP5Y4N4A7XJFTU5O8+EPf5iHH35YTeBk3S+68A0cHjzEOavX4Fo2d3/rXzGSJv0rT2LFqSvp6GgPfSyKJXXNx+MJtb8KlVRkTTVXwy1V6Eo3KYNLyy9TsSrMn7eQ4eEjao2a2lro7VumzonW5jYODhzGrqL+P1ZzOXRwN+XKFNIfmZoscPDQYc5cs4b/fOxR9HhMNTVFuyvsImknZtImhekRLr7gbE5esgi/kCftBpjieNaMuwAAIABJREFUkp0yELlUUe4PRpx9Bw6T616AHU2oSfz+Fx6ltz2jfFTEoE/8E2Q/D5lfIq8IfR40X1IyhLoqsgsP37ZVioFmV6nWTNz0Qq598+1ceOX6V4xFf4V64sTE/dhF+2Ua90b9oW4TdWA+d9kb18gxVHl1d3JVLVELdHXvEZWJxK4hUj7Lw6sZtMbTHNzwFH/3Fx+jrb3C8pN6WH7SSURNQyVBaEZSbMIo5IfozOZJ1SbIOTIoCCjEuxi3TLbsPcRTG3dy7S3v4KIrrsBMR5guD/PRT3+YcgX8KvzRRz7N2lPXYcokXHxAYlHVgJTc76qjKdmRY5fRTZ/x6QF+dM+POLh9iE994rO0L1hOoepiptNKvtGs6qESf/XFP+TJjQ/j13RqhoYvUYp+wF03XU17tp2vfOd+trw8wYs7wPJg6ZIeZsan6Ewl2PjUE0rPbVWKZGMGvuYxEylw18ffx9TYIeWHIyBWKO0VMbiNupxxWp+i4+98doKkCX/2p/+TFSvWMT2jETNlbw0HOJ50cMWnx3FpijnsefCrRN3DHMrvY7xssWV3Cbug0anF6c22UiiUSRtx5mdbsTWD2NKTOO+Gm9FaOhHELfFzuhEQi3g8/L1v8fjd/0rCMLnmre/hjIuvQBb5vq9+kakjWxifGOJIyQY9TiISw7MLKrbnzDN1rr1OjqvPkxv20jL/XJoWX0m65zSMbDuaHqMm9BsiROT/HYvmWIQvfvYPsEe2kYyUlD+S1E922aKjqQl3ckJR8vV4K0ULjGwrK07qxy+P0NaVYoo8hUiSTOf5dPevpWXeAjQjwpOPPcTf/81fEw/khqBRMzKc1NfHitYcztQY9swksXSOopkimUmzemkvjz+9gWve93Gyi1ZJnmY4ZKpViYoPkh8aH3t6KMNSwF0T1pDQB469X8ymzJ/QuP8KG/j/goecAO7Hsej/OwP3o/mlczXtc/7eKPEaUzQptaUzLa7rcpErl+G6fjy8wOsu6/Ws9sbyhXTaV6jOQlNvaL3VJN62FGVUgLv83aibYamQZk3o3IaKXFMUa0J9tHKDFqq2mDMFERyrqvTk8r5SiaQC7AK8ldO9wO86wJWbtUz7JPpJ3rui2puJcKovE/q6WZ1MwhTTTplaBWraL8BdsQv8kJYuUzGlYarrfRugRgo9AeUC3MWoSSj00rmWvBMVC2LGiMeSoe5daMOiA7ccNZ0XTCrrLVqmUsVShaOwBMQBW74EkO/ZO0hTS5ui3qt4vDpwV6VHzacsVGEpZgNNmb+48kdN36WrIi3xKrlEjAUd3fQv7KWruVVpzJSOX9xF6xPUUBbhqjzrqObjVyohy8GIq+eXtAABSI3Jn+S0q4gtBebFeEzAdw1XKGV1mq9qeMwC7nIOCcNUJu6uyCmkQ+3KMRJQH9Jt5f+lqFeV1CzgPhe0v17pyFwQfwK4/2LgPng4HzamxJhJMVdClkkDnIcNurBh09C+H526izJUZC01CfsK1CRcOvyKQFOTXPUQsAvokn1l0wvP8Y1v/jMTE2OMjQ9RLBaUoY6cU4lYki5xWA5qFCV2S/wjTJ1qYYr2bIpT+hewZtVylna3EvVtqvlpNSHfMzDOZNmiWKlSEB+GSoWqqFeDgKKarDvq3JOCL5ZIEY+n1FhbJuu5lhy1SMBUfgaZ1MeNpGLpyHtz3KJynW7vaCOdynDo0LB6PcUjUtSjcN+Y3zWPlFvlwzdfw9jAPn789JM4yQz7ZxxcPUFvVxfNrU14kkUujUVfZ905F7L+qptob+1QiF3WN9xfBajLj0LH/MYxicVMkhJBKa59YWz7nNz2n5/AH22C1TdpkQ/IdfzEk0+pBqEc13K1hJmKhUZ+LjSlw/hM2UMLxSLNbc2KbaG8Qer7lmrqicmS+Ha44aSps62TRLKFoZEjBJGqirNLxlrUVF/TbQyZ1snELZkT7i1ODSo1TTUA/IpFULOJGTb4oQGhacQ56aQV7Nq9V032hWFUEzMsdf8SXxPZU6dpbWtRHhqa65OV56uFaRpi9uUmEsrQUNhEluPRNr+fVDzGwI6NtKQTlCqOmro32FXSDxXTKiVr8h3F7pBGlDRcI4ZQI8SgrkKT+H8kmpn0M6w6ax2L5uWORnf+KuXECeD+qwP3hqv83DVsAPfZ5nRKaqekOzqBn8ANRKImUY0+mlei6jkMjonhmcHYtq08+B//zGUX95FOQyrThujNarUCthelFl2AaWjEawfQK0doi4VU8SnSlH2ozEyxb/dubrntrcrUUgB/2Xb44z//HCUrZNi8661vZfWKU8gmY5RdYbDZRNwIyVRWpSoIY1AkIY5bJmJ47N5/mERqMYv6z8KPxMm0dFH7/9h7Eyi7zvJKdJ/pzkPNc5Vq0DzblizPI7bBkAAhxJleJ+kQIK/TSXd69erXvd5KsrrzepF00gRIOt2QTgBDgBiMmYIZgkc8YFu2ZFmyVBpLUs1Vt6rudO4Z39rff05VSciyGkG/vJUqlilV1R3OPef83//t79vf3kZaKOvtuVYslM/h69/9G3z+oY/D0kyxcasmArQ15/Ev3vUABtq78PyBV/HRv/kiphpANteCyvl5VKaAO27cjgc/+aA0AoqFDILqrHiIf+KRB/G5Rz6LXIpsKgduI5AuvpcCMoUshgY68dKzJ5EPdFC4fmTkOvzhH/wXtBZ6pLlSK89LzPWNgqzTnKkh45Uwd+QJPPJ3H8OSN4W2Ltox9uDckTE0LVbRk28SHRyx3LU9lP0AtbY2bL/rLejbvBP5ll54ri5ifrrWwD987fN48qFPI2sl8dM/+yvYfN0teOFr38ErP3gSrn0e52amUEvoYgtpNDykEj46u4H73rYdGzZoMlL5zHML2L7vAVRSQ0h3rEeiqUkKeEyoZPxQmIsOLLuCR//24zj38qMo6hUEbhX5ZAIJzcLWwRF4cyWMnxlHLUzBTaZRZq7jLGDvzl40F3UEVoCK0Q603oFNN7wLTq4JjqXh63//eXzhk3+JQrWK63ZdB3T0YaFSRbvFMbMFLJXn0NU1iMBoR19nJza2mfjW49/Gvf/8t9C9ZQ88jQKfOky/CsP3BLiTudQwzGi4SlVdmHXF7NaYWRevHfm+qmHCVbk24/6jRPSf/HPWgPtVnOP/PwP35Q77Kkqsos6zn6EE3+Ju+gpwV4lfTLcRKrx05VRHOg4ETOLZZabIGn8ns9AE7pYl3VwmZqSlU/SMYJed75RpyHtXqxVYnGe3mFTWlId61AWX56RSIizS1tIsCvKB68g8OW3E+LoxRT1WaacKe41idZE/NY8/lVRe8SwUEOcqP3kF3OXzSOdQ2UvFwF06LtHstoCW0JdOHCuUtHUiC4C2TSTgSVfeTCCZJq1f2XAkLc5XOfKc2CeetQ52w6jWzk6SlST93oTvBZicKon9kijccw49QTVS/jMUX3SdIwEIJRmYKZUwMTeHEjtinNnXgdZsChsHB7Blwwa0FJvEe5jdItresYNeWpyXDiw78LQ8SpgGEqS0iRBLIAUBdu+lu27bIGAnVV6VOtjtpO2XJ1avnGUnQ0G6G/RnFy2DSOAsypz4NzIMmBiIlSuLGewoSJGG8/0QETEFisiIuAQQuYRY3Rst34sBPq/Z4dePyMPXZtwv7LhPTteUTsQqDYuVgtyK5kNcvInPbSwGmbISUoRyOB7DjrChy/Vjp4frw3cDNTOcsHD06BH8xV/+BWrVstCp5yletlCSa0KCz8jAMJoLRemk876rlBdhETT5DZi+jXWdbbj1up3YuX5IlOlfPXQE52ZtAe51FpWow+A78A1D6JxUlLfSGeSbW6RTzC4zRaDEFioMBbhWIkp0wkiJCKTECoOeyg7m5qbE91fWugj7GBJ/FHzkmLcu9nWbejrw3lv24eBLzwv1s5FMY7ziItvUhu6eLqSyKeSaOP5DTQ4T2Uwzbrv1btx0423CApL4Sa0JshQiRw8RC7TU/CTjHlXYWVMUSY5oecQU+5WZ95UVEQP3eNmw1sDnSdwB8J3vfA+nTp+Gq6uxJ49AgQJSBOR2A/l8UWKwKPaTCcBryuPhddUZn6l0nIVbWcCuXbugp7N45oVnEYQNJDQTpp+GqVnwUJFzSZcAv0GdghRqrgc3nZGuH5PeJIuw7gJSrA6wmBtoMqNrpdJSzGMRUSN9nQwEjdHERbGQwExpDnoyL/PJlgMUqWpdcyV+eTyvcJE1XelidfRuQHNLB44fOoBGrYqm5g7l2a4roVUZ8yDo5zSsocuIg7iMRKKsQp/n2IQeoOHp8FNteMt996K/LRFJg/5oycQacL9y4H6xHVxMlY+7hnHBcRm4sxgmWxbzE8Yjjslxnj2NwKe+ColqjH11OKGPSmDh2OsnMXHsOKbHjqCYq2PHzs3i+03wretVnB2fQ7awBefPjmPzSAo5s4qFyfOSM1S1BBKGi/WtGjJaAw6LTlzXCQPVhodAzwEsivsO8qkEgkoZFvUrrMi1w2P8NIRxxxE7CnAylzk3NYtC1zAy7VvQ2r0Z+UIrJeOEEh/4pNYnYSRdHDvzLH7vD/41PLuGwALKuoPmYh6tWhIbBwfx8iuvYCkIUUsWYOgJjB0cx54tA/hvf/YJpFMFWIk0yksl+O4iPvGpv8DjB54Rf3k6LtQrzBeAOp3UMsCdd90Mp9zAi08fwN7NN+PwgdN4/InT+Hf/9l/i13/l/UgZOtK0KfPZ3ae9bwK67iLpLCJdn8bH//T3MHb+IIaGBlGaqaOgZ9FjmdDqNtLZguwbCaY/aQsT8FACcM2+27F5+3VobuqClqLlWQP/8I2H8fjDn0EhYWLPntuwOF/HwvlFOI0azk8eg6s7qHOs0jIQVG1q/uE9792BPXu6kC9Oo+7o+M9/8jJ++YP/F7q23Qaj2AUjyWsUsC+jYjPjQRAg49mYeO15fOvBD8OqTSAT1GD6QFs+jWs3b0Oi7uDc2ATGppbQMJOosHKd9KXgt+eabjQVc/DSPei57gGgdzcqvonjU5MIMwaC0jSee/CzyOgGKvkcFh0PuVRa7AZnFs+jpbUbhtaBn3/Xe+CUjuPzX/wC3v3+f4m+Lbvh+MpZxQwbMDhnT8vh0IArNocUIOaJpL2oshiNC++yj0X0efmcFzX21mbcf7SY/pN+1hpwv4ozfDngvmHDhqt45Td+6pV2HONX+GFapeqMk5TMr2WqPDu+kS84E8jlDjznweLFHGWAsUK5AuqqwxGDeLEdouJ8whAwyISd3bTlZD+aY8+ID3oKZqgJ6CZwp1AcA4zMXtNmTGZJa9J5lzl7BvXIHimfzSl+KZ/DcS6+DosOkRAZi+migR2y4ulJ54WfWlH6leCTsAT4b1LkJSn0lFgdNGRS7J6vdB3jokSson9hZzKU5Jv2ditCJaqIwISf/zH5j9W65ZzUGlJhpwAMA2oqlZHEnMCC5yqZymC2VBIgTD96AUnsGKZI0wtlU+fsLWfjeX5IXT91egyjo6NI6MDte/dgsLdLigk8DtLw5+aUevhSpYz50kJ0Lvm6kSFfQMCtxAjZIec54/mXblwk6EM8zcIMqfoEa+y8s0jLqrUo1oeRgi+LC7HHfLwxsPMeBuKPKteXxADOnEktX3XhJEmmv330njzvsRCdupf15XlsdY9HoxvLoF79zHdf/bUG3N+44z45uSRgjteY997qeXcW3+LfxXZx/Jmxj19SpCLxRa49v6/s/NRk4Bfjh1hC+p5Q4z/2sY/h+OhJmRWtVBZRKk1ienpS2DBUWx8ZGpZ7kF1h3geKcaIpBwu3gXw6JTPxtHAslRYRUHSIN5XGe1C5UuimgdLSIrq6u2Uemwk6bd8z2Tyq1VrEdGmgQTEfjSKMTHZYvDMFuJKSzjghTALfl2IbGTyZdA5WMiHrggXFztYWrGtvx9TYCfR3dgmwo93j+OwsSpU68s3N6OvrQ76pIL7hjAWVWkMKm01NbXjnu96DkQ1bFMuBHUHqUnLMJboOck3IBKKwJmeykyysqoKfnFudx3x5YTpez5gRpYprmowv/OEf/iHect9b0dzWLZ/X92rQfBsZy4JFWz+b3X+uzxCJbBp2YIvTBbvtZEDRLzhBCmno4rHHv4WaW8KBQ6/g6OGjCGoOsNSQ4megObCdKqxUArfdcgMa9XlMzM0g0z0APmz3xl3Yum4Ys2OjmDh1DNmEhWqljkZgoqOrV+IFVZ2doI66XUaxJStMABZ5GaNOnhtDNtMECmBPT1dwfrKE0Eii2NYJL6hg87ZubN22DVUnRQlOdLT3Yt3AsDCgeG7rro1MNh3Zgdpq/CmZhlevwTJpZcp52LSyDaNln6li3cHDh3DdNbvx1rtuvSrgfrlEYa3I+MY+7hLnLyFO98M5j2IALT825BpSe556LDUMfPHBdjQLTz37vBT2yCY5P3FGHCXGxiexYdMGuLBx6uR5BG4RjuNh1/XrUa5O45knH0dvZ4dYG/bkGtiUmUSydh6m7I8NaAmOiZFFk0IguiBkNQZIcM8VPSHFPGORipohnm/DIK3bt+CGeSzYObQM7IKeH0Br55DQ6T2uQVqr8oPpBrzQRmg18Ld/9zf4xqMPo9wowcqyGO4gsD0kRZdMQ9UNoWcy8FwfWT2JsOGjq7kDu7bvFBbSzPwMjo4exdzSrHi/B9GxhoEjFCojAVy7bwgthQ489a3DOHusjKZ0Cr/8S7+Gv/n0l3DwyDTe8Y634f/5T/8RxSyQ1oAskmjYLgJTR44MyUoVD3/kTzB18iBSOhsyip2YNA2JGclkGo2aB6fqYLo0i3lvHsW2ZhTTzSIa17luEJnmVmiWhbOnTuC1F54BM6OutnYEroHSXAOlEi3qQgQUs9PLouPJmEa3nIQB/O7v3oG2rkWMl2r41FfH8Yu/+cfo2HAtHC0LI7BUgVQp/Mh5IyA2aIcXVPGlv/wQpl97Ht1JF1ajguYksGfHVuoCYqlUw5EjZ1DzDem6uwbZX7bkxBsHh5Dv6EU134n8wGa8evwsjk0u4gP/7g+RShbw5X/1u3jpie8i051Fob8PZqEXldDFTOUMmttbMDJyDX767e/CydHD+NSDn8Yvve8DGNq4DSH1UgyV2yogrkkOF5vsSkYkhVtP3EniApesoUhHRVinURMuztfXgPtPBMZd9YuuAferOIX/2IH7pTawWIX4jYA7KeAClqLZMSaJQp+PzhO78QKeoySf3RcBVpFqOyj6EvhCX5fEN1JGjwMEReFEPV467hbSFHJj1ZubWGR5xESdgJNgkArx0u0lWCBQ5Nx2GKK5qUkVCwi6ZZJWg8VuFfNZBllGZkYqdmt8D/VaQ4RVmHzx9SWZZfcqIN0qFNX5GMgzIad6cUwdigVu+BmELRDR5pfBPwGMpTp1sZBdSLBhKos4FiJIpyeAXu4EsJrLjjYF3kSRFLJpceOUJN7irH9VQGwykxYxHQrcFZtakG8qip+xS1WrKHlhYnJ+cgLHjx5Dw67hnptvQndnh4jIzc7N4ejxUQHvfC2eF1aS43n1GJhJxTXSHmBxNgZNK8rWsfMAEwvlIKDs5Wizo+y/4k6gUGtJt47U/uMqL5MM9u05DtAg24A/y8y7Lt14iorxfFNYZRlsrDrfsSLqyrKNRjeWf7EG3C8V0i4Xq6anl36oAi/ddy6hVWCe/xZ3h4hFo1wj4scQ5EVRInIEEMX4yJVAMUZC8cn+7Gc+h6ee+j5cJ0C1soiZmbNYWJxFvVJHIpXCjm3boJsmFubn5f5n4Y/vyftNxBo1rhP61NL4gHOpEVOGLKHQF8BP/YbW1lZ0d3fK/cQYkkkXBMxzzKTh+qIqznWpEbj7nrhccD1q7Cjz8zNWiDaFi0QqKXRtmfHXIGua89mdzUVMnTmJQiaNLIUwo+SbehMnT5/CzNwcBgbXoa2jVdaeFCB1S4lkhhruufdtuPnWu4Wdk5CBW1c6v1xIFD0iC4cxVrrviSQSCXWOlSqEis1v9hUXYuIiGIXWWDD80z/9U7zzne/GyPAGudamQTFSG+WZadQXlmB4plg/cV0mchl4qQB5UkgjZo3mWZKMWykLX/zy32Js/Ahe3v88FuerqMwsQCtXsXfHDnR1tGD/wRcxX1vA7uu3ouHOw9dDVF3aTOZx/a4bsWlgCAtjZ3D2+KgIY45PTkJP5jAwOCJFmPn5Gdi2Yl+k8mnONGG2VEZLZzv0pIZz5yfw/LOvYmaW3bo2oQGzuFGz5zAzfxS7r92NjVtuQq65H4NDO9HbPyLnVO5hi1T6uqToCUtH4NTEYcOrLKGjrV1stegG0mDH0KJIFfenDJ5+4jtY19uNt9599xVchTe7Spf++xpwvzRwlzUQ5Smrz1y8Z8SFdu7v8Rdp9fGYi4juCnNO7R/ihqLRMq2BP/rwR5AoFLF+y3ZoyRQWqza+9o1vYvvu7aAhSj7fjP6WjfjUZz6LPXdeCy3FMT4btcU5aJVp7OoJcVNPCS3hOCyOk3kVWNlQxNzcRnQ00v1nyZE5DGtFprDOOH5C+y5wVtlgUSyLmt+EfPdeGPkR6Nl+tHSug6knhZknXutsw3B0JPQAC1iszeLf//6/wdzSuBQVUmmyV+h2I0YZyOQSwk6q1ICWYlriXsZMiUOP5FRkO/JAmY+kklIspbq6FgRgv2TTll4MjrTgpRcP4ezrIXKJHlRKZZw8UcbIpmEcOnJSmACbNg/itz74z/Cz978NZo3NjYzs9zLW4ut4/KHP4PRLT6M9oyN0azKHzXNgpZKYnV9CQEbA6SlMl+YkhyvkgYH2Hsnt0s0FNBgnNQOe62J+YgIaRyJlnwDqNV1GGrREFppFPZ0KgpBikwHaW0yZjf9X//rtyOTOo6qnsJS8Bem+W4BCN8IwDctLSnGSoN3XlYWu3Cu2g5akhpnXfoCHP/FfUahOoKhV0JzWsGloAL6viWXmS/sPiSCvZiVQthswMklRtJ8dD9HcoaEwMoJT0wswkq3wsn34P//kQcBqxjP/5U/x9N9/CSX7HIr9/Wgbug5T5UVUGufQ1tOMB37h19He3Y+XXz6Ab33723j3ex7A8PoNMvJDRiNjZSxULCNX0T6xvFeQuRQ15pbXxaqOe7zfS64bhmuq8j9a2P6JP2sNuF/FKf7HDNwvDdrV8lX/v9JxV9Rv1ZWJgbuAuCh5lcdHnWyhl1NkLkp6HFcl55zPFrE2CowRwPmudOUYOFYn++wOZem7TEqi50n3jKrmVPRN0m5NZzeorlTUIwV6tgP5nky++ZryXhHNnZueksBSibYIDDGxJE2fxQQrKYDSrjuKzku6Nl+Dn0cPpbrLAgNn1IWmStqkYcIyFNAQ0buYQh8dB9+GYCL+kvMWKckTnDMhrJUVGIq7lAQaIlTHDiXBUMCqLwVllHI8Z8kZZlkwULPzqipKgB3PjtPGrdjcguaWNiwsLKFmq/GDQlNREkx+7rHTZzA5NY7rr7sWbW1tYr11bmIc+195WVS4Gdh5/pQHu+pm8ovXJWZZ8Dup/ernKPHheWBiIIkQ50ujyi7PjabGAXicy8A9mpPmfSbJAF+HhRQlS7A8824LWOfPhswkE9C7vH46Z7NWbEvi+zH2fo83Ft63FyRuUQd+reN+YWC7rODTLL164+7Tin3e6g1egXRNACtFHjkawfuWRbq4axVGgJ0sEbk+EXCnYnecUBNoP/H4U/jkJz8tfu+1ehWVcklm3plAcoyDiu4tba1yr83PL0QgV91HUjTz1AiHdBYiYUPGBh4PRdzsehU9Pd0YWNcnxxHPj7MYSDs0PrdWb2BpaUnWD1kjVHJmjKPLRKwrQV94Fse4/nlc6jORIOPLGm0utqApn8Pp40clftx8yx3INzWjLhaVTMJ1PPbE4/IerR1tqhiJEIVcXrQ6bLuBu++6B2+9/6cUo4UAXQ+Qy6SQMJUYpRRFI3aQzhhl6sux74ct4S69mcXdE14ndR0NiYEf/djH8PMPPIDe7j4YuofAXkJp9jwOvfQiZs6NI3BCZDNFJDM5GFSeSpnYvGsrWts7YVn0veaYUyCf8+Gv/B2On9iP/S8+j0rVxdLMHNz5Eu6/7WbsHB5CuVbC0elRdAy34/TMKBIsaGp5NKoBunsGse/aG1A6O4FjB48IlZm04kyxiK7eLhh0LRDdjoaMKTRCA8X2XjT3DGHnvmtxavx1PPbd7+DJ7/4Alp6FlSqiXnMk9tnVWdSXptDWlsUNt70DW3bfjEzbOhRbOpEykuoepr9F2pKxCrIvtKAOtzqDoDyN22+6Xq7B4dEzqOs5hEYWDUfFs9de+gHuuOVG3HP3vVeRRVz+qWvA/ULgPnv64AUnLK4VxvlO7H6zvD+IyG40xieirooRJuNwwghTjC7uQSwaP/HsC2JfZlPrvdCC6VIZVceDmUjJPkvxtnNnJhGULRRa2pDrLKDm1/Daq4exc9MQMqigLTyNXv95ZOpHxUOd8uiaST2YhoyOcB8VJw5qKpC2TIAoug9qNMTnPeg3Iv2YNGaraWzd9y6Ugw5Y2SE0t64T1fmQ8UITSVABli4cOL4NK6Pjy9/4O3z6s5+AYbmo2wuwkpC4QrX4Wq2BRC4pAp0LixVYlin7P88TC5Vcmw2yD+M9waPArYGk5mG4vxk7dvTD0eZFjM/ShnH7ze/BUqmBb3z1STz46a/L+si1JNDe3QRTs/Gb7/sgfvHd70O9HAjjyHcaSPghMqhi7MCTeOqRz6GJorgUCtYMTJUWcGZhHtPVBqZKDg6POSgYQN0nO6cN+RwLn8wvFySPJNtR802Z9U+mc7BtOo9YMhrFeFe3KzBI0U8HMBMu6pUQg/3ABz9wP4zEeZSDBMrpm5DtuwlhgYXeHCw3qejm4n7DYi1LPiZ0Pw3LsZEOyvjWX/1XLB59AXp5EhZq6GgrwMik0LuuX0Y9JybPoVFdQEcLRx6q0Oiy43hYqDro6F+P7//gOAyrGXrXDjzw0c8DiRZgchIY6PZ4AAAgAElEQVS/9zsfxPT8GazfuhVGrg+LiwvwKqdx1z234ca73oZEriCMqTNj5zCwbgg6XQiSCSlKSVNK3IZCYcbH60D2d2qURO5NqxdRvD/wdzFwj3/X0rv1imPbP8VYdcUn58f8wDXgfhUn9M1m3N8YPF/4pqsTqzc7nNWL7FKPffP3XAHuAiwj/3bR846Ae7x4Y+Au3y8C7gSc0gHzAgHGCgjztbkZErjTU9kWejuDNY9bOmeRtRnBOhXl6ctMMRQKCHGGiJIakqyuqpQL2CRwpyhalDTHzt8SjOKuLuezIwEtT2NlkdT4pLAB7IYr1HLPDRT1PqKXkgrLxF7s3dhhZOc+FqhbNf/POf6L6UWqA0gqKCdfNQHEfJ1lcC5AQ6CDzK5T6CgWtxNqfSohVnj8Iu2XG7pYxfBYglASfdLx5kol8aWWpEM3kUhl0N7eDjORkMfE9CaeI1J4S0sL2LFzl2zmJ06cwOmzYzg2OioAhcdIsFOpVKTLoOb5lSDfcvLDpCWl2APyXzQjSCBGP3h2z+P4vwz2w4hmHQH1+DXjAlFMz1JnIwLrYhWn/k0jPiYNFK2TOXh2N6Nk4oJN5qLfrQH3N4sY6u+Xi1Xz87XlUZb4esq9zsJWVEASVggLOvRRlxEYJbjImeC4uKNFBRxRp1slVMnEcCXG6Th54jQ+9KE/Fqoy1zTB2NTUhNzjfK1CoQnNxYLEDSYDLGLFLBlJLkjJF1BL+itHLwJ4pLRThyJgR17D1q1b0NPdKethcbEk6uk1ujVUFmV9cn5eCUba0AzFikmnUkqbwVFiefwvZpWQkh2vh0bdVvR9mZNXtEsC8d6BIVHyHR7ZKJ0zUuxpzXTs2DFZT80tRVlnuVwOzcUmiRX33fc23HTLbeq8Mva5isoYMxmkGBoLgRqaMIPERWOVvY8SdLw8XX4ZvEhM02Rc4CMf/Sh+4ed/DoM9feDg59njh3Ds8MsYffUgaktl1JdsSQbzza1IF/MwsgmMbNmEfTffgmSKowpkA+VFr+JrX/8yzp99HUePHMT83CLGRkdRn5rEdRuGcdOuHZgqncPYwiRGrt+MqlbF1NwMWqx2BBTqu/VOdLZ3wZ6tYPrsNF5+YT+Kra1Yt2FEPlYqaUiC7tdtScY3bN2FnpHNWPJDHB07gfnFc3js29/GqcPnkU+1YHqhjLrji7Xbwsx5NKfquPXGG9E/vBt6thVjpTrae/qhB8rxhPtUKpfBku3Ch4OMFSBtVDDYlsLNe3fgueeew8RcGQsubbssZHMd8Boepk6dxC8+8F7cfudtV7YIf4RH/VNMhq9EVT6OJzEzMN67lB6DKjbHhXcBLaSnU62bhHTJe1SxmbGKTDyKuzqhiYVqAy8fHUWmpQPTCxXYgY6mji6cPHUG/YPrAM3B1LlpZPVWzC2UsW7reth+A3OTs2jOWgjK59GijaLXexqp6mEUExq0gHkQWYqibycxinca1zAbFVJQ85R2jcaGhUl9hQaC0ODdiMmKiW03vAe23gsXnehoH5HGAi0qRGgvUOw0cfLgG5geFisz+O+f+Cj2v/os6vYSDDPAdTt2YLC1U8Q3P/vIF6VjTatHOl3E+RXFM8l2sn0VR2mfZvghUqEOk42Yqo98FrjvnbsQWAm0d+7CzTe9AwmjDY2ahRNHp/CZT38SL778bZjJGihFz/zhP/z7P8OtN70NS+UGmoqtIlaaRh05lPDa44/i6PceQ7Lu4tzJ0xifmUHNAtx0Fguuju7+9ejrHcbc3Dy+//Tz6OtpRc6qwgwr0EPmb7poB9iOCSdkkZiNF1oNN2AEDnJpaiCFKJfnYCboZAEMD+Tw0z99C0xrCkGmBbP6drSuvx1+phV+mIUpHXfqc0j5WW06IS15swirVTShDH/mFD7+n/89WrQGLL+MWnkBSzXAI3spDQysyyBrhcgZHjZ2tyLFuG0Zoo+xWNVw9Ng0SgsJJIf34q5/+0d46cw0br/1Znzzwb/Cy89+B7lCEXW9GaWleaS8ebz//b+OYv8QXFiwkmnlzmQlZA8jTZ7HuUx1p4bpsvXbSj7NcxP/fjWWiNfPxR33NeD+IwTt/w1PWQPuV3GS3wy4xxvGm73FjwO4vzlgj48i6qzGM+0RIL8YuHPGUgJ3BOhIkZekOQL6/BsDhyTN0Wwz6dLL7xL9nb7F3EylqxxTu30KFNECjvEwRCaZQFMuCyMSJiJwJXU+tueJO7U83zxXcQdf3isqucd2VZJoM4kPuDUykFlq9pWdXKqkx6JqjtqYVOfOF1o7N1IewuqqvRQtok67PD46D/w3j4fAneeA5yUSexb6FudR5fDoYc1nkSK2TFFSXX12tcWXnp20SBRPgLQWglJJuXxGbNmUZ7ovxQfax9HKjcCdCcfqbr9Us30f07Oz6BsexvxSWay/pmam5TV4fSgQxgRGArS8l7ofeF7jLqYq5qjOuroHqBzOY1RaAvysPN5YT4AfkrSyOFmSf9Drngrl8chFNEMd+1Czg0mALteD81jQ5GeHhRXPR4NAPiKg8nhF9E6KApHHeHwfRjdcTHmMrU7irm98P/JzrInTXdoObmHBXh7/kPs9osgvJ7/RWpZ7QRgjat3EIyPxfXIxcI+vhUGxuiiesPtcXqoJcJ+cnJY1VFpcFPDOxIyPXbduEJ5D/QdX3CM4+iHddtLiY4aI3JNWNA/aEOFE6jywINXc2oJ9+/ZJ50gB90UkUxZmp2eEzSPuiVTK5wiOmEFyfpxMAiWcyWMi/ZLAW9ZFGKj5y6QSmKxVq2p8iCJP1bKoQm/btg1LtQamZ0ro7l+H3nWDOHN+XAqXr732qhQP2jtaxc4yaVrIZlJoyhdw2213YPvOXfL6acuSTn4qGkeQc0y9kOhnnneun2XgTgYMYy4LCBd8XcrHnUKbkWMDIB2bP/uzP8PP/9x7MdTbhamxU3ji21/F6wf2Q2vUkNJNuR4NxxOhpkJbm9DlOwcGcMPNN2PL9msRagnxOg71JB566CGMj72GyfMn0VYo4JnvfhepWgVDHS3YMNyH8bkJGC15eFkTXlLD2Zl5ADkkM83YtG07tqzfjMrEDMaOjaI0MYHh4UHk25oQRsUiBjvO4vIadK3rRaGzCfm+dhx8/SCWZqbwD9/4LiaOz8C0ijh+fgrz5boI3/n1MgaaLPzCz/4srGw7PCuDqplEc2cn3JorxSHGQgp7hmYCpmXAq5dQTHsYbE9j6uyoxMLudRtQDbOoO0mUawYaNR/nRk/i3nvuxF337FMqpz+BrzXgfumO+zI4j1hcy0XnVfd4DNzjYiT3EWolqIlyrhFq3LCrSs0CHZ5u4tzcAo6cGoOfzGBmqQbfTKK9uw8TkzNoaW8V68ip8SmktWbMzJbROdwnIyyl6Xl0FlJYnDyMgcx5rDOeQaJ8EFnNhl+vytpLUfQSCYlhIuSph6KXwP2UwJ1NiUBn7mAioMAm90Qtg/GyhfzgXmTbdiDQutHbsxmZVFa8urWAY2/UxrAkv2i4dVgpA25Qxauv78cjX30Ir7z6ogD3fbt34+fveSsWSwv49Jc+h7Pz0/DMEEsND6wPJlIJ1G1HGgwcM+Gen2Bs9IGMbyCseAiWPCwtBNh8TSvuuv8+3HX/e6FbBWhhDqaWQSpIw0QZn//sf8IT338Y+27cioH1m6CZ3egb2Yu2/t2oNRII/CSKKQth+SxadA8HHv0mnv/mt5H2gDNnTqEWVFA3Q/zcr/0Gbrz7XjnGyclF/PIDv4GtI0NI62UYgQ3L1EQsz9aaUAsymCzVZD0XsxoKSR/JoIyMHiBrUUDSQSbnoa+7BYVcCm+5+waY5ixsK4OSsRktw/ugNzGvSsP00gLcHdkf2ARSi5tCgPAaaEr50GvTeO3Jb+H5bz0Cq1JCwrPhOjYyGcWaQOjBtR0B7DuH2tDVXkAjrENPpjFd8rH/4HkYVh+OlS38xfdHURjsx13X7cDEay/gLTtGlB5KrgNGPotafQrv/+AHUOgYQcVWxQSVm6oClAB2mWFXox9xPiTrhIXgqBFGxmKcQ12MO+JcdwXwA2vA/ScQ1H8ML7kG3K/iJF4JcOfLXw5UX9xBfzMA/kYd9zd73spx/HDHXRbsRR132dYIziLQGgP3WNBFBC2iih6xM+nP8rsooEgnXGa/KZihuu0xyGRSTLpUIZ9FyOTZa4jYVD6TFgo5QbuYWUTRMgaX3PD4WrFnvLp0SrxJ0byU9zo3QIpOCQ0yeg0yA0RAizRt2pfJrGwM3LlJqcyL3feYNhYHsuVudFQd5+NYCODrKNaBJ7Q1vr8S+gBCTVHNdc1YDvrxNRDVfrE+C6TrJkk7hafM2J+eXT9HgIRY6UlXyEFpYUnml9o62pcp+FKYiKj7agZZUT4D3VT6ABSHCii+o2zbZL49svgTf08CYp6/+HERcFOz/FTSp8kcoPS0+UClck9dAmEmEJBHtEPeK6rIoa6MfB4RL1MuBaJ6GgF5UWyN7hs12w6Zm+fx1r0Q1cBQ8+6RoqvYQb0BcI83KnnTyKN0DbhfGNguF6sWF5VuRBxbRPshuoirO7XxehCf9ngmQq2aaKxCJREilhRdC/Uc9XPsTkGa/V//z09i//6DaLiujMAQYM/NzUmc4NhHOpOU0ZXy0oLcX0xmWSji52CXP7ZtZJ+pXqOdnVrftuuip7cfO3ZdI4roTEQlNkTz8aTHk0rPDvvCfAm5Ql78yEmtZAIthb8GKacq1rAoF48JUKhPBBdpD0bmEHUnQg/FfAYtxQKy+SZMzy2gVK6ho7cftuthfmlRhPfOj59FS1MeXR3til2kheKosXHjRnR19Qj7gPod7MQPDg6ip68fLc1tyBbyAp7JOhLgTravdIBYERT5zchDfDVY/2Hgrq6XWpv8jx0vAvdfeO/PYKCvF89/91F85QufwczYCYx0d4vjh1wPz8dCpYK672PRtpFracPghk341V//IDbu3A27FiCVK+ArX3wEp08dxPiZ13HvTTfisa8+jBYd6G7KwXNtnB4/hwZHpJryyLa34ejps2DPzTBV52jLps3IaCYW5+axfnAQLS1NqDkVpNLq7+wsmgHjo450cwLJZhNtmzpw4vhRTB0+hpMHT2JhykbZ1nG6VMHxiRnMl1n+C/G+B34a7aQ5h2kki80IsynkW5tFWI9xwuVMbMMTmm3SYkGnBgs2vMoknn7s75FKWdh57R6kip0YGNmGU2dKMPUcRg8fx759e3HXW/asAferyKMufuqVdNzj51zs4x6DdIlDooEThaJo7IvWj5I1BJF1KhUlKIZKu1ndRKnWwHMHX0Wi2Ibzcwuouh56B4Zx/PRZDA6vA0wXJ0ZH0ZzqxMJiHYNbNkkedO74GXQU0wiWxtCdOocu9wkB7h2kdYeuYhpqbEiQrRSiQRExM6DQucQCAndhC2qGxCa3URMWQEPPYrxsoJZdh5a+PbDSQ+jv34ambBFmaAh4Z0GTwJ3xiXu2GzSQSGmoOYs4N3Ea//NTn8CxY0eQDH287+fei0e+8iXUdQ/zjTL8lC6jLrSeIwnB0JUAMMcYDU+DTotM30ABCehVDUunq/CoUZcz0NLThRvvuRdvedtPoat3HXTfQIJrNGQBdhQHX/l7aEkXo2fOYrGRwNcfO4ApO4/f+MDv4547fgaaE8Dy59Fs+TDK8zj50st49AsPQ7erKJXGZf23DfTjgff9Bl4ZPYFXDp3Clx5+HOvXbYTFxkyjJo4+FBQk3b1U81Cp+SJ125kDego60sECDKeKYiqDYjEPK2+hp7cL7/mlf4Ynv/4ljB5/Dmdmy/itP/g4cn3b4LGTrSWR8FIImYNETAZ6WDJlcxo+CsUsFufPoymjI2nPY/QHz+LprzwEvbyAJkOHU12AbnDsr46mQhZOpYKwEWLrtnXo6C7gtaOjGJ9uAMlOHDg6i6eOe3glBFLNefiLZaxLAb95//WyF1rDW3Ht3Xdj13VbpaHhgTP7SiuF+13cbIlH0ZY1HiLthssB90st2Yup8mvidD/GwPZjfKk14H4VJ/MfC3C/EtAeg8aYUrncCb1Ex52vxyRZOqtRR1bRNyPF8GhTZEdKgCorfbQP4wxPPFgTzZaR2sjgQUs2VXXmXCHBuiPqyTrBLmeoEiYyKVKcuLmFIg5kCVA2IisXlVTTIkSOj8bAagtWveForkcdQyBggDZrXnQc9OJVQh165MkeUdRocUZgG3UVY89iAoH4nCkwqlpdnOdephPpqpNfrdVEIVt16FjVp3p1cbkiGjNdWRGXWXwdcBsN9b7S4dfFKkkKJQQDhqIkC6Vc6Mik0XkoV6pyLgvFZqH+xgUIduni4gLBdKVeg5HMSEdd/OEpJkbBQMtS7ykzyqrwIoUYfr74bEbq8QTpFPqSrp/HxEPZQZGyqr4rlkJC7hU1ZiEUf3ktJtp0X1HAXWz2qExrGNE1VYBcrO/oLEqqoq86mxQNq/sBypwz9BWrIxYVYtEinnFXjgGRsrbMb0Wz7mvA/ZIR7XKxaqlsX0gvXbXO4xdTAH5l/v3CAqK6x4Rmsfq6RK+jnqfuEeJH0uyfevL7+Na3/gFuwBlMG0vVJRq+CzWea2Lzlk3YvGEjTp4YlU65jIqSpUHgTrtJWScGtMBDLqELnZqOCzAtURTPNTWLOBD0hFBQKUjHNcUCQbVaFfBfKZeFtk416TjhERZRPG4jRUBPOh+MX7zvyQBgUbHB1zMNdDYXMNLTLkJ69M2dW6wIkGXxyUxSoXkOlcoS5udmYBqhgHfqeoimh26ipaVFumzsgPOz8/2LxSKGhtdj77592HXNXqHdM96J7kek7QEKWF0A3FUsjGPixTdBXIDhZ2OMIb3yIx/5CB5473vQ2VTEQw/+DR77+iMI6xXs2jgihTkmjjXbQY1K+XMLODMxgbLtwcoX8a73/gI++Nu/g0yuhXp6eOTLX8TM7AkE1TncsHE9vvflL8Kbn0ZLJi2xJtvSjDnHg5/NYM53cHZqDnmrIMCqs5jHmbEx7LnlTgxt3ILQSqDeaFDfD6YuNwxSvJdcxpwAVl5Hqs1CNVXH3PgZuMdOIyy5sBtpHDg5gddnFnFivoJ5hyMRDm7buxOm72LT0Bb09vfBMz1s3LxexrnmS0tI5TqRtArw7IaMLDEWm/Bw+PBLmJw8jVQiRFNzXkSxdu66Dp6Wgpks4PkXjmDPnutx/1tv/0k13NesK89euuMe5zwXq8qv5DkXAne1HihmpmzhFFOP3WrF9nI1Ha5uYqK0hBcPvY72gSFMzC9idqmCjVu248CrR9A/3A0kGhg7exqdhQGcH59C9/CQsOZOHzmGwc42LI0fw8b2Ovq1V6CXDqBoBNDciuhX0FKNnU8p+LPZL/e34vxI3uKyW6pLvCFwZzEhTBUx7SZRz61DrmsnHL8HAwPb0ZxrEhtFg8Dd82Fx/pq9AD1EvVEXQTbS892ghmeffRqPfOVhnD51DE15E3W/CscKUQ4cmBkTFXqbZ6i1E8haZnGdjYwMxRgJ3B0NSTo0zjbgTwBmkJC5/+HtO/CLH/gAHnv+WXimhn37rsftN9yAXKqGyvwLmJg6hBNjJ/CR//Ekcj3ANTfvxYMPvYAgaMJv/erv4+33vROdLRZCt4TQXUDCbWB+9Ay++bnPQ1uaRUdTDmPj55FqbUKqowsvHD2H6WoBnt4COGRHMbEIpfBQcSqYmZlCYNfRkdXRZtlo1qvoyProLCbRlMoiSGQwcv3N2HP7W/DQZ76IkyeOQMMCjo6dx4c/+TWkOtfB1jmmZyLhcQyKlqK0E+Q9QxcVlQMzx6W9n9OoIBW6KMDF5IGX8K2//Wv40+PoziYRumVmX8L6IuNLtAt8F/29HTh7fhK2n0QtSOPJl6dwzgOOBcAiQ7oLbGkDfm7fLqRTOex51/+BddfsRaYpBxdqlJIFXubFcdFKci5Dja5eqPFAsdGVPEnt2YphuXqfvnjPXr23rwH3qwCIP8GnrgH3qzi5Pypwj6nJFy+e1ZvOGx3WpTruFwP31a8fv87KY1Ryx8AcA/QY/sYz7vy9FaFNmd0WEL9iISEAkz7JpIoTTJMMHqmUM9Fl8kkQx+8E7nw+Lcj4c8K0BIzmc1lJaDnjRbE6dt2ZmOcyGVH2hau83aVYACARicUxsRLrFAJKAQQKuPvcCKVjTgsMtTlzLpVJIxXpBaiyYxsJnrHrx50u5OwkQgmIQoOnjZmuFNXZXY4TeRYm1IyrlKWXO95kIMXzsrQwSabTMKwENPaoZfZUdYHjjmbMZBCykx9VTCn05djS6VtOsDlPbtEWTT03nc2DytMiBMeueSQIKN0/zhDTXs1xpFrPc0ILPNpW8Tzx7wQsBCksMvCckt53sTp+rC2gjlXNAiptAzlrsgmww0nVbfob8x6yuAlEADpmZfC8pS3aapFebwiwJ7AWyn3kU80RDDVHTSaAEraL76GabGIaaqQPynUjo5GFBKY4bPEb0gld/UV3gfhcyym/yKCJn2WNKn9pqny5ooQW49iyXBCJrRWXu/Gq+LK6Kq8euwLcL+jcR+wL8U+OhBqp2cCrc+b0WTzyyFflutYbFVQqZSUkVKvI2tu0YQQ33XDj8rogJX1paVF8kfn+qYSildMDOZfQ4NhVuefTuQIW66TNB6j7FLSkgJ2BOkFZZFXIY1xcKknHm0WzKkF5JHwXz9KLDVBUiOTvuK4Y07hmqc3h1G1hCNFXvruYgt+wpdMesrCXyGB2cQmaaWGBYy4sIPoNNOo1pEwNrYWcFMKShiUaFbqpCmpcv9WaLYUFFqh6BoawYfNW3PvW+4WuTjo/E1XlnCFRLzJmjynwlwbufO24MCFxgxTcRkMB9599F7IG8JmPfxz7n34CCd/BpsF+GDKSEGB+cQmVhgs7AGbKVZw8Pyl2UoX2Tvy3v/oErrlunwhDff4LnxXBqBu2jqCptIBv/u1ncPTQy6LsX+dzF5ZQ9TX0bhjBjFdDuVxFbaaEXZs3gzKUC7Uadtx8F7KdvVji/GshB6dRlY5k6NpIs3JjN6B7tijFZ1oTsK0y1vd3w5iYxwtPvIBqWMBkLcSrM4t4baKEpoEtcg43DvagdP4c7ZTR29aCdMrH8FAfXjn4MorNbci19EFnlw0m0lTXpn+8mcATTz6OILRRKJhIZ2gh1kCukEX/4GYERgbP7R/FHXe+BXfeeuMacL+KPOrip15Jxz1uIqwG7nHsWZ0PESivzpnYMIi78PHjXTLw6FABDWdnZ/D8KweQ72iHoxs4PzmFjp5enDl7Hpu2bUAjrIrl6vqBrRg9cQZbd++E6zVw4tBrGGhrgbswh81dOnowinDuEIr0QGcH3ADSZkIKdLKyTIItDQZNwFkgj8aAaAGXTibh1KpwCEzTTZjxEtDaRuDnBuGF3eiPgDsF4yzKyLu+dN8lhge0wwzR8Bpw/LrYt3m+g5Mnj+HIsVfx3AuPo2SXML00B6uQRtVjzFLWtRQUZjFRmiMekNQsJD0NSU9Hwg5hT9RhzkHm3Zva1mFsZh5b9lyL+97zTnSN9OHM+RN4/bVXMNSbxa039WN2ehQ0133mwAsY3DGCrXuux+Hj0/ijD30GenUAf/XfPweTM+A55pZ1aPUKMg0NzvQsnvzyQxg7egjFbAozC7PoHFkHrdCFs+UUXju5gHolCcMsoMHxSZ1CdfOYnTwl3fWOrIHhjhyGO/NIanWEjSo2Dm/CdbfcicymnaQLAF4Cf/mxj2D09ZcwsnUr3vHL70fH+g1oRArypm/J+B+BO+8OXaNpbSD7H5sMHu2Hmd8QyC/MoiWpY/7Iy3j1sUcx9urzyOoeTAr8hZ4UZsnqmS3NiwVyNsPibxKumcacr2NeS+Hzjx3CTANoygF7t3bj2u5eXLf3Zuy492fQyDbBo11nSC2mIKLjZ9QIqjj7KJcT7llxnI/384uBe7w2Vq+ReB1cvP/zNdr6t1/xyv6nONZzxSfnx/zANeB+FSf0chsMfdwvBbLfCJxf/NiLF9bFh3kpsH5lH2WFKq+AeuRVHlUTZe6cv79IjC4Wp4uTcAH/pinqzEy+qdjOBJeJJ4MINyLOalLUTQFbpV4u9Gjp+ijatXRrhe7JORxfgCKVlfPptPo5shUjShcQKmn/KvXMyD7MI90ssnXh+7DxL8qapGFHQlbKa1o9jgCCxyK9ZtrHsaPOzpukYCw8rFQl5TnsCJO2HtnfyTlKWEgm0kpYKkFqfKTMSoV+qr4KC2DV1wWibpH1WiSuJ9XcVeCJHXKZ7aavuZTSI0r7qkxFWZSocxqLv8dU8VggbDUgi7UC5PzwSZf5EhX46Ev+GR27QGc5Zr4xCxvswLMIwRGDaLxC05GL1K9lc9NZxuB4AGCZZFIYAuLjtSAdf5kzVAUT2wcqoYGy6wmFT865MB5YXDGVyj79bldrKkTAPYYuq897nOStAffLA/f4XomLR/H1Wc0+Wc26WXm8KvIsz7jH903UoY9XgTA/xI0AmJyYFkububkZBPRQDjyZT/ccW16rtblJaOR9vd1S9OHMOy2X+F0KTJFfrR7Q63dRBMbIqhGXXo2+7kDNoxo8qbAUp3RkBl5o76uSedLP5fUipkYcOxS1nrRTsk6oKm0puziH7hcUj4K4YXS3NSGvuQicOupuIFRXzczAI/OlWsVCtSyJlq6H8rxMOoF8koU2F77tCP1SksFodIfnoFa30d7ZjfGpWSSzefzqb3wQ7Z09SOXywnN3XEdGB5YT9ZjSc1HHPV7B8Upn0UGuKVNRx8Gf//mf490/9XYk/Ab+7pN/jeeeeBzt2Qw6C1lUS3NY19+L8xNTmK/UoKXS8MwUXjh0BI1AR9+G9fjt3/036F83jKmFCvbvfxED/e1Yn0lj///4FGonzoil1PX33IXXF0s4Pj5OBTCcPH0CyeYU2pozuG33DgwP9GOuXJf13rltO2qahSrt+AwdgW8jmWBxL4BdLiNvmFgaPxFIAHsAACAASURBVIeJ44fh2XPIZn309nUCYQInz83DTjahkWnBpK8jP7AegztvRiJbQKU8h8lTx2EtVJBz6giWxtHemhMdlExTAdm2VpQrNSSRREJLQUda5vcPHDyExTKtBTUUixZcexE9PV0YXL8FRroZ33niJdx+932457abl4H76qLXle3Hl3/UP8Vk+HJ51cypAxcw/1aryjNuSI4QrQdZ15F9qxTkPFLnlUWpKLuzvRkBM9uvo+ba+O5T30XZq4MT5p0D3Tg8ekSNa4Qektkc3FBHw/awrnsEU3PzAsAdtwqnUkLWtIQqvm9jH7SZ19BmlpFLUBemgXRCaXQ4tiE2ZyHHNGS+3RHGoQBuTUPCSgvzQxNrL0u8wOtWEYuJFpyZD7BUT+OuO96Ono4eJEXn3IJbs5GIdC64D4tIHf8XsimhxHcFnOkujp87gmf2P4NjY6ewaJcxX56XIj01hxjbOLpXr9aQSWag+RryZko67ylYqI/PonJ8EUPdLQiDPBZrHlzLxC+//9dx6OwRBEYDt99xPTrbTBzc/00M9LahrXMA7X0dKGMOB4+/gvWbtmFm1sDv/ou/wu/89odw/d4bwCoB1efDeg0Jx0SWDZalOYy9/ioOv/I8Js+fgmF6yDS1IEy34vDoPOaWEjDMJrhBCNOiQOgS6guTKGZMdLYUkUlxhDBAd183rrn2evQPbEBgphCmsqLJEfophNyLvCp8U4OXLiBMJ+CbgYwcpLSUJFZKKcmFoXEcgXklM0RmM0mhTARsrLiuqMYn3CVkwxpOH3gWx195FlOnR2FXyqLmD45hlEpw7QZyyQQKHBtM8NoaWPQ1zCwEmCk7KHZ3orWlHbdedz127L0RTlMXZrmvWXQuom2eq0YUI8apMA/ZSONIIt0BjMhymPvQqs66mmtXHfjYmnf135dn4+M5xygsrc24/zii+I//NdaA+1Wc0x8XcH+zLvqb/T1OsK/so1w4474auK/uuLN+K53ZKPm+FHDn3zl/KcAWymedtmtCiabaCXtCkcASk2DZWOPOaNQxFaXVSCGZ8+18LUNT9OzA96CHmqLPU/lcuYyrhJWCZrRxYQcs4By4mHZE8FfNoCuQHtGyDUsKDQx4QtlPcZbphy2w+Nr87BTEuqA6yQ2fIm6xCj+79ZFoWgxmBAtTLIY1iajbvoKPL7Yt45uvqLOLij5/FoVU1X1WwF0Js8lnjgoDivBEMRJlJbMadKh7QFHwY2AV3xcX+NHzvEgSr5gKq79f6j6Kqejq7CvgxFMhljrCHlAUerl+FPMKA2Qi6zsChYSuI5205LuI71nR1YxoyrQ0YRed9FUC95pmoOoFsBseao4rwnUEYJzdF5u4aDxDAZEVqvwacL90FLhcrLpUx331vb96L4/vdVkLy/6vymKMV+KCbtcq4M7HMr4wHvDuLZUWcHz0pHiuc+XK/GC9tsx0IV20v68Hbc0tkjDJeI3DmEDOZkR3lVfyEbh12HYNtqNsnUhZt70QdZdaF+q+idlBFHKS+5cLjOtHhBaVuviyUr0UBlSJkMW/cnlJ1iKTLq4rUt1ljCgM0ZRPI2uRbsQOl5qX1RMp6bLwviXFniM7FFFKJXQR4kyZOjy7Lgm62CXCE6E83scscs7NLyCTL4hqNa1/7nnr23HtjbdI8scComLiUFCKP9OfmedezbCrr1jVX/1Ev2eO3wh3iQWKkOe6ig9/+MN4+713wbIr+O43vooDP3gROdPA7vXDqC3OY11vL+bn53F+Zg6pYgtOz5bwxAsvoVRtoHtgALffcYd03l8+fBTtbZ24767boU1MYv+nPg9vahaplib079qNpi2b8dyBg6JOPTs3hbbuIrSwhr0be9FeLOLc1CKqegIjN92Eo+fGpUDBWKH7DVGGpo1WmqNTro/RF1+CNzeNVOjAQB3TlTImbKB5w1Zs2nc7WoY3oZ5IwssUUQmzODszh8WlWSxNnEOuVEabZyO5OIHe9rwUFoSCanKfAPKZZuhBEiFS8AMTrxx8FY5HFhPQ1VnEzORpcfJo7ezDzj034flXRrFp83a847771oD7lSUfV/Soy8Wq6ZOvXDiyt0qcjms5HnuLcw8y0eLRF+kkU4FdROmYt/iAxv88uKGNRmDjmRefRtWtIjBCFFoLmJyeEIBN9wrLJJiz0LBDtLZ0Yb60iCAFuF4NmldD2kogsHWMdHbCWDyH9hSQTTGHcpCwXCn2OS5H4DjOo1xbhBsdOMKcUSN5Jhy7AdOnFWMenpHAom/g9FKAQ6em8frxcfz6P/9NXLN9J9yqDafaQMq0RKyuWq4oYTvRgmE2RLZh1DCRz+rBZ3daczFfLePEmROYmZ9CczEPzfVw+uQpWIYhLKAt27bjyKEjuGbbLvi2h97WLrz01JP42oMPwi030N46gLqr4Vfe95vYdcNelJwFVNwyvvf411CpTuC6nb14y113Ym7GRlN7EchWceTkflSqJZhWF/7kQ9/GW+/7Nbzt7e+SsYCE6UNzHEAcGV0kNA85FjYaFcycP4Wjr76AUyePy3mbXXLh650wU62wHQe61kDKqCGwF9DanBNx0sH1G7Bu/UZkWtrQCEw0GvS712DRocKgOnxacjUtEDd4uCxcJAxoFgupGlJ6Qpo4dCdibJWsw4jsbkO6/iSBQIfna/Bcih43EPo1oLEIo7GAhF1GZWYc4ydPYH5uSvRWFktLHJWHSWckpyL3XM1w4BsWElozjEQRzeuGsfOaPRgaGEaFozyBAbNQRJjQZI+jRgKvkRKji0YHmSMy12KTJEnGpXIfIjtU9uMoCRUcwfthVZF6OTeMGGerO/b8W3PPlitas3zQP8Ui4xWfnB/zA9eA+1Wc0KsB7lcCxlcvqosP8+KOuwCYi6pll/5oKqmLGp5KW1XAVPw9UquMEm3Sn4UiHnXg+bNskFHnXHy32S2iNzi7SF5Ei9UVaGciyo40H8dEs0ERFBGBIjlNzWTxvQn+tAjMi1gLu7jisR6Ksr0EKrGg8uG4rnTt4o72MlCOxeN0AylWjKNutWyIpnqNmGp+objWJc5dqASolq9BVMFU4H213+UqAENqOefSIir76qb2qpdSqbUAH2W0qSjo/IqT79VJuJjJyV9ZrJDvcv0YuEmbXd1uj4+WzyCIVq8vXYlI9T2+TwR0XdCxV2B4VaP9ErfPSvGBVF+eC+UAKC0MqeyLkJTvC3A3aVdCUTraWOmcdzeEQs+uOwtCwq7gHHw0Gx+L5NkcPwgNsZmqOT5qDUdm6gjKAn5uWm2J7aAqYcTnUM7rso/7yuGvddwvbwdXqXJ+b4UqH5+5OJzEFjPxvXNhJX+Fiio6ENGXOudqXcWjJxS9433I+7hetzEzPSe08DjZ9txIJI8ClYaB5kJetBwYD6RrRJ2KkJTFqKAVuR8wdtDikUmc3A+aGr9gUZH/xXPxquNMNoyKOfF6y6SUewPp7xRt8xwya9gFUy4SnPXmF+Mc71WKatI9mcXFpKUJ3ZPH4AeWdNxhJMTKUIqKPv2bXbn3+ViOARlM4GtV6eAzIbR0D6HbkKIEj5Ve82SUsPBArYqm1g7cce9b0Tc4DI+JWzIBh/PeloEgVHoS6utCwB7/lsUKBRL4G7G5EPr+H//Rh3DnjXsx3F7A/mefwjNPPoW0YWLf1q2oleZhhh5mZmYkGWSn6uTsIh5//kXMVmro7u3BLbfcguENGzE2vQgtMLC5ewADrc3Q7DLGTp/Chu07kCi0YPT0OMYmZtDe2yv03NnFWRSzQM5dxNFX9mNmcgG5jg60bt4CPZcVtwDDd9CcoApoFU5tATq1SCpVZPwQ9dkF6V6ywJlbN4TZfAeSA+uR7x2En0pj0amj4nqohSk0eL+hgcbsJPTT55CaGkf56Mvoac4QI6BvaEi6pmRLNDV3wUrlhTExOz+Hl156AdlcEr5fxbbtGzEzM4Gjo8cwtGErbr79Xnz7H54Wqvwdt929fN+vddwvsW38L/7qzTruq2NMXNxe/RZxUVGKhNE4moB3Ng8I3Bk3hHVDBh81etS4D5XACdjJzNEThtiiMQ54nspZeG3TVgqu7SOdzmOxWkGYov96FUnTlfvW9zLIGBmY1SXptpM9GIZ1aGFFRs48dmlDdmzZ2CBzxwNoYamTbchooCxls3Q40HRUbBe2loCTbUXFUZazuXRWin6WRqK8Do9CtrrKj8hUiQuqAtr5OSUXiEbdqCnEqGapYgQ/n/jJs8lBNlHKkpEjdm9Z8BSXHc0QYcjq0iJe2v8cHv/eE1g/sgV33flW5AutMDM5aEkLRsqAE1RgGHWcOrEfxXwexUwfmpqaYKarOHL0BVSrMzhzZh5f/MJr+P0/+BgGBvpg6D68+hx8zxYZXCmiMmaFQDIIkaBdr+9A82xMjI+hXHNQbuioNSA5J1lM3S0Z5LJJtLe3iYWbx2tHq7RAh+NxXC8jDFA/LEdWmilpejBH4QlwTSMaX1DAnWMC0miSrkAAhiKN5wsRZZ6eb2zSeLz+SmyQjSTqtIRUloc67rBhy7X1Qh+1chXukkfxEGhuGbZWw6LZAMU8Wiz607dBz+VhkrHK/FjTYWWzoFRLw1EaUdLE0VU3XZpISklW2Ij8biSS0QgiQTuFkVesQkVpPuDrqvsh3s/jvf9SmGSt4/6/GLz+Nz18DbhfxYm+0hn3K3mLi0H3G9HsL96gLvfzpd93ZcZdumBxZz3qfKrut0oBlThdlHxfBNylA0XV9gBCCSUop4AafdO5IfquSnZrto1sNi8JKcWj6B+sPptK+Jnwyhe77VA0N+n88/UoROVEAD/ybhY198AXirqAcXbQKdxEX1Mj7orLXigBmZupzIVG1OqYErTsjbzqJK2+BgSc8WYXq5nHD43hq3r8itjHD13Di9joF4N3CZwR0Fw9i8Tfi9Wa4OFl2bgIgK9QzJcPPbKxW/koMfV3BWjH4P+N78ULlahj+5AfFv9ZEe1TkT8CQ9K2V5+QHfccrXfqtnQU2T2j0CCvMXULMinSzHy5t0TgbpWPPK8P1XQ5U+sEGuquK53LquOL57tD+x6+Nrvvcm7WgPuVxJfLxapaXbFmVifE6t9RLCC7ZNXfV78ff7/S5Vq54RVgj3Q0DCUsySIdv3xPxQ677oo9mzDVxRJJJchyW5GxQb0LU41EELizWsfYEutuyBGKS0IgsYfWghK7pJpEsSU1vkMxH4JivobSaqDLAmmzqkAWuOzUhZLYh6LuzPdThUcydniMcSeCs6DU5JCRmoBdb/b82cnifCkLBjocPpd6DJHbBXMnyauk50NWjS/de89xZUY/qZNpwhn4KlyngYlzZ6XwwMOrux5mFioY2bQVP/Wun0Fzd7ccH7srjJyK5yAB9A2Be3xVeA7k/JFh4Dr4j3/we9i9ZT2G2nJYmDyPF1/cL+4WRcuEPT+PRmkeXsOGmcqKZ/q0E+J7P3hBFOa7enrw7re/Ddt27MRczcXi7BJaghSee/IptHXnsWXLJmwc2gTP1XDixHmcq1TgdragZ9MGzC8tQSO1tD6PFJPbuouZ0gKqCaCjpxOJIETSd1AkoK6UkEqZqFcWUZ2eR9ZKwXI1pPJZ2LqGrt17gMFtmNVTqEYzqV7QkGOs+ZYk1XWngrA0B+PMGLKzU6i8/gKGWptgZfPYvXcvDhx6DYu1BjKFFhipnNDrZxbm8eqrL6O5JYeR4T5WELBu3Tp874kn0do1gH033Y5vf+cJ3HPf/bjt9juXl8QacL+SaHT5x7zZjPvqc7wauMe/X02Vj8diRESXQqf+ijuK/BxR1CXukPUjwJaVdEOJkJHVEo358bUyZkLs1zRYaLBRkQZsr4yMxVjBiNkCzw6RCqjLw/hENhFjT0XGZegO4VPRHrQno52bJ3oXBIXMZ1iYVg4K4PS6ikVGEii0gtovgWcrQVsK4FI/yAvQqNdFO0hmnn3VYSeIlPMhYFKJ5vI5FMmTkT9+SjZNROCTMSnSseEoTugLEM0UilK0ZEwIXMWwYzGA50dyMw9IJYtIZgriPhEaoQg4Ggk+tqJyPr1VigqOOwvTrOHRRx/GoYMncP+9H8DI0G7k81mUyzPIJEnu9ySOa5YVia0F8OouwoYrcSJJITq3LlR2X08ou9hQNZVYCmEMZAHXyqbhW5bEAEZ8y6S1W0rGsNIJ8rs8+T2bLBaV+SmaSk0mQ1m/8WfVb6eqvNoveO6k8MLhfwJ5EhgihijrwS6bUdKIMqXwqxNts9DsN6Q5ERo+3IaHvJ4WdoMW1BBYIWpJllV0ZBwLhpaAZ5hwtQCez/EqIJlISEHGCHSkWGDm60bNGHXPKpsQ0uVl96OiZ3QcwoKL7N/Uk1gcEvWWN9zPL25orYnTXX08+0m8whpwv4qz+v81cJcFelGX/c277lcO3FdU0EkuY3hhKFvpdpGezq9ytSIBlEFX1NBlg2yI4AkDv2ElRd2XiXilWpeNg8JSUlllFZB0V6G0KZAeJ948v/wvFldSFPykAHVSablpG6Q9RTPSy5VmbqusfnPjYtFdUlwC7BVl/DfquC93oSOgwrOl6PErwDbG0ssg44JZoqiyvQoHXzhOHvXWLwJCqzG+bBTSFVAbrjw/6phLFTWq/q++dePZpeXf6aQIr1RW498v0+7fAIjFj7sQxq/q+kcHqo5BWcNxI1PE94h6DCDDNiCFgEToUG2sBErsvKdo7UVbP0NT3XfTFDHEWPSMgIcgnZsULVBqXkSfl39TYT9AaPD6rlyXZduf2IE++uzxNeJrr824X3rGncBdQHDktR53yi9IkKP7Rf1OJQ8rVPmYIn8hcI9fhx2MuEAnbBtXaRkEvrJ3i71oCbSF0h0JHjJGLPvR8t6KZtNVN1+BdMYA0TtY5WGrKIGR44XHJDJE6BPEM9mMAXxEmWdyzLATJYAczZExFCbXZJWHoQhKxR6HvFcTSTolsJihkjzSKeU4YApQdFWjT5Iq0mzV6qFApiPHJb4L9HIm9T7g3CE7Yw7q1Qpcu4q5mWk5XupwTM3MYalaQ2AmcN/9P4Ubb71daPicaeR8pzhvyIlYRvBRueWijU2urTovwm9q2Pi9//s/YPNQnwB3vu/royeF3eRTOG52Bt78HEKHiXQSQSaDc3UXjz79DMoND5mUgTv37cN111+DREsBPn9XNvCdL39NaMPd2SyG9GZUF6ooWwmctgK0vf02dF17DaqLPkrjUxhoy0tC7tdsnD41iu27NwCNJWRcWwp/liTeGiYWl5BI59Db1oWzp86KmnY1sKG1FdC7+zrYuV7UjCw03YLjkXmxCN8w4ZtZKfhV7TLsmQlYY+fQbi+hProfHbkkPM/Ajt27ceT111GzG0AiDbJ92OWqeg7GpyeRzaZx/d5rZR/bvHkrvv6NR9Ha0Y9r996C73zv+7jjzrtxxz23LNvBrQH3q0iooqdeLq+aHzu0HHdkD4qKg3EsWskf1IsxZsR7wHLRXkCMArWx7oMAWFp5UZnbIgCOLS8ZDdTsPNcGO9PqZw64hAgtAw2/imzCh8PxPL0VTiNElhoUgQNHC2h0AYMFbs2BGzjKMhfUUjBgCcAmuPcRWAasVFaN7NQd0cTg+g55Xxsp6b5nM3SkiNgDvFfZHaYYrqYJVZkCtvySsUGuefmcarafhU8CYSNhibI9HyMCn3wPivVGjDmwWJpShYm4CMLPzFn6YjoPu1aBZhgi/ktQzEJEoblJ2E0wE5hemESmyUAqk4TfIPAkYHRgGtQnqcGu+mjJjcCucqRPechzZMGj7zmLoFIcUKOVnNkWhpXvCBDmuAMLAXwM/2OjiM4hvhc1UHjsHDXk/k9mVaQhRCDNc2FZCTW1Hu0fVsARTAMeK6tsCATKqldYGWRZce8g65Oz7dKB5wuSjUnoT+tiNXIhRVoRTSajwwJFBnm/NQJP9gexIWTxgfpO1FkhE4RcCMuCqSeQtNX4k5c04FserDRZhY6wwEwkkDMpaKr2HHm/iPmq9r+odBuPprFS/P+y9yZAkmTnedhXlZV19n3NdM997u7s7GJxEddiCeIgCZEEJZGmJVCkg6TMoCkFHWFTskj5CFGEDspUBIOWwyZt0TZpWrIFWpQDFBkEyQBWwIIAFsACe83u7NxnT59151Xl+P6Xr+pVdmZV9XTvYrmTtbHR012ZL1/++fJ///cf3y+lnZqwUL0LykWggmX6fYnihRS4711/vREjpMB9D1IeF7iPu5mbL1FchCvu+/0C7mYfd6WCWCdj9lLXkXgF3nsfS7UWajuqrRpTrGiglot52IzckM05CNBoOeIxpHLXfZF5jz3COJ99jNn6zJNabl6F9rdOc5ce4AR4VHQS1ScwNdJ7da23AXDjH62R7m04PZIcHgok9AGiBuEms3b/OgSuloANE/jqK6pzDQeAMUHB5jp9SdLTTK+oTgBXm4cCzQoQqPHCWnld806/MdsoxX2MlPlhS3/n/MM03AHgHjJc95L5laOAEUWbEdOCYpUnV4HFDgN5bkGMJAYo5+lhBvIE7kylpwMm3Hj0c/XY093rwGE/2w7Q8IGq46LlKuAexi/lNqLAnc4EcdyEzq0UuLti2DH1+XqkxVKjyUisKav++813mu9dH6SrqLcYAj22eb0uo+6efi26nVd15PLesD8uy2tINGiQSfFv0vKMLXnCv0s03+gxr9esOBXZYUEeft+ZqJyGKuNEUke1oSM17B48XzkCVXs6hbc4jlyD/gsxdlVIg35Jvme9Vpcs/xA9pLpKCPkTDTFanjSgyDov7SZVbbzUHDJzyGMKKHs1q4wCcnbwXp2mE2YtqT5AZMx3mnW49S05dntzCzdu3JCU1abrY2J2Ad/3gz8o9Zt67Y8D3JlOTx0hBJy8STovuj7+0T/8JZx/6BTOHl5Eu1nD9bv30Gi0UEIG7fV12NU6tu/dE/C75nr4/IsX8MqdOyhOTdLzgpWJMr7jPW/D7JF5LM4s4GjlGOZzFdy7ehl/+q9/D8eyEyjnS7jW3Mb8e9+B5rnD2CyU0GrmUSlNYHaqxBWA+lYVW6u38PijR3DmwDyWGChqNfDaq5ekBZ1TLKEyM4OHDh8XQ3x2chob7RbWbB+Tx06i5pfR9MgCzfXAqNs2WszasYpodSy03Cbqd26jeO8OFpwtNF77BpZKNK6LeOz823D1yhXhWsgwPTiXRb3jY7VRg8P60mIBc9MzeO973o25qWn8wWf+CIsHj+L0I0/gC3/+TTz14Y/gqY+8PwXue7CjoqeOA9z1OcphNvjRe6Tom9CG0LqqlwWjE4wIbHW5oDCG+wJsXccXXSXlMbmctGrL27bsbfxIdg7T00mi2HVRyqn65wDT4rgr5cn/04SXIShXdpRkDdnqfEaAs11bgDsVTof108wwYb936hN2heE7y649dBaUJwWgMi2eiok6RHFcsERHBTy0LhTdrP14gWrtK+V4cqvMCiKwhTgoKBcCckbcS0VmE6i67qbvIl8pwQtc1ea108WEXUR9oy418ISdBPiKF0SB4lwuj3qri8r0JGr+mgQOOgFlF2BuuoxmfRukCciw33tmCl6TLYGVw/7e+gbmFublXc0IQRwj8OQvIUhXrUgZPmK2Fp39WTiqbCqTl/ICv0PvSA7d0AFAi4mkuGztSLdxluUIbMXn0clrIWBNPdveBSqjSzL4JIKveYVUKSHb9vHlJnCno4XAnfdF0J4BHbHkYVLamDPMWUX4XlcCDrRjKWM6b8UZ4XscQVroSkYYHSodC/lcCcWO6iySreSxVltH1w5QFueiC3gW8p2yIlekAhTqQfVTOa5CJ7ZhmynaZd1tpJ89anY4intlo7gjTZXfR8W2j0OlwH0PwtwLcB8F0uOmlXTO7sC7Mq7DxJpeqryATWGZJ1gO01XDvuO6DZg6T30nzOKhx1uzyRNUy2bnO1J3RMXCWkzX9dByPAG1TGcVRal7wIeeYWmbEda4U+Hk8/SkhkCdIE9SQ8PdlgzrkXZgKhKtUuI5L0bw+VOn3ouyk7Qx9bMX2YvZ9GVz1yRzCZFpLXMT8OjrS8/7MKVJNtFQoepac00Sp86NgJ3QAaESr+g1NuvT+2n5GrDrn33mdxJkKbU++Imkwu84wATmeiMyRqC313A8SFTS4AHQ6boKaHmwAnYVsFDMM+kMYvCQZIyrghsqowk0sxkx4LPotYcLwTtLNhj9YC9uph8z6Z6B4W3Hlbp3j5losHoug1HAnc/rpQsvyw09iCQqw3QVa9zNNFOd4i7OMbZwDLNj9O+yLg0wrd85s8ZdjRcaF90uiqV8jzndYm91ly12bDFqpTYw05XvVa9ypR8kwkEAH1mrYpiHwF1H5+U9D3kPRDcx4yR818VgZvSEKerS5oyqhSmSkkkIz2mrSDijJcI6raLu/DdNNF/4G5heTyZNRQap3n9FaJfn32hWZmk4KmNJWhgyhdNm20wCd6V3eF7BtgUIECS3SbgXGuAdpwGnUZVazq7TxPq9e7i7elsyTwjcN6o1ibg/+aHvQtbOSzpvL1V+RMSd+lUD967nStTln3zqlwW4nz6ygvJECdfXN3Dh1VcRNNqo3biF7MYWtlZXsd1oA5NTuMq2cHmmqHbRrlVxam4Gj50/iXamjkppCg+vvB2tOw3kHdaUbyDjMHLWgT1XgVe2cbtVR25uCd969S4Onj4Ne7YAp+thfXUTZ44dweJEAWeXF+HfXsX69eu4fOMa7lbXUVgo49jRg5jyfUxbORSYNjo3j+rMFHILS8jaU5gozmEiPyHrcqu+gVdu3ca1qgs3X0Y78NBYX8VEbRPl2l3ULn4VyxN5TJRm8OjZc7j06iVUtzdhZT1kSznUAh8NK4eJg0dRdQIB9X/1+z6OQ3PT+MM/+AzyhQmUZ5dx4fo63vedH8VHPvbhnqIc10k/rtmR6qrBPu5xrPJ6LzZ/av2k7RTKWyKc0lJUOZzFPpBuNsqJx3ebUVruc+KQP+cy6wAAIABJREFUo83hkU2coFvZR51Q7wlHjXBY0gEEFAISTdpwgoKcb2dJqthEtmBJhlgxWxJgz4gy55DpFJHr2pISz52sa3Xg21m0qZeYjs866UwWJaZN+z6cLp0KShfLfXaYrk69AuG8oJLkHAnKlU8/dEiELPpMtabeIhDknAhUWR9OPwTJ7dhajjYgOYRsdr3IZdF2WxJ8kVRtOgjcAJXSpGTBENg32w3Mzs7CaTeQDZrIZwoo2POo1lrITWQBuyNBHUnpZ/ZMlzFkoFSuoLndkEg/MxHoHC0VZtBssj95F5ks09H5b+rjIpv1irOX9pNl0/FLor+mZDR0u7QBGGUvImPTIdxCnsS3DHA7dJLQhrTgZVrwHR/5Tkml4duuyMzy+SwgjoxAeECUMzjLwAlLsEJeFrujgLusKwYFdBkZ7eawBEFCKNTxdOqGxCME9QxUSOkD25K6LjIkJ82r8Jjlq3H5Hwl6Waoh+2/Wg9d1JamfzgA7qIjTAhafr9ov1cfoiCKRj7CUMXTSmJxFkoFhkMqOo4NScrpxpPTGH5MC9z3IfL+Au4C7EanLPGZc4B49Ng7AaZZwSckOa0o5vmrfxfmEdaAhUDejyBq8y2ZIErluV9rAsU+4tDbylQJmGyXWjkr9qcdIiNoo5D6YlhS2alHs7qotEsE/05msrIqoamUjhrAmVNMR8F6fcZPhOkxtojd8IFKnGaTDOvgwamjKRstX5iOgMKzD76UQD0b2tJyVh9/oF8vUKiM/3kyV7xHN9QIF0SilnlHI/hkC5n7btz6J3CCZnG71FJ5vZBNoB8GAgyfc2Pv3PwjczXZwsj4jjNUaJKmc4D4Pgor+88kFUj/IzIuZiYrU0Xn1OnKZDqb4e9g+jkYPNzSFiQh+wnKMMOrqsJe79Ni10PI7qAcdtNwAtRYb9ihgRc92n3xPZSCojbU/txS4jx9xZ02eOL/COsl83pbsFw2Ed0TcQ3JB05mlUzQlmtTtolwuos2Uc5pSdkHa/NFYybGuU6Liqo85gbuQ2bFchDWH4RwkHhIhWFTMuSqVVeIqA84Epj2qGndpoyP6hsA9BNC8R77jWZXyKPV/klZKrx2jMjQQVWYLDVfqJSnPyQBNp6166uboqASy0uJO9YvnnKRCR9jzFQuo1E1yPfp0XmaQsfNSP9siKzTDc7ki2o6Drt9Gq16F3SW3Rxsbq7fRaNbRqDdRazSF6+HIiVMS5Z2Znde2ueryOAK4B6EcVEeIjqTK/+Lf/3s4fngFj549gSNHj+Ly3VVcunJdotqW46F24zY2796THvL29DSmjp1Afn5WIm7FTBdLpSJeeuEruH73IopWHovlw/jG088iWNvCVL6AM6dPYungIsqzFdxdX8O9zQ2snH4YN6oesnNzqFoutlwHLcfHD378B/DE2TPwNjZRIZdFs4mW20DH7mDbr8FtVfHql59Brt7ESmVKonMnHj+P4vQsmttt3HrtBp7/4rPyvN791PswdeI4vnZrC9+8dRvbmQ62tjYw5bvIVe+gfvk5zOXZbs7C/OyiMHPn2JKqU0fLacCaKuPMO9+FR979nXjxtav45nMv4Ic+8f1Clvd//h//EmfPnMON1S188cVL+Bv/6c/ig099qM8vECF92oN5IaemwH0QuN997esh+7raizUHi2Jk79sLscA9LDvTnW3oyBIYH5aRiPOP7d3C91TGDB1u/BfPC7c7AYfcczokOGOadbuhyOlQEH2XRVNS43OlPJqNFvJWRWXJkVAyYOo3HdokfaNdE6CTY1fDrPSOpycgaLfEsU3YyrIZ5OgQCNP5XVeccBKZz6p6c0bG86WiykSkMtBlRWROl61QORrzBXJwEA5qEKe+FwdCoDKK+GkHTlj2yMgy0G23hfDXDcg104FdLElWn0SRMx0UCXT9Ltr1HOYWFrBZ30S+xPkBrtNCUUrbCI5zkoJP3ptAsq7oSM2i6+aRz5dCNnxmICmnBLoFZOjuJ6Ef/RXsS+81FVN/jk5WYS0BdxOx16R1W1b62pOIsCtkwTwv1L2OWieeRecl+9XTLmTLSeWUDTph9pi4HAP44jXOSI25ulaYbUbbg2YsS6w6inNAsuElRZ9OYsUnUiAhMtPvgy5skg+yPTJbmFps92cJSzyHFEeS7Ge0hTLw3KZc3yra8P0AvpNFIa8yHaSbENe62Dc6s1L9TfZggvfweeufmtg4PlM0FHUMBkkj7nvV4K/P+Slw34NcRwH3KBgfAE67uG70PL1BDRtixzk7Q7A9wMV5EsDr6LQ4C5laFNYs6+v0vNShEa/vbxAgh0qAaU7SekgBK0npEuInkrh0JfrF2lTtLOhtvJEa7iSZiQxGsKAPO3eU7EY9u1HPMi5VfpxHPjBuT36D/doH2eDHGXXwmLj1M+p+oleJczSZ90xegQJT6VptnDi8jMmcjdrGmkQUpyYnwBJARZSVFY+4qmSDMOlKvWEIHJ0g7KUNC26GjL8dNHwP9aaryOqY2sdz2Rs3YwuY4dyYUqbmqDY0jp7WuCfVuKtaRonY+CpFlJEdfhgFL7BVTuhkE1vKAMgExEzxpIzprJI0d7p5gi5ynjKKPbb1IbdBGM2Q+DONxRDuaIwb+Iw2APm8Skl0fNZE+kJGREdPAbaq2aQ1aKl6cqajdz0fxSLZv8kQrTCs6DSmKLJdmixM1QKOESWp/SMxkV2QtFDXb0jkvcjEbb8rbQgJVrs5C7XtKqYLEyo65AfIFwrSmmerVsdEuSLysrsZMfbzRaaWMn2etZS2GNSsubYKtkT0Kx2mwWbhFJiV5CNoeVKzyewRzofp8SSnC9jerlVDc7uKem1TxmHUt95sYXFpGR/66PcIcZRFYjzifmEYHa4HGPkqMhU2BCmu4+Dnf/7n8Y7Hz+Pt5x/BnTt3MLu0jFqrjXJlSmQ8WZnC9va2OFqY/ZKrlMThwHlNlvOYKhbRqN7DjVsvY/3OTUyigCvfegkH7ALqt1fFUdesbqNaq8kacDIWPvmzP4Otbg53meUwXUarm8Xt29v4kR/+a1iZXpS+xzaN+oAZGYFYw6wTpZPklW98E7UbN/GJJ98LrN7G9a98CZe++RxWr6/C36xhjgDAD9DIZnH2qafw6Cd+GM6RZfz+C1/Bmt/G2q015Jo1tC+9hHMnj6OysIxOxsbMxCSC5hauvvAVNGtryE+VUJ5bQt23UWt3cfLkGXzoAx9A19nG//a//gamSpPIlCbw1Vev4Kd+7r/Aez74YZW68Tp8UuA+CNzvXO63g4vbs3R6cPQ7c7/qSIsvIyod8qsoUBOS04U6RAcpejpPl+WE9hRd1CoNXfN+EECqUjfpER++l1npUJERYMysQ6Y9i+2jW2jSkUiicjogZb9SBJ3isJczFY+HlOho4jljvUWdlnqPVxlwuruHiroT4OoxdGBEd+rQv3NoJcOw/C3cV6k7Rcca+kbpfiUQ1niLQ1Siwv3MJAVq1f2JTch7kjGVPuY5krEk2ZieuOQVEFW6mgpOpYWH54SBF12DzwRHmXuYniU1/bJZqXsmEZ+aoP6h/qHl3+NKMNh4hXspDN5IzbhhQw/cf9gVSPYcZmno/dFo90v5ckbSnpjRfU6EhNB0MITPm+ex3EDKuJiHEbbyU/eh2PaVlza8NSP41APt8uAoZdYbMdoftusNf2p59ccI0+xjQDvHnFtO28G9Dmp9z0OmwH0PIvx2AfdxpjwKuGvPm+gEg11eNhMBxEyIijCI94nDe6msWmFQL9Jgp2EtKWlMUw1/SlQ+rPsUbmUpB1XAQLzIZnQ4NIB0RkDSvY4DNO8XuO/mmuPMY5zn1d8otVJO8LSEg+3ndfX8Bp7DGBkgSffVKw0IPEzm88gFPt529gzu3rgGm+l6ThOlUkFtUBaBh/DrSostAndpbSM1ZwR4vrSGkah7tyPefqYeMnW46XWkZZYbMHKaQ4dZGkLgkgL36LMZpqtabUUEpCPqYoiFde18d6PAnWPrUhWJZIeEciRuknGkpjBAzlcRMEc60mRQYlgJgCMGXFdaDEmv3LBulMDftrPSS5dcSS1m7IgR05HSCtZ96nRFaqdMPi9RnEIGcNsucnl2kFDs0PwEJD4jm7zPzI+C3BMNZqa+E6CT+Cig8cPrsXuFy7TEghAGNQMfDus7SUbXzYI88nnWuOctSRWtt9sSMRGG5yCMXhGse4FqFcc163koTpbQ8tvIsU+4OBNyaOcz4rjsNskszxpRVU9DOUi/er8tDMjN6hYa9Sq8VlPa5lW365iem8cHPvRhTMzMC6W88ICI8hiuZVSqr8oE0HP71V/9VRw5vILpUgHtZgsHDh0WZ1g2V0STabmlCeEmodwE+OdzsFnT6zpS4769tYGbVy9ia+Mm5idLmCmV8fyX/xyzloW838FUzpJsGs59u91GLQhw+m1PoGXncW1jDTMHV6T8ZbPq4Pu+9xM4euCwiiQVSXzVYuWqRM/YSYRkzl6tifeePo2v/d7/g+c/8/uYr97DhOPCRh5T2RxKzToK1APFIi7Wm2guH8Hx7/4wzv3gR3HFa+IL33wZt69eReb2NRw5cABueQLlmTlMT05Iz2Vn9So2Vq9iamEGN9Y3gNw0Dh87i8NHjuPk8ePIdVv42leewc1L14Qs8PJGA//RT/40PvCx7wU038K4yn7M41LgHom4X3muF1mM26/Mul79vRlg0MDOBPI9G0by5Qcdk+Zj0qB2nH0y6RhGVTVoNsGW/veofV07WPX8zXuUv0na/+B99MC51AYNljmZQD1qg2hZmDLYMT8hQQuzNsM9ZGBpG+BdIusmMI50MtHj9LKswvsw7RPtoJA9PnS4mM9snGcTvS9T9rqcyRwzLkgRJ6voWom+4qLbDJLXAbAdHqwDWOYc9XkqDX/QQRhdB+b96/MGnDqRujPz3qJrgXNIgfuYivoNPiwF7nsQ+BsF3EcpibhbGAXcowqO5Ez8qFpRRuBVjWpUaZleR31dUQxh703+ZKqYKN+QPE4pBEVCIj2hpYZHeVf7PcrV9XV6fL838eDdxW1sUeUVt9EkHTNqo0xaHnHn3e9Y5sZkynTY0hx1rWEy2cOSH+tUDdyZKl9gFL3TxYmVg1icmsTa6i24NLDZ9zWnmOWVN1oRyRC4hwmMvfZ+BO5MnWaLLPZyZ6S1zXZPjo9G20PDY2SD4J3lFSFhmdHHXjbIbBcvvnRB5p8aw4PGsEOyv/CdNXWN3vAZPTaNTdN4EoGSkJcMx0z7C7MyGYFizXiQCdAO2yAVxMjrCuEPx8gxHZ6I02YrODIA83vV2MclcGdtuRDIZSRqTvBLkOtT31gZBLYqsSlwTbQc2PmCZHK03S6KQg7FtpESxpLz6422ah9HDo0ieyYD7TZLNSSDFRurVennPjU/C4tgPoz+2BkImWKZEXw/bD1HVmX2aA86mM4VJS1zo9WUCNFMqQin5aHhtFGskOW5g3LOQkn66nbhEUDTqdn24Tus+lTyIJgXRwMdDoy6N6pwajW061U4rTa2t6uoTEzh3U8+hdLMHMP3krkQw8+14z3VNbrqC5VZ8du//duo17bljaHDdXJmRhxjfM9cRs5IAhpmwLDnvGTI8PewdzxTYBlRJ9nSmZMnUCkV8dyzX5bWe9KRutuRdFu+f2xrFzCtuFCGVS5jfbOKxYOH0HQdbNcbOHT0CMNR4pzL5Ene56KQoU7ISK0qSboO5sv47kfO49O/8N9iau0uCq1NVKTVYAcz5Qlkq1UpAahMz6KGHG55QGtyEsXjB/H4J/4S2mdO4Hc+/a9QuHcXCzOTaBbLqCzMo1Is4OKL38BEUEe5kEUzcMRxsdHoYnZhWdq9zc5NYqZii9Px6196Fq9cu4kbNRd/7Sd/Bu/5SArcx9oYxjxomF21evWbO4C7CUz63VcGPVm9/TABuJjgLQ6omfvpMHAYBWNRYCQdMAxbywRz2v4aJaYkIKmBuzk/7WDtzSusgTavYY4XTaWOsyMGwKFBgBY7ZuR6UcK0qFw5dtSxYR5jZhvwWLNEQoN5rU/Nn1Eba4ddq5nZQx4S0w4zAa15XhQki2aNcC8lPcuk9aTXgLkuhgH3uPGTbGS5pvE8omsvbqwUuI96G78936fAfQ9y/4sM3HcC8n6rNImESm/wftQ3enyv5oup7+H/OxS3JRRPYjUTkPX6rIf9SZUJ2fcOq9/VhhsF7klANUkBa2Ubp5ySxorbkMc59n6W0DDgrTevYeOOAu7jKvT7mfuoczT5nhBytV3MVEroNOv48JMfwJWLF8S4Djqu1AlKCjKXRibbA+4cX9KtjbpFcQZJ7RjT47sg7wx7vNfagUTfnTBlniF8GgeqBWD/kwL35Bp311MlLKbho6Pv2tlmGoDaQOkZoGy7wzRwpv3xHQ6RJOv+SPrTyrKeTyoVRa8o8sQOcr5iqM8yNVrY4OnpIxjNwe1mUPN9VJttcQR6LtfRZC8Dg+Q/dbeNSqWMoNXCVLkSRoULklY+PTkpUfTFxRnRJYzMX7pyA/lyBY7nY+HAIlpOB61GA4ET4NDyDG7eXJOe7VMTk5IRMjFZwtraKvxAtWY6eXhF7pMq6161gZvbm8LdsTQxLancN9fXMDU5jfnilMzBs7tot1s4vLSECdtWfZ1DmYhT0+tKSziVW9IH7tLyJ3Dg1htoN7bh1mtot1qobW1jYmYGT7z7vbAmp9CV5vADPT5GvZoC2PleMoper9cVr4SwbJG4K2y1yE4Qyn0rOluD/t6VeHzQkWcpPZqrLczMzgL5DFr1miL+tADHbUsZjEPCK5tp+iSCIiGYKr3IZWzJMpBSiFwWjXZL1g6BO8lFbZZqeq6A90ythrJVwJ/8g1/G9h8/jVM2e1030SH7tV2E024LiKcDuu26sMvTCIrTWG02JE3/0Hd+AA//7E/h7/+zT+Fg15HnOXPqFN71gQ9IicK//3//b8zafB5VdAo5tDI5WKVZ2KUKHnrkURRLFqYqOcxOltGqtvHZzz2DL754EX/z5/4OPvCR70kj7iNX3vgH3C9wlz0/AUj2gFsI3PX+qUG//j1qL5jHcYxhwFyDrh12kMFhJN3Sw8wkc3+LGztOYkmgXR8rnTQi/DamLWQCt945hp2XBNx78ut12VF/icrblF8UKMYdHwXCZkZBnOxNJ435LExnSNx9mfPXx8bJ0oy4R+WfZJcNc+RE5xKVb9SOM50R0Tlzvpp2OLoOeWySU8H8jhmMo2xPc84pcB9fb72RR6bAfQ/SfiOBu/kS72HKA3U6cQqOLzWj7TpN3lQGA/9mT80wFd6cm96MRDlI7Y7qjyksnwbZm+pPPiK/M+ZGo8p8mCyiCmpgA7tPIY4LmMc9Tm/Y0emM2qBHTX83148bay/na+Au9ckSie3A8jw8cuoE5mcmcefWTTjNmmrXkmNXGUtScBlx1+BA9yc1o4lclQTuJBhjZJBt4ppeFw3Hk5ZVBPRcUyy/MGvQ5P6sLF54MWWVj2sHx4i7JlNjRgw/JpA3jTG9LnpREYn4qn65AtwZMQkdLuLct4BmyNDLCKz0ZZdkc+ZGqJ7IzKIgUCSQC7qWEBgx/f5ew8HNe/eQL5YFKJYsW0A1r71d24Kf6UrmBtmOjxyax+pqDb7nSX093YGVUhkLCyUE7MKUB16+uIaZhXlsbG9jaWUG280unFYTm2u38fCZ01ivbqnWR34Az3GwtLSEW3dvYW5uBhtrqzi2dJgtfFEu5HD19ia2EGBmbhbO5oawK9/Z3sLBxQUUfGB1dQOVpTncvXsbpw4so6QwtkqLl8ymMHvAJR+Ai0y2Az9s7SQGWuDAbzQEtAftBurVmjgVDiyv4MT580C+IHKmBEeVuCuCPp2JongLeI18XmU9hYmu6AijMdMYFE8AXV+a966n440+GMw+EIIvHuQpSsgs2/6RqFNKIFzZAyzWPuhs/pAQme911wtLw+lL4LILSQ8UR4EqAWB/+K3Ne5i3c3yA+M2f+ds452Ux6zlwvYZE9OnRC9ilgB2h7Jx0MHHoiMqXkcsXZO/ZmJ3ER//ZP8Qv/ea/wJTXQDGXRengEj74kY+gUW3ic3/8h8g5DTQadZQXZ9FEFhPzyzh+9mFh2a43NuC5NZw4cgRnT5zFN1+4hH/5bz6Dn/65/xLvefKDO7uDjFLQY36fZgcNZgcx4q73zCj4jgPuO4BRAnBP2oej9oZOQ9c6MSlwkLSfm8Bdgy/TLjHHjToTzChtdL69eURIZ3eck+1nUcYBvTi7wwS6Ziq3zK9HGKoCMP29QmVxaUdB38nb10M8Pjq/cYB7ki3MscwS0Ogz2OFUiCGFjs7HHCMK3Icdm/T8h81Pn2PKWO0VytnD/zWxol47Zs161KlhzqH3DDvjAXd9fMoqP6aifoMPS4H7HgT+7QDuSUpr3NtITHWP1huRNCQkJtFj915+Kjxp4aRSlQiyhNVZyDZE1fSmo/uNRzeEwU7n/dnvRhmOc89xXtu483YLVHd7fNJc92ucUbLY7+sMG0/YX6XlniWkYvBdTJDszGvjQ08+idvXr6C+vSVM3lZW1S8zYsmUZK4j2YzYmkeVRvcMAv6DXQoI3AnSPbaJC7poMPIe9ndnmq8wymftQfCeAvfEPu5tR9U9ayNByXn47wIuw7RC4WcX4K5YbQOmowthkUJrTtg+JyOElKqHeo4tAElwIHV/JJFTLZrk39Ql+Sy2vS5urK7KMeViGa3tGo6uLAuivHrjOiZnZ9B2HSHSO7g4hc31JtbX1rByYAWb6xtYnF8QMjjeipUDXrl4HQsHD6DaqGNhaQ61loMmWdurGzh+/Biqzabq084UfbYem53FrTu3kWWrppaDY8tH4DdcTBTLWNuuYpORZzuDUraLqekJrFfrWFycRbYFrK2tozA3hVvXr+Gxk6ck24AJBQKOZV0zZZYOki4ygStcD/z4vics9mzZ5rXqcNvMCGjL+0KZHz5+AnNHjijCTzlJxbzGcYFyv9Kkgwos9Nty2rkCOmy9J1H8sK1R6HzVusXzvZDUT022d00hzPek/pLvPIn6rBzBumY8JltzIPXuJAdUjNzhqCrZQH3CllbMjqB8rIBR+xa6cFCs1vCZv/uL8L/+PA602pjOsCSihWKxSN4/xeTM+n0hN8xLj2k698imT9b/2uw03vOLfw9/9PI3cPGFZ3Ho8CKa6OLg4WOYnp7DK88/j/bGhnQO6JSLKC8soJufQLZYRK2xjc3aPaDbwqMPPYKzx84A2Qn889/8Hfzwj/4EPvqxj433AEYp6ZjvU+AeX+MeFVXPboiJuA8AYGoXI2qswU7Sfmb+XQNDWfuRtloafJvzitoe/C4K3OVvkXptM93aBPembRSdl76u0qHJ/DjMPDOBeO+8UCa6Dae+Rz2/uGubwF2zlvfnpd99Ra5nPp+orLXs9L2aqfL6+qbMzTmb8zSPjXvV4pwtcbKI3nvc73EyHsfGikbck+7LdDKYnAVmo18eE1cTb977jnnGdFPSx0fXMH9PWeXvQ2m/AaekwH0PQv6LCNx7t9tRqfFRxawVSSbhBReDPaPYv3tMnEZkRgC9AHs9tmIm1UpZX9PcIEyFO8rjGfe44s6J20ijCj9JuUc3gDiFHLf5xG3ae1heQ08dZ5MYdn/D5BjdDHc9TtgHV8jApN6VRGS07h2cO30a05USqhvr0v+VLbKKOUuMeQI/Zntk2TuWP8Pe3Ly+Lk2kTUIGWRKMMVJL4N70fWECb3ue1NLSYO9athhJqtWgYrp94aUX5VZSY3jQGCZwj27wpjFFmUVrJQe8++w9HLbDIcgOQr8dSdv4d7Yekqwb6owQ7RGceWEUIU8CMs9HiZkXuYwws1vsf4wuths1ceKU8iUB7guzswJ8V9e2UZmZQtvxhCSuXLC4lCQyvTg/ia2tFmYmS3AZ0SaBHoBr125gdm5O6swJ+Ahc2UudfXLLEzbYrtzxgSI79HQBNq9jlLzV2hLn0lRhAs1qTUA4Wy9Vc1yHHuYrZRlru+WgUiohF2SwvV1Hu+Oi2arjxNKyOLDI08CPlA2xCR2Bu/4b2+DRYcFIsRdImyUCdsdpSDslErwVyyWsHD2C0sQkXLYhknp9FageBtwH69v7bf34XugMC3MfYAYFo/K20VmA77LSOerhqlIKxfCczbG0iu+Y+hAsqzajWbmfTK4gZHZCJkAafMsSB4VE1/jOW2x55Es5RTaUjTiYXaDdrMPpNnDvmWfw7H/3KzjVdlHsuvCadZTtopRHMCOj5SiyQPIxsESC5Q2k22caftbrYNMuYPqj34tHv/9j+PRnPw2/0MGdrQ24fgeLi8tYvX4bfr0hHAZTKyvIT81gdvkwXrlyCY1WFdl8F4sLE3jo1EksTS3jyNGH8b/87r/Fkx/9Xnzsuz+aAvd93OiG2VVrV765k3fHyNwjx0RUl5lAnXmCw0B60rlRGyMJuMcdZ4qG671nYxn2l34XtV7tOUVjiOaiYM2csw7MJIF3Tc6X9LiGgX7TfurJMIy4a+A+eEzfSRDnjIjOQY+ZVOOuo/FR+yTJ1huQSyS7M26/M+2+OKeLCaaHrbGo/WjKJA646++ja0f/PlBSQc6PsKuACdz1uhEOKYMAb8dzHmLXx62JFLjvo2Lbx6FS4L4HYf5FBu6M6kQVoKlgFDnd4McgBJUvRFnE1taonpeRs4crFOPgcTePOAVpKtxhG/RuH3t0rCSPtynDYdeIU/y7ndOw40cB+706HoaNr1PlHceRllluuylR9+mJCjrtBt73Hd+B6sY9tKtV+O02Cral+p2S0IpEYTS+O74AeAE5dDLp9RoCB4JzL+igHQBt9gAn07wQ1rlS8x6wpy5Rl3SESYH7MF1F4K4/O8iMwi9Mpl8++4HjGM5WME0cJX5WpUnabHkk/YQzyFo5dEnuRgZ4D9huAxvttgBv1jDnOh0cnJnC7JS0GZdoNLnuWoGLnJVXDO2M4jIxV5mRAAAgAElEQVRoT9uXNdSsq88CTRdSckEbl3Feah5psSYRbIWpbBuo1wisC0JE12o2ZD26LlvIZdFm24Kcmht9TFdvr+H2Vh3veOdxSQPPEFgGGVRsC123LezyNfgol0rCNq8ykCx4bGkHS+rHmc6/MD+Hci4vtdps70PZ5UjAx8wCXT4URolt5puwpR0n4fnwfAeu20aLvc79NianprC8siJd4TUp3TjA3Xy2fC5mOYQYevoZ09FCMkDyEEj0nWR8bMcnvRvl/nifdIj1okASRXTpcpB3lqnzWc2wzmfAh8UwuGw2qlWRqqcPo/vsj00nBt99WUHMAiBnQg4Zj3lZgQD3z/3P/xP83/m3OLC5Dc+vozJRAposAbClv32hVBRHQuA44gjk3F32Us76wvq/nStidfEo/sqvfAr/+tO/gav1O7DKJSEEPDB3UFq8XX/lNelTveUEWKvV4Vs2Wl4LQTbAwuIUjhxdwoH5BRw/cBwPPfR2/N4ffB7n3/UefNd3pxH3/dy7RgH36L6v9yLTsRQHoPm9fgfj5msCM3Mfj7MpTOAeZ6+YzgLzWtzGTMCl70X/TQOwONAWBWw81yRrUzpYMZcnBjOMUoEoOB3lvNV6f+DeIsDddPiq8fss9npe+vw4m4rHRPcac8y4OZr3q7uhxNmGooJiyjNNoGvKLc5GiwPF0fsx5xO1B0cB9wFeH53RZnD90AGu+WfkeRvf8bq6JCo6h9599bKg+qtyGNCfP/zo2K/2gxgQGVs4+3xgCtz3INBRwH0PQw8lmkhSQOb1RgG3nkIJrbak403l1XvBY8I7Zk2xKFoDuMdubGGkyZyzqUB2A4zjNqlR9z/q+6SNPe7vcddPevbRzXLUcXtZQ9FNYz/GGmdMBdzZz1Q6rEtaNFN/g7aD6YkiDh1YwuGlRWwxDTpgSjCBvY/pyYr0u5YMazvsQhAyzmcFAKp2NwLqJPU4KynzjLgTyLc7gRCPtfwuqk5XUralZ6wE/3JpH/dafB93toMbtq7jjNi+EZkV2SqjsYOO1YErDG4d5NljnKDNyyBXsNEks7sHXLvZQjUAGraNzXZL6swPzs6iW69icbKCc8dKYl40HeDZrz+PqZlZnDx5SMA3l4qVB1w6AEI95NQVQp+cyjGYKx86gNa2CHxdMW6WFyrwWgBJ3hmBreSyyAYeMmzhBuDqPfZKb2NuYQpb9TYuXLuOW7UWTp8+icPTJbQ31zBZnsSx5TL8pgfPb2NiehKBF6AQdDBVtNFyAmSkawazOtoo5CxxSin+ANVPmZFzu1AU51Tb9YUEzw2aknGSD7KwCYr9DsjizvO8roe65wg7P+vzc4U8cpm8ODfyBNlhOcJe3m0OEXLuhVFz7TkJvR+msRtGxMUw7l2U68eciMooMFPpd8zPYDcm4wHP728rWWQ5Bb7DXhtup4Hbf/aneOkf/PdYqVZh2b4w7+f9HLJZ6pmwBWGQkTaEzLXJsF+1TZ+BGnezm8Mlexo/+g/+azxz/Tl89rmnUZ6dhdfxUM4X0NyuodjNwQsyaHQzWK/XpdzG7fooTbD3dgsrhxbx8KkzOLJwBLOzh/Dlr72Mow+fx5MfJ6t82sd9L2vQPHeYXbV+9VtyaBI4lb7fQz4kxozb+zX4ipJwmmCe1zRrivVlkuyWODstCtxNB4Do0LCeWd+jOcYooC3nhA7uqAh6zo2wHEV/b6Zhm3aa6QyJ3t+A/ML2q+K2DZ2CsfZeGAiKAspBp0vYi93IRIjKOE7+pqziwLZ5Dc3lkiSfOBCvnwuvTQeydrKYc9PnxcnTBPbaCRG9r6QlG5WPrh2Mgu0450GcXDR3lbmuOFbUAaTns3Dk/NivdQrcxxbVng9MgfseRPhWB+5RJShKNyEnc8ffE/p1anHH9WnfT+BuPtakjfp+Hn10rLiN4n7G3e05u3E87ObYcecxakzd1k8I6qQ3OyOpvrSJYr37Ox57FBnXxdb6qoAuGtxS1U6DPJ9DJoyaMeLOPZ+BAolqavKdMO1aWsP5AdqdsMe756MZdFFzVBxQSNYylqTRfuullJwujpxuN8BdG5Z9A1cq3EN7gs6SAE4urGPvdmATjHYKEgpf9YGXrmxhsxZgK8igNTmB1doWDi/MoLZ2F0dmZ+BsbuLYwSWcPFLES5c2sVWtS2r1tWu3sLJ8GLdXV/HIo+dw8dpl5ColbG5u4uDMjLQeYyu1QrmIarUqC2Zqelai1vVaUyLeGa+Ns8eO4h2nD6nIvOtKL/gNAE8/exHdTh6ziwdw8doVbLPcYmoRd+/exfHJAlZmprF65x4eP/cwDsxk8dzXnpWMkMfOPYp815IoOSPtbd9DJ2/LuquvrWN+dlqyDIqlgpDmMRLvdjrYrG7jxIkTCJwWposuJu0MckEWJauAjBdIZoHr++B/224D+UpJIu50AbBPfJYp5swt4B/GLXJPeLlN4C4GnY7K6NSHkcC9X8+q3DeDHw1p4/hVxGXAzYO1t73TqCwgtQodPr/2Jsq3buBP/vNfwMLqGnJBS55dtpsVdvpumPFBudDxwRaUHXTQ7LpwOq4YpcHcIl6zpvDJ/+YX8PSVr+KPvvw5uHSWlPLouq4QH8LtIJO10WbveTfA7OwcHjl/DmfOHsPG1hpu3roqpRKLE4s4fOgkvvTVF/CBj34c7/yu71LpHq/D50E0hu8n4t7fj4Y/h6RUeQ18xtnP42yAJNAbXRJMlTfBWFLUOQmARgHbDpAc7o+J+3PYx71nhyWkkI/a33v3FYm4JwHrPt9F/Esy7Hpxso2OEmerjivbKIiNdzwow1eXeJoA3QTIUeC+A3hHov7akRF3/7FrwCIZ6GA/eHP+5jixMomJuPN8M8vBlG2aKv86KPV9GDIF7nsQ4l6Ae5xyGAU2d/N9tLlvvNHUH5HfD3vp9ZG9jWMEG1KPrCS0xvr3GzXr+nO4H+A+zkabtEmNvTnFrJGo9zt6jWHKfw9Lrnfqbua+m2PHnduoMZnuSrBM4E5Z2Kw3ZSIsGa19D+dOn8DKAqPud6SWN0eDwmNOMns/24roioBfUm8JVIR1pwfcGUejvc96d4J3t6Oi7o7voR2wVRgEwLN2VtKKcxa+8fIrcnupMTxY495sqSiC+Ulav9ow0cDdIolYh6UIUjSDjqWAezfLPu2A1WH0NC9R7RfuNXDxzgb8bhlXNut4qbqJe+t38J4zy/jEd74Naze20Nreht9u4dSZM3LO1194CVm7DNcJcPDgCm7fuCmt/uqtKgrlAmZmZtBcq2N6agrlchHrm2twvDbKkxUsLC7hwisvY2FuQVKo8+hgZXYKTz5yHF3W1Hc8+PkCPvfqNTz76nU8dv7dKE8WcWejhRuNBi6s1aS//LnFKZw8uIBXLtzA7GQFRw9OYOPeHWxtb+Pe+hbsyrSkhxeytqReb/mutEE7dWAFN69fxcTiHNbX70nXhJWVFdxd35C122i5mLFc/PWnHsUs2ihkcijaJfi1tqQ8Op6LduCxKB52OY8cW6qBEeWsZJyzZ0dIOBI+uvsDj3w/BrB5D7jHKT7+LWzhGX6tV47JNyfGbOR7Yb+PVmBJ6kygWChlWAJ4OutUDz9m6lRr65hGgGd+6Z/izmf/DIe9DqZIdMhzcpZwXZArgI5BaUvIYawsAvk/IxwL14MOlr//r+LYh96PX/mNX4U1VUS900VdSiZKUobhNclJ4NDLgqc+/DE8fOas1Mpns+TdyGJz6x7ajTYK3TzgW/j3f/I5/PCP/hie/PjH04j7uBvHGMcNs6vuXX5uYISdEds+MI67VBS4mxFQDd5lFUYI3uKAfRRA6bHiwJoeMxNmJ+nxzUipHi8umsrz46634x4N4B6152TcMNMl+p2eRzTjIDo+OS3UJ9Q1Bqs8x7dCJ1pffuqF78skucXwOOA96ZhR9vTO+9hZCmrK33yWSX/Xz9S8dhTQ6+smORF662KM/VeknguJQWP4qaJrOfZVS6hxjxIC6nPTVPkxFNa34ZAUuO9B6G814D6uKERRGX26BjyixFdS2pQEBL59wN28P1ORDvN2jgKo48pst8eNuu6o75PudbfzuN/jCdzZqoktolTvaBWUYmSURHUkAHv0zBkUsxDwzs7rjLjnbJVyRzZwboJkHifTPIEho+56VXVo1Ittz1rhDtxuAD/oCnB3Cdw9oCWEdb602epmLXz9lYsyjxS4DwL33UbcTcOWzhWLNezyWhOpK+DOftxkmmdUNBtYaAD4D5duopkpolKex+3tFv7dV7+Cq9cu4nve9TB+7OPvF3bwixcuY5I92LvAwaML+PqFW5iYXUKlkkPXB7721Rdx8ughTE6VUShYskbYau3mjRomJsrIWKwB9OH4DgqlMsqTFmpbLkp2DmUri4lsF8sTGZS7QCXTRTubwf/34mVcrflYWT4l/cSv3biFb12+inppDk6rjadOH8WxxVncvlUVBvhzJxdw6/p11BsOFlZWcK/RwN1765gpTUov8rmjKxJZt0mcx/KNro9ipSjAnYzn29U6Wq6LyZlZ5Nqb+EvnD2Mu58JGHgU7D99h1omNZrMlmSeFEmviAwQdV9rVSXM1X8XeBXFTFxsp7Lt9Z8XWDxG1SnCP6Gga51KbbtSqxwDzcAXsuHwPrEcRvpzAwvTQc8A0Xl4/3FuYoUAnH6Pu1uYG7v7Z0/iDf/rP8Q6rhFKtLi3aCpWyOHikswnn2AmQ8UMfHx0pZLnPW6guzuM7/85/hd9/7it46dqL6ObZcrCArWoNE5UCpicm0ao2UW00UZyewvFTp1G2C/A9dh5g2znWuzsIPB/lTAG5rI1b9zbwyR//cZx929tTcrrdLrohx98PcO8P13dexe3xccBdA8skZ7z+3tR7cUGOJCfAwHkhcI/uz6ZjIAmERoG7OW5vvISIe88ZEMOqb95/lEQu+piGAXe1x/dLFdQ1B4G7TkyJOif0HAZsyUg/ej2XYU5m0yEyakkmyZl/N8kBtdzj+F947DjAPTr36LOMW3uxDiDD7jbPiQLvOEeBzIGliJEOUvoe4uSRpsqPWkXfnu9T4L4Huf9FAu49xZHcKWRAEqMi9HFi44vPbVM4iSIea+n6M6RNibkJmRtg7OYU8T5H5zIOqE1UbOFgcR733SyV6D3s5lzTUEg6b5x7TNrodjuX+zqeATGbifHsPaqAOzd9gnCCqE6jgeOHVvDQ0aNYW70Fv91EN2BrLzLRBwJwCMqssIOBGDZqFAHwkv7K6JwE4bvC2E2yOjoJvE4WDb8bRuADuALeu/jyxSsyQgrcxwPu0XePz8CMKOjf+TxUWbuEgdHJdXt8ZMIxwLR4G/iTl16DaxVxeuUQCpPAH399FRdeu4CPf/A9ePRAXlKcb28FuH7zGipzc2h0gRcvXsHhE2ewtFSWHuobt9tYXioibyliOjLJ01atVNTvrRZQqwOVSaDZVn9ncFacCAEwVwT8qofj8zbsANjuAL/77CtY75Ywu3AIN6/fQq7TRjdfwHqQFx6GH3jHIzgyl8Nrr1ZRXV3F9z55WhwVFluI54HnXr6DRruBh46fQnmCDeQVcMy1AbYyF86HkN+NMtWs9Q0HmK7QgaD+JpUimsONfAB1D5WSjUyngwk6tDouCiQj4oFSLEsvqWqdaLbgHPz36LdX6TqTrDQSuU+oo+9vJQK3Bz99m73/d31Q9GC5vqVauomrT1XI2+ggy/e51YLdbgN31/GrP/438dC2g5Nk4ffr8AMHrpWHn6HjzxPHYKGbgwWy9FfQzOVwK+Piib/+w7Df93685jdx5m2nsdmko2cBrt+Fx84XWXVGwDaWpZLUsnJdF7I5KbcgQZ+f6cJ1fNjdDPJyzS4OLC8jl1d96l+PT6qrBnVVNOK+U+b9fuLRfZT6ahRw14Ateu4we8AEoRqAm+cPnJuxBrKbRtkhO16rCGP4Dpsqpo/7gJNhF8A93n7ot3hU27HWFeqnBu47bT2lLUYBd1P+5r1HAXmc44THJ5GrRu8lznGgn1kc+VvcXhgdw3z2w5wv+jpR0G+C+eh8eyDd0J2msycuYh4bnGKb58ga0fcWZ7POHknJ6V4Pvb7XMVPgvgcJpsC9L7xokmZUKb0ZgPswsDvMi2sukVHHjQuoxz0uaXnu5vzdHLuH12HgVDJnE0wzGp4h2CCjOFNifU9aa+WCDoqZLp545GHYCNBu1tCob0mvZ8vKwCJotyzksgosStRd+kpLIq2MpTYr5dPnv93AR5eGeJds5PzZhesFEoX3fODzFy7LHFNjeGc7uLjnbhofelOPA+5MiycwtjRHGdupSZmysjIInDc7XXzh8kWWEeNdJ89gugTc8YHb28CFS9ekbeD733FKendfuXQLuWIBxdlp/OnTX8T88gpu3riLxfklkKTw2PIyXr3wAmZm2PZtC/niNKQPue8i8NtYXFxAtVrDwuIBVCqTePXVV1EultDxWpgvFZBpbuF7nvoOzBaB7S7wR69u4OtX7+HgkVP42rNfwZGFSZw6fRZPf/OClHH80AffKeD6pRevYLpQxrsePogXvvUKplYOo5PL4tSZIshlVgjx8+f//EWcOnEMx5YruHbxHpbmpjE9k8fXnr+AJx5/SDIELry8ily5jIWFCQHtX/3q8xLlnZgv4tVLt7C0tITD8znculODX9vCo6eOYCIL5BgNCjxYAtbF5FI96wY+u0uZp0NtUEeMd74J3MUYHbC0NV9dGKmXFF1G7gdnqvA9XRGS+A8uIZ+AHV0B7nRaNLZrmCAjYdPBp3/5H6P9zFcwu7WFJctDkc67bAFe4CLoNqX1ZL6bQ7ZbhO8XsZa10Dl3BO//qR/DS50Mzn/sQ2jZbUxUpmChImuT4gvzF4TR3iXDvZVBHlm4zRby+RIcZjjkLfGRsASEYidmYWkEddaIyrH7VquprhoPuPd11U7gbq7tYcA9CSxFQZsGXgPLPQTUo/Za2b3Cnulx4DO5Rjx8240Ibyw4DEFZ3HcCDBPa4ek5mRH3eLsnHrhrUkC2/NSfwTnoyPvwVPnovKN7kJZPD8hGgkG6Bj3qQIkC/3GBe/RZmePEAe848G2un+jzNe8vem6ss8iIuJttAbWzIRasm6UKgQ6iDGZCJDkaUuB+36r7dT0xBe57EO9egPuoyyZ5FKObS+I4xgs+oID3GHFPMumiEXqJh8ZE2PXfaJpFP1HPdfwGMEpy6vskBTbs7FEyj9vIhnni4641amMf7+7i25oknbtf1xx3bjxOtbzqSgSNwJ3Rd5KHsWaVxnWBFFitBo4sLeLEkRV0hURsUwB5ngQsjMEJcCeQZ0p0/7nSTGZSrQbv/Iap81LPHgTCNu8wCs/UeS+QvuBBJ4M//FaaKh9HTsd2cMMcUlHjQhsiYmjkgI6lYrwl2gTSxF21fWMEleomawPrDvCVG69Jt4FHZw9jeTbHLmuoAvil330ar1y9jZ/4kb+Chw7ZuPjCDcxNT8CyLdxdX8fk7AJu3rornSomJqawvb0pWRyFko1ipQzH9SWleZItwVwHx44ewWsXL2Fychr1ehNb23UB83QaubUtFLttfOh9b8d82Uarm8Xzdx386ddeRml+ETPTE5gtZiSL4/JWG5evXcL7Hjsm/G8vvHIL5x5+DA8fzuP3/t3nUSuUMDW/iIXpKWyvraOUL4iTqdFs4eixI7h9/YoQMb7zoZO4eeseLly/IpwNTz7xTmxsbGG1XpPox3ecO4oXXrgJJ5tB1WnBy5G/oSPANee2sFQs4KknHsZcAch3eBsd5AqkkON70JX3KR44jgfAVbRd88rz6fZr2KUsNgGVKhI7oZSM/YRum3A81UYu7sPMGXHMiXcX8JjOkOF9BZJO0SEB5VYDdgdoX72OO196Bpf+7I8QvPIi5vwOCo4Fm5O0yZERoBNkEHSKCDKTuFsp49RPfAKVt5+HNbuCqeOH0S77mMxNwm7nBaCT3b9QyfUY+lUPAB+Ztodcnnkgat7KGaWAu+N6sMRTwzZ2dgrcd7M5jDh2mF21eukbO/Z3007oceuE4FjbAlq/mcA9bu8ed69M0pdxrPDmHKLkdKYoOJ+9Ave4TMkB/U0SSMPJMCoQoeenj2OrSHX+YI17FLjHA8F+Zk90CcTJ3bQH9b+HyccE0iZwN9dHtM95kqMgbs/TwNp0GsQdF7e8k2SeBNyTgDS5f0xZmI70YWUOvecXAe56bSY5MuaOpqzy+6ja9m2oFLjvQZRvVeAuG8gIUzDJsyjZmzTYQxKMJMX4egP3URvgKJCbpDjNjSxRucZYuuMaBNGNcg/Ls3fqbq+9H9ekzd1LlQ/7kdLbT0PczrCVFft5ORJtf/uj52BnO5Iu324pMCNRdta453IC3pV3ue8lpqEfdNgWKuwTGwJ3YZFn1C6TkVR5zw0k6s9a+N//ekpOFwfcHYbBYz7m+jYNDx7K3zVw71osY+ig4JNEkFjGEuAe4jBhPW9ZwJ+/dlmy6Wd9C+fPHBXAv50B/sUfvIAra1v4j3/gA/A2PWSq65ifKuPIiSncXeug6QZSY7w4A6yus088MDEVBpszwM27DVQmK5ibAmrbdOJ4WJq34TBtfqst62l+tiSR7cbmNmZKNuanisj4LWQLFWx5wJ999Qpeu3sHy4eW8dhDx1BttrDhdoWl3q3fxqWLr6GTm8KHP/QE/DrwxWe/gWahBLeTQVCtY6Y8IWuV7d5IIEQD0XPbmCqX8I6HzuLlly/iXmMTlWIJbzv1EAInwNdeeh6lUhnf/f5z+NKXLqIZBNho1WFPFNBlyjcJGp0WTi7M4b2PncKkBeSpW/kaSasFSr2DgmjruGe4G+AeLgCpZ1ep/hqQ3w9w126A6M9xgHuQ7aCbIZhXXSQIdpyWi8Bx4W9uouK1kFtbxct/9Bm88iefQ3HTl+wdP+Oi1XHQtWzMLR3FiYeeQOGh0yg+9Tie27yHR86/G6XZGbgFRvMtlFnnQGcT2ewIyhl9zwKO7yJvh0Ce7SeDjLSn5JomXUchZPFnlD9rZdnAL8wX2BfNOTBIGnEfjLjffe3rsazsvYCA8RpEo6X83WwHN8rpHge2tN7TgEfrQv1TA/doEKIX0TZY5Uft9T2AyH2zx97eB95x9ocmGY4GITSoZQm6/jeP0VFb82/RuZv3GnU0sLeF+r5PmqbOJ/O5LvzRtTbcMwZrwvsOAeXmM0GxlqkJyMcB7kmgneNE+5xHZRiXqq+feZyTYxzgHj0mKUCUaFOHClh/TxeomELZjNhGilOKJYnJrQ5FtlJW6MemypvODfMZp8B9/3X6foyYAvc9SHE/gPu4Hs/oNIeBsXGA2qga9nHGMDctPT9d4x79LurRMzfApGOTNgwTOIz7+IbJOfpddPOIk/04CjtubklyTfr76+kcGCa7pE3EVPBD10iY8aHXWS+xl6m+8mAZqVLpsCSo+9D73o17N64iF3hos6Y1nxdjQBPUkZSLRgdBGMnHuFfpOVJGOvre6RC4Z+B0OhJxVzXv/FsW/+arF2T6qTE8aAy7rmL+jzMkTaPJfB97zz40hvk8cx1FRifHEXaxZR8BkQW0Wb9e9XH97ipaTQ8TUzOYnJ9Gtgx84Rs3ceLsIdzd9GC5dRzIBDh6YEHq4p957gIKlSkULRvnTyxga7uLy5vrKBULeGhlErev3cNrdzfx+DvPYmOji7W1NZRKJRw6MAGn7uL25Ys4Oj+Ftz98GBbTSNstFHOWkJ4VyCQOG66VxY3NABdv3MTFa9dhF3IoT08iky+iVt1GxmkIiH73O78DB2dzcFzA8YDABhyni0InQIlkZ0EHDcdFoVQUvrWW00axWIRtAa6rMkTyOQtFpo+EhhYdGYWsBZ+92zu+GGMkpBNyRmLzjid17RNFS1LxxbwNo+CSsf06p2qPq1+jx/VNdTXnhDJ5Oa33Xc9ToP/WT8tlzbnvevBaTfjNJizPRbbdgrVZxTP/6vdw/cIFFCdLePjxx1HzPJRmZrF86jRqGeCV7Xs4+bbHcOLMQ8gzK8OiU8BGjotT58jH3aiZShBmj6i13f8oOr1xHSS7l2aqqwZ11eqlbw5EjKMRR1OP8TsznVjpr3jgqG2KUazg5Nw1970dNdW9vuaDPckT90qjr3x0z+3bSGY2zGAPe3M/5vHsbmF+onaXqeOHAcgd73OYoh8HiuPGVJkPBJJWGMRhpDgYmVGgn0PSXmTOK85OM20CvV+Z95kRz3K8DPn3uFKBAedCr6Z/cAy9zsxac32edgaYz1fLUR+j7Zdcr61kMokz1yADF+qnuDfVT0Mx9fftcBzdTSB0tMT1bTfnp9fN4rG0xn33Wvv1PyMF7nuQ8ZsRuI8LuF8v4B63aUSVcRIYjW4y497LqEcYN07UcaCVfNL8oxuG6Y2/n+vHbUBJ48R61vchqj9s3rsF7gNK3zBuJDBotIFi9Ew2GDJId3zY2S4KmS5OHzqIEwcWsXHrhmI+ZT/ocIPipmiz7ZikzqtZZ8MFrDcgE7gTnwXIwPMVWZ3PQlYA/9dXUuAeF3H32Dc8gTzSBO4DBpC5/lSYXVLZe8+bgF5qmrOK9TsHbDvAlTsbuHpnFU2/g9L0LKZn54QQrjQ9iVtbG5ivFPHo3BQOLszgWrWJzz37dXjdrBDJvefcOeSLBbx49za2N+7hvWdOYGluHn/6lW+hOLuE1bUNZKycrBOyv1t+C8Wui7edXMG5E4dR6DjICsdCDh0vQM7Kq4i5XWDLcDQC4F69iW4ujy4jqdks2s06ilkLU8UiFiYyUhPNqOvW1jZc30M2pwC7gPUOYBcLqDdayBXyksLPdVko2tLakMRpLBXJBGEHhaxKe+R1zBpFlWEScs8hwOTkBIp2np3PVCRczlGxrk63I2O/lT/6HedPvs+O44hc+bOztYXN51/GtJ3HxMws7m1v4jd/57fx+T//c/zIf/I3cODIYRw6cQLHTp2UVnx2gQ5BMtCH5QCSORLlCMSLLSIAACAASURBVHjzSDMF7juBezxQVIBc/6+BURJwT9q/B0CaoRN7tgkdazFs5/p6wpmQlKISKeGT+wiBexSE9vd8kzSS735I0RopQ9T3HQXuWlambWXeo2lbaF0UtYXGtcuickmSk/n8ov9OchQn7U/RNzUOuA/YWgnA3QTZcWP2/sY9LqYVG//GtSY8PuFzjo5pllGIDSNZhKonu9b/ccB9UI79dnzq7+F8dEZGdrDHe68LQAjc9fqIyjm6TvTvC0fPja0MH0RdNbZw9vnAFLjvQaDDgPsTTzwhLYFGfaJKfjeAcKiCGXHhNwK4R5VtdJOITjEJ0I+S4ajvRzkAhn0fnZOptHe1QQ+Z5Kj5mafGrY/dnD9KVkmb9rDzoteXVC6d3pUA3JX9QeIqD6UMMJHL4IPvfAKNjXU4rUZvA9TzIXBnmls+bBNHkii92ZmGfSD17ELBI4Cdhj6ZokuVKfzmn3xZbuNB3GCG6SpGe+PevaTNfccakT9o4E4gGRqXNEoIkHJZiQoQwFfbwM2NbaxtbqLdyaBYLGP9zhry5TJQtHF0eRFnp2wUc8BLd2rCKm+TIt7v4OGVFVh2Fq+tr2F97Q7OryxhaXERX71wGZniBGqNNkrlCSFF5BoqIMBEjk4hEr1NId9xkRenTwZdP0A2VxTyQuZvdHI2ssWsgHdmCLB6QDuJbBLvkWGcUVf+3VJM9lzDqzUHL97exNGzB9FsAcUisLkJ5HKA5/iYm8qhQEZ5D7B9oJJX/0t2Nq8lTqaQTV4cXpBOCtIVTUA625x3YOdooLHQWrMzZ6RrWpwDcpx3/C/SMSYY478ZfRcySteFX6vjuS88jeeffRZXr9/EdquF519+CfPLBzF74IBk2/zyp/4x5hbmpc2g6lTB1HaTnvnNK41UVw0C9/WrL4JZVfoTBVHm/qjB9OCevTPiqo+LjmmCwN4aZLZOJDvJ3P80cI+CY31ONNVbR4DjgLs6R6U/97/vA7OoXSDAOxJxH8fGMu8n6uiIs+GS7I3oPcRde5is9bWi8tXjjGMfRtdD1HlgRtzj3vqka/TGMSLupmz0fcWx2uu/RYG7KQttw+i9c7DLR3+mO9rxGVwDsl4jbZp7Jauyy3DvG8zIiD5fU9YkGpw/8vDYyvFB1FVjC2efD0yB+x4EOswY/uQnP4kvf1kBhaRPkgK8H2MsOpbedOKuLQpjTJK6UeIZpUyj3ycdH/Xqjrpu0n0NKp5krt9xwW4ScB81v7jnEd1ox53DqHsdNZdxv9/NfEY5mMLAQD8CGwId5k6zjRLPt21LSMUK6KJsdXFyZRknVg5i7c4tYQg3jR1p15S1ULBV5N0E7nrzobfb81wB/QTv7AUukXh08fAT78Ev/I+/JaJ4EDeY4cCdRJL9do3DjJ/oGpbftZMm/JJ0ZYxndjWAZyo4x7cI5NnyC9huBqi2Wgj8LrpuF7l8EaWZPKYLwDSHZOs3twsHGeRLipl+2gKYHNBg/XwALNiqA916O0C2zMILld1BE0XasRHYOkAevjiGLF8RI4oR3skgly/D8XzUmk3UHBdexoJH4Fwoou2TuZ0twjKSWp/tdIT4rhv4KBQKqte4lcXF2/fwuW9dxuzhE7h39y6mpqbQ8T1MlEtS406CtYWpaVTX74iD6qETx3DmyHIPzFuszeZNhN0TwsYJPTELUT2j72HdOW+Mz0dnVNLgu18+j3H1wpvhOHN/0IawgHenhVI2i5deeAGO4+LFVy9gbukA3vXud8uztWxbSArZXpLs7/yIY0QpjT7z3utFC79H4aW6ahC4b9+5DK/d2CHVqP1gAudhwF3bWiaIiu6DGrTLsSFwN/cmE+BzfzOvbdoj/PeOdzUm4j7oMO1H3NV1FHCP7r89x0Kv5jx+QZv2TJwtNkqXxNmmpgyj9zvM5omT+eC9x9e8qy1n8P7M55EkHznPIOeLezV3A9zjHAz62lHG9+ictcy0vJOAe3SOw4C7XINeZePD42VOIXDvcxLslJ/5bMU+K5QxfeD42BrsQdRVYwtnnw9MgfseBDrMGP61X/s1/Pqv//rQ0R8E4K7so51egqS/JSnOYYLcDeDU4+zmnFEgNW5u5vi7udZ+3+e4y3u3cxwlExO404ssxChhDyUhHqeBw000YLp8BxX25e4EePJd70C7UUN9axNgLTvTWgnUmWqcycJmqzj+ThBIQ8q4Qaln91yJyPEbRts0cP/LP/m38Zd/6m/J0dxgvvCFL+DIkSPSdotgS8DYW/gzTFcxouuz3VX40QbVOO+iPINsTsoaGCEWrvOQJIdxdh0BkDpmpqgzEyIMHDNqLaCUHGRiVKlIdN7tCMGcy/KIIs9RbcsZLZdIN1PGyWIvRd5d+NmMpLrrqkD+pKOAEXIeKFH2wEe2wxpLLisF8bN2Ho4PfPPiZWw1HckICDIZ2MUSWq6nUtIZ4fY9HFhaQKtWQ6NRk+gtwTbvx0MWt7daqHsBOp6P6elpVKtbmJ6awNzMJG7fuIqZiQqq63dRygIPnTyOk0dWUAyb0AutXFf1dta2qFaXnOuO5iAkXA8j8qJbZR5v7VR53qdJGmXWjPJdZ4cB/u3SpUu4u3YP5x45j4WlA/LuS0cKXZceLpAecOeS13bumxi4p7rqPJaXl0U7NbdW0dq+J/+OA+uj9iVNcGqCcY6lgVY04LFDB4as3uZ1TOCeFPGO21/lb5Ead+2U6oPPPuGYBu5DbSrDcZC0nUXvady935SN6QzhdfTvmrU9WiseB3KTnCtx84t71oMANT4SZd6bjBGmjI/a6uPmqxZdn9V9mHyVc1Udm7RW9D5rrp9Mz1ZOqnEfbMenSyf0XLI57naKy0GvE3Ota3BuOk2istVjlacXwf/H/TyIdtW4stnv41LgvgeJ0mioVqtCiHTjxg08+uijOHjwoIz44osvglH3pHT5cZXlONNL3BRiQHNPWY6IuO9QeAkTGce4T9po9JBRxRH1/MVdeq/y2835o4yB6PyGPY9xnqe5ESYdP+7z2a/rRccxn5Ger7kWCNwFdIfrTHcbkA7NEqy04XhtiZyTYT7rubA7Ps6cOo5jB5ewuXpL6oF1RFHSWzkewR0BPBm/wrRnLQsN3PmTKFAi70EAu1zG3/0f/nccPaPSvrjBPPPMMwLcFxcXBbgzIvdW/gzTVXxuJKjTn7hNfahseul3dJeEqZ1Sex22/+FDC+vxlBGRkRaB/EgjMlZMEPgLpwFtK49sbvC6bCuXg11Uz4ZriceJ6dLhsZ462bIkw6KTtcUpwEsR6BMbE6TTMUQyOkbgM5yreAkscSowgt/OAg21ZNT5tlxeQL7MJwAmimrMer2LYjkjqfQsjeb5PI5+D/p+eHy1pZAi+8Q3PBLM0ZPgSfS9XMgJaCelUIaOBFI00hMhSpITDG8yoyLr0Qi8HGdEjOU9fECAu0kcpt95tnpkZsfG1ia+8PQXsXL4EB4//xiKhbw8Ex2AEtJUPrMwg0F8iPy9h+rfnG9/qqsG7SrfbWP79iXxyCWBInP/3Gmf9IGwSdClgZYJTuPAG3VG9LqmHcN9TV7lSLBC69Qd80mIuPfH7DtU1X0Npuqbq1bGTgDuo8B6FIjHvQ3jAHcTrEZthDibwXxWphzN6yc9k7g5Rp/Z/QD3OJu2J5+QAS56L/qZ67maz1sfm0RgZ8q+G9bI993Q6i77x/Rr3NU3g07bjGWH+0bfwDeBezSVP3m9ZzG7fArZnFrP43weRF01jlxej2NS4L4HqRIgcLESuN+8eRMPP/xwD7hz2N/6rd/Cpz71qdgr7AY4Dpti0jhJivjbBdyTlLL5dxPAjwKme5HfXs4dtVxGjT3q+7iNLHrNpDHGdaKMO96w4xI90tpoCUOFTDU2Pxq408CQ9iXoCHAPnCZKVhZFO4N3v+1xZNoNuM2aEFDxo8mkiFHo1S/kVJSyR/DCVGYhr1L1r1Ib3FFM3j/0t34eH/2RH+tNg+8sy1gOHz6MhYUFAe62Pf4GNWoNvBm/H6WrdNS9px8MAp6k++kd2wtbqlp3tYb7IF6n6/WeYzass+sAbuDDMpwmgdsWwsLAc5ErlSUk6oftAXm+jrZK1JT9uwIvTHm2ACsH1/Nh54u9ruSu50r3gmy3g6zF4nSCYxo7lioXJ8iHF2L5HByPte85ScXP2wroEVa32x5KRVsi/mwLppnSm46HCR7IaH1AIN9FQXqsS1l+rwY9r9seMwuh4wg+z9FhJX3I6EzQif6Kidk03KLvu85m0c9lHJ3yZlyTu5lTUkmA/vsXv/gl4RRYXlnB2TMn5VlINodk94TODu0TCbkBqMNGpQbvZo73e+wwXZrqqp12Vau6jsbGbRG36VSPgiatLwafSx+481wTyGjQOex9Mpm7466vU5GT1sIOAB2SpSUD57DdaegIyGZzAwR85nUEIJq62PgyGnzYoVOM3u5DgatxXPT+te1iAkUNYOPkMUzOccDYvN6wd808dwAUGxH3pPsfdg05JxJxj9qpJhDW/9Z6Jtp6T8vLBPkdBh3k04+4j7KF1fEh2WbIh2Cm6o8C7nH3XJ45gNLk3K5U2oOoq3YloH08OAXuexAmjWH27V1fX8ft27clgnf06NGBEX/mZ34Gn/3sZ3dcZT+MrWFj7CdwH6bM7hcsRs8zQXuSN9MU4qh7T5pX3HnDNqrdLI/dPNOkY0fd16gNazfz1RvHOOcM2+hivyP7rpSQDjZLEqZxEpV5AUqVMpx2U1pkZSSV2YffbuFdj5/DwakynNqWvF9inJNOKpNBLkyVz4es371r95hZVU0XgSjPO/feD+I/+0e/NnCLq6urePnll3Ho0CHMz89jYkL14H4rf8bRVUyX73T6xIJJ7330eQ8YixJBUt5+/VPAkdTa8Rny3+JVUciK9e8h54FQ2HUDWNksPK8N2y7Cl3TnPONrClzLf11JpZcnpnPJidQsG77jIlcsIQj6teCSTh52JQ+8QAFjpvd3M2BAwfdayHBdZQncfeTIKs8aeCsDMu4TYEtKazYrjqR8oSRQ3/EDlEhqF3iyfjPi/FEMcyGHnCBHMr9rgJBjW8PQKOO8RE4G4ZHI1siZ17rQDMZHwcpbed3qezPv2UyV52Nt1Zr4/Of/g6RTP/72x/q92QnUfT7vDGBrzwnrM+hYURHbrBDVfXs/w4B7qqvi7arq6lU4jWrPMSb7TJiabOonHVXv20OqJZkGVeb3+m8aSMUBJhJfxgGwvgO5TyQXd/4OWyMhVb5/bh+4KwCo9qkoENd/SyIfi+qM6Nw0uDOzWvRboeXB301HR9w8TJAo6jmU9Sh7NPoGJtmASYBez2XH3hSytut59R3L8TXyUX0TtTm518W9r3p8BhXiygQoB/1/XKaHvk7gkQGmv3fGySVOW+nOGEGPA0VdT8tFz29AdyZwBeRLE5hcOLJrpfgg6qpdC2mfTkiB+x4EyWheq9XC1tYW7ty5Iz17z58/v2NERt5Z8860eVOBxSn2UeBv2DlxyjyqMPXvmpxu1PXGEc844H3YMeZ3UQNNKbHBFihRGZi/J8nX3GTMe4p6Z6Pz1Ju5uYmNI5N45RpvIg57BvvxfKKbz37PP2k8BUIUOOnJVUCKpi/TWb8E5qr6ORt0kO+6+OAT5zFVtCWThe8ZielkjExH0toF7DN1nl2UaRyE12DEXVpwlSv43h/7aXzohz65Y3oE7dvb22Loz87OSt/vtzpwH1dXEbjT6WEaa6YxE/cea6eKes6BZHzzI4ZD6MBREQTVLm7wk4FPLA/21lYZGEY77/BQ1atWUd4xAq6P66JXE9hrBk6IrqMPKvM8XID9y3INipEfrstsIIF4gvVeex3VsVDdhyghFRSXQyRKr+8IsLuM6oeXoaHYUSR82phS4/Y/ek7a59Blzra+WG+6KgLf02dGFr0eSTOjJwHPuP1g2LufBAZG6SBTh0bHGGZoD5uLqTPirt+7ThfYXNvEndu3pd3b9Pws4HUQeA6sUkny4WkM01cjaaS6KsGIaTHroV99oJ1O3244r6ST6qpku6pVXUNz8w7k/Qk/SWtVr5foWtW/m2nMQ9+RHaQTWr1oR1AuwgI/ovY6UnNtOhTUyIP7p9YpSe8EgXucjtbHSwJKJLpusp5HU6llBqGDURwjCaRwWmbKudAHjKI6DfstCib19z27NATa5vtvPo9Rtma0rjz6LDVJmzkv08Yzga0G2GZWTjZSijBM3+nvBu7Z6BAQd4/cz9R5/cwQU7Y6w8icsynfbqjgdu7f+pmEZHXGGtDH0qleml5AcWJ3kXY9vwdRV43aw16v71PgvgfJ8iViBIYpIuyPzJT597///bFpt6x5/+M//mNJ0eW/eU4K3PubnqmctFId5d3Vii8F7uMv4lFG+LCRdntuMnAnCFORA2UeK+De7XpSx2x3HDx2/DCOLs2LU0z6NYfkaSS0I8iWKChUvbtimc+iUCrjwPGTOHn+7Tj//u/EoVNnd9wON8Wnn34ac3NzvTR5OtzeDCmz4z/F3R+5G12lAW2UU7IXtYhcPieR9Aw6mTA6FGIe1l4PvJs9voPwAFWSKannGrhzLeisDOXM4SceuEvbQYlYD0J9E7jLGgsBeg+chYCYGQAd0NFAoM25h7wJoedBVw9qW1XY6mWuypzWvoIcyFavHBOymsMIehS495ylWg7hCyC5BEOAezQ1Xos/Be7aMZPBxuoaJssVWW+tVkOMX2bSMNPEylvCA8BSCdYo8xhVKapAUVZ6BwzuRbvVdbt/I0efkeqq0XYVa97d5ja8dh2+Q3KJeKCcAne1wlPgvrOV4IMM3LPs1lMoIV+sIF+ahGXfH0nvg6qrRmvx1+eIFLjvQa5crCR9ajabEsG7e/euRN0ff/zxPYyanppKIJXA6yUBeoXpDCCbPKPt5XJZIvhvBkP99bpnjpvqqtdTuunYqQT2XwKprkrtqv1fVemIqQT2XwIPqq7af0mON2IK3MeTU+xRNIaZgspWS6zF3dzclMh7pVKRlPm3evrtHkSXnppK4A2VACPOL730kryjJKRjxJ0ROYJ2RuwfBOCe6qo3dMmlF0slcF8SSHVValfd18JJT0ol8AZL4EHXVW+wuHuXS4H7HiVP8M50vHa7LeCdkXeCA4L5Y8eOSWSPNbTpJ5VAKoE3XgJ8L1nCcvnyZQHoBOzstU3Qzt7tdK691dPktdRTXfXGr7/0iqkExpVAqqv6kkp11birJj0ulcAbL4FUV73xMjevmAL3Pcpf130SvLMWl2R1JKEjiOf//J3p9Pw+yja5x0unp6cSSCWQIAGCcQJ1RtRZvsIsGIJ1/tTp8Rq0v9Wj7SZw1wZxqqvSVyeVwJtDAqmu2vkcUrvqzbE201mkEjAlkOqqN8d6SIH7PjwHc5PRAJ4eKUbd+T+BO0F7Ctz3QdjpEKkExpCAbr1CcE7wzui6/p892wnqzV6nYwz5ljgk1VVviceY3sRbSAKprop/mKmuegst8vRW3hISSHXVm+MxpsB9n56DZi1lHan+nyBeR9o1aB/VzmKfppMOk0rggZVAr/VN2DuVIF2Y6HO5AcD+oETaowsh1VUP7KuR3vibTAKprhr+QFJd9SZbsOl0HlgJpLrqzfPoU+C+z89CbzS6ByR/TyPt+yzkdLhUAmNKQEfVuenoWvYHFbAnAfhUV425mNLDUgm8jhJIdVWycFO76nVceOnQqQR2KYFUV+1SYPt8eArc91mg6XCpBFIJpBJIJZBKIJVAKoFUAqkEUgmkEkglkEpgPyWQAvf9lGY6ViqBVAKpBFIJpBJIJZBKIJVAKoFUAqkEUgmkEthnCaTAfZ8Fmg6XSiCVQCqBVAKpBFIJpBJIJZBKIJVAKoFUAqkE9lMCKXDfT2mmY6USSCWQSiCVQCqBVAKpBFIJpBJIJZBKIJVAKoF9lkAK3PdZoOlwqQRSCaQSSCWQSiCVQCqBVAKpBFIJpBJIJZBKYD8lkAL3/ZRmOlYqgVQCqQRSCaQSSCWQSiCVQCqBVAKpBFIJpBLYZwmkwH2fBZoOl0oglUAqgVQCqQRSCaQSSCWQSiCVQCqBVAKpBPZTAilw309ppmOlEkglkEoglUAqgVQCqQRSCaQSSCWQSiCVQCqBfZZACtz3WaDpcKkEUgmkEkglkEoglUAqgVQCqQRSCaQSSCXw/7d3fjFVXdkf/76IjeMME6ej0oz4APxiRUygJNiITcFGB52Ean5QFadgowJmuDxwZ+I/KAX5E+fyADQiairYopU7qZKMoqbCpEjqTQZISq0mwIPXX8qMoinVGsGXX84959x7zrnn377nHrzA4qn1nrP3Xp+919pr7b32PkQgnAQocA8nTSqLCBABIkAEiAARIAJEgAgQASJABIhAmAlQ4B5moFQcESACRIAIEAEiQASIABEgAkSACBCBcBKgwD2cNKksIkAEiAARIAJEgAgQASJABIgAESACYSZAgXuYgfLF3UVjej2qpWVHLUJmVg5qHJlIWBj4YfLrOsRVjqO8tQ6lib8y35rHPfhzdju6uTc2FmPsk3WI9r39CF+VObHfw/13HE51VWD778wXa+5JsY4MXLtVgFRR3rR83GnIxDLdQgQ2pp6VyiPWZa6Fsn4wXZe0bLN9yCIPy7Msclp59hcMX25B9Wf30PPkJZYuiYPjEweKkn/LF/r4O5ysbUGT5zkWrk5D+ZF8bF8pH6cjnQfxdtMi+Vi704bVhb14KGlaeWs7ShOttJXeDT8Bs+McCNlWBTVaaT/0pDLSGZX2YwHe2rAJrsO5SPq1ETGj8o3et2ILjcqOpN+tcjKS5SdcPVSKD/uU85nRe8a/mxu3dstn3E56woCA6PPkHMRE6ZuvGFckjxfWtrHY41eMPcjXZJXVSvvV6/rv1Sok1o7BPv9mJmW0wofenSkCFLjbQlpF0Z5+h8bCBlQvzsHgqT8h1lfvj7iwvwI979fh9Jbfs7VEGrgjDV03D2A9tyDw9DbKslrQ7iuNAnffAoqVwF36rmofshhVlmeDh8OL8e/Q1jmJbaUbDBZHGIbSndNILryFNc46fP7+G5i8fQJvO+/BcbYJRQmCMz29C4MNmzHZUoyMm2m41lGAVN9YG8VXTS042j2Bh4qx5r1ajpRa4JS7GttjGNpDj84wgRmwVTMRuEv09MX96yjZcx6Xku1YSFQKQ4F7WAbs0z78JesMvvQVloSL3U5sNFx0MVOz2TnWmm020xJ6xiKBVxy4y+ffSB4vrG2jwN3cyKTA3RwnespuAhS420JYw3COdODdPTfwVu0JNLzDsLuu1kZxElu+CGv+8xLbWs/4djNf3D6BPzjHsD5+Av2jMxW4s0CcyUmFtS6pHHb0oQ3tYUFv5llhXD0oKse/sry+rA4cduFzbmHpThteL+xFoes0ataN8VklUXHYljyGSx7pWPsFNz8+gA9uhpIlYaaR9Ez4CNgxzo1ax+IoGumM2u/T6P/7PmR3mQkAjcoPpyxGZUXy71Y56cvG74p74chJwpduD7LCMUdGMk5qGzuBVxq42zv+2WHovcHaVhZ7HN6WspemlI1VVvYaA29Q4G6FHr0bPgIUuIePpaQkDWMyNYAjG5vQ6k/1Cn5ucqgDzo97cenJSyBqEbYVlaE5Nx6vKdvpn8TS4XDfQg8XaO2Ox3DLXmTczMCxDTdw1C0GU8p6NHaJkjNwKs2L45+N4efFcfhbQxkKEvgFhhcjnSgpu4FLT4Asxy5s7GuHc0g7VV5bDmNDq18X8OJ+D6przqP1h5dYEbsKpUccKFA9ZmCBr1b6v6U+FNqTnIHm+Hs47h7H1BIFZ1XZnkuOP3C9wffrlmfaHLzfnIDTNSikv8dgm7MMNe8YZ3XwDvQ9rOHGU/ItSaAeBQhjjg/kJ3CyZBCplXnAF/n4o3+sce27i8ZM7qjIAqzASzyIikGh04Ga996QHOWgoN4W08Nc6AzYKkP7oafTRvbCXOBu3h4Z2Up2W6ipi8JCWJYjHxs9bhwXj6N8tAoDnwn2LXkrzrlykSQer3p6Fxdc7WjsG8fo9AJkZu9CTVEmEjR2p7VtZcAWadl8+VBis6Vs9kfI7PFk4Fp3Ei5xc6Ts+Bf8i4YsrIxlT0d5lAfVHm6BZxO+z1JkZ0mOCT30HXXLh+uv63zZcnrzNJvszAo7f18ICtz1xvAC9P/9ALK7UgLZiFMDqMpqQlPaXozVbcBCTT9CLFccH/8Dx1t30DQgoufm3xw8yJaOF+U73JgqDcoaMR6T2j6YsuMNy9LJNLTiY+mNb0M7m6yic7J/K8VG6Nk4E4E7o400r1BmA/cQbWtyOo7FjqG1i/MLk1DeXIydvmOJLLaXtW7z0tOTkUOAAndb+kLL2TQwOkK64KSwwznSWYa3m57j2NkWFCUoGuqfxIpx8UkLPnjGpYWuQk/BIZQkOtAV1YRs1sAdcWh2V2DnYiHdXjT84oSXzKdMRw+1IbekFwPQCNx15TBwxI3q4o4CZLdgILsMXaVrMXm5Cimu52h212NnUEq2oi4Wvprn9q30ofAuYuDqqEfByh9xoewQSobS0NV9AOun9WRTyqLzbFQP9mW3w+uowvXclRjmUtw7ojUYScbVeA/25bXj0vQCOJpPoPBxPRIrJWe3NHY8/t2oCNwf9+FI2Xl8n1yMc/4+mkB5qwuliZPCIgQF7raYHuZCZ8BWWdJp9sCdS5Xfl3ceAxuL8S139weTPTII3I1kUdqNxzq6+ITPYMHqTehtzkPC0AmkOD14uDwdXWf3Yb23De9yvwuLssAoTu6qxtHFm9DbkIck3MXJsnocfbYJvee5/1f86dpK0RZp2PygccRgS5cw2h/BrgzkHMQPpXHq2RLCIodpViZlP+WuEI7yKOSbuovGPfVojdmFaw2bEXu/E7l5VzBZVI7r2eO+tH7VeZpVdmZ9nccvaAXuWn6LcM+KmL3xgtOvEg+2cRljiYM6fkRANzTHh9ZZa25RkVrEZAAAIABJREFU3T+mbNRHM+NbK3A3smF6Zev5Fov54y7q/qsOUxkzIxtnFLgbvW9FfxgDd61xqWVbEYNjZ8tRlDAp9wsXMtjeBFa7boUHvfuqCFDgbgv5EJ1hri1TjzDc50H/0DAu3byHgWdQv/RCMondSXAjsXYRLp5NQduediytPYGdQwcku6BGu0gGvwtOU74/ffFHXOAWCEZ1LqfTlMPAETeoK+EbF+IODweYCBx+dtah631uR1f6p1KXWb6hBu66fRjcnv9+XeUPjgse68k2yaemC5Pxa3ocNtzjLy7kMjayc1CYm47UmCj9ke4P2gGs5u9hWChpm+9SObOBu7ImIXjpzzuIH4pf9aVCtij8LC50BmyVJZ2Wj/vgiy9FR0XSBWoXgZq2R2G2haLOqOmiwGWpqBdK/VL8P38MyiMcVeH1We3fRBKTurZSydUoXZbBli4XLk41aX/4y528vsXCiuQov0yB+Saw426WlSnZ43Mw2CbeN6OQTxH0BSm41nhilH0WG46Zb7pW4O4PUJVjeBQn/7caRxO4HfY0fM/twHen+BbJ13hMzLV640MrcJe9I0dkakxqymKlLEVXWbHHRr6FkZ1VYyr5N2MbJxzR83OS6200o41kG8SMgbvJvvTvqHMbY82bfRk9Ur+wNJHB9gY9a2TX2QjQ05FBgAJ3W/pBwxn2p1mXYaJ0bXAKDBfg5LSjPz4dx0q3ImnkDN52adxWKZ3Etgz6zs6vSItDtwe+NOpYWfqytcB9RdCtmQYXMunKoR+4B9/QKa9LbEtQt6neNKuoi4WvYap8KH2oIruYLnvYBRdafLeTqssGWeAOoU/Un43FcGc9Pmzy4oHwwAplyq30RWF3qdoLICoOpzqEXSjZmXZlqnwg7T5oxz2oUYLcEXEbsC0KP4sLtd9WWdNp+bjXDNz1LqBkskf6tpLZFuIXbV0c5Xfcs8Q7JAwCd9XbiyX2w3cPheRPfN6MPVnm/xqJViYMiy3VkVnyRRW+XaJ9V7lgVZour5TTJCtzsnNPyeUT7avqTdG644lF9llsNl5F05kDd8B7uQwprtdxzr0J/TlN6BeyV9h0I3h8LAvhdnO2OvUDLray5J1lzR7r+BbP9PxXtXlGZSND7YZ2me5PyPwgZT+o6q2mjVRZ9PWjUrsfyubAXTqH6cnMNJ9R4P4qTJXddVLgbgthDWc46HI6fWeBv5nba7jjPlEK/kzxNIDlm9D7jzxMydKXle0x2jFXKLtgRLZVNuL0e9xnwvTfVxpPuRzmdty16lqh3AXW7T8LfLUCd0t9KLRHY2V1x3hg9z34s2kKWUxx+Akjd4bR/4Ubzr5J/tz67ngFsUe4WnYIH3q4OxUkQTv31Ph1/DnnfNDldI7mdlQkB4oxDNylF94F1W+LAlKhpgnMgK0ysB/6Om1gL0x8ilLpqOrbIwNbyWgLAwsNKroo3CFhNnDX3o0a9O9WywJ3XRthtJirHECh2FIT9kf2dRRlnZLLBVkDdybZVQIzYcd9vX/OC7RNfzyJz5mQ3bSO0oM+AiEE7twclptzHgt9mxrj/mOH8h1N/bHO67BSX4z+P7jP2Oo0CNyZx7ekPZbssfb4vrjkvOyzaMZ+X7BtN7Zxoe64q9tINs0S+uSxNFMH4O1BYGwFjxWj4FnfL1TuuLP510Z1sxGgpyODAAXutvSDirP59D4uVFajZDxDch5R/pyY/ryjshGfbhj3nbHjdkG1Vv196dC+XcxY4RZvYKnvnOCbkAdTQqD9LB3XOvYh9T/8eb0erTPqyt0XozNRiklNXw4DR9yoLuX5q6tVSKkdR3lrI0oTlengFviqBQSW+1Bc4Y1GeXMdSpMVZ5mUZ9xlsk3iqxIn9j/dim/bcpGgxyHKjc17bmCp8Ik3jHQie88V/Ebc2ZOOeWEh4ntEo7y1DqWyS/4Eow+Nz8EJ5QQF7vf/idw9buCjgzi9+03+HoIm4Jy7Alt+RxOJLSYn5EJnwFZZ0mmlo2bGyZY/I6aoqttVjUBdy1YayaK0GyMd2rq48grTjjvEzJhQz7jL7ImSq5FeMtjSKB2ZNbICZGnxXKqosPPm/3fGwN33WVTpXSi6sqsFZsJZ2Rje9sU+vY0j2S24lOVAb1ovEg8PQ3U8McgessrO1xdDCdwhXHzYB0Caps08Ph7J51/DQF6lk5jqNNBHprIUbTGyYSH6Fp8ubvcdYzRnZ9V0jjsqyt8tUa1p4wwWTAzft6Y83OJLRuUEdrjKUbHu98DT+2irrIBzXHrPSIiLopwPJvUL72cIn95lsL2UKm+tg2fJ2xS429JRKik4aucug4z/I9ysqUdJ9wSwJAbbcmMxctKDKUcVunJXyluqmMRER4f/VFeUInDnb0LeV3IF3dPcTfW7sN5zBk7uFt9bBUhVacdXZU7s9//O3fp8Hc4SN758tgCZH+Vgy1C77vvacjxXpDoFd4B+XfIbqJdynBzijeVGTj0DX5GJtEjLfSjIrnl7qL5s3q9dyK0dxuj063B1NGAHArfKKzl4b5/G8SYPvvS+BBZHY8fuvajZvRbRCkTDXxQj4+Tz4E4Q09qf3kVbZVPgxusj+djuu+k08Ke2487VX13r8X0dwXfz/ycO4QsFRgGCLQpJhWoSmAFbxZ3F1rUfeuPe+o47l47NYo/0baWRLMHt1dRF1mCU60PpjcngbjrPQY0jEwlBKeh8h0tvnpbbiBCdS8m5Tb25ypz9EW3BKpzrPoQt0pvx7/8T2Xlu9Ivp8iGwMi+7RhARdKu8yFp/HjEnO5kkZgIhBe6AuHCX6axDp+QeHLbxAcjn372YzFO5VV7vyE5Y9ZFFt8PrY2mPbzY7q3Zbuq+lujbORKYDo41kG4e/YORqO46c5L/YAyzAWxsyUOPMQ+rvxJJCtK3cccYNwzjS5MVUfAqOfbJX8LWCyzM/n5G/xda/s+NpCtxnRz9RK4kAESACRIAIEAEiQASIABGYMwSMFqfnjKAkSJgIUOAeJpBUDBEgAkSACBABIkAEiAARIAJEwBwBCtzNcaKnRAIUuNNYIAJEgAgQASJABIgAESACRIAIzCgBCtxnFPccqIwC9znQiSQCESACRIAIEAEiQASIABEgAkSACMxdAhS4z92+JcmIABEgAkSACBABIkAEiAARIAJEYA4QoMB9xjvRxK2YM94mqxVqp/pMfl2HuEruc23KT41ZrdPM+1ZTkFhu5DSqy+h3M/LQM0Qg3AR+wfDlFlR/ds93S+7SJXFwfOJAUfJv+YokN2svXJ2GcpWvCox0HsTbTYtwqqsC28WbdYXvYD+UNFf1s5YmxZkc6cHxpsu4OjSJB1iA+NWrUFScj4Lk35ssIfBYsE16NbppbBtnul0zXR9z14XxhUids8IoIhUlI2Csb3rA5pNuiBzmgsz2y6A+N+1FgTiHqn1aWDbUrLTRyrtkIGYrAQrcZ7znIitwfzH+Hdo6J7GtdAOWhcxCy3j8iAv7K9Dzfh1OK77fG3JVTC9aNWoUuDPhpodnH4E7p5FceAtrnHX4/P03MHn7BN523oPjbBOKEoRvIE/z37KebClGxs004duy3Gd7RvFVUwuOdk/gIeJkgbv3ajlSaoFT7mpsj7GG5cWdNmQXDmJN5UHUvPcGXsNPGL7chA9cXmTVutDwjrDIYKoaNZtk1U6YqljxkBnbONPtmun6QuEWrncidc4Kl3xUjpyAGX2TvyH3jeaTblDgblZ7+LnpFqKLynB695uIxjS8X7dgX+UwYg+Lfq/R2DH6ncal2f6YL89R4D7jPc2mpPY2L5LaYoekVuWjwN2OXqEyI5iA8K3kB0Xl+FeWF3/ObgcOu/A5t/AmfEu70HUaNevG0Jhej+qoOGxLHsMljzRw/wU3Pz6AD25m4NqtAqRaEncUJ/+3GkeTi/F/R9bhNUtlab1s1U7Y0ihofufYruqoXCJABAQCkWoTZrKD5gIDO2UQ5qaV+bjTkCnZ+JpG/98PILs7CRe7SrHx1+FsQzjLmsmxRHWFkwAF7uGkKSlrcqgDzo97cenJSyBqEbYVlaE5Nx6vBaXNKBRRcI6zHPnY6HHjuOc5fCmqH63CwGfn0frDS6xI3opzrlwkLeQrfHG/B9U1wm+xq1B6xIGCxF8FHL/kDJxK8+L4Z2P4eXEc/tZQhoKE5/iqzIn9HrHRvOO90avVbnna7MOoRcjMyofrr+sQq5YK9PQuLrja0dg3jtHpBcjM3oWaokwk/JqrT5BZtV1cu4P/vN+cgNM1KKTzxmCbsww17/BpsiGzRnBg/mKkEyVlN3DpCZDl2IWNfe1wDgUCEMO6kjPQHH8Px93jmFoispb0RVrAyGv3m1J+kVc6jsWOobWLKzsJ5c3F2LmS52XcrnSUR3lQ7UnCxe5SpI7q9LNNOkHFRj4BPp30HtZwgXvyLbxe2As+UI8ChKCeD+QncLJkEKmVecAX+fijWxq430VjZj2qsQAr8BIPomJQ6HT4dsv1/v7dqCwHwEgH3t1zAyvExQPNApQOTbBuG+qIRDeV1ejZH2P7G6ruBTtp2jKw2oyATQnYhU34Pqse1SIHW+YiiyyS5e+vf6I19wFSW56ZnYE13hto8ttyFQc4zHNW5Gv7bGuh0TyoNqYN5jrJUaCATxOHfwf5Rjl4kC3RDQ6d6rucP8RlI+n5P6y6au/8zmQXdWQ2LEfL3xPsjJwKi88ltwkbfT6m+Meq54CerZe1UTgO9pba3DR0Gq+X3BLmTmGR27JvqOazS8dlOka5BYOuFHTdPID1XHwwNYCqrCY0pe3FWN0GRBuMS9OyzzbTMcfaS4G7HR36tA9/yTqDSUGhRzrL8HbTcxw724KiBINUedGIrd6E3uY8JAydQIrTg4fL09F1dh/We9vwbmEvwDnWu+OBp7dRlt2CgewydJWuxeTlKqS4nqPZXY+dMUJdiEOzuwI7F99GWVYL2v0OqqIteu2OvYvGPfVojdmFaw2bEXu/E7l5VzBZVI7ru1/yu2/+ckdxclc1ji7ehN6GPCThLk6W1ePos03oPc//v+95zXYpOuVxD/Zlt8PrqML13JUY5lJ2O6J5GRdbYK0M3EUjl8ynBkcPtSG3pBcDECYRM/2KGLg66lGw8kdcKDuEkqE0dHVzRlTJWq/fNCZ2xODY2XIUJUzKy542wYBLZXZX8GnLunLYoRBU5qwgMN6DfXntuDS9AI7mEyh8XI/EyjH4z6YLgXt3zkFMlL7pFyko4H7chyNl5/F9cjHO+W3SBMpbXShNjNJEoRa4T37jQtzh4UAbQg3czeiuVuCua3/M2d/QdI/BPicw2gzRHkntgnIB1qa5yBILmR3TYb9EcFi1bHnQYnOY56xZofCzrZGi36AxD6qN6bD5NApdnNLzh2Dg/zDqqp3zO4td1JM5e9zY5zX0937Bvxud+KP7OdbklOFa6Vq8ZqZ9Mhumwdasb6pn6xVHvnTnJnHRU1jk5v3dcPiGxvHD6sJeZNWeQMM7v8ILLn4o8WCbb/Hdqz8uGWSfbZZjrrWXAne7enTqEYb7POgfGsalm/cw8AyC82mseNwu19K8g/ih+E3/LpffWVY4z0HGQ/j9Z2cdut6fVATUyl0oldVIrXajDVKDIMcmLyf69gn8wekJ7NRxWQGyfxNWIP3G1CAlXZSZy1zIzkFhbjpSYyQBQKislYG7YGzzBaMH/IgLBYdQMipJ+TVdF/Dfr6skgY+c0WvKgETWb8qdSXEnYRcGmzf7VvTlZXMrqwbjLT4Hg21/4ncDuD/N5+1SCCo3ogn4g3YAq3MweOpPWCgbv9wOU48vdd4wcFcKKjgE/aJNYwARtsBdd8wbpB/q2B9T9jdk3WOwz4kaDisXuKraDKFsWdvUs7/COhdZZSF5X5d9wg1ftsi2ykacfo+7A0Fpy22esxjGOD1qloDRPKg2pnXmOgafZpnKopaWPyT3dXg/Re3fAlIbyWXz/G7kO0gycLR9QBNtNPD3+PPivRiIEjc7jHwVjf6WDSdGPU+4xc9xWr6mpGzR/jia21GRrBjDaoG7ZGE4dN9Q6dMr5wghfT+B22FPw/e+lP0U3+bRW0MGfjmD7GY1lp6zhwAF7nZw5RzVnHb0x6fjWOlWJI2cwdsucefKXOCeJabfKJ1lxf//92oVEmvHgqXw7YqBLXDXafeO+3w96jdDy2WC0CbZs7qGzOgs+S8Y7qzHh01ePBAk9R8XeGaBtSJwXxHUbkW7mPoV/jPBfF9OyPpCZBTUcYrdTP53FQdeyjNtmGG88QGY9vi0QyGozIgmIOykVHsBRMXhVIeQmSE7065MlQ/c5q6a4q7mPKmO7cCDquXopSPqOGjLlItyrLorK1vb/iy9yWJ/WXVPofdMemtgMxT2iL+YVD1wt2cussiCW7zUmfvuJLgV85X+onX456yI1vhZ2rgQxnSYfBpl4K46XgSq4rjU9n+UX8J4hfM7g13Uk1nfp1DKp+bvCRkv3gXIl144ytA+9cuVWX3TRdq+pnA01a88OnOTuFDDbwJ5FX64Fd9Q6dMHjx3v5TKkuF7HOfcm9Oc0oV/IzjUelwyyz1ILMleaTYG7DT2pVBD+hmUv0467aWdJuSvG4swqHDWlYZa1W1idXu/fwZBWZHZVc9CXgluRzLjj7q/qJ4zcGUb/F244+yZ953AvLjkvc9CYWCt3YYRARWuXRhnYq9ZltMMlrLpCt9+Ug1J/RV65qKLPIODwio6F/HkbFIKKjGACj3C17BA+9HB3cUiCdq7F49fx55zzQZfTKXcYDAN36YV33PEelb8XIx34sPAGepZvxbfncxHI/DZ7OZ3SgZHvsJrSXZ0z7nyTVezP8vPy4wS69pdV9/SdTn29NdrFU8sysBi4M81F1lhwTnpQ1pGUvYEtT1XMfdpZYlbnrAhW/VnXNPYxreuLMfg0Wjvuav6Q9o67OJaUx4Ve3fzO5KsKgaqazEzlqNwt5L18ECmucSxNy0ev5KI3tnLVBjSrbyr2TbCt9x1Nlf0Jc9OSXRg8xWdC8n+/oP/vpcjuXoWLXc7A5XRh8Q0NNv6EeTs35zwWpsWh2zMuHNFVz/rgx6pyXJqRfdYZjznVYArcbehOMYVmR2UjPt0w7jsbzu1m8YFSeHfcg864X61CSi333fRGlCYaBciP8FWJE/ufbsW3bblYKqRvq7dbWBGN4c9/xz69jSPZLbiU5cDgXxehVXrGXdzBMzrjbjZVfqQDm/fcwFLhk1UY6UT2niv4zWEXPl3c7jsDa4614Mw/S8e1jn1I/Q9/Tr9HPMNucMY9QZeP0K+IRnlzHUqTFefQjc64y/pNY2JXln0/w/dprgQPfw7YHANAf3zaoBBUZOQSEC5/+54bW611KPVdain+CTsj0PgcnPBYUOB+/5/I3eMGPjro+0SO796NJuCcuwJbxO+8S2rxftOIfYcH8SA+Bc11pdioOEuo9zm49ZV1OP0et4Olr9umdFcrcNexP59vGJPfMaJrf1l1Tz5XiMdr1PVcOcQ07JFgM1KV9sj3urXAnW0ussbCt7umvN9Fyj5+mL+UyewZ93DPWZGr8bO4ZexjWn+u0/NpYnFV4hslaN2JoOYPORahlfP5NP0fNl21c35n81W1efWm9SLRtA+i2HEXFoi7o+KC5gi29hkH7suM9FzP1qt80tj/Obg8B5qL12IZfsHI5QZku7xYr/wcXFh8w0mZzx48LjkGwmdc+wBIjyaFWfZZbEhmfdMpcLelCx/hZk09SrongCUx2JYbi5GTHkw5qtCV+1yRNmPRWVLcKr+Uq88h3uBsnKLk/dqF3NphjE6/DlfHQaz4QqvdK1VuUc1BjSMTCWpOoPT2SnA30IvPqjiIKiuwym7x3j6N400efOl9CSyOxo7de1Gzey2iwcKav2l4X8kVdE9zN/3vwnrPGTg9gTPsL+5fh7PEjS+fLUDmRznYMtQu+d1EXclaN78H73BJb6OW95vGxM59TWDDMI40eTEVn4Jjn+zFdt+t8ibaJQtK9J5faYtGUKGRSWD4i2JknHwe3Dgxrf3pXbRVNgW+bnEkXxhzgVfUdtw5fa2u9fi+qrGC+9LFJw4UJKh8MUIIvtqTt+Lb2lwkKNMRhWomR3pw/O9uXPrhOR5iAeJXr0JRcT4KkgNpp/q6zaojciTa9kf+VQ99+8uVyaJ7wfZbe15R6q24i6dlM8K/485Jp23T1OqzwoLvHz0b6r9V/tkCbPvofbzlOY+jZm+VD8OcFZkaP5tbFcqYNhhjQbekB/wUuW+0F5N5RrfKS3wcXf8nkuZ3RruoyYulHHngLmZDKanwG10s5ZoI3H0LfpIb/4P0HNCz9Wo1TI70oe0zN9r6JvHAPzftRUEyd7eGxN8Nk29oOC65rwwJm0yZzjp0vi+5MynMss9mazKb206B+2zuPWr7PCGg5vTOE9FJzLlNQPdSxrktur3Skc2Q8xWChenAZX328qfSw09gro7puSpX+EfA3CyR+n9u9qt9UlHgbh9bKpkIhIkAGfYwgaRiIo7Aj7iw/xBKnmXgWmsBUn/9I74qq8B+TxzOdR/CFtk3eSOu8RHcoHluM4QvGVxanoHefxQgicvsyGrxfRHhB8mnDCO4A6lpQQTm6pieq3LREDZFYOo2yja2oD2nDBOla029Qg/NbwIUuM/v/ifpZwUBmthnRTdRI0MjMHUfXzW1oLprXEg1TMHf/pqP7Wqp9aHVMA/fIpvh/eYEnK5B9Dx5CWABMrN3CUe75uFwmBMiz9UxPVflmhODzlYhxMv3li5JgqvViS2K+11srZwKn7UEKHCftV1HDScCRIAIEAEiQASIABEgAkSACBCB+UCAAvf50MskIxEgAkSACBABIkAEiAARIAJEgAjMWgIUuM/arhMbHs40q1DKCuWdcEA3qlfxyZFwVOkvw6jusFZGhRGBGSTAojeRrgcssswgYstVKblb7Qer77MKNNP1abXPajvY3ld+GeGtDRmoceYhVeUTiaxE5+fzVvRb6DspuCjl128inWq47YBSXha+BrogXELazVWxsRhjn6xDtK86sQ7uv+NwqqsC239np1xsOhvpI4DaNz8JUOA+6/vdmiF6Mf4d2jonsa10A5YFfavUDBxr9ZupQf0Zo3pZJh3WVhjVzVoePU8EIoUAi95Euh6wyBIp/M20I9yO7Uz340zXFwGBuxC4DKTtwrXazYhd+CMulB1CyXgGes8WIEnjM4hmRsP8fcaKfquMwaffobGwAdWLczB46k+IjXiw4bYDMxS4Iw1dNw9gPTfmhUsj231VU+Ae8UOOGhgRBChwj4husNIIK06QlXfFNoejDCvya71rZVK3oz1UJhGYDQRY9CZSdV/kzCLLbOibSLe5ZhlGyrh5te0QL6biv1dtlh09FyBgRb81+n6kA+/uuYG3ak+g4Z1fRTjsWRi4L1+ENf95iW2tZ3xj/sXtE/iDcwzr4yfQPyoG7krsr1ZPI3wQUPPmIQEK3O3q9Mff4WRtC5o8z/HQl4KVD9df1/GruE/v4oKrHY194xidFm67LcpEAvfpoztteL2wF1mOfGz0uHHc8xwLV6eh/KNVGPjsPFp/eIkVyVtxzpUrrNILRi05A83x93DcPY6pJXH4W0MZCoRbmSeHOuD8uBeXuNt1oxZhW1EZmnOjcbXMif0eEQBnNHPwILse1Wn5uNOQGdiBT05HeZQH1Z4kXOwuxUbZJ5qCjap6ffF4TYX1i/s9qK4R5IpdhdIjDhQkchOmKFc6jsWOobWLkysJ5c3F2LlS8ru/rcCLkU6UlN3ApSdAlmMXNva1wzmUgWu3CpAKQLOuUJlL6maR2a4hR+USgVAIhKw3Rhk6lvVK6ZgHbN2pNC+OfzaGnxfLbZ2RLLq2NwiekQ0CtPU+8K7UdqaOqtniEG2j0k6L/2+ZuzFnVrnDNmcwy2aij0zZcbX+3ITvs6TzpV5dysHFje1D2O95Hc3ueuyk26RNmS4j/db2J0wGg1MDOLKxCa05BzEhfDZQr0zplwuWLonBNmcZat75va8yNh0RxpLS14KOrxhkf9WyCPTeD0YeOl+TqfI56XC4b6GnqBz/2h2P4Za9yLiZgWMbbuCo2/yOu7HfmAH1OcI6I1MDlR4iAjYSoMDdDrhTd9G4px6tMbtwrWEzYu93IjfvCiaLynF9N3ByVzWOLt6E3oY8JOEuTpbV4+izTeg9n4ckwTHB6k3obc5DwtAJpDg9eLg8HV1n92G9tw3vFvYCguHzB7iIgaujHgUrhRS8oTR0dR/A+uk+/CXrDCYPu/D5lt9jpLMMbzc9x7GzLShKMFqxFX7nUpjcFdiu6lwoyniqV58CNpcmld2CgewydJWuxeTlKqS4nguOjFh3DI6dLUdRwiSfWijKtVBR79QAqrKa0JS8C4MNmxE91Ibckl4MQAjc9ep6wi+WMDMXHT4Wme0Yb1QmEQiVgBW9iTFw1kK1Zf5ASiNwRxya3RXYuZj/Nne7+LyRLBjVt71agTs0bJAZ2yq1nSx2woxtNAjcQ7ZnYkCgxVlXDpvnDNYxZaatpuy4mlwhzn1cSnZJE6pHgW2H63B6Cx/o0Z8BASP91tUZk4G7MhjWKzOqB/uy2+F1VOF67koMtxQjoyOa918Wm/C7ZH6V2vgysldG/pvR+womlviaDdyLcfFJCz54xm0OrUJPwSGUJDrQFdWEbLOBuxnbqGW7ghY7GBmRkhKBCCBAgbsdnXCnDau5XXOVdCs+NciDQtdp1KyL8tUu+7dfn/cFkUvzDuKH4jcB8VIPcQVY+f8qu17//boKiZVj8KfgTT3CcJ8H/UPDuHTzHgaeQfjNyPALv8fnYLBN68yXisHWrE8Oe/IbF+IODwfaKcj2s7MOXe9PojG9HtVcIN682ZepIJdLUa/g0OX7mf+IC9ykMMoH7gl6dSXcsMwcJmW2Y7hRmUQgZAJW9EbUUcmOpawdQtmh2zKNwF0rsDeQZY11+tjdAAAIIElEQVSR7RXscUAGcZdVywYB2nqvYTtN2glTttEgcA+du9Kmq6QkG80pNs0ZYkaaedlM9JF0/DLJFcrc9xOuHirFh33RcLiqULHutyGr7rx70ZKtekOBSyvQlP/7a3p+w4Z7+HN2O7q5LMbsHBTmpiM1hvfpfH+hjCWJ3hj6iuvGeB9Jww5Es9o7S3wFf01rLpD4rXcS3EisXYSLZ1PQtqcdS2tPYOfQAfzRZOCu2ydBc5L+HMLMaN4pHQkciQQocLehV/TOrqn+Jqb/cbviK6/wqfLCDnkogbs/3Z4rI20Y+3La0R+fjmOlW5E0cgZvu8Sg3mTgrmWMfewUZTzu0alPDltkEdQFvkUKKCYlyTECH5sJ2e+4WoXEWslihf+2Uj5wXyH8rlrXex5rzBlktmG4UZFEIGQCwfZI7ujo6o2ajkpbIrVr3K4i8yIkW+AutjVwZlhdFtmZYmUbZSRVnHvp80y2FT75tW2xFduovogZ+hxiELjrymGw82ZxzpDNbWbGFEtbWZ4NWQ4zfEJW5zn9ojVb9aa5wN2fKl+GidK10PdRYjHcWY8Pm7x4IJTuP8b4TE/X1cZA8L8Z+ooKH0h5uXCwT6T0oeSZHtb4qvhrUuJS279l0HePwIq0OHR74LtJPvaLfNOBuyiXOb9Rfw5hZTSnFYyEmzUEKHC3o6uEHff1lY04/Z58RV17FXUQjuYTqIjid9yZnS6Nnekd9+UBrfdqOVJqvWw77gyBu9IQyutTOKfKzAA1p5lxx32bn7l8x32FXl0WAwwWme0YblQmEQiZgDD2Q9Ibs2fcQ16ElOtwalB9CqfMQBbtHXfB9iZLdsukgVlYbCv8QYC4cGDZNhqdcQ+Zu37grlwg0Z9T1EamvHwm+8loq5XBiF5b9dthHGwxyRGyws7jFy3ZKiU3jQUUxeV0QdmLqvh/wsidYfR/4YazbxJrispxccl52UaCsY4Et8fQV0wOdcddw95Z4ms2VV7YlMmsR/U0gOWb0PuPPEw1MgTuZvxGo+NWwu/aO+5ac8I81j8SPWIIUOBuS1cI52Zi+PPWsU9v40h2Cy5lOTDoWITWPfWoNjjjzhy4IxrlzXUoTZafBV/j4dPRd1Q24tMN476z99VeMVX+Eb4qcWL/0634ti0XCWYuOwnipZ5apl6f4mXlWaWrVUipHUd5ayNKE4VJSSnX/Qxc6yhAqtUz7tK6EOJiiWD8xdQtUzLbMt6oUCIQIgHWc41qOmqQKm/elgmB+rN0XOvYh9T/8HeD9Ij3VBgF7kayCHePaNpeLdumYYMSdG1rsCMrpr+bshNmbOMrCtzFY0fqcpjZUbYwZzAG7vrMWdphHLibmwfM8AlRl+f6a0b6raszGotyUtv19D4uVFbzn+jj7hvieOqVGeXG5j03sNRZh8/ffwMY6UT2niv4zWEXPl3cruN3GY+lZVzdhvbKIGPS8H3FgLHEV7mIoChblm0Vi5sfH8AHN4GlOQfxQ+mb+DdD4L6MyTYaZG2xMprrOkbyzQoCFLjb1U1Bt8rnoMaRiQTftyslN32Cu3Fe8hujY2J8+/oj3KypR0n3BMDdepobi5GTHkw5qtCVuxLer13IrR3G6PTrcHXsxWSe9pkp32RiELgvg359ytelt4P6bmV1OFDzHnceTTxfuhXnNgzjSJMXU/EpOPbJXmzXulX+/nU4S9z48tkCZH6Ugy1D7XB61G+Vl9UVKnPJqq4eY7uGGJVLBMJB4EWoehP2HXf+yxD7Sq6ge5r7+sUurPeckeiw8dlrI1l0ba+WbeO+4qFqg/Rs3fPgoz7hto2vKHBP1ZVDTW4l2OB+NG0/mW01Sx+xPMvJFIocFLhbsVlG+q3tT2iMQek/+77+I/HFhN/0yvTePo3jTR586X0JLI7Gjt17UbN7LaKZdURjXOj5imY2WnTfD+6J0Pmy7Li/6c8+Eu96YgrcFV8IUvUbTe64+3xaRkZWxi+9SwTCQYAC93BQpDJsIEAOjg1QqUgiQARMEyAbZBoVPUgEiAARIAJEgAjYToACd9sRUwWhESCnOTRu9BYRIALhIUA2KDwcqRQiQASIABEgAkQgHAQocA8HRSrDBgLkNNsAlYokAkTANAGyQaZR0YNEgAgQASJABIiA7QQocLcdMVVABIgAESACRIAIEAEiQASIABEgAkQgdAIUuIfOjt4kAkSACBABIkAEiAARIAJEgAgQASJgOwEK3G1HTBUQASJABIgAESACRIAIEAEiQASIABEInQAF7qGzozeJABEgAkSACBABIkAEiAARIAJEgAjYToACd9sRUwVEgAgQASJABIgAESACRIAIEAEiQARCJ0CBe+js6E0iQASIABEgAkSACBABIkAEiAARIAK2E6DA3XbEVAERIAJEgAgQASJABIgAESACRIAIEIHQCVDgHjo7epMIEAEiQASIABEgAkSACBABIkAEiIDtBChwtx0xVUAEiAARIAJEgAgQASJABIgAESACRCB0AhS4h86O3iQCRIAIEAEiQASIABEgAkSACBABImA7AQrcbUdMFRABIkAEiAARIAJEgAgQASJABIgAEQidAAXuobOjN4kAESACRIAIEAEiQASIABEgAkSACNhOgAJ32xFTBUSACBABIkAEiAARIAJEgAgQASJABEInQIF76OzoTSJABIgAESACRIAIEAEiQASIABEgArYToMDddsRUAREgAkSACBABIkAEiAARIAJEgAgQgdAJUOAeOjt6kwgQASJABIgAESACRIAIEAEiQASIgO0E/h/GLr64h8APp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2" y="1541884"/>
            <a:ext cx="4520104" cy="2525147"/>
          </a:xfrm>
          <a:prstGeom prst="rect">
            <a:avLst/>
          </a:prstGeom>
          <a:noFill/>
          <a:ln w="9525">
            <a:solidFill>
              <a:schemeClr val="tx1">
                <a:alpha val="39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2934357" y="5568284"/>
            <a:ext cx="307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Repositórios de REA nos Países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852663" y="4223558"/>
            <a:ext cx="5281702" cy="523220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solidFill>
              <a:schemeClr val="tx1">
                <a:alpha val="46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BR" sz="2800" dirty="0" smtClean="0"/>
              <a:t>Interface de recuperação integrada</a:t>
            </a:r>
            <a:endParaRPr lang="pt-BR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501267" y="1173701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bvsalud.org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790716" y="1172552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campusvirtualsp.org</a:t>
            </a:r>
            <a:endParaRPr lang="pt-BR" dirty="0"/>
          </a:p>
        </p:txBody>
      </p:sp>
      <p:sp>
        <p:nvSpPr>
          <p:cNvPr id="8" name="Seta em curva para cima 7"/>
          <p:cNvSpPr/>
          <p:nvPr/>
        </p:nvSpPr>
        <p:spPr>
          <a:xfrm>
            <a:off x="3411952" y="3220865"/>
            <a:ext cx="2636421" cy="1160060"/>
          </a:xfrm>
          <a:prstGeom prst="curvedUpArrow">
            <a:avLst>
              <a:gd name="adj1" fmla="val 25000"/>
              <a:gd name="adj2" fmla="val 74904"/>
              <a:gd name="adj3" fmla="val 25000"/>
            </a:avLst>
          </a:prstGeom>
          <a:solidFill>
            <a:schemeClr val="accent5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Seta em curva para cima 19"/>
          <p:cNvSpPr/>
          <p:nvPr/>
        </p:nvSpPr>
        <p:spPr>
          <a:xfrm rot="10800000">
            <a:off x="3195856" y="1803745"/>
            <a:ext cx="2636421" cy="1160060"/>
          </a:xfrm>
          <a:prstGeom prst="curvedUpArrow">
            <a:avLst>
              <a:gd name="adj1" fmla="val 25000"/>
              <a:gd name="adj2" fmla="val 74904"/>
              <a:gd name="adj3" fmla="val 25000"/>
            </a:avLst>
          </a:prstGeom>
          <a:solidFill>
            <a:schemeClr val="accent5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0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5" y="757352"/>
            <a:ext cx="7758894" cy="3789607"/>
          </a:xfrm>
          <a:prstGeom prst="rect">
            <a:avLst/>
          </a:prstGeom>
          <a:noFill/>
          <a:ln w="9525">
            <a:solidFill>
              <a:schemeClr val="tx1">
                <a:alpha val="43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4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4202" cy="760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85147" y="5036023"/>
            <a:ext cx="1705971" cy="1514903"/>
          </a:xfrm>
          <a:prstGeom prst="rect">
            <a:avLst/>
          </a:prstGeom>
          <a:noFill/>
          <a:ln w="50800">
            <a:solidFill>
              <a:srgbClr val="FF0000">
                <a:alpha val="54000"/>
              </a:srgb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16" y="34639"/>
            <a:ext cx="2924884" cy="93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ta em curva para a direita 5"/>
          <p:cNvSpPr/>
          <p:nvPr/>
        </p:nvSpPr>
        <p:spPr>
          <a:xfrm rot="14288136">
            <a:off x="5916306" y="4923369"/>
            <a:ext cx="1630907" cy="1993284"/>
          </a:xfrm>
          <a:prstGeom prst="curvedRightArrow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eta em curva para a direita 6"/>
          <p:cNvSpPr/>
          <p:nvPr/>
        </p:nvSpPr>
        <p:spPr>
          <a:xfrm rot="7858274">
            <a:off x="5578923" y="307175"/>
            <a:ext cx="1630907" cy="1993284"/>
          </a:xfrm>
          <a:prstGeom prst="curvedRightArrow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722">
            <a:off x="88366" y="176646"/>
            <a:ext cx="5475923" cy="4525963"/>
          </a:xfrm>
          <a:ln>
            <a:solidFill>
              <a:schemeClr val="tx2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382">
            <a:off x="5449970" y="1002219"/>
            <a:ext cx="3694030" cy="4095555"/>
          </a:xfrm>
          <a:prstGeom prst="rect">
            <a:avLst/>
          </a:prstGeom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utoShape 2" descr="data:image/png;base64,iVBORw0KGgoAAAANSUhEUgAACQIAAAUuCAYAAAArrdlLAAAgAElEQVR4XuzdC3xU9Z3///c5M5NkkpArEC4B8QJqRILGS7TiFrvFVtqKq3a1a9mWXtjf2v27bEsf/vj90Ieyy89H6f6p29rfsm5pS/sv3RZX2i1upa2oVMVLVBCjQIUACRAgIZlcJpnLmf/je2YmmQkJCeRCwNfRGJI553u+53m+c/DxmPfj87Gam5tjYkMAgRERaGxsTDtPUVHRiJyXkyCAAAIIIIAAAggggAACCCCAAAIIIIAAAggggAACCCCAAAIIIIDA+S9gEQQ6/28yVzh6BAgCjZ57wUwQQAABBBBAAAEEEEAAAQQQQAABBBBAAAEEEEAAAQQQQAABBBA43wQIAp1vd5TrGdUCBIFG9e1hcggggAACCCCAAAIIIIAAAggggAACCCCAAAIIIIAAAggggAACCJzTAgSBzunbx+TPNQGCQOfaHWO+CCCAAAIIIIAAAggggAACCCCAAAIIIIAAAggggAACCCCAAAIInDsCBIHOnXvFTM8DAYJA58FN5BIQQAABBBBAAAEEEEAAAQQQQAABBBBAAAEEEEAAAQQQQAABBBAYpQIEgUbpjWFa56cAQaDz875yVQgggAACCCCAAAIIIIAAAggggAACCCCAAAIIIIAAAggggAACCIwGAYJAo+EuMIcPjQBBoA/NreZCEUAAAQQQQAABBBBAAAEEEEAAAQQQQAABBBBAAAEEEEAAAQQQGHEBgkAjTs4JP8wCBIE+zHefa0cAAQQQQAABBBBAAAEEEEAAAQQQQAABBBBAAAEEEEAAAQQQQGB4BQgCDa8voyOQJkAQiAWBAAIIIIAAAggggAACCCCAAAIIIIAAAggggAACCCCAAAIIIIAAAsMlQBBouGQZF4FeBAgCsSwQQAABBBBAAAEEEEAAAQQQQAABBBBAAAEEEEAAAQQQQAABBBBAYLgECAINlyzjItCLAEEglgUCCCCAAAIIIIAAAggggAACCCCAAAIIIIAAAggggAACCCCAAAIIDJcAQaDhkmVcBHoRIAjEskAAAQQQQAABBBBAAAEEEEAAAQQQQAABBBBAAAEEEEAAAQQQQACB4RIYdBDoqv/6e0WcqELhsPs9ZnVP1ZKlxL/uL2OJ/8Tif4r/zjI/df8c/60ZJGUg8+fkwJbZN/7l7pV6wtNWikmxmDweW5m+DHlsj7Z/6l9OexQOQGCgAgSBBirFfggggAACCCCAAAIIIIAAAggggAACCCCAAAIIIIAAAggggAACCCBwugKDDgLN/PXXFI1G1RmJB4HMFs/muDGgXrd47Cf5354hoPix8c1KhIfM9/h4luV0HZu65+leePcUYvLYtjJ8Pvf7e5/5v2c0FAchMBABgkADUWIfBBBAAAEEEEAAAQQQQAABBBBAAAEEEEAAAQQQQAABBBBAAAEEEDgTgUEHgS7+zy+fXBHI6isClD7FWMxU5DG/i8lKHpP87qaJ4gEgd7dEXsi2zL7J8FBvIaKBM7hHW5Y8li2fx3aDQAfu/OHAB2BPBE5TgCDQaYKxOwIIIIAAAggggAACCCCAAAIIIIAAAggggAACCCCAAAIIIIAAAggMWGDQQaCpG76oqBNVRyTkfo91BXoSczip61ciJJQSAnLDQJap+BN/zW365VgyoZ8sr6NM25HPchSJWWqJeBR27HiAKN4bLP51xpsJAnmU4fHIY1mq++y6Mx6JAxHoT4AgUH9CvI4AAggggAACCCCAAAIIIIAAAggggAACCCCAAAIIIIAAAggggAACZyow6CDQtA1fVtiJqCPSqUgsmojyWIn2YCbVkwzpJAJAyWJBXdmdeFUgS3Y82ROLKWaqATm2srxRTcoJanxWpwp9YbWEvXq/JUfHOzKSncUkOyb30ESrsa62Ysnzdp3W3cndLdajopDX8ijLzpDX9mj/Z9eeqSXHIdCvAEGgfonYAQEEEEAAAQQQQAABBBBAAAEEEEAAAQQQQAABBBBAAAEEEEAAAQTOUGDQQaALN3zFDQIFox1ui7BkVR8zn5Pr9JhUTs/fJkr7OB73Emw58tuOCnwRTcnp0GUFLZqSG3SDQE0hr95pytMHLdk62p6p5rBPnTFzhMkQOYnKQN11hbrnkPydCRrFf+t2HkvMxWd55fdkygSC9n3238+QksMQ6F+AIFD/RuyBAAIIIIAAAggggAACCCCAAAIIIIAAAggggAACCCCAAAIIIIAAAmcmMOgg0EW//LLCsYjaE0EgE+XpCgOlVP2JB28S9XrcH+ItveK5HFMBKB4EyrCjmprTrusKA7pmbLNmj23R5JygfLajtrBHta1+7TiRpxfri7SzKU9HglnqjFqSHXGrA1nJ1mQm7NN9RvdcVrwcUKKtWPfrXrs7CFRzN0GgM1tKHDUQAYJAA1FiHwQQQAABBBBAAAEEEEAAAQQQQAABBBBAAAEEEEAAAQQQQAABBBA4E4EhCQJFHBME6lQ4Fk1EfRJRoET1HbfjV1csx/wQDwJ1vWxJ2XZMxRlhTclp18yCFlUWN2lWfpsuyA5pjDeqaEyKxKRQ1NK+dr9ebixQVWO+3msao9r2TJ0I2+pwEu3FzPCmQpAbSYonkGLuzzFZfQSBshIVgfYTBDqTdcQxAxQgCDRAqPN1N6dem7+9Upvq4hfov36xHvtc2fl6tVwXAggggAACCCCAAAIIIIAAAggggAACCCCAAAIIIIAAAggggMAICwxBEOirbkuwYDTktgiLWckyQFaiVZcJB8Xbf7n/JII4jgnoxLM58vsiuiC7U1cVBXTLhOMqLwhoYmZImVFbwdZsBTsy3Ko/Gd6ICrKD8mSF1ea1tK8jS28cy9Nrxwr0emOBDrb75ZgwkJmD7cgUB7Ji5mdLMSsajx6lVCmKW1syFYEIAo3wyvuQno4g0If0xqdednC71q5Yq+1tphdimRY+tlgVmbicTwL1Lz6h7z29WwFPnqZdP193fLxC03L2aN3yNarKm69ly+ap5Hy6YK4FAQQQQAABBBBAAAEEEEAAAQQQQAABBBBAAAEEEEAAAQRGjcCgg0AX/3Kx2xosGOkRBHJbdJmkTyLtEzMtw+yu1lymTZffE1WhL6QLcoOaWdSqq/NbVDGmTcVy1NKSrWONY1R3PF8nWvwKRW1lZYQ1Pq9VJUWtKhnbKmV36mjUUnWrXy8dL1J1c56OtGepKeRVR8yc2USPbFmmBZnlxENKXUGgRK8yxeS1PMryZrnfqQg0atbmeTmRUR0EatqiVQ9vVG2q/EV3acUDc5R3Xt6Ns3hRhzdr1bc2qdaRSu9YoaUfPQPhHWv1wA+2Jy6iXIseX6TyobqkwG5tXr9Bz+2pVzBsBvXJX1CmBd9cpMqcoTrJeTpOZ5XWPLhO1eavvt62mQv17a9UyHeeXj6XhQACCCCAAAIIIIAAAggggAACCCCAAAIIIIAAAggggAACZ1dg8EGgDV9xKwG1RzrSWoPFO3KZ1E08fGMq88RMdZ5oPJjj90Y0LadN1xU265pxzZo9PqBCxdR8NE8f1IxX1e5S7Tk0Vsebc9Xe4VPMseT1RpWTFdbE4hbNKD2mmRcd1pXTa5WZ36b9HZl6+0SeXj5SpHdO5Km2I1MdUU9XdaB4q7B4XSLz35gJJbnzc4YhCLRdax9Yq+RH9H3e4sw8lUwu1y13zFPl1JODANt/+IDWvt3PAvH5lVdUouk3zteCm2coz1zWqbbq9XpwzTYFU/bx33C/HrtnRv8rMdyg7c9t0nNVe1R3LKBw4oNuX06eSi6o0JxP3tLrdehUgYX6zVq5cpPq3bOXaP6yZZp3HpfKGM1BoPpnV2rlM/E70b2VasEjSzW3oP/lwR6nJxDcsVaP/GC7gkVztfThBSo9vcN1yvfV6Y6Vun9ntdY9skZVpmJR6uav1P2P3asBPCkGc/Zz/9jEMy148xKtuGOyGg5UacuvNmnb3oDCeTN019/erzkTz/3L5AoQQAABBBBAAAEEEEAAAQQQQAABBBBAAAEEEEAAAQQQQGB0CgxNECgWjgeBHNMGLJFEMXmbWLwlmBxLitnyWVKux1FxRqcmZ7frioIW3TC2SZfntWmcN6yGY/natmOaXqm+QG/8abJqjhYq2OGTTKDHDGW6fPliKhoT1IUlTbpmeq3+/Ko9uuLiQ8orCqg+6tEr9UV6s6FA77fk6mAwU41hr9qjthwzF9MqzK1UZIJA7gTdL69lK8uTJa89VBWBBhgE6loTPpV+aqmWfjw9ATOgIFDqupo8X8u+MU8lpwgD9Tqmv1KLV96rslOFiA5v1RPf3aDdPcMBPdZ13rWLtOy+cvlTf08QqEtj9AaBarXxkVXa0njyg6r4Y0v10GdOO6YyOp9459Oshqsi0M51euDJqoRUieZ9c6nmT/Yp3BmWL5M6NufTEuJaEEAAAQQQQAABBBBAAAEEEEAAAQQQQAABBBBAAAEEEEDg/BMYdBDooqe+qrATVodbESiSCNgk2oK5BXdMOzAT5PGoICOky/NaNLugWdcWNenywlZNzu1UpN2rvfsK9Po7U/WH18r07v6JOtGRoY6IHe8s5m4mBWRJXsnnkbK9MU0sbtUV0w7rpll/0ieue1elExvVGMpUTWuO3m0eozdP5GnbiXztbctWMGwqElmSx3EDQfEckKlWFHMDQGc3CGSu7+RqOKcdBJJ0ytDGKVrWlN33bS2+to8P+Z3dWv+/n9C2fkJAyTtV+qll6aEmgkBdT45RGwSq26hHv7VFDe5Mp6ni2hZVvR7/SWdaseb8e15+KK4o8OJqLX+qJn6tY+dp2fL5Oo+LdH0o7ikXiQACCCCAAAIIIIAAAggggAACCCCAAAIIIIAAAggggAACHx6BQQeBLnzqq4o4EXVEgm6LMBPYMfmfZFewDEvK9jgqyozo4tx2VRSdUEVhs64qaNbU3JB8GZbqjo3XC9sv09btM/Ra9cU61JAv2xuW7YkoFnPkRB1FIlIkElPYcRQK2Qp1eOWzoxpb2Kqbrtyrv573mj5yRY0K8joUjNmqaclxW4W91FConc25qm3z63inT62OR6ZuUaJfmRsE8tkeZQ5jRaDyLz2uRbN6LKpwULVvrNP3fl7d1aar+NZleui27o/c04JAsxfp8S+W9xxEgV2b9YMfblZNstfXKdr3hF9fo2/8tDo+hr9cFRdvV9XOxJAzF+rbX6lQr1GgtCCPX2V3/I3uumGaijPNsWEF66q07on1qk4GhXrOgSBQ130brUGgmqeXa/Xzgfg8L7pLK+5q0He6gkF+Vf7tY7r30lM9GMNqeP1XWve7N1RXH1TY7Orzq2TKNX22vjO7BPZs0YZfP6fq2kSrucw8lV5coVvunK+Ksb2sxkCttj37Sz23o071Afcs7nnyJs7QnFtv17yZxb1MMqyGHVv0q99t1e7DAQWTh+WVaPKsW3T3pypVmlbCKmWIcEC7X9qoTS9Xd12X2wpv+i26/c65mnFyR79+/vboxclcQl6ppl97i+76ZIWKB1p05xTvq7Q2b+bZcV+pqjau07Nv1am+LRy/N9MrteDuBSorSp9y2rEl87Vs2bxeg0Dhpt3642826ZXqxJjyyV9Qohlzb9ddvbQp7Dmnx67fo9U/2qr6TsmXU6pZdy7SwtKqlFaB5Vq0+i75X9ygX22uVm1i3qVX361F91So2FQwC+zW5vU/1+b3GxR2fPKXTNctd9+redN7uTFOQLvNWH+oVm1y7Zg5l0xW2alaK4Yb0u3M/cop0eSrbtHdt1aqtLc1ENitLU/9Ss+9V6tAZ8LXfT+U6YbbFmhub/NzH6dDvd4+PP8zw5UigAACCCCAAAIIIIAAAggggAACCCCAAAIIIIAAAggggEBcYAiDQB2KROMVgWIxU8nHI6/tqMAb1iW5baoce0KziwK6LL9FpdkdKvSEle2xJTtbBxov1Zbdc7Wz7jI1BHIV7PS4AZOY4ygashQMRtXc0qFAS1gtbRG1tETVEogo1GFCPLauuPCI7viz7Zp7zR7NvPiICsYE1dbhUUNHhuqCfr0XyNWrx/P1dlOe2zIsEPJJlqkMZMoNxeTznIUgkMsf1rY139D6RDZHPcI+/QeB4jex/plHtfLZRPUWlWvR44vUMzLU81z+G+7Xiou3dAeDNE13rViiOb18qJ32AX5fFUKq1+vBNdsSoaYe1Y0IAnU9b0ZnEGi31j/4hLYlwmTT7lyhJTdLW/55uTYeiE/df/1iPfa5st6fm069Nq9epU0HEgmbk/bqrfVdUDVPf0+rn6/t41ns14w7l+j+m1Nq0RzerFX/vEm1fZ1GUulty7T01tT6NUFt/+lKrX09EXLq7Ww55Vq0fJHKe4aB+muHZ+ep/J6/16Lrewsf9XaioLb/8BGtfTuZ2utlnwG09+s6aqBBoJIZmtG6u/e2fnap5j+4VPMMWf3mlBDOyXNLDTTWv/iEVj+1uyvEeNLeeeW6d8kiVaaEjNIDRqUqPVar2q6Kb5JblWzqlpQ5lKh0aqNqe1lX/tmLtOwTAf2k13aFflV8ZYUWzkxJVJk1+u2V2lTX91/9ZsyHv9ijrWF/a85XqvlfX6p5E1PGNcd8a1PataWf1a/yLz2sRbN6LLghX2/8bw4CCCCAAAIIIIAAAggggAACCCCAAAIIIIAAAggggAACCHwYBQYdBDKtwUxFoGC4Q2EnKjsmZdhSriem8ZkhXZTTplkFzW4Q6PKCVk3wdyjH67gFeaLhLLV3FGnX0dl6fu8n9EHjJYrGolIspJipLhS1ZDk+hUMxtXV2KtgRUWeno5aWsBpPtKuxwVGgyaPx+Sd0Y/kefezaXZp3/R5Nm3hCikixiKWQY+tge5bbJuyNEwWqaszX3tZsNYc9ao9aisiSbXuV5cmU1/aq5u4nh2AdbNfaB9Zqe2KkXisCua+lB4FKP/WQln68O1Qw0CBQWjWXvoJAga1avXyD4g1/EhVepldr/bI1XQGQ0jtWaOlHT04ChV9do2/8LJlWkoqvvVcLb6vQtKIBli4hCNS1pkZlECgtxNUdCAs8v0rLn04EdewyLXxssSrcKlCpW1jVP12uNa+fItzi7l6suUse0oJp8WODVWv1yLrtfQdJUtepW4korKonv6F1bgUrv8o/t1Sfv7ZYPjuswOs/0cqfJscq1txvPqQFkxNzTG15VjJPS5bM0zS/T+qs1abHV2lzMhjSsyJWZ7XWPbJGVf22w+sldNLXE2TXej34/URYrmSO7v/aXZqR13P+Ut/Pix4DDzQI1M8TzYQCH7tnxoCDQOGd67T8yap+7p2knAotfnihyhJrJi0I1GNOvoK5+urDCzTj2KnDSN2H+eXPCSrY1/0xVa0emKPk0yy13Zm/7C4tXTRHxZ6wan/7Ha16NhlG6xFgHOgaKJqrJcsXaJqpUKSAtj6+XBv2xtdp2Z1LtejmYvl6rreelZYGei6dxnobgr/JGAIBBBBAAAEEEEAAAQQQQAABBBBAAAEEEEAAAQQQQAABBM49gUEHgaZv+IpCTlRtkZAbCPJZjsZnhHTZmDZdVRBQZXGzZuS1qTgrpDHeiLLsqLyemOkgppb2XB2sL9Xb+8r1/K45+tPRSQpF2hVzOuSR41bq8WdkKcvvU1aOrZwcj3KyPQqHozrW0KqDBzu074OQIp3NumDCYc29apcWzntbMy8+KplKE46pTiR1OLaaIl4daPdrZ9MYvXUiX1WNedrX7ldzxD2TGwTy2V7tHakgUGeDdj//c619JlFVwy7TvSsXqzKlSES/QaBwUA17n9Xaf93SXX1i6gKt+Prcrg/Ak0syLdSR0rqr+mcPas2riRBH0VwtfXiBSnuu487tWvvwWm3vmfVw2ziVq3zWLJXNvlClJmDR20YQqEtlNAaB0tZAaoAiLTyWqNhybY973LRFqx7eqGSUwj/zXi1ZWKmSzLACuzZpTera7Kp4VauNj6zSlsY4S/cxkmk3tenfntCWkwI6qeG6Es375lLNn5ycS2pISOoKtpgiN8+u1Mpn6uPnmbVQy75YoTw3sCEpNSTUoyJW7a8f1ao/JKts+TXjtkX6/C0zlOcz17VFP/nxpu4KO329b3q8F1Lfz+lhn3ptWrFSm4/HDyi5bZmWpVU16uMvltMJAo2t0MIv36uKiT6FD2zW976/qbudYI9Qyqlbg6XfO+XM0Py//rzmXponn2lr9dxPup9pJv71saV66DPxJ8pJQaDJc3X/3yxIb6/WsyqRXaq5f7NY8y/Nk+o26Tvf3pxWacesnaVfqFSxGrR17SptqE4+pFIro9Vr88qV2uQugx5hH6dKa5es6zW0mfbMNKGee5Zo0fUl8kUD2v2bNXoipZpV1/1MnX/PsE/VWj2wrisemla5bTjW27n3vyPMGAEEEEAAAQQQQAABBBBAAAEEEEAAAQQQQAABBBBAAAEEhkJg0EGgS375ZYUcR23RsOxYSIW+kC4f06o/G9+oG4ubNLuwReOzOk0XMjeUIycmy3wQ75OONedr5wfTtK16pra8c7X+dHicQtE2WVanvFZMGV6PsjIzlZ3jU16+TwWFPhUWZMjjjSnYEVJjY1iHDkcUbGlTju+4KmdU6wvzXtbsS+rcikOKWW7rL5lvttQR9ai23a/tTWP0wtFCvXEiT3tacxSI+N0gUIbt1Qd3/9sQuKZXBOp3QF+p5v7t17TgovRWMWlBoH4HMTv0VS0ikN7mKVkBxBySWqXEVG1JraaScs5g9XqtenKbGlJa+fSckm9iuebfeZfmTu9RVYggUBfVqAsCOelVoeJtwZL3r0fruh5VVsxFpVZakb9Si1feq7Jk0EZS9c+Xa0P9dFXedLMqZk5TsakOc3iTHn1ss+Ixm3ItXL1IFSnHpL1uV2jx6oUqU3r7MnOkb2KZbqqco9kzL9TksX7zSDlpS5ufe1Ceps2eoxuuLVP5tFL5T6pwZHaq0caHV2tLU3y44o8u0UN3JEoZJc9Qs1GPrt6SuIZEhS23ctEZbE6tNv3TqmEMApVqwSNLNbege25pVcROJwhUs1HLV29RvNFaepWnLpqnH9Xq5xMhqpTQYXoQyK/KxY/p3p7d5noEgdKrlKVW2zGPux7r7VTPmb5uS7hKa76xTsl6Z90BrfRzndQaz7xvHtmgI9MrdfNNFZo11VSnOvW9D7++JqUVY2pQaYTX2xksUQ5BAAEEEEAAAQQQQAABBBBAAAEEEEAAAQQQQAABBBBAAIFzR2DQQaCLNnxJoaij9nBEuZ4OXZLbppvGNWpB6THNLgi4FTRsy/QBk2ImRGJyOV5JGdLhxny99u40Pf/mpfr9GzO190iR5OmU1xtRhteWZVmKmvZglpSRYSkz01ZWtle5uV7l53mVOyZT/hy/vArL7jimy0t26NPX/E6Xl+6XbZtTWbLc9FE8CGQG6pRXtcFMVTXk6sWjhXr2yHjtD+bJb4JAHo8+uGukg0B+ld58txZ+qkIlPUIJpxUEsvNUfs/fa9H13a3FupZhWtWWnqGF9A+hU6upnLSMA7u15akN2rSjXuFTBIJKb1umpakVTQgCdVGOuiBQ2r3pbguWnHB6eOHkQEn1Tx/QmtcTe89aqMe/VNH/0y/tnP3t3l3BZffPH9QTr/TRgswEfK6fr7tvrVRpag6taatWP7JBNX2sVxNem3fb7Zo7q7g7SHR8s1at2JSocpSnuUtWdLU0655t+vumZ1u/U15VOKjavdXas+td7d6zR3tqA2nvpyGvCJQSxknO61RVf071WsPvVunR3yTqPxXM1ZJHFqhHREpKCwuVav7ypZo3tmdFoF4CYGZyaUGgkwNWac/EnuttIEGgzgbV7Nmj3e9V6909u1VXH1Q45WZ1B4GqtW7JGlUl1k35wse1aABLO/W+hxtrtGfXblVXv6vdH9Spvi3tTN0VgYZ7vfX3FuN1BBBAAAEEEEAAAQQQQAABBBBAAAEEEEAAAQQQQAABBBA4rwQGHQSatuFLCkcdBcNh5diduii3XdcXN+vWScc1qyDgVgjK8USUYWI5bpUeSYkg0JGGPG3bOUXPvTFDv91mgkBj5fGF5PNFZdvxCkKRSEzmD55EtQXHkrL8HhUXZWp8SY4mTMzX2Hyp0HdCl43frjmX/remjdsrO6UYkHvHLKkzZqspmqn9wSztOJGjl4/l6/mjY1VrgkC+jHhrsBEPAiXWk69U87++VPMmdq+vAQWBfNM09747dMsV05TXR2eutA/2ewkFpLWl6aWqy0kr3rQkq9unHTu26e23qlXTmPoBt9m7xwf4BIG6CEdXECi9pdZAnmw9Qyr9tq/rbdAzDALJqdfWf/2eNuyK16PpdbPzVPHFZVo4q7u6VrB6g1av3ar6nss0ZQDf1PlaumSeSsxzJi2M0qOVVNcxqe2mBtjOK1yrrT9dp1+9XZ8WPul5HUMeBOrZoqpnm67TqAh06rZhiSvpwy+9IlBqRZwUgX7sT7neTvWcCVRr4w/Wa0vNKdaOqU/1pce1aJaZT3pVt/RWbqd+pwR2btQP/mOLTn2qlOsfrvU2kDc0+yCAAAIIIIAAAggggAACCCCAAAIIIIAAAggggAACCCCAwHknMCRBoIgTVUc4JMUiyvbENNEf0mX5LaoobNKNxY26LK9V4zIi8tkm1GPFq/P4YjrelKPtuyZqy1uX6TfbKvSnQyXyZYRkWWGFIo4bBPJ5bbc6UJbPo2g0ppZgSOFIVB6PrezsLBUUjtElU21dd1mbrp3+rq6a9qwm5u2VFUmEjhIBIlONqLYjU681Fer1xgJVmbZgLdk61uFVKJYhvy9LXo9HNXf++xDc5AF8iNwZVEPNs1r75BbVJgMKRXO19OEFKk3MoNcPvU01kTfWa80vtiuQrHIytlKLv3GvytI7iyVGqdXGR1ZpS+PAL+t0PvR2Rw0HVPPGRq37RVV367BrF+vx+xJ9fwgCdeGPqiBQZ5XWPLhO1aeo7nTSqumxRtMqApXdq28vruy1RVfaOKnrodUfc20AACAASURBVJdgWn8rNdxUo6oXn9XWbXtUm1ZlJXFkb2E2J6z6nVv07JZt2lHT0GtFq642VIGtWr18g2rc4YaqIlBQ29Y8qPXJHlTmEZhTqulXlat8VomO/GKtthyPz380B4HSWq0NpiJQL+Ek9+KHIwjk1GjjitVpz0Bf0TSVXTVblbOkras39tIaLL0iUNnnvq3F1/eRtExdsGkt40wlOp+Kp5VpVnmlZmurVj/d1YSsuyLQsKy3/t5FvI4AAggggAACCCCAAAIIIIAAAggggAACCCCAAAIIIIAAAuerwKCDQBdu+LIiTkQdkU63RZhiHjfwU5gR0qV5LfrI2AZdXRjQjDFBTcoKKd+0/fJF3apALa2Zqqkr0gvbL9V/vFCp6oNT5DXVghRRRyisWMyJh4AyvfJneBWJOGpu7VCwI6JoVLI9Wcr256rsorA+eUO9brryPV0x9RWNza01Q8iJSMGYR81hr44GM1QdyNUfG4r15ol87WrJUVPInCwqrxs0ypLX9mj/nT8Ygns9gCBQ4iyB51dp+dOJVjtKrz5yquoXwR1r9cgPtqurUdLk+Vr2jURFk9QrqNuoR7+1RQ2nc1UzF+rbX6mIBzo6t2nNN9f38kH5yQPWPL1cq59PVNxI/aCfIFAX1mgKAoVfXaNv/CwlmTKgNZJe7SmtVVQvARxzjv/523bNqrxZN187S9OKfD1aRxVr7pKHemm9NaDJKBxsUN0HO/TKrzdpW1fJn76q+CTGdMIKHt6n7VW/06Ytu7sDdbMX6fEvlkvarfUPPqFtiTdX8UeX6KE7ejTASgt8nNzC6qTZp7V/8qv8vmVadG2yh9kZVBcyJzjF+6q/yj1n2hpMu9brwe9vSzx3er93NU8/qtXPJ544KUGv/ubkmg1HEGjnOj3wZFXilpRo3jeXav7kZKinr2d1gzZ/61Ftqosf5r9+sR77XCLY6P4mrG1P/k9tbp+lyptuVsXMaSrOlNKCcSXztHTpfJUmT9Xn/RqG9Tawtw97IYAAAggggAACCCCAAAIIIIAAAggggAACCCCAAAIIIIDAeSgw6CDQxRu+rLATUXu0U2GTzonZsmTJZ0m53rDGZnZoxpg2XVcc0LWFAZUXBDTR3yl5Y4pEPGpp9euldy7Sk/9dqdf3XCLZY0wZBUXDnXKcsEw/MVP9J9PnlePEFAx2KhKNyfJ45LH9yvTl6tIpx3VrxRv6yJXvquyi/SrKb3aDQMFOWwc7MrWzeYxeOVakHU35qmnP0dGODLVGLEVMySEr5lYCyvJlnp0g0IurtfypeO0RnUYQSApq+w8f0dq3u6JA8l+7WCvuK0uryJIWzhnwAp6mu1Ys0Rw3p5AeUtBFd2nFA3OUjDB0DxnW9h8u755P6n4EgbqYRk8QKKCtjy/Xhr2JqU1doBVfn9vLfTVhsPTKQWmhiKYtWvXwRiWjbP6Z92rJwkqVZErhw9u09rvrVd2WOEdXKCQ9+KCcMt37d4tUOdEnddZr27rVWr8zsa6T80oNoNhlWvjYYlVkpizotABJcv2mX2Pxx5bqoc8k623Fj00N2/lvuF+P3TPD/X3NLx/U6j8m31t+zbhtkT5/ywzl+cIK7Nqin/x4k3Ynr6tHlaRe32Zp8yvTvd9arMrk/J3tWvv1tdqeqMw0misCSTXasGy1tiavPWeG5v/15zX30jz5wgHtfu4nWvvM7q6AYqr5WQsCpT5/elYxSrsvqa3BpPSQpl9l9yzRoutL5FNY9a+u1eqfV3ddZ3LtpK6nvI8u0YqUANmpWqMN+Xob8LOeHRFAAAEEEEAAAQQQQAABBBBAAAEEEEAAAQQQQAABBBBA4HwTGHQQ6JINX1YoGQRyTBDISnzZUsxwxVScFVJ5fqsqigK6rrBJ0/PaNNYfUkFGRFl2TNX7Jujnz83SH9+9VHWNUxRoz5UTjbhBIPNl2aZFmEeWZSkWNeEdWx5vhrIybOX5Hc28YJ8+UfGiKi7drckT2uTLjOpEh1cH2rJUHchR1Yl8vXq8SB+05qglkiHHnVdUlmU+eY8HgTJHPAgUVqDmj1r/bxu7gxJKDwicqiKQuxCd3Vr/v5/QtuSH8upZmSQ9cHFyVYuU5dyjclBXmyT1/EBcyrt0vj7/2Tm6cKzfDR2F22q14+m1Wvd6d92htNAFQaAu6FETBOoR4Dl1+CSsqie/oXU7E5dhl2vRPy9Sudt2L6zqny7Xmte7A2l9PSRLP7VMSz9e4r6c1mKqz6dq6nqu1+Zvreyu0DLzXn3tvgqV+k14qEG7n1mrJ55PxJFSQmjhneu0/MmqeGDDLtXcv1mk+dOL5bPDCtZVad0TyaBSj/dOcLvWrlir7V3vrb4mOYBqQO4Fp7Ybk0o/er8W3z5DeeFabXnye9q4p9uvZ4CkT56zURFI0knVyPqaYE6l7v/HezUj0Z7xrAWB0qoYmUDPUi26oVhq2q4N312rbYmWbOYy0lqAdVZr3SNrVNXfGrBLNf/BpZpXIu3++YN64pXEvTQBt39YpMqxUmDHBn3nh9u6Wyf2eNZrqNfb+fZ/KlwPAggggAACCCCAAAIIIIAAAggggAACCCCAAAIIIIAAAggMWGAIg0AdCieDQLKk5FfMls9ylOeNqCSrU9NygpqZ36rrips0s7BFF+S1K9jq11u7JuqFt6frt1WztKt2kkIRUwHItBrrkG05sj22fD6fMn0Z8noyZds+FeS26sKS/brusvf0yeve0vTSQ4paUm27X1WN+XqzKU/bm3NV0+bXic5MtUc8iphUkbvFQ0Dmy2cPbxBooHfDP3uRVnyxvKuiT79BIBPDSA06mBMVzdWS5Qs0zVxm9Xo9uCbZxie92sXJc6rVxkdWaUtj4pXU1l5OjTauWN39Wn8XlFOuRcsXqdyf2HHAQaD+BjZFk+Zr2bJ5isdJzr1ttASBTtWSrlfVtHsold33bS2+NtHzyKnX5tWrtOlAuM8bYioFLf1SpYqTbz9T0eqnK7X29UQruZOO9Kn0U0u7gkPuy8HtWrdyrar6OsTs03PtmZpWv1ulVb+pVd+zk0pvW6alt/ZYVYe36onvbuiu/NNzjnaeKu5bqoUVJ9fH6g1i9y+X64k/9j5582wLhxMzLLtX315cmVbZq/97Uq5Fjy+SaWxmtv5CN2fcGiw5/otPaPVT3ZV/TppfXoUWLl2oVJr+5hSf+GatXLlJ9e4PJ7d4O+Uzsc/nTEBbv/eoNuzpfQX4fFKS/qQQ1uHNWvXPm1Tb5+Lxq+xzS7X4+uI4QdNWPfGPG7S7t/1tn1tNKOxWfsrT3CUr0lviDfF6O/eejswYAQQQQAABBBBAAAEEEEAAAQQQQAABBBBAAAEEEEAAAQSGQmDQQaCLN3zFbQ0WjHS4lYFMW6+uHJBpEubYijmmSpDksR3lZ0R0UU5Q1xQ26eriZs0sblFJRlhWm1e79k7Qb1+9QlV7LtCRpgI1tWWpo9NRJGqGtZSZ4dUYv095ubaKxoQ1dXy9Zl7wnmZe/IEuv6RO3uyg9jVna2djnl5vLNCOQK7+1OZXW9gbDyZZMXd63VtMVizmtgRLtgarufMHQ+C6XWsfWKvtpzNSXoUWLVvYHZ7p0bZIsxfp8S8mP+ZPHfjkiiwlty7TsttKVP2zB7Xm1UR1irQqLr1PLL11TbHmfvMhLZic2DdQpXWr1p06hGF2zZmhu/7ufs2ZmHIOgkBdGKMjCNSj3dtAwlU92led3CIurIbXf6V1v3tDdfXBeOjG51fexBma8/HbNXdWca/BlsCeLdrw6+e0+3BAQXOQ7VNeaZlu+cxdmju9l4CNE9DuFzdq08vV3eeRT/6CEs24cZ5uv6VcxYl8Utq75HiVNj31nKo+qFWgM/FKZp5KJpfrljvmqXJqH2Ee0+7qpfTz+XJKNLnsBs3/zFzNGFgGKHHCoGqeX69fbq5WbZu5WJ/8U6er8ua7NP/San1v+QbFmwSWasEjSzW3oJ8HyFmqCJScVbhpt/74m016pbpO9cnrKZmsshvna8HNM5SX9qztP5zkjjssQSCT+2xQ1VPrtOn1GjWY+2/7VDxtlubctkBznU168PuJwKS/UotX3quy1LmHG1S1cZ2efSt5nZIvJ08l0+do3qfnqnxsjwXXWKUNP9mkbTUN8dBPZrGmzZrjrhc9010xqNcKbUO63k7nLyD2RQABBBBAAAEEEEAAAQQQQAABBBBAAAEEEEAAAQQQQACB80VgCIJAX+0KArkVgdzAjekO5vbfkmVCQO4vYrIsyWNJfjuqQl/YrQ5UXtSia4qadW1hs3Ijlg7WFWvn3kl67f1pqq4dr0MnchUIZrhhogxfTAU5UV1QElD5xfUqv/igrrxwv3ILmlXv2Hq3JUcvHS3Su025qg9mqinsVZtjKWralZlZuPOKz8+tCGS6jEny2l5leTLcQFDNXSMYBDKhh7wSXdhHgGEgFYHcC+vZVsa0qvnmPNV+a622u9UnpL6DRClLOe1DeMl/w/167J4Z3Ts4AdW++pw2vVylfcnghnnVDXxcqIobb9Ut10xTXs8gBkGgLsPREQQ6Xx5fXAcCIyVQry2Pr9amvfGQmy+nVGWfXqhFN5yrtclGyo3zIIAAAggggAACCCCAAAIIIIAAAggggAACCCCAAAIIIIDASAsMOgh0yYavupWA2iOdipggUDxzo5jbestsVuKf+E+OyQeZcJAj5foiujinQ1cXN+nmicd1+ZhWFcYctTTm6b19k/WnuvGqPZ7nVgaKRi1leKPKy+nU1JITmnnhYU2ZfFy5ha06HrP1xrFCvWq+GvN1sN0fryJkkj52zBQTis/JLUyUGgQyP1nDEAQa6dvI+c4VAYJA58qdYp4IpAqEFe70yZcphes2adW3NqtepZq/fKnmjUUKAQQQQAABBBBAAAEEEEAAAQQQQAABBBBAAAEEEEAAAQQQGD0CQxAE+ko8CBQNuZWB4oWAYu4/8epA8S+TxYm/FK/EI8eWx3SSsh0VZ4VUmtumKwsC+kjxCc3IDinP45E6fWoN+BQM+hSNeuTxOsrOCcnv71Smv0PHorbeCuTqrRN5eudEvmrasnUi7FXQMe3JzElishPJpHgIKD63RBwo+YthaA02em4wMxldAgSBRtf9YDYIDEjA5FrddmFhBXb9St/7/lbV2zN01yP3a85ptYcb0NnYCQEEEEAAAQQQQAABBBBAAAEEEEAAAQQQQAABBBBAAAEEEDhjgUEHgS7e8BU3ANQe7XS/my3RFSwevHE7gyXag7mvOu7rVsxSzLHdll/mF5meiC4a06aPjD2ha8YFNHNsuy7wd6gwFpLfcWTHbEUsS222pcaoR7XtmdrROEYv1hdru1sFKEvtEW/8w1rbcce03Po/bj8wtyVYPJyUCALFU0HuZlqCZfoy3e/77xyK1mBnfD848DwXIAh0nt9gLu88FNiutQ+s1fbklfn8KplyjW79q9tVMbZnH8Tz8PK5JAQQQAABBBBAAAEEEEAAAQQQQAABBBBAAAEEEEAAAQQQOKcEBh0EuvCXixWOhRWMBhVxg0DJGjwmi5OoweOGcOItucyf3M0EgExAxw3qmKyQo2xPVMUZEU3NDaqssEUVRc26oaBJl/jb5fdGFQj7VN06Rm+eyHNbgL3XnKPD7X6dCJkqQJaJGCUqEMVDQMnQTzyN5JZzkNw5xdxgUKJEkXwEgc6pRXsuT5Yg0Ll895g7AggggAACCCCAAAIIIIAAAggggAACCCCAAAIIIIAAAggggAACo1tg0EGgixJBoPZkEChR/cet+mOuPTUMlMjpmABQd7mgeF7HjQclwkFZ3oim5gQ1qyCgm4pP6NK8VuX7wmrszNDbJwr0RmOBqprGqC6YKSfZBsxyZNmm5k888JMMAiVblFkmoOSeJyUIlJifqQSURUWg0b1Sz5PZEQQ6T24kl4EAAggggAACCCCAAAIIIIAAAggggAACCCCAAAIIIIAAAggggMAoFBh0EOiSXy5WKBZWe7TDrQyULPhjojjxhmDmvyZ+Y6rwJFp1uWGdRDWgrgpB3TrmiGzLUWFGRBOzgxqb1akxvog6Il4daMnWkY5MNUU86jDBocRmJfuRmbHdnFFXEsmtPBRvEWZySYm2Yckskix5ba+yvBm0BhuFC/R8mxJBoPPtjnI9CCCAAAIIIIAAAggggAACCCCAAAIIIIAAAggggAACCCCAAAIIjB6BQQeBLvjFIoWdqDqckKKxSFcFoHg9oHgMyJTiiVfiSW4prbriZXrcsI67JX+OetwfPd6oMj1R+T2Ooo6lQGeGHBMAsp34V9qYiW5g8VOnb8lOYcmWYfGJuf/alkcZHp88lq1Dn/3x6Lk7zOS8EyAIdN7dUi4IAQQQQAABBBBAAAEEEEAAAQQQQAABBBBAAAEEEEAAAQQQQACBUSMw6CDQuPV/JSfmKGIq7Zgvt+xOStBHpgKPydwkkjldeaDEHyxznHnNm0CJxr/H4lWD3GCQFZPHRIliVjwEZLZkBaCu74kSP4lWZF3n6+o7ljQ3500kheK9y9y5eeSRbVk6/rmfjZqbw0TOPwGCQOffPeWKEEAAAQQQQAABBBBAAAEEEEAAAQQQQAABBBBAAAEEEEAAAQQQGC0Cgw4CXfGrv5XJ3kQdE9TpKrsjue2/zBZvxdX1s5v/iYd74ls8mGOiOPGf4mEiK3G8O2LqsG57sZTNrTZkhrATQ5pgUWrwKLUSUfK4lJJBifHiQSBbO+/43mi5N8zjPBQgCHQe3lQuCQEEEEAAAQQQQAABBBBAAAEEEEAAAQQQQAABBBBAAAEEEEAAgVEiMOgg0Bde+o6cWEyRaFRRtyJQPIcTT+t0J3gSTcISL3a/3h3TScZ7kr/pjvsks0Pu4F1BIPN6z3ZjXWcfAG+yQlHMbQnmtX0mCqQfzXlgAMeyCwJnJkAQ6MzcOAoBBBBAAAEEEEAAAQQQQAABBBBAAAEEEEAAAQQQQAABBBBAAAEE+hcYdBDof739U0UdR+FoRI4TjUd/kgV3TLUeU/wnmftJVvfp0SksHufpGQDqrZKP2S+tHlDKFZ4cIDr15cf3N4WJPJZHGXaG+/2frv6r/tXYA4EzFCAIdIZwHIYAAggggAACCCCAAAIIIIAAAggggAACCCCAAAIIIIAAAggggAAC/QoMOgjU7xnYAQEEugQIArEYEEAAAQQQQAABBBBAAAEEEEAAAQQQQAABBBBAAAEEEEAAAQQQQGC4BAgCDZcs4yLQiwBBIJYFAggggAACCCCAAAIIIIAAAggggAACCCCAAAIIIIAAAggggAACCAyXAEGg4ZJlXAR6ESAIxLJAAAEEEEAAAQQQQAABBBBAAAEEEEAAAQQQQAABBBBAAAEEEEAAgeESIAg0XLKMi0AvAgSBWBYIIIAAAggggAACCCCAAAIIIIAAAggggAACCCCAAAIIIIAAAgggMFwCBIGGS5ZxEehFgCAQywIBBBBAAAEEEEAAAQQQQAABBBBAAAEEEEAAAQQQQAABBBBAAAEEhkuAINBwyTIuAr0IEARiWSCAAAIIIIAAAggggAACCCCAAAIIIIAAAggggAACCCCAAAIIIIDAcAkQBBouWcZFoBcBgkAsCwQQQAABBBBAAAEEEEAAAQQQQAABBBBAAAEEEEAAAQQQQAABBBAYLgGCQMMly7gI9CJAEIhlgQACCCCAAAIIIIAAAggggAACCCCAAAIIIIAAAggggAACCCCAAALDJUAQaLhkGReBXgQIArEsEEAAAQQQQAABBBBAAAEEEEAAAQQQQAABBBBAAAEEEEAAAQQQQGC4BAgCDZcs4yLQiwBBIJYFAggggAACCCCAAAIIIIAAAggggAACCCCAAAIIIIAAAggggAACCAyXAEGg4ZJlXAR6ESAIxLJAAAEEEEAAAQQQQAABBBBAAAEEEEAAAQQQQAABBBBAAAEEEEAAgeESIAg0XLKMi0AvAgSBWBYIIIAAAggggAACCCCAAAIIIIAAAggggAACCCCAAAIIIIAAAgggMFwCViwWiw3X4IyLAAIIIIAAAggggAACCCCAAAIIIIAAAggggAACCCCAAAIIIIAAAggggAACIyNAEGhknDkLAggggAACCCCAAAIIIIAAAggggAACCCCAAAIIIIAAAggggAACCCCAAALDKkAQaFh5GRwBBBBAAAEEEEAAAQQQQAABBBBAAAEEEEAAAQQQQAABBBBAAAEEEEAAgZERIAg0Ms6cBQEEEEAAAQQQQAABBBBAAAEEEEAAAQQQQAABBBBAAAEEEEAAAQQQQACBYRUgCDSsvAyOAAIIIIAAAggggAACCCCAAAIIIIAAAggggAACCCCAAAIIIIAAAggggMDICBAEGhlnzoIAAggggAACCCCAAAIIIIAAAggggAACCCCAAAIIIIAAAggggAACCCCAwLAKEAQaVl4GRwABBBBAAAEEEEAAAQQQQAABBBBAAAEEEEAAAQQQQAABBBBAAAEEEEBgZAQIAo2MM2dBAAEEEEAAAQQQQAABBBBAAAEEEEAAAQQQQAABBBBAAAEEEEAAAQQQQGBYBQgCDSsvgyOAAAIIIIAAAggggAACCCCAAAIIIIAAAggggAACCCCAAAIIIIAAAgggMDICBIFGxpmzIIAAAggggAACCCCAAAIIIIAAAggggAACCCCAAAIIIIAAAggggAACCCAwrAIEgYaVl8ERQAABBBBAAAEEEEAAAQQQQAABBBBAAAEEEEAAAQQQQAABBBBAAAEEEBgZAYJAI+PMWRBAAAEEEEAAAQQQQAABBBBAAAEEEEAAAQQQQAABBBBAAAEEEEAAAQQQGFYBgkDDysvgCCCAAAIIIIAAAggggAACCCCAAAIIIIAAAggggAACCCCAAAIIIIAAAgiMjABBoJFx5iwIIIAAAggggAACCCCAAAIIIIAAAggggAACCCCAAAIIIIAAAggggAACCAyrAEGgYeVlcAQQQAABBBBAAAEEEEAAAQQQQAABBBBAAAEEEEAAAQQQQAABBBBAAAEERkaAINDIOHMWBBBAAAEEEEAAAQQQQAABBBBAAAEEEEAAAQQQQAABBBBAAAEEEEAAAQSGVYAg0LDyMjgCCCCAAAIIIIAAAggggAACCCCAAAIIIIAAAggggAACCCCAAAIIIIAAAiMjQBBoZJw5CwIIIIAAAggggAACCCCAAAIIIIAAAggggAACCCCAAAIIIIAAAggggAACwypAEGhYeRkcAQQQQAABBBBAAAEEEEAAAQQQQAABBBBAAAEEEEAAAQQQQAABBBBAAIGRESAINDLOnAUBBBBAAAEEEEAAAQQQQAABBBBAAAEEEEAAAQQQQAABBBBAAAEEEEAAgWEVGLIg0KRF/6mcTK9KCrM0Y1KerrqoSDeXjXP/nOXzyLKG9ToYvBcBx4mpqT2s9w426/l36/XWvhM6cKxdUSemiouK9MCnL9UVU/KxQwABBBBAAAEEEEAAAQQQQAABBBBAAAEEEEAAAQQQQAABBBBAAAEEEDgPBIYsCFTyhaeU6fMoP8enkoIsTRufq8sn5+mKqfkqK83X+IIsNxDENjICLcGwahuCqj7Y7H69X9esmmNtOtEaks9j67rpxfr7T19GEGhkbgdnQQABBBBAAAEEEEAAAQQQQAABBBBAAAEEEEAAAQQQQAABBBBAAAEEhl1gyIJAYxdukCzJtix5bEsZXlv+DK9mTSvQnZVT3OBJaXG2fF572C9qICeISYrFYorFzPeBHNHLPpZ7ybLN91FU8qgz7Oi92mZtrT6qZ948pF11AYUijsJRx70/Jqx102XjtOQzlxMEOsNbz2EIIIAAAggggAACCCCAAAIIIIAAAggggAACCCCAAAIIIIAAAggggMBoExiyIFCxCQKZzQ3EdPcBK871uW3Cbp09UfNmT3CrBZmKNGd7M+2xjjR1qLGlU20dEUWc2Gm3L/N5LBXmZqp4TKYKcnxuyOZsb60dEdUcbdWzbx3W73cccasBtYXioSez2XJUNCZDN10+Tv9AEOhs3y7OjwACCCCAAAIIIIAAAggggAACCCCAAAIIIIAAAggggAACCCCAAAIIDJnA0AeBepmaqQL0sSsn6L4/m6arLypyw0Bna3NiMQVDUR1qDGrngWYdcNtldSocjaXml/qdnon8ZPpsTSz066KSMZoxaYzG5WW5lZDOVh7IRH32HGrRC+/Wa+NrtXp193HFTCgrWfLIVGuypMJcgkD93mB2QAABBBBAAAEEEEAAAQQQQAABBBBAAAEEEEAAAQQQQAABBBBAAAEEzjGB4Q8CJVIxU4uz3So0n/3IVM0pG3/WmEwI6OX3j2nre8e0fd8JtypQJOrIBISslEpGA5mgbUuZXo8uGJ+jj84cr+unj3UDQZk+z0AOH/J9TPuvZ98+rB/9Ya+215zQifaIaYBGEGjIpRkQAQQQQAABBBBAAAEEEEAAAQQQQAABBBBAAAEEEEAAAQQQQAABBBAYfQLDHwRKXLOplHPBuBwtvnW67r5xqnKzvGdFo76pQz/asle/eq1W++pbFXJsKeac8Vws26vcDEc3XDpOn7pmsj59zWTlZfvOeLwzPdCEgI42d+gXLx3Qmmf36Hhr+OTroiLQmfJyHAIIIIAAAggggAACCCCAAAIIIIAAAggggAACCCCAAAIIIIAAAgggMOoFRiwIJMtWvt+jL9xyse656QJNGZstf8bIVs7pjDjacyig7/xml37zRp3CEdNMK7ml/nmg982S6QPmsWJuu62/qJyif/jM5RqXlznQAYZsv8bWkN78oNFtCfbr12rVFo5JTjR9fIJAQ+bNQAgggAACCCCAAAIIIIAAAggggAACCCCAAAIIIIAAAggggAACCCCAwGgTGLkgkO1Vpu3ojsopuvOGqZp9YaGKcjNGzMPEfNo6Itp5sEmrf/2+fv/O8XjFnEFUA+qavGl/FpPuvKFUK+4tOVIa2gAAIABJREFUV0lB1ohdV/JEtQ3t+u1bh/TbNw/r5V3H1Bm1CAKN+F3ghAgggAACCCCAAAIIIIAAAggggAACCCCAAAIIIIAAAggggAACCCCAwNkTGMEgkEeZdkwfnVnittAy3ycV+Ufsyk0QKNAe1jsHmvTdTbv0+x1H4+ceqiCQZWvBtRP1T381WxPOQhDogyOt+o8/7tcf3jmidw82K2yKAfW8NioCjdh640QIIIAAAggggAACCCCAAAIIIIAAAggggAACCCCAAAIIIIAAAggggMBIC4xcEMjyKMMT042XjdMnr56kW2dPdNuDjdSWDALt2H9C3920W394ZyiDQLZM67Pbr5mglfeVa0LByAWckn67DwW07vl92rKzXh8cblXYIQg0UmuL8yCAAAIIIIAAAggggAACCCCAAAIIIIAAAggggAACCCCAAAIIIIAAAqNBYASDQLYyPFLljLH6xNWT9MmrJmrquJwRM+iqCLS/Sf+yadcwBoHOTkWgXXUB/fC5vXr+3Xrtq29ThCDQiK0tToQAAggggAACCCCAAAIIIIAAAggggAACCCCAAAIIIIAAAggggAACCIwGgREPAt1waTwI9AkTBBpLEGioFgFBoKGSZBwEEEAAAQQQQAABBBBAAAEEEEAAAQQQQAABBBBAAAEEEEAAAQQQQODcFDgLQSDTGmyibiUINKQrJhkEeuHdeu2lItCQ2jIYAggggAACCCCAAAIIIIAAAggggAACCCCAAAIIIIAAAggggAACCCBwLggQBIqZHlqD3Cxbsmzdfs0Erbzv7LYGIwg0yHvJ4QgggAACCCCAAAIIIIAAAggggAACCCCAAAIIIIAAAggggAACCCCAwDkqQBCIINA5unSZNgIIIIAAAggggAACCCCAAAIIIIAAAggggAACCCCAAAIIIIAAAggggECqAEEggkCDekdEYlLIiSkYlcyfLUmWJXktKdOWMmxLHiv++6HcYjLnlTqdmMKOFI1J5nfmXOa8mbalDDv9jE5MCifma441P6fWgzJzNMf7bCnLttxrsAc5cWNi5mjOZ/5szmnGzPHEzzHY8c0VJq+rp4V5zRAkr8ncC2MyyEs6o9sYMfcp4igcdRSNxuTEYoq59yxx4wY4qnuPzXV4bWX6PO733raOcFQdoagiUXMec1Tvm3nFeJix/JkeeW3bXb8D2cyx5hzBUFRRJ34ec6jXYyvDZyvTa7t/7m8zFmaexsZ8N2MlfVyk09jc67Gk7AyvsrO8Z+Ven8Z02RUBBBBAAAEEEEAAAQQQQAABBBBAAAEEEEAAAQQQQAABBBBAYIgFCAIRBDrjJWXCN8dCMb3fGtXWhqjqgo4bNMn1WpqYZeuqfI8uzbVV5IuHgYZyM+fe1RrV9oCjfW2OOw8TSBqfaatsTPzcF+fYaUGI1khMtR0x7QxEtafNUVPYBJhibojIBHKyPJYKfdJF2R5dne9Rqd+W3zO44MyxzpjebI5qV5ujwx3xc+Z7LX1yvFcVBR5lewYXBjLBDxPCOhh09FZzVHvbozoRNr+Lh1L8HkvjMyxdlGPrijEeTc+xhyR8dLr3sqGlU3sOtejA8TbVN3UoEAy7ARoTDjJBpoFuJmxTmJuh6RPH6MoLCjRjUp4bDErdHCemt/ad0Gt7GnT4RFDBUCQR9zn5LCZwY1uWZl9YoDmXj1dJQZYbChrIZgI7r+4+rm27j6uhJaTOcNQN4UwqytYVU/JVNiVfpcXZ/Q5ljqtrDKrmaJsOHm9zx2oJhmXCTCY0dRo8bojI57X00StK9PHyCQMKIvU7QXZAAAEEEEAAAQQQQAABBBBAAAEEEEAAAQQQQAABBBBAAAEEEDhnBAgCEQQ648Vqquvsa3f0/PGIfnwgrJ0tUTc4M8ZruSGa6wo8uqHIo4p8jxsMGqrKQCZM86c2Ry83RvRyY1S72xzVd8bcyjsXZ9u6ZaxXn5ngU2WRxw3DmKBJ0InpvZb4Ma81RfV+i6OGlCBQPDQjFWfYmpFj68Yir64r9LihInM9p5tjMhWADgQdvd0c1QsNUe0IRFXX4eh4KKaJmZa+fnGm7pjoU74vXnnoTDYTEGmJxPRuwNHrTVG90hhxLY6HHLVH4wGmHK+lCZmWZuTaurHQqznFXk31W25Ya7g3E3Bpbg/rUGNQfzrSouoDzfqgvtX9ubk9pPZQVKGwCQLFQ0v9beZ6TcjHhGtuvGycPnHVRH3k8nHy9ai6Y6oP/eb1Ov3HS/u1+1BATW1hN6DT2zlMcMYEieZXTNYXbrnIDRjlZHn7m4r7ugkxmXOs37rfDfC0dkTcUJEJAH1s1gT3a+bU/D7HMkGoY80dqjnWpl11Ae0+1KKao606FuhUoD0elIpEU2tW9T8tU1Uoy+fRVz5+ib5226XKNOWt2BBAAAEEEEAAAQQQQAABBBBAAAEEEEAAAQQQQAABBBBAAAEEPjQCBIEIAp3xYjdBoD+1RfWHYxH92/6w3mmJySvHDbaYNlTZXrmVdb58QYYbQinOOPPQS+okt52I6scHQ3rtRNSthNMWjbcnM0GRGbkezRvn1Z0TfbqpOB4Eao/G3MDS04fDWl8X1uGOZKuueDWg5GYKy3gtS9luIMjSJ8b7tGhqhltFx4SETmczgZ+fHAzpV0fC2tsecysBmTl2yqNJGTH9r+mZ+uxknwoGEQTqiMqtbLT2QEj/fTSshlC8RVs4ZlpLxWdrwlfJa7p8jEdzx3r16ZJ4NaLh3EzAprahXW/ubdSzbx3WzgNNbigo2BlVKOLIhHXi7a/iLcIGupkg0JRxObr5ivH6VMVkffSK8fL1aA9m2mv957aD+ukL+/R+XUAn2kJ9Bo2SQaAF15dq8a3TdemkPOUOMAhkrsOc48db9mr/sTa1BiOybEtXTi1wQ0q3XjVJ5dMKTro0c70msLO3vlXPvHnIrSpkqgE1t4Vcm2SLMHMPT9XWrDczs54zvZa+9slL9fXbLxtwdaOB+rMfAggggAACCCCAAAIIIIAAAggggAACCCCAAAIIIIAAAggggMDoFvjQBYF27D+hf/nNLj33boNkoiOnk0Lo615alizL1qevLtH/ua9cEwr9I37XTUWRHz63Vy+8W6+99W2KmEIiPUNOVrxFl2mtdNPl4/QPn7ncbWF0ppsJAu1pi+r3xyL615qQ3uvwShHThsl0YjIJFJ8m2Z36y8kZbvikstDjtqo6082crzEU03/Vh/XdvSG91xJV2EoNtMQ03S/dOt6nuyf5dHNx/LVDHY6eb4joF3Vh/Vd9RI4vS4qE3Nuf+E9iSqZsTOIrFtP1+dLnSzP0sXFeXZY78MoqJvRjKgD935qQ/utIWG2OLdm2KWcj+TI1zurQQzOydM8ggkBm6jXtjtuS7d/3h7S1yZEsO76e3TWdTNdY8XPL0hgrovI8jxZPy9AdE7xutaDh2EwlG1P156X3j+n5nfV6bc9xHW4KxW1d8pT5mT8mzfurC5R4n43LsfTRK0t0+7Wl+tiVJb0GgZ565YDWPb9P79U2q9mko9z3ei9Xm7gvC66frP/xiem6dHK+xpxGEGjd83v1o+f2ukGeoFn6sZiumDJGn7x6kvs1e1rhSSdt74xox/4m/fG9Y9qys17vHUzM0b1/yQpAifm6ZIk12Z+P2dP2KhYN6f+5bboe/IsygkDDscAZEwEEEEAAAQQQQAABBBBAAAEEEEAAAQQQQAABBBBAAAEEEBjFAh+6IJCpTPK9Z3brd9sPyzR8cjMSg9xMvsNUN/mLyila8blyTSjIGuSIp3/42QoCmYpAvzsW0ZqakKqDHikS7p68bWuMHdMVY2w3mGOq65gKOGe6BSImYBOv7LPuYEjHox4pmhI8MhWBcizdOi4eBJqTCAJVtzj60cGQNh+LqDqQCA85JhzS1xaf44RM6ZoCj/56aoZun+DTQKZusibvtkT1u6MR/cehsF49YXp0Wd2BM1+mxtshLR9kEMhUi3kuEW567nhEH7QnUi6nCrbZHhV4HN0/LUNfmJqh0ixbWUNcGMicft/RVr2y67ie3nbQ/d4ZiZ4yb2faaZn2XOa9aCXDQr3dmlj8fTZlbLZuKhuv+VdP0s1lvVcEMkGgn7ywT+8dDKip3azJPsoOJcI3d1RO0d+YikCT884oCGQqArWH4iEs0w4sHgSaqPIeQSBT8efAsTZ3bpuq6lTf1KlgKNKnj+EwPrZtQnzx/mZmdfZVRCkScZSV4dH/+MQMLfm0qQg0BA+4M33DchwCCCCAAAIIIIAAAggggAACCCCAAAIIIIAAAggggAACCCCAwIgLfGiCQEa2tSOiPYdb9POtNXp513H3A3XzIftgNxNOMF9/Pmui/m7+DBWPyRzskKd9/KgMAlmWfFZM4zIsfW5yhh6cnum23DrTzbS+ev54RE8fiejXR8JqkS9e2cdsifvYWxDo7eaovrsvpC3HIzoQdBRVauWVlNmkBnYsS17FNCnL1lcviAdnSjL7b21mAhovNUb01KGI265rV3sitZGs9DJEQaBITPpJbUjf3xfS+62OWhNFb/qOiEjyZsjnhHTXRJ/umZzhVmgan3nm96PnfTTXbqrd/H77Ef38j/tV9UGjGtoiiSpFyUo3qUfFK90U5Xh1ycQxmlyUrYIcnxt66SvpYoJGpqLV9Elj3BZc5rsJEaVupjXYaA0CmfepqQL069fr9OYHjQone7j1GuCylOmzVJSb6fpMHZvtVvhxefpIAplWZ6ZVmmmZ9uflE+UdRAWuM32fchwCCCCAAAIIIIAAAggggAACCCCAAAIIIIAAAggggAACCCCAwNkT+FAFgTrDUR1p6tBL7x3T7kMBN4Tg1ssYZBYi3o0ppisvKNCtV01S7gBbCw3lbR+VQSBTcUkxZXssfX6KT49elqWxgwgC1XfG9N9H4yEg046sJTawikBvNke1+oOQXmiIuG3CegsCmXCFWQYml9GVsfB45YtF9JeTMvSFKT7Nzvf0G2Qyx/7hWEQ/qwu7oaV9wR6VeoYgCGRGNC3Svl8T0nf2dqrRLXjTV42YlFVme+RTVNfke3RbiU9/Odmn6TlDVzHGtAQ7cLxNP9+6Xz/esjfekqtne7rU6diWsjM87vtm7swSXVaap3F5WfL2CPakvk/MVWZ6bY3J9qkgJ0N5fl9Xx7HkfqM1CGSqAT1TdUj/34s12lFzQsdbEiG2PlJPJpc2pThbsy8sUuWMYl1emq/sTK8bBOprM8vAVFYqKfBrQmHWkAQdh/I5xVgIIIAAAggggAACCCCAAAIIIIAAAggggAACCCCAAAIIIIAAAsMr8KEKAhlK82F8Q0unWoLxFlamPZj511QGOpPiQPH8hfmPpTy/V+PyR74tmJnBaA0CWYopywSBSn36x8uz3OpAZ7qZINAz9WH9+khEfzh+GkGgpqj+370hvXiKIJDfYynTlkx2pTNZpcX2yI5FVZEMzkzy6fIxpw7OmJVgQko/rQ2756sZhiBQczimd1sd/fBAyD1Ph1ICUYlV3RVu61qfZona8sjR+AxLc4q9WnpJptv6bKi2usZ2bXmnXr95o04vvHtUIceS+mrBZtnK98dDQLdcOUEfL5+gCYV+t4KN+57sc4u571WPx5LXtnuteDMag0DhqKNjzZ362dYa/fAPH6i+ueOU2S0jYKr//Hn5BP313As1fWKexvi9bvUj80/fsa+Y+7qpCkRbsKFa2YyDAAIIIIAAAggggMD/z97ZwEdV3en/uXfuzCST94TJG3kDwkuIgBBFQKAoWFBELSpYC7a0q7Zb/la71u3KuqXbpS92t9oubmvblVatVapURSqugAgoFAQMEsNLIAkJeZu8kLdJZu7Mvf/P78wMmdxMMndeCBHP8cNHJffce85zzzn3Zs53nocrwBXgCnAFuAJcAa4AV4ArwBXgCnAFuAJcAa4AV4ArwBX47Cgw4kAgithyyAqL8eqwy6Com6gU2llXwTbI0xPNiPNz7enudeFCt5Ndk4qggwgiByAqJqPIwAQCjAhA8P19pG02SSJrY5LFyFxAgpWRCQJ5Wu0DgTZEAQSiuK03GmTstLmj4whEAJiqIt8ispisaruCRp9RC0XHqSpSTQKuTZbwnbEmLLRKoLSlwVCV4QCBquwK3rFR/JjM4s5cogS4vWOXEsAEIF4SYBKBDpeKHrd38HsREmr/9CQD1k+KwU1WiR0fPp7VNzI/rWnHH3adxfufNqGqsQsulTKsAkWCkbAGZCaasGRGFm6ZkY15k9NBYz4aZSSCQO12GaTPn/dWYfMH5yCrIqB47tnAIkAyAClxJtwzNx8PL5vE3I944QpwBbgCXAGuAFeAK8AV4ApwBbgCXAGuAFeAK8AV4ApwBbgCXAGuAFeAK8AV4ApwBbgCXAGuQDAFRhwIRECNrb0Xp+o68cm5C+h2uJkLRjSKoqjMVePawjQU5SYhzmyAvdcTZ/RxZRuLC3Mpqi4QiOw8JIOI9OQYxBhFNHd4QCICmXTFNA3aIY8zEUEA+dY4TM5NQmFWQkDnE/9TcBDIM0YmxAlYbDXi7mwj5qV53G6GjAbzuv4sSJNwdZKI3c1uHOkgnMfvPooixsQA3x1nxh2ZEtLNIoNsApXhAIEOX3Djf885savZhYpuBW6BoBIPcGMUgESjwCK/ko0CPulw47yDgBxvn+ggyYixJjf+qdCMWzMkZA7Rn1Dm3aHTLXjyr+U4dKYFBNd5GL5BQD5RQk6KCctn5eKLV2dh+tgUxBij4040EkGg2hY7dnndkvaUNUEmtyTVHVheQUCMJGJ0mgV3z8nDA18sZEAgL1wBrgBXgCvAFeAKcAW4AlwBrgBXgCvAFeAKcAW4AlwBrgBXgCvAFeAKcAW4AlwBrgBXgCvAFQimwIgDgewONyqburDvUxve+bgebd3OoBBMsE76fk4gUJxZQnFeEmZNGIXZE0cxp42GC73Y92kT9nzahLONXSw2jEXwEJHjzzFQ0pGisr9KjjNiTHo8Zk0chczkGJxt7MbxcxdQdq4dPU4Xiy0Kq3jdWWLNEjKSzJgxNpVdY0J2IlLjB3cF4SBQmCCQQYJBcWF1rglL0iX8uVZm8WOy/303mpEEJ+7OMuJLWUZcn2pAEhE3AcpwgEDbm1z46eleHGlX0OVSofrGqQCkGcEgoBlJBiRIArY1unDc7o3o8rpYQTIh3SDjy6NNuC1TwsxkA3MQirRQHNgPXj6GT6rbWXjVkF5eggHWBAnzizNw6zXZDAa6kkGgivpOvH6wFu+WNuDjyla4GAg0iFsSyBFIYDDgl67LwTeXjGdQIC9cAa4AV4ArwBXgCnAFuAJcAa4AV4ArwBXgCnAFuAJcAa4AV4ArwBXgCnAFuAJcAa4AV4ArwBUIpsCIA4HIVae8ph1vfXQeL++rRnOXDIMQnXgw4iCMkmeDnVyBVt8wBteMS4PRILLNedqk3/VJA07Xd8HtVgKCDIRLmE0GFOUkYf7kdCy7djQDgioaOvF/H9djy4Ea1DTbB60f7Ib4fk5tJRiArnPDVRm447ocTMlPHrQ6B4HCBYGMMCgyc/v5So4RL9TIePm8DJtTgZNFW6ksxipWUFCcIGJpuoQ1eSYWJRaoXEoQyK0CnS4VW+pl/OikA1VO8WIkGLORgoAJFuCGURJmpxpgEAQ8W+XEvgvkbqT0OVUZDEgUFMxOMeC2TCNWjDZilClyEGjHsQY8/mIpztocUN1++WqBhBIExBpFFKTHYcn0bKycm4+slFiQ+Rc5bRGIJxKMp3fC+B03Eh2Byms7sPmDarx3vJGtb0PGplFfWGQdcMOUdHz1hrG4Ki8ZaQlmtn6RNkwfHRGGYcjHq3AFuAJcAa4AV4ArwBXgCnAFuAJcAa4AV4ArwBXgCnAFuAJcAa4AV4ArwBXgCnAFuAJcAa7AZ1iBkQcC9bhQVtOOrYdq8ac9Veh0ClAVVxQlVhlskJ0Si2vHpzEnEgJt6O8Iptl+tJ45A52o7YALBqiKJ75HVVUWG5YWb0ZxbhJumJKBG6dkYEJ2AosY6+x14/i5dgYSUQRQaWUbXIoCQ7jOQAyBUGExiZian4yHl03CTdMyB9WBg0BhgkCSEQa3jEfHmfFAgQn7WtwMtNnX6kKL2+ABbQSBRgIsBgE3jpLwz+PNKEkywCgSetO/XEoQiNx/yrsU1r7fVzvRrBoB2QvcUDyYKGBWIvC1XBOuT5Vgd6vYcNqBrQ1yf6hNEGESFGSZRRZ19mihGTmxYTpY+XX//0rrGQhU1SJDdTmCzlmCWSxmCWMz4nH1mBQWgUfONwXWOGSnxiJlCAesoU4+EkGgT2va8ed91dh9vJGtM24GmQ3mCES984ysjGQzJuckYVJOIiZkJSI/PQ65oyxs/YoxRSdKLeiN4gdwBbgCXAGuAFeAK8AV4ApwBbgCXAGuAFeAK8AV4ApwBbgCXAGuAFeAK8AV4ApwBbgCXAGuwGdGgZEHAvW6QJvmWw+dx0t7q3ChRwGiCgJ53DYMApBkMWLu5HTcPScP14xLRaxJwseVbcy1Y8exelQ2doGiygjuIHcVi9nANuUXTctiINDVY5L7uXJ02GWcquvEW4fPY/uROtS22Fn9iIw7RAmZSUb8+z1Tcefs3EEHFgeBIgOBHhlrxkNjTWhxqqDorefOOXG6xxupxVQnqxojpljc+M5YEwOCcmNFaBO1LiUIZHOq2NYo440GGbtsbnSoXlCJNY8cZFQsyzQyqOnaZAPo+A2nevFqvYx2WYWL+sDiwchpR2VtX5phxPqJZkxJNLBxGo4Dj29Q7jrWgHUvHcOpBnsIc5ZisIDEWCMK0uMxMTsR47MTmMvW6LRYFt0XazIgLkZi/zZJwYGlkQgC0fz8y4fnGChIoOPQ0WB+01wQQD0enRrLQKnx2YkozIxnTkrWxBgkxEqwxEiwmAwMqiK4iheuAFeAK8AV4ApwBbgCXAGuAFeAK8AV4ApwBbgCXAGuAFeAK8AV4ApwBbgCXAGuAFeAK8AV+Pwq8PkEgbz3mzbN05NicFVuMpbPzsXCqRksJux0Qyd2lDYwIOjo2Vb0uoCkGAOmj03BDVdlYvH0LIxJjxvgyKGoKjzRZh3YU97E4s2OV19gIFG42/OCwYRRcQJ+dO80BiwNVjgIFBkI9J2xZnyv0IREScDeFhf+45QD+9vcUChVy+vOBIOEbKMbi9ON+FKmhJvSjYjRcCmXEgQ616PgvyudDAY6263AQYiIolx0LEqQBKwcbcTj483IixUZCLTpnBN/rZdxvFNBl0LHexyu2IgURcxJBotFm5MqIcNEcVPhL4YflNvww82fMJiO5gJjjnQWmosE+hDMQv8mMCgt0cwcgsh1a3JuEsZlxjP4JRgMNBJBIIIK/3akDtuP1uHQ6VbIZAY0pCOQTzjPDTFJHvckn0bxMRJzTSI3JdJnAgFUWQlhuyjpvE38MK4AV4ArwBXgCnAFuAJcAa4AV4ArwBXgCnAFuAJcAa4AV4ArwBXgCnAFuAJcAa4AV4ArwBUY4QpEDwT66pahuyqQe4obsydaccuMbCyZkYW8UXED6hBIc8kdgS5eVYAgqMx1ZEFxBm4pycbsiaMQZ5Zw4nwHc+/YeawRrV0OZKVYWIzYvCIrivOShoQRfM5AtOlPMWOn6zvRbpfDgoEIBEqLE/AfQUAgau+mnWew+3gTzjZ1QSFIZACJQU4wbqTEmTBvshX/dFsRivOSwx6isgpUdLvxrs2FZ6uc+LTHALjkAeeLMQhYnWPEhqIYWE3hkyaNDhVvN3kccXba3OjUOOLQhSfECVhsNeLubCPmpXmik460u/HUGSfeb3GhrleBm2njjWXyRoM9NNaM7xeakW4WUN7pxtNnnaxftT0KZIrdYsCNiDhRxdg4AV8ebcI/5JsG9OdSgEA+kOxouxs/OuVg7epxq3D7HH5EEXGCivFxIgOBvlVgQpJRQIdLxQ6bC282uPC3Rhk2twS4vfeH7H9EAybFKrg3x4Ql6RKmJxkGOByFMjiOVrbhv7edxP6TzWjudDCISj8NRHZE3j+sXwrMBgEZyTEoyIhjDkEEAhHsMjYznq0dgwFBIxEEamrvxcHTLXht/zkGBLlo7IbidMZsxTz60D+Ep8WbReSkxiLPGocxGfEozCJ9EhkclJZghpmy63jhCnAFuAJcAa4AV4ArwBXgCnAFuAJcAa4AV4ArwBXgCnAFuAJcAa4AV4ArwBXgCnAFuAJcgc+VAlEDgdK/9tqQwrkVlblZzJo4CkumZ2Px1VnIHWUZUGd4QSDP5SVRQHK8iTkDfXl+PuYWWS/CQPvKbbB1OGBNMGPJjNEYnx3PYsKGivsi/qG714WzjV3YfbwRL+2pYjCQZ/s+tBKKI9Af3zuL98uaUNnUDafshqixdyEuSDIIzDXk+klWPLJsEnNaCbdcqSBQfa8HOCKAZmezC13+wBEEmEUVK0Yb8d2xZkyMNyDWwxuxcilAILcKtLtU5lT0k9MO/L1DANyuvosaJGRIbiyySrgj08ignnhJQK8bONntxrZGD6h1TpYAl9Nbj0AgAVkmFdenSliZbWSxYmZipACvE9LA8erFUdhY1roHnWnoxGv7a7DjWAOOVV+ATOZDulxvAo9AkSL8RIoOo/kmMICNxuuCq9IZTDg6zcLGuBYtG4kgUI/TjWpbN158vxJ/fK8Sdpo8F92ZwpuB1Hdau0gjs9HAog5LxqXi1mtGY/qYFGSnWph2vHAFuAJcAa4AV4ArwBXgCnAFuAJcAa4AV4ArcCUp4MCB53+DZ8v9+hSXi7WPLkdJzJXUT94XrgBXgCvAFeAKcAW4AlwBrgBXgCvAFQhXgaiBQPMef3fINhAIFGMSMa0gBXOL0nH9pFHITIkdUMcTrdWONz86zwCaCz1KaM4ZYSpB2+UURTSzMA0Lp2bipmmZiDcbUN3SA3LzoA33aWNSGIygt7R0OphDz3//7SQ+qb7A4KFQ4pLoOnrMKZ8rAAAgAElEQVRBoKqmbrx+sBYfVbSgtsUO2aWAQAr/okKFQRQZMEAxZ/ctGINxmQl6uzPguCsVBLK7VZzpVrC5TmYAjc1t6ANvRKJ+VMxNFrEqx4iFVgmFcX3OK5cCBHIqQFmnG9ubXNhU48TpXgJ6yNnHi5UZzRhjlPFAvgk3p0uYlGBgQA8BRJ0uldX791MOlNs1AJEgIFYECmIF5m70YIEJcQYBXS4VFd0Kmp0qXMSrqB6zHgJ/6Phko4AMs4gMc//x1drlZLFg5Hrz17/XwuEWIpy75IDDZgEE0QDV7cKoRBOm5CXjxikZmDc5HVflJQ+A8kYiCETzvqNHZtr8YddZBgn2UD4Yu4Wh4oG+qejvogQIihtZqbG4uiCFxRcuuCqDRR8Gi1ILewHgFUNQIMCHtDGFeOSJpZjKjZtC0JEfenkUsGHrL17CFpv36tZp2PDdBci+PI25RFfV9DGMq1iSzDAmpKJobC7mz5iBogxzGGfhVbgCn1cFIp+DAZW7xOtV3a5NWPduh/fSiVj+3TVYZv283sMrqN+23Vj3i1LUebuUfdO92HAjv7HDc4c/D+8cw6Pk5+oqrg5UnC7D4cOVOFbbClu7G/4+1fSOZs0sQMn0SZhVVACr/o/0RraM9Tvw2K/K4HtFBxKx7OE1WJ4xjM0u24I1L9ZcvGDJqu9gbfEwXp9fiivAFeAKcAW4AlwBrgBXgCvAFeAKcAWGVCBqINATL5UOeSGCCYySiAJrHIpykjBxdAKL5NIWAoFOnu/A1kPnmXtG2zCBQNQOctaIMRlQMjYVqxeMwXWFaUhNNKOrVwY5elB7KTaMjhuq0LZ+r9ONxgu9LCbpz/uq8EnVBXQ5XHC71SHdhLTn1RsNZmvvxaGKVlQ0dIIApEDXoXaRm1Gs2cDig+YXZyAzOfyvCl2pIBDdA4dbxWv1LvyswoETXW4QjOOJZvJwG/mxAuamGbA6x8SceHzGK5cCBKIYsLcaXdhSL2N3swsNMkWVkd2OtxgkTI9X8a8TYnDDKAMSJeFie+iIfS1urDvRiwNtLjD2xJ9IEwRYRDCI6NFCE0bHiGhxqtjT4sKxDjfqHSocCkD4E/UxQRKQaRYwId6A4gSRRanFSQKFrYEAHIrRe3V/DZ7beQa1zXbIbm8EW9QWYgFJFgkTRyfizll5uHN2LnO48i8jEQSi9hEM9MEJG/769xrs+9TGYCAlVDIwmI6CALMk4ovTMnH39XnMISgzeSBwGew0/OdRVqBzPzb8+CAqNKeduuKbeGQ6hwWirDY/XdQV+DxsykUfQjBaJ2Lt/UswNXzeOup3kp+QKzByFYj+HGR95SDQyL3lI7llHAS6jHfn8/DOcRnlvdIu7bLhwOtv4bmjHexzDr0le8pMrFo2G0Wf8Xe0Y69uxFOH+z4Xyr9pBdbfmKVXhugcx0Gg6OjIz8IV4ApwBbgCXAGuAFeAK8AV4ApwBS6RAlEDgT6taR+yiQRIED9jMUtIiDUiIUZiYJC22B0unGnowpuHaplzRqt9eByB/NsxKtHMXEdunpGNW0qykRpvguxWGRBEjjr0/0PBQAQN1bf14OjZNpyq62DRYqRPaVUbA4qCgUT+bfGBQD9cORX3zM33OqQMlNohK2jrdqK7V4bDpTDoQIsr0T2gvzMYBAY0UT9jjH65ViEOsisZBCIpPmh1YdM5Ge+3uJhDkCpQbpbnEyaTCIyxiHhorBlfyTEy+MYX/bbD5sKLtTKDaap6vG4vPuDDaEa66MQTE2Jwz2gjc9eRgqQ3kUPPM1VOPF8jo8quwK6QtZTCbHpEqLCIAr4wSsK/TTBjZoqB+cv4n/KTDjd+edaJXc0u1PQocBG244vsEg0wqG7cmWVkjkAzkgwM+KE6f2ty4a/1MlqcYA5DxA9RW2MNHhhocoIBt2ZImJcqIcY7jMiJ6vDZVmw7XId3P67H6cYez7UiiAjrNywplk9VkWgxsvl5z9wCFOclsTnpKyMVBKL2NXc4WGzan/ZUYdcnDejskaH6348Q5+CAw9kYVZGTFovZE0fhvhvGYM5E/g3mSGWNtH77vhfw8LbWgafJmYmnvz0b4Qc0RtoyXp8roEeBz8Om3CWCEOKsWHX/vVg4nN/M1nNL+TFcgRGnwCWagxwEGnF3+jPRIA4CXcbb9Hl457iM8l5Jl27cjyd/dxDl3WF2SrRg/n1fwZqJljBPcJmrte/HhicPosILQFmmLMLP7y3GsPeGg0CXeSDwy3MFuAJcAa4AV4ArwBXgCnAFuAJcgaEViBoIFC2hCZSpbOzCmwdr8b87z1wGEIiADhWxZglzJo3CHTNzMHt8GqwpsSC3IkVRERcjIdZoGAAykbsHtb+utYfBTKfrOpg7jyAIKKtpxwflNuYKRDFjegsDgSwCnlgxBffMzYNkGDk5Mlc6CETQDTnw/Pm8jJ3NLrgFQ58Tj2REHGR8Pc+E+3JMmBgvMrecaDsC0fmq7QqerHDghVoZ3S4KePMWUYQJCgOSFluN+H9jTf1iynyHUT9eq5fxVoOM/W1uOKgfbu83x0QDi5S6PlXCXdlG3JwhsfM1OhTmQvTbKic+7aQ6Ur8hKyku5FlE3J1lxJ3ZRkzy9p8OItjl+LkL2PrReewpa2JQXA9ZKvmGfURxWEQ5eWCX6WOSGahHQBC5jPnKSAaBqI0tXQ68deg8th+tx4naDjS29zJ476LdVKT6eKHLgvR4rL1lApbMyEZGUvjOX3rXKn7cYArU4JUnt2B7m+fn1hQLbG1278EWLHnofqwc5i9u8nvFFQhNgc/DppwWQjCj5ObZuEYnpXehrgrlZ2tQXts/ioLpnDUNG9YuQPbIeX0L7fbzo7kCw6JAZHNw0CbGpKNkYhaMl6gPPBrsEgl7uU/LQaDLeAc+D+8cl1HeK+XSvWXY+J87cFgDARnjLMgvSEdhQQHyfW4/zjZUVDah4lQ9qgdAQ2aUrLoPa4uHHZ+J+E5Uv/07rN/j/Z0yLhdrH12OksvxKz8HgSK+l/wEXAGuAFeAK8AV4ApwBbgCXAGuAFfgUiow8kAghxuVTZcTBPLILQoCcx0ZlxmPu2bnYfH0LOag41ZUXOiWYTEbkBZv7hfz1e1wMQjoePUFFvuTECvBraqoarQzN6DwHIGMSLWI+Ne7r8LK6/NhNo6cnaQrHQTqVcAceDZWOrHpnBN2VQAU71euRANMcGNuqoRlmRJuzzQygIbKu1F0BGp2qjja7sYzlU5sbZCh+LkSwSAhDm4sGGXAbZlGLMuQkBUzcHzQOQ61ufBKnYy/1LlgJ6jHJXsGuvd8Y+NEfCHNgDW5JsxLk0C9PHLBzRyBtje58HGHGwoBRH7OPrEiWDzYolESvpJrxFUJHlsgguXae2SUnWvH3k+bsP1IHU7Vd7KYsOgkYXm8l0YlmHH1mBQ88MVCLJyaeXGdHOkgEOngcwYiIOjvp1tQ09wNJ7FZUXNOMiAlzoAvzyvA3CIrFl/NSZNL+SAd8tznduDhX5fB45lnxpKvz0Tdc3txzFvJUrIEz9w18bI1j1+YKxBcgc/DppwWQkjE8u+uwbJQDdU6K7D15R3YctbRT1YeAxh8lPEjPu8KRGkODrOMHAQaZsH55bgCXAGuAOzY84ffYdNJPynirFh+761YNjZxSH3az+7Gsy+XorzT77CYXKz9l+Uo6Z82PrJ1dpZh40924HAvfXCZiOUPrcGyy+U+yUGgkT1WeOu4AlwBrgBXgCvAFeAKcAW4AlyBz70CUQOBXj7vBQsGkZRMLihyaJRJQHaMgJwYEfEBMpF6vCDQGwdr8dxlcQTydUBgWUgWk4hZE9Jw07QsLLoqAxmpsbCzHXvAaBAQHyMxlx5yC6LN/JN1nWho6wFFdY1KNDEogv7u8BkCgVphd4QaDeYBgdbdRSBQHswmw4DIL2pLu6yioltBo0MFRUlRCwNFgxEmQrFWGWYRkxNEFk0VbrnSQSDSpdOlYlONjOeqnUzfbiJkWO6aCAMUFpFFMNB3xpoxO9UTyxXNaLCyTjfesbnwynkZBy948958MJJkQpIg4xt5JqzINmJKoggLTTJNcalAbY+CP9bI+NVZB1oVcgRyeY6ivC9VZXORoJ5Hx5mZww+dpU1WcazdjTcaXdjWKKPSrkA2mC/GkkFREaPKmJZkwAP5JiyySsg0i2x8UWntcuJMQyf+fqqFReOdb7Ez9xv6+wvdTijw6EVQj4cQ8v1b34gkWK8gPQ6P3DYJd87KuwjJjXQQyNc7goEOn2llUWGn6ztwvqUHto5etHQ6WWSYmyLDfIFzoeojGhArgQFSV+Un43u3F+kTlR8VdQWOvboRTx32OXDlYu2PlqL7+d/0fXgtZuHBH6zArM/Sh89RV4mfcGQrwEGgkO6PUo+tGzdjS71frYKZePpBHgMYko784M+ZAhwE+pzdcN5drgBXgCsQngL1O/DYr8pg89UO1Q0ngJuQdf5yPHlzbnjt+bzX4iDQ530E8P5zBbgCXAGuAFeAK8AV4ApwBbgCI1yBqIFAs/Z09UUWBei0WwViDAKuShBxfZoBN4ySGAykLSMHBPK0jGCDGJMBk0YnYtUXCjB/cjrSk2PgdCno6nEhOc7IjqlpsePk+Q6cru9kx1sTzRBFAe3dTpxt6MbRylbmCBQRCDSXYIfAINDZbgWv1ss41OZGXa8Kp6oyjMC/EGohCQKSjEBJkgFfywscJaV3zF4OEOhvTTLebJCx0+ZGp6oBWgBMiBNYTNbd2UbMS/M41Bxpd+OpM0683+JCXa/iASx8ziuSEQa3jIfGmvH9QjPSzf1BGlkBdjW7sKVeZk4/lfStK4IyVNWHaLAx/fiEGNyaYUSsASxOjGK89rS4UNXjDfLyWeEYzUgXnXhiQgzuGW1kIFYAHo612wcVPV/rxN4WN6rtXhDIdy7JBKso458LzVg52ogUkwCj4Ikn8y/Uo15FxQs1Mn562oFasjrSFoOEDMmNx8fH4L5cIxIlAZRg1+329OeNBhkftLpYG/zPT45X5EJEjkhLMyRcl2JgdVn7VRWyWwU5ZVU3dbPxX17bgYqGTlTbutHa6WA/J1iOnLboD/23tv2DjkdRQopFxHeWTsTKuflIjTdDMgj4rIBAFCXodqto6XKiqqkL5TXtLEKQ1pDzrT0MliKgkI7zaUT/rctVSRBhloCr8pKRNyoOv//2dXqnNT8umgo4j+CpH+7FMd+UmzgPv/3aDODwZjzwah8lkL90NdbPTY3mlfm5uAJRVICDQCGL2c8JjGrn4sENyzFr5Jg6htwlXoErcGkV4CDQpdWXn50rwBXgClwZCth2b8Jj73Rc7ExYv0ed3IZv/6ECvrBmJBVj3fcXofDKkGh4e8FBoOHVm1+NK8AV4ApwBbgCXAGuAFeAK8AV4AqEqEDUQKBRb3ewOCFyH6GNfK0vCQOBRGBGsgFftEpYnmXEuLiRDwIxPQURibEGTM1PwQ1TMrBkehayU2JZP52ym7mckOPJhR4FituN+FgJZklEG4OAuhgAUdnkAR8IUiATFr1FMPg5Ag0BApFzzG+qCHZxM/cXp0IQU/+rKCpAyWLpJgFfGCXh4bEmTPbGOeltj/9xBAKd6VaYA86vq5z4tEfsi5zyO5AAsPtyjPiPohhYTSF0XtMocjt6q9EDAu1qdqNrEBDoi14QaH4UQCDS7FyPgr2tFM/lwN87KB7M7XWwIbLKiEyDC6tyTPhSlhFTE0UcuuDGH2oiB4FoLr1U68QvzjpxqktBD02ii/gRGOg1OlbAV3NNDKzzB4p8MA2pTeOA+vFeswsv18mottO52MD24kbUDxMSIOMf8k348mgjJsWLSPCesL5XxaluN8o7FVT3KGh1qiCWiJAdlwLEGgQ2l2ckGTA7xYCkAC5TBAM1XSC3GwcDX9q6HLC1O9BwoZfF6dW12lHdbGd/53Mp8qwkgxeaG3FGFd9YNI7F9xWkx7PIvpEBAmXh5hnZmFaQEnRqEdjT0SMzbWztvSx6sKXLgab2XjS0efSpbbGjvq2HHcNANuYKNYQ+ggCjKCB3lAVpCWZs/7cbgraDHxB9BeSjm/HA5j7gp3DZGqybkwgQIPSDvngwpBRj/WOLkB/9JvAzcgWioAAHgUIXsQwb/2UHDl+sGGbUWOgX5jW4Ap9RBTgI9Bm9cbzZXAGuAFdgWBU4tvmXeOqo75IWLHv4fiwPORarBq/8dAu2e7KbASRi+aNrsCxtWLtyZVyMg0BXxn3kveAKcAW4AlwBrgBXgCvAFeAKcAWuWAWiBgIl/q0D5J7iIEcPb9xQP9VEA4yqG1cnGbAkXcJXckyYGP8ZAYG8CUoGUcTVY1Jw9+w8zJk0Crmj4tDjdKGysQsfV11gUFBGcixzAiLoh5xPCBA6fq6duXsYtGSOjmGlFwQqbXfjv844GexR71DgFnywgN9FRBGSqmB0jIiFVgO+O86M4ghBIIqL2mlz4X8qnTg+CAhkFoHVuSb8OEIQqMGhMgiI/hDwFAgEmhgnYEm6EXdlGzE3NXJHIEItCMgh0Oonpx14q0FmEIyieiEa0YAEUWEOSwQCrRhtRHln5CAQMT/NTgW/PyfjvyocaPOP8/LeUorgIrBqVoqEwjiRYSGB0BAf7kP3qrTDDQJ7KD6uHwhkkGCBGzdZJdyRKWFxuhFZMX3QFoFEFBXW5FTR2KswpyCFUCAyKRIIShKQYRZQlCAiLkA8mXaok/sPzYlztm4GyZ1p6MKJ2nacqu9kwEuHXQ7uDiRKiDcBK67Px5euy0FxXjKSLMY+EGh3JT6t7UC7nWILB4FmaJ6oCr40KxffXDyeOX9R3J+eQq5gL+w+iz/sOosqWzfsTo9T1JT8JAYBETCoBwQKdC3ZrTDop7a5B2cbu1BR38mcgmhNITCIRYcxl5nBYCABBhEMAqL+HPr5Ej1d4sdEVYFWbH/mBbxS6ztpKlY9vhoLE+j/HTjw/G/wbLnvZwbM/9parJkYvQbIjWXYfqAMh8ubUNfuhi+805hgRnZ2IWZdPw0Lx1thjOCScmMFdh45ggOlragjhy+v85ExzozsnEiu0R+iKFn1HawtBtrP7scLbx/GsVpPf4xxFuRPGI8lC+ehxAt+su4oJ7HpR9uxhxzcqMQU4pEnlmKqXjeW9v1Y/9ODqPZpM2URNt1brFspub0Khw+XYufH9ahrc8DuTWKEyYyk9FTMnjYD82YWInsExMG11x7E9h0nsb+2Fe3dvocLjZECLL55DmbnJcKIaIFAbrSfO449B8pw4GwrbP3GpQX5heOxcM4MzMpJ1K119A6MNoQQPRDo0s2zAOq5OlBx9CC2H6lERZ0d7U7vMZIBSSmpKLq6GEuunYZ8to7pKeGOnfDq1e3ahHXvel0CrNOw4bsLkO2y4cC2d7HliA026o9oQFJ2OmbPnI0lJblICrIuyC0V2Hlw4Drnm8/XFBXjxrnFkc9nxYG6M0ew94MK7K9rR3unN1ISgCXJguyx47Fw1gyUsDkZQVE6UP3JEWw/cBrlNnvfvPddJ2cM5s2f6Z37EVwn5KrRnoMhN6B/hc4a7Nm3H7tK/Z6hNHbSUnHNvDlYNr0ASRLQb8zRRvJ312CZNdi1NeuD7mdMuPU07Yn6PB/YX8+6dYy9gxDkf3EtoUPpWZiUyNaThSVXoTDJ8/taJCXq7zy23Vj3i1LUeRuVfdO92HBj0Bs7oAuX8n3g8Eu/xMZPvJf0H0OBxi6b36konDYRy+aURK45jaGyIzhwtAYfNbTD7vc8pxZZksywZtJ7YDEWjstiX0TSX8Jb//3PP2zrtv5OBT7SWY/yg2XYXlqB6ia/eULP3Mx09r5446xCWPX9atr/Gv5whu95SEe4bDi850Ns/7ge1S197+40PopmzsDK+cUDr3exTg2qbd7fKS6uh/OwTMezNFKp/Ov3B4EMmP/1tVgzPvQrsPOUGpCUQALHYeGa1VgWMlDkfbc9ehKHy1th6/Z772e/q5hhSQn/3T+8Z0y4zybts2LosbLc9+4TLRDIu67s1L6feMda6O+goY8JXoMrwBXgCnAFuAJcAa4AV4ArwBXgClyJCkQNBLJu74BDAQMMPCCQRi4GobhxVaIBi60SvpprRFEACIVFgzV24Y1DtXhu5xm02om68O2iXe5bICAhVsLYjHgsLcnGrdeMRnZqLLodbo8jULeTRRM1d7lQVtWKo5XkBNTFIsRcisIixEItekEgir/68SkHi6NqkVUoDATS3ATvPci3iAz4eGiMKeA90NtGYklqehTssrnwy0onPrEbvI5AftcVBBig4r5cE342OTJHIAJYKKJra6OMfS1udMM/Gow+YVQxOV5gEV0E5cxKiRwE8mlBkWL/e05mEVknOhV0EwhEriyCAAkqkiQBt2cZ8eg4M4veejHCaDCCbgju+tN5GS/VyrBDAty+rXxPq4grI4MlcuCxGAZGgmnvIzkKdbk8sB7jgPyLKMIEBRPiRHwxXcKD+WZM0IB6BCeR01Sg+nQ6aku8JEAHB8SuTDBQj9ONHocLXQ4X2rtlnKrrxOsHa3DwdAuDgYaEXUQJcSbgjpk5uG1mDkrGpiIl3nQRBHp+dyXKa9vRznbhg4NA31oyHhOzwwCB3juLqqY+EGhqQRKWzhiNxdOzMCU/We90GnAcwUC9TgV2hwu9sps5BH1c2YZ95Tbs/bQJ7YxI69so7H8CT7QbrVcUVfjpr24Nux28YpgKaDaR4I0Fu7iBq/nQ1FKyBM/cFTkJJLeU4sU/7sYem452J1ixcs1KLMkKcROuswJb/7IDW047gl8kwYrl996BZQWW4MdePGIgCLS8/SVs2Grrs/D3O5tlyiI8fW9xv83xim2/wYZ9vvaFBlq173sBD29r9V4hhLoEHLz+Fp473HERvBq006IB2TNvwmPLJgYFEUIQTv+hnSfx4u+2Y2eQcWLMKcZj35iG8v95CVt8x/pvKOm8Yijj0mgtwNfX3I5ZwQ3VdF5dz2FRhhC08x9ZWPPDFZgfCvx1yeeZny5KB8p3v4Vnd9rQHiA9VKtg9qwlOsduuBu64dUbAAL9Yxbe2bgde1oCjYEg0IarBtuf34ZX9KxzAPRrMrAt7Wd349mXS1HeGXysGpOysPyrd4a+bgNoL9+OJ186iTo9v1aF+3wI3oVBjojyHAy3HUoHjm19DRsPBFnHpVQs+cadmHf2lT74bKSDQJdsnveJLdcfxLN/3o/Det5BvNWySxbg4eXTYA0JFvFUDuXZglDGdKQg0DC8DwwEgcag4u3X8OSe1qDvILRerbt9IkJ5M2OC0/x45w08t69V17OC1Qn5PTC89Z9daxjX7XCXGJ+Oup+5ohlFC5dg7Y0Fod2vACBQnJ5ngHdtW+l9b9f13EiwYtU37sXCkCGa8FTURoNZihfg56umhaZPeJfuV6u9fAc2/rUMFTqe3axiGPfy8oBAblTvewVPvR3knVA0o2T5CqyN2Y01L9Zc1Mb3BQ79ErthO/oWnt5Spev9JJJnhv428SO5AlwBrgBXgCvAFeAKcAW4AlwBrsCVo0DUQKD8dzuYS8gFWYWbIofIKsS/eN1oKEJooVXCN/NNmJI4cPORNrxrm+14/e+1+PU7p9HeC6hu31eSR4DwBLYIwLXj03DLjGzMK0pn8TvkOtLW7UDjhV4cONWCD080o6KhCy2dvTAIQkhxYP691AsCHbzgxr+V9+KDVjfsigplkHtAsAe5xxAI9K0Cc0BXJr0qE0xS36tgd7OLuRGVBgSBPI4rq3ON+PnkGGSQPVCY5XyvgpfPu1g82ME2N+wqwU5eEILAJ6iYmiAyR5tlmUZckxw9EIgAN3IhIhDo9XoZNsUIuHzjUmBA0BdSRfy/sSbY3cD/NbnwQasLlT3eeeCbD0Yz0kUnnpgQg3tGG5FsFPpFevmkqbIrXvcjF/a2uuAUCAQKsHNDcBn1nfWfymCeQPQjyvOiPwGO8QJbBPLMSzXgXyfE4DovSBXm7QqrGrkBbTlQg+1H6/FJdRs6WQbZILuS/iDQtTkoGecFgRQVrx+owYvvV+F4zQW0dcuB+0wt9DoCEUj04BcLUZSTxFyF9BQCdZ7bcQa/33EG51vtcDDeSMWMsSm447oc3DglE0VRdLZQVBWVjd34v4/rsWnXWZxp6PQPd9M02QsCWSTEmiSU/XKpni7xY6KoQPXbv8P6PfaLZ5y64pt4ZLq57wpa1xoxCw/+YAVmhQIKaNprL3sDj79UpX9zhuqLZsy69z48WKxvO0iu340N/1OKaj0byRfbZ0bRstvx2JwsnQr3B4GmTi9AxdGqgBAQYMGSh+7HSu2p63fgsV+V4eJepG7HhRq88uQWbG/zNjWpGOu+vwiFwVreuB9P/u4gyn2uOsGO9/08qxjrHliEwhi9FaJwXONerN94RP89jEtEvtSBal98QoggUHvpG/jB5lDHpQXz7/sK1kzUNy4jVyW6EEL5lt/gyUN+oFzOTDz97dlI0tnQ4Zln3sYo9dj6683YctG9TF8jjTkzsP5b85A95GtduBu64dXrDwLlYpZUgwN96Yz9O1Y0D7+9b0Zgdx3SZONmbBms7iAS6dPEv7Idx7b8CU8d6ntW6FPfjKl3rcAjJan6DgdgL9uC771YM8g6OshpQnw+6G5MwAOjOwfDakvIc8GM/Cygut4310ewI1DIffMoGMqYDmuMeW+UsWgenr5vRkgb+Zf0nScSEGiY3gf6g0CzsRZHsPETHYC2V3PLtUvxzPKgbzd+763hrYvsBKIFSx68Hyvz9MzM8NZ/DNu6racPQxzjqsHWZ7eE/My1jJ2Jdd+YHeSZ63ddDQj0yBea8Oyr9fqeAWIqVj22GkVlg0P4A3oYV4BHHrsdUyP4PUa3slrnTgDW6QvwPQIKw3FP0n3hvgP7AzqhncA6fzmevDlXV6XhB4HsOLz5eWw8qn8tyc9KRHW9140RQEggkNKBA6++hGdDuB4TLsyye6wAACAASURBVK0Qj6xdiqnD+fuTrjvGD+IKcAW4AlwBrgBXgCvAFeAKcAW4AiNPgaiBQMXvdTIIqMmhwhUIQhFEGKCw+KD5aRL+aZz5IqjhLwttrrd2OvH632vw9Fsn0dTpGkGOQJ6WEnsRY5KQb43Dndfl4qarMxkMJLsUnDjfgdcO1GDbR3XMIYg27yMpekEgAoAeLevF39s8u7MBryoaYIKbxYFRPNvX80wMCgq3kEOMzani/WYXflbhwFECgWRNDJNI5xdwT5aIn06OQX5s+Ner7lHw3DkntjW6UNapoHcACARckyRgRbYRi9MlTPWCZuSW9NQZJ95vcYGcfdzwwEmsSEYY3DIeGmvG9wvNSDcHdm2iyBsa239rkvFkhQMVDp/7ERsRgChiokXFzelGxBqAKruKgxdcOGMPDwT6uN2NZ6o8UW/VdgUu/zaHe8P01DNImBanYv0kMxZZJcSK+h1+9Jw+2DHdDhfKa9rxzsf1+PPeatS3y4PPf79oMHIFuirfEw1GTkN/O1yHVz6oxuEzrWjqcHgnRCAAyjMWFl+dha/eMBbTx6YgPUnfJ0rkZvTr7afx2/87zWK8FHaPVBYbuPL6fFxfZMWY9LhgXQ7p59QDcgP6rzfLcfRsG8hBzWP8pe2bJxpsVKIZCbFG/P1ni0O6Dj84QgUGQD65WPuj5SjRLH/lWzbiyUN9rk75S1dj/Vz9G7v9Wtm4G+t/VYpqP27OaM3FssWzsXB8Fiz0wbzigK22FG+9ur+/Y5D3A/+FwSiFANegb3ovuf0GLPNdA27Y6yux54O92NLPGceMklX3Ya0u4Egbq+TtKX2r/O5bsWR8IozevrxzVMKy22cEACw00Wxi4Hsw4E5rACJdH9b3lmHjf+7AYX8ISErE/MXzcOM1Y5Af44FS5bYqHD7wIV7ep/mGbdY0bFi7QP/mTiTD03kSzz65HQf826q9hy47qk9+iFfeKAvsUBICCBRoY5gcf1bdNQfXZFthoQ0bdi9PYNeO/dju774iJmL5Q2vCiGkIR6BoQQhu2A69hvVb+m+2Tb3rfjxSohNqGrZ5RjrZcfil5/tvHotmFFI8yNyrkJ9mYaCM3FuPY++9hxc0Yzf4RnKYG7phxtENtjFH3x7/9m3TWHwX68uHB1GXezuWDRIlogW5LDkTsXJZSd+YHUKTwmWrsW6OvnU8UHuTxhfjnkUzUJKT6onToflYWYpdWw9qnN5CWFPb92PDkwdR4Xs+iBaULJyDZdcVIj/OC6gO9nyIK8Rjjy9FUfiv7zonZLTmoM7LDTjMgWObN+Ep/81Icm+YOw8r5/t0oufbCWx9e2//teriuUYqCHSp5zkA216sf/pIv3eQ7CnTsPyGGSiyJnrWeipOO2wNx/HOtiPYec5/ozkE9z06z6V+5wkXBBrG94F+IBDNT9/8pmf60jm4sagA1qHe/QYDqQNOoQDzIyEVC2+ah8WTs2D1rSP0DtjZhPJD+7HlvZr+7h66gdjwnhvDtW6Hu8KweoFgpQHrjOc5VfHRQbz4Tn+HFHLA/Pm9xfqAOX8QKMYMi9MBMtoGvZ/edgNunZILK72f0tp/Zj82vVLaD2a3pFmAFrsHHNK+JzpbUVG6F799vQo2v987Ivo9JiRhA4xHqk9um+MnYd71xZg/Jqtv3Qnp3MEPlsvfwMPP+31Bwf+9KcVyMQpP7u1gkZ9b3ynVuKSlYuX3V2NJsN+7EH7EV9gA0e5NWPdOH9RDamSXzMaaG/zeCduqsH/ne3hxEAdU/SBQgGdTgOuBxlv5EWzZpvm9ZDh/fwo+LPgRXAGuAFeAK8AV4ApwBbgCXAGuAFdgxCoQNRBo/gfdaHIoOGtXIBOgoXXxEASIUFmEEUU2/fvEGMxOHegIpKoqemUFe8qamOvFR2da0GZXIAgC6GcjpQgsekvG1PxkfKE4HUumZ2FMRjy6el348IQN7xytx6GKVjR30SavOlgwUdDuCAYTEowy/m3FFHx5bj7MJgNzAfEVnyLkQPO9T3vxiV30xnMFOLVoQAzcmJkiYWmGxICZAkv4n+wTgNDtVrGv1Y1/O9GLj+xGQCbowu8+EQgkiFhmBXPBuSpBRKze7ChNF850Kww42t7kQoNDM84YcATMSxHx9Vwj5o+SMNbbt2iAQNQjAp/2tbgYCLS/zY0Ol5/zkiAiRVJZtFZWjMhimUo73CGDQHQdkm9nsws/OuXARxfc6HX74va8uvq7AIWeNudlRihWKoA7kNGMfKOMtQUm3JwhoTDOgAhMnIKOb+0BLreCxnYH3i2tx6/eOolzrU6omki0i3UMRsQbVaxZOA53zc7D2Iw4WMwSA4FoDr710XnsPNaISpvdOyYHB4HITei2a0fji1dnY0J2QtB2E7B4zmbH796twJ/2VMJOmWkEAkHFTdMy8MBNhZhWkIy0BD8HmKBn1XfAsao2PLX1BPafbEZLF8GG3kHjX10QYBQFBiimJZqx/Ykb9J2cHxUdBU5uw7f/UHHxW7eDxn5pXWtSirH+sUXID7UVSg1e+U8/Fxv6Zuy1S7B++WCxDwM/eA0eTabdpPVcY90dg0db2at24MnflfVtDIpZWPPECswPytoFAIFicvHgPy/HrKB1+8TrH/EFDHBlCqBz/0gxPZu6rdj57At4scrvZFnTsP4fFyB/sG8ld5Zi4y939wOHggMVoQ6KwMdrN8qGdHtQWrHnxc3YVK75VrBeEMhZho0/2YHDvb62mFG0dCkemZsb2IWF9pIPb8Z6/2+spxRj3aOLUBj+q4pO4SKAEBQH7N2tqD5xEjv3ajd7AGTNwIaH5iFbV0uGc54B9sOb8e1X/Wxv4qxYdf8Q8R4DNt+DbWaFt6GLKIJA2TeuwIab9LqR0UZtGTY+sQOHvZubwSJH5PodWP+rMtT57q9eF7HT2/Dt5/qeE4AZJffci7XTEgcZKW5Uv/s81u/y26DTCXFqNwSXPbwGyweLcKFv57/0PJ4t64NUp971TTxSEv33mf4djWAO6ppbQQ7S3g8pFcvXrh4URBywVrHT63lm0HGaZ5xux7rw6l36ee7Aged/g2fL+zTOv2kF1t841Lxzo/qd57F+t994nr4Em1boiEgdjneesECg4X0f6AcCeaW3TFmAH98zbZDI0YHvfklzl+PppTqcSbTvq3G5WPvocpQM9U5G7zq/2O33DpCI5Y+uwbK0YBM2jOfGcK3bwZoe5OcD4E9yNXlwKaYO9qtnbxVe+e0b2O73mNYNFmsiiFnThrpvjbux7unSvmeZry9DwBbyyW142O/3HXrfefKhebBGqJOu6jocoIwJqSgqzkXJhAIUjfGCT7pOPtRBGudQenYH+6JDgOdq/uLVWL8gODQcNtCza1PosZUDoOGhXWMH/J7nlU0vCCSXbcHD/k6FcVas/MYQkdUBfi+xzl2OJ/WsYRHfd34CrgBXgCvAFeAKcAW4AlwBrgBXgCvw2VUgaiDQio/szLmE4AcH6NtFfR8g++QhZkEVgBlJBjw5OQYLRw3u3XumoQs7jzXgveONKK1qg0NmYVcjptDeO8EeZA80PiueOYDMm5yO7JRYNHc6cOh0C/7y4Tl8dKYViuIBgcJpv8PlRlZKLL57WxGLGzIb+4NABKdQbNXbTS4G45x2emGcQEoZJFjgxqJREm7PMjJXoOyYcFrlObmPP6CYrn8u78WeC0TLaPJiWGyVgHkpAh7IN7HYqTyLGJIW7DoAiwP791O9zCWHuIt+8WcEAqkqlqYb8PBYM6YnGZBm8vQtGiCQT85TXQpeqHUyGOlYhxtOv7FOfBOBbnmxIqwmAWfsCmp6Q3MEori1VlnFWw0yNpxy4KxT8osg87SCrmMWPZFibAyGWAg0ouv0KiqDm/oVg4QMyc2cjW7LlJgrUAJdaJgKATZNekEgUUKqRcTaWyZixfV5zP3GaBCZC9fpuk7s+bQJL++rxsdV7UOAQJ4Yw5w0C64tTMPd1+dh/uR0xNA8G6TbBBpRfOHBiha8tv8cdn7SCIUWNqjsntw5Jw/fuXUixqTHwyRFf/f6yJlWPPP2Kew/1YzmDofnHmohSUGEWQKuyktGnjUOv//H64bpDvLLANoNMQPmf30t1gR0ntB+mBziN+K9cstHN+OBzX67BBPn4ZmvBYnY0G6kBXHMCesa5DdSugXfe7kvjkaXw452kxRAWN8ydh7BUz/ci2O+bysPFQXEtKzAph9uwx4fuKLn2+vazWO97hnaD9sRDKiIwtzS6qEnxiHAhit0gkDaeDy9H9bXvbsJ6/xgBz0AV+TqDARwIj9n6NEFwzvPtOuPBUu+FTy6RQsVZN90LzbcONi2Xxgbukz48OoN2GSNKcQjTyzF1FAexY278djTpRdjBfVsaB17dSOeOuz7vceCZQ/fPzhow/o3EBjQ6yQ0wPWiZAmeuWtoeOLAi7/Es2XeEa1n/mpjV4oXYNOqaVGZEoOf5BLMQT19ZQ3SPrfNmHXfGjxYNDT8VLHtd9iwzz/WbSSCQMMwz+nZ8oO9OOa7uXqenXSstp7O+xXWOhniOw/CAYGG+X1gAAikB5zVzm2d4EZ/SFr/u2r/enojg8JY/4dl3Y5wCdS+g+mF43tLsfFnfkCV3i8NDACBgj3jO7Dz2U39wfagbdSu27lY+5PlKIlQKt3VXTbsefk1bCrTF2NljLMgf8J4LJw1tc91T/fFvAee24GHf10GX1pu8C9SBK4HnQDocIJA2vf2/MX3Yv2CobGuAaCp7miw8J5N5Kq15enN2OrLfo5CtHaoQ4AfzxXgCnAFuAJcAa4AV4ArwBXgCnAFPmsKRA0EeuiTHpzoUpg7TI9/ZJNWEcmECTEu/HhSDJZmGGESA8MMdocL9W29ONvQibNN3WjtdKBXdg/Y777cghMUQNE7BANNzk3CuMwEiIKAhrYeHD7bior6TuYS5HKrg4IFQ/WB6lHc0cKpmZg2JpmBDv6FgJhzPQr+1ijjqbNOVMlDgECSEXGqC8uzjLgzW8L1qRJGeWGZSHT8tFPBEyd68Y7NhR63n0sOnZTRFALGWYCbrBLuGW3EF9JCC2+nPdyTXQrI9ej355w43hnAyQbkgKLiy6ONWDc+BuPiRAbMUIkmCNTqpMgvN14+L+OV8070iqZ+oA6BOQkGgVlRd8gex6R+xWhGuuhk7kikRbLRA/T4Ch3/cbuCNxtk/LHGiUaF7qfT+2OB6Wk1qSzeLStGQKIkhARVkZZ2l4p6h4rSdjeaXeRs5QftiSLiRRVF8SLuyjbi/nwTUozDBwI5XQoD/94+Uo/NHwwdDWYQBRSkx+GRZZOwfFYezCxDw8PEdPbKOFZ1Ab986yR2HW8aHATyKkvATnZqLIsIWzw9G9PHpCDRQoEo/Qudu+FCD/Z+asMbB2vxcVUbm+vkemUyAOnJMVhxfT4e/GIhRl0CNyBy/3n/eCN+/vqn+LiyDU63AtULIfVrqWgANX/R1CzmTPTwskmRTHFeNxQFtJssQdwhtK41CAqraBuj3cC0YMlD92OlDgMMuvb3dnfDkpKKImsW5t8xD0UUIzGgaDcHQoFWNJsEMYV47AdLUTSkplpHID0b64FOqNUmC2t+uALzA/aRHjT9nZz0uGD0BwD0uQ75WqqFFoYGKkIZhIGPlQ9vxgN+7i964aoBm666Nms1UFUoQIbmm/0omImnH5wdIP4tck36zhBlCIHiKabPw8PLp8GqG0IZ5nmmdXjQu/ZQ9OGP30WpZIY1Jx35xXOwavoIBYHCAVg0m3y65mX5G3jg5XpYYuOQPzYRU+fcjoU5Q4xP7XNC78YunVLrtBU09tCBPX/4DTad9LYnJhdr/2U5SgZbB9lhrdj6qxew3W5Gcko68gom4p7FxZ+tOUjd0LVWBQBSQgFZ/GHTkegINBzzvP4gNu2tQvXZVlzocSD/Nr0OUmEAHwOgrUvxzkMs4m6s+0WfO4qedWC43we0IFDhsjVYN2cwRzHfelSPLf+5GVtbvP+vy8HMjmPvvos9Z5tQ0eaAHZPw2PcXoVDPI1gDo+gBK8MCQYdj3dbT36GW/Q9fwMNbWy8eofcdjCr0f18c6gsGfg3QgkA61rW6d3+Hdbv64EY9kEv/cajX9SlCMTXV22sPYuu2UuypsoNC6nUVyYLCa2bigaXTYA3hoyn7yd144VAdztV24EI3MP/+b2Jlnp4rhufoNnwgUA1e+ekWbPcRTrrf27VAj07gTwNO6hlrF1XWjG19a5+ee8SP4QpwBbgCXAGuAFeAK8AV4ApwBbgCV6YCUQOBfnzagaPtbrzd6EI3uaRonWF8+hnNyJNkPFZoxrJMCZlmkcFAg5VepxvtdhktnQ50O9wDnS9CuS/EUdA/Hp4i8uJjPJgzi4CUeBODCXyuJG2dTrR2ORkIRE4n4VySNv4JUshJi2URP3Qd/0LgCOm+tcGFF2udqHORg8wgH4FIJiRAxtdyjVg52oQpiSIDSSItBCL9d6UT2xpdONutdYRioiPRAEyIF1kc2R1ZRuZERO45wa5ud6uo6VGxq9mFd5pc+KDVhWa3ZnyR+4mgIDtGxKocI3MESvUDnKIJAskK0OhU8KdaGf991onzvT6rif4qevxhApQgIBCBRq/Vy3ijwYV9rS60K3599Q7cKfECg3QI1kk0UuTeINfSXJ7aROOJNC3vUvDnWhnHu1VPRJivCAIkqAxQomt8f7wZ+bG6dzGZGw/BMqHG+FG7ZJeC8612Fue163gjDle0oL2H5rxGY9JBVZGeFAOK9PqHReOw4KqBGRc1zd145u3T2PrReeac46LTaM91sd8GSIKC4rxkzJowCtdPsqIgI445A0kGiiUEKLaM5jPBfeQ2tONYA9q6aK6pgGBAWryE6yak4faZObi1ZDRiiAzSFNLHI7femEPPSCLgsLPXhbqWHuz6pAF/2HUWta0OqOpA5zV2SUHEqAQjVs0fg/mTrfhCAH0infe8fmAFtGBPUAcc7YZwyM4wJ/Hsuu044Jsmejc+Q7mBYX5r33eJ/hsLZiz5VrAPzTUflosFeGTD7ZgaSpt9x2rgnqE+LO63iafrG6YRwC7UPu29v8TAS//NmlSsenw1FgZPQhwQlaRrc12zKaf3m8++29bPwQRBAK5wxsWAOlEAgUQDkrLTMXvaDMybWYjsIUGLAI0e5nlm270Jj73TF8ujb4M2VLHD2eina4RXTwvX6Y3e6Nerzv3Y8OODqPD9pWhGyc1LsXpO7iBxO6FqArRHsCFMV+sPHATfFC7fshFPHup7XzDmTMSD99yEkrSB7ymh9yZaNaIwB7VN0fs8jGBTccAm+HfXsDjkoUt4G8LhRIoNzzwP1t/Bfh7OPB+Gdx62BIUKAg3/+0D/sacXmNYCp5fYwWW4QKBhWLfDHeWeehogUzc06L2qxvFIV6SbRnvrjSvwZJCYTO0zVA8Q3/8dX68rWmRqDlrb1YGKsiM4cLQGH1W2ot33XaqhLielYsk37sTKAsslapTvtOGt+8MGAmnWvFAii7XjRs/7ZHhuYV4tlVJsXLcbh33STpyH335txqCxw5f4xvLTcwW4AlwBrgBXgCvAFeAKcAW4AlyBEa9A1ECgP56T8UGbC6+cl9GBoWGUTIOM+3JNuC3TiKuTRMT5rFsCyMU24BWFOerQZnikxZvmFWZQ19BXJ2CAICAfq0NtprZTu7XJPaH0g85HMJDWDYjO0S57YsHeaJDxrs2FFi0k438howlJkPHQGDMDZijCKiYKewDNTpVFZVEbyLWnQ5UAd38YiXSniCmKhVtoNTB3oOJEA7v3g8FABDmVdSp4v9nFzk/AU4dLhZtq+AtqkJAuuXFDmoQvZRlxa6bUb0xFEwQiOQkGerNRxq8rnfi4w40WJ4EgmjYNdoODgEB1vQr+q8KJ1xtkBhk5yF1LA6/ckm7E4xNMKIo3sGiwQaEjTRt8x1Gd4x0KfnSqFztsLhYt1X9m0T1RcWuGxECgaUkGXdAWReCRow85d9G/QwnEc8punG/pYS432z+uw7HqC+jqccEdCJqhuDlVYdDNbdfmMLes8VkDd7MJIKR4wb8dqcP7ZY1o7XYHjCz0yOTpc6zZgJQ4E7JSLcgb5fkTH2tkc5hgxNoWO6qaupkLEJ3/4pokGDA5Jx5rbhyL+cXpKLDGM4BIW8jpjMBABkrpoBE98JbK6lQ1djNA6sDJZpyu74TdOTgYaTKKKMxKwNqbJzCXo+S4UHekQ1mh+LF9Cmi/FannA3Ht5gAQFB7yl1zzwS2mL8GmFUPHxIR8x7RxF6FeI+RNVs2H5Xo3cwN1jNxLfrS9L+5rMNhG60Kjx7Jfu/EU8gfRmm/m41JuyIXjAuATVLNxqON+DAAdFq/G+gWpuodeWN9+1332QAdqIQSCP2bjmqQAx3ba8FFZJY75f/NcNKNo4SI8uKAwfFhkmOfZ8HyLP5yNftI8vHrhbEYNvMNaJzHvERdBr2KUFBeiMGXo2KihhmN/MEcPHKk5W+kWrHm55uJfBnUr0brCeGv6YlLmTZ+Ia8ZkMTfLy1dCmIN6GxmTjpKJWUE3B0OHVfsa0H+t0/PMp7rhbQiHU2945rneG0LuS3bYGipRXlGBvR/VoKLND2jX8WzRAjqX5J2HLUEhgkCX4X2g/73V//4Qbj19d9kNe2cTqs9W4djRCuw50wq7X2q4HkAgvPX/0q/b+vo/2FEaUCxkwF2zZugBx7UQ1j3fwdogCY/aZ+is+76DB4e28NS4FeldAyNTU29tudeG6soKHD5cicOnbbANCgaZUbLqPqwtji4MJPd2oK6G1ruTOHC4HtXdfi3X83vGADco/fqGDBBp3iv0QGAXe6N5fw0+z7VAYqhOUuG4zeodNfw4rgBXgCvAFeAKcAW4AlwBrgBXgCtw5SkQNRBoX4sb25tkPFPlxAWYAHmQrG6DhFTRjZvSJdyeacTN6RJzHxmOQpv2bd1OnKjtQF0r2R573IEiLcwBBSryRsXh6jEpiA3gBBLpNQarTxDK/55zYku9zKCZLkUT9eRf0SAhQ3Lj8fExWJ1rZG5AQzBYuptMpi1nuhW81SizttB/q4SnMPLEi5iIBG+osBqBwjgR1yQbMDHewKLJ4iWK9QJrCx1OcWddbhUEGJ3qcqO0Q8HxDrfHCYjsVHxgjBe+IbBlWqIBX88zYeEoiZ3fmxLF+jAkCGQwQlJkPDLOjH8Zb9Ydg0VQEjn3kBPTsU4v1OEfsTWYeqYYpMOBH06KYTFm1HfWb69bzycdbvzolINFvZEOHh8pz/mNUJFmErE8S8Lj480YHYJTj7Y5NT0KflbhwJsNLjQ6FDj9gSMCbUQDrktU8GC+iUW5FVhEBh0NVQhWOWfrZo45VbZu5oKldbAarD657TRe6EVlYxeO17SjmZx2GPingf8EinxTWezWrdeMxsq5+QwCChTjRQ5D55rt+OCEjcWMfUJwUa/bC20FdnIiJx0qNH7I4SsjOQYWkwFuVUV7NzmTkcuXAxAlgNx4qD1QUJAejwXF6fjyvHxMyklCjJGAwP6CUU+OnGnFhydtcMgKKNosWKFTEGDV43SzqEQCpapt3SCnNA8XOVAfmh8TRyfihqsycNecPBZzxsswKaDdyNdhw08tGxC9pNuOnfYTt2DNiyFsCIcjhebD4XBO4V8n6Ka1dpNUz+bgEI2qfvt3WL/HF3UQONas/z0wYP7X1mJNMJ4qgm/PepqrhcBCcOkJ+SZEBlf12zjUcT+08RIhN1dTIfimQqRX0EIIwTdb5JaDePbZ/Tjc6XfttEI8snYppsaE0Z5hnWfa/urfRA6tZ+EBPeFtBGvjU3TGUwTqUG8ZNv7nDhz237TTHicZkD9uEmZdX4z5IUI0Ybtz+dqgcdzS88197QZvoG4bU6wouaYYC6dPigh0Cm2M+I4OfQ6Gd52BtcJz9fGep98zOPi64ak1XCDQcM3zgZrK3fWoqKhBRVU96to6UN7QDXung32ZYtCi49kyLO881MBQQaDL8D4QLtATbr1+981lh62uEmfO1aO0rgPNtU2w2R1oH2rNhN41OcznxiVetyNab7QOJhGdTGfsYRhuTCHDIxGAKpFKEE59ubceFR+VYsu+k6jwRWD5TiSmYtVjq7EwEAA+5MXcsLfUoKK2HuUnm2Br80botbuHjikbYSBQRCC1Zv0L/s6u/SJEOHfTv86leoeNtF28PleAK8AV4ApwBbgCXAGuAFeAK8AVGBkKRA0EauhV8Wq9jH8/1QubYgTkQb5yIxoQJyi4KkHE7VlGrMkzIdMcfEM8Urlou7yrR8aJ8x3YtOss9pQ1MQhIL6gw1PXJsYMgo6Ulo/HYl4pgTQxnByi8HpJrzE9OO7ClTkazrEJWB3emoRQwgmT+baIHQolWIW3JueW9Fhc2Vjpx8IILzQ4VLmqLBlQg6IXaIQkCi7XKMgtI88JAZmKYVDDXnyaHigaHgk4XgUHULy8X4t9oQYBJUGE1iQwA+s44EwOCfC45vkOHBIGoHQaVgUD/XGhGrE4yyuZQcaTdhWerZbzZIMNNAIl/xNZg4kom5EgubCgyY+VoI0yixxGJ+t3kVFn02S/OOPDhBW+M1UWQyoAEUcH0JAPuyJKwOsfEIKpwS6NDxSt1BDLJ+HubG50EArm938r1RpCNjwVuyTDiS1kS5qZKQaGxhgs9+KDchu1H69n8sjtdMBAApqt4IrNcisoiuAZz/6IeW5NiMK0gBXdcl8NgoPiYwF9hp3FJx58834nXDpzD+8ebcOJ8O3PXCVZ8a4PovT90PN0KT7SX1+vIO7wzU2KxtCQbX7w6CzPGpjKAKFCh+r/fUYFfvHkC7XYnTJJ+Oy5yEKJry+SIpXj+O1Ch9YygKNLlnrl5DEoihyNehkeB/nEtkV1z6opv4pHpOhwnhgEE0rOBHFJvg374HRm0MqAtGjeM/KWrsX6uvzuNBshJKsa67y9CYbBORUH7iDagg7Wv3881qCoAqgAAIABJREFUmhYvwKZVQb4a7le/H9ijY7O2f79CamjAg4PDY5FeI0wIIdDGY1wu1j66HCUhvgoO7zwbLkAgzA3dy+oI5B1LbaXYtGk39tj0ja2kgolYvnQO5uckBqkQBe21TnBB11Rqkh0Vu17Hxp02tA8FY/hab0pEyRdmYuX8YliHxSkozDmo7/YMeZQWjHhww3LM0vv62i+y53MOAikdKP9wB158twZ1eiJ5tHdFx7NlxIJAl+F9IFygJ9x6dLvkllK88upB7PF3xAthDgYHBOhk4T43AFyydTuETgY6VLtmR3g66HGQ5CDQECq7YTv6Fn7+ahVsfs9DS8kSPHNXsG8BeE/rsuHAtnfx8kc2tAf/aGFgW3Q9t7WAs95nTOj1+r+D6o0a9HZLA7oFn+ea30king/6dYn4UvwEXAGuAFeAK8AV4ApwBbgCXAGuAFfgM6hA1EAg+oYfA4FO9uJ0t8LihgIWQYAElbkAUTQYOZuMi9P7aWv4ClNzOuwycwX51baT2Hnc5nWriTxujOEGoojbSzLx41XTkJkcG35DddakVpNjDDnIbDjlwLZGGa4BEU/ek3mdcwgcKUk24OGxZixJj/6n+rU9Cna3uJjLzK5mlycySzR4HHx84AKDTDyOM1BcsAgqYg0AQUAGgcKZAIdbBcWC2cndyODnAnTxHCJzdREUN7JjBdxiNeKWDAnz0ySkBoBjAoJAzGVHhEVQMCFeZM435Chk0jkUaXxTf39d5cSfzsto6FXgGgoG8rrDxIoqrk40MPehZZl9MBbdO2rn240uvHzeiRM9Hn0u6iYZkW5w4Y5MI5s389MMLGot3EKw1f42N16vl/GXOhktBO+5fJ/ae9ycUiVgSqIB9+ebcM9oY1AQqK61B+8db8SbB2ux41gDBCkGKrnm6Cm+e8vstegTOb95ycaMRw9y6CkZl4pbZozGdePTMCYjPqirV7fDjVPnO3DgVDP2ftqEj6va0NQhe1yrLo7NAOsAu2cBNPbeS6OooignCXMmjsKNUzIwJT8ZaQnmQZ1+CN7Z+LdT+I+/HIdiiIFK91dvYfqQNt4//fTxDlpVRb7VgnmTrbhpWhZmTxzFIsH0OA/pbQY/bggFnEfw1A/34pieDVY9Qup0ExqOTbHhBRRInCiDQGjF9mdewCu1XuG1m42aSA/d0WyXYeNPz9AJfEyEINCuTVj3bofn1Do2az83IBDp0bgb639Vimr/uZ81DRvWLkC2zncKOs3wzrMowCi6BmO4G7rh1YvoG+2D9EduLMP290ux8xN9m33Wa5dg/fKJGDxgJArahwUCeTvo6kDF0YPY+sEJHGvU8Y4WZ8Wq++/FwgxdNzyCgz6jIFC/e6F3M/IKdATqPYlNG7djT0uQIUARe2mpKCwag4UzclD+py3Y6oPtdDxbhuOdh/UgVEegy/A+EC7QE269ug9fwoatNvj8FQe708Y4M7JzClAyfRLmK0fw8OY+18rggAATH1t/8RK2hDIuNI2J/rodwdIWYDxFeDZwEChyBekM9tIt+N7LNX1jOqYQj/1g6f9n703A46rve+/vnNm0S5as1ZLlRV4F3gTGNrbjYBubGIdcJ4WEQlrSJyG9pS30bbnvc3l7S29e2l5u32YpbUp4WqcJpYFS31LHwQQMxoBtjG3wIsu7LcuWrMWStY0025n3+f1mxhqNJc0ZbYD9PTx6ZDRn+f8///85c6Tzme8PCaqhAY178OwL+1CTIAELDjuyiwpw25xZWFIFbP+rnTgQbfqNJALF/d6W+DynCDQ6M5h7IQESIAESIAESIAESIAESIAFrBEZNBJLDvdEUwF+f8arQ0OYLIRQRUAZsimFgTZ6B/zEzReUUkUGGrzUk7ux1ItCRpvBG0TJTiXcx+BoigNgM3HebiEALUJST5MfAh3FsSZCRNCApyfa357zY0yE1hIJ94kjsPm0GbFIuKNPAmokO/GapC0smWE8jsdo8kVlafVIiLKBySU2niWZfCD3B6FxQ4FZ3F7depNQYADtCSLfbUOC2YUG2HQ+XOrV8VbTMVvwBDlwN4vtnfXi3JYB6rwlTpZKgJhOJhHbXxHDqzRcnOvRnVpdeE5rEJH396GoQDbJvjaEZeCcpthBmZtixaqId3yx16byPLl4TKuX84pIfe9oCaPRLKbWYp4p2J6a6Avj9qW6VnqRUl8hTw13keBd6TLx22Y8fnvXhot8BBP39dmcghCK3gd+f6sJ/nerSUnJDLfVtPXj3aCN+uf8S3j7SCJ+pda2G20TdzmYLwWk34HIYKMhOQeXkbHyhshD3LCpJ+jw7c7kL79c04d3qJhw634aOHj96fSa8/mAkgWiQ/vVVZ4PTbtPSf5JCJElAqyoLcde8IsyelKnSzVCLpPr8/fZT+Mt/r0Zv0EAomIQINMiOZaq5HQbSUxx6fJGjJClJpKSJWe5RSTwb0QDeRBv7D7yC77zaMIo9TsP6P/g2HihOsMtRePiUqNHtu3+Ox7e2Xltt3te+iyeqLKQVJdrxoK+PtggE9O9Df7bt7/8cj2+L9s/qg9zrHxRaKc/Tv8vxpcHKkFQSRVJ8R8a0ZstzePajiDRg4WFtv/Xhxvrf/S4emJxUg8d55ZFJCPHniDQ+beF6/OD+WbCavzi+59koyCiWRmi4D3SHt91YiECx3fS3nceBj49jT8151NQPXuaoYuPDeGpZbOpYf1ijXRos/6778ezaRG8WAwxYwIPac4ew98NzOHy+GfWDPdRMr8CT/30D5ozgvjPxdBnZOZh4/4OvMaJktn4lQa2+f9xgIpDZgK3PvYItcbdAzvRczJlZjDmz8lFeMBUlE9KRnRL7++cwzvNxuOfRmZKsCDTqpcES3w8MV+gZznae6i34kxdjhAlhZNiRP7kE82aUoqK4ANNLC5CTntavPHe8uJVYEFD4IxaBxuK6PZJrDOKEc8xagZ/89iLL9wfDOvYNmQjkwa4Xf4YtIvabAbR3FuCRP78fK4cdfhtfoioLm/74EWzMG4L4ICXopLTmvFklmDclHyWlZSjJzEJav3YN77o/nHJt0vpktxvR/VPc/E58np/G5j/fhl29Ec5Wk1iHdSJwIxIgARIgARIgARIgARIgARIggVEVgaTE0E/rfJoGc6rLREgEmYFEG627Y8eCjBC+M9mFu/IdWrLKYlWmYY3a+IlA45MIJIk0IoxI+o7IHCd7ItLFQCWDDLum5yzPc+BrJU6sy3dgVsbY/DVfZKD6XhOHO4J4qzmI91oDONZhotfuAkR8iE020ZHsE3z6Daz6QpHiThrMEkkSshmYYPOrALQqT1KA7JiTaUe+y6YlwQZaRAT6/854sfOKyDohwOmG4etFSYqh8s9vljq15NZEtw3JUJExqPWY2N0WwEsX/djbFkSbuB12Z8y8D/fPEfSjNNXQFKCvFjtxa6bRL71ISqA9d86Ln9T6UNdjIqj7iEhT8t1mYF66ie/NTsHd+Q5NLhqsv1ZOkGiilJQG+x/He1HTIz2PFtOK7MGwwxX0alLSf53iUmkqbYiTVBKBdlY3YutHl7Dj8GWYNqf1RKDrGh0eTIctqClAt06eoElAUnprRnEmCnLcKggls/T6g2jp8KKuxYOT9R345FwbquvacbaxC1e7fQiJIKY6YrysFi63JxXIinNTMXtSloo28jW9MEOFIBGDEiXviAj03Osn8RevVsMPF0Jmf/Eqmb5oO0MhuB3A1IJ03Do5B4tn5mmbphZkICfdCUeSfJI7PtfuTyAucQbAvI0P4lu3JiPLNGHrj7dhR1vfni1F1McnQyxcj833W4y1tzqMNa/hkZ+dv7Z29vJN+MGGMqtbD2O9kUkrAx4wLrGpL/UnbuysJjHJQUb8YKcOL//VFmxvj15zp+CJZ+7DvGEQS7xJ3MMOq596jux474s/xPPVkf+xIAI179yMJ9+IJAjJ+TDm8lhiAkOvMVIJwYNdP30Bm0/EHsWNld/6Lh6ZYbFt43yeXSc/JHr4ZbEb/Vcb7gPduIdEFuacHHdED7KS7l8QnoZz2LVvH7bHlwZJcH6NVJSLF0/L1z2Mp1cNLh5Z7pqvFadrDmP7O0dxIC4tqGLjI3hqWaKyZ5aPNMCKIz0Hh3/sfqUPYcfKbz1m/bw9tAWP/CKaeDLGIlD8e46FRInxOM/7y7QA0vPxwO88gPXFiT50Eve+ZOU8H497HplKyYpAn8L9wHCEHula0tuZJ7D5e9v7HtpLMODt6/HUV2YhO9GvYv3ODyCxIKDwR1UE6n9lGP51e/hXGNnyBJ5/ajv2Rj8fMx7iww0pAsXP3ySv1wMMYrIi6HVloPMq8MSjGzAvM8EMiSufBQvX7+vva6y+xwD97zMsbBd3rib1nt+vRKaV87wVW3/08xh5tHiEQtfIzk5uTQIkQAIkQAIkQAIkQAIkQAI3OoFRFYGkJJikAr1a78euKwGEtPzTQLHz4VJaZe4QVk904KsROcWZ6I9JIxiN8ROBxicRyBMEXqn34ed1fhzqCOKKPywGDJi4Y9hhDwXxX4qd+E65Kyy9DFBCawR4r9u0MxCCiGEftAbxcXtQ02eu+kNoD4TQHQjBG5I5IOXJhkoICsEIBpFqtyHLCWQ7bFpSTqQxSdNZnuvAvCx7wnJekkz084s+7L8aDJcrA1TCmZFu4M5ch4o1+e4kooAivZU9iQx0wWPi9aYAPrwaVIlH+h4wAflbn0xpkXby5HgZBu7Od2Jlrh2ZTlu/BKxWfwibL/g0XUjKokVflWPIPuTcmJ9lxx9MdWF+dqI/rFsfSUkyEgHpWKeppeakzVESARFNDJvy+UqRQ4Ur4T/Y0tzhxf7TV7Crugn7Tl1Bjy8Ie5J2n8hNdsPQ5B23065Cy6S8NBVdVLwpykSae2T9D5ghNLf3apnAmrp2nGvqRnNHLzp7A/D5TQRME0EzzEHkHk0BcocTd0rzUjGrJAtzy7IxsyQrqbbI6fnyB7X4x7fOoLPHD6cjuQuetMcwbJE2GXrs3Ay3lkerLMvGoukTMCk3LaGQZH12cE3LBBrewpM/qka0igFSKvDEn27AvOSGGNc9TDPK8Nj3NqFqqP3E/2HZyoO0aMfkwdWzB9Cc7kZ+aQHKb12Gh+bnX9/t+AdcycgyliHGrjgGIhC82Puzf8DzNZHjTKjE00+uQXncw77khJU4WcHKeMV2s30Pnv6rfaiN/mzKYvzg0aXIHhazxBsl+7Cjb49xwpKVOdYvJQOwJLUl7sIYrjEKEkLvQXz/e3HlASdU4qk/XoMKK9eCcT7P+ssPVh7c9OGv2fIP+P5xIC07F3Pyi7HyKyswZ8BP5MdxNSzKbiLu/dl7OBw9pJU5N+4iUMx07D2E5/7XThyIfrodQz90i09/Kln7IJ65a4Br7yAzvv+DyJE/CB3oMPVvbsZTb/fJfFYfWg7/JB2Fc3C4Bx9Byszpbf+AZ973Ro5s4WGrrhn3Hle8CM/+wQoknAEX3sLjP65G1B21MiZjf57HP9C1Y+VvP4ZHrPjIw7l/Gc42yd7zyPrJikAY//uBpIWeCIekt4uTVJHEPeDw5t9YikDDv24P9/IS3q4DO57fjBevOfW5eOD/fhjrx+qGTy8zW/DIi8mVZUs2RUYOM5xtRsIyXjQf2f1l/LgkSuKKE7qQxDjGyTJWrt/X8wWWfPMP8WjC2mXxiaMW3ptGUHI0Xk62Ivz1F5WSeN8YyeThtiRAAiRAAiRAAiRAAiRAAiRwkxIYVRFIRI+jHUH8Q61PSxwFRfQYrPyNzYZUA1ri6HcmO/FouUtLO43VciOJQCKfXO4N4e/Oe/FCrU/lliELbtlsSDOAb5e78H9Nd2FSijGiNBkrYyRt7DVDaPWFcKknhOouU4Wgmq6gpug0ecNC0FD14MQhEflH2isSTWWmoeKPJNNIyaosB5Bi7y/UDNS2Rm9Iy9Vd7DEhJbEyHTYUu20696S8mMy74U494e43gc5gCI29IZzvMSHH6/CHEBZpoPKM9GFqmqFCkKTqxPoxgkHOHWljdWdQ5aLomSD7l3WlFFpZqoGqbLu2ebSWht4QDrQHcKk3PB6xIpD8W45dnmpgVrqByWnCfPBjd/UGcPGKB2cvd+JCiwf+oJlUaSrZs0NLbzmQleZEbqYLeRluFXBEeklx2uFyytwdWf9FyBHZp9cXhNdvwhcwNRGopdOLdo8f3b0B/blISSkuO7KlLRkuTMhwISPFCbfTUElJvifTFhnLQ+fa8OGpFt1/ogSh+DGW9rgcdqS67chKdSI/y4387BQtC5bqtGtbJSVphHhGa2rdVPupff0FPL3Lc63Pw/6jdFxqjexw3v3fxRMLh0oWGv7Dhfg/3A4uwcQ/oLVYtixCRPnsDSI7FcgpKsa8pWuxaVbaEHNkLEQg+UD2NvzeT08jPFLhPqyo2Yyn3ow87DaK8eif3Y8lSZQYiP9kcOLx6ut2/LzpSykam9PH//Er+M4rfbVbLB/v/HY8/vyJvofPVqQMsxrP/elbOBD99HtSbMPS1j9dcCPNYUd+aQlWrN6AlcOofGSd5OhICAOVCMtfvgnPWkrQGufzbNiyVpwYNmSywTDL38U9wISVOTcqIpAX9Qfew9aaJly42IFmowJPPrkGFRYmUlKfvo+XAKNiooXjIP59ItG51X4aW3dW4/TFBtS2eVF+j8XSjsNIn7HS/MHXGZ1zcFhtiGdqdTzM83jx2dew45qZY+FhqzYw7hzKm49n/ngVShI0Pj7xytKD5DE/z+Per1GGx/5yE6qsDES/92TZwMq243HPMxwRCBjv+4GkhZ7ImCS7Xfy8sy4uXp+WaW3bZEWgcbpuW5nTQ6wTz9HyPZjsUz5w8Nxx+DIdQKaU3JuPh9fOwlB30jeqCIT4909kYePjj2BT4TAGKH5fie414mWZROvHNOm6D3tY3PY6yebrf4jH5ifoa/w9eAI5Oby3Orz87BZsjybTJrq3uNYED3a98AI2n+1rkxURKH5+Ys4K/OSbFsvlRd6zT2e64XRloWJyBTZ+bTHKhzEFuAkJkAAJkAAJkAAJkAAJkAAJ3AwERlUEMkNAg9fEc+d8KqiIBDKkoIKwlPGNUqeWHpKElqFKD41kQG4kEUgkmn1Xg5ogI2XBglLSaMDkpXBJLZGAYoWr9OFaL8McgJ4g0NBr4qzH1LJhTb4Q2nwhTc4RMUeSaESGkdliICzlSOiLyC9ZThvynDYUp9i0tNbkVEPTjJLpQk8whBZfCN1BQOZomh3IdtowYYh0m+F0VeaYzPmOQAiS2BQMhSCHEN4iAw0m0ag0JW2UxCR/+JyJVV1E7EgxwsJSrtOmctFoLb2mtNlEVxDwBvvO12iBLDl2qhFuu4xFyhDHFvFHJBpJuxEpyAz1JRtZba/IMS6HoQk8Um4r3W2HbRzMFpGDurwBeLxhCSgQNDWVKdwWO9LdDhV/Rrpc6fSiud2rcyNWIpKyYUMtmgwlJeYMQ2WoVFdYBhL5h8unTOC6kgnJSTLxrb8uct7CJ6/jBY+0ylX43w/NH/oBQXzphQR/8L3uD9jF8/HMY6tQkui0aJfUoX04HRVCLH16doxEoLhP7JesXYMln7yFLdEoJ4sx/f3GLO4hK9LL8Ngfb0JVSoJ5OSwuI5zr8XPVyMVDTz6M1UN+Ir0VO57/ecyn2KUmyHw880eJH1rHz+W0W9fgfz9YmWBeAohnOsyEreRojZaE0IytP3opptyBtML6Q6rxPc/iHvpYbKe/egsef7EuItQBiR5mHn7lh/j+x9HRsPKp7+HPudEoDdb/IXka1v/ut/HA5MSzqV/5POTiof/+MFYPWirk+j6Wr70fT9+V2HaTNKZnP4om0FhI24p/cDlrBf7utxclPg/j0gvSbt+Av9tkRYlKzGrgNUbrHBze8eOvVxUbH8ZTy4Yut3a9+GdVBIpP0bGQKmGexua/2IZd3TH9s/SeNdbneXxChsUSL2YdXv7rmIfO2i0rIhAwHvc8yScCDfDeNcb3A8kKPdGZk+x28QksVsvDeg68gt97tU8+luOPjQgUXy5qrK7bw7u2XNsqXjoxsrDpDx7BxoQCywDvFxsextPLE5SDvEETgRCf8CmALZcjjBnDQB22/P0WbI2Zogmv+1few9N/fbAvydNqibeBEiMt3ksjLpHLyodNhvveFH8Paul9P/6eHRYTJq/7/dmNqoe+iccqh9TbdACTvg8a4anLzUmABEiABEiABEiABEiABEjg805gVEUggSFiwU8vhEUgKRXWKZXBBnvIbRgwQiZW5TnwwCQn7pro0LJPY7HcSCKQlHN65ZIfv24OaAKTaRiAee0pawy+cAm2ElcIK/McuL/EgQ2FzoSltJLlH5UY4oWN6M/DBctsmjYjU0EEERGAPMGQCihaKkzKUoXCCTQiuoggJvKMCEGiOsjPZf8yO8QLSSYTRo+volF40W0FTbIdHWD9+L7rKMQc69rxlEDfch2ruDYO1DTZPrbvcmz5kn0NV5aJZxM9ripBESNJhBiRUOKZDzTuYc7SruHDjY6PZj0lOdbDPao2N9J2/S5so7yFr/yXzKQbpCGyX5n/phkeO50fkfEb7PwZeGzD4x6fSKT7lxMpMtsH2/dwOXG7AQjEJ1dYTRIYDOZ1f1C1IBYN8ECt/K5NeGptGZwDHseD09texjPv95V9SfjH3gEeQqbNWYGnH1qE/MEupr3n8fJPXsP2mD+ypy1cjx/cP2uQdkUbO1YiENAvhWdCGvLbPJGSblYEhYFgerDrpy9g84mY14or8dR31qBiMBmo8xCe++FOHIh5oGuNy8jPwOseDmROwaO/fx+WDCQsmB3Y++pLeP7jPulAW2D14cV1shNQvvw+PLlhyuASQttBfP/v3sPhGDbl6x7E06sSFs0ZIZxRlBAad+KpHxxCfWyLihfhmT9YkTDxA+N6ngHXPahNL8Ojf7hp4Pkg/YkfHwsyWfyn2XX+PD6IRGh24PB/vIzvf9SXsJbMnBsNEah/cpg8YEws93lObcPT/3S6rzykBYETF97Ckz+OKSkJN+Z97X48UTXYw90gat/8GZ6OLdclD5IffwQbhzw9rk/lSCgdma3Y/sLP8fK1MjbDvT4mc1qO4jmYzGGj68Zfrww3ltz/IB6dnzXg3toPvYY/e+U82vv9+mVVBAL6lxQDhhR4A3XYvnkbXj4bdy22JAKN9Xken9ADlNx1P55ZO4TU1nkaL2/e1u/eIAzZmgiE8bjnSbo0mLR/fO8HkhV6ohM56e2uk3PL8Oh/24QlgwrPQTR/9O94ekvDNWE0euyxEoHG7bo9nGtLzDbxAgPSi/HI792PlRMG2/H19+tIn4InnrwP8xKlV96wIhAgqUD9P2QQ5ldStRSPrK1CxZBl1INoP/Uenv+3Q6jpjOFuqZRrXAlA2FH19W/hsfmDyyv+K/vw3I/39LuvTea+RlMAY0ulJpC222u24ZkXT6N5OO9NA9yDlq/dhKfuGvj3SX/DTjzz94dQG+g/fy0lAskw7v45Ht/a2rexkYX1334AD0wZnGfzgVfw9Ksx1xZL90EjPHG5OQmQAAmQAAmQAAmQAAmQAAl8zgmMuggk6SY7mgN4tT4sqtR6bUDIHFgGshn6WkmKDUsm2PGdcjfW5jvGpGzVjSACyfP97mAIv2wM4G/PenG009RUHTUUBjIv5Od2JypTg/jWZJeynZtp9CtLNdL5a5om5CsqHBgiJUWWYDCosoPICoZ94OQSSQPyh0JaDku6IMKJSD8uI7nUn5H2Y7jbS9+lj/ZB+hfdr2kG4fcHdKzshqHrD1feie7T5/PB7/fD5XLB6Rz4cf9w+6XbRefUAAZMeNyDsNkMyJiPtC8jaucYbBwIBBAKSXkwA4aW2xoNbayvod1dXfD09Chjl9uF9LQ0OHQM+4rCBQPCd4BzR84XZW+DYfQ/r6TdHR2d8Pt9+npqaqrOD7d7qNJSYwDwptlluITR8zV9HS638indIfnEf3rfQuKD7K9xJ57+0SHUxvzh15k/BQ99bRluK8lHmgNAwIPm+qP45at7sCuagiPbWnjQrU0+tR2P//RE/wefmblYvXYF1t1ahvyU8Hz0dzfg8Id7sOWdOtTH/nHY6nEwdiJQ/Kf8rw2F1U/1DjR2vdV47q/f6if2wJGFletW4K6FZShPD59/ymXXO/j5+839GVp9qDMq59UAiTXS1i9/EfdGx3CweRI9vlURSP7Iv/cl/MlrzfDHtN2ZX4aN65Zi9YxipOmDrCA8V+qw//33sGVfa382VpOnRsxmdCWE09tewDPv95dZEn7SPNqHcTvP5IAeHHjpZ3juSIxgYLgxZ/kKPLCyIuHcTSiUyCF81XjuL9/Cgd6YQcrMx6bfWIvVUyPXJp8Htad24+XXqq89mEtLt8MjUY6yWJxzoyICYYBEIkcWqr64GBtvn4qSzLSwyGh64WlrGGDeurHyW9/FIzMST8rrSj0ByJ5Ria+vmY95ia7bACxLcgN8Yj978ixs2lCF24ryI+ch4O/tQP2Zg9j6xiEciH2PmLIYP3h0KYYMD0vc3QRrxJ+DblTdsxS3jcZBJ0zFkskDCz2xjarfuRlPvdEnyMpr+mD5i7egPE/GPXKteucdvHigo991Lbwf6yLQQO9F8p79rW+sRVVhGiSE0t/bjNoju7H5P89H3kvdSEv3whMVJS2KQGN9ng9YEnHhUnxndZRb+P6jvbkee/btwfb46/y1QbAoAo3HPc+wRCD5RNT43Q8kLfREOCe93UBpVOn5WP9fvoiN197H5R6nGbWnq7F9R9z1I+YkGzMRaByv2yO61Jmn8eJfbcOOWAHFcKNi8SI8sDzmfNH3xH3XX4thPTXlhi0NFhkAT/Vr+O8vxcuY4Red6VI+LR8VU4uRHxGmfFcaUHOhGYfPtMITJ67AcjrT9Wk0gBtzVva/Z4LPg+bLp7D3/YPYemSg9wrr9zWSgHTgpRfw3JGiwCN3AAAgAElEQVTI/ZB0UO7TVq/BI8umhn/3kvuRxtPY+vp72H4qcj+X7kZatzci41l/b/LXvIbHf3a+n8Qn9yUP37MM86LvTYP9PhMZG6siEOS8feHneDGmrJi+7946H5u+uPja8aK/v76x7SB2XOgvxFq6Dx3RScuNSYAESIAESIAESIAESIAESODzT2DURSCRVc54TLzbEsA/XvBhb5vmwAxJSh59S8mn35vqwv0lThSnGKOfWgOgw+PHkdqr+NG2E9hxpCncJpGURrqIJGAzcN9tRfiLhxagKCdRTZDhHbArGEJNp4l/q/fjny74cCVoB4Lxf8no27dwFalmdb4Dfzzdjdty7FriSWSb0VhEgBHpoLe3R8WWlJQUpKWlqRgiosjVq+3wentVQhAhQV63KoyETBM+vx+dnbL/XmRnZyMzc9AaC6PRnaT3IX28cuUKPJ4eTJiQg/T09EGlmG6PB21tbSqWpKWl6rojlXcaGi6jtbUVRUVFyMtLEA+eRO9EJunq7obfF5ZJZEzlK3aRcbl69aqOqYyLyCaxElgSh7O0ajjpJixdSZsSiVeWdjrIStL/trarKlmlpCQ/dwc7tp4vnZ06D7o6uyAilyxyfmRlZSInJwcZGRnav66ubjQ3N+vxCwoKtL9RBjKX2tvbkZqSitzcCcpdJLP29qto7+hAd1e3tl1+npaehhS3G+Xl5SNBwm0HIxAf85+wHIw1lNeVB0pQtiu616H+KD7okR252PTYwxZKE4T34DmxDU//LP6Tphb6lZ6Ph779IFYnLIEg+xpDEQjXp2PIEROVN0rYw8Y9ePaFfaiJLduScCMAeRV44rENmDc2tw0Dt2CApKYhm2pkoTyvA7VRMcCilBHdZ/3ul/DM1ubrkgES4hlXNqMrAg2U7AOjGI/86f1YaWGsx+c8i4yA2YCtP34FWy4mHJF+K2QvXIO/uN9CqTe5blRvwZ/ElBNLdCQpI/dE0T4882ZEyrA450ZHBBrkYX6iRkdeL193P55elbjEV+SKisNb/uX6BKSEx3Jjzsb78OQyq8cBBpKOEh5GVsicgsf+6L7E5Q4t7WyoleLPwRHvsG8HSQgz8Wl5iVpRXpyF2oaoPGT9YavsN9kxkQee6y+/guePRFpluV8iro3heS77fu6VuJKIiciJ9LYYXy87juevpVwlx29M73mGKwJJt8fpfiBpoScyJMPZLtlruB7KkYXVD1bi6ot7cCD65xZLczbuWmDx+j+ghJV4GuoayV23Le50sNV6T2Dzc9ux60qy+0nyun8jJwJF0HnOv4Vn/7H6ukSapMhm5uOh37H6+8nw7w9KlqzHuu7t2By9fltNQJPODCQYDtVJ+eDFQ7nY8nw0nTK5a+t1qTsJgKYVZ8HZ0IH2yHrWRaDwe9OOf3wNL8Yn3lkYxPzb1+PpTbMSlzq1sC+uQgIkQAIkQAIkQAIkQAIkQAI3MoFRF4FE+fGbQHVnEH91yottjQH0mCGYknQxaIkwOzINE2smOvDlIgfWFzhRlDJKtkpk9G6ERKDaHhM/q/PjV41+fNIRRG9IPgEU8+mg2JlqM+C2mShNNXBvoQO/P9WN6aNcdk2EiTNnzqKx8bIKIfkFBZhUUqJSiEgOx47VqCiTl5eHwsJCFBTkWxY4ZHsRJk6ePIXLlxsxf/48zJxp4ePV43i2imzx4Yf7UHfxEm65pRJTysuRnh4WoeIXkXaOHz8Oh8OBoqJClXdGIjaJFLJnz15UHzuGpUuW6PFHa+nu7saZs+eUv7S3rLQUZWWl/SSu02fO4OjRahQWFqBi+nSVWEYqNg3VfpkP4S+/tikjIyxdjcXi8Xhw4sQJdHd7VPAqKCjExIl5liW2wdok7T90+Ag++eQQUtwuHX+blEe02fT8mT59GqZMmaLHuXDhAvbs3YuJeROxfPmd+rqIUF6vF3UXL+pcKi4qxoKFC+B0OFQI271nL5qamsJiltOp+w4ndQH3btgwFqhu+n1eJ+zMWYGffHNRgrJXFrBJDPyfv4fDMZ6q1aQh/5VDePGfd/ZP/BnkkNkz5uPR31iFOck6lm2HsPmf38OuxkHef+KOJ8d57MFVg5fKuq59YykCDRBFn0yKw1DD13seW3/xJrae8AyQFBG3YeTTvI+uqkD22FzKhp5oZiv2bnkN/zRgqkXMpun52PTQV1CyWz6NHPm51YdyMbvxnN+J539xCIejTwkSnAYlVavw+Kb5g5eds3AaJbfKKItAci88wKeqhyz/E9/gMT/PYg5odqBm5y/x/I64tKqBIEqC1KZ78dDC/KSudc2HXsMPXo0mmww+OuUr78OT90zB1bc346lPSwSS5sn5/NJ2bIl+uj7RhHJlYfXXv4qH5iROnonflbLZch71YT94yEVTY37rXizJGzhpc6iNrY5BdB/ZsxbjiYeWolwS5cZ8+SyIQOFOWuPkxpy16/FY4UH83ot1ETrJPWyVpJ7Tb/8Hnkt03hluVG26H49V5aKfxGFJqhin81zKl/1sG162cr5kSprMejwwJxeIS6ua97Xv4okq6ymWY3bPMxIRKHr9GOP7geEIPdK04W7XXrMdz750on/S4yDXBUnS+s69i1GeElc6zlL64jBFoHG+bo/okhi9B/u4Q/9ulnCRFL0Hv4KNQ5RMum4fN4EIpH0ONGPvtjfxi/3NaB/883HXI3akYd6yZXhobSXyk32P6zyBF1/Yjh2xyXmDDKKms35jLVYWp8WVwnJj/e9+Fw9MTjj64RXknnBz4t/vnKWVePJ31qCicyee+pvhiUByOLlvf+6luPJpAzQ1f+Eq/MkX2vCDmJK4SYlAuk95L/wlnnunwdoYyn3o1+7DI/NH74NwFkeBq5EACZAACZAACZAACZAACZDA55LAqItAUQpN3hCer/Xh/zT4caLLhCdkDC6tGAYcIRNlqQZW5tnxO5NdqMqxI9Vuu1YoZ6R0P88ikKQstflD2N0WxI/PebG3LYiOQAjBoeQqhxPZtgBWT3TgK8VObCx0IMc5unKViDAig9TV1WlizKTSEkybOk0TTiTFZ//+g7h8uQGFhUWYPLkMkyaVqMQRTXWR7yJHmKaU1jL0tajcIfvu6OjA+fO1aGm5gtmzZ2Ly5MkQ+UiECElIkXWj60clCfl/EZGiyUOyH5En5LuIKpJMFJ8mI+2QMlDSDvm3LNIWWYJBUxOPpJ2yXbTMkhxH2nL48BFcbmzEjIoKlJSUIDU15VqbgqaJgN+vyUbnz5/HseoaPf6UKeXal5yccL0DKaEmgkswGNBthd9giTfCNby+D+++uwtHjhzFuvV3Y/Htt/c7RaTPvb1e7Zf0JZrUZOU8kqSfDz/8CBcvXVJm8+bdgnm33tpPvDly9KhKUKWTJmHO3DnISE/XdsuXHC8++UnY+nxeeL0y3qZyknVj1wuPQ1/yj7RVeMjPRCgT2UX6JCk3RYWFmqoUHSdZR8ZYknGkz9Lu2HmQqN+yvYynfMl8O1ZTg96eHhQXF6sEJeJWtK2yjvCVMXA6XZraE23HYMeRMZP5vG/fRzh0+LAm9JSXh//yJ2wcdrueH3I8OUtPnjqFN379JoqLirBhw5d0/ISblBM7c+YMDhw4qPtYsfxO7eeFC3V4441f6+u3VM5VGciUOR009fvyO+9MhICvJ03g+hJe8+7/Lp5YaP0B1lCHPPzqc/j+gRjRZkIlnn5yDaxlOwXRfuEodu2txt6zrWhuD14TU9Ky01AybQbWf2EpqgpH1lZ/42nsOHgQew+1or7T2/cww2FH9oRcVMypwPplVajITvaB9diKQIgXrUoX4we/N3plb/zt57Fn90G8V9OE+jZvXwkClxslJQWYt2gR1i+cguxkHzwkPUcTbxBu6z68fagJ9dF5YtiRnZeL21Ysw8ZIO/s9OByGCBRuyeDzEi43sgtycducSty1vBIlkVIOiXswWmuMvggkDzb2vvhPeL46VphzY8k3H8Gjc6yfe2N3ng3AzteAmn3V2H7oNGqbvGiPiimR8Vm6ePHI5m6gA6c/3oet+06jpr7vmpGWnYuK+bOwMeZ60S8txeKcG7VEoBg0Yf6HcaCmCc3tMUyk/EimnNMVWHJnJVZPL9ZyTsNeTC/qa/bg7Y/qsL++He2dffNG+cwpw8olI79uQ8ag+iD2flyH/Zfb4Yl5f0Dk2j1nQSVWV90yjGv3sHsv+g22/s1L2GLhwWrSR0lWmJEDxMzV05f7ruPOzDSUV87HA6si7239HrYnKwJFeuJrwIH392H7J3WobY68X0euw3MWzMfGmGviiESgKLgxPM/bL+7D9rdOYM91czgNJaVTsWLlYiydnNUnEZonsPl727ErWjpwWO/HY3DPM1IRKMJ6LO8Hhiv0DHc77VKgGQd27cb2Txquu78Z7D28vzRvx8rffgyPzBrqLB6BCBTlPl7X7aQvRnEbDHYuAtD79YHOGavHvFlEoCgP04vmi8ex9+MzOHymCc0eL9pjUzrlmprpRn7pVFTdMQrv2Qiiufo9bHn/FGqaPX3H0uNko3yg9+y4JNm0qvX4u68NeTLEjbZc6w5g+9snsOdc67V7NGe6GyWlFbjrrpjra79r2DDfmyL3JVulj/We/sebNhsbV0fuSeKul8mLQJFuRu5PduyNY3rtfmsKqm6fj/VzRni/ZfUc4nokQAIkQAIkQAIkQAIkQAIkcIMQGDMRqDMQwvutQWy97FcZ6HIgcRmrkM2G2ek2FYHWFTgwI91AitS2GoXl8ywCdQVC2NMWxK8aA/iPy36c7wkNnq4UZeVwYrIziMemunBvkRNT0wykjOQBxQBjIOLFsWPHUFd3UUWFkkklmDplyjUR6ODBjzXNR1JjysrKwpKDzaYChWHYVNzo7OxSAcbhcCIzM0PlDlknKmZIOotIFyI2iNwhJalkOxEvRKqRL1l6enrQ3NwCt9uFiRMnqkgjx5HyZCJgyH6kJFdubq6WXxJ5QhbZl8g1UcFIPCCn06HtEPFC2tfa1qrbS8pKVlaW7l8kFmmjlGgSOUXaLqktIq5I+0X86OrqQmdXFyRh5+LFS5ryMiEnB9OnT1cxSsqdiQQir8t+pJ8iRMkx5PixIou0paenF21trfpd+iZ8ay9cwPp1d+O226q0P7JeOE3pqpbukn5Jv6W8lIyRlZJakiqz4+13cPbsOW3DkjsWY+nSJf1kl+rqY/hw3z5NeZIUGyl5JuMjHGSsZFyikpZwEn6trW06fsJGJChJEYptk4yDSlsBkXlCur2UtZLl9OkzOHfuHLw+n6b0TJ82TfsULaUl2wlDOY7IW9JnaYeMSSJJR44l80fGS0pyiXR07vx5HcfyyZNV2pJ+SnuErcwnOZYkBslxpB9yLJkTgy0yR1paWiAClYhzixYtROXcSj0Prp2yERFOxlBknzff2qHpUV+65x7lGRWBzp49i48//kTbtnTpUp0z586dx85339VyYWvW3KUpXMI5Ki8N1bZRuLxyFyRAAiRAAiRAAiRAAiRAAiRAAiRAAiRAAiRAAiRAAiRAAiRAAiRAAiRAAp8RAmMmAvlDgKQCvdkcwA/PenGkIwhJtgnnrQyyOJzIQACLc+xaIuxrJU5MGiV7JSwC+XC49ir+dttJ7DjSFG5EyEoec4LRshmAzcCXbyvCXz40H0U5YTllNBafCZzxBPHiRT+2Xg7gdLeJnqHSlWw2GKEQspw23J5jx+PT3ViV51AJKMY5GI2mqURjVQQSmUKkho6OTjQ0NKhs0ev1alkjEUBEsJDklcmTy1USEXlDfn6pvh6tV1o1PUWEi8bGRjS3tMDb24tJk8IlqwLBoO7zxImTKvrcekulCiWXL19GfUODijMilMjPgmYQs2fNwtSpU1XskP1J+ovIOCJLZGVmIb8gX9N9rrRcwdGjR1VKSU1LhakCSw4qKipU/BDR4tSp05pUI+kssp30R6SSlitXNM1IZBwpFyZC0sWLF1FUWIS5c2ejvHyKJslIX4RF+9V25RmS/8yQykZSCk1EGTmO7OvSpUvwenths4WTkI6fOKHy05e+dA9uj4hATU3NKpFIG2TOR2WQ1JQU7ZOMg8MxcDpHNKFJjrN3r5Q8q1NBa968W1G1aKEKSlGpRphJaTJJPRK5KTsrXAqjq7sLpZNKMWfObJV0ROoRAUbHrblFBTYRhro9HmRmZODWW2/RMRPJRWQfkVxkPKXf8vOC/HzlJOJRzfHjOk8mTJigZbREOhPhRcZOOLY0t2i/pRaWrOdyOTFn9mxN8xlsCSdPdeJC3QVcrLsIlwhepqnlt0SCmjVzps4VKQ0m+xax7ey5szqX0lLTNIFHSnvJWJWWToLb3ZcIFXtMEbJEHvpo/wFUHz2K6RUVuPWWWzQFSGSl6BJNRLIiAslY3rlsqbZT5sebb76l59SihQswTUUp66X4RuWCwJ2QAAmQAAmQAAmQAAmQAAmQAAmQAAmQAAmQAAmQAAmQAAmQAAmQAAmQAAl86gTGTASK9uzA1SB+cNaLnVcCaOiVclbGEPKNlAILaQrQ6ol2/O5UN6qy7ZjosmGkwUAiRXT1+HG0rh0/3Hocbx4eTREonOqx6Y5SfO9BEYH6HuyPZISlZvy5HhMftAaw+YIP710JquQgMsWgi5TGgon5WXasL3DgwVIXZmeMchRQ5ODJiEAi8kiCS319g4o3UiorGAiguLhEU1yutLagrLQMs2fP1tJZIoJcbW/HkSNHNO1k8eLbUTF9uoo9p06d0hSiysq5WDB/via0nD13DidPnkJpaamuKxJQTc1xNDc3awpOfn6+ykLy8zuXLcMddyxWAeP48RPY/sYbKo5IYpFIIyIXTSkv1/39+s03kZOdrTJIOMkmB7Nnz1IpRrbZufNdlTAW33E7Zs6cqTJRU2MjTp0+re2WUliS/iMSifRZSj1JuyVFR9p1oe6itlHSaESGUfnp4iVldffda1SGEZHp/Q8+wMkTJzUNJzd3gpakOnHyJET82bBBRKDbdFSqj1Zj13vvq2wzMX+i/kxEGWEkAtSyZUsHTa6R/klbLl2q19Qa4S+JMoUFBSo6iegiApQswvaD3bt1v2lp6SgrnQSvz4tTJ09hcvlkLFu2DCXFxSrMHDlarWlI0o4sSQtKS9P1JHlp/fp1mpAkosyuXe9p6SxJQyoqLsKkSZMwqaRE/1+Es7AI5FcG06ZOxdRpUzExLw9XWq/ovGppvgK/3webYdNSWcJ87Zo1uOWWykFPF0koqq29oGNd31Cvc0AEpfO1tcpQRCKRakROk2OcPhNOJhKxTBKwhJWkNN16y606L0TgiqZNxR9U5ouU9Ppo/36kuFO0f9OmTVVhJzYBymoikMyrO++8U5OqRLZ6d9d72sasrExMLivDlKlTkDthgs5zJgKN5ErMbUmABEiABEiABEiABEiABEiABEiABEiABEiABEiABEiABEiABEiABEjg80NgzEWgy94Qdrb48Wp9AFsb/fAZLiDgS0ioNNXA0gl23F/iVKElwzHyEmH+oImT9Z34X1uq8auDl8PpRCNNBJIEHgAZKQ5sWlKG/7ZpLgqyRy4CBUJAs9fE1sYAfnHJj0MdQbQGIhLQkCKQHVmGiYfLnPjNSU5UZtmRNQrsBhqwfiJQepomzgxWGiwqAkmJrJOnTmmKjkglkrjS6+1V8cSvkscEFTfku4gohw4duiYCVc6dq6LMx598omk0t9xyiwowtRdqVYCQNB4RVkSQ+OTQIRw+fFRLN4k4IrKKJPJI2s2ihQtRVVWlks2xmmPYtu1XKC4qxpIldyA7O0slJEmzkfJL27e/oetJm0QSkn+LaCHJOCJ2vP32Tpw/fw533HEHZs2eBbfLhZqaGhw+fERlIZE9ROoRUUNSbUT4EPlD0lykjJZIUCL6SL8kXUfW27Nnj7bhvi9vVLGkra1NhaNL9Q24Y/HtKkqJtLN79x6VY9bdHS4NJjLNgQMHsHPnLkzInaACi91hR7OkBJ0+oyk9It7EJtDEjquMZ3V1jQpTGRnpKurIPqVcliQQVd5SqWKOLCLm7P1wn/Itn1yuY9/d3aWlryRFSNoogo+kKL2zc6cKS/kTJyI7J1s9NmEkJ+CqVV/ArFkzdf/vvLMThw4fxsKFC1VaSk1N0XET9+3M2bMqXIlYlJebixkzZ6gEJLKOtFukH/ny+wPK8sOPPkLdhTp86Z71WLBg/qDXG0n4ETlH5qDsb1LpJNgNu7ZPjiVimfRF5sOhQ4d1DmVmZanQJSlBklglc1pYiUQk7ZYxHmgRwUfmvchsTY1NmgTV0dmpqUZz585BSUkxMtIzdNPTp09HSoMVaR+ipcGkj8JC5qbM8+V33qkMpK2NTU1ouHz52r6FvcyBouJCzJ41O+E1lyuQAAmQAAmQAAmQAAmQAAmQAAmQAAmQAAmQAAmQAAmQAAmQAAmQAAmQAAl8/gmMuQjkNYH6XhP/Vu/HT2p9qPWYCISiUs8gyTY2G+wIIc9lw5eLnHigxIl5WXYUuEcuA9W3evDCm2fwn/suor6tB76g7HPIgmWDjHJ0uxBy0pyoLMvGhttK8MCd5chJd41oZogEdLHHxIdtQeX2elMAHlMkoCHKmIktASDTDszNNPDdche+WuJUgWrk1AbuTlgEqlGJR0QFSUiRpBZJHxExQQQLES2kJJiIL5J8ItKEiAxen0/LPt1SOVdlE0lgkdJMkkCzaNFC5BcUaFktEWokgeX222/DLZXhZBeRUER2KS0rxYwZM3DixAmVQEQUkqQdt9uFd9/dhUOHj6jEUVxcpKKJlKZqa21DRcV0zJo1C3l5uSrn/Or11zF37lwVLiSlJ7pIqs++ffthNwwUFOarBCRijggjItNEE4HOnZfEosWaCCPpLB99tB8HDh7EvFtvVQlFhCfpt8gbIoyIHCQSh8glkkjT3e1RXnLstqttmowjEsxX7vsK8vMnoqHhsiYCSfmwdevu1sQiWd56a4eWmlq7djVuq6pSqWj//gN4//0PtM+z58xWYenKlVbU1taqFLJyxfJB02GE4XvvfaDJRSLEiPDk9/lUdpFkoxXLl6u0I4tw2/fRR5hUUozKykoUFhZqXyTBqbOzS/ssxxfr55e/3Ib2jg4dn6zsLBW+ZM7IWM+fPx9Tp4bTkd5+5x0cP34cd999N+bOmXNtHESgkUShi5fqVfKRMRDWksojpbQ8nh54PN363QyZOp8+/HCfJv3ImC5cuGDQ81HWEd7S3kWLFqjMI+Mq807SjkTSEYlNxKz3P9iNxsuNmDdvHqZNnYKMzAyVb2rP1+Jy42UtK1dVtQjZ2dlDnv9y3oiQJolRMndE6pJzZM7sOSqJCReR5aTUlwhHUvotKgJJH+X8+eST/iJQ9IDCWdKQpMSalGOTknBS1u5rX/3qiK5J3JgESIAESIAESIAESIAESIAESIAESIAESIAESIAESIAESIAESIAESIAESODzQWDMRSDB4DOhpcFevBgub3XeYyYucQXAaQClKQYW5zjw25OdWJHrQKodMEZgtnT3BvDhqRa8degy3vjkMmqbu1UmSH6xaTvcTgOzJ2Xjq0vLsLKyABVFGXA7+2SSZPfrDwGtPhNvtwTw0wt+fNwexBV/CKboPEO10ya5RCEszDJwX5ET9xY6sCDbPuKSakO1X4QGETdEPJDkGUmFmTljhkoyImzs339QZQT5ucgUkqBSd/GiChCyrZTrmjN7lvKXpJXz5y/ANINYtGgRCgsL0DaICCRSjQgngUBQy0CJ5CIpLKvvukslGRE5dux4B4ePHMHMmTMwaVKJprzIMQVhcXGhiisiVxw5cvSaCHTP+nUqzkQXEWtEHpKEHP26fFnLcq1csUL7NJgIJBLK/gMHVGhatHCRpuaI+PLxx4dUBIqmzIjgUl1drWlGIkZJSSpZjp84obLRl7+8UZOR6uvrtZyUCDZ3ffGL2kdh9uZbO1S2EhGoatEiFXE+/vhjlWBKJk3SslYi2Ei/RTaRZCIZh1jZKXZ8RXx5/fXtWspLUpRSU9M00aflyhU4HHbcs349qqoWArBdE4FKJ5WoCCRSl6TbSH+uiUCRsX3tP7eiu6sLCxYu0JQk6bfP69N5In0R2UbaFxaBTmDtmtUqZkUXea2/CJQXSQxK1b6dPXtO5aVwOx0q9YgI097ejg1f+tKQiUCSMiRpS9Jfkc2EkQhRIgIJT5GOJGVKxlBKbzU2NqFq0UItFSc/a2m5EmnbJRW7Ft9+W0IRSMYummLU3t6h55DIbQsWLMCKFct1fKTs2xtv/FpTqO7dsEGPJRyErfT36NGjOpZS6k0SgWJZybyU809SmPZ++KGmC33vf/55spcirk8CJEACJEACJEACJEACJEACJEACJEACJEACJEACJEACJEACJEACJEACJPA5JDAuIpBwqesx8X5rUMtcvdMSQFcghJCk2Awmt+hrgMMWwqQUA+sKHLg734EluQ6UpAw/5SZohtDU3qslwvafacXFlm70+oIImKGkcoHERXI6DGSnOjG1MANLZ03U72luO4xIOk+y88FrhlDrCWFXawC/bgoopxa/+D0JRCWbASdM5Ltt+FKhEw+XOnFrlh0TnCMwpiw0XpJXNNXk3Dktc1RQWKDJNJKIImW93tv1PppbmjFfElSmTdNyU5pWcu6cprb0iUC4lpASDAY0VUVEnbAIdDicCHTb7VqeSxYRNLTE2MmTqL1Qp2LJlPJyrFy5XFN7RLKQlJej1cc0eUeEibzcPC0xJfJQTk4OcnKyNSVIhI9fvb4dlXPn4J571vcTgaSNPZ4edHR2aPv27fsIht2ONatXY/r0adoHSR6S9i2+QxKBZmsikEhAIuhI8pCUL5OSWJI8s3vPHhWWRJaS5BcRb3a8/Y6KJ6WTJqnA0tPjwaFDR5AzIQf33fdl3fby5cvY+e4uZSxlwOTYIoS8/fY7WkpLBKbFi29X+UPSiN57/30t0SYcJYf3cW4AACAASURBVMlGFmEkoor0Xfodv0gbJL1J+thwuQFlZWU6jtJHkZi6OrtUbJIxkH2IrPTh3g81OUiSmmQsRTwRCUk4y3hMr5gOn8+P17dv1zGrrJyrCTfp6Rnw+30qvIhoI22U4+zY8bbud82a1ZoeFF1EgKm9cEHb4en26DZSSktY9nq92Lt3L86cOav8RJwSwUjEmuamJmzYsGHIRCCZj++99z5cLifmzJmjCVLSlj1796KjoxOTy8owXeZuZoaWQrt08ZLOqWnTp+kclRQrEW1EGpuYP1HnurQjfhH5R/YrfZF/u93h8oEdHe04cPBj7N2zV8dr7do1yuXUqdP4z61btT/r161TMU7mtYh0F2ovoKmpSWUk2SZaHk1el7GV/st4i7gmpe2kpNmPfvh9C2c0VyEBEiABEiABEiABEiABEiABEiABEiABEiABEiABEiABEiABEiABEiABEvi8Exg3EUhANXpD+GmdD/960Y8zHhNdQQuSCwCXAZValkxw4JHJTtye40Cuywa3IdkkyS+mJHIEQuj1B9Hp8eOqxwdfwExKBBLZJ8VhYEKGC1lpTrgchpaQGo4DJJqPJxjScmC7W4P45zo/9rcH0RsMIWglrMhmQ4ELuGOCHZuKnfqV5RgOmeRYitQgiTki9khCiYgmS+5YrKKIlPWSUkrd3d1YteoLmD59uvKRBBYpAxbwB1ScmD1rpnpO9fWX9DURdSRxRaQikYlE1JG0l9tuq7omh4jk0NnVhV3v7sLHWiJpMm695RYtWyVtEOHik08OaaqKSCaS3jN1SrmWXBLhRdonyTSySCLQ9jfe0FJUUnYrNhGoq6tb+yFihZTu+mD3bt3+jjsWq2gjy65d72v7bl98O2bNnAGXy4WamuPa7tS0lEgZsMma+iPCiogdIs6IzCMlu371q9e1jUuXLtGEosbGy9i950NNgPnyxntVepFkG2ljXd1FrPrCF7S/IhFJ2oukw4gIJGk2soiE9M47O3Wd26oWXRN/enu9Wm5M+j2QCCSykchKzS0tWk5KhB9Jx5F0GUnpOXPmjLZT0oxEjLlQd0Gln7yJeTq2kupzuaEBu3fv1dQkGS8pgdbt8WD37j1obW1VmaVcS8QVwtPjUSFmYt5EpKS4dcwkEejEiZNYvfqufqXBZJ5JYtSFujpllp2VpSKQlJqTfr2zc6eyEemqpKQYwUBQhagLF2qxbt26IROBRH6SMm5dXV2YkJODGTMqYHc4sGfPHi3ZNqOiQn+m8tPxEzrWwaCpApSMoSQPnTl9BhNyc1U4k3kh4xi/SB9k7sj5oGORlqbXitYrrTh9+ozKZPPnz8Oddy7T8ZGUq62/3Aa73aEpQ9Iv4XXy5Cm0tLTonBS5ThKvZH3Zb1vbVU0Fk3NApKDLjU2aECXn1dN/9qfJndxcmwRIgARIgARIgARIgARIgARIgARIgARIgARIgARIgARIgARIgARIgARI4HNJYFxFoEAIONgexPbGAH5R70dNd0iiSoYGF0kNkgyTohQDt+XYsWqiHavyHJiRbiBjhMKLPFzv9ZuQpKBkFmmW3bAhZQRlwKLHu+IL4XBHEDtbAnivNYBDHSZaA5G0pCHLgdlgC4VUlKrKseORMhdWTXRgWpoxovJpVjkIO6/Xh6amRi0nJdJMRnq6igmmGYLP51WBQgQHkUpE4BFhQ6QOET9y83JVKpFFRBRJ+RFhQiQUEWAkkaXm+HFNgpGkFZEeoouIDvv3H9AEmaisIWlAko4ix5F0mouXLqqAI0k5aampKulIioyk8RQXF+uuRO54Z+e7mDmjAl/4wsprIpC041J9PU6dPKUSkORFSRkn6c/CBQtQXFykkozIMNKn+QvmY9rUqXC7XSqrSCkrKenV7elGWlq6tsnb26uJRZK2I19eb6+mwbS1tanYIaKOcBMWebm5WL58uSYXyfEl1UWEK+mf2+1WxiLXCMelS5aoBCWLsK2uPqZiiGHYdX1JYhIBSUSciRPzYbdfnwgkoo+k6ojEUlRcjMllpXocWaQclog/Lc0tmnYzb96tKs5o+ayuLhWshK1IKH6fX/s2e/YsXVfaLmlKFy/Vo6WlWcuKieTkdLqQl5eLiooKLYkmvD/4YDfOnD2L5Xcuw4wZfWMt7ESGkjScmmM1KtRoGbqZM1FUVKjpOSLSBIJBbYfb5dKSXTJHRLASkWewRThdvHRJ51hzUzNcbrdu3+vt1f4XFhRqAlBUyJI5KuMg8z49LVXnlqREyTEkPUj6PFDpNUlGkvSfuouXlIf0V7jJORQtZyYpSlIqTX4u59LRo9Va7kz6L+Mtal9Pb6/ykjQgmcNZWZmQFK3mliuaTHS17aquK1czuUY5HU5tjyQNcSEBEiABEiABEiABEiABEiABEiABEiABEiABEiABEiABEiABEiABEiABErjxCYyrCCQPpyXl5nCHib8/78NbzQE0+0z4QwYQSiAEQcqBhTQFSGSgjUVOLJ1gx8wMO3Kc4XSgz9MiLHqCIbT6QzjcbqoE9OvmAI50BmHKI/9E5cCkszYb0gxgepoN6wqc+Ha5CzMzIhLAOMIQOaH2fK0KFVK+yuf1acqLyBqSICOyhkgVIj00NzfrOpKqkpmZgaKiIm2pyDAib4j0UF5eroKDx9OjYoskoEyZOgWTSkqu9Ur2JakpUiJp0qRSlVxEeBCJQhYRLUSmkISZS/WXNIUlxe3WElYimUyaFN6X7P/wkaO6bxGQZB+yb9leBJ9jNTXaNtmvyDRlkogzfdq1clYnTpzQdouYIaWipMRUVFyR9Ja6i3VaHkv7Wlikooj8Oy9vIgzDhsuNjdoPEUyEUVZmpoocUhKsYsYMlWZkf8Lg0qV6XVd4S+pLdH2RqfIL8rU/PT29yleSgkQ4EVFIUoBEMJGEHhFaBhKBJDVGZBjhI4JJenraNSnK09OjDOou1Om2UgJNFimrpeMTkVWys7N0vOU40n4VUiR9y+9XIev4ieMqScnPhIOsJylK8m/p47FjNSpBSdqPzJ3oEi6r5df0qcOHjyoLad+sWbNUJPJ4unWsTp85g96eXuUrQpAwkvJsIqENtshxReaRNCQRaTo6O1WekhJm2TnZSE1JVWFJxl7mgMhXIo9FBTNph0hh0g5hO9giDEQkk/GTRCwRkGR/Mr4lJZNQMX0asnNytLScLDJukvok8+J87XmV4mRmR7mJeCTjKmxESJMkJymV19TYpLxFTpLkJEkNknNDEpu4kAAJkAAJkAAJkAAJkAAJkAAJkAAJkAAJkAAJkAAJkAAJkAAJkAAJkAAJ3PgExlUEiuJs9oWwpzWArY0B/J8GP66YDiDgt0BbHoWHkOmwoTTVpkLQijyHpgNNH6cUHAuNtLSKSEDHu0y82RzA7tYAjnaaaOgNwRP1oayIQADKUw08XObExkIn5maOPCHJUuPjVhKZQgSU3t4elRKCpqllwCRdRpJuRMqIlqOS10WMkXEU6SaaOiPygnyJ2CDbSUqKyDgiafj8fk30ia4bPbwkw8i+RDqSY0QloOjrsj8RLqRtphnUNrhcbpVIpF2yyP4l1UYkIRFHovuQdsj+pTyY3+/TJBuRfKRtUiIrKrnI/qUNInT09VPElaCm5oSPbWp/pJ3yXfodTtCB8pLjyJfNMOB0OGCzSTudepyomOT3BzRByOPxKBfZTzjxx6Ftiu5PjiX9lvVkn9HEmZQUGYuBOUk7ZF1hoYk6bnc/qSq6T22jzaapSuEya+Ex9/p8Kq45nGE+wjLaHtl3ODnKi87OLviEZSQFR8ZA9iV9kXWEpawXlZxip1lUeOns7NQ0HuEiSUfCKCrzyPZ9bAzdr7we25aB5nd4/obLdvkDAWjZv5QUFYJknOW7fMkigo6Mq7CSY0npLuEq/YiuM/AxwjJTdKwlvUgWh92ux4pyiJ1/0fkv5dUC/vD1URlH1o8mD0n7ZR5F+UmqlOxH5obsV8YztuTdcM5xbkMCJEACJEACJEACJEACJEACJEACJEACJEACJEACJEACJEACJEACJEACJPD5IPCpiEBSIqzZG8L7rQH8yyUf9rUF0eAV18IAzPAD8iEXu0NlgjJ3CAuyDSzPdWBBlh1T0wwUpdhUFPqsLq2+EC72mjjTbeJAexC7rgRQ02mixW8L1/Kx0n+bATtMTE83sDLXgQdLnVgywY4Uu6QmcSEBEiABEiABEiABEiABEiABEiABEiABEiABEiABEiABEiABEiABEiABEiABEiABErgZCXwqIpCANkNQIebDtiD+vcGPXzYG0G2KCJOoRFjfMInvk2a3aWmwWzIN3F3gwJ25DszOMPTnsohb82nKMVICTMJ9giGgMxDCJx1BvHsliHdaAjjRZaIrEILXDOnrVhfDBkx02XB/iRNfn+TEnAw7JrgoAVnlx/VIgARIgARIgARIgARIgARIgARIgARIgARIgARIgARIgARIgARIgARIgARIgARI4EYk8KmJQALTbwINXhM7rwTwy8sBfNAaQL3fDoRMa0KQYWjJJlk/3wnMzbRjdqaBmel2zMwwtFzY5FQb0j/FhKA2fwjnPSZOd5s42WXieFdQBSD56ghJspEZ+UpgAonRFOmr9G31RAfuLXRiWa4d2U5KQDfiyck+kQAJkAAJkAAJkAAJkAAJkAAJkAAJkAAJkAAJkAAJkAAJkAAJkAAJkAAJkAAJkEAyBD5VEUgaGk0G2nc1iH+95MfOloAm54gklMwimowk5aTabSh027A4x6GSzMJsO8pSbZoQ5DYAcYIcNhskMEjWH61FEn3kKxAKQUqf9QaB9kBYAvroagB72oI4eNXEFZ8JfyicEpRECJCmGqXYgXyXgXUFDvxWmVPFJ0lDGsVujBYO7ocESIAESIAESIAESIAESIAESIAESIAESIAESIAESIAESIAESIAESIAESIAESIAESGCcCXzqIpD012cCjV4TIgPtaA7g9aYAzvfEaDJizSRatAaYoek6LlsIBS4DhSk25LtsKEs1MC3NwNQ0A+VpNpSlGJjoFjFo9BQakZeafCFc6jFxzhPC2e4gznlMXOoNodkXQpPXRIsvhKDNLsXCIiaQlX5J6lEIblsIszPs+HKxA3dNdGBeVlgCkle5kAAJkAAJkAAJkAAJkAAJkAAJkAAJkAAJkAAJkAAJkAAJkAAJkAAJkAAJkAAJkAAJkMBnQgSSYZAAoCu+EA5eDeLfGvzY2xrAxd6QpgOZ0cwbK0KQ7EyloEgpLYQwwR7C9HQDFemGfp+SaqA4xYYJTgNpdsBpAC7DBqcNmhQkX7K5AZumBklqkRmSdkRTf4CACfhC4eSirkBY9qnvDaG2x8SprnApMEkD6ka0/FdE/rGaAxRpv9NmItdp03Yvz3Xg/klOVGbaNd1o9DQmnggkQAIkQAIkQAIkQAIkQAIkQAIkQAIkQAIkQAIkQAIkQAIkQAIkQAIkQAIkQAIkQAKfdwKfGRFIQEpprav+kCbpvNMSwH9c9qOm00Sb1NISMcaqCCQ7U5EmvNgRQordhlRDymuFS4Sl20UEsiHPFf6a6LJpwk6G3aYluEQOksQgkYO01JcZgjcI9AShclJbIKTiUrPXRKsvhPYA4AmG4DWlLFgIPSbgNUUeCif6hP0fCwlA0UZH0o1KUw3clmPHxkIHluc5UOK2Id3BcmCf9xOP7ScBEiABEiABEiABEiABEiABEiABEiABEiABEiABEiABEiABEiABEiABEiABEiCB0SbwmRKBop2TUmHHu4IqA+1pC+JwR1DTdXpsTsA0tfxX0lJQtHSYCDaGAQSDcIX8yHTYkC1fThsyHUCqYdN0IIcRloEctrCgJG2S9B8RgkT46QwAHSIE+UKaCGQ6nNdKk2nbom1MVl6S9gHItpuYmW6gKseOZbl2TQOS0mZcSIAESIAESIAESIAESIAESIAESIAESIAESIAESIAESIAESIAESIAESIAESIAESIAESGAgAp9JEUhyc0S+keSdvW1BvNHkxzstQZzsDmpJLnktiWydQUdeMoOk9Ffsdy0oFkkTii29JccLh/qE9LuUCRPHJ/p9NNojbRHxSFKL5mXacW+hA1+Y6EBlpqEJRuoycR6TAAmQAAmQAAmQAAmQAAmQAAmQAAmQAAmQAAmQAAmQAAmQAAmQAAmQAAmQAAmQAAmQwAAEPpMiUGw7m7whnOgK4lCHiQPtAXzUFk4H6g7Zw+W/zGBy6UD9IETNGvkeUWxiSoqFV5Wfx2k+mvITU+4rmdSf645vA+wOIBTEREkByjBwe45dk4DmZdkxNdVAltQn40ICJEACJEACJEACJEACJEACJEACJEACJEACJEACJEACJEACJEACJEACJEACJEACJEACQxD4zItA0vZACGj1hbRE2LZGP/ZfDaK2J4Q2fwjeYAh+8XJE4Bm2kDPecyQsINlCIbiMcAJQrtOGuZkGluU6cHe+A7MzDaQZNk0s4kICJEACJEACJEACJEACJEACJEACJEACJEACJEACJEACJEACJEACJEACJEACJEACJEACiQh8LkQg6YTIQB2BEBp6TZzsMnGwPYgP24I40mGi2WciaDg1VUdloM+yEKT1vQzAsMNl+lCeamBBth1LJthxS6Yd09INFLltSHfYWAYs0ezl6yRAAiRAAiRAAiRAAiRAAiRAAiRAAiRAAiRAAiRAAiRAAiRAAiRAAiRAAiRAAiRAAtcIfG5EoNgxaw+EcFxkoKtBfNwexFmPifreEFp8Jtr9IfgQKRsWMiNVvT4lOUjLjMWUHQuZSDNCmOA0kOeyYXKqgVkZBqqy7ViUY+j/p9oZAcTzkwRIgARIgARIgARIgARIgARIgARIgARIgARIgARIgARIgARIgARIgARIgARIgARIIHkCn0sRKBgCvGYIXhO44gvhRJepQtDetgCOdYoUZMJn9sGQymGf1hLVeqTEV4oBTEkzMD/bjqUTHJiXZWgiUI7TpuXBnDawFNinNVA8LgmQAAmQAAmQAAmQAAmQAAmQAAmQAAmQAAmQAAmQAAmQAAmQAAmQAAmQAAmQAAl8zgl8LkWgeOYtvhBqPSZOdZs47zFxsTf81dAbQqMkBflNdJsGYHf0TwiKlhDT7xFdSL8NpQ5Jwk+0BZG0H/3/aPJP5MWATwWffJcNxSkGilNsmJQSTgESGWhWhh2lKTZkOJgA9Dk/h9h8EiABEiABEiABEiABEiABEiABEiABEiABEiABEiABEiABEiABEiABEiABEiABEvhMELghRCBTKn8BkKSgnqCUCAvhWFcQhztM1HQGcabbRL3XRHcACITC60W3MUMhSHhQ9P9lVMQLGkgF0kJfEQ8o+m8DkuJjQ/g7IJW9XDYg02lDWaqBmekGKjMN3Jpl1zJg2U4bXLJ+JP2HGtBn4jxgI0iABEiABEiABEiABEiABEiABEiABEiABEiABEiABEiABEiABEiABEiABEiABEjgc0/ghhCB4kfBbwKt/hCafSZafSFc9Ye/mn0hNHnD39t8IXQEwl+dgRC6AkCPGdKSYn4zBH9EFpJ9i6wjgo+E9zgNG9wGkGYPp/lkOYAspw3ZDhtyJQHIbUOB28BEl00TgeQrz2m79v8iAHEhARIgARIgARIgARIgARIgARIgARIgARIgARIgARIgARIgARIgARIgARIgARIgARIggdEmcEOKQANB8pkhXOoNaTqQlA+Tf4sU1Og10RQRhtoDQG8whB4z/F2Sg2SRtB+HAbgNG1IMIN0REXxcIv3YUChfLgNlqTZMS7dr6a8it62vgthojxr3RwIkQAIkQAIkQAIkQAIkQAIkQAIkQAIkQAIkQAIkQAIkQAIkQAIkQAIkQAIkQAIkQAJxBG4aEYgjTwIkQAIkQAIkQAIkQAIkQAIkQAIkQAIkQAIkQAIkQAIkQAIkQAIkQAIkQAIkQAIkQAI3MgGKQDfy6LJvJEACJEACJEACJEACJEACJEACJEACJEACJEACJEACJEACJEACJEACJEACJEACJEACNw0BikA3zVCzoyRAAiRAAiRAAiRAAiRAAiRAAiRAAiRAAiRAAiRAAiRAAiRAAiRAAiRAAiRAAiRAAjcyAYpAN/Losm8kQAIkQAIkQAIkQAIkQAIkQAIkQAIkQAIkQAIkQAIkQAIkQAIkQAIkQAIkQAIkQAI3DQGKQDfNULOjJEACJEACJEACJEACJEACJEACJEACJEACJEACJEACJEACJEACJEACJEACJEACJEACNzIBikA38uiybyRAAiRAAiRAAiRAAiRAAiRAAiRAAiRAAiRAAiRAAiRAAiRAAiRAAiRAAiRAAiRAAjcNAYpAN81Qs6MkQAIkQAIkQAIkQAIkQAIkQAIkQAIkQAIkQAIkQAIkQAIkQAIkQAIkQAIkQAIkQAI3MgGKQDfy6LJvJEACJEACJEACJEACJEACJEACJEACJEACJEACJEACJEACJEACJEACJEACJEACJEACNw0BikA3zVCzoyRAAiRAAiRAAiRAAiRAAiRAAiRAAiRAAiRAAiRAAiRAAiRAAiRAAiRAAiRAAiRAAjcyAYpAN/Losm8kQAIkQAIkQAIkQAIkQAIkQAIkQAIkQAIkQAIkQAIkQAIkQAIkQAIkQAIkQAIkQAI3DQGKQDfNULOjJEACJEACJEACJEACJEACJEACJEACJEACJEACJEACJEACJEACJEACJEACJEACJEACNzIBikA38uiybyRAAiRAAiRAAiRAAiRAAiRAAiRAAiRAAiRAAiRAAiRAAiRAAiRAAiRAAiRAAiRAAjcNAYpAN81Qs6MkQAIkQAIkQAIkQAIkQAIkQAIkQAIkQAIkQAIkQAIkQAIkQAIkQAIkQAIkQAIkQAI3MgGKQDfy6LJvJEACJEACJEACJEACJEACJEACJEACJEACJEACJEACJEACJEACJEACJEACJEACJEACNw0BikA3zVCzoyRAAiRAAiRAAiRAAiRAAiRAAiRAAiRAAiRAAiRAAiRAAiRAAiRAAiRAAiRAAiRAAjcyAYpAN/Losm8kQAIkQAIkQAIkQAIkQAIkQAIkQAIkQAIkQAIkQAIkQAIkQAIkQAIkQAIkQAIkQAI3DQGKQDfNULOjJEACJEACJEACJEACJEACJEACJEACJEACJEACJEACJEACJEACJEACJEACJEACJEACNzKBMROBDtS24dUDdfjgTAvqWj0IBM0bmSP7RgIkQAIkQAIkQAIkQAIkQAIkQAIkQAIkQAIkQAIkQAIkQAIkQAIkQAIkQAIkQAIkQAIjIuCwGyjLTcOd0yfia1VlqCqfkNT+xkQEeuo/j+Ff9l1MqiFcmQRIgARIgARIgARIgARIgARIgARIgARIgARIgARIgARIgARIgARIgARIgARIgARIgARIoI/Aby4uxTNfnmsZyaiLQL/1UjV2nb1quQFckQRIgARIgARIgARIgARIgARIgARIgARIgARIgARIgARIgARIgARIgARIgARIgARIgARIYGACK6fl4J8frLSEZ1RFoP/njQv410+aLR2YK5EACZAACZAACZAACZAACZAACZAACZAACZAACZAACZAACZAACZAACZAACZAACZAACZAACSQm8I0F+fh/101OuOKoiUAf13vwG/96JuEBuQIJkAAJkAAJkAAJkAAJkAAJkAAJkAAJkAAJkAAJkAAJkAAJkAAJkAAJkAAJkAAJkAAJkEByBP7tG9OxsCRtyI1GTQT607ca8K+HW5NrIdcmARIgARIgARIgARIgARIgARIgARIgARIgARIgARIgARIgARIgARIgARIgARIgARIgARJISOAb83LxvTXFQ643aiLQ2s2nca7Nm7BRXIEESIAESIAESIAESIAESIAESIAESIAESIAESIAESIAESIAESIAESIAESIAESIAESIAESCA5AlMnuPHmIxVDbjRqItDsHxxDwAwl10KuTQIkQAIkQAIkQAIkQAIkQAIkQAIkQAIkQAIkQAIkQAIkQAIkQAIkQAIkQAIkQAIkQAIkkJCAw7Dh+ONzh1xv1ESgir+pTtggrkACJEACJEACJEACJEACJEACJEACJEACJEACJEACJEACJEACJEACJEACJEACJEACJEACJDA8Aqf/qHLIDSkCDY8rtyIBEiABEiABEiABEiABEiABEiABEiABEiABEiABEiABEiABEiABEiABEiABEiABEiCBcSVAEWhccfNgJEACJEACJEACJEACJEACJEACJEACJEACJEACJEACJEACJEACJEACJEACJEACJEACJDA2BCgCjQ1X7pUESIAESIAESIAESIAESIAESIAESIAESIAESIAESIAESIAESIAESIAESIAESIAESIAExpXA/8/eeYBHVTV9/L+pgEhHBEIPLfROqAHp1UJRaUqzFxCVZgGVpoAgRV86SUCKSK8CCSUJvSa0hBpqqKGGZHe/Z+acc/dm0yHwvd/nWR8eMNm9e+7/zJkz987vzmgQ6LnKrb9MK6AV0ApoBbQCWgGtgFZAK6AV0ApoBbQCWgGtgFZAK6AV0ApoBbQCWgGtgFZAK6AV0ApoBbQCWgGtgFZAK/BsFNAg0LPRVR9VK6AV0ApoBbQCWgGtgFZAK6AV0ApoBbQCWgGtgFZAK6AV0ApoBbQCWgGtgFZAK6AV0ApoBbQCWgGtgFZAK/BcFdAg0HOVW3+ZVkAroBXQCmgFtAJaAa2AVkAroBXQCmgFtAJaAa2AVkAroBXQCmgFtAJaAa2AVkAroBXQCmgFtAJaAa2AVuDZKKBBoGR1tYufyr8SvcWi/s/4x7OZGX1UrYBWQCugFdAKaAW0AloBrYBWQCugFdAKaAW0AloBrYBWQCugFdAKaAW0AloBrYBWQCugFdAKaAW0AloBrUAGFNAgUCKx7BL+IQKI/u1MAlkA5n/obwUCaSAoA/am36oV0ApoBbQCWgGtgFZAt39CJQAAIABJREFUK6AV0ApoBbQCWgGtgFZAK6AV0ApoBbQCWgGtgFZAK6AV0ApoBbQCWgGtgFZAK/CMFNAgkCGsgoBsDABZbPS3LXFZIIJ/LC6wW1wkCER/0wE0DPSM7FMfViugFdAKaAW0AloBrYBWQCugFdAKaAW0AloBrYBWQCugFdAKaAW0AloBrYBWQCugFdAKaAW0AloBrYBWIJ0KaBCIhZIQkN0Gi90K2Kzwa1wWoyraELDoMKZfsjP4Y3dxBVzcABdX2C30bxcAGgZKp63pt2kFtAJaAa2AVkAroBXQCmgFtAJaAa2AVkAroBXQCmgFtAJaAa2AVkAroBXQCmgFtAJaAa2AVkAroBXQCjxDBTQIZIaAbAQBxcOvcXmM930ROUj4Bzfw67xQTL9E4I8r7G6esLu6A64esDMUpGGgZ2if+tBaAa2AVkAroBXQCmgFtAJaAa2AVkAroBXQCmgFtAJaAa2AVkAroBXQCmgFtAJaAa2AVkAroBXQCmgFtALpVOBfDgKZKgHZEgBrPPyaVcD4WtkFBKRe969g0swtmH7JA3b3LLC7ZwXcsggoSMNA6TQ1/TatgFZAK6AV0ApoBbQCWgGtgFZAK6AV0ApoBbQCWgGtgFZAK6AV0ApoBbQCWgGtgFZAK6AV0ApoBbQCWoFnqcC/GARKJwSk1L8XjUnT1+L3Ky/A7pkddo8XGAh6NjCQ3THnpn9yC7MkL4vjJ6Z/Aon+J5nPJXcs9ba0PpsRk0xjzBk51HN777PUJqVjP6nmmX08JfKzOm5Kk/g87CSldWUakzENzvPxvPV4bsb+X/hFT6J1ap95kvWc0TGk9h0k8ZOu7+SmR35XmkNM7jvT/FAG9opUjp/m12SmHmmZsPNgnsV3P82cPM0cp9e20vB9acYOGYlJnMaU7LGd5oT+N8m0pDZPGV1vzu+XX/jU8VVGdEkrVstMP5WSXZi/42k0eBZrKK117Pz7NJ1MRg+o3/+/rkBG9/H/BjtMxX8n+tXTjPVJfENasXx6945nYRTPI95/FuPWx9QKaAW0AloBrYBWQCugFdAKaAW0AloBrYBWQCugFdAK/N9T4F8KAiUDAbWuhClVs8EztTm8dw6Tp6zE9Ks5Yc/yogCC3LNlIgxkTibSv2mc6md2WJIBgein/LLQ3xaZTHP+t/mk5LkbxzLfkDV/7mluEjsnRZ2/w5z0e5qb45m94Jz1dz6+0jej2jgnC5NJTKcIoKR0jqmN1TzOJxwrHz61cWb0uBk9j6c5B+fvMtu8k/2r9cXrR55TorVkTpZmph4pJJDTTMhnts3/txwvI2tP2V5qn1G/IztKKenkbGMmLZK1f2Uf6n00Wcn47ESSZqJPNcaUHhtWGqnzt8ihppJoTeSD0vJZZi1oPEqLjI4ts/xIMms+kQtT56P2S/McPukayKhfMc9JcuftZEvsm9KarzT2ekMDFU+YRKHjJ/J7zuNLbj2kHZOIbyC7M/tU0/myqTjbi+m71OfMnzd+nZzmDtctAqBk1nWStUNvMx2LpMhQfCVjmETn8aSxmvOxnO0xubgjo/7SbEo2k1kp+xJapKhBojnJLJ/2FOsukV2nR68n/S79ueejQEr2LOMv8/o3iMHM9OWZcZZpXPc8UWyXUnzh7FvTsZ8kOcUnvZ55Uq3S0Ec4IPFiv2r268n+z5MORH9OK6AV0ApoBbQCWgGtgFZAK6AV0ApoBbQCWgGtgFZAK/CvUuBfCAI9IQSkzOLuGQEDXcsFe5YcmQwDOcbGqTQbJWzkHwMKMicGTRCQxUUmwFxgd1H/dkrG8THoROiYIqGnEj9G4s6AIEw3mjO0JMw3e+X3OH+ev8PFVAHgvwEGMicFVdLUpHUiXczAVXrESebYiT6m5im9x83s46nBPKvjpqRRat+XUU2S+w6n49ttsPB6op/bnJLs8vtoni0usNN6Uglrg/dIDgRKLRGfwpjox8klpunnvBQyesz02OB/+3uS+iZjxEYSWvk107mY/RnrKudIzZlp7sw8kJ3nWdmYyReldDyeljTeT/40EbxhgeN7zGPPiL9zwAXi3Ez7AvtzsmPTK9l9QNmUCQBwBuCS+GSTjarvUJ8xtKB/0Hk51pmxZ6V7bM57VGbYqTMs4rRnsvxPs/9kxpyYz1ues7IdtiOTn3KyKQf0S35K+KukIHDi9eQ4nrPvM/tZsld5LMMeJOQl/WXyMYnh0ByEr3nNymOJuMT8IlsmLaVdSt+XdAzJr3fjnNiZCp+ZSA8TpyfWjrJ/U+xj0lytL6cFZdJWaGOMj76TYSp5Hk8Uq9ExzAl5NW9yFMnGHSZ7MY9fDTxJDKd+Iede7T0c/5k1Mf3b4XxN5++wNYcGah1lxKc9zRpPIWYwQ21PHcM+zfj0ZzOuQEpxoPKzEmY1mCAzJPLfci3hfN1j9oly/03ysEZaSiXVhX1eItAypTjZKZ7iDzldzzzX67DUrgvVuFTcq8ZuBr3+jTFxWvahf68V0ApoBbQCWgGtgFZAK6AV0ApoBbQCWgGtgFZAK6AVSJ8C/zIQ6CkhIKUpwUC/rcD0mNyZCAOZxma3Ajbxx2JLEP9W4ILzzVz15D3BCy6uIino4gZYXAUQZCSG1fFFMshC32EAEZRDU0kueQwFQmS4pY1IsiVKWidK9CUHKj2vJFJqi0KN2+YAsBR8ZdzAl2M3J17TXGdOCVkFd6nqA4nAE3NSIyVNkkvwmhL8Mskt5j49x1MnkMw4FTDGb5GATIaPm5JAKXyf8V3mhOuTJBtNx7dJe2ftaU3J9ZQIojCdH68fsXY4sSxSzBLKMycnlD1kVGfT+uDksUOjpBDff8PaSNPIn/INJp+RyDcpqEfNDfkmk9YqCc7zq6BJCfFJv2hXsCMfymoCFWh+yUcqf6d0lpCAYSPmMZBNpvR+8tPCvhwwkvS/Ls7fk945Tc530L6QIHy4sS+Y5E+yD5igNptK/Cv7U3CTfI8ZIDUBUY71YtaCzFbNhwSgaA4yNDa1R2Vk/aRlaubkqQn8MxbZ0+4/mTEn5vN2sjvWUPon2v8T2bU8d55jaVtkj2Rf0l85qvBIO+bjSbtM8Xjm9UXxg7Bx4fsE6MXxAh2Hx2b2oc5wpBqjStyqsdI46VjiuOxPeVxkywqgIyZGfj+fk+MzAsqkP2KdC5uUcZICgdRneV0rmxLzxQATrX8FQNttIN8gzoV+54CjDQtzhnASrWMaH50HaaKOI8eToVjNVWoiGVA6lqpUlFzcoaodGeeh9jLzmpZ7F2sgQQEDLnPA5QRh0X8cZ/KYU9NAzEuS+THsTsYIaS3Pp/69KU5Ldm04+Wil4VN/rz7As1PAKfY24k4HECJYOfp/EyxvQHlmeDG9e2tmn41zDCPBw6eKZ52vSVRsIYkode2QJIZREK9Yz8nv3897naR2XUi/o31CgJXi4RQ1j5kBU2f2XOvjaQW0AloBrYBWQCugFdAKaAW0AloBrYBWQCugFdAKaAX+bynwLwKBHDciGa6xWtChbVmMqpxGO7CU5jPTYSAJGlBSu1U5nKqUJW1LstkQ9+gRoq7cwNKNRxF4xQ12F3fA1R12ghlc6f8l1EBHk+CPpUIJhLTJifz0s4QHWPLXfgyNEolxgog4OS6Tdo4KJWkPh9+h4CJ7Pvh/Wgi+1GvtRgxK/yfKgEno2GJcKln3v3XzXp2TTDhwUjAf5n9aGL4k/6M7GPPLYcxWFWJozKyP1EpWMEhdGdPN/JZl5bwmIPSfPei5WwJYfCPfBG6lmrwyHa96Sexr+iJyAIg6HIZWa2gkFpnITe/xzBoIG7QkOm4IWq02HZeToXLuFGSWTtNI9DZVocFmQ5FW5bCV7P3qFTSZfRbREjrixCNrIysRpBtKU/OpACArfCoWxEeV86JuAQ/k8DBVpkiwIfbuHYQdicb0fy4hnL6P1o+rgOkYCKpdDvua5sgEnU0+yG6FV7lCGNUoF7D3oLQFOk+ZhDcS/TKZ+yQa/1/5jMkW+nathMFFKTmegLBNYei5i3JEEm402x4DCgJyMPvLqEM70HqVXUAMlFNvXwMnq2QVSty8in6/hSOY/k3rmOaY/KVa01zhwwZLjVLGuoo9ewY1Ay6KSiDsF6VP5aSVoBMs1qyY0L8M2ucWXxN3PgqV5px1+FNX8skmX5yu5HQyINtLuTHQNz/aF3kB+bO4wFOZsdwHIs5ewtLtkVh6mdaNPC9px5xaa1MRpyoLLYROUtvk/L5Mxpp9gUMLOnUJoMAi3PhLeTGwXkbHprR/iv0miY2b/GNOL6zvlxelbPcR8J8jGHHL4W+TQCbp8i2ZNScmm2MfKgAXUW3HE10aFUSnMi+iVC4P5HBznGDc43jEXL6JVbtP4Nfwxw57JPuS+7wA1fiAIgFsc0P7BoXRpUwO+ORJ7ni3ERweiZG770m/7irXBa0NCX7Q2Fr5GLaTplshe3wcj+jLMQjcGI6Ay2LdqDVHw+v9dk0MLmY6udtX0WviIYTyGnOH3c1D/M32qwxdnlPRYtjaNQ+81ECuX0KZqcfEemPf7Q5Y5D5tt6NI6/KO/WVmJC7avLHum5dRKs0TAZ9HTMwdhB08gWG77yeOq0jodlXTp0uysZrwPwTXWFwKY96AYjLuuI0xvxxJIe5Q9iLgrFG9q6FzXjqRh1jy414MozS62V9K7Sy5imB9v3xiLfx+ACNvpFMDtT8eOoexW67igrQ11pj/LYGtJwbH0zEJ5reoGNaWF/M/Kyzjy6so83ukWEbSRz/3cWXwNPTbk4k7bV5Y/1VeXpdRh0PQapWEGS1emP9FcdSlmPzGVZT+Q15LGHGz+eGF/41rCUe8SX5cxTAxUadRb/E1AypPf4wv/LcAH62w1PXG0QYviLbVN6+h57QTCHO2dQNeVy1AZWyUszBW9M0PH3Ib927hi1/DsVJdvyS51nuG2qV4XRgp4S5JehYsiAltC8Pn8l60WqOqNipoW8Gv/4KYWDsIrYBWQCugFdAKaAW0AloBrYBWQCugFdAKaAW0AloBrUAmKvAvAYHMT1Zanx4CUhOQmTCQ8XR6ApCRpJsai+0RwjYEo9fOBMDNA3ZXT5FMYyiIEusyyW1zx4DuPviwMN0ZpmT7LvTc+dCRqOMEnDlpTV+gHseXX5ZCEQDxJLuESRio8RKJrRtXUWb6SVFXhZNUlEBSFYxk4pKT6sm8Ev04ufeYy6k8yefVTXd545wTTEVkQu4mxo7Zh1kM17hJPT0coJQCYVLUwwRf0dPrrcobIFDYxhCGHLjyAgMJCjAwtXmRQ0t0VqyxHGsNbwcIdGg7Wq8k8kHqmihJZ2pDk9xYeXrVvNkAAiFekeDLwS1ovUIm0FWSVSUQOOn8JMkDs50kYHCvGuhTAIg6uButVz10nANDbW6mKizKFtPwgBIsEYnw7PiuZwl0L2hKOqf08Ye3EbhyD0YeTYDdjWyUkrSusNSthL3NcgoQ6NA2tF4p501CQ0kqcqSqsayu0ag0jtbJDk9agxt3OmxBJswNIM9IsKaw9lJcH06DSMlGk5PU/N70rr/U1gAPPRU7UVU+rAno82YVCQgkIGzDVvQKVQCOggMkqMigjwQDaF0pwOXAJrRZTnUuCFCxwN7RFyervWDMePSBMLyy9JqEDTwBN0/YXcnnSVumsdQobdh/7JlTqDXvrARfpA8gu2CfKls4lS+FkPa5BFhJL9sdBE7cipG3CMb0gN0ti8l3qGpTaa0b0xqxJsDvlXIYX/0F5HDuruRsy7Z4ROw+hE9WX0E0fTf9cXETWrSrhlNVsvEnokinFRLoUeua36t0kNqSj5G+wKGFTMy5upHKaNyiCsbXyJ7xsSntFbhqrmD3pEGOucpLk7I4VSsbcOMKmk47gWhV5UvBDIkqKaQ1H2qfkH7yaeaEz1v6F5Md+fh6Y2rd3PDySOvkrbh++gyGzj6BYJ47sjEBv7DfoNVmt8GrWgnMbJwPpdLBFMfdikHgml0Ye1KCNGpOVPW7NpXSB7wksUeKS7ahV0iCBIHc2Rf07tkAg4ubffJ9bJq5Dp+cpnVOsUsW2N2zOKBmGYNYrPHwbVcR8yuYTirmHMpNPCB1cKxpBmwADH6nptxfwtBm+V3AVh5rR3qlCwQyn871U4fRde45RDOgJGIYdKiDk1XFmkr3y4jV4uX50dwVxfyvvAXs8Ijijr2YRbBjorhD+Q7yMQSOJWBU35oSBLqPpd+HSBCI/I6EwVUFvyblcarWC8D1K3hlyhFEP4EGcVcvYFjAAay6Q/bmKXwb/5FaGGCwuQ1QajFZBuM5FV9ypcx8jjiNQLApEUY1TAUpMbCcCGhXYzFXHHEenxpTqkFd4g+lufelM24xjprOvdtZPudxpLp3pxI3p7nnS19oltOsSJqfN9uHKe4kEGhwfgECHdyM1svF+yyW4pj3tVwbDP2dEPNK8LyEeQUwaGqTlSEt0r1yU3ijKSa35cSMj0vA7wWK65LG+IkBtdT2HLn/s63nwoyPi8OPw5iHWDV/OwZFEfQm1znFL+a9m6dH+AevpuWwtaaIf6KP7Mcrf92U1y8SsjSuDxVAKsf0pHFlsp9zvi6UD1rwdeEJyTzZYalcAVva54OXC81/MAPdRtVG4yEMkw/MsP2lc10lt1wzFBM/rT3pz2sFtAJaAa2AVkAroBXQCmgFtAJaAa2AVkAroBXQCmgFMleBfwEIZK72IiCg7h3LY7BPFvGE5dO+MgUGMt30tcbD0roCTsqE7fVzZxF2zdRuhm9SirutnrnyolrRXMinTiThDpbOWY/hZyjxTIm0rPLJeg9RUZ+S3MWKY+ub+fhp+tjTx/DarEhE0/HkU/iOBA8lp2RLJln5wnhK1dzLKIl+ouUHJ2o+LyqAmuuXUWbacfFOruphrlaRVmbb1ApAtcVQYBLfnOXHZmV7pRQIDJZLPkVq/Ns0cAOCiQes+eA/oJhMyF3H2JEhmC2fsKfEJAFWoroH6aOeTE2NsjBVe2itqioQ5BCMnvRYr7mKAT9drxIadE5OAJZqjQDZ8sYELESZgR2uduIM0SR3PKfJo+SB1QrULI19CnzZvw5t/pY35AkwMxKAyj6e5OlcZSME6hTA4oGFUM3jETb678AnUVTNRVZeMUA2VZ1HzWNqi9YMULigz5vlE1WeuHvrFsLP38b1xzRnHvDyyolSBV7Ei8oME2KxdO5GDDvtCbjLZL1vdextkVuAQAc2o/VKWaHIVFXG0YYvhbGpqWR4JR5oraqzJCBs3Sb0CpFrg5P6MrFDyS1KBifKTSaT4TLbNH+P2W5SWxtqrKllFJNbfzKRykNRrc1SWAPGGlHHcZ5D+dQ/V2mLR583q0tAIB5ha9eh106SQMIBDAbIxDMhKNQayJoAS+uKRtWfqH0r0eYvslcxR5bX/XC8enbHpNjuYfWc5Rh0woNBA7t7NoD8JFcRcRVP4Ncsa4BfsafDUWtWlPgdAwoSsKTEFJ9+Arp0qoafvD2Au49w/cUsyEdJt/2b0GzhDYD8sEc26YvJf4gqGg7fkYK9GECLFV61vLGiiQDz+HX/Po5dvoGo29RWCciRNw9KFsgFL4N3siJq13a0XXFHwhEeQosOtXGiqnhT1L4VaLNMAY4ET9DYyO4keMeVjuIFFCV9gaEF2aT0L4XrVcfy5mJtZHhsEvYQPkWCC0ZFm/SAOc7amROyCRjQvToDr9Hh+/HKkhsMhyUBK9IzF+prMmtO+LwlgCYrtvi1qYIpVbKKmMRmQ/T5i1h96Aw2br+IY7DDq5QX2lXzwRs188FLml7ctTP49NdDCDKgXwF90cuvaUWMryuqxdErNiYGG/eexJpD5xF23Q54FcTblUqgfbUiqJqHoDbigh8heGMw+odIQEVBZPS7djUM4CVqz0K0W/BYtJSi5lIcJ6iqHHnQqEFRdKpbBs0LSqIp4RbmTPgHY24LyJj+9H63Kb4uQVCQ4xV9cB2az78h1ornC7w2DRiI7JfATmsWTP3ABy1ymT547RTKj9kl1qZHVtg9XmBbtjAU5YXFXxRGNY+H2DhvGz49FQ+7rRLWjiomQKC7MVh9PNZoZSpaadEvLOwXyhcvgFK5pD6gdRWMtstuybjKFXitEU5I/5LxWG0dhtM+Q+O0eGPe8PKOuGPETsxW1enIT5nXCI2OqkdZH2NUvzroTA4H97B06BYMo7mgNawgO7meBvSsLdfCHjRbeBV2ayWsHZ2GBm7ZUKpQbpTMn9WoPnb35AHUmn3aEV+yTyZblvOfJDZzXqMqfnWOx8z7VCp7lmoLZ80P/4EyTou5gLKTDok5c4bgDbukcah9i4NhOTCzn0mLrDEDRE4wSzKnmciWEsWuyb3Z+XjpPH6iQ6UWG5j23zTj5uT2fNMXPdHnZUySzGdV+2NLQjGsG15AgED7V6PNXzZYuJVgScwb7iPWBs315CMSoJdxEkOQBLZIiD5J3CzXc5LrAPnzZOcuAz807QsoStdXeeD1+A6mj9qNX8lD8poUwKbxYEaaEL0CTilGjodv+8oG/Bh9ZCeaLbzOvp79AoPGEi5VFcAYgqdKheXQPg/tKbEI/DUYI29YAFcCqNSDInLPMENUfOrONuAM96W0RlOIF0kjvi40PWhB14VUyU22A7NTnN0yj4iz969Fm79ly0qKNaQ/MyrEqQcQDHsyz5d5DOo5lmcdE2eSLWXA7PRbtQJaAa2AVkAroBXQCmgFtAJaAa2AVkAroBXQCmgFtALpVeD/OQiUtBJQpkJASuUkMNCLMvHrKRJzabbZMt30tcbB0rqykXQ7vWsW2s17JJLenOMXLVmMdhn5SmHc+35oV0Akq64f24mGs87LhFg22N2yOZ7YtlnRpXN1TlrHxZzHp7/sQTAdV92oNhKz6kl8WUmIn8SWIJEq8c6DkTeH1U1ZBSHQMflJVkruU7KaEoY2kYilp3gJdKBKK6r1kwHyJHdMeTNYPW1u3MwnAEFWOTLGJOdbJXzUzW3V2stoRaYmTiZ+1I18grAS8jnaEDy8hrHfbcUcNWa+4S6re3AlBwVKqZvkznqI43P6iJOYCbDYHosEOyXyVHl/StwpwIjPkyoZmAALGh+PnY4kWyLxjfUEcSwaN1dVsQvQikElczUo1S1GQVPyb54P001zrjRkhaVGOextkUvckN/3N9ousYsnr43zp+SDqh5C48lg0t6kN+qXxdEGL8LzXgwGjdmNVSSKrILwZNCRSjgkABVKIqStrNRy/wbmLFqHcYceC7s0225+bwzv3QBvy1IccWcOosr0kzL5KpKcFjtVmaEKMHKOWWeCFyQsRO9Rs83ymm1BaMxVaui7ad7aVJVrPB5hq1fine0QCRqV1HGTa1DaPR+b5ofXiunYEnjhZBO/ZJKTNaY1S++VtmFes/xWNW9pgUAymcUJfzou/S3s07A7ZX8GJOho6yBAAfW0vgKbTHQTA2gJQEIc+rxdywECrVqGd7ZT4soB7SQFAwicrOSAFPYuQttFpJNsJ9a5OY7XNDAVIVHMKbz/QzCCPV6AzTM7gwOcaKI1TWOp6WPYf2zUIdT+47i0SQn18Fql5CMAawEsHlQU1TyAuHMnse3FMmhOibfYc/hm+CYsJQjIIztsEmwQ68YM0SW3VZuAFmtOzPy4BBozyxSPg0EheGv5GWnDpnm15EC7Ls3xTcN8eJHeGheDX4dvxu8K3KNze7WBAS1EkU6LJWRF4IX8oxKVPK/kV6qXSaoFVzEj/1IS//m6kmlsO/HW8rPpH5vpex2ggxkoSG8Yo95nWvs0LwyAxCH4r83of0BWS1NJRQOsSO/3ZeKcMKArqt5QbODVuCrWNcwhIKBHdxC4bDt+3HeH9021lRlK5C2Lye/VRPN8Yr+PPrwNzRbe5D1V7CGu8PKtguXNJJxFcM+WbXh/wzW550iYwVjy2dGuY0N82zi/sBuCiQM2YPhJCSrRXkJ+q6MvTsjKWlG7ZqO9/2Phj2htJ6kQR/OQDV99+RreLSzHuX8jmi0gME7s/e/2bYuvSxEIZEVcnCs8uYVoJN79diPCCOTJkgN2zxdh88jG65+/h/amoiWw5W0CmU2fuxIBnx+3CRv2yA47rWkCVKg9WONKOEra0v4yKgSrOR6pjjXjSggQ6Opx+IzYLPZni4RQ5Tmxz7JnR7serfBD7dxifmIvYPj3W7GUq4i5A51b4HhNVg6nw2ag3fzHGYjVdqDhjLOAG+0j5TH3u8qoS537Hl7F2G+3Yg7tMWSnDERJm5FtOdlfWuMwqn89CQLdxdKv1mI4x3LSX5I9MGRUHIu/9BJrYekGvLeH4o9qWPNzSUODCiM2sb6iaqOp1RKdWCU/rO5dDiVpumw3sGDMOoy8Q1qTb6NxkR0T6CDmmvcctR/w/qP2KxkrUHUyWZ3LgK5MMDdDTuY9y+wGVOyQUADzvywh4ZCzKPfLXgGHkH2pOMVomSf3X6bhHTyQmF/hFxx7p/xnEsBAgQ+8iYq9z4DQneI/tbfKeJPbVCbaA+U+bZyX6fNSL8e+atLPOd5W+73zcdTPmbUikEbtuXSeDoAjkc5J4hU1R6YqO3xcdU0lq+Gp+XWOSQjg4eseqbnSWuoqzk9UtuTrA4pjE0ph3feFBAi0dwnaLrKLSnYu5TD3u0pibcScRbkJB4SNUvxlAKwCJDXcGsdKMg5TMLJhdynFIhndb5StyLiZqpV1rIT55bMAV86i7JRwEfcwMG6G6BXYnlrc7Kg8R8CfpUgJbOleQLRDvHsZg0Zuw2oG/uQDH+5ZZUzuJislJsBSpBi2vJ2fPxN3/jiqTFEAlTvgTvtFFkfco2yWtwcF6SkbUPZKP1dxn1Ncadics92omJHAYroupGuWxxxbEOBEdmAnQIjsp14d7GmTV1x30PwvUdcCngLaVrGMhPsSxbbJ2V8iuEld+zyLmJhO3jmufUJb0h/TCmgFtAJaAa2AVkAroBXQCmgFtAJaAa2AVkAroBXQCjy3SeCeAAAgAElEQVQDBZ4bCFRq/NFnMPzUDqkqAdFNRiuQYEHfThUwoIxH5lQCcv7qu2cw6bcVmH4tN+xZc4qEFCVJVAULlQhIFppQN30JRHkMS5sqRjub06HT0G5unCNhYbR8kE+p0w3vCs2w/f2SXIkCsefx5Tf/YJV7VtgooUZJbtW6gRJpCXGwxD/ip//puzjZqJJHlNhxo6SwqHzB0I7iRPiGvbzhrW7imzWQN105r6Iq7NitsBP8whAT3Zinm/pu4kl9TjaZjs/3aeXNe3Vc1cqFE3MEQLnAzjdcqRqITIJT8ooSCXJsRtKJ713L9gEqscUVd+hnzu236ElVAnUeMwjk/2UpkWB6eAVjh26QIBDdjM4KkDYE2fCxqDGOHLe6EW0au5EAMqqX0I1wAoFIdwWUUMJEgjXqPPlXdE6mhBqfD6WexA1n8Tsac7xIoihIhOEqSoZRFSgJjZmTS5zsMz05btLYSM7UqoB96sncPX9yQoahF1XdhBJ//ISuLNOfIRBI2jrrHY++b9Vg8IOrjfznpDhHSnaaqoWIai1Oc5bS0jdBRvVUUgZWHNy4EG+tfmTSijgyky3Yq2Hh+FqoStle2w3M+XI9xlCyV4EbMsFpJzvmPImquqRswcV4stlIghq2QMkRlSQl6CUe6FALJ6sR3fEYYcsX4p0gAoHcJJAhKmEYLasSJQfN8IcYv9HOidcTrQ2VrKO1IZMsya1ZaVNJQS5lHyJhZuik1g8DUcrunX2C+bNqbHL98viU5vzlwhb5SfF49kt9utXF4BJU1YR0+RPvBEPYmkc24c9oDSowgNa9k7+M2j0fbRfYYFG6dG2P47UptWTF3Xt2vJhdVEyJDluO5oHXBGxA0AEf113oVasS9rYST6bHRu5F7akRcm5U4ltWECJf16iCAA0AHNs6E+Oyd8GcWvTJBBxcNRVvbXpBfIfni6LKiZv4HmPOUtoPZOsfFCmOoLfzimTeuXBUnRAG0DkrX8mJXpm4A/D+gL74rJSwtYjg+XhttfItrsAbTXCyhoAWonbNQ9s/CbJyF5VXVAUWCWqwDZM/rFEO+1oKqMTQghK8VFGgXH1s7l1Iju0oqk7YlbGxrZEwgVH5RVUnUGs9gyGDGeikSkbNcyHHoxsYO2I7ZitIkmyJk4om2FVBpql+nQkyeuo5IaCMvj8L7C6lsHhoKQbJYLuP1XNXYNBhCXYy+Etrxwxb2oHy9fFPn5LcQgUJNzHnl40Yc0dWy3IphfmDy6Iud6siyHAt3vnnNiz2BJmUV2CAqp4h/HHjNztgcp1cIja6Fol3xu1BqIKlqBoPVb5RthM6He3nxYu1q5Lcqr0ejZViBYo1GjfH7tcKCcDo0nGUHxvC9mZzdUfv917H11RFC3HYdfwe6pTLC+A2Nk2Ygc+issOWJSdsFEcR1ENAC+lgt6Leq1Ux3ycrcDMGB7PmR1WCAy4fQoXv/oHNXQBEtiwvCnjGxRV9ZAsy3l9+j5AgZi2smeAtIBiCiL7dIKEmuR5Ue0a2C5r3Qpj8Yxs05ypED7Btvj/e2ycrk71J/iUnW87p0CloN5f2dlMrTT5WSrHaOXw5bKNI6LtWxtwfa0gQ6DLGDlmPOaQtw00Ux1FsJmyWX6Rv/EOM+qCRBIHuYOmA5RguoWWjmhLFW3WqYC+t4UfXMfa7IMwh/2GrhdUTS0sNwlHh2/UG2CXgddWSU8Qa737WG1+WIeuIQ9jf/nhnexYxN6raGQOxpvOk8Rl7TnJ7goznVAUwBmskGMKflVUwDT9HPo7iPwGgWKwFMX9waRGnXYtCuTEhEoImCErCSUaVMQl+GPwsxVFy7zFBDwIIMgOqCrqVULbxKwdwbpyjGXgyAGu51hjeMu3TSaAB0wMLKo5V7TJVvGbElwrkc/h8h9syxXWqEo2qeKb2Xj5z4cvYhtQcmWNvY6xq3ybdxcnzZ01j5LjZ6bMGfJQoZhdLyZhjVdmJwWgCgSj2Lo+1o4oKEGj3PLRdQFNOY6iIuT9UE2vjWhTK/rxHVBYz2m7KKp1q/jjmkdcrKsYxgChhd+LawzkWyeB+w283xbMJwOj+1Xk9Ru3bhDZL7on4ScbOkDGdUX0w1ba6TiDQYzu+f68euhWk73yI4IWL8d5eU7yo/INsNUkPHXToVB0TypCPteLg+kV4cyNd6wmAncfC8LMCqMzXBKaHLwyNyAZM1x2GxuaHCpS9C5AwUYxjmm+6BhXXLeL6k2zITlWB6tfHnnb5BQi0aw7aLSTmnOITUblRXU+LSm+y0qpxjSSvHc1gvHxYg4A0YQ/0mcyMicX1leM8NQz0JCtIf0YroBXQCmgFtAJaAa2AVkAroBXQCmgFtAJaAa2AVuDZKxD1RcVUv8Ripzt0mfAqPo5K9z/Pl7i5zjeqbS7o17kivnhWEJA6rbtn8OtvKzHtWm6RXObEtajIw8kV48ncZCpwqGQ4gTptqyOqhmhnExUyGe3mUNKNborKUvCyZQf/kCvvlMe8cXVl8u8mln74J4byzVOZQHLNCd+GpfBRlXyokNcTOWRrEfp43MMHiL5wHgGrwhBwWT55rgAm1f4mdz4Ma+mFLsWzOT77KA4Rx05h8JIz6DGgPTrnp1Zjx1FtzlmZTCmGgGHlRGuwmPPw/mU/4CJuMI8a0B5d6P1nTqDa7Jvo8UYFfFQuO/JnkU9mJ8Qj5moMpq44BP/L8mYrt6yhZJN8j90D9eoWxseVc6NCHo/E5/QoDtGXrsJ//VH5eQFtcCUO1frG/LSo0W7iMVzi8yNgSGkx7oeXMfbLVdyiw0bJSPfKmD+yMv8ucv9GtAx+GUPalkSXktkd358Qj6jTFzBlzQmsvEU3xl0FlECqdKyDKK6qEI/Q1avRY4eqkESJNwJ3sqFe/ZIYWCsvKuRwM9pxxD2K42PO2HASK2/KtkJEaPnWwIE2spT+3r/Rcqkqpa+qAWWDb73i+LhK3jQ0Uq1dLIDNDotvdexXT+bumofWxg15lbgXiTZHtauMVARyJNQt1pyYPaAs/LLHI3TVCvQMFlAazxUnKkQVBIYV0mylwCvEseatj9GvW20MZajkEYID/fHe9kciEcAtgugGvunJbLsdvT/tha/LeCAu7jY2Bq7AwKPUksADaNQY+1SCgnReQp8nYEm0uPOp4YMv6r2E6mY7tNkQe/cB9kecwfi10YhQLUrqVseB1mLOnF+xJ8NQc/opBl6oLQ0lzCvUrYQRvk728Dge0dFXTPYtq0BJW0P7ajhdJSvw6BZGj47AtSbe+Kh2fnhnk2vHFo+Yy9cwdfkBBFy0wJ6vMIa0805kx3GPHmD/vlMYsv4yLnDyiLQSAB+nUPPkQL+6XujinR1FsjtslRKMdN7hJ89i1IoLiGDoj5J20gcq3VWylJOSoiKAJeER+vWojyFceuIxwpbNQ6+tEG0sVPUe8qcMKRJwIJ4ut7SrjijZnicqbAba+Ntkss8N9m6v42QdStTHIWzdcbzUrIqobGG9jdXT5+CLEwTpSF9Nc00pzzo1sL+teDI99tQu1Jp0WNokATPZYKN2YnROdg+MeK8uerxMfvgmAr8LxI+5XsGmL3zEk/vn96PZqJ04r2AjrlRCEJFq45FcMldWMZBVEiw1y+FgS1GdKyZiJxpOOcSAjigOJm3YaG8F4JW22PNqIeSItyLqcDBaBV6WIKgr0Kk5TjGkBESF/QdtAiyikox7NqMykoDP6NxsAhqtVcGwV6HFIZH4InixaXPs7VBAjm07Gk45LJ70T+/YFlyVoIMEUFVVpnStdefVo9a+aDHXsXNN/FrWA7FRR1Bj+jGxf3JVM0/YkgMF0oIZzZDRU8/JFdnSxR1ebzRFkNzrY46FosH0CKMyi6juZooduKwYQXMJ+OCTLhhQBIi+EoOVa4IxIUpUJvPq2ARB9QSYEhu5D7UmH5THc7TldCSiJRNK68iWD6OGtECnAvTJBwhe8Cf67ZHtbGi+O7dw2E7IZLSdK/2oAkTNrWmU7SbUxtrfyhqwSdmRwRLic8W7n3TD4NISBFoUgfxdq6EkVTQ8sAwNp52BLUsu2LLmEgAdV/eh9Z4XsweWh9+LQPTeA4j2qSZinkv74TNsHWxUeYsAoiw5ANo7XL0w66tKcn9Zjl5bRTsz2Opi3eQyclxHUX74OiO+EnCBqc0Ox1fx6P1JT3zNIAwQtX0S2i4koMkDlm6dcKKu6FMWtXMi2s2hPUzArEYFC6ONYDKx2vuBGEZ26VId88bVkSDQRYwdtAqzCZqi85BVy8huDRCIAOuERxj7UROOvQiiWvrxYgxjEIhsnFoe0h7tjg7dGmFiOU/ERh1GzalHZTWOulhnzM0RlB+21lRRkCAnAbiqGNO3TzfMrUG+Iw5hS2egV3BWo8oZ71cEFxQqiC8aFECHotnxUhYXI37hPeHOHYQeOIvRW67ggmqpye2cqNqeKO5YpNjLGNSoIPwKZUkUT8VcvYHFO45jwpFHoloJrUVbUQR84wNfgkOunkRZqgjF7Rtp/rLAXrEW1r9dFN4c6yYgdOMedAt5BAuKIGCwt9GytuSUEzIuVQl9sUf261YDQ4u5AY9uY9S4Q5iproLqVpH+OAGh67dilLUixjbIB5+cCtCyIfbGdSzeEoHRR+MMHy1aQirAylQph9e0hD7s+RE4oAjqUXx5YAta7i6E0a2KoVXhrIYecffvIfTgKXy/5hKiLUB532oY2yg/SmV3F3qT1jFXMGHZIfhfIv9B8SLFv24iDqXverkAxjYriFaks4eKCWjfvofQ/VEYvfkqLqi9haoUqna17EQ90bFxUfSrkgvepn0/LlFMIquEGcCrilntQIF8GOlXCB1N1xJx9+8idO8h9F9REOsmlBIgUOg0tPFXDwBUxbyxtcTauHoKZUaHCl/u4gEbV8zyhD1vYQxtUxwdi2R1XEdwLELndFrYnYJgVEzCYLOqfkUnl5E4Vu0/Mn4hH5pQGKuHe8HH5S6WjF2PoTGiYhr7EwmfCvgmvRWB6PqVjvsYlvgHsDSugfBX8jCseT1iG+r/foptXT3wwd9BMSm39SRfWQZ+dBl59yKGDduIpVR9hyspecBWwBtDXi2PDsVeSEMvNVYXoE5FHORKoQ+w+LsTiOvtgy5FPIXd8fVgJNqtuCqqg3HMR9dsDuCUrsUt1pcQ+GVx03XhPlhsVbH+Z1mhzXlbv3ocZUbvYt/OLVxpfRcuil9bFXXyEzbE3rqF9buOYciu+yZAR7Zabl8dp6tmkzFxOK41KZ0JMbGqBio0Sh3uTibg1z/SCmgFtAJaAa2AVkAroBXQCmgFtAJaAa2AVkAroBXQCjwnBc5+VSXVb8o0EKjomAPP6ZTk1xAExC2q3ND/7QoYVpKSTs/hdfcsJk5di6nXKImVg1tbiNYJqgpOCk/ymqpiuHSohdMKBNr5K9rMSZBPcsqWD1wOX9A81CLCklAa/uNqixvluIml/f0xVCU8PUrh+wF10KOQTFSkJEH8LSyZuxKDT6hqJPIp27Ll8E+XQjKhkvTDcbcvYX9CIfjmo8TjIVT7T6QsLV8GAd9XFImaa2dRatxeUa3EYsHoQa+jy0tAbNQF7M9XCH45ZcLJ+fAJsVgcsAmDj1PCSCQlLVQVyJIPI98rj54vm4im5M6LPu+/EYNPirYpojqThGQSVYMRFYEs1JbtcQEsGFZGjPvhJYwZuByzLS4i4eBWFf4/VePfRR49jcelSoKKEyT7un8No6fswIxb8mlwSmC90RhneF7jEbryb3TfJttwsG0UxIhPqqJnwVTm6f4NzFwSjNHHZGWkhvVwsF0+TsRH7lmMlovoeC6wuLjD5lIQIz+pih6pHY8GrjQ6IW/408/q1cXB9vLJ3LBZaBVISXSCc6ha1AuGTT8RCKTWJYEfxUpje8/8KPL4JqYN2YAJsk0HJzJVywPS3ahOkFaixgEC8Vw2q4oz9UQFlJjwbXhz0n5EcwsY1dqIbEoCekZFKvHEPSfQOGHpDjRqggNSD9b5T4LySGc3NO78CqbXfDHVKmNx187ig/EHEERJpwaOOXO2m9gT21Hjt+MCenEvgaEfVEff4iL5nOwr4RGCNgSj9444huRUsg+v1cUZAs4eXcfKC9nRoTRRbcm87l/F6P9cgl/favAVMiV5xRzdhzr+F2RrLKrM5AZ7ubJY87oXKqRwWHWQuCtn8OGEA9jKbYvUGiQYj8AuR9UXUY2LKgI9RP93GmGoAoGWzkTPLQSreMpkl2gVxP5UgUAJcUjkL0OnofU8AoFk0rV7J5ziRH0cwhaMw9zC72NS4/xivq6Go/+3W7A1Cx03u2grQ9Ua6tfBQQl+xZ4MQc2JB4X907zQH67q4wZLCR9se+dlFKFjRR9GWWoxFO+Bb0d+hLeL0g9vY9XEOfgiklqQiapAxvhThNtUSzeliRfWfF8UFSjZFnseI8f9jcArtB8QjKb8Is2L8qGmilEymWtU1OrcElFcHUkkWlvPh0hSSsiKK6rI9SZAoEdwqVUJBxUUxVockAl38qd1sXJ8efgYY1uGwCsChEjX2CghyT5FzCnrn+617myqZsAwG37/tDJa5bbiwKal6LxOtjySgCHDFUkqAqW8zIxWQKoCW3xmzAlVP8qJMYNa8l5IVR6C5gegfxhV7pHQr6x4YVR3484sAgQSLQZFu1DRdo8SkS9i9JdtnI6nwCwCUxTkopLRAkLgalyUbG7fEqeaUF87IPZkKGpMDndUr3qrPSJl5RsCXtrMoTVGoIEAyUQFM1m5TVX4aNAE+14vKKDHC/tQ5scdooqHixv6fNoLg7laRRzCAqfhYpMBeKMQLZkTGDRgGVZyRSARQwno1AWWypWx+418yI97WPXrQeTv30CCQHtRfvAaAQJlzQmbZ04xntK1sK33yygSd4P3l4mqLaO9Adb95gCByg1bK/yR1FsBN/QziiFJmz4fvYnBCgTaNh5tAiTc2PMtnPTNLdbUzvFoM1vpYkr+pxir3cDSvvMYBLK71MD8CfVFDPcgGmMH/o1ZtI+r1oKqwiS3FbRwm1GX+IcY+2kzhqrJ1yz5YAGG0d7mnoVBIBF3FsD0L+ugJa+FJeiyhtrykP3Uw7qp5QQMdfkwyg1ZLTgIApKVv2aAieyjMMZ/3wbtyU7jLuHXTxZjGgEInrRPCWi1cONaWNY0H/KnEZLFnDyETrNO44KM58R6d0HT1jXxa53syQKywsjjcSBoFzqtvSZa1dlLIYCgbIZDjqPM91uMfd1epRHWv+MtY9Z4hK7bhm7bHso2WSWx4BsFqF9AiYlHZNUZCaxKP9qvpy+GEUT86CZG/bAbM1QNofq1cYgh6XiERz2Cd6mU9v54ROzchXarbghfaOyBAggy73+OBxZewsIviwsQKPw8UFaBTM6+yYqo3dsxGtUxtbZsKej8loTbmDl+C0bdpvOS3+niiqbNa2BsvZzIr7qhJeP2Yi9F4ruAI1hBn7WQPdCkugB5C+P37t5olSeVD1NMsmUnem+5Z2qdKtojF63pg8CW+VEkWRuxIubIVcRVEhXmonZOQOt5Yk3CtTrm/VzXgL5K/7iDoQv2N25ZULieLwLbFUzhuOIEYy9F4fNJRxAk7U5cT0iQg4E31S4stX0gmd+x/yRfHA9Lw4o44ZcTnrcuoscP2xBK9at4nKKaqNH21WgXnVZrMPkgizWe17olvjD+GlEe1Sh4eXgRYwatxixXio2oWg6txawi7qGzqV0RhyRwHr1vHZpSu2i+9HRF4cYt4P9a0fTpZUB7LrDXq4nDfMwHiLziCe+XE1+3he/ciPZr4iVIKSum8b4kq2VKEGjB1yXZxum60HvcbthtNbBRAmBJFL5yFGVG7hSgsntWNG7fBGPr507Ffq2IiQhHp/lncIHBddma+7V6OFM9k2NihmDVdaXzuk7rWiWDdqbfrhXQCmgFtAJaAa2AVkAroBXQCmgFtAJaAa2AVkAroBV4CgXOD66W6qczDQQq/NPepxhmRj8qgQC7O957uwK+KfWcICA1zHvnMWHaP5h8LYe4gclPp6sn+9UNQvONQkd7HJf4R3B5tQ7O1pQtXOiG+GwbJ19FQlwmTfnJT4gkXu6qWD2snEjI3juPEZ8vhj/ffM6Czh90x5gKglaJvXwWM1YexrRDl0HVWJr4lUfvVhXgm1vcPI47dwjlxx8QiW5KXOQvi4Uf+qAeFbGBFReOHcfUNfuw+FwuNGleAUOal4K3CYSJPbkbVX8Ll9BTRQSOqoZ6spx/iVFh8oFbF4wZ8ha6cvJTvGIvnYX/lv2YEHoDRcqURZ92tdCjlDxwzGl0GxWGnTJBRQn4rj1fwbhyApCIvXIeM1aHY+qRGMCWC00aeaNv87LwzSVuUsedD0e5iYfkzfgsAjAx4BLnp1Xj4BL/MhZ+U06M+8FFjB6wDLMIDOEkanUEjqkpEhL8siImKgozV+/HzJN34VOpGj5+oxpa5pffffoAyk2mtkKibYa9SwucrUXz+hghyxejWxAlzAlsyolBn7bEx8Xk525exeJNhzFz50VEe3nj+1droEuZrAJeuH4GvX8KwVayh8ZNcLijqMgRuSsQzQlQ4VYyHujauy3G+ghSI10aTTggYAK6ad/ID4fUcUP/QEt/AoFEyw3Vnol15ASTuZ1GOtaprL5ElVzqd66NPytmBS4eR8lxezjpKCopUDWrrGKuVPWrdH2PoyoIHd8lRxH8/XEpVJcsDemwYedeBKw7i3AJhRnJax66bNHBLRsoCeUGGyUSGvnhcMeXhM67F6D5AnrS25VbI21/ryiDIHG3r2LR+sOYFRKNaJsNPhWrJLKFC/s3o1HAdZFvslphebMNogxA5Rf0ou40BEZ4ZIXN/WX0/awDhnLrHCCO7GEj2UM0ovO9jC5+VfBhvUIoQi4g/g4WzVuDr4+ZAJvOTXBO+g9hADeweHMYpm26iAvFymF0t/ro4iVtLd4KT3cg5uRxTFh3FItPAb7N6mB02+Li+LYb8B+1Dt/cVFWmSmLu8Cpowu4pHpH7jmNU0GEEnUuApUhB9KhVER/VL4T87J6sCN8ciHZrRJUGG8MC1HaQql85KqQpEIiSXe/1boJhpejDcQhd8h/0+McBAjFIY1QEcuWKQC4EApn9ZchvaDmX5kdWQejRBZGcqCfgYAzeXV0MP/7SHW8Uli3CQv6Cn/810VaIKgtQ8r9hI8P+Y0/sQHVaG5yUF4lv8VS/K+p3bYSFVagkiRUHVv2OrssfMjzj1a0vNregMkFAzJH18J0SJZLmBCpQQl+1COHKAM5gqAME4mpH8RZ81b+e4Rvw4CbC9kZgVnAYgi4owEq2GlPtboy2g7JiELXUcbHA0rU1zigQaOdvaEkgECcSqXIcjY0gJwHeccsO0rZOFRyRsGHsiZ2oPmGfhFJJg9z44otX8VFxmRDM6NgkHMZ2Ide6aLkoK0ikw50YbzEBhi7Fy2LnOy+hiO02Zgxcg9HUopKrQTjaBvF5ZqjSGLVFkS1sMmNOuDVNZSwbVV74p4eXMPrzvzGLWw/Kvd4EQ3JC01QRiPZ9BoFU20Ce+4r4K9HxaO+ifjwEPjoqIYnKEfJ4XD1CVONyia+KjZO84c0+4ywGfrUGKziR6g50f136KyBqx3i0nm01qt4IXy3b5XELL4LI8mLSsCbowJAKELF5Jjr+eVe0enF1R9/P38UQBoEeISzgJ3zj9Qk2+VFQcBfBf0xE3705YCUYiCsCZeV1+WavphhX1hOIiULPIdH4cHJjAwQq99Uqfq+V4GtZRahe95ZYUDmb2F/G7hbt0bhFTENsnCorFV0+gjLD1vHxReUO8r9UxdFDwoZWuCS4YcSXr6EHl/mKQ+iCSei1WVZhe6cnIutJEGjHz2g927GHpR2rncOITxchgCts1cb8XxvCl9zJgwsY89lfmClBII4haX1yNTHyjRY5Zw/x82etZCx1C0veC8AQdR5uVLnME/Yy9bCjX0EUsd3CjAGrMUbZja0hNk5XINAhlB28ymjdyjrQH0sB+PmVQJcGPmhZiIw0AVE7lqPVnHOyEokEg1+ugbUDvVGBTCrhEUJCD2Nq8EmEXktAUe+i6FC3OvrWFlXNCHjbELAU7x8gWFmswSIt6mNz09wivkm4j5CQI5gafAKh13Kja6eaGFhP7ie2e1g5azk+C6eWrOUQOLqGiMWuRKD0t5vEDl61MZb0rAruuklx1qr16Bb0ULbmpM23LBaMrCjj0jMoPo78mQCDVdU7Wkr93/XD8JJuwMPr+OmbbZjJTckANGqIwx1ELCBejxG56xBGB+1H0IPC6NKkOgYa+x/FeUvw9nYJ4CldGZhTfk7CfXYC+gtg0VBvAUnwy4oLEUcwbdUeLD6XHb7tGmNiq0ICgrBZEefiCs+Ht7By0y7M2BCNiGJl8X3nOuhRQsQNMREhqD3jrIjT3Dzg1bg+1rYR4DhsjxC+6wTG7zyIoHMvoF49H3zUoix888q44HIkev+8l+NuuLrCZimIn7+oia6SIIq7fgkz/wnH4hCKUQvhI7/a6FszF3IwI2Q+b1pHbkD+svj7E29U56HFI3JvBEYFHULwuZzwa14BQ5t5oxS3MxSvqB1j0Gq2qF5jd6sF/wn15FwfR6kfZPUnihUrN8Cmd0oJ6MtG8UgERgUfRPA5K3wqVka/9pXRoZDQI/bUPrSbHonzch6oyqcDPk1n61nHEE0VKEVlwq/6NsInRVwQEx6KOvRABFehI38nfW+q+36iA4v/MR5mIejvEVcFeuudFhhTngxExByd1glAX8QmBAKJikCf9n0Fg4rzBSFW/haIgeGiNaS9SlNs6FsO3hzbPUbkvnAxD+dJryrJ6HUKF7jCjyvsDevjiATiWc/LUZgwfyv8HxVGnyaFEbs8An/K606qlqaqCxqtuRgEetlh49dOo+SoUIBs32oF/FriQKfCojXYth/RZpbQj/2x+wvwatkWq9qL6x0k3IqtPH4AACAASURBVENIyFFMDT6OsKsvwLd+BZP9WhG5axuaL7rGa5rjiS6vZH5MfEv6SXlNmfgaX4NAyVi0/pFWQCugFdAKaAW0AloBrYBWQCugFdAKaAW0AloBrcD/kgIXh9VM9ZszDQQq9CMl+p/Xy1QZhEurP4LL4/tweXQHrm92QGR98dR7pr3Ob0DlPjO4LYU1Wx5Ys+VFQtY8ok0FJa+5AoFsTcUkAH1zYhDIYrPxjWwXGmvHujjHwIhIurUiEIhuxHIyXYJAnBAiqMAD/T9siaHcZgOIO7UdFUfvElCBuy+WTqwlEo03z6P391sQlBAv4CFK/tGTrPY6WDy9gXjK9EE0Rg9cjRlckcUTXfq9jnFc9oNurAahhf9Z0caHk2l2IH8VBHxdD76iixkoaV5t4mFZFr4qAsbVFgmXq6dQ4qdQ2YfEgjHDeqIrtyAB4s7sRcvRoYjmhKUFdgIw4IWJP3aUScRbWPzxMnwt2+nYXSth2U8+qEGnezMa744MRjC1yuEWHpQYpT81sHRyHXlOFzHqy3WYwdrRDXOln6hMoFpNqIpABAL9+W15CQJFY/Tnf2GmhELsrjUQ+HNtAwS6sG8NmvzntNDCGHtNx3ffu4jvvl6H+bLNhv3t9jjLifjHCFkWiG5bxRO68G2G3W8VAuVM465G4oMftiGIks5kE5QYhgV9P+2NIeXppK3Yv2Y+3tjoCvi1wKHXXhaASthcNA8kfoWS/lWxbExlOe/ReHdEEIJtpJGofJSsRoPWcOKRy9s3MR039HcJDIgb8gIEyiaBAXp/RkAgtS4p8eyKXz71xZv5CWJageaBd9ge+Ma9GyVj5RPUDAIpMCCtm+vmikAEUTxEsZqVsbBDYQG1mF5x92IRdek69h0/jfUHoxESY/olJQYVFEV/NzaBQGHzBAhE67fbazjDbafuYcOUxfgggiotxMv1QVBWbbYFH1gRF30UVSYdFuAUJcrfbI/Tvo5KNT3XUwLZA3Zqy9fwdYT1KCLt4RQ+HBHE9iCS2PTdACo3xYb+PiKhEx2BRmN3iyoLlAh6s5W0MzYoTP1xCSZelZ+jz77kh5UjKwtwkBKGhzbBd0q4rJgg5rNIr7cRxAluK/avm4031opkor1lS5xolZeTthcOBqPR7PN8ztymi8doB9q8jogOL/N7qKJO1cnHxdrjhI6jrZyaV7H2yCYIBGqK4QoEWvwHg0Dki+iJdysn+KXtURs0bg1GIFBdI8kTtXOyCQRyBXq+iSgFAi34Ge+sfghUexVrPq8F/hrcxoYp8/BBhKwSQ7bW+BVjXcUe384gEOlKvoPtnyGB4pg3rLIAouKuYcInf2J6wiOu0AZ7UyyfUxc+lFONu4QJHy/BFPlZAQLROVD1G1kZyWkvYFfI6580iYNLjgL4o09FtMrnVDktPg4XLl1HxJnLWH74LNafuucwYgYCRbJZVJ8ALF0ddsE6zVMgELUGo2pFdG6yWoydAIg4WOpWxVEDBNqB6uP3SShVVoDJXw6/v1/TgB+NAaRnbKSpSo4b7ZicqmWkd5M2AYZFO9ZCSI0XgGun0einnbhANinbO4pqKaI9m6jSlx7/ZYazJDST42X80afCE8wJfZ8rbFThBrXwz4SSAryJOQW/YesQzdWAyNeKNozGfq+qVhjJYdq/qeKhTfgb2GDJUxPbhwgwEVeOwfvbjQbcIdYe2a8CidXeZ5NrjyDYIlj4U1Wxv9liMOv9BRhF/o/8So+u0l9RTDIOrWZJ2M5NVnVSIFeRQuhYphB6+RZH9TzSXq8dQ78ha7HVVKGKQKChqiJQwE94d08rLJtQD+Vdgev7/4Lv1LO83hnqoWNbSmDeN1V5vUWGBqL1jMLwn+JngEBlv1rN0DX7CIJm3PJg3FetGZKJ3LUczQPuCP9E+6kEgVj3y0dQeti6RLCUAQLRHNkSULRxI6zuIPZZWs8T3w/ANNnCEu/2QGQ9EU+yLrNp/ihWk/6OdUkpVtuGSqPCYJMgkP8kEwj06VLMIP9AYKgH6ZA8CPTL5+IcgVtY0t8fgyX0pVoReb3ZCjsolrwWhUY/7uCKeKSD3dYQmxQIlJ41ZruPA5s244uF4aJtFMdTojqgb88OWMgtT63Yv3Et3lh9S+4JKiazoV7fHvCXbQkjQ39H80APbtNndymDOSNqCT+aEItFs//GkEO0hzogN7zSwQAE4qL2MdhtsVRC4LhaEg45itJD1wMv1cD84U1kPBqH0L+XodvmBwJYk+2Y7JbyWPhTFRmXRoIAdfIBRsVIfh/wXp9mYh96eA0/DfkHM6mtEq0mv2bG3kDnG7FhCTosvSIU5LjBBUX82mPJW8V4/yZordsPO7HT1JJQgKQK3iRfT7E/Qa0vY9Gw0mJstL/uX4Mmv5+WcTN/ATp/2gejK0piJv4aZn0XiNHXRXwkYueqCJhYXwBlN86g27ebEcJQRjnMGVlb6Gy7hxX+GzBgzy3pP7gcIoCiGP1dS3ThSi9W7F+/DK+veyRgrVdb4p9GAtaKPX0Q3SbsR7gRo4q+aUWat8fK1wXIgRtn0fv7YGyl6xCC9/u1x7hyyV1LiHm2FKmLlYOqw0dC21Hbf2IQiGMitzoI+LW+AwQaESzb7+XGkCGvo19hGu9jhC5fiW4bb8oYl3wijSsH+g7siiEEEOIBggIW4Z294iEJVRmOrs0cYFZaMaZ5sVDFHjF3FmsBLB5KcxcvIP8tolqbgE/lniPheRH3pFJVyfgKc7xMbYsfwKV4VWx/30vA55G74DN+P+yu1B6M9gpVEagMlo+Q0FV0BPx+DGI4nSrQDRn+NvoyBP4YoX//he4b7ySOK5Po9Sfe3S2r2fo1w+FXJYgTdxUTPlmCaQTIMXyoYG9V+cgB8TNcTX7XRjGFycavRqHkTztYP97HmrTBgc4KBBqJ1jPpQQk3cd3hXg2zxjRCEzKu+DtYPHspBh80xZw818UwekQbYb+265j/w0p8d1OArPa32mZ+TLxO2pG8JlcQ9ROBzOnxwfo9WgGtgFZAK6AV0ApoBbQCWgGtgFZAK6AV0ApoBbQCWoEnVODS8FqpfvL/FwgUFwvXru2fIQiUi0GghGx5+W9qUWFO4HCSPsMg0C9oNYvarbhyxQq+eU1JQpf8aNLQC13reqNVQVXx6D6CZk9D352ipL6tfnsEv1kEL7m74sLuv9Ai4LZsCyFvoMqk0ODvBqEPt7K5gSX9AjCYknuulTB7VANx4/X2OfQZugFB3IpE3PQXd7ntKNK1C4Kaisf+Y48Hofp4kTS3u9ZE4HhHOf+SP2yTFQ2AMd/2QRcGgR4gaNYf6BciIAVxg5wS1xbU698T/jXoy+MQumg2um0TlWJsdZpgxxsFxTntWYnmASLpJKAmB+gy5NvP0Yczojex5L1AfE2JOdnaxwGyyKdFuf2FaA2WPAgkbkgzCPRLHUeitH8AxlCCiFuzULKdxg8M/PpDfFiSbrbfxOL3F2IIV55wg737GzhTl8CRxwhdOg/dt4gKPn0/7yFBrocICvBHn50m4EO1LPBphqCPvPFS/GNcOLAdLQLOA01b4aBsvRIZOgMt/AkEcoOt7ivY3rmw1OhvkQRljQRMomCgRBr1D8Bg1cKiaRscUscNmY6W/tQqK3NAIJG8pqRXUawfWQwVXO5jxbS/8flxR8suAwKSSdQM3VhXQAADgA/h8vgBXF72wqROFdCySDZ4ppB/ibt9G6GHjmL80lM4yu0MhC2qCklGRaCwWWjhT0lwC+zdO+EMV/V5jNBlS9Bj/Q0JxAhQSFRnEpVpeO2THXCyzg7LWx1MINAvYBBIthr44OtP8IU32c9drJwcgIFHqb2PSoyqxWdBn0EfYghXxrqJxd8uwuCbstJOt1elnRHkswG+vx2FhSuHyDFZimLq6DfQMp9c81/PwNBrEhxRSapmr2N/Fy8BmYVMQYsAqgzggQ59OmFs+azwdL+PRT+twJCrEgJStsXjrI+Vf9QQoNHFo/wEPyfXTa21OHEkk66UTHt2INBbiDKAq/HotfYx+4pG732G31SLsOun0GfYRmyVlbvQtDUOvl6Iz51BIE62kf1T5RyqFuIONGyAI+1FdQWCnaqP22WCwOz4YOiXGFCGS2TgwPLJ6LSeknWqKhAdQyXKKEnm9GLYww67XVQ8slCVuHgP9HqrFj6ukhf5U+oWF/cQkVFnMHP1LiyKlranKuzQ7HdtaSTDng4EIl8sqylQks+WEz271cNHVTM4NtLUeJqeWmyohKyjbVz64hpzwjQe337YBP0LUiJ9MxrNvSj2FgMwdFQfMkDQpDOQ9GvN1Rl4Tsi30JzUzOCciCQw+zQGDGVi9UoEvL/ZKH7H0AC1kyP4g8AdCWfxOMl/0/4gIQu5h/P+V98XRzqIlo5UJcU4nqz6JOzPBAKp43F7UbKxBxg36HUJ6d7Ekn7zRYUZWqe9aB2JyjcZecVdP4OJ4//CzBg6jvSBLm7o+1lPBwgUOAbvrM6Kb0d/hbeLA7hzCgMHLMcKWaWKQaA6jbC368vIb7sJ/+/+xMjo8vCf2kSCQPtQZvBaY30xQOVaG2t/LoMKLvfE/nLMSt5Phi31sWlKGQFgEQg0dK3w56rqHVc38kCFimXQurY3elbIISudADEHN6De5MOyKpYb8A6BQKoi0Fi0mkUUH8VqEjRILVabNRX9dqr2oLXh/2sDR0WgpwKBRFKe7GbYF13RrzB1ZvsHjeZGG9BYIhgqnRMaGx2OiTOXI+Ccm4QbqApJNgwb0Bk9X3aBp+06Rg3ehJkMZhMUK6BjBl3qtEdonxIMx8RGbEG1yccEfNOsnQHWxETsQJ0pESKWM7Y5svkimDiyHTrksiI2Jgpfj9qBDfYKjliMqjr9GoP5w5uiLvPzVE3OHz02EQQk23IRUELtPuGDBaOqShDoJEqO3C7BLfJnDmirf7+WEgS6glFfreeKQOxHmrQyYiNcOIQm3/+DaDo/XicUL7jyHv/Rl+9jIO/hsVj525/47JSscshQg6iMJ1qEUZsztf8VwKLhZcXYbNcx670AjJHt/4xWYh27IrxdQQHkHNuKGuN2y7aA4rtpjx898hN0poJ0DPavxAxav83aG7FiTPh21J0SIWIKfpkeTij3CoI+Ky1gwgtH4Tc6FOdcc2PM8E7CL1CFwBF/4ftr5nhEttWy2/HRoP7yvB8gyN8fvXdR1cjSmPVjQ3EtERuNIYPXYrG6lpDV60gD37494a/aD6YKAgWJYVNM/Im3gGKi9sDn590SxFUQkDy9l1pgw6iK3AYv9kQIqv52TILJBLU7g8npAXTkceWewLFLJR/s75QP+eNuYPxXazFF2YRRDYiqpmWkzS1bm2zdKKFgjgOyYfLXDdGRYre4K5j62TKMN/yWqPRWtKMfdtSn6wwr9q+ehc6r4gWIU74ltn5exgERjdsNF5sVdh6ryQkk0msnqk06KmA603VB3OndqPDTdtkG1M1o5atgb6PakgSR6fu5jTVVBBpWxgDx6LpQXZegaTsTCPQjWs8kOF62JO7wJiLaFxAA+t7VaDKDHkqhaz7R9tN4Ne+M/V2LyLjVHy0DHoqxG9deFBOvh+/kcLkfPGlMPBUtAh0V5MR5iyqp6X9wIZ2OV79NK6AV0ApoBbQCWgGtgFZAK6AV0ApoBbQCWgGtgFZAK/CUCvz/BoGMJ20pcfcArnF34dKlDaJk4uYptXN8nCoC9ZsNa5bcRkUga9Y8sGbJIVrBcLUDWdkkgyBQ+sdoRdSOFWg154ys2CDbEVD1Cr6nLG7EOip3OICQvoM+wmAGCm5gSe/ZGEI3Myt1QNBnJfmmcczhzag77bhsQ0JQjKl1i60OVk2rykn/2ONbUf3nfRJ+qI2AibKc/9UTKElP8crXmG/7owslKuIuY9oHgZio2qEYrVpcRCUPnifRIqj7FgIqlI6irQ8njKh9jqpGoqoj2K3o+8UHjnPqMxeDCSKixKqqfKHatVFCNg0QaJadkoT0ZGkNBIyXINCNSPT8ajlCKWHPCSD51DmAvgP6yCeQb2Jxf2rXIX/fqytOK3Bk6Sx030w3sL0w7cd2aJmXCstcxPeDlsNftfZRQAoneCh5TO8nSEDe+25iBoFk5R4eByVcXUWhIgZjTPOekka952AIJ8spOdcRB98QIERkZoJAlDjhBGE8LH5VENkkFzxvRqPbiK0I4WSEbImjWs1w1RT5NHJ6kvXKzhOt+4ec4ObEfUJ2NGlRBp3LF0QFrzzwyu5UYYU+H3sVMxeuxU/hcs5o7vwcCfvI0P+g5Xx6CtoC+LbGLlm5h552jjl/Hhv2HsTGPScRGkPJMdGaSbQMoDmRNkIT83YHCRHFIXThRPTcQFNM518ZM39pCT9Omp3DwC/+xiorgUCyoo9qW0Zjfe1tHG1fiJMjEZt+Rfu/yMe4Az07Szuz4sDqSeiyTD6druAmCyULP5XJwnMY82EgZsuEPyf9aRzNXsOBzgIEito5CS38lV1JgIfOQdoWt9xhOIGqkxDoVQX+kxuLpPblw/D+dgsn3KyysoUA8bLIubUw2PA8QKDQhZPQa70E4lAaP47rjM4FZYuwvcvReMZFAfRRBQr5ZHrs8WABN3KFNVnRyNUdn3zYEYNKkP08RNC8mei3LU60alKvDt1x9LXCot3N+f3w+2E7znNVIII7CMgQsAG34RIO2uTqqVWknRNVQhcJniSQHT9ChQpV0LVOIVQv8RJK5fZMCrfZHmD/lh14Y+UVCdcI35E5FYH2i/2F23lR+yBXhpaoNQr54gyNTbVoMbXW4JZuDFVmtDKDAgy9sPzbEqjhcR/rp/2NDxRgqKrscOJXVeRQrdnSs8vK6g/cwocq9z0UPkX6lnSf94rL7AcYPGn4Cg6/rkCgcHgP3yQqFxFEItvICZvzlICsiwD6ZGUwsdYEEMQ+tV4tR+sWAoGGbxTHI7CI9z0HWGSGEFSLPYqRfh7YwQEC9Z0r9y4X2Ht1T3/cFPcAURcuYcP2UEzcflkAiNwih2ISghXd0e/TtyT8GoewBePQa00civT8EP+0LMQV1oJmTEOfvWq9eaLL+wQgZuHqZ34/bMbFxxVNINB+lBmyXqwp9xdgdc8GtG2NEy3ywvPmBXT7XuwvohCjBXZ7PWz6rbQAgTLwirtyFB8PW4+tdCQJeKLn2+nXxfguGavNPs3+hiqmWFxqwH+CrORCrcE+/YsBjierCKRiv5pYNqYCqnvew/ppy/ABw1AC4LajgQOGunMRq47cNCo2CqiZ9q+s8CqaE1758jjgwwdXEPifOfguXFY8Ip/m4gELvZ9haorHqOKkTNIbYG5TrJ9VScAYx7ai+i8H2BbqvtcLgdVFu9TQxRQTSYjDVNFMjYfDHi7ORTGQCQS6dg7BboXROI8ALyPWTcWrf96T9iZbUhqQTzks+EmCQFeOo+RIqi6jKhwJOJNe/fu3liDQZYwatBqzVNXHpm2N2Chq2wS0miugJd43VftfUrn9a4hoI8CFiM3T0G6Zo7WquaonQUNGy0GqlqLa0t6IkvGlCTIiTZq9hv1dBOgQtX00Ws+iWETEGKICnAvGjPhY7u0XMPqzZZjp6gbf/j0RoHReMgs9/iEARFWQVG06aQ6z4dcRb4lqnAQSDViBmZa6WDqphqiweeUY/L7bjAvKllV8xi0B7bA0a40Dr4mqLhfC5sNv7j2gQAsEjRDATuzJUFQbv1/4MJ5jAm+41xlQtgWCPy8F6sAXtWM0Ws0muIoArtqmikDHUGpEkLgW6dwFUa8wzYyIfyah40KKQ9TDChJOYosviqnjuqAFvfXOGQz4eh2Wc3U0arknKukYLWiTtOpMxUGYqtA16FwHf1bKirhz4Sg3fp9YSwTlc7tBEe+YW2UlJm9S+w6ydVUtVlzHFmvXENsbCvgw4p+paP+X/B4GjXJi5MA26FmYQpPLGD1wBWYqsK7Lmw69Nk1Cxz9le0mOPcyt0RLrNfDLVdwi0t7sVRzsJK4LokNnosmMW0ZbPVFtVYCBovUpXauRXREYR638VIxXEIuGKxDoFEqNDGYQifc1Mwi0fTRazRQAL1UOa/9xX0ykNo/08Mjsmei7Uz78wSrIBzH43w2weHpdYasX9sH7xxDRhraXqgxJLdV+RZe/VUwsxkj+LmMx8WS0CCCQmSr3UTxHbVVVbJHeCqYZ2Hz0W7UCWgGtgFZAK6AV0ApoBbQCWgGtgFZAK6AV0ApoBbQCT6HA/2MQSJbcNyXuXOLuwaVzC6PFxVPolvij5zei0nvzwPAPVQN6Ia/4t7mVDT/9a05wptAajJKLr/oarcHSNcZ7NxEUuhvfLzqGaEp00XfRTWGGj9xEjpkrCCQAeV9CqxJZ4F2sGCoUygXvl3JwMlm8rmPJOzMwlBIKrd5yJBx2/oaW8zj9ImAGOi4DNATjlEfgz3U46c8VgcbtFRCKi/nm/XG+ea/4ldHfvS9AoAfnMebjRZjFiUJ5XK4K4QJ0e8OomBK6+A903+wKUHs12bpGJIWsosIRn1NWeBcrmvw5vTsLQ1Qy1PNFBhL4SWADzhJJ3pQqAgkQiG7u1kDABFnl6Eq4aCkiW7nwsXjs1Marh6x2IKsqUOsJStb0egunZZui0CUz0H0TnUQ1RysHruLwj4BMaA4MgES1EJJAl2rN5tfcUbkndBq3+uHPUfJEVlvh5Iwx76lo9M5MDGUQKAvszV8zWnFEhkyTFYEECPHkrcHU0830VPBjfNq7Mb4q7oKY8BDU/iNS6ijs1kiUqXZ6GUrOUOJEJsitj7nVnqh28RCWhMcCWDCq6+SDX5NS6FitFPxK5zaqPhCQNeqX9ZhxU9iivQm1RJAt2EIIuCLCioacE30GdJJznXilxt27jYgzZ7B+wwHMPPVAJupUVQKLqAjE1aGo4tVk9OAuPpRM9MPK6dWMtl3pWv+yhWDLebQ+3E1JDzr2bwIy4ooXBCQJCGH0dx/INXgOYz5aKNegtGF6zyvtDRtgEGgeVRmTyXwG06Qt2qwoWrooquXKherl8sG7YC5458+D/P/D3pnAaTnu///zzETZKmuWirRQES2qKWnTShstqMmhBWWJLJUQjhYpDpWlRVpos5WlfRGVNWmxFWmGaJDmUE2z/V/f7b6v55l95Jzf/7jm9fPj1DzPc9+fa33u7/v6fDS9BLs3oeq9S6XvaNSPFIwkxoJjIwJHhGJEg1HbOvNlzmiw0BFo/dwJ6L04gwEbnssubIfFA2ppRNg+LJnwPAZuAtDqymDuY7iRitYEArGbylHAKRfhzXuqoCbVLwnWun0B3qB4tCAikDpHLUx5oh2aUhPjNywaNxmDviINqGhEUMZRALkCsYMEFcpkfMikqjX5wHHgEEARYdyX07TYToV2iXSpUet8tK1bGW3OK48qGtPI/eq113HNyoN6Qj0OuKo9dnKUHcFdFg1G92VORcfI+Oc1I69oMAOB1OGACnXZBHOlAwQtKZhZqGtbdUjcMThGySmUamGusH2f5zha3+jzm9TC9kvLouS/d2PQ8OV4PQAMFeQiINScGSxuq1AfFBM7mGlOTTSvUCScAKkF3verr6HnSnIpoMJ5Iyx7sooAKXu+RLNhbyM5nsCdowJgNUc0GEMQBgOJw1uc6X72hXi33+kaDUZg0VJer6Pfj9qYQChxDxEIViPoDp2GOSNqqCNJCqb2n4lRVCCma3Wdb9Y+gvbPhQBEdnx5dO3ZAgMvqYDyZHqYlYZta5bi5hc2a9SZuvlxMZyK1fHod3P3EAR6aTyDQDilHV4d24Aj9VI+XYSEid+oS0ttzBorMaPbVr2Iji/9jEjG+Zg5wRyBNqLavUvULVEcVwbedg3uPDseKVveRf1nd+i4ovulfxJC3QvT9llp2LFtCya+uAYL95iDj0Kdid2Ltp9092r02QQLxB+BSOQCzBqXIG6D+wngeBlTaH7kAvux+o+6kdF8QW2efgCP3R4bDUbXpyBQ+8vxZbuTUDL1+2As0ExD/5ed3TiEoXZvwjl3vSrrIkeLKVAazPMnYcBdPXA7gVi0Yu16H20eWoddtIeiwj9HJSoIxM6D6ahZsxKqnFAWCWeehKoVjkflU0qjtMZzpn6+HPUe/Zjvu89dAxWa3svQ9DDqkfRevFbJehTG9xmMR+DAuZj9aBjTGtWMKVvRf9BcrOZIJt2zKPgNEAik0WA/foHKI1bqfpkce0IQqF//yzCccjcP7MbIO15XECgO2S07KAxBa+sE9F6isbAEuLFupAWAS9rg024CTaR8thQNn/5WAT9a+9SJhvfRBgKlIy69XBhL++M23V8SaK4QLo3DFiGkuuPdMQICMZRme754jHrgBl3bCShbgCmROPS588YATp9PcDqP/DjdU+truWNkot/NVzv715kYikuxeHJNnqdSv1yLOo99In2InT/lviXqKhuRExpjzQNygEB+dyOyW12BjeouuIO/S1DMGu0n5L7o+nn9y6qNl8dfyBDHjnfHos00Be5KOIcKKPJwxCpewTsNuA7jGQ4pws/+XRg16DVMVhAodGwtSlQkb36cWLBjMGFQbXQ+Edi6ejYuN/CaHR6dWLAixdzaPbnrDjmWHkDkUCW8OrK6RP+Sa9Mja7GL92ZHANWb4p2bzpIDHFvfQUN2gxTX0o4DrlOYpmh6cR+iPkbtaHD4u4+h7TTte7Rnj3JbVWct+87LBxLoAABBtKeGrlc/kSPXGoHIaVoiEKirRoPx++v3mfgjMOS+m9GXCLGi/OzezN+nGLb+Ry91brM9MV0UzXXF3RM/idYz1PlNnevEyVQgYwGZiwIzF+XG/O96BbwCXgGvgFfAK+AV8Ap4BbwCXgGvgFfAK+AV8Ap4BYqmwP8oCCQPagWCEADGoi/irmgexObkkOrAr/h2979zj+86thwqnWwRXDGv3LUc5980UyLBjjkJGUefhKyjjkcmnThl4MSNPKHXxj4gtIfKVAyIBoFSXsWccAAAIABJREFUdmzFht3qNMEgEUElAhTt+/E7bPhmN5Z8sU8vSCEgK9jz5x6Lzm0vRO965VCz7JF5RiPJG/yM+YmTcC8Vp/rdgO0Xk00NFY2fQJvpUgCTU/1hhEIkqxpeHF2XC1jsnjH2I33AGnuKdxUXjOln1AiDEHZh9C3zMIXcbqiQYqdm6SHq1eSYoqDEvOfEPYdhIXrQWhad2tdF74tOLdw9XfsshpUoxWBWVsnSWmSlApYVRAsLAtXBrPFarPtxK6rcuzgsnKktPLVLv5t7aJFzr8Sr0E2Tdtf2DF2O5j2HxOV0+r1uGAlC78kgkBRJghOmQaHFgC6Fupq2wKYup6lzz8QQBOKCQxl0an8RetcvpEa9n8G9FtXTumvgiHI4QSCOtKGxmFkO84ZVRaOj0rHutXnouZKKygqqUOGTx4zjosVFpsL86JjnE9QKBlDcGwMUAgFRAVVAID2FzE472cDJVfD4wJboeKpALhQ713T6HjnR3LKto/MktH1BipVSoCyNTlc2xs0NKqJyAGFEX2vaLzsxcfJbmJAsbhhcWI/q35OQuEwjZSKtsOTZGkV2q+DC2QtUlKPTz9dojI8UKxky4rFr8UsRjB7eJxrGs6KIneR24rEEBDIXjCOQXa4a7uxUHR0rn4gKubkqubf/w0ZUG7ZYQaDSyCxFEIyBeAK4hSDQQfzj2uZ4uBpVjNNAAGDi8gjPDVQM5/mUT16TQwpFUmXyvH7mFRfj3bpSENyx9km0mUGFJYlkY2cxjQZbP/dp9F6qJ8F1Lm32j0RMbHyCOPf8/DX63f0qVrfqgY+vPlNivz5fgbpjPwmiL2iOKt/1suBEfmF6Jf1OymdvIuHJL6VgVrI0xgy9Gj1OyevVf+Cl4e/hbp4vxbmN+y33X+nDAezGMBC5MVHfPxadrrscoxrq/aR8jZ4j1mCdwZU9OuLbRgYC/QttXpA4pADSOtJAoHgBTAg6SrgQWy7TCLRtq1HniU1aOJdxKo5GUkCWsV2Ea3twLd5jmEDdRQKnnqKcqHcBw3Tc8I/GuO/sI5C6fSMueHKzCMyuOBrNw+5DCjoUpVjHsJFFctF+Ik2hLPq3tosBiPm1yZ6v0Yscali38zB7rMIMBH/cugBTc4A7FuXlgDvqCGTxYBK5QtdRBa8+cq4UiH9PxohB8zGrSCBQVawcU1HmntSduOOOV7AwXxBIo1usmHpBayy58TwF6zKw4535aDdlRwDRybxOTmDx6D/gigAEWv/SE7j2bQKpSuP+R25DzzPJuWMH7hi8EK9T3zUwNetnTLlpLkaz48yFmDmhmUSD7f4UVe9dpnsIAtTqYPaYemh01CGse3UOeq6UqEbEiUsb0ADLnlAAi9xwtvzquB06e6wDe7Hq6x+x8aMkJFs0FK0H7A6ocC7HMFI8JFDkvRpdC7UPw5k18OKohkigNSQAgajQrC5iDE8eo3tJsONOXDrw1OBmEhOEvZjffyaG0H/SmI4viX639WSNU7/+CBc8uYWvkZx7JJ7SgaF2f4Zz7n5NQSAFkAOwxACfepg3qQlqMwv0C+YPfQFD9irkQHBXhWoY07EqWpQ/FicflYvTnjPVpW5bhnpjPuCC+fX33BbEW87vNxNDHZDd9oMMJtIPj0Hq6+QEWQ0vPlpPwCn+OYgdSdmoXEH+IHntC2gxeZcAVCVpHy4QVTbOwUv/NBDoc1QesYr7hDi3qEsb7eECEOgHccWhMUdrKINABCukYtGwKbj9J9Jb9qX8HrxXI0C+Ppb9S/pY6pfvovbjnwkUYu4hFvnHjmoyv8eCQFWGE8FLrigC3LATZ/N2oSORwhIhRC9Azuj7rpfo3f3JGH3rfExFNq6/c2Coc98XMJThdIpdCiPR2J0oK8MZm79ift/pGIZWWDxF3Zy+WIO6j32s8BFB2xq1yPdBa1VdLHuistw3xWo+9hHQuqtzqOBxtJnuQES855c1xP0useO9x9Hmefpj6o/1QndRBYFofepzRz+Fmwq7Csvhg1G3vYrJ5s4XuKSRvjqmC+VGJ98t2U2tTGWsuv10VEEq5j78OoakqIsTr60aPVacmFu7LRd01QjHW2/sgMEUP5z1M2Y+MBcjfpYIx4S+V2F2bXLYkljZ27dKjC0fULj9egytlleuaB4a7v8Oo29ZwK5S2a2udECgcWj7vPTNwA0o+L4rUZbRsKm6hWWchrn3afwdgUAPrpYYVGrqlg4IxO1PrkrkclUCox4cKPvVovzs/gxVhy+X/hWArAICJS61wxbF3RMrCMQQlLpLRTld0hzrQaCiNJf/Xa+AV8Ar4BXwCngFvAJeAa+AV8Ar4BXwCngFvAJegb9Ogf9xEMh1BTrEMR5xXS7BzgZU4s3l57u3UDvxCYVdomOoMGg0Nrcmv/VcfpKW47wBL7EbUMYxp6gj0PFqF64ROIEbUG4PB/MGgXasHYn2z6ZJocpAHHWfYVee4KG1nlSnwhIXDeikY2n0u/FSOdns/qRnIi3tDyT/+As++fIr/Hx2U9zEp71TsKDXRAyjh7jtE/HxVVIM3/HeeLSZTg+aqXBAjgphwSSSVTmIWuATwAwC0bVcFGPnTyCQXMSoEQNiTixTNIParFuRv0dbfMvuFRoNtlyjlkqciL63ddYionNT+dzT/N7PMAhEBaHMUmUEBqKiGheEqQhRTBDovmUaK3GkaiIOMv1v6hKCQP1nYCg/5Y5D9j8sXoUgh2eQSI5AqIOZ/2oiMUo/buF4GHN0kgK5aU3FNQJcqNgi0RuRS5phUxdzqpnAhX2JuTih6BolPs0gEDvytOkePPDfvm4i2swUl4A/5QjkFjPOr4FPup6Ek9N+wYS738I4jYngYpqCAeawFN3HC5oIHRDoonOwvmVZVDwyDkmfLEWT2fsAdisgCEicVMxJJIjXOakxFj5US9x4ftyKyg+sFmeClpc7UWkTxRGI4DUu4ArIQu9dsUo1dLuoMhKqlUPlcseEDkN02anfYciQxZinLgC4hgrIBrpRX6CID4ojuxRLnqkuxfjvP8M5Q19n1ys5ga/xI+QcZOOeXWgITCLnDhrz8cC15IKjsXpzJwlMwy5h6ngQiWDMsMSgWDiKioXsGKROEnSiuXnroG+Re0xrc5sqVxez79KCtdMcaWmZSPt9H3b88APWf/xv1OmeIEX6Hyi25+0QNilVRp3S1JEr0I8K29EQZN6uNRRJZSBQGm64voXOcQoPLaOirUayJfZwnMVEZ4EpSWtq6IoY9UBbdFcALPnDeWjxdX18dM1ZAgJR0XrsxwqSUMTHWXji/tZafC+oPzp/fzAZj980GxMoFqzUcRg9/Np8QKDfMWfoWtwVORMv3HUuGpeJ44iji0dtQDKNe4pii+rDGsvGEYBH48HhvdGLLAHwK+bd+BKGcCwdtWkYJchF2vGfsIOFFbLY7YsdgbSoSy5EsW5L5AzHfakOpj5UH43KxqPkr7vQZOQGJLHrnEB24fjK59pumot7oqI1BNJhiIvbpjCFNNeZ4XjMuLsmWhyXiU+WzMGVb8YAhhbdETgzFBYwNAiB7u0UzLytEhqXjkPJvd9rmxDEUvj7nn/Di7iHXDAi8Rg6rJ86HfyB1VOfQ98PCADNLxpM9WxQExsvPRbY+zs2b96J6xZ/B2QegYctFgapWDJ+KgZ+mdf7kRtXROeuDIG+mtfF1y2PZyiO4IU6Yz8M4nvcaDDak7SbrHCyutaZ01j51l2wsKtEFxGcsWHOFCQu3a9xeAI18Ro5oAuGVSGwOg3r5zyJa9/W+MOeffFVG6r4/oHVU55B3w1xGDDkVtxRJR5I2ogqD6/VSMLamPGUxQ9uQtXhy3jfw/03oT0+SCyPk9NSMPHON/EYXYoTNRXBRVj2uMAKFF14zl2v5IRg3Jgnm2sVAhJHRIGxIz0uC8DyHeSU9Cw5zhVyr2ZzFO/jgDFDrglj2QggZoBNI3dcYIFuh8GR0zDngeri4EQxTuQixG46BIRWx9SRTdG8dCY+WTwLV76pmy8aV/R52Q0CUIU0qDZkkYxbizMyaFSdF+nzhg6/FX0qSruunzMBiSt1vb6gKZZdVxWx28y0tDSk7k3F9uTvseG9I9HxthoSDbZtCS4a/T7PPdcPuV0jXNU9Udch3mNyRKiAYywQAZEMApGDVWW8OMZAoIPYMH8KrnunIqaP7ogGxwDI/BWL/jUBt2+TONg8QaAHVkaBggztI4L+N1yOe9kRiECgV9kRiEH4lh0VBKK15mkkLtO11d0X0zs0bhLE/iV//CqaPveD7K3MfU0j/whyyBME4v2lupYYoEsukLrnY0CfYAne8xuEFIfR9/aWfsR9Yj6mETRz582hzhr5J3s6dXXiyL441vaGGzro/vVXzO8zDcOyW2PxtFrSdl+sRt2xH8l+kMYaQRDqtsQgUNnaWDvsTHEEojVm7AdA6274pEdF+S7x7jj5LkF99AiCp0JHKfe7xI51T/K9CRRPTpwaM0wgELUZstDrtv4YUYNmqzRsmPkorl2i6yK7YqrTi7la8X6P9lD22bS31kgnhbLMobBQsZRuzG3r2khqXBqgmNsRK7GOPojhMnGZEqDfvpMVdl1z9xbuGieuQHEX1sWHV50GSnDbvm4m2r7wG7JxHqaObS6xskmb0eyf70iEm859ibf8AyOqy5y7YdY4XLv4kHyn4AjbPPRid1LaW1I0mBsX+zjaPh9hVy/uA64rDoPH5oCra6fFBuYBAvFS34JcKMVFyw6fSP8vgVH33YTulBqJXzH/2qcxnMBo1ZlBOHbh0fVcnRXZWUxjmfGPno4j0EQkLpf9e7H3xOueYpdMhtSpHylsGEbeFqedi7Cf9L/qFfAKeAW8Al4Br4BXwCvgFfAKeAW8Al4Br4BXwCvgFSiCAv/DIBCpEBPnkXEA8Z0bY2f9PECgXYtx4bUT9YSjxMBYYSAyYCi2tszjSGLSSpw38CVkkBsQg0AnIbNUWYlRYpcDp3Cfa3EzPxBolIBAHEFFDy612MUnLgVECFyCrHhFxZy4eFTo0Bwrm5QRt4vUXzBv1fuY+dY3+DxwFCCoJANDR9yN67nAk4IFPScICFSrO1bddQ7IjT1120rUoRPNWmgzC3Q5xVsDb449h2NypHhIIBBda14gUMRxBNIIDHpozCeT1VqdChLdW2k7HcL6+c+h13J5uF6+ew8sbXGic08b9J4sLiWXe0p8GkMDEKhsELsStE2hQaDoaLAq95N7D117NBzV/8YOuJeLnBp3YaBLDhCIinPnYspjbdGMmJDfkzBi0ALM5EgQOqEuEUpSeKyAF4ZdgBZHZSFt97c4Z/yHuYBApFEJlO/e3dHoZ8xb+T5mvk3tno9GvSZhmIFAbXv8BSCQOZscwsXdGmDO+Uch7butOHfcxzJOrQDJMUEKP3EfL8oDdWe8n38uNl5xAhdK8MM3aPLYh0iiYkTg7CCQAcfsmJNJRvUwpm33FlD7MlzTqrMTlTYBbWboSXUbf2zKko44AnayCdIiKOA4JLRLwJD2tVCDnYKo4D0ZPd8R0AGJV+AbdpIweEUKjaCImMeaiDPEvh0YfMuLeIMAD3NM4jgON3pAAvcEBJJT2JHE7qELDgFnBAJpTIX0pUhYdKZi4aBXOD7EQCB2eWnWEpssDu29CWg7PYuduIbe1xN9y4vjQ8p3n2PmG59h0iayRQijwpDVBK9Pqc8RPwwCDXmLi7qZpUojKwCBpAAojkDUBuns3BSXcCE2X3ayQDg0n5D7AJ86p1gtcXYQR6B4dXqLx1N3NlcwJxVLHn8eA7eFTiUIontIZ3LhsqgVcvVQN5tzGmHpjedoIfs3LH1zLxpeVklBoMWoN+YjPdl/NLIadcAHvctLv/plOx58ZRv+Te1OYSXOXCxRXyXR5oo2aM2OHcC2ZRPRce4hvQ8a2wTdaPyctKJmglmsxOmYfm9ttKAD/lm/YcboJbh/D/VhcTjheDN7HTvfSTRX30HXhzEw/WZhCDtWHAGc0gJrHqgcREc1u28ZkhjutPghZ70iqCfjEG7oYyBpJja+MQHdXicXAFqHamLqyGZoTg2VtRczRi3B/T+ry5aglQVfW//ZuIfmTi2OB23LkSIu5JrPjsYFDCudi3X/OAUVcgCGVvA2pzFyfijk+0vHVmiQgL8TMPPOc9CCxmfWPswYQ21CcJaAFoW6774zuE0Y7O3aDd+0lA6SsnkZEp76XOMRpbgo0WC6h+CFVda3W/tcgrvPlMJn0sZ30WTWbp7HKnZsg2XNxRFKYK+N4ftZfIv7fuQ4RXBZxjF4bNBFCqftx+oXpqDvu+psQeOk99XqZkfF/DECAsXFCXxDjjDs6kGaZKLvrX0wlAv0BCPsxOiH5mPyXioWmyMQgUBXhCAQxRcuJsiDPq8lXptan2HMlE/fQKMny2Le0xejdskMbHzjSXR7zeCwOpj5pIFAmxmgJdiNCtMJ/XuyK0bazk2oPu4TaRNzqGBHoHpYPv7sEARy3XCosGtQBfVz6yc0P2pEk+wJBVOjfcq3up8UaJuK60XZq5HjBcXEZaH/DR1xb1WFowgyoWI1R2VaXzgqiJ5iGKZMDbx3d3kZz7/sQOKQRVjH4MQRyK7RDmtuOQsVcsBQAkFGUN+BoTaj2rA39boJyI6OyaI2jctMw7ChN6APf5jAW4kr6HcvxLQxzQQ+QCaStm7CpCVbMf+LvdL+3F8zEWnYGev6VQb1dAaBRm3gue/yO27D+AuI3EnD+pcmIXEVrUMaD+qAQJ16t8RT5xyBtPRUzB26BA+4INDuT3Hu4Pns0FW++814o+tZ3P/TftiIm+9biRWBIxD9abUAXMePn6PyAysUnlaoSdv20bu7ylg48D1GDXqVXXVIt+xLOykIpPPhQgKBHECegA/qF5c3x86mBOMC25ZPQIf55GwXAwLpOMwdBPqc9x/UN8I9fzwi5AKp67LEbOlap25E9PtjhipQRmv7rQswDZlIuLEvZtSzKNIJSFwexrDKHEPXTfv54/Hs0IvR9gR1FLplDqZmNca8ZxI4sougsebDlyJJISKLipWo4GzEXdoYX7aS/Xny+mloNmUvIie3x6rR1eW7BLmGUrQYv16i2yxaLHJCXawdWpH78/Z1E9D2eYm0ygsEQq+e2N6ELhTYtvhhdJllIJBCwC7MZ6cQGObTPs4uWxQlqKBOAK8UBKA6LnQZh3BPv6a4pWIckj5dgUumfR+O/wACMhc6+x5Y0PvL0Al/Yr/HUtTtMXh2aBNppz1fIfHet7C+USesv64S7022rZyGjnN+1z0l7RlLAFdfgW8ai3vZtiUj0WUmzVXqRKnRYnIwwrJJ6TdpX0n7y3jg0k5OXKy6xGqUr6xVFnln66vOkgZNkZthniBQBNktLtfYPYkubT2dPl72tYm3XocR1alX/YE1zz2B/u+E86zECCoE7167gkA8v7pwvM2tf2ZPTAckyBmUvo8fcbS6VdLelMBFN84wti39//YKeAW8Al4Br4BXwCvgFfAKeAW8Al4Br4BXwCvgFfAK/OcV+B8HgcKT/HKK+ADiOyXkAwItRa0+k5FVUuJb+CE3Fbno5HffAfiiKZd/c/4krUTNm+cg85iTc4JAhXIfyAcEoqLbc+nisqMPLvlho/vw0xwuuHBFD07pxHcEw29tj/58ivIAljwzEwM2knMBPSy3gi0V4GtiyhPt0JQTYwgEekpAoBIXY8bEFuJU8/PXSBz6JtblKHhEEGndDF+2lgf/gSMQQwuFBIEGvYopCgJZJBS7rHRr6YBAk5G4jIoCcRh630B1UNiPJZOmY8Cnckpc3F20kB57T4mTFAQ6TkEEbdugIFpYRyAXBNqGyvevkAKje+rXPU0egED0sD2ShyNQNvoMvkljG/ZhyfhpGPCFFGm4ME6wADk8VauL9/qcISett3+KCyZsBS5pgU1XaDQYwRpUFCKXifsGRGk08FPSR5xw8tSInKDswXjbHvikW/kwcuxPOwK5J5qPwYRBtdH5RGDr6tm4/BWNarK+bVEKwbgxKKIQk2MQ30OuASdhxl3nCkSBdKxb+BZ6LtcIPY4bEICOSxUMAh1C5KKW2NC7IhdS0nZswHmj1kmBgaJpAj0IBKKTxqdh6O3t0P3MI1H69yT0vH8ZNlBBPStdnAvYISQT6NMXX3PEXga2LZmADq8oyBMFqDyrjkAydu+45wYMrESFtT+wZsrj6L+aHIHkZDTDM1FFD857Ccc9FW56Xem44BBEJ/FaQaQfFQvv6aGuAd+z44ELAnExqGkLfNa5nPYBBYHQBIueqS2OSXu/QZ973sQ7WZnIZjBFoSqaWxpfgXV9pOgrINCbUiyhaL5SZUNHIOrjAQhEriQHESldGW/fWYnBQqTtxqSH5mLcz3JyW4qO5BLhRINVuxDvXne6FMNTd2Lo4Ncwnx3JNCYtsVsIXM2fjF7LqbikEYMGVGVlolGPjpjWuKwAhgczkFaqhMxpW9/ERaM+1Os/Bt1uuQ6ja0oM2bYVU9B55h5ub/5ROFMcdah4l4kKV1+Lla3IngHAT1vQe+jbeE/dPciJR4qg4ggiPwJ2CU2Zhauua41HzxWoIvXrj3H5U1v0lD+d4qfX2Sl4it4goOMsTBt9iRTm037ApIFzMT4o8tXAtJFNtGifiiVPTcPAzRqLo0VRgU4kGixSpjJeG1RNoqayUjDrvtkYsUfjxEqUQveBV2FMdYniCa+NxgZBE4W4tpvnYZzF5VDf0KKsODMUEtQx0CDzEC6+sgHmXHAU8P0XqDTmA22TeAE72F2N5tKS2k7FBAyzMnB1zwYYqxErqV9vxOVPbQ6cFwp13wNfwvjAgaE2Zj2WIOtsVioWTpqO27dI3Ao7LXCRXlyaLIItUrUG1vU6DRXoFjL2YvKYxXgkRSDPSFYlPP9IY23jNKxf8BJ6LSdHnqM1ZsreT4vS9JrMdLTs0gjP1jtW+v+PnyPx/mVYr/ADu0kxXChgA8UQtp2mQB1rq2sUu7bQOD4Hs8YmCMyoLiIdx2/GLo18pDmu38CuYTTY3InoTW4eMogwZMSd4jyz7xsMXlkSI7ucgZIHv8ekm2bj8WDurhc66e3ejCrknsLjuhIef6gDOp4MbF05DR1elSgshncMlMyqg+XjKykItBnVhiwUFx9zVtF+wvst7sfSl9kRxoAiYlcJlruyWbCfZECqSHs1cSXLziZnpgyceXmTIHIw7ZsP0GbUOgUujnacVxQ0yUpHi6ubYzpDNEDKluVIeGKzalACDfv0wux6xwHJW3D26A/UAc3mjBgY6sctqDr0Lele7NRCc6xF2sbx/EZt+vK4ugKDUDTYPVMx7JcjkN34Cqy/7kxZM7/bhDaPrEUy78ei14QK1/TGyktlHmQQaOR6+az2vfCxusUkf7QAzZ77Xt1mxBGI56NIOTx5dwLvGXBgD0YOW47JGVXx4qMXSTTY7k04584FGvtZFveMuRPXnUVAA8XTvYrWL/3MkDk7ZUaq48WRtcVFiUEgXhDkczSakODsF0deGDotDXqFQSB2OXGg4LTt61BzzIe6L1eQKE7a55aBXXAnRTfRHvC+2RhK86aCL+yeUqAjEF3bSul3DvyPS5o567LFwZLrV+gINGbIVY4j0AJMo31Iq26BzimblyLhyc/V5THGEahybbzbv0IAiza/920kZx+HkY/cgG6n0Ry1B7PunYERv+TuCHTLTR1wJ+9d1DFpCa2N1TFlfHuB3fd9y2s0OyPGAPQVO7UI+r84AkkEa54gUPX2WD2oMgNG2PURWt77JpLNuYkBRXLh0e9EtryaIxCtO7a/1r4eHtgoCNQJv69FMk7H6/dXRt0jD2LVrAW4/oNMnSsUDrP9rM33hYods4t1/q3Aq8yvaYik78fFPVrgxTo0yaZi0bjJ2N7xNtxetQSQ9j0eH/ASJjI0LjowCHRuM7wzQNyasOsTtBj+Br7PIsBbI59z04u3Ijr/Oc6YDOrMMHclgbTD9TsGhCksCBT7/tNJSnHcQocrsK19OV6fKGb1YjpwYsClE50nsYeyJ5Z/05wXQaSXC8c/6+yJw3muaHviSXwggNcIDwLl0mH9H3kFvAJeAa+AV8Ar4BXwCngFvAJeAa+AV8Ar4BXwCvxfUuB/HwRStxd2nCBL9U4N8V2ejkDLcf4NzwssQo4+XJw8SuJ/evfUgn4uzccg0FwBgY49BRlHn4Sso8qGp/kLLGo6IBC5YtA1XsQEA3a8+xjaTqWHyxT5JPFMXCDRh59SMKVT3gQRyL8jzMNkYeytbXAVmxj9jiX/moGBm9MEUFBHCSo6N7u+DyZcrA47HA1GIBA9OD4C3QbdjJFcaMrAjvfeQOsZyYErEBfWTjoXLw6qjUZSi5LTvo9+KE4H7Ah0sUZefY7KD1I0mBS4R424UaPByI3kVUxRi3Yu1HJ0SATo2kLbiRyBCASiwmMEo+4fqBbx5P4xHQO3EnxB92QF9FzuiUGgo+RhNTuSFBYEotPgCzCVY6CoaFcHs8Y1lOLTj9ukUMNONnSCPoxL69//MomVwG+Yd8MsDOOiGEWD9VRXBXWBIZcjqr417oT112ox7cetGHD/SqymoqQ5JMWVRb+bzJnjIFa9uADXr89EpHkrfHqFWOlvf+8ptH2BgJAIRj3gavQ8bt5ihbl8NGIQSKOhokCgSRoNpq4sDGOoK0uhT75S/86UInGZylh1++moglTMfXghhqSQC4TCBVY04Qirorp2GPRHrh0C9lzcuT7m1NVqdPoBrF/7Poa8sgO7aMzw+ysIlJ2FChfWxTM9zkUN5hrI8eAp9CZHBhp3ra+MBoE0JmvAnf0xuDIVvQ5h/auvotfSvfLZCgHRv7sNGoCRtWiAUNTN0+j7gYA8ckLZHIGeQa9l2YhwkTseuOwKbOtwqhTlf9qKwY+9ikVUSORCt4xNRI5H3zu6Ymi1kkhL24/1b7yE61fHsftFpGcXfBPEjj2HXiufCmKfAAAgAElEQVScYiIVe0COQN0dx4PXBASigiMV9hkEah4DAtEYa4XFz9WQAjo5UNzzOjZkUd8Whxr+ya6EkSM7o9tp6hBSCBCIXsZuNhkU3wjcd0tT9DtDXIfS9mzHqMlvYmayxu854wxnVMNLfWsE80/KpmVImLBVNDSdCIoyLQgEWqEODtTHuMhM0A653xyPMUNaovvp8rn28++tb6DeyA8UymiK+U+pMwKBMfe+gId+FAiRnRtIW3MRsUidjNqYN4kcTegdKf5pIvq8T5CHuBEExWcqeHERS5xlBNjLQqRyLazocyaqcFfNRMpX2/DIi+9j4S8OlMCvy0LkhAp46LoGSCwvxWiKcakz9hOA1g2NB+t+w9UYfb7AO/h9N6a+9DZGfnxQCuU8/wpkhRPL48nraqPTKdoOSZ+gzUPvIFnvk2HUGhdj2Q1Vin9tj23U4jiBt8epg15Rxr45JVDficdjtybgqpOB7e8vRKvZv0l3DABDujddNwOHvoIKvtYLYhwZzqqCVf8oX/z7HvsxUIKKpTQXxKPCZR2xVIuc1CZT5izHyI1pQTRSAGfR2D69EuZcd07Q55M+XIFLZiYH449dpZq1xqcKiCJ9P1a/vQjXL/m3wHQGV7ATFQlUCl06Xoh/NiwjcV7pv2Hec7MwbBP1aXLS0ciYRBpH4iax473HJZIojtYEWvuOZtiKgWkeS2mo2KwlFnWRtUmggGfQcxXBCgRixaPfLVc5INAk9F5K84sCjT16YnsrsmPZh23fHoMalUog7avVOJ/gES5uE8RUDzOD/cVWAYGob5ZrhSUPU7Tib5j34MsY8jPN4aFDiFxjbSx/TEEghmDIDcdgSXWkY7BC7z1w+lJwRx18yAEu7oqLsbNYezUav7RXoxbLRhyB6mWr4K07qqImGw5lIvmTNRjwzFZsYSiYoBgZG/RTs2UjzGlziuq7H6unP4e+7wKIp/c9EaNGXMPRj9s3LEDr2f+W+YnaXF32Itl1sXyco8Gwt9R1Tt2znBhJZJfGLTe1xOBqMq9gzzb0HvIG1jMY0x2fXCXQcNo3H6HmyLUxe0wAJ9fDzOHN0VC2tOoI9D67NxHkMXl8a4FE0n/F/GdnYsgWiSi1+y3fvDneulxc4lI+34D6T3+JSFZ1zB5bPwSB7iarMt0HntcZbw2ug8okVfqvmDfpJQz5ykCZ4/DE8C7oROQSzeH3z8GIFHJwCoGJ5td0xNMN1EmTXXUkOpO1Iyi46xmq+z4seXIqBm5Rdx1tnwotWuLNDgLRpiV9ijb/fBdJvH839zN1enTXH456K4c592vUG0NKElsmDkk0vmhdborPOhmgqzAC758dEMiFfAe9jGkM656HKeNaic5Z+7Bw6iu4/aMD6sSpcy5Ox6P3JKAHz/mZ2Lb8BXSc8xuvReV7JGJx61MEjv36PfQa+zG28nXJnp3W0YrNL8Gbl2ufTP0OQ+94FfMZoAIS+vXBTP3elbz+NTSdnqz7De3TMd8lJPZMHGGy4+tFR4ONoO8SWchGeTz+cGd0pKkCB7HxlVno8druMBaUoekSwAWtsPqGqqiQmYm0n7bjmkc34ONgLtR9gMHVDJAUsC64LnQNzsPW9ieg9IGfMHLIUkzmqFaNjAri7Qw+VZjT3WAU+r8dF6JM2icdQKT0OXjrnsoMTSe//xFSLqiH2qUElGn0+Fb5vsj7HFn3IpFy+NewlgxJ0pwc6iUuSQKZx+r1NXqOehef0JzXol2wrux4bwJaEwjDjjjH5O+IUxAIRMsQv3/7IIKX3K5aT89ChL/T0nxfFwueqC/7qKx9WPTsLAzesFe+F1tUdlwJVGjdCQuvOAOl02mv9BEaTNosrka9roiG42kfyICdfm8r8p7YQCAnMplj8rwjUKG7tP9Fr4BXwCvgFfAKeAW8Al4Br4BXwCvgFfAKeAW8Al6B/5gCHgRypU5agfNumonMo07gf7KOKsPFWnqQGOnZOTgRn6N1GASax5Fgfx4ESkNc5wb4jk5zc9GNHohT0Y2cG7Topk4SAgQoPMA26BIXQxEbVFhv3K0x5lwg7hVpe5Mxf+E6TF39LZJRDs1anYNuTeug9Rka4cG/lYL5iZNwr0WQndoQM4dqTBHSsH3jZ5i6+EPMTT4RCa3qYFiLqqjppKylfr4Kdcd+oI4l9R0Q6AtUfnC1lLgjwOj7HRDo9tcwhQqKQbGrpNxDtxYKQykIRJE+iCChb2/M0sJb2t4kvaed+d9T72cwzKLBSpbJJxqMHrA7xZj95JbyMqZmUzFCQaDHGigI9Dkqj1ilcW1hlAZdY//+7TE8AIFmYxiX+iLAtdeEIBDFnS2TNkOkDO6452p1gQFSv9+BmSs+xrj396H8OTXQt10d9Kh6lMRd7PwMrR/7CElc8G3nWOk/xU41olEiZl2kJdjCapT4NO7lyISSyG7TPQRf1j+N1jMlbiSrBMW7mCsLPfAuZHSXFQIIkmldG0mNjwN+TUbPB1djHReK4uRzqY0YfqKT3MWw1zdHIAWB4tKPw9hBddDjVAfuSE9D0g+/YNtPB3AwEoeSZcugysllUKVs+DsEtHUc+xG+pyIEXcel5Agkxb/t6yei9YwIIlTsqdUWa248S05Ypx/Axve3YMLaD7Hm20yUP6cSOjVqhD4JJ0jRcPdn6H3vEqyj4gMVHbt3wzctJBIoecMS9Jr6BZLZyYYAGuoPVwX9Aft/waK3VmHK2zuxNe5ENGx6PhJb1EKb07Uwm7ID1z+0Fqs0ngPXdMK3AfwyFb1WCmjFkA+7IkQw5p5uCgL9gFG3v+44AmkxqGkzp+A4EW2nE4xYAeMf7qKFtwykfLEZTyx8H/M+/w04qwp61auFXs2robJMOfJDINDQtzXaixyBSiPzyOMctwdzZSJHm0OIEKxZ9VysSKykUV1U+MlAyp4UbP3uD6SS7sceh5qnlkGVE/T+6XN+J6iQCrbi/iH3egRCLWgeMS2o0Ex9jZxWSkjIVkYa4s6ujWU3VJMCsv4ICPS+QBk9+yqgAKRtX8+OUQYgSqyaFpO5HQjmkXit7gMTMeo8nYe/XosaYzcCPJbUeYNeR8WuOJoLuCqmrm1ZALm1dG2OZ+qXFjCMfrIykbp3L7Z+tw97MiLAEUejyunUj49CST0Qj993YfQj8zHlZwFIs+Mkvin75Jp48fZ6gVsLvV3qL6Ttb0jJiGNAqcppZVHl5FLhe1GB/qkXMPRzg6hKSsErEo8WV1+GpxsU99rUTc2ijwiO4kJaYR2BXGeGM7HkoYqoGfcHFj/9Om763Fy01F2HC6JFgYycPpwjYvQgWnZpjGcvOq54bZISzyAQwzPsOHMc+va7DIPPlzme2jfpm2+wcOO3ePu9FGyJPwI1zquGdhdVxrU1jkNpbePU5G0YNGodeGVlzSx6Jgvntb4U09qdjpPtd3/8Hos/+BKvf7Yb7+09EtkVy6N3rQrocuFpqHO8zn3pB7B60Svos4RinaitFaijOSmYU2hP8i+0IehUI/sEDKV2UycpGkvpcbhzUMdwDiMnkLvfwlzuiwQC9cIwBksEEiLQNwCa0RALnqyn8BwJkoGNL49Cj0UGQtJ7kDtfIwWNCQRaITGS3a/CDopa+2Unej6wAuvZEUIcU6xfRbJrYcXYswRo/HEbqgxfojAqRTcJaB044pijCK/TVJSmsUljm5yUDiGuc0IIbRdpr6bvxfu1TB7ncen70fLKZtFjPe0PbE/6Gdt+TedieekTT0SVcmVQQeFrHr/bKAKOIlk1viy+CRZNqIWacb9j8cQFGPCFxSFarCQBSARDqQb7dmPRVonyChwleV8ZQcmyZVGz/PGooOygQLL/Qu+lBqYmYMGTDbWt0rBj/YcYvfQ9rN6ZjfLVz0XHBvXRrdHpKO/MqRIN9gGyCIaLL4nyXa7GkssUfN3/K5as+RQTFn2NreXORPfmF2Jwwqk4mV5PMWdj3sRje7IQl1UjhLJ3b0Y1hrk0MjESh2b9bsTkRmxzibSkjWg96kMkqZtTo2uvxGwFhGVfvBYPrPsVFaqfhz7t66B7NWdc79+FUbcswFSam2P2Avzm6X9g/TvvYtKqr/BefCX0bZ2AfgknyrhL34t5z72IoZ8RoCVgt8QgWuywRWPS2peOSPqpmHv/uepW9IXuLxV00P6LSwgEEthm+/qnxZWErsvcjMjtz4V8byM3I9GlfJsrsPBKgbaQtR/b3vsM49Ztwirazzc+HwNbV0GjExT8/HEbBt6/DKuz1M0yUgmjHroM3XUvlbZnJ6Ys3YR561Owq1Il3Ny0HvrVLaNz0yGsf/klJNo8QrBtpCamPNo8iJBL+XIbxr/1GeZuL4GEVhfhwTZno0rQx2iOGYc20xS+KnERZo1P0H33F6gyYhWyaDjSfq9WW6wecLa4AiEDyZ9/hkmLPsS8r/YDZ1fBgEvqI7FBOek/BGy/thDXrE5TlzhbEwSuFpfIwoBAGneXlY4uVzfEU+eWRNp323DueIq5pfYQeEvmEYkFYzepIsXcuusPv6vOO9pX6MBI+n7cNaADbj4rHvg9DanHlkRp/I41zz6OvhvU2Uud4Pj+qBec2wBr+0n8WuH0eg09V+yX7y/NW4cOpBSNRd839HAKuVyF60DMvQb7fwJ2T8Xc4edIH//pa5z90Gq5UdK9fhu837sCu4ulbt+AXmM+wDbbE0fiUKFDZywxYDYrDTs2vI/Ry9/Hql0lUL7GBejWojYSLzxe+/e/8frk+bh9C8HxiIbj508J4fji7olt7AURefncf2xT+v/tFfAKeAW8Al4Br4BXwCvgFfAKeAW8Al4Br4BXwCvgFfgPK/D3A4E6k9uOQ6+4gietxHkDX0LG0Scik/456ngpWJPLTo/2WlzPpYWSVqHmLfP4NQwCHXMSR+AEjg9FcgRKQ6RzA+xSEGg7PXB9wU7f02l1iYkITkEGEUdWRKZnxlSATkdc2dMw54bqaKQnsXPtW+n7sPSzDLSuS7kLB7HhxceQuIxOah8pJ7YvaIEl/WqERfmYN0n74Veknn6CPLz9fDnqjvlQ3FZKNJQT+/zA90uc/dA7Er8RicPo+/vyaXUQaDN4ISbTQ3IGgUqFzgJdm4cg0IJp6LVCHoTjlAsx684EJOTRhHx5Oe5pPHqtLMVFbnYDYqenY7R4QoUPiwY7JA+q79NizAGCJF7FZNaYCvUXYNbY+kGh5uwH18iJbT5dbPEoQP9+7UIQ6KY5GMr3HUF276vCU6kKJXDln8GBChgxrDkSy7tgVrTYaT/swD3PrcQijoGJILvFZQEItH3dJLSlohCdfj3lgmJoNA6Jy7Wg1KqrA748h9azFCThQhYVfSWyo3AgkOOmkZWOe/o2wS0V4pCydQPqT97BN8iuOyWc0+V2MrkwRZkoiRyHEC6sHkAkvQyG33ABelfV2Jt8J9hMJG95HwOeeB/bqF3YXYFAoI7BSeXt659F6xkC5lG7Net1JZ5uqO4Beb33vh8w9YXZGPVZCRkb9E/1S7HmlspakNEX/rANlR+iPkVVxIoYMbQFEivk3R/oVWm/JWHcv5Zh8i/mDBaPyNWX4dsGVAQ9hPULnkfPlXQvCnlRdEkkgkfvvjIAgUYOfkNBIDkVTu0aXXB8Bm2mZ1DJGuXbdML8zuUDwCC3W07b8xXWHKqG1lSd278Towe8hCkEC5Q8TscfFU3kJDa79xg0w/GNUuA687waeLpbNdR0ioN5yZu2ZwdG/WsRZu2xomjobBS55nJ8y04EpMV09Fyp8TfqCMCxR/T5BCEd2o+Lu7bD1IuPDwCP1K1vSdH6iFPxwEM3ohdX0DKx8fVJ6PaGulmZIwO9p8Ed9GsUqZOZhkiVhlhzs7Z11h7MvH8eHthr0X9SLBQnIQI5+GrEEYiBtnTEZRxA8/YX46Emp6KCU1DPU49fdmLi069i0k67V9ODXpyNSPnqeP66Wmh2YrT7Ua7vl/ojps6Yg1GbiIeVmC3QWDXnoKwstLi8GR68pJjXxnE5VBwPHZLEUa4Q7gluXErTWtjevAxK/vtH3Hb/SiwMXJoM+jLAkIqUhXjvXOcVivyzPnoALdom4KEm5YreJly416g+Bv+oqH0UOnW9BA81PjEAffKeqjKRtPUTDJjwMc9T4lZHYBE5vuh4ykxHxdoXYnSH6kgoRDun/fIDZr6+GqM+UCcldh+jfYA6s111GXY2kEWX1hqJRVGHwsAJQe+Fgb79iCtzDl65+/wA6En6eBGaTfmewZy+t/V2QCCJL+R5TwGUwXf1CSGig9/j8RumY5LpxsXbOpjtQLlVHljBxeo7htzIr0vZvBoNnv1GXdQUDCxB1xeHSNb5WPHomQoCkfPKCnXx0LggBjVkPZdoMBqUFjmj7B85TGYcQqRLw2Lu1cR1hIvUWQQW0N7jIOIORdClc3081OiEQvWD5I/WotczGxUiVdCnY2d83vYUlEz9HoOGr8DrXEyXtYznGZALmgND5bsmOn+ZlYZtq95Epxe/UWBIPq9Z76swKUFjFfN4r5SvtyH5lBqoTcvS7o1oPvRtJJOjDLuoHYFm3bvi8eYnqdNOLm+S/hsWzl6CQR+kynjB+Y4741ZUGb5UXsTAFkFMZ2HSyA5oQ9taZGLrijno8MoB1iGC8/D0w3XQxoF/oz4xfS/mb8lGt9onAAwCzcdUHWNuNFjKnn0ofUoea3/6v7F60evos2Sfutqoc0iwf1fHKeqP5ObGY6ZcuPekPTPtL9WBTUCfEkCTJtgcgEDPofVMjaRUEIi+qzx6T9doyNcc+wiQ6tIFoy8tl//6nfINRj35Nmb+lIWIxY7SHvjk8zDplgS0OTmfdSNrPzYuX4WuL3+r7UFzk0axnl8fL19TC7Xz2run7kVyieNR/miJH2wznV5bAlnxF2G2gUCsyzsycjT+qWLLNpjfoaLCPnl15kPYunoVLn95t7qaKqhDcwmD5wafSu/K+8d15jkWk2+/AO2OB7aumYvLX5V4Q3Zu5DVSo+0KFQ9dmEGo4Gs2RYASbHkAcU0b4st2J4VAKsWP3v061tPYonnZHDzjjxTgmdaFSxrh5fZnFE6vBd8H0WBo3gqbupyqENozekCghKzf6lQbgLwu9BQ4KNEcdxrmDq+mINB2VHp4LV+XQJa18PLYOhJFaj+/J2PEnYswk/oQgObdrsh/nqDXkQvem2/guhV/6LVHgKs76vd32gdOQ8+VdriBxlVx9sQ69hSGzff+C9O0/ne8Al4Br4BXwCvgFfAKeAW8Al4Br4BXwCvgFfAKeAW8An+hAn9DECg8wZ1D16TVqHnrPHYDIphHQKCjBQTq1ioohOX+uvnyGnIFomiwUmXkIawVu/Whde5tqQ+XqRCemYa4TgQCSaTR9vWT0XpmthbyBcSQIroWBuyUur1x1EPXg4grfSKGdzwHnc86FicfrQ/wszKQui8VWzd/itEvbMS2Gu2xanB1PlWb8tnbaPTkF9GxGBVrYFSXmmh79vEorYXotP37sWPTBxg65USMn3o+KjMItAz1Rn+gsQ4JmPlEYwWBvsLZ/1wrkEo2MOa+6wQEOvADRt75ZggCBfEGFA3WVAtsdLp4FnqtpHgDddA56WwM63YhOlUqXbh72rwYCU99rQ/Gj5OIsEBDBwTiIq9zYvXAboy8cxGmkEMHF9JqYfaYevoQm+Cmd6XA5sRYUDP079cGw9lWZB/mDZyPIRZblthV41XoYfQL6LlKo1C4eJuNSPax6Ni+Hvo3PA2Vy5QMHDnSft+LTz7dipEvbsVWxjGosKdW+hoBQ/2kzUyJKOICCWnU9UJ0OruQGn22GI2e/BxZVBQhB5yuGjm2YRpazaaH5hpV5pxy5sJigbCOG6tTDnOHVUbjUmlY9eIiXPchuXZokZILMhoHoif3OaKoSD/R0JEUS/azy8yZlSpjYJuz0eiM47nPBM4pBNPs34/kpJ2Y98YHmPrFPrkmjQ/LouJby3bY1OU0KYCQHrOytUAmDhwV6lyAe5tXRcJpRwXjgy477fdUbNv8KcYv+gjrUyRmjGKaGC6Ki8d5bVpiUovyodvC79/jgbve4KIH65p9DBq1rIvBTSuixvFhf2BHmH2p+OTTTRi34Gts5dPmUjTj9r+6PXYa/PLKTAaBolxyCAS6s7MWC3dj5F1vC+xmkJIVHDtKHMv29VPRZgY5AmUzy1fxooYY0bYq6px8dHi/6WlI2fMTVq9Zg2ErfkJC/36YwTDSH1j9/DMch0Wnxnns0bxoMU0MSUoxHFzgOoS4jIMM5cSll8K1XWqhU61yqFG6JEq6EAx9XkoKVq//ABMX70KyAhHizCMRROzi1aONgp+HsP6VWTLmLNLIjb+hmJ+MA4hLOzYqIix121LUG/MhsmtdgZWDqwu4lboLQ+9+A/N0HPJnmaOZFf24wG8uR/F4dEgHmfMAJH24EE1f+FnmIBtPCmBJXB3NBdSXxVGI1wSC2sqWRf8W56FT9ZNQOV89kgQM0DjJ4PooUik7ojBLCXRqewF6XHg6arrtSBeYnonU1BSs/2ArJr6yBdvYcUacKajQJ+ASQVwWBXUIkeNPKN61GVzI0UcKhwXwRUEFWXFdImDqxt4JuO/sEkjZ9gEumvItOyq51xy4ARU5FkwnIBc6ykgT5ypukzLFuG8CKDSShtqEZnSKEySHmdPPxODWVdHmzLKocGx0n087cABJSbsw/62PMeXLfXxh3MYa60KAFsMCHA2qfS/zCDRqfj5ublABNU8sidIlwyJ+Wtoh7En+AQvXb8S4dSnscsPvqW0dxhDGIdL9UuxUgJr3JAyHEtCkUVrUfqotu5so0Ffx8kuxrPkJ6nSUioXPvoRBW+IdEEgLsytkjeU2Iz3at8fn7TSK6IvVqPvoRxwJFozvuAui1mJ2HMyupcDAAayeOQfXfWgggYBA9v7IrIGVYyoKCPTTVzj7wdUO0Ht0GJ/G7mkauxq1DklBnR2Bir1Xs75NY536cCbiuF/tRxzNfaediQfbn43mZ51UwHr1mzoBhRE5fW+5BvdWPRIpW9eh/uSd4sRI2lmsGsi56bxQg/zW2KxMpB1MQ3LSt5i5YBlmfatQM7U1R6dJxFzNS5rioRblo9ep9DQk79yFhavW4PH3f8OAIYNwe9USQNZPmHXvTIz4xVzqZGKvUJdcJqsh4fTodWX7t99i1itrMGMX/ZY4MwHnOyAYOU6uCsaDwXBo2Brv9xKHEaT9hImj38A4ilSk98g6Hr17N8bN55UN95Dpadj+5TZMmvsuFrbtie2NFQS69RVMJSiYQM1LOwV7ox3vjsbgby/HuM7novJxGoXJ7/EVpi5ai3nf0eWqS5PB4uyeJVFNsl6rgyePGdp7GiTxNc5+eG0QOWmwCpo0xuYOui5veB6tZ7njldoiDo/e1SVc2+98E1NoXCsgJUKfi9FdqqNtpXA/Ly5zP2P1mvcxfmkykvgXZUxmcRSfAoZZR8seNeH06D3qgf3sYjZ14TuYt9NchGhPYTAd9Tla08qgd2Jj3Hx+WZx8lDmRkWafY9Kc39FtmMQJsyPQC+qsQ5G8jzUIXGQq/fM97bFy+IH3DhUq48HLzkdbd79LzZ6Whj1JuzDrjQ8x+ev9YQRWAO9rNFng/KX3neeYcECgMmdj9aDTUCVrHybftRSP0ByuDjbhdwJzGzKgsEgb2phfjtnfphM4eBKm318XzRWu2rb8GXSanSogEoNA9F1HDo7wMYFM2mMdROT08nioHfUB5/tBbnrRODdAs9mlYVzs+qloPVtd4ag/Mwyq+6DY7wVulFrmaZh7b1Vtyx2o9Ii0JX/Hpq5Z5yI8fWUV1DzW1qm9mDdgHobQe/JvZKFClZoYfHkNNDuzdPR+e/9+JH37Daa8sQ7zktQpV9ek7Ks76Pd3+j45Az1XxThHFnVPbGPPvhfld/9/psn9a70CXgGvgFfAK+AV8Ap4BbwCXgGvgFfAK+AV8Ap4BbwCh0GBvxcIRMWpTuQIlIdFTvJa1Bj0soBAMY5AcV2ba3E9F9Xd1xEMRK8tVVogoqKAQOoAEaGCdPpBeWCbmS4PSrnopqdM2X2GHvpr4V9dJMQ+ngpLdMJYinFSsPxDipZUVM6iU6tcGnJOvtLrpAgYxkvQKVl6eE9/KO/HDhX0e/RAn110qIDVCoufr8UgUPIHM9BiYpI65DiuRXHykNc+M9sinPRPuIAYOJZIYUmK6HQPaXzN9LlUwMmOE7cM/jO7Jr6n8P3lv5x7UicLtq435wnSUIEMvm26ryyCAbTIm3EgeH8popDFPEUc0O1nadHUIBaNBOKHznrt9D50ypuujfUSbSX6R/TjgicXGhWGoGvIJE3TESEogmIZnLbiWBJ1gOJTx1REoj+jQgjfAxWFCACw4hK9R4a0W0EaBbEiBFBY4Yf9CiQOhdvHitcSMRW6JRRUsJe+Im0mzgfcdkHhmU5QO9FVfIK8mIUTp2DPhdqgPW08HWK96BS+8VnWc7hAqMUvKZqqw4K5QSBT+qEeRg8cXOj9NN5F2i1Ti17WfgaSaT9nFxoFPqitM6n/0mu0n2k/4utS3fia6TNsJBkAqE4PFuPDhSiOriG96T2pCKhOOea0xMMjC3GZpEU4trgwycXd0FWExyD3x3DcS0GPxif1bdEkmE+sf2sf548iLdn5xTmh7kT12JgI+wiNQXEG4r7CY0mvIbbRdBoLgQgDyqiIL6fI+T6D18uJfenLNo/GBe49cYf+QNyh3xlEkvGbqcVQdQ0IIBWC7hRcoNP37vuZ44yBQLTu2H3Q+/F8Hl4DuYmBTqXrmJZ6F125zeOHEJdJ7lYHpD9naLux00POHwYuLSKN1oz4UhxFxe1AXdGKgayraat9NtYNgfqOxitZcVNAIC3MGXDC91iMa6MiIs3FDBhZfJNcf/4/YVSKOCfRvEI6pXFb8o+NDQVMec7k9ivovXNXVWC1cF0icEzahPpocdpEYvh4vpDgnKIAACAASURBVLa+wvcha16wJsdcDjkoCBRrUVACv4mLn7ry0HzBsIrMtTZWc9fU2Q8E0Xr0XuoORnpl09qYzrASzQe8LvCexNzwaCwp1MQAG/UFGsO076D70fne1i8t/PLaxWlbNkeKWxPPKQrb2B5I5ieN4LP1Qech2R/oZMDFeHEXYkcRdRJipzOGrjIEuuJ16JDM1Qa6MZAW2xdtfePJTfZYf3qvFq460e9nmukekOdom2Nj9200NlU3Wp8JdjIHJ5lUw/9vjmPsCCQaCChLe0OCZQ8Ge0OBiUN3Jnbs4I9W0JjHlQIOBn85/TfYJ1p7yIzn9GeLnaN5U6Moef8iusrrbT6SPYjAuQplGcyn18T6Bdeme2Lb0/G+TuYD2itlsSOQrZG2hyR9dc7QvZq7PxA9NKq0RfvAHZBAoHbP0bqk0WsBSEuQj+7rDKqzKEreuwuwF6yz7t6T9+zUFofkfemz2RVHoDS+D5vvdE8Xrn0yJ/Paz3tjWrvpvmi+EECcezJHB5POsj9g6DTYZ0q/tM9l+I4gDHVkCddoGs+0x6A1yPql21YCKAZOZTyHCPRmEF3U9wnbU9tegvaxvD8Xl0KBDHXMEMxKUDK/p8Ahcl00P7l9R7dLtscO1gMBWgPXL97zWKyiziF5Lj4x4z92vjYQSJ2Ggu9pfyoWzLmYIP6WvhtRlDGBgzqGqe9Qu9I1qFsbf99RcJffhccpzTG2r4r9jqLfAW1vQ/BbfDwIiOfeo9Ai9xneV9Le3SJ98/heELUnl+907JTI3wFo7Mk8xr1H+2a4XtHnUF8SNzfpnBJ9LfMi9WHVx3Gv4vY0FzQ7HMF9RMbDn94T63yRt/tTISLm8t/g+L/1CngFvAJeAa+AV8Ar4BXwCngFvAJeAa+AV8Ar4BXwChw2Bf4WIBA/gFaoJK5z/SDKIYeK36/DuYMXshMQ/SPxXqX4AXzkyqZ5A0Tu644+QV5b8rgY14viwBIG7ugDV9ftIihqxjxwDB4US3FUipT2jz30zb2AzHrYA+C4Gpj9cH3ULXkIe77YgmbPfqQP2bVAaQ/1O12NzR3P4BP/2xY/jE5zSojLBUFQfEJU4n+4+CJlCoVhBCywopMACBptwg/4rWAgABJfmr6DgUTRD/7zuScDHDQOKLrQZ248YRQPF8e1eEmFDq410ENoepjPNRMCSai44hSb6UG1Fhot0icsaunvBsCW3IsVZwwEshO7Au5oESeALKQgL6dzqSBKBT36by2I2/WoxqRRnLplBBCE8145+r5GXUk7SFGEC4ZaFDLQJCg2csFR3Ydi4YGoNw9PMYdtGl18MBDMCj6FA4zymgPdU9MOeMSF6RDOkgKC22dCdyZ+uM9FLIGdQpcWg2HodQYTkEZUbKR/qM0MBLICmRYx+T2pSClxO6JvthTX6TUBmKROLqqtFEa06GFFDCORQCCAFElk7FDbyXxgIBD1gyAuJYB8tNBugBjrEMJKQVyX/X1QmBXNeRxyEVFhIIaY8mgPLlRTIVOj/zgug4pwLsjIdJ3CRtRm9I+0FxesuGjkFMQDsE7GpRT9BSbjz+G4GS0IMxRFIISBZ1Y4l9+VwrnChQqpBYVx+0wr7vG4oHaXOUwKsOpaEMAm4sogPwRjhPciIKaAnRazFQJwMWAnF7cFTpS1SyAXLhIrjBFChlqo56aPLkDzKX2LP1FXBy6g6Vjg92SIxQGtYgtrDoDBBVQt8ArAIsBGHBWui3NtAVwYOmVZ4T//XY4LAjmQoQMYSiFQ4RGFG4sNGDqQbdgmWtAs1n1rP6XrU9iWo6bYlU5BIB5/NDZj1zZ3rtI4R3MFovfTgi2/l/YdBgsY3M2U8euO1xgQR5yApD1kTdOxyVCgvo9F4ETtSRSyMjjHxnAGwVn0WnUcMqBVHR5C0EPAHaFtdezw3KcwrRXynQg0nsPdAq9CIwJJafuz05CCdtSpFF4TQFBBSAI3+L4VJIyCA9y9Wx7ri0G/uepiAFpuxeEQ3o7qV7Zno/dliFHXK5cF0rEuxWhqL5v3FOSkFcbmf17HZI/CvCmDQLQ/DGE200LALGdtt32LuYzZXo33djTX0T/mXiZrIAMDNk/HDmRrG5tHgjZXwCoAOlzIxNpTIjklPlP6if0IvOKAfhyvaJBPCGPzvWmflj0k/Y4B29IestBJexkUw/+76aXYpC6MO959FO0m07pCjp0K67A21I+ozc2FSV3qAtiZ5nrdV7hueDZWDZJgYEFgv8DtTwF8gyhszx6ADzYnu2s7g24KximQxesS3bP2//AggMTgyb7CokJDMFvmEJ1XYj+DNVNYS6EogvBkjY2LBr34Hm2vFAMkWT8LXKcU6nD2mbz22FjnpVbXABcG4rFu7kTqmKj3xIcqnHWx8HvO6PHPe2ubE+2zFJQTx6z8xn7+K1zuf+s6bDpugQRcBnOQuN3wWs1xy7TfUpBHgSneW+keQL4fOCCcOWLqnpX3VurURt83InRYQWEa+S5iLozmfhT7vcAizUIIzD1YoviYzvv0uy7kQ98RZQ9pYLcdQgl/T/flNl4Dd0yCmAgElbmC99IM8gsIJNdu4HsR98SmF+8BC7r/4rSzf41XwCvgFfAKeAW8Al4Br4BXwCvgFfAKeAW8Al4Br4BX4PAp8PcBgazwQSeg0/6N+IP7EHdwH+LT/s2gDEMpdIqSTlCWKo1MgoAY5impJ6jT2Ski/mBqwa8rVVos2dnhwAUm8mk4OzXpADDBqV16WVDUVJcSLiTk5pqS80G1nL6kh8a5FdPDIhc/cNUCED24H35HN/Q7g/zif8WUUa9g1I9W5KEHr/RQ9UyMH3UFOpxCdaAfMXvoNIz4WeNCSh7DERt8IljjI8IYKb1GO0vsFjvUjUROfcrD/bCopNFg+uA/LjjVrCfmowo4orW46DgFYSvYM4wRFmPkVL5+XtTDfXNKovKpORu5J6jVlcEs9PlD5cR1UHhl4En5Jy1C6VF9fsDOkBRrby5LcrpZHF3o3vRhuF4vF+LV9cPex4AgqZUIWEGvFY3UySJwdbEil6uROROpy4k+VA9BICqyaWGjSEV1p9BpLjXuqW1zWwqKDtYmxXHtYPGlRsH3KieAre/Lv52T8rF6mMOG3WcJKoKXkBgw7lvmBKXjmIE17oza1mFhK3DQsVPKgduOFjQMPnH6sDhTSBHFYJzoPiHFSgHiYvq2Fu0ZilF3BXauCn5X2lWcrRTLsz5qgJ0VCw1ksfZiAIn0lJP4AsPp6erAVSAcJ+4sZ8XZ4GR/DncWK467BXEX7AgdUlwXg+AztPgbOjhJMUrGPIEqMg5clwqLfRNIxE6a6/i3E/5BX8kULsGcTBiYEo1D1wRzLVDnBHNuCCAFLZza/KvuFQxaWGEyR8EwD4BO53FxajI4wNE+AIG0yMVFKlqDxNGCi6dWDDTIwAqI9n4mbqCtwTR6n+o6Iu5ojjtKsa5NASCeU2Id7grY6ATwmDlcqPNZUOhz5mbuD7Ze5gfl5veZf0GbxMcjQosDz0Xi3BO4cOVw3MptTTPXDAMBZY0SWNagOnH1Ct0yBNwLnYXMXUiL5eaGZuAbu86Jtram8ZW4exKDeG1BCvqYRGjJ2FWwIwBi3b2HQa60DgmYF7ihuUXXoMgrrxUnP1kjxf1MAFaG8VxXFh1fNH0FcxePIXUTZNiP+rf0dZk/8ugvh22vZn0ttl8p/BM1nkIAW27cbTPZY1Gxn9YrAZYdlxbndxnKVq0MOotytDKt5UMUhNF9V+BAZdC2uuRYO5h7XBRwpiCq3moQ78rtIYBHFu9jCRSxNdscrML1NlhHGGaittG1l8AE49psr2ewpq3LzjrPazlPXLJXsDXFXCejIaBw3pe9KxBp0hSbOpfjyMwd745D26naf9hlTh1RFKQL49icedPcdQKIWmCVYO+pDoGhc6e6JyngJxCf9XmFNxSssvguvrkAjjPnQx1XfNvq6MefZXtMhfR07IQwtK6RticgpzEeywo98xzl7jPUScpAqMDNR8c07xt0jotyGY2Bsg1cs0g23pvwoitNp26Y1pbm6CnvTddEoFNIO7KbFK+3tpa5jlbO94B8oXbbXyoYGcBHztgMYmW1fweOn8Vdc2LXoxgAVuOk3YMLoduNQaJyGCMALAP9bZ4hmC0PvRQ0p7XZXi9rlX7N4AhdJ3Yw1++lMfObubny+6ibqToC2VgI92vmMiVwmoxDhZG0L4WuVuqBxq52tJcogQjPFeIyF7iSudde3D2xuZkW6v4L2Mf4v/YKeAW8Al4Br4BXwCvgFfAKeAW8Al4Br4BXwCvgFfAK/MUK/I1AIIUrKK6CrNTTfmewJ44jYNJYZn74TW42BAMdeRyyjpR4K374mJkR2rAX9LqSBAGR84VZ2hfGJjz2Yamd3rcH9HLaWR6G5lfUdEEI56E9n751onzc09pB8UwfVmshrsLll2BFk7Ls9pP22w+Y9+ZHmPrOLiRnH4uEi2ugV8sL0OYM+lsgdetK1B33kRNfdjSDQAxS8Sl0um56gE6FGDGykcKdAz5w4S4EGeSBs0E+VAOQ18uPc9o7iBVwbA7ce7JCiRafok5Ya4FH4BE9mcyFLItBE7cUAXkCT6LgQbj8nQvPSMSFwAcWQeVel5OkwPUoeq32DyvQxUIWThRMUNy0+A6DOMzlwbQtskZy8l2iyhTCYWiEfqIjybgfFsoNyJpKwCkDF6LcDfjW9f0C9x0H+CrWBJjbGLBCtkWlmSOQY7EQ1U/MQSE8TWzOHXZJWpJQh40QPApdN+w0usR7UPFSXBnUsYEAL4OVuLBgkT/0zgqyBEVbOzXvOC0EJ7dlPpD3lgIpw2NUCLX+4cTKBU4KVtC2ZgoiYXSMaaEmjAWzO6exp2CUunWE8WAhZCb9KAYysBPYQcFI+5f11wDuMIgrBLdCMNIccCwyxiK61M2K5xsCIsQRQ67fIlCiASppCysSWWFYgQxyTNDoIhnn6kIQgHsKGxjEo59rjkGBy1F+BcOg0BY7pqy6beNG9eBYIy3CakyHwW8CBzjzkbmaMNimbaEuLAJ0KCgScwJfXBTE3SGIn1J3Cyn60XvR9eopehfaLNa1KaBWlDklR39RGM+K/gqb2HoZOFUEEEpxJpa/ok0MeJQCfxQQ4EJ2MUXtwClEC54S5yjuLNJPtc9bO0eBqTHuDwE44zroWDuLe0oQTWhrGv9pLnsSlTUAdALXEFkPeR3Q+EIpLIfOK7QOBnMGO7aE66gsQ7pX4DHrxMTo3MluD0H72r5C517XhYjnAneNV+eVwA1RtAzXuNi+crj2as58GoApCmYYeMWwhAHR5kgXCwKpY4eztuQAgThWVfpHCIoZeGaglu15dH9lzmfmDuSujxY1lgOqCR3x8l0TFNJiEFojHAOYK4jXjAGBuE2kX3Ifsh1Z4JBnQLVBIwplM9wkIKuB0oGbGcNC9HcKQjgweQAt8biSMRDXOAGfdTpFQKD3nkSb5y3q8UiJOIxxlAr2mg74lGPvFLPmhS5GutM1iMOuI3Y9C+BU3TcF+0gF76i78t7O4pcUJspFZ255Zxy486esMwYRaZ8MHJfsWsM1Q/Y8cmCB95W8B1TgkQHtfL6P8FhX4Mv2QoY1uyCh9r9grjA4JHA+U2jagA9zV8oBnhfmO5qOiwA0d7+fGBxj+x2L1iuMa2ZR16JYcFAcRIMIwdz2AAEALu6VAnU6scF56qUOXBpFK9Cdweg63oLvowXBkwr+uLG1UePS+V6ojmK0jmVznqnFhcZ+/5M9WjDXBPFgtieOR4TmGnYEoiuPvXbnfXXvELgjGewdBe3ltZcs6Ht5UdvY/75XwCvgFfAKeAW8Al4Br4BXwCvgFfAKeAW8Al4Br4BX4PAp8DcAgfTErRZNCfphS/T0Awz22ElKdgSyGBGOttIIG3Wz4QIdxwsdLOB1R4cFgSLZwscUGfkBqRbDAvcPegiqJyO1SKOVjZgeEQ1CBCfgA2AmlxgtLTLIYUlzjTgC/a9vhOHVSuXb41J3bsTgh1dgFUdUlERWiaMFoiINNWJEIovoR+KmuKZgLjkBMBD7MN7VQCGJoGyvRQV2adHCRuxVKtBirkBhcS83DR1HkphCizz6Dq5cTyRrKpc654RuR3oRTnHSvVe99SB2QiqhBt5QvYoeVFORUgvD2g+iYiq0SBk+EnfoH0u1MKxEo2UK1oiuLNphKgSCpN0CMMCJR8q9/8U2hGmrTkpRTjz0u07RNt9+XZSJL7Zor8UCK1wFp5GjQaAwWskKwVZwdl2gQhBFERKNvZF2kyK8/b4WhsxdRV23BCrTwjgXx/T3uVHd0/s2WPT6tV/ZWAqvl95P2i9w+uCxIb8pjlMxgJV+pp2cl3HijMGov7cxIPNpUEiloo4VCN3msZgG+8zAtUALhblCH3axBu+ERccACIyKSjKnihiQLAAi1DFEry/6Pp3rsJnJ5pEAPtR2YRcmma+ixqoLCxjMFvRfmwfsXgTgyuEUFetiEQWqOH3Y+qvCIkGxWJ2qwv6gDmhBf9NIGHPCULcot6ArkJQUNcN+q/dqcKZT7BPYyPqJARsueKJxPIW+Nunv5rpRuDnFxoX8O4TVtCDLU5b1eff9bdYsylzi/u7hbBO6Lp1bA/DFBZocpxsH9BRXL42qtGJ50P9Cri3QxPozF0zdSERzWxC3uygXHR6fCvtwfJHGweS7J1HNDWqJ7bM2T9g9B1NvOO/k6FfB3OI4Q7hzlNP2AWCs+wyJlNHoKscJJpifHThQ5kjVQIveOdb0oBsczr2avWlsvyLQwoFLgzXT9m7ueixuSsH1myNgYJXjjgUHZrb+4MRZRsE7NoU5c7hFrgXrTgBS0xjUvpUbAO2Mx8CxSeMVZc1SJsz6DL+Hs68L2kTuU3eRzl5M+ke4zhlwbXto23sY1G1/b3vM0J0kaGa9N3aC1O8PcY3qYXOHkxkE2r7+abSZLjA7x1LadwZ2BLKIVYMj3PUmBJJ0dY5eG4K9ozpBFmbdjvodBXbMGdAWr2BvYI6Jur7G7p8DVzlziXT35baXU9A9NmI1aCeFOxXgMBDDXFlCKNx0d/dh8nmBC5/1DxqfBqnqGJddeexeynUIdeY4hYui+3AY9Vm0dcdZ99z9j+0RDEg5bPvZmPXK9mZRsKgT0coOZxqTZ22ibkcGRht4Gh62cPesof4Wv2pjNHSlNBCoMN9Lne8A3L8dqFGPG7DjJA9L24/oGm/zuTka8h8r5BY118SsEY4bU7AnDhw13bnC2RMUaU9sUHlh7r+4+w3/Oq+AV8Ar4BXwCngFvAJeAa+AV8Ar4BXwCngFvAJeAa/An1fg7wECWSHYiX4K47LIFl0fSrKluERvMcBiD/M1+oAjO5y4hrxf58TTuKcJC2yvmGIQP/A0skMeVoYuG1xZyecdYwtL4uDhwkXuiy2ayiJD2AGJTplmpOH8hufj3sblUfeEI1GSUqnoJz0Tqal7sHrVOoxfkoTkQLtSXBDJOsKAqCPFych0YIiACivqOsH/NlcEezirrjrBA2KXbjFHIXto7UIm0XLIPalODgiRu4auXlY0suKEPmB23z6oXIWfYZ8nwEEINTj2QeE7RBX81dKeW9QK2eGD8txBDXUo4Utzr08IKymKFlUjpR3ca4u6zphCW4ExCna7pgX3YOe67O+L+74FDaiYNrXiQVAADgtmIWilBVYtrAkCIjE6Mb0r+FOR307LK5Tg/HIIOWhxnQtaznsaMBE0o1t4E83sNL4bdyHzgRXRncK99SMrCPMNOGMhuDa3j+b2OzF9mE/fu33N+moILAYtHjX26E/Dk/FRxdpc+5BbyDQYR6Ept2hpsFGUBuYq4gw1jXGInktj+5xbOHZBLnWSCGcSB94I4ZWizym5OSflNqe7cJQzLznFYovXiO7DUpwSaMctduZ2n9HAZaiTAjQBBOhoG7SvgbaH49qKA+nkMm8HTZ9LGxd6zspvbvkL2oQHszM3BuBH7Hxp+4AQBMkBQBhWwZcZC0m5YzUcy9HziNtnlNi199HrlEkxtz2J6hZ8truW2n8LCMFTZtTalRuo6K4h2j/cvsfX48Axiuzasi+vtn7szgmxa3wIyxQOSjucezX3HnPrB+Zmls96ZdBznutVuLeSTzOQQYHjYG109i7OOMqxPrqQtQsXKrwTu04Fa5U1TABMyJ4jgLicdTTcK8SCrM48Yf9py3Ns33D7q9534O5WwP4o2BPT/bGLSjoiDWtjy+UnCQi0YSpaz6SFPF5iwcgRqAS5Aul3B408yzkvx87zecxhgdNRLr+fyzgMvw84e5XgPWSsh9vFcL/i6hy0kwLL4foRs54Ge5botT9c22PW+4AicSCkPL6PBPt26yPmxhdAQGGj89oW7KVUR3dtdB0RXaDNoLFc90X5zf0ydoKulMt+NgDo/yoIyD48x/xuY1f3jzn2RzrfR60zBtu560wMJMP7PgegMyg1zzUgt3U8VjP3MIr8ney1zc3O5mf3a27svjj3/Wd0H3Tml6h2Oxx74sLu4QrqT/7vvQJeAa+AV8Ar4BXwCngFvAJeAa+AV8Ar4BXwCngFvAJ/rQJ/IxDIHkDbKWuNMLBoG3J9MXcGs4+3E+LBg1ezVJdYCTsZmeN1fAq2iPFJ4ZNlfc4cCx5YR7DTxPwUtoDeERYY+LddQCXHK/VJvT5cBhU9MtPFPSnjoDghZR6SWBpzjnAjGTji5kiJAitBMBAVROifIzReJoR9wmpE7D3E3k9eGshjY35oXOA9yY2GUJB+ZvBR7mdGP6yOlsgFINz/dtol6gXutQdVKv2N2Ne7jj5hxSS3ewuLDKHzQ96dQD5XXGHy6U92VVw4MA3cjDEXqHI/raD+5/6uq617PVbczUvHwzEB5jMOYkC7sKhu/cSKJ7lpaNXswvTHWCghLLCHYzO3vlrwe+feJ5y2jJIwl/6e61yQT58JqomF61uFG3uxF5FPsc3ajIWT4lA09BdqFnb72P7vzqM2D+U1/mP6bo65I785Ob85xenzuc5HMeMnuIUYOKRQetg9Ou3qzAvBXJPjveR10fCW+176foft2oo63p12zTHP5dbGRX3//H7f5hXRICcAqq/Ns4/mpaPN21oM5bfX+3QK1zn7fB7rZ27tnMuYz/l+zi8VtIbk6L/FHUvFbR/389y1y3HbixlOua+Jhd1fHa5xndv9Fne9si2hRq5FrfnufeW29jiQUV5NkF8/LlQfC/t7zjXBHUt57VVtHspt/+VedEFrXM69XG5OSPaO/Nt8iCA9dAWlPTG7sZCTqO19CQQqqS6YFi8Xu3fKa89UUH8q6J5ymUtyW9ddl6g8vxPktp7mPhfkvv/O7fXu3jKX+TLP+cjdjzrrOv++7R0L03fcdUxfyy8vyh42xwTiTCG2Dv0n9rNuzwzB3tyHbW7zWWG/F8bAg9yEue0rC3vPeX0HsHYwDWV8ujBh9HwR9oO8v//lNlf8VXviwt5/cdc2/zqvgFfAK+AV8Ap4BbwCXgGvgFfAK+AV8Ap4BbwCXgGvwJ9T4G8CAumDQzo56riCSCSKnYh0ispRcRJSSAoLpRqBUpjXFeu0acxD3hztW5wH17HF0lw6jb1tYDmfwSAQ/0MwUCYBQYekGOLEhHAhnmN/SuhJ6CORRaeiS9Cp6Bg3oOChe14PZN0H87GFe/eaY16f16/mKVVBGub32fkNuEDEYozKPAo9ufAL8uYFfdaf1SivWyhIu8Lcep43VZgX/4nfKcI4iNJY549cPzmXdsit++QJehTU1wrRjrm+d0Hv+ydkDIJc9D0O+/iLvbbYAlLM30d1ydz6Z1EvMK/fjyn2RV1GQeOioPmsKO3xZ/VwP6soY6Kge3TGSaEkL8z7FUOXIrVLUd4/v989nG3yV+hYQDsXOIYKMwfmpU9+4+lw94HcrqEoc4K7tha2bxSqsxf2zZzfK8rYjL3ufBeh6Ik76lcLeF2+/aSo1+tKUoh1NMdn/9k1zllb82xCgSYkGiwDkYx0mJsoxTPKXxIIdIQDAVEsWLzs0fJc94s6VorRfYq7XynqXJDvdi6v8V2U+dL6dkF9+nDMccXR+b+1n7VrLe7eojh6Ha65Lr+2LGhcF2VP7M6LBb1vcdreXvOfWMf+zPX513oFvAJeAa+AV8Ar4BXwCngFvAJeAa+AV8Ar4BXwCvydFfh7gUDU0vwsUB4IBqeACzptH/SQwr6uOAWA/yvd0KK2skCFDgZ/KA7NIKBMckLKDLRz3ZCCWLW4IwGNVeOCiMVy/V+5RX8dXgGvgFfAK+AV8Ap4BbwCXoH8FOAoJcdJNDM9dMZkk5R4IL4EsuMIACqhUbi27/XSegW8Al4Br4BXwCvgFfAKeAW8Al4Br4BXwCvgFfAKeAW8Al4Br4BX4L+nwN8IBDKRi3pquRAnle2tC3WS9r/X2IX7ZDupq8UPOgWtQBAyM/RkdCaFxfDbZfOp5zgpfpArEBVD4ikWgQohceDYItbFn5gsnP7+t7wCXgGvgFfAK+AV8Ap4Bf77CsTC8QbD6x44iBSmPS/tgz38/t9vM38FXgGvgFfAK+AV8Ap4BbwCXgGvgFfAK+AV8Ap4BbwCXgGvgFfAK0AK/OdAoIfe94r/f6OAxCEw5sMnobMkDoziEThOjf7MgKoIsilKjYGfeAF/4ggAcqMRPAT0/03T+wv1CngFvAJeAa+AV8Ar4BUQB9GY/XAQK8yOQArDRyJ+3+v7i1fAK+AV8Ap4BbwCXgGvgFfAK+AV8Ap4BbwCXgGvgFfAK+AV8Ar8n1Lgh/sb5Hs9kezsgPj4Uxd+2gPv/qnX+xf/pxVwih9cCFH4h2IS+H8rCETFD3YF0n9AEBCBPxaP5iGg/3TL+c/zCngFvAJeAa+AV8Ar4BU4HArE7odp/xvC8LTf9fvew6Gzfw+vgFfAK+AV8Ap4BbwCXgGvgFfAK+AV8Ap4BbwCXgGvgFfAK+AVOJwKNSbYngAAIABJREFU7H7w4nzf7rCBQKcOW344r9u/139MgbAAQh8pEBD9lxOxZjAQX5MHgP5jTeM/yCvgFfAKeAW8Al4Br4BX4C9WwGJzY/a/tu/V7a9chAfg/+LG8G/vFfAKeAW8Al4Br4BXwCvgFfAKeAW8Al4Br4BXwCvgFfAKeAW8AoVQ4MeRl+b7W4cNBDpl8OuFuBz/K/9/KOBAQL7o8f9Hk/mr9Ap4BbwCXgGvgFfAK+AV8Ap4BbwCXgGvgFfAK+AV8Ap4BbwCXgGvgFfAK+AV8Ap4BbwCXgGvgFfgf16BPeM65XuPhw0EOvWOV/7nxfQ36BXwCngFvAJeAa+AV8Ar4BXwCngFvAJeAa+AV8Ar4BXwCngFvAJeAa+AV8Ar4BXwCngFvAJeAa+AV8Ar4BX4bynw4/gr8v3owwYCVbh74X/rHv3negW8Al4Br4BXwCvgFfAKeAW8Al4Br4BXwCvgFfAKeAW8Al4Br4BXwCvgFfAKeAW8Al4Br4BXwCvgFfAKeAX+5xVIerRjvvd42ECgs4Yv/Z8X09+gV8Ar4BXwCngFvAJeAa+AV8Ar4BXwCngFvAJeAa/A/2PvPsCkqNI1jn/knJNklByMKKJizgkxACZEEdHVxSxmF9eMCeM1IYKuiiiy5pwDZlEkg0QRyTnDfd7j1lBTU91VPdM90wP/ep597l26wjm/OlXd9553voMAAggggAACCCCAAAIIIIAAAggggEBRCcy49Yikl05bEGjHW78sqj5yXQQQQAABBBBAAAEEEEAAAQQQQAABBBBAAAEEEEAAAQQQQAABBBBAAAEEtnmB32/YL2kf0xYEan7XD9s8Jh1EAAEEEEAAAQQQQAABBBBAAAEEEEAAAQQQQAABBBBAAAEEEEAAAQQQQKCoBKZd3THppdMWBGp936+2aUtRdZPrIoAAAggggAACCCCAAAIIIIAAAggggAACCCCAAAIIIIAAAggggAACCCCw7QqUKmE26fKdk3YwbUGgw4dOtd+XrNt2NekZAggggAACCCCAAAIIIIAAAggggAACCCCAAAIIIIAAAggggAACCCCAAAJFJLBjjXL2/jktkl49bUGgGz+YZy/8sriIusplEUAAAQQQQAABBBBAAAEEEEAAAQQQQAABBBBAAAEEEEAAAQQQQAABBBDYdgVO26Wm3XJY/aQdTFsQ6Kd5q637C79vu5r0DAEEEEAAAQQQQAABBBBAAAEEEEAAAQQQQAABBBBAAAEEEEAAAQQQQACBIhIYedqOtnv9ikmvnrYgkK5y4wd/2Au/LCmi7nJZBBBAAAEEEEAAAQQQQAABBBBAAAEEEEAAAQQQQAABBBBAAAEEEEAAAQS2PYHTdqlhtxzWILJjaQ0C6WrnjJppn89YGXlhdkAAAQQQQAABBBBAAAEEEEAAAQQQQAABBBBAAAEEEEAAAQQQQAABBBBAAIHkAvs3q2xDT2oaiyntQSBdlcpAsezZCQEEEEAAAQQQQAABBBBAAAEEEEAAAQQQQAABBBBAAAEEEEAAAQQQQACBhAJxKwF5J8hIEEgn/2neahv121IbM3uVzV62wTZu3sJtQwABBBBAAAEEEEAAAQQQQAABBBBAAAEEEEAAAQQQQAABBBBAAAEEEEAAgQQCpUuWsMbVyljnxpXspPbVbff6FVOyylgQKKVWsDMCCCCAAAIIIIAAAggggAACCCCAAAIIIIAAAggggAACCCCAAAIIIIAAAggUSIAgUIH4OBgBBBBAAAEEEEAAAQQQQAABBBBAAAEEEEAAAQQQQAABBBBAAAEEEEAAgewQIAiUHfeBViCAAAIIIIAAAggggAACCCCAAAIIIIAAAggggAACCCCAAAIIIIAAAgggUCABgkAF4uNgBBBAAAEEEEAAAQQQQAABBBBAAAEEEEAAAQQQQAABBBBAAAEEEEAAAQSyQ4AgUHbcB1qBAAIIIIAAAggggAACCCCAAAIIIIAAAggggAACCCCAAAIIIIAAAggggECBBAgCFYiPgxFAAAEEEEAAAQQQQAABBBBAAAEEEEAAAQQQQAABBBBAAAEEEEAAAQQQyA4BgkDZcR9oBQIIIIAAAggggAACCCCAAAIIIIAAAggggAACCCCAAAIIIIAAAggggAACBRIgCFQgPg5GAAEEEEAAAQQQQAABBBBAAAEEEEAAAQQQQAABBBBAAAEEEEAAAQQQQCA7BAgCZcd9oBUIIIAAAggggAACCCCAAAIIIIAAAggggAACCCCAAAIIIIAAAggggAACCBRIgCBQgfg4GAEEEEAAAQQQQAABBBBAAAEEEEAAAQQQQAABBBBAAAEEEEAAAQQQQACB7BAgCJQd94FWIIAAAggggAACCCCAAAIIIIAAAggggAACCCCAAAIIIIAAAggggAACCCBQIAGCQAXi42AEEEAAAQQQQAABBBBAAAEEEEAAAQQQQAABBBBAAAEEEEAAAQQQQAABBLJDgCBQdtwHWoEAAggggAACCCCAAAIIIIAAAggggAACCCCAAAIIIIAAAggggAACCCCAQIEECAIViI+DEUAAAQQQQAABBBBAAAEEEEAAAQQQQAABBBBAAAEEEEAAAQQQQAABBBDIDgGCQNlxH2gFAggggAACCCCAAAIIIIAAAggggAACCCCAAAIIIIAAAggggAACCCCAAAIFEiAIVCA+DkYAAQQQQAABBBBAAAEEEEAAAQQQQAABBBBAAAEEEEAAAQQQQAABBBBAIDsECAJlx32gFQgggAACCCCAAAIIIIAAAggggAACCCCAAAIIIIAAAggggAACCCCAAAIIFEiAIFCB+DgYAQQQQAABBBBAAAEEEEAAAQQQQAABBBBAAAEEEEAAAQQQQAABBBBAAIHsECAIlB33gVYggAACCCCAAAIIIIAAAggggAACCCCAAAIIIIAAAggggAACCCCAAAIIIFAgAYJABeLjYAQQQAABBBBAAAEEEEAAAQQQQAABBBBAAAEEEEAAAQQQQAABBBBAAAEEskOAIFB23AdagQACCCCAAAIIIIAAAggggAACCCCAAAIIIIAAAggggAACCCCAAAIIIIBAgQQIAhWIj4MRQAABBBBAAAEEEEAAAQQQQAABBBBAAAEEEEAAAQQQQAABBBBAAAEEEMgOAYJA2XEfaAUCCCCAAAIIIIAAAggggAACCCCAAAIIIIAAAggggAACCCCAAAIIIIAAAgUSIAhUID4ORgABBBBAAAEEEEAAAQQQQAABBBBAAAEEEEAAAQQQQAABBBBAAAEEEEAgOwQIAmXHfaAVCCCAAAIIIIAAAggggAACCCCAAAIIIIAAAggggAACCCCAAAIIIIAAAggUSIAgUIH4OBgBBBBAAAEEEEAAAQQQQAABBBBAAAEEEEAAAQQQQAABBBBAAAEEEEAAgewQIAiUHfeBViCAAAIIIIAAAggggAACCCCAAAIIIIAAAggggAACCCCAAAIIIIAAAgggUCABgkAF4uNgBBBAAAEEEEAAAQQQQAABBBBAAAEEEEAAAQQQQAABBBBAAAEE8iewcdMmm/z7XHv9o2/s218m2dSZf9iyFavcyapVqWQtmjaw/ffsYEcfuKe1bNrQSpYskb8LcVSogPx/nTTD3vviR/v6pwk2YdosW7d+g9u3XNkyzr/zbm3suIP3tp1bN7PSpUohiUDWCxAEyvpbRAMRQAABBBBAAAEEEEAAAQQQQAABBBBAAAEEEEAAAQQQQAABBLYlgc2bt9hn3/1qdz4+wiZOnxOra212amTX/eNUFwwqUaLoAkEvvPGJXXvP0Dxt/sfpx9rV/XrE6ot2WrN2vV1zz9P23w++jn1MnB1POGwfu/PKPlahfNmEu3v+Ax98zmbMnR/ntNasYT0bePGZdsBeOxPIiiXGTkUlQBCoqOS5LgIIIIAAAggggAACCCCAAAIIIIAAAggggAACCCCAAAIIIIDAdiewctUau/upl23Yqx+k3PfSpUtZ/15d7aIzjy+S6jTrN2y0G+4fZi+99VmetheXINDadevt/qGv2uMvvpWyvw44/9Rj7LJzTrTy5RIHjfJ1Yg5CIE0CBIHSBMlpEEAAAQQQQAABBBBAAAEEEEAAAQQQQAABBBBAAAEEEEAAAQQQSCawas1au2nwcHvl3S8LBHVJ727W/6yuhRoG2rJli738zhd27b1DbePGTXnaXxyCQFoK7KHhr9kDw0YXO/8CNZiDtysBgkDb1e2mswgggAACCCCAAAIIIIAAAggggAACCCCAAAIIIIAAAggggAACRSGgEMojz73uqtEUdKtUsbz9383/dMtUZXLTElrLV662abP+sBfe+NRGf/BVaAhIbSgOQaAvfxxv/W54wFatXlsgtsLyL1AjOXi7FSAItN3eejqOAAIIIIAAAggggAACCCCAAAIIIIAAAggggAACCCCAAAIIIFBYAhOnzbbeV99j8xcuDb1k10M72+V9TrIm9eva5i2b7ZeJv9vND//Hxk6YHrr/EV062r3XnmdVKlVIexcWL1thfa65336eMC32ubM9CKRqTFfc8aS989n3oX3qtEtru/aCnrZrm53c52MnTrc7Hhth3/4yKXT/ow7Y0/lXqlA+thE7IlAYAgSBCkOZayCAAAIIIIAAAggggAACCCCAAAIIIIAAAggggAACCCCAAAIIbLcCWlZL1YDuGfJKqMHJR+5n/770rDyhEoWGLhr4sH0/bkqe40qXLmVDbr/MDuyU/qpAhREEyu9gWL9how186Dl7/rWPQ0/Rt8dRds35PfIsm/bDuCl21oB7QqsBtW/Z1J667VKrX7dmrnPO+2ux9b1+sP02ZWaea6kq0PBBV1rHDi3z2xWOQyAjAgSBMsLKSRFAAAEEEEAAAQQQQAABBBBAAAEEEEAAAQQQQAABBBBAAAEEEPhbQMtrXTTwEfv8+3F5SKICJa9/NMb6//v/QikvPOM4u6rvKVaiRIm0UmdzEOijMWPd8l4bN27K0+eG9WrbsEFXWIumDfJ8piDW3U+9HOp0y6VnWa9uh4Z+9uzoD+3GwcNDP5P9RWcen1Z7ToZAQQUIAhVUkOMRQAABBBBAAAEEEEAAAQQQQAABBBBAAAEEEEAAAQQQQAABBBBIIvD77D/t7KvvtZl//JVnr93aNren77zMalarEnqGqTP/sN4D7rW58xfm+Xz/PTvYIwMvsqqVK6bVP1uDQEuXr7L+tzxqn3+XN1AlgKv7dbcLTjs2TzBq9dp1NmDQEHvjo2/yONWqUdVV9lFVoLBN1YBUSWjRkuV5Pj58vz1s8PXnm8JcbAhkiwBBoGy5E7QDAQQQQAABBBBAAAEEEEAAAQQQQAABBBBAAAEEEEAAAQQQQGCbFEgW5jnukL1t0IBzrWL5cqF9T1ZNSJVvht55uTWuXyetbtkaBHrprc9coCdsS7S8l/b9c+ES63PNfTZ+6qw8h+7SekdnqEBQ2KYA0DnX3Ge/TPo9z8ftWjSxp++83HaoXSOt/pwMgYIIEAQqiB7HIoAAAggggAACCCCAAAIIIIAAAggggAACCCCAAAIIIIAAAgggECGQLAi0Z4eW9tTtl1n1qpVCz7Jm7Xq75p6n7b8ffJ3n8/p1a9qwQVdaq2YNC+UefDN2ovW85I7Qa/3j9GPt6n49MtaOeX8ttr7XDzZV6AnbFKbqccwBoZ9NnjHXeg+4x3SO4BYVxEpWTaiw/TOGy4m3KQGCQNvU7aQzCCCAAAIIIIAAAggggAACCCCAAAIIIIAAAggggAACCCCAAALZJpAsCNSwXm0bNugKU3WfsC1ZEEj7j3jgWtt71zaF0uWiCgJt3LTJHnnudbt/6Kuh/dx/rw720I0XJgxTJWv3CYftY3de2ccqlC+b9f6FcpO5SLEXIAhU7G8hHUAAAQQQQAABBBBAAAEEEEAAAQQQQAABBBBAAAEEEEAAAQQQyGaBqKW2LjzjOLu8z0lWulSpPN0gCGQ2bvIMO/e6+23+wqV5fEqXLmVP3HqJHdJ514RDIFkQqF/Po+3aC3paiRIlQo/fsmWL3fHYCHtixNuhnxdmECubxzhtyx4BgkDZcy9oCQIIIIAAAggggAACCCCAAAIIIIAAAggggAACCCCAAAIIIIDANiigija3PvKCPTPq/YS9O6JLR7v4rK7WesdGVqZMadu8eYstXrbcfho/zQY/MzrhkliFGUQpiopA6zdstIEPPWfPv/ZxqF1URR8dNOq9L+3y258IPT7OkmZ3PfGS/d/zb4Yef991/eykI/bbBkctXSquAgSBiuudo90IIIAAAggggAACCCCAAAIIIIAAAggggAACCCCAAAIIIIAAAsVG4Msfx1u/Gx6wVavXprXN23oQKJlbpYrlXTWg/fZol9T0pbc+swGDhoTuU9Ag0KAB51qPYw5I6z3lZAgURIAgUEH0OBYBBBBAAAEEEEAAAQQQQAABBBBAAAEEEEAAAQQQQAABBBBAAIEYAlGVbWKcIs8uDevVtmGDrrAWTRvk5/CUjynsikBLl6+y/rc8ap9/Ny60rad3PdgG9j/TypYpnbQvVARK+VZzQDEWIAhUjG8eTUcAAQQQQAABBBBAAAEEEEAAAQQQQAABBBBAAAEEEEAAAQQQKD4Cfy1aalfc+WTCYEuqPVEAaOidl1vj+nVSPTRf+xd2EChZJZ96tavbkNsvsw6tmkX2JVm7+/U82q69oKeVKFEi9DxbtmyxOx4bYU+MeDv088KsyBTZUXZAwMwIAjEMEEAAAQQQQAABBBBAAAEEEEAAAQQQQAABBBBAAAEEEEAAAQQQKCSBlavW2H1DR9nw0R/axo2bkl61zU6NrG+Po2zYqA/s18kz8uy7/54d7JGBF1nVyhULpfWFGQSa99di63v9YPttyszQvvXv1dUuObublS5VKrLvydp9wmH72J1X9rEK5cuGnmfN2vV2zT1P238/+Dr0c4JAkfzsUMgCBIEKGZzLIYAAAggggAACCCCAAAIIIIAAAggggAACCCCAAAIIIIAAAgggsGDxMnvj42/t7c++s0nT59iyFascSvMm9a1jh5Z28pH7uf85Y8586z3gXps7f2EetLNPOtxuuOi0WGGYdIgXVhBIVXgee+FNu+uJkaHNbtWsoT15+6XWtEHdWN2aPGOu9R5wjylcFNwO328PG3z9+VapYvnQc61avdYuve1xe//LH/N8XthLs8XqLDtt9wIEgbb7IQAAAggggAACCCCAAAIIIIAAAggggAACCCCAAAIIIIAAAggggEC2Crz+0Rjr/+//C23eozf/0445cK9Ca3phBYEm/T7H+lxzf2j4SZ0dePGZ1vvEwxIu5xUE+XPhEutzzX02fuqsPFbtWjSxp++83HaoXSPUsSDHFtqN4UII+AQIAjEcEEAAAQQQQAABBBBAAAEEEEAAAQQQQAABBBBAAAEEEEAAAQQQyEIBVQ266OZH7Nuxk/K0rkXTBjb0zsutcf06hdbywggCrd+w0QY+9Jw9/9rHof3qtGtre+RfF1mdmtVi9ztZVR9VAvrPvQNst7bNQ8/384RpdsYVg0znCG7HHbK3DRpwrlUsXy52W9gRgUwLEATKtDDnRwABBBBAAAEEEEAAAQQQQAABBBBAAAEEEEAAAQQQQAABBBBAIEWBjZs22UPDX7MHho0OPbJvj6PsmvN7FNqyYGpEYQSBvvxxvPW74YHQ4E3p0qXsgRsusGMP6pSiptkjz71udz/1cuhxV557sl105vF5KgxpiTIdd8+QV0KPu6rvKe44NgSySYAgUDbdDdqCAAIIIIAAAggggAACCCCAAAIIIIAAAggggAACCCCAAAIIILDdC6xeu84GD33VnhjxdqhFw3q1bdigK0xVgRJtdz3xkv3f82+GfjzigWtt713bpOyc6SDQilVr7Io7nrT3vvghtG1HdOlo9157nlWpVCHltv8wboqdNeCe0IDRjo13sMdvudhaNWuY67yTZ8y182980H6f/Wee66mS0PBBV1rHDi1TbgsHIJBJAYJAmdTl3AgggAACCCCAAAIIIIAAAggggAACCCCAAAIIIIAAAggggAACCPxPYPGyFdbv+gds59bN7OQju1jzJg2sQvmy7tMNGzbaHwsW21uffGvDR39o8/5anNBt4MVnWu8TD8tTwcZ/QHEMAr3y7pd29d1DbOPGTXn6ruDNE7deYvvt0S5f4ykqZLRr253sX/88w3Zps6M7/y8Tf7ebH/6PjZ0wPfR6BQkl5asDHIRATAGCQDGh2A0BBBBAAAEEEEAAAQQQQAABBBBAAAEEEEAAAQQQQAABBBBAAIGCCCgI1Oea++3nCdPyfZqexx5oN/3zdKtUoXzScxQkCJSOdnqNGzTgXOtxzAGR/VXwqe/1g+23KTND9z2968E2sP+ZVrZM6chzJdrhozFj3bJjYUGjVE6qJcoUSjqk866pHMa+CBSKAEGgQmHmIggggAACCCCAAAIIIIAAAggggAACCCCAAAIIIIAAAggggAAC27tAQQM255x8uF3Z95TIEJCci1MQaMuWLfbYC2/aXU+MDB0i9WpXtyG3X2YdWjUr0BDauGmTPTT8NXtg2OgCneeS3t2s/1ldrXSpUgU6DwcjkAkBgkCZUOWcCCCAAAIIIIAAAggggAACCCCAAAIIIIAAAggggAACCCCAAAIIBATyGwSqU7OaXd2vu3U7fN/Y4ZPiFASaOvMP6z3gXps7f2HomOnfq6tdcna32H1PNvBWrVlr9zz1sg195f18jc9Uwlj5ugAHIVBAAYJABQTkcAQQQAABBBBAAAEEEEAAAQQQQAABBBBAAAEEEEAAAQQQQAABBOIIpBoEqlalkvXqdqidfdJhVrtGtTiXyNmnuASB1m/YaAMfes6ef+3j0P61atbQnrz9UmvaoG5K/U+28+bNW+yz7361gQ8+ZzPmzo913mYN69nV5/ewI7t0tJIlS8Q6hp0QKAoBgkBFoc41EUAAAQQQQAABBBBAAAEEEEAAAQQQQAABBBBAAAEEEEAAAQS2O4FVq9fa8NEfuhDKkmUrbOqsebZx46Ych+ZN6luTBnVt711b2z67t7P2LZvkuwpOcQkCffnjeOt3wwMmm7Bt4MVnWu8TD7MSJdIfvtFSYb9OmmHvffGjff3TBJswbZatW7/BNaNc2TLWomkD22vnVnb0gXtaxw4t830vtruBToeLVIAgUJHyc3EEEEAAAQQQQAABBBBAAAEEEEAAAQQQQAABBBBAAAEEEEAAAQQQQAABBNIjQBAoPY6cBQEEEEAAAQQQQAABBBBAAAEEEEAAAQQQQAABBBBAAAEEEEAAAQQQQACBIhUgCFSk/FwcAQQQQAABBBBAAAEEEEAAAQQQQAABBBBAAAEEEEAAAQQQQAABBBBAAIH0CBAESo8jZ0EAAQQQQAABBBBAAAEEEEAAAQQQQAABBBBAAAEEEEAAAQQQQAABBBBAoEgFCAIVKT8XRwABBBBAAAEEEEAAAQQQQAABBBBAAAEEEEAAAQQQQAABBBBAAAEEEEAgPQIEgdLjyFkQQAABBBBAAAEEEEAAAQQQQAABBBBAAAEEEEAAAQQQQAABBBBAAAEEEChSAYJARcrPxRFAAAEEEEAAAQQQQAABBBBAAAEEEEAAAQQQQAABBBBAAAEEEEAAAQQQSI8AQaD0OHIWBBBAAAEEEEAAAQQQQAABBBBAAAEEEEAAAQQQQAABBBBAAAEEEEAAAQSKVIAgUJHyc3EEEEAAAQQQQAABBBBAAAEEEEAAAQQQQAABBBBAAAEEEEAAAQQQQAABBNIjQBAoPY6cBQEEEEAAAQQQQAABBBBAAAEEEEAAAQQQQAABBBBAAAEEEEAAAQQQKBSBLVvMLnptuj3+7fyc67WvW9He6N3GmlQvVyht4CLZKZD2INDvv/9uF198sc2bNy9Wj5s1a2YNGza0zp0720EHHWQ77LCDlShRItax7IQAAsVb4Mcff7R+/fq5Thx11FF2ww03WPny5UM7NWXKFPduWbBggfv82GOPtauvvtoqVqyYdoRU2pX2i3NCBBBwAlHPYdTnMG6bAv7fmR06dLDBgwdb9erVt83O0qs8Atx/BgUCCCCAAAIIIIAAAggggAACCCCAAALFR+CWj+bYwA9n5zS4WvlS9vbZ7WzvxpVz/u20FyfbS78uSrpP8elx4bf04+nL7IRnJ9qq9ZvdxVvUKm9vn93WdqoZPt9a+C38+4rc58KXL/IgULDLCgNddtllLhzEhgAC27ZA3In8LVu22NChQ+3RRx91IHvssYfdfvvtVrt27YwAxW1XRi7OSRFIk8D69evtnXfesXLlytmRRx6ZprMW3mminsOozwuvpUV7Jb0fJ0yYYEOGDLGZM2faTjvtZCeccILttddeVrZsWdPnDz74oD377LPWu3dv69+/f9E2uIBXJwhSQMBifjj3v5jfQJqPAAIIIIAAAggggAACCCCAAAJZKfDN7JV29DPjbdnaTUnbV7KEWZ1KZWyfJlXs4n3rW5emVayU/pENgQQCBIEyOzSWrt1oxw2baF/PWuEutGONcvZqrza2c730F1EoaE8IAhVUMPXjsy4IpC7UqlXLbrnlFuvUqVPqPeIIBBAoNgJxJ/LnzJnjqgHNmjXLqlatavfcc48LA2Vqi9uuTF2f8yJQUIHvv//eHn74YRs3bpzddNNN1rVr14KestCPj3oOoz4v9AYX0QXlcOWVV9ry5ctztaBx48bWvXt3FwYaNmyYq9RYXMeCv2MEQYpooGXJZbn/WXIjaAYCCCCAAAIIIIAAAggggAACCGxTAnGDQMFOH9+2hj1zSgurXr70NuVBZ9InQBAofZZhZ7rjk7l20wezbPMWs7qVytirvVpb58ZVMnvRfJ6dIFA+4QpwWEaDQPXr13d/hb7jjjuGNnHz5s1u4mr69On24osv2meffWYbN250+xbGZH8B3DgUAQTSIBBnIl/VLF7TrKQhAAAgAElEQVR66SW7++67rXTp0nbdddfZ8ccfn9ElBOO0Kw3d5xQIZEzgoYcecuEPbcU1/BH1HEZ9njHcLDrx2rVr7dZbb3WVn3bffXcX/Jk4caL7TaWKUP6tdevWdt9991m9evWyqAepN4UgSOpm29IR3P9t6W7SFwQQQAABBBBAAAEEEEAAAQQQyBaB/AaB1P5eu9exJ05sbmVLURkoW+5nNrUjThAom9pbnNoydt4qO2roBPtr1QarVbG0je7VxvZtkp0hoOLkui21tUiDQH5IhYI+/fRTVwnI+6t2LWtx2223Wc2aNbclc/qCAAL/E4gzkb9gwQK74oorbPz48XbeeedZ3759rVSpUhgigEASge0hCMQAMFu6dKldeumlrvKTlk70Kinq31977TUbPXq0/fHHH9alSxf75z//ac2aNSv2bARBiv0tpAMIIIAAAggggAACCCCAAAIIIIAAAlkmUJAgUKWyJe3N3m1t/2ZVs6xXNCcbBAgCZcNdoA3bq0DWBIF0A1T54/XXX7fbb789pzLQVVddZT169Mho9Y/t9ebTbwSKWiBOEKio28j1ESiOAgSBiuNdo81xBAgCxVFiHwQQQAABBBBAAAEEEEAAAQQQQAABBOILhAWBeuxcy144tVXOSZav22Qv/bLQBrwz05at3ZTr5IOPa2b996kfesG5y9fb4C/n2X/HL7Y5y9fbuo2brWQJs/pVytphLarZFfs3sPZ1KyZt7PpNW+yNiYtt2I8LbMysFbZw9d+ry5QrXdIaVS1rJ7SraRd13sGa1Sjn/l1tPW7YBPty5oqc8+7XtIq90butVS239Q/Nw/o98NDGduMhjXKOG/XbIuv+/ORc7Rt5eis7qlUNe/7nBa5vkxettYZVy9oX53dw/9Pb1M4nv51vL/6y0KYvXmurN2x2H1UsU9J2qlneDm9RzXp3rGvt6lSwUkIJbCvWbbKRvy6yx7+db+P/Wp1zvJZi271BJTt3z7qu7zpfos2ze3TMfPv1z1U5drqe2rpPkyp2+q617dDm1axCkvMku0G6x3d+Otdk9eeKDe7+Nq5WzvrsWdcWrNpgD3/9Z87h1cqXsrfPbmd7N66c82+phIVmLFlnj4z5M9d40olk0qJWeevWrqb12KWW7VSjvJX4H2nYPXzptFZWo0Jpu/2TufbTH6ts6dqN7h60qlXerj2ooZ26S+3QexK8t8+PXWDTFq9z41pb7YqlrUuzqnbeXvXc/Q27r1Fj6p7P/7Bpi9e688lRY/sfnXfIc5+jxvl9X/xhV709M8dZ9+XFU1vZyR1q5bmdr4xbZKe+ONktMaatTKkS9vLpre24NjVy7btp8xZ7feISd0/940ljsF3divaPvetZj11qh47JuPdZ1/hi5gp78Kt59vWsFW4MqV1qf51KZWyvRpWt5y617ZjW1VmWMOmb0yyrgkBqq5ayuOeee2zUqFGu6bvssovde++9VqNG7oEW0S8+RgCBYiBAEKgY3CSaWCwFCAIVy9tGo2MIEASKgcQuCCCAAAIIIIAAAggggAACCCCAAAIIpCAQJwjkne60FyfbS78uynX2YHhGHyqAcstHs+2uz/4wTewn2hTmufXwxnbZfg1yghv+fT+ctswuGD3dBWmSbQoJvHJGa+vatmbGg0AKCo34ZaFNXri1TU2ql8sJAqm/9385z27+cHZOeCdZ28P83puy1HqPnOqWfUq2KVA0vHsLF+gJbgpRnDVyaqSdjgsLSkUNoS1bzIZ8P98ue3NGrH7qfPkNAilEde27M+3/vpmfdDx5bVZY66T2fwdewoI3CqLNX7k+J/gS7GuiJe9S6XOnRpXtuZ4trXnN8rlOH9aeaw5s6NrpH1P+gzSuh3VvkSvIFhUEmrJorR385G82b8X6nFMp4PRcj5a5njX16cyXprjAmre1ql3ePurb3gX2vO3X+autx/OTErbR208htVFntDY9E/4tThBIAagzR0yxb+esjBp+7vzB8F3kQdvZDlkXBJL/L7/84pawWL16tZUuXdotd7HHHnskvDVaVmzs2LGumtD333/vlsHQ1qBBA9tzzz3tuOOOs1133TXpckLepGn9+vXtwQcftB133NEWLVpkb775pr3//vs2ZcoUV6VI5zzooIPshBNOsJ122ilWpSIt0fHOO+/Ye++955Y38s5z5JFH2oknnujO6Q9E9O7d2/r375+rv6lO6qayfzr81q5da7feeqvrp7ajjjrKbrjhBitfPvfLLT/P16ZNm9z9feONN0Lv7/HHH+/ub8mSiROvuq7u55dffmkffvihaSLRGycaY1ouRUuqaKy0aNEi8lzr1q2z7777zi29orbp3P4xp/7vtttuVrbs1hdkor6rEtaMGTPcOPv8889zxlrVqlWtffv2zvLAAw+0ypW3pmMTnSud7Yp7r9R+WepZSdT+Qw45xCpUqJDnlHGCQHEmff3nuemmm6xr164mizFjxtjLL79sv/32m1tyUKYdO3a0bt26mZYeTHR/4rTL60xB+u8HKY7jIOy9tWbNGnv11Vfd+1jvTW16vg4++OCc912csaX79/PPP9u7777r3pt6RvTu9J6zNm3auPus+1iuXO4fE975g+Pi2GOPdc//s88+axMmTLBatWq5Z6tnz5553ufpuH6cfgb3Kch1/ctEJbq2//sllXGu86Wyf0H6EXb/wr5TkrXH/1mq96FDhw42ePBgq169ep5D09Gv4HOf3/en/zyZaFe6vpdS8ff/HtH3tb5b9d7ee++9XXVIfdfPnDnTLr74Yps3b54lu1fedefPn++e+48//th9Fyhwrne/vl8PPfRQO/zww927oKCb/7vKe850LX0PjRw5Mud7SNfS99BZZ51lrVu3zvkd6fX9pZdesm+++cZ9ZyXaN1Fb9XtJ70v9nvjhhx/cbx21QZvOpffmEUcckfQ3RVg/vN9h+j7VeXVfZKjf5kcffbQl+o4Pa6f3m1j3JD/3I85vAv91C+v+F3T8cDwCCCCAAAIIIIAAAggggAACCCBQlAJxg0AbNm2xU56fZG9MXJKruf7QhT5QCKjfq9Ps2Z8WxOqWwkBPn9zcVWHxbwom9HllWk61laiTee2ICkh458lvRaCwdnihhAZVytptn8xxIaAk+adcpwgGgRQy6jtqWuxwTa2KpW10rza2ry8M9NWsFdbt2Ym26H/Vk6Ls8hMESvX+qA35CQKlOp50naggUJSHgmX3HtPMLt53a6UrBWZU+ehfH86OFUbSNVSl6O2z27oKUN4WFgSK054hJ7Wws/aok7Nr1DjX83raiMn26m+Lc44JC/goKHTIU7/lCviootFj3XbKOS7V8XRAs6r2aq/WuSr2RAWBFPY7+pkJNnVR8tCf1yiCQFGjJgsrAqnJK1assGuuucZNhGi78MILrU+fPqG90QTaLbfc4kIZybbdd9/drr32WjfZG7b5g0APPPCATZ061VUi8gIewWMUHtGk1AUXXGAVK4aXrNOkjsI/999/f8LzaCLlyiuvtEaNGrl+aivMIFC6/DIVBNJk/X333Wc//fRT0vt72GGH2RVXXGF16mx9AXoHaIL0P//5jz311FM5E2LJTqawwOWXX27VqlUL3U2TbAMHDrTp06cnbZMmGTWO27Ztm3C/xYsXm8abQjTJNk3gXXbZZW4CL1HgKZ3tin51/L3HsmXL7PHHH3cVvLyQRtixjRs3thtvvNH0HJbwavHFDBbEmfQLBj40WaxgWrJxo7YorNa0adM8TY4beCho/70LF9dxEAwC6dnRmE/0bOh9p/ec3p2JQlgKRGnifNCgQTZ79uzIoah3up7Hdu3aJb2P1113nS1YsMCefPLJPPtdffXV1r17d/fv6bx+ZON9O6TjutkQBEpHPzyWqOewMINA6eyX1790vD8y0a50vo9SeQYU7NHvrk8++SThYXrHKIj9r3/9KzIIpFCivvf1/Z/s+ynOeylOP4IBmpNPPjnp71P9jrzooovs9NNPt5UrV7rfOol+C2jfc8891/0WLlVqa+lif7vi/l7SMfpNcf3119v++++fJ9Ae7McZZ5zh3scffPBBQgZ9x+ueKACdaFOY6L///a+r+umFk8L2jbofcX4T6LyFff/jjBH2QQABBBBAAAEEEEAAAQQQQAABBLJVICoIpACEln+65eM5NvSHv3KFIBpVK2sfntveBR68TUGW3i9PNQURtCnoc/UBDezyLg2sctlSNnnRGjv3lWlu2R9va1ungn1wbnvboUoZ90+TFq6xw4aMtz+Wb61m4p3nkv3qu4CBlnN6YexCu+n92bZ4zcac8EdUQMK7ZiaCQGs2bLZDh/xmc5Ztbbeq9TxxYnNrXbu8lSxRwlk+8+Nf9uiYP23+yg3mDwJpaa3DhvxmExasybFReOaxbs3t5PY1Xcjqqe/n29XvzMoVkPIHecICIAoLPd6tuR3VqrpbAkxGqjp016dz7ed5q1xFoeDSacnGa1g7tQzWPzvvYNcd3MgtkaVrqIrPY9/Mz9WXVJcG+3zGcjt22ARbtf7v5be0aXmr+45p5pY327xli1ue66Gv59lzPy1w140KAmlZujuPbGq77FDRNEyf/G6+W0bLW+JL12hTp4J9fF57q1vp7zE5dt4qO2rohFxVmhpXK2vP9Wxl+zWpYsvWbXRLjd3/xR+5QmBn7FbHhpzU3C23pS0/QSAdp2W6tFyXd54443z4jwvs3FFTky759c7kpdbtuYk5z2ulsiXtzd5tbf9mVV17w66zc72K9vQpLWz3+pVs7cbNecZkWJAqKgh07buzbNBnc3PusZ73u45qYr33qOsqIenZGjN7hTP+9PflocvxZes7tqjalZUVgTSxpao8qtqgTRM/mrAIThyr2oQmcGfNmuX200SJJiG0nJg2BSM0UehNODRp0sT+/e9/u78gD25eEKhevXpuYmT06NFu4kiTJapkoaXJ5s6da1988YX7K21vU+UiBXf84QZ9pj6oIsbtt9+eMwGlv2rv0qWLNWzYMNe51G5NZk+e/Pcak4UVBEqnXyaCQN9++60LFXjewfurylGqGOJN8Okv0+Vdu/bWxLCqSt111125JtdUgWnfffd199T763n/ONE9OO200+zSSy/NM+GmCgkKCXljTuOjc+fOrqpT2Lk05jS5p4oowU1VDVS9Rn8R723aX2OkUqVKLoymv7z39z/RRGA62xX3ZbRw4UJTuEJ2Ye0PPi8a/3feeaervORtURP92i/OpJ//PCeddJKrHKV7pHfGPvvsY61atbJVq1a559e7dzq37p3GjNrm3+K0Kx391zWL8zjwO6myjkw0nv3PqsavKnH4Q5XnnXee9e3bN8/zlei9qeoZqtSlTeFFBYX851NVDT1nen8nuo96BufMmeOCdN6Y0DtXbdYkt45N9/XjPkvpuq7ed/ruUphWQVq9I7UdcMABrvKINj0L+k7TFmecp/JcpKsfcd8Pydqv58qrUBd1HzSW3nrrLdP3mLbg+Ex3v3SNdLw/MtGudL6Potz9nwc9/O8Qfbfq94CCLtr0favQm8Z7oopACjPddttt9umnn+Zcxv97Luw9ooCRAsWJwt1R/fF/V6lCjtqoMer/HlqyZEmu96H6qTC7vpsUAvLvqz6oso//N4Dec/r9EtyCv5e8aj0KSCo4pOt+9dVXOZUQdbyC0wqqq0qQf0vUj2T3RMfrd6zap2B7cNPv8CFDhrj/eJv/foS1TxWTzj///DwV3+L8JiiK+x81PvgcAQQQQAABBBBAAAEEEEAAAQQQyGaBsEBM3PZesX8Du+vIpjlLDSmcc+TTE+z7uVuX9lFVFYU2fH8nbsFwh8INo89s44Iq2oKhAP3bTYc0spsOaZxnCTGFhXq8MNku71LfLQcVJyCh8+U3CNSvUz27ZN/6rspL2f+FOzyvsHPecHAju/mwxnlIveWudqhc1q49qKH7PBjc0L8NOKCh3XFkk5zjFcw6f/Q0G/L9Xzn/5vcL63/nxlXsrbPbuoo8/k3nGj1+sT39w1/2n54tcy09lWwMhLXz/E717JGuWk1n65FR4Q/tGbVPWHDm+Z4trWeggpTOpQpIqqbUe4861q1dTdeQsOODVazkcPlbM+zBr+blNF6BqTfOamMH7fR34YjgmFTYJVilR/e06/CJ9vH0ZTnnqVOpjL1/bjtTeCZRe+IEk4L3MM44j1PtR0vvKQjlbXs2rGzv9mmbU80neK/rVS7jlg1TUMrbwsJn6pOeaTnGuc/BZQcVMvy8X4c8S4zpXAoRXv/eLHu2R0sXCGILF8jKIJCaqqVlNImjTdU9NFnhn6xXZQeFRLQskzZVhFHFlOBEsCYDVLHklVdeyTmXwgjByjH+pbS0o66lIIiWI/EHkPQX/AqWqNKPNk2qagmRunXr5hKeOHGia4/aqa1Xr17Wr1+/XMsjKZjwyCOPmJaB8G+FEQRKt1+6g0CasFfgxqssonDMVVdd5UJU3qZJ0F9//dVVA/HCHQrKyNn7i3n9BbuqvigspHuqKjEKfwSr6ugvx5944omc8Jl/iTjvepqMVEBN1QUS3VP9u9py880354xN/TW9ljHx/xW/JvYUolGgQZuup1CQAg/+tgX/ol0Tcaqso3BcJtoV90WpST39Vb8qAXnt1/OogIW//Xr+tJ/3vCisdccdd+QswxIniBBn0i9sGSBVY9AkYs2af3/Ra9M9VJtVdcILkOn51fjyb1HtSlf/i/s4CHPX+1qVIRRq8zZ5vfjii26ZR7lrHOtZ1HvbvwWfe1W/0DMdXPpL1dY0wa8JdG+S3FsSLtF91L+HhUHVtjJlyrgwZ7qvH/d5ysR14ywPGTXOg+2P2j/d/Yi6XtTncfyDgQG9WxUw9odB0t2vdL0/0t2udL6P4tj73w/+7xMFSvQ9p5CPF7LWM//111+7MKkqB3lbWBAo6KvvflVe1HKs/u9h7aflPRVe8QLj+s5IVnUnWb/831Xefqrip2v7v4fCQmDaP2zf4G9OLYeo71r/79LgfTvmmGPcNYMB17DfTOecc46r0uYPs4f1I9FvsM8++8z93vHewwpSKUjt33RdOet9rU0BIP2+Vn/99yPsHmscqM+J2pdN9z+VMc++CCCAAAIIIIAAAggggAACCCCAQLYJ5CcIpBBEr93r2MNdd7KK/5voV79+mLvKjhw63pas2ei6qf1eOaO1dW27da5G/66qOF0eH2ezlq7L4fAq46xcv8mOHzbRPpuxtTBD0+rl7NN+HUwVWKK2OAEJnSO/QaBgiMTfnrBzqlJO58aVXUipU+PKpupHNSqUztMNhVF6vjjZXhm3KOczVUJRgEcVe/yb9jn1xcm5Ks9ctl99u+eYZqFBKB2r4NIJbWvYIc2r2a71K9kOlcuY2paf7ayRU+0/P29d+i1syS+dNyrkE2efsCCPqsUoaHJ0q+rORn2TVdgWJwik44KVcfRvg49rZv33qW/L1m6yY56Z4CrSeFuioEqwz9r/qZOa2zkd/84SxGmPKlwd8fR4++mPVTnXCy6FFWech4XG/JWOwq5z99FNXfUubwveay379XrvNq66l38L9jvY3qixEAwC6dwKHZ3QrqYdvFM126tRZRf6CYbv8jN+t5djsjYIpEkDVe/RFvx/9GtSYejQoW5SWVvYxJ3/BgarwoRV8fFPmmqSWiGN448/Pk+lH513/vz5dskll7iKLdrUDn+VE00oabJKfdCmiRYtIRa2nIOCCY899pjrj7dlOgiUCb90PjDB9oVV+vFfT5ODmrjVfd5xxx3dUluqGKD/rpDQRx995HZXkEhLEgWrN3nn0kSWzuMtMxe8r/pc4S6FzxIFwLxzqRKHxpnaoApVCp6oApG3+ce3wgmaBE20bJ3GiJY38ZY00l/463xemC2d7Yp7H/39C6v04z9PMHSmIN2hhx7qdokzkZ+fIFCyd4I85T1y5EjXBoX0FNRKZcmydPW/uI+DYBAo2bMaHMd77bWXC1X6J6t1T/Rv2g466CD3/FauXDl0WAbfE1H3Mc47IN3Xj/s8ZeK6RREESnc/ot4PUZ9H+Qd/GyQav+nuV7reH+luVzrfR1H2/s/9HgrFKpzZvHnz0FMEK9+EBUG0j4Iwur9R30/Bqkr6XlXgt2XLlql0we0bDNAkex+qOo/CzskqGob9ntD3v3z8wSL/uRJVR/N3RsFc/cbVpjCOwjYVKmz9y41U+iG/F154wYWpEp1PgTV9xyokHXU/dA7/PQ6rMhT1m6Co7n/KA4YDEEAAAQQQQAABBBBAAAEEEEAAgSwSSDUIVLNCaRc4OXO32nmCJPld9kgcWkJpePcWoSGhROGDMMY4AQkdl4kgUFhFpLA2aqku9VfhJ69KT1i7g2EK71xRy7mFVVQKtkNhmv2bVbG7j27mlsiKu4W1c8ca5ezz8ztY/Sq5g1pR4Q9dM2qfqYvW5lluLaytComoUtM/Ou+QK5wWJ3gTNR7Cgmv+5dj87Qm7nn/5tzjtUYWdU56fZG9MXJJz6vwEgXRwMODkrx71yfRldtzwiW7ZLW0al+/1aWe71a/k/nvYvY47ThR2e/ecdtax4d/nirrPYVWmgtdScG2PBpXs9iOauHCQv/pU3HZtT/sVyyCQggX6q2Mt/ZVoaYPgTZw0aZL179/f9Nf/YcEM/6Rp2AS1/3wbNmxwS8moapG2YCUK/ySFQh6aVApbKsE7p3+SRP+W6SBQJvzS+dBoiQjdX00OKpSVaCkM75qa7NNfmqtKgO6tKsE0bdrULR303HPPueW1NFmlgIECQok2BRV0rREjRoTeVy3zob9iHzdunKsskuy+amkejQu1Yffdd7czzzwzJ7iTakBJjdF5rr322pxluPxhmnS1K+49lKVCUl54LaziUfBcmrCWa/v27V3AI5WliaIm/XQtfyBAlTwefvjhnCUCw/r14YcfutCXNlX9UtWo8uW3rl+bLGCQrv4X93EQdNezqoBVsLqS39//7tH+GkeaLNemCXEtjfP222+75WsUtvQCY4nGppbT0TMZ5z5q4lzveW+JrOA5M3H9OM9Upq5b2EGgTPQjKugT9Xky/2AwLVEgM939Stf7I93tSvf7KM7Y1z5BD1WnUXg6UWBX901BGIVPtAWDQMHKfYmW+fS3L1jRUG1QVaBUt2CAJqxKmXdOhWIUjtHvP23J9v3rr7/ce05LGYZVK/zkk0/c71Etx6lqQFFt9/8eDgtSBfuh5TMVGEq06TeRzBIt1eYPrMW5H1G/xZL9JijK+5/qeGF/BBBAAAEEEEAAAQQQQAABBBBAIJsEUg0CKSwwulcb2zdQpUZ9KkgQqMfOteyFU1uFBoG8z+K4FWUQSO17c+IS6zVyiqsiE7XVrVTGXu3V2rTsU0GDQKq6pGpFpUuWcIYnPjfRVWiK2hSuuPnQxnbNgQ1jBSvi+uq6UeGPuPs88NU8tzTXuo1/B1aSbaq49NpZbVyVoERjMqyqU7JgWEGDQFcd0MDuPLJpSu0JVsjJbxAorOqPVz3qyrdm2P1fbq3CH1zOqyBBoGCVqKixoGv1HjnVXpuwOOoWu0pjZ+1R1/7vhJ2oEJREq1gGgTT5p0kHTYQdeOCBLgTiX8YjrL8KZmg5hW+++cbtqwloTYB4m3/StGfPnu4vtcMq+ITtH5zAeeutt9ykjrYTTzzRBgwY4JaeSbQFJz0yHQTKhF/kE5nCDv5JpbDQVgqnSnnXZJPnwYlSBR5UIahx48Z5lhpLdmH/BGDYpF6iY59++umcKlj+MZqudsXF8j9LwTBH3HN4+8WZyE81CBRVrUnXjrpuss/T1f/iPg6CjnGe1bBJ/6hJ62RjKpX7GFZJI9XxGtw/6voFPX+i4+Nct7CDQPnpa1Q/Cvp5ojYFq8DEqVKSSv8K4/2RSnvivG/T/T6K2778vE9V8UW/AbUFgyz+CnmpfD/5w6Fxf1cG++j/rooKHvoDvKnsm8pvhkT3IOo7NZV+6BrJzhcMWYUtxRnWTv/9CP6OTna9orz/ccc8+yGAAAIIIIAAAggggAACCCCAAALZKJCsusz6TVus36vT7Nmfti4DpT60qFXe3j67bU7YwutXpoJAwYBCMse4QZVMVATy2jVz6Tq74b1Z9spviyPDK0e3rmEjT2tlGzZvseOGTbAvZ25dfiq/FYHUjtUbNtv/jfnT7v3iD5u/ckPSobdDlTKuEkz7utGVgcJ8d29QyR2valH+LSr8oX3j7KP9fvlztV3x1gz79PfltmnzlqT9ubDzDvbQ8Tu6feJU4NF+mQwCpVoRSO1JVxBI5wpWiNL9evHUVnbGiCn2/dyVzknhmiEntbCz9qiTY1uYQSBdVPf1xV8W2sAP59j0xWuT3mNVtHqtVxu3RBxbuECxDALpL59vu+021yMtG6BJG034JNsUGvr0009t+vTpbjd/RRX9d/+kqarR6K+Wk23JJln9n11//fUuDBS1+ZfkyHQQKBN+Uf1L5XN/kEpLPMmwbNnoNT9TuYa3r0I0f/75p6vyo/GhZca0tJu2sL/Q/+CDD1z1GG85D+1Xq1YtO+yww+yAAw4whQ2qVMm9TmewXf5J4r333tstIxd1jM7hn/wMTlSmo11x/fwTxqp0pcpIqqaRny1qol/njJq01D7+88SZxI26brLP09X/4j4Ogu5xApQ6piDPt6qxqTqWKmMo1Klxr/+uLaqyU9gSOKmO2VSvn+r5E+2fn+tmYxAo1X4U5DlNZu9feihqKdA49zCVfqXr/ZHudmXifRSnjfnx8B8TDAL5vy/8S4VGtUW/DVU1Uku/xgmThp3Pf+2o70Z/ECgq3JPKvmHtUthc59Bytlr6VMulylBbVEWgOBbJvqNVhVPVjFTBU5uW3N1hhx2ibof7Xfb666+7/YK/k5Jdryjvf2Sn2AEBBBBAAAEEEEAAAQQQQAABBBDIYoGoZaZmLV1nRw4db5MX5p6YP6JldXvljNa5lmH6esUNKY4AACAASURBVNYKO+aZCa66jbc937Ol9dyldmwBVdLROcbM3hqIaVW7vH3Ut32epafCThoWXmhavZx92q+DNa62db4xk0Egr10KNsxZvt6FTD6evsxVC1J1Gf/mhX0aVClrPV+cbK+M+3veQ1vVcqXsrbPb2j6B6kvB5Z60r1flJcxkyZqNrjqQTEePX+xCNcEwTViVnLBzhS1b1ahaWfu8XwdTX/xbnJBPnH3851Q4TSGR7+astLcnL7UPpi61Ras35rquf9muuEGgoT/8ZX1HTcs5j4IxCsuc3KGWq+4UHJOJ+vzQ1/Ps0jdm5GrPUyc1t3M61nX/Frc96QwCBcd6pbIl7caDG9sdn87JqVyl/nx4bnsX8vO2LVssz5hU9SqNSW9Ju7gPdqr3Wc/xuPmr7dvZK92Y/XbOyjyhOn/AKm47tqf9sjYI5K9+EpwE8E9w5vdmBUMecSZN/ddKtH/wr5///e9/u6Uaojb/JFymg0CZ8IvqXyqfR4WiUjmXt+/mzZtt5syZbhLst99+cxNimjDyQj9h5wwLAq1bt84ef/xxGz58eMJmtG3b1o4++mi3/JUmvIJLnPiDEGHhhUQnTrb8RjraFdc1TjAn7rmiJvp1njjXi3Mef5ui9k/2eZz2xOl/cR8H6mPUeyvMIcreO0YBn59//tnGjh3rnlktoeOFfsLOGxUESuVZ0/nTcf044yC4T7quG+c7Le698NqYyv7p6EfU9aI+D/NX4OPKK6/MCUKcd9551rdv36QVAP3nKWi/0vX+SPe4ycT7KM749wdwwkIpYefwB2OCx+idccEFF7iwbtzz6RrecoS6P1HBnET9SuXephLuSWXflStXuvemllbVf9Qv/SfRFhUEimMYN5gTZzyE7ZMs7JVN9z+//eM4BBBAAAEEEEAAAQQQQAABBBBAIBsEooJAaqOq1Bw/fEKu5a4UlPjXoY3t+oMa5SwptXTtRjvy6Qk5VUZ0rCp2jDy9tQu1hG0KWVwwepoLC3VrV9PtEqxgomvde0wzu3jf+nlOoRDIyf+ZZBfvu4Od1L6Wrdmw2bo9N9E+mLosZ18df1mXBnbjwY2sctlSNnnRGvvXB7Nd6MZfXCYYLIgb2vAupMDCkO//soe77mgKHwW3sGCFv+rP8B8X2LmjpiZtk85x/uhp7jreVqZUCRt9Zhs7qlV1FzTq9dIUt9TX4S2qhy73NeKXhXb6iCm5mhc3CKSDgqGOsGoyYfsFl4uKs88dn8y1GUvX2aCjmoaGT8JCOqkGgVQ9qevwiS6s5W3BYExwTMp82CktcoXcws5Tp1IZe//cdrZzvb+rLcUdU+kMAoW1q0KZku5Z8bZz96xrj3drnme8BMekKvGMOLWVHd+2RujzrPH5zuQl9sR3f9mw7i1ynvtkQSCFflSd6JQOtezM3WqblqsLbmEhQ4JAyb9BsjIIpL+uHzRokKlyjbbgsgCZCLLEmTT1U8YNAj3xxBO2xx57RH6PR02op6t9akgm/CI7mMIO/vaFhaJSOJVpCZiffvrJjSeFf5JtCvDoL+dVbURbWBBI/65QkSpKDBkyxJ072XbQQQeZKkxpYtHb/EGnVMIJUZOMBW1XXFf/WI0zSZjsvHEm8qP6rfPHOY+/HVH7J/s8Xf0v7uMg6J7oeQne/yj7BQsW2P333++qVvgrbwXPo0pcqlahKl7a0hUESuf14z5T2i/d143znRF1L1K9d+nuR1T7oj4Ptn/hwoV23XXXufeFNlWcu/rqqyOXFk1nv9L1/vD6lq5xk6n3UdQzkB+PZEGg/JxPbUwlbJOoT3G+q7xjU7lenH1XrVpl+r05cuTIpAFnLYPXpk0bVwVRFRG3tSBQUd7/qLHO5wgggAACCCCAAAIIIIAAAggggEA2C8QJAmly/7ZP5tjNH87OFVJRKODpk5vbqb6KPw9+Nc8t4eQP2OzRoJINOrqpdWxY2QUDVI1m2uJ1piosj33zp6sg5A+ijJ23yo4aOsH+WrV1SStd6+oDGtgl+9W36uVLuxDDaxMW2w3vz3YVYvzHXzB6uj353fyU2QsaBPJCHmrrCW1r2D8672C71a+U0+fv5q60M0dMsd+XrMtpmz+08ueKDXbYkN9swoI1OZ8rPHPP0c3szN3/XrJJ/brq7Zm5qqP4z6EgUJfHx9mcZevctRWAOmSnalavchkX8pi3Yr1d8saMXJWHwgI6yfA+n7Hcjh02wVat3xokUbWl/zthJ1OlqE1bzN6fstQufXNGriWe8hME8gIkGjen7Vrb+nWqZ61rVzAFWVQd6K1JS9zydf6qQBqPz/Vo6fobFrxRhZ6zdq/jAiczlqxznqPH5w6Fnd+pnj3SdaecYEzYmPT3WWGbWz6eY/d/8UeusX/GbnVsyEnNTcEhbUURBNJ17/viD9fPsE1te/n01nZcm7zhnrAxWbFMSRfK071oVLWsc9Qz/Nnvy+3Wj+fYD3NXuipWb/RuGzsI5C2Lt1PN8i7U17VtzZxzK2B4+ydzc9n6Kzal/KBvJwdkZRBoyZIlLjyhv2bWFlyqK51BEe8+x5k09Y+JuEGg/EyOF2ZFoIIGbTLxnPiXLitI+xQCUpUDLSPnr/yjZca0ZMjOO+/slpbTRFizZs3cZHCq42D58uX2ww8/uOvof+q/BzeFFe655x5r0KCB+yi/lRdSqXSQn3bFvZf5qeCQ6NxxJvLjTK7GOY+/DVH7J/s8Xf0v7uNAnn6nCy+80Pr06RM5jKJsr7nmmpwlHL2T6fnUs6oJ7Pbt21vLli2tevXqrvJFv3793G7pCALp3qbz+pEY/9shE9eN8y6Leg6C7Y/aP939iLpe1Of+9iv0oCVB33zzTffPCujefvvtVrt2dDnadPYrXe8P9SGd7SqM91HY85Afj0xUBPIvN1bcKgIp4DZw4EAbM2ZMLmL95tBvHb0z9e5s3bq1G+9eX+fNm1eoQaD8ugbHTbLfBKn8TvKfNx33P+77nv0QQAABBBBAAAEEEEAAAQQQQACBbBSIEwRSuxW66PnCZBe+8W91K5Wxd85pa7vWr+T+WfspmPHsTwtS6m6wIs2Lvyy0Pq9My7McUKKT+o9/e9ISO/n5ybGP9c6ZriBQ3I4rMPRs9xZu+SlvU1Ck98ippmBJnK1WxdI2ulcb2/d/y4d5QSAt6RZ3O7tjXXvshJ1ywipRx2l5sAv+O92e+WFrVaKoY/R5QYJAcc6vfeTxZu+2tlejyu6QsOBN1Lm0PNbbZ7c1hVL826DP5rrgWXBZtUTnCztPUQWBpixaawc/+ZsLggW3NnUq2MfntTc9y2HbV7NWWLdnJ+ZZgi2Zoz+cpv2iKgJ5QaCoe+N9fuCOVd24T1RpLO55tuX9sjII9NVXX9nll1/uqkEonPHoo4+6yQpve+GFF+zee+91/zVYLSi/NyvOpKn/3In2V/jkwQcftGeffdbtHgwxJWpf1HJYqbRPoReFX7wJz2AYKRN++XUPO85voYoN119/vSm8k+qmpYQ0jjTRqK1Lly522WWXWePGja1kyZJ5The8d3FDXN6JVJHnzz//dJNxL730Uq4KRApJnHPOOW6ZMP/kdXDZu2R9/OKLL+zSSy91uxxxxBF24403WoUKFSJZ4rYr8kT/28E/CdeoUSM33ps0aRL38Fz7xZnIz7YgULr6X9zHgW6kvw+9evWyiy++OM9SeMGB4X++e/bs6Z7RUqVKubCeAnOjRo1yh2jS+KqrrrJ99tnHypQJ/+Ghylx6trQVNAiUievHeSgydd043xlxnj9/H5KFRTLRj6j2RX3utV2V3p566il78skn3T/pfaWxpnBZ1JbufqXr/ZHudhX2+8hz9wcw4n6f/PXXX+67UNX7ki0bpRDMAw88kBPCTXavJ02aZP3797fFixdbu3btbPDgwVaz5t8liONucb6rvHPFqfITZ1/9bhk2bJg9/PDDbndV/Lnkkkvs8MMPT1jpKip8lUo/dM1k+/vvVdjv+bi2/v3iLkVW2Pc/P33hGAQQQAABBBBAAAEEEEAAAQQQQCBbBOIGgdReVd45+pkJNnXR2lzNP6BZVXu1V2tXqUebwkB3fzbX7vx0bqxAiyqKjDojd0USb4khhYH8lYESufmDQFFhJFVy6btXPVclRUtLeVtBg0AKSWmZMn81pETtrVmhtD1xYnO3HJoq1/i396YsdWGgqH4rqPLCqS1tz4Z/h160Keix/+PjclUdStQGuf9j73p2x5FNTVVeUtlUpaX785Pto2lbl9PyH69z165Y2uav3FrVKT9BII2h69+bFatp8hjevYWrRuNtqQaBWtUuby+d3jpnKS//hTUmh3w/3y57c0bkuO7UqLKNOK2Vaek3/1ZUQSCFt04bMdle/S13kE9tG3BAQ7vjyORzveP/WmO9R06xH/9YFeteHNK8mr16Zmu3FJ+2ZEGgles32fHDJtpnM/IW3AheTJWAjmtT01TVSaEvtsQCWRcE0uTWnXfeaZos1hYWlPAHIjRho1BQnTp/l0PL7xZn0tR/7mT7+ye64wSVggGUglYEUuUDhUQ+/fRT1+RgoCUTfvl1DzvO/xfdu+yyi7u/NWqErzPoHa8qQv/5z3+sYcOGLhymJbm0RIYqQGhT9Yc77rjDtJxQom3NmjV2yy232HvvvRfqlkofNY61TMczzzzjDjvwwAPduTURlp+/PNcYGTp0qAvFafMHKNLVrrjnUbUhBarGjh1rpUuXdm2KWv5OE49akqdSpUq233772WmnneZCTHEm8uNMSsY5j79/Ufsn+zxd/deSPgrOKLAWt1JCNo0Defqd/GM80VhSIOO+++6zESNGuF38QckpU6Y4D7noOVFQo1OnTkmHpb96WEGDQJm4fpxnKlPXjfOdFvUcBNvvD5EGvTPRj6j2RX2u9uuZef311131H4WLFZTQb4yoseX1Pd39Stf7Q++NdD4vRfW9tGLFCleF65tvvon9faJlrRQADFvaKj++utf63td3VPD7Os4z7O0T57vK2zddQSC9L/UeHT9+fOzfLf4AZaaXBgv+HtVSfN27d0+FNc++yZyL8v4XqFMcjAACCCCAAAIIIIAAAggggAACCBSxQCpBIDX1lXGLrNfIqXmq7fTavY4LtpT93xJI2nfh6o028teF9swPC2zGkrXuv3ubQiLt6la0HrvUsu4713ahkbBNoZ43Ji62R8fMt1//XJVzDgVNmlYv55YzOm+veta2ToVcgRpVbVFVIQUQpi1e68I5DauWtf771LcL9q5nCjYc/cz4tAaB1H4tNfX6xMU2atxiG//X6tA+y6r7zrWsSrm/QxJh2wotl/brInv82/nuPF6FIIWtdm9QyS7sXM8FIvze3nl07PtTl9rL4xbb17NWmKoEeVVsFPhRYObo1tXtgk47WLMauYMqqQxHten/xvxpj4z502YvW+eM1b69Gle2249oYm9MXOKWk/O2/ASBFL7RUmkK0Lw+YYkLoSmEpE2hkDqVyrjqP733qBPqERa8uf/YZqYKOfpMS1/pPI2rlbM+e9Z140PtTLZpHD/57Xx7fuwCt8Tduo1/V2/SGO7SrKpbNqtL0ypuyazgVlRBILVj+I8L7NxRU3MF1SqVLekqKO3frGrkrdcYGjN7pQtDffr7cpu3YkNO31XdSsuEHdqimp25Wx3r3Lhyrv4nCwLpwnrOP5m+zF4dv9g+nLrM5ixfH3ruf+y9gwtpBcNzkY3fDnfIqiBQcMJO90OTd6p+4t/++OMP9xfPmgxItE/wXs6fP98GDBjgJgK1NIL+mlx/LextcSZN/edMtr9/4lCVB1QxRX/pnmgLTuREBYHOPfdc+8c//pHwfP7ra6dgECgTful8dvwecQIBwfCYwj+HHnpormW+4iwx5p9cCnNTQOmdd96xX3/91Tp37mz//Oc/k1Y/8U9S77rrrnb//fe7SWhNjGkZj48++sixqepJjx49kp5r0aJFdu2117rgRXDMp6tdce+hwhwa0wpeadN41PJMquqSaPNPsvrDcXEm8uNMrsY5j79tUfsn+zxd/d+wYUOxHgfy9DspjKkxriVoEm16D6sCkKpvqNqG3qNariZ4rrDJ6eA5165da7feeqt7JrUVNAjk70u6rh/nmcrUdeN8pyV6R4W1O/jeCnpnoh8FeU69Pij0oKCJAgIKLirscfzxx0dWrvKOT3e/0vX+0PeQtyxeOsZrur+X4ox97RMMNyokqt9nib5PgvsH+x70jTqf2hB8l/gr+MXth/aL813lnS9dQSD/NeMESuWjkPKQIUNcUzIdBNI1nn766ZwQ81577eUC2votlGjTPVZVRf3GUAhc/zeAfiN5leGSORfl/U9lrLAvAggggAACCCCAAAIIIIAAAggggAACCBSeQNzgTeG1iCshUDgCWRME0vJFqmCjqimasNOmqi4KTFSuvLWcmf49+P/oj1rmI7gsSFgVoTiTpv5bkmz/YDDlvPPOs759+4ZObAXbpmuEhVb8S7Ikm0jR+R577DFXPcbbgkGgTPilc7gGJ/oSjQPvmv6JXv+99d+jrl27usngREuMaRJUk1Pecmo6d9DNX4VAS8qoskmygFeyylD+YEyq41fBCV27Xr16jiCd7Yp7H3/55RcXhJJbVABk4cKFbvJdE+qaiFfb9913X3epqIl+7RNncjXOefx9i9o/6vN09b+4jwO/k3y1lJ8qPijAF9yC77pkQZKoAGVYaDSdQaB0XT/O8+Q3TOd143yn+avA6J5peSFVYQvbvv76a3dv9cxry4b7F/WcqhLZlVde6aqwaTvrrLPs/PPPt3Ll4v91QybuTzreH5loVzrfR3HGvrePP7wcVbFp2rRpLig0b948d3hYkMXvG3W+4Lsk6vssWb/ifFd5x2ciCBT1DOva/t9LifxS6Uec7+hgOD3Zb2KdL/jcBqsIRbWvqO5/KmOefRFAAAEEEEAAAQQQQAABBBBAAAEEEECg8AQIAhWeNVfKLoEiDQJpYliTIfp/2r/yyis2ZsyYHJ2ocMSMGTNcZQlvgk/BDC2HpUmhEr5aUFruSX9V/NRTT7lqQAoiaD9NWPu3OJOmqew/ceJEt3ySqtvommeccYYLA2k5JG8Lts3797AgUHAiJWxCc+XKlS4ApP6qr94WDLTo39PtF6c6RypDX8ue6P5qQkib/iJcE7qqIuJtmsBTVQSFxbxx4K+u8+GHH7qJa226B6qoo0oQJUtuXeNS55g9e7YLp2jJNP92/fXXu2XGvC1YMaFLly6umo+WI/NvOudPP/1k//rXv9xkpa6tZY60v7fpXqndn3zyifsn/SW/gkr77LNPrvZpjGjsevc0rKJFOtsV9x4p7KY+jRo1yh2i51X92XnnnXM9f4sXL3b7ecutBUNdURP5OnfUpJ/2iXMef9+i9o/6PF39L+7jIBgEkvHJJ5/swhb+ZzU4jjU5/8ADD7jx4m3BSmXHHHOMe361nJx/k9mLL76Y8073PtM7Qu92/zs26j76z5uJ68d5njJ1Xf93WqIKJ8F3hyqXKYzboEGDnKbre/qzzz5zy2mpMpm3BYNAmehH1P1L9rk/gKg2JwupJbtPmehXOt4fmWhXOt9Hcca+t4/GmKrGPP744+6ftISnvq8POOCAnO9Dfa8q9Krx6f0u0L5hQSCdb/Dgwaal7LTpfaPwkMasPwys+6DArr7/9b9riwqpJOtXnO8q7/h0BYH8S6vp3FqmU0ZeUNi73rp161z1NL13vbC9PlN4Wlb+93Uq/YjzHR28v4l+E+seT5gwwYWyf/vtN9d0Bd9vu+22lNpXVPc/lTHPvggggAACCCCAAAIIIIAAAggggAACCCBQeAIEgQrPmitll0BGg0D57apCBf/+97/dBE+yTX/ZrIlf/+Rky5Yt3cSBJo/nzp3rwh3+SY9EkzzpDgKFVazQZJTCIAqOaBJPwSe1XZMi+o/CNNrCgkBhlX40WXbwwQe7pRMmT55sqtigySz5nXLKKW5yS1tYEEj/nk6/dAeBvPZ5S7rov2sCT0GZVq1auX6q/Zo08rbgRK/uuyrRBANmugcaH6tWrbLvvvvOFLLSJs9OnTrZ22+/nfA+KHikZem8MaX7pom03Xff3bUveE6dqFu3bi7EVL58+VzDeebMme7eeBNe+lD3zmvf1KlT7Ycffsh1LS3D1adPnzzVpdLZrrjPbXCiXce1bdvWGcrCPya9vikUpNCet0VN9Gu/OJOScc7j71fU/lGf61zp6L/OU5zHgd9J41sBRP3H/64LvocTLc+kd+awYcNcVRpv859H78Dx48e70Jeef51HwTI9PwrchQUC4txH71qZuH6cZylT1/VXkdPzeMghh1jjxo3d+1PfG94WrPTjf88uWbLEPv7445zvKS1FpfCi7kMwCJSJfkTdv0Sf6/tIYYLXX3/ddbNu3bp29tlnu3epxlGcbe+997bddtvNLV2V7nGZjvdHptqVzvdRHGdvn7CqfC1atLD99tvP7eL/vve/axIti6YQqgIkqjTpbf7fTP7fYN7nJ5xwgl1xxRWhFc3i9CXOd5V3nnQFgXS+Dz74wG644YacALj/Gdbnwd8SMtX3l5ZoDFtOLJV+xP2O1v2999577b///W+u93vHjh1N9znsN12iPwiI076iuP9xxgj7IIAAAggggAACCCCAAAIIIIAAAggggEDhCxAEKnxzrpgdAlkVBNLE7kknneQq5/j/OjkZlYIgCryoAkuyTRMjqorQo0eP0OWh0h0EUlu03Nm7775rd999d64wkr+dmuhW2EUVhIYPH+4+0kTUaaedlqc7Cpk88sgj9tJLLyXsavv27V0lGk0yadJWW6IgkD5Ll18mgkBx26dx06tXLzdugku+aFLz1ltvjRwfChSogpMmvjVONGl14IEHur+sDy5z9PPPP9vNN9/sKgkl25K1yztOFaM0OaaJvGSbJjDVPlU98Vc08h+TznbFfT0tW7bMVXFQZSB/Farg8QrnKbTnrzSifaIm+rVPnEm/OOfxtylq/6jPvXMVtP/FfRwEnVTF54477shZtic4DjSOVWlr//33z1U5yttPz52WNtQ7Ltl4UqBF1bgUAlDlkG+++cZ9Z+g9rqXzvC3ufczU9eM+R+nut64bFlTTvyswqXvgVUaJ+z0lb4VjVKlNlVnClmJLdz+i7l+iz/0hi7j3ILif/3sz3f1K1/sjU+1K5/dSKv76jaPnf+TIkQmffwVJFax99NFH3ThMFATSdeOcT/tF/T6M24c431XeudIZBFK4bcSIES5E6VU2Cmuz3r8XXXSRHXbYYXb//ffbq6++6nZTRSB/xcJU+hH3O1r7qSqRV6EzWTu1r8LVerf7g8Nen+K2r7Dvf9xxwn4IIIAAAggggAACCCCAAAIIIIAAAgggULgCBIEK15urZY9AkQaBFJRo1qyZm7hVFZHOnTu7qiypbpoEGTt2rL3xxhtumTEte6VNIRsFYzTpfOihhyY9dyaCQF4/VPXnzTfftPfff99Vn9EEtwIRRx55pFt6Sv973Otr0lZ/3f3yyy+7v3TXuTWJpeUgunbt6sIrCsP4J0iTBYHUxnT4ZSoIpPZpwkiVe/SX5LrPXgUojR1VtlDFHRn6l4TzjyFNPslK1SFUPURVITT2VD1KY+Pwww9341DHKwikIJbGUZ06ddxkWZs2bfIMSZ1TbdKyIlqmxBtzuhcac2qXxlxweY6wsa3KDjqH+qeqBzqXxoieBS3Vc/TRR7tnw7/kUaJnJJ3tivsc+tv/1Vdf5Vio/fprf1WnUj9KlSqV55RRE/06IM6kX5zz+C8etX/U5/5zFaT/ic5TXMZBmJPeBXouVFlL7zvv/aRxrKo0UeNY7zgFI/WO+/777131NG16xvfcc08XQFGlFp1X9goEaElEbf6lAfXfU7mP3r1I5/XjPkPaLxPXVVUMVbPRkkDee1PPot5r+n70b973lHff9JnekQoN6LtF70N/eCEsCJTufkTdv8IKAqW7X+l8f2Ri3Kh96fxeSuU58F9X1af0/HuV9/Rdr+9rfc9pqa+oIJB3XZ1Dvw/1/aRKdfpN4f0+1Pm0BFn16tVTaWbovnG+q7wD0xkE8u6Xwsl6bwa/h8N+R+gdrcqb2hQ8l6f3HZ1KP+J+RwffNfo9/NFHH7nfs16FRf0OU9hQv50S/WbIz/UK6/4XeABxAgQQQAABBBBAAAEEEEAAAQQQQAABBBBAAAEE0iiQ9iBQGtu2XZ3KHwQK/nX2dgVBZxFAoNgIRAU1ik1HaCgCRSzgD9NeffXV1r179yJuEZdHIDsFUg0qZWcvaBUCCCCAAAIIIIAAAggggAACCCCAAAIIIIAAApkVIAiUAV9NUmjpqGrVqrkKPccdd1zocmTepbW8h5ZNUtWasOVtMtBETokAAggUWIAgUIEJOQECTkBVSy655BLTcoPBJe4gQgCBrQIEgRgNCCCAAAIIIIAAAggggAACCCCAAAIIIIAAAghECxAEijZKeQ9vQk+TFU2aNLEHH3zQGjVqlPA8X3/9takCgAJBe+21l9111115lm1JuREcgAACCGRYgCBQhoE5/XYj8MUXX7jlmbRp2buTTz7Z+vbt6wLFbAggsFVg0qRJ1r9/f9PSh1pK7M4777QqVapAhAACCCCAAAIIIIAAAggggAACCCCAAAIIIIAAAj4BgkAZGA7r1693ExOvvfaaO/sRRxxhV155pav24982b95sCgFp33nz5rmPbrrpJuvatWsGWsUpEUAAgfQKEARKrydn234FtDTY0qVLXWXAxx9/3JYvX27HH3+8CwmXL19++4Wh5wgEBN577z277rrr3L+eeOKJNmDAACtTpgxOCCCAAAIIIIAAAggggAACCCCAAAIIIIAAAggg4BMgCJSh4aC/WFb4xwv46C/899hjD2vXrp2VKlXKlixZYl999ZVbDsTbTjjhBLviiiusYsWKGWoVp0UAAQTSJ0AQKH2WFo3V4wAAIABJREFUnAkBCaxZs8ZuueUWU9hBlQRVUVCVBdkQ2J4FRo0aZXPnzrUVK1bYG2+8YQrcayM8vz2PCvqOAAIIIIAAAggggAACCCCAAAIIIIAAAgggkEyAIFAGx8f48eNt4MCBNn369KRXUUhIS4CcccYZVq5cuQy2iFMjgAAC6RMgCJQ+S860fQosW7bMhX9U9WfOnDn2/vvv24gRI2zjxo0se7R9Dgl6HRDQsrk33nijq5bl37SU7m233Zan2iaACCCAAAIIIIAAAggggAACCCCAAAIIIIAAAgggYEYQKMOjQH+1/PPPP9s777xj33//fU4FoKpVq1qLFi3skEMOscMPP9xq1aqV4ZZwegQQQCC9AgSB0uvJ2bY/gW+//dYuvPDCPB3XbwQtG9qpU6ftD4UeI+ATmD9/vquSpd/QCsg1aNDAunXrZt27d7cqVapghQACCCCAAAIIIIAAAggggAACCCCAAAIIIIAAAiECBIEYFggggAACCCCAQBEIaAkwBX6WL1/urq6Qw0EHHWQ9e/a0hg0bFkGLuCQCCCCAAAIIIIAAAggggAACCCCAAAIIIIAAAggggEBxFyAIVNzvIO1HAAEEEEAAAQQQQAABBBBAAAEEEEAAAQQQQAABBBBAAAEEEEAAAQQQQMBYGoxBgAACCCCAAAIIIIAAAggggAACCCCAAAIIIIAAAggggAACCCCAAAIIIIDANiFARaBt4jbSCQQQQAABBBBAAAEEEEAAAQQQQAABBBBAAAEEEEAAAQQQQAABBBBAAIHtXYAg0PY+Aug/AggggAACCCCAAAIIIIAAAggggAACCCCAAAIIIIAAAggggAACCCCAwDYhQBBom7iNdAIBBBBAAAEEEEAAAQQQQAABBBBAAAEEEEAAAQQQQAABBBBAAAEEEEBgexcgCLS9jwD6jwACCCCAAAIIIIAAAggggAACCCCAAAIIIIAAAggggAACCCCAAAIIILBNCBAE2iZuI51AAAEEEEAAAQQQQAABBBBAAAEEEEAAAQQQQAABBBBAAAEEEEAAAQQQ2N4FCAJt7yOA/iOAAAIIIIAAAggggAACCCCAAAIIIIAAAggggAACCCCAAAIIIIAAAghsEwIEgbaJ20gnEEAAAQQQQAABBBBAAAEEEEAAAQQQQAABBBBAAAEEEEAAAQQQQAABBLZ3AYJA2/sIoP8IIIAAAggggAACCCCAAAIIIIAAAggggAACCCCAAAIIIIAAAggggAAC24QAQaBt4jbSCQQQQAABBBBAAAEEEEAAAQQQQAABBBBAAAEEEEAAAQQQKIjA/PnzbfHixbZmzRrbsmVLQU7FsQgggAACWSTQsWPHLGpN5ptCECjzxlwBAQQQQAABBBBAAAEEEEAAAQQQQAABBBBAAAEEEEAAAQSyVGDdunU2ffp0W716dZa2kGYhgAACCBREYNDQNwtyeKEfW6pkSatbu4a1b9XMDtx7V2u1Y6OU2kAQKCUudkYAAQQQQAABBBBAAAEEEEAAAQQQQAABBBBAAAEEEEAAgW1JYMKECS4EVKFCBatZs6aVLVvWda9EiRLbUjfpCwIIILDdCHhV3X7//XfX5+IWBAreqMO6dLTzTj029v0jCBSbih0RQAABBBBAAAEEEEAAAQQQQAABBBBAAAEEEEAAAQQQQGBbEtByYHPmzHEhoPr161vJkiVdAIgQ0LZ0l+kLAghsjwKbN2+2qVOnuq53GrW+WBGUtM1WbdNKa7RhvrVeN8O1vWWLHe3WS3vF6gdBoFhM7IQAAggggAACCCCAAAIIIIAAAggggAACCCCAAAIIIIAAAtuagFcNqFGjRlapUiUrVapUThhoW+sr/UEAAQS2FwFVBNq0aZPpHa+tuAWB/Pepxqbl1nn1L1Zp8xqLWxmIIND2MtLpJwIIIIAAAggggAACCCCAAAIIIIAAAggggAACCCCAAAII5BL48ccfTRPGrVu3tjJlyuQEgbQTVYEYLAgggEDxE9A7Xf/ZuHGjjRs3znWgOAeB1H6FgQ5d+Y3ryy1X9LFWOzZKemMIAhW/cUuLEUAAAQQQQAABBBBAAAEEEEAAAQQQQAABBBBAAAEEEEAgDQI//PCDO0v79u1dEMhbGiwNp+YUCCCAAAJFJKBlwRQE+vXXX10LinsQSH3Yee0Ut0xYnKpABIGKaOBxWQQQQAABBBBAAAEEEEDg/9k7D7CtijN/PxSlSQcRBUFAqoq9944aNZpEY6ImUWOSTbLJpm0SY9wUUzZ900wxmmJJMSp2BWKNGteK0gRUQBSpgvTyv+7jf76d73DKnHPe92v85rq4RN5zzszcM/NM+80zIiACIiACIiACIiACIiACIiACIiACItC8BJwQaI899mgQAjVvihS7CIiACIhAVQJ4BNqwYUObEgI5r0ADd+xrP7r83zIRSQhUtQbpfREQAREQAREQAREQAREQAREQAREQAREQAREQAREQAREQAREQAREQgVZJwAmB9txzT+vYsWPkEUhBBERABESgdRNoi0Kg9rbZzloxyTq0b2/X/eSyzAKSEKh111+lXgREQAREQAREQAREQAREQAREQAREQAREQAREQAREQAREQAREQAREoCQBXwjE1WDt2rUr+SW9JgIiIAIi0FIItEUhEGzfteLeCPGNP708E7WEQC2lJiodIiACIiACIiACIiACIiACIiACIiACIiACIiACIiACIiACIiACIiACTUpAQqAmxa3IREAERKBJCEgIBAEFERABERABERABERABERABERABERABERABERABERABERABERABERABEdjGCEgItI0VuLIrAiKwTRCQEEhCoG2ioiuTIiACIiACIiACIiACIiACIiACIiACItDUBO69916bO3dudL3CHnvsYYccckhTJ0HxiYAIiIAIiIAIiIAIiEAmAQmBVEFEQAREoO0RkBBIQqC2V6uVIxEQAREQAREQAREQAREQAREQAREQARFoZgKLFy+2O+64w9auXWtDhgyx448/3jp06NDMqVL0IiACIiACIiACIiACItCYgIRAqhEiIAIi0PYISAgkIVDbq9XKkQiIgAiIgAiIgAiIgAiIgAiIgAiIgAg0M4EHHnjApk+fbt26dbMJEyZYnz59mjlFil4EREAEREAEREAEREAEtiYgIZBqhQiIgAi0PQISAkkI1PZqtXIkAiIgAiIgAiIgAiIgAiIgAiIgAiIgAs1IYOXKlTZx4kRbv369HXfccTZ48OBmTI2iFgEREAEREAEREAEREIF0AhICqXaIgAiIQNsjUA8h0KCe29tHD9rJJozsZcP7drZu23Wwdu3MtmwxW7V+k81ZutZueHaJ/eKx12zluk11gfquFfdG373xp5dnfr/dFgmB6lIA+qgIiIAIiIAIiIAIiIAIiIAIiIAIiIAIiIAIiIAIiIAIiIAIiIAIiEDLJiAhUMsuH6VOBERABMoQqLUQ6AenDrUL9ulvvbt0zE3Oorc22A8fWmjffWBB7rNFH5AQqCgxPS8CIiACIiACIiACIiACIiACIiACIiACIiACIiACIiACIiACIiACIrBNEZAQaJsqbmVWBERgGyFQKyEQXoCuPnuEHTusZ+T9JzRs2rzF7p613M67cVZNvQO1KCGQuxMeKLvssoudfPLJ1qFDh0xG3CHPex07drQTTzzRBg0aFMq0zTz35ptv2i233GJr1qyJ8n/KKae0+LytW7fObrvtNluyZEmrSXNVqH6es7613XbbWbdu3WzEiBE2duxY69y5c9Wo6/b+8uXL7Z///KfttddeUZttTYG0P/PMMzZv3ryo7WDk27VrZ9tvv7317dvX9thjD9t1112tffv2rSlbrTqt8+fPt3vuucc2btwY5YO6f+qpp0blkRc2bdpkd911ly1Y8LZitkuXLnbGGWdYjx498l7V7ykEli5dGtnptWvXRn3s8ccfH7WJrLAt2vaqFeiRRx6xqVOnRvX8tNNOs06dOlX9ZF3el82sPdaW2l7c2JocH3nkkTZ69OjczPv2m/7z0EMPzX0n5IGWyigk7WWeueOOOwyWZeyBPx8ILbcyaUx6pznjjqcnPh6g/sIjL1Rhn/ftWv2+efPmqL944403oquTWlLw22otbUCRPFL2s2bNsmnTphl91oYNG6LXWU9gbjV06FDbc889o78nhXrUgZZcZkXY1vLZMmsXfv0qYx+z0t8W15Nawtjy9ddfj+bar732mlF+bq7N/G7AgAE2fvz46L9NFUgHc0WunsMGTJgwwfr06VMq+pZg70ol3CwqC7cOV6QtOfuYNMd29Y00hdr/omPNMvPSMoyqzHfqwdbPQ0trU2X46h0REAERaEsEJARqS6WpvIiACIjA2wRqIQTq3qmD/e19oxqJgLgGbPriNXbDM4vtpueX2AuL1tjYHbvYWeP62rnj+9nofl0aBEM8e9+Ly+3d18+smRioxQiBVq1aZbfeeqvxXwKb8QiBdtppp8w62BYXboo2ujKLaUXjqPXz29rGDvxChUA+a0RBhxxySNAmXK3LKO97c+bMsSlTpkTimdYkwmOTAPHgiy++GBn2rNC7d+9oo6XsImEeQ/3emEBcCMSvBx98cCQ0ywv+4iDPSgiURyz/dya1bmLL07vttpudcMIJmS9ui7Y9n2T2Ey1hsyYrhbKZVUs4/f2W2l6Kbs6QQwmBalNPqggRmlOM05xxx8mzUXbnnXdGm72EHXbYwd7xjndY9+7dMwupCvvalH72VxC1sIm9cOHCFnmIork3xl999VWbPHmyrV69OhMkoiDEQPvvv/9WYv9a14GWXmZNUW+T4iizdlF2gz0kj21xPak5x5YcsJk0aVJkq7Lm2qwhDBw40I499ljr2rVrSFFVeub++++3GTNmROuMzO8HDx5c+nvNbe9KJ7wJhEChh0eKjjXLzEuLcKrFfKesncoSWZGHltqmivDVsyIgAiLQFglICNQWS1V5EgER2NYJ1EIIdM27Rth54/tZh/ZvuwJatmaj/fDhhfbNKfNT8X75mEH2mcN3tp6d33aMg2egqx5/3T4xcW5NiqTFCIFmzpwZbc4zMWeB7q233orED3knONviwk3Rki2zmFY0jlo/31I3v2qdT/97fp7ZlBg3blzkZcMPLECwgcEft5CNRxrEQDzfkkJrbXt4MOI0NUYdtjvuuGO0oYIXDvizaOlOLsKbssLLVq9evVoS/jaZliQhEAvE8M/zDvfss8/ao48+2sBFQqBqVYTNK06L4nWA06IIrWgjeKzJEsZti7a9Gmmz5tysCUm7bGYIpXLPtNT2UnRzhtxLCFSuDsTfqiJEaE4xTnPGHWf4r3/9y5566qlo/EZfhiAIUTHij6xQhX1tSj/7Ky3VXrhUN+fGOGMUxF+sHxAQFTC279+/f/T/1E+EQjznvJJQH6gXfqh1HWjpZdYU9TYpjjJrF2U32EPy2FrntFl5a66xJXPp++67z15++eUoeax1MJfDczBzOcqReTZ/nAfYfv36RR5g6+kR0x0YIX481rC2UiU0p72rkm7eLduWQj0CEQdzRcqU+XhaKDLWLDsvLcKqFvOderBtqW2qCFs9KwIiIAJtlUARIZA//k3jwZ4o4yIOw+Z5Y2+rTJUvERABEWhuAlWFQOfs1c9+evpu1qfL2/v+y9dutC/d/Uok6skLlx44wK48aVfr1fntdxe9tcE+evMcu/mFpXmv5v7eIoRAvgt3Fgpw1Yu3jpATnG1x4Sa31GIPlFlMKxqHnq9OoMjCAG7kn376aXvyySeNvzMYxBNHS7p+qzW2Pd8lOAtUeDJKujqKxaYHH3zQZs+eHW0YhIgSq9cQfcHfSGYTh9NvLArnXQ9GH8LiJCIu3M1zlZWEQNXq0yuvvBIt5FP/99tvP0NoBdd99tnHDjjggNSPa9OrOPfm2qwJSalsZgiltvdMkc0Zl/t6CYHaHt365ag5xTjNGbdPlHHDxIkTo2uhuGIXYQhjAwQhCFnxtJkWai0CqXVJt/T+tTk3xu+9916bO3duJPDH08/ee++diJ/rgP/xj39E40vGi3ni5qpl2NLLrGr+yr5fZu2iyDy6bLra0nvNNbZ0h/tYv0CMh+edJIEPB56YZzDOxDNQiFizSvk4geiQIUOiq47zDpjkxdWc9i4vbXm/l21LRYRApCHvirAiY82y89I8Fu73Ws136sG2pbapULZ6TgREQATaMoFaC4EcK8ZGw4cPt6OOOqrymKUt81feREAERKAeBKoKgf50zu52zp79omu+ynj1+d3ZI+z9+/Q3nAlxmc2Nzy229904q3JWW4QQaMmSJXb77bdHm4xsOLJYy8IAm7t5iwKtUYxQudRiHyizmFbrNOh7+QTKLAw888wz9vjjj0eb8ajBEQNVXbjKT2nYE62x7TmvMTBkYXLo0KGpmfU3kxAlnn766ZE4UaF+BPyNZK6hcp6x8q4Hc30IKcPDE4uFEgJVKyc2ylh4pM6zUYYwbsGCBZFnLK5YSTvhqU2v4tyba7MmJKWymSGU2t4zRTZnXO4lBGr+etCcYpzmjNsn/9JLL0VX0jBuPvrooyPBB94CGfex+Zt1slJCoGp1uLk2xhEUIP5asWJF5Hkkz4vkc889F9UJJ3Rm7aFeQWOiZLJl1i7KzKPrVa6t4bvNNbZ08weEdnkHOfxrnZm/8XyWWLMlcW8ue1cLBmXbUogQCA9QHGDDLuddEVZkrFl2XhrKq1bznXqw3VbaVGhZ6TkREAERaEkEygqBksSyHEhmTeWxxx6LvJlywIFbUkaOHNmSsqy0iIAIiECbJ1BFCDSyX2ebeMEYG9G3c8Tp5eXr7LwbZtmj81YGczt4cHe77tzdbUivTtE7zy9abYf9cqqtXLcp+BtJD7YIIZA7ocOk8eSTT7aePXs2nObMO8GZJEaIf2+nnXZKhOQvPiR5OWATmm9xNQodMopcNj9R5fI8CxxJgdOnDAbYjGYBmsrDAnT37t2j653wLlJLMUeZxTQ/3SEL345z1uZ6Ur45Acb965zO9D2vhCyMcpoXIQynNx1HVwZ8kzKIe3NxG1EsIp1xxhmRNx0GUbiDpwwZSFG/SA9Cg7RQJu68llhmYcB3g5y2oIZgbtasWTZt2rToBDTvEKhjeL0ZO3as7b777lHe/eDKlGt/2OjnXVwiI6rgm7zPb7jOHjBgQMOrSdc3uR/jg9myaeN79WhHblHU2Zo02+Dy8/DDD9sLL7wQtV02kHDRGQ+0czw3LVu2rJCd4DvUCcphxowZtnLlyog7gfqL7UtyB+rXIyYFlBN1nAU38oW46bDDDmtYSKU+0I6oI6tWrYrsEd/v3bu37bvvvqmbYrQdTlezMIatJG20P9o0Gy1snCRdEeUYkw/Sh70LDfGNZDZ1aP95i8PYW/7gMYv2TZll2aoyZVbFThYts3rYn9Ay4DnqIptq1BfsJAJEt3FGHciajIbY9qJ1kvoHf+p42lV99BEIinkWb1JsBPr1s6wtKmsn47zxSEE7dfbVtVXsK3WX6wqdLXYnp/24ES4iCqXu0oap5wjk/E3tsmOWrLpRa5tZi3Jgo2jRokURD9qK85rHKW940ldSx7gaCDEbdYOAHcebFWM4Pzi7w7/hJQ77SF+4ePHi6Nv8/84772wHHXRQ5hWRZdptSHtBJE9e8FDnxkIhNryKLS6yOeNYZgmBqrSjJEZJNiqtHnPtMPEneRktaouIwx9nUheff/75qH+lbuPRFE8kjLvKjmPy+hp40Kf7dRt7cOCBB0Y275ZbbonqSVr/i53gfXcFqrsmCT7Ye9KfNr+pGjd12dkxV5exhYwxGVPQ11cNzjOMK283jiZu15+lxeGzP+mkk6KxBHWHd938gXFZ0pja/2YZW+ziZhxNOhHfMgYiXrxqcL0Z/Ug8JI11yowtQ7lTz+FCn8UYgUC9Hz9+fGRb6Yfp59I8QZS1Z1np8+fBjIGx41kBW33rrbdGbZayPPzwwxsez2p/PE99oM0TJ/2Dm5fSF1OHYeGC+1ZImZWxRfGxJXl/4oknor6C30gbtoF+z815qZv+XI++hLQzb0hr92X6trz6VGbtImseXXX+n3e4JWlOFGITeI/+gTE07Zk6xHvUkzFjxkTrQlWEL2XGln7ZMM/DA7Gb59Uiba7ehx6i4XnWaRgDY3cZw/uhjD0LGVsRR55Yqqq9K9Ou89pOLX4vsyZFvCFCIPokbCF9Pf1W1hVhoWPNKvPSUF61mu/Ug22t21QoEz0nAiIgAiKQT6CWQiAXm++lbtiwYdFehIIIiIAIiEDTEagiBDptdG/79VnDbcdub3sjv3fWcjv5mmmFEz/porF29LCe0XtcD3bJTbPttunLCn/Hf6HZhUC+1w1/s9eJeUJPkvAcC38slrLIdeedd0aTz6xrTNzGJgswCJCcKIBJP4tkCCso+KTAJJeNOTaH/MBCFCdRmQSmBcQEEyZMyLwzu0iplllM87+ft+nAs3lCIIQMiCbcXe/x9LPQz0IrbvoJeQs0lD8bFSygpQU2SykDytwFfyGQjRi+kZQmFkfT7ocvG3demZVdGHAnlPg+DN0GE//P4uzdd98dLS6mBfLKBimsfAGaK1MWaBB2UN+TeLMoyOYqi5WEUCFQlbTVqx1x5SCnqmjXbHZlXXEUUp6TJ0+OeGTZCU6kI1yLBxY9sRVukzopPspuzz33jDb8XYi3Hb7jl5u/0YUtJA63WROPI83dKDaQ915++eXUvMXrhft2lc3n+EYydZPNMGw0NtMXpLn4WGRl4wnBJpxYLGSDKm1zrGyZVbGTRcqsXvYnrz77v/uiH+ovdttfhEVwRZ+ZJGjNs+1l6yRlygl+6jqbXXF7dv/990eCuqR6WcUWlbWTjmfeeIJNOkR5eLFIEwIheCVf5MMFX8yYFwfvpI1Z8upFLW1mrcqBsSJlnWR3GV8dc8wxkZ3HJiTZPDYoEEHGxw38P/Zzzpw5DaJM/33GmWyWjho1aqvvlm23ee2FDd2HHnoodUzpbPgRRxyx1WZiFVscujnjgwgRAhUdb/D9NEZ4DqWssq4R9ucYcRFIWVvk8kl9oG0iSnPBP7VXdhyT1ddkpZm4sdWIBRFbxIVA2AnspLvyNK3tI5hjMzYu9K0SN3Hl1WXSj5ikyrjMP+DhL5o6cVDeVVCOPQzo33yb6/NizMyCbNwzXhVb7OJmLko+mMO6gDAcm49XvniIj3XKji3z+gJ+Z75Ju0MkmWRbEZQwH4FbkhAorw5k2bOs9LlxIG3ReTFMuvY3JI9p7Q9bctdddyX2K36/zNjEjflDhUBlbZFvG5nTwJexWjy4cRF8Wd9whw785+CFsJG674eyfVse6zJrF6FCoDLz/ywhEGVPvU8S4rl8Jl2BldVe3HuMARHbJx2syGKYZ2uyxpauX82bD/EN+gI8gRYJ7nBGLU6xl7VneWMrl58sIVBVe1e2XRdhXfbZsmtSoUIgvCg7wShj9TRhaOhYs8q8NJRRreY79WBbyzYVykPPiYAIiIAIhBGohxAob5ycJ2B3Y73bbrst84AGcyfSz5jFzT2ZczIGRLDOgYk0JwZJh2uZh7FWy96RPxfj0DQH24iPcbU7vJ51oMLR99eY3IFURPbs9THvZJzBGiCH20m7ggiIgAjUgkAVIRBXev30HbtZ904doqRc/cQiu+Tvswsni+vBLti3f/QenoA+PnGu/fGprfc5iny42YVA7r7n+DVgvgI26wRnUgfIt1isY8E0zaMQzzCZZVEn7m2CRTI2HQlsPB966KFRx8I7bDo47xuc5mJz2i3e+BsOdHp0UizoshDCb5zSI71UJrxk8HstQt4gIS+OKhvcfJvTZFOmTIkEN5zi4tQ8C/B06vCCJ/n3vTRkLdC4iTgbvvBn4815YqGjh78TKMCXMnCn6dwgwS1ysujPph8bd6SHBSVOhyOMSBKZVYk7j3PZhQE8orCJAV9cQrIxT2DwRNkxaCMvbGy6k4X8RrnACvbUwWOPPTYqFxdc24ELgcVf52GCOsqCMmVHupM2T7IGn1XSVs92hJchRCNsUpBvBA2IBalncY9JWeVJ/WJRmHrIdxAEIpbCFpB3Fr/wEsTfGYyyyEtcLrBQz6Cc/7KJA3fKhkE2vBFl8T5ljuCNOu5Oyvv1iO9ha9j4Jg9sfLuBOxtJCCLJM+2D+sHiOH8nXuoGdYQQF8X5C268AyPSSZv021BSvaiy+RzfSKY+45kGTzC046TrG1xfQfkx+KdeJgmBqpZZFTsZWmb1tD959sn97vef8WvA3GZqlketLNtepU765UdZO4FSvA+Ki4Sq2CK+XdVO+tc7+v0Zdo7JMLaCQNtKEwLxO3mmLbJJzrO0dTajsRllxywhdaJWNrPW5YB4CvELTKlzCAYZbxCon9hO33Zht9j0cl6luN7ObXjGxa1+fwp3vosIjTJLsudV2m1We6HvR5DJogz9gBvLYMPZiMfW0v/TXyeJ46rY4tDNGb8OhQiByow30hi5+QPtIc1LWfyaKCdGr2KL/Hw6oTXxUy7UM8al1D/6LsYaRecDaX2N3xb9OooNoB9kbOtEANSJuBCIOQg2h+C8Z9EG4IcHF1ef+B1OjBldqBq3X5f9eQJp9+syPH3heYiN8p9xY5f4NWB4T4IPec06IOILN0gL9gUBPmM72GJr3fwD7zeIPvxQxRb7cTPeYu5JHM7TJ/PZvM3tKmPLPNb0wYwpqeOuP3JjQ8qQwyBOFJe08VvVnuWlz+9r4YeInrlf2jWmad9La3/Os1h8vgUXf74UHzfllVkVW+R/mzKhzuKxij/0GdRVxH8IA0k35cLahVufoF+mb6N98Fu8bVTp2/LKq8zaRYgQqOz8P21O69d7+LImxToHthO7SL13NsEXOzBeoL3QNniPjRT6cN5z4z/menw/zdNlFsMqY8v4fMjPU3wOW+bwGnmmHVHvsMXO01xRsVMVe5bX7hzhPhKZAAAgAElEQVTbNCFQVXtXpV3ntZ1a/F52TSpUCIRXbsZErg2kHewMGWtWnZeG8qrVfKcebGvVpkJZ6DkREAEREIFwAvUWAiV5BKqFEChE7J8ksKGfyxOTM/Y96qijGq408/v7NLJJB/151l97YSzN/7MG5of4Omp46elJERABEUgmICFQmsuLijUm7ZSmf7ov6wRnWgfoLwY7T0F+Uln0RhBAJ8YmPAuGBBbT8bDCv7NQzonPuALWn9z7IiXXQYGKxWE2ZvzgJrJM5lhc5ttMjKuGMotpfpxVNrj9q6viwigXB4IsypnNLCeASlugiU/2OZ3ou1nnm/4z8ZOw/iCBesP1MPHrnNzmERs1LJY6bytV484rx7ILA86FPQtqnDgkTwRfRMeVEJykjgc/r/HTWP5gjIXrJNauHfFdfyDH/2cNPqukrd7tKOmEHgvobNZxipc2zYZL1vV9/uI4m81s2MSFRP6mB0IhxDzum759QsSTdE2deya+oefXoyyPaWwgsznBxrV/QtmvI27TKu4VzdkEhAbUtzgLypfBP+8h1Ivbury2kPZ70kay6yPSrgdz3uMoOxi7Rd24bahaZlXsZEiZ1dv+hJaJL8KNC1Z9hmli1qzF9yp1kvT7fa+zWWzsOlEdGyyIwfwT7VVskW/n+HtRO+l7UUrbTOFKBuow7TxLCJTmhanKmCW0TtTCZta7HHzWLDywockVoH6gz0IwhK32x2i+3cGm0tfFrw9j8xtbRP32y6Jqu01rL75wCuEEHrjiYxl/M490p/UloeUcZ8XGNyH0iscQIVCZdpTGyBcNO/sfzyueodjkjm/OV7FFfj7j33XxVxnHpPU1rq9L88aHwJ15jfMQ6Zebzyo+HnFp9p+J26Iqcft1OW2e4NflLA9PWXXZn4/EywU2XAXFf9PKjG/7YpykOaCfzrggtqotdnFjv/x5qZ/nvM3tKmPLPDvhxFRO5INgyw/w5xCO85rizzmawp6leUhhUZnxI+Ns7ER8ThnPd1L787n7BzL8d2GP2A57Tf/i7HVemVWxRf63qTdJc0HXdklr0hjJ/4Y/5q/at+XVpzJrFyFCIOb2Ref/WXPavHoPJ8oQ0am/XuWEl65cWG+IB66YYx7GOBbRGmOPkFB1bOl7PknzjuzPYbPEk2npTfL+xVwSETe2lT8Ig7IO4VSxZ3ntzqU7TQiUV+5Z9o5vV2nXIXWg6jNl16SKCIFYV/HrUdIcKkQIVHVeWoRVLeY79WBLHmrRpoqw0LMiIAIiIAJhBOohBOKwIGMUxknsG+J11Q9VhUD+WJAxGSJ3vAAxrqUvZI2SfTzGaqyvMp8i5InJ+S5idcb5/loE3rwZ97LGRnzO4znjKcYKHExIm6fHD+2xB8HeFx6Lih74CCtRPSUCIiACFu3RYKOYkxIOvOn/PHbn8dHVYCmEWKx23h6SFvF9EULaomhaB+gvkiS5o3UuVuMiI3fiL899vFs4YMGPk+V0mq6DYkGH9BJvU4Qyi2l+uqpscPudctpCkS+AYgMNTw78m3NT6ItbOI2DEIs8sdiKwCIpuPJjEIDbandFm5+etLtU8QhAvaP+MaBig41QNe68si67MJBWvgyw+MMGICIe6mA8+Jsffl55zl98SfO24gRziJB80ZT/vn8tn4u/Stqaoh2RHxZf8YiTdnUcG2EMMNk8iC9UcsKNAWvehpWzJ/ENI/6dRWPep+zcwNovP/+KQ5+9X48oc+wPdsgP/vUYWd7HfBvs20lnExj4k76mGmAnbSS7xVjqWfx6MLfxRz11HiHShEBVy6yKnQwps3rbnzz75H53/JLatb9RnLaZmrb4XrVOuvT5GyeI8LDntKU0UVwVW1TVTroJNt9J81iStfnu22jGFEkbSVXGLKF1gueq2sx6l4Pv5dEfl/l5jLsVxjYS/H/P8kCZxLpqu01rLyFjK9Lut6ustBcp63i9r7UQqOh4I2tDz21yJ5W5P/7x+8GqtsgvmzRRQJVxTFJf4x+OSPN0SrmlCYjxIOauIkXA4ep+vF6469bgyYl+hANV407z/BqP2/foibevtDSm1eUsIRrv+B5dkhZUecaxz/J6l1Z/qtpiFzfzT8ZdjEHjIW9zu8rYMs9GhFzFl3b4oCntGeN67IJzFR/PF+NtbCV2KEkUlCcEYr2CA0ZZhwX8OLPKrKot8r/NfILrePivH5xXNPrItOt5kvJctW/Lq09l1i5ChUBF5/9Zc9qQuYM7HIHdoL/ERrs1jix77Yut8uaTPs8qY8ss7yrxMnN5L3vKmoNMbOzQ/tOuHseDHm0REVo8VLFnebYyPueJ57GKvavarvPaTi1+L7smVVQIRFrdoSMW0+OCtxAhUNV5aVFeVec79WDr8lC1TRVloedFQAREQATyCdRSCEQf4m4HYMyGwwJ3cN1PSVUhEIc3GL9mjVNZP2ANj3m5268IEZMz5kMQj/gbj5ghwc0hk5wq+PNIxo3M4+P7HyFx6BkREAERKEKgihBoZL/ONvGCMTaib+coypeXr7Pzbphlj87b+hr3tDQdPLi7XXfu7jak19tCzOcXrbbDfjk1uiKsSmjWq8H862eSNsn8iXRaB5XVATpPEvENS//UqL9x4i92p3mfcLCTrhvwxUcIBxCncLUN/3VXV1UprLR3yyym+d+qssH97LPPRos8cUFOXj5DF2jSvpNW7v4gIW3jtF5xF8lzkUW1KuWblVfHkMXsJA9W5MePO82jUJJgII8Fv6elrSnbkbtih6tfEPaQ3/hiJad6GWy6O259IVmaFwKXf/9aN66XQLgQGtLYh9Rff5HYv0IpHre/ee7bPP8EMYNs1PZcFZIkNgvNT8hzSRt5fn2IbyC7U4IsvrurfpKEQLUosyp2MqTMQvjwTMikL/Rb8ed8UUpan+s2O+njkvrttLxWrZMurfFTKO7f0041h7Col53kygiES3HvVPE0Oa8laR6BsLFcL4i98UPVMUsIm/gzZWxmaDxVyyGvjeYJgahbcc93ftrTrpkKyV9au03LsxtbhfSvvnCTE1sICaqGkM2ZeBwhHoHKjDey6oXrA2gL8QMDvogUwTcLR4SqtsjPZ1q/XmUck1SPfc+QaZv55M0Xb4cKuPxyTOo/q8bthPv003Exrx+330+nbeRn1es04bV7xxeppInmHPusOWCS3SUOvDFxNVaZ+SPvh7TjWowlssb1aXzZGEXYwLzcP7wRf94vQ7+eNoc9YzzDlU0IgygX2PkBW8SYcu+9927072n9iFtTwMMLY2HG89SjPA9DWWVW1Rb5307z4JnW7/mZzus7s9pd2TFpmbltqBCozPw/KR9pB4fy+lffDmfZa77Die+HHnooErMnjfOS4qoytvQFsnl21rXbPNudx4OxFZ7CqO/8lzT4jsZpU9gVrqNMOhiT9f0qc2W+m+QRqKq9q9qu83jW4vd6iFXSDuL41+TFvVfmjTVrMS8ty6vsfKcebON5qGebKstL74mACIjAtkqgrBAoixdjI9bgmaskHcoNGX/7/VF8PJp3A0BS2oqIyYvWBX88F1/DCJnLFI1Pz4uACIhAHoEqQiC+/adzdrdz9uxn7dqZbdq8xa56/HX7xMS5edE2/P67s0fY+/fpb+3b4Z3I7MbnFtv7bpwV/H7ag80mBPLFOGmn2Ei0W3jLu1s6abPETcTj7vTcxgGeQPyNTH9xpAhZv6PyvRW4b9CJk0euz6EzR5hUy1BmMc2PP2QB0A004huaaZP+vPwVWcxmIs7JRDYj8JLCFR2okxmIxMs9ZJBQr7iL5LmIEMhfUMxagCd+8gYr6rj7w/9jwOLvhgweaykEKpK25mhH8KOusdGB60rsh9s48K/1KbKJErqBRtwsdmGDKDfqOHWdxUiCP3APqb9u4y2vTvq/+3XSX7Tzn0Hwh0CEE30sIIeeiA5NR9pGctr1YM7++Jt6STapFmVWxU6GlFkSoyK2L5Rx1nNu45x407x2+C7ak66rSstr1Trpp5t2RXnQXgi0zzTPWkn5LWKLqtjJkDpD+txmS5YQKOmK01qMWarWmxCbmRZHrcshj3eeEIh0JnF26ccu47GQ8Wta+3D9SOiYJa29FBlbhW4KFinrvM2ZpG+FCIGyhE1lNvR8UUbcHrl+Iy5qrGqLQsaZ8Ck7jkmqx6Fx+hvXeUIgxtA8z3jaja2XLVsWjYP8sX7VuJ1nhSL1L2+sG/+WL7xKE+L48840r6+OfV788TLi2+7qsSL59Msoz365MX6SN9WsOEPHllnfCB1D+eJyf9za3PbMsUMYRLvkim7mRUnX7KWVg381qc8K4QIiHDxYUW/iHkSzxn9VbVHI2DKk/YbUvaJ9W147KLN2ESoESrN9IWJjv48KrffxvIYwd+/4B0bybLZ7J7S8ksaWvrfZvDJyv4cIkkO/xXPYCfod2iJt0nnmTbqOMf7dUHsW0jb4dpIQKLTc0+xd1XZdhGXZZ+shVsmy82lXhOWNNWsxLy3LKP5e6HynHmzz8lClTeV9W7+LgAiIgAhkE6iHEMjFyHo7XoG48t6fY4SsUWYJgdz8nG9yuIG1rTwxtr/2mOYVOa+uuIMajAvY52IOvX79+mhs6IKEQHkU9bsIiEBTEKgqBDpnr37209N3sz5dOkbJXb52o33p7lciQVBeuPTAAXblSbtar85vv7vorQ320Zvn2M0vLM17Nff3ZhMC+ZuJuan8/w8kneDM6gD9UyT+tQDO20VcgORP/EPTxHPxjopFFibDbqHR/xaiIFzkceqJa3dqEcospvnxhiwoNbUQiNOb3EvKybH4KU4/7fUQApWNO68syy4M+G7d8TB12GGHNUTFwAnXkZRPkjcbP01NLQSqkjbS3dTtKF5+pJ+rNDhFTrt13gZCFwj5XtaziHyo45xWjp+OjKelqBDILcbl1Un/97gIgfw/9dRTUf1KaoO0PSYlTBriGx9F4vWfTdtITroezLUnNi59r0dVhUBpZVbFToYuSEcdfEnbV5a5/57bOA/9VtL1KXnChtBv81yaYJKJ4j333BN58SLkbR5UsUUhk+wqdYb0uziKCoFqNWYpUiZZz6bZTPdOvcshr43mCYGwaVytkibWzrLnZdttXnvJ8yYF2yKb7KFljc29//77o83y0M1Jf0OzyFWiLk1lhEC867yLsniFRyTG1lme5Kr2j0U2ecuMY6oIgfz6lFRujGfYHGYTlvaYFsoIgdLidvkJrXs8lyfEiX/L3ywMjSfpOuOiQiA3j2SD8JZbbokE3UVCPYRAZceWWekuMu51DMsKgephz+J5Q3wwZcqUaOE57jU4qx/JuzIGG3TQQQc1utYua/xX1RaFjC1D7FVWnsv2bXntABtNm0GMGNrefU8tCMCx94xDCSH5bIlCoJB0x1nmjXXc80ljSz++vDJyv9daCOTHS/lzBRmbQUmH/sras5C24Y+f/PF3rexdKN+s+U78G75wJun7oeM1bB+iUtYqixxOc3XPvz7UpSPPdiddEZYnBKo6L82r73keu9LKMGu+Uw+2RepSXpsq8i09KwIiIAIikE+grBAorQ+ij2Gu/vjjj0drw+xFxK8IC1mjzBICLViwIHK6QJ9FcM4LBgwYEI3L8UQe90TkH1DPOhSXRIy0PPjgg9Heh+8VMmQsU2asnF9qekIEREAEsglUFQLx9WveNcLOG9/POuDWx8yWrdloP3x4oX1zyvzUyL98zCD7zOE7W8/OHRqeuWvmcjv12mk1KbJmEwI5F+5FcpF0gjOvA3Tx4Mabq2NQ1LrTlL44iHT4i1K77rqrcZVAlUAHzmIjQg5OkjvvHnyze/fu0QIW/60amkII5FxXN4VHoKRT1HgiIW5O+lI2sGTBodZCoCpx55VjWSGQE64xOON+VuotIclrC8+wEM3CNqfjuZYObwFJ7vzz2g5xlPUIVDVtPstatSNEZVzBg6eGQw89NOiaLn8z0S1UF1kgTPMIlHSyGDENNo5NTMoOLwYIkWBZVAjEdX1s9hW9si+tDpNeBu3YMucxwE0Y2EzjhEItQpoQyD994CYd7poPmLF5z4YcoaoQKK3MQhbe0+xk6IJ0Pe1PXvn4V3HmPev/Hu9H0/Jayzo5derU6EpKd40fbQehHu0kHqraoip2MqTOkF5Xb4oKgWo9Zomzq5XNbKr+Ko93nhCIdIZ6BPKvHqnSbmshBKqHR6As7z5p9iFrQ6dKO8qzn77tcuVCfCw2+eIgl+6qtqjMYlSRcUwVIZC/UR7fEPQ34RwLNtHZ0OPaNLz80cdjj8oIgdLivuuuuyJBddLGYZG+Ju1Z3015ke/FBSC8W1QI5Gw2i6hO1FB2/phnv0hfSFtgU51xrguhY8ssdkXGvVWFQGXs2eTJk6M6xjgw9HpEN7eKzyNDysG/MoZ44eMWteHti9OzyqyqLcqrD5RpiL1Ky3OVvi2vLZaZE2etd4TksyUKgerpEShpbOl7NowLdvPKLOR3vOkyD8Muc612/ErbpG/4hwP9+W6958qkxdmbWgqBqrbrLM61EgL5/V2I4Dze/ySJh/KEQElXhNEmWaslxMcstZiXhgqBajnfqTXbWrapkDasZ0RABERABIoRqLUQyMXOWIp5HWM35tHsZ7KvSQhZW8kSAvENDixx8Iv173hgX4m9pGOOOSaKO3ROkUSOdHCFNuJjAt/DyQMeVRH2s2fBWok7VCOPQMXqn54WARGoD4FaCIG6d+pgf3vfKDt2WM/oijAC13xNX7zGbnhmsd30/BJ7YdEaG7tjFztrXF87d3w/G92vS8OzLmcbN2+x655ebB/824uVM9ssQiB/U5eOLO9OcDrWWbPevgctfoIzrwN0iwt0oscdd1wkHMGTAIEFChZsXfBPcKS5lq9CnA6We+DpyOlYjzrqKMOlXtXQFEKgtMm9c3+cJzjgOYQJCJ9OOumk6ARfknt7yourNxgssKDLpg7eHuJXELl4aykEqhp3XjmWWfT0vVrFhXCIRGbPnh3Vpd133z3yzBIXlvltrSk9AlVNWxbLsu3Id4ee5F0sbdAar6f+1RsscE6YMCE1ub43p8MPPzwSHzHIZdGd9FCvWYhl4TOuuPfTW1QI5Lw5UDf8DYm8OhryO7YUL0FPPPFEdIIgfio35Btpz2RtPjv3pc42s6mJ/Y+7JU2yVVXLjPSGbA6l2cmQzZp625+8cnE2lTqz7777RjYlLaxYsSI6Tc/GL3aaSamzPWl5rVWdZGGYsqBMObFCoK0woTzllFO28rRX1RbljTGIP22T1G0wOLFamqeZpI0IvpsXd73HLLWymeSlKcohr43mCYEY6DNO5BrXpOCum+U3Z1erttu09uKu9Mg7ie9fTYGINHQTPM8e+ILIvH7OfcvVY/q1OMe8upzVjkLspzs1zoISdsB5DEu6vrCqLQrZcA7hmzYfSKrHfnnEPUP6cfnP+Ytoru4iYKCe4FkS+xn35uf6WX9jsGrcblOUcT/jJWe38xiF/u7bKQRN5DvNSyH5Z9ORdssz/vXQfj/v6lHS9af+dXTuOdqh865Qdv6YZ79IX1ZbqDq2zOLti7yyvLf4z/nj1nrbM1dvk7wUpuUrzSaFlEP8m5TLM888E81zqWO+GCyrzKraohDbGGKvkvJctW8Lab++dxF/cyPtXV80Ex/7h+SzqBDIn0NnCfx4jvbPmIx5HnNMNjxoD3keR/y2ccIJJwQJZ6qMLX0BOeJP1sJqGfy+JsnrWlJcSWPoqvYspG2kze2q2ruq7bqW5ZH1LVeP8saZ7hv+WCCpj8wTAvEd3wMBcyLmmogyCfGNv1rNS0N41nK+Q3y1ZFurNhXCQc+IgAiIgAgUJ1AvIRApcePE+EGDkLWVPCGQyyljQxwY0EfjiYg9KHfAgbX+U089NTpc5feVRTwCuQNaxMc6Bnt88bm6PxaUEKh4HdQbIiACtSdQCyEQqRrUc3u7+uwRjcRAZVK7afMWu2XaUvvQ32bbynX/d51i0W81ixDId+EeskjgnxSKn+DM6wBZSGBxhg6NRSMWCfEmgLcNNkwQsPgBjyGkr8hionufTporCniXztIpZ/3v+wtVBxxwQCRsqhqaQgiEEpkFuPipIT8//gl5P0/+aV13gojfk4RAbtLP4jvqYxapkoLb9KmlEKhq3HnlWEYIxMIyLiExQMOHD4821wj+4iQbH9S3pA0Lv+00lRCoatrq1Y58W0AbhWXeSUWfn7/o7NpDXAQRrwPOI5lfT/0BNAtg1POk4NvJokIg321nqOjJnwhgB/kGghCESknBLeD36NEjEoJ069Ytrwnk/p4lBHILYbCE2WOPPRZ5cYtvOKctRFYpMxIesjmUZidDFqTrbX+y4PttI69Ou+84G+xfm8dvaXmtUiddnP6pGCajiEoJTjzKqRU2mp0trGqL+HbeGINn0oRAvnAkvuHs8uSzL+oRiG9UGbPkNcha2cymKoe8NponBNq4cWPkcY+ySgrOnvsnsqq227T24qc1a5zsn5gOFezklTu/+2WPkA1xDQtBaQEPJGx8slGUZEOqtKMQ++n6S/p2PCeyCcNmXlK7q2qLQjacq4xjkuqxLz5Jm79QNv64wV9Ec0IJ7CbjxaSy9MvcH+tXjdsXRIfM+ULqp/+M8+ySJOzJG1vFhWIhwgR/XOjnp6otzrNfWf0rv1UdW+Zxd3Uoa4yQ5tmj3vbMr/d5V4XGxzDYN9oE/W/aWA+3/Nh/BMi0qySxqG+nmJdhMxmvZtmvqrYoxDaG2Kukule1b8urT/zue7w98MADbfz48ZmvcWp5xowZiSK+kHwWFQKRGDeud56lk9Z2nIdSxqj0P8y73BpHlr3210fiJ72zQFQZW/ri4dDxfkhZumd8T7rMCxmTIz7NCn77dWtJVe1ZSNvIWpepYu+qtusivKs863MfNWpUdEAxK/hrUkl9eYgQiO8jDma9lLUt6j12leCPWWo5Lw1hVKv5jourlmxr1aZCOOgZERABERCB4gTqKQRK87js5tesxaZ5tA4VAsVzzLoOY27G1v4BL19MHhfkZ1Fzc2R3pbbz5O+/IyFQ8XqnN0RABOpLoFZCIJfKH5w61C7Yp7/17tIxN+FL12w0HAjFn0UMdPes5XbejbNKi4GaXAjkL3qEim38d+ILvSGbC05Fy4Y1gU4mbTHaLeawIcSmCiel4mIhvsFkF5fLTGA5Gc4GJJNaJrduYzTpmhI3MeQbtfLUUVUI5E6tpJUHAiBO83PSLS4E8ifOaQs+PlPHPW2Bxp0cTjpR7lqKn55aCoGqxp3XkosIgThRyoLLk08+GbnXjm/E+YOwtJPLvMdCFupuQlMJgaqmrZ7tiDZL24UvdZkrwhBYJQU2WBE74P0kXs/801mc/uQ7cVW7X085Ac+mALbEd8ueNoCOX2dUVAjk20zSjte1pI0L513F2TsENtTTiRMnRhu6LN6yQRL3VuS3+7Kn35OYZwmBfDEBGz2cWHCL2H760hYiq5QZaa1iJ0MWpOttf7Lsk2+jQ4Vj/jv+RkdaXqvUSde23CI0efGvpHOLyvy7v5lU1RbxvZAxRpoQyPfoltaW/Ks3ygiBqoxZ8vosfq+FzWyqcsjbSA8RAqWJXnx77otyq7bbtPbin4ZnnMlVtXHxht/Hx0+JhZRt3jN4fXvqqaeizRrqL+PhJK9WpJUxInWR4PNxcVRpRyH203l9oy0i7qB/YEzqeytzaalqi0I2nKuMY9Lqcd434+MGf1PNXc8VFz34dcC3RfGxfpW4fTuYVpdJB/WHekRdHjNmTGTL84L/7dBNbf+d+LzHsSfeJE8efpuL24qqtjjPfpGmrLZQdWyZx9rPXx6bOL962zOfC3NwxojUf8ooHhj/Y9t87z14YnEC4qRyiAsuWXCPH77wN2t9TytZZVbVFoXYxhB7lZTnqn1bXn3id9/rEG0RT2Vp3ij9K2GTrlcPyWcZIZBbt6EfpN4fcsghjbJGGToPdL4Ncv0n9RFblnSowre5Sf1mGsOqY0tnz8lT2hzW5Qu7wvoZdd5dR5FXtm4exnO8y9wyzRMcYys2iMgTfTZzTsYZtbBnrl6n9Q1Z4+8q9q5qu87jW6vfsVkI1vgv/S6Hf/bee+9Ej3qsJeEJlrVAdxADwaMfQoVAtEP/ihD3DX/MUst5aSivWsx3XFz1YlulTYVy0HMiIAIiIALFCNRTCOTfhOF7jnTj3iyP1mWFQOQ+aVzti8mTrthOoxYyx5UQqFid09MiIAL1J1BrIRApxjvQRw/aySaM7GXD+nS2HbbvEF0DxnVhq9ZvsjlL19qdM5fbLx57zfYY0NWuOnN49I4fePa+F5fbu6+fWUoM1ORCIP+ET5LL/rSi9E9W+O+FbC7E75jOc0/vTpyRFjo4rvRhssskmW9xgo0JKpUCsZBbEPRPRLP5zmSaxWwW1FkEnTt3buTFgsWO+Iaf3/El3budVcX9d9msIc68wIaSW5TxJ9ss2HAiCHEJaWZSjBgFoQCBRdUzzjgjWthxgXyxOMAz/DunuXChDZ85c+ZE4ijyDEsWeFjoSVuMi6eFRQHHHkEGC7fUBQYhhFoKgarGncfczzOLUrhFJP1+4BlOntJO+DuBesfCI8+7EBfHsZDHxrirawzcqKf+fa+1FgL5JxL9Rc6qaavSjvLKgLSx0cSClnN3SZ1GyOeuyaA9sQBJW+cZFnHji7/+ZpC7P5cyov357Ya/x70P+Qu4lD8Lb5QtIiHKnOveaHPuhBx5KioE4h3u4GXQjVcENiywC34d4bpFJhakh3T4VyX6p/4Q+hx00EENfGiH2DEYkndEUNQ/F/wF4Lhbz7zyyRIC8a47TeC+k+S9I20hskqZEV8VOxmyWVML+1OWvTv5Gq8HWeXli8H897LyWqVO+htGvota0ugvKvsL1FVtEd8OGWOkCYF43xeg0T+6Pg1+tD+u2XP9WRkhEHGUHbPktUd+r4XNbKpyyFtkCBECkWf6UcYxziGOI6kAACAASURBVCMhdYBNPepZXPBctd1mtRdffES9xgUzp7bpK2hLtHfGCvRTSV4wytoDVy/iwhLGIvQHjCVID2mnXfLHjREZ2yB6jQuGqrSjEPtJmp3HJpf+rGtPqtiikA3nKuOYtHrsiykoC3/ct3DhQnvwwQcbjfn8/tff+GWsw4Y7dhRRBGMdxhz+uChJ9O+uNC0aN+XhzxOov4x7SD9/p55hB59++umoHqVd85hkr3z7muXNK/6u80TCv/vv+UIgJyiBFe0eTlznRptz47K4KKCKLc6zX8Tpe2divElbcx5Kqo4tQ/oD/4pHbA75R5Ths3Fj67hYqKo9y0sf7ZL0+XOn3r17R7aR+kw/RDvBXrlnkg6wpJWDK1vqBXNcvPpSBrQhPIA4exyfl2aVWdWxeohtDLFXSXmu2rfllZf7nWt+Efm4+Rb1iTJjvARbPDozJ3NzIuwP6zK0Wz+E5LOMEMj3REnc9MHYL+oOm/2k3x248YXofv8Zv8Kb3xDZuvFfqOccP79VxpZ+nkgbfQJzOdcnYOOY57Ee4Wwdv4cG8of4lLIjEAd5ZK7NwQECbYZyhSFlH1/rqIU9i/d7eGuizfr8iZt6lrT2VsXeVRljhHKuxXO+GIrv0Z8wxksrJ8pyzz33jMbI8RAqBOI9/4ow950kL4a1mJeGcqrFfMePq5Zsa9GmQjnoOREQAREQgWIE6iUEYi+H8RRrjXHhjX9dZ5qTA9b7OcyKiDe+n8C6Af15mlDbeRyChO+B34lm0wTyPO8OXTAPQ+DvDhekeb/kedYBWI/g77oarFj909MiIAL1IVAPIVDRlJ48spf9/IxhNqRXp0avIgZ66OU37WO3zLEXFq0p9NkmFwL5bqCZRNL5hIS0E5whmwv+JhRx5QmQeJ4FPzbk3YJmUhoRy7B57nujiC9EJr3HRgmdqd/p1koIFMKSZ/yBAPllA4VFpaT8suGDUAERDov2cSEQ38NVN4MMtxkUTwcLeyiY3Yn2LK8RcaFG/Fukh4U4yp4FVhZ23IJglYXApAWAInHnsffznPes+528suCZ5LUmr66xWENdJ/BsmU3mrA3uuMCOeFgcx3NB1bTlvU9cSe0ohCvlzHVrDGLdBnzaewhosFH777//VifkKM/JkydHeU2zE2nlR9wsHqfF7xaNWSjlj3/lS8jCv8sPi6y0J+xnWmCRjY0u2pQLIW2BNCIuYiPIPxldZfM5TwjkXzGStjiYtRBZpcyq2MmQMgthnmX7KLsy7P1T7EVOdhCfv8juPAnl5bVMnfQ3wBHW0Zc42+bqrL9p5XvgyrMl9baTpI+JLQsESe2dtoPYlUXxMjaa71cZszSVzWyKcsjbSA8RAiF0YQOHRYh4YPEC72psZhWxlVntNq+9MA5FfOA2ruNpov6yaUO6iMcPZexB/PtsvtLPsYGeNR7mPcZ3jIl9obj7XshYPW28kccoyQaEbB6VsUVuPIUHCMa7WWLXvDqfNo7JqscwQrhJHU0K2HDsAXbdT1t8EynpXcZU2HE2r9iUjbsZLxu3iytvnsBzzKeYH/ltLMtG+dcE+2LmPLvmj199bxGOPXYAG5DEOW3sU9UW59kvl6e44I15GddkwqzK2DKPGb/njaGY69GnsTid5DWoij0LSR/CAw6m+Icg0t5jcZq6Fr+2KK0cQtoQeUewyUEgP2SVGc+VtUUhtjFkXpyU51qMSUPKzG0WMJ7Mm5PlzYnz7HIZIRB5oOyxu/SDScEdGOHQhO8dNs9mpvUBIdx4puzYMiRPPEO+WH/ggFjS9eNZ6YQ1m0yIQPPGDtgw5pJxcVdVe0Ya6CNoX0kBe0X+4JgkBKpq78q269Dyr9VzjM9Yk2CulRXS7Jt7p4gQiHf8K8L4fzdmqfW8tAinWq0RuThrxdb1v1XbVBEWelYEREAERCCMQC2FQIyL8YSPyJzDuazF5B0MZ30UwfaIESOiBCPoZr8DQXfSAQ03HmY+zPoN8xbWkxiP0Q9yeIM+mnFs/ACmvy4bF7rzG3uKpJt3Xb/uz0WYr7K/5dYsiIu0ctjYpVVCoLB6p6dEQATqS6AlCIHIIWKgH522m+3et7G3a8RA/1qwyi7624uFxEBNKgQq48LdL1Z/U8Od4AzZXOAbvmvnUAESCz506iwsuskxnSOdFi6eWTCPXwdEXHjg4KQXC57k2Z1yY7GZzpl34xs2zSkEcoxZrOHUO50wAxDSiLCDxRkWw1lgSxMC8Q3ywPt05gwuGBiwqM8iCypl30V71mIccXNKjs0Ivsn/w5nNJcod8QEbMO76Iv8qm5AFz3rFnWeCQoRAMGMgR165Noo/SVfTubhY7EZcx2KT2yik3BCpMaBjM8Nt1vMdRDrOlXNI28kSApEGyppNSgar1HMGiqeddlqUhyppK9uO8srA/50T+9QxxCX83bVx6honF6lXiID4e1ZAgIB6HcEOA2fKMKutu28xQKfsnH1x7QXRD+2FOuA2D/yNqpCFfz+9PI+Ij0G5KycXF+2bTYu0PLq8LVu2rJEN5KQg71HP4qHK5nOeEMhd/4KNSvOcFrIQWbbMyGsZOxlaZlVsH2krw94X86SdJkmr/5QDdphywb7T9qlLuJqnPcS9kLnvFK2T/mJx0uai+67Lf/zEahVbVAs7SfpIAyessdXYGhbUqcP0r7Qv2npZIZDLf9kxS6jdrGoz610OeRvpIUIgFh7YIHbeVejXGMfQF48fP36rsRvsqrTbENuQNKakP8+yw2XtQVpdgB2bcs6bhluooa+n36dd0p8kjYn5ZpV2FMKIOHwvZaGixqK2iHhCxpmOY5n5QF49pr5RFthu+nSCq6N42bn77rsj+xtfRIMPC3OcDnRjAewQQgje48QebRT7TbqT+oOycTse2BDmVfTBbn7kxlxp86O0OumLefzrKUPt2Z133hmNYd11zoz3HHv6LkQiztsH9YR0UtfxBkJdzwplbHFeubv4KEcOXjDHdGNONuqxUYSyY8tQbnnjICeQT+ury9qz0PRRR6lfzCOZuxJfEXuVVQ58m/ZD22P844QrzLtY2GZcHBcWOduUVWY8U8YWhdjGEHuVlucqfVtoebnnmG/6czInxsVGIdjgsAJrAPH1E/d+SD7LCoFcP0/ZM59y6yRuHJdlE1yd8d9zaxocsiJPRUU2PtsyY0v3PmljTkPasKeuPrt+PW2eV6RsSR/fZ+yL/XdxhJZrVXuW1WfRx2FHk8bffh6z5n159q5Muy7Ct1bPYicZV7BWgBDHlVORNZGQ+befXtj4V4S5MUut56VJNjmPW9X5jv/9WrCNt/kqbSov7/pdBERABESgGIGyQqCQWNLE0rzLPgLzfv8mAfdNxlnM7Vm7iR/QwEMQ/a/z3JiWDsbfHDaJ96PER7xZ7zO/9uencfGvHydpZZzPbSL0mRIChdQMPSMCIlBvAi1FCEQ+08RA095YYxf/bbY9Om9lMI4mFQIFp2obftBd5ePEFNswCmVdBESglRJgQZ5TmHgacptTrTQrrS7ZYt/qikwJbmYCIRuIzZzE0tHLHpRGpxdFQAREQAREQAREQAREQAREQAREQAREIJFArYVACGM4XDl06NDocLd/oD6eACcIZ80HES/CIQ4ncIWxf0AzfkDDHZzgel4OECEOcle18h6H7xGspx1Kd0J3RMROTO4ORKcdqEZ8zUFody0s4n4OQXP7AuGWW26JDgpJCKSGJgIi0BIItCQhEDyO2q2H/eyMYTamf5cIz6wla+1Tt821u2YuL4RLQqBCuOr7sDup1rNnz+h6BQUREAERaI0E8P6A9xM8UKXdO9wa89Ua0iz2raGUlMaWRKAtC4FkD1pSTVNaREAEREAEREAEREAEREAEREAEREAE2gKBIkKgtpBf5UEEREAEtgUCLU0IBPODB3e3X75zmHXu2L6UCIhvSAjUQmovilruxsSV+dFHHx1dS6QgAiIgAq2NACcCuEaQ68wmTJhQyeV9a8t7c6dX7Ju7BBR/ayTQVoVAsgetsTYqzSIgAiIgAiIgAiIgAiIgAiIgAiIgAi2dgIRALb2ElD4REAERKE6gJQqBiudi6zckBKoFxRp8Axd4kyZNitz/4bZPQQREQARaIwHcg86dO9eOOOII69GjR2vMQqtNs9i32qJTwpuRQFsVAskeNGOlUtQiIAIiIAIiIAIiIAIiIAIiIAIiIAJtloCEQG22aJUxERCBbZiAhEAQUBABERABERABERABERCBNkKgrQqB2kjxKBsiIAIiIAIiIAIiIAIiIAIiIAIiIAIi0KIISAjUoopDiREBERCBmhCQEEhCoJpUJH1EBERABERABERABESgZRCQEKhllINSIQIiIAIiIAIiIAIiIAIiIAIiIAIiIAKtgYCEQK2hlJRGERABEShGQEIgCYGK1Rg9LQIiIAIiIAIiIAIiIAIiIAIiIAIiIAIiIAIiIAIiIAIiIAIiIAIi0CYISAjUJopRmRABERCBRgQkBJIQSE1CBERABERABERABERABERABERABERABERABERABERABERABERABERgGyQgIdA2WOjKsgiIQJsnICGQhEBtvpIrgyIgAiIgAiIgAiIgAiIgAiIgAiIgAiIgAiIgAiIgAiIgAiIgAiIgAlsTkBBItUIEREAE2h6BtigEam+b7awVk6xD+/Z23U8uyyy0dlskBGp7tVo5EgEREAEREAEREAEREAEREAEREAEREAEREAEREAEREAEREAEREAERyCUgIVAuIj0gAiIgAq2OQFsUAvXe9KYdt+oxG7hjX/vR5f+WWSYSArW6KqsEi4AIiIAIiIAIiIAIiIAIiIAIiIAIiIAIiIAIiIAIiIAIiIAIiIAI1IKAhEC1oKhviIAIiEDLItAWhUB7rp1lo9a9ZMcfvp9dcu6pmcBrJgSa8frillWySo0IiIAIiIAIiIAIiIAIiIAIiIAIiIAIiIAIiIAIiIAIiIAIiIAIiEAhAqMG9Cv0fGt/WEKg1l6CSr8IiIAIbE2grQmBnDcgcvr1z3zIRu42KLPYJQRSqxABERABERABERABERABERABERABERABERABERABERABERABERABEYgIbGtCoCeffNLYMB43bpx16tTJ2rVrp5ogAiIgAiLQygm0JSEQIqCDVz9r3TavCfIGRNHVTAjUyuuBki8CIiACIiACIiACIiACIiACIiACIiACIiACIiACIiACIiACIiACIrCNEZg2bZqtXr3adtttN+vVq5e1b99+GyOg7IqACIhA2yPQ2oVA7W2z9dy0ygZteD26Doyw+4jd7BufOj+osCQECsKkh0RABERABERABERABERABERABERABERABERABERABERABERABERABNoagddff93mz59vXbt2td133906duzY1rKo/IiACIjANkcgLgT67u9ub9UMjj98P7vk3FOD8yAhUDAqPSgCIiACIiACIiACIiACIiACIiACIiACIiACIiACIiACIiACIiACItDWCDivQIiBBg4caD169JBnoLZWyMqPCIjANkVg8+bNtnHjRnvuueeifLc2IVCH9u1tx369bdzIoXbUQeNt5G6DCpWfhECFcOlhERABERABERABERABERABERABERABERABERABERABERABERABERCBtkRg3bp1NmfOnOiKMAUREAEREIG2R2C//fZre5nKyJGEQNtUcSuzIiACIiACIiACIiACIiACIiACIiACIiACIiACIiACIiACIiACIiACSQS4Jmzp0qW2Zs0a41oZBREQAREQgbZBQEKgtlGOyoUIiIAIiIAIiIAIiIAIiIAIiIAIiIAIiIAIiIAIiIAIiIAIiIAIiIAIiIAIiIAIiIAIbFME5BFomypuZVYEREAEREAEREAEREAEREAEREAEREAEREAEREAEREAEREAEREAEREAEREAEREAERKCtEpAQqK2WrPIlAiIgAiIgAiIgAiIgAiIgAiIgAiIgAiIgAiIgAiIgAiIgAiIgAiIgAiIgAiIgAiKwTRGQEGibKm5lVgREQAREQAREQAREQAREQAREQAREQAREQAREQAREQAREQAREQAREQAREQAREQAREoK0SkBCorZas8iUCIiACIiACIiACIiACIiACIiACIiACIiACIiACIiACIiACIiACIiACIiACIiACIrBNEZAQaJsqbmVWBERABERABERABERABERABERABERABERABERABERABERABERABERABERABERABESgrRKQEKitlqzyJQIiIAIiIAIiIAIiIAIiIAIiIAIiIAIiIAIiIAIiIAIiIAIiIAIiIAIiIAIiIAIisE0RkBBomypuZVYEREAEREAEREAEREAEREAEREAEREAEREAEREAEREAEREAEREAEREAERKC1E3hs3iqbcM0LUTbu/MBYO2jwDq09S0q/CIhAjQhICFQjkPqMCIiACIiACIiACIiACIiACIiACIiACIiACIiACIiACIiACIiACIhA6yPgBBUr1m5KTHyvzh1tdP8u9rkjd7Z3jO5tHdq3a32ZbMIUf33yfLti0rwoxpH9Otvki8fZwO7bN2EKto2oJATaNspZuRSBMgQkBCpDTe+IgAiIgAiIgAiIgAiIgAiIgAiIgAiIgAiIgAiIgAiIgAiIgAiIgAi0CQJ5QiA/k+fv099+9c7htn0HiYGSCn/52o120tXT7IkFq6Kft+vQzv563ig7bXTvNlFXWlImJARqSaWhtIhAyyIgIVDLKg+lRgREQAREQAREQAREQAREQAREQAREQAREQAREQAREQAREQAREQAREoAkJZAkqNm3eYjMWr7XP3vmS3T1zeSRsufn9o+3kkb2aMIWtJ6oHX3rTTr12mvXtup0N7rm9PfzySrto/x3tqjOHWztpp2pakBIC1RSnPiYCbYqAhEBtqjiVGREQAREQAREQAREQAREQAREQAREQAREQAREQAREQAREQAREQAREQgSIEQgQVs5astWN+/bwtXLnerjhusH3l2EFFothmnv3sHS/ZDx9eaOfu1S/68+7rZ9jO3be3+z+8RyQMUqgdgZB6W7vY9CUREIHWREBCoNZUWkqrCIiACIiACIiACIiACIiACIiACIiACIiACIiACIiACIiACIiACIhATQmECCoWvLneDr9qqr2yfJ1988Rd7T+P2qWmaWgLH1v01oZILDV76droOrD9dulmx/7meXtxyVr77Vkj7IJ9+7eFbLaYPITU2xaTWCVEBESgSQlICNSkuBWZCIiACIiACIiACIiACIiACIiACIiACIiACIiACIiACIiACIiACIhASyIQIqh4euFbduLVL9jGzVvszg+MtYMG79CQBV8k9JfzRtpZ4/pulT0XR8/OHe2hS/ewXXo09o7z/KLVduWUBXbfi8tt8eqN0fu9One0vXbqaufv09/evWdf696pQ6Pvrt6w2a57+g378SMLbfbSdbZu42brul17O2xoD/viUbvY4UO6W4f2b9/HtWT1Rvv+Q6/a7dOX2fwV62352rfj4PlhfTrbJw8dGMWzfYfy93fdNXO5nfnH6bZb7042+eJxttMO29ulN8+23z6xyN45ro9df87I6Go1FxAIHffb5+3VN9dnCoWcwGjeinV2+4Vj7IihPaJP3DFjmV31+Ov25Ktv2eurNhjXuJHd/t22s2OG9bSvHjfYRvbr3IjZm+s22WnXTouuLKOsjhvey751/3y77unFRjl26tje9tu5m/3sjGER+7QQLy/iHdyzk31o/x3tIwftZP26dmx4tUw6/XiffW21ff6ul+3hl940ypwyO2hwdztw8A72i0dfi65ci9fJ/13wVlTej81baQtXbojqBoF07bPLDnbFcYPs4MHdW1IzVFpEQARqSEBCoBrC1KdEQAREQAREQAREQAREQAREQAREQAREQAREQAREQAREQAREQAREQARaF4EsIdD6TVvsn6+stH+fONdmLllr3zhhsH36sJ0j8YULVYVANz672C6+aXYk8kgLcYERnonO+tMMe+rVt1LfuXDf/nb12SOi310eV6zdlPr8scN7RuIYBEhFw5Yt1iD6uWj/He2qM4dHjG6bvszedd0M69d1O5tyyTjbve//CXP8d04b3TvyIuQLhVwa3DcOH9LDbr1gdCSEIbz3hpn25+eWpCaV535z1nA7Z69+Dc/4QqDzxvczxEtL17wtivJD364d7ebzR9uhuzYWy5DmHz78ql1277wGcU38XcQ2d35wrO27c7fS6eTFkLh4rmfnDlsJgb4+eb5dMWleKhsEYv913ODIs5Vfl4uWu54XARFomQQkBGqZ5aJUiYAIiIAIiIAIiIAIiIAIiIAIiIAIiIAIiIAIiIAIiIAIiIAIiIAINAGBEJFMx/bt7AtH7WKfO2LnrTzzVBEC+V5xPnbwTpEwY2D37SMRCF5uHnnlTfvFY6/bxw/eyc4Y2yeigZjlzD9Mt/vnvml9unS075w8xN47vp912a69LVy53r59/wK7+olFhrjm+nNHRu/8a/4q+8JdL9vFBwywY4f1tAE7bBcJQNZs2GyTZq+wj986J/KIU/YKL+LlGrC5y9bZze8fbSeP7BXF67z5TH9jTSTK+eB+OzYq0X/MWWGn/X56JO6550Njbe+Bb4tnXNiwaYu998aZ9vfnl9p/Txhi/3H4zg2/ffjvs41y+fCBA2xUvy5R/uFGPhDBXPvkItt35x3s7g+NaRA3+UIgPrTngK522bGD7NRRva1zx/b21MK37Pw/zzLSe/yInlFe+K4Lf5u6xM7/y4u2YdNmO3lkb/veKUNsZN8utmHzFpsye0XE+JUV6xoJc8qkk/junLHMzr5uZhTXmWP72rdP3tWG9X5bSEUef/LPhfaTRxZG7OIegb77wIJIJPbRg3eKmPb4/96k3nhrg/380dfsOw+8av27dbRJF42zEZ44qwmam6IQARFoAgISAjUBZEUhAiIgAiIgAiIgAiIgAiIgAiIgAiIgAiIgAiIgAiIgAiIgAiIgAiLQMgmECIFcyhHe/Pbs4Xb6mLdFOYQqQqBbpy21s/80wwb17JR4ZVgSsd8/+YZddNOLkSBp4gVj7LAhW1/xxHVZf3luiX3rpF2DoH/1vnn2jSnz7X1797ffv/ttL0JFAgKZc2+YaeMHdosEPXBy4SM3z7Ff/+v1RGENV5SddPU0e2LBKvv8kbtslV53JRtinCKiFTwmHfGrqfbW+s129wfH2n67vC0w8oVAXzp6F7viuMEN16e59Lq8xMvET+u5e/Wz371rxFZXqeHV6UcPL7QTRvS0Awb93/VxaSzT0sl3Tv/9dJsyZ4WlxRVypV1SvHiFOuWaafb4/JX2t/eNalSXi5S5nhUBEWi5BCQEarllo5SJgAiIgAiIgAiIgAiIgAiIgAiIgAiIgAiIgAiIgAiIgAiIgAiIgAjUmUCeoILrwaa+vtq+ePfLdt+LK6zb9u3tlvNH2zHDekYpqyIEch5xNm8x+9WZwyIhTtZVTXi8ef+fZ9kNzy62d47rY9efMzLxOq00ZC8tW2cTpy+1KXPetGcXvhVdR4aXGOInvGfPvg1ehEKx+157Pn3YQPveKUMbvcr1W2f+cXrklSbJ688PHnrVPnfny7bPzluLiL549yuGdxv/ujH/45QNDO+YsTy6wu31VettyeqNDdesxa/N8oVA8evW3HfT6oP7942bt9jtF46xI4b2CEVkRdMZEldevd20eYs9seAt+/sLS+yxV1bZ3GVrbeW6zYagyYU0BsEZ04MiIAItkoCEQC2yWJQoERABERABERABERABERABERABERABERABERABERABERABERABERCBpiCQJ6hwaUBAcdq10yPBiS/CqSIE8q/5Ip5demxvx43oGV3fddDg7ja8T6dGHmt8IQvebL5y7KAgRK++ud4uvXmO3TVzWYPoJ+nFMkIgd73ZsjUbEwUyS9dstBOvfiG6qip+vRdpcO9zFdpfzxsVXWlGcO/NXLxmq+8iiPrT02/Yp29/KXouLZQRArnyXLF2Y6Mrt256fom9+7qZtmuvcO9NZdMZEldWveW6NzwxzVm6NrN+SAgU1Hz0kAi0OgISArW6IlOCRUAEREAEREAEREAEREAEREAEREAEREAEREAEREAEREAEREAEREAEakUgVAhEfO4Krd16d7IHL93DBnbfvpJHIL6JB5vP3vmS3fjsElu3cXOjbHHF1hXHD7aPHDggEgSFeLSJc/HFRnzjqN162Af329EOHryDdd2ug/Xv1tGu/McCu2LSvFIegdxVZc6rUFa5cI3ZbReOibwDuYBY5tKbZ9tvn1jUSGB12/Rl9q7rZtjhQ3rYrReMtq7btW94h+u7zv/LixGvATtsF3kMmjCqtw3p1Sm6Mm3luk12+FVTLS7mCeGXJwRKykNansum0wmBsuJKq7f/mr/KTr12WlSv4Pze8f3srHF9bcyOXSKG1IHTrp1mD7+80iQEqpUV0XdEoGURkBCoZZWHUiMCIiACIiACIiACIiACIiACIiACIiACIiACIiACIiACIiACIiACItCEBIoIgb4+eX4kmPG9wlTxCORnk+ujpi1abY+8stK4Tmvy7BXRFVft25l9/5Sh9slDBzYSAn3zxF3tP4/aJZeUu5qrfbt2dvXZw+3cvfpt9Y7LV1GPQFwLhlgH0U5I4Fq1pGu1HnzpzUi80rtLR5t00bhI0PPeG2faLS8std+eNcIu2Ld/w+fXbNgcXTXGNW1HDu1hfz9/lPXq3LFR9GlinloIgXwRWFaeq6TTCYGy4kqrt3gC+vW/XrcRfTvbnR8YY8P6dG6UzBAGIWWpZ0RABFouAQmBWm7ZKGUiIAIiIAIiIAIiIAIiIAIiIAIiIAIiIAIiIAIiIAIiIAIiIAIiIAJ1JlBECPTZO16yHz680PbZuZvd86GxhseehSvX2xFXTbW5y9alelhxS1gbDgAAIABJREFUcfTs3NEeunSP6AqwvIAI6OKbZtuNzy6240f0tJvfP9o6tm/XILxB0PPH9+xu7dplf8mJSvw0x98oKwR67vXVdsJvX7D1mzY3ukYr/n2uVTvp6mn2xIJV9vkjd7FvnbRro0f837k+7NjhPaPrxPp27WiTLx4XeV5ywRey/Oas4ZF3o3iohxDoH3NW2Gm/n27bd2iXmddapNOJtxA43XvRWNtzQNet8phWb997w0z783NL7NOHDbTvnTJ0q/ckBMprefpdBFo/AQmBWn8ZKgciIAIiIAIiIAIiIAIiIAIiIAIiIAIiIAIiIAIiIAIiIAIiIAIiIAIlCYQKgeYsXWsTrplmLy5ZG11FddWZwyMRji+suOK4wfaVYwc1SglXX/35ucV20U2zrX+37RoJgRB8vLRsnV1ywI7RlU3x4AQ6eL6ZeOFo22H7Duau4uIKrIkXjDGuj4qHf76y0m56fqkhqnFCILzs3P/hPWxwz8YipE2bt9inb3/Jfvboa4WvBvvBQ6/a5+58OUpD/MqveJq+ePcr9t0HFtj+u+xgd39ozFZefPxv7blTV/vlY6834uy+l8eb5xAonXT1C7Z2Y2OBUogIJk1E5IuVEGH97l0jIlGQHxBvfWPKfHvn2D42qn+Xhiu4kupFVjrnrVhvR/1qqr28fF1Uhv9x+M5blfEDL71pZ/x+elQH7/zAWDto8A7RM04IlCYUe23lBjv5dy9EjHQ1WEmjoddEoIUTkBCohReQkicCIiACIiACIiACIiACIiACIiACIiACIiACIiACIiACIiACIiACIlA/AllCIEQ8i1dviK7puuzeeYYYaMdu29ldHxxj4wd2a0iUE7ngwQYvNaeO6m2btpghyPmvSfOMq682b7FGV4rxshPp4PHlsmMH2Ym797IenToY14TxzqV/nx15GvK96CxevdEm/O4Fe/LVt6K0fO+UIXbWuL7WZbv2kXeib9+/wK5+YpGdNrq3XX/uSHt+0erIu86iVRvswn13tG+fPMT6de1oXF11+4xl9o3J8yNRCKHI1WCIXk7//XSbMmeFpQld/FJznMnbbReMtqOH9WxUqAisjvvt87Zw5QZDX7Ndh3aJ14jx0icmzrWfP/paJGr6xRnDIm5cfTZn2Vr74UML7donF0XXqvXs3KGRSKaKEIh44XrpzbOjdJ85tq99++RdbVjvzrZh8xabMnuFfeGul+2VFesa4iybTurdF+5+2b7/4KtRHr578hB73979rXPH9rl5/MVjr9knJ841hGLfmzDU3r9P/0iwRN347ROL7McPL7SlazZGeZAQqH52RV8WgeYkICFQc9JX3CIgAiIgAiIgAiLQDAQ2bdpkzzzzjE2aNMkee+wxe+mll6JU9O3b10aPHm0nnniiHXvssdalS5dmSJ2iFIFiBDZv3myPPvqozZw50z7wgQ8Ue7kJn16+fLl96lOfsqlTp9qvfvUr23fffZsw9upRrV271r7xjW/YXXfdZRdeeKF94hOfaPTRNWvW2PXXXx/la++9964eob7QKgg8+eST9uEPf9j22GMP+9GPfmS9evVqkelOS+fcuXPtk5/8pC1cuLBVtssisO+55x770pe+FL1yySWX2MUXX2wdOnQo8oncZ7PswP/8z//YtddeayeffLJddtll1rlz59zv6QERyOt7WgohP52XX365nX766S0laY3S0drHIi0SqhIlAiJQiYBvP/M+1LFjRxs6dKgdeOCBdsYZZ9iwYcOsXewepNbSb+TlNen3W2+91b72ta9pLFUGXoF3nEBlxdpNuW8hvPnzeSPtiKE9Gj3rewuKf6Trdu3tlFG97Z5Zy61Xl8ZXg906bamd/acZkUgoLXBNFoINrolyAeHOe66bYTMXr01978J9+9vVZ48wRCXf/Mf8SJCUFA9imuF9uxhXXxURAoV6UnIJ9EU4lxwwwH555rBGaSediGwQqxCOGdbTbr1gtMEvHrJ441jphN172RPzV9nGzVtqKgRCxPT1yfPsOw+8anhSSgqIrO784Fjbd+dukXDMeZGKP5uVTp7FA9E7/zDD8PyT9O6Y/l0jUVD8qrKs9/jO4UO626srN0RpkxAot8nrARFolQQkBGqVxaZEi4AIiIAIiIAIiEBxAlu2bLGnnnrKvvvd79qLL76Y+YGBAwdGG4YHH3zwVotrxWPWGyJQHwIbNmywH//4x3bDDTckilPqE2u5r7b2zbesRXVEFJ///Odt2rRpbV5MUa702+5bEgK1jrJdtWqVXXHFFfaPf/zDTj31VPvCF75gXbt2rWni8+yAhEA1xb3NfKy1bOhKCLTNVElltBkJrF+/3v76179GotI+ffrYhAkTItFdz5497Xe/+51dc8019vOf/zwSJyu0HgJFhEB+rhAFXXTRRfahD32okbC5tfQbZUpIQqAy1Iq/kycE6tSxvQ3v08nOG9/fPnbwTpGHlqTANU6X3zfPbpq6JPJGg3DntDG97WvHDzauY5pwzQvWs3NjIRDf4WowruW6+YWl0VVQCEyIc48BXezTh+1sZ+/Rd6srqHiPOK57+g378SMLbfbSdbZu4+ZINHPY0B72lWMG2aG7do+ujSIgsrnxucV2xX3zbPbSt8VDg3t2so8etJN95KAB9qOHF9oVk+YVEgK5a8uyBDtxTu6dkf062+SLx9nA7o2vKcML0qnXTou8Ff32rBF2wb79Uwv01TfX2xfveaWBt8v7lSfuGl3BduSvptqKtRtrKgRyicHL0pVTFhhXuyG8ceGD++1oPzx1aOSNx4Uy6XTvrly3yf77wVftt0+8HtUh6sURQ7vb5ccOtg7tzU65Zlr0qH81GP/Pe1+9b5798ek3bMnqjdF7ew/sGnluOnDwDpEnp4dfXikhUHFzoTdEoFUQkBCoVRSTEikCIiACIiACIiAC1QggApo4caJdeeWVtnHjRhsxYkS0aHbAAQdEHhw4Sbdy5Up74okn7Cc/+YnNmzfPWFxDDPSOd7xDYqBq+PV2nQi0poXetiwE2pa8qtSpKrfaz0oI1DqK7pFHHrH/+I//sJ133tm+973vRSfoax3y7ICEQLUmvm18r7X08xICbRv1UblsXgJ/+ctf7Dvf+U7UlxFeffXVaL6600472WuvvWb77LNP9HuPHo09czRvqhV7HgHffuZ5DeTZZ5991n72s5/Z888/H5U/HkuPP/74hmhaS7+RxyXpdwmBylDTOyLQ9ATwpnTa76fbF47cxb5y7KCmT4BiFAEREAGPgIRAqg4iIAIiIAIiIAIisA0QeOihh+yzn/1sJAJ6z3veY//2b/9m3br93x3mPoIVK1ZEi6hcI9K/f3/74Q9/GF0ZpiACLY1Aa1robe1CoKyyzxMAtLR6o/TUjkBrFwLVjkTL/RIeFL797W9H3oD4L9dp1CPIDtSDqr7ZWghICNRaSkrpbK0EXBubM2dOdBVpv379oquu//SnPxnzXERAXPU5ZsyY1prFbTbdRYRADtL8+fMjgTP1gSvN8XpYa0+HLbFAJARqiaWiNInA1gTwDHTmH6fbl48eJCGQKogIiECzE5AQqNmLQAkQAREQAREQAREQgfoSeOONN+wzn/mMvfDCC3biiSfaZZddlrtQNnv2bPvUpz5lXPVx1llnRSKi7bdv7Ka3vqnW10Ugn4CEQPmMmuIJCQCagnLLjENCoJZZLs2RKtmB5qCuOFsKAQmBWkpJKB0iIAKtjUAZIRDejrkGjivhBg0aFHk03nXXXVtb1gunV0Kgwsj0ggg0OYH5K9bbJX+fbfe9uNxuOHdkdJWbggiIgAg0JwEJgZqTvuIWAREQAREQAREQgSYg4BaMOCX305/+1Pbaa6/cWDdt2hS53J45c6Ydd9xxduqppzYIgUKu90jbHHYbhX379o2uJ8FDAQt4S5Yssb333tsuvvhi23///aP0IWAi7ffdd5/NmjUr+jdcwfP7u971rshLUfv27RPzgvcV3r333nujd/GENHToUDvmmGPsne98Z4NL+VwQOQ9s3rzZpk+fbn/961/t4YcfjvKBO/qDDjoo8rw0fvz4xDTyHqdYcXH/v//7vw3vjRs3zt797nfbwQcfvJXwyl8k/dWvfhWdeL3zzjujb5BHhFqHH354dOXbqFGjouvcFixYYNdee63df//9URzwQ9h1zjnnWJcuXRrlzpXrhRdeaJdeeqlNmTLF/vjHP9q0adOib++77772/ve/P/ImkcadD5ZlT52DhWPy5ptvRvHC5IQTTrBTTjnFdthhh4Y0u/TGi2iPPfaITgpz5Z0La9asieoC1+PhRh4PGbCAMyy4JgdeVcO6dets8uTJUR4Q3sGJMqFe77jjjpG4burUqUb5wTMeSBdtgrpLG6pXOqvWP+rIJz7xiaisXZ7ieXHP+P9etm4ULZey7ZLy+9e//hXxp33SZpzdOfroo+2MM85IrSvNYa+KtpmiHN3z5O1vf/ub3XHHHdE1HNhv7Oh73/teQzT64Q9/2JLand/+aHt33XVX1C7qZY/LpDNPvMJGE3m+/fbb7cEHH2zoT5xNnDBhQnQSPW5PXd6pi48//nhkS12bxnZjS+mPYPK1r33N4u3F2bfLL7/cTjvttK2+sfvuu0fXdlIOaXGTdk7K33jjjfboo49G+XA2lXexq2nvrlq1Kipvv8wod/o0+t/99tvPOnToEGUz1A7kjR1of/RVcft30kknZfbbTWXfySt9Kjyx00V4hrS9evfxLg1l7Fw8bbR3xgiwoE0Txo4dG/Wn1Os04Th1csaMGfbnP/+50ZgpdOyT1K8Qd1PVAWwu7RkPJLRn2jdjV8Zde+65p33zm9+M2gzt9vTTT9+q2OlTGItMmjSpYSzCtTawQ6jPlTj+2CWk3iQ90xxjEX98zxgMNpSz6zfc2JgydGPUpLQvXbp0q/eYh3zgAx+IPJky5oAjm/677bZb9IlQUXjeBnqZ+lm2jLLeSys/6tmQIUMa6ll8LJlnY4kzRLxbTzvnjyvKzPGq9sll+0W/n8u7uiqkTpAOruFm/uj3J8wNmD8mzQP5LjaI8eltt90WXedNP0Sgfz7ssMOicUHa3LNIvx7PQ71tbBkhEGl0bXrgwIGFbULZMUcZO15k/cPVDcaNbv6OwImx19lnn2133313NG5Mq4dl5nghdVbPiIAIZBN47w0z7c/Pvb124MKRQ3vY388fZb06dxQ+ERABEWhWAhICNSt+RS4CIiACIiACIiAC9SXgL6whTuFakO7du1eKtMpCs1sIIw1s/Pz9739vSIsvVGKj5Stf+UrDRnxSgi+55JJIYOE2I3mGxTM2a9mMcZv48XfZjPjc5z5nbC5mCVryIK1evTo6iXjDDTekPnrBBRdEoppOnTo1PMPVaz/4wQ+ijeW0cNRRR9l//ud/RlezueCX5de//vXofTZ3k/JHORPSGB5xxBH2X//1X5FoyQVXrgiFWGi+5ZZbEpN37rnn2sc+9rGtvEpVYQ/L73//+6lxkhAWQRGPIdohhAqB2KTEXTwb4kmBTTjyQ76qeL1iMZ5yQUiSVCbUVbepniQEynqf75FOrvQ777zzGtX5vHoa/70W9a+oEKhK3Siav7Lt8uWXX442bxGKpQXqx5e//OVIlOYLx5rDXpVpM0VZ5pUbNhyR6He/+91UIVBe+8MGYesQpZQV41VJZ5YQCDt43XXXRaJYxEtpgQ07bAzXlPghr4yw84iCfvnLX6YKgbj2AtuQ1s+waXjllVduFTcbXL/5zW/sD3/4Q2raKb+vfvWrDTbVpR1bSZmk2Uyeo9y/8IUvRP1ALYRAee2PekJajzzyyEb1JK9+1cq+uz6RPgiBZlKAJ5tzbNSXCfXu40lTHmeeSbJzftqob2xEskGZFPy64f8eUidpE9jYPn36NLyaJ/JoqjqQ1XdSzxCq0GYQA8eFQNgoBECMzRA5pwXGNzzjxjll6lFzjUX8jW7GvlwrjFfReIDVl770pUiwELf5WX0pNsCNo5YtW1Z40590ZAmBytbPMmWU9c7rr78ejSWTxvewQwj17LPPRtc311oI1BR2jryXHTNV7ZNDyjitX6ylECgkHwgD6WN79uzZUF0QyTG/TbO9PEgdueiiiyJxoj8/Ltqv+3W0KWxsGSGQ7xEIUeCPf/zjhoM+ef1GXl+YNOaoYsdD1z/y2qA/bkwSApWd49Xajul7IrAtEvj4rXPt+mcW2/K1G63rdu3t/H3627dOGmI9O799cEJBBERABJqTgIRAzUlfcYuACIiACIiACIhAnQksWrQoWjTGs8/5559vn/zkJ0tvtrqk1kIIxOYAi5Us6r/vfe+LNp5YlMO1N4tY7iozTr6xmIk3FTYM2EDBww2nsQkIag499NAGiiwus4HJcwcccECU35EjR0bvcvKStHPykrgRybBhVSawUMeJ5+uvvz5KO/ngpB4Lh5y4ZNOWTVg2j4mHk+GkgY3h73znO5GIh/c+/vGPR94eeI/f8H7EpjMiJtLPgq/bEPMXNdl8xZMDnFgU5FsvvvhitBnNaXt4ETenzD/96U/b4MGDbcOGDXbzzTdHmzP8xmYeC83xcnX/77NfuXJldELb5QlxU3yRuQp7POjAhROdiLQOOeQQ22677SJB0nPPPRellUVsPG+QR/JPyFvo5R2utXvllVeijTU21fFkQfnTNqhLN910U8QjKU+hdYMyJ13ULT8PLMJT72DOyV3i4U9882bx4sXRxhgntSkryhXhHgyoy5wYhj2nPNM20ELSWqv6F/fKkOdVpUrdCMmXe6Zsu4QxXNl4YxMI/vyX8qOOkf7//u//jjY18cSCaA2PUgT/6sWmtFdl20wRnng7w36QRzxbOVsC53/+858RE+w19SrJI5Df/vbZZ5/IixRcEWD67Y/2zOY33sbKhCrpzKq72GOu0iRg4zmlj62mHbJZe80110Sekgj0NWx++3WRNvvrX/+6wdbTD+DRgrxfffXVDe/yTppHINggPPngBz8Y9TGc+oc3Xjbo//iNPpT43aYf5ePixtYhcuQZhErYn8ceeyyqw9gmBJZ8B495BL6NLUPM4Jc5ZRaPl01KPNi5kGcH0sYOsMQ203f59o+0k0bS99BDD0W2lX53+PDhUZRNZd/Z/MOjFf0QAbEs5UU/S11APEjennrqqcjTW5IwK6Re17uPr2Ln4mlzAis2IvHU54/NqGPxuuHXyfiYibGJXyfjQqKsfr6p6oDft2AD/v3f/73Bo5Zrz4in4UJ640IgxjG8Aye/n6BeIDDAjrjxFW2K9kD/XzQ051jEtX/6CzjQTrH52H7Gvy+99FLUZyCWRuSORx/6Uxf8smT8Cy/G735/44RFZbx/EE+aEKhK/SxaRlnP++WHrXdjfOoC8ziEDtgZV89qKQRqKjtXZcxUqz65aL/o2qnzgFnFIxCcmU/RFkiH35/Qn3NggHLGVtDvf+QjH4n6dn5DiMqcJT5XwobivZV+nf4IG4UHYOaAVfv1prKxZYRA/jXmjK+Y/7sDHVn9RtkxRxU77o+P0tY/SDtjHeat9KN+X+E8MlE3+I3xWLweVpnj1dKO6VsiIAIiIAIiIAItj4CEQC2vTJQiERABERABERABEagZAX/hiVPWXCNSNdRKCBQXdbh0Obf1bACw6cdmmx9Y6OK0LOIOFlBZKCP4m1wIXMgvm67xd50Qh6sJ2GAcMGBAYSScxkXEw8JskjCDTQU2eq+66qpoIZbFWTY+3CI2i31sfCN4SToR7cRMiGLYfOYZf1GTRUQWhNmo9QMnhEkPAS8VbEj6Xn/8b3CFB5tNbvPY97DDb2zC+B5y2PBk4xsvSPFNnCrs/TSx6cF1Q/HwyCOPRF5HEPOwwejKLGuh1180x00+LOJl7W/+kCcEO1w5VzQ47rBOEjTABw9M7hSvv3nDpgCCJBbt416PXDr8DRoEKGygIZorGmpV/4oIgarUjaL5K9suqV+0hd69e6fWAfdMXMjVHPaqSpsJZUr7oS6zcZombuCUOG2Wjb24EMhvf2nv++2PjV9ss2+vQtJaNZ1p4hVfEINNYgPQP11P2vxn4hsybsOIZ9L6CCfW4VtpQiB+8/sBxwR22AFEsdg3bJdj529WEfeZZ565lfc7f3PPz5/jgecE+gT6ST8QL/+OaA7vPFwLR39EKCMEwrZxPSj9Spr9wwsC/TkCAid6Ih1uU7Te9n3+/PmRfYBZkidC8u6LOfEwxwZuUQ9X9e7jq9i5kLT57QExD2XmxhB57QGGfp30hcpp/XxT9vF5fQtpYYOWq9IIvhDIb6tcMYnQzr/mlOf9Z7KuWcyzic05FvHbf9r4mmtsES3SZ+A9C+96hJD+wq8ftRYCVamfeWVS5Hc3RksTx/p2hu/WUgjUVHau7JipVn2yG5MW6ReLlGHes3CmDTCHTetPOCzCPJcxqRPMubaDN6yk+R/x+u3Lt0Fl+/WmtLGhQiDGDBxO4Spp2CAWxh7AxB+vpPUbZccc8HVjrjJ23LePaesf1E3muIx1kjzrkfYHHnggeoa5SHzcWWWOl1dv9bsIiIAIiIAIiEDrJiAhUOsuP6VeBERABERABERABDIJuAXX+MZEFWy1EgKliT5cmuOn//PSzHtswLHxhKhir732SnzFXyiNe8XJi4PffVfkWZvXxMMmLF4Y2MhFwPGNb3wjOu0ZP7nox+tvCPnfD7nmDY8KnMBm4zR+It3FkVZ+7t/ZjE0Tmvgnef0T/1XY+/nyT7+GlEWWEMhfdM0qZz9PZTZwOYmLSIlr7rLKNU1IksY0nn8W/2kzbEimlW0WM59V1fpXRAhUpW6E1AH3TNl2ibiM09l4cxgxYoR98YtftM6dO28VNdetII6jXvkbmM1hr6q0mVCmfn7T2k/W5rW/aRX33OanwfcigRgE0VCRUDWdaeIVPE/Qrvmd9paWLgSfpNsX4/gbTVzDSH1JupLT3xBMEwLFr7vw2XByHIESokBsNrY7tB3wHedVyrf5jgeenhBmIVYNDWWEQL5dy7K/pBWRxf777x+1w9deey3aTKWc6mnffU6+qDeJifM2wtgD8S+buEVCvfv4KnYuJG3kFS+J5N1vD76dSNsAjY+t/A3OtH6+qfp40ubaed6Yz4lc/D4aLy9sUk+dOjXyGkb/mxQmTZoUbfD67blI/WnusYhfHrRlvEbGA2IOvGQiiub6oo9+9KPRI74tpP7g6TIefLtaSyFQ1fpZpIyynq1afny7yvzM9Qf1tnNlx0xV+2T6aUSneaLjpH6xVmXMd1w/kTfXYv5I3cQjEN4SufYaD4OIxL71rW8l9i8IZDhIgoc1v32V7deb0sb6dr4Ib7wIcm3o3nvv3ei1tH6j7JjDiY/L2nGfZdr6B9/GdhLS1jHSBOhV53hFmOtZERABERABERCB1kdAQqDWV2ZKsQiIgAiIgAiIgAgEE3j66aejRUROjpURDyRFVGWh2V8IY1E26SoYf0MADy5ck3D88cdHJ/7iHhn89LkNqLxNONxrc9KSk9NlrktL28jIKxT/mra8suAqIhYDyT+8EStkefNxcedtxGZtFLhyjZ/k9/PFQiib+mzI4l3q85//fHR9RRX2fN95hMCzBF6OKHM2I5I2z/30ZAmB3CZ5fMMoXk5sLrGJ/oc//CG6Ko1NKq5dCw2IrtiMxztKVrn65e+f4vYXfmkTeANICmnsQ9NZy/pXRAhUpW4U8ahRtl2G8uP6FncthF/OzWGvqrSZ0Pw6G5TXflw7i3uxcJvaWUIW0uKXW9rmcVaaq6YzxGZmxe829fz8h+bJ3/hNEwKxIU5/5a5D9NPib6hiw2Dtx42wEqZp7QgPGwhHuSbD9cf+iXQ8DGHnEWVwdVjeVUV5LJPGDk68Sry//OUvt9rMS2PfVPbdLyO/z0tKl8sL/VKWLU/LU737+JC2n2bnQtLG95Pag785ndfGXbn6diOtn2+qOuCPGePt1Gfqt728MV5SWSS155Ayc88091jEb/9484x7rCSdeWWZ11+48VLPnj2jcRvPZ303zi/parCq9bNIGWU965dflgfXtLFk1vg+qd/w+6ymtHNlx0yhnPP65DL9Ymjcec/54/isuVbed0L6EN9Wle3Xm8rGxttwXv4ZmzAuYW0A0WnS2kCarSk75shLk/s9zY6HrH9woIQrwfO8wrl51f9j7zzA4yqu9n92V9KqWu690oxpwdiAwTRTQ+8kBEISOgmQkEr9SCj/UBII+UILkNBraJ/pnVBMsUMLGFzAvXf1srv/5x1pltHVrXt3pV3pvc8DtqVbZn5zptw57z3HFMyGfcfzWz+eRwIkQAIkQAIkUJgEKAQqzHZjqUmABEiABEiABEjAF4F8Tg1mDWmvK2SmQYKASR/Y+Js0aZJKJYAvOq2pFfwIlHAvU/hhDavtB6qTo8zrWi8nqXm96aDVnNxEL/paP8/wigjk5ujCc2699Va56667ZNddd1WpgyDWCcvemu5A12fLLbeUadOmyX777accPtFotANmNyZ2zgCnNvK7+Wp3vR/muM50Epq2rwUTXvZj/j4Tu/VbTjwnqP253Tusbfjlkmm/dLo/2gvOE9QNaUPwNfbs2bPV6aaTt7vGq0z7jF+efvuPdqog4hmcv3379lWP0BE0/D4P53mNPXb3ClvOIP0CTry6ujoVvWLevHkyc+ZMgaMMdmI6boLYou4fTkIgt75u53AK8mwn4QDEVTo9pWaOSHuIigSx5NSpU2XAgAGdmsOLpd1YkKn4wW+7o5BhxndTJBDElp3WN273yPUcb/dsv+Ocn7Lh/nbtYkbt8svQFCA6PburbMBvnzKd/F5CIKRaRaQgjOMYS9APXn/9dVm7dq0SvZsiF7/MvPqfvk+u1iJ+nh+2LfUzUJdsCYHC2qff9vE6z49QAPcwhWnZSg3WleNcpmsmO365mJP9Cuq82tPu937HUb/3xv0wjsB2sD5F5FF8AIR3Z+tI59R4AAAgAElEQVSaIpN5vavGWNTXKzUY6omodkipivETH4zgQydrCnDNzol1pmsOuzYJMo77GR/9vi9pgZa5PvRzf10Hu3c8vzbH80iABEiABEiABAqTAIVAhdluLDUJkAAJkAAJkAAJ+CJgbmhmEv3G7iF+Nqr0Rpv1qza/G1XYKIaDGRt+2PAyBUEoE5yS2AQ888wz05uAfsql6xPkXCsDv04h63V+647r7M71s4Hs5xleQiC3L5FRNruN4SA8nc6FcwMO2wceeEBFqLAeSNuECEQTJ05MR7jIlhAoyGZ3pu1qltV03uhn++rQ7SflWggU1P6yIQRC1YLYUbb6pb4P7O+1116T559/Xjllm5ubHZvE6uTtrvEqkz7j18789gnd9hCGmEIg3ZZ+n4fzcikEciqnm+2iXeEwQdq4N954Q+AwdjrMuc68p5cgoDuFQG5z2dKlS5WYC/3B2hcQuQ0pni644AIZNGhQGonX/NNdQiC/tmzXtiajILacr0KgTMc5P+sPp/WBaRd+GWZbCJQtG/Dbn+3Ow/jxzDPPKMEPUic6HbkWAuVqLeLV/1FfJzvSY4NXJIxcCIHC2qdfm/Y6zw8/K8NsCYG6cpxDHTJZM+nrMpmTg7y3BTnXq02tv/c7jjrdF3Pxhx9+KE899ZTMmjVLiZCdDrv1VNB5Pci4GeRcuzJ7CYF0+0+fPl2lA8W+AKIqIZ2iXcTEXAmBMh3H/fRvv+9Aeo8lUyGQn7IEtW2eTwIkQAIkQAIkkN8EKATK7/Zh6UiABEiABEiABEggFAEz3LsZwcXPTbHRhBz1e+65pxx00EGCiA84/GxU6XQtmQqBzPLh6+Uvv/xSfekIR/2iRYvSvz7mmGPk17/+tRIG+SmX3kjUqaAyEVRkukkcZOMtaEQWDcTPM7yEQF7OeB0RyExZk032+MJyxYoVKtrGm2++KTNmzEg7ohEV6qabbpLtt99eVTlbQqAwESP8MEdZnb7ifu6551SEmZEjR6ov3EePHu2newY+x285ceOg9pcNIVB3RepCfe2i68DWkA4JaQcQiWzUqFFy+eWXC1KTuDmDu2O8CtJn/BqOX6eOthUIQkwhkB4nwO/GG28U8MzFEbacTrbrFLUANoFUjZMnT1b/4et7OKV6UkQgs52whoAoF85HzL86KhbOmTJliqq7bluvMaa7hEBhxnc4WiF4+uSTT+S0006Tc845Jxdm7DmfZWOODzPO+XVg2/VHrNnOP/98FUnriiuuUFEdgxxho8jgWWFswO+az5zDrHOEXTQOrKkR6RDzC6JtIeLFueeem/OIQLlai3j1f7c1m99xPKwQSNuBufYPa59BbNntXL8RgZyEXGHez7pynLMy8Ltm6qo5OV8jAoHTtddeK88++2waId59MYbgnQiRcrfaaisVtRWpr93e5fzO6377Zdgx1jo2uL2bIwoUPhK64447FIczzjhDTj/99E7pwXIhBAozjvsZH/2+S+s9lkyFQIwIlK1Rm/chARIgARIggcIhQCFQ4bQVS0oCJEACJEACJEACGRHQqYfwxRyEPTvssIPnfbDRBlECorPAwYu/I02T341mp81DPxthboXDRjC+xsNm2SuvvNJBPPHQQw/Jn//8Z1U//NmvXz/bW5lpETKJkmSG0HdzDOI8RNdBqoef/OQnqly/+MUvZM6cOa5CAhRah/0eMmSIqiscz34ccX74egmBvve978kvf/nLTpuqKJcpLDv66KNVhJ7i4mLJJfumpib1Bf11112nvn41mbsx0Qy9vq4303kg7c1ll10mZWVlnn1En2A6DdyiKZnnmV9xQ0iA8PbY0L/llluUoCAXx6pVq3Jmf252l0vbMDll2i/32msv+dOf/iRPPPGESnf0q1/9SvbYY49OXxib6UO8okLocnXXeOXWZ/zalnY0mGOQ3bVOok8tcIOTCuI9LST1+3y/54Utp5PtIh3cz3/+czXmQAiLPjpixIhO6Ql1CjRTCGTOMW5zhDmeZis1mPlszDs//elP0xHUrEx1WjeMTRh7dtllF0/smM/uueceefDBBwWRgW677TbZcccd1XVe84/d3ANhHcqISAfmvawFwXkXX3yxjBkzRs07CxcuVONZrsd3lOvqq69WzldzzvMElcEJuZzjUY8w45yfsqHKdms/U2SAtj711FMD0XF6dlfN8aZwxm3NaJ5nzhEQQGFNBecrnPUQRcFhH4vFOnDQa3Uvm3aC191rEa/+j3J7taWXIFqPF9XV1RmlBrMbg8LaZyBjdjnZLAfWISeeeKLt2eZ5mUQEsuujXTnOZfqOl605ORfzol8bMOd8RLPBOwPW/tYD511//fXy6aefKuEkxh3Mu3iHx/kQDB522GGdBNbmOtjrow7zmU7zeleNsdaxwesjHYx1YAeBMvY2IJDabbfdOmB0GmsyXXNEIpFQ47if8VELFbfZZhslrO/fv7+tadkJGsO+4/m1YZ5HAiRAAiRAAiRQmAQoBCrMdmOpSSBvCCRSKWlOpKQ52fZnS1LU31uSKWlN/ynSmkpJAj9LieCaZEokmf5TJIUQwSISaa9ZNNL2d/wZjUQkFhGJ4c+oSFEkIkXRiBRFRP1ZbPxXEotISVSk7c+oup4HCZAACfR2Atjgu+iii1S6GwgdLr30Utsw2ian+fPnKyfb8uXLxYy6g3O8vliD8xtOxX/+858doiTgWq+NMES2QNhvbHJBOANHrNVZgvvosNiIRICNUWya4WdwMmGT1E3whJQMcMSsXr3aU5BjZztm/cyoONZz9XPWr1+veKCMV111lbzwwgtyxBFHyIUXXmi7AWyKsExRkx9HnBdft/bT7YpyQkhlpnzRdQMzOCi++OKLDuzCsIfAAu21YMECFXFl/PjxnbCbdT/uuONUFCg4od2YmCwQtQK2b3eYdfJyENhdb27su7UrNvSxeQ9Hvem8MTdvYb8oAzacs32YrLJtf252F8Y2gjDItF8OHTpUjTOoA5y1cL7Z8TfbTzt5u2u8CtNn/DI1hU9O/QfMMc5rAZsZEcgUmbj1P7/lcTovbDmdbFcLfJCSEEImCKKsB5yn11xzjRI/mEIgv7Zo9v1sCYHMZ0N0AAeZUzSmxx57TP3eFB7A8XfvvfcqURxEkXYpN0xmEJfss88+Co3X/GO3dsD8iDkF/cvN+a3LqudERGnBPI41Si7Hd9RLixkRrQ2iaIgVcnHkco43+0nQcQ519VM2nGcnMjDFtl42acfV6dldNcejTHo8cCs/BD+wSUSYMYVAWuADpy7GSKyxrIc5lmYqBOrutYhX/3ezI/NaMIIY1+7QfdHKyI99OqUeCmuf2RoLzHIg9eLvf/972/HXaS3ptr7XZXR7P+uKcS7Mmilbc7LXGGQ3L2arjc0xEmJA2PrgwYM73d76rjVt2jT1zvj++++rtNh4B7J7NzbHIHNNkem83pVjrJ/UYCYovFuAA4RxiDyJtZj53uo0JmS65sDzkIYs03Hcz/ioRUqop9M+hrnuNAVTYd/xsmnjvBcJkAAJkAAJkED+EaAQKP/ahCUigYIhADHPhqaErGtKyPqmhGxoTsim5qRsbE5KTXNCalqSUtuSlDr815qS+takNCSS0tSakib8CWFQol0k1C4MQuW18EeLfCDqicciUqb+i0pZUVQqiqNSURSRyuKoVJVEpU9xTPqURKU6HpO+JVHpF49J/3hM/Tv7rrSCaSIWlARIgATSBLAJiA2z1tZW9WXhmWee6Rj1ZOXKlcoBiE0vbLZjo3LzzTdP30t/iebkFMNXz3gWnCGZpAYzN2Gtz9aFQNhzRAcwo01gMxA/e++995ToA18LVlRUdLACM7Q6ouzccMMNGTn19EY8NuTwzMMPP7yDeAAb+ohuACe5uemMKEYQYkGshE1LfMFoFR2YocchHMFmLs7x4+jws9HoFREIwH7zm9/ICSec0KlOOhy7lV0Y9lYhDiJvWDe4cX9swOLrTzOigBsTMwICNonhLLY6880Q89a0Y0GGD6Stg3MV7Wr3Zao1pL8pBDKFX+hvEGHBQWA9wAmOgI0bN6ovgU855ZRO0Um8ypwr+3OzuzC24VUf6+8z6ZdaUAAHipMQwdp+ppO3O8arMH3GL1PTLu2cLLiP21gPZnBkIp2UU//DPSA6BffS0lL58Y9/LHBsBDnCltPJdnVqMzdnnTlWW+c6Hb0AHJzmCDO9RbaEQGBnRk7As4866qhOY4XZdqbY12ssw/11P8PfzShmXvOP3dxjCiCwpoCwCPOLeeixD+m5tFgSogcd4SbX47spHoaNYv1kjeKAekAEA9HY1ltvreYrRC8KcuRyjjfTH2UyzvkpG+rqFA1S2xXWoE42qddNuAdSZSHyEyI7Oj27K+d40wawPoaY1ly7WdPVmHOEjo4GBzL6gJ3Y2eyPmQqBwN+r/+ZyLeLV/1E+P22Jtsd6beDAgR26jxsjMy2bk9DDHK+tEUfC2GeQPu51rtcaxq39cO8w72ddNc5lumbK1pys16RB5kWvdgvye1OsY5fWSs8lV155pUoVDPEp3k90ikqnqK3WMchcU3iNC07zeleOsUGFQOZ7Nsp/1llnqWhz+v3RaazJdM3x/PPPK4FnpuO4n/HRXDc7fbjlNo6FeccLYsM8lwRIgARIgARIoPAIUAhUeG3GEpNAlxJoSqSkrjUp9S1JqW8X80DQ05hISU1zUlY2tMqaxlYlAILoRwt/atuvaWhNKfEP/sQ1EAB9Gz0oJYkUQv5E2/6LRNvqlkqKJPFfQkX9KY61Rf2BGCgei0ppWhAUaRMFFUWUMAiiIP1fn5KYDCqNyeCyIvWzsqK2c8vb/8M15cVRKWHIoC61Jz6MBEig+whgwwypPG6++WYlBkKUA2yYYcO8b9++qmBwiOPL5TvuuEOls8LGI4QHBxxwQAeHh7lZjK92IYAYNWqUui++VoSQAY47/BsOMTNKhJ+NMAiRcE9ElNh2223lZz/7mUycOFGloMLGHjbBEDIdkQCQdgVOOb3xZ26QmSkY4LBZvHixcsK88cYbKpqMnXPWbwuBJ+qFL2jBCc5JOBYqKyvV14mPPvqowMmLA85K/XWzuYlvDe+O32ETD20E/lZniB9HnB++foRA4HP66acrMRDqh/Lcd9998vDDD6s62bHLlD02ZcELbYrnIiIOHNNwAuF3sIe7775bHn/88U5pYMwv4O3EX6bjCM5l2NWkSZPUcxCNA6H2kRIKtmq3Ie/XHszNcvBChBn0G6QYg91hIx92pw9rOgfT5hGJAza///77q6/BUcePPvpI2cXnn39uK87zW85c2Z8ZbcLOyZupbfitlz4vk35pbrzDAQsRHAR6eryBYw5jItpAH6aTtzvGqzB9JghTM6UNxmIICPAnjhkzZqixHvaNwyqEwc++/PJL5bzCfIA5Atfvuuuuii24Q7R54403qrHcSWzkp7xhyuk0ZpqO4WOPPVbNl/hyH+zXrFkjTz/9tBJ6ou/b1d8qMjTnCHM8xdiDI5tCIPPZGOu+//3vy0knnaTGVHOeRttZxTe1tbVKwIXxCv0B7TdlypT0WDR79mzV7hiLrM50r3HAae6x9qHzzjtPzfl63oaNQMwMAQXEu1rQ2VXju9nf0FaIgIQywqZRRtgD5hHYA/hiDrMTtHrZci7n+LDjnJ+yoX5OQiBzbIZNYo6Hzes+tXTpUhWJCkIGHKbYxu3ZXWkDOjWPdX2E8Q1tr9cSKL85R1jXzOhT2nas625cG0YI1J1rET/rT79tiTUzxky8q6D/zZo1S62l0d5OjKxjNtawiBBirq2Rvg3/to5dYewT5THrHiQlk3VMsM4b5loS4yuEly+++KLjWjLM+1lXjXOZrpmyOScHnRcBHH0VkXIRtcUrdZXbWG+3fkOkU6z9YZsvv/yyEpTiXVJ/lIFISjpdt/mOod8RIKjGO6f5nmHaYZh5vavG2KBCIDA2bcn6MYfbWJPJmiPsOO5nfESdTCE3xkE9X+BdEH1f7xHgXKsdhnnHy6aNe611+HsSIAESIAESIIGuJ0AhUNcz5xNJIC8JIC2XOlJtKbqQvgvCnbWNCVlW1yor6luU6GdVQ0JWqT9bZXUDft6qIgAlcJ2R6ispOv1XWwowlfoLUX/a/8RP1DPbn9f2cB27p6006l/tKcIiEhFkyYBUSP2pfh5pTx2Gn3/7d2zIQkCEqEBDy4tkUFmRDC5rEwXhvyFlRTK0okiGlxdLv3hUCYyQbswsAqMI5aWZslAkQAIhCWAjEZF04FSDI9LtgJMCjhjtjDPPxUb1I488ojYltRPT/D0EF9iAh9MPG5tBhUC4F4QDeL5bOQ899FAl7Kiurk4/HnPRW2+9JVdffbXjtRDgIGLRkUceaRta3S9mbLhhU16LY6zX4TkQUiF6SxSC1/YDEV3gzHz22WcdHwURE+o/fPjw9Dl+HHF+Nhq9hEBocwhYsOluVydEKcIXqdaoPWHYgyWcy3CuOx2wJUR52nPPPTsI0/TXxfo6pG2BbcLBjQNpzODY1g4k6/3hEECULNhsPB732/ydzvNqV6R60OIHqxAIN1u4cKFyHsLB7nTAQXjFFVeofpnp4VVO3Deo/ZlOZl0u9E+0F/pBGNsIWs9M+qXXeKNFe7AlpPazppDzuh51yPZ4FabPBGHq1n/ABV/Vv/nmm8rhao71+hkQUMGuIfZxOiAugl0HjaBi3i/TcjqNmX74op8ccsghSsSIeQjjDqLU6cPrHuaYkE0hEJ7f1NSkHIMQcNrN0zgHczXGRmuqIoyVmLucxkynMcJrHHBLK+o1/qGsmNe33HLLDmbUVeO7VUztZMsQXUHAYJdSzavf5XqO9xqn3MY5P2VD/ZyEQPid19iMczAfQwj7gx/8wDOyg+bZVTbg1ae0YA5R0EwhEGwHaY3uuusu176IaFPos1rwATF4JofXHJ+rtYif9aeXHbnZKNaAcHw/8MADtmIp3BtOcgj07Q60D+ZhrK3thByZ2ieelS0hkFc/Qf9ABFKIBebNm9chzSyuDfN+pq83PxrJxTiHe3qNRXZrJq/5VM9LbnOyVx92mxezJQTywxntDPExxgQdfc5rXsY1EPxivQ1RpdXGva53mtfx864YYzMRAqFsZsRjiHSxpsFHOV5jTdA1R9hx3M/4iPp4vS+Z46DdOOY1/ru1czZtPJO5i9eQAAmQAAmQAAnkjgCFQLljyzuTQMEQgOgH0X42NSeUqGdjM1J9JZUIaHldiyyta5W1ja2yoTmpUoHh9/o8RAKS4pI29VBa1dMuK4LyRx2m2ictOfr2GldS7Uqg9DmmYEf/Xct29Llt/44mmgWRgaqRMqz9z74qdVhMBpbFZERFsRIKDSxt+5k6L96WYgzRg7512RZMU7KgJEACJOCLAL4MhFjm9ddfVxEb4HTAgc0lRGVAygM4ON1EEdioQsQefCGNKED4chEOOmxQH3300bJixQo5//zzMxYCoTzYkIJTCV9H4ks8ODPxxR8iuhx//PHqT6sYRQPQ1yKUN67FgfIhygrqB6d1Ng6Iq5CuBBFtNAdw3HvvvZVYBs5La+ovPNfuOq+6eW1q4r5+Nhq9hEDYWERKDjj34RAAP12nk08+Of0luxO/TNlrJhD24OtvLQLzajd8Af+vf/1L2SKuwWY40rLtuOOO6SLiK3DY0VNPPaU2tGFLEFlh0xhf4uqv88PaBOoAB8f999+vUuvh33CywxYQZea6665TQhI7IRCeDScFuMPucT3qBicAhBKIMAQHBza4wx65sD9ERYAQAlHFUG6MJRAdwq4LoV8iIgUEjviiGmMi7Ahth0hT6BOInKZFZ3apR7pjvMq0zwS1H/QfROqYPn26Gg/QpojsA/EK7BNRC6yiT/MZmHOQHge2r/sf7gG7xpyB8TKMCE8/K5Nyuo2ZsGPYg9kfUc+pU6eqcsPGMeYg0hHqhXQ2sBfzwD0Q+QhzhNuYkG0hEMqAeRrOP9g1xhWUFe0FgQHmQTfuesxEm0OcqMcir2vdxgE3IRDKazdOY/w/+OCDVXl19EKr/XbV+A6eiKKE+UaPEygL5pLJkyeruQRREE3hb5C+lus5HmXJdJzzUzbc300IpNc+WHeC4TvvvJOe58eOHSu777677Xzs59ldaQNua18IebAWMYVAut4zZ85UcwjWN1gz6zUfxJSYU7Au0ekUdQo8u/WjH5vqjrWIn/Wnn7bE/Iv5BtEv8He9/sQYiUgeiALqFDXJrd7Tpk1T0VxwvVNEF1wf1D6ta+8wEYF02+q5HaImCB3wb6xpIQxBukp8BIG62K0lM30/08/O9ThnXQ8GecfLxpyc6byYbZGEXTn02grRWLG+sM4l69atU30D0WPNd1vYNj46wVykIyfh71iT4+MIc40E3kHndaf5OZvvUZkKgcwoaCinjiaH96mrrrpKrTud+mTQNQf6YabjuJ/x0Rzb0dZYN2Lt7DQOuo1j1r0Jrz0GPDvbNu5nruI5JEACJEACJEACXUOAQqCu4cynkEDeENCReVREnpSoNF0Q9SDCz6KaFllU2yJLaltkMf6sa5Xl9S2ypjEhTa1tEXwQ3UdH9VF/7xDRJ2+qqQoCORAiB0UjbdGC2v7dFlmoLBZRkYKGlRfJqMpiGVlZrP4crf5siyIE8RAiC+F8HZGIkYLyq41ZGhIgARIggewR8HLSZu9JvBMJkAAJkIDp+IKY6MQTTyQUEiABCwE/4hFC6x0EIKaEkAdiGESgQ2q5fDm0nY4YMULOOeecnBXLdNY7icpz9nDemARIoMcTwH4AUp7qqK49vsKsIAmQAAmQAAn0AgIUAvWCRmYVScAkABEPovqsaUioKD8rGxKypK5N+LO0rkVW1SMaUNt/G5oTgog/LYiNg5QmUA7pKD/qT+Pf+YpZpfxqV/OgjErVE0EoBolHktKnOCZ941GVRgz/DSkvkpEV7eKgimIlCELEoIFlRSpSEIVA+drQLBcJkAAJkEBYAhQChSXI60mABEigjQActPgyH1G8ECWvuLi4E5pVq1bJL37xC5kzZ45ce+21st9++xEfCZCAhQCFQD3fJBYtWqSiIQ0cOFClhnNKE4kIOUgji4h011xzjVRVVeUNnPXr16vocEjPlMuxnEKgvGlyFoQEehwBPd8iojHS0/EgARIgARIgARLoGQQoBOoZ7chakIAtAR39B6m/EimRpkRKalqSsrCmWeZuaJZvaprlm00t8vWmZiUCWteUkIb2yD9K89MeNchI5tWjSCuJkBHtB6nAyouj0j8eVdGBNutTIuOqSmRcnxLZqm+JihpUWRyVkmhERQrS0YUoDupRZsHKkAAJkECvJUAhUK9telacBEggywSQIu93v/udbLHFFnLTTTfJkCFDOjwBaUGQRunKK6+U0aNHd0rhkeXi8HYkULAEampq5MILL1TpV60ptwq2Uix4BwJmGyPtFaKjWdOiIe0g7AApb8KmTss2fqQneuCBB1TKphtuuKHTeJ/N51EIlE2avBcJkIAmgNRnOn01hJZIdcqDBEiABEiABEigZxCgEKhntCNrQQK2BCDggfBnbUOrLKtvlWV1rSr117yNEAA1q5RfiA6E6D84ryUFdYsZ+Ufn/erBUiCtBtJRg5IJiUdFqorbogT1jcdkUGmRbF5dLJtXlyiB0IjyYhlWUST94zElDOJBAiRAAiRAAj2BAIVAPaEVWQcSIIF8ILBkyRKBQ/vrr7+WPfbYQy644AIZNWqURKNR2bRpk7z00ktyyy23qL+fddZZ6svrWCyWD0VnGUggLwi0traqPjF79mwVaQVCEPSZXXbZJS/Kx0JkjwCEkffcc4/87W9/kz59+sjPf/5zOeCAA6S8vFwSiYTMnz9ftf3bb7+thJMQ24wdOzZ7BQh5J6TRQRQ4RH+bMGFCyLu5X04hUE7x8uYk0GsJ1NfXy6233iq77767TJkypZMYs9eCYcVJgARIgARIoAcQoBCoBzQiq0ACmgDkOslUSlqTIi3JlErtBfEPRD9fbWiWuRubVfQfRARCSrDWZEpFxFEZvoixAwEV5SfSlgmtJBaRoeVFMraqWDbvUyJbVsdVhCBEChpWXiR9iqNShChBUZGYAsqDBEiABEiABAqPAIVAhddmLDEJkED+Evjggw/ksssuk7Vr19oWsqioSE444QQ5++yzlcObBwmQwLcE4JC866670j/Yeeed5eqrr5b+/fsTUw8kACc00n49/fTTjrWDmPLyyy+XHXfcsQcS8FclCoH8ceJZJEACJEACJEACJEACJEACbQQoBKIlkEAPI4AIPysbWmVRTYvM39Qsc9rFP0tqW2VtY6tsaklKTXNSWqQ9kg2ULmklEOVA7UOjEgGp/0XAKSnxSEpFCepTEpOBpTEZVdWWOmx8dYn6E5GCBpcVSZ8SRgjqYV2K1SEBEiCBXkOAQqBe09SsKAmQQBcRgNMWKcBefvllmTt3riDKyfDhw2Xy5Mly3HHHqdQLiBLEgwRI4FsCDQ0Nct1118n06dOlpKRE9tlnHznvvPNk2LBhxNSDCSA1DVJ/PfbYYzJr1iwlokT7b7vttipC0CGHHCKVlZU9mIB31SgE8mbEM0iABEiABEiABEiABEiABL4lQCEQrYEECpxAItUW/ac5kVIpvtpSfzXJ7PVNKgoQ0oAtr2+VTc0JSUD8k0oWeI27ufiRqBRFUlJdEpURFUWyRXVctu5bIhP6xdOpw6pLYlISjUhxNCJRBgjq5gbj40mABEiABEiABEiABEiABEiABEiABEiABEiABEiABEiABEiABEiABEig9xCgEKj3tDVr2kMJ1LUkZVVDQr6paZY5G5rlv+saVQqwpXUtsrYxITUtSWlsTUpChbjRecAY+Se4OSA6EK5qY1gUESmLRVSUoIFlRTKysli2qi6R7fqXqrRhY6qKZVBpkZThRB4kQAIkQAIkQAIkQAIkQAIkQAIkQAIkQAIkQABrlyIAACAASURBVAIkQAIkQAIkQAIkQAIkQAIk0AUEKATqAsh8BAlkmwCiAEHcs6E5IUvrWlXUn8/XNckX65tkzoYmWVaHFGAJSSKtFVJ/qfRfPLJOIAJxUERiqbYIQRADje8bl237xWWb/nGVMmx4RZH6XWksyuhAWW8A3pAESIAESIAESIAESIAESIAESIAESIAESIAESIAESIAESIAESIAESIAESMAkQCEQ7YEECoxAMiVS25KUBTVt4p/PIABa1yhf17TIyvpW9bumREoSEP9AqKI0QBQC5aaZ26MEpVJSFI1IvD1C0LDyItm8T4ls279Uth8Ql236xWVUZbFUFEfbggrxIAESIAESIAESIAESIAESIAESIAESIAESIAESIAESIAESIAESIAESIAESIIEcEKAQKAdQeUsSyAWB1mRKNrUkVbqvJbUt8um6JvlodYN8taFZFtU0y5rGhDSLGQGI4p9ctIPzPSOiQ/6URlIyqKxIpQeb0C8uOw0sk237x1V0oAHxmFSVxCRGRVDXNg+fRgIkQAIkQAIkQAIkQAIkQAIkQAIkQAIkQAIkQAIkQAIkQAIkQAIkQAK9gACFQL2gkVnFnkFgdUNC5mxsUlGAPl3bqP5DSjCIg1oSKWlJpSSVgrqEAqDua/E2dU80kpLiaET91zcek/F9S2SHAaWyQ/9SlTJsy+oS6RePdV8x+WQSIAESIAESIAESIAESIAESIAESIAESIAESIAESIAESIAESIAESIAESIIEeSYBCoB7ZrKxUTyGAKEBI9bWqISFfbWiSWasb5fP1jTJ3I6IAtcj6FqT/iookEyJIBcYjfwggLVs0ptpmYDwqY6tKZMu+JbJd/1KZNKhUiYEGlhZJRXFEYjiXBwmQAAmQAAmQAAmQAAmQAAmQAAmQAAmQAAmQAAmQAAmQAAmQAAmQAAmQAAmEJEAhUEiAvJwEckWgGanAmpPy9aZm+c/qRvlwVYP8Z02DLKtrVeKgpkRKEhT/5Ap/Vu9bFI1IPBaRquKojK4slkmDymTnwWUycWCpjK4qVj9H9CAeJEACJEACJEACJEACJEACJEACJEACJEACJEACJEACJEACJEACJEACJEACJBCGAIVAYejxWhLIAQFoezY2J2R5favM39Qsn65tkpmrGuTLDU2yuLZFiYBUFCCkAKMQKActkINbqvYSiaSS0qcEYqASlSIMYqDt+sdlsz4lMrSsSKpK2s7jQQIkQAIkQAIkQAIkQAIkQAIkQAIkQAIkQAIkQAIkQAIkQAIkQAIkQAIkQAKZEKAQKBNqvIYEckgAIqD5G1vks7WN8uHqBvl4TaPM2dgs6xsTkpSU0v4wCVgOGyCHt0bMH2QBQyqwgaUx2bpfXHYcUNouCCqVcX2KpbKYYqAcNgFvTQIkQAIkQAIkQAIkQAIkQAIkQAIkQAIkQAIkQAIkQAIkQAIkQAIkQAI9mgCFQD26eVm5QiIAcc/yulb5akOTzGwXAM1e3xYFaG1TQlLRIpFkglGACqlR7coKJVA0JrFkQomBxlQVy4R+cZk4qFQmDyqTLatLZHBZUaHXkuUnARIgARIgARIgARIgARIgARIgARIgARIgARIgARIgARIgARIgARIgARLoBgIUAnUDdD6SBDQBiH90hJ+1ja0yc3WjvLuiXt5fWS9fbWiWtY0JaWhFHCAePZFANCJSXhSVQaUxmdC/VKYMKZOpQ8tl4sBSqS6JqSrjHB4kQAIkQAIkQAIkQAIkQAIkQAIkQAIkQAIkQAIkQAIkQAIkQAIkQAIkQAIk4IcAhUB+KPEcEsgRAQh8aluSKuoPUoG9saxeRQNaUtsi65sS0pRIiUSiIqlkjkrA23YfgUhbnrBUUkpjEelfWqSiA+06uEz2Gl4h2/aPy8iKIikrigq1QN3XSnwyCZAACZAACZAACZAACZAACZAACZAACZAACZAACZAACZAACZAACZAACRQSAQqBCqm1WNYeQwACoJZkSomAlta1yAcrG+St5fUyY0WDzN/ULAmECeLRywhEpDgqMr5vXHYfWiZ7DquQyYNLZWh5kVQWRSUWjVAQ1MssgtUlARIgARIgARIgARIgARIgARIgARIgARIgARIgARIgARIgARIgARIggaAEKAQKSoznk0AWCDQnU7KuMSFzNjTJrDWN8u7yevloTaMsq2+VhkT7A5QYiIKgLOAugFu0RwcSkYoikVEVxTJpUKnsjjRhg0pli+q49CuJShHzhBVAW7KIJEAC+U7gf//3f+Wee+5JF/NXv/qVnHjiib6KPXfuXDn//PNl9erV6vz/+Z//kSOOOMLXtdk6SZf/u9/9rlx66aVSWlqarVuHvs///d//yRVXXCHdVbZUKiXLli2TZ599Vt566y1Be7W2tkpJSYlstdVWsvvuu8uhhx4qw4cPlwii8vEggQIhkEgk5IsvvpCXX35ZPvjgA1mwYIGy7aKiIhk7dqzssssucsABB8g222wjsVhbetlCOxobG+Wqq66SF154QX70ox/JeeedF6gK//nPf+TMM8+U7bbbTv7yl79I3759A13Pk7uHwNq1a+Wdd96RV199Vb788kvBv3EMGDBAtt56a9lvv/1k6tSp6t92R1i7yXatv/nmG7VOWL58ufz973+XnXbaKduP4P1CEtBrlWHDhslf//pXGTduXMg78nIS6EzAHJvc+Og16uTJk+Xggw+WzTbbrFvWqN29hqcNZYeAXgv5uZueZw888EDZd999payszM9lvs/Jt/nZd8FzfKLJpTv2EnJcvR55+xmLauTej1bLG19vkq/XNUprkr6aHtnQrBQJkAAJ5DEB+IU3618q+2zWR06ZOEh2G10VqLQUAgXCxZNJIBwBaHuakilZ3dAq8zY1y/srG+TdFfXyyZpGWVTbwjRg4fD2jKujUYmmkjKuqkR2HFgqewwrl50Hl6l/DyyNSXGMkYF6RkOzFiRAAt1FwCoE2nvvveXKK6+U8vJyzyI99thjcu2116bP647NOwqB7Jupvr5ebrvtNnn00UeVQMLpgHDi+OOPl7PPPlsqKio825wnkEB3EoC47b333pPrrrtOFi9e7FmUiRMnyi9/+UuZMGGC57n5dkJYhxGFQPnWou7l2bhxo9x+++3yxBNPuI7ZuAsc5aeffrqcdNJJEo/HO9w4rN1kmxqFQNkmmv37UQiUfaa8Y2cCfoVA5pVYo5522mly6qmndrmol0KgnmHFQYRAZo0hQLvmmmuUEC1bR77Nz9mqV9j7UAgUlmDXXn/O01/L3z9Y2bUP5dNIgARIgARIwIPAmbsMkVuP9L9uoxCIJkUCXUigoTUlKxta5bO1jfLeygb5cFWDfLG+UVY3JqQ52V4QpgXrwhbJw0dFoioSVGlUZEh5kWzfv1QJgaYMKZNt+sVlUFmRxGOMYpCHLccikQAJFAgBqxCof//+gp+NHz/etQYQmlx22WXy5ptvps+jEKgjsu5yIiBayp133il33HGHKtCQIUPUV9U77rijciDX1dXJp59+Ki+99JKsXNm2kXf44YfL7373u7yKqFQgXYjF7CICsOsHH3xQbr75ZiWUGDVqlIqUg8hWAwcOlGg0KjhnzZo18uKLL8oDDzygoqn06dNHOXMQJaiQjrAOIwqBCqe1Fy5cqCLqff755yqqFcbro48+WkVu01HuMOfOnj1b7rvvPnn77bdV5RDRDeO2KdwNazfZpkYhULaJZv9+FAJlnynv2JmAOTYh2s/JJ5+s1qTWo7m5WUX6e+aZZ2TTpk1qTMT7Bsa7rjy6aw3flXXsDc8yhUBuUemSyaRaPz755JPyz3/+U60zp0yZIv/v//0/tY7MxpFv83M26pSNe1AIlA2KXXOPve/4XN5esKlrHsankAAJkAAJkEBAAnuM7SNvnrGtr6soBPKFiSeRQDgCiBrZmEjKsrpW+WJ9k7y3sl7eXdEgX21okpX1rZKKRkWSWgkU7lm8uocQiMYkmkrI8PJi2aZ/XKYOLZddBpfJ1v3iMrS8SOLRiDCrSQ9pa1aDBEigSwloIdCgQYOkurpa5s2bJ37Sg3311VcqVU1lZaXU1tbKunXruiU1WJfCCviw7nIiQORz7rnnChzHp5xyipx11lmdokagKhAEQVSBqEFwtNxwww1KVMGDBPKNACIBTZ8+XTlk4Jw54YQT5Gc/+5lrFCukxYPz8JNPPpGdd95Zrr76aoHQsVCOsA4jCoEKo6XheLz44osF7YXUTH/4wx8Ekayc0jVC7IaoQX/+859VBbvDQR6ELIVAQWh1z7kUAnUP9972VHNO85MyF+lsIXRctGiRmsMRgTRbggw/7LtrDe+nbDzHPwG/QiB9R6w3kTL7b3/7G9+N/GMOdSaFQKHwddnFjATUZaj5IBIgARIggRAE/EYGohAoBGReSgJ+CdS3JmVpXat8vKZR3l5eJ/9Z0yhfbWiW9U2JttyyUHQwEpBfnL3jvHabKI5GVEqwCf3iMmlQmew5rFy2618qwyqKpJSRgXqHLbCWJEACWSWghUDbbbed7LXXXnLLLbeIn/RgDz30kHJEQmiCTdb//ve/FAJZWqa7nAi6bRBN4i9/+YsMHjzY0WZWr16thF9ffPGFikDx29/+VoqLi7NqY7wZCYQlsGTJEpXi6+uvv7aNguJ0f1MUBxHRgQceGLYoXXY9hUBdhrrbHmQ6HINErkLEDES5whzTHQ7yIMAoBApCq3vOpRCoe7j3tqcGFQJhfMR6FiJ1RD3D+wneVbrq6K41fFfVr7c8J6gQCFzMeQup6c4555zegqtb6kkhULdgD/TQGYtqZI/b/xvoGp5MAiRAAiRAAt1F4O2ztpPdRle5Pp5CoO5qHT63VxDQkYCW1LbKJyodGCIB1cu8jc2ytjHBSEC9wgpCVjIak1gqoVKCje9bIlOHVqjIQDsMaBMDIU0YE4WFZMzLSaAXEUAkm+eee05eeOEFJYRApIktt9xSpeU44ogjpG/fvp1oYGMakSaeffZZeeuttwRfrOI6hLffaaed1LX77ruvlJWVdboWX/LPmjVLHnvsMfUnQt7jum233VYOOOAAOeSQQ1SEHbsDIcsR2UJfq1Pe4Nrjjz9ehS+3C7Hv1ZymEOj888+Xyy+/XDZu3Oi64V5TUyMXXnihcsojegE2592EQCjryy+/LK+++qpKfQInJiLQbLPNNsoxjy+DrazNTUGEcoc45a9//at89NFHMnr0aFXnY489Vm6//Xb15abT18VNTU3y4YcfKocp+KEsOIYPHy777LOPHHnkkbLZZps5Rl9w4wdbWLx4sdx///0qRRrujbIdd9xxqmxIT3TFFVc4li3XbYrUC9ddd53rF9SoA7g+/fTTigdEQRUVFR2qjXPQ1o888oi89957yv613SKlGGzXzt71TdAG4IM2wIY82h/8DzroICU+wt/tjoaGBmU3iASj7Qbnwta/973v2bab3rwfMGCA/OlPf5I33nhDhfhH2yA12umnny7gou0e6XjwczBAuh1ExTrmmGPkxBNPTHPLVTt59U38XtvYv/71L1UXzR5jDaLiOPV7jDWwd6TWmDlzproOB7hMnTpVpYL7zne+o9JpWQ+7cRHX4XzY9qRJkyQWi2Wtzbw4gAHaEOMMIpfdeOONsvXWW3tdpn6PcQR2gDaErW2//fa2YzoinCEy1jvvvJNOJ+Y1tgaxoUzGIT9CIAj5Hn/8cTWPoY3RTqgn7Hf+/Ply5plnKscpBIHWMTZsv/bVAC4nZTouZDKfoBiwgS+//FLQl3Q7Yx7CnI+xD3M+7MvuyBUrCNww7yLiBdrsF7/4hWPfspYLYykiFmAcPeyww9LjtpfdhOnfGLsxDlnHcj9j8vLly8UpLQvGeozz5lps7NixMm3aNNc5IqwN4nraoaj2xFoFEakwF44bNy4w2kzXxtpJ7/bsDRs2qL6BdaZpQ37XiXptnOnYERiGzQWcy9vm46uuukr1cz8RgYDRFHHARvGeZB7gmsn8ba6vgq7hdZlQBwiUMac8/PDDqn577LGHisK5+eabq2Lmau7wa5Mc3zrakFtqMJOpOeYgBS0i4FqPbK/rzDUlbOvdd9+Ve++9V+1P4MC7yo9//GOV5hZrd0TixbrVXP/hOpTXGv0ym+Ms1pSvv/66eifUZcP7PN7LMGc77UXgvQQp/5C2F+XBmgx1OvXUU9XaHFE7MTY4pRnP5J3Qbz/BeUuXLlV1Mt+18B7g5z03yHMK9VxGAyrUlmO5SYAESKB3EvATFYhCoN5pG6x1FxEwIwG9saxOZq1uUCKgDU0JSaRQCEg41F94kIADgTYbKYpGpH88psRAOw8uk32GV8j27ZGBIAbiQQIkQAJeBCAowWYTnFN2BwQd2HQ2vz7FJtaDDz6o0ilB/ON0wCn2+9//XgYOHJg+BWmaEEEHggunA8+E0xrCFPOAMAdfxEJ85HQgig/EOU6OTKfrTCEQIgzAsYiNuJ/+9Kdqc87ugDMGv0c94ZxBWhM7IRA2wCHkwH0henI6UF+cY9bbdBgg6tBTTz3V4R54/k9+8hNVXich0MKFC1UbQ0TidGDD8pJLLlHOBadULHbXwhbQlmgvOEetB9pjwoQJctttt9k6PHLZphBcIZ0CIkxANAEBR6YHNrrvvPNOue+++xxtHhulEJBZ7RbP9GoDlBHXIhqVyR+by+hDECDZHXDgwwa+//3vd9h01kKgqqoqJbB78skn05fji3LYyw477JAWAkFMA3ETHPH6gCAAfQm2kct28moTP+MNhHRoawiY9AHnADbUIb5yOsAPXzmjj5uiHvDWIj+naw899FD1TPA0j0zbzIsDxg48D4I+s228rvPzez/2jb6MMcLqWNFjp5cNefUBlNNuHHITdGBshRAV7azFjWZ9YftoJwgB7YRAfurt1q/9sHU7x4uJ3bgQZj5BX/rHP/4hd911l+M45hSRJ5esXnrpJTV/mmNTWLZudhOmf0NoduWVV6p+6DQmI13fD37wgw5jildEIK9xA+2CMQmC0yBztB+OtMM2SmGFQH7mKjzHbm2cLQe12zoRz850LerHjrzO8cOnN8zl2RYC+RmbnebvMGt4bbMQVeMjBQgH9IH3OIjpRo4cqUSGYdbPXnbl9XuOb22EwkYEsnsf9mKbybpOrykhLoOQ226/AGt3rBmwrnNaqyMaLN5NzY8ssjXOIrImPnJxer9wej9we5dCnSBwwvrktddesxUCea0TnN4JvfoIfu81FuAcrIexJzRmzBg/t+yR50y48WOZs6ahR9aNlSIBEiABEuh5BLYaWCazL9jRtWIUAvW8dmeN8oAAsnw1JlKytK5FPlrTFgnonfZIQEgHloxE8ZlmHpSURSgYAtGoxFIpGVAak637lcgeQytk1yFl8p0BpTK0vEhKGBmoYJqSBSWB7iCAqAAXXHCBIJrCxIkT1Zd+2OSBkwmiEWyg4U8IKCBQ0eKaV155RS699FJVZEQWgQMYTip81bZy5Uq5++67VXQGHPjKH44JfSCSz7XXXqu+uP7Nb34ju+22m9pAxgbUZ599JthcwyYYoglBAKGd7BAQ4TqIgOAsPvfcc9XX/3gufocyQZgEZzBShMAxbHVYuzE2hUCIGvHvf/9bbXbtuuuuqu4QVJiHGZ0Dznk45/SX2tav+FCvn//850rAgwg5EB3oNFX42hKssEkOURUi/GDzU6elMh0GeD6+sgU3bGyuWLFCSktLpV+/fmlBh/XrYjwTm6UQeaBtEekGf0L0gHvjq8Trr79eCcEQEQIiLafINHb8ED3m17/+tSq7WTf9xeJNN92kfoc2spYt120KWwRLfCWNCCEnnXSSilQFYVoQRypsE+1zxx13qAhOEN3gXrgP6vb+++8rboiKBOcHxGqI4qAPsxyjRo1SbQC7wr1wDc4HR/QJ2J7+ghr9AGwhzoG4CHVBFBpct2rVKiX8euKJJ1QZ8OW1KWYxnc44H/0UZUbfwcY9nDP4u7Z7lBV2AVuGcAsimpaWFhk6dKhqu1z2Pbd+iX6GL31ho6gHohThK1/0HwjPINaDjcHOIYg7++yzlW3jdxi/wMc61qBes2fPVm2G8Q1jCIRR+JIXB+qLsQcb8ehvGCPRbvjyGL/DV8doMzwDvNBn9RGmzbzmANgxxmi0jdOXwl73sPu9ad+wCdgKIh6BC1iZ9m3n3PBjQ2HGITdBhzmHmW2FOs2YMUPZDRwvaDerEChsv86EtXlNpuNCmPkEX9ZjHMG8ijkJ8xb+jrl7wYIFihcELugL6B96zs8lK9wb/QlfoEOciOdiTgt7ONlNmP69Zs0aNZ/CmWiO5ZivYeOIiIG5AjxxHr6g13ONmxDIHDfMtRjGHHOsR1thPYJICNk6aIffkgwrBAqzNs6Wg9ptnRhm7Ahrb5zLvyWYiRBIiyWxDoKwHhFEcISdv8Os4U1hCdYLeAfCOl9HxcJ6GEeY9XNYu+P49i3BoEIg2BZsDZEo7US6uVrX6TUlnon3G7zvQ/yOSMFoT+wTIJohbA6RW/Gur99tUVuIcxBxC+XTH8voeThb4yzKpkU3sHmUDc/Dexki/aDc1vcD8MQ7HtL8oex6DYZIspjnIdKG6An3xRhhXefn8v0CfRbRCMEWh/muhfUM3pXQLvh4DJFYcZ75kVfYflpI18cve09akeKBBwmQAAmQAAkUAAEEkGi6coprSSkEKoCGZBELjwBEQCvqW+XTtY3y6pJa+WBVg8zd2CxKBMS1ZOE1aB6VGMF/BpQWKTHQlCHlsu+ICtm2X1wGQwwUZWSgPGoqFoUE8oYAnNhwKMHx4bSpA8cgnIYQIugNLdOJ5pTCwzzHFH+Ym9/YtMP11gOOSkRvgPABzxwyZIg6RTtY4KhGuSEgsoo5IGrBl4HYjINYBgIlv4IPqxAIaUMgYoLjD6l4zIhIKI+OzoGUJvjqFY5LOyEQNv7we2wMIu0KBAbWtGfmOVZntckMTlncC4Id66HLbxXbaMcvyueUSkifg41Lv+HiTQZwHNsJBLCxCEEV2hH3tpYt122KMtp9PQlREL7IR/QdhGHHZqZdaijN2HSewbl71FFHdTrf3KA1+4UpGHOKdAVhByKtgCPEOrA72IQWskCIh01X3Rd0uUwHkDVVlOl0torqTNvRdoONZzjjd99990621RXt5DQwmimDzjjjDCVSsabjgjgQETpg47p/IFUhOK5fv15xhEjEeuhzIIQ0N9w1O3zFDj7jx4/vcCm44+cQ18GGkHYK/EzxUSZt5jU5wGGHMQZHkH7qdV9t3xi3reIFfa1p37BFRG3Qhx8bCjMOOQk6/Mxh6P+Ya9DG1rE1TL/2Yur1+0zHBdw3zHyi2wqpKzC3W/sS+gRsAH0JIkR8UY8jl6xgd5dddply3vlNk+PFF793sptM+zfaDE4+iAadxnLTmQZBrY6IgfI4CYHMccNpLWaO9RA6Q5gJR2LYg3bYkWAYIVCYtTFKkS0HtdM6MexaNKytcS7/lmBQIZApQLSKNMPM32aUwUzW8KawRK9drXNKLucOL5vk+NaRkF8hEATg+DgE760QpuD97eSTT1ZCdLN9c7GuQ4lNcbndu/ynn36qxEEYc7FXgHcXfNygD7Q73tshYEIkLLwf6I+KsjXOYs1v925hzgPoU3i30ynCdLkx59uttfFzfNgAUTQO870k1+8XGJ+xJsRa3+ldyxyHrAIrr77Yk34fu2RGT6oO60ICJEACJNALCCSu3s21lhQC9QIjYBW7jgA0Pi3JlKysb5WP1zTKjJX18tbyevlyfZMSASUYCajrGqNHPikiEo1IkaRkYGlMCYD2Gl4hU4aUyfYDStXPiikG6pEtz0qRQBgCplPK6tjV9zUd3nD8IrIPHKoQ6uB6bFLBcWV34Ms2bMTBIQ4BCpxW5ua3Gb3Dqx7mdW4pcUxHR1BnmVUIpL+8h2PILhy63tDbf//9lfgIm392QiAIirBZiJRh4Ify2x06jRU2M+E81F/SmnW3bmia93ESAiGaCjZyt9hiC7noootUBCHrgVQn+DIRbYooSEgP5ufQqdFwrk41Zb3OjygsV22qywKhzcMPP6yiNdilZoNtIroUoqAgyoMpHjM3lL1sSke7MlMiQIgCIQLsxW3jFNdi83fy5MmqLRDtCUIWbMY79U/UD/0R94fgwby/2b+dRHe4XtsNHP74UlVHqtLsuqLvudmadsyaTK3ngwE21dH/EREI0TKQLgoRnNCP//jHP9pGGKmpqVF9FxFvkB7snHPOUbfW7BBJBg53iA79HH7GVLc283qGZgFBGNrNLgWd1z2svzfHTDfBmNkPrGINLxvCM8OMQ06CDnPccpvDtHDGFAKF7ddBOVvPz3Rc0ALBTOcT3VaYzxHVz5rWzq5euWaFqHh67vzhD3+oxj2/Al63dvASAgXt3+ZYa/3S3yyH2bZ2AkOM6aaQzxQtOokxzXEJ5cDaymntFcQ2aYcdaYURAqFdM10boxTZclA7rRPDrkWD2JXduZzLv6XiVwiE87B2xFoGkThwQACBqIgYI8PO32HW8KbN4u9YP1oF17meO7xskuNbR0KmEMiLnf49BC/4qAZra+t6IRfrOjxXr1PGjRunhDHWKLWInoM1w5w5c1QkULz7WNcMeryxCsCzNc46RQtG+RHxB5ENzf0P/Fzvi7i9S3p9oJDpO6FXe+v3V6vQ0Hqd5prN6I1eZcu331MIlG8twvKQAAmQAAl4EaAQyIsQf08CWSTQnEzJusaEzN7QJK8srlPpwL5Y3yRrGlqFgYCyCJq3gh5IhpQVKQHQnsPaIgNt2Tcu/UqignBwPEiABEhAE9DRJazCk2wRstuEM7/OxOYiNo2RVgcbT9bUW2Y5zE0/r5Q4iAqETcGgznKrEKhv376iQ/FbN/zMemgHtOnM9CqjHWOnzUnTYeDmJHUSAvlpz0zL/uSTT6oUbNaNVusz9aaoKSDoija1lgNOvpELIQAAIABJREFUE6TFgvADYeXBHF9Z6gM2CcaIOhOPx9WPzWgVThvO+np8SYkvZhG6Ho5aCFJ0OicIkMx0Dl7tovsn0lpByIANcbsDtojf33fffSpKCyJrIMy8KUrRZbG73hQG6Gu7uu85sTBTBlm/rPXi5+f3TkIB8yt5iMSOPvpoFakE6d50yj67+4dtM68y+3VS6/Oc7mf2V1MMZSd4NO+h62d1znjZkFe99O+dxiGndtJjvVcf0eU26x22X/utk9N5mY4Lfp/rNJ/oOQ33QQoqpDmEoATznZP4JteszHaHgxtjqN1hnufEwZx7s92/Tae5XZRAXSZz3MLY8dvf/laNG04RgbQI2Mnpqe9rtoNXX/VrJ7TDjqT8jrF++dqdl2sHdVgxnR9HedD6cy7vSMya8tcvT2vUnrDzd5g1PMqsbcXpfSvXc4cXN45vHQkFEQJhfYDUofvtt59KrZzpEXRdh+foNaWTqNHPO2uux1mnqIoov92zkS4bkYmwBnNb55h9xlzP5PL9AhGgIGLFeGCuWezaXPcpjGFu66BM7aUQrqMQqBBaiWUkARIgARIwCVAIRHsggS4goEU+iPrz37WN8u7KBnltSZ18tq5R1jQmpFUi0pYTjHKgLmiOnv+ISEQkEpESScngsiKZOKhUCYGQKmyb/nGpKo7C4niQAAmQgCLgtEmWCR5s8tfV1QlCS8+bN09mzpwp2LSCQ90qEjFDS5vPQrqradOmqU1HOMTMVE1ODjS7sppijCDpc+yEQDqVgTU9mP7KFJuROvWHn41JXd5kMin4Ohv3BS9szr7++uuydu1asTq1nZyZ1roHEQJhoxFtA64I24/oKbNnz1a3DCJi8vtMvYFpCoG6ok29bBl2i68rkfoKX0NCwIPDDIsepF0ReQhfqSI6j+aYqVMtSP+0c+b45evVhn7vA26Z9j2ndvJr+17trH+P+6HfoU6wd6Q1+Pjjj1XaA+vGvJlmUF+P8P4QTUBwNXXq1E7OkbBt5lUPLRjAeW5jWxAhkBlVx+v5+vfWMcrLhpzu63cccrIDv7y14wJflSNqAUQvYfu1X1ZO52U6LtjdL8h8AuaIcoV0euYBNkhdCccfhLlm+o9cszKd2W6pwbIlBEK9M+nfZv/z2/5+5jwdJcDvPXGemyMxyH1ohx1pZVsIFGRt7KctzD5gzgGZzpVBxo4gdmU9N9Pyua0NCnkuDyoEgtAGqbfgpIfQWx9h52+/c7fdGh5l8LLZXM8dXjbpVT6v683fB+kr+TjPmu1lt4ZE/T7//HP1TovoU4iOio8DIAgKEqEv7LoOZfOySz92lWshkNscbPdsP2VG3U3RpPk+7ne9i3v4Ffhp+zbXYEH6RJA9liD3zfdzKQTK9xZi+UiABEiABKwEKASiTZBAFxCAxqeuNSkLaprllSV18vrSOvnP6gZZVsdIQF2Avxc/IiLRSEpGVxbL5MFlst+ICpk2okJGVhZLeRHFQL3YMFh1EuhAIMimkhUdopDA6Y+UU2+88YZgM9rpsIsWgy/jsFH1wAMPpMUX5vVIY4Wv6PUGZBAxQpBzzWfaCYEQLeaaa65RoinzC3xsLuPfhx9+ePprf69NPjB65plnlOAHob+djlwIgcD7tddek+eff75TFBxrOXIhBNKb8X6conZcMm3TIF0eQjY4yJ977jkZNGiQ2gyHOM2rXc1n2J2bqSMiSP+0O9cvM68Nd7/3AYcg5/ppm7DOQ/TfDz/8UJ566imZNWuWbVo4XQ67Tf2lS5eqUP7oN2bkKFyD6FFIpXXBBRcoe8ERts28mOiIJHC0uKXww1gDEaP1mDFjhoocZY7JZpt5PV//PlMhUKbjUFghkK4jvmrPRAgUZAzwyzDTcUHfP9P5BNfDljEP/fOf/1RCVOsBpzPSEyLtJQS5Qeof5Fz9XPNrdGsqDbNsKDdElta+CEEAUlMuWrSog5DVa/zItH/7bWOc52fO02NwkPvmixCoJ9mhOYZ7RRlzaqswa2M/Y0I2hEBh2iyIjZrnevVFr/v2tLnc5IF0sCeffLJAaGw9IPqBIAORCc2PI/R5Yedvr/Wffo7dGh6/87LZIPNBkHO97MVa7kz7c5i+km/zrNle+LuTiMP8WAd2h3dgRDd1OrK9rsNzvOzSj60UqhDIrH+mQqAg7yJ4nh+RtV37UwjkdyTieSRAAiRAAiTQvQQoBOpe/nx6LyGQSIl8taFJZqyolxcW1coHqxpkRUOrNKciIqlU2388SCDbBBAZSCJSGk3J8Ipi2X1ouRw0qlKmDCmTLao7bzJl+/G8HwmQQGEQCLpRpGsFR8f06dMFKbEQSUMfSJuz2WabCTa18R8ibeAct7RR+AJxxYoVKoLQm2++KXBUaycfNiBvuukm2X777QMJDDKNSmInBELddBQAnR6svLxciUQgYoJwBBGMrBtpVjGNXfQBRGBA5KNJkyapKCNwZp577rlZjwhkF4EJbNFecLri+XA0XH755QKhQS6EQDqFjx+nqF3vyaRNUZc//vGPKlLVDTfcoGzT69ARoEyHsp8NZ31fRgT6NjVaNjaIwzgP7b7IhqMNfQ5jys477yxbbbWV3HrrrZ6h+iFUQFQZiIogqNPRs9DuU6ZMUeMc+lSQMTXoF7t4lo5E9umnn4pbWgInO7crH2z9/PPPV8IhN3GRW9/xctrg2jDjUFghkB4/INjKRAhk16+9xhKv33s5UN2uDzOfmPfFXI52gT1h/tVR/HAOhG5XXXWVEgOFHQO9WOD32jb79++vnIDjx4/3c5nr3Ot3/PDbvyESxfyYaTpVJ6EkxqC77rpLzcc33nijGku66qAddiQdJiJQ2LWxn7Ywx6JMIgJla+wIap9++6LdfXviXG7ycIuC5sU57PztZ+5GGezW8Pi5l812xdzhxsirfL1tnjVTg7mt0bFm+vWvf63EtaNHj5Y//elPtu9QuVjXoU287NKPXYURAoUdZ8NEBDLTPWcqBAr6foEIwfio4ZNPPpHTTjtNzjnnHK+hp1f/nhGBenXzs/IkQAIkUJAEKAQqyGZjoQuJACQ+qxtaVRSg5xfVytvL62X+pmaVuokCoEJqyQIuayQqMUnK+L5x2XNYhRwyplL2HFYufeMxpggr4GZl0UkgWwS0wMXLqYXzIMiBoOfCCy+UhQsXqmgB2Dg66KCD5Oyzz5YRI0Z0+lpVp7twEwJZ69LU1KQiFSBXPe6vN6RWrVqlUi7NmTPHU6iiQ9gjqgE2E/0IQMyNR2t5deh9pI265ZZbBPf91a9+pURQcCoPHjzY1RkJB/svf/lLFUEJ4gM43SFAMFOv4Aa6PbIZEQiiKmzgPvHEEyqNEcq9xx57CMRM5mGmFwgiBNKbjUglAxZw4tod+jzT4ZHrNjWjp0CogXROXofd5jKcUAiPD0f5T37yExUJyilMvk5BhE1k2Aq+otXlQFvcdtttsuOOO9oWA+ddfPHFMmbMGBVlCv0MNu/1JbMZRh51RFnxFbnf6DxeG+65bie3NjEjhRx66KFyySWX2H41j/Ouv/56JWg45JBD5Ic//KHcc889KkoIxD8Q2B122GGdHOxmOPwgETaQwg/3f/DBB5VgQrerHnsybTMv+4SDAFFcYFtez7C7l51zwnQAmFHPvMpi/t7LhsKOQ05OZO2c9Brr9Xnm2B62XwfhY3dupuMCxp4w84lbuTGWQJQLgSscgLrPYa4LMwb6YWWKMDHvn3nmmZ3mSKf7ODkFMxUfOPVviJux3sGYgj4IewpyOI3JWmAEkSLWWhAJd9VBO+xIOowQCGlWw6yN/YgWnGzIj62HXYuGsUnO5R3pZUsIFHb+DrOGR428bJbzbOde053zrF8hEEqN9KFXXnmletfFu8Wll17a4d0xV+s6833cSSSXayFQmHEW5bdbayNyEni+9NJL6h0FewF275Lmeeb7eC7fL9CWV199tWpzpB/EO2hxcXGYIb9HX0shUI9uXlaOBEiABHokAQqBemSzslL5RADpvz5e2yjTF9TIa0vqZHFdizQkUEJGAsqndurRZYlElb1VFEVkXFWJHDiqUg4dUynb9Y/L4LKiHl11Vo4ESMCbgLnRBREHBCLWAxuWOvqN3pCD8xtOMKTvgtMKTljrYabUMp2vEJzAOb9gwQIVgcbuq39zg/y4445TXyViIxLRCV544QU54ogjlCDJLoy+Wd4ddthB/vznP0u/fv28YRhfIFqFQKYDA47yrbfeWjlijz32WPWnFvQ4bUxqgQ9EMuAM0Yz1cHPw+3HwOG2cmgIflPXEE0+03XiEgAJiCWzaBxECaScino92BXM3WzA3dc165aJN4SD53e9+p6K4IOISxEADBw50tQWTg+4TaBvYOwQYEHLBSe4UseGxxx5TvzdFGmYUFwix0AZ2h75W2y3sCRvFy5cvV2V3EjKtXr1aCbyQMscUKmVLCJTrdvLqnHpDHeI5U3hnXmcygP1OmzZNjRHvv/++HH/88WoMsQrvcL0pPjCFQNhwv/fee5V4DgIIq3AO15p8IbbbZ599OvwskzbzYoHfY+xEX9ZCDdi4Xfns7mXnnDCFZF727VQ+LyFQ2HHIaQw07+vE2xxbzbE9bL/201Zu52Q6LsCRhzbPZD7BmHj77berfgGRod2cb84lu+++uxp7KioqQo2BfljBDiEeRvn8pCMx7xlUCJRp/zZFkVgLYLx1EoXa1dlpTDYFpH5Fq36Y+jmHdtiRUhghkBa/Z7I2Rim8RBX6HNge1sRBIwKFXYv6sSe3cziXf0snW0KgsPN3mDW8H5vlPJtf82wQIRBsFO8ziACMA2thvKvpOS9X6zqn91k/c755TpiIQDr9dybjLMrg9Gw9R7itte0i01rfOXLxfvHQQw+pPRNEgMK+Dz4S42FPgEIgWgYJkAAJkEChEaAQqNBajOUtGALI9rWpJSH/Wd0ory6tkxcX18pHqxslgRgsqWTB1IMF7UEEojGJR5Kyy+ByOXBUhew3skK2718qFcVRRgbqQc3MqpBAUAKmWMdJKDF//nzlMDTFCDqNhZtj3kw/YDpfraIFfF1vddCbAg4zQsUrr7yivkiEAOiaa66R3XbbrZMTznwuhC1w7vt11DmlBgNX7UCBYxQOWAiSkG4K/9aHkzNSf+3vlvLEDMOezYhAZtoAJxGKNe1CECEQrv3973+v0iXZfTEKNmabWL/uzHWb6s1YlANO79/85jcqepXdgTb4wx/+IJ9//rkSDiGtGIQgOMwv/RG156ijjuoUActsw2OOOUaJT2CrphDBKcQ++gWEKwjLrh3MEKDpaE5IGYONX6voDk6gO++8U+644w7lPNep9Kybxm4pALxEHLhXrtvJbewyN8XPOOMMOf300zuMGeCLdsaXtnoDGyx0mHunFFomOzzfFAK9++67SmyD9oMjBGON9dCiMfxcRwcxv5DOpM38jOHW9DOI2oIoFE7RuHBPpGB87733VNSkxYsXd0rXqOsLp4eTfYMXIh+BNfoHvhjWIksvGwo7DjkJgUzhJ3hjXkD6L/Mw+6VV5BmmX/tpK7dzMh0Xnn/+eSXWzGQ+8TNem+sC88vwrmBlphnB2HvRRRfJXnvt1WmsNbki+hrGQES9g/2a85eT3WTav017wzwNpxnWQdZDj+cbN25UkchOOeUUVQcnIZDZLk7jBp6B9Rjm8dLSUvnxj38smE/DHrTDjgTDCIHCrI1RCjMFqp2j17pWCyoECrsWDWtrnMu/JZgtIRDuGGb+9jMnuK3h/YjXumLucLJNjm8dyQQRAuk5R+8BYH2N916klcaRq3Ud7u21pgwTESjX4yzK7yQEmjt3rvrAA2sEq7AK11nfS8z1TK7fL8yyYX2BqIzWD670+xbeNfFRFETpiGLb2w4KgXpbi7O+JEACJFD4BCgEKvw2ZA3ylMCGpoR8valFXl1aKy8trpX/rmuSFfWtIojOQiFQnrZaDy9WNCqRVFJGVBTLdwaUysGjK2Xv4RUypqpYqooRNYgHCZBAbyXw5ZdfKoc5NqUglIAIAV8zY7MHggg4uvAnol1A8FFZWdlh0xlRcU499VSVHgvXwJH39NNPq+gp2LTCYY3C8OijjyqHNFLq4It6iCYQqQXXI/3W3XffLY8//nin1DemE8Sa7ge/g1jh5ptvFqT18BsBxmx3NyGQGQkA1yCqD9iYTmenjUlzcw2MwXvUqFFKoIRrIDKCkAPlxpFNIZC5yY/7QggDUQNCfsMRATEDnv3RRx+lUQQRAuEic5PfrB+ELC+++GK6TXCuVQiU6zbF/dFOsEkcsDmk5tp7771l8803Vz9DhBU4UiCUgCPZLhqFuTmLe3z/+9+Xk046SdktrkGEDTwHIgs7sQ/sGsISRH7Ydttt5bzzzpOJEycqG8A1N954oyBKBSJkYaNdC35MEQNS3OEekyZNUvWATSI9lXaAW0Uy2YoIBEZh28ksS5AUXHg2xgXrmIFIYRAKoFwvv/yyEkBBQAj7PuGEE5TwRUcyQ3tCKHPAAQeoyDmwSzjUIR5444030nZvlqu2tlaNd/g9+g367JQpU9LXz549Oz02Wm06TJv5nYdQv2eeeUYJXzDOggUETxDjwXbQv3EOxmPYNWwEX/7jwNgDEQ/qo0WSsG9EW8IXwbAtjMngocf1pUuXqghJSCOCw+rA8HLahB2H3KKimelu0LcglMCfOGbMmJHul9a5CP8O269xD133TFK1ZTIuhJ1PMM7oKHsQ+kCkAnGkno8w96JvYI6FEBHpDbPFyo99gwlEfbBbHJhTEEVtwoQJUlVVpcoJe0CaUKTYgG2jD2i7Peuss6S6ulpd62Q3Yfq32Wbodz/72c9k//33T48NmEuxDsG6CTaBfqXnGrcx2VyLoY/CjnfddVfVl9F/wAPzBETZdqI32qG/udjLBrUDF0I7iMmHDh3qegn6CdaD+NMUZARdG+t5VgurYTtwsmrBO9YJaGP0X9g6bDuoECjs2IEyci73t/7ysrNsCoHCzt9h1vB+hECcZ/Nnng0qBDLX37Bp8yOHXK7rvNaUYYRA1nJne5wFJychEHjqtMUYx/FhA95Z8J6CfRjsneh3OtzH+j6ey/cLa1tj3wfvqnq/Au8TKBvKiPde7N/YfczlNfb1hN9TCNQTWpF1IAESIIHeRYBCoN7V3qxtFxFoTqZk/sZm+WBlg7y0pFbeWl4vqxpapSmRElGxV/AnDxLoagIRiUhK4rGIDK8olmkjKmT/kRWy8+AyGVNZLEVR2CYPEiCB3koAjitsNsHBZHfAYQzHrxYnWMUVdtcg7PUhhxyiBD9wysEpP27cOHWqn+vhYLvkkktkzz337BDRB1/YQyiBPPZOB56N8g4fPjxQk7oJgczw+7gpRCD4qs+MZuS0MalTntx1111q88zugMgDX+DBAYtw64gwAjETjjCpwXA9vuYFDy00sj5fi6qQWgqRjsz0Un4AYvPwrbfekquvvtr2GWhLiCUeeOCBTkIg3D+XbYr7NzU1qWeDrRanOdULG55gpUU65nm4D+5x3333ubYjHHl26d8WLlyo+hkcxE42AIZbbrllh1+jXXBPbADbHdhM/uEPf6g2lOPxePqUbAqBwrZTGOchno0+hJSEcLDb9SEwgCARfUh/wQpeiLLkxg39GPYLkYudoMftepTLaazJtM389Dd9DsoNQRLGLaS/8zrgaDj55JOVqKKsrKzT6RiXMe48/PDDjrcCZwgffvCDH3QY+7ycNmHHIa8x0I037AERvN58800l3IQwo2/fvuk6hu3XYQQYKETQcSHsfOLnejCDWOjII4/s0M5hWXnZqP59Q0ODEqXdf//9SuDndaAfwmEFsZAZAdDNbrzGB7f+7dVmuBZCjiuuuELNJfrwGpO91mK4D0RuuK/1K3zaYUcrwZrKaS52sycziqCX3eH3ptDdz9rWbW2M+0GcjbWv3Xoc/RKiVNgJRHBBhUB++r7bWhTl41ze0Sqc1l9etpNNIRCeFWb+DrOG9yMEQvnCzh0c37IzvgUVAuGppnAW9g6BsE4rGub90m1+9lpThhEC5Xqcxf2dhEB++oL+6ACRdu0+zMnl+4XXu5a2QnwMgw/H/KYl9hoPC+33FAIVWouxvCRAAiRAAhQC0QZIIMsEWpMp2dCclPdW1ssLi2rl3RX18tWGZqlvZTqwLKPm7UIQQASgbfuXytSh5Soy0E6DSqWqJCpFEYqBQmDlpSRQ8ASwqYaNK6QdwVfD2OyDmAEOVETSsDqOIahAtAxcg41FHZVi6tSpcvjhh6sv1iE8wVft2LSypjlAtAqkQXrsscdk1qxZaQEJRBD4uv6II47olOJFQ9bXIkoIIrHAUQgnNyKlHH/88epPa7oxPw3kJgTC9fgSGyHSwcYU6uh7u21MoswzZ85M19csMxjDOQSBg/4aXKeH0tEPrrrqKiXScYum4rZxiogejzzyiGozCI10+yKCCAQQcIyjLZAGCWXBn2Aa5ECKFrQJ0k/gGRAAIfIOyowoCggzbhVb5LpNzfLDHhF96Z133hFEX9DCKJQT9gqbQ91NMY21/nCYwIEMlhAW4B5wzkG0hetRX7fr4eBGBJunnnpK9Qu0OWz+4IMPVtebAgXz2XbXQeiGLzYRHUd/sWle4+V01ud6bbib98y074V1HqIMduxho4iagS9q0YZIv2MesElEsUG0MIxrOMB72rRpKmUPGOooDvg7BIsjR45M30Jznz59uhJwYZzz296ZtFmQ/mb2HfD997//rSLgzJs3Ly2eQAqHHXbYQQ466CAVCcvNNnE/tC/6xr/+9S/VT3QfwX2QBtHJ1vzaUKbjkJcQCGUHb7Q12gptrW0D4w/aDFGh0NetQiAn2/LbzmEdlLrsQcaFMPOJtb6INIPxGofXmBKWVVD7hgMSIjfMW+h/iN6GA22LyIUY/9CXEbXFLgWol92E6d9wbGMOMNdAsBkIdbBmghAaERSDjsmoM+ZQzPd6jkB9cV+srZzmGNphsLnYyRbDCIFwz7BrY9zDbS2FMUyvB4MKgfQYn+laFNdzLm9bt/kZK93Gu2wLgcLM37qcmazh/QqBws4dHN+yM75lIgRC25lRo6wR6XKxrvNaU4YVAuV6nHUTAum+gAixiA6k9zHwboI5HpEa8dEJfucUoTeX7xd410IEOrwH6D0DvT6cPHmyeg9AWjDr+1bQ9V0hn08hUCG3HstOAiRAAr2TAIVAvbPdWescEkBKsDkbm+WVJXXy3MIa+WpDk6xtTEgqbEowr0BCVv2GNeiQ/n3QYEROupBM7u+mMdH383OOtf282Li1d5hrc2hHOb11JCoxScrA0iLZrn9cDhtbJfuMqJDN+5QwRVhOwfPmJEACJEACJNC7CWjHF9IQnXPOOb0bBmvfowjAuYYoLRCSITUgDxLoDgK0w+6g3vueybm897V5PtSY41s+tALLQAIkQCEQbYAESIAESKDQCFAIVGgtxvLmPYE5G5rltaV18tLiWnl7Rb2saWyVVFDxDWppClTSUVpS9lnF8PtOQiDLuTrtEwqjMpS1X2AWTv2o/cE6i5n13rou+FNfa56j759uKaNsfkQ+1nNMAVOao1E3/B7PT5fLAbYZ6UadkmpnZtTXyboyFVHlsbVqbEPLi2Wf4eVy4KhK2Wd4hYypKs7jUrNoJEACJEACJEAChUxg/fr1KkIY0nHtt99+hVwVlp0EOhDA198vvviiXHPNNVJVVUU6JNAtBGiH3YK91z2Uc3mva/K8qDDHt7xoBhaCBHo9AQqBer0JEAAJkAAJFBwBCoEKrslY4HwlgJRg65vaUoI99U2NzFhZL3M3NEtrNCaSaA1e7A5CIC12sQmb45XJSYt10kKg9qJ0ENgY99XPxXUQz3TMrtCxHunLjMJadThaUIQr7aLvmOUw62JeZz7VFCK1KZq+FUGZQqG0MspSN7uWMMVQTs/FdZkIuoK3fNddESuSuCRk675x2WNYuRw1ro9MYoqwruPPJ5EACZAACZBALyKAdCkPPPCAStF1ww03yJAhQ3pR7VnVnkxg/vz56fQNSFFnl6KqJ9efdcsPArTD/GiHnl4KzuU9vYXzs34c3/KzXVgqEuiNBCgE6o2tzjqTAAmQQGEToBCosNuPpc8jAuuaEjJ7fZO8vLhOnl6wSeZtbJb61qQkIUjJKCSQUTktkNFRbTpE4DEi85g80pFy2qPnQAhkJ7rRkX1MjZH6WbtwB/e0XtcpAlF7HZV4qP0CU1BkRiDCjc37a4GSLru6zjjH/HmHqD4O0ZHS5XUI42O9R9KMDGSptxnxyIyAlEd2F6ookYjEJCWVxVGZ0C8ux2zWR0UFGt83Ln1K3BRgoZ7Ki0mABEiABEiABHohgTVr1sjf//53Ofroo2XChAm9kACr3BMJpFIpee6552T16tVy4oknSjwe74nVZJ3ynADtMM8bqAcVj3N5D2rMAqkKx7cCaSgWkwR6CQEKgXpJQ7OaJEACJNCDCFAI1IMak1XpPgLQkszf1CyvL62Tl5fUyr+X1cuqhlbbADiepbTTryhRj07n5ZAGTN84LRayPMmaCswafUefbkbccYo2ZBUV4VonsZMZNQj3A6x0ai5EHGqvjzW1lxl9x5qCTKUCs6QHU2UwxUtG6jO7n+syozzmYZd+TCuhwgq6PBu/60/QTTyiolimjaiQ/UdVyt7Dy2V0ZXGnbHNdXzo+kQRIgARIgARIgARIgARIgARIgARIgARIgARIgARIgAS6lwCFQN3Ln08nARIgARIIToBCoODMeAUJdCCQSInUtSRl1uoGefzrTfL2iraUYPUJCFOS3rTsou3gKi2Wwd91BJ5OkXjab29G80kLhgxhjI7Sk45q0572Sz8Hv4cgB0IXXWQnoZC+f4fIPe0FMAU6ZuQdPCedmkw/Q6ceM4RNaZFQe73SqcRM0U+7eEiVNdV2X132DpnTPIRAppBIPbe9POkISZZnKlZRZNlrAAAgAElEQVRGPc1/e7dyfp8RiUqfYlEpwvYeXqEiA23fPy6lRVGJeaWey++asXQkQAIkQAIkQAIkQAIkQAIkQAIkQAIkQAIkQAIkQAIkEIoAhUCh8PFiEiABEiCBbiBAIVA3QOcjexYBiIBUNKBl9fL4/I3y33VNsqk5KdAB+UoJZie00IIfM1iNjpzjJAbSWNOCm/Yf6GhCqjxaYARhTvvv9TPwb/wdQiBTTGSm8sIl1vKaUXK0EEidZ5xoRuSxEzjpsltTkrmZihbsdCirUadO5dT10hwMoY8pCjJTgJm8rGXpSdGBIhEpioj0LYnKToPK5PjN+8jUoeUyrk+JlFIJ1LMGLNaGBEiABEiABEiABEiABEiABEiABEiABEiABEiABEggEAEKgQLh4skkQAIkQAJ5QIBCoDxoBBahsAksrWtRqcBeXFwrLy2uleWNSZGkj0hAutpmpBz9M4hoOvy8PWqOVQzUSURkRNcx02+lI/W0R73R4hlTlINnp8U1xvPxczNijjrPkk4LP9NRh7RwSJXfTOFlXGMV75jPTd/LEC2lhVHt4h1TuGM+2xpBSHFsP0GlAGuPIKSjCVmrgXO0EErXW3PRbWMKhQrbdDuXPhKVsZUxOXh0lRw4qlKmDi2TQWVFPa2WrA8JkAAJkAAJkAAJkAAJkAAJkAAJkAAJkAAJkAAJkAAJ+CZAIZBvVDyRBEiABEggTwhQCJQnDcFiFB4BpARrbE3K5+ub5KlvauT1pXXy2bpGqUtGRRKt/irUIY1XuypFC4A6RbppF7VYf58Wv7Q/0owYZP2dWSotIjLPsYuyYwpfnNKF4b5mijP1b52ay3ioTidmJwRqy4XWdqNO92r/lRYumZF6tADJjHxkR18JgSzl1IIifT/1b5tIQbpo6T9thFD+Wjx/z1KiqZj0jaXkOwNLZf+RFXLE2CrZsjou8VgkrUvL3wqwZCRAAiRAAiRAAiRAAiRAAiRAAiRAAiRAAiRAAiRAAiSQfQIUAmWfaTbv+NnPd5RtBpfJ0k3N8qPH5snrX2/M5u15LxIgARIoSAIUAhVks7HQ+UCgMZGS5XWtMmNlvTw6b6N8uKpB1jQmpDloxJi0YKY9Wo0W+ujoNfh3On2XIZLpFDWonYqKGtR+HsQxKppPuzBHiWYMoUs6io8RfQdCGCfBj126Ld0YpnjHTAWW/r0WBrXfv5NQyIwYZNzM1NxY9Tf6Ofpepripvaod6ms1HFyv+WihkBYC6ShIpgioJwuBwCYSkdKoyOCyIpUa7IQtqmXSoFIZUl4kJWm7zIfexzKQAAmQAAmQAAmQAAmQAAmQAAmQAAmQAAmQAAmQAAmQQNcQ6E4h0I92GiR/OWyc9InH5Ks1DXLUfV/KnDWNnhXfeWSlPPz9rWRsv7gs3NAkP3h4rry3uEZePnUb2XfzanX9P2aukjOenO95r3w/wU0I1BPrmw/tceHeI+SyfUdKaZFKyyEfLauTaXd+LjVNCcfinTxxkPzt8HFSFY/ZntPUmpQNjQl5ee4GufbfS+WLVQ2O99Jt7peFk0hs73F95Jxdh8pe4/rIgPIiKWr3hcFVWN+SlOU1zapuT89eJw99ssbv43geCeQFAQqB8qIZWIhCJLCpOSkzVzfIq0vqZPrCGvlqfZO0pFK2WbM862cKcjBnapGPjnJjRvnRN7MTAqUFQO1CIDPiTacIQ7iRTrXVftP0c8yft6tt0tebQiJD3INbmCnIzHJaAXQSILWLg3RkHmt0H/Pn7cXuxFSJgaxKIUM4lb7AOEcJgdpTnWkBlH6WrRCoPXWYNTWaW+Qlz8bPrxOAMR6NyA4DSuWIsX1k2ohy2XFgqZS3L+byq7QsDQmQAAmQAAmQAAmQAAmQAAmQAAmQAAmQAAmQAAmQAAnklkB3CoEgmnj99G1l4vAKqWtOykUvLpSb31vhWWFTqPHcV+vl8Hu/VNf0RGEMhUCe5pD1E0w7ws3XN7TKedO/cRXLeAmBzEKuqmuRi19cJP+ctcq27NkQAt102Dg5bfJgKStuEzO5HXALvjh3gxx6z2yvU/l7EsgbAhQC5U1TsCCFQkAHoVlY0yLPL6qVFxfXyrsr6mVVE0QiSlUSvCpmeitcHUOapmhbZJ5IW6SgaCwqfYuj0qc4KvGiiMRiUYnoKC3ptFc6ElC7MqVDWi9TFGMIeAJd235ffY1+fjqrF6IXtafX0hS0uEiLktJiI31u+4lmtCKraAlYcaQDBek0X0a0JP37tEin/WQ1f1tzjbXfr130k0ympDWZUureupak+rO5NdnelIYoCu2bFg5ZyxS82fPyCiWoisjI8pjsMaxcDh5dKQeOqpSh5UVtgaXystAsFAmQAAmQAAmQAAmQAAmQAAmQAAmQAAmQAAmQAAmQAAnkhkB3CoFQo1uO3EzO2HkIXEUyffZ6Oer+NlGP2zH9lK3lkPH9pKElKX94bbFc/+9l6nQKgQo/ApJX2+f699/dqq/849gtZEhlsSzZ2CyDK4ulOBqRu/+zSk5/wpmvKQR6bf5GOeAfX6SLOrK6RI7apr+cOmmw7DC0QsUdWLyxWX7yL/tUb2HTwf3v4ePkzF2GqAhAENi9OHe9PPTJWnni87WqTNM2q5b9Nq+WA7asVuUpiUXEWuZcc+b9SSAsAQqBwhLk9b2OQCKVkprmpHy2rkkembdRXl9aJwtqWqQe0e5SWrHiE4sZGUcrLFRqL1HiH/O/8tKY7DegVHYfEJfRVcVSHY9JxJpey69Kw5rGC8X1e63PqnX7aaZqxUEHhB9D0wQR0LrGhMxe3yQfr2uUzzY1y4rGxLdpw7SgSqcRMyMtmanWur3SWShAuxCoqkhk8+oSJQI6fvM+Mr46LhXFUWWSPEiABEiABEiABEiABEiABEiABEiABEiABEiABEiABEigtxDobiHQYVv3kzuO2VwGVxR3SPPlxB8ihnuO30JG9CkJlE6sUNszrCikUOvdXeX+40Gj5YKpw9XH47e9v0KO3W6AL1tzEwLpuiAC1rM/miBTx1Qp/x3uj0hD1iNMm5tCpg2NrSry0O0frHTEOWVUlfxmr+FKNHTkfd4ivO5qFz6XBKwEKASiTZBAQAJNiZQsqGlWUYAenrdJPljZIDUtSUmoIDUBogFpQYUW8+goODo1WLsYKFYUlarSmEyojsvxw8vlgCFlMq6qRCpKvEPVBaxarz0duh4Igf67rkneXdUgz6+sl482NEl9a0oQLUhFAUqnCrOkTdMRgnoYPSxoqkuistewCjlhiz6yy+AyGdWu6u5hVWV1SIAESIAESIAESIAESIAESIAESIAESIAESIAESIAESMCRQHcLgVCwN87YVvYc20caW5Ny5WtL5Jo3lzqWVws1sM//yGdr5KRH5qbPvePozeXUyYOlOZGS6/69VC5/ZXGH+yAyy//sO0oOGd9XBlUUK/EDfCi1zQn5el2jPPzpWrn1/RVS04Sv49sip2jR0RerGmT7mz62LZd+Lq47d/o3cv9Hq9PnbTWwVC7bd5RMGVUpQypLpLw4qiLC4GhqTcqK2hYVCen6t5aqCDTWw00U4lTfP+w/Sn671wgV6cXrsJYZ0ZmQUmpc/1KpKkEWjzZ/HThtakrIZyvr5ca3l8lTX6zrdGs7Xr/cY7j8eNIgGT+wTPFGnf/45lLVzkEOtOtPdx0q4weVKYYoT01zQj5cUit/emuZvDR3Q5DbOZ774c92kJ2GV6RFaZdMG6GiT3mlrvMjBMJDrz94jJy/+zDFwikCVhgh0GX7jpSL9h6h2u2NrzfKfnd9G5koK4AsNzHLiohJe4/rI9/bYaCMqi5RdUSf/nh5nfzh1SWubQRB0sX7jJDdxlRJv9Ii1UdgK/PWNcrds1bLDW+3Rf3y6h8jqkvk3ClDZfuh5VJa1GYnd85cKWc/9XUuqs97diMBCoG6ET4fXZgEaluSMmNFvby8pFaeW1SrosjoTFmBamQKgUwRkAq58m2Kr/J4TPYeXCrfHVouew4uk62qS6QCiwrvtUmg4vT2kxEVqKE1JXM3NstDCzbJC8vqZUFDq6C900IgJQoyU5+1pzfLyAB8ENcrXX1qOu2ZjuBkpIDDOdbz9crTx6M6nxIRpEXdYUCpHDqmUvYfWSk7Dy6TUh+L4owex4tIgARIgARIgARIgARIgARIgARIgARIgARIgARIgARIIA8J5IMQSIt7imMRee6r9XL4vc6RSbRoCKKUXzzzjdzzn29FN25CIERK+cth42TLAaWurfDy3A3y3btnq3OyIQQy7+H0YLhHPl1RJyc/OlcgODKPrhYCaYZukJCSDcKM/7EIrazRmiBs2mdcH4kZ6RicRFpOz0MUnZuPGKfEJRCW2B1O5Qna3U78zkBBWq1+ZUVpO7xw7xECcQ1EJW6p6/wKgUyRVi6EQOb9uyLdl7bPdQ2tSkA3ujpu685zi0503m7D5H/2Gyn9y4psmwz945V5G+T4h+akRXr6RP38ZZuaZebSWvnuVv06CeD+MXOVnPEk0+YF7Q/5fj6FQPneQixf3hDQsX6W1rXIMwtq5PlFtfLBqgZZ0Zhsk/maIg2/pdYCIGsqMH19RKS6rFhOG1clJ4+plC37lkhlSczv3XleBgQ2NiflqQU18n+La+W99U2yrKG1TQiE9tVCoLTwJ4dCIJ02rkMat3YrTK/jbBZ01jRomdgluEWgYE/JqIoimTKkTA4fWyXfHVUpgxwWGRmg5iUkQAIkQAIkQAIkQAIkQAIkQAIkQAIkQAIkQAIk8P/ZOw84Ocr6jT9br/fk0nslPZQkBJSiIXQQkCqIKKABFCyoFCMKiqDyF0FQEJDeBQMIgglFIJQQEhISQkghPblcb3t3u/v/PO/Ou3lvbmZ3dmfvshfe1w9e7nZm3vd93jLvzvud56cV0ApkvQLZAAKpAMmW+jZ884m1WLSurot2p02qwB0njxTAwNKtTTji7pWdwAA7EIgwySvfnoADBxUKt6B/rarGne/sEHkw729M64Pj9ytHn3w/VHgiUyDQX04aieqWdiz6rB7//axO5MsyfW1iOS6e0Q8zBxeJupodjvi3dECgZJ3u0TPHglry/WuW5WsPfhLX8a8nj8TcsWVY/HkD/rO2Vri4EOg5aHAhzp7aB+dO7ytAmR2N7bjgqbV4cc0eJx4z9CQBp7+9twMPfVjVBeJIVk5+/vtjhwuHF0JihD3+8s52PLB0F4pzfLhk1gAQ3inJ9cFJGKxk+bGd6IhEJ5rrFm7Cza9vFfWmXsPLchKGrnMKAt176mict3/fbgsNdsms/vjt3GEi8gr1IgCjtlEyDVL9XPZPnkdTAo7L+z7YKdp7fN884U503PgyAXF9ursVpzy4uhPsdvKEcjGmGRqQQNfTK3fjz29vx+pdLTh//0pcNrs/RpblIhKN4uFlVTj/ybWdiqjmz/62vqYV9yzZKfqIlcNWqvXTx2evAhoEyt620SXLMgXIfjR2RLC6JoRH19bhpc8bsbGxHU0dRqioVMKCybpJ2IOErvgPsZ8KzFFeEMCV+5XiotElKMvxaSegbu4XTe0RvLezBS9vbcI/tzZjFW0mBeglw4MZUJD590yWiytLM+PD/FgO2Wdkf5PHSlhJ/i4BoBSi1XWqAq8TjaI46MXI4qAAgU4bVYxRRUHk+/fYcmay2vpaWgGtgFZAK6AV0ApoBbQCWgGtgFZAK6AV0ApoBbQCWgGtgFZAK6AVyDYFsgEEoiYLzhsvQjC1h6O45c2t+PlLn3eRSoIa/OCu93Zg3rOdw/3YgUCERW4/caQARuwchwjm3HHSSAHonPRAzJEoEyBQsvZm6LBnzh0vQmet3d2KE+5fhTVVrfHTMg0CXT9nKK44dIBwuCEocfEzqYEi0r2J2yy3vrUNP/n3xnhZVb3oDkOg49qXu7ZjMk3k5+r17KCW787sh98cNUy0rRUc5jQvtvub352EiZX5XdrhkTPH4vTJFQlD1zkBgehKxT46sDhoCVLJsroJDcb+9PjZ4zC5X764XFVzB55bVY2nVlaLvp/pJMvK9mbIt99ZhPVLNLZfvmACjhxVIgA9ukxd/Z/O/WVCZR4ePWusaJealg5ctmA9HllW1WV88PyHPtyFK57fkBZwlmld9PW6XwENAnW/xjqHfUSB9kgUmxvbhQvQI2vr8PrWZtS3hRFOF7SgLhLasAKB+FkkioqCAH4xuRzzxpR0svSrDoWxtqEdNaGw4IeYyIKQS2KE1PZoFIzQys/IjsSitQI54ncPQoh9bgSXEp/xWPoN8e+sVo4H8MODNkTRLnkn4xyex2P5n8fjQTgaRbtRBn5Gczpej9eSefNvQQ/jyUYRMv4ujw14WKrOyQiSFmNwBIcTK7Mst8jbon/xeHlMEB4EPUDA4Kzk4ZSXIdbKAl7hckPIis3QTNirOoSF25vx4OeNWFYT2gMCxeEfugMxE0HnxC7pph+Y6xCHfYwP4o1EEMiAhGR+UgAJAknbR7cgkJG1zwuU5/hw1JBCnD6qBNP75GJQQUBopZNWQCugFdAKaAW0AloBrYBWQCugFdAKaAW0AloBrYBWQCugFdAKaAX2dQWyBQT6yZcHYv6RQ5AX8OKNDfU4/K6VnaQnqLHoOxMxfWABdja148KnP8NzqzuDDXYgkAppPP7Rbpz16BpHzdoTIBALImEIKzekTIJAqvtKug46qpbmkEtO9XIkPgAJHTG0mBX4Ja8jw8U1toXxsxc/xx3vbHeaRfy4783sjxuPHoqCgK+LM5P8jFFNrPomL5IIBKKrEEObnTOtj3C+ae2I4Jb/bcM1NpCU6nLjpCLmfkOXqeuPGtol1BYdewjsbKprw/ubG/HvNbXCgcdNcgItqS5FquMWwah7Th2NfoWBhBCX7Ad0FTK7ZjnJ30399LnZq4AGgbK3bXTJskyB1nAUS3a14L+bm/CvDQ34sKoFYWIoaYdeMoAOgh2C1lEcgSQYRBAo34/5k8rxvbEl8PMYwxhmRW0ID6+rx8raELwGDkP4pZk3qQjQiChC0RiQQ2CG4A9TqccjsquNRgUwxHOj4n9AEEAAHrQjig7j2FyPBw3RKJoE+xK7BpEdAfUIsCcGC7VGoyJPsjHML49/98T+3sbTPB7keoBieMR16ggDRWP589hCo1wq3yJBH9argzAS6xEvN6GmWF3MiUwM60a1ipinx4NCnwEhGcyO3wMMyfNjYnEQB1XmYWJ5jgCtBAhUE8Ki7c144PMmLKsNxUKCSUeeGJEUg4Ai/MVoO+kalOl+K8PHyeuaf5f5yn4oCR1ZZqPPxPupSn45KavHi6AniplGeLAjBxVgSkUuApoEcqKePkYroBXQCmgFtAJaAa2AVkAroBXQCmgFtAJaAa2AVkAroBXQCmgFerkC2QIC0clkwXn7YXRFriXo8839++L/jh8hQkLZwRh2IJAaUowgBMMG/e71LUlDBzkFW2S+vPalC9bjwaW7uvSKwSVBEcZqzuhSjCjLQd+CAAi45ClRCroTBKKzykNnjMWU/vkIR6zDLKmFJqRx6sQKAV4NKc1Bjs8jIC3uNcnU3SDQi+fvhzljStHUFsHPX9qI2xdbAz43HzMM3589AF6PB3e+s124xqSapOuPFUykujZZhURjXioIlCjvutawqEcipyS3IBDzP2pMKX522CAcPLQIQZ/12+/cemN9/vTWNtz0+pZUJRPHOwFx7MbRtUcOFqHDcvxeJAL0jh9fhrtOGSUgqg+2NuGg25fHy+ok/7Qqpk/KegU0CJT1TaQLmC0K1LVF8J9NjQIC+t+2JmxoNHxuogYMkmpBpbOLBDt4k5HhwQQUFIOM6AhEEGje6BLI+xBvPO9UteL/VtdgcVWrgHbIfbAkoUgULZEYMLMnGR8S9KHzjgdoUx1j1PubchrdYOio00IKRr2cErrM5/EI8IfgTScoShrXSNMcQex4hCMRy0nYSL0mASQJ9USNcwUfJc13hMtPVJwbTwJyMZVNZGMUUEBKQL4HyPN6YouvmNGSgJQmFPpxWHkujhyYj/0r8wTcQhDoEzoC7WjGA5sMEIjQTxy4UUEgJe90gDBFxz11kv+SoJjp95iMnZo2Xja17oSUDAArdrDJssipg5HXB0TCGFsaxGEDC3DSiCIcObAQeSSpdNIKaAW0AloBrYBWQCugFdAKaAW0AloBrYBWQCugFdAKaAW0AloBrcA+rkC2gECU+aEzxuCMyX3EE38z0CE/o6uJXegwOxCI1yZU8tXRpfEtFl5ne0M7PqlqweLPG/Do8ip8vLOlU2tnCgT643HDcf7+lSJ8VaLUnSDQs+eOx3HjykT2C9fV4dSHPrEMoXTYiGL8/tjhmD6gIK6VXZm7GwR675Ip2D+BA5QslwqU3P/BLnzrqbUpjVo69jx65lgML8vByp3NOOTOFV20ufuUUaINGUHEHBKNmTkBgdjfvv30Wry4pjZh+TIJtxBAoxPUrCFFGN83T0Bdpbm+TkAXx8LDH1alrBsr4bSsVsf9+YQR+O7M/iJiipWmUqQvDS/Gg6ePAeuyelcLZt3xUbx9nOafUofQB/cKBTQI1CuaSRdybyogOZatTR14bG0dnl5Xj9W1IVS3hmPASToACCskQSD+m4BKHARSnIIAVBT5MX9iOeaN6gwCvb2rFTetrsFrVa3gsoshwTzRKMglMfSW5FYEriF+j0ErpH0FDCMBGgmLGEyNuIYoX4w3kVWUXkAqhEIvoZg/kGGYIxvKOFdkTerGqK/I2vg9ooSwIuzD/2LH2be2LFfUOCh+aKc2iDkrRQ0YyAse7YHHFwOgPF6GMYsBQgcUBnBc31x8dWA+pvfdAwKtrm7Fwu0teHBLE5bVtAEdQtRYwWR4MOm4Iwgsp1SNUjcFVtrTWIpwrJzQSLHwUd195L/j7WhASaLBDFiJZVbzkeVPpc8SHItGRfi0SeU5OGN0CU4eWYy+ub5ETbU3h6zOWyugFdAKdIsC4XAYH3/8MV5++WW8++672LBhAzo6OuD3+zF8+HDMmDEDc+bMwYQJE+DzJX5gkU4BW1tbcf311+PFF1/EN7/5TVx22WXpXCbhOd2Vx/r16/H9738f27Ztw9/+9jfsv//+GS97Ji8YiUREW//nP//BW2+9Jdqaqbi4GBMnThTt/OUvfxmlpaWZzFZfqwcU+OCDD3DRRRdhwIABuPXWWzFixIgeyFVnsa8roPtVdrRwsntYS0sLHnnkEXEPmjZtWnYUupeWIlu1/POf/4x//OMfOProo3HNNdcgNzdXKKzHaC/taD1U7C1btuAvf/kL3n77bdTX1yMYDOLCCy/E4YcfnhXr1962jnbSbNlcJ/Ve8otf/AInnniikyrtk8ds3rxZjIHPP/9c3Dt/85vfoE+fPmnVtba2FpdffjlWrFjRK74PplVJfdIXQoFsAoFU15+lW5twxN0rxYa/6siysTaEsx/9FIs3NXRpn0QgECGCm44ehpMmlCPX3zUeQ1s4ilfW1uJ7z66LOwVlAgQiQHLe9L7C/YdOPJ9Vh7BkSyPe39Io3FiWbWvCn44fgSNHlaC7QKDr5wzFFYcOEPXeXNeGi5/5zBJGYX3vPW00hpQwZgZA95qlWxuxfHszlmxtQnVzB8rz/bjthBFgqLbuBoGcQh6JwnI5GcR0ziFMFPR5bUOQ0c2J4EpZnt8yjJVdGajTU+eMw5EjS0RREkFYsqxO6+2kblbHsEwMU3bxjP6Y3C9fbLXZOR0ly8NpWa2OSzRezfna5eM0/2T10J/3PgU0CNT72kyXuIcVIONR2xbGqpoQHlxThwUb6rGzJYz2dOAPteyCYlFoG4JAAgaSYcJimEtFgQECKY5ABD1e39WK6z6uxqtVrYhIWod2OWqoKFlGGdZKhW3MbjSyPPEymuEWC0JHAiVxQEWCPMq5ZsAnxg7tAVTUkFpxuIWFsLAgiuenaNclJJe0EzI56kjwSgJIXg8OKgzghD65OMrkCBQDgZrx4OZmLKsJxcKAibwN8EvCP2a9U+2bquaS+Yn3CRMsZtV34u1q4fZjF6pMnuO4rDEQibaIgwr8OG1kiYCBRpcEURyUQekcX0wfqBXQCmgFep0CBGkXL16Mm266CZs2bUpa/unTp+OHP/wh9ttvv6THpnJAsg3OVK5ld2x35ZHND/vNWqxatQp//OMfsXTp0oSScpPoO9/5Ds455xzk5NDvUKfeoIDeDO4NrdT7yqj7VXa0WaJ7GEHUK6+8EpzjewOQmh2KWpcim7XUIFA295zsLBthb67bCTqoiQDI5MmTNQjUTc2Wzd8NNAgUa3R+B3788cdx8803Y+jQofj973+PkSNHpt0jNAiUtnT6xCxTIJtAIAIKi74zUYSjqmnpECGeHllWhUtm9cdv5w5DQdCLFz6pwQn3r7ZU0QlYIEN0fWlYMfarzMOg4qAITRSbJyBgoKPvWyV+dwsCqefXtnbgl69sxp/f3tal7C9fMKHbQKAzpvTBbSeOQHmeHyzDVS99jr++u8NSP+l6ww9fXV+H859c2yV8mgq8dDcI1FOOQFJ/p0NT7ZvynEQwUqph2XoKblHHG0E4hgeb/0ryZ8SqTk7Kqob921ATwpmPrsF7mxsFWKUdgZz2On2cWQENAuk+oRVIogAt7D6ra8db25vx6No6/HdLEzpI60SM0GBuFJRAjAwFRgOBuDsQbW2iqMg3QKAxexyByMgs2tmKqz7eLUKDwRs7VgArMvHfYSWQlhraygziyHMELKM40NjVTWYTd5YxQ0IWDjlmCEmFh+L58x+mcF+qLZF04ZHQjHS/sSoHoSrpqqMWzwCCvH4vDqQjkAECHaCEBouDQAwNRhBIjUfGMlBXAQcpAtmBN6q2cpWs6hov455wZnG3KOnWJOAlA0aSfQUQIdmCXo/gx0IdUbTHQ5iZQCwV/lGdjVLpu14f8rwRHDO0CKePKsHMfnkYVsSAbjppBbQCWoF9VwG6ABmF6zYAACAASURBVD388MO4/fbbhfvPkCFDhBvP7NmzxduQXq8XPKaqqgovvfQSHnroIezevVs4x9x4443CJShTqbsgHbV83ZVHNj/sl/Xnw+7XX38d1113nXgbvKKiQkA+dBWQbU191qxZg/vvvx+vvvqqOPWwww7D1VdfjfLy8kw1tb5ONyqggY1uFPcLfGndr7Kj8RPdw3rDfSg7VExeimzWUoNAydtPH9FZgRdeeAGEfvr27SvWgAceeCA8Ho+AIDZu3KhBoG7qMNk8j2gQKNbou3btwo9+9CPx3eeqq67CCSecIMZGukmDQOkqp8/LNgWyCQSiNn85aSQuPKifeD5/3wc78Z2nP8Mz3xiPE/YrQ0t7BNct3ISbX99qKaMTEMh8ImGIKw4ZgMsPGShCd+1saseFT3+G51bXCCeiBefth9EVuSJs2OQ/fZgwX7oXXbpgPR5cukscpwJMC1bV4OQHrQGm7gKBzADK/Ut3CT3t0hsXT8LsoUWobunA955ZhydX7O5yaE+CQAznNmdMKZraIvj5Sxtx++LtlkW/+Zhh+P7sASJqiDmkXLLxdvTYUtxz6mj0KwwkOzT+ObeiZN+Uf0zmSsR82D8HFgfR2hHBLf/bhmte7gxty2s5gWscFzbJgfeeOhrn7d8X3QkCHT++DHedMgqVBQF8sLUJB92+XJRKDen2+Ee7cdajayxLa3c+D+5JrTKlub5OZhTQIFBmdNRX2YcVYNzH93a24MVNjXh+YyOW7GoBvL7MgUCEPPhfHAYyfidcHUEMBJpUjnkmEGjhzlb8fOVuvCtAICMclAr+EF4R4IwBrFiBKoIXUaAR85c6U2SqTuCL6dQ4EaI6DdmGoFJjhxmdx+r7pBlYEk480lFIhs4yzhewi3KtuK6KA1E8Dw+8Pg8OKArg+L55OGpQAQ6ozEXA60FzRwSrq0NYtL0ZD2xqjIUGkzrxpwSszCHBnEQHMzsAsbgqCGTWQPQLxT1JHWceD4qCXhxUGkS/HB8+qA7hk/q2zm0ujzc7QiWDlqzGs88PfySMWf3zcOzQIhw9tBDT+uRqEGgfnvt01bQCX3QFuAGwYMECYYFOCOj000/HJZdcgoKCAltptm7dimuvvRbLli3DQQcdhBtuuCFjgEh3QTo90c7Z/LBf1p/h3n72s58JCIhwD//NTSGrxNBhr732Gn7961+L44877jj89Kc/RX5+fk/IqfPQCmgFskwBDQJlWYNYFKc33IeyX8VYCbNZSzsQqLdoq8vZ8wr861//wq9+9Sux9uO6Tq/ler4Nsi1HDQLFWoQhkgkAMUweXVDdhr7WIFC29XRdnnQVyDYQ6LRJFbjj5JHCweaTqhZ8f8F6/O1rozCsNAdrd7fihPtXYQ33jixSOiCQvIyEccwwjwQNEuUt8zWfe91Xh+DKLw8SUQnM7jlq8bsLBHr23PE4blyZyCpTIal6EgSSgI/P48FjH1XhnMc+tWz3Vy+ciC8NL0ZjWxg/e/Fz3PGONTBkdfJv5w7FFYcMFNuYt761DT/590bboaRCQ+ybJz+wOt4Xk4FAvKgaoi2RO5MbuOX2E0eistCPC576TITVS5Zk30sG2dldx0lZpcZ+r6cTQKUCPmY91fzU8839wEn+yTTQn/dOBTQI1DvbTZe6BxUgGPKfTU14el29cAVa19CGKB2BoqpNTJoF4l3THA7M5zXCgyUHga5auRvv7GqNm+ggEjGgFRnCyvBpFEW1cbBR4RNzNK44hCJhIqOe0olHXlNeQ4bfEtmZ8pNGQ1ahwni8+Nw4J+6UJD+QnynXFOCU8rksiww9JhyBlPBgErYyquD1enBAcRDH9s3F3MEFOFB1BKoxQKDPm7CsNhTTlGWT8I+AgRTIymnzq1CP6moUL6dRXuYlwTB5nBEyjA5ABT5CQD4MLfDjxAH5GJzjwz/W1+Olbc0GCCQhsD0GS53aIx0QyOuFH1GMKQni0P75+ProYhw+sEDAUzppBbQCWoF9UYHNmzeLUAHr1q1LCfRYvnw5Lr30UjQ3NwuI6KijjsqIPBoEyoiMlheprq4Wrj7vvfce9t9/f9FudAFKlMygGN8mP/HEE7uvkPrKWgGtQNYqoEGgrG2aeMGyGV7JfvU6lzCbtdQgUG/rTXu/vBIEogPkNddcg9zc3L1fKF2CvaqABoG6R34NAnWPrvqqPa9AtoFAVEAFO56gU8jUPsjxeRPCIDzPDgSa/5UhOGpMCa7772b859NaS5GlG47qCMQD//vtCTh8ZEmnUGXqBY4aU4pbjhuO8X3zBHihOgKx3AQz6DS08LM6zLnn4y55X3BgJa77yhDhFLOlvg3ffGItFq2rix+XCHRIBD6p0Mn6mhC+8dinWLypIWEHkw489aEwLn9uPf7xQczZSCaGVfvT8SNwwvgy+Lxd4SanodSc9nL1elvr23DhPz/Di2s6t993Z/bDb44aJjReurUJR9y90hEAI8tg1+52ZbSDjpyAQLzmfaeNxtlT+wj9Nte14eJnutbJDdzCPvGtAyqxrqYVN762RQBoduniGf3wm7lDUZrrh9M+Yr5WsrLSlerpb4zHmIpc4TR16b/W47HlVfHLSBCJjkR//N9WXP2fzi5JPP/Rs8ZiYmW+5RhMlr/TvqaP630KaBCo97WZLnEPKsCwYDtbwnhqXT0e/bQOq2pCqAmFERUgjBMLmASFVZ1gCLTEHYG8hgtMDOaoKAjYOAK14KoV1XhnZ8seEIjZidBVJheguCOMAZjwOAmbyCLK+sRdgQyipgsoZPzdCiYxh+xSLXriIJAC+8i8ZR4EluIQTGezok5uP076gASFpK5SY57r8cDr92B6UQDH9MnD0YMLMKNfXidHoIU7mvHgZoJAhsuO1FXCQDJMWbwbGP9IBDoZME+8+KprEf8oHYCMMgrQSYWrAAzPD2BWaRATy3IwriwHU0uDaGqP4Lcra/DEhoY94eBkmDieb+VelGr/pWaIok+uH5PLc3DuuFIcP6wQZTl+UWydtAJagX1DgcbGRtAi/8UXX8THH38snHDGjBmDY445RkAOpaWlXSpKIIJOOM8//zzeeOMNfPrpp+K8YDAooAqee+SRRyIvL6/LuQyrtWTJEjzxxBPiJ91VeN7EiRMxZ84cHHvssSgsLLQUl64sdN6R58qQXDz361//OmbNmiWulU5ine6991785S9/Ea4wt9xyC8aPH+/oUnx4/Pvf/x4s39e+9jVMnjy5y3mhUEhAJ9x8YB1YdqaBAwfi8MMPx0knnYSRI0d2sl83g0B8M/Of//wnnnzySXz++ecilBXfZj7jjDO6nMtry407HsfyMbQV68i8p02bJt70nDRpEq6//nrR/gyBdtlll3Upe1tbmziXZefmN39nual3sry3bduGv/3tb6JfqMlNH3LUKEkOkm+88i1wauM0pJvaJnSA+t3vfifCwqWT2F9Wr14t2vPNN9+Mh5ibOXOmcKOaOnWqCEUnkxPwwO6Bu1putkcgEMCtt96KpUuXYujQoWL8nHrqqWL8WM0J7EMsz2mnnYYDDjjA9g3hlpYWvPzyy8JZa+XKlY76SjLt1LGZTHPORd///vfR1NSE2267DVOmTBF99qKLLsKAAQNEnUeMGBHP0qoN/H6/mAM5LjkH2rlEcS7jWH7uuefw/vvvizmRiVodcsghIpyCuQ2T1dXp5+rY/r//+z8x9zz++ONiLmc52CfZjzimx40bZxvWoTvay1wHzheLFi3CY489Ju4xTJx/zj//fDHuGIbxH//4hwjTYgXWsYzsT+o9avjw4TjiiCPEfMu5yJyczH0MBcOU7lzkZDw6bc9Ex/HeQTcy8/w7d+5c2/rzepznORb/+9//xsci+/aECRMErMoNcPP9XerG8zlWOB/cd9994hq8V1Nr3qM5PyUKjZhO3qoGqaxLrIBZdR40a2u+z7ltf+pIgJjz+KOPPgqW59BDD8XFF1+MUaNGpdQFWJZPPvlEjGX1npCJNY4sSKrzlhMtnULLyeCLdNZJrFcqocHUsjppHK6ROMeqYyVVDWU+spyc6zgHcoz973//Q0lJCU455RScddZZKa8n0p3D3dz7kukm50Zqx7X0jh07cM8994i68n7A+yvvj5y/zd8TUlmrsByp1l+2gVUd5NyQCHpLV7d0znMC33F8clxxrpffxVK5P7pZP6QzzyerE8NSsT6vvPKKqA8T7zu8X3P9ye9l6ro4WV80f86xSzdQhnVmP2W7cCxecMEF4rsbXV251rBbj6TzfSiVMrr5jpzO/JnJuXvhwoXi+znXeWwj3gf5PbOyshKXX345VqxYYfl9kPp0p65yPpLQH/st15xcV/Hf8rs0x/+gQYNsmyudsZZK2/NY9v+nnnoqvpZn2ThPcs1VV1cnvt/wb+o9KdmY4nWdQG7d2Qap6pCtx2cjCCQdQAI+D+pawwLysINTVF3twBjpzMNjl21rwoMf7sIzH1cLEIMuLxcd1A/HjCsT+yivrK3F0fetil9WLcvqXS0CVOC5PI8hzPgz1x97rmEGgRha7PGzx2Fyv3wRDuqpFbsFnMEwY4SEeP7BQ4uEYxBTpkAggiB00ynL8yOR84y5T6oORnRd+sP/tuLu93aAMMb5+1finGl9RQgtudVmdjnKNAgk1sInjACBFYIzhLTuWLwd9yzZieIcHy6ZNUDoyP6RSj1lvXkur0+d3thQj8PvWpl0mKr9QQ335hQEYii6p84ZhyNHlggdl29vxjmPrRF9QiY3cIscA7xWOBLFJ1WteH51DV76tFYAZsz/axPL8fVJFThyVInou8lClSUSRZaVIM+bG+vB8HP/XFktTmGf+f7s/hhZnivK8vCyKpz/5NpOlztjSh/cduII4QDGclBT9juONZ5/Gc8vy0Ukan2+G62SNrY+IKsV0CBQVjePLtzeVIA8R2N7BOvq2/Dwp3V4fG0dtjR1oJ1QRcy+xl3x1LBPViAQrx6NoqLQAIFGlwjzIJGiwMKdLbjqI4JAzZ3LQRc7hgiToIpxfMwRxiizXIHIUFXys06OPsZl7RyDWAgrUySrUFbqNYR+NuGuzI5AXVyF1JBiFo5DXUAbCdfI8Gt7wBqv34upRQEc3ScXxwwpwKx++QoI1IqFO1o6g0DSBUiU36i7Wj6prewWko5RNbcK/RWHfwyHI9UdyAv4fR4U+L2C5C8JejGzJIg5ffNwYJ9cjCwJItfnwabmDvz8wyo8tK4B6DBcoWRYOGoi3IyMv0uILeXu64EHUbHYHl4UwLljS3HKqGIMLQyI8umkFdAK9H4FCAHwYSdhDatEQIDW+XyYLxMfUj788MNi85bwj10iJPLLX/6yk8sKHXP+8Ic/4Nlnn7U9j3kSzCAUoyY+APvjH/8o4CO7lCy8U6IW4yYnQz0R1uFmNMNEpQsVmfPZuHGj0JlghF1iXnSo4Sarx7hnqw/uCFZRv8WLF3e5BDd3GcLs7LPP7gRoyIeDRUVFArQiRCQTARiCEmPHjk0IAhEqYNgE6mKVkuVtBQK56UOZGHWqroQlbrzxRlAjp4mb4uwrrDvBMTPk5OQ6bEuey41ju3TeeeeJzeScnBxxiBPwwAkIxOs+88wzYmNfpnnz5uFb3/qWgMfY9+mKZZfswqLx4T/HvN251Iv5nHnmmSmPLW4g8FwmCfhYlY+bEISzVGDITjf2Q25O/v3vf7edywjUsH+YQTE6SnHDiBsJdon1/fa3vy02mNyGVjDnoYIubE9utlrN4ywDQzxw01XOK/Ja3dleMo+qqirRJ6zmLR7DvsDNh6efftpy4y1ZGdk+7K+ESNX6OZn7CIm5mYucjEcnc0GiY5LdO1j/+fPn48tf/nK8/oRJuCnMfquOcXM+vMfyGPVeq4JAbJv7778/Dq2q5xOq49pg+vTpnS7rJm95oVTXJW5AoEy0P6E/gpWEZWXiOoaQx+DBgx13AW7i3n333XjggQds5yOucbhOSARhJcownXmrp0CgZH2d9bJaJ/Hv3QkCzZ49WzgGSkA9HQ1lm8hyclOXcyKBbpnSWXcmmx/t7rlu7n1OOrScGwkdfuUrX8Ff//pXMc+bE9elnEeGDRsW/0gdz4nWKpzv06m/GxAoXd3SPS/RBj/nWr6IwXWIfLHArC/vDz/5yU9AaFSFZ9yuH9zM84nqRECHoZbt6sP6uQlXleh7JMcK4WSuXwm0WIFA6X4fcjJmeIyb78jpzp+ZAIES6cI+SBhIgtxWL4Z0t65yPiIAzbU8781WayO79b6bsea07ZkH+z/7nVX/55riu9/9rrjXdQcI1N1t4FSHbD8uG0EgFSiJr6MduL3YgUDXHDEYPztsEPIC9s/7udWwfHsTvvH4p52gDIITz31zPxwytCgOwKhtSjhlxfZmAVWYQSAeR4jl+qOGCtDBKhFGqmpux7QBBRkDgVQYJFn/I8Bx0+tbMP+VTQISeeKssfjq6FLLunZECHs04IBBBSgM+rqEO+sOEIhluv3EESAwwtBSVolhregm84tXNiWrbqfP/3LSSAFjEVK55c2t+PlLnd1orC6m1nFjbQhnPxpzWnIKAvGaBKseOmMspvTPF1tc5rBtEm5xWhkVILtkVn9cdfjgTsBWouvUtHTgd69vwc2vx178SjU5KSv1JYh09mOfWro1XXbwAPziK4Ntxwg1IqD39UfWdDlfg0Cptti+c7wGgfadttQ1ybAC5CS2NrXjg12teOyzOizY0ID6djIgGQgJJssqHWHETwVaUYAcAQJNLMM8Mwi0gyAQQ4ORgJWwhwHHsIgEPyR0E3cEMvgl6UbEcgggRKFC1BBeCngkimwOHSbrIWAX42A7dxjWj4dJ+dS1pBlKUfM1w0Gd8jQ3uhIKTGooQ4JJQMmArgQIVBzA3D65OHZwAWb1V0GgEBbtaMYD0hGIEJDqBMRsJWgVB65MYJIEfKQ0JmcfUXIeo4YwUx2BqKfXg9KgF1Py/ZhSGsSkilyMLwpieIEffXJ9KDAW5JsJAi3bjQfX1wPtBvClhi6TGpphpXTGjMeLPjkenDqqGKeOLMaUilz0s1mcp3N5fY5WQCuwdxSgE8kVV1wh3j7jZh6dYPhQng/XCawQxuFPOlpws1C6YvAtTdroM/HhHjc0+PCMb1XyrV+6B/BtNia+ucYH+TLJTXpuIvLh9MEHHyw20PiQ/KOPPhKbLXwIS+iFm8eEVZj4cJSb+4SAuBHEMFzHH3+8yJefsUwEk/jwjAAAH4ynulHGt/CpATd5MhnyiQ8buRHPTR/q+6Mf/Uj8JBjAB7B88HfzzTeLTXy+JU1QSjpcmN9cZ92l5gUFBdi5c6cAGag3H2LT2eerX/1qXG/1gTs/57nnnHOO0JAPjblJyXazcwTiJj7LzoeoQ4YMEWUnOMM2Y73ogMCNS17DDBsketjvpg9lYrRQN76dumbNGpx77rmin5ohiUT5cPOO5zCUHOEUgh6pJPZ3vs35yCOPiLZgu/BNZ/ZnOmEQDqKuBO24KcINQpbPCXjgBARiWfmmLscg+9r27dtFWAwCRxx33ATh55wf2O7cQOI4o9sMYTxu6BGEoouQTBy3P/7xj8XGJsECOmTQOYj9jnrz7VvCHqwT4aZU4RjmL8smoSVzm/EY6kU4R20XO93eeustUU7OMz/4wQ8ETMJ/sz9v2LBBjEsCcNzM5LiUcyDrz/mR9THPZe3t7Vi1apU4nvMn25TgEq+RySTHF+dvakznEc5fnMupi1p+lpsbH5xfeqq9zPM2Ny44fxBk4PyxadMmAS/RIUIm87yr9in1HsX+qPYptpkZ1nIy93HsuZmLnIxHN23O+yn7J+9N6vzL9qZ+HIvUj32Q84l0n+G9lP2ZczRdvjjW+EY+E+cH3i/k/MIxzDzYJkyqbvxd7d/UnX1a9m1uTLEMdJ+QyU3evEY665JEG5nJ3pTPRPuz3BznvKfQcUA6DFEfpwAg7wlsk7vuuqvLPYFzyjvvvCN0Z7vbgZjJ+prbeSuRlm43k92sk1jvVECgZDqpbWHeGHaroQqhcB3I++h+++0n1p1s5/79+ycrXkbm8HTvfU4LJ+dGeby69uX99e23346ve81rdvO612qtUlZWJr4ruFlzJHKnsuvr6eqW7nnJoBlCsBw71JBrUoL9vP9znmBfI5zI+wXXRZw3ZHK7fnAzz9vViWsZrhEId6n3LdaHdeQaki4+TLzvENBLJanrbo5rueajI5X8LsWXVKgX+6B5PeLm+5DTcqb7HdnN/Ol27uZ3Fq7N2dfU9QLvfXKdR8dMrv35nxkE6gld5XzE7zksA19U4neE0aNHi/u1+vzBvN5n2/F7erpjzWnbq2sfjmf2T45n3hf4nYb3fzqdsvx0xcqkI1BPtIFTHbL9uGwEgajZgvPG49hxZUI+blXc9d4OzHvW/oUeHpcoVNZhI4rxvZn98eURxSjN9SHHeAk41BHB1oZ2Ea6Ibj2EecyJIbF+c9RQUR6GUWKqae3AS2tq8ZtXN+OKQwaCIb6sQCAey/Bhv54zRDgDMV+CEQSIXvikFr9auAn3njpagESZcgRKFwRiWQneMKzYmVP7oCLPL4Cg5vYIVu5oxm2Lt4u633bCCHFcTzgCybagvvNm9se4vnnID3gFQNPQFsZ7mxvx+ze22oZ8sxt/LP+b350kQk7taGzHBU+t7RJ2zO5cGc6KDja/XrhZ9JtUQCBel05Sfz15FNi3zG45TuAatWxW/YZuR6dNqsCBgwpRnu9Hnt8bh7sITrH/vbK2TvQ/wmjpJlnWbQ1teH19vRhflQUB4eBEcOyz6lbct2SXgM0SpVlDinDV4YNw8LAilOXG+h3H5lrjfIJeVkmDQOm2XO8/T4NAvb8NdQ26SQHeIFfVhrBoSxOeXd+AV7c2od3jA8L2jgcpF6UTCGRyhDGo3VhosDLMG2VyBJIgEK3weGw8JJiEgZQQYSRwJGwjoR0B4ighzszOP2qIK9swYMZJcVjH1j4oFuJKrkbNrkEq7CNdfSS8pIoqr5EorFU85JoSVktAOIq+Xg+8Pg+mFQcxty9BoELM7L8nNNgnNSEs3N6MBzYZocGEo46hZxyukq5AEgqSTkeGrjJMmvFrPMRXPPSaAQJJUCkOggFBT8wFqDzPh7EFARxcHMBB5bkCuumb5wOtPtX0eXMHrlq+Gw+tbwDaCYAZIdYkvCT1kn9PuaMqJ/gCyPeEMWdIAU4cXoTDBhZgVHF6oXfcFEOfqxXQCmROAW5mcOOUD8LpZkIAp0+fPp0y4EYyNwi5sS83/dXNeIYw4MaXeaNLPUbacPPhm/qwkQ97eb458WH5TTfdJEAC5tmvXz9xiNys48Yty02AyAwBqA/qCDgQUEoF7uCGKuvDZPXGYrrqyw0AblzYhRuTx5gfkqqa2Tl7qJCUOWyS+sDdDFfJ+tg9BObDUT54J8Rg59LEYxiyh/2HQInqgGD3sN9NH0q3DczncQOJ0AQ32tOBvlTYhpbtV155ZXwj3UkZly9fLmA2jkMrtxb59jjfolcfSjsBD5yAQFZgCMst24zOFNxEYkgpNbFc/DuhNjqQMNwW+6W6OUpwkP1Bjl15vrq5mmroPXkNuUlCJxc+FOeYUpOE+TgnqeCLnW5yU5bh7TjXmecyhqVg+zAfbjjyoTyTDD9WU1MjgCBuVJqTPIabW+n0sWT9SB1fbCdujJk1V8tA1wW6jTH1VHvJedsK1GE51LmLv6s6qWW0u0epfSqduc/tXORkPCZrR7vP1XB4dvMv4QG6wxBWI+DJjWAm9n1umDK0HTfozKE2qZs8xhz2SO1XHKccZ2aIjWsCjgfOozJfjh31uunkne66JF0QKFPtT81VHdJpc7mxzjLZOXip4APnWLobpJLczlvdCQK5WSdRg0yBQOqahtc1t4VbDWU5ed9MB2aQ7e12Dk/33ue0v6kgEO9PhGrNIRwZVpOwsXTjlGCxOp7t1ipu6896pAMCpatbuufZjTkV/OA8wPsAXw5Qk3p/Na8R3Kwf3M7zdnWSfYbrLEIOEl6VdWJ96E7K+w/D6BEWSiUlW3ezT/3pT38SIUzN6xG334eclNPNd2Q386dbEEiGWbZz02Ffve666+Lumer3657Qldqr85Hd2kRqyOPvvPNOES6Oye1Yc9L2Tta76jOOROs2u+cXdqHBeqoNnOjQG47JVhCoN2iny6gV+KIroEGcL3oP2Hv11yDQ3tNe55zlCpChYNitf61vwCubm/Dh7lZ00LYn0pV0TqsqnUKDGaGrFBhEgCNRoKLAj/mTyu0dgSQIJNx2DFhFONgYjkDSgcfOqYeQiARl5DESIJG/q/CKCgipFbcCd9TPzdHUzG5DaYloc5IEjeIuQIq+hjOP1+/B9OIgjqnMx9GDCzCjnxkEasEDmxqxrJaUr6FrhwEEqWCVCt2wONLdKa6T4pRkLlen8sXAJRLAlX4vJhQFcEi/POxfloMxRQH0z/OjMOCNx8FVay5AoI+qDRAovAcEkoCV6l4kQaZ09fb6kOuJ4MDKPMwZXIiThhdhap/cdK+mz9MKaAWyQAH1QazdhpK66c8HzXT24aY2QR2ez01bu5BIdKlh2CNCAYRf+IBQfQjFEES0uHbytrx6XqLQCerDafOmsBPJ5aYAN9P50N4cmszJNayOefzxx0UoNL55+POf/1w4r5gTLbn59h91VTfs1bonqpO6OaVuLqntbAdf2T0EVt/ONbu/qOUnDMFr8yG7upFv97Cfzkfp9qF028B8nvpQOB1IQ9VMhd2clI8PXTk27r333k7hq8znSgiFgB7BNvZHJ+CBExCIrizcUJGOWzJv2WYMn0AHLgJ3TpKT+YTXUfuUnatPovzowETYgePFKiSbnHfM0FsyEIjzG13OzHrYlYXhOOjcweN/+9vfdgGSeF5DQ4N4g5hOHgwP9r3vfc+JlI6PUTW3c6VSHZLUMvREe6lQBzd4CY5Yzfdyc45lVcei3ZxmFkh1/A20kAAAIABJREFUNlD7hJO5z+1c5GQ8Om5Q04HqvJporBCO48blgQceKO4hvA8STmMoPd6zec+0SjK8IV3hCAURNmIy9yveq62AWgnlqaAinQEylXcq6xICtHaudonglUy1P3XjxrUVEOik/dW1ix2wy+uo945U7zs83+281Z0gkJt1EuuWKRBI3Wy1CkHkVkNZTjvYwUl/MY/TRFCY3T1XliPVe5/T8qlrrERjWQKJar9X11fJ1iocw+nUn/VwAwKlqlu6eieCZnhf4MsRiUKlqjCwqpOb9UMm53kVWlDvp6rDndM+l+w4uT508l3KDHC7/T6UrGz8PN3vyDzXzfzpBgSiWw2/zzHsdKLv53Yvu/SErtRHnY/43YbhCs1JdYpVv4fzXDdjzUnbq88AnMyXmQSBeqoNnOjQG47RIFBvaCVdRq1AdiqgQaDsbJcvQqk0CPRFaGVdx7QUaI9E8fLmJjy8phaLd7RgQ0M7wsJBJ0OhweLONaawYGqYsEgUMUegJCCQhGxESDBCKxFAhoYSxVVCd3VRw/hMDWUlABLpcGOE25LnqWG8OrkGGS40PM4M/aTVAi5PkqG4pBOQ6r5EyX0eTC8hCJSHowcXdgKBVlcbocGkIxD1UyGreKgtQ9t4yLNoDARSwak4TKU4FKnhygy9PH4v+uf6MDwvgNEFfkwrDWJWn1yMLQmiwrD4s1NEgEArDBCoLRxrbtmGAlRSHILYL9wkrxdBRDGqJIhD++fjG2NLceiAfFFtnbQCWoHeqYB0vzFvAmaqNvIBu/qwSnU44NvQ3DTjBjE3EouKimyzVh/OJYM2uInDB3bpwDyyzLQ25+bEiBEjLMskj7MrsPkBnRNNVXhDraP6gDZRCCoVOlCPUx/2c5N8xowZXYpj9xCYG8m8FhPPZb2sEjcxCR9xM1p1x0kWkiWZLlZ9KNk5Tj/fmyCQHZzhpOxOwAMnIJBdODT5Zj4dRgjvsT254czQPzJ0kFU55XySbOxwDuDYeuCBB4SbBcNVMCyD06TCJWYHDrXs5gfpdrrJN5mZP0NPnXnmmQJuLC0tTclNzKr8TjdXnNbdfJw6vuwgBLsy9ER7qfO23cYL66TOXercJ0EVzsN8S9/sJiH1sAsH52Tuc6q93VzkZDw6zcN8nHS3Yr9W305P93rm8+zKroJVifKV5WMfS3R/sCqvXd7prkvSdQRyqmWy9k9nvaHmbXf/TjTXJhsXTutmPi5dLZ3Od4ngi2Rltlsn8bxMgECq41K64ddYlkRaqEBIqvc/VR+3c3h33vtYTjnGk33HkPVQ+7Oqn91axW39WcZ0QKB0dUv3PLt1NMPK0q3Nzh1R9pWWlhYBfTN/VUs364dk41R+nuweQ4hLBYEk6E3HH86p/H7IUMdcVzp5aSRRuVQdvvnNbwpHUKukrifU9Yjb70NONEv3O7KTa/MYJ98zE2ljNV7oSkgnXYZzS/T9XF0Pqm3eE7qq8xFDhlu5nSbSx+1Yc9I+Tp9dyHkvkyBQT7WBEx16wzEaBOoNraTLqBXITgU0CJSd7fJFKJUGgb4IrazrmJYCDe0RPLO+AX9fVYMV1a2oCYURUUNppXVV00kSTjE7w/DvDP8kHYEm2oFA1cK1SIAewvXFCAEmf4+HhmK+SngwWQwBb5hAH7WIqoNNHC4xDpC/y2uILOguZFzTKr9MaOb0GhIEkoBTpzBsBIG8mFYcwNy+eThmcCFmKaHBCAIxNNiDm5XQYGaYRmorqmuEWJO8ldqeUg5ZHgpE5yc1vJfHg+JcH+ZU5OLIPrmYWp6DoYUBlAR9yPN7EEhC2exxBKqPhQZL1h+camh1nMcDvwcoz/Fh/765uHhCOeYOKRTl1EkroBXonQpkErIgCMK49XyIu3btWrz//vvgwypuYJofVqlx6FXlxowZgyOOOEK8pccNAa9XxLIUKRWgRA35lGp4L7nxzDwTnZsJEIgPm6kP68aQIHzLfNWqVaK+diBQooesdhtPTrSzO1fVw2kvV10KnOQtr5tKH3JalkTHyU1sPsROBpdZXcdNaLBEm5nJ6uYEPHACAiV62K86Isjy8K1zAjKEdw455BBUVFR0Kmoq8wnfHL7hhhu6zA3J6i4/l/1SdSLhZ9JZhg5Kaog6fmanmzk0lcyD0AnDB8yZM0eAik42oTiO+KY8+z3HMt+A/vDDD0G3kkR6O623+Tgn48tubPdEezkpH+tkF65Avr2fij6qzk7zN18/lbnIyXhMpfzqsZm8diQSEX2T91/eo3ntRYsWYffu3WKTVQVfpW4sSyIglpu1dOfifT8R6JVK3qn0S1WrdOEVq7bZG+2vugE47S/JoEun10ll3upORyCr8jpdJ/FctyCQuja1C0Vop2kqGtqV02l7yeNSGStW99xM3vusyi7nr2RgPO+RdAflGkMChU6gMrf1Z5nTAYHS1S3d8+zGnNN+pMLXqa7PnbSDbPtU5nm7Oqlh+bhukolQ+gEHHCBCm9LNxxzq0snYcbruVl9ssAKTneQlj0nHtS2d78h2ZXI6fzptZ6vx4nSdpQJW6vdrt98znbaHk/WUXR9xO9aclFFqy+8bBPsJLFkl+YyDIRN5HF9aYHLSDnZr7Z5qAyc69IZjNAjUG1pJl1ErkJ0KaBAoO9vli1AqDQJ9EVpZ1zFlBULhKLY1d+DxtXX4++oarK9vR0ckimimrW7ITvi8MRcZJvG7EcYqDgIFMH9iWdfQYDtbRDiod3Y074GApFmRGiZMXNhwtOliDGRAKRIGEmYxJicgM+gjgBjjuPi/pcQmiyCzY1DKLZHmCXGAyaifCgVRV49HOAJNLQpgbmUejh1cgFn98wVw09wRwarqViza3oIHtxggkHRXYnGkM5AMtyXbTdaVP2WIt3j4N3mQAQ0Zn5f4vRiQ40XffD9GFgdxWHkODirLwYiiIAqCeza+eXY4GkWoIyq6SsDnjRkPGfLEQaAN9QDDlxHIEqCSUV41NJiExdKUlrl6PVGh1fjSHHx3YjlOHF6EPnk+BLUtUNqq6hO1AntTgVQeopvLyYe1fBjFcFevvvqqCNNjl6w2AfhmJjcmHnroIezYsaPLqQyhdeWVVwqHDoYkcfKAS14klWPNGcu34vjAUrUFNx/H+nLz05zefvtt4XRiV+eFCxfi3//+t9iEpbOJXXILAqXqypMMFkilnzrdaHDbh1Ipk9Wx6tup6YRtUjfBEzk1WeXtdEPC6txUH2arD9ydPuxnvlu2bAFBDPZXc1+lmxfDeFxxxRXgw2imVOaTVI610kDa2K9Zs0Y4Uc2ePVuEzGGoNW4kqv1fnp9IN9aPUATPJyRhTnwznSGX+Ga6CijyPDonPfPMM1iyZIkA++xSbwaB0m0v1XUrEVhptzkhN19SGevpgEBu5iIn4zGV8qvHur0271PPPfec6NsMD2OX7ECgsrKyhBtSieaxdPNOt6+5AYGyof3VdYvT/pIuCORm3upuEIhrw3TWSdTMDQikQhoMkcfwdolCw7rR0OmmcrJ+kMpYsTs23XtfsrLxczl/JXP+s+pTTtYqmah/OiAQ65aubumc5xYEshsbTr4rJWuHdOf5RHlzPiaof/fdd4sXSlQgiHUhMEanoIsuuggFBQVOuqI4JpV1txyj6nexZC+AWBUkHRCI10n1O7LMO935M1k7y+u7AYHUPNT1YE/p6mQ95RYESnQfStZRnc5ncuzwZYxMgUA91QbJNOgtn2sQqLe0lC6nViD7FNAgUPa1yRelRBoE+qK0tK5nSgpUh8JYXdOGx9bW4cFPa1HNPbpIOKVrODqYgAqdVGQoKekERAbE+JsIDWYJArXiqhW78c6OFiASiUEfqiMQ4RX+XeIi0jFIhTVUxx+Rn+IaJMskjmFtFNcbWTkVODEOiYehksfEw2RZOBI5EinFg1QIKO7MQzhHQkFeUZVEINDq6lYs3GGAQDVte+AaqS+1ZFKBKFF/BeiKOxBJYWKneLweRL0e5AQ8mJTvx+ySHMzsm4tJFbkYkOdHccCLoI+wzZ56M5vaUBi7WsLI93vQJ8+PHJ+nKwi0sSEWFo6fiPY3+gD/LWAmJUxYirJ2Odzrw8A8D741vgxfG1GMMSVBFJvgJbdZ6PO1AlqBnlHA6UMnc2ns3thk6CBunBx44IHiP77ly/A8id4G5huk27dvFw5Cr732GgjSSOiAb4AyHMzkyZNTAoHcOALV1NTgRz/6kXAWOeOMM/DDH/7QkROI1MhOU6s3PFk/ajZ16lTxpuuQIUMwf/58EEZyCwKluhlu9xD4hRdeEGVJFtrBrsem+tZvOn0o3dGihpg67LDDROiE/Px8x5eT9uyEYgif0EHAaUplQ8J8TScPs1Wr/nRBIJlve3u72JQh8MINWulaxc9nzZolxjj7cirziVtHIL6xTacSgoRynBLC4dhleAIJB6naOdGNcxvHKsc/5yPpasbrsJ2vv/56AQMxWb3dzw0quplxzuJb62PHjsUdd9whQnL0ZhAo3fZystFILe1AIGr397//XcyRt9xyi+hnqSQn+bu9nznpV6mUOdU+a3dtK1cvulyxf/J+w/mKDkGXXnppRhyB1NB0bvJOZR5R654uCJQt7a+CpYkg5HT7kjzP7byVCRBIzifmTXI36yTWL10QiPcTQgd33XWXmGNuvPFGyxCqmdJwb4BAyebwVO59Tvtgqo5A1F6G7HECJqQyV9jVP10QSGqQrm6pnOcWBOouRyA387yTe7NcZ61evVq4K3L9yXlSplNOOQU//vGPBRjkJDldd6t6qd/F3H4fclJG8zFOvyPzPDfzp5Pxxjys5m6nbamGZlO/l/SUrk7Wam5BILux5qTtnToCuQGB1DbY233biSbZeowGgbK1ZXS5tAJaAa2AVsBOAQ0C6b6hFbBQYHNjO97d2YKn19WL8GBN8AEd7ZnXSoI/KggkwSADBKkoNECgUSV7oklFgYV0BFpBRyAFBGIJBZxDCxnCQdKmhiCT8Zm0kpHuQHHXmlgoslh4LwNOikNAStXjzjcGWCIBI+kqpIbM4mkSaFGKknkhlStK9x8VclLDghlQE0EghgY7ujIPxwwpxMx+ecLlpqUjAhEabEczHpChwaS7jnRWUt2ApOay/szfHI6Mx0SiAgKiC9DgQj/GlQQxvTiI/UuC2K8kiEGFAQTUcGEGs1MfCmNrcwc+rW/HxqZ2jCoOYnZlLkqDvnil9zgCNexpc9kOEgiSP0V5jXZ20xD+IMp9YZw2qhgnDS/GAZW56Jfnd3NFfa5WQCuwlxSQVtDJIA8eRyCHQM/PfvYzbNy4UbhjcON97ty5wtJ/0KBBnZwyWCUZ1iVZWAC1+qFQSLgX3HTTTeL60qlFdW9JFsZJAhp08eCmQqK3us3Sq64i6bxtb7UxQeCEb5c//fTTIpwSYYVDDz20C3SihgaxA4F47llnnWXZYxoaGkT7vPPOOyIPeZyTh7R2D4GtQjak0l3t8mYotO7qQ6mU75VXXsE111wjNhLYRjNmzHB0uqoXgQ+GxUkFUlDbKpEbEY+7+uqrRfieb33rWwJCcfIw2053pw/7E4nAsvzjH//Aww8/LOCYO++8E9OmTRPQzOWXX94FKjBfSw27kMwpIFE5ZBgwzl+EEOjQRWcmwjd/+MMf4k5F8hpOdLMqKyFFti83oI477jjRHoFAQGhw2223ib5DmOL444/v0gfUds42EKgn2kudtxPBDapOVpsThFd4DyLIkkpyMve5nYvS6VdO6yAd6ngPkePM6lwed9VVV2HYsGHCSY8ueoRYCcVyfmL4Lo4Lc3g7uQawcwTi/VhuzNvlyzHHJEP6cBy6yTvddQnHIUG9F198sQt0l6gfZEv7c71Dh7Vly5aJeeyCCy5w2k0cH8f1jdt5KxMgkBUI43adRBHSAYHMIBjncs7VHENWKRMaZgoE6s45nPdpq3ufU+iC2sm5kXMP79GVlZWWmsoxr87zTtYqmai/WxDI6ZohmW6J9LYbc4888ohY60yZMkX8pIObVVJDMp177rnifuDUadWuHdzO807uzVbfz/g9ieOHa/dk313N56sQhKpDouPU9Yjb70OOJ+oEB9p9R3Y7fzoZb3ZzrPriAdfHdOS0SnYvKPSUrk7WanYgkNux5qTtpQ4qEGl1njxu/PjxKTsC2dWvp9rAiQ694RgNAvWGVtJl1ApoBbQCWgFVAQ0C6f6gFbBQYE1tG/67pRHPb2zEoi1NaI56gfCe+NQZEU0AI4aLTNy5hg5BMccakTxAQhCIocF2GqHB1LBghHkIAkkXGF5LutmoYchMjkB+rwc+OtbQUEayQ/JcWSD5eycHIiUGmMjbCE+VEaFSvIgKAgkNlVBr8jMaBPk8AsQ5pl8+jh5SgBkKCPRJTQiLtjfj/k1N+LCuLR4tLeawY7jsSL2NdhJwjTnUm9G+fMhCvqvM78GIfD8O7ZuHI/vnYXxJDipzfcgVDkAxFyDJ6LRHomjsiGBDfTuWVrXivepWrGvuwBED8nHBqGL0V6AbAQItr8ZDGxpi7cwUdwSSZVbCw7kOD8YQdn6U+qKYM6QAxw4twhGDCjCsKJBiY+nDtQJagWxQQH0Qq77N32nBqDhvyLe3CQBw04/hu7g5S+DGnFS3FRUE4kNcbp5v2LBBuN+MGzeuy7nqA8nTTjtNvPFJa3i5yXfiiScK4MXqwbrqFJLs4bhdG7Bs3MiUG/8//elPHTvFWIFAKuDD6xLQsdpkkmADH9rbgUCJbObl+awXNWb9mZw8cLd7CKxu5HNzkjCK3QaZlZ52eUtILJ0+lMmxw81XbqAvXrxYOGTQ3aZPnz4JszBvHCYD06wuxmtwDDEUVSI3Iobz4aYNnaqk65CTh9k8hu3FcZOqIxA31+6//34BrV177bWWfV9tVwJUhx9+eKd+Rh0J+VglGdaLzj3sTyxnKn1KXpNtx7FJpyLOX9xAp552/dRKN17jr3/9q4DnCDER0LNKcuOWIchYN7afhO4YooJzlBmy4HW4Wcb241ySbSCQ2obd1V7qvJLIYY2OU5dddhm4UaSOJ/XvicpoN2CdzH1u5yIn4zHdOUt1qEsEgT7xxBMCVpP3PJaJY6O8vFyMjQkTJnQpQiLoVdWN12Eft0rmfLkRLTf1M5F3KusSli8dEChb2l8FJNOBS530MRW4S3fecgsCqXOCup5xu05i/dMBgVRXE4KeydZ7mdAwUyCQmzmc9Ujn3ldYWOikq4lj5NxIYNjKpY/HqGt2tT84ARPc1F+uOVIFgdJdM9DZJV297cacXOfxu5C65jc3kFxHcu2l3l+d3B/t2iGT87xco1KjBQsWCNcZ3sv4soDVukr2KwITrLfV/c2uk8r5PtEcq67bVL3cfh9yMnDS/Y7MslEvtqnb75l2a1W7uZuuoXx5h+2W6Pu5+h1X/V7SE7qq81Gil3zsQBm3Y81J26s62K271HWb+SUrJ+NZPaan+7YTDXrLMRoE6i0tpcupFdAKaAW0AlIBDQLpvqAVsFDgw92teHZ9A17e3Iglu1rRShAokkkQiI47ElJRQkrFQ4MZn8MeBFq0swU/pyMQQSABfRgVkW41EloxQx+d4J89eXt8HkwqzcHk0iBqQhF82tiOLaEwWkSoKaY9ZYrBMMaf4+HIZOgp808eZ2EHpP4p065BZshKOPQY4JUBQnl9XltHoE4gUG0oVlE1rJbZEUj2IZmP6qREF6BcH6YVBjCpOID9SnIwqSSIscVB9MnzCRciNUWiUexqDmNDYztWNbRhXUM76FC1oakDdeEIjh9ciIvHlmCgGQT6yACBZHvJPiHDt0k4SwJcbke+14ciX1Q4Kc0ZUoiThhdhXGmO26vq87UCWoG9oIAK69hBEJ999pnYIN+2bZvYAOfmvgzXkugtX3VzRX1YZYYA6CZkftCrbvCrb8ar7i0M3XDwwQd3AQjUfJO92W0nuRn04OYQH7ByY9Mu8QE2YZKbb74ZmzZt6hQOTQ35YbeZaw7XYQcCMXQVN3xZdzWp5xPK+OUvfwm5YePk4aDdw351k4YPT/nWMdvdnNiuBCPq6uqEM8p5550nHKLs8nbThzI9VPiAlyAH+x2hHNajb9++ltmwnV966SXRzjzeycahXXnlQ3GOQ8JIJ5xwQqf+TO3pAkK4Rd20UEPfWcER5r6UKgjEEAzcSODmklVfY31U6Ew6gahvJDOUE8tmhgTNIVhk6L9021S+pcsNRG7eUBu7DTErYINacaww5ATnNrpDmcPDqfMk33Sm4wrfLJfuHXaAi1pX1i/bQKCeai85b1NXq5A7ieY+tX3s+hS15X2Kc2tubi7OP/98sD8wOZn73M5F3QkCqZs+Q4cOFa5lZoc7OfdKJxnCdf/+97/Fhi/vWXaOPhwrnPd4f7JzBOJ9n7AuN/HNY1k9X73XyjAf6ead7rok3dBg2dT+cu4lwMl7wsknn9zFaVHeFwgwcN3G+cjOCcQ8r6quQ+nOW4nGlBoWxW6jXV2jqeCH23US65oqCKT2YacgcCY0zBQI5GYOT/feRzc8p0nOjTzevC6V15D9geVRQ286AYHc1F/mnyoIlK5uhCXSWWtQb7sxp4LsXL/QjaWgoMD2uwHvHZzL6aTj9P6YLGxwuvO8XZ0kXMp7EkHQUaNGdeluDLXK+TEdp0AViiLoTnBFBdHN6zb1u5jb70NOxk2635Hdzp9u5m7WK9n3hkTfS3pCV5bRyVrNDgRyO9actL2T9Z56zzKDQKrjktULEXu7bzvRoLcco0Gg3tJSupxaAa2AVkArIBXQIJDuC1oBCwXe2t6Mh9bU4vWtzVhTG0KbAIHokZPBJMNvqa5AMqQUQ0QZgEhFQQDzJ5Vj3hiL0GAf7TZCgyluLyoIJO1lFMMeASB1AlZiIIrP78Hpw4rwjeFF2N7cgVd3tGBZQxs2hsJoE+ZCUXREo4gQJFFBmHgeShl4QQkIWUEzamiquOW2ARBlQmLVYUlqyuvy30boNa/Xg6lFAcytzMOxgwsxq/+e0GBdQKB4ODRTWC3mozotGZY+rBLDfPl8XvgDXkwuDuDkvnk4pE8uxpUFURL0iYcNsmiUiPrSBaiqNYzVNSEsqQ5h8e5WbG0Jw+OJijYIeoGThhTigtElGGAJAtUDHQqIFXcwkq5ARttlQmOvD/neKMaXBXHkoEJ8Y2wJplbkZuLK+hpaAa3AXlBg9erVYkObDx/phsGHR3Rp4QOplStXCvCDP9WH+Opm1amnnipCWNDyn+dUVVXh2WefFfACH9IzqQ+reMzjjz8uQAq+JcxNy1NOOUW4sPCzHTt24L777sNTTz3VZXNSfZBoDsfDz7jhfPvtt4swSk43dewkJ/Dx3HPPiY1r1oPuKNw448N2bojy4TyPYX0JADHsF8OzMA0ZMkRszs2aNUvM+erGAR9u/+QnPxEgD6/Bh+yEKu666y4sXbo0Xhw7EIgH8C1YgkncRKMOBI9uvfVWvPrqq+Iz82a7k83wRJsubBOCIXTnoA6XXHKJCFHFjX1ubrDc1J39xPzw3i5vN31IiiQ309IJ4aa2O/sdN6OoOfsO63jOOecIfdkvCTRRnzVr1ginHOrMRGiIGy+JALFEQ5oPZbnRQZiF7caxxzwJcPGhM8fJ3XffLS5BAEC61Zj7E98clVAc+wJ1oasPxxfLnSoI1NjYKDasWE9qy/mBfVm296pVq+LzgtmhSn1IzU0n9psDDjhAlIVvuzIsDccKN7ovvPBCfOc737F849vpVKhu6vCcmTNniv5fVFTU5RJ2mwDUSrqOEfQhxMZQhxy73BTgXMR2UMPHqRsXcjzOmTMnrhHBFJ4j+woLYwaB1A2HRE5fibRwO7Z7or3UeVv2p0MOOUToybffCZIRrpPJ7LCl3qM4txL4YTtz/uS1Of/ecsstAlYlLMT2lyCfE33czkWJNpfkJjPrpo5Dp/2bx6nz78SJE4Vz0vTp00X/5Hhn3dmHVWBHHRecNziGqZ3s03Rz4D2H8x1TIhCInzNf6s6fTEuWLBFzEvuP+V7rNm9eP511SaJ7mOo2YwZsurP9U2lnHqveEzhncm3EeUOur7Zs2SLuQXReYLLayE52z+Fa4aGHHoqvI1KdtxJpybzNenKO53hU12gEKfm7Ou+5XScx71RAIK7d2Bc4fu0gOystMzH3ZwoEYvnczOHp3PtS6dMqCMTz1LmIa8fXXntNrCU4D5mhaicgkNv68/xUQSCek65u6Z6X6D6mgnVqGEh5f2Bf4zqE84kZOHdyf7RrB7fzvF3e5vsdv2/wfie/L7G+/P7I+z3D6l500UUprSHV0H7UhPPT6aefLuZDfg/md1e5RmVbm9cjbr4PORk76X5HzsT8me7czXqpUJ66Js7Ly+v0HVVqYF4PdbeuzNcNCMTz3Yw1J23PY9T7UqJ1F481g0BW9yb5nEB+/+J8x8Rx3dN926kGveE4DQL1hlbSZdQKaAW0AloBVQENAun+oBWwUGDhxgbcsbQK72xtxvbGdrQzVlZUjQXlUDbrsPKxk+MgkBK6ilAQk3QGigIVRQHMn94H8/Yrhc+AZsieLNzWjKs/qMI725tj7kKdgBwD+JAgiCyu6jikuuR4PPAFvbhwdAl+zHwArKprw9qmDqxtaMe6hjasb+rAutYOtBA0YVLhGP7C3wX0Y7gFxZ2IJJhiFMIMJ8myyZBWDqVNepipfrGwXR7AFwu9RhBoWlEAR1fm4ZghBZjZL1+487R0RASIw9BgD2xuwoe1DA1mCn3Geso2lELIsGMRwO/zYGxBAOOKAxhdloOJJUFMKQpgeEEAZblUt3NqaY9gW3MHVte1YUVdGz4yHIBqWzvQHo6KchHCCno9OHVoES4cXYwB+f74RURoMOEIpIBAcUcoA1aSocJUCCupiAkO8HiR441iUEEAXx6Yj3kTy3FQZZ6bK+pztQJagb2sAEEOPhDig1WrRAiAG07SEYAPHPnwnsCPXeID6WMLB8FlAAAgAElEQVSPPVY8sC0pKRGgCt/eZHJyPmEMQhZf+tKXOr2tSccZvtH6/PPPJ8yb5R04cKArZflAltADH6Qz/FCyxIef3/jGN0ToLz78VBMfILJMcuPVfC0JNjFc0osvvtgpZJL6IJ7wBDdh+UDTnOw0c/OwX+axceNG0UcI+9glbib/6le/Eg/tZbLL20kfSNSHeP1MgUCyrNxk5aa6Cm9Y1ZVtxc0Dq3ZO1kfMn1MHghCPPvqo5anMiw5FdFkikCQT4TGOD6sxy3O48c9xzTenUwWBmAc3F5kvfyYa41bjjH2YIJHdudx8Offcc4WGOTnuHAXVzQ+WM1EYI7tNAD48Z7iIv//97wJQsmtzwkInnXRSfNMpmUasJ4EyziPcvDfDPtkAArGuPdFe3NxgnyC0Y07UiW5YH330EdauXdtlc4LHJ7tH8RhumnD+GTZsWNL5Ry2D27mou0EgljXZ/Evo7oYbbsCYMWNE1Zz0aZ5D9yQCaxLIItTDpM7bhFEI2RJONCfO9XTRUjV3m7fMI1mbm9clicAB8zzBPAgecA7lmHeznnGyuZjKfSHZPYHX4pjhBvnZZ5+d0ia4k7k92byVSEvee9gOBIMJuFolthu1573DPCe6WScxr1RAIBXSI3zLjWwJr9u1l7yXup37MwkCuZnDnYxVtqn53ue0P8uxQViaEBDdwqzusQTLCc+rULVTEMhN/XluOiBQurqle14yF6433nhDzP+Jvl9YtaGb7wZO6uL0HmOGQpLNA3L+JmjO75epplAoJO57DzzwgGV/lOA7nSKtQv8mux+zPFbfh5yW08maxOr7XjLdEn3PZNnczN08P9n38yOPPDIOb1uB0d2tq5N7tZ0jEOvHtXy6Y81p2ydb77Hded8kzGsGgXgu4XCuyay+q/PeTniOYSEZ4n1v9O1UdMjmYzUIlM2to8umFdAKaAW0AlYKaBBI9wutgEkB8hMLPqnFLW9tx9JtzWhqi0BEW3IKqkj4JxEExDzjoaq8MUDFcKqJhQwzoBWGBisKYv6MSsybVBYHgVjGhZubcfW7O/DutibD4ceAc2L2Mka4sEjnqFzCEcfIj/+W/5GPyfFh3vhSzJ9agYocn3Cn2d0axsaGdiyvbsWSmhDea2jHhpYOhDqiaAtH0RGOxmQRdTUAINWFJv6Z4pxjHBp30lF/l22RiVBhEswROrOCBKyMuos/eURosGMq83C0BQi0cHuLAIGW1RmhwWTZ4nCVDO8W+8Dv9SDo8whoZ1CuH4eUBnFon1wcWJmHoYUB5Po98Mfdj2LNQ40b2iLY3NyOj2vb8NbOFrxfE8Latgiao0CZFyigcxBix+b4PDh9aBG+O6YEA/L3AEUCBFpugEAiBBif/ittL/uEOYybm9HvYX2AooAXB/fPw4+n9sERgzrbULu5vD5XK6AV2DsK8OEXH4gzpAjf9OQDowkTJojQFHxj3Ay2cMOEwATP4cM16ZpDpwdu6tKZgQ+l6SLAjWZzCCO66TCUCW3gCbbIB9jcyOSmAO3aE4Vn4rl0THnnnXfEBiUhHDqPfP3rXxc/zeHG3KjKsvKB+euvv463335bbFbLTdHhw4djypQpmDt3LqZNm5YQbCBo8thjjwnduPEqNabLEB/slZaWCj0YjkkNq6FuiPDBHZ1ouMnGTRVehw8GqRfdTKzgJzcP+1Xd+PCcb3Crbc4Hy9yAZx8h+CXDkcnzEuXttg9lGgRimdnWbF+6QfGh+oYNG8RGATUeP368cISi/uZ6uu1f5v7M/JgPXai4maKGLpB50QaeY0DtBzyHDhI8n2E2CJWlAwIxD7o2vPzyy1iwYIF4qMz2YnsTFmB/Y152II8895lnnhHjnxqyb9JZ7LTTTou7k7jRTZ4rw0RwviBwKGEI87UTbQLwAT83dzk+CatwXDElKzPbgO4cBCU4bzIx/yOOOELAWzxfvmXNf7N8MixHtoBAalt3Z3uZ+wTBNvYlwpMMN8hNPbqqWW1OsIx0qmJfZ5+WfYrzPucf3nOs+qOTuY/XdjMX9QQIZNdG7GvHHHOMGI+8f6iJc9n7778fv8eq90ne13mP4biU4WrUUBJm3QgBE1jk/Y+blFwb8F7LjT2rOcBN3modUlmXJAMH6PbA8Uc3JLY31ygEP9mHuqv9053fqB9dkZ588km8+eab8fUR1xuzZ892PYe6mbdYp0Rayvso758PPvigWB+yPuwzvJ9xbuQ4p5OHlRNauusk5psuCOS0ndR7qRsNMw0CuZnD0733OdFMnRsZBlQ6FLJvMHH+Jyw7Y8aMLmv2ZOPZnH+6a450QCDmna5u6Zzn5D5mnivlWiTR9ykn103UDm7m+WR5y/pwDcq1Fe9Vmfyex3agyyldKuX3SN5PuZbgdymCQvzMbj2SzvchJ2NGHpPud2Q386fbuTvZ+XQuvemmm7p8L1F16U5d3YJAspzpjLVU2l6dz/lMgC8kse9/5StfEfA23ZN4/7QCgeS5/F7C724cOzyXLpr8bkjnSIZP3pt9O1UtsvF4DQJlY6voMmkFtAJaAa1AIgU0CKT7h1ZAUYDhmepaw3hyRQ3++OZ2fFLVGjfbiTvgOFEsGQQkryEdeoRTjQGW8DMBBnkF0CEcgWZWYt7kcgECSeOdhZuacM3b2/Hu1iYDxDFAIAEBiVheMYcekehoZPyb1yXBQWccxXnIl+PFJZPK8csD+6IsJwaZhAmqtEcEELSpuQOfNLRjRW0Iy6pDwiloe2tHzCjJCGPWKRyYGhJM1UO6F8myyXLJoqr6SnAlVTCIwA3P5U8ZZk2GRJOOQL4YCHR0XztHIIJAjfiwvr2zvsLxSI21FhX1r/B7MDLfj8lluZhSloNJxUGMLPSjX54f+YE9b+/L6jW3R/BpbRuWErKqb8PKxg4BBO0KRVBvMFX5XiBgwEO+aBQVPi/OGmYDAtERaH3DHgBIAEFGOSUYJjuxVbg2J/3adIyMwDa9Ty5+Mq0PjhlaiIKAT0iuk1ZAK6AV0ApoBbQCWgGtgDMFuClMxxy6kxC0+iImFYpiuDwZBm9f0IIbnnToInBDWLQ3pGSbtL2hDrqMWgGtwN5VwMnG+94toc5dK6AV0Ar0LgXkvGoHAvWu2vTO0moQqHe2my61VkAroBX4IiugQaAvcuvrundRgCGattS34/EV1fjz2zuwvdUDdLR1n1LkQyQEJGEaCa8IECiKimLDEWiKGQRqxDVvbce7mxv3gD7CCSYKdESMMF1K0SW8IsNjqTBQNApf0Id5U8sxf2Y/VFiEr6ID0K6WDqyubcPbO1uwtCaETxvbsbM1jKZwFK0dEeEQFAsPZjgACSclowzS6UiAQEr4sETqquc6bQXFdUdQXNL1iOerocEkCMTQYIMLMbNfXjw02CcMDbajBfczNFh9mwECGXCRUTdemg4/uT6PcFAam+/D9OIgDqnMw+TyXAEA5VFjJXVEomjuiGJ3KIyNTR34oKoFb+9qwZKGdqwPGaHnjFP41r/gmQy5Aoiiv9+Lc4cV4dKxpV0dgURosAaAodskrCTbQjgCGQ5BvH4qDlcJdSewFsCofOCKqRU4flgR+uf7hXORTloBrYBWQCugFdAKaAW0AskVkG/b0/XpggsuSH5CLzuCTit8A/zzzz8XLiZ01LJKfDP/sssuE44RdJ7hBse+krhpc+ONN4KAk9twlT2liQaBekppnY9WYN9VQINA+27b6pppBbQCe0cBDQLtHd3VXDUItPfbQJdAK6AV0ApoBVJTQINAqemlj97HFaAb0JrdrXhqZQ3uWbILu0Le7gOBBKRigCpx1xrDFUg69USAiuIA5s/qh3l2INCmphhtI62CROgqwh4KkCNpErafGQTi7wSBAgSBKoT7kBUIxFMJA9W3RbArFMaWpnasrW/D8poQ3t8dwmf1bahuCccgJBUEiofSUix/5Odx0IexuhRoiJlJuxn1J3WRQJG5L8bDkKnHKP+mE5BwXYr9zev3CHDnmL55OHpwAWYoINAagkA7W3D/1mYsrWsznHWMaxk60zOp3O8Rzj8zynMwvSwH40qCGJDnR0mOTwBC5lRFkKqmDf+rbsUb1SF83tSBmlAYu9vDaCVEJcOZyRPjTkv8QxSFAR++PbwIPxlbikHm0GBxEEjVX/YFwyFK6q32B1djOgYCDcuL4qIJZQIEGlkcRKGFA5KrbPTJWgGtgFZAK6AV0ApoBfZBBRj6QYZuIyjC0HP7YrrnnnsE3POlL30Jv/rVr1BUVNSpmuFwGHfeeSfuvffeTiER9wUtGEKJIfqGDh2Kyy+/PKMhK7tTHw0Cdae6+tpagS+GAhoE+mK0s66lVkAr0HMKaBCo57S2y0mDQHu/DXQJtAJaAa2AViA1BTQIlJpe+uh9XIFdTR34cHsznl1Vg8eWV6Mq5AHC7d1TawEBEXiR4asYqksBYAiSJAWBdsQcgWQIrS4QkGEnIz4naKLkJ8EY4VrjiTkCTSnH/Bn2IJAqBKGgbU3t+KgmhMVVrVhZE8KG+nbsau5AfWsYDH0VJhQk3Yl4soSVuoBABhClAipdQCBT+DTJ2XQKOybBH5I+FqHWVBDIFwOBju2bh7kWINBrO1vw8LZmLKlrQyQSayavx4McD1Ds86Ay6MXIggAOKsvBrPIc7FeWg375/k59hdUJhSMCntrRGsba+nZ8WN2KV6ta8VZtGzqojQyVJs+Uv6v1N7TzBby4cHgRrh5XhsEFsfBtTJ83d+AqCQK1G85Css1lWDA1HJjsL5no2f4ABucC54wpwXHDijCpPCceWi4Tl9fX0ApoBbQCWgGtgFZAK7CvKtDc3Iw77rgDs2fPxqxZs0BHyH0xffTRR/jBD36A+vp6nHrqqcL5qLKyUlSVIdGefvppAQExXXvttTjuuOP2GRneffddvPnmm6LOJSUlvaZeGgTqNU2lC6oVyFoFNAiUtU2jC6YV0Ar0UgU0CLT3G06DQHu/DXQJtAJaAa2AViA1BTQIlJpe+uh9XIGt9W14e1MjFnxShwWralHNqGDhju6ptYR+pBsQwRwJf8QdgRgaLCDCdVk6Ar1tgEBx9x/DCYjwh4Q95E8VnBHwkeGQY+Tvy/Nj3uRyzD+wr60jkFkIutg0tkdEqKutdAiqa8P7Va3iv3X17aht6QAIpsiwZCyLDF2lOhjJCwsQiL8YbkbGP8XfZJgv8TcDahJhv/gHBfyRocDiIdboWsO6dq6v1+vBtKIAju6bGwsN1r9zaLA3drbgqW0tWFbfBqJgzCYHwKAcHyYVBrB/RQ6mVuRiaIEfFUEfioJeEVpMTRKW+rAmhFd3tmJFfRs2t4axPRRGbVs4FsZN1lecaHY8Un6PAgIEGlGMq8dbgEDLq/HQ+oZYCDCpkQgJZoRrMztEZapX+/wYkAN8bWQxjh1ahBmVeeibtwdSylQ2+jpaAa2AVkAroBXQCmgFtAK9U4FoNIoXXngBN9xwAxgqzCoFg0FceumlOOOMM3qNa07vbA1npdYgkDOd9FFaAa2AvQIaBNK9QyugFdAKZFYBDQJlVs90rqZBoHRU0+doBbQCWgGtwN5UQINAe1N9nXfWKbChNoSF6xrw7zW1eGVtPWrb6MrTTSCQOTRY3K3GcL4RjkBRVBQ5BIGoJqGSTg4wMjyYdBoyOQ4RjqEjkNcDX74f8yaVY/4BzkEgtQFbOyLY2tQhQoUtqQ7hk9qYQ9DWxnbUtHQIhyABARFUiYcOU0AV1SVIhYEkMMTMpFuODHElQ6sJ/sYI+yVdlviTGjJMVRwC8gKBWH29fi8mFwfw1co8HD+kEIcMyBcgT0tHBKtrQvjfzhY8s70Fy+vbEUYUJX4vhgR94hyGAptWkYvRpUEUEDJSEhmllnAE1a1hEfrr4/o2vFfdird2tWJDcwcaVSBHOjipdYuHPjOgIglAMXyb34uLRhbjqv3KuzoCLdttgEAGJMWCqCCQ+N0AxTI58nx+VAaBuUMKcczQQhw+qAADTM5ImcxOX0sroBXQCmgFtAJaAa2AVqB3KrB161b885//xKJFi7BhwwZRieHDhwtHpNNOOw1DhgzZZ12ReluLaRCot7WYLq9WIPsU0CBQ9rWJLpFWQCvQuxXQINDebz8NAu39NtAl0ApoBbQCWoHUFNAgUGp66aP3cQU+3d2KF9bU4cVP6/DWxkbU0womEu6+WktYRboCxeJPxQAW/hc2QKBZCRyBNhmhwUQpY+fEXXhkeCgJzhAqiTsQGa5ABGUIAtERiCDQ/n0cOwKpwpA5aYtEBUhT00YoqB0f17Thte3NwiFoc30bmlvDMTcfAin8KaElCa3Iv6vlVcOexV2OpHOQAjiJcxR4RoJWqraEdoIxMMgT8IpwXocPyMNJw4tw+MACBL0eNBsgEB2Bnt7Wgo8a2uFFFGPy/Ti8PBez++YKJ6DKPD+CPo9oLpmoAeu/uakd7+1sxeLqEN5rbMOGpg40hsIIhaMQvSkO6Uh3IxnGTHFCYl8Q/WEPACVAoFEEgegItCcMmQgNZgUCSY0lACQgJCWPTPRsrw8VQeDLAwpw9NAYDDSkMJCJK+traAW0AloBrYBWQCugFdAKaAW0AloBrYBWQCugFdAKaAW0AloBrYBWYK8roEGgvd4EugBaAa2AVkArkKICGgRKUTB9+L6twKpdLXhqZQ1eXluPD7Y2obGDrjzdBAJJ5xfpakPXGhnWSsIrBIFkaLCp5fB5PMJMhzzHwk2NuEaGBpPgjAA/AHREjLBThiuMbDYRLotxrgwnIIIxEgTK9WHeRDoC9UFFjvvQTnQA2tTUgQ+qQ1he3Yr1dW3Y1NCGLU0dqGoJoykUjpVTDREmQRUjupUotgoCqSCLOM+oWOeIXLFrqvpKwErUNwZAeQI+jC7PwaED83HqyGLMGbwHBFq5O4RXtzfjyS1NWF7fJnSfVhLEqQPzcXj/fEysyBUQkEyRaBT1bRFsawljdWM7Vta1YcXuVuEG9GlrGHRLEo0m20k4ASluTbyQuQ78mwx9xvLTEShAR6ASXDUhAQikhmGLOwIp8JEMuybL4nZIe30oDUCEBKMr0NdGFmFEUdDtVfX5WgGtgFZAK6AV0ApoBbQCWgGtgFZAK6AV0ApoBbQCWgGtgFZAK6AVyAoFNAiUFc2gC6EV0ApoBbQCKSigQaAUxNKH7vsKLN/ejIeXV2Phunqs3NGC5nA3gUACUlFcYAh8EFJR3Wt4DEODEQSiI9DUCmsQaEtjjCKR0Id03GEILgIo8WTkJx2HJAQkQ4Pl+jFvYlnMESgDIJB0CKILTm1bGJsb27GiOoTXd7Zg2e5WbGxoR2MoAk8kiqg5nBl/7wT9GE42aigt6XKjhgmjpiroInUWzkuGvobbksfvxfDyHBw8qACnjyrG0YMLkePzoKk9gmVVIfx3axOe2NiAj2pCol2mlefgrKGFOHJAASZU5CDfCAlGCKihLYJPa9vw7u5WPL+rFUvq29DSFkZ7OIpQJCqqIv5Pll86Ncm2kWHR4n3CaKt4+WOUkC/gwUWjSuwdgTY0xAAwpnh+Ml8FRMqkK5DXh2J/FFPKc3HUkEKcNaYEo0s0CLTvz5a6hloBrYBWQCugFdAKaAW0AloBrYBWQCugFdAKaAW0AloBrYBW4IuhgAaBvhjtrGupFdAKaAX2JQU0CLQvtaaui2sFPtjajHs/2IVX1zdg7e4QGMkKURWmcZ1F7ALSrUaCKwLOUUAVGRIqgj0g0BSTI9BmwxFoS1PsmnH3FyP0FkEg1YUmnq8RdoxOQIRiCLQwNFg+QaByzJ9ekREQyKxUQ1tYOAR9XNeG1bVtWFvXhs/q27Cxvg27mjvQSocgWV4VBJLyi/oZDkISdpLHC05GWuoYIIz8mwgRJsOtGXUmZ+PzYHh5LmYNLsDpo4txjAICfVgVwitbmvD4hnp8TBDI68Gk8hycPawIXxlYgEkEgQJewdxsa2rHqtoQ3tnRisVVrXivrg07Wzv2uP/IYhmM0p42sQFzpHuRCAkmgSDFEYggkJ0jEEEg6Qgk4Cr2AaNvqGHVJCyVie7s9aLQB4wtycGcIQX41vhSjCvNycSV9TW0AloBrYBWQCugFdAKaAW0AloBrYBWQCugFdAKaAW0AloBrYBWQCuw1xXQINBebwJdAK2AVkAroBVIUQENAqUomD5831bg3c1NuPPdnXh9QwM217chREeg7gCBKKMAPfgPjwKqGP+W4EqUjkBBzJ9RiXlWINDiHWCZRZKuMwRARMgtAzRRYRnVYYZOQNKFyOeFryCAeRPKugUE2lO0KDoiUdSEwsIR6P2qVry2vRkrq0P4f/bOA0yusmz/98xsr9nd9B6SUJPQIRQFAaWjSBMVRQTUKFgBCWD4sHzYP/zUz7+iqBi6IIL0Kr0JhEASSCA92WR3s73N7sz/ut85z+Tds1POzJnZ7CbPucTN7pzzlvttZ877O/ezoS2MrnAEUToE9UXNz7irDevH3/sspyD53FSe7eSEv3J+jYfVcuvrhPQKBAOYUVuM+ZMrDAhkOwIJCERHoLe3dcdAoJpinDM1BgLNG12M8sIgwpEoXqrvwsPr2/H4xk68ta0XHX0RRKm9tAkLJnCP/C3OLFnhwWxgSNqfPw0sFqubCQ2WMQjkgGF2f8jlMA4EURoCplUU4qNTKvDlfWqwd42CQLmUWNNSBVQBVUAVUAVUAVVAFVAFVAFVQBVQBVQBVUAVUAVUAVVAFdhxCigItOO015xVAVVAFVAFslNAQaDsdNOrdlIFXljbjhteqMeza9qxtSOM3sgQgEACiUhYMGorTj1RxxHo0LFYMDeJIxBBINtthhAQYSABP8y/HfBIXGZs9yEHBgqVFsRAoByFBkvXRZp76BAUxoqWXqxs7cWq5l684zgFNXT2IUKHILseA8JrucJdCezEc4wDkOMCZIdgC1qh14J0BApiek0x5jM0GB2BpmwPDfZGQ7dxBLpzdRvebu416c2pKcHZUytwnAUC9Uai+PfGTty7us2cv7ypJ+bCw8OASfIP/twO9JjPBfwxoJJT3rhzkQWHiStQlKHBCAJVYeFetZhcHopLvLazDwvfbMRiOgJJngJN2UCVwFISTi1dI3n5PBBEcTCKCWUFOG5yBS6dV4u5tSVertRzVAFVQBVQBVQBVUAVUAVUAVVAFVAFVAFVQBVQBVQBVUAVUAVUgWGvgIJAw76JtICqgCqgCqgCLgUUBNIuoQpYCjyzpg0/e2Yznl/bjubufmNAY4CafBziCETQg+AP/4uHCgvG3HqQAgRaZ4UGI1QiocFMWC0nJBSLLjANkzOwkRWCjHlIaLDiYCw02BCAQDaPQledpu4+vN/ai6fru/DvzV1Y2dyDhvY+dPX0o48uQXEgyAKAJORVPIyYA96IrsZNxwqvJe46DmwTKAxiWk0xDp1YjnNmVeEkGwTa6oBAdAQyIFAsNNg5Uytw7MQyzKsrMY5ABIGe3dSJ+1a34/H17Xi7sRuRsOPGZIfk4r9NODMrHJjbDUocmuIuTU6fYHlNVwgYEOiimdW4aq+awSDQkiYHBHL6qwGBnPBwtkZMSiCxXPTrQABFAaC2JIRjJ5fjsv1GY986BYFyIa2moQqoAqqAKqAKqAKqgCqgCqgCqoAqoAqoAqqAKqAKqAKqgCqw4xVQEGjHt4GWQBVQBVQBVSAzBRQEykwvPXsnV+CpD9pw/dMb8cK6DnSEI4ahyRsIZCAVgXMcCCgeEsoBWAgCVRdhUSJHoEQgUFIXGDacE6LKQEcEgJzQYIVBA7qESkJD6ghkd6VINIrmngjWdISxsjWMNa29WNHcg2e2dmPFth6gIwz0RgY6H8WdbhwIShyDRFdmEHdbEocg0RmIgUAlOMQBgU6eut0R6E3jCNSJO0xosJ6kIBAhpmc3deH+NW14bH07ljYQBOoHbEiJnUhAJpbZaYp4/U0ZnX4goBb7AdunyAG1HLeoUHEIF82qxsK9azHF7Qj0VhMWr2mL5cVD4B8BguTvkn+uALdAwBS1sjBoQKArDxiDA0YrCLSTT5VaPVVAFVAFVAFVQBVQBVQBVUAVUAVUAVVAFVAFVAFVQBVQBXYZBRQE2mWaWiuqCqgCqsBOo4CCQDtNU2pFcqHAE++34vtPbsSL69rR2x9FJCoxt3KReoI0mDwpCnGuIaBTaDkDIeAdBCLowbBgAi8JgCLZCvghIBABIOMIFAtDNdShwdxqSFQv6t7Y1Ye3mntxx8ZOPFPfifamHnR1hNHWF0EfwRbWUwAXMWwS8MVOWEArqbPlEBQoCGIqHYEmVeCc2VU42XIEWtLQY0J93bG2DUu3SWiwwY5ABIGe29yFf61uw6Pr2vFWIhDIHapN2kFCh0nYNimbhG9j2xSHANNO29voot1H4cq5tZhaXhCvqQkNRhCIocEE+GE+0ifc2uQUcAsgGIiitCCIYyaV43sHjcFBY0rzNGA0WVVAFVAFVAFVQBVQBVQBVUAVUAVUAVVAFVAFVAFVQBVQBVQBVWBoFVAQaGj11txUAVVAFVAF/CugIJB/DTWFnUiBx1a14nuPb8DL6ztAl5pcmaYklSgersuBgQgCOe4vxiUm6oBAh4zFgrk1CAUChvOhscwTxhFosymrcb6R0GASgoqgTD+taZyD58RdiJx8CJvYjkD71GDRgWNQRwBlBx59kSgae/qxsqMP77eFsbm5B282duPhrd1ooENPexgwIbhYSIbbYhgsRxipstRVXJYEBnLCbAVCAQMCHTKpAp9KAAI9vrEDt69tx1LmFwDm1KQKDdaGx9e2420DAjnhuEx7RBxnHlc4LgnNJTBQvKwSyswJCyawlgkbB4SKQrhw7xpcuf9oTKssjLfQ2o4+LHyzEYs/aIv9jXWU/uAGkSSMXM4i3gXAXlkQDODYSeW47pCxOHisgkA7cPho1qqAKqAKqAKqgCqgCqgCqoAqoAqoAqqAKqAKqAKqgCqgCqgCOW0ml2IAACAASURBVFRAQaAciqlJqQKqgCqgCgyJAgoCDYnMmslIUeCRlS24+tENeGVjJwIEgfJZ8EShwQysEnN/MT+jQF1VERYlA4Ged0Agni8AkB0SKhbbbLvjUNx1hunTjYhuM6HtocHm1GDRAWNQV7JjQSBbdjoEbeoI44WmHuMQ9MbmTnRs7UJHWxhd4QgixgWJMJAFAg1y2XFCbYm+CEBAoEMnV+CcWS5HoMZuPL6xczsIhOQg0DObOvHP1W14Yk0b3tnqgEDMnxCQhC+TskmHSgQCiRPQgDZywrcZKAwIFQZx4ZxaXHnwWEyrskGgMBa+2oDFq1pjbZ2oP4jlEsXNqSNQrLWYLR2BfnjoOBw6TkGgfE4dmrYqoAqoAqqAKqAKqAKqgCqgCqgCqoAqoAqoAqqAKqAKqAKqwNApoCDQ0GmtOakCqoAqoArkRgEFgXKjo6aykyjw0HstWPjoery+uQeI9Oe3Vgb8cLKgW0/QCQHFMFCOAwxdbgwIdOhYLJhXO9gR6LnNeHlDx2Dww8BADhhjHHOYD4EgCzIS2KjQAYFKQ1gwpxaLDhi9wx2B3MITBmoKR7C+qw9LGrrx3Lp2/Gd9B1bUd6Krq8+pn3OVgW9EVweKodbUV+ocDCBQGMT02mLMn1SOs2dW4UQ7NFhjDx7fYDkC2SDQpHLMqytGeWEQvZEont3UiftWt+Hx1W14e2sXInRiEtBGQCAJ08bfnaYY8FMgIHOh1UbGIWp7PwkVEQSqGwwCtYex8MV6LF7REnMgcsChOMlm6u+EnJM+Jx/mhHaLpX3UhFJcP38c5isIlN+5Q1NXBVQBVUAVUAVUAVVAFVAFVAFVQBVQBVQBVUAVUAVUAVVAFRgyBRQEGjKpNSNVQBVQBVSBHCmgIFCOhNRkdg4FHny3Bd99ZB2WbO0D+sP5q5S4AfGnYT8c+Mc49DggiPNZXWUhFs0flx0IJM4zEj7LxJeyXIeYF/MMBREqLcAChgYbhiBQOBJFW18E9T0RvNXYjafXtOOlde1YtqkDnQYEEiEThAeLh1pzdCUQ44BAM2qLcdikcpw1qwonTq5AUSiAjnAESxp6YEKDrWmLhQYjCFRbgnOmVuDYieWYNzoGArFcBIHuX92Gx3julm7HoUhCgRFKigKEg4xzkdPeTNAGcJKCQFLmWFc0ocHm1uLKg1yOQG1hLHx+Mxa/sy0GApnwX1b3dYNAcQBNQpFZP7Pp9QYwC+HIsUX4yWHjcNi4smxS0WtUAVVAFVAFVAFVQBVQBVQBVUAVUAVUAVVAFVAFVAFVQBVQBVSBYafA+++/b8q02267DbuyaYFUAVVAFVAFVAFbAa9rViAaJUmghyqwayjwwLstuOLhdVjaGAH6el20Rg41kPBNhl9xnHoE0ImDOkHzWV1lCkcgd2gwAicET5imuNDYxWZ+A8KPOeDRMAaB+qNRbOnswyvbenD35i68sakTzVu60NzSi/buPvSzngSBzFTl1J0QjITCEocluutYrjiBggBiIFBFQhDosY0duINwTzNBoADm1BTj7KkVOG5iGeaNLhkMAq1rx1KGBuvt3+7GJI5A/GlChTmNYQNB/JPpD84/+G+BwfgnthdhLQMCBXHhPk5osEorNJiAQMu2xdqfh4SIE3comzwiuCP5GNchgcOoURb93IBshTh8dAF+RhBovIJAWaiol6gCqoAqoAqoAqqAKqAKqAKqgCqgCqgCqoAqoAqoAqqAKqAKDEMFvG6qDsOia5FUAVVAFVAFdjEFvK5ZCgLtYh1jV68uHYEuNyBQvwMC5UkR4whEFxUnfQGD4jCQA2dEAeMIxNBgcxOEBiMIxNBgTEtgEwPGuEAgfs7DABsCAwkAEvs5nByB+iNRtIYj2Nzdjw0dfVjT3IOXG7rxz82d2NzYDbSGAQI34nwTxxWdutugjVtTR/tAKIDptSWYPzlBaLCGHsRBIDoCBZKDQM/REWhNOx5d246lDV2IhAn8OPpLeLY4CCRhw1z9ShyiTFgwCWfmwDoEdQpj7RcqTAMCLW+OAUc8BASL/7QciaT/DYLPLNckG1YTcCjZcHBAoCNGF+CnCgLladLQZFUBVUAV2LUUaG5uxje+8Q0sXboUv//973HAAQfsWgLsBLX9z3/+g4svvhhz5szB//zP/2DUqFGmVh988AEuvfRSbNq0aadv20ceeQQLFy409b7oootw4YUXIhTizXjujq6uLtx6661mjOy3337xhLu7u/GDH/wADz30ED7/+c/jkksuyV2mmtIup4CM5wkTJuBXv/oVZsyYsctpoBXOrQL/+7//i7/85S844YQTcPXVV6OkpCS3GWhqWSsw1Ot3U1OTWcdOPvlkTJ8+PV7ufN4vRCIRvPjii3j33Xdx/vnnZ63Vrnqh3mOM/JZPNs791izV/cJIGnd+559//vOfuO6663SN89uhhuH1XjdVh2HRtUiqgCqgCqgCu5gCXtcsBYF2sY6xq1f3wfda8N2H12PJ1nB+Q4NRaAkHJeAH/0YwozAWqsu410ToCFSIRYeMTRwa7Pl6vLy+PX6ugUAM+OG4zxggxqFkgsEYCBSIOvmEtjvPBIcPCERmpqm7DytaevF4fRdequ/CusZubGnrRVNPBGECQL1OPVk347rj9FxxWBoQdsuBW+IhwmKgTaAwhKk1xTh0UjnOmVWFk6dUoFhCgzX24PEN7tBgxThnauWg0GDPb+7CA6vb8MjadizZ2oUI9af7jkBAAuL09cfaxi6b4Xsc4If/FHeoeKg4CeUWc4cyINCcJI5AL9ZjMR2BCCJJu/OnDQLZWslgF8hHwoXZcJATNs70SxNSLckM4YQG+9DYIvxYQ4Pt6tOo1l8VUAVUgZwooCBQTmTcoYkM9UbiDq1sgszb29tx7bXX4qmnnjKbm1dccQXKynLrmkiY6vLLL8eyZcsGQVW6STfcesTILo+CQCO7/YZj6YcjCNTb24u77rrLAEq1tbU48cQTcdppp6G6uho33XQT/vznP+O3v/2tAVx35mMo12+uXwS/i4qKBkGGfjfik7VROBzGDTfcgNtuu01B2Sw7st5jZCncMLpsqEGgkTbu/M4/CgINo86e46J43VTNcbaanCqgCqgCqoAqkLECXtcsBYEyllYvGMkKPPxeC658dD1e39wDRPrzWxUbBBJ3IAJAJpSVBQJVOI5A8xI5AtU7jkBwgBgHApKwUCZElg0COWGoBDgyoEcM8jCOQHvXYNEBo1FXnNs3ldMJySK2hvuxobMfq9vDWN/ai3e39eClxh6809SDptYeoNtpj7jbjlMvCYVmfnVChElYsLjzkuW049SXINA0CwQ6yQKB3mzoxuMbO3H7mna8TUcgRE1osHOmVeLYSeWYV1ccDw1GEOhfq9uMI5ABgVgecSqyIZw+xylIQnfFRXGDQASV2A+skF0sswGBQk5osDGYZocGaw9j4QsEgZqBcH8CEMgBpwROcgd8HABOOY5EtpMSISB2CYGBTH9luR1djeNUAEdPKMV/zx+H+eNK0zW5fq4KqAKqgCqgCqRUQEGgkd9BhnIjcTiq9fzzz+Nb3/oWJk6ciJ/97GfYbbfdcl7MVJsUukmXc7l36QQVBNqlmz8vlR+OINCdd96JH//4x2be5rFx40YUFBRg/Pjx2Lx5M/bff3/zeVVVVV40GS6JDuX6nWpu8bsRn0xPXR/99zTV0L+GOzqFoQaBRlqf8Tv/KAi0o3t4/vL3uqmavxJoyqqAKqAKqAKqgDcFvK5ZCgJ501PP2kkUeGRlK65+bD1eWd+JAKIDzFtyWkU77BJzIUghAJC4rxAG6o+irqIAi+aPS+wI9IIDArFwcXccwkB0gokAhE8E8hCIw/xkfg5sQgcigkAlISzYpwaL9h8aEEhYHbIyzT39WN3aiye3dOHJzZ34oKkHjW1htPdG0NsXQX9fBFEbqpHwZ9Qt7n7juPBIWDCjMV2WHKiKJ0q9QwEECoKYXlOMwybFQoOdYIFAb2ztNqHB7lzXsR0EGpUCBFrThkfWtOMthgYzoI8Tqo3/7hOHJgvGkc4kZRc3Hv6ddTKuUI4bkLQXjZyKnNBgByUBgRgazDgCWeHhTP6OcxLzM+BUmt4s5YmHlHO0NPo5fYe6mjJS31ixj5lUjh8eOg6HKgiU0+lCE1MFVAFVYFdUQEGgkd/q+dpgGAnK0FXi+uuvN25A/HnIIYfkpdh+NynyUihNVBVQBVQBDwoMNxBINqn5sJThLEePHo0333wTixcvxrPPPmsgIIa13GuvvTzUbmSfMpTr946ADEcakDCye5OWfrgqkK9xnmxM72rjTkGg4drz/ZfL66aq/5w0BVVAFVAFVAFVwJ8CXtcsBYH86axXjzAFHlvVikWPb8DL6zvQH40iGjWxpnJfiwEgkAWsxCEgB9ZhaDA6AiUCgdZ34GoDArXHymc75dD5xYQJc0KE8XPJMw5wCNQRMkBH3BFo/7ohcQQi5LOxqw/vt4UNBLSypRevN/VgaXMPGtrCiHT3bZfehLRygBYbamG9DPTiAlyk2fjTAVXi9ScAZUKDBTGjthiHTSzHWbOqcOLkChQ5ocFed0Cgu9a24+3mXpMHHYHOnlaJ41yOQC/Xd+HBte24f3Ub3tzaFSsnqRi7zHbbmNBhziHwlhsEEkjLhrcIAkloMDcI1BbGQoYGIwgk8JfJkzCYBQIJBOS1S7vDmEkYOxtWo5YhoLAwiGOmVuC6w8bjYAWBcj9naIqqgCqgCuxiCigINPIbPF8bDCNfmdzVQEGg3GmpKakCqsDQKjDcQKChrf3wzm0o128FgYZ3X9DS7bwK5GucKwgU6zMKAu28Y8frpurOq4DWTBVQBVQBVWCkKOB1zVIQaKS0qJYzJwo88X4rvv/kRry0rgM9/RFE8g0CSXgwgXRMCCYHAuK/CQJVMTRYAkeg9e24+kXLEYiACd1gJPyTgCgSGowKWY44xtmFIagkNFh5YSw0WJ5AIMO8GF4nipbeCNa3hfFqYzee3tyJpU09WNcaRnu4H/390e0OQNsvirna2GCTQDR0PxIYSOpoQnNJSDRHT1NPgkGx3wNFBZhRW5QUBHqcjkAMDdbM0GDAPhYItK8TGqwvEsVbTT14akMH/rm6HS/Vd6LLduSx20IcjWxHHqkDM3DDS5bbjmm3iBMabE4Nrjx47MDQYASBGBqMIBA14hHXy3Yloi4+h4obWmKXDQVQUhrCsbtV4XtHjMeB48t8ZqKXqwKqwI5SoL29HQ888AAeeughvPPOO+jr68Ps2bNx4okn4rTTTsOoUaMSFo3QBh92Pfroo3jvvffMddOnT8dHPvIRnH766fEQC/bF8pDwhBNOwNVXX43Gxkb85S9/wdNPP23+XVdXh6OOOgqf//znMWnSpKSSZFvmrq4u3HfffQPqmq7MsunOsjHUD90+brrpJlPe/fbbDxdeeCHmzJmDH/zgBybd3//+9+b3J598ErfffrvRlMfee++Nc845x+hTVFSUsG7RaBQrVqzAHXfcgeeee87kwVAU++yzD8466yzMnz8/6bXZ9B/mxxAY//rXv/DMM8/E25HlO+CAA0wfOOaYY1Bamrvwjz09PXjiiSfAUBzUJhgM4sgjjzQ6jh07Ft/4xjewdOlSoyPL4D7YhuxzbMe3334bdGFhOA9qQ30Ziikg7nYJRNmwYYNpF7Yj6866Ut9TTz0VH/3oRxPWVTYuv/e97+GUU07Byy+/jL/97W9gf2b+HC+8nv0+lVbZ9Nsd0Ubp+tLWrVvx97//3cwb1JBjg3U/99xzsWrVKlx88cVmDNBdQeaPdPCK33qyHdxjjuPz/PPPN848v/nNb8xcwzbkvCZHLtqWZecXbfarF1980XO/YhkS9Qnque++++LMM8/EgQceiFAoFr7XBuXcbcQ585JLLoGXN685Bjnncv6WPswxdPzxxyedu5mf37GXrl8l+jyb8ZpNPnY/4PrEEG9//etf4/O33Zc4ZzU1NZl52h4DvI7tUFtbm7AI/f39xmnk/vvvx6uvvmr6CQ+29xFHHGHmELY707ePXPRRppeNluk26/30/WzaiddwrHP+dvffVGuAvY5zXurs7MQtt9xi1hK59+AcdvbZZ5v2i0QiA+Z5/s41nOsU83G3UaZ1sccp5ySuPffccw/uuusurF271qz7hx56qOlPe+yxR9I1jeVin+J6+tprr3m+Z5A+xfS/9KUvmbmTa9qyZcvMmsi197Of/ayZO911TTeXUwt3/RLNuXIfWFJSMkA+zk+vvPKKaV/Wje3Dg3PU0UcfjY9//OMp1/ls1lmZXzO9p7ULns34ynQNyLSfJTo/H+s306R2jz32mLmPlPY66KCDzDq25557xvuR3X/c5ZP1OVkfs/tVpvfa0ufdebrvVfg5+xznhscffzx+n8lQcZwDPvaxj4F9N9l3o0y0yEV7pkqD8/O6devMvGLf83J8c65zf6fI9PuO3He4y5CNfu45mnObvcZ6nROzvb/Jpsz5bL9s7xekTPkY5+nm9kT3C5mMu2zXs1y3Q7o1TsYV10x5fjF16lQz151xxhl4+OGHcd1115l5gs863Gucn3r6mV+yeW6Ta21HenpeN1VHej21/KqAKqAKqAIjXwGva5aCQCO/rbUGGSjw9Adt+O9/b8ILa9vREY4YlsJAJvk44vCPA+jY7i/i2hMB6ioJAo0dHBqMIBAdgdZ3xCCSeOgsxwFGwkMJeBJ3c3FCgtnAER2ByguwYO/avIFAneEINnb24d3WXrzXGsb7zb14t6UH77X0YlN7GJ09/bE68BAASAAfcQESEEigGYGdBG6RcGBMQ/4mcFW8vjG9GRpsRl0JDptcjrNmDnQEiocGs0CgObVOaLCJ5ZjngEDMfmtXn6nDS/VdeK6+Ey80dGNzW9iBsiQkV5yCipXLDuMmfcs2n3KX2XEYiocGIwhUVRjvlWsFBFq2LaYh049r5gBU5u+OwVUuurSkEQigIARUlRbg2JlVuPLI8dh/goJA+ZgyNE1VIN8KvP7662ZjfNOmTQmz4oMtPszig3I5+ACM0MgPf/jD+AaN+2I+sL3sssvMxrK9iSQPCfkgnRtMv/rVr9Da2joob16fLLRONmVmBoROrr32WrNhn+hgnt/97nfNhpwNksgDwcrKSgOMcLNOjrKyMvz617/G7rvvHgeBfvSjH5mHgHw4mOg4+eSTccUVV4DX2gcfXt944424+eabDVSV6CAkddVVVyXdaM6kv/AhMzdCCUgky4/pcaOAujFcht+DG9/f//73zSZfoj7DTVYB0hKBQOnakBs1CxYswKc+9alBwBTre++99xqYixvJiQ62L/v7tGnTBnwsD7K/9a1vmc372267LeH13Fxh+yfSKpt+uyPaKFUbpxv71I/9+yc/+UlGIJDfejY0NJg+Sggn0cH+wDa/++67k4JA2batl3FLXRYtWmQ2r+2DcxHnnGRzEs+154tcgEBr1qwxGhCiSzYPsqwf/vCHB8yDfsZeNvOGn/GaTX72GCfMxrnCfXB+WbhwoenbydqNawHnGEIL9kFwiGtmsnWB5zL9L37xi7jgggvi8Bf/7nf+8aNlKhDIT9/Ppo14Tao1RDT86le/ik9/+tMDNLQ3mQks/uIXv0h4/8I5nGsUoYY//vGPg9ZGWWPOO++8lMBpuvrZQMNFF12Et956K+H8xfwS1Yfpt7S0mHoQ5E128J6BfXXMmDEJ17RPfvKTkP6RbO7kmmrfr6TbJGU62YJA6eYnpk1QifdBJ5100qA2yGadTbeuMc9k97T8zM/4ynQNSNevdsT6TTD6mmuuSfp9gGViH+f9HaHWXIFAmd5rewES2BcIAPH7R6LvJqIv13Ke417TM9XCT3umu9bLfRW/i/H7SHV1tUku0+87bhDIj372HP25z30Ov/zlLxN+N5V1mOCsG/pPN39wHLvvb/yUOV0bZPu5n/uFdPNZtvfpUpdUc7sfEMjPepatzsmuS7XGpZvvueYyjOTvfve7hCCQn3pmO7+k6xPp1rhc6zuS0/O6qTqS66hlVwVUAVVAFdg5FPC6ZikItHO0t9bCowLPrmnDz5+tx3Nr27Ctq99EVcobCMQymdBVtguQAwUZECho8jYg0CEJQKB1AgI5ocEkPJYdCorkh8A1LvDHpG+FIguVFWDBPnQEGp2T0GCxaFhRo2Frbz82todj7jlbuvBGQw/WtPSitbsP0UgUkf6o+RkPpyWQiQ36ROh25MAs0p6mzo77D7WU//i5pCGuR+IIRKiG/wsFMGN0CQ6fUmFAoBOShQbbFnME2rumGGdNqTChwfYbU4KKwu1v6Hb1RbChI4xXG7pxy9oOPFPfhd6OPkR6+9Eb7jf1G1B2cesxZeT/xcoUB3XcIbgEBCoM4UJxBEoEAi3fFgOQmKTtCBR3h7LyyAUMZPpwAEVBoK4sBgJ958jx2FcdgTzOOHqaKjB8FFi+fDm++c1vgm+X7b///sZNgg8I+WCVm8TczORPOhTwgbdsJPFBFDeW+JD84IMPxqWXXmpAGF7HN0/5sJ1vnvJhLTcHuJEthzwk5NtxhE8ImXCTadasWeCDKm6G8eE+b1r55u3Pf/7zARtY2ZaZ6X3nO98xb9rbdSWktGXLFuMUQkiAm11uAMl+IMg6cTPjM5/5jNmM4kPnyZMnG/cAcQRiGrJZyLcBKyoqjFbMY/HixabefPBOhx85+GCRENAf/vAHky7z4JuFfGgdDofx0ksvGS2obzKQKNOexTe3+aYiD+bHt4OZH+tSX1+PP//5z8b1hQfbmA/m/Rx8S5+wBvvGhAkTDCh22GGHmY0h1osP/emSQX34nxsEstuQmy8EN+iWQq3tNuS1dDiwN9PZt+ggxL7Fg5uf3MCgAxHry37OfstNxEQwj2wgsW0JlHzhC18w7UMnDzpL0BWEG7L8jH2DeomLC/PLtt8OdRula1+7HnRx4vwxZcoUsxH6wgsv4Kc//anZnKYmmTgC+akn8/rxj39sNsPZHt/+9reNq1hhYWG8Xz377LPxqiVzBMqmbe1xy35I4IjtTxCM/dAet4Qq2UfoQMaD5eZ4oDuWrSXnJHefcs8XqTYpUjkCcVxz3NB1jO1Greg6wrJzDLJ81Irjk64pM2fONGX1M/bS9alEn/sdr9nkaY9xtt3XvvY14xzF+Zu6ce6gSxvnyPLycgNjUj+umTwI+HAN4FzPNY1zhGxScl7geso1xp772Ec5v9OFhfM75yGmT7iU658cfuYfv1omA4H89P1s2ofXEPgjiMUy2f2XOlJ3ul5wHeWczvPsjWIZM7zfYX+fO3cuvv71r5t7F2r04IMPGoCRY49jdPPmzcZNTNZFXsc16pFHHgHHMiFmrv3ZHvY4ZRpyb8H8CB1zTfvTn/5k1uBE91L2vMd7BvZXutWx//AzzqmEfOlywfs0Qmi2U5UbiqCLAddMroltbW3GiYNaJlpP8wUCsQ3ZbgQ6Oa5kfHEtpV689+QaQ3CdLnwcMzZwl+066+ee1s/48rMGZNPv8rF+c1ywnQiK2n2Ic59938vycn05/PDD40VPBRl6cQTK5l47nWMev4NwXmDZ7fqw0ARxOR5lXPAenusp5x8efrTIpj1TXcN+yTHM8cL5w77n5XpE4P6GG24w9eRa9eUvf3kQpOXl+44bBPKjn3uO5v0Hv5fyOxv70+rVq019+CIBv49yDuY8IEe29zd+ypzrdmN6fu8X8jHO7XpmCgLx2nTjzu96lut2SLXG8R6ZzxO4NtpzhDhmclzxM9bJ7Qjkp55+5hc/a1yutR3p6XndVB3p9dTyqwKqgCqgCox8BbyuWQoCjfy21hpkoACdgP73xXo8s7odWzrC6I0EgKjfWEpJCiDQygAQyAoLRlcYAwIVJXYEIgj0/ObtjkAG9nCgGAFPDDzj5E/wh2mKE1EhASQHBgoEECoJYcGcWiw6YDTqSmJhB/wc3X1R4wC0tLnHhNda3dKLD9rCWN0WxubOPrR19QFhx71GQBVmKC5ABmZxyh8P/SWuNg48w/Olzvy3DQMJ6GIDUMZ1yQKB6kpw+NQkINAGhgZrwzsEgQIBzKwqwgkTy3DSlAocM6kMJQUDrfq7+yLY1NWPJS29eGtbD1Y1dmN5Yw+WNHajk3UViEnClolzjwBclsMOKH+8rE4srmgUoaIQLtynFlcePGZwaLAXndBgJjyc5Qgk7krxPuGCqfw0stE8CHaXCZWFOG5mFS45bBzmjstd2Bi/xdPrVQFVIL0CfNBI4IVvvSdzMeFDVz7kJjwjG9H2Rg3fJOVb2dwUtQ/7QRdDWvDh/7hx48wp8uCf/2aIB26Ec6PVPhiShfny4Bt1DMnCI9sy2w9Vk9XV3tTkphnBAm6o8bAfCDJMFsvsdvOxH3Ly4Tk3fbm579ZFNv4J81A7CREmD6KpnXsDU9KwN+O5KU39sz3sDSi6IzAclw2uMF37nGT25pnkzw1U1i2Z2xP71n/913/FHTNsEMhuQ4JprL/0KSmD3YbcJOCmLcNR8Fi/fr3pU9TQfjPdLr+9yezeyLc3TQkwcbPWfhOZeXNTgqAXy8e8pf9k2293RBulak8v9eBmIDcF+cDaKwjkt54CESWC+KQfCyjE35OBQPws07a1N5DYtz/xiU8MCqNjj1t7rMm8QlcV9i/OlfbBPsW/c1Oc7jwMt8a5xT0nuYG5ZBsu3BhkSMPf/va3BmTgHOV2M+Bb6JyXuNEmQBvLIRBLNmMvkzlCzvU7XrPJM90YX7JkiYEt2F+pG9c1GwShvtSWGhNEo6uMrBMMlUM4cNu2bQnXBpZXzuHYyWUf9atlss16P30/m/ahvoRpCUkl6782lEFAxIZ17HXcfV/ivr/g72xrbnIncgckiEJQzr3GZ1IvNwjE9Ykgoe2gyHMIu9CF0A1Gy7zHewjeyxGqdbtj2Jt/7rnN7u8MqUn4wQ5ZSpiKMDD7tHvTRhGZ4gAAIABJREFUPV8gkNz71dTUDFi/bV3lHDcs7GV9ysc9rZ/x5WcNyKSveb1/zmb9lvmBQB3HBEEy930v50J+jyCMwo1zOfyCQNnca6cCEuz7uGTfT+xz3Pc4frTItD3Tnc9+yTWHuie75yU8zbbheBOoJtPvOzYI5Fe/dHO0e52keyddwXhke3/Da+XePZs2T9cO2Xzu537ByzyYzTi365EPEMjvepaNzqmuSbbG8Xsqn4fwHjnRSznsh//+97/NOVyj3N+d/dQz2/nF73ObXGs70tPzuqk60uup5VcFVAFVQBUY+Qp4XbMUBBr5ba01yECBV9Z34HevbMG/V7dhXUsvevrzDAINcH6xHHoEaIkCdVUZgEDx8E8OCNLnuMNQAzrjEC4x/wZARxv+R1AGAYSKgzEQ6KAxWYFAZE/6olH09kfRFo5gU2cflm3rxRObO/HK1i6sbQ2jleG/aFcTiSJqOxcJpCJtZYfOcrsA8Rz+zRxsH/t3p27irhMPv+YCrMQRKAEI1B6O4PWt3XhsfQfuIgjU1G1AoPFlBTiwrgQfmVSGYydXYGpFAUqDARSHgnFZhbnZ2t0Hhhd7ZlMnHtvUiZXNPejpiaA3HEHYwE0W0GRDO6wP20bgMMe9SJyCYiBQDa48KAUIxDaPNcZ2NyvCUkbvyHaHqAzGRcpTA0GUFQDTRxXhuFnV+NLBY7D3WAWBciWvpqMKDIUC9kOuZFCJvRFN6ISOMNwMJSTBDSNuyM2bNy9hce1NTTt9GwTi5vyxxx476Hq+CU8w5d133zVhmuRBb7Zlluu4Cet+I9nO3H4blZtfhIZ42PkScuBmvvuwH4zSYYMbc3yr333ceuutZmPPhkXsh+fJQCOmY280+wVzuJFJ9wPWjZvOUld3eelIQC3ccEumfZSuF8yPG5p02aCjlL3pKOkl2+Tz0vZMw35j0oZ57rzzTgN3JXKZsutCMI59jv2a7cQNEh6yaTpjxgzzFrU77A/P4Vui7LeEA7ixwM1qd//JZKyxLkPZRunalCF5uFnMtkhVD9lU8QoC+emL9qYH387nW7puoI31siGOZJBFpm1rj0c3POjWUvqf7SQifZoOSuyb3Mj3emTjCMT5j/OXzOG2Y42dL8t6++2346CDDjLtTWcUbiiynVIBiMnGntc6ucvgZ7xmk2e6MW6vS9SO84sbvJD5w933GUqTbm8Eg/77v/87Pq/Y5aQLC+dFukgxPNhXvvKV+MfpypZq/vE79yXarPfb97NpH7t/uR2y7PTsfm6PdXvMsO3ofpNsfaZrE+cxzgn2YYfmc88jmdbJvmdINX/Ym8Jy/2Jfm2o9te8t3HlIn0rlbpRM83yBQHQwYUg+OkReeeWVoHOk+7DXoVzcH/q9p/UzvvysAZn2t3yt3/b8YLvIeSmfXxAo03ttlikVCETXSkKvS5cuNd93OLYSHY8//rjZ6Hff6/nRwotemZwja1G68U2AmfMEHYEYrjnT7zs2CORXPy9zNEFcOs3Sgc9eJ7O9vxHQOds2z6RNvJ7r534hX+PcLnuuQaBcrGdetfV6XrI1jv2E9w88kj0DSfYSjd96Zju/8Do/z228ararnOd1U3VX0UPrqQqoAqqAKjB8FfC6ZikINHzbUEuWBwVe39iJm17fiqfeb8PKph7QyCXvjkACq9Bhxu1eQxCouigWGmxuDUKBQJx7eWK9FRpMYBhxBSKRYkJDOTCIMdBx3IDijkBBQPKkI1BpQQwEOjA7R6BwfxSbu+gA1Is3mnrwXksvVrf2Yk17GFs6+9BOMQmjGEjHCZUlZbTBGGF8JCybnDvg7wka32KDTB48DGjlAFBxbflBIBYarK4Yh02uwFmzqnCiKzTYoxs6cNcHdATqNrBRaUEAo0sKMK6qyFx35JgSfGR0KXarLES5FSaMqbM6W7v6sLY9jHdbwnijsRsv13diRVMP6tt6AcI6bA8eEsZL4KYB8FKsrHLEQaADRg92BHqhHouXbdsOGYX7HWAq4IBBhIBc0FQuxlAgiIpCYI8xJfjorGqcv/9o7DF68MPaXGSlaagCqkB+FEgGLaTLTUAWNyjhvo4W2XzTlC4w5513ntlI5qapPMhiiIpELhhMJ9lmW7Zllof2qTb6ma/9gNneKLQfCBKK4cNy92E/4OPb9Xy7PxGQkGij2N4ATrZBKfmJBunqkq4dvX6ebGPb6/VyHp1GCMnwTdRUG6j2ZrvtdCL1TrZBK/lwg5obuDfffLNxTOKGAd8aFwjp9NNPx+WXXx4P5eCuB0MmMRQB25NtzQ19HrJp6nb6sK9PtqmVbb/1qnGu2ihdfnSXYP9M1wZSX68gULp85fNE9bT7SzKwkNfbYywZCJRp29rzRTIwRMrOL+HsVwxdIXOI/WYx3aPYNwn4MSyRhBpJpk02IJD0beZrO62l09/P2CstzRwSt6HBbMdrujol+jzdGPcCgfgZi6k2qNOVjfVJNP/kQstE6frt+9m0j70BZ8/N7rS4sUtghjCb3X/sMZPMzSdd+3npA17rZre3G/yy00h0X2LPe+mAJJm36aDHfiQuYNKn3O6Edt5etHQ7ksn1qTaLJe9sgOZc3x/6uael44Ofews/a4DXfibn5Wv9tp1n2McI5B533HHmPiHRPbCXeyae4yU0WKb32kw3XYgiL7omu9fzo4WXfL2eY4/bVOM7UXqZft9xhwbzUsZk+nmZo5O1X7b3N17Km2x99XptPs5LpkO+xrldh1yDQLlYz3KtcbL5hy+zMMym+/uNO39ZV+w1zm89s51f/Kxxbtg91zqPxPS8bqqOxLppmVUBVUAVUAV2LgW8rlkKAu1c7a61SaPAW/VduGVJI55Y1Yql9V3opCNQhPREHg7hO+IgkBOqi6494ggjjkDJQKAX62OhwSS0lgA18rs47diQjIScMm5ADiQTDCBURhCoBosO9OYIxCQJ/3T1R9HS22/Cfa1qDeOFrV14cWs3VrX0oklCYhmHGleYL3HCoUvNIPhH9LaccwwYZP1nN4k4APFvtq78t9TRhqzIRAVjIND8yRU4e1YVTphcgeJQAB3iCMTQYASB6AhkQzoFQQRKC/DhsaU4Y0IZ9qsrwZSqQtQVhwwsVCCAj8PcdIYjeHtbDx7d2IFX67uwoqEbmzrCaA1HEBUHJ9NuVsgupiFuUVKfKBAqDuHCvWtw5f4JQKDnN2Px8mYH/qIDkAUCMR/+7hgy5bQ3B0OoKgT2nVCKj82qxrnz6jCztjinWWhiqoAqkF8F0m14Jcvd6waODWTYD8JSvQEseSbb6Mm2zOJqk4mi9sPtTN9+T/VgPFEd7Dc4vZYxHYzhNR37PG4edHR0mDBaK1euxKuvvmpcbrhZle6hZ7r8vGjINOxNT3uDMZO2dz+o5WaUOG2kK6f9uZ2/l36frG9nUvZ05ctnG6XL22s9ZEOGrknccB81apRJ2msf4Lle6+k1Tb+b0onaNhMoIBkIZ4fuEf3plEWHLoJsRxxxBOrq6gY1TTYgkJe5N1Ef8NruvNbrJkmqvmZDW+n6ZLLxmsl1cm66Me6lvTPRin2SDgpsy2XLloFuaG+88YYJJ+FeQ9KVjXVI1L650DJffT/TNhKgN5Pr7HsPL3NFuvbz0ge8li/VnGSnQdczbjwyjI+ATbIhSJeuZCCOpGFDiInWtHQb+f/3f/+HP/7xj7DdV7xo6XfOlfLznoD3IMyT4ejolsHxwsOGoNK1XbJ28TK2eG2ie1qCdn7vLbJdA7z2MznPqz6Zrt92OD7OXXIQbj3wwAONoyfdqNwhgJPNWXK9FxAo03ttpp0pCMQQeZynGTqW98WcD5988kk0NjYOgqL9aJFpe6Y6P9M62mllOrbTzR+Z6Ocn72zvbxLpmEmZc9lu6drUy/1Cvsa5XbZcg0Be2j3depbrdkhWJq/rhQD0md6DpKpntvOL1zIne26Ta21HenpeN1VHej21/KqAKqAKqAIjXwGva5aCQCO/rbUGGSiwbGs37n6nCY+ubMVrGzrQ3pdHEIigR9y5xgldZQAgxxmIPyNR1FUWYtGhY7FgXu1AR6B1jiPQho5YOgb2sKAaCQMlEItxBXLAGOZTYIFH/HNJCAvm1mLRwWM9hQbrj0RR39WPpdt68FJDN5Y392BtWxgbO/rQ2N2H9p4I+lmeOIxkuQDFHYAcWsaUjSCMhPqSeoiDkNOIAgKZp3BJGtYKq2bOsAEgU++g0YEg0HQLBKIjUBwEaoiFBrvz/Va800hHIAvSMaBWELXFQcwoL8TMUUXYZ3QpPjy+FPvXlaC6iA27/eClhH42dvZhTWsvljf14OHNnXh0cyf6O+iSxLpa6culAmwJ5BSNxkCgvZKAQHQEWr4NCDMOmKOrOESxDYxDUArdMhgnA04NhlBTDBwyuQLHz67G6XuPwvRRCgJlK6depwrsCAW8Pix0l83rAyVel+hcLw9rcw0CSTky0XkoQSD7gaPXMuYCBOJDP345YCiOp556CgSSkh1DBQLZD5izBYHcfZt1ohsRHSUyOYYDCDSUbZROG69zhvRnAixeQaBs62mHGky1Ie53U9ovDJEKINiwYQMIKz744IPgpr990M2K4QK/+c1vYsyYMfGPhisI5LWPpOprtlbp+qT9eTogIl1a6dY2LxBIqvqzbV955RX84x//wGuvvWbghmRHrkCgXGiZz76frk3sz0XbTK7JdBMuXf/10ge8ls+ek5I5DUpa7r5JAEjC9aXr9+k2NK+66ioDGCU7EmniZeM22zmXbpJPPPGEmQ/Z99xzol3OoQSBEt3Tso5+7y2YbjZrgNd+Juel69tyXrbrNwGiG2+80cDjNhDEdAm30ino4osvRnl5ebzofkOD5QsE4r3w/fffb4AfhuZLdiS6D+e9TDZaZNqeqc7f0SBQtvplOq/Y7e/lu2UqzbItcy7bzU4r2/uFfI5zKd+OBIG89JFctEm6dTOdm530x0zvQdzzsBv2zWZ+SXdva+uVybm50HkkpuF1U3Uk1k3LrAqoAqqAKrBzKeB1zVIQaOdqd61NGgVWNnbjgfda8PB7LXh2dTtawwSBtr/RlDMBBVYxPy33FwcyiTkCBYH+COoqCrFo/jgs2DcNCGRcdxzYhgUVCIeQCY+EIBDzDhoQhWGnFsyrM9BRXUkoYVXDkSjawxE09kaMA9Ca1jBea+zG8/WdWNnSi0Y6ANkuN+L6IzCS7QxkysTyOlkJFMXfxSFHdJLyJ/rpLqkNAom+AgMJABWIhQabVluMQydX4JyZVThpSgwEYv1e39qNR9e34+/vt20Hgex8BEgKArVlhZhdU4yjJpbhiHGlmFFZhHFlIYwqCqGI+VlHV18Ea9v68HB9J/65oQMbmnvQ2d5ndKMTkdHDHFafkDoLCLRnDRbuV4eplYXxlAlgLXzRCQ1mg0ASdox9Ie7IlLNeHEsoGEJdSQBHz6jECbOrzX+Tq4tynIkmpwqoAvlUwOvDQncZvD4kGk6OQPJG+7777otf/vKX4JvKmRxeHjx6ffCeSPe1a9eaTT2+5X/dddeZN6jzfSR7s5BhiRg65KCDDjL/0aHiRz/60ZA5Atkh5bIFgdyuJMFg0IAUb775JlKFYEmluZd+n2tHoKFuo3R9zuucIQ4UBFe8gEB+6ullbLJe2W5KiyZ+YQgvofHoLsENRMIi3AgX1wuWYf78+WYcytw1XEGgXDgCEZDxO17T9eVEn6cb414gkGRjhK4mDF1HVxc5uDnOEI9z5841jhm77747uFYxnGauQKBcaDkUfd9Lez3wwAPGAWby5Mkm/OPUqVO9XBY/x8tckW6O89IHvBYqG0cgCYUk9wxD6Qhkh070oqW9licLx+jeTKXrysKFCw0AJAfnPN6X8P6NDjNTpkzBokWLDNg7lCBQontabtbncq7KZA3w2s/kvHR9W87LdP12l4Nz3fLly43DGdcx9lU5PvnJT+I73/mOAYN4DEcQKJFDE90NOVez/9Gtj84sX/va19KGSc1Ei0zbM9X5Xr+PJErDy9hOlb4f/fzk7QcE8lPmXLabpOXnfmEoxnmquT1ZO6TqM17a3T0/McxuOgjWT9v4BYEkRFu2IFAyJz+7Tl7nl3T3tpKmOgJ56zFeN1W9paZnqQKqgCqgCqgC+VPA65qlIFD+2kBTHoYKrGnuwZMftOGBFS14dGULmnvzDAIZVyDLDUhAIAkL1S+OQAlAoPXtuJqhwdZ1bHeUEYDGuANFDUhkDuYhkIk4zRA0ElcgRBEqDMZAoPnjEoJATHprVx/eae7Fv7d0YklTD9a1hbGlow/N3X3o6I2gj/kJyGM7EtmhvyRsmYFpHBDICn8Vc61xLhBzHdv9J5kTkPQnN2RlXJCccGtxl50AAgVBTK0pxiGTyvGpWVU42QKBXt3ShUfXdeCe1a1YRkcggZWYh7j3OGBVQSiA8sIQRpWGMK26CIeOLcPh40px8NgSTKrYDuvIpV39ETT0RLC2I4wVTT14fUsXntrcacKHxdx8nP4w0FjIgFzGEWiPUVg4jyBQQXwEGRCIjkDLtjkglst9yXaLsl2VcjEGgwUYWxbAibtX48TZ1ThqeiXGW5BSLrLQNFQBVSC/CkiYjXSbajzvhhtuMCAIQyBwI/PnP/855s2bZ37W1NQkLKgd4um8884zoAtjzXt5WJtssy3bMvMNZW4Y8UE+68KH+pkcXh5Sen3wnughrb1Zu2DBAlxwwQWZFC+rcxli4+tf/7pxpTj++OPx5S9/GZMmTQKhGfuQsGp+HYFsECKVA4F9nv2QV2zW0zkhMaTUL37xC9x+++0mtNI111wDhgZzh1YpLBy4VqcT0cuD1GR9O9t+u2bNmiFto3QayIPtcePGGbcvAmOJDjnP3WeSjSM/fXHLli3GkeHdd99NCdHZIZK8bkrbdUvUtvYc94UvfAEcu5zjEh0SboX9O537h1zP0CN/+ctfcMstt4DOQL/73e+w3377mY+zAYG4cc4ycvPaTstdXp7Hzfhp06bh8ssvB/shNc5m7JWWlqbrVoM+TxQKKdPxmnGmSRzs7HS8QCCJ5ndurrAdf/3rX5sNcG4gn3LKKYOAVLuP5goEyoWWO6LvJ2o/Qqlcp6ghxxDnl0wOL+t4uk1UL33Aa5nse4Zvf/vbOPfccxNeavcLuT+w5z33fOZORNZO97wta5rARVwn3QfBlJ/85Ccm5J+EJeNY9KJlKq0Srafsqz/72c9w9913m3CI1OTII49EWVnZgGLZoVTtume7zvq5p6U+fu8tUvWXVGuA134m5+Vr/U5VDs59bC+292OPPTYI4htuIBBh/G9961vGKZNwJr+3ENB0jw3pa+nWRFubdFpk2p6pzrfH7cknnwzecwt8ZV/H8376059iyZIl5gWEz33uc57GdrLvO3718zKvJMs72/sb3rPlq82zaVO/9wtDMc5Tze3ZgEC5WM+y0TrVNcn6osDue++9t3nRoba2NmEycp4NAuWznqnml1tvvdXXc5tcazvS0/O6qTrS66nlVwVUAVVAFRj5CnhdsxQEGvltrTXIQIGNbWG8uK4d9y9vxr3LmtFEV/7+PDgCsUwSGswO1xWHdBwYhKHBKoqwaH6C0GDrOxwQqN0BapzwUgLaEP7gfzwkvBRpEhs8kjBkdJspDOKr+9bh2sPGo8ZxBOqLRNFC95/ufmzo7MOGtjDe2daN57Z2YUVzL5q6+h2nGSdvA/Y4/wmIFIdonEIYxyDrfHEqYrnskGFSbv5MB//YbWyDQNSTvxvAytGU+dARiCAQHYEmleOcBCDQIwSBPmjFcgMCWQUQ0MkdgiwQQEFxCHNri3HQ2FLsN64Ue9cWY0ZFIcaUhFDGkGSugyDVGw3d+PeWLrza2I2NrXRV6kdzOAKGXjPllsO0URoQaHlzDP5ice2wbNImtr6ZaJpqDIUKMKEsgDP2qTEwEEOEjS7bDillMPz0VFVAFdhBCtgPufgwixsu7oNQBd+8X7x4MeRh1jvvvGM2k/lQmRubBIISHbTT50P0rVu3Dnhr2w8IlG2ZuZF9ySWXgJvwdNUgIJLJ4efhtDufRBuNNrzCzQc6R2TqWpRJfXiuAD6zZs0ycBQ3Cd0HN+auv/56sMx+QSB7Y+K0004zUFmijQluSHCjnJCFDQLZbZCqDdnfuIHIfmrDGfIglC4S7NME4DI5/IBA2fZbAiDc8B6qNkqnh70Bm6wN+DD6pptuim/Ue3EE8tMX7U2hVBvaNoiTKxCIdWX7sL7pxu2dd95pxrW9ccgN+r/+9a9m05vAmnvDm+1h9x1ukh999NGmmbIBgbZt22bGBsdYKvBAyiqwJzd9JAxRNmMvXb9K9Lnf8ZpNnunGuBcIJNH8boMcDI9DR4xE0AU3UakzHTRyBQJRB79aJlqz/fb9bNrH3kTjPQjn92TgXaL0vazjOwoEYvi/a6+9NuEcIPdSHL+cb+hIYs97qdZT+x7ODW9Lf+eGJqFuO/Sg6Gevp/a86UVL+xwvc669vnBjnmBUova17xGSlWko72n9jC8/a0CmYygf63ckEsF9991nQDH2L8LlieY2mUN4X8vvDexzPIYbCCSADzf32YeknLbW9j2OvZ771SLT9kx3vsxlBJlYl7Fjxw66JNH49jK2k8E4fvRLd18jhU+Wd7b3N+yDV1xxhQE6Mm3zdG2Qzed+7xfyMc7d9Ug1t2cDAuViPctG61TXJBsHApzx2mTPQOzvzjYI5Kee1dXVWc+1bBM/z21yre1IT8/rpupIr6eWXxVQBVQBVWDkK+B1zVIQaOS3tdYgAwUaOvvw5uZO3PvONty6pAkNPQGgP5xBChmc6gZWCOUYEIgONnTrCRoApa6y0ITrWjDPFRqMINAL9Xh5vQUCSVguFkPCcsXDTTllM3CM5TrD3yOOI9D+o3Ht4eNRWxIylzd09WFZcw8ere/CS1u7sbmtF9s6+9DaEwHDXBEUioM/dkgvCVNmoBQbZmG5rBBY4k4jsI64BPl1rXG7Ag1yBAICoSCm1RVj/uQKnO0KDfaa4wh09/uOIxChJgNROVCSgEGmag5sRLgoGEB5QQDlxSGUVBRizphSnDG5HIePKcG0yiKU0IHJOnr7o2gLR9DQ3Y9VrWE8u7kDL9R34a2mbjR298f6geTZH2ujC3cfhYX7uhyB2hkabAsWr2iOuQqxzXsjMShoAPwj7ZUhXJWqW4cKMbkigPP2q8NJu1djzrgyjEoSWi6D0aGnqgKqwBAqYD+o4sYSN3hHjx49oASrVq0yThAMPyEbwHSQoVvEiy++aIAavmlaXl4+4Drb1pyuIXRoEfDCDwiUbZlZHm6yMUwBw0uwLonAF9aXG+QlJSU4//zzDfzEw8+DcXeTJttoZBgFbn719fUZfT/xiU8Mcufhph6dPJgG24xuHckcmdJ1JQmXlmqTwLbL9wsCsTxSRwJAhCIOO+ywpP2GH9ggkO0WkKwNqc+NN96IP/zhDwakIuDEsDs8bDCNbXvxxRcPApG4wUNted2ee+5pNgfoisIjHSTAc5L17Wz77Y5oo1T9xt5UZhsQEnNvHvPLJkEHwgxeHYH81pNOA1dffbXZRGeZDjnkkJT9ysumtFuHZG1ruxklG7e2JnZolHTjgWWQTW/+23ZByQYEsjcwCcQRLHK7OnFjkJAew+gJbEGIT5w6shl76eaiRJ/7Ha/Z5JlujGcLAtmOb8lgNXvuYtlzCQL51TIffT+b9rHnH27AE17h+uU+pA+3tLQY5yW6XNDpzss6vqNAIDp+cYy5gWz7XsodHlDmPa6nnPe4nrrBGXsNJ2DLfiXnSH+nfpdddhnOPvvsAdfbfdJ9H2c79yWCstz92cuca4dITQYqukPm2Olmu876vaf1M778rAGZjqF8rd825EqQYubMmYOKxnCHXB/drpzDDQSS8IOEQjg+9thjj0F1sddztyOQHy0ybc9059tg6UUXXYQLL7xwAKQl97vf//73TZhFAeS9zJPJYBy/+vnJO9v7mwcffNC8rJJtm6drh0w/93u/4Hec+53bswGBqJHf9SxTndOdn6wv2s8T+AxEvnvY6dnrrjv8pZ96Zju/+F3j0mm1q33udVN1V9NF66sKqAKqgCow/BTwumYpCDT82k5LlEcFWnv68V5jN/7+9jbc+OpWbO0JAn20BcrDIbCKwD/iBiThwQiNRJAeBNpAEMgCfwT8iIfgctx3pApxEMhxyiF4RBCoIIgL59Xhm4eMRW8ogCXberGltRdrm3vwYkMP3m7pQRvhFAOaWOG77FBfcejEcSMynzkZx8ODWZTPAFcah3ixw4j5kd3ARVLHQAysEocgxxFoet12R6ATJ1egOBRAeziCOAi0qgXLGrq3OyuxPHFYySq8cRmyQrAxn6IQaquKcMzYUhw0pgSza4sxq7oI08sLUVU02B1oW08ESxq78VoDQaAeLGvpxXudfWgi0OO4K5k2ShQaTEAgcQSi7gYEEvclpx0GhGXzI65cS10LMa0C+NIhY3HqHqMwvaYYFQnql4vcNA1VQBXInwLLly/HN7/5TePaww0obujQfYQPVN9++22z0cafdKEgSFNRUWEKYz/ksu3zucG0bt068wD9qaeeMuFs+PD/1FNPjW8w+QGBmHe2ZbavmzJligF+Dj30UDDMBR/sEWz65S9/aaAnN+Tg5+G0u/WSbTTy4S03Ufh2OXUjMMBNO77Fy/bYsGGDcQ/hm9c86CBCJ4BMHBHsstjg0RlnnGHCkUleDQ0NuPfee43TCTfXeOQCBLJhHoI6fHv8ox/9KBg+iP2GGxHsN3LYIBD/Zm/AcGOS4NSBBx5o9KJbBMPvMKwIYSr3xgc1vOOOO0wYBB7s03SJYl+ghqwzr2WdeT3dJhiGRt5uTwcJMM1UfTubfpuLNpJyZxLCItWMY4d+2Geffcw44k8eL7zwgpkz2JaJ+kyyceS3nvbmMOvJOe2II44woBffjiZA8/DDD8czQ2g4AAAgAElEQVSr5WVT2q1Bsra1N7zZDz/1qU/hM5/5jIEq2Y9eeumluCZu+Ka9vd3Mq+zzUm5u9hNoInyzbNmy+Bzs3kyw3/p2A0ipwhTW19ebcUOHJLYbx8D+++9vxgDbjXMgXSq4AUqAU4BJP2MvmxXM73jNJs90YzxbEMjemLPnPWlnAqgEGO25L5cgkF8t89H3s2kfXmP3XzppffWrX8Vxxx0XHzOvv/46fvOb35j7Fo4pG0zwso7vKBCIdXOvifbcxc/ckKM977lDzvEzbjhSC4aXSgR72yAQ5y6CAoSBmBevufnmm3HbbbeZpnLfxyXq05yjWA5Zi6klD85HXuZce4OVbUc4iXAT79GYBqFIQr5sYznc6Wazzvq9p/UzvvysAdmMoXys3+41hWOSa4q0G78v8L6L99Zf/OIXDYQt91W2u4YbZks2Xv2E4aVmtjul+2UGG+ridyLeS8g9Iud/Ot6wD3J88HDfV/nRwq6ve/7Ppq3tfsnxzXvaM8880zgQcqw9+uijBnonJGCDgF7myWRt4Fc/P3m71wev9zd+y8x8c9l2ubhf8DPO/c7tye4XUo07auh3PctlG7jb1P1d1H4BwJ4nWEd+15B1l+m479391NPP/OLnuQ3rIfdG/Ldbj2zmp5F8jddN1ZFcRy27KqAKqAKqwM6hgNc1S0GgnaO9tRYeFejui2Bjaxh3LG3Cr16ox6auQH5BIBtUYRnpXCPAiuPUU1dFR6BxiR2BXqIjUIcTasuBPeIhuRz3FxOuyxLAuAFZgAzzYdipUBBn7TkKZ+1Tg5c7+vD3dR1oae5BtKPPuP90R6LoJwVjoCMHPHKHnGI2JuyXhP6yzhNuRsJdiVOR7f6Tq3BVLIepI/8LxnSV0GDmswAChSFMry3CoRNjocEGg0DtuPu9Vixr6BoYmiwe/kzq6sBBtqYmvyBCoQAqCoIYXV5g3IeOmlCOkyeXY2ZlISoKgyiwQn/RXaknEkVzTwQbOsJ4saEbd23owJJtPejsiSDc22/a6MLdq7FwXh2mVmwPv7W2LYyFL9RjMUEgA2M5IJA4F5kwcQSDrDJ7HBNpTwsVYdaoAL51xHicsscojC0vRLHL+ShtGnqCKqAKDAsFuKnCzRQ+pE90cGOa0IntoMMHzM888wx++MMfxh+Iu6/lhhCdQT7+8Y8PeAvVLwjEfLIps5freA4fHl933XVxJxj+ze/DaVubVBuNfEBIaEE23xK1Bx/oc6Pl05/+dMIQDF47FfMitEHgJ9lByOukk04ymzi0JSeowze6/Rx0aSBg8K9//SthMgyRImBWooeNDPlFeEK+1LgToT7nnXee2dQsLi4e8DEfcDPcFh/SEtJIdhDmIBRnh2pKBwkwrXR9O9N+m4s2yjUIxHqmagOOe7pZPf3008YtyEtosFzUkyAX+wWBvkR9gjAiH96vXLnS06a0O41UbdvT02NADm6cJ+tXBNdYPneoEfZjOvAk688sB8ch5+CJEyfGi2VvmssfTz75ZOPQxhAlP/jBD/DQQw8NcpbhuQyVyDmfsESig2Xl3D579uwBH/sZe9nMGX7Gazb5pRvj2YJALEu6dua8RYCMayuBT/fmUbqypZt//GiZr76fTRt56b88hxv0XMcJJMjhZR3fUSAQwUVCIXTich/cuCdwSWjWDf6mW0+TzR/8u/QpakQYl0Cm+xDAiE5W7pBPBAfphpBoHmF/JvTBMDdcc72AQMybm5Wc6wS0SFYezkWc3+zwn3Jupussr/NzT8vr/YyvdHNDqjbMZgzlev320m48h+sTIVTeS8phh6aSv7HffOUrX0l63+0XBGI+4qwhedKxlPe3kyZNMmFz//jHP6Zcy+kqyTVfYD2CdnKk68PJtMg1yOClX3Kc8iUA1kdC9XqZJ5O1AceBH/385C36Z3p/47fMzDfXbZduTkh3v8AyZTvOea2fuT3V/UKycUdInoef9SzXbZCqL6ZbL7hm8x7ODqtOp2E5/NQz2/klXZlZtmTPbfiZgkDbV1uvm6rZrM96jSqgCqgCqoAqkEsFvK5ZCgLlUnVNa9grQG6CrkB0BPrFc5uxfGvXAPObnFbAdqwROMeEBJOwXQxLFkVKEIihwegIxMN2BYqDHy4oh+dJGK64A5ET9SoA7DeuDHPGl2FZVx9ebeoBOvqAvohzjVzswD3ijGMAE4fgYT0GhPdy8h8AIjkqup1/cgkBDQi75gKBCOzQEagohOk1RZg/sRxnu0CgVxkabG077lnpgEDidGTrLICVAE22rgSBqIWcXxRETWUh9qotxqGjSzC3tgSzq4uMQ9D4su1Aj/SvznAEK9vDeK6hG0u39WJtay+WNvdgfXc/PjujCtfuW4dpbhDoRQcEYntRS/5ku8RhrQRQls8OHYswF8ABE8tw+ZETcMLu1SgrDBrjJT1UAVVgZCrADU4+5KFFOt+O5ENGblhzQ18cWxLVzH0dz+HmMd/Qp1uNO2wQP08HS/AcLxuu2ZaZm220r+cmEh+UcuOeb8ATACIscNRRRw0CSHLxcFr0S7fRyE18vtV+11134bnnnotviE2fPh2HH364eaNX3lD229vo0EMXCpaJ7cLf+QCTm5LUgs5I3JDjJiS1kvBwfvNlHfkw829/+5vJl7+zv3GzkQ4AP/nJT0z7JHvrsKury7zN/I9//CPehoQk6PKTTh8+DOVDburLunMjhwevP+igg8z1DAvGUDL24XcjXtLKtN/6baN8gECsC9uA7lT33XefmTM4huiwxTfZ+TCZbk/sS15AIKbnt55SJrtfsA25QffZz37WhBDiJiQdCLxuStvtn27eYr/iF+3bb7/dQFAcN9SB+XMuTDSvSPrSn6klN9WphZdruYnKzUu6FPAajlc6+vDaVCBQIq04D3LuPvHEE015R40alXCY+xl72cwb2Y7XbPJKN8a9rEup5neG3OCYoVMLx4yslx/5yEdMCCvOQeKOxX9LqBael65sXtbWbLXMZ9/Ppp14DeE7jjN77WK/5zrOexYCrOJgKHl4WcfTrc9e+oDXOrk30wmvcv6gMx3XJfYB1oOOfYnupSQfrp8EiOh4RwcyOnxwPqZb3llnnWV+uiEed59imFHqSWiHfZNzN+cszp2p7jdSrQN0Ffv1r39tnPoymXPpfkgdZH2W+1G6t3BzlXOTbCgTkmSYUdbXPjJdZ5OtzzJGU93TyrXZji97Ps50DfDa19zn5Xr9ZvqiOddg9iG5t07XD7luEg5/9dVXzTUCtLIfXHrppeYlBfteMBcgENdL3gOyb3KtZh9j2N399tvP3I+yLOxjr7322oDxxO9E7HMsp4QbThQaLxstcg0y2P3SfW8i92t0AON9g32/62WeTNUGfvTzm7f7nsr+jpDq/sZPmZlnPtrOz/2CrUOm9+lerk01t6e6X0g17vyuZ7luAy99kW3EdZfPFLhmy7rJ70F076H7mRvq9ltPP3Otfa087/G6xikItH0V9bqpmu36rNepAqqAKqAKqAK5UsDrmqUgUK4U13RGjALkOu5f0Yz/eb4e/9nYgbbeSIxzEeAjVzUZAKvQCSjmIhP7z3HsIQhUUYhF8xM4Aq1rx9XPEwTqiIE6UkaCHyywgCC2Ow/L7g6ZJfAOoigqCKKoMIgwH6wKWGSucUJfudPi75KXpB2LkQVECKRYYcniZXQJmEsASMogIIqE6xJHIGrrhGILFAQxo6YYh00qx1mzqnCCFRrsFQMCdeCeVS1YztBg1FLcdWzQSf4mVbJhoHhZAggUBBAsCCJUEEBZYQh71RTjyAllOHpiOQ4aU4rqYroDxaAaJsFk+6JR9PRHsbGjD282duP+jZ14qrEbJ08sx8K9azGlgp0kdqyV0GArmoHe/lhfEEDLlN0pjIGCJLSbz44cCJguW10SwuFTK/DtI8bjqBmVPhPVy1UBVUAVUAVUgV1HAdlE4YNjujLV1NTktfJ8ME93DIIF8uZtXjMchonbG/iEk2jnr4cqoAqkVyAdCJQ+BT0jkQJegYZ8qecFLstX3kOR7lCvs0NRJ81j51ZA+iydieiKpEf2ChDMo8MqXyrIhZtpupJo26VTKP+faxvkV2PCUQyXSAiS0OSuenjdVN1V9dF6qwKqgCqgCgwfBbyuWQoCDZ8205IMoQJPvt+K//fKVry4rt2ECgtH6XRj29rkoDA2CETQxgBAAgQ5rkARBwRiaLB9axEKBOLGP08YEGhzLDSYcZ9x3F+MG5DlBDPAoccCgcSxxnZvkb8RlpF/s6qJHF4kpNcAuCQ60AnHDU/ZYcByIGHCJAbUx4GYqGuho68DBxHOmV5bgvmTynH2zCqcOKUCxaEA2sMRGEegdR24Z2ULlhEEEqhmgDOQE3LNDnFG0wC2o0BPcTDIAbv4QRAYVV6ImaOKMbO2GHvWluDAumLMHVWESeWFKGJZrSPcHzWhwt5o7sXbrWHsXlmE48aXoqZ4u0OBAYFe2ILFy7cBYaefGiAsEvtduq5AYrmArwJBFIeimFJVhA/PqMRXDhmLgyaV56tVNV1VQBVQBVQBVWCnU4AAEB1zysvL8Y1vfANz5871FeYtnUB8k/Phhx/G9ddfj8rKnQve5RvGdJBau3atcXOia0SiY8WKFbjkkkvAjQJuDs2ZMyedbPq5KqAKeHTxU6EyV0BBoMw1y+SKoV5nMymbnqsKJFJg27ZtxoGTYSKPPfZYFcmHAgxLyLCrvDe87LLLjGOlO1ywj+QHXaptl0s1s0tL2yA73bxeRSic3yP5MoUdqtjr9TvLeV43VXeW+mo9VAFVQBVQBUauAl7XLAWBRm4ba8l9KEAA6JY3G/H06jas2NqNnmgQiPT7SDHBpbZrjYTpktBg4mAjIFBSRyAHBOL1An4I7EH4w3bwsaEcN9gjwEos1tPAwtpuSPGPJAQYT5XwXw4YY19uAye5gE8yaYE4aEXIygUCkQ8qCGJabTHmT6owocFOskCg1xwQ6G4bBIrZ9MQ0pU7xkFuW61EcBKI+ToUdByKjq6NvMBRAsDCISGEIdRUFOGFiGU6aWI79RpdgUkUhSkIBA33xkpgxUxRdfVF09kVRFAygvCCAgmAgzmqtbSMIVI/Fy7bFyii2QgTCDAhkhWiTMG6ZaJno3GAIZaEo9hlbimN2q8Sn963DvPFlflPV61UBVUAVUAVUgV1GAT6sfuONN3Dvvffi2WefNeFXCKkkCt/iV5RVq1bFw7IwDETABr79Jj5Mrv/Tn/5k4J4PfehDxvnIDTv19/ebsB833XSTCeuRKJTMMKmKFkMVGHYKMPTcFVdcYeA5O9TfsCvoCCuQgkD5bbChXGfzWxNNfVdQgFDz4sWLTehIhkobN27crlDtvNWxo6MDS5YswSOPPGLCXjME51VXXTUoZGQuCqBtlwsV/aWhbeBPv3RXMxQxQw7TVZYvsOTj+2q6MgyXz71uqg6X8mo5VAFVQBVQBXZdBbyuWQoC7bp9ZJeu+ZubO3Hf8mY8srIFr6zvRHeE4EeOQSAqLLAKiQ8D/wSdEGEOkBMF6ioLsejQsVgwN4kjkAkN5oApDAMlIb2MK5DlBsP8BMaRfOVvxpHICf8lLW8DPQIVyXV0SJJDXHLsMGDu3jPUEBDzJ5QjIc2obzz0WqzsgRAdgYoxf3LFIEegWGiwdtyzqhXLG7piDksSBm2AExIpHUdzyTOWekwBCU1mACGnTaVMonlxCLtVFmLvGjoElWCfumLMH12C2ZWFKGG8MPtwdDQ/rOYyINDzm7F4WfP2EGbsC4SCpA+Y8jtxx3IxuoMhVBYCh00px8dmV+PUPUZh99EluUhZ01AFVAFVQBVQBXYpBQgDfe1rX8OsWbPyssHO0AgPPPAA+AD33HPPzevb0Duy4d566y3jsNTa2oozzjgDF1xwAcaOHWuK1NDQgLvvvttAQDyuueYanHzyyTuyuJq3KjDsFYhEIuD8QYjuhhtuwO23327ctjh+SktLh335R0IBFQQamlbK9zo7NLXQXHZ2BXiv8vvf/x6nn3469tprr529ukNWPzoCXXrppWYty1eIMG27IWvOpBlpG+S3DV5++WU899xz5vtVdXV1fjMb5ql73VQd5tXQ4qkCqoAqoArsAgp4XbMUBNoFOoNWcbAC7zV248n323D/imY8vqoVnf10BOrLvVQ2CETow8AqDjDi2MHUVRVh0SEEgWoGhwZ7od4JDeYAHgICsaQGBHEgFbczjzgA8TxxuIk7ATmOMvab4gL7xEEgSwrbeSiRQjsCArIBHJaJPI2BrYKxEGGEaIIBzKgtxmGTK3DWrCqcOLnChOViaLCX67vwyNp23CsgkNTfdgFivc1/1NjSTIAoG/iJg0BBx3HJEcWAX7HyFBUGMaqyEHNHl+ATUypw2JgSTCwrRHUxQ3AFTbdIdiQEgXr7tzsYCRyWrq0y6eGhAowqjOL42dU4eY9qHDWjClOrizJJQc9VBVQBVUAVUAV2SQXC4TBuvPFGtLS0gF/KVq5caeAVQjq7+huWfjqEAE8//OEPwbeCEx1FRUUGujrnnHN26TdZ/eis1+46Csjm6fr1602lCwoKFKLLcfMrCJRjQZ3kdJ3Nj66aqiowUhS44447zP11fX09li9fjsbGRhx99NG49tpr8+IINFJ00XKqAqqAfwW8bqr6z0lTUAVUAVVAFVAF/Cngdc1SEMifznr1CFVgQ2svXt3Qib+/3YS739mGjv4Q0B/ObW3EsSYOqVgAkPyNjkAEgZI5AhEEoiMQrX7oWmOcaxy4R35nqQUEsaEck7/zmYAz5nMn9JWAJ3ItPzLhrRwZ7L/z3/bfRakdBgE5BZB6CfgkjkuBAAIFiUGgtnAErzgg0D9WtWBFQ/d2RyDWx+jqOC3FNUhS0TgM5LgTuV2BzO9siKjRNlQYRG1ZAWZUF2Gf2mIcUFeCA0aXYm5tMSqLXO5AVm8cEBpMoCWGBGM5jTOUUz53uDg/PTpUhNqiCM6ZW4uP7zUK+08sw9jyQj8p6rWqgCqgCqgCqsAuoQAhFYalYkgwHrNnz8app55qXGyKi4t3CQ3yWcmNGzfinnvuwZNPPonVq1ebrKZPn47DDz8cZ555JqZMmbJThkbLp6aa9q6pwGuvvYbLLrvMgIoMBfHFL34RJ5xwgkJ0OewOCgLlUEwrKV1n86OrpqoKjBQF6KzE/3hMnDgRJ510kgHud3Unk5HSflpOVWA4K+B1U3U410HLljsFevujuPLhNfi/l+pRHArg8g9Pwrc/NNG8bN7S3Y+T/rwMU0cV4dZP7Z67TDUlVUAVUAU8KuB1zVIQyKOgetrOpUBzd78BQG5/qwk3v96Ahm7CFDkMDWY71hCuMeAP3WIcHSVUmA0CzUsQGkwcgQiSxN1qLBBIABAmK5CQ3VR2iDD+XcJeEWAxfIqARVa5BPgRqIQfud1qhIuxQ5FJ+pJ/InBIwKRMu5Odv7tOpi7Wfw6MEyhkaLASHDap3IQGO2FKhblhs0GguCOQhAYzDkDRmNNSqpBoA8pjhQkTV6I4BOboLMAQ681zCoOoKy/EgXUlOHxcKQ4bX46Z1YWoKQqiojBobibtYwAIxLJJezM0mHGFEhDIak+/kFYwhMmVIVxw4GicvlcNZhJWKg5l2nJ6viqgCqgCqoAqoAqoAqqAKqAKqAKqgCqgCqgCqoAqoAqoAqqAKjCsFfC6qZqvSvDl9SP/31Ksbe4ZlMXUUcV49ktzMKlq+Dr2v7SuHSf++R0Dydz56d3xyX3q8iXVoHRt7a49dgquOWay77x/9fwmfPuB1fF3sJngGXPq8IfTZ+KldW0485YVWHj0ZHz3qEm+89IEVAFVQBXIVAGva5aCQJkqq+fvFAqQ5q1vD+OOt5rwx9ca8H5TD3ojEUSj2ZIqCWSxYSCCHfxPwnHx3wwZRRComqHBxmDB3FQgkAX/EPogpCJuMJKmQD4sSjx8leXyY7sGiYOOwC68xgZsHNbE1CruJuRAJvK3OFRkn+OANHINK+iGhdxSJYKJ7L/F03IuFOhFYJs4COTU1YGCAkVBTBtVjEMnluOcWVU4KREI9H4rltMRyA4JJk5LxhXIAmtsNscun+2iZENJoqddPlbBgcDoDlRXFDJA0NiqQhw4ugTHji/DvrXFmFQx0HnHgEDPbcbiZdsAOgHxECcgcS8ysJgFe2U9UgMIBqIoCgWx99hSfPmQMTh1z1GoKy1AYar4ZVnnpxeqAqqAKqAKqAKqgCqgCqgCqoAqoAqoAqqAKqAKqAKqgCqgCqgCO04Br5uq+SrhcAaB7n67EWfd8i6OmFaJ+z+/F6oSvDCcCgTycr0fXXMNArX29OOUvywzW3D//NyeeLehC+fe9i7WtWwPU87oCQ99YS/sO6HcT9H1WlVAFVAFslLA65qlIFBW8upFO4MC7b0R3LtsG/70WgPequ9CY2cYEVIvAprkopLxkFUDIRUDg8RBoEIsOmTsYBBofTuuFkcgpkPIQ+AUAwJZIaHc/JJAP3boLP6bpke8VlyKbNcf1tfALtTAqbwNBw1I03YXskAgXiYuRXFAyUlMQJo4UONobYcdk3rYzkVxoMYpk5Q57rTkAFYSlktAoMIYCDR/QhnOtkCg9nAELzuhwe4VECgOV1kh2CREmN0PbJcdKfcAEMhpZ9FSnIDEsUj6g/zONPjvoiD2qC3G8RPKsP/YUsysLcHU8gKMKQqirCCI9e1hXPnsZvzt7aYYCGT0ccCfiIQxy5EbUCCAggAwuqwAB00qx8UHj8FHZ1WjhH/UQxVQBVQBVUAVUAVUAVVAFVAFVAFVQBVQBVQBVUAVUAVUAVVAFdjJFPC6qToU1SZ0csdbjTh7bt2wCD3lF+Txe/1QaG7nIWDR5/Yfg/86bor5aFVTNy64ayVeWNdu9k5+94ndcNpetUNdNM1PFVAFVAGjgNc1S0Eg7TC7rALhSBRPrGrFrUua8Pzadry/rQf9dASK2nY4PuQZ4Aiz3QnGOAOJO1AkirqqIiyaPw4L3KHB1nfg6pfq8fKGjlgh7JBVEsLKDu2VCsARIEgAIgFRmK5AMPw3w5clPBzoSEAYXi+HgFMCvcTDhtk0kQUDGUDIud6GruTPtrORwERCJtkgjpwvYdbs8GCBAAKFQcyoKcbhE8tx1sxKnDC5woTcMiDQli48urYd/1hJR6AuC6oRECgSA634X7yeDvzk1scGnNzuRbYrlJTT6MT/LIAqGEBZURBjSkMoqyrCmNoSnDKxHKeNL8Ue1UXYYECgTbh5aRPQG9kObIkzVLw/WIXLNjRYIIiiYBSz60rwoemV+My+dThiakXczMrHiNBLVQFVQBVQBVQBVUAVUAVUAVVAFVAFVAFVQBVQBVQBVUAVUAVUgWGngNdN1aEouIJAQ6Gy5qEKqAKqwMhVwOuapSDQyG1jLblPBcigELK5b3kzHl3Zgv9s7EQfgkCEtjk5OEzoKqYTAJONuQARAgoOcOSpqyrEokMHg0BPru/AVS/X4+WNnbHC2C5AEsoqHu7LcYchMBMQmCcBCSIuMuJMY0AbC/IRSMeGWwyY47jQiCxxQMcVhkyuSwah2KCMga4s6scN0Zi8nPKJA475kwPRSFkErHKDQKEAZtUU44hJ5Thjtyp8bHJ5HAR6ZUsXHrFBIBMCzO0G5PwtDjYlAYHsrmI7KEnxTWgwcYRi2zt1sD+39aatZmURjhlbilPGlxqHoI6+CP7vPw3413stQJ8FqrFsEhpMQDCma8NUmXblYAglwSgOmVyOj82uxql7jMK88aWZpqLnqwKqgCqgCqgCqoAqoAqoAqqAKqAKqAKqgCqgCqgCqoAqoAqoAiNCAa+bqkNRGQWBhkJlzUMVUAVUgZGrgNc1S0GgkdvGWnKfCpD7WNHQjadXt+Ked5rx5Put6I2GgEifz5QdfiXumuOE4mIoMDe0EgXqqouw6OAx8dBgzJxMxxMEgegIRBCI14lzj7i/CAxkfvIq24HHroITMkpAkUEhrSREl3OeXGpCXln5CjwkWQm8Es9/u9FPPPcBwBBhGOccd0gyu7iJgCA3CCSsk4FsxGHJcl1iNsEAdq8pxocmleOTu1XhWIJAwZgjEEGgR9d24J5VLVje0A0wvJY4AElIMCmjQDWZOOy4XYLotCQhxAQKkjBohJ3iIcO216EyFMCEkgLsPaEMlSUFeGVNG5Zv7tzezAIv2e0qoFcmZXX39lABykMRHD+rGqftNcq4Au1WU+x/TGgKqoAqoAqoAqqAKqAKqAKqgCqgCqgCqoAqoAqoAqqAKqAKqAKqwDBUwOum6lAUPR0IJKGrWrr78OD5e2N8ZSF+8OR63PtOExo7+1BWGMTxu4/Cz0+ajmmjBj/b749Ecd/ybfjpvzdiyeYOdIYjZvtiQmURjpxehS8dMg5HTqtERziCU/6yDM+taUta7WuPnYJrjpkMd5kOnVKB1p7+jK9f29yDOz+9Oz65T92gPF9a144T//wOqksK8OyX5mBSVZE5x84n2bWs4y1vbMUNz2/CqqYe9PRFjE5HTK/ClUdNMvUNWZEwuNXy/No2fP/J9XhudavRqLggiP0mlOHyD0/CqXvWDDjfLiz1vXNpI37x7EYsre8akNc1H5mMw6dWDorA4LVN7DIORV/UPFQBVWB4KuB1zVIQaHi2n5ZqCBTgQr65PYw3NnXitrea8M9l29DcQ+cbPxSFU/A4NOPANeIGJDCQQDZwQKBDxmLBnBqEHHDGgEAb6Ai0BS9v7IgBOca5x6GEBkBALoBHQB9bQwFp4qyQhKZyfgpUYl8jQI5cK9ANy2FLZEM6A0J3JbAHkrBYkp8VYSyete34I7CMXX47rFkcoLFhmliiBIFm1xTjyIllxhHouEkDHYEYGuweCQ0mesZhIMcBScCaTKPFuZ2BpL3tcGZxWMjVFlJnOv8EAxhXU4yq0gJsbelFc3t4O/QlGtruP3aouGy7cSCAseUFOGufGjZltzUAACAASURBVHxynxrMHVeGMeUFQzAiNQtVQBVQBVQBVUAVUAVUAVVAFVAFVAFVQBVQBVQBVUAVUAVUAVVg6BXwuqk6FCXzCgI1d/XhY7NH4YEV2wyo4j5m1ZXgwfP3wm61JfGPevuj+Mq97+Ov/9liXkhPdEwdVWxAm8riUMYgj8BJwwkEIlz0ycUr8Dr32pIcnz9gDP50xizzKbdZrn96AxY9vg4EdBIdp+5Vgz+fOQujSgbunWxs7cVnbn8P/17dmvA6gjz/dewUfPeoSXEYKJM2EfhpKPqh5qEKqALDVwGva5aCQMO3DbVkeVaAy3dnbwQfbOvBrUsaDQy0oTVs6Nx4SKpsyyDAh0Ad/ElXH4JAhcEB4a2MIxBBoLm1A0GgjR246tWtJnyZufMQ4ENChIlDkHwWi0O2HWRyh9AaAOlYIbYkvBjTtV1/BDwyiTrhrQRIcqdl8rXChJlLLBBI4CQbBGJ+dpgsJ5sBkrsBKKZDHS0ye7vTzkCgJlAQxG7VRThiQhnOnFGF412hwQwI9F4Llm/tilkwSZgtwkDyOwtjfvfQEWyoSdrfDV7FGshpf6ceornpK85nlp6FBUEEQwH09UfR3+eULe6oZIUvGwRneSjzQLERCERRHApit9pinLdfnQGBplQVoZR9Vg9VQBVQBVQBVUAVUAVUAVVAFVAFVAFVQBVQBVQBVUAVUAVUAVVgJ1TA66bqUFTdKwhEwIVbJR+eXoVrjp1inGa4ffLQu8348r3vg1DKRQePw+8+sVu82H/9z1Z88e6VqCktwC9Omo4z5tSZ5/+EUd5v6jbX3resCX89e3bccefutxtx1i3v4ohplbj/83uhqjg0SIZEjkByUibX59oRiG5Bp9+8HE990Ira0gL8+IRpOHff0abOm9p6DfDzp1e34JQ9a3Drp3Y3Rb5tSQMu+Psq9EWi+Nr88bjswxONW1Jzd585d9Fj6wx4Reek35y2W3wrjH87Y/EKPPJe8/9n7zqg5Ciu7ZvNUbvKOUsgoYAAASJnMIgMBmxswICFyWAbsDHJBGMDJhmcyJ+ckQkmSSYHSYAAZSSQUFhplbVZG+afW5oa3tZ2z1R3z8zuzL46hwPsdFe49Sp0vVv3qQvWdx41VPVJXnZIvXvXhxX0l/dWKTfh1J+PogOGlany/PRJKuxQyhAEBIGOi4DtmiVEoI7bh1KzFCAAvsfamkZ6cd5GRQSaW1lH62uaKKxDYgWpgw6DhTx4CKucSMitCJmle3ksItC6bYpAinVskIG0io1WMAo7KPDosvHvKGEoEn4K5XPyDn7n4cxMojMnFnEVoGgIsUgZmiGt8mLqQa3ChEX+Hg0DFmEKOSkE6T7g+eq66/c1oUj/PyDODtFwEIH6bCMCHWoQgd78vppe4kSgqNpSJEwYJ175IQLpejspNOkwYRpT/f9R4lDkZd4/CpvQNluIEpUiL3BVIF6uF/sNhRQvq1dJDu3Yp4h+NqE7Td6uTDHaedd5yVKeFQQEAUFAEBAEBAFBQBAQBAQBQUAQEAQEAUFAEBAEBAFBQBAQBDo6ArZO1VS0w5YIBCLLv44dTqft1LPNGf4N01fQddOWtyHvnPbsYnp89lo6aVz3KPElXpu8EHm4IpDO18v7iSYCaZIN1I1ePm20wsNMn6+qoWe/Xk83HzZIEXYOe3A+zVpZTdccOICuOXBgG2wf+2Itnf3iEkWIevPMHWhC32KV5SsLNtKJTyyksb2L6NXTR1Pvktw2Zel+OWtiL9V38L346ZN4fSa/CwKCQGYjYLtmCREos+1AWmeBQH1TC729ZAu9MHcjfbCsmhZvqKcwKBFhG/ZHjAI0EUiTgNS/I2JDIH6Amh0KkVIE2t1NEWgdzaiAIpAux4EMFCUCRVR5NJmGE2dMQokOr6XVgEwCjs5TEaKYUo0WhlHvoU4R8pBmiqi/R3DTpCKVV0T9Jkog0kQgg7yk89FKSk7wmqHDWoXd+kEtKJRFNLJLHu3bp4iOH1pKB4EIlBWi6sYWmlFZR1AEemkxFIHqiaACpVV2lOIS+/9oWy2MST/CFYHaKDExNSY830qFKZIB74+o+k+kfxXsTuHZPNTPEdcsygmFaVTPAtpnSCmdOKYr7TuklHK4+lLAIuR1QUAQEAQEAUFAEBAEBAFBQBAQBAQBQUAQEAQEAUFAEBAEBAFBoKMhYOtUTUW9bYlATqQbXT9NvtFhvnRIqd++tpTu+LCCEDbsP6eNou17FMZtkhciT0ciAsGN8rNnvlEKP8eN6UZPnrwd5cIvFyN9/H0VHfHwfCrOy6b//XIMjez+Q1g1/VplTSMdcN9cFW3iziOH0IV79FUuG12W/ptTMTr/cX2KoupKfvokbqfJA4KAIJDRCNiuWUIEymgzkMbZIAB5v89W1dKb32ymlxdsopkIxZWVTdTSbPO68zOaCKJJKlqxxiQHEW0jAk3qTeeNZ6HBWojeXlVLV8yqpNkVtSyUWIQAolVhOElE10STaExFH/67JtPoZziZqE2LWEZREo6h9oN3eBgv/L9WBNJ8qjZko0hB0bBhjOji9qwqhxFpWv13JDSYJq6EtikCHdSnkI4fUkoHMCLQzMo6aqUIxMOBRbFlWDsp7sSzDpPMpG0i2gZN3DIay5/T5er+0e/i39HfGI7x6hTr96wcyqFm2nNQCR05qpwOG9GFsBmNvS0OUqC8KwgIAoKAICAICAKCgCAgCAgCgoAgIAgIAoKAICAICAKCgCAgCLQ/ArZO1VTUNBFEoE+XV9PhD8+jsoIc+uCcsdEwXzNXVNPkR+bT+tomys4K0fg+RXTwiDIVXmzXASXUs7itik26EoEQFuzIR+bTh8uq6LqDBtLVBw6I2326rZMGltJrZ4ymsoK2YdDgrjn5qUX0/Jz10dBrvKy4hRARJ2j56RObMuQZQUAQyFwEbNcsIQJlrg1IyywRaG4J09JNDfTx8hp68sv1Sh1oawuUcAIoAmmVl2joKk1SiRBkdJincHgbEWiP3nTu+O5R9RVwUd5fXUc3fb2ePl5bT7lZ4NVEKBkmUYWHkzLJJ+q3yAM6/JRJ7TDDg0XDdTHlGc0G0USgaKwohKliikG6fJ0HdkRaOShK+IlgodWIUEXNwtYhr6Ll6HBjrDOdyD/4Ofr3EIHCBSWb0aW5tF/PAhUWbFLvQsplikBvLqumqTo0GBSAWoUCAwmIk64YScnSrlo9ZpKAzDzaqAYxJSb9rMaPK/RoDM3wY24ksFh1z8qm4pwwTd6unE4a15V27V9CA8vyJCyYn/6WdwQBQUAQEAQEAUFAEBAEBAFBQBAQBAQBQUAQEAQEAUFAEBAE0gYBW6dqKhqUTCIQ6g/iyXlTv6XZFTWkA0vodo3rXUT3HT9ckYJ0ygQi0LM/3Y6OH9M9bvchlNgvnl/cJqSa+aLZR0GIQH76JG5D5AFBQBDIaARs1ywhAmW0GUjjbBDARqeqoZkWrqujx2avp6kLNtGaqkZqgEpMkKRVgLg6EP6mw3KpsFth6t4lj67ZA4pAPxCBwEFZUdtEH6+to1W1TYoExLk3rUJDcSKQWd9WSjIRAk6bZyJ/4KShaKgvAwMeukvnowkzmtzkmL+hKsTfxX+3KY/X1QiDxZ/ncjWsfJQGmLvnZdPAomwaUpJL/Ypz1d+qEBpsTR0pItDizbRwbR2p3a4KCabJTxEikCY5meo7fuyCk4Gi7Y8QmHh+rSR42P/oHTn/XdcrloJS3LpuY28V5GTRgLJcOmlsNzppXDca1jWfSvKzRREoLn7ygCAgCAgCgoAgIAgIAoKAICAICAKCgCAgCAgCgoAgIAgIAoJAOiNg61RNRRuTTQTSbQB5ZcbyavpkeRW9NG8DfbW6lnBxvldxLr3+i9G0Y99i9WgmEIFuOnQQ/W6//nG7T7d1p37F9OaZO1C3wpw27zQ2h+nEJxbSKws2OioC2ZKOnCpj2ydxGyIPCAKCQEYjYLtmCREoo81AGmeDgKaoVFQ10rNzNtALczfSvMo6WlfbtI2gwsk0NhnqZ0wVGE0Awr+hgIN/h4m6lubS5bv2oinjulE3JjP4g9hLWMgYXnBv9WyoVSQx/LR5awu9taKGXltaRdOXVdGyDfVEIH3pf0D+CUWIQVqhCC/6CQ9m1tuJsKPthKs5cQWmaNlaXckBDJ2HnzqCZBYOU++SXBrfp5BOHteNjhndlboXtd3g+u4GeVEQEAQEAUFAEBAEBAFBQBAQBAQBQUAQEAQEAUFAEBAEBAFBQBDooAjYOlVTUf1UEYHMtixYW6dCaX23sYHuPHIIXbhHX/VIKohAFVVbaZ9/zVFluxFp3MKdcTUe/i4n7Jwyvgc9dtLIuBEQPv6+io54eD7l52TRW2ftQFBIMlNlTSMdcN9cAl4aJ17WpXv1pduOGJIQU3Hrk4RkLpkIAoJA2iJgu2YJEShtu1gqnmgEsFlAWLBXFmyid7+rom83bd0m1+I3RBgnfUSVgCLqN5oMRCHqUpJLp4/pRqeOKqfR3fKpSx4elpQsBNY3NNNdCzbR04u30IrKOqqtadxGAtKqQDqcmSIBMTUiPyQbm0ZwwpgZ5o2/H0+VyAwLZ1M2nsnKJmppptE9C2j/oV3o6NHltN/QUirMETu0hVCeEwQEgeQhsGHDBnryySdp8uTJNGRIYj6gE1Xbjly3RLXRzKe5uZnuvvtuevzxx9VPV1xxBf34xz+OWVx9fT3deOON9Prrr9Ppp59OF154YbKql9R8N23aRJdccgnNmTOH/v3vf9POO++c1PLSKXPex9dccw0dffTR0ep//vnnNGXKFOrbt6+ynaFDh6ZT06zrumXLFjUeZs6cSYMGDaLbbruNhg0bZv2+7YNu8853331HF110EVVUVGSsfcays7/97W/0yCOP0I9+9CO66qqrqKCgIAppOBym+fPnK1xmzJhBW7dupS5dutDvfvc7OvTQQ22h71TPJWvcxuqndAJY29Q777xDZ555Zit764jt4GMnVv369etHo0aNosMPP5wmTZpEhYWFHbE5UqcIAnxf4hUUvY+JtUfLlPHqFRuvz2Nv/OWXX9K0adPo008/paVLl6osunfvrsYT1pkDDzzQdTwFwdlt7c+UvbfXvpDnBYHOjkBdXZ06O8F36oQJEzo7HL7bb+tU9V2AhxeTSQS65u3ldOwO3WjnftvUfnjihBquoPP6ok107GML1GXi96eMpUHl+W3eXbllK+39rzm0ub6J/nvGDrT7wB9Ci9m8z8u+7qCBdPWBA1qVAVfNM1+vo7NeWEI9i3Ppg3PGUv8ueeoZNyIQfkOor7NeWEyl+dn08mmjVcgvM4H888LcDXTr4YNpU30THfbgfJq1spp+s08/+sthg9uQhx6cVUnnvLSEuhbmKNWgCRHlJF0W/v7Sz0fRnoPaloWyl2yop2e/Xh9VKPLTJx7MSR4VBASBDETAds0SIlAGdr40yR8C9U0t9GVFLU3/topemr+RPl9VS02KfOEzRJgTEUiRPiJqQOrfREVFObT3wFI6bEgp7TegmEZ1zaOi7Ky4zGR/rey8bzW2hKmuOUxfbmigW+duoJe/3UJU3Ui0tSVCAgI2OkRY5N+865NJBNLdgjKcQojx381QcD7NM2oJoRDlZxPtMbCEjhldrshAY3sXUg7IapIEAUFAEGhHBOC4BfEiLy+vwxEIOnLdktllq1atoosvvpjgeEDadddd6S9/+YtyqrulTHFGCBHI3bKECET0wQcf0G9/+1sqKiqiP//5z7TbbrslfCjGmneECOROBAKpBX0DshZPQuhzN1EhAsUevk888YTalxx88MFtiGcJH/gJyNCWCMSLGjhwIF199dW00047USgaozwBlZEsEoaAEIESBqWvjEAI/OKLL+iWW26hxYsXx8wDZOgrr7xSEezM8SREIF/wy0uCgCBgIIDLAJdffnmU/C6XVvybiK1T1X8J9m8mkwiEvJ+fu4GOH9ONLt+3P43tXUR52SFFgLl/ZiWBlII7wq+ePpr2GbLtvOfrNbV0yAPzaH1tI126dz+6+oABiljDUywikM37yOv3b3xPt7y3UkUruP/44TR5+67qDvdH31fRDdOW03tLt6j73CAi2RKBEPnj8Ifm0eeralTIs9uOGEzHj+lOhblZBBWiP7+7kkDsOXJUV3rylO1Ukx77Yi2d/eISVdYvdulF1x00gPqW5imM7v5oNd363kqqbWyhc3brTfcePSzqy8Pvxz26UNWzrCCbLtmrH525Sy9FWGoJh2kJfFPvr6THZ69TURl0eX76xN6a5ElBQBDIRARs1ywhAmVi70ubfCHQ1BKmVVu20syVtfTkV+vpne+qaHN9M+HvvlI05FOEUIFwUzhE02Qg/Hd2iLLzsqi8JJd26FFIxwwvpYMGlNCIsjwqyRVFFl+4u7xUWddM71bW0esrqumdpVX0bWXdDyQgrvyD/tYKQchLd79PM/DVhlgcnATXIzcrRN2Lc+iwEWV00riuNKFPEfUpzVOR6yQJAoKAINCeCCTLEZmINnXkuiWifW55vPnmm8qRAQLQ+vXr6fvvv6fbb7+d9txzT9dihQiUzB7pGHl3diJQbW0tXXfddTR9+nT65S9/SWeffTZlZ7c+EE1ET8Wad4QI5E4E+sc//kEPPPAAjRgxgv70pz9FVangxM3Kku8tJ9tM1hoXxOGdiDGUqDzSrR18jp44cSL97Gc/UyRrnqCUtXDhQvrkk08UuQEJJN9kERsT1RedOR/02bx585TKWbxUXV2t5kH0Mfr1nnvuoR122IFEESgecs6/Y/14+eWX1ZrS1NSk1heog2F/XF5ersg+VVVVNGvWLEUaXL58OeXk5Kg99FFHHdWKDBRkPhFFIH/9J28JApmIQGf4FkhVv9k6VZNVH02k+X5TQ5siTOJLLNKNftktjNZpzy6mx2evdW1GdlaI/njQQKVWoznhCHv1q6nf0sOfVbZ5T6v3xKqTzfvI+NsN9XT4w/Np8fr6NuUU5WbREdt3pTe/2UTlhTnWRCBkBCLSSU8spEXr2uarCzp955704Akj1P82t4Tp5ndX0vXTV6j/dkpHje5KD584gsoLclr9DB/jqU9/o8hAsRIvz0+fJMsOJV9BQBBIDwRs1ywhAqVHf0otU4AA1vPaxma1GXjq6w30xjdbVDzSKijGqLXeBwMDZIoooyLyfkQJSP09O4soZxtjqKQ4hw4YUEx79y+m7cvzqUdhTpQ3FOakDB/VUPDpPLTqTCxMTdUZp2fNergRR/hzvA42ferUbrc8zL9HOFeI7La1OUwVtU30RkUNvbuqhlavb6B6hART4b8Mso8iAuk+j1TSL+Y2bWyvZ2CHYaKygiwa2b2AjhpVTieO6UpDuuarsGBy8bO9OkbKFQQEAY1AshyRiUC4I9ctEe1zyoOTHaDUhFuHTz/9tAoDhRA7plNR5yFEoGT1SMfJNxYRqOPUMnk1+eqrr+iCCy6gAw44QIUHgypQMlJnnHc4jn7tTDtZTz75ZPr1r3+dFJJWMvo7E/MM4vDuSHikWzv42HEKn8exbWlpoXfffZduuOEGpaKFUIcg/Ha08KwdyR46el2wf4N646uvvupKRnFqQ7rZeSr7QasAggR00kkn0fnnn0/FxW1Dq6BOmzdvVviDTN+zZ0+64447VMgwnZKBc6bsvVPZp1KWIJDuCAgRKHE9aOtUTVyJrXNKFREIxJYPllXR3R9V0AdLtxAUc5BAaNl/WBf6wwEDaKe+xW38A1DAueODVfT3T1fT6qpG5d5CiK4bDhlEZ03sRfHISfHe12gs29SgVIlemLNeqe6gXkeO7krXHzxQlXv4w/OorMAbEQh5I68nZq+lOz+soEXr66MEH6gPvfizbWG8uE8Ed8eVEtH/VtCHS7eo9/NzsmhC3yKlpHTUqK4E0pRTAsYvL9hI93y8mr5YVaOUhJD6lObSYSPL6ayJvWnSwJLo+377JFm2KPkKAoJAx0fAds0SIlDH70upYYoQ0PyYiqpGem3RJnpt0Wb65PtqWlXdvI0p4idEmN4H4N+6AGwOFAko8k9kd5GVHaIeRTnUrTCbivOyKU+TMXQoMYUDQla5hCvTakMaL5OAo8qJEF+0KpFWwonucDQxJlJZ1FPXXeer2wTCDP7h5arfDPZOGyIQCChG6C2T8MNDqKlms3qpOoUiJB5DZUk/G8UgTOEW/ENU3xymtXVNtL6uibY2NFNLI4CM9IsiBEUqij+bBKEU2WBKiwnhBnSYhpTl0Z6DS+jI7cvp0BFdlOymJEFAEBAEOgICHdnp3ZHrlqy+wy3yCy+8UN0e//vf/64chHCqd+3aVd12HjlypGPRmeKMkNBg7pbll6CRLFvN1Hw747zD+9KvnWkn6+mnn67mMEnth0AyHN7t0Zp0a4cXIpDGkxMdzjrrLJoyZYqQ6NrD2AKW2dzcTPfffz/dd999KicvqnXpZucBobJ+fe3atfSb3/xGqTEdeuihKjxgPALwkiVLVLhjkOiPP/54Fa5SE+iTgXOm7L2tO0UeFAQEARW6+6KLLlLzjIS/DWYQtk7VYKXI2x0FAagUnfjEQvpqdW0rdaGOUj+phyAgCAgCsRCwXbOECCR2JAgYCNRsbaEZK6rp7SVb6JWFm2luZZ2r/J8VeDpEmH6YE4E00QbkGUW4AbEFXJoI2YUTYvTvSsHGQaJGE3Kc1Gs4WUeVESlPE15MYpDKXxOVDDEkTQzi4bSibdRh0CKNdasr/q5IRAaCXK2Ih1HjBCiTCKSx0+xrLtWoCUcoRiv/qHpHiEX675rUhP/nJKBMVAJikCP27059i+jIUeV00PAutHPfYspXClWSBAFBIFMRWLlyJT3yyCPqtjdCO3Xv3p2OO+44dZsVN1ZxeIS/3XnnnUranifI4IMM8swzz9CHH36o3kd4gTFjxtCPf/xjmjRpkqsqDA7N//Of/9Dbb79N33zzjcq2X79+hBAVJ554oroZq0O08EMssx+uueYapUCjExwcX375Jb3yyitKfn/VqlXqJ7Rhr732UvL7O+64Y5vwL9qhrm/Goy0mLvvttx/Bcdy/f/9oeV7qhpeAN1Rz3nnnHVU3HPoDL9TrkEMOocLCQkdTQwiH1157jV5//XXlaMCNY7QJbQFeu+yyS0odcuj7hx56SBGAEPYAN5sbGhqijpDzzjuPfvGLX7QKdaAbZjojEDbpxRdfpOeee06FFkO7gDXUOoYNQ1x153UIdcAHDvBE6BJbPLWDBbYzYcIERVqCg7OsrEw5Y37yk58oO0ZCmxDe6dlnn1W4wyb33ntvFeqpV69eyokzZ84c18NV2NFbb71F06ZNo7lz56pwHQgFgfAbcBbB3sxxFWSuATkJ4wplYlzBTqDaAGUajGuMsUQljLUZM2bQ448/Thg/UI0AngiFMW7cOLrpppuUvZpjNB55xe8Y1u3asGGDmpMwXmAT6MuDDjqIzjjjDHU7H32GfkG/Dx06VL2mx7Ge69AWM4/dd99djf/tt9/e1Sbr6uoU9ggPovsbmGMujGfPiZ4TbQ7/neYVEPgOP/xwNa+62WY62JnpSEU/33jjjcomnZJppxirmKcxnmCz+P94fcnnNjhccnNzlZ0hrBJUVLAunnDCCdF10U8ZibJV2PiCBQvUvMvXb9g51n9znYw3bjFXzpw5U+GFNRhjTK/r+++/Px1zzDGO83kyHN5+1lm+Lhx55JFqbnvssceifY9xgXUa8yhfp9He66+/vo1J9e3bNzrH8P0FyLLA/KmnnlIkWqwn55xzDg0fPjyaB+YRzCF8vU/0PO6HCAR7RVgwtHm77bZT+0Ksg2byU3+/ezCz7CDzfyxHqQ3p0M94TtR6bJuPGb5q8uTJbVTr/IYG4ypDbiHkUr0n8mOLtljy5/Q8APIPQqyNHz8+bjbY69x77720aNEitUdBXzgRgRA6DCqDNvMR38+Y9hyPCLRu3ToVpgxjEevVbbfdpubseO/phmoMTIWxRI1tP9+rNvugWGPb77rw0UcfqYsR6M9Y9sCVVUEkw/eHTkH3wnEN0OEBP2unn3L095WfPUOQ8nDWYe7pDjvssJjfR3729bZ7wX/961/qrMHme9TrmQu/rGJiZpLgkTe+l6AQ9/7770e/H2G/O++8s/omOPDAA13PKPz2Sbq9Z+tUTbd2SX2dEahrbKFjH1ugIoR8cM5Y6t+ldfhcwU0QEAQEgY6MgO2aJUSgjtyLUrd2QaChOUzLNzfQJ8tr6Mmv1qt/b6lvpiYlIOORGaIJMq2UcsLbFIGi/0SIP8i+le9LP8N+1wQgTvrRpBZNKlJEGLwbyVCTi/C7JuZoJ5tWwtEkGv27JuRwQpJqPmt/9BlWP/MZ3YP6NTP/aJ2NruZkI62IpEk9JhGI11WXzwlFquyIklKU8MOIV5qUxFWKzHBh7WKJyS00NztEXQtzaL8hpXTyuG40sX+R2uzmuMhZJrc2krsgIAgkGwEc+sBRDmc9nBdmghPr5z//OT366KOORCA4/XCjGL+DbOCUQOb4wx/+QN26dWv1MxxsV199ddRR6PQuv6FsS7aBAwjtwUGfWwIJAzfZQVbIzs6OPqYPqkHO2G233ZQDDwo3ZjKdG7Z1w4Hu1KlT1cG6E94oB4QgOBQHDx7cqlhs4hFqS2/mndrm5MxJpg3x288g/QBPTg4C0eWvf/2rCnlgJn5AioNFHISDyGMm9BVCK/z0pz9tQ3KysT/gee211ypHBk/6YB/ObpQL8pFOPKwZDkURCgUH1U52ADKQdtSatyyBBQghcJo62ZHOD3XDM2YdvfYdysPhLexfO+Cd6nzZZZcRDr01yc5rOfp5kAQRGgaHxk79BtIN7BUkKi9EoCBjGPWINbdg7Oo+27hxoysR6LTTTlNhOuBEc2obHGUgBJgENRDFrrvuOtdxCnvGWDnllFPaECSTMSfGc4CBnIK+cWon2g1HIOajsWPHyvIskQAAIABJREFURmFIJzsLQgSKNfYBhtvcxOc22NFLL73UavxzgqTfMjgRyK+tYs4FiRNkFLeEvEFQyc/PV4/EIgItW7ZM2RLIb24JDiXsB4444ohWYyeRRKAg66yuB5y36Bs3bOAU+9Of/kQ9evRQTfVCBAIZGeQwEMx0wjjDfmPAgAHqT/HmEcxj2A+AOOxGkrWZ1/0QgZAvSLMgUyLBhrBf4slv/f3uwXjZQef/IEQgv+PZpq8S+QzWZSjPYN9j2rIuxw8RCHMK9nzY5zqRgFK9J2qvsQQiJfZ0paWlgbpNz0cgEWOuweUGp+TUh25rf6x+BQkI+xfsiTkJCGUmigjk9ftKtzfI92q8fZDZPnO/6nddwB4TxB4QuGJdjNDKqvge5UqqQffCXo0vyNrptSw8H2TPkIzyMGfhe3Hfffdtta7GW8/c9vW2e0GQxEAEivc9avPNa5652BKB0PdPPPGEIiW6necAc8xFmCP03sdPP6T7O7ZO1XRvp9SfaGtzmJ6fs57OeWkJTehbTK+cPpq65P9wbigYCQKCgCDQ0RGwXbOECNTRe1Lql3IEEI+zprFFKQE98/UGmv7tFlqyoYFqGjURxgMZiKsB6dBcaJEmt0SJQlxJJ0JSwXOKLMSJQBGykCL1MFUblWcEKl0980K9ecPeVBWKkl8iLBoe1owTh8we0WpC6u+Rwk2IouHEIoo7UQyMtuk6KTJKhLzD1YqiochYvDKzvU5kJk0AUv+OYIU2tSL/sHBlZv09dHnKDdZrgaovQ1SWH6KR3QvosJFd6MQx3dR/F+ZmKZOTJAgIApmHABwmcCaBpABiAA4qoXagb77dddddUQcmHMFcEYiHFYBzD851qNLgIK2xsZE+/fRT5RBYvny5uuF6xRVXRCXyOYEEygggkOBGORxaqAsOxKAwggSiwZ577hkFP5YjEuQakGxeeOEFAokJhIc99thDOd1Qp/nz56s6wVGJeuLwDWQVnXTeBQUF6iAMB17AZMSIEYrg8vXXXyvnHzbUTiSXWHXjN7BRHlRncBsP7YYqA+qEw2Y45s1DfX5bFMoBl156KQ0cOFAROfAbyFzACe0HzlCcSEXSt13NMGA49L7gggtU3YAXDv7NxA9I8Zu2IRyEQrGlsrKSHnzwQXr++eeVwx0qHgcffHA0G25/+B3EilNPPVUdTqLvuP3BoQF8oKagkz7Yx/+DLATcRo8eTTh4h6306dOHoJSCA084bLk94bAedg2iCBSnUB7+MYlAsJeLL75Y2TS3c5SJw1m0DUQ6vIs+g/MZtuo38fEMhSYoeUGxAeMK9UWb0RbgBRIexqXfBPwxHzz55JNqLKGdWs1K9x2cgSgLfW1LBAo6hrmDExigXsAA9f3444/p1ltvjZJeuFoHcNDOIsxPqDfUORAyaqeddlIYLl26VL0PUhjIbWboO142SF3oT6h0IS9ggnkNcxP6G+QKTkRM1pwYywEGJRjMJSgbbURbMRbQVsxHmEvxb6jCwKmpCX3pZGexCCaxQoNxVQTMtXDmwbmL8YnxDDUXjF3M3SYpzJzbMGdjLcLaunr1asL6gjkzSBlBbZWPX3P9xrwHAoyemzBXgBwJu3Bb44AJcIADGTYEvPBvzJXAAzajxx5UdbAOc2WyRBGBgqyzmAN0PaDogbkIinbY10AlzFxrsd5gjuVk4ljt0NihHMyZINJANUPfwsc6hbz4PMLHJdZ7Po+gjhiXJgnHy5zulwiEOmK+WLNmjeprrmARpP5B92CJmP/9EoGCjGcvfRb0WV5PN8UelOGVCAQnNZQt/u///s+RBIQ8U70nCmKLXnHG2MSYhrIPLlBgbghC0uPzEf4b+wjMR/h2wD7X/E4z5yOvRCAQu6Hq+eabb7YhAcWzB45VPEUgv99XQb5XE0UE8rouOKmmaqVRjhm+dUCo5CpKQffCXu036Nrptbygewav5WGtwp4cpCu+p8O4wvcRvhFBcMV3Ab5ttDpfkH297V7Q5ns0yJkL/75xW9+gzIxQhkg4z8G3OGwVe1xg9/DDD6tvViTMbSCJd9Zk61TtrPike7s/XV5Nhz88jzbXN0ebkp+TRQ+eMJxOGb+N/C9JEBAEBIF0QcB2zRIiULr0qNQz5Qis2LKV3vhms/rn/WXVtLq6OaKIY8kKMYk5aAH+pog9kf/hRKFwhACkSEKMrBIl5LDf8TdNbomG0IpAxNV3dJkavaiSUIREFCXZ6JBYkZe1Uk80jJgmzbBu0Eo7vA2ajRRVHmLtwKsg4eiwY5rLozCJNFKH9cqO/D8nK+l3ecgwJ9KKJkhFSUORtjW3/BAeTBObNBGoVTgxJvwUVSZKufklr8BI2weX5dK+Q0rp8O3K6ODhZdSzOCd5ZUrOgoAg0K4I8EM4NyUZfvBqEoH0gT6cY27qGPwAjRNCtLPHLawE8oQKC24r49AbJAqdYpFtEAYJB1S4hQknNhywZtLPwPntRk7AOwhjAhJISUlJqyw0+QV//Oc//6nCINnUbcWKFeoQEphwpSOeOXfQ8Nuj+hAbjhYcGCIsEU84IMTf4YTFTcYpU6Yop0EyEw8PAkUfYIVDcqSqqipFMAMZx/xN14kfkKKuTjbEQ0zo0GP6EJ07lPDuscce20bhhtsfHJVw0minrT54Rdkm2UzXEQ4R5O3mLMMY+uMf/xhVn+JEIPQJiCIgtLnZEn/GHF9e+46PZxCvoLoBQhVPHE/YENrdu3dvr0Wp5zXZC3bg1Hf4O4iECNmGZEsECjKGuePETeWA24QbEQgH5W748PkDSjlQNkHiZYM4g/nOxJYf5INUAyIZwh8iJWtOdHOA8fHrhhWIT5izMA9rgmG62ZkfIhAcYiBtgShqqiLowcKdZiC0cDUXPrc5EcaQR9AyeL96tVWb8QtbhXMSjn1OenVbfzkplNs1n1z0M06kyUQRgYKss6grd8iBvAVnGHfm8zkb4xxt5Y5dWyKQE4nInEfcxiWfR8x10etk7pcIBMIs1lMoJfDwIjZzcKz6c7KU1z2YTdm2879J6nXat/A1Leh49tpvfp/newC3fZdTW80QMqadgyAJ4uB9993nul9K9Z7Ixh4SOZb4nIz9F8IHBk028xFs9YEHHlCEXT4feSECcbtwW/MSpQgETLyO7aDfq4kiAqHuXtcFhA3G9xySU3gwtA37KxDM+XdykL2wH7sLunZ6LTPonsFLeZyQ5WbfWNMwbtEPen3G/KAvF/nZ19vsBfm+I9b3aJAzF5QRawzwy0bmt7LGmT9jhv3z0heZ8KytUzUT2toZ2/DFqho69elvaPGGevWttn2PQrp98hA6ZES5urcvSRAQBASBdELAds0SIlA69arUNaUIVDU00+yKWqUINHX+Jpq/tp62Nrco/o2v1CpMWCQHHuILf+KkHk3Gwd9bheqKPMeJQFHVoAjBh4fG4pXlBBiepybPtFLkMcrVv2nlIK7Eo9qGstmOKUoUcvmbIjNFGteKCMRVkFh7dDt0uVotibePh/kCKSlK5EE+TEGJqwbxdmmsdZ4ZSAQCbAU5WTShbxEdM7qc9h/ahcb1LlRqQJIEAUEgMxHQjnzczsTtN66Mo1vMncWcqMAP9N2IHmrqDIfVLceHHnqo1U1H7kzkN+9skI5FBEJYJDgiQEi5+eableqCmThJBeHBzj333Ogj3AmFm7EHHXRQm/f5rV9OBMCDser27LPPqtu2scJlIQ99m3b8+PFKNQFt0Ad4+sYuVI7aO/FDRZPkgbrp9ro5wvkBaSxnJj8M14QdblfxHKG6HmboFe1gcSOjQRXolltuoRdffFGpYYDYBOUMM7k5t6GqgQNkOAFwcxJ5OKVp06YpJwBCwoBMgHr6SbA9OBtQRydng86TE1nc1Jpsytc3mG36LhbpziTjBBnDcGSACAjiCsYOJPLNxB0CsYhAOtSd+T4Ow6GQgtCDfP7g4yEWrmY4PdzwN5VWEjknuh3+29SXEwxBLoMd6xAX6WJnfohAvI9iKazxsB98DuRzG2wQpFZNktT2FLQM3n9ebdV2/sRcAZIf1Cfg/ITKldsa98wzz6hwQFDP+/3vf69Uj8yEsElQ6ELdzbUzUUSgIOss6qvrMXToUEVk5KpFuj06LJbTnG1LBMIYj0VUhm25EVRRD64IhT0WSEN+kl8iEA83wkkiTuu1U73c6h9kD5bI+d8rESjoePbTd17f4aQXvOtGSNf52ioCYW8EwnMsEhDyTPWeKKgtesWX267TnthrfrbzES5sYA2ItZ/h9mz2K/Yx+DZBiFc3kgTqkkgikNfvqyDfq3y+9Kv2FWRd4AQK7PfQV5xcqtuGdZYTioPshf3YWtC102uZQfcMXsqzDdEGDHB5YeLEiWqvAgVHfFPAbvzs6232gnycu32PBj1ziTcG0D5872Jdxtzltp/Q331OJGgv/ZHuz9o6VdO9nVJ/QUAQEAQEgfRHwHbNEiJQ+ve1tCBJCDQ0h2lNdSNBMvCZrzfSpyuqqbK6kRqiqjYeCjZJQJpME/17hCzD/1+rBoEFpEk1itxiEFz0/3MyDZ5XIU0jSj7qP/HfWpHHoe7RMoxwXZFsouVqApJW/3FqG88+GnJM/zEcCXkW2qZqpBWC1M8Rlk8bCjZjNun8ospKTGEpWjeuMsTy1f8ZVQKK1MlUJOJqTn6JXx7MI2WPhkJUmB2iPqW5tM/gUjppXFfaqV8x9SzKoVytwpSyykhBgoAgkCoEENIHznKEO0F4idLSUseiNVGBE4E4mcbNCakz004z7ljjDhuoZiAsEsI+4SCbh9lwqlAsso0NdrEOs3Xe3bp1c1TeQf7cAWarcsJJJbglfPnll7uGgIJsOUJuoJ5w8AF3fmMU6gPIAzfyEOoqSCgpG7zcnnEj2OjnOeGEqxvp33k/xLIhJ1vjZAyng3VeZx7CBHjqMCr6YB8EBxA7CgsLWzWVKx7EcupwYpib8zAWzkHtWeetxzMnkDmVi3ASICZA7chv+Aqeh6kUwMvk/WQ7Vmxs0m0MO801TvnpG9plZWXK8YK5CYmTK9wc9fHKNp1xZvkgYaDMRx99VIXM07aXrDnRjQgUi8wQqw/Szc78EIH4DX49BzthAucMyBpwHPF5nduI2xgLWkYQW3Ujs9mMvSDzVay1MxFEoKDrLNqv6+FG4MIzsTCwIQJhz4PnQKwyk95vxSIi4R3eh/H2YLH6NdFEoKD1D7IHS+T875UIFHQ824y9IM9wBTMocrmpgPIybIhAuAgAO0bYGOQLZzL+FiQFmWN4uUFt0WsbZs+eTb/61a8UDokmAvmZj2wUgaC4ClIvQkHq/RBCOjqlRBGB/HxfBfleNfd2Xsd2ItYF/b1k7s85MT3et2GQPolny4lYO+OV4ef3WHsGL/np72p8S5tKvrHy0WuK3329zV6Q25fb92jQMxfbMRAPU31RKaiCbbxyOvrvtk7Vjt4OqZ8gIAgIAoJA5iNgu2YJESjzbUFa6BMBcEoamltoXmU9vTx/I037tkopBFU3gcDS5C1XHj7LSWWGk2k0sacViYeFq0LJOg/939F3ImGw8PcouUWHJIsQgbSkUTQPppTD88N/g/TE6xZVAwpvIxbx5BgizFD0UaHGInVrpdYTyShKfmLl6jK4ik+bdrNQYiokWKQMvNOsyUWaMBT5myJ0GeU4kX4yhQikbCSbuuaHaZd+xXTw8C501KhyGt6tQJGAtLl4M2x5WhAQBNIBAVvHmz6U5wc//Ga/bVv5QZrplNB5gOSyyy67qHA7UBoxw3LhOa9OAhzE4SYyDsXnz59PUHDBgT0O600Sg03efohA/BDPFi88xw+seZg2nQcO8HFzD4eHe+21F3Xv3t1L9r6f5cQkt8NrriblpILED0hjOU2cnA9eDofdCD3x7N8mlAAA5A7ZeESglpYWZYsIAbd48WJly//73/9o/fr1bW5ze+2ceO2JbpsYEcWvvLst/pwoEYQIZDuGbQ+pdd8CEzcikI2ziM8ftmWjTKhM3XTTTYrkB8JReXm5Uk97+eWX1a1jzE2JmhPd7NhLfbktppud+SECaQeylzHIx5KNwzRoGTbzk1s9bMevU/tt1kj9HuZGrBWoK8JaQOEAazCSOR/Y2lWsPknEOmtTj6BEoFhORX3j3ovtxSJjxsvHLxGIE2B5+UHrb2NfbvZrO6clav7nNhx0PMfrp6C/8/2jW8g5swwbIpD5jlvIJ7f6J3NPFNQWvWKezNBgsfZqbmPGhghkttEtLBCes1nX8Jweh2adg4xtm3mZfx+aRAWv66Wf9SlW+zTRG9/OXOlNK9UgxGIsBTjdT7Z7Ya+2m4i102uZTs972TN4Kc/G9pzys11T3Pb1tmMmnn0HPXNB/WzGAMcA3281NTUE28X36qxZswjEKOzphAj0rYLKicztxS7lWUFAEBAEBAFBINkICBEo2QhL/p0GgYqqRvro+yp645st9N9vNtOKLY0RFRuPEGjeTDwiELLVJBuT1KLDW3EODp6FOg4n6SAPzezQijvRPFsi5B6mENQmzFekAE0aiubFFIVU6DKm6hMNaxZRLEIdtOKPItxEykNFneqsn+E48XKj6kEMd0340aSpVsSeiBqSJgJxTJRyECMG8fbzbs0UEhBr04hu+TR5+3I6ZEQXmjSwhLoX5Xg0ZHlcEBAE0gkBL84fJyIQP1Cybbfp/ILjG7f07r//fnW4xJ3fyBMkFygFTZkyhYqLi6PFxDvQAwFl5syZ9NJLL9Fnn32mDq3cUqqIQNxxZYsXnjPJCCtXriQ4N/773/8S2slTTk6Ouol96aWXEsJxJTNpKXsc2tomU1bdDxFIk45wOHnJJZeosFvxbl67OQ3jHbzaHprydjiRR3CA+8orryjCD1SS3FK8G6fxcI7XHv6+l2edyvVCJNBleSEC+R3Duqx4h9SJcgT7JQK5OReSMSe2FxEIdtMR7MwPEUj3T7wxx3/3SgQKWobN/JRqIhCUwqZPn67WJ6zT5hrF8fLjaI3XH4lYZ21sNplEIF1+vLby39uDCKQVFkC0/cMf/qAUsfiY91v/ePs75BtvTU/V/M9tOOh49oKX12fXrFlDv/71r9V+O1boJzNfWyIQCPwIfQoMsN+Gyh3+n4c/4nmnek/kBa8gY4mTzv2qLZp1DTIf2RKBYBN77rknPffcc+q7C2G7nMIP25IaEk0ECvq9Cky9rpd+1qdYcxe/GHHqqaeqcFNQv9WhhRESCgq95reb372wF5s351Qv78a7/BAvryB7hnh5899t1hWn/LwQgZyetR0z8cZ5Is5c4o0BfH/AWYgQr++88w5hnnZL8dZYL32Tjs/aOlXTsW1SZ0FAEBAEBIHMQsB2zRJFoMzqd2lNEhCobWyhZZsa6N3vqui5uRvpy9W1tKmumZrCIJqATeIh8ZBT+jWupONGSNHPOv2u38dvujqt1HkiL6O+SFqVx4mQhN+j5BqmLqT/rt7XKjo6RBlTFOKKPrqsaDtZmDLeDh46jJOAWoVAixRsEnNUOw3SEq+DIkE5JB6aTbfJQzem3aOhLMrNClP3whya2L+YfjyuK+05sIQGluVRfg5YZJIEAUEgkxGId/Ck2+5EBPr+++/VQSZuil1//fVKwSdIAqFkwYIF6lAUjkTkrxOk63/729+qA2qkWAd6yAeH2K+++mr0fbyHMBvjxo1TKkM4cP3HP/6hQiOliggE5wgIOl9++SWdddZZdO655waBiyDjDqcOCE/AS6ssINNJkyYpVRE4Z5KRcEsQKiqPP/64p+xBUrruuuuoqKhIveeHCKT7ywsRJdmKQDxMlnko7qTi1K9fP2WPUL7CzXwoBF1wwQUZqQjEw2DZEoGCjGHbQ/v2JgI5KQKZgylRc2J7EYF43ydbeSqWnfkhAr322muKYDhgwAA118FR6iXZOH+ClhHPqWPOsXyt8zJ/mu12W3+hcnbllVeq9VknrEEIX7njjjuq+W7gwIF07bXXOhI4bfcjsfohEeusTT2SSQTC3uSBBx5QmN1xxx1JW8c1jl6c7Bx77J/Q3yAgI3we1jKkoPW3cdi2pyIQX+/5mhZ0PHuZX7w8y9dTjEeEAdbhUePlY0MEQp5Qt5s4caIirj/00ENqLwOlu+HDh7cpIpV7oqC2GA8f83ceXileyGWnefWee+6hffbZhw477DDCPhEpyHxkQwTC2oZvpv79+9ONN96ovosw98BOTFKKzbqGOuv9TbopArmN7aD9oPtaq4ZphVSESNPfUk4hjoPshb3abiLWTq9lBt0zeCnPZl1xys/2m4LbPSfJ2I6ZeOM8EWcusfaMboqk2L9B9QbzO/6BmjLOF4QIJIpAXsafPCsICAKCgCDQfggIEaj9sJeSMwwBiMeADPRFRQ29OHcjvb+smuavraOaRpBiPBKBTGxMwo5JUDHJOkY0LkXa0YkTavA3M6QXryonD2liD97R/x0NK2aQfEwlIlU2I9uYdeD10PHMospFrI5O7daEHkVwioT7MolUZjt0eTy/eBgZTcgw893WnFCIyvKzaEyvQtp/WCkdN7orjeldSPnZWRISLCM7XBolCLRG4Mknn1Q3EOM5nPThJT/44YeG5513Hp155pkJgxcHUriJhoOxt99+u40z1u1AD+898sgjhMN0kH9ArjjyyCPbONK4BHqqiEC41QlnCQhKbqG0ggCI0FJo+xNPPKEcc//85z9pwoQJQbJ0fZdLlJ900kl09tlnU1aWM3kUYR+g+PTMM88oAhD6Zvz48SpvfkD6m9/8hhCSwCnx/tLP8XBcTgfoPB+uXACHpXaCxTt45QQirnhg1pE/x4lAIMnhFj4+vkBAA3EOJDTcAuZJj6+gikB6PANfjOuuXbs64smx83trnTtMYuURy7HiNI6DjmEoi0EpKh6BA0pSmLfKysoSFhpMlx2vH3m4NIT0g3pCYWFhzLHqd05Epm6H/9ru4mGF5+666y518P+73/1OzWGwr3SxMz9EIDg7fvWrX6l1BHMG2u4l2Th/gpYRhAjE59RYxFQ8h7kP6wvm2YMPPtiRiIv17bbbbqMXXnhBhafEPL333ntHSZ8aO752+FFciNcHiVhn460LqEMyiUCaUAKyKMadJgTEa7vf3/0QgbCGgNQLErIZ9jNo/W0ctm5EoFTM/25lBx3Pfvsv1ntYa7D/uu+++9S+EMSto446ylWpx8zLhgjEyR5ceWjy5Ml0xRVXtJoDUr0nCmqLfvpEr6vmfjdeP2lCCMg3+O+RI0eqV4LMRzZEIP4NhMsYuLCwdu1a+uUvf6n29ny/arOuxapzkLEd5Hs11j6I90ssgmyQftBlAFesjQgDBqIcvgewX8W44N9GeD7oXtir7SZi7fRSZiL2DF7K03t+lBvr+xjPYZ4cPHgwXX755bRs2TLVR3739UHHjG5jIs5cYu0ZEbr14osvVopuICJi/wtyoPltr8MtChFIiEBexp88KwgIAoKAINB+CAgRqP2wl5IzEAEIy3y7sYHeX1pFby7eTP/7torWVIMJ1IoG46/lJlGF56KJQG45x3oX7/jN2+09k4jkVC8n1R7zOf6MUxvNckwlJE5e0nmbKkP67/EwSEgn+uv6VLyl+VRQ/zl4eBcVEmzvwaU0oMs2xQ1JgoAgkPkI4FAWznDc6MUh5/bbb9+m0dxpzQ9++N9BcsCNUlsFGpBDXn75ZXVrFM5kHD6Z5AhURB8aI18cksLhxP9uHsxx5yZCikFFyClfHLqClIEbdqkiAqHe+iAbN3Bx0A8HvG2Cg+v//u//lJMVxAGtqsPf54d8cMruv//+ttl7ek4rAdg6OngYMS6Jb+uA1O+jkvqwHIfkcNDj9nk8+3v22WeVfZr2Eu9gn9/uRpgLkCC0KhUHjLePE4G0Qwi3fnHor+2Xv4t2oA1oS7yD5nidpMcz6mg6Ffi7CE8G+4dTIl5YtVhl6gPhWPjzsWajCBR0DPMxAMxBRnBKeiyamAchV/B3zTB4vA7cGaRJbPo2bqLnRJTr1iYbrLj6l3b4womFdSNd7MwPEaiyslI5fxYtWqTain5yC3PjZF82zp+gZQSxVT5/7rfffnTDDTc4ril6rti4cWNU9cXJmcsJPiA/gtTphBefK5NBBAq6zuL9eOtCrD1IvPdtHOGcuBprHom3Htj+brsO8/ywH8H+CuFcQbjGPkr3d9D622Dk5rC3mdO4jfiZ/3kZ3IaDjmfb/rJ9zlR4cCJ2xMvLKxEI+YG8f9VVV6mssVcFIUinVO+JgtpiPHycfgdp8ve//736fgHRF1g47df5u0uWLFHrTUVFBZkKqEHmI69EIE4+wXcXviO00hfqa7OuxZpPgoztIN+rsfZBvB/cxna8eV3nEa99fD+FbyEorFx22WVKLQ8KTKWlpdHqBN0L+7HdIN+oXstLxJ7BS5nYw4CEhT1IrIsn+ntRE92x1uB7CWPT674ea6LNmLGxryBnLhqnWHtG/T03YsQIRUDu3bt3G3h5eDshAgkRyMv4k2cFAUFAEBAE2g8BIQK1H/ZScoYisKm+mRatq6e3l2ymqfM20cL19VTV0EwtYNu4haDKUCykWWmCQChE2SGisvxsGtu7kI7foSvtN7SUhnfLp9L81koFadIiqaYgIAj4QAA3v3Dz7ZNPPlGH9ebtXWTJZfzNgx+E8YLTD84g5HPssce2uT2GwyvcvoO8Ng6UccMOSiWcnOEWQkATTsyb8W6HrfzG3Mknn6zqZhKB+A1ptC+VRCBOwDjjjDNoypQpbYglOIgHVjiIGzVqlOoT3EzUWMP5DlLLHnvs0abHOWHGj4qFjQlxJYB4BBydH3+Hk6D4ASkcJU7t4tL4IDZBhaCkpERlzW8wutkfPnzgsATpy4+DJR7upnQ/JwLp2+ggArkR7Xj9ghKB+HiGAwpKHsXFxa26ldcXcu+33367J0Iaz4zbMxx+IEtx57851myIQEHHML9ljPkGB/c9evRohUEszIOQK3gxIoD5AAAgAElEQVTZUFlD2eZhOscEjjaMc4QsRErGnIh83drED/XdsOIOSu0ESTc780ME4g47jEsoIOH2vplA6gJBcPPmzUp97rTTTlNroI3zJ2gZQWwV7dDrBezASSlEr90m2dJp/eVhK9ycbOZcmSwiUJB1FrgEcbzHez+eoxjv8/XSbR7BcxibwLqgoICwnwBRz0/yQgQCifu9996jm2++WalEgTyONYTPc0Hrb4ORGxEo6PzP1f2cCICx1rSg49lP38V6h+/d3fb38cr0QwTCO9jLgeyP/R7sA+FlkFK9Jwpqi/HwcfudE+WgmIi9vpvqH1SUsH+C3TuFVAsyH3klAqE9GAPYOyLsMPb4UDLFHhaJh+B02/9zu0tkaLCg36tBxna8eV3bgc3cpdddEC4QKhMKi05rZtC9sB/bDbp2eikzEXsGL+XxSxeYl0BywzcQT3o/hxDeev7HhRCtduhnX2+zF7S1ryBnLrG+BfCbDqOIfS7OZHr16tUG3ljnQV76IhOetXWqZkJbpQ2CgCAgCAgC6Y2A7ZoVCmO3JEkQEATiItDcEqYtDc00Y0UNTZ2/iT5YVkUL1tZTI2URtTTHfV8eEARSjkBWDhVktSgS0L5DSuiY0V1pp75FVJSXRdkhG3mnlNdYChQEBIEkIcAPdhCyCg4lhKKAQ+Xdd99VDlA4fJBMIhAcHzgwwi1ChB0A0QLEGhwgYRu5cuVKpWIDlQskThbgIQTGjBlD559/Pu20006Um5urnKio16233qpu4SF0CQ7SNalHS3wjT9yiBCkGBATuiIGTHUpDhxxyiLqNi8M8OM4QJuGdd96JoploIpBb3VAgMEGILLQLCcSWCy+8UB0Go/7r1q1ToVXgeAW5CioUkOdGu6urqxUJBnWHswDy/ZMmTYq2bf78+aqv5s6dqxyCuIUMByESd5qZv3k1K90+OFhAUoLykk3SpC48q9/jB6T4u+4z1BGEp+XLlyvlJLQZv6GvdVgvPG+GvTjllFMIt2xB/AB+n376qcIE+Tgd/No4WLhjkdsUnDq8fhoDTgTih+pQpkGf6b5Gn+B2PEJ26PEVlAiEOvDxzMORwb5QX7QZePoJE2L2M789jvwQRgKh4oATDtRhx7Bn9AWSDREoEWOYE32AOw704XRBfT/77DN1qK8/iP0oQsQ62Odlw8kAMiJuewMfKEYgfJ/GxFRoSMacCNxjEUZ4KBATK8wlek4xSXjpZGd+iEDAjfcHlNiwRiE0ll5PvvjiC7r33nvVnGs6cG2dP0HKCEoE4us3xizGCeZeEC3hhMRahfUSCWNGq2s5OTu5wx1YQOUA67Jez+H8xFwHzHRKFhEoyDqLutmsC7EcvvpmvZPT0MZRjDrwcYk1A47i3XffXeEJrEHevuOOO9T+COVgbURIIT+J2yoUKn72s5+1ISjX1NQQ9hggAS1evFgV47Qm6/KD1N8Go1ghfILM/07rj96P6PkbRG0k4GbacJDxjDyR9/XXX6/y53sJr/0KtQ3YDPYg2I9DtckkxMbKE/Pd8OHDYxIaY40TN4Wb9tgTBbFFr7jr52FHCNOL9QH7H+w/ED4Ze7Ly8nL1mLkHxHgCqRTfLJxQHWQ+8kMEQt0+/vhjtU/HXGMqfnEywgknnKD2fZh78CzUoNBmhITF/yeSCGTub/18r+rwa+a3hs3YDtIP3I6wtgJbEK2QzFBw3IbM+nr9nvVqv0HXTi/lJWLP4KU8c0+Hcwd8f+PcQX8fYU0Fic8kuAbZ19vuBW3sK8iZC9rPVZjMyzPmuMZ8pc9ycDYxdepU9U2Hb2IkUQQSRSCv40+eFwQEAUFAEGgfBIQI1D64S6mdAIFvNzTQu0ur6I1vNtN7S6uosqaJQBLaFodLeHWdwATSoIkhClGYsrNC1K9LLh00bFtIsH2HlFJ/CQmWBv0nVRQEEo8ADv5wSxe3PvUBDy8FzmwclD3//POOBz84zIP6zFNPPeVaOTjB4UT96U9/2kqhB85kkIM0EcIpA9xkhjO9rKws+jMPraP/CLLQueeeqxz8OEzXG14zT9QFZBG0GySlRB9Ux6ob6mI6CNxAA6kFjlkeUiBe25AXHA3AFGQunRJFBOI3Kt0Or93aw3HRN4lB9rnxxhvp9ddfJ5AiQNKAE9BMcErhhvI+++zTJtxMQ0ODclY/+uijUcKJ+T5sGCQqMzSXzcEr8oLaB2614+auUzrwwAOjzlnuvENfwyn8wAMPxKwbyHdoAw5pMZZ4KAavIx599P7776vx7DaugDtUko455hjH0HleyoyHvyarTZ8+3YoIhLLj2Xm8MYw8Ys0tsCeM+8cff7xNOLag5AqUjdBZsLdYcxBUAuBAy8/PbwV3MubEeG0COQMObZAKnBL6EHMKV/1IJzvzSwQCFsuWLVPYgOzjlkB8gfMe66ROts6fIGXE61fkHa8e8dZvzBVYT6F2BKUjJDeiRjzbRV5wKmN8YM7XYfG009t2PraZn4Ksszb1iEVW4Q411BXzFVQRJ0yY4IqdU5vijUu8A2cmbA+qgX6TSci1ycdtTeXv+q1/UCJQkPkf74IwCyK105hHX2KvibA9IHo4hdb0O2eg7EQRgfjcYNOf5jOaIO9HEQh5cUIBMMM+DyTK9tgToT5+bdEPdvodqGeBAA9yQaxvHDwPsh/WWE1K4OUGmY/8EoFMkihXLoRNgOyDCyBu+wV8t6E9if6+Cvq9GmRsB+kHEycdggt/x/cD9otO4eMSsRf2asNB1k6vZQXdM3gtz2a/hbUN308jR45slb3ffX28PZguxMa+8Gy8PZvecziduXDylS4XYxXf1yAsgvgPwo9bwrf7EUccoS4z4UwGRDUoNnfGZOtU7YzYSJsFAUFAEBAEOhYCtmuWKAJ1rH6T2qQBAlAFAhlo2rdb6NUFm2ne2jpaW9NILVAGCrekQQukihmPQAiKP2HqU5JL43sX0lGjyxUJaHB5PpXkbTvglyQICAKdDwEcrmKD+PTTTysVIBxag0iCAx8ofOCGHJxNbjfAcOCNW7fPPfccffjhh9FDb4QD2HPPPenEE0+MKqGY6IKkAufHW2+9pW4v4zAKtzWhogG1GfzbDO+FPFBfkDNmzZql3tGHWXA2QgIeKkS4nYo8kXCod8ABByiHJtqmnXX4bxxmDRgwQD2XCCdUrLqhDOCNA2ngBXUWEECQUBfcyAdeCAumHa8cM9y0BVYIuwBHFchbaDPIIwjNtN9++7UhFySKCMTJPCgLDmKUbZPQZpBccKMQjiH0HeqsiUBwqKHuOCAHMQ2YgLCBcnDzlxObzPKc7DceJsjD9uAVz8LGcWj92GOPKRvB/4NYhBB0UL645ZZblHPbvMWP52CjCPsEohNuA2v7Rig9HKzCfuEIAFnGKRyJDb5u4+q///1vqzEAZxww9ase4VQX4L9w4UKldgMVJrQR4+2oo45SfQeSE36zUQTS+QcZwzoP2BDmgTfeeCNqT7AxODmh3ACVsUQrAumy9Th96aWXFPEBfQwbhrJOrPkQ7yd6ToQy20UXXaSIPm4qE7pMbS8Yo7Bv2ChuobuFNTHf03NtR7KzIEQgtAdkN6yLWKcw9vWcCxIGsME6qcMV6v63df7o5/2UkQgikJ7bEAoDCkB6/GLuxVjB/AbHGFeoiLVGwtawj9DrmrYjhCqEUxhqGDoEnhlaxst8bDMn+l1nbeoRCwPM+dh7gPyD8CdI2D/BTmz2F7xtUALEeoi1Rc8jWD9ge5hfndZ7G2z4MzZEIPQj9nOYE9CPIDXZrP1+6m+DUSxFoCDzP5+/sXZgn4U9JDCHIhPWDqhF3HPPPY5rWpDxjHczhQiEtvBQTlxho732RH5s0etYcnoe5YKc/b///U99J+n9PuZYqHlhP4a50CQF67yCzEd+iUAoe8WKFeoSBr5nTEXAWPthfGdBORT7q0QTgVCvoN+r2Jv5GdtB+sG0C66MpUOuutlaIvbCXu3Y79rptRw8H2TP4Kc8vOO0P8c3y+GHH67Go1btMvP3s6+33Qva2JeuT5AzF3zH48wDirTYy2IOAlkRaxz+H3s3vtfFPLXXXnup/QaexfkQ1OawH4lnu377Jx3es3WqpkNbpI6CgCAgCAgCmY2A7ZolRKDMtgNpXRIQgPrP5oZmmrmiht5YvIU+XFZF8yrrqHqrkICSALdk6QMBaFN1Kcim8b2LaO8hJfSjkWU0oW8RFUtIMB9oyiuCQOdBQDsn4HS64YYbHG8udh40pKWCgCCQ7ghoZ/N2222nwhtCAl+SICAICAKCQOYj0JHnf5A3EEYU5GAQriQJAoKAPQLp8L2qiUAgWPOLKPatlCcFAUGgPRGwdaq2Zx2lbEFAEBAEBAFBAAjYrllCBBJ7EQR8INDYEqalGxto1sptZKD3vttCFVVNVN8EMpCECPMBqbySEARCFAqFqTAniwaU5amQYAeP6EI79yuigWV5lB2CbUoSBASBzobA7Nmz1Y0uyNEjTI2TSghkwqHeglv+UPe4/PLLKTc3t7NBJe0VBASBNEAAChxwoPbo0UOFI3QLmaNDM0Dl4c9//jOVlpamQeukioKAICAICAJuCGTC/A+SEtYkEFRjKSGKFQgCnQmBTPpe1ftPKO5BdclJ9bYz9a20VRBINwRsnarp1i6pryAgCAgCgkDmIWC7ZgkRKPP6XlqUIgSqGppp6aatNP3bLfTm4s00u6KWVm1pIgLZQkKEpagXpJhWCGRlUyjcTIPK8hX55/DtylRIsAFd8pQakCRBQBDonAhAov7iiy8m3EBGbHgo/phpyZIldMkll6iwMp1ZBrpzWoi0WhBILwSqqqpUyDqEOIKD5Sc/+UmrsEZoDaTx8QzCISUqFFt6oSS1FQQEAUEg8xBI9/kfaxPCpQ4aNEjtu4UgkHk2Ki3yh0CmfK/q/SdCO+OSDcJnSxIEBIH0QsDWqZperZLaCgKCgCAgCGQiArZrlhCBMrH3pU0pQwDhwL6sqKXp322h/y7arBSCGluECJSyDpCCWiMQyqLCHKI9BpYoEtD+Q0tpTO9CpRAkSRAQBDovAogHf9ttt9ELL7xAffv2pcsuu4z22GMPpfjT2NhIX3zxBd17772EA8tdd92VbrrpJurWrVvnBUxaLggIAh0agXA4TI888gjdc8891KVLF0V0POSQQ1Q4Q6ibgdj497//nT744APlbIUjZsiQIR26TVI5QUAQEAQEgfgIpPv8P2PGDPrwww/pzDPPpLKysvgNlicEgU6CQDp/r86bN482bNhA1dXV9NRTT9GcOXPowAMPVOqV2JtKEgQEgfRCwNapml6tktoKAoKAICAIZCICtmuWEIEysfelTSlFoLK6ieZU1tLLCzbR20u20HcbG6imEVUIE4XDKa2LFNZJEQiB6BOmLvlZNLJ7AR02soyOGFlGo3oWUPeinE4KijRbEBAEOALr1q1Th5GffPKJKzAIHXbVVVe5htkRRAUBQUAQ6CgI1NbWKoWzqVOnulZp4MCBdO2119KECRM6SrWlHoKAICAICAIBEZD5PyCA8rog0EERSNfvVRDPofClE0jqd911F40bN66DIi3VEgQEgVgI2DpVBUVBQBAQBAQBQaC9EbBds4QI1N49JeVnBAIb65rone+q6PVvNtN7S6to0boGalEcICECZUQHd/RGhEKUm0W0Q89C2m9YqSIB7TmohErzszt6zaV+goAgkEIEcNMSRKBnn31Wqf9s2bJFqWmMGTOGjjrqKBUyLD8/P4U1kqIEAUFAEPCPQEtLiwr9hTnts88+o/Xr11NeXp6a06AQdMQRR1BJSYn/AuRNQUAQEAQEgQ6JgMz/HbJbpFKCQGAE0vF7FQpAV155JVVWVtLEiRPp/PPPp9GjRwfGQjIQBASB9kHA1qnaPrWTUgUBQUAQEAQEgR8QsF2zhAgkViMIJACBlnCYFm9ooBkrauj1RZvpk+XVtHJLI9U3I3NRBkoAxJKFEwKhEBGFCKI/g8rzaO/BpXTYyC40sX8xDSkXZ74YjSAgCAgCgoAgIAgIAoKAICAICAKCgCAgCAgCgoAgIAgIAoKAIBAPAVunarx85HdBQBAQBAQBQSDZCNiuWUIESnZPSP6dAgGo/9Q3tdD3mxto+pIqmv7tFpq1soaWb94aUQbqFDBII9sBgZysEA3pmk+7Dyimg4Z3of2GllK/0lzKz84ixROSJAgIAoKAICAICAKCgCAgCAgCgoAgIAgIAoKAICAICAKCgCAgCAgCrgjYOlUFQkFAEBAEBAFBoL0RsF2zhAjU3j0l5WcMAggCtrm+meavraNPl9fQtCVbaHZFLa2paaTGlhBRGE9IqLCM6fD2bEhECSg/O0x9S/JoYv8iRQLabUAxbdejgEryJCRYe3aPlC0ICAKCgCAgCAgCgoAgIAgIAoKAICAICAKCgCAgCAgCgoAgkD4I2DpV06dFUlNBQBAQBASBTEXAds0SIlCmWoC0q10QaGoJ08b6Zlq0ro6mLamiD5dV0ddr6qiyuomaFRFIkiCQGASgBATln/F9imjfISW0/7AuNLxbPpXlZ1N2lkgBJQZlyUUQEAQEAUFAEBAEBAFBQBAQBAQBQUAQEAQEAUFAEBAEBAFBINMRsHWqZjoO0j5BQBAQBASBjo+A7ZolRKCO35dSwzRCAFSf5pYwVdY00Zw1dfTJ8mp697sqmldZR+tqm6gpDGWgljRqkVS1YyEQIsT7yssKU89ikIAKaf+h25SAduhVQN0Lc4QE1LE6TGojCAgCgoAgIAgIAoKAICAICAKCgCAgCAgCgoAgIAgIAoKAINDBEbB1qnbwZkj1BAFBQBAQBDoBArZrlhCBOoExSBNTj8DWZpCBGhUZaPq3W2jG8hqav66e1tc2KaIQERRbRCEo9T2TziWGKERhghJQz5JcGtOzgCYNKqEDhnWhUT0LqEdRDuWKElA6d7DUXRAQBAQBQUAQEAQEAUFAEBAEBAFBQBAQBAQBQUAQEAQEAUGgHRCwdaq2Q9WkSEFAEBAEBAFBoBUCtmuWEIHEcASBJCAAig/IQBVVjfT16lqlDPT+smpaCDJQTRM1gwgkykBJQD6DswxlUW4orEhAO/QsoH2GlNLuA4ppbO9C6lWcSznZIApJEgQEAUFAEBAEBAFBQBAQBAQBQUAQEAQEAUFAEBAEBAFBQBAQBAQBLwhop6qXd+RZQUAQEAQEAUGgPREYNmxYzOKFCNSevSNlZzwC9U0tigz01eo6em9pFc1aWUML1tXTBoQJE2WgjO//hDQwBNJYmPKyQ9SjeBsJaLcBJbTvkBIa06uQepXkqt8kCQKCgCAgCAgCgoAgIAgIAoKAICAICAKCgCAgCAgCgoAgIAgIAoKAdwSECOQdM3lDEBAEBAFBoH0RECJQ++IvpXdyBMJhoobmbWQghAmDMtAHy6pp0bp6FTqshbJEGaiT20jc5oeyKCcUpt4RJaC9I0pAO/QqVH/LFSWguBDKA4KAICAICAKCgCAgCAgCgoAgIAgIAoKAICAICAKCgCAgCAgCgoAbArZhVgRBQUAQEAQEAUGgvRGwXbNEEai9e0rK7xQIQBloNZSB1tTRh8uq6bOVNTRvbR2tr22irc1EKqYTWEOSBAGNQEQJKD8nRL2Lc2lM70Ka2L+Y9hokSkBiJIKAICAICAKCgCAgCAgCgoAgIAgIAoKAICAICAKCgCAgCAgCgkCiELB1qiaqPMlHEBAEBAFBQBDwi4DtmiVEIL8Iy3uCgAcEwPHZ2txCq6ubVGiwT5dX04fLqmheZT2tqtoqykAesOw0j0aUgAZ0yaOxvQtpnyGltOuAYtquez71LBYloE5jB9JQQUAQEAQEAUFAEBAEBAFBQBAQBAQBQUAQEAQEAUFAEBAEBIGkImDrVE1qJSRzQUAQEAQEAUHAAgHbNUuIQBZgyiOCQKIQaGgK09raRppXWUczVtSof75eXUerqxupHspASOGWRBUn+aQjAqEsGAEV5YSoX5c8mtCnkHYbUEy7Diih7XsWUI/CHBUOTJIgIAgIAoKAICAICAKCgCAgCAgCgoAgIAgIAoKAICAICAKCgCAgCARHwNapGrwkyUEQEAQEAUFAEAiGgO2aJUSgYDjL24KAJwQQ/KuxOUzr65rou40NNGN5jQoV9nlFDS3buJUUF0hChHnCNOMeDoUoN4toeLd82qVfMe09uIR26V9Mg8vzqGthDuVkhVQkOUmCgCAgCAgCgoAgIAgIAoKAICAICAKCgCAgCAgCgoAgIAgIAoKAIBAcAVunavCSJAdBQBAQBAQBQSAYArZrlhCBguEsbwsCvhBobAnTpvpmWrKhnmZX1KkwYZ+vqqVlmxqopim0jQykCEH4R1LmIxAiyspSfd4lP0RDy/NVGLA9B5XQjn0KaUjXfCrLz6bsLKEAZb4tSAsFAUFAEBAEBAFBQBAQBAQBQUAQEAQEAUFAEBAEBAFBQBAQBFKJgK1TNZV1krIEAUFAEBAEBAEnBGzXLCECif0IAu2EQFNLmGobW6iiupFmrqihD5ZVKXWgb9Y30NbmbeHBRByonTonxcWGIvyegpws2qFXIe01uIT2GVxCO/crpl7FOVSYkyUkoBT3iRQnCAgCqUXg888/pylTplDfvn3p7rvvpqFDh6oKfPfdd3TRRRdRRUUF/fvf/6add945tRWT0jwjoPty7NixdOedd1J5ebnnPOSFzEegvr6ebrzxRnr99dfpmmuuoaOPPrrDNVrmn8R1yfr162natGn0/vvv09y5c2nLli2Uk5NDQ4YMod12242OOeYYGjZsGIX0pjhxRVvlJPOWFUzyUAYjkC7zXV1dHT355JNqPzhhwoRoj/A15fTTT6cLL7wwcG/97W9/o0ceeYR+9KMf0VVXXUUFBQXWebbnnLJp0ya65JJLaM6cObJ3tu6x4N8cQewlXjU3bNig7H7y5Mlq3dQpXcZtvPbJ75mBgNsYcPvOT0Wrg4yR9v5W+c9//kPXX3+9rzUoFdhmchm2TtVMxkDaJggIAoKAIJAeCNiuWUIESo/+lFpmKALQ+1FkoKqtNK+ynt79ropmrqxRYcPW1TRSfVOYKASlmG3EIEmZhECIKBSiULiFCnOzqGdxrgoHNmlQCe07uIS271lAfUpyCeQgSYKAICAIZDoCnYUIhA367bffTvPnz1fO75NOOol23HFHWrVqlSI87bLLLnT55ZdTbm5u2nZ5ezq/0ha0Tljx9j5ct4E8iPPAJv/O8ExNTY1yRD/77LO0devWmE0+4YQT6LzzzqOysrKUQyPzVsohlwI7GALpMN+BFI49EvZQJjlciEA/GJQQgfwNrqBjIFlEINg7iF15eXmtLkuglUHr7A8peUsQcEZAiECJtQwhAiUWTy+52TpVveQpzwoCgoAgIAgIAslAwHbNEiJQMtCXPAUBDwhA9QeXXzfWNdMXFTX00fc19MnyKpq/tp7W1jRR7dYWagmHJUiYB0zT4VGIAGVlhagkL4t6l+TSmF6FKhTYHgNLaHyfQirNz1aKUO10MTodIJQ6CgKCQAYh0BmIQGvXrqXf/OY3tHjxYho0aBB9//33yjHevXt31ZNQzPjTn/5Ehx56aFr3rDjU07r7UlZ5IQKlDOp2K2jdunV05ZVXEuYEODCPPfZYOu6445SaAciOzc3NtHLlSnr88cdp6tSp1NTUpFQ+MA/26NEjpfWWeSulcEthHRCBdCAUxKqjEIF+MCohAvkbYEHHQLKIQLHUVILW2R9S8pYg4IyAEIESaxlCBEosnl5ys3WqeslTnhUEBAFBQBAQBJKBgO2aJUSgZKAveQoCPhCAOhCIP0vW19PnFbX0xaoamltZr9SB1tY0UksohyjcLPHCfGDboV4BsyeUTTnUrAhAw7rm09jehbRTvyLaqW8RDe2aT92LcjpUlaUygoAgIAgkG4H2lAxPdtt0/rqNIAP95Cc/IThqcMD39NNPE0JdnHbaaerv+fn5qapSUsoRh3pSYM24TIUIlHFd2qpB1dXVdN1119E777yjQj7+8Y9/pJ122skx9Fc4HKb33ntPPYOQYZgHoX6QnZ2dMpBk3koZ1FKQIOAbgXQiPbTnnCJEIH8m1lHtqzN8I/nrMXmroyGQLDJce7Wzvb9VhAjUXj1PZOtUbb8aSsmCgCAgCAgCgsA2BGzXLCECicUIAh0MgeqtLbR0YwPNqayjWStqaHZFLc1fV0fra5uoqYWopUXUgTpYl1lXR6sA5WaFqFdJDo3pWUgT+hXRxP7FShFoUHkeFUooMGs85UFBQBDIHATkkDvz+nLs2LF05513Unl5eeY0TlqSMATa+3DdpiEd1SloU/f2fgahwP7yl79QUVGR+vcee+wRs0pQB/rnP/9JDz30EHXp0oXuuusuGjduXMqa0Z5O+5Q1UgoSBNIcgXSak9tzThEikD9D76j2Jd9I/vpT3ko9AkIESizmQgRKLJ5ecrN1qnrJU54VBAQBQUAQEASSgYDtmiVEoGSgL3kKAgEQgDJQdUMzVdY00dJNDfT16jqaubKG5q6pUwShLQ3NFNbxohA7SlLHRyCURURhClGYuhbk0LBu+TSudyHtOuAHAlDPolwqzsNzkgQBQUAQSCwC3OH+73//W4Vkufvuu+mLL75QIap+/OMf0wknnKBCtyAhXBVUHHD4hMNn/H+/fv1o0qRJdPLJJ9OwYcMcVR3wLpy5X375Jb3yyis0a9YsWrVqlcoT4a/22msvOuqoo2jHHXekrKzW852X0GC8PTZIORFS/NZTl9fS0kILFiyg5557jj788EMV1gvO6913351OOukkxzbi3YaGBpo5c6bCFjjhPSTgu//++9MxxxwTE1+tIvTWW2/RN998o0LpIMzOAQccoELuIJ9UJIQ5e/755+m1115TfYz+RflQ8liyZAlNmTKF3IhAQbEP2j6TgHLIIYfQiy++qPoS4dp0P55++um0/fbbt7F17YKMmTYAACAASURBVChCm2+77TY1VkBeQF9OmDCBzj77bJo4cWK0ml76DMooyOvvf/877brrropAgfo4JfT/RRddRDU1NXTPPffQ+PHjo48FtbOgGOv30dczZsxQoZ8wxjFugNGZZ56pSB433XQTvf7663TNNdfQ0Ucf3aZYPI9xAlLJZ599Fh1nY8aMUfMW5iQ9byWqzjyfeE7BoLbsdx5pb1ziYb1x40YVBvGrr75S/fq73/3Oqp9g01ARgo0cf/zxNHz48FZFBcU7nectDgTUljD3YuzMmzdPrQMjR46kww8/XOHtRL7E3IK5+tVXX6X3338/un5g/CAcG9498MADqbCw0HEcmutdTk6OKhPrFsrs2bOno1mgXBxMQfnuk08+UXVAmRjD2A9g/nUqM56N2f4edL7na77fuQh2hzX/7bffVrjrNR/rxIknnkijRo1qsyfCM17fsw2N5eZYjDff2WJu85zXNYoTW8z8sVZfeOGF5NR+KIxdccUVat913nnn0S9+8QvX/asmL/K1N55TO8icEmRM6v3k9OnT1fqIeQD76r333lvtQXr16qVU1ebMmUPY92OMmwlKlC+//HKrecRmP+m0btnOBza2kahnvOy9dJnmGOjduzc9/PDDNG3aNKVWF2+ejWcv6POFCxfSM8880+rbwW1Pw+tj4qL3TU7jdsWKFWp/iD1trJDDWFPxPYg9mtNa7QdD1LOj2EiQ79lE2CEnA95xxx20Zs0aevDBB+mDDz5Q39awJ6yD+H6KtQ4GaQdsbvny5eobB98reg3GnIDvVXMfbbMOxCLy+w0N5nd/p8vDeMDeEfYMfMvKytQ+Et+l+D7DeKioqHCcD4N+q3hdz7ht6f557LHH6N1331V1xdkM9gY4m3njjTfo+uuvpx/96Ed01VVXUUFBQSvT9DqnxNtL4tsW5zQof5dddkmpMmcixlwi87B1qiayTMlLEBAEBAFBQBDwg4DtmiVEID/oyjuCQAoQaGoJU9XWFlq2qYG+rKilmStq6LNVtbRi81ZFBqptbCE8QyAFCSEoBT3io4hI3+Rmh6goN4vKCrJpSHk+Tey/TQVofJ8iGliWpwhA2Zrc5aMYeUUQEAQEgVgI8AM7hJ966aWX1IG2Ttw5ggPCG264QTlNnBIO+88//3z66U9/2uZwaMOGDcqxj4Mst4T3zzrrLEUE4GFfkkkE2nPPPdVBeElJiapWkHri/draWkXUeOqpp1zbCZzPOeecVmG+li1bpggPc+fOdX0PDtI//OEPdMQRR7RyVuGgD85b4KvJQ2YmIIxcdtlldNhhhzk6FRMxSuLVA86MyZMn0y233OJIBAqKfSLawMfDL3/5S/r666+Vg9pMbrauD8lLS0uVMxskIp2gfqJJOfGwwjtOfQbHHcYkkknw4XV0clri9yB2lgh8dR6bN2+m22+/XREPnLA944wzFEEAjkwnIlCs93V+++23nyKZuJEQgrYnlkMkqC37nUc6Ai7xcMV8DhsGQQVktoMOOijeK3F/D4J3vLGYDvOWBggEXowXOLScEhxIcBqBiKkTnFxPPPEE3XvvvapP3BIcgiBi9ejRo9W7cFw+8MADru9iHvvzn/9Mu+22W6us4Ry7//776dFHH3V9F9hfe+21igCbjBR0vkedgow5ECGvvvpq13Ub+WMdAnmD74n8vJcuRCA/a5RfIhDwhf3GI9diPobtYz3ie2I3p3bQOSXImESbYu3VMR5hT5oo6EQEAnEI7dWHxubYQx5YW0HUC7EzCtTb73yQjPHtlGe8vnHbe+HvfM0/9dRTFYZOe26Eu8Q8i3CXPMUiAtnMh9jT4BugW7duKlu/RKDGxka1D8f+NBYZF0Q2kHZhD5wwFATDjmIjQb5nE2Wr+tt2hx12UPugf/3rX4oAZCasg7CnwYMHt/ktSDts5plDDz1UkSVBnDFtzo1EmGgiUJD9nR5zIDXhWw7kN5207a9cudKVCBT0W8XPesb3ZlOnTlWXSpzsAvPB6NGjlVqmExHIz5yiy8bcjznebQ3Ac/ieh23g27YzJlunamfERtosCAgCgoAg0LEQsF2zhAjUsfpNaiMItEIARJ+6xhbaUNdM36yvpy9W1dDXa+po4bp6+nZDA62rayaC2ky4RchAHc12cGgWyiZqaaI+JblKBWhUzwIa37uIdupXpP6/vCCHCnNDQgLqaH0n9REEMgwBU0EHN4ZBGIF6zOrVq9Xtsq5du9K6devoyiuvVModAwcOVIfDULiBghCIQ7hNCKcebnriOdxi1A4CHGDhIOuFF14gHJAjf4SCwbs4kJ4/fz799a9/VSQYOBhAcMDBqE5eiEDxugcHn6jnfffdp8riDsqg9UTeCHf15JNPKlUDOFtwaw7lQKUB5CCUDWcrnH84hARGwA+Y4ZASB77AFv+G4w/9A6ffrbfeqpy7uCEKrLi6D37HgR3ywW113GzcbrvtVN646YmDUNz0BHkF5eLwLhkJqhCXXnqpUiqAHeG/YSvA5eOPP1ZtwKEqnGqmIlBQ7BPVHnM8ADP0Iw6RQe6prKxUji4oHjnhyR0z+l04jGAPOBAeMGCA+m+/febmkOTtxzPoZ5Du4LQEsQ4pqJ0lCmM+TjA2Lr744qjyh8YXh9/AD/1hEoHQPhBIQCIClhdccAEdeeSRapzhNyhrgNQABx3GAwhy2nGWqDYgHzciUFBb9juPdBRc4mGM+RFzGNQUMDcFJXkExTsT5i1gztsBBzRUULCOYB3A2oo1GP/GbW6se5ogh/GCm+RIeq7DWMJaDoUCKF5gvkPC2gIiq04fffQR/frXv1aOID2O8d94d+nSpWrOB3EY6zn6XJfJ12GM81NOOYUwT4JkhPXx008/Vc9j/QJ5CaRBqJEkOgWd74OMOe5kx81+zNNQatF7gkceeUQpcSCh/SAtI/l9Lx2IQEHXqFjkTLf2x1LP0/YGlRatKgTSkCbSuRE7gswpKDPImMReEyQe7Pn4fhv7SYwnKI9AkRPjDP+YznwcFP/2t79VDnM+j0BRCOsz7BJ7eYxzk+Dndz5I9LiOlZ/fvZe55uP/9beQDm2J+VV/y2Bdw7jFnk8nN3vh86H57YBvJD4fOjnfY4UGcxsTuq/wLQGVFF5PXV8op0A5aujQoSocp/7uCIJhR7CRIN+zibRV3W86T/79hzVUfzfh289pLxukHSBzQXkKazTWYKjjQD0NaxD2VCC5oc8xJ0Mp7Ve/+pX6Jk21IlDQ/Z0ec8AY+IK4AvIMyEUYW3369HFtU9BvlaDrGcYf5mLM03yPALU2KP+if/Ab9iEmESjInMK/M/m3PNYA/AbFScxt6BvgCQXWzphsnaqdERtpsyAgCAgCgkDHQsB2zRIiUMfqN6mNIOCKwMa6Jlq8oYHmr62jOWvq6MuKOlq0vp421TVRfVOYGppbVPApUtHCJGRYu5hS5MZcFoUpPzuLCnJD1L0wh0b1LKTxfQtpXO8iGtWjgIZ3y6fS/Ox2qaIUKggIAp0PAe4cgZMOB8Igm/CEA0Mc/oOgA6ccHIqm8xbPIIwAbo2aB8va0YKQMHgXB0tm0s/AyWU6/hNFBOJ1RPkmYSloPRHqBqQEHI6ZeaM8fRMWtz65Y1QfjINwBScNQoGYST9jOm74QSNubuK2cHFxcavXubMS4axwgAcnfCIT2gynEMKKQFIedsCVI1AWbhWD5IQ+NolAQbFPVFtMxzCc3HBS83B1eAbOHtymNh3c/JAcoXTgkDNvSwbtM632g3BfqAfshifttMShPR/PQewsUfgin3jjBLaEA26EC0Iy5wPtJIXDDDYHJxxXJcA73FEF4iGIXOYzQdvk5hAJasvx8HGbRzoKLvFw1Y4ZjB0QJ4OStILgnSnzlk07QMzBfAYHv3becIcPQmTA6cuVZ9CX/BnT2aT7EmFBkbf5LvoGayHmKDi0QFBFgtIaiEN6Ljz22GPbKNVxQoJb3eLZWrzfg873Qcac3tcAE4wDOGB5Au5QYER/wUkLRyCS3/fSgQgUdI3yQwTi9g2HN8iz5lqhyYvmmu5E7LAZi7H2QkHH5JtvvqnGnJsSF8bcH//4x6g6JycCcae72z6OO5jNEKV+54N44zRRvwfde3H7cvsW4vOWGW7OjQik50P0vdO3A9rP8zXDefkhAnFCoZPqIvoZ3wrYh4GkCRIo5vegGLa3jQT9nk2ULfK5HP+NbzOQcswQzgg5iUsVOoyhJl0EbQcPD+ekOoc6gWyPNQjrt/6WSDURKMj+Dm3Q9gayEyfU8n50a1O8vXi8b5Ug6xkPW+lE/kP/v/fee2ovh3MBc28WZE7ReEBRCPjBNnnC3IC/4/LSvvvuq8J9A9/Olmydqp0NF2mvICAICAKCQMdDwHbNEiJQx+s7qZEg4IgA1IEQDmxjXTNVVG1VZKDPV9XSvMo6+m5jA1XWNFF9c+RVKARJSj0CUGeiMBXlhKh3Sa4i/IzpVUg79y+iHXoWUp/SXCrLz6YiCQWW+r6REgWBTowAdw5BZhqHfiZxgR8Yx7r9BaIPiB44POMHywhbBQUe5HvzzTe3IS4A/qqqKqVqg5uvCA927rnnRnslUUQgTg5wOvgMUk8cyuGm+EMPPaRubkKxBI4YM2nHKEgyICiAUIVbmVBAGTFiBP3+979XKkxmgvw7HKc4oINEPMKDIekwOyBFxAoVxYlWphMhEebP6+eWPw4PcZgMlQOTCBQE+0TUX+fBx0O8foRjBDbPD5f5gTLGAhzYZgraZ/oAH5jD5uCw40mHOjGdlkHsLJEY24RicSMG8v6JFdKC21qsfgzSLjfnQRBb9juPwHl04403qlvc7Y1LLEx5/5lzgN++CIJ3psxb3BZjzb/aeQPSKJR9sLYjRAzex5ptziW6T/SYhZoQyKp6bdNONuQHVSGbEBG2No6yNekRTnc31Qq/doP3gsz3Qecivq8BEWj48OFWTfH7XjoQgYKuUX6IQABdk2ecyLV8b2ruf52IHUHnFKh/+B2TtiGf3Ijl3Onu5jQHXhpnzB98D+JnPrAy+gQ9FHTvxe3LJPnwKup5yySKO9kL36u4kceRN583Tae/HyIQ8sP3CvrPKayQtmOoSHFbCIphe9tI0O/ZBJli9PsNJAokm+8mbh9B24FLG/iWjLW2ogwQ02CjUARCeM9UE4GC7O+Aq7Y3N8Itn88w93JiZJBvFeQbZD2zCQPtRtIOOqfoPoaCL84ytOJZIm0/E/KydapmQlulDYKAICAICALpjYDtmiVEoPTuZ6l9J0QAWj+1W1vo+80NtHBtPc2prKN5lfW0ZEM9rdrSSJsbmlU4sSZwgZRCTVjChiXLThS+UGFqodzsEBXlZlF5QTb175JHI7oV0A69Cmhs70LavkcB9S/Lo8IcEIUkCQKCgCCQWgS4c+jnP/+5uvVp3obmB1I8LIJZU36D9LjjjqPLL79chf+ySbGcVIkgAvHbtEHi2rvVk4djMolMNu2P98ymTZuUWgP6gpOs9E11N3UYnS+kxEHygsPLrZ/j1SHW7yBZwTGCUBRw2CKUgFPSoQb8kABsHZlB2sHLiNWPbuG3+CE5xgoOzs0UtM+44gC/qY1y+C1SP4QvNzsLgil/l9shwhAg3IpT4vhye0doEoyDRYsWtVEKMvPRNpmoEFRm/jYOETfcEj2PdCRcYtkKbBeh2nDT3M8c4NcO3fDOlHlLz6sI74L5F869RCbtNDT7TBMoUBbCCEE9DWSi8vJyVwUuPrbdFFh03bFuY45AiDK3+TRIO4PM90HHHFdkwBwFpYeDDz5YraGmshJvo9/3bNdP3dcmOSDIfBekj8x3Y61RfolAnFxrEmC0KgTI2yYZzYnYkYo5BZg4jUmEu8H6CMUhJ5UXjSW3Xe74njZtmlKYMENBmX3gtv/xMx8k0jbi5RV078Ud5LG+hdy+mZzshRPNeCjXWPtns3/8EIGQv7ZtqIiaarC6L00idVAM29tGUvE9G88O9e+63+Kt204h2oK0AwqnWu0J38NQksVlEptksw7wtcach9xUsWLZcLx6xVrbOPEMIZMLCwvbZOfUpqDfKvHqrH93W8+gOIu9crx9sh6PfL0OOqfw70iQvnGeg/wRntX2TMe2/en8nK1TNZ3bKHUXBAQBQUAQyAwEbNcsIQJlRn9LKzoZAs3hMDU2h6mqoYUqqhrp2w3bCEFzK+towdp6Wr55K22pb6ZGsIbCEiYseeYRUjygvCyi8sIcGlSWR6N7biP/QAloaNd8pQxUkpdFudlZlAXekCRBQBAQBFKMgI1zSDsHvFTN6YYpfx/lVldXq9uF8+fPJ9xQnj17tpK4NgkCQYlA69atU7cakY9buAO3ttnWM9EECjhacBgHfCDxjVuRwAmJH6y6Haqa7cHtXxz0P/roo463f730rdOzbo5i81kdtgoKJlBBgMM4KPZB627apVZWieVI44QGTnqzOSRPRJ/pMWneOI/ltHTCydbOEoWx7TjhpELeDzb46rpyEgF3diaqLV7qkux5xEtdko1LPHwTHRrMqTxbvDNl3rJtR7y+we8YezU1NQRyxOLFi2nWrFkERyTWI9MpxcNO8rwxv++///50yCGHqPCJnNhiOwcgP1tig0273OzE73yvySOmioBTOU5jjocqxb5HJzjedtllF6X6Byd8SUlJqyz9vmez10NBHY0I5GWN8ksE4ko6nFzLVVOclNac1nLbsehlL2Q7Jm3XAU7kcVLA8DKe+H7dz3zgpaygzwbde2l8UY9YhHe3foinIGXbPpNw75cI5KZ2xcnmtuHNbL852ttGkvE9a9tv5nO63+KRPfBtDEUekHU0AS1IO1APve7FIuQ7tctmjkk2Ech2f4f624x5pzbZ7lPcvlXcbMJ2PbOpN8rQJDF+5sJV6Wxt05xTuIKyzgP2hzMUKEDutdde1L17d9vsM/I5W6dqRjZeGiUICAKCgCCQVgjYrln/z959wEdR5n8c/5GEEHoXQRBEBRUbFlTsYkGx10PvVFCx93qCyh8siCj2Aljw7AV7ORXFU+zlRBAUPaVJl14SUv6v74MTJ5vd5MnuZtlkP/N6eXBkduZ53jM7M9nnu7+HIFCNOqw0FoHyAqr+s2h1oQv//Lx4rQsDTV+cbzOXFdiClets2doiW7Wu2IpKFFpZX71GRYL+/B9IvQXWh35M03+pAlAdc1N8Nc/LsTaNcmzTZvWsS6v1U4Ft3iLP2jfNtZb1c6xeDukfb2JWRACBahHwGRwKBjaq0oDIIJA+WP7yyy/t5Zdftq+//toNKsZakhkECn/orCoJI0aMcNNxxVribafvh4ax9qtvH77//vv21ltvucCS2hFriScIpG35frBYleMcrOs7+BV84KoPECODQPHax9PeWK8Jvx8qq0ARzdPnQ/KqHIdY6wbTAqgyTlDBIDxoGasiV7znWbKMq/I+CfoebxDI51gk0q+Kth/vuVwVn3Dbq9LXqqybiE+s1wbfdE5mpaZ4vWvLdcu3H9GOia4b+nBI01NOmDDBNIgUa4k2YCn7Dz74wE0zo+BQ5KLjrGktVe1GlQiqco5XZd14ztVErvcKAKmCok8QKNZ7TvYKhIwZM8YN6IUDQeqPBt5UKUjTx6hqR7DE8zqfZz1tf0MHgRK5R8UbBFK/g+myNIXM7bffbq1bty5TYU9TpPTq1avMaZZIEKiiZ6F435O+1/bwuRAOAgX9qcp7KfJ5varXg6rsK9F1E332iicIFD5vKntm9O1fsoJA2l8wjVl42qkg5KgvUURWPkrUUPvckOdIMn6f9T1Ola0XBIEUrIhVrUbbiPa+TqQf2mZNCgLF+3zn+3tvIkGg8D6ifXkk3vuZ7/ssOIfCn7mE+1PZORj8PFo13zlz5pimR9PnEpGfSeTk5JiuGZdeeqm7V2bi4juomok29BkBBBBAIL0EfO9ZBIHS67jRGgSqLFBcYlZYXOL+W55fZLMVCPoj36YuWGNTF6616YvX2pzlBS4QVFBU4rIs1AiqMrN7QWCncE/z+jnWvkmudWmV56oAbd1aAaB6blowVQDKyapj2Vl1qAIUHzWvQgCBJAr4DA69+eabrgpNZeXLYzUr2jdANcCl8vbbbbed+9a7Bl8eeOABN3VVsoJA+qaeBthGjx5t+pb9sGHDok7VFLQ7kXYmMmAZrlgUtEXtVRnuHXbYwVUH6NChg91www3lpgbz/bAwXSoCBZUR9MFhOAiUiH0S3w5W0TdZw/sJVwQ66aST7LLLLnNVL3wG4pJxzHRu6xvpTz75pAX7V7ju8ssvd9OCRE5vorYncp4ly9j3fRI+X+MNAlV35ZtYxzqRc9nXJ/J4+Jx3wWuq26WycyWY0iJwihxcj/V6vTcV5FT1DoVKdt99dzdNQSLevgGadL9u+fYj0jZWdRndexSY3WWXXdx/qkigqQYrqlygbekao6pkH374YWkVIe1Tg0YaeNRxq8o5no4VgYLr7cyZM72DQD7vOZ3H06ZNc4EUhYK1/WA59thj7Yorrog6fYvv63ye9bS/IKi3IaYGS/QelUgQKAjX6v6pZ5O99trLhbJVESUcDgq/hxIJAsW6piTynvS9D4SnvQkHgfQM/vDDD7vnzpEjR7rn5ngX3+tBvNuP53WJPnvFEwSKFrQKv7eC64jCN0OGDHGVwKq6xFsRSPuZPn26u47pmVI+Xbt2LQ0DhsNBQZsSNQz3bUOcI4n+PlvVY1PR+lWtCKT3Y3CMEumH770gWtt9rjHh60uiU4Ml8nyn9vucr4kEgWL9rpLo71w+7dY+gqkok31NCR97PXMrsKwvc+nZJKhOrHX0HK5nw0TuFcl8T6VyW76DqqlsE/tCAAEEEEAgmoDvPYsgEOcPArVMYEV+kS1cXejCP78tKXBBoP/9kW8zl+bb/FWFtnRNoS1VKKgka320RRWCFA2iSlDoTPiz+o98VAHISiwvq8Sa5WVb8/rZbrqvjs3qWecW9WzLlnnWqXmutWtc11o1qGsNNU8YCwIIIJBGAj4fCEYrS+7bBX1INnbsWLv33nvdINYFF1xghx9+eLkPjcIl6pMRBIocTNF+td06qn4XZUm0neH2n3HGGXbuuedG3Y/WGzhwoC1evNj69etn++yzjxvcHjdunCuzrSCHBqAaNGhQ5vXhUt/hD1affvpp9+317bff3v3ZvHnzqPsNTwXxj3/8w33wH8vC99iG1ws+jKysykewXnhAOVH7eNob6zXh94OORd++fWMex2uuucY+//xzN1DYv39/t57Ph+TJOmbBNGAK6GngUgNJsQYtFVxK5DxLlnF4gKCi8zDWQMKCBQvskksuMVVCqmjqNrU3KJlf2TkZb9+iHetEz+V4ryN6/6eLS2We4T5Gm24n1uuDAUsN2AfT96jCTCL3l9py3QqmCaksrKv17rrrLhfo0fVrxowZrlqPQoSHHHKIm35kk002cZV7wou+FR5UhqhsSsfgdRpY1rRiqoihwe4+ffq4e5+q3qj6gcJCugfqmhXrXhRMn6RAUGUV2io776L9PJHrfXVei3Qd0T1fg4Hvvfeedwi7otf5POvJKNYApM+9LZ5jELwmGfeoRIJA4Yp6QdjrwQcfdJWuwtOFhfsYzSqRa4q2ralg431PhoNzeq+pMmC0JbxeOKgShAsU0td1QlP8JWuJdT3Q7wWpWhJ99grOr/z8/NJARrS2B2HXvLy8MutFO1907VVVje+++67Ms2RVTBIJAoWnAdMzr86ZoFrM1Vdf7SqShZdEDSvqVyrOkUR+n63KMfFZNzhuChrqvrrRRhtFfVlwfw+/LxPpR3gqxOC+HO19qPVuu+02F+5VQO3UU0/1+h2norBvrPtLtHM40efpiu5nYeho941Ef1dJ9H4WBHI1tarOjRYtWkQ9N6IFd5NxTano/NXnF3rufuqpp1zIW/fJHXfc0eeUr1Xr+A6q1qpO0xkEEEAAgRop4HvPIghUIw8vjUYguoCyPPqFqqjErKi4xFbkF9vcFQoE5duPi1QdKN9++WOt/bqkwOatXGfrtKKZFZeUuBxQCaWCnIfGkOvYX9V8VAGobeO61rl5PTftl6YAUyWgTs3quVBQo9xsy84yy6pDBSDemwggkH4CPoND4QEvDdpp8M43RBIe9NUHyvpWuyqnRC5BKXoNGCYjCBSe314fdOoD7chwTbgNibZT91cNVGrQaN9997WhQ4dG3V8wmL1kyRK3/sYbb+wGffRBpKrKKHgSzTYIfSjQEw5ABN9Y14e4ClspEBBtCQ+iVxagiOcsDQeV9O1AlbqPXMIDbeEgUKL28bQ31mvC74do34YOXhd5HHfaaSf3I5/B0mQdM33Yq/Na39LUB8UaSNL5F+09Gj4+8ZxnyTQOQgWqBKaQQLRvkoavB+HzNXx8KgqRhCsmVRaSi7dv0Y51oudyvNcRDRYEg3cb2sXHM6hgo2uyzoE99tijwpfpeAaD8jpfNEitanKJeteW61b4XAyqmUSCht8TwbfHNZCj+9AWW2zhTBWai1zCA8Xh67auPw899JALQyqEpgBrtCUY+OvZs6f75rimuArulRVdA7StYNqaaNNW+Jxnla2TyPU+kWtR06ZN7bXXXnPVd3R90jNAtOeiYHBU57zu71tttVVcr9P1wedZL7xOqisCJeMelUgQSOdKOFyr+87w4cPddHexnq2iDWonck1RG4L7YzzvyfAAf0X3gfDzZDgIFA7exXqOi/Weivd60KhRo8repkn7eaLPXuHzK9ZzdPg5N/L6Fu180XVZFRyfffZZVx011jNRRQiJBIG0XVVivfbaa93vLqeffrr7u6rtqeqkwqXhJRHDdDhHEvl9Nmkn4p8bCo6bwhTRqnhqtWj3bQXMEu1H8AxWUQgpXCUtON99fsep6H1SlSBQos938vOprBOrT4n8rpLo/SwIE6oPse4/4Wez8P060WuKvkTx+OOPuy8nKbQd7bOTsJm+ZLLffvsl++2RZLZNBgAAIABJREFU9tvzHVRN+47QQAQQQACBWi/ge88iCFTrTwU6mOkCqwqK7Y81hbZg5ToX/lGloJ8VCFqS7/5t8eoiW7y60JblF1l+kZnpG6JKBLlUUG2vFBSu/KO/1zErLrK87DrWrH62tWqQYy3q59jGjeraFi0VAqpn7Zrkuv+/UcMca1Y/xxrUpQJQpr/H6D8C6S7gMzgU/iBSA3KqPKMPDyMXfWioKgPLli1zVX/07cGVK1eWfts1PIVS+LXhKbz074kGgfSgq8CRQkUKaGhAo1WrVhUeivA36OJtZzC4og/n9EH6EUccUSbUEx7MDj7w1zcnVZ1HwYdYFWgiS6OHByDUbu3rs88+c+EbfQtcA63hJfx6TfeiD5wjP9xP9DwNnyOaVkLTsGn6r/ASPi6RA8rBN6LjtU+0/cHrw+8HfTivDzgjB7jDnpFl0X0+JE/mMQu+na0PgXUOyTjah8bh6SfiOc+S5avthENp+pBZA5bh8Fvk9SBywE0VMgYNGuQqjOk8U4gkMjwXDgJWVg0s3r5FO9Yb6jqioEC6uPh46r4wePBgmzBhgm266abu7wr2RAtBFhcXu/DDLbfc4qrJKIiqyjUKTiTqXVuuW+EBoVj3vF9++cUFdubOnevuibpfBFMBVTQYGH4vha/bug7quGmqCG1L78nIAaNwu1Rp4qqrrnIDzOGqJ7p/HX300eWqEIXvFxVNjeVzvsVaJ9HrfSLvuXDISeGtzTffvFwzgwH6cCWIeF8XnsIkVuAgfKxTHQRKxj0q0SBQUDlx4sSJLpSt+2v37t1jhjNiBTuCaTur+iykEyCR96Rer6nlFPbV/TFayDLyeTIcBAq/p9V2XSeihQN1LdFzhAIJCo7oXEnkepDIe7gqr0302St8fvkc2yuvvNJOPPHE0vtarFBCcMx0f4t1PQx+f1CAQ9d4XUuDCqCJBoGCUImCF3vuuae98MIL7rlMv89FVopJxDAdzpFEfp+NrJRXlXMv2rrBcdPPFKTQ/TQyGBdck2UXTK+p9RPtRzhsf9ZZZ9mZZ55ZJoyq+4XONX2pRc9oQSgsXE0s2pcOKnt+r0oQKNHnOzklEgRK5HeVRO9nPu+Viu7XiVxTKruHyDX4vEN/D6pFJvp+qGmv9x1UrWn9or0IIIAAArVPwPeeRRCo9h17eoRAGQGX6bH1VYIKi0psRUGRzVq2Pgz0vyX59uuSfDd12OxlBbZ4TaGtLii24pL1VYLCf9ZG1qw6f1XxUTUfVfVpmLs+ANShaa6b+muz5vWsc/Nc26JlnrVvkmsNcrOsbpYq/6hm0PrsEAsCCCCQzgI+QSC1f/78+W5wQd8Y1rfEzj//fDvwwAPdwJ++hfztt9/afffdZ1OmTDGFhYKBrfCHlRqs1jffDzrooNLXaUBhzJgxbkA4WBIJAi1atMh9kK4PWPXhpYIcCr9UtiSjndqG+q3BI/VVH5JqgEQf7OoDzeeee871VUsQMAl/2Cc3DRwo2KDBUh0bfdg2evRo5xsskcGI8IeBGuBTsEgDuxpUnzVrlvsgVL4KtkQLKFVm4/tzfbCsc0S/aHTr1s0NFOlPLZ9++qkLkKk9WsIDysmw921jZeuF3w9aN3zO1q9f303Xog89//3vf7ufKYjSo0eP0s36BIG0crKOWfiDam13t912c21q3Lhxma4m4zyrzM735+Fy/zonNQChwTJ5KkyoqkaaKk+DYloiz/fwQGbkdIP6mQbndS1S+XrfIKBv28PrRTvWyTiX47mOqF2JuoT7E3kNjsenstdoWiodW90zdBwVBlFYpFOnTu76p/tK5P1BFQsUdgymSUiGd224bsl62rRpLnSr95DCi7r/qKqI3m8y1vVXf4YHHMODRccdd5yb4lDTk+g1upe+8sor7v2oQE/kdVv/X98cV+hW71UdO4V/NbWY7j0Kub744ovunqfjq3tecK0MDxbqGvC3v/3NTb+kwK62pSpDwf2iKvfxys65yJ8ner1P5D0XfqbSfVLPVAqdBPd+3SM0LYuCW5pudMCAAW6gNt7Xqe+Rx1vXXgV2w9dNTYmi/5/qIFAy7lHhKgyRgQrfZ90gaBWcK+GpPyPPn1iDzPFeU6Ido6q+J8NT0kQ+v+j5SwP64eftcBAo8jrSoUMH9xyn5wqdlzpGCp2PHDnSnZeRYZh4rwfab1ChRH+PbFNV39cVrZ/Is1f4Hql96H2r65/+1DUz/Jwb7dkj1vkSvufreqjgo+7BwbV4zpw5rkKHKohpiQxQh6uHRIajfZ5Jw/fRwE4hsl69ekWlTMQwkXMkWedBvL/PJmv/wXbCQSD9m+7buofrfafnH02fqfugnmWjVbZNpB86X/U7qe4xOucUsD7++OPd7/d6n7/77ruuSqB+dw0H2qI9c+leoXu8AmWaMkrvZS265kY+v1clCJSM57tEgkCJ/K6SjPtZODAdeW7od9Dg9xxZR96vE7mmhIP6+lxC56S+9BJ83jN16tTS58nI/Sb7PZLO2/MdVE3nPtA2BBBAAIHMEPC9ZxEEyozzgV4iUCqgYNDy/CJbsqbQlqwtskWrC+335QUuCDRreYHNW6EqQYV/VQpaW2T5JaqW82elIDeJWDCPWFA5KI2BXVLnz2o/aqb7/+pLkeVllVizvGxr2SDH/acAkKYAa9801/3XrnFd92/N8nKsef1sa1yv/FQ3adxzmoYAAgiUflAXTClT2eBveOA2Fp8+NBoyZIgb0AoWPXjqm6XBA2jka/UhpAYB9aGbPuyO/GAp1rddo33AHR5MUABHgyLBIGasNgeDDom2U9vXh38KijzzzDNRd6cPS2WhiknBt0v1obo+2NeHvdGWIOzwww8/2Ntvv+0+sNXgVFA9Q24fffSR3XTTTRVuQwMWRx11VNQpSJL1dlAb9a3WaMc6GOzXh9safFRoqlmzZm7XybBPRh/Cg4X6ZrQ+ENWUW5GLPizXAJlCbeEqJj6DLusfk5JzzMIfNmu7mipMU/BFWxI9z5LhG2wjPz/fBQT+9a9/lQZ+wtsPPnRWtZFoU3Co6pgqW73xxhsxm6VQnN5X7dq1S2bTS7cV61gn41yO5zqihiXikuogkNqr0IoGuhTeqmjRPULntSoBRVY8S4Z3Tb9uBXYKjOr9okH6aIveV3pPBFU+dJ7JX4GfWIveR4cddpgbMNSUVgoSqEKNFg02afqMhx9+OOr7WOvouh/t3lPZNUCvVYhX9xNNbVUdS6LX+0Tfc5Vdk7V9DQArYCv7YIn3deqvBg8VVo51fmh/OkdSHQRSeyrrV2XPQpH3w8BP4UFVFvN51g2Ha/WcovN9yy23jOpV0SBzvNeURN+TPuekpj0NQj3RQjeVXUe0D4Vf9KzfsWPHUptErgepCgIl8uwV3CPVYVWv1LVPQYnIJdazR0XnS2X3fO1D90EFBk8++eQyz/HhKZyCtig8eO6553pNV6vXhEOCut7qvhBZ1TPYdiKGiZwjybwHxPv7bDLbEPxuq2Czgh5vvvlm1PuovnSjClBBADrchkT6oWOh6UF1TwiC9+Ft63xTEFFVv8KVoRQoVAVABYsjF71G556qS2nbiQSBtO1En+8SCQJp/5U9p1T0u0qi97PK3mf6PVT36SeffLLc/VptT+SaUpm7tl/dv2Ml871WHdvyHVStjn2zTQQQQAABBKoi4HvPIghUFVXWRaCWCLgoj/6nzvoqQQoGLVi1bn0YaFmBzV7+19/nrlhnC1cX2tp1qhS0vrJQUXHJ+v/095ISK1FQyC1/hoQ2uJPaU+IyP9l/VvpZ/2cdy/6zCpAq+2zUsK4L+wTBn/ZN6rpKQPr/rRvkuOCPXhNYUfxngx9YGoAAAnEI+H5LOti0PhRTkEMf2utDTIVs9AGhBgUUitCAYWRpc71W5cT1bVYN+GqgRYsGV/bff38XitFgffBBtP4elCHXevEGgXw5wgMhibQz2J8GnBQe0bctVdlAAwX6wE7VLDR4oMHNyClw9I3fZ5991n1TW99q14ep+jBeU67ogz4FZoJvqsea1kMVGHRc3nrrrTLG+hBZZf5jfajv6+S7nioK6FhrOh8da30rXd8oV9BM54qqQskjHARK9BzxbVtl60W+H1QxQcdFFWp0XHRu6hxX9Yxonr5BoKAdyThmwfQxlQ1aap/JOM8qM/T9uT7kVoUxfYM4eJ/omqAp9VRdREEh/SxaEEj7iPY+07m28847u9CI/lQFjepaKjrWG+o6kojLhggCBe39+eefTefxV199ZT/99JO7r+gaqPNh7733dmEIvfeiTR2WrGtHTb5uhc/xyGtKcC9RxSXdo1XZLLzIWved8D1d12cFIfVeVNUPhVQVfFS4IZhWLNiG3sf6cEnXSVUL0XVSi46Xqg+pyoAqHEQ7duHX6rlC+9E9QtU0dM/SPbNevXrV9RZ2FQvC4ZCqXu8ruuf7XouC46UKDLpfakDW57Xxvk7XTQ1QPvHEE+7ZSv9fzxp6NtHzmKqLqPrQhggCJeMepVCEnh/Hjx/vriM6f1XBRueVTxAoPJ2dAjMKokVOeRcc98oGmeO9piT6ngyuq7GOs6pODh8+3AXLY1XfUQhawQSto/d9cF7qWV/XhVjvzXivB6kKAiXy7BUOAukcU9UWVUwLnl+23npr9+wR7Tqr/VZ2vui9qMpumppL09MFXw5QlbyePXtWeC3VNVjhaN1Ddax0z1QATs98qhKqcGhFlZb0e4qC5F9++aX7YoZeU9nzU7zPr/GeI8m+EcT7+2yy2hH+3VbVd3Q/0jHS+1aL7oM6FqqkV9GxSKQf0e7Bwe9sqtSp62e0KdEqurZ17drVTVEc7fm9KhWBAudEnqcre89pH5X93pbI7yrJ+J1L/dfnCboe6/kq+DxBv1OrKlS0+3X42STea4qOsZ5L9Lu8Ql/B5z2pej5L1vusurbjO6haXftnuwgggAACCPgK+N6zCAL5irIeArVYQFOArSkstpX5RbayoNhWFhTZsrVF9sfqIpu3cp3NXl5gC1etW19FaE2R/bGm0JauKXIVhZatLbTi7Nw/M0AKArm5yMqGglSGyC2hoFDkOjF9/4zflKZwQnGcMvNyqeqPNvJn9Z8Ss+ySda7iT3P9V399VR/92aJ+jrVulOOm+tq4UV33b03qZVujelnWODfbGuVmWV5OFtN+1eJznq4hgAACyRDQh7yq3KMpKjSoyZL+AlUNxqV/j2hhTRfgOlLTjyDtT1cBrvfpemRoVyYKaEBe09AofLXjjjvWOgKfUEKt6zQdiikQ60sukCGAQPoL+A6qpn9PaCECCCCAQG0X8L1nEQSq7WcC/UMgTgGFg/ILi13wZ+7KdTZ/5TpboP9WrbOFqwpt0apC9/f5Kwtt6dpCKwwqBLlqQesrBem/4mIrrSSkbeobF/pT1YVcbMgFgoIQT6ixf4aHlPXJcjN61TEV58kq/XP937Ozgj/XV/sJqv7Uza7jAj4K+rRumOMq/LRuVNc2apjjKgG1aVTXNm5c1037VS+7DqGfOM8TXoYAAghksoCmDdA0YSrlryCQvsXHkt4CDAyn9/HJxNZxHcnEo06fUyHA9T4VyuwDAT8BBSOGDRvmqkVW15Sefi2pnrUIAlWPa03dKkGgmnrkaDcC66et06IqzywIIIAAAgiks4DvPYsgUDofRdqGQBoIFBSV2NrCYluzrtj9ubZw/f8vKCxxlYMWKBS0utBVENIUYyv0X0GRrcwvtlXrim11QZGt1p96/br1r1XASNstKC5xAaISRX2yXNxnfY8VAioptjpWbHWz6phCPfWys6xeTh1Xqad+Th2rn5tlDerqv/UVfBrVy7bGuVluOi/9p0pArRusDwE1zM2y3Oz1r82rq2o/day+/p6T5bbNggACCCCAQFUFioqK3LRHmipFU6ZoWooRI0aYSqazpK8AA8Ppe2wysWVcRzLxqNPnVAlwvU+VNPtBoGIBTemmqds23XRTu+SSSyqdlqqmeWoaMU3HpmlzNaXPhRdeWNO6QHuTLEAQKMmgbA6BFAr4DqqmsEk2a1mB7Ttqss1Ymu92e9uhHe2yvdqlsgnsCwEEEEAgDQV871kEgdLw4NEkBGqSgMI/qhqkKcKW5RfZ8iAQpCnG8otsVcFfgaA1hSUuUKQgUH5Ria3Tf3+GgYpUJai4xEWBsrL+qu6jIJBCPAoB1XMhoCyrrwBQbpY1rJtlDXPDAaAsN8WXqvw0/XM6MIWEWBBAAAEEEKgugYKCArv55pvt9ddft+uvv54pwqoLOknbZWA4SZBsJqkCXEeSysnGEHACXO85ERBID4EvvvjCJk6caP3797emTZumR6OS0AqFeVW5et68eXbllVe6LwgMHDjQjjnmmCRsnU3UZAGCQDX56NH2TBfwHVRNpdPj3yy0M8b97GZY0LJ/56b26qlbuS9IJ3vROM/hY6faxBkr7PmTu9ix3ah6nWxjtocAAggkS8D3nkUQKFnibAeBDBXQ9F+FfwZ6FOwpLDZX5Sf4z00RpqnC/pw6TGEfF/rR1GD60xUAWj9N2Pr/+WumMDcdmIJBwZRgwTRgf04BlqPAUJZZTp06pr/nZP/5p6oI/VlJSK9lQQABBBBAIJkC06ZNs8cff9zq1q1rU6ZMsd9++81at25tI0eOtK222iqZu2JbSRZgYDjJoGwubgGuI3HT8UIEvAS43nsxsRICCMQp8Oabb7ovAQSLKh7dcccd1qlTpzi3yMtqiwBBoNpyJOlHJgr4DqqmykZjLX2f/clemvKH9e7SzD6ducKNgbzTfxvbsW3DpDeDIFDSSdkgAgggUG0CvvcsgkDVdgjYMAIIIIAAAggggEBtFJg0aZKdc845pioeTZo0sd1228369etnXbp0qY3drVV9YmC4Vh3OGt0ZriM1+vDR+BogwPW+BhwkmohADRUoLi62UaNG2WOPPeZ6sMsuu9j5559vW2+9dQ3tEc1OpgBBoGRqsi0EUivgO6iaqlZNX7zW9h89xVavK7Jxp3S1Gz+YYx/8b5kN7tXBrjugfdKbQRAo6aRsEAEEEKg2Ad97FkGgajsEbBgBBBBAAAEEEEAAAQQQQAABBBBAAAEEEEAAAQQQQAABBNJZwHdQNVV9uOfTuXbJ67+VTgf24Ofz7Mq3ZtgumzSyf/ff2prl5SS1KQSBksrJxhBAAIFqFfC9ZxEEqtbDwMYRQAABBBBAAAEEEEAAAQQQQAABBBBAAAEEEEAAAQQQQCBdBXwHVVPR/jXriu3oJ6bZez8vs9sO7WiX7dXO/jt3lR38yA+2trDY3jhta9u7U5NyTZmzvMD2emiyzVyab8+f3MWO7day3Dqfz1pphz72gzXNy7GPz97WNmmSa+OmLLYTnvopZtc2bVavdN1gpSkLVtvNH8yxt39aakvXFlp2Vh3r0jLPLtmzrZ28Y2trUDerzPYig0a9uzS3Bz6fZ/d9Os9mLcu34hKL2eZUmLMPBBBAoCYJ+N6zCALVpKNKWxFAAAEEEEAAAQQQQAABBBBAAAEEEEAAAQQQQAABBBBAIGkCvoOqSdthBRsKQj9a5Z3+29iObRva6nXFduTj09z0YJfu2dZGHNap3BZSFQR6dtIiO3PcL65N0Zbu7Rq66cwUIAqWcBDomn03ceGjnxatLfPyWOGlVJizDwQQQKAmCfjeswgC1aSjSlsRQAABBBBAAAEEEEAAAQQQQAABBBBAAAEEEEAAAQQQQCBpAr6DqknbYQUbuuPj3900YAdu0dRe/vtWVv/P6jrBdGEK2igg1KJ+2enB4g0CqSm+U4N9MnOFHf2vabZkTaEdvU1LG9Z7U+vcPM9VKlK454o3Z9iCVevs4C2b2YundC2tDBTevva3XZsGdmvvjrb/5k0tN7tOKljZBwIIIFBrBHzvWQSBas0hpyMIIIAAAggggAACCCCAAAIIIIAAAggggAACCCCAAAIIIFAVAd9B1apsM551w4GZMcdubv123qh0M9/PX20HPfyDm4pLAaHeXZqV2UV1B4HWFZVY32d/spem/GF/276VPXr8FuVCPBNnrLAjHp/qqgW9cHJXO3yr5q6N4X5pqrP/O7BDuenD4vHiNQgggEAmCvjeswgCZeLZQZ8RQAABBBBAAAEEEEAAAQQQQAABBBBAAAEEEEAAAQQQQMB8B1Wrm+qj35Zbn7FTrUm9HPvgrG62Zcu80l2uWVdsRz8xzd77eZmdsctG9tDRm1udUDGd6g4CzVyab3uPmmyLVxfa66duZft1blqOI9zGs3ZtYw8e3dmt41txqLp92T4CCCBQGwR871kEgWrD0aYPCCCAAAIIIIAAAggggAACCCCAAAIIIIAAAggggAACCCBQZQHfQdUqb7iKL/jnv2fa8P/MsWO6tbCnT+pidSOmzXr06wV25rhfrEurPHv/zG7WtnFu6R6qOwj0+ayVduhjP1jjetn20YBtbdNm9aL27ob3ZtmNH8wuM7UZQaAqngisjgACCFQg4HvPIgjEaYQAAggggAACCCCAAAIIIIAAAggggAACCCCAAAIIIIAAAhkp4DuoWp04mvLrkEem2ldzVla6m6w6Zs/8rYsdt23L0nWrOwj0n9+W2+Fjp1rLBnXt47O3tU2a/BVCCjd46PuzbfD4WbZnx8b2+mlbW5N62VQEqvSIsgICCCDgL+B7zyII5G/KmggggAACCCCAAAIIIIAAAggggAACCCCAAAIIIIAAAgggUIsEfAdVq7PLE/63zA5/fJppei2fJbJqUHUHgYKKQA3qZpebtizc3ive/M1GTpxLRSCfg8g6CCCAQBwCvvcsgkBx4PISBBBAAAEEEEAAAQQQQAABBBBAAAEEEEAAAQQQQAABBBCo+QK+g6rV2dNzXv6fjf5yvv1t+1b2xIlbWp060ff2+DcL7YxxP1u7Jrk2/oxutkXLPLfi3BUFtvdDk+3XJfn2/Mld7Nhuf1ULCrYUhHma5uWUqerjM3XXzKX5tveoyTZ/5Tp7+e9bWe8uzco1UCGmo5+YZu/9vMzO2rWNPXh0Z7eOz/ar05ZtI4AAArVJwPeeRRCoNh11+oIAAggggAACCCCAAAIIIIAAAggggAACCCCAAAIIIIAAAt4CvoOq3hus4ooK8RwwZor9vHhtuSm/IjeldXo9PMV+X15gDx+7hZ26U2u3SjhsM7hXB7vugPZlXlpSYvbc94vsjHG/WOuGZaf3Cgd4Bu3f3v7vwA7lerCuqMT6PvuTvTTlDzty6xb2bN8ulptdNq30wf+W2VH/mmYFRSX2wsld7fCtmpdrW6yQUhXJWB0BBBDIWAHfexZBoIw9Reg4AggggAACCCCAAAIIIIAAAggggAACCCCAAAIIIIAAApkt4DuoWl1Kr09bYsc/9aO1a5xrHw7Y1jo0zY25KwV6/v7cdHtm0iIXtFHgpu6fgZx//numDf/PHGvZIMfGHLu59ena3IpKzD6ZucKGjp9l//ltuRWXmG3arF6ZikDaWVCRaLPm9eyZvl1s53aNylUlmjhjhR3x+FRbkV9kvbs0txGHdbQuLevb2sJie/q7RXb12zPsjzWFdvCWzezFU7pag7pZrh9UBKquM4ftIoBAJgr43rMIAmXi2UGfEUAAAQQQQAABBBBAAAEEEEAAAQQQQAABBBBAAAEEEEDAfAdVq4MqHOypbFqwYP8vTl5sf3vmJ2vZoK69e8Y2tl2bBu5H//tjrR362FRXWShyUSjnsK7N7Z3pS61Z/bJTg2ndL2evtD5jp9ri1YVlXhoODamtT09aZGe/9IutXlcclaN7u4Y27pSuLmwULASBquPMYZsIIJCpAr73LIJAmXqG0G8EEEAAAQQQQAABBBBAAAEEEEAAAQQQQAABBBBAAAEEMlzAd1C1OphmLSuwfUdNtt9XFJSZTquifQWvmbE03247tKNdtle70tX1b9e/N8vGTV7swjrN8nLs8K2b25ADO9i8Fevs0Md+sKZ55YNA2sCkeavt/Ff+Z1//vsryC4tdRZ9d2zey507uaq0a5JTuY8qC1XbzB3Ps7Z+W2tK1hZadVce6tMyzS/Zsayfv2Lq0ElDwAoJA1XHmsE0EEMhUAd97FkGgTD1D6DcCCCCAAAIIIIBATIF33nnHrr32Wvfzs846y84880zLzs62kpISmzp1qo0aNcq++OILKygosCZNmtg111xjP/74o40dO9Z69+5tgwYNsry8PIQRQAABBBBAAAEEEEAAAQQQQAABBNJcwHdQNc27QfMQQAABBDJAwPeeRRAoA04GuogAAggggAACCCDgL7By5UobPHiwTZgwwfr06WNXX321NWiwvsTyN998Y1dccYUtX768zAYVDJo4cSJBIH9m1kQAAQQQQAABBBBAAAEEEEAAAQTSQsB3UDUtGksjEEAAAQQyWsD3nkUQKKNPEzqPAAIIIIAAAgggECnwySef2GWXXWbt2rWzESNGWOfOnUtXeeCBB+zhhx+2LbbYwm6++WbbbLPN3M9UKei+++4jCMTphAACCCCAAAIIIIAAAggggAACCNQwAd9B1RrWLZqLAAIIIFALBXzvWQSBauHBp0sIIIAAAggggAAC8Qloqq9hw4a5akD6s0ePHmU2dM8997iwz0knneTCQpoujAUBBBBAAAEEEEAAAQQQQAABBBBAoOYK+A6q1twe0nIEEEAAgdoi4HvPIghUW444/UAAAQQQQAABBBCodoEgCHTaaafZhRdeWO37YwcIIIAAAggggAACCCCAAAIIIIAAAtUr4DuoWr2tYOsIIIAAAghULuB7zyIIVLklayCAAAIIIIAAArVCYM2aNfbaa6/Z22+/bT/88IMVFhZap06dbP/997djjjnGTYUVbSkqKrKvv/7ann/+effn8uXLLTc317p162YHHXSQHXbYYdaoUaMyL/3mm29swIABtu2229rIkSNt/vz59sgjj9jHH39sqrqz5ZZb2hFHHOH2W79+/Zi+8bZZG9TZ8nTAAAAgAElEQVR0XbNmzbIXXnjBVfj5/fffXbt32mknO/HEE2333Xd3/z+8BO1u27at3X333W7qr7Vr19qNN97o3KIt119/vR155JEWhIR69+5tgwYNsry8vDKrFxcX27Rp01x7Jk6caIsXL7YmTZrYbrvt5tqzww47WFZWVrld5Ofn25dffmmvvvqqfffdd+51WnS89ttvPzvqqKPc9GV16tQp99qFCxe617333ns2ffr00tftsssudvzxx9tWW20VdZ+14oSnEwgggAACCCCAAAIIIIAAAggggICHgO+gqsemWAUBBBBAAIFqFfC9ZxEEqtbDwMYRQAABBBBAAIH0EFDwZ/DgwRY8JEa2SoGUa665xgV7woGS1atX2+23326vvPJKzI5suummNmLECBdGCZYgULPNNttYr1697KGHHnIBoMhFYaIhQ4ZYx44dy/0s3jZrQwovPfXUU3bfffe5wFO05eCDD7arr77amjZtWq7dyQ4CyfH++++3Z555JqbjqaeeameffbbVq1evdJ0ZM2aYgkZTpkyJ+TqFmQYOHOgCWeFj98UXX9h1111XGhyKtoGzzjrLzjzzTKY4S4+3Ka1AAAEEEEAAAQQQQAABBBBAAIENIOA7qLoBmsYuEUAAAQQQKCPge88iCMSJgwACCCCAAAII1HIBPRheccUVNnPmTOvevbub0koBHFWfWbBggY0dO9bGjRtnDRo0sGHDhlmPHj1KRVQF6NZbbzUFY6688krbY489rG7dui5o8/3339vNN9/swkUHHHCACxppG1qCIFCwIe3v8ssvd/tVZZxPP/3UbrvtNps7d67tuuuudtNNN1mLFi1K95tIm1UJ6LnnnnPbz8nJsWOPPdY0lddGG23kwkiq7HPXXXe5ykb9+vWzc845pzQIE60iUPj0qGhqsFgVgWR155132tNPP+0qECl4o2o8Cl+tXLnShYPGjBnjAksK7qi6kAI9at+1115rn332mXML/LKzs12VIgV9AkNVWFJgK6jqpEpAWl9hquOOO8769+/v+h9sV8f8ySefdF274447rGfPnrX8XUD3EEAAAQQQQAABBBBAAAEEEEAAgegCvoOq+CGAAAIIILChBXzvWQSBNvSRYv8IIIAAAggggEA1Cij4omo9CvpoSiwFd1q1alVmjwqqKIgyevRoF8pR8EchlfCUWAqV9O3bt1xLP/nkExs+fLirBqTqOm3atHHrhINAXbt2dYGVyKnHNM3VpZde6gIveu0JJ5zgXptIm/X62bNn20UXXeSCT7Eq3rzxxhs2dOhQa968uZsCTEGacLvDFYHCnY4nCDRp0iS74IILXL8U7NGUaOHKPfLXtGmqmqQKSgr0tG7d2mR72WWXuTZqejVN4xW5BOsoRDRq1Ch3jMP96NKliwshKQQUXlShSP2XkYJSCguxIIAAAggggAACCCCAAAIIIIAAApko4Duomok29BkBBBBAIL0EfO9ZBIHS67jRGgQQQAABBBBAIKkC06dPd6GYJUuWVFj55ddff3XrqZKMprBSoCQcBIqsnFNZI8NBIIWPNA1X5KIAjEI4qkwTriiUSJu1j1dffdVNN6Ypy7T99u3bl9u3+qlQjtqgikBBFaRkVwRSdSJ5Pvroo2VCVpENUp/VHoW0VHlJwSpVNdKUbFtssYX985//tLy8vHL9+P333+3iiy82HT/1WdODaQn3Q0GgzTffvLJDxs8RQAABBBBAAAEEEEAAAQQQQACBjBTwHVTNSBw6jQACCCCQVgK+9yyCQGl12GgMAggggAACCCCQXIHx48e7ajubbbaZmw4rsipPsDdViNG0VB9++KGdd955biophVgUYFGQRVNs7bXXXq5qj6rWNG7cuMKGBkEUhXAUxlEoJ9ry8ccf2yWXXFKmfYm0WcEeTXX17LPPWp8+fWzgwIFuOi7fJdlBoLDrGWecYeeee65vU7zWW7p0qfObPHmyXX/99W5aMS3hqkiq0qTjduCBB7op3jS1GAsCCCCAAAIIIIAAAggggAACCCCAwHoB30FVvBBAAAEEENjQAr73LIJAG/pIsX8EEEAAAQQQQKAaBTTllII8VVlOO+00u/DCC91LFi1a5CrVKCATXjSV1v7772+9evVyIZ6srKwyPw8CNdtuu62bmqpZs2ZRm/Df//7XVeRRWEft1PqJtDlcxSjcD9/+JzsIFCuo49ueyPUULNJUaqoA9P3339tHH31kU6dOdauFg0AKcb322mtuKjhNGxYsmvJt5513dpWDNA1co0aN4m0Kr0MAAQQQQAABBBBAAAEEEEAAAQRqhYDvoGqt6CydQAABBBCo0QK+9yyCQDX6MNN4BBBAAAEEEECgYoF77rnHxo4dWyWmyADNmjVr7KWXXnJTeM2fP7/ctjR11VVXXWXdu3e3OnXquJ8HgRpNCaZKQ/Xr14/ahmBKsrlz59qoUaPclGSJtLm2BYFk//7779tbb73lTAsKCmIey3AQSCspDPTjjz/amDFjTJWXwoEg/VzhK1UKGjBggDVs2LBK5wgrI4AAAggggAACCCCAAAIIIIAAArVFwHdQtbb0l34ggAACCNRcAd97FkGgmnuMaTkCCCCAAAIIIFCpwAMPPGAPP/yw7bDDDjZy5EhTRZh4l+LiYps3b5599dVXbgqxTz/9tDSYou1q6rHtttvObb6qFYH0egWAunbtaom0uTYFgaJVY5JTp06d3PFUZZ8OHTrYDTfcUG5qsMhjrEpC06ZNs08++cQFi2bOnFm6yrHHHmtXXHFFlaZQi/cc4nUIIIAAAggggAACCCCAAAIIIIBAugn4DqqmW7tpDwIIIIBA5gn43rMIAmXeuUGPEUAAAQQQQCCDBN588003ZZSm71JQp127dknrfX5+vn3wwQc2fPhwN13VGWecYeeee67bfhAE6tKli5sabKONNoq63/Hjx9vVV19dpn2JtHndunWuPapg1KdPHxs4cGDUgIvWu+2222zSpElumqxTTz21TLvbtm1rd999t2tXeAmqFUWbdiz4We/evW3QoEGWl5dnK1assGuuucY+//zzMj6RGFpPbV28eLH169fP9tlnHxsxYoSNGzfOWrZsaZdffrnttdde1qBBgzIv/f333+3iiy92U4VFVgSKdaBVKUivU3vfe+89a9++vevrpptumrRzgw0hgAACCCCAAAIIIIAAAggggAACNUXAd1C1pvSHdiKAAAII1F4B33sWQaDaew7QMwQQQAABBBBAwE0NdeGFF9off/xhN998s2mqLt9FYZF7773XfvvtN1d1RtV6IpdwBZ7jjz/eVZbJyckpDQLp73fccYf17Nmz3GuLiopcAEVTjoXDM4m0WTt59dVXbciQIVZRCGnhwoUuXPPDDz+UCdAEAaZkBYEUurn//vvt0UcftX333deGDh1aLsyjNk+fPt0uuugiW7JkiVt/4403Lg34XHbZZda3b9/SadfCkAoyXXDBBaaKP0EQSJWbXnvtNReG2n777d12srOzy/kHfVWVIR3nbbbZxvfUYD0EEEAAAQQQQAABBBBAAAEEEECg1gj4DqrWmg7TEQQQQACBGivge88iCFRjDzENRwABBBBAAAEEKhdQQGTw4MFuOihNJ6UwUJs2bcq98JdffnHBGFWxOf30010wJxyWUZWac845p1ygRJWAVNHnyy+/tPPOO8/69+/vth2ETPT3/fbbz7WhUaNGZfb7xRdfuGo5auONN95oBx54oPt5Im3W62fPnu1CNZr+6qyzzrIzzzyzTLsVzlFYSKEcVcFRGElVccLtTlYQSNsMwjoFBQV27bXX2hFHHFEm1KNA1IMPPujCQrvuuqvdeuuttnTpUtcH9UXHRUGgyEVOWveNN95wPwpXBHr++efdz9QPVWTafPPNy73+nXfece2pjmpRlZ+ZrIEAAggggAACCCCAAAIIIIAAAgikh4DvoGp6tJZWIIAAAghksoDvPYsgUCafJfQdAQQQQAABBDJCYNq0aXbppZe6YE+HDh1csGS33XazunXrutDNZ599ZiNHjrS5c+e6sNCwYcOsdevWpsDMc88956bQUmUfhYGOPfZYa9WqlfvZ/Pnz7bHHHrMXX3zRBU7CU2mFg0BC1rRWaoP2r2m5PvzwQ7v99tvdVFiawkthovC0V/G2WfuK1m5VK9IUW+rvu+++66ZJU4jpyiuvtBNPPLE0mJPsikBqj4I+CuM8/fTTpuo7CkwpaKVglNog4zFjxrhzUdOBySochpKt2rnHHnu4Y6YqTAoXjR492r799tvSczgcBNKxUSUhVVfq1q2bnX/++da9e/fS1yuEpeOqY64p3QYMGFAaltI0Ywoh6WfRpkDLiDcNnUQAAQQQQAABBBBAAAEEEEAAgYwR8B1UzRgQOooAAgggkLYCvvcsgkBpewhpGAIIIIAAAgggkDwBBUYUFFG4I9aiwIim1OrYsWPpKgqkKLDzyiuvxHydAjYDBw60vffeu1ygpkWLFi7Y8uabb1phYWG5bagK0FVXXWVaL3KJt83ajsI3Tz31lN13331R96tgk6oXqfpRbm5u6a6rIwikjctRU34988wzUR3VBlVHOvzwwy0rK8uto7DOdddd58JS0Ra9RtOCaXqzt99+2wW1FDKqU6eO1+u1kkJYCgw1bdq0dBcEgZL3vmNLCCCAAAIIIIAAAggggAACCCCQ/gK+g6rp3xNaiAACCCBQ2wV871kEgWr7mUD/EEAAAQQQQACBPwVWrlzpAjkKjSg8omCOKtQoAKTpqvbdd1+rV69eOa/i4mL77rvvTNNNff3116XBlC233NJN53XkkUe6CkLhJRyoUfUdVbEZNWqUC7do2WmnneyUU06xHj16lJtuLLydeNusbagykB6Kn332WVeBSIEa9VfVkFQFSNWPgtBNsM/qCgJp+4GjKgB9/vnnrhqQQlRyP+mkk6xz585lpgzTa+bMmePaP2HCBPv9999dZaZtttnGDj74YFdVqFmzZu64aBqwYFox9TFYNMWYpkFTFaTp06eXHvOdd97ZTjjhBNOf2dnZZY4dQSAuGQgggAACCCCAAAIIIIAAAgggkEkCvoOqmWRCXxFAAAEE0lPA955FECg9jx+tQgABBBBAAAEEarRAZYGaGt05Go8AAggggAACCCCAAAIIIIAAAgggUGsEfAdVa02H6QgCCCCAQI0V8L1nEQSqsYeYhiOAAAIIIIAAAukrQBAofY8NLUMAAQQQQAABBBBAAAEEEEAAAQQQ+EvAd1AVMwQQQAABBDa0gO89iyDQhj5S7B8BBBBAAAEEEKiFAgSBauFBpUsIIIAAAggggAACCCCAAAIIIIBALRTwHVSthV2nSwgggAACNUzA955FEKiGHViaiwACCCCAAAII1AQBgkA14SjRRgQQQAABBBBAAAEEEEAAAQQQQAAB30FVpBBAAAEEENjQAr73LIJAG/pIsX8EEEAAAQQQQKAWChAEqoUHlS4hgAACCCCAAAIIIIAAAggggAACtVDAd1C1FnadLiGAAAII1DAB33sWQaAadmBpLgIIIIAAAgggUBMECALVhKNEGxFAAAEEEEAAAQQQQAABBBBAAAEEfAdVkUIAAQQQQGBDC/jeswgCbegjxf4RQAABBBBAAAEEEEAAAQQQQAABBBBAAAEEEEAAAQQQQGCDCPgOqm6QxrFTBBBAAAEEQgK+9yyCQJw2CCCAAAIIIIAAAggggAACCCCAAAIIIIAAAggggAACCCCQkQK+g6oZiUOnEUAAAQTSSsD3nkUQKK0OG41BAAEEEEAAAQQQQAABBBBAAAEEEEAAAQQQQAABBBBAAIFUCQSDqqnaH/tBAAEEEEAgUYHOnTtXuAmCQIkK83oEEEAAAQQQQAABBBBAAAEEEEAAAQQQQAABBBBAAAEEEKiRAgSBauRho9EIIIBARgsQBMrow0/nEUAAAQQQQAABBBBAAAEEEEAAAQQQQAABBBBAAAEEEEAgloDvNCsIIoAAAgggsKEFfO9ZVATa0EeK/SOAAAIIIIAAAggggAACCCCAAAIIIIAAAggggAACCCCAwAYR8B1U3SCNY6cIIIAAAgiEBHzvWQSBOG0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2A8CCCCAAAKxBHzvWQSBOIcQQAABBBBAAAEEEEAAAQQQQAABBBBAAAEEEEAAAQQQQCAjBXwHVTMSh04jgAACCKSVgO89iyBQWh02GoMAAggggAACCCCAAAIIIIAAAggggAACCCCAAAIIIIAAAqkS8B1UTVV74tnPvBXr7MCHp9jUhWtsn05N7KV/dLVmeTnxbKpKrxk3ZbGd8NRPtmfHxvb6aVtbk3rZVXo9KyOAAAIIVE3A955FEKhqrqyNAAIIIIAAAggggAACCCCAAAIIIIAAAggggAACCCCAAAK1RMB3ULU6ujv0/dk2ePysuDb9/Mld7NhuLd1r7/5krl3+5m/WuUWevXX61u7PVCwEgVKhzD4QQACBvwR871kEgThrEEAAAQQQQAABBBBAAAEEEEAAAQQQQAABBBBAAAEEEEAgIwV8B1WrAycZQaC5KwrsgDFTbPHqQnv5H1tZz00bu6Yuzy+yw8dOtYkzVlg4NJTMfhAESqYm20IAAQQqF/C9ZxEEqtySNRBAAAEEEEAAAQQQQAABBBBAAAEEEEAAAQQQQAABBBBAoBYK+A6qprLrQcBm02b17OOzt7VNmuTG3L3CRLd8OMceOW5z+9v2rUrXIwiUyiPGvhBAAIHUCPjeswgCpeZ4sBcEEEAAAQQQQAABBBBAAAEEEEAAAQQQQAABBBBAAAEEEEgzAd9B1VQ2uypBoFjtIgiUyiPGvhBAAIHUCPjeswgCpeZ4sBcEEEAAAQQQQAABBBBAAAEEEEAAAQQQQAABBBBAAAEEEEgzAd9B1VQ2myBQKrXZFwIIIFBzBHzvWQSBas4xpaUIIIAAAggggAACCCCAAAIIIIAAAggggAACCCCAAAIIIJBEAd9B1STustJNVSUIFKy7Z8fG9vppW1uTetkW/FusHYWnHNPUYoPHz7Lw6yNf1/eZn+y57xfb4F4d7LoD2pf+ONq+w68tKTH7ZOYKG/rBbJv423Jbva7Y6uVk2Y5tG9hV+2xiR2zV3LKz6lTqwQoIIIAAAusFfO9ZBIE4YxBAAAEEEEAAAQQQQAABBBBAAAEEEEAAAQQQQAABBBBAICMFfAdVU4lTG4JACgEN+3CO3TB+lhUVl0TlO2Lr5vbY8VtYs7ycVPKyLwQQQKDGCvjeswgC1dhDTMMRQAABBBBAAAEEEEAAAQQQQAABBBBAAAEEEEAAAQQQQCARAd9B1UT2UdXXJhoE0v6W5xfZ4WOn2sQZK+z5k7vYsd1aRm1GdVUEembSIuv/4i9WWFxiF+y+sV25Tztr2zjXlq4ttEe+WmA3vDfLVQg6u0cbu+/IzlaHwkBVPU1YHwEEMlDA955FECgDTw66jAACCCCAAAIIIIAAAggggAACCCCAAAIIIIAAAggggAAC/tOspNKqpgeBFPY55JGp9tWclXb9Ae3t+gM6lAv6PPHtQjvzpV/cVGbv9N/GdmzbMJXE7AsBBBCokQIEgWrkYaPRCCCAAAIIIIAAAggggAACCCCAAAIIIIAAAggggAACCCCQKgHfQdVUtUf7qelBoE9nrrDDHptqDXOz7YOzutmWLfPK8S1Ytc72Hz3Fpi1cY3ce3sku3KNtKonZFwIIIFAjBXzvWVQEqpGHl0YjgAACCCCAAAIIIIAAAggggAACCCCAAAIIIIAAAggggECiAr6Dqonupyqvr+lBoKD9u3dobG+evrU1zcsu1/2SErOTnvnJXpy82M7atY09eHTnqhCxLgIIIJCRAr73LIJAGXl60GkEEEAAAQQQQAABBBBAAAEEEEAAAQQQQAABBBBAAAEEEPAdVE2lVE0PAj3+zULr9+LPtmfHxvb6aVu76b+iLX2f+cme+36xnbhdS3v6b11SScy+EEAAgRop4HvPIghUIw8vjUYAAQQQQAABBBBAAAEEEEAAAQQQQAABBBBAAAEEEEAAgUQFfAdVE91PVV5f04NAQfu7t2to7/TfxlrUzynX/XVFJXb8Uz/a69OWUBGoKicH6yKAQEYL+N6zUhIEev755+3WW291B+SUU06xiy66yLKzoyc/g6P2zTff2IABA6xt27Z2991322abbZb0A3rPPffY2LFjrXfv3jZo0CDLyys/P6XvTtXe8847z7W5X79+tmzZMrvkkkts8uTJFW6iU6dO1rNnTzvqqKOsc+fOVqdOHd9deq23du1au/HGG+3tt9+20047zS688EKv17ESAggggAACCCCAAAIIIIAAAggggAACCCCAAAIIIIAAArVdwHdQNZUOqQwCDftwjg18Z2aF1XuCyj2De3Ww6w5oX0oRtDOy8s+nM1fYYY9NtXo5WfbuGdvYdm0alONbsGqd7T96ik1buMbuPLyTXbhH21QSsy8EEECgRgr43rOqPQi0YsUKu+aaa+zzzz93kJtuuqkL9rRv/9dNIppwTQsCPfLIIzZq1Ci7//77baeddrKlS5d6BYGCvufk5Fj//v3t9NNPt9zc3KSddASBkkbJhhBAAAEEEEAAAQQQQAABBBBAAAEEEEAAAQQQQAABBGqZgO+gaiq7nYwg0Jp1xXb0E9PsvZ+X2aD929v/HdghaheCfXVsVs8+HLCtdWhadpxy2doiO/aJaTbh1+XmGwRaurbQDnlkqn01Z6Vdvnc7u/WQjhZZC+GRrxbY2S//Ys3r57iqQTu2bZhKYvaFAAII1EgB33tWtQeBJk2aZBdccIF16NDBGjZsaAr4XH311XbCCSdUCFuTgkCrV6+26667zubOnWt33nmnbbTRRmWCQAcffLAdffTR5fq7atUqk88777xj8+fPN4WBtJ0+ffok7aQjCJQ0SjaEAAIIIIAAAggggAACCCCAAAIIIIAAAggggAACCCBQywR8B1VT2e1kBIHU3nNe/p+N/nK+bda8nj3Tt4vt3K5RuUDOz4vXWq+Hp9jsZQV23LYt7f6jOlurBjk2d0WBPfzVArtr4lz7Y02h675vEEjrPvHtQjvzpV+suMSs384b2eBe7a1t41xTSOjuT/9ekCkAACAASURBVObZbf+ZY6vXFdvZPdrYfUdq1pRUCrMvBBBAoGYK+N6zqjUIVFRU5Kr/PPnkk3bSSSe5ab4UlNl1113dVGFNmjSJqZuKIFCyDu2PP/7optzad9997aqrrrK6deuWCQJVNiXXokWL7Nprr3UhKR+bZLWb7SCAAAIIIIAAAggggAACCCCAAAIIIIAAAggggAACCCCQyQK+g6qpNEpWEOjL2Sutz9iptnj1+iBPsGzarJ59fPa2tkmTXCspMbtpwmz7v/GzXGgncunRvpFl1aljn81aUaUgUFFxid3y4Rwb8v5s09+jLUds3dweO34La5aXk0pe9oUAAgjUWAHfe1a1BoEWLFjgpsf66aefXPBH04JddNFFtmTJErvjjjusZ8+eMYFrUhDo1VdftSFDhtj1119vRx55pOtTeGqwyoJAWj/YhsJSCk9tttlmNfbko+EIIIAAAggggAACCCCAAAIIIIAAAggggAACCCCAAAII1AQB30HVVPYlWUEgtXnSvNV2/iv/s69/X2X5hcXWoG6W7dq+kT13cldX+UeLgjrPTFpkQ9+fbb/8sdbq1KljXVrm2T/328T+tn0r+/tz0+257xdXKQik7Spk9MnMFTb0g9k28bflrgJQvZws27FtA7tqn03siK2aW3YWpYBSeW6xLwQQqNkCvvesag0CacorVbpRAEjhlhYtWtjgwYPt/fffd4GZa665xnJzy84zGbCHg0B33XWXFRQU2COPPGIff/yxFRcX2zbbbOOm2zrooIOsfv36ZY5WeDqsUaNGuQo92v+3337r2qJpyY477jh76KGHbOzYsda7d28bNGiQ5eXlue0E+9a/X3bZZfbCCy/YM888Y9ruXnvtZWeffbZtvvnmbt1169bZ8OHD7bPPPisT4KlqEEj9UmiqoiDQ4sWL7d1337Xx48fblClTnImmE5OFph9Te5s1axbTIggkqVLTgw8+aI8++qiryjRixAjbaaedyryupKTEhZOGDh1qDRo0cEGuPfbYo3Qd/fz333+3N954wz766CObPn26FRYWuuOpbR166KF2wAEHlDs2v/76qwuDtWzZ0u13woQJrh3q24477mhnnnmm7bLLLjX73UfrEUAAAQQQQAABBBBAAAEEEEAAAQQQQAABBBBAAAEEaoSA76BqjegMjUQAAQQQqNUCvvesagsCrV69ujT0c8wxx5ROmRWEg1q3bu2CM1tuuWXUAxGEcdq0aeOm3Hr55Zdd8CVy6datm6vG07Fjx9IfhYNAp556qnvt8uXLS39+3nnnWb9+/ezee++tMAi05557uhCRwirBEoSa2rdv7/4pqHqkAE8QmtG/VyUIFA7mKDyjsJTCN8Gi0I0CQMOGDSvTj0iLzp07u3X0Z7CELcKViRYuXOiCWN99952bjuymm25yQa1gmTZtml166aWm9c466ywX0MnOznY/Vnufeuopu++++1z4J9ay++67u760atWqdJUgCNS4cWPTsXvppZdKf6Y+65hsv/32tfrNSecQQAABBBBAAAEEEEAAAQQQQAABBBBAAAEEEEAAAQTSQ8B3UDU9WksrEEAAAQQyWcD3nlVtQSBViIk2Ddjs2bPdv8+cOdOCQI7Ky0UuQRAo+Pfu3bu71yk8oiDKp59+arfddpvNnTvXFDi5+eabXXUbLeHwi/6/qvhceeWV1q5dO5s3b56r/NO8eXO75557KgwC6bXapir1qNpOUAVHYaAgFBNU8lFf+vfvX9oNnyCQKhstWrTIhWFUFUdBGAV5evToUYbj+++/t4svvtiFgFTJSPvZaKON3Draz4svvmhjxoxxoRxVO1IVIwWYIi0ipyj74osvXBhI273gggtMP9exWLlypQvwKAAVLST03nvvuQpKWhQQOvHEE52T+jN//nx77LHHXJu06JgpjBUsQRBIx03VjPT6U045xVUSmjFjhilgFatKVCa/oek7AggggAACCCCAAAIIIIAAAggggAACCCCAAAIIIIBA8gV8B1WTv2e2iAACCCCAQNUEfO9Z1RIEUmBGwZb777/fTVt1++23myoAaQmm0lL4JfJn4S6Gg0CaakpBn3BlGa0bDrLo55oeS0s4CFRR5SGfIJBCKgqzBMGfcBvVT/XxX//6l/szPL1WOAjkc+i23nprVzVp2223dWGcYFHoSZWTnnzySdtvv/1cQKdRo0ZlNhleR6+/8847S6cIi1URSBvQ6xQgGj16tDs+I0eOtK5du7pwlCrzKNyjadm222670v2FKz317dvXhaQibcLrRE67Fg4CRat+5GPFOggggAACCCCAAAIIIIAAAggggAACCCCAAAIIIIAAAggkQ8B3UDUZ+2IbCCCAAAIIJCLge8+qliDQkiVL7PLLL7dJkya5KbhULSccbvnkk09c1Rotd9xxh/Xs2bNcX8NBoHDIJ7xiOAATDpWEwy+aViw8ZVf49T5BIIVqVFEo2rJixQpXUUd/hsNOWreqQSCFbv7+97+bwjX169cv3Z2q84wYMcImT57sKusceeSRUdsyfvx4u/rqq11FHQWHVLVIS0VBIP1cFYmuvfZak7dCO/rv+uuvd1WCrrvuOre/8LFTJZ/hw4ebAj1aLxx+CjfskUceceGoHXbYwQWMgmpN4SCQzhH1lwUBBBBAAAEEEEAAAQQQQAABBBBAAAEEEEAAAQQQQACBDSHgO6i6IdrGPhFAAAEEEAgL+N6zqiUIFAR9NMWTKstsv/32ZY7OwoULXVDohx9+cEEThWkip4MKgkCbbbaZq0qjab2iLUEAJrxeOPzyj3/8w1X0iTb9WGVBoDZt2rjpwzp37hx13z/++KNdeOGFdtBBB7lgU7gyTjgIpEpFRx99dLltFBQUmLbx2Wef2bfffut+ruDSwIEDrUWLFlU6owOvtm3buiCQPLRUFgTSOkFlJVXy0XRdek2fPn1csEjTlcWzvPrqqzZkyBBX4ShcoSgcBFJQKHIatHj2xWsQQAABBBBAAAEEEEAAAQQQQAABBBBAAAEEEEAAAQQQiEfAd1A1nm3zGgQQQAABBJIp4HvPSnoQSOGWYcOGmYIgu+22m/t748aNy/QtPHVYrKm7gmBLZJAkEilaAMYn/KLtVBYEigzVRO77+eeft1tvvdX916tXrzI/DgeBTjvtNBcYirUUFxfba6+9ZrfccosVFhbaBRdcYHpNtPCStqH1VSlI1Xx+/vlnV83ngw8+sMWLF1s8QSBVVlIFn4ceesg1UdWEVKmpU6dOXuekXr9q1SqbPXu2a89XX31lH3/8sasqVFEQaNSoUTErCnntmJUQQAABBBBAAAEEEEAAAQQQQAABBBBAAAEEEEAAAQQQSEDAd1A1gV3wUgQQQAABBJIi4HvPSnoQSGEQVeCZOXOmd0c0dZimEAsHX6oaBFLlGlWYUfAkFUGgYB/fffddmQo8QaerEgTSa1SNZ/Dgwfb++++7Ckqaaqx58+alhr///ru9/vrrLvAzffr0mLbxBIG0sU8//dRVAFI7NN2XpmNr1apV1P0oyKUT7JVXXrEJEyaY2hZrIQjk/TZgRQQQQAABBBBAAAEEEEAAAQQQQAABBBBAAAEEEEAAgRQL+A6qprhZ7A4BBBBAAIFyAr73rKQHgYIqOVU5Jttss40Lvqg6ULBUNQgUDsCkIgik8MvFF1/squcMHTq03BRaVQ0Cqd+qyqMwU2SYJ5i6SxV2gkVTpWn6r5133tkFd1QhSJWE4gkCaao2Tc+mUFOwKJh1zjnnlJnuTD9TCEjVixQUUvWiYFH1IE2htssuu7j//vvf/7p1CAJV5Z3AuggggAACCCCAAAIIIIAAAggggAACCCCAAAIIIIAAAqkU8B1UTWWb2BcCCCCAAALRBHzvWUkNAq1YscIFSj7//HPbd9997corr7S8vLyYR+iNN96wkSNHup8rNHLwwQeXrhsEgbp06WJ33nmnbbTRRlG3M378eFfJJrxeKoJAmvrqkksuscsvv9z69u1brm3JCgKpwtJll13mKvDsuuuurtqS+pqdnV1mn4FDVYNAmtbrwQcftEcffdS6du1qRx55pDsmubm5bsqzPfbYo8x+vv/+exeAUijpkEMOcWGhTTbZxLKyssqsF4SaCAJxgUIAAQQQQGDDC2jK1iFDhlTaEAV7u3Xr5p7J9Nyh54FkLrGmZU3mPthW5QIch7JG4d8dKtJTEH+rrbayQw891HbffXerX79+5dhJWkNTAOt5/6OPPrIpU6a4Z/GcnBw3lW+PHj3sqKOOcqH8WFMLB83Qs7/C/6o0qul8g8qeLVu2dH3Te1+/xzVq1ChJLWczCCCAAAIIIIAAAggggAACCKS/gO+gavr3hBYigAACCNR2Ad97VlKDQJMmTXJVaTS9VGSwJxp4eBqxAw44wE2NpSm+tARBIH3ArSo5qnoTuRQUFNiwYcNMg1sKsCiEpAGr6g4C6QP0u+++21566aXS6cgi21bVIFCsqcGCgE+LFi1cIErVkyIXVelRkCdaNaHKLBRouuKKK9wmb7zxRttnn31sxIgRNm7cOBcMuuOOO6xNmzaluwwCPltssYXdddddZX4WrBQ+LgSBavulhv4hgAACCNQEAd8gULgvCjro2SzWVKHx9JsASjxqyX8Nx6GsqW8QKPyqDh062HXXXWfdu3evNHyTyBFctWqVjRo1ylR1Vc/YFS3HHXecacrlpk2bRl1txowZ7nn/22+/rXA7CgVdeumlLhQUGfZPpC+8FgEEEEAAAQQQQAABBBBAAIF0FfAdVE3X9tMuBBBAAIHMEfC9ZyUtCBSEY5588kk3XZaCMu3bt69QPPwaBYDuvfde23777d1rgiCQ/q4PoQcNGlRu+q1gyiyFaBRe2WuvvdxrKwu/BI2KNQgS7Duyuk7wuiVLlrhKQFo0pVnz5s3L9bMqQaDi4mI33dYtt9zipts65ZRTXOUfVf1588037frrrzcFgdRehXMiFx1shXlmzpxZpanB5s+f76oN/fjjj3bssce6bShI9dtvv7l/1/ZU7UiVj4IKRA888IA9/PDDZSowRbYnPJUZQaDMuejQUwQQQACB9BUIgkB6nlBoe+ONN47a2J9//tkFrPWnliOOOMJVXqyowmNVek0ApSpa1bcux6Gsbfh3B01x+/e//71cNSyFcPTM/Nlnn5UGaZo0aeK+lKCKPNWxLFq0yK699lr3e5Ge0Y8++mg75phjXBWgunXrmn6XmjNnjun3r1deecX9HqEvT+gLGZEBvvC21FYFmPRFjM0339w1fd68eaZn+Pfff98FjvRlDAWd+vTpUx1dY5sIIIAAAggggAACCCCAAAIIpJWA76BqWjWaxiCAAAIIZKSA7z0raUEglZXXlFG//vprmSBLZfrhKkLhAEw4CKRtKOSjcIq+fasPp//973/bfffdZyqTrw+oNUgVVBOq7iDQ5MmT3bdtNTimNkVO06X2hoNACjLpg/toiz50f+edd9ygghaFqFSFRx/wa5k+fboLBS1cuNAZ6Nu5MlDZf+1DFYNGjx7tHLT4Tg0mw6DyT+Q+tR1N2zZ06FC3TX1z+MADD3R//+STT1yfNdCgbx3379/fTdumqkQaYNAghKoTBd9YJghU2TuAnyOAAAIIIFD9AkEQKFbIOdwCVSDR9KAKI0cGtRNtKQGURAWT83qOQ1nH8O8OvXv3dl9AiBV+U4D/ww8/dM/Jmp4r2nN0Mo7SypUrXUWuCRMmuOf7//u//4tZfUjP4f/5z3/cOmpTZJA/XD1U4aUbbrjBVQGNNo2YfonUdjT9mCqR6ksPrVu3TkaX2AYCCCCAAAIIIIAAAggggAACaSvgO6iath2gYQgggAACGSPge89KWhBIYRZ9Y1XfHlWQpWfPnl7Y4SmxwpWEgiCQPoDeb7/9XEl8hU8iF4WAFEwJl8Cv7iDQ008/7T4U1yBZr169ovYzHATygjBzAR99ML/jjjuWvkTf9NV0XKrCE63/WrFz5852+umn25gxY0yBrPBUarEs3nvvPTfIoSXat311XBQA0nHV9nVMVeFJ/66+K/ATa9l1113tsMMOs9tuu80dF1WH2myzzdzqCoop2DR37lx3TKNN+ebrxXoIIIAAAggg4CdQlSCQtvjDDz+4ioB//PGHCz8r+JuMhQBKMhQT3wbHoaxhVYJAwSuD6XX1fH7GGWfYgAEDon45IN6jpanA9LuGwnj6c4899qhwU/qd4cEHH3SBfIV9NIXvdttt516j53c97yvAdNJJJ8X8IkOwg3Dwv6Lfd+LtG69DAAEEEEAAAQQQQAABBBBAIN0EfAdV063dtAcBBBBAIPMEfO9ZSQkChcM8CoHoA2N9AO27BINTWl+VfU444YTSqcFUUWbkyJGuMs7jjz/u/l3fxFVY5uSTT7bdd9+9XOn+6gwCBdvW1AD6gL1du3ZRu+kbBGrZsqVttdVWbvozleevX79+ue2pv1999ZVpQODrr7923/SV78477+wqDclcgxD61rDK+WvArl+/fu5bvtEswlN/xZp2TY345Zdf3CCgQjvhqUFU7UffTtZx0/HQ/1c/9txzT7feDjvs4CoUafo0DSRqegLtRwtBIN93BeshgAACCCCQPIGqBoHCzzEKXQ8cOLDM81Z+fr59+eWX7lngu+++K61MqOciBbiPOuooFySOrDhSWQClqtudPXu2CxhrOtPw80akXHg62iOPPNKuueYa9zyp0PPbb7/twsmaaknh5W+//dZVedHzqKofakomLXq2effdd101RlVLCaZPUmhdzzmqJNOsWbOoB02VHWWlILaeabXIStNQHX/88e5ZMCsrK+4DLjeFPMLPZtr+IYcc4qaSinxeDR8HBflVofOJJ54ofa7bcsst3TOdXhvt2VQNlamO/euvv+6eUxVG1xL5TBj0S8+ves7XeRN+Vo3W6SAEE+33imjPoeqffidQyCXaeVcZbDxBILVD04LJvEuXLnbnnXe6KpmRy5o1a9wUwDrP9FysZ3ZV/tx///2jHhu9PpiGWMclOF+D87Civujc0u8D+j1J0/4G036F38/nnHOOnXnmmRWSKACo3wH0utNOO829D1gQQAABBBBAAAEEEEAAAQQQqM0CvoOqtdmAviGAAAII1AwB33tWUoJANYOEViKAAAIIIIAAApkpkMwg0IwZM+z66693YZhYi0ILCg+pQmA4DFRRECie7a5bt86GDx9uL730UoWBCQVxIgPK4fDHqaeeai+//LILWwdLEFbR/1cASKGP8M8j+64AitbRn+Hliy++cNVYgmlco5mdddZZLpwRbbrZys7YytyiTQUVHAeFZ1q1auXCPNEWVW5UwErrhBcFRW666SYXPoq1qEqoKuWomlTQL1W5VOXKir44EP6CQWRgSGEjTcmlMFG0Rfs8//zz3ZcFqmIZTxBI+1dVIAVmtKhfPXr0KNMsBX8UzAl+MYtss46NQmkHHXRQmfeJgvbqu0JDyajIE36f7Lbbbu6YhqupVnaO8XMEEEAAAQQQQAABBBBAAAEEaruA76BqbXegfwgggAAC6S/ge88iCJT+x5IWIoAAAggggAACCQlUNQgUrrSjMMe5557r9q8gjCrIfPbZZ9atWzcXrtGfCl0oTKHQi6YGVTVBVZXRdKLhajSxgkCJbDeYxkj7UUUfTWUauQSBDU1VGlR0DIc/tP5ee+1lV155pWvvvHnzLC8vz5o3b27ff/+9XXzxxa7vqoyiYEtQ+UUVU1588UU3PatCG6oipClrVV1ISziAFH6twlHa3tixY+3JJ59061Zlat2gf/Pnz3f7U6VKTTGr46GghwIxs2bNcttU39u2besq1gQVYoLjoO1oXVWSVAUZBX5UwUbBJzmpjaeccoqruhQEa1QJZ8SIETZu3Di3XZlp2ir1WYGTqVOnuuOuoJiCLvfee6+papIWVazRtlatWuX+ffvtty93rNSXCy+80J1PCteoOqiWRYsWuXNPIZlwX7VftfOFF15wx0GVnrSeKhpFVqSK9SaKNwikX7jUVh0H2fft27d0F/rZFVdc4apVde/e3a2n94oqJC1YsMAdexlq6i8FyMIhomAa4jZt2piOVWS4LJ6LQXgqM5nqmCuQpf2zIIAAAggggAACCCCAAAIIIJDpAr6DqpnuRP8RQAABBDa8gO89iyDQhj9WtAABBBBAAAEEEKhWgaoEgTTlkwIVo0ePdiGRcEAlCN0oIKOpWzWlVeQSrKNgjKbcUlWZYIkVBEpku+GwjSoVaSql8KL+qA/PPvtsmVBLOPzRunVrFyJSeCnytfp3hXU05ZmquzRq1CjmOgpYKHATTBGm0MqAAQNiTh2l6jeqcKOwiII4VZmCqaSkxB599FEXltFUZgrnRAZGVLlHlZlUQScc6AkHgRTkOfHEE8uEZmSmY/fwww+7KV91rINpf4Mwj6av0j4VoIpcgnV0bMLHJFztR0EUVb2JDOsEIRhNmStvBVXUVwVnFB6K1Vetoym4VO2molBYtDdavEGgYAotVf7RFFoK+2gJh6ViVVUKv88iKyQFx0cBKp1PLVq0SPj6oP298sor7pipfcGic17T+/bs2dOd/40bN054X2wAAQQQQAABBBBAAAEEEEAAgZom4DuoWtP6RXsRQAABBGqfgO89iyBQ7Tv29AgBBBBAAAEEECgj4BMEUlBgzpw5LvSiwICCPJo6SsGKIATy3HPPuZ9tscUW9s9//tNVzYlcNH2TKuj8+uuvNmTIEDc9WLDECgIlst1wIKZ37942aNCgMu0K2hNUyFHgQUs4/LHvvvu6QE5kdZSVK1e64MTkyZNN04dFhoyCfo0fP96uvvpqV41IwSGFVbQEQaDIijzJOD0VxFEVmkmTJrlAjYI10SrgPP/88y4Etcsuu7jjUr9+fVdlRsGacIWkyDapupO2q7arT1pXy0cffeRCYrK65ZZbXNWkyGXFihVuyqvPP//cTQ8WVJTSeu+8846r2KNqQKocFH59+HXyVIUlLeGwV/jfI/cbNokWCovlHm8QSBWhNDWYzo9wECgclqqo0pPeI6qQpP4p0KXQULgtkcGyRM8bvVdUcUlBP1UI0ns8ctF7W6E0vW8jQ2+J7p/XI4AAAggggAACCCCAAAIIIJCuAr6DqunaftqFAAIIIJA5Ar73LIJAmXNO0FMEEEAAAQQQyFCBIAhUle7HqrxS2TbC4YjIMEasIFBl29TPK9quwjAXXHCBNWzYsFxlnyB4Ell1JRy4+Mc//uECGb5TSUW2Nxz4CYdmwlOsaZonBVsOPPBAF64Jptry6Xu0dYIptDQt1oMPPmg77rij96aC4xArAKUNxeqTz07CtuGAjF4bmCigFRmSCY6jpigLT/OmoI1CSVrC04VFtiVc/emYY46xq666qnSatoranewgUBAMqyhopfaoQtJ1111nH374oeufpp1TtZ6bbrrJ3njjDTctWrjClI+97zra97Rp00zVuCZOnOimbQsvLVu2dNWk9t5777jfF75tYT0EEEAAAQQQQAABBBBAAAEENrSA76Dqhm4n+0cAAQQQQMD3nkUQiHMFAQQQQAABBBCo5QJVCQLl5ubaoYce6kIJm2yySaUyChQojKLqJt9//72rGDN16lT3ukSCQFXZbqxKMgpVDBs2zNT/yKo5FYVVKup0cXGxqVLQokWL7Oeff3aBmQ8++MAWL15crnpOeLqqcPUVVVjaeeedXdUVBZTiqbySSFDHJ5BVle3LUiY6B3TsFS7573//6yrORAaB1q1bZ8OHD7eXXnqpzHRl4cpOqrykikI6F7UEwZpKT8bQCtGqQ8V6fbxBoAULFriKQD/99FOZfj7yyCMusFSVJexUHVODVdYWGagfqvj11ltvuUCSzlO9f3r06FHZy/k5AggggAACCCCAAAII/D975wFeVZG//y8hEHpCr4FICaEpTVFA6SCIilgQkCIosGvFtazdVVwVC+v+dK2ggKCIFBUFFBQV7IiFEgJBeg89QCjh/7zDf+Lk5Jx755bATe47z7PP7pJTZj4zZ2bu+b7n/ZIACZBAgSZgG1Qt0I1k5UmABEiABAoFAds1i0KgQtHdbAQJkAAJkAAJkAAJeBPQQqAKFSoo55xq1arlOTgmJkaltoITSLFixTwvduTIEfniiy+UWABiEQgGvEogQqBQrov7IwXWM888I507d5bHHntMpa7S7jMQ7TidZAIRAsG9Zs6cOUrw43ROMdvuTKOFv/lLxwSxC5yCRowYoRyNzHq5cdUCl5UrV6pz3O7p71kIVQiEPv/pp59k9uzZsnTpUiUE8ypOIRCOg1DorrvukuTkZJUerHLlyuoaSPuF66Ifu3TpknPJQIRs+qQzIQTSrkx79uxR7jlwIULRfP31g/l3kxNEUnAFgosUrlW3bt1ALhXysRjj6IuNGzfmep5CvjAvQAIkQAIkQAIkQAIkQAIkQAIkQAIRSsA2qBqh1We1SIAESIAEooiA7ZpFIVAUDQo2lQRIgARIgARIIDoJaCFFMKIRkxgENQ888IASAOkC15CkpCQ577zzlMtNYmKiPProo4J0TrZCoFCvi7pAvID0XkgPBfFEw4YNlRPQ448/7ipmsBUC/fjjj8qdxhS71KhRQ5D2Ce1t2bKlcsOBwMofXzMdE8RUEFro0rdvX7n77rsFjkNjxoyRefPmuQ7Wsy0EQhsg1EHqKl0gZgKPZs2aKYcjCHxeeeUVQVo2NyHQrl275B//+IdAzITUV+3bt1djCq5NpjhIX//TTz9VYwlCNaQMQ9q6cJZgHYF02rnY2FglNMNYQEHbx48fr56JcePGKWedQIpOhaZZm6IoX9dBO5577jmB6xJS0F144YVK1Ddp0iT1LIAtUpGVLFnSb3V02/yNab8X4gEkQAIkQAIkQAIkQAIkQAIkQAIkUAAI2AZVC0BTWEUSIAESIIFCTsB2zaIQqJAPBDaPBEiABEiABEiAbwU0xwAAIABJREFUBMIhBIILDEQGM2fOVK5BEHJAwAHnHbPAPeeOO+5QaaJshEDhuC7ub6YBQ93gzqIFNXA3geuOWWyEQHAUgnMNNtYQuEBoBDFF0aJFc11Lp64KRDQBpyCwgmhpwYIFAYtctFgE7X711VelefPmrgMdx0G8VadOHbn33nuVUCtYRyDUeeLEifLSSy+ptF0QP/Xu3TuP0MVM1eYmBDLTgPXr108xRhveeuutXOnCdIOQZmzUqFHqnk5np3A83cEIgSDSgfMUBF2NGzfOcTZCfbRwCeKoF198USAcC6SY/Jxp0nxdR4vhILQaOHCgGq8YqzpVGQRUEFJBUOWvBJIazt+1+HcSIAESIAESIAESIAESIAESIAESiHQCtkHVSG8H60cCJEACJFD4CdiuWRQCFf6xwBaSAAmQAAmQAAlEOYFwCIFMgQ+EG/3795ciRYrkIfv7778rgQiEEjZCoHBcV1dCu5h06NBBhg4dqgQwcERxEz/YCIG0wAcp1eBcA8GHs5iiFlMIBGefjz/+WJDm6dxzz1XiKKeACNfSggu4xkBg43YPt+G7d+9eJcYCb/w3+sOt6JRpqAPScJUvXz5oIZApUIGwCg5Gbm3SKdngeOQmBEI99TiBKAXjZOzYsbJ27VrFAHU1y86dO+XOO++UtLQ05Rp04403uo69YB/zYIRAixcvVu0/ceKEGu9op34ezJRh//73v6V79+4BV00/sxDawYHpoosu8nkNOGFpMRXGEgRIcGgyWeOZvPnmm+Wmm25y7Td9A3NMQ/iGsV+lSpWA28ATSIAESIAESIAESIAESIAESIAESKCgELANqhaU9rCeJEACJEAChZeA7ZpFIVDhHQNsGQmQAAmQAAmQAAkoAuEQAkHUAYcRiDy8hCfOtFE2QqBwXFd3sxaMQLDSrl07+eCDD8TLUcVGCKSdXSAE0unGnEMKm24IQtAOpyOQFuHg3yGmqFevXp4RqcVLgbrHmGINOL3Aralu3bq5rg9nGKQ1++2333IJaIJ1BEJ6tNGjR6vraScfpxAIgpQ333xT3njjDVUXLyEQxgrSVC1ZskSJmN59911p0aKFEr04U2nhmhBzTZkyRTGGoAkCFWfR7d2/f79yKho8eLDExMT4nQUCEQJB4PX111/LU089JRkZGSoF3QsvvCBVq1bNuY/pFoT0YBADmX/XB6anp6tnqUSJEkq4hrRvuiDdHByHFi1apFKh4X9D2OMmvtOiM9QJwiQIpeCgpPvGbB/SmEEIBMcgtxRhuNb8+fPl2WefVenwhg8fLiNGjPApHPILmAeQAAmQAAmQAAmQAAmQAAmQAAmQQIQTsA2qRngzWD0SIAESIIEoIGC7ZlEIFAWDgU0kARIgARIgARKIbgLhEAKZ4gaIMe655x7lUgLHHQgN4PAC8ceyZctyYNsIgcJxXX1DUzCi/w3Cki5duuQZADZCIDPVEtKgQQSD1FoQY+zbt0/gGIQ2QxCC4hQC7dixQ6W9gkNMkyZN5JZbblFiF83sxx9/VIKLbdu2BSW4cF7/tttuU9dH/TZt2iTjxo0TONc4xSrBCoFMvhDrwOWoW7duKj3c8ePHBcIWiIAgXtHFSwiEv2uhlD4Wbj/Dhg1zfVjNtiI1HVh27do1594Ydy+//LKsWLFC9YOX8Mrt4uZYaN26tdxwww0qDZlZMjMzZdWqVUoEBOciFDB4+umn5YILLshz2dTUVDVeIE7CmIHgp02bNqrvMea///571T/oe4iFcJ3KlSvnus6GDRuUWxLahPr06dNHpbxLSkpS13FjDjesBx98UCBeMwt+HEIUpn8kou4Y0/hPQkKCSq23cuVKlepMt69ly5ZKxFSpUqXonkDZehIgARIgARIgARIgARIgARIggUJPwDaoWuhBsIEkQAIkQAIRT8B2zaIQKOK7khUkARIgARIgARIggdAIhEMIhBpAuAIXFy18cdYKYgWkSYKgYN68ecqZBOIO7WLiJUAJ9bpmPb799lslvoEzCtJswT3GKbDA8TZCIAhfJkyYIOPHj1fXcytw4YGbCwQwSHP2v//9TyCg0MVf23DcZZddpuocHx8fcEebYhGv+j355JPSoEGDnD8HKwTCBZyCEuc94TgDtxk4Fk2aNEm53Dz00EPK9cZZTKEV+giuP2Y9ncf7ayuOhwjo8ccfV4Io22KOBdtz0O9w6fGVyg3iJAh5IPbxKhCIob516tRxPQRCIozhBQsW+KwauCNdG5yASpcu7Xos6oFrmUItr4tCZAXxktuzY8uIx5EACZAACZAACZAACZAACZAACZBAQSFgG1QtKO1hPUmABEiABAovAds1i0KgwjsG2DISIAESIAESIAESUATCJQTCtbZs2SLTpk1TYgIIXyBAgBiie/fuSvQBdxHt9HL++efnSvXkS4ASynXNbkY6o/vuu09++uknJUhBOjNn+iocbyMEwnFIlfTzzz+rNi1dulSlS4KbSqtWrZRDC9oIkRBEIXBTgfAJAigzhRPcg9AHn3/+uUD8guP1NSDewLXc6mg7fI8cOaKuPXv2bCXCwvUhqOnZs6dKjYY+MUsoQiBcZ8+ePTJr1iwlTkF7UHC/Tp06qZRcNWrUEC3Iwv+GwKdWrVp5mgMXGjjhgE3nzp0VQ7gL+SpZWVny1VdfqXN++eUX5WQDARoENXAn6tWrl5QpU8YWnTrORgiEcQ4nHox1jPPmzZvncQ1yuylSfCHFHIRxum/Q96jv5ZdfLnDwiYuL81lfjEG49CCNHMZiWlqaajfqBO4XX3yxEpOBtVvqMPPiXtfCMWhf27ZtVR/Wr1/fKq1aQKB5MAmQAAmQAAmQAAmQAAmQAAmQAAlEKAEdVI3Q6rFaJEACJEACJJCHAD5W9VUoBOKgIQESIAESIAESIAESIAESIAESIAESIAESIAESIAESIAESIAESIAESiEoCFAJFZbez0SRAAiRQoAmccSHQ4OlrZcqvu6yg1U6Ik8Ujm0rNcsWtjudBJEACJEACJEACJEACJEACJEACJEACJEACJEACJEACJEACJEACJEACJBAuArZpVsJ1P16HBEiABEiABIIlYLtmhd0RqP97afL+HxlW9aYQyAoTDyIBEiABEiABEiABEiABEiABEiABEiABEiABEiABEiABEiABEiABEsgHArZB1Xy4NS9JAiRAAiRAAgERsF2zIkYItHzHYWlSpZQUKRJQO3kwCZAACZAACZAACZAACZAACZAACZAACZAACZAACZAACZAACZAACZAACQRFwDaoGtTFeRIJkAAJkAAJhJGA7ZoVMUKggdPWSKMqJeXBjrUoBgrjQOClSIAESIAESIAESIAESIAESIAESIAESIAESIAESIAESIAESIAESIAE3AnYBlXJjwRIgARIgATONgHbNStihEBIKfbB8gx5tEsixUBne/Tw/iRAAiRAAiRAAiRAAiRAAiRAAiRAAiRAAiRAAiRAAiRAAiRAAiQQBQRsg6pRgIJNJAESIAESiHACtmtWRAmB3v8jQ2KKCMVAET64WD0SIAESIAESIAESIAESIAESIAESIAESIAESIAESIAESIAESIAESKAwEbIOqhaGtbAMJkAAJkEDBJmC7ZkWcEAjY80sMtG7PUen59iqpXLqYzBmSIgklYnN6+dQpkS/X7ZcnF22R7zYelKwT2VKqWIy0SyonD3eqJW1rl/WZsuzYyVMyY3mGjFuyVZbvOKLOLxpTROokxMmQlpXltouqS3yJop6jSt//34u2yA+bDsrh49kSFxsjzauXknsvqSmXp5RX1wtXee/33TJsRrpULVNMFo9sKjXLFc9zabg0QZyly+h21eW5XklWVfhm/QG5bOIqyTyWrY5/rEuiPNy5Vs65+trt6pSVOUMaSbk4bzbOG67fmyXdJ6xUdZ41qGGufrSqHA8iARIgARIgARIgARIgARIgARIgARIgARIgARIgARIgARIgARIgARGxDaoSFgmQAAmQAAmcbQK2a1ZECoEAL9xiIAh1RsxKV8KWGQOSpWfD8jl9dDDrpIyavU7e/2O3ZJ/K23Woy6AWleWlK+oqcZCzbNyXJX2nrJZlWzM9+z0xvrh8MLChtK5ZJs8xNvcf3LKKvHJlXSleNHQxUPqeo9Jjwkr5c2+W1E6IsxYCtahRWj4b1lgqlPxLQOXV4Pvnb5SxX2/J+XM4hUC46H+/3Sb/+HS9PNSpljzSOdGnSOtsP4y8PwmQAAmQAAmQAAmQAAmQAAmQAAmQAAmQAAmQAAmQAAmQAAmQQGQSsA2qRmbtWSsSIAESIIFoImC7ZkWsEAidFU4xENx6Bk1fKz0aJMi0/sk5gprjJ0/JqA/XydtLd6rxAeefl6+sK82qlpJDx07KGz/tkEcXbFIOPRADvX5VvVxinANZJ+Wqyamy6M8DysHnvktqyB3tqiuXmiPHs2XKr7vk3nkbZP/Rk1K/YgmZO7SR1K1QImcsaoHS5GW7lOPPrRdWkwc61ZJKpWIFzjf3zN0gs1eeduV5vGttub9jzZDGMdpx9ZTV8tmafeo6gQiBShaLkTmDU6Rj3Xifddhz5IRy7DGFUeEWAu0+fEJ6vrVSIGqaO7SxtEnMK7AKCRRPJgESIAESIAESIAESIAESIAESIAESIAESIAESIAESIAESIAESKPQEbIOqhR4EG0gCJEACJBDxBGzXrIgRAi3ZcFDgrOMsEANdnFROarikrrLtBS0aWb37iHwypJG6ni5mCqtuDRJkev9kKetIU6XTaOEcp5vQnNS9cs3U1XIy+5S81qeeDGtdJU+1kHLsysmpKk0W0nw91aN2zjFzV++Vq6emyfGT2fJol0R5sGOtXO42EAr1ezdNPlq1R5IrlZAvbmoi1cvmTeNly+KpRVvkkQUbc5yPbIRApYvHSJniRWXHoeNikx5s0br90ntSqnJPgvAIgqhwC4HQ3km/7JLhM9dK1/oJMmNgQ1e3JlsuPI4ESIAESIAESIAESIAESIAESIAESIAESIAESIAESIAESIAESCD6CNgGVaOPDFtMAiRAAiQQaQRs16yIEQLlJ0CdRqrDOfHy0eCUXIKRuz9dL+OWbJOKpWJV2qvm1UvnqQpcgyD2gejnqiYV5N1+yVLs/6foGjx9rXL98ZU2yzz/kqRy8vGQFCWswb/3n5Yms1bskU5189ZNVwRuRgOmrZFa8cVlar/koN1vvt14UPpMTlWXbVmzjHy+Zp+VIxDEQt0bJMibP+3w2U5dX8302mYV5YdNh5TAKz+EQNsOHpPOb66QDfuO5RFo5ed44rVJgARIgARIgARIgARIgARIgARIgARIgARIgARIgARIgARIgAQKBwHboGrhaC1bQQIkQAIkUJAJ2K5ZZ1UIBPENXHAqlIz1ybp9UjlJjA/OBWff0RPSY8Iq+WXrIRnft74Mblk5515wqunzTqosWLtfTIGOW2We+GKzPLZwk5xTPk6+GdlUufIgddiQ6Wtl8foD0qFuvEy7PjmXm495nf7vpcn7f2RIuzplZc6QRlIurqisyTgqnd5YITsOHctTt3APPnDoPTFVfth0UDHPPiXyr4WbrIVAz/eqIzfNTFcOP7NvSJFLkxNcq7gz87hq06b9Wcoh6YHPNvoVAk0f0FDe+XWXvLhkm2w5cEylWGtevZRyT7o8pbxKmeZV7p+/UcZ+vSWPQCvc/Hg9EiABEiABEiABEiABEiABEiABEiABEiABEiABEiABEiABEiCBwkfANqha+FrOFpEACZAACRQ0ArZr1lkVAtlCnT4gWfo2qWh7eK7jdOquqmWKycLhTaR+xRI5fz+QdVJ6T1wlSEt2XbOK8u71yZ73mLkiQ66dmibxJYrK3KGNA3LlgXjmikmpghRhpuBoXto+JURKKBErnw9vLM2qlgqqjf5OOnVK5L75G+T5b7ZKx3PKyaxBKUp0A2GTTWowHPPp0EYycla6YnXz+VXl1T51XW+r23RetdLy5tX1VLt9OQI1qlxSysQVlZ82H3K93uWNysvb19RXjNwKHId6vr1SYmOKeDo6+ePDv5MACZAACZAACZAACZAACZAACZAACZAACZAACZAACZAACZAACUQnAduganTSYatJgARIgAQiiYDtmlWohUAQwIycnS7jf94pvVPKywcDGuak9EJnwdHn8omp8vX6A65/Nzv06a+2yIOfbRSY08wY2FCuaFTBur8hALpycqpkHstWLjdP9aitztXX1C5Dx06ekjFfbpYPV+6RjMMncpxxxnSrrVKHFfE2xvFZl7mr98rVEDHFFZV5NzaS86qXFu1wZCsEWjyyqUz4eacSD6VULilf3txEqpQuluu+Jm+089aLqkn715b7FALhAmB6aXJ5GXdZkhJqIeXXw59vkom/7FTORSMvqCovX1HXtf17jpyQ7hNWyrKtmXnSj1l3EA8kARIgARIgARIgARIgARIgARIgARIgARIgARIgARIgARIgARKISgK2QdWohMNGkwAJkAAJRBQB2zWrUAuBdJqq1F1H5KFOteRfXRPzdNKo2evkjZ92SJ2EOPlqRFPXFGTHT56S/tPSZNaKPer8QByKkJLrqsmrldgIwhktxMF1tBgH6cJual1V7vzkT9l/9GSeOkIo87c21eS5XklSvGhgaqB1e45Kz7dXCf4bqbqGta6irh+MEGhX5nEluoGTklt6MAh4Or+JVGfHlWtSrfjiVkKgQS0qy+tX1cvVNoiiRsxKl8nLdglSyH02rLE0r146DxuIj/q9lyYzlmdI1/rxql4li8VE1MPIypAACZAACZAACZAACZAACZAACZAACZAACZAACZAACZAACZAACUQmAdugamTWnrUiARIgARKIJgK2a1ahFgIt3ZIpPd5aKXuPnPAU7+jUYRD7PNCxpnKVKQrljVFMRx/8s60Q6GDWSblpZrp8sDxDud483ytJbm9bPefK/d9Lk/f/yJAyxYvKyVOnpGRsjDxzaR3pf14lKREbI2kZR2T0J+tlfto+df6jXRLlwY61rJ2BTDHN9edWkreuqZ8jtglGCFS+ZGxOijO39GCaZfs65eSjwSmKuz9HIF8in7UZR6XL+BWyef+xXE5KzgdZt0U7K1UvWzyannW2lQRIgARIgARIgARIgARIgARIgARIgARIgARIgARIgARIgARIIEgCtkHVIC/P00iABEiABEggbARs16xCLQT6aNUeuXrKaikbV1Q51LRJLJMHMMQy/d5NExwLsc3A5pXl4c61pG75EnL0RLZM+XWX3Dtvg0rrlX3qlEpVZSMEghPQ0A/Wyser9qrr3n1xTeVIZDr6aCEQKgVBzOxBKdK2dtlcdTTrB4edhcObqPRZNuWdZbvkplnpyu1o7tBGUrfCX+cFIwSqWa64vLB4q9wzd0Oe9GBmWrBne9aRu9rXkC0HjvkVAvly8TlyPFv6vJMqC9bu9+n2M3NFhlyL1GclvPvZhhePIQESIAESIAESIAESIAESIAESIAESIAESIAESIAESIAESIAESiC4CtkHV6KLC1pIACZAACUQiAds1q1ALgd5aulM58sDJZv6NjaVVzbyppdB5GYdPyHXvpsmidftd+7JR5ZJyX4eacsecPwUuPzMGNpQrGlXw7PetB46p63238aCnCAgnm0Kgey+pKU/1qO16zW/WH5DLJq5SYqQ3+9aTG1udTu/lq/y2LVMufWuV7M86KROuridwBDJLsEKgX7dluqYH27T/mHR4fbkcOnYyJ42XjRDoumYV5d3rkz2bohkhfdqcIY2kXFzRPMdqwRecnNxSlvljxb+TAAmQAAmQAAmQAAmQAAmQAAmQAAmQAAmQAAmQAAmQAAmQAAlEJwHboGp00mGrSYAESIAEIomA7ZpVqIVANmIX3Wkns0/Je7/vlqcWbZG0jKNy6tQpSYyPk1suqiZ/a1NNIKzp9fYqlZbLy10I1/pjx2G5anKq/Lk3S6UYe6RzLbm/Q8086cZwrK4fHIN8iYtMQc3odtXluV5JPsfagayTqg6L/jwgQ1tVkVevrCvFiuZOd2bDRotwaifEyeKRTQWOQIePZ7umB5uxPEOufy9NOteLV2KcksVirByBbIVAKZVLypc3N5EqpYvlafsPmw5Jz7dXyv6jJ63cmiLpQWVdSIAESIAESIAESIAESIAESIAESIAESIAESIAESIAESIAESIAEzh4B26Dq2ash70wCJEACJEACpwnYrlkUAlmOGO0uhPRc34xoKhDHOMvslXtk2Iy1SpBSqliMvHZVPel/biUlHnIr//fdNrlzznrlcvPp0EZykSMtmD4H14MI6ftNB8WfcAbnmMIYy+apw5zXdhMC4Thdby3OKV8iVvpPS5NZK/bIf3onyW0XVVfXO1OOQBQCBdLLPJYESIAESIAESIAESIAESIAESIAESIAESIAESIAESIAESIAESEATsA2qkhgJkAAJkAAJnG0CtmtWoRYCTft9twyYtsZvajB/nXXqlMgN769RjkFd6//leGOeh78Nm5EuWSeyJTG+uEp35SXs0echFVnvSaly5Hi2TO3XQPo50nfp43wJatzqnt9CILgedRu/UvYdPaHcf+pXLCFdxq+Qk9miXHsaVCyhqmUjBOqdUl4+GNAwj2MRzgeXPu+kyoK1+8XXcUwN5m8E8+8kQAIkQALRTuCjjz6Sxx9/3CeGcuXKSf369aVjx47SpUsXqVq1arRji7j2636sXr26/Pe//5VzzjknrHU8cuSITJs2TWbOnClbt25V127fvr0aOxgfLCQQTgInT55U43jKlCnqsvfdd59ce+21YbnFL7/8IiNGjJD8elbCUknHRQpinUPloNvs6zrFixeX5ORkadu2rXTr1k2SkpKkiNeXNqFWiOdbE8jIyJAlS5bIwoULJTU1VfD/USpWrCgpKSlqH9GuXTv1/1lCI4C58rffflOsf/jhB1m/fn0u1t27d5fOnTtLyZIlQ7tRATv7zz//lNtvv122bdsmr7/+urRs2VK1wOvfC1jzCm11uZe169r/+7//k4kTJ8qll14qDz30kJQocfo9K0vBJVCY182jR4/KmDFjZN68eTJkyBC57bbbAuoovR9s2rSp/Oc//5GEhISAzufBJBBOArZB1XDek9ciARIgARIggWAI2K5ZhVoIpAUiZYp7O+5M/GWX3Dt3vZQuXlS+GtFUiXicZW3GUSV02bz/mDzbs47c1b5GrkNMEVCLGqVlWv9kqVfB/4+0nZnHpdMbKyR11xG5qkkFebdfsqsg5vM1++SqKavlRPYpJby5NDn0DXGwqcHQcFOgc/P5VaVt7bIyfOZa6dUwt6jHRghUJyHOk/uv2zKl+4SVknH4hCt33QnhEnwF86DxHBIgARIgARIoCARshEBmOxB4/fvf/y7XXXed4H+zRAaB/Aye4AXuM888Ix9//HGuxhbUAER2drYsWLBAXn31VTlx4oT06NFDrrrqKqlRo4Z89tln8sADD6j2IljNcnYIQGx2xx13qKAtyvnnn6/6JByis4IoqimIdQ515NgIgcx7xMbGKrHYqFGjpHTp0qHenucHQWD//v3y2muvKcEo5lZfBfuHm266SQYOHChxcXkdlYO4fVSdgnT1y5Ytk7Fjx8ratWt9th2iR6xrF154YdQI5aJFCLRr1y4lmv3mm28EQXLszdHP2LdBQBsTEyNPP/20lC1btkA8H9zL2nUThUB2nArCUdGwblIIVBBGIutoS8A2qGp7PR5HAiRAAiRAAvlFwHbNKtRCIO1csyvzuKfjjnbPOZh1Ul7rU0+Gta6Sq0+OnTwlI2aly+RluwRpwRYOb6IccHRZvfuIdB2/UrYeOKb+fe7QRlLXQgSkz79//kYZ+/UWiYuNkQlX15PrHa5AcN25avJq+Xr9AWlUuaQsGN5EqpUtFvK4CUUIhJvr9GBNqpSSSqVj5Zv1B2R83/oyuGXlnLrZCIFw8COda8kjnRNzpVAzudcoV1wWDG8sDSu5f+H26IJNMubLzXJO+Tj5ZmRTqV6WAcuQBwgvQAIkQAIkUKgI6JfuFSpUkFtvvVWqVauWp334wvz333+XL774Qo4dO6b+fvPNN6sgXtGiRQsVj4LamPwMnmzcuFF9Wb9582a55ZZbZMCAASpwCyeCgtj/3377rdx1110SHx+vgmPaQaFWrVqyc+dO9QwgsIb/z3J2CGhBFgRA+EoaY/CFF15Qzi+hloIoqimIdQ5XP+E6eF7hSucs27dvlxUrVsjnn38uBw4cUH++7LLLVAC8VKlSoVaB5wdAYMOGDfLII4+o/oAoq2fPnkpgCccm7VZx+PBhWbVqlUyePFkWL17M/gqAr3koREAQ5v773/9Wgis8G8OGDVOCSTglwBXr4MGD8vPPP6u1bNOmTapPIAa6/PLLo0IMFA1CIDxPjz32mHz99ddSu3Zt2b17t5oHIZiFA9SOHTuUcP/GG28sMH3OvazdpEAhkB2nSD8qWtZNCoEifSSyfoEQsA2qBnJNHksCJEACJEAC+UHAds0q1EKgPUdOKEeZZVszZXS76vJcr6Q8rCE46fdumsA9KL5EURl7aR0Z2LyylIiNkbSMI3L3pxtkXtpeKVY0r1Dn+MlTMnxmukz5dZfExhSR2y6qJq1qlvHZn6WLx0jX+glSqliMOm734RNyxaRVAkES/u2eS2rK7W2rSXxcrEDIdMuH6+TbjQc9hUL930uT9//IUHWfO7SxtEn0fX9duVCFQGsyjio3o20HTwcK3URStkKgmCIiQ1pWkacvrSOVSsUKHJhGf7JecUd5tEuiPNixVi6hkG4H+uCaqatlTupen+nD8uMh4zVJgARIgARIoKAQCOSlO4Lx//rXv1QaCgSVHn74YRV0ZTn7BALpx0BrqwNqWVlZguBDw4YNA71ERB2PNiCIiv9GkBo/jqZOnSpz585VwTQ40USTc0JEdY6I6OAmhId33nmnSu3txGHkAAAgAElEQVSCtHRXXHGF/POf/wzZiSwaRTWR1sc29TEdgczUPm7n7tmzR5577jnl6IUycuRIJYwoiEJFGzaRdgwECBCZoM/gPoN9QosWLTzFBxCRwjXo+eefV03hXiKwHoWI6u6771YiIDjAQKDr5YIFtwm4qeHZqFy5sowbN06lZyvsJRpSgOk2XnLJJUosCaE+RJHYz2C/fvXVVyvBPkTPBaVwL1tQeor1DJUA1017gkwNZs+KR+Y/Adugav7XhHcgARIgARIgAd8EbNesQi0EAqJRs9fJGz/tkK7141VarZL/X4Bj4tu4L0v6TlmtBENuBW49Y7olyuh2NXKJUUzHIdsBWTshThaPbCo1y/3lWhPs/XHPsyUEMgU4qIdbajMbIVC3BgmSdTxbOR45S9GYInLfJTXk4c6JUrxoEVfEZno1t7Rttv3C40iABEiABEigMBMI9KU7vjBGwGH16tXSsmVLeeqpp6RixYqFGVGBaFug/RhIo3SwCefAXeCcc84J5HQeSwIBEcDcctttt6nUJv/73/+UwwHmnPLly6vx16BBg4Cu5zyYQqCQ8J2xkwMRAqFShw4dUu4YixYtUmIUzlVnpqvgTjNx4kR56aWXlBMJ0hBdcMEFfm8O0QKOxdoVztR/fm9cwA9AKqh//OMfsnLlSunevbs89NBDft2v0tPTc0SVffv2VSKiwp7aNRqEQAV8KLtWn3vZwtirbJOTANfNwMYEhUCB8eLR+UvANqiav7Xg1UmABEiABEjAPwHbNavQC4Hmpe2TPu+kSqVSxeTLm5tIAyOtl4nx8PFseeWH7fLyd9tl0/4syT4lyp0G7j0PdKopSIHlLDNXZMi1U9P894ZxhJsQCH/G/af+ukte/HabpO/JkqwT2ZJQIlYuTfa+P847W0Ig3PutpTvlppnpAkef965Plqub5g4Q2giBrmtWUV6/qp4gvde0P3bL9oPHlfvRxUllVbqwtrXLujoBaaSL1u2X3pNSlZvSZ8MaS/PqpQPqDx5MAiRAAiRAAtFAIJiX7jptD/j85z//kfbt2+dBhSAfArK4Pl7g4f/XqFFDOa3069dP6tatm8ctQAduICzCdbOzs+X999+XTz/9VLZu3aqCjG3atJEhQ4YoVxqkv3ArcIdwntelSxcZOnSo+moeLiNIN2QGim1tyzWvSy+9VAXgdMoTXQ+83IWQAfdfsmSJug/q3aRJE7n22mtV+90CcGbQCu2DECKQ4qsfdQoBpG3p3bu3/Pjjj/LOO+/k9AuEFUgXgjQuSCehixmId9aladOmqo+QhkSXLVu2KOcW9Dv6C+1Eu3Htbt265bq283pwG/rqq6/yjJcePXqoemHsuJVgzzty5Ij6ch7OQEhlYzM+zfsH21Y4YSxdulSmT5+u/hsiF80JjHr16iVlyti5eOr66P7FuIETypdffqn6Fyl4cG0I9m644QYVnI+JOe086iwYt/iRiP77/vvvrfvPHFvNmzdXzxTcKuBAgIBz//791fi3LajHW2+9pQRAWhyAPtaBb39pTmzqs3btWhkxYoQSi7z44ouq7ydMmKDqjTmncePG0qdPH79jdt++fWq8YhytWbNGuXMkJSVJp06d8oxZt3Z5ccG1kIovMzNTiSvOPfdc9azqOpvzljlnwhEHzx74Yd5Bf8ANonXr1sr9CmINr3kL/eMr0AIuqamp8sEHH+TMa3CFw9zRsWNH5dYEtxFn0fMS/t2fq4/z3ECFQDgfKSyR4hKuUhgzGH9uYz3QOdpcH9AOzH94zvC8QJCBgnGDtQ397yWyAEfn/NuoUSP1fOK8efPmyeOPP67WOHMNCLX/wjFHez3DSBmJ8QoHEvDG+mrrxIQ+xhjHPI+1SbvaOHkXK1ZMzS3Lli1Trm1YS+F2ojljvOM5XLhwYc58jvGJPoFYBuPeXKv0HgbX8pUG0hTdIA0XrhWOdUD3ZzCCNf1MIfWdnh/8za9Yd15++WVJS0sT7IXg5Ogco8Gsic49G547uNGgL9An2Mth/YZrEdLPOse/nm8xT2FvZK5P5hjA3gXr46xZs9QchLHmbz8YSmowiAqx78TziOcbczvmOqS7w1xnjiXNHnM89j2ffPKJfPPNNzlrgl6DcW7nzp0990E4Hync0D5zD4X1G/y89o7Brt263sHs1XFusGuCv7HKvWzu30xee2B/awL6B+6teq9p+1sE/YN5D/2wYMECNY5RsAfHXuKaa65RjmJue8lQnoH8GE96D6H3PWCAfRB+a+j5qUOHDmq9rVmzpufeOJTnOpLXTeytf/rpJ9XXGCtgovsa+7orr7wy1291c613Ww91W7HeYF2dMmVKjpMn+nfMmDFqTvX6jYtxN2PGjJzf/Hr9wL4CYlbsgd1+ewa7v8EeHvuV5cuX+5uW1N+d++dQ1nGrG/KgiCVgG1SN2AawYiRAAiRAAlFDwHbNKvRCoH1HT0iPCavk5y2H5M2+9eTGVlWiZhBEQ0Pv/nS9jFuyzdWRKBrazzaSAAmQAAmQgA2BYIRAO3fuVC/PEFQaNGiQCgKaohy8NH3iiSfUC0a3ggAdUlkMGDAgV8DQDCoNHjxYpbBAWiBnwflIQwKBiVMMhCAr0ozoF5rmuQgcIeCEF5F79+4NuxAIL1XffPNNmTx5sgocuRW8dH7wwQdVUMwsZ0IIBFcV9M17773nWjcEnPByt1KlSurvtkIgvPT98MMPVWoeBJXcCgRBCHDXqVMnz583bNggCPRBkONW0G+PPvqoIP2F2d/BnofAHpxD9I8it/EFwcn111+fJ1gaSlsRJEUqHLDyKghMgyOEcrZFv4yG8EbXz+1ctAftQgDZLDbjFv2HPnDWS98bgUoIiBCg1SWYVF5m4B11RXonU0SDwD4YuolOcF+b+uClPwIKVatWFTyPs2fPdh23XmMW9UGg98knn3SdZ1APjNl77rlHCRx0wAz3RZtQfAXwEbhDKh/TJcWfEKhs2bJKdIdAuS6mUMBf0NB83p2BFowpCKXGjx/vOa95OcGcaSEQnjHM/wj0QbSB/22KG23GutscbYoSMEfOnz9f3cOtQGRx33335XnO/D3/uC9EQa+++mrYhUChzFv+5iEtqglEmOLvmiZv7AXwjEI0qYsWBOL/Q3QCZyHz787rY97CMXr+wjqIFJBYd30FNL/99lvlRoYguCkYCpVnsAFEkwtE0WgTnv1QS7BrorlnQ7D2hRdecJ0TsbfAnhDzgds8gj0d+hT7Sb3Gm229+eab5Y8//lBrjNt67Ws/iT2kKUL05xQEsRn2I257T9wbazT2MpgndcF4gAAKYiuvvR+OhZgHew+9xwrkfMxnmFfMNF8285nX2o17B7tXD2VN8DdWbYRA3Mv+tddxE/ciHSCeRYjSvArWG6Rade6lfP2G0tfC84jfUqbgM5RnIL/Gk9434dmBEB5zuNs64bV/CaVN/sb52Vw3Mcf6+/2E+kPEiN+r+EAB5xw/flzGjh2r9pm+9vduAlpfH9v421NjDsO+Cvd2EwIFux4HKgSCABlzD4TJ5u+NYAS9/sYH/x7ZBGyDqpHdCtaOBEiABEggGgjYrllhFwINnr5Wpvy6K2yM4Q7z0aAUldor2DLh550ycna6dDgnXj4anKLcY1gKPoFtB49J5zdXCJyHPhyUIp3qBj9GCj4NtoAESIAESIAEvAkEIwTCl+MI6uBFJl4m439rccHu3buVSAcvYBMTE5UrAwJWeHGGF7D42hliGXwd6BTz6AANXiIiMFSvXj3litCiRQv1EnL9+vXy7LPPKoERXl470wRhk4uUFxAjIIiOQF9ycrISR3z33XfqXB3ccb64C9URCPdAu9544w318hQvyfHlLF4w4+XpDz/8oAQM+OLbLVB8JoRA6CMIdW688UZVN3xtieA0vnxH0AB/GzhwoBJ2mS/4faUGwwtcuOogmIoCMQq+9qxSpYrqY4h7EPREcM0pNMLxZqo5c7yg/8EK9YJTC/oLDkQYE6GcZ44RBIXxUrdVq1ZqvEHghq+FZ86cqYJ5cNeBEEWzCLWtWuCBtkAkctFFF6nnAmMHQU4wRP3gGoBgoVOw4/UU66Cy/jucMlBv9MHBgweVOxXGplubzHELBhALYQwgUInjzXGLACj6A643upj3xst6BCohZoArF8Z9tWrVApp+deDdmQbMdHrxFbi3qY9T4Ib5BWMe9XfOFQjc4n6mew8CZQigYT7DPINzMc9gjsKYRR3g6ACeEKLgeUfBs4Z+/eKLL1TQG8+hU8hoClm0EArn+hMCYV7D/TDvoP8wByHQU6tWLfW/QxEC6T7BeMScCmcO/G883+ac7CbSOtNCIDyjWBcgxkSfYM7Ac4ASyhxtrg9ouxYuIAgLBy+MBcwd+AIezw2eAwSNdHHeG65FCKTBAQfzDoRW+BJel3A6AoU6b/l6gNEuzAlwRoJzFdY4PLuhFpM3rgXXQcyZEORs375dOfHhPpg3MSbB35z3cA6CfGCq5z4ziOfmWOB0yDHbBlebe++9V83X4eAZrBDInwg7GO6hrInOPVuzZs1y9l3gNHfuXBW8xbyGdQN9B2dGCEcxp2KvB8E39pJOdybnGNDzG86F+Ml8bpxzLTgE4wgE17PRo0eremFdwP4T6wLmaexlINLFf5933nlKhKVFFHBOgUMkCuZg3T7MkdjjvP322znPN9YLiNt0ASes0difoh3mHgp7MgjX4VyHMY41Y9SoUWpPEuraHcpePZQ1wd8YtRECcS/rLQTCswYhMURAmNOw1sBtDc8b/oaxCsEaPpbA/gWCZv1hgingMOdTjH9zjUMfYt5v27ZtTneG8gzk13jS+yasF1iXsZ/Dvqp+/fpqHjf33W77l1DaFMnrJvoSv78hrMT8ht/p+G/MK5h3scfVv5fhhIZ1XbuyeoljzfbiNxs+FkIaacxdONfXb2xz3sVajzkYvwfN/TjEbRi/TiFQONZjr74ynyW3jzSCXcf9zYH8e+QTsA2qRn5L7Gt4IOuk9J64SpZsOCjTByRL3ya5s37YX4lHBkqA7AMlxuNJgARMArZrVtiFQJHYDbsPn5Ceb62U1buPUDASiR0UZJ0m/bJLhs9cK71TKsi0/slSvKh76pAgL8/TSIAESIAESKDQEAhGCGQGW82Xcvh3BEPhduHlbGK+tHN+ZW8GbpD6Cy+a4dphFp02By+s8VU2vlREQcAEQRqIONwEJzjGDHiFWwikA5J4cejlVmTe35eYIZjBZRM8wXURTEWQyhQgmEFRBLgQmDOFD76EQLCKh5gGbXP7Shj3NANOpgDCdHrxGi8QlOCLVIi/tEgJDis6fVQg56GdeoygnegD5/gyg2sI8oEF0iCghNJW8yW4V8oivGBH0BQCJQgJnHXzGhem+AWpiRAYN4PaCEYiEIl0W04BnRlIx7hFSixnygdz3DpT/+h7I4DpDAwFOo7xDCO4irHsFENB0ATxDYRJvoRSNvUxhUBec4Up9jGfVTOAgq/MMTZ1OiPdXjN44JzHtBjMSzSBlFUIPiMgYwodbYRANlyCSQ2mmWJs4Vl3pn3CnIyxA2EGhJgQ4ISjBJMaDPfF1+oIbjrn+FDmaPP5xVjHPOJMiWkKvSD+wtjQz6G/e5vzDtoQTiFQKPOWv340hWu+xpa/6zj/bvJ2E/3ieHPdQhoTiOycaRXNY5wBRB3Q1NdH0NIsWnSD+c+c2/KTpz9O5h4J4wsCpVCKuW8KZk30t2cz53TUE6IEjG1z/2Few0w16xQCYe6BUNWZPgxBajzzzkB+oEIgs65e6wKEj6gHxOZa7Gc+916p8cxjnM+JmW7Haw8FUQcE96ZANpS1O9S9en6uCdzL5naDdNsDYw32Evdq8QrWHuynIDh3c07VYmbzN4Fec50iWnNvg3GI8Q/BGsRCKKE+A/k1nsw9hNcaodcBtANufEipGo42+ZqXz+a6iXqZgnvzN45ZZ30MBFSmo5opFoNzGgTNZjEFtOaHJV5CIJt5F451+N2EezvX8fxaj809mZdjVChrL88t2ARsg6r52cofNh2Snm+vlP1HT+a5TaVSsdI+qZzc1b6GtK1dVoqEIRxGMUp+9qbva5P9X3xmrsiQa6emuQLDuE8qX0L6NK4g/c+rJEnl4/K90w5mnZTpf2TIaz/ukJU7D8vh49nqngklYqV+xRIytFVlubZZJUHdnOXUKZFvNx6UFxZvlcXrDwj0CShFY4pIzXLF5aLaZWXAeZWkS714KUnTknzvy8J8A9s1KyqEQOjoab/vliEfrJWeyeUpGikEI1+Lu9L3HJW5QxtLm8QyhaBVbAIJkAAJkAAJ5A+BYIRAqIl+cWu+lDNfEDodEczaIy0XXurB5cN8kWgGbkw3DPNc8wXq8OHD5W9/+5v6sxlMQWAITkV5f3CdyhGQhFMIZAYbfQXjEXyBGAMilnAGTdFOm+CJ+XWmk43+ghMOIhAgQGCjiy8hkBY2+EvZpOtnCiDMceDlkII64B5wnGjdurUSueCFsh4/gZwHNwJ8jQ/3FF9CLGd6Ku3cEkpbzZfg5lf94Xiq9bPodFQwr+32bJrj0UxD5VYn3XbnPfS9vQJHgbTPfP7dAgy6Dl7CAHNe8lUfMzjkNQ68nmmcizGHIJuv9F6mYNG8h56nkJIFcwECzmaBMwz+3TmP2AiBvARmJpdQhEAQPsH1wtapKpC+dzs2WCGQ21wY6hxtm5Lp3XffVV/Pm4JKU/B48cUXKwGrWzoncw0LpxAolHnLXx+aqTXc0oT6O9/r7yZvp+ugPufQoUNKkIWUe3BYcQYk9XELFy5Uog3n2gZRH/4dIlO3+Uaf51zb8pOnP17mM+FWZ3/nO/9uzrnBrIk2ezb9THilTzHHkNkmcwz4Wp/0XIv9hCnYClQIZMMC8wjWPDhpYD7EuMPaCgEvzkf9nXO6Zq7ndqfYWs9X/tZviC1xfzgCgYfeSwazdoe6V9frfn6sCdzL5o3YOvfASHfpJgQynxlfqZvM9dArBanpwOlvXsGeOpRnIL/GkzlfwiWpS5cueZpiuqyZH5eE2iZfzM7muol6wYEMKYrhjHT//fcrhz1nMdNnmlzM/YzbflKfpx1dtWuUlxDIJk2nL0FvfqzHTpchr497/D0X/HvhJWAbVM1PAr6EQPq+MUVEBrWoLC9dUTfk7CcUo+Rnb/q+Ntn/xceXEMikCDHNFY3Ky2t96klFFxFOqL0JEc/slXtkxKx02XPktIDHq6AuNzSvJC9fUTdH0LPv6AkZPiNdPlq1R7JP+a4NRERzb2wsLWuUDrXaPD9KCdiuWVEjBDp28pTc+MFambVyj8wYkCw9G4ZuZx2lYysimq3TvT3UqZY80jkxLOrniGgYK0ECJEACJEAC+UAgnEIgBOQQJEdBkAIiIbfilXLD68tw8xpeLxPdrMjd7q3rGB8frwQv2gUglNRgpluJl4BJ18W2noF2tU3wxCugint5CQ3wNy8hEFI/4eU/vsY3U6e41V07nYCzHhv63xCQNb/E9df2YM/T7L0Ckvq+puMVAl1I7wQXkFDaar48x7XgJoJUNQgyu4kC/DEw/66DKE4XEvMYt2cO/Ye2ffXVVyrlCMau88txfQ38gIRTDdKcoP8uuOAC9SczgINrIUAVbPESG+nrmeIaLwGYTX30WPcljMM9tRDAPE4Htf2lQTLTJ5oCCfPrZ2caPlOY4AzK2wiBzH5x9kEoqcGQtgeBEBSky4ErB4LdCQkJnuMl2DFgnhdOIVCoc7S5Png5I6Hueh42BbJe6d6cjMz5NFxCoFDnaH/9aAY0nXU2zzWP87qmlwgkVIGR17NjzslO4Z35nJpzTX7z9Mf7119/VUIQuDSEQwgUypqIud5mz+b2THiNDa8xYIq+nYy8nq9AhUC+xND++sXm724czHXZ1/rtq83BrN2h7tXzc03gXtZmNLmnBjNFLf7mB7geYm6D8yT2B3CiNMWo+HfsUbt27arc9ZxOgHa1zH2U11yQX+NJz/1IfYY2wqHRWbyEiLbt8ze/uV2nIKybvrjoVL1ww3Sm6NZ96RQoev3G1uPQ3+8yPT+be6v8Wo9NR1Avlzbb8cHjCicB26BqfrZeC4FwD/MD+JPZp2T17qNy37wNMi9trxIZPNI59NgYxSj52Zu+r032f/HRQqDaCXGyeGRT5ZyDAmHOjkPH5Yt1+2Xc4q3y67ZMNfYbVS4pHw1OkboV8gpeg+1R3Gvckq3y0OebJOtEtrr2mG6JSktQLq6oa13g7jNnSCP1d2gQICCavGyXEujd3ra6/K1NNdUWuHehv1H/V77fLh+u2islYovQ5CLYzuJ5ioDtmhU1QiAFZc9R6fn2KqlapljOw8nxUvAIrN+bJd0nrFQT6KxBDZUdGwsJkAAJkAAJkIA3gWCEQGbwwnwppwPngfA2vyj0CtyY1/N6mWj7MtZL1BKKEMj8otG27f5eetpeRx9nEzyxcQNxq5cXMzO4Hkh9tc28L/GRr+sFe57tGMG9dXohPb4RBNGpqYJpK84xU6SZ12jQoIF06tRJfa0M0YkzNZe/+2mRh69APK7xyiuvyPjx46VNmzYqZQSe4zvvvFM5avgLGiE9BY6FRb95rI3AxF/98XdTBOMlKjOD814OVDb10ePHmWLAWU+3cWZzfVzHFJM5nzsvpxEdXKlUqZIKrsDBRBcbIZCZvsHZFpt6e3ExU52Z10VqR6Tb6NatmxK0hSNQaF4/WCGQmwNJqHN0oOuDObYCCTR6PcvB9l+oc7S/Z9e8vq/1JRQhkL95zawj0iDCKQhz7dq1a5XA9csvv5SMjIw8qeJwnhZEOAOaOiCO65jOX/nN0x/vcKcGC2VNhBDQZs/m7x42jkC+1iesC0gFiPRZ5toRqBDIXz399Y35d6ytmZmZSliBcfjzzz8LAtlY58y5wXZecd47kDnFbe0Oda+en2sC97J2I81tTbB5HvXVTXG33juYTigQG+qC1EitWrVSqZgh8HCmYHSrse0zgHPzazzZ/FYI5FkKpE2+ejHS1k3dB5ifMIaQdvCbb76RVatWqWY451+z/qb7r5eAFtcI9be7/gAE+064VWH9yY/12EyFDHEm2nemXDDtnnweFQkEbIOq+VlXLyGQvqc2PHjv991SJyFOvhrRVBLjT4smgikUowRDLTznkP1fHL2EQCZpCHVw3M2z0lXqvI7nlJNZg1KUCCccZcmGg3L5pFXq2pc3Ki9vX1PfM/aMuny+dp8S/bx8ZV1Vh2/WH5DLJq5SgqA3r6onN7So7Fkt3ONfCzepVGfn12K2m3D0XzRew3bNiiohUDQOBLaZBEiABEiABEiABIIRAplfYGvHFHwdrq8VCNVwCYHcUpW51SM/hEDmy3fbthcGIZBNcNeNR0EQAjmDgmiHFs3Y9jGOc4oz4BQDkdGUKVOUu46zwKr/3nvvVc4rXu48znP02H/wwQdVINSr+GqTPyGQV7DERqBgw0uLYDC32Ba3VDY29QlUCIQggHaxsrm+rr/XsTotS1paWk4qG9OdxE0IdTaFQGgPAjwQVCCtIQLbzgL3AKTtg3tAoEI2r/4ORghkilQhTkLACG4Aoc7RtgF7NzGBv5R3ZvvDLQQKdY729yyaX+Q7Ux6Z52L8QESI/zYLRDsQ2mzcuDFXsNGWN64FkdecOXPU+IRrmFdxW3Mx3zz22GPyxRdfqIAfHDBQtKuBFk1q17b85umPtynqCNUpCfcKRPzib2x7CRH93cNGCOTL7QztCEQU4SWW8FdPX32D+RsvWZFuZ9GiRWpMepUzLQRy4xvqXj0/14SzIQQK9bm2EZy4jYdgzwt0zLvd2+s5wFiG6OLNN99U4jVTEITrIC0q5skRI0YIBJS6BPsM6PPzY49hw9eXECjUNnnNAZGwbuK3CNa9uXPnKsGsc2026+4rVa/ppmcKaJ2uwKEKgfR4rVixYo4QKNTn1tk/5scacL3EbwwI81lIwEnANqian+T8CYFw73lp+6TPO6nKdcR0DQqmXhSjBEMtPOeQ/V8cbYRA+miI4IbNSJfjJ7NVirBhrauE3CHHT56S/tPSZNaKPcptaMHwJlKtbLGArvv0V1vkwc82itPVKKCL8GASCICA7ZpFIVAAUHkoCZAACZAACZAACRREAsEIgUz7eDMtwaeffqqCeXCygKNF7dq1A0Ji8zVruF4momLBpAbTTjGmgAlBzNtvv119/f3444+rr2bPdDkbwRN8PTp69Gj57bffxFfqDi8WNi/p3c4N9rxAAn1ORyCIG0Jpq7MdcK7Yvn27cgpAaq7vvvsu50U8vr5+8cUXpVmzZlbDKFBHIJ0iDi/+I8ERCOINPIsQRwVSnOl8cK6NUCdQIZApILC5PurhyxHIbK9OM4Vn6R//+IcSS7zwwgvStm3bXCjOhBBIp2jw5ZSEdiFYAuEWxq12uUBlkfJuzJgxSgwUjhKMEMh0lgrnHG0rTHGbYwJxHAhFCOTWf6HO0Tb9qNvsK/2K13VsRCC+HIHMFB76HnAMgLMaHCwQzIPY6NZbb3V1BMI5OiWhnhcx12Mcz5s3L5c4CMeeCZ6+mJsBZKdIyV9f4XmC6Oriiy+WHj16CDiFsiZGoiOQmbbvTDkCebmoJCUlqXRLrVu3Vv9BWjcEls+0EMjNESjUvbo51sK9JnAv6+9JPv33QMRvbld0cwRyHgehZGpqqnz77bdKNILfOrr07dtX7r77biUMCuUZcN4znOPJ5reC1xoUzja58T+b66abOyl+d2DOgqAXa2diYqI8+uijno6hOlUv9rM67Zpuk9vePNTf7nq8Vq5cOUcIFM712HSlwruL5557Ts3fLCTgNX/i38/mGLERArkdc/h4trz6w3aZ9nuGrN97VHYfPu3+FhcbI7XKFZchLSurVEVlHe4pvsQowVxTu6Lg3p8MaSQXJ5VzHWx/7Dgs3cavlLjYIrJweBOpX7GESp3Ue+IqgTPL9AHJcmlyeUUGDLMAACAASURBVHnlh+3y8nfbZdP+LJUSCv/et0lF+XT1Xnntxx3yy9ZMlToKqdNiiohULl1MOtWNl0e7JEpyJfe0USt2HpZ/f7lFFqzdl8MJWUfOrVZKBrWoLNc2q5iHUyBPzJYDxwSikA9X7pFtB4+pekNUgnr/o30NSSofpy7nbG+Xegny1FebZeqvuwXXQN+1qlFaOc6gbs6ScfiEPL94q3ySulc27z8m+46e7nMIxJDWCv2N9hQvWiTn1Pvnb5SxX2+R1jXLyPxhjTwdb/7vu21y55z1clWTCvJuv2QpZlwDbjao5/u/Z+T0i27fPzvUzEnrFQizQIRApminXZ2/UnOZ98N4mL48Q15YvFWW7ziiUn2BS7ukcvJwp1rStnZZla5LFz0ed2Uel2d71pG72tcIpPrqWC0Eql62uHx5cxNpUDF8acsCrgxPiAoCFAJFRTezkSRAAiRAAiRAAiTgn0AwQiAdOEPg1wxaI9AxatQo9WLY+TWg/5qIVZoJr5eJCEhD1OBPhKRTgcTHxwclBHJ7+W6+jPz73/8uw4YNs2luWI85G8ETr5Qctg3TfYHrvPrqq9K8eXPXU3HcAw88IHXq1FFuOfv37xdwDvS8DRs2qDHiz43JdBXRjldIe+SWfsS2rf6Oy8rKUo4WY8eOVcHmQIRVekyaQVDn/cwAsnacwb89/PDDStBhCvrc6qpt+RFUNN0ZbIUxvtpvpm267rrr5KabbvJ0lYGACl+qv//++8qu30zbg3vY1EcHh5KTk1VAoUoV9y/EdPoU8ziddurcc8+V559/XsqXL+/aNNM1zc25QzsgYb5CHSAixJjGvXBdBDvMciaEQIGIAnTd8KxAzPbMM8+oICFSKcCZCmtAqCUYIRAClnfddZdyMTAdXkKdo0MRApljwddzbT6jTvGLzbh2679Q52ibPjSFwWgfnCJs08SFIgTCfdHXeLmFdDUQ4+L5cd5bP8de876uPwRD4Iyxi2thDEGgiNSNupwJnv6Y6/a4zX9e55riQ8wtul163xTMmggXSBvxtr95xWYMQCTZv39/1+aZ6WHM/VegQiDN1d8eEsdBqAtBD9KFYl8BNzTMMRBYYQ9cs2bNPGvYhAkTcvbFOrWN+cz7mjtx3LPPPqsEmBCaX3PNNSGt3aHu1X2N0VDXBO5l89J17oEh0nBbE3bu3Kn2uHAb9OfyqJ99uPnhWv4C2hDGYK+GYxcsWJDrtxZSSQX7DPib70IZT6EIgfKzTWjz2Vo3sYZB5DJz5kyBuw7m1vbt2+dJf2Xuy93GkpkGDNfA7wovAS3a67WH0gJmf+PQTegcrvUYYwy/K954442wC9r9jW/+vWASsA2q5mfrbIRAM5ZnyPXvpUl8iViZf2NjaVWztBKOtH9tuWzcl+VZPTidfDQ4RYlEdPElBArmmhAPXTEpVb5ct19Gt6suz/VKcq0PBBr3zN0gw1tXUa4uEGWYdYGgBOKQtN1Hc52vhUD930uT9//I8GwrRB9v9q0n/c7N7f417ffdctPMdEE9vYq+RzD9PHvlHhk2Y61KL+VWisYUkZkDG0rvlPK52jvgvErK6WnPkb/Sd+rzK5aKldmDUpR4xSx6rHjdC8d2rhevxFMQOqH8ui1Tuk9Yqdo/Z3CKdKwbn6eaug8XbzggHww4XVddPluzT4ZMXys7M4+7tq9K6WIya1BDuTAxd139sQxECIRruT0D+h5bDxyTgdPWyNfrD3j2wb+6JArGmBYDvbV0pxoXEJJ9PryxNKuaV3jlrw3aqQtCJQiJ/tU1UYmPWEggvwjYrll0BMqvHuB1SYAESIAESIAESCBCCAQqBEI6IwTfIAy48MIL1RfO+JIQxXwJjYAMxAW26Y1wvk1Qyetlonkugix4selWdCDfGfiyCfSax5huE6ZwBAFJBMU1kzPVzWcjeIK2aZ74ghLBRQTRbMvevXvVS2gEt3wF+rTwTIsvcP1gzkPAEQHebdu2qXELkY9b0amb4M5iCmRCaSteqkO0sn79evWVbcOGDfPc2hxfCPTha2uI7fwVHRBCKiQ3EQnON9ukX+ojsANRD9I9+Ru3ug+cz42NQMFf/XUaHtvAtplGbODAgapPdfDfpj46OAS2aD9cQ5zFDHJcccUVKuALgQDOxdyG/+0UIZnX0F9Lg7tbEMV0rsF8BVct9IPXvJnfQiBzLJiOFajna6+9Jj/88IMKMHrNq5o7nIzwbJUpE3oe+0CFQBByIM0TUvMgqAmRqp6PQp2jbdYH9L+b6MFkq11nMNadxVw/AxUCefVfqHO0v2cXfwdbiBwwTrDuPf3003LBBRfYnCo2IhAvRyAt3IATEZ4hzH/OYqbc8xK7OAOaSHcDZz/zuTevG8o6YAXFz0EZGRly//33q7kIa9hDDz2UJ4jrvER6erp6frH2mU4e5r4pmDXRZs8WDiGQm8OEbqOea7GfMOfzQIVANntIU1Cl94BTp05V90VaTwiEEND2tZ44Hdc0H1/CVOf6ffnll4e0doeyV8/vNYF72bwTgHMPDAGy217HXKe85i89Z2sXRr2vxscRH3/8sUpdi3+DsMdN0KnXZcz12ANh3tUit2CegfwcT6EIgUJpk808f7bWTVPgg9/yEFi6/U4399leojK9d8e+ZujQoeqDjWLFirn+FvTaQ5n18VqDzHXcOX+Guh47nZ9uvvlm9TGCrZjZpq95TOEjYBtUzc+W+xMCwfXlqsmrlcgBzjcQ9kBsANHO4PfXSJ8mFeSKRhWUCxBEJ8dOnlLijxEz0wWuJ/deUlOe6vGXs7c/IVAw19SiCjjyfHFTE4FDilnQhh4TVslv2zNzCU3MuuB4iDGeubSOdKoXn8vVBn8bMStdYmOKyIgLqkrDSiWlZLEYOXVKFIfHFm6Sib/slJY1crverM04Kl3GrxAIRf5+YTUlBEHdcB5chb7deEBe+WGH3HphNbmycYWAu/mnzYfksomrBE49LWuUllf61JUW1U+n2ly2LVPum7tB9du0/qddjdza+1DnWnJZw/JSIjZGnTPo/TWSuuuIdK0fL7NvSFHt1AX3++e8DTL8/KrSuW68VC1TTAlbjhzPloXp++XWj9YpHuP71pfBLU9/iASRyjVTV8uc1L25RFhmY7WrU81yxXP132/bMuXSt1bJ7sPHZWDzyvJw51pSt/xpUVlaxhEZ/cl6mZ+2T7V97o2NpVIp/++69H0DFQLp5+Rg1kmZMbChGvMoEDFdPWW1QLCE8fOfy89RAiq4ImHcvbhkmzzz9VaJjRH5cFCKeoZQnvhisxo3LWqUls+GNZYKJe3rrtuA/rxqcqos+vO0AAn90SM5QbrVT5CLapdVTkmmO1PAA4wnkICDgO2aRSEQhw4JkAAJkAAJkAAJFHICgQiB4Pjw1FNPyU8//aQECviq0AwMm0ESBN0gSkBww1kQ1EBgHc4uvXv3lsGDB6uvp22CSl4vE82vHBHYxwvFSpVyf92DTTDEFWiHMyhopvLxEkWYaUhMIRDaZzpR4GVonz598nwRDj5wvgFz1BHuNl6OIoEOu7MVPDEFD3gRDDcIpxsI2KJ+CJKlpKQopw64+5gvd72s2PVYgVBCiyTABqIJBN8COQ9f1esvYWF/jzHiDNqZX4Y6U3SF0lanuAiuAc4XzaY4JBBnKR0QApd77rlH4Kpjvtg32+QUSJhfPXuNW/O5MYPIuJ+N8MbXWIZbCsQbSDvhT4ykr2Oe4xSg2dTHFJh4BdL1s457mfMc+gicvv/+exWEh/sNhANmMVMMOHmbx+kABuYSfB0Ozl7iolCFQDrVnZdgz+xjM9BisvZiZQoptNsUgkGhlkCEQHCqwvzyySefqNu6PQehzNGhCIFQH/2cgSfGDwL5Xs8ojneKX4LtP1wrlHnLtg/NVCNwGYBQ5ZJLLvF09sJ10Wf4Ch/OBHDfMYONNrx1eiNfKcl8rflm27Q7Rrt27dQ/L1myxFMseiZ4+uOO+mIvA25wHMO6C4cetwLxNpzf8Dxh3wPRVL169dSh5r4pmDXRZs8WDiGQ234T9TfnWqcwPVAhkDmPee0hTUGVDlq/8sorMn78eLXX9XKYM/eOzkC26QziFoTW+6cnnnhC7Xe04DqUtTuUvTqeTb1m58eawL1s7nREbntgrB1eex249UAciH04RJkXXXRRHqGHOR6RNhHrDa5pCr7NecKcV7T4A+kXseYixWAoz0B+7jFCEQKF0iZ/87f++9lYN81U1l4fYJjzKurqJQTSgkK4smHt/OCDDzwFtF5rujkXYQ3CmHU6YnrtT8OxvzGfBbiy4fepm1Dbtk95XHQQsA2q5icNLyEQxB3fbzoo987doNJhIW3UjAHJ0rOhu4Ots45wwhkwbY1cklROPh6SImWKF1WH+BIC+Wun1zVNwY0pQtHXgwgFYpTzqpXOlZ7KrEsojipwRbr49eWSeSw7xzEJ9/5o1R4lEqkVHyeLRzYNKoWVFxMzXRVEH3OGpORJu4V0Va//tENqx8fJZQ5HoAc61pTHuiQq8ZZZtPNNMHV+dMEmGfPlZiXamXRt/ZzLTvpllwyfuVZqlCuek5ZN/xGiqJGz02X8zztzicbMf7+zXXUZe2mdPHXV/ffj5kN5nIT8jaVAhUCmW5Xp4KTHVtOqpVRqOohxnEWLfkw3Ku0w5ZVqzF/99d99uRGhaxPj4+TqphXllgur5aSIs702jyMBJwHbNYtCII4dEiABEiABEiABEijkBPRLdwTT8EK4WrVquVqMl3TYPEL8g+A3Ak8oXl/NmY5BCAjecsst0rVrV/ViDUKMZcuWycsvvywrVqzIE5SyCSr5ChCaLwshUIKYAl+oIpCydOlSFdDXG2E3dwAzUHz11VerrwLxQhIvRfFyHfU+cuSI+v9OIRA44cU5gvsIWkEwgZfrSDuE+2/ZskUmTZqkvrZFQWAOX+zqYLDZdi8HBF9D8WwFT9A2pGlC2gqUjh07ym233SZIXYC24UU3Ar0Q7mDswGHHFMGY46VJkybq3BYtWqhzN23aJOPGjRMEPeGgA4cPLdwJ9jxzjECkgS9iW7VqpfoML7UnTpyYE5h2jvFQ2mqei3uBA8YIxGr4G9rz9ttvy4wZM/ymLnOOA1MIhGtj3EIMBCET3CMmT54s7733njrNKUJwWuJff/31Apcd1Av9BScYCPrQF26iKxvhja9xq9PD4ZkyUzn5m3Z1MArHmefZ1McUmOB8zBUYBxizCAbPnz9fPetg5xYYMAMHZkoiPWZRB7jSoC/cRB+6baagAP/Wpk0bFQQpWzavTXaoQiDzXmZ7zT5GwBH/H2I9nboG9TJFBxD6QLiJ1DdoLxxdMGYh6EDgEXOs6Qaj5yVc5/XXX3d1X/Lqa7Of0D+Yy50FDlv4ch1CMvQdilcwJ5Q52kaYgnt7iR6cAkOsTVhD4JxkPqN6fXWuAaH0Xyjzlr/n0Pw75jCIFbBP0M8V3AYaNWqkxjTGCzgibQ2eX6wL6DO9Xo4cOVLgSoFiw9vJZPTo0TnrDsYlHIOQ6gN8UXylvzKFmjjWDHI7GYSDp56n/KXk8uKP8QQnGsxTGDN4NpCSFPNRQkKCOs3JAOsBBNjdunXLJQwIZU202bOFQwiE9qD+cClB/SF6gpMExMCYr92cqAIVAuEeqampgnGE8eDcQ2LPirUQ/419DsQweH6d+0b0g973Yf/z4Ycfqv2Pnp+cQiC3vQEcAbF/xrr4+eefK8EFRKimwDHUtTuUvXooa4K/OYV7Wbs9sNdexxRxYE3G7zp8cIFnxPwtg3nRKXhz7qvx+w37cQh7MSdj74O9PpzFzDSQoT4D+TWeQhEChdomf+Nc//1Mr5um8ArrD+YUiMV0H2M/hXUTv9V18RICmSIefSwccbt06ZKn+b7WdDPNJ34HQqCE/0b57rvvcn6D4P/7mj/x90B+g5prn5f401c/hrqO244RHhd5BGyDqvlZc5t0T3AAGndZkgxvXTUntZGu0+7DJ+SjlXtUai44xmQez1ZuNxChoDiFDjZCoECvaYpGkFYK6aWKFT0tcDEFM8/2rKNSKOliUxeTPdyOFq3bL5+u3iffbTwoOw4dU248Ou1XfImiMndoY2mTeNrNFsf2npQqQPF6n7pKIKNTQ3n1qRaouP29dsJfgqJN+49Jh9eXy6b9WbkceHyNFZv2+nOIwvXX782Sj1PR5wfk922Zqv27Mo+rdqJc16yivHv9Xx9wbjt4TDq/uUKlXUP6tBtb/ZVKXYu4IDyDM07z/+9opNuHa/tKnaXFRxA1wTHItoRDCIRxd8P7a+S933fLf3onyW0XVXe9PcZKr7dXSbNqpWTOkEZSLq6ohEsIhBuiHnDfeuWH7bJg7X7ZsC8r5/nTFYLg65HOteT+DjXzCKpsmfE4ErBdsygE4lghARIgARIgARIggUJOwAzU2jQVL5bxJfqVV17paZ29YcMG9QUhAiZeBS8gkX4DL5l1sQkq+QsQ4kU1RDY6+GfeH4EVBF+nTJniGhTEtRFYg5jHreCLcwSZcX2nEAjH4wUrAlNadOF2DQQ98XJ9wIABufgVVCEQ2ugMSnr1OUQmCIA7v7b0N14g2HnyySelQYMGuS4d7HlI+YUgnv5R5Kwv+gguCxDUxMXF5fpzKG3F+EAgEYFBr4IxCpeZiy++2Dqtnn4ZjWcJAVIEMJxFB4T69euX57nNyspSQg4IhrQQwXk++gDMnOl3bIQ3Xm01HaEguIPTgbOPvc41A/emk5BNfXRwCG1B0AACFbd241mHAEWLE3RdUO9vvvlGjUm3eQbH2cyTZkAG5/gSQoUqBMK4nTZtmmLs1lb0L8Y7+GEMmkIgncICrhde48OrveESAtmsTb6eW31+sHO0v3VHX9+X6MHf84/0RzgGQhqnECiU/gvHHG3DH8dAKIv185133lHCBX8Fzy7EnxALmQ5JNrxtxiXGNZzqML9p4YhbKkBnQNOZctDZjlDWAVwrHAHE7OxsJaiCWNZrHtL1hsgR+xYtsnW2J9g10WbPFg4hENwmkPoPzoDOgvkKgWOnwCkYIRCujQA49q8QO7gV7APBUouS/T3XuAbGea9evZSIAusJ5mGIzXTxN54wt0FghLFsOi6Gsnbj3v72UDjGba9u8+zZrIFufM+WECgc86Q/nuHcy/ra68BtFcJ57ZDnxhljEuMYjj5m8fUbSh/n3BuF+gzk13gKRQgUapv8rX3m38/kuon7+utj/XsB68K8efNypUh2tssUTPlKT+xvTfe1BqE+cNn96quv1Mc55v40lOfW/IgC83JmZqbnHlfPhebcHY51PJBxwmMjh4BtUDU/a+wlBIKbCNJYIWUVUlohzZBZkCLpnrkbZMLSnXlEB+ZxgQiBgr0m7qfTSyHFlSkoWZNxVDq9sUKKxkgeNxobYQyuDaHFlF93qVRUe46c/pDRrTiFQM7UTWDYpX68SqvVJrGs1KsQl0eUYSsEshHsOOto017tfLP/6IlcoiZcC+4zI2evk3lpe3NEP24cnEIgHHP//I0y9ustudLL4d91WrermlSQd/sl5wi4bARq5r3d7unruQlUCOSWGsyZas3fc2oKubSAKZTUYF73w3hFOrWlWzKVSAkuTxBUQRw38Zr60u/c3E73/urNv5OAJmC7ZlEIxDFDAiRAAiRAAiRAAoWcgI0QCC+KEbTAV35I96G/OPeFBgEKvLTD9fEyFl9D42UevvJDwAZBEXxNbRaboJK/l4nqB+/Wrcp5B1+K438jUNShQwcVXMXXl0ij4fUlPoJreEmKQCbqjf+Pl5sQUHTq1EngYILz3YRAuDeOx1flsEhHehEdoEtKSpK2bdsKvvTWbjlebS9IjkC6DRBHwDUG7YYbCrijYOy0bt1atRtOI0gB51bwIhxfvs+ePVvwQhiCA4hCevbsqZyTvMZcOM9DXSEM8eqjcLQV4wPBTKRggEuVHh9oK5yz0FanLb6/KcgMCCHdHJ47uEXAMUOP/RtuuMF13Jltwo9EiEVwPuqF5xVBc9QJz49TFIVzbYQ3XvU3xTy4B9wqnGnlvF+WnFKiOzgtIEiKoBeeL5v66OAQvixGEB2c4Naln/fmzZsroR4Cvr7qA8cNzG9z585V10AJtB+1s5E/IVSoQiDUDc/o6tWrlesVnJ4g1EB9kaYKTj/bt2+X22+/PY8QSJ+rxweEKubz7euZyW8hEMY31iasS1ifnKn+3MZPMHO0zbqDe/kTPWAdBD+4qDnXF3yVP3bsWBV4c1sDQuk/3YehzNH+5iHz7xBtwEUQawEEwXBuQoErBdxrMGawnsKB0BQA6WvY8kZf/vzzzznzKcY07gGXNwQOEezGWqJTGen0km73hBMC3DPQR3o+8dXmUNa8cAYQwRrCxC+//FLtPfSziWcDqVYwt4KD2/xtts9tLfW3Jtrs2fw9E5hH77zzTrW38pUeDkJFrE9wkkIbUTfsI+He6LZmBisEAhPn3I41BvtAjCntSGSyw5jBWDf3u+APARPmV/QD1lQIlrC/0WnFzGtgPDnXYIxlOMXB4Q/XcNs/uZ1ns3brewezVw9lTfA3j5xNIVA45slw7kl97YH97XX0XhNrjV7v9dx47bXXqjnSmZ5W940e/9iTY2+DOdTfuaE+A+Y4DmSP4Ws8hSIEwnVDbZO/se78+5laN3FfuNRiPtW/1/Qch3R/+H2L31w6VZyvtL1mSmNfAlqbNR3PDn67f/zxx2rc6fkP+yHMaXCEcwrVzd8wge5vTCGQTV853xuEcx23uT+PiRwCtkHV/KxxMIISuOyM+nCdvL10p0AwBBeXERdUlfZJ5SShRFGpWKqYzEndI9dOTbN2BArlmuADocMVk1KVM9G9l9SUp3rUVtheWLxVCZbMtEyap40wBsdCSDFo+lrJOpGtUj/hWkiRVichTsrGFRUImNq/tlzcxDNwDLp77nqZ9nuGOt8sFUrGymNdE2XUBVUDdmnR/RZfItY67ZhNe72EQKaoCe4yHc4pp5x9LkwsI6WKFZXKpWPl34u2yGMLN+VxBEKbf92WKd0nrJSjJ7JVCq2Lk8rl9NniDQfypPaKNCGQTpmGsa0dikIRAmkBVOXSf10vv57z1F1HpPfEVfLn3iyVJmza9cl+nanyqy68bsEmYLtmUQhUsPuZtScBEiABEiABEiABEnAQ0C+Gk5OT1VeFSOEQKUW/KEXanb/97W+RUq2IrwcCCBCFIIDu/NI+4isfhgr6CwiF4Ra8BAkETQABeaTbgRgDIisWdwJmoAyCAaTVYim8BLAXgSsi1iykXWTJTcAmcFwYmWkBE4LxEK65idYKY7vZJhIgARIoaAS4jhe0HgtPfW2DquG5m/tVghECIQ1Rt/ErJePwcXm0S6I82LFWHmGBdlyxdQQK5Zq6ZZN+2SXDZ66VljXKyPxhjdQ/95iwSlbtOpwjPjEp2AhjkLKqzzupKuXSJUnlZNaghpJQIjYXTF8uOvpApBVbtfOwfLvxoMxL2ydfpO9XQhgIqZ7vlSS3t3VPK+XV97rfYooUkfk3NpZWNUv7HSY27fVqC+oMDrjfhKvryfUurjJPfLHZUwhkpmjTQi3t4tSocinVXybXYIROfgEYBwTiCGTWvVPdePlocIogXZ4NT3/9t//oSXGmrAukHbbHhjMVme09eVzhI2C7ZlEIVPj6ni0iARIgARIgARIggUJJYOPGjSrQXKlSJZV6q06dOq7tRNoSpGfCV9ZPP/20lC1bNmJ47N27V30xjq8q4W7BYkfg4MGDyk0GY+Cee+5RfevP/cDuygXjKAqBCkY/RWstESjBXAvhpTMNSbQwQfo5pNCAgwncl4oVK5an6Tt37lTOKGlpafLMM89wDSjkgwPOJ3AtjLR9SKRgj1Yh0MKFC1WaSDgdIRWYl2tWpPQT60ECJEAC0UqA63h09rxtUDU/6QQjBNLnwAnmy5ubSIOKJfJUMVAhUCjX1Ddfm3FUuoxfITsOHVcOMyjXTF0t7euUyxFvmBW1EXKYx7zZt55ywXEWGyGQ8xyIgG6amS7Tft8tXevHy+wbUqRkMXe3a7f+1ynPdhw6Ju9dn6ycXvwVm/Z6tUX3p69UVr6EQKibFmrVr1hCFgxvIv9auEnG/7zTVQij27fv6AmZMzhFOtaN99e8gP4eiBAI6bWGzUiX7FOncqXWgkAI42tO6l4Z3a66PNcryboOpoNVcqUSSsyF1GH5VbQQKJixll914nULHgHbNYtCoILXt6wxCZAACZAACZAACUQlAS0GgQX+XXfdpdwUnF9SIxURBCNIzeQrRcjZAAgL+ilTpsiCBQtUWhKbFDdno56ReM/MzExBWhekWUKaJqScefDBB/OknovEuoejThQChYMir5EfBDDnjhkzRjmeQOTilYokP+4dSdfUwX2kxXrxxRfzzO9wNUNA6YknnlCs4BJTq1atSGoC6xJGAunp6TlpsJD2ia4veeFGqxAIYwN71MmTJ6tUts8++6xKMcZCAiRAAiQQOQS4jkdOX5zpmtgGVfOzXqEIgVCvuUMbS5vEMrmqeOqUyKs/bpdbP/rTOjWYv3r4uqa+OY4ZOTtdiUsgjDmRfUo+XLnH03HFRhhjHvNYl0R5uHPe31RwM+rx/9NemTzgorN+b5bcfH4V19RfWjgDp6GPh6RImeJFrbvadKm5qHZZmTMkJY9T0cnsU/LC4m3SuEpJuSylvJWDjT8hENKhfTWiqSTGF89VV9xr9Cfr5eXvt7umBsPB2w4ek85vrhAItp7oVlte+WG7wHHps2GNVXo5s5jt83JiwvHoc4h6kCINIhfbYiMEwrU/Xb1XbpyxVpDi7YpGFWRa/2QpXrRIzm20uKl8yViZPShF2tZ2/zA0fc9Rmf5HhvyzQ82cc+eu3itXT01TKeMub1Re3r6mfp4+NNvz+/bD8r/vt8vYnnWkXFxR+fuH6+T8WmVkYPPKuerkZLB8x2Hp+fYq2Xrg2BlxC99WbgAAIABJREFUH7LtAx5X8AjYrlkUAhW8vmWNSYAESIAESIAESCAqCSCQOnHiRHnppZekXLlycscdd0i3bt2kVKlScvLkScELO6SPWrx4sQq0QmyTlGT/BUh+Q929e7fANQJuEY0anbZFZgmMAByBbr/9dtXf0ZQijEKgwMYJjz5zBH788UdZsmSJDBs2TOLj7V/0nbkanpk7bd68WQlU8SKmffv2KlVaYmKixMTEyIEDB5SIEesT/vfIkSMVr2gVTZ2ZHjl7d8Fe5dNPPxWI5CBYjib3ukCoR6sQCIwwRt544w21JxwyZIjcdtttgaDjsSRAAiRAAvlIgOt4PsItAJe2DarmZ1P8CXDc7r378Anp/MYKWbHzsPRITpD/9j5H4PKC9FdIffXEwk3y9foDkn1KrIVAoVzTrKNON4W6oFQtU0wWDm+i6ucsNkIgnHPbx38qAQbEL69cWVe6N0hQKbLW7T0q4xZvk4m/7FRpvuJLFM0ljNJik2ZVS8lDnWup8yDgQN1Qz5Gz0uXPvVmiU2UF2s9frtsvV05Olcxj2UqA8t/Lz5Fzq5VSl1m2LVPum7tB9QPEK32bVAxJCIS+7j5hpew8dFyGtKwiT19aRyqVilVCnk9W75UxX2wWCKJQrmtWUd69Ptm1OffP3yhjv94iJWJj5NjJbLmycQV5t1+yFDPENfpEjKU+k1OVCKdR5ZLyWNfEHIa47/ebDgqut3TLoZw22jL0EgJB/LP78HHBczFu8daccQwnpJkDG+Zx7YFj0VWTV6vj0P93tqshw1pVkZrliisHofQ9WfLsN1tkyq+75cpG5XNxwb2eXLRZOSPhWYEj0P0daspVTSpI5dLFlMjJWZfToq9Gahxplx+M8X7nVpJrm1WUplVLqb/hXDhjzVqZIY98vkn2HDkhLWuUlrk3Nlb9xkICwRCwXbMoBAqGLs8hARIgARIgARIgARI4KwQOHz6s0n59+OGHnvdH8PXRRx+V5s2bn5U68qbhJfD+++/L2rVr1ZfzqampkpGRIR07dlRp4sqUyf2lW3jvHDlXoxAocvqCNSEBLwIQRT388MNqjnIrsbGxAneYUaNGKQErCwlEM4FoEwJt27ZNXnnlFSlRooRyOFy/fr3q/ueee06JB1lIgARIgARIgATOPgHboGp+1jQYIRDqo9Mlwc3EWSCI6HBOvHy0ao+1ECiUa5r3N1Mu4d+Ht64ir/WpJ0X+MnHJOdxWCLRuz1HlqAInG2eJKSLSrUGC/Lz5kHIgMh2B0P6rp6xWIg+v0rlevEwfkOzTCcbrXIg9xv+8QznxoN1upWhMESVg6R2iI5BTtOK8F0RS9SqWlEXr9vsUAv26LVMJiiDugfgHKdxQN6/y2Zp9MmT6WtmZedzzGLONts+KFgL5Ox7XRjq4sZfWUUIftwKnnYHT1igxkK8ypGVlmXB1/VyHwElp3JJtSgzk1Yf6BNRlxPlVlasP0siNmJUuby3d6XN86XMvqFVGiaXyM/2YP5b8e8EnYLtmUQhU8PuaLSABEiABEiABEiCBqCKQnZ2t0ipMnz5dli5dqoKuxYsXlyZNmiiHoF69ekWNQCQaOh5fzOM/KDVq1FD9C5eFaHIfoRAoGkY621gYCOzbt0+lAPv8889lzZo1cuLECTVvtW7dWq655hpJSUlRLkEsJBDtBKJNCARHQ7iGQQCEPWvLli1l8ODBcv755zN1XLQ/DGw/CZAACZBAxBCwDarmZ4WDFQKhTov+PCD/nLdBftmaKRA0VCtbTK5rVkke7FRLvv5zv1w7NS0gIVCw13Ty0emaIJb4ZEgjuTipnCtCWyEQTobY4/7PNsrM5RlKsFGqWIy0Syon/+5eW7m3XPL6ctl/9ESeVGlIDYZ0WbNX7pEN+7IUp7jYGGlataSMbldDpTAzU00F09dI5/X0V1tUGjSk34LwCH0BFyCkooI7DYpNe71Sg+F8iIGm/bFbHluwSZDqCiUxPk7+1qaajGpTVf6zZJs8tnCTTyGQmfKrdc0yMn9YI78iqP1HTypHpqm/7VIOOxCfQRSTXLGEXH9eJbmheWVJKh8XEDpfQqCEErFSK764ctixvTb69ePUvfLSd9tl2dZMgVMQCvqhR4MEGd66qlyYWMY1RRyOgyPWGz/uUAI7CM+0KAh1gcvToBaVpW/TCnlY4bzpf+yWOal71X13ZR7PEQbh3PMTyyiXofZ1ynreOyBwPDiqCdiuWRQCRfUwYeNJgARIgARIgARIgARIgARIgARIgARIgARIgARIgARIgARIgARIIHoJ2AZVo5cQW04CJEACJBApBGzXLAqBIqXHWA8SIAESIAESIAESIAESIAESIAESIAESIAESIAESIAESIAESIAESIIEzSsA2qHpGK8WbkQAJkAAJkIALAds1i0IgDh8SIAESIAESIAESIAESIAESIAESIAESIAESIAESIAESIAESIAESIIGoJGAbVI1KOGw0CZAACZBARBGwXbMoBIqobmNlSIAESIAESIAESIAESIAESIAESIAESIAESIAESIAESIAESIAESIAEzhQB26DqmaoP70MCJEACJEACXgRs1ywKgTiGSIAESIAESIAESIAESIAESIAESIAESIAESIAESIAESIAESIAESIAEopKAbVA1KuGw0SRAAiRAAhFFwHbNohAoorqNlSEBEiABEiABEiABEiABEiABEiABEiABEiABEiABEiABEiABEiABEjhTBGyDqmeqPrwPCZAACZAACXgRsF2zKATiGCIBEiABEiABEiABEiABEiABEiABEiABEiABEiABEiABEiABEiABEohKArZB1aiEw0aTAAmQAAlEFAHbNYtCoIjqNlaGBEiABEiABEiABEiABEiABEiABEiABEiABEiABEiABEiABEiABEjgTBGwDaqeqfrwPiRAAiRAAiTgRcB2zaIQiGOIBEiABEiABEiABEiABEiABEiABEiABEiABEiABEiABEiABEiABEggKgnYBlWjEg4bTQIkQAIkEFEEbNcsCoEiqttYGRIgARIgARIgARIgARIgARIgARIgARIgARIgARIgARIgARIgARIggTNFwDaoeqbqw/uQAAmQAAmQgBcB2zWLQiCOIRIgARIgARIgARIgARIgARIgARIgARIgARIgARIgARIgARIgARL4f+zdeXxU1cH/8W9CQkKAJBC2BAKRJaxaQOsGLiwuKFoWF1wQBavW/rRqfaq1tbXVqq1Lfaxt3UBBRVwQVBS0Koq7IPooawQEAoQlAcIOgeT3OpfeYWYykzmTZCaTzOf+05bce88573PDKfd87zkIxKWA7aRqXOLQaAQQQACBmBKwHbMIAsVUt1EZBBBAAAEEEEAAAQQQQAABBBBAAAEEEEAAAQQQQAABBBCIloDtpGq06kM5CCCAAAIIBBOwHbMIAvEMIYAAAggggAACCCCAAAIIIIAAAggggAACCCCAAAIIIIBAXArYTqrGJQ6NRgABBBCIKQHbMYsgUEx1G5VBAAEEEEAAAQQQQAABBBBAAAEEEEAAAQQQQAABBBBAAIFoCdhOqkarPpSDAAIIIIBAMAHbMYsgEM8QAggggAACCCCAAAIIIIAAAggggAACCCCAAAIIIIAAAgjEpYDtpGpc4tBoBBBAAIGYErAdswgCxVS3URkEEEAAAQQQQAABBBBAAAEEEEAAAQQQQAABBBBAAAEEEIiWgO2karTqQzkIIIAAAggEE7AdswgC8QwhgAACCCCAAAIIIIAAAggggAACCCCAAAIIIIAAAggggEBcCthOqsYlDo1GAAEEEIgpAdsxiyBQTHUblUEAAQQQQAABBBBAAAEEEEAAAQQQQAABBBBAAAEEEEAAgWgJ2E6qRqs+lIMAAggggEAwAdsxiyAQzxACCCCAAAIIIIAAAggggAACCCCAAAIIIIAAAggggAACCMSlgO2kalzi0GgEEEAAgZgSsB2zCALFVLdRGQQQQAABBBBAAAEEEEAAAQQQQAABBBBAAAEEEEAAAQQQiJaA7aRqtOpDOQgggAACCAQTsB2zCALxDCGAAAIIIIAAAggggAACCCCAAAIIIIAAAggggAACCCCAQFwK2E6qxiUOjUYAAQQQiCkB2zGLIFBMdRuVQQABBBBAAAEEEEAAAQQQQAABBBBAAAEEEEAAAQQQQACBaAnYTqpGqz6UgwACCCCAQDAB2zGLIBDPEAIIIIAAAggggAACCCCAAAIIIIAAAggggAACCCCAAAIIxKWA7aRqXOLQaAQQQACBmBKwHbMIAsVUt1EZBBBAAAEEEEAAAQQQQAABBBBAAAEEEEAAAQQQQAABBBCIloDtpGq06kM5CCCAAAIIBBOwHbMIAvEMIYAAAggggAACCCCAAAIIIIAAAggggAACCCCAAAIIIIBAXArYTqrGJQ6NRgABBBCIKQHbMYsgUEx1G5VBAAEEEEAAAQQQQAABBBBAAAEEEEAAAQQQQAABBBBAAIFoCdhOqkarPpSDAAIIIIBAMAHbMYsgEM8QAggggAACCCCAAAIIIIAAAggggAACCCCAAAIIIIAAAgjEpYDtpGpc4tBoBBBAAIGYErAdswgCxVS3URkEEEAAAQQQQAABBBBAAAEEEEAAAQQQQAABBBBAAAEEEIiWgO2karTqQzkIIIAAAggEE7AdswgC8QwhgAACCCCAAAIIIIAAAggggAACCCCAAAIIIIAAAggggEBcCriTqnHZeBqNAAIIIFAvBTp37lxlvQkC1ctupdIIIIAAAggggAACCCCAAAIIIIAAAggggAACCCCAAAIIIFBTAYJANRXkegQQQACBaAsQBIq2OOUhgAACCCCAAAIIIIAAAggggAACCCCAAAIIIIAAAggggEC9ELDdZqVeNIZKIoAAAgg0aAHbMYsVgRr0Y0DjEEAAAQQQQAABBBBAAAEEEEAAAQQQQAABBBBAAAEEEEAgmIDtpCqCCCCAAAII1LWA7ZhFEKiue4ryEUAAAQQQQAABBBBAAAEEEEAAAQQQQAABBBBAAAEEEECgTgRsJ1XrpHIUigACCCCAgJeA7ZhFEIjHBgEEEEAAAQQQQAABBBBAAAEEEEAAAQQQQAABBBBAAAEE4lLAdlI1LnFoNAIIIIBATAnYjlkEgWKq26gMAggggAACCCCAAAIIIIAAAggggAACCCCAAAIIIIAAAghES8B2UjVa9aEcBBBAAAEEggnYjlkEgXiGEEAAAQQQQAABBBBAAAEEEEAAAQQQQAABBBBAAAEEEEAgLgVsJ1XjEodGI4AAAgjElIDtmEUQKKa6jcoggAACCCCAAAIIIIAAAggggAACCCCAAAIIIIAAAggggEC0BGwnVaNVH8pBAAEEEEAgmIDtmEUQiGcIAQQQQAABBBBAAAEEEEAAAQQQQAABBBBAAAEEEEAAAQTiUsB2UjUucWg0AggggEBMCdiOWQSBYqrbqAwCCCCAAAIIIIAAAggggAACCCCAAAIIIIAAAggggAACCERLwHZSNVr1oRwEEEAAAQSCCdiOWQSBeIYQQAABBBBAAAEEEEAAAQQQQAABBBBAAAEEEEAAAQQQQCAuBWwnVeMSh0YjgAACCMSUgO2YRRAoprqNyiCAAAIIIIAAAggggAACCCCAAAIIIIAAAggggAACCCCAQLQEbCdVo1UfykEAAQQQQCCYgO2YRRCIZwgBBBBAAAEEEEAAAQQQQAABBBBAAAEEEEAAAQQQQAABBOJSwHZSNS5xaDQCCCCAQEwJ2I5ZBIFiqtuoDAIIIIAAAggggAACCCCAAAIIIIAAAggggAACCCCAAAIIREvAdlI1WvWhHAQQQAABBIIJ2I5ZBIF4hhBAAAEEEEAAAQQQQAABBBBAAAEEEEAAAQQQQAABBBBAIC4FbCdV4xKHRiOAAAIIxJSA7ZhFECimuo3KIIAAAggggAACCCCAAAIIIIAAAggggAACCCCAAAIIIIBAtARsJ1WjVR/KQQABBBBAIJiA7ZhFEIhnCAEEEEAAAQQQQAABBBBAAAEEEEAAAQQQQAABBBBAAAEE4lLAdlI1LnFoNAIIIIBATAnYjlkEgWKq26gMAggggAACCCCAAAIIIIAAAggggAACCCCAAAIIIIAAAghES8B2UjVa9aEcBBBAAAEEggnYjlkEgXiGEEAAAQQQQAABBBBAAAEEEEAAAQQQQAABBBBAAAEEEEAgLgVsJ1XjEodGI4AAAgjElIDtmEUQKKa6jcoggAACCCCAAAIIIIAAAggggAACCCCAAAIIIIAAAggggEC0BGwnVaNVH8pBAAEEEEAgmIDtmEUQiGcIAQQQQAABBBBAAAEEEEAAAQQQQAABBBBAAAEEEEAAAQTiUsB2UjUucWg0AggggEBMCdiOWQSBYqrbqAwCCCCAAAIIIIAAAggggAACCCCAAAIIIIAAAggggAACCERLwHZSNVr1oRwEEEAAAQSCCdiOWQSBeIYQQAABBBBAAAEEEEAAAQQQQAABBBBAAAEEEEAAAQQQQCAuBWwnVeMSh0YjgAACCMSUgO2YRRAoprqNyiCAAAIIIIAAAggggAACCCCAAAIIIIAAAggggAACCCCAQLQEbCdVo1UfykEAAQQQQCCYgO2YRRCIZwgBBBBAAAEEEEAAAQQQQAABBBBAAAEEEEAAAQQQQAABBOJSwHZSNS5xaDQCCCCAQEwJ2I5ZBIFiqtuoDAIIIIAAAggggAACCCCAAAIIIIAAAggggAACCCCAAAIIREvAdlI1WvWhHAQQQAABBIIJ2I5ZBIF4hhBAAAEEEEAAAQQQQAABBBBAAAEEEEAAAQQQQAABBBBAIC4FbCdV4xKHRiOAAAIIxJSA7ZhFECimuo3KIIAAAggggAACCCCAAAIIIIAAAggggAACCCCAAAIIIIBAtARsJ1WjVR/KQQABBBBAIJiA7ZhFEIhnCAEEEEAAAQQQQAABBBBAAAEEEEAAAQQQQAABBBBAAAEE4lLAdlK1PuHsKSvX+VOWae6qUvXPaarZV/VSq7SkSk24+4N1uuv9Ql10dJZeHJMfVhNrcm1YBcXwya8tLtGFUws0oFNzzRrXU+kpjWK4tlQNAQQagoDtmEUQqCH0Nm1AAAEEEEAAAQQQQAABBBBAAAEEEEAAAQQQQAABBBBAAIGwBWwnVcO+cRgXfFm4S8OeXaLSfYcqXWUCPAPz0nXLwByd3LG5EhJC3/il74o17tUVTjBl5tgeznWBjpqEeYJd692WVy7N16jeWaErXE/PIAhUTzuOaiNQjwVsxyyCQPW4k6k6AggggAACCCBgI3DJtAK9/H2Jc2pGaiPNvrKXTshtZnOp55zauEeoAqNRRqg68POqBdbvOKCBTyzS2u37nRMb2tdOodrn/1KuOl/L8YwhgAACCCCAAAIIIIAAAggggEBsCdhOqkay1lUFgdxyExOksf1a67HzOystOTFodXbsP6Thk5dqwfrdmjS6i8Yc0yrouQSBatarBIFq5sfVCCAQvoDtmEUQKHxbrkAAAQQQQAABBOqVQG0EbGrjHqHQolFGqDrw86oFQgVl6rtfqPY15CDQuz9s19WvrZQxaJ/eWNcc31YTjmujrLRkXfXqCk37rlh/ObOjbj+tfX3vZuqPAAIIIIAAAggggAACCCCAgI+A7aRqJNncdw6mDO+P+A6VV2h58T7dNmeN5hRsU3mF9IfBHfSHwblBVwaasnCLfj5jpe4c3EG/O71DlSsIRSIIFEmnWLs3QaBY6xHqg0DDF7AdswgCNfxngRYigAACCCCAQJwL1EbApjbuEaobolFGqDrw86oFQgVl6rtfqPY11CDQ5t1lGvTUYi3bsjdoF6YkJeqNsT00tGtGfe9m6o8AAggggAACCCCAAAIIIICAj4DtpGok2YIFgdwyDxyq8Hyo0ykzRR9d00e5GY1rXCWCQDUjJAhUMz+uRgCB8AVsxyyCQOHbcgUCCCCAAAIIIFCvBOpLwKa+1LNedT6VDUsgVBAorJvVo5Pdl40dM1I056peSk1O0NvLt+vp+Zv0yZqdSkpM0K2n5Oj3gzqocaOEetQyqooAAggggAACCCCAAAIIIIBAaAHbSdXQd6r+GaGCQObOcwq2a8Tzy5xtwbxXDap+qRJBoJroSQSBaubH1QggEL6A7ZhFECh8W65AAAEEEEAAAQTqlUB9CdjUl3rWq86nsmEJxGsQKCwkTkYAAQQQQAABBBBAAAEEEECggQnYTqpGstk2QaBA53i/y3jl0nyN6p1VqZrudRmpSfrk2j7OluDu4R0Emji6q/795Ub98/ONKizd75zSpWWq7hqaq4uPblVpi7FgISK3TqX7DgYNLJlz7v9ovV5fslVFOw84W561a57s1P/XA3OU1yLFpx17yso19dsteuTTIhWU7JPZMi0zNUln52fqjkHt1btNWo265+v1u/XQJxv0ZeFOFe0s0/6D5c79WqUlqV/7ZrprSAedmNu8UhmBgkArSvZpyMTF2rDjgCaO6qor+rcOWDd3hWZj/da4njolL91zXqTbWyMsLkYAgToVsB2zCALVaTdROAIIIIAAAgggEHmB2gjYVHUP//DEXUNydcfp7fXmsm3627z1+rZoj/OP56y0JF3Wt7XMzzNSG1VqeFVlmOWPr5mxUs99s8Vz3al56Zoxtrvzj/5Qh/tiwpzXMTNF867po7Xb9+vuuev06eodMv+4Nl9TDchL19/O7qRj2gV/ebB48x7dO3e95q4q1ZbdZc6LCvfFwMC8dP1xSG7A673bN6BTc02+sJuzv/usZdtUdqjcebHy6HlH6cxumc793Bci5ufmv5sXHOYw7e2X09QxHtQ5o8p93r1dvi3arTMnLVHJnoPOH4/s3VIvXpyvZL8VXioqpGtnrtTEBZud85o2TvS8jLAJyph6mr5/7PON+mbDbm3fd7i8RokJatssWcd3aKZbBubo5I7NK9Xd5ln17ktzX/M8mT3vvQ+3Dg/M2+Bsd+VdB7N89ug+LfXb0zpUeg5Dta+qrcH86xXqmfSvd3Xr7F1O6b5D+sfnRZq8cIvWbN/vPDPG3W3zrae0d15gBTqq+1y79zJlmdWD7vtoveYX7vKYm5d4Z3XL1K9PyanxS7lQpvwcAQQQQAABBBBAAAEEEEAAgeoI2E6qVufettfYBIGmLyrRmGkFMoGed67qpWPbN3XeGQ18YpHznqsmQaCuWanOO65VW/dVqnJigpz3Xb87vYPPu5zqBoFmLtmq8dNXyLzHCHSYdxmvXdZdw3u0cH5s3utcOLVAH6wsDXi+2c78njNydfOAHOv3ZP43CvVex9TpT0Nydftp7X3KCBQE8n63Ztrw6qXdK71/M+Wbd34XTF2ugZ3S9cYVPZx3k9Fqr+1zyXkIIBB7ArZjFkGg2Os7aoQAAggggAACCNSqgE24IlSB4QSBfnVytlZt26c3l24LeFvzYmH2lT3VuWWqz8+DlWH+8fyXD9fpT+8XekI3we4RrB3e/5jvkNHYeZHw1PzNnnCN93Xm5cEj5+bp5z9t6/MPe1OPv3+6Qb//T6Hnq6BA5QV7+eDdvuPaN1OzlEb6cNWRFxjegZtQL0RMueYlzC9OaKcHz8mz2q7JhJ3On7LMCTCZI7t5Y839eW91y/Lth8LSAzrtyUVOkMQcpq7vjO/pBJBCBWXMi5krX10RtO9dL1N3E0r509Bcn7rbPKuhgkC2dcjNaKxXL+vutM89QrUvUkGgmtTZrfsbS7dqwvSV2rr3cPAq0GECeJNGd9WIXi09P67pc21uZL5wu+ylHzRv9Y6gZZsXZr84oa3uO6uT58VWqL93+DkCCCCAAAIIIIAAAggggAAC0RCwnVSNZF1CBYHMu4ORzy13/u1tPgxzgyO1FQQybTPv6u4c1EHn92rhvAcq3nNQt89Zo8kLN6tJ8pEPxVyH6gSB5q/bpXMnL3U+VOuf01T/HtFZ/bKbOrf8pmi3bpu9xmnjS5ccXt3I++PANk2T9eA5nZw/T01KdN4/3j5nrWYuKVFyo0RNvzRfw7ofDg+Fe5iPGc0Hbb84sZ36ZjdVesrhjxjNR4D/+mKj/jpvg1o3TdL7E3rLvJd0j2Bbg5l3fsOnHN7G7d3xvZx7eh9lhyp0yUsFmrF4qx4Y1sn5aM4c0WpvuD6cjwACsSNgO2YRBIqdPqMmCCCAAAIIIIBARARswhWhCg4nCGRWmDH/mK3qmHBcGz0xootP0CZYGdO+K9b46Ss94ZujWqRoxtgeOrqt/ZK/ob7q8a+rCfM8d2FXje5zZDll/xBIVe0zq6CYf+R7L0vs3T7/a00w5uJjWumZ0V2dsI1ZuWdlgC+wAtXzjbE9NLRrRqgudH4+ZeEWTXhthSdQ9cjwPN1wUrbPtf7neL+MCBWUCcfZGPu/oLF5VkMFgcKpg3k59Mol+c7LLHOEal+kgkA1qbOp92drd2rEc8s8qz1V9TCYl2Zzruqpn/z3BVRNn2vzpeCwZ5fKLHttc4zt11pPjuxiFV6zuR/nIIAAAggggAACCCCAAAIIIFBTAdtJ1ZqWU9X1wYJAe8vK9UXhTv1m9hot3LBb/u9TaisIdFZ+prNyjbsqjVtX7w/LzEdzj4/o7GlGuEEg7/DLSR2ba9a4HpVW+jYrDj85f5M6ZqTo3B4t9PHqHU5wKCkxQW9e0VNmlW3vwwRnrnp1hcz7Q++AVG32lVm56Jxnl+qrdTs1/bLuOr/nkQ+sggWBTHDrrElLtWD9Lv3m1Pa676yOPlVyV+4276S8w0Wx0N7atONeCCBQ+wK2YxZBoNq3544IIIAAAggggEBMCdiEK0JVOJwgkLmXWXnkwWF5urxfayfAc/3rqzT1/4o9xZgwz8fX9nFWpXGPQGXsP1SuC15Y7gk4mO3FZo7t4WwrFc4RKGhhthZ7fGRn5Wc1cUI3N876Ue8UbPfc1nslHP/tskxw5+aBOc5XUs0aN9L3m/aA32DtAAAgAElEQVTowqnLfcIQ/ssx+weBzIubh87ppGt+2tbZvsk9Hv5kg/5n9hrP/zZhpH/9rLOzpdO60gO6/OUfnJcg7hFoa6xgNu4e5eY+5jABopmX9/AEYbxfyJift26arP9M6OUJXVUVlDEr0ZgAk/l6yhzGb8pFXR3fhITDyzjf++F6vfxdsUb2ztLFx2Spf06zWl0RyOwpP/jpxSooPhxKMc/L06O66NzuLWSyaWYv+evf+NETKjPbxH1ybR+1Tz/8HNYkCBTMPFBIx3tFq5rWecf+Qxo+eak+XbPTqYJ5lMb1b6P7z+6krCZJKijZ66wU9Pnawz83hxvEM//dexu4cJ9r87xc9/oqPfv14W3kzJHfKtV5Xs3vlzF/4dstzstKd6UiU8ZD5+TpxpN9A2jB/PhzBBBAAAEEEEAAAQQQQAABBCItYDupGsl62HyoY0I6fz83TxOOO7KKdW0FgS46OksvjskP2ESzDflNs1brxNzmevvKnp6t1sMNArmrUBeW7tfEUV11Rf/WIUn/+F6h7pm7zlndO9gWW3MKtmvE88ucUJH3e6yqPsoL1F4TQlqwfrdmLCnRl2t36cdt+7Rzf7ln+3NTWf/3fcGCQOZc9x1fv5ymzgeDLZsc2a79t++slVmFyP9jyZq0NyQmJyCAQIMQsB2zCAI1iO6mEQgggAACCCCAQHCBaAeBzES/We1n/HFtPJXy324q0LZU/vW8c3Cu7vtwnScEZIIzk0Z30ZhjWoXd3f5BoJ6tm+i9Cb1lVu5xD7Pc8bBnljhfV5nDfJEz64oeOr3z4dV2TOBi3o879MzXm506zRzb3eerJf8y/Ffb8X/5YFajMfudN250JARkyjFfes1fv8sJVyxcv9vZvirQksNuvf2/xqoKxz/QZIIy3ssT+weFRvZuqRcvzvfsY15VUMb/Z8G+JKuqfjbPalUrApn2mXq8uWyrJi7YrLPzM3XPGUe+uPIPzYQTdDL1rmpFoEDtCrRajn+YraZ1dpeaNs+NOcxXaWb5bO/nygTHzKpap+Q110VHt9LJnZp7lriuyXPtfr1mfh/MYQJ+74zvpS5+2/6ZkNJ5U5bKfEFnjh6tmzjb0pnViTgQQAABBBBAAAEEEEAAAQQQqGsB20nVSNYzWBDIvGcz79F+1qulbj+tvedjJrcu0QgCme3IR7+wXB0yfD+oCjcIFGr7s0C+7rui3w/q4GwxH+hYu32/TnlykTbtKnM+eDPvg8wRThDo/ZWlum7mKpl3OVUd4QSB3Pdspl4mxGTCTOZwP6YrKN6rt8b11Cl56Z4ia9LeSD6f3BsBBGJHwHbMIggUO31GTRBAAAEEEEAAgYgI2IQrQhUczopAHTIa6+Nr+sistuIe/gEMs2LQ7Ct76YTcZpX+oWv+wLzkSExI0MHyI1uMmRVEHj4nz2c7sVD1dn/uHx4J9vLA/7y/nNnReclS1WH2Cv/PilLdO3edlm7Z6znVf6Ue/5cPNvf2LtcNbDz48QafFYGq+mIrUL39gyPeW3+ZkNPVr610LjN9MG1Mvs/2aFUFgfz72NzDhLeO79BMo/u01FndWqhLyxSf1Y/862fzrIbaGixQm80XXSu37ndWpzFfsbmBFP/nsDZXBDIrII18brmzr717GNM/D+2o355e9TNlzret8/0frdfv3l3rKcOsgHTVsUdCeLa/I/7n2TzX7heB7rXBVqcyKwddMHW5Zi3b5pzqH7Krbh25DgEEEEAAAQQQQAABBBBAAIHaELCdVK2NsoLdozohGXOvaASB3LplpCb5rKxc3SCQ/32CmZj3ghdOLZAJIlW1IraNQVV9N3/dLmf7MfOhU3pKI13yk1Ya1TtLPds0cbZKMyt5u6sxhxME8v4gz/tjO/N+xLwnGdgpXW9c0cOzHVu02hvJ55h7I4BA5AVsxyyCQJHvC0pAAAEEEEAAAQTqVMAmXBGqguEEgQJt+xVuEChQffrnNNXsq3o5W2SFe/iHR/z/0e7ez13O1/3fgVbbWb1tv178v2LNXLJVSzbvkdkrPdARKggUrA7uvcwKRa98X6yXvyvRdxv3+CxD7F1euEEg7z3KzX3M3uqzxvVUcmKCs4zyeytKndubLZ4+uLq3z/ZtoYIyZj92s/KM2Q4u0GGCQWYP+BtOaqfzerSoFAqyeVZtgkAmRPNF4S49/+0Wpz1rtu93gjX+R6SCQOZFz23vrNFDH2/wKXJsv9Z6cmSXSqtAmZOqW2dvs5oEbKrzXF/xygonXGWO5EYJPl/d+Vv791ttBZbC/buA8xFAAAEEEEAAAQQQQAABBBDwF7CdVI2kXCwHgdz3Zf7v/KobBDIf/71zVS8d275pSFL3vcfNA7L14Dl5Ac//oWSfBj21WMV7fFcECnnz/55gVgJ6av4mZ0Xu2Vf2VGe/lY6932uGEwQytzerNJuQUYsmSXp/Qm91ykzRJS8V6PUlWwNujxaN9tq6cB4CCMSmgO2YRRAoNvuPWiGAAAIIIIAAArUmYBOuCFVYOEEgN1hivqBxj9oIApnVVB46J09mZaBwj+oGgbxDNiZAM2H6SucrJDdTYuqUm5HiLM+8be9BPffN4VCEOaoKApnrpl/W3dnGyf84cKhCt81Zo39+sdEnvGK2MTurW6baNEvWA/OOBEzCDQKZ8tw9ys1/b9o40VmGuHlKI505aYlnK7ZAIahQQSATgJn09Wbd+vZqZyu1qo5T89L1wsXdlJPe2HOazbMaKgi0YP0uXTLtB5+lnE0AqU/bJrqgT5amflus7zftccqMVBAoUCDKtHeG33ZybsNrUmcbs6r6oSbPdThlh+q3cH+nOR8BBBBAAAEEEEAAAQQQQACB2hKwnVStrfIC3ae6QaCinQd0yhOL9OO2/Qr20VmwFX1MPYKFebzr6J4ztGuG8xGQ+RCpqmvd90el+w76rAjuBnY27TpQaRXqYLZ/fK9Q98xdJ/+yvc+fU7Dd+bgtMzVJ/5nQS0e3TQurq0KFb2oSBPL+IM+syj24S4bz/s1sHe//AZ6pdDTaGxYOJyOAQMwJ2I5ZBIFiruuoEAIIIIAAAgggULsC4UzWByu5roJAAzs1l3lJYPbSNkeXlql6d3wv5bU4su2YjZZ/CGHqxd108TGtKl3qvyKQ+7WR2droutdX6dmvNzvXmGDJn4fm6trj2zoBGu+XH+5NHxmepxtOOhJasu2H+z5crz+8t9YJG5nA0PUnttOdg3M9KyHZrFoUyuTbot0+oR8TWsps0kg3zVrtXOqGg7z3KDd/HioI5JZrwkzvrdiuiQs268NVO4KuZjThuDZ6YkQXz3ZvNkZVBUrMnvBnPbNEBcWH93M3X6o9NaqLTAjHLOPsH0hr3TTZ5wVRqPa5L87crcUChbA+W7tTI55b5glUmXoE+6LM/KymdfY2C7Uqj/9zUdPn2v1iztw3VNmsCBTqt5KfI4AAAggggAACCCCAAAII1JWA7aRqJOtX3SCQ97uOQNtnmY+2Xv6+WBNeWynzHuSTa/uovddHWaGCQKu27tOwZ5dqRck+eW8v7/0uzP/9SLAgkHkPYVbDmbF4q7Ni9KxxPZzwjvdhVkx++JMi9WrTROf2aOFZUcec8/rYHhrUOcPnfPMO6uIXD28fZn7mvdWWbX+571bGHNNKz1/UzfOeyr1+484ynf3MEufDsnBXBDL3cD/IMx9PHt0uTY9/uUn+78TcstwVhCLZXlsXzkMAgdgUsB2zCALFZv9RKwQQQAABBBBAoNYEbMIVoQqriyCQu4LKPz7bqLveL/RU8den5OivZ3Wq9I/yqtrgH0IItNqNuf7+j9brd++u9dzKDfOYf+ifMXGJtuw+HEga3SdLL43J96mD+8WOe7H/iwGbfti8u8xZynjZlr3ObU7Mba63r+zprFzjHi99V6xLX/rB87+r2iM9mIn3ixdzzvEdmjlfc3304w7nkkCrOpk/DxWUCVaecTMvMqZ8s0VvL9/uWenIf0lpbyNzr0BfspnVhv7+aVHA9v/j8yJPmMmc4B/4MgGec55dqi8KdzrXd8xM8XkBFqp9oYJA3i/H3AqaL7xmju2hkzs2D8hT0zoHe2ZD/U6bn9f0ufave7Bn0TxvF0xdrlnLtjnVqskWZjbt4hwEEEAAAQQQQAABBBBAAAEEwhGwnVQN557hnlvdIJAp57fvrNXf5q13VpkxW3Gf272FDlVI5mOlu98v1LzVO5wPzvzfg5hr3Xdm5iOmPw7J1TndM51wjgnYmOtvevNH5/1B/5ymmn1VL8+Hat7X2gaBzDVzV5XqZ88t0+4D5c67kkfPO0rHtDu8gs83Rbt12+w1Tn1fuiRfo3pnOfW46tUVMqsvt2ySpL+e3UmX/KSVUpMSVVCyV7e+vUZzCrYpuVGipl+ar2HdW4RLr39/uVE3vvmj87Hfg8PydHm/1s627ma1JfOR2/9+WqStew86961OEMiEqIZMXKyinWVqlHD4YyqzOrf/B3jm/tFob9hAXIAAAjElYDtmEQSKqW6jMggggAACCCCAQO0L2ARQQpUa7SCQ2VbMBGDM10Hmq5uhExdr6X/DMW2aJmvOVT31k+zQ+4i77fIPApkAyjvjezkrDLmHWap3+ORl+nzt4ZCId1jBfxUe/yCQ/7WBXgzY9IN/0MQ/COT9MsCtd3WCQObaKQu3aMJrKzzbnHk/A/5feLk/CxWUCfUchQriXPHKCr3w7ZHt1czLq6uObeO5bfGegxr2zBIt3LDb82fe7fcPEvkHgT5ds1PnTVkqd0Wf2gwCmWdg5HPLnZdV7mFWjpo0uovMF2XBjprW+cNVpRo+ZZn2lpU7RQQKcZkg1sjnlzsvyS79SSud2S3T+fpvxpISXTi1wFO1cJ9r/+c10O+Vubm/+3Htm+md8T0rffUX6vnh5wgggAACCCCAAAIIIIAAAghEQsB2UjUSZbv3rEkQKNCHSe5905ITdU73Fnr3h+3KbJIUdEWgqtpm/r0/Y2yPSltuBVtNKNiKQKYMs0LRxAWbdPNbq7Xnv+8y/Ms2qzq/dll3De9xONRTsuegLnqxQOYdSKDDvH+554xc3TwgJ6wPB917BXqn412OWbF8w84yZxv66gSBTJuvnbnSCRWZI9TKRZFubySfY+6NAAKRF7AdswgCRb4vKAEBBBBAAAEEEKhTAf+ggW1lvL/miXYQyKyAM/vKXjoht5lT3UkLNjv/YDZfL5njsr6tNXFUF+cLGpvDPwhkrjH7hU+6oKv6ZTdVyd6Duv71VZq+qMRzO+9AhX/Ywmyd9eTILrqwT5azB/uNs37UOwXbfarylzM76vbT2nv+zCYI5O6Vbr44Modp3x8Gd9Ctp7R3trW6fc4aTV642Se8YyymXNjVhsHnHFPG4KcXe7bRcn+Y3byx5v68t7plHQlJuT+rKghkQkpLN+/RjCVb9er3Jc7LpX/896su8wLHBFWeXrBJt81Zq/0HA4dW/Fe3MS+apl2Sr2Nzmmnl1n0Bnb2DQP6rBfVpm+Z8QWbaYl54/eL1VSosPWxrjhZNkvTOVb10bPvDobJQQadgKwKZtl8zY6We++ZIiMls62a+pPvd6R2qfAlV0zr7b3dmyr2gT5YePjdPpi9NP9/y1mq9uqjE89zkt0p19qFfvmWvT4go3Ofaf2UpY2ju/a+fdXa2YzNfH5pg129mr/F8OWfqZ7aDG3/ckYBX2A8vFyCAAAIIIIAAAggggAACCCBQiwK2k6q1WGSlW9UkCGRutmb7fv3hvUK9tqjECdiYVX2G92zhbG1vPrIb9uwSZaQGDwKN7N1SZ3fL1COfFqmgZJ+zmnO75sm66OhWMu9evFerditfnSCQ9zsm8x7o9SVbnXcX5p2fKc+sAmTep3lvX2auMW2a+u0Wn/qZNp6dn6k7BrVX7zaHVxWq7rFz/yGZ1b6f/3aLEzwy4aK+2WlO24/PbabzpyxzPnSqThDI1Mnd8su8H5s4qquu6N+6yqpGur3VdeI6BBCoewHbMYsgUN33FTVAAAEEEEAAAQQiKtAQgkDmy5yzJi3VgvW7HCsTWAi0L3gwyEBBoKrQzT/2vZcT9l+VyKbD/FfqsQkCmX/kj35huRNasT38l1+2vc6c5x9CMX9mXvy8eHF+wJBVVUEZ76WdbepgjJ+7sKuzzZp7fFu0W2dOWuK8cLE9vJ1nL9+m0VMLPEGjUPfwD5xVNwjkf12ocs3P3dWIvivaXaM6m3uZpbpHPLfMys0EcR46J083npxdabUtm3r7P9dVfXUY6H5j+7V2QnRmiW0OBBBAAAEEEEAAAQQQQAABBGJBwHZSNRbqSh0QQAABBOJbwHbMIggU388JrUcAAQQQQACBOBBoCEEg000vfVesca+ukFmFxBxme6Ppl3WXWeI41OEfBLr/rE7OyjrudmPe15v7/f3cPE04rq3PSi6m/KtfWxlw2WITarl5QLbeX1mq+esOh5XM8sWvXtrdE6ixCQKZ674o3OlsMbV5d1mlZpkQx89/2lZrSw/IhF7M0S+nqd4d38vZJz3cw/0ayezLbg5z/2lj8n3COd73rCooY7O0s3uvYEs2m3v85cN1+tP7hQG3LDN9Y/plyjebPdt7eQdTzMo8ZtWfKX6rJrnl5mY01v87KVt/mbvOWWHJHN7bj9VFEKh10+Qa1dltmwmPjXtlRcDnxj3HrMx026k5unNwrieIU9Pn2tzbrNZ0+Us/6Kv/PvuBnkNT9i9PbKe/nt2JEFC4v6icjwACCCCAAAIIIIAAAgggEFEB20nViFaCmyOAAAIIIGAhYDtmEQSywOQUBBBAAAEEEECgPgs0lCCQ/2o5ZtusyRd01cXHtArZPf5BILOM75Aumbrr/UJn6yKzAo0JmQzpmiGzpVew5YS/27hHv5mzRp+u3uEEgsw1JpBktoA6pl2arpu5Sk/N3+TUJystyQno9M0+vO2UbRDInOsu5zxr6TaZ1ZBMcOakjs31u9PbO/uIP/ZFkW6atdq5r3EwgSN33/SQGF4nmDaYpY3Naj7mcLeMMltKBTpCBWXMNcV7DuqZBZudrahWlOxz6m8OEwQxyzoP7Zqh205tr64Bth4z55kwkKnPHe+u1cINuz1LUZ/VLVO/PiVHu/aXO8tZl+47HOTxX6HGLF097bti3ffhes9S1qbcS/u20m9P66D9h8o16KnFWrZlr3O9977sodoXbGuwmqwIZOpWkzp795Mx+cfnRZq8cIvzDJn7uu6DOqc7foGe7Zo81275pqxP1uzUo58V6ZPVO5znwBxmWW+372q6THc4zzbnIoAAAggggAACCCCAAAIIIGArYDupans/zkMAAQQQQCBSArZjFkGgSPUA90UAAQQQQAABBBCIGYFAQSCz5zgHAg1NwGxjd+HU5fpy3S4nCGTCaqP6ZOm+MzsqJz1wwKuhGdAeBBBAAAEEEEAAAQQQQAABBMIRsJ1UDeeenIsAAggggEAkBGzHLIJAkdDnnggggAACCCCAAAIxJUAQKKa6g8pEUMBsj3bgULmaNW6k7zft0cjnlunHbfs1rHsLvXJJvppYbKUXwepxawQQQAABBBBAAAEEEEAAAQRiTsB2UjXmKk6FEEAAAQTiTsB2zCIIFHePBg1GAAEEEEAAAQTiT4AgUPz1OS0+LOBuSXdUixR9fG0fBdv2DS8EEEAAAQQQQAABBBBAAAEE4lXAdlI1Xn1oNwIIIIBA7AjYjlkEgWKnz6gJAggggAACCCCAQIQECAJFCJbbxpTArgOH1LhRoho3SnC2BXtr+TZd/dpKbdt7UNed0E6PDj9KCQkxVWUqgwACCCCAAAIIIIAAAggggECdC9hOqtZ5RakAAggggEDcC9iOWQSB4v5RAQABBBBAAAEEEGj4AgSBGn4f00LJ/zlPS07UMe2a6n9OzdF5PVqoUSIpIJ4TBBBAAAEEEEAAAQQQQAABBPwFbCdVkUMAAQQQQKCuBWzHLIJAdd1TlI8AAggggAACCCAQcQGCQBEnpgAEEEAAAQQQQAABBBBAAAEEEECgXgrYTqrWy8ZRaQQQQACBBiVgO2YRBGpQ3U5jEEAAAQQQQAABBBBAAAEEEEAAAQQQQAABBBBAAAEEEEDAVsB2UtX2fpyHAAIIIIBApARsxyyCQJHqAe6LAAIIIIAAAggggAACCCCAAAIIIIAAAggggAACCCCAAAIxLWA7qRrTjaByCCCAAAJxIWA7ZhEEiovHgUYigAACCCCAAAIIIIAAAggggAACCCCAAAIIIIAAAggggIC/gO2kKnIIIIAAAgjUtYDtmEUQqK57ivIRQAABBBBAAAEEEEAAAQQQQAABBBBAAAEEEEAAAQQQQKBOBGwnVeukchSKAAIIIICAl4DtmEUQiMcGAQQQQAABBBBAAAEEEEAAAQQQQAABBBBAAAEEEEAAAQTiUsB2UjUucWg0AggggEBMCdiOWQSBYqrbqAwCCCCAAAIIIIAAAggggAACCCCAAAIIIIAAAggggAACCERLwHZSNVr1oRwEEEAAAQSCCdiOWQSBeIYQQAABBBBAAAEEEEAAAQQQQAABBBBAAAEEEEAAAQQQQCAuBWwnVeMSh0YjgAACCMSUgO2YRRAoprqNyiCAAAIIIIAAAggggAACCCCAAAIIIIAAAggggAACCCCAQLQEbCdVo1UfykEAAQQQQCCYgO2YRRCIZwgBBBBAAAEEEEAAAQQQQAABBBBAAAEEEEAAAQQQQAABBOJSwHZSNS5xaDQCCCCAQEwJ2I5ZBIFiqtuoDAIIIIAAAggggAACCCCAAAIIIIAAAggggAACCCCAAAIIREvAdlI1WvWhHAQQQAABBIIJ2I5ZBIF4hhBAAAEEEEAAAQQQQAABBBBAAAEEEEAAAQQQQAABBBBAIC4FbCdV4xKHRiOAAAIIxJSA7ZhFECimuo3KIIAAAggggAACCCCAAAIIIIAAAggggAACCCCAAAIIIIBAtARsJ1WjVR/KQQABBBBAIJiA7ZhFEIhnCAEEEEAAAQQQQAABBBBAAAEEEEAAAQQQQAABBBBAAAEE4lLAdlI1LnFoNAIIIIBATAnYjlkEgWKq26gMAggggAACCCCAAAIIIIAAAggggAACCCCAAAIIIIAAAghES8B2UjVa9aEcBBBAAAEEggnYjlkEgXiGEEAAAQQQQAABBBBAAAEEEEAAAQQQQAABBBBAAAEEEEAgLgVsJ1XjEodGI4AAAgjElIDtmEUQKKa6jcoggAACCCCAAAIIIIAAAggggAACCCCAAAIIIIAAAggggEC0BGwnVaNVH8pBAAEEEEAgmIDtmEUQiGcIAQQQQAABBBBAAAEEEEAAAQQQQAABBBBAAAEEEEAAAQTiUsB2UjUucWg0AggggEBMCdiOWQSBYqrbqAwCCCCAAAIIIIAAAggggAACCCCAAAIIIIAAAggggAACCERLwHZSNVr1oRwEEEAAAQSCCdiOWQSBeIYQQAABBBBAAAEEEEAAAQQQQAABBBBAAAEEEEAAAQQQQCAuBWwnVeMSh0YjgAACCMSUgO2YRRAoprqNyiCAAAIIIIAAAggggAACCCCAAAIIIIAAAggggAACCCCAQLQE3EnVaJVHOQgggAACCNRUoHPnzlXegiBQTYW5HgEEEEAAAQQQQAABBBBAAAEEEEAAAQQQQAABBBBAAAEE6qUAQaB62W1UGgEEEIhrAYJAcd39NB4BBBBAAAEEEEAAAQQQQAABBBBAAAEEEEAAAQQQQAABBIIJ2G6zgiACCCCAAAJ1LWA7ZrEiUF33FOUjgAACCCCAAAIIIIAAAggggAACCCCAAAIIIIAAAggggECdCNhOqtZJ5SgUAQQQQAABLwHbMYsgEI8NAggggAACCCCAAAIIIIAAAggggAACCCCAAAIIIIAAAgjEpYDtpGpc4tBoBBBAAIGYErAdswgCxVS3URkEEEAAAQQQQAABBBBAAAEEEEAAAQQQQAABBBBAAAEEEIiWgO2karTqQzkIIIAAAggEE7AdswgC8QwhgAACCCCAAAIIIIAAAggggAACCCCAAAIIIIAAAggggEBcCthOqsYlDo1GAAEEEIgpAdsxiyBQTHUblUEAAQQQQAABBBBAAAEEEEAAAQQQQAABBBBAAAEEEEAAgWgJ2E6qRqs+lIMAAggggEAwAdsxiyAQzxACCCCAAAIIIIAAAggggAACCCCAAAIIIIAAAggggAACCMSlgO2kalzi0GgEEEAAgZgSsB2zCALFVLdRGQQQQAABBBBAAAEEEEAAAQQQQAABBBBAAAEEEEAAAQQQiJaA7aRqtOpDOQgggAACCAQTsB2zCALxDCGAAAIIIIAAAggggAACCCCAAAIIIIAAAggggAACCCCAQFwK2E6qxiUOjUYAAQQQiCkB2zGLIFBMdRuVQQABBBBAAAEEEEAAAQQQQAABBBBAAAEEEEAAAQQQQACBaAnYTqpGqz6UgwACCCCAQDAB2zGLIBDPEAIIIIAAAggggAACCCCAAAIIIIAAAggggAACCCCAAAIIxKWA7aRqXOLQaAQQQACBmBKwHbMIAsVUt1EZBBBAAAEEEEAAAQQQQAABBBBAAAEEEEAAAQQQQAABBBCIloDtpGq06kM5CCCAAAIIBBOwHbMIAvEMIYAAAggggAACCCCAAAIIIIAAAggggAACCCCAAAIIIIBAXArYTqrGJQ6NRgABBBCIKQHbMYsgUEx1G5VBAAEEEEAAAQQQQAABBBBAAAEEEEAAAQQQQAABBBBAAIFoCdhOqkarPpSDAAIIIIBAMAHbMYsgEM8QAggggAACCCCAAAIIIIAAAggggAACCCCAAAIIIIAAAgjEpYDtpGpc4tBoBBBAAIGYErAdswgCxVS3URkEEEAAAQQQQAABBBBAAAEEEEAAAQQQQAABBBBAAAEEEIiWgO2karTqQzkIIIAAAggEE7AdswgC8QwhgAACCCCAAAIIIIAAAggggAACCCCAAMsvOjAAACAASURBVAIIIIAAAggggEBcCthOqsYlDo1GAAEEEIgpAdsxiyBQTHUblUEAAQQQQAABBBBAAAEEEEAAAQQQQAABBBBAAAEEEEAAgWgJ2E6qRqs+lIMAAggggEAwAdsxiyAQzxACCCCAAAIIIIAAAggggAACCCCAAAIIIIAAAggggAACCMSlgO2kalzi0GgEEEAAgZgSsB2zCALFVLdRGQQQQAABBBBAAAEEEEAAAQQQQAABBBBAAAEEEEAAAQQQiJaA7aRqtOpDOQgggAACCAQTsB2zCALxDCGAAAIIIIAAAggggAACCCCAAAIIIIAAAggggAACCCCAQFwK2E6qxiUOjUYAAQQQiCkB2zGLIFBMdRuVQQABBBBAAAEEEEAAAQQQQAABBBBAAAEEEEAAAQQQQACBaAnYTqpGqz6UgwACCCCAQDAB2zGLIBDPEAIIIIAAAggggAACCCCAAAIIIIAAAggggAACCCCAAAIIxKWA7aRqXOLQaAQQQACBmBKwHbMIAsVUt1EZBBBAAAEEEEAAAQQQQAABBBBAAAEEEEAAAQQQQAABBBCIloDtpGq06uNdzsadZRo6cbGWbtmrU/PSNWNsd2WmJtVFVSgTAQQQQCAGBGzHLIJAMdBZVAEBBBBAAAEEEEAAAQQQQAABBBBAAAEEEEAAAQQQQAABBKIvYDupGv2aSY9+VqRfv71anVumavaVPZ3/5EAAAQQQiF8B2zGLIFD8PiO0HAEEEEAAAQQQQAABBBBAAAEEEEAAAQQQQAABBBBAAIG4FrCdVI02UtHOAxr89GKV7DmomWN76OSOzaNdBcpDAAEEEIgxAdsxiyBQjHUc1UEAAQQQQAABBBBAAAEEEEAAAQQQQAABBBBAAAEEEEAAgegI2E6qRqc2R0q5+4N1uu+j9Zo0uovGHNMq2sVTHgIIIIBADArYjlkEgWKw86gSAggggAACCCCAAAIIIIAAAggggAACCCCAAAIIIIAAAghEXsB2UjXyNaGEhiSwvHivhk5cog07Dmhsv9Z6cmQXNW6U0JCaSFsQQKAOBGzHLIJAddA5FIkAAggggAACCCCAAAIIIIAAAggggAACCCCAAAIIIIAAAnUvYDupGs2aFpYe0GlPLtKa7fudYh8Y1km3DMyJZhUoqwYCFRXSbe+s0UMfb9CpeemaMba7MlOTqnXHS6YV6OXvSzSgU3PNGtdT6SmNqnUfLkIAgYYhYDtmEQRqGP1NKxBAAAEEEEAAAQQQQAABBBBAAAEEEEAAAQQQQAABBBBAIEwB20nVMG9bo9OnLNyiCa+tUHnF4dsM6pyhN67oobTkxBrdN1Yvfm1xiS6cWtBgwi7/V7RbZz+zVE0bJ+qd8b3UpWVqJfod+w9p+OSl+nTNTr1yab5G9c4K2D0EgWL1qaVeCNSNgO2YRRCobvqHUhFAAAEEEEAAAQQQQAABBBBAAAEEEEAAAQQQQAABBBBAoI4FbCdVo1XNskMVuuSlAs1YvFVn52fq87U7lZSYoHfH91Lf7KbRqkZUy2lIQSCzGtAv31ilZxdu0aTRXTTmmFYBLW2DQFHtCApDAIGYF7AdswgCxXxXUkEEEEAAAQQQQAABBBBAAAEEEEAAAQQQQAABBBBAAAEEEIiEgO2kaiTKDnTPH0r2adBTi7Wn7JBeu6y77pm7XnNXlequIbm6c3CHaFUjquU0pCCQLRxBIFspzkMAAW8B2zGLIBDPDQIIIIAAAggggAACCCCAAAIIIIAAAggggAACCCCAAAIIxKWA7aRqtHD+8XmRbpq12rMd2ONfbtT/zF6j49o30zvjeyozNSlaVYlaOQSBgm8NFrVOoCAEEKgXArZjFkGgetGdVBIBBBBAAAEEEKi+wBtvvKE///nPys7O1qOPPqqjjjoq5M0WLlyoa665xjnvySefVP/+/T3XeP8s1I2ysrLUo0cPnXnmmRo8eLCaNGkS8JLq1DFU2fwcAQQQQAABBBBAAAEEEEAAAQQQQACBUAK2k6qh7lMbP99bVq4Rzy/TeytK9cCwTrplYI6+LdqtMyct0b6D5XprXE+dkpdeqSj/1WXOzm+hf3+5Uf/8fKMKS/ervEJ65VLfsMma7ft1z9x1env5Nm3cWabEBCk3I0Xjj2ujG07KVkZqI59y9pSVy4SSXvquRKu37VPxnoPOz1OSEtUhvbHG9W+tG0/OVvMU3+uqcvGud7Dz/FdCOlReoVcWlejhTzZo0aa92n+wXGnJiRqQl647B3XQyR2bKyHB9253f7BOd71fqIuOztLjI7rIhK0mLdjs2JijS8tU3TU0Vxcf3UrlFRV6c9k2/W3een1btMe5f1Zaki7v21p/GppbqX3VcXGDT8Ha3DEzRZ9c20ft0xvLu+4vjsmvdInxMPV9YN4Gfbdxt0x9TJ/0zU7TrafkaHiPlmrc6DBIdepaG88190AAgdoTsB2zCALVnjl3QgABBBBAAAEEYlKgOiGb2goCeYN07txZ999/v8x/+h/VqWNMYlMpBBBAAAEEEEAAAQQQQAABBBBAAIF6JWA7qRqNRrmhH1PWu+N7qW92Uye8cf6UZc72YDcPyNaD5+RVqop3oOb209rLBE0Kivf5nOcGgSoqpIkLNunmt1Y79w509GzdRG9c0UOdW6Z6frx+xwENfGKR1m4/HJ6xva4qt3CDQBt2HNBlL/2geat3BLxto8QE/WlIroyBdxjIDdNkN2/sBHu27j0cYvI+TBDqmuPb6qvCXVq4YXfA+4/qnaUXLu7mCdaYk6rjUltBoO37DurKV1fozaXbgjIP7pKhGZd3V7PGjapV12g895SBAAL2ArZjFkEge1PORAABBBBAAAEE6qVAdUI2tkEg/9WCvIHKy8tVXFysGTNm6JlnntHBgwd14okn6t5771V6uu+XS9WpY73sDCqNAAIIIIAAAggggAACCCCAAAIIIBBTAraTqtGotFnlxmwDNrRrhmZe3kNNkhOdYt3twvrlNHUCQi2b+G4P5h+oObptmv56dicN6pLhE1ox95q9fJtGTy1w7nvTgGzdcFI7mYCMWVnmm6Ldunr6Sn2/aY/O79lSL12S77neBF6uePkHjejd0vmZWQXIBG8OHKpwVi265rXD1/3m1Pa676yOYXHZbA1mQkujX1iud3/YLtO+R847yln9x6x2YwIx//tpkf46b4OSEqXXx/ZwtlZzDzcIZP63sfvzGbm65CetnG3WVpTsc8I0n6/d6Zxu2nRu9xa6/+yOys9qorLyCj01f5PTL+be/qsyVdfFfxUnEzIKdARbEajsUIWue32Vnv16s7Mi0v+c2l43ntzOaZPxeOqrzc6qRj3bNNGscT2VnnI4CBSpPgyrwzkZAQSqLWA7ZhEEqjYxFyKAAAIIIIAAAvVDoDohm9oIArk6FRUVmjx5sh577DElJSXp4Ycf1sknn+yDV5061g99aokAAggggAACCCCAAAIIIIAAAgggEMsCtpOqkW6DdzDk6VFddNWxbTxFmoDNGROXOAEPExA6Oz/Tpzre15rtxMwWViYc4n+4qwt99GOp/nl+Z/38p20rbaO1ett+ZysyU5a7KpFN21/6rliXvvSDTs1L15vjejgr0NgeNkGgWcu26YKpy9WnbZoTxmnbLLnS7d3QzITj2uiJEV08bXP//MTc5s5KR2arL+/jw1WlGj5lmZITE/TMBV31s54tfVy8ff9yZkdnxSHbI5hLTYNAH6/eoXMnL3WCWE+P7KLL+7WuVCWz/ds/PivSH4bkOkGgUEdN+jDUvfk5AgjUjoDtmEUQqHa8uQsCCCCAAAIIIBCzAtUJ2dRmEMjA/Pjjj7rxxhtVVFSkCRMm6Be/+IWPV3XqGLPgVAwBBBBAAAEEEEAAAQQQQAABBBBAoN4I2E6qRrpBbrAjPSVJc3/eW92yjmzLtbesXCOeX6b3VpTKP+Ri6mUbKvmycJeGPbvEWQHIlNGmaeUwjdk67OJpBZq+qETudmLebS/ec1BvLNnqbFU2f90u7S4r16ZdZc6KQuYY0Km5ZwUaW7NQQSBTp8tf/kHTvivWI8PzdMNJ2QFvbVb1OefZpTq6XZpPHYKtquPexA1aHThUrtlX9tIJuc0q3f+SaQV6+fsS/X5QBydo5X+E62LbZ8Hq7v75ce2b6Z3xPZ2VgGyPcOtqe1/OQwCByAvYjlkEgSLfF5SAAAIIIIAAAgjUqUB1Qja1HQTavn27brrpJi1atEjjxo3TDTfc4GNSnTrWKSqFI4AAAggggAACCCCAAAIIIIAAAgg0CAHbSdVIN/a376x1tnIa2bulXrw4X8mNEnyKfObrzbr6tZXKb5WqD67u7YR53MM2VOIGbmzbcteQXN05uINz+s79h5ztsSZ9vdkT+gl0n0gEgfy3PgtV/46ZKfrk2j5qn37YKFQQyGyZNfCJRSrddzBkEOiio7P04ph8TxWq62LbZ8Hq7gaT/OtTlU116xrKm58jgED0BGzHLIJA0esTSkIAAQQQQAABBOpEoDohm9oOAnmvCHT99ddr/PjxPhbVqWOdYFIoAggggAACCCCAAAIIIIAAAggggECDErCdVI1ko802XGdNWqoF63eFLCYxQZo2Jl+j+2R5zrUNlVQ3CFR2qELXvb5Kz369Wab8vtlNdc3xbTUwL12ZqY2UlZasWcu26sKpBRFZEShWg0A1cbHts1BBIO+wVlUPT03qGvKh5AQEEIiagO2YRRAoal1CQQgggAACCCCAQN0IVCdkU5tBoEOHDunxxx/XM888o7S0ND322GM65phjfDCqU8e60aRUBBBAAAEEEEAAAQQQQAABBBBAAIGGJGA7qRrJNn+4qlTDpyyT2QLM5vBfNcg2VBJqC65gZbtbZ5XsKdMfh+Tqd6d3UILvgkWq7r1NmaGutW1fsPpHakWgmrjYtilUEOiyvq015cKuIR+bmtQ15M05AQEEoiZgO2YRBIpal1AQAggggAACCCBQNwLVCdnURhCorKxMRUVFeuGFF/T666/r4MGDuvzyy51twRo1auSDUZ061o0mpSKAAAIIIIAAAggggAACCCCAAAIINCQB20nVSLb5upmr9NT8TRpzTCs9f1G3SiEbt+wpC7dowmsrlJPeWO9P6K2uWanOj2xDJW7gKDM1SXN/3lvd/nt9qLZ9WbhLw55dorTkRkGvCxXmqaqMUNea1WwumLpcs5Zt080DsvXgOXmhquzz80gFgWriYttnwep+69ur9fdPi6xXYKpJXcPC5mQEEIiogO2YRRAoot3AzRFAAAEEEEAAgboXqE7IxjYIZNu6pKQkXXTRRbruuuucVYH8j+rU0bZszkMAAQQQQAABBBBAAAEEEEAAAQQQQCCYgO2kaqQEi3Ye0OCnF2tFyb5KW375l2nOGTJxsTbsOKCJo7rqiv6tnVNsQyXeW5CN7ddaT47sosaN/Jb2kXSovEJPL9is4zs0U7+cpnJDJKas2Vf20gm5zXyqVlEhPf7VRv2/N360DqZ432BOwXaNeH6Z2jZL1sfX9FHHzJRK3G4IqkWTJM0c20Mnd2wesEtWbt2nV74v0e2ntff8PNJBoOq4mNWfTJvfW1Gq3w/qoD8NzQ3YnmB1/3j1Dp07eakOHKrQ0yO76PJ+h58F78NY/P2TIt17Vkct3bzXCXNVp66Reva5LwIIhC9gO2YRBArflisQQAABBBBAAIF6JVCdkE1tBYH69eunM844Q0OGDFFW1pF9y/0Bq1PHetUJVBYBBBBAAAEEEEAAAQQQQAABBBBAICYFbCdVI1V5s8qNWe0mp3ljfXRNH+VmNA5alAncXP7yD5r2XbGG92ihVy/truRGCdZBIHNjc+346Su1/2C5TslL1x+HdNCJuc3VJDnRuc/s5dt01/uF2rSrzBP6Kd5zUIOfWqzFm/forPxMPTr8KGc1IhNC+WztTt39fqHmrd6h8gpVKwjkvW3VzQNzdOegDmqe4ruiuAkxjXxuuVNORmoj3TQgR+OPbaP26Y1VXlGhlVv364GP1+uFb4v1s54t9OKYfI9jpIJANXVxV4I6qkWKpl2Sr2NzmlVaDSpY3Y39xS8W6I2lW5WWnOgEicYf10ZmtSdj9dRXm/W3eevVs00TzRrX0+mrSPZhpH4/uC8CCPgK2I5ZBIF4chBAAAEEEEAAgQYuUJ2QjW0Q6Mknn1T//v09guXl5Vq8eLEeffRRffPNN8rNzdWdd94pEwhK8N843Mu9OnVs4N1G8xBAAAEEEEAAAQQQQAABBBBAAAEEoiBgO6kaiap4B3tCbQvmlj99UYnGTCtQVlqy/jOhl45umxZWEMiUOXHBJt381mrtKSsP2qxWaUmafVUv9c9p6pzjHSDyv8gEc047KsMJpQzo1NwJnqT7BXmq8jNbf133+io9+/XmSqfdNSRXdw7u4Py5WQnpspd+cMJAVR3j+rfWpNFdPadEKghUU5f563Y5q/qU7Dno0xyzItIn1/ZxQk5V1d3GY3CXDM24vLuaNW4U0T6MxO8H90QAgcoCtmMWQSCeHgQQQAABBBBAoIELvP322/rDH/6g7OxsJ6Bz1FFHhWzxV199peuvv15mS6/HH39cffv29VxTVUjIPam4uFh33HGHzLnp6em6//77dfzxxwctlyBQyC7hBAQQQAABBBBAAAEEEEAAAQQQQACBCAjYTqpGoGgVlh7QaU8u0oadB5zVfcwqP6EO95o12/frgWGddMvAnLCCQO791+84oEc+LdLMJVtl7mW2A0tJSlSftk101bFtdOHRrWTCQN7Hhz/u0O1z1mjhht3O+e2aJ+uio1vpd4M6aN6PpbpwakG1gkCmDBNK+vsnG/SvLzdq484yJSZIrZsm6+4zOmrCcW081TDlvrlsmx77fKO+2bDbWf3GHKYuZ3XL1ITj2urE3GZqZG7w3yOSQSBTRE1cvtu4R798fZW+3rDbWaXJrO7z0w7N9PKl3R3/UHV3PR6Yt0HfbdztOJp+7Judpt+c2l7n9WjhY1GTuoZ6Nvk5AghEXsB2zCIIFPm+oAQEEEAAAQQQQKBOBWyCO/4VrCqYY3s/839Ib731Vq1du1YdO3bUgw8+qM6dOwe0IAhUp48IhSOAAAIIIIAAAggggAACCCCAAAJxK2A7qRq3QDQcAQQQQCBmBGzHLIJAMdNlVAQBBBBAAAEEEIiMgPk/hjfccIM2bdrkrAx0/vnnV1lQRUWFs3LQc889p/z8fD3yyCNq0+bIVze2QSBTyFtvvaW7775bBw8e1Jlnnqnf//73SktLq1Q+QaDI9D13RQABBBBAAAEEEEAAAQQQQAABBBCoWsB2UhVHBBBAAAEE6lrAdswiCFTXPUX5CCCAAAIIIIBAhAV27Nih2267TfPnz9fpp5+uu+66S82aNQtaqgkM3XLLLVq+fLkTGrr99tvVuHFjz/nhBIH27dunv/71r3rzzTed6++8807nngkJR5bmNX9OECjCDwG3RwABBBBAAAEEEEAAAQQQQAABBBAIKGA7qQofAggggAACdS1gO2YRBKrrnqJ8BBBAAAEEEEAgwgJmhZ/Jkyfrsccec0oaO3asrrnmGjVp0qRSybt373aCO2+//baSkpJ0zz33aOjQoT7nhRMEMheuXLlSN910k4qKipwtwh5++GHl5eX53JMgUIQfAm6PAAIIIIAAAggggAACCCCAAAIIIBBQwHZSFT4EEEAAAQTqWsB2zCIIVNc9RfkIIIAAAggggEAUBIqLi3XHHXfIhHjM0bZtWw0bNkx9+/Z1VvvZvn27vv76a/3nP/+RWUHIHOedd56zklBqaqpPDcMNApkg0ssvv6wHHnjAuc+oUaN06623+qwyRBAoCg8BRSCAAAIIIIAAAggggAACCCCAAAIIVBKwnVSFDgEEEEAAgboWsB2zCALVdU9RPgIIIIAAAgggECWBLVu26KGHHtJ7771XZYlmJSCzatDVV1+tlJSUSueGGwQyN9i1a5ezJdmHH37orDT04IMPauDAgZ57EwSK0kNAMQgggAACCCCAAAIIIIAAAggggAACPgK2k6qwIYAAAgggUNcCtmMWQaC67inKRwABBBBAAAEEoihQXl6uJUuW6N1339Vnn32m1atXO6WbcE63bt10yimn6Nxzz1VOTo4SEhIC1qw6QSBzo++//16/+tWvnBWHfvKTn+j+++9X69atnTIIAkXxIaAoBBBAAAEEEEAAAQQQQAABBBBAAAGPgO2kKmQIIIAAAgjUtYDtmEUQqK57ivIRQAABBBBAAAEEEEAAAQQQQAABBBBAAAEEEEAAAQQQQKBOBGwnVeukchSKAAIIIICAl4DtmEUQiMcGAQQQQAABBBBAAAEEEEAAAQQQQAABBBBAAAEEEEAAAQTiUsB2UjUucWg0AggggEBMCdiOWQSBYqrbqAwCCCCAAAIIIIAAAggggAACCCCAAAIIIIAAAggggAACCERLwHZSNVr1oRwEEEAAAQSCCdiOWQSBeIYQQAABBBBAAAEEEEAAAQQQQAABBBBAAAEEEEAAAQQQQCAuBWwnVeMSh0YjgAACCMSUgO2YRRAoprqNyiCAAAIIIIAAAggggAACCCCAAAIIIIAAAggggAACCCCAQLQEbCdVo1UfykEAAQQQQCCYgO2YRRCIZwgBBBBAAAEEEEAAAQQQQAABBBBAAAEEEEAAAQQQQAABBOJSwHZSNS5xaDQCCCCAQEwJ2I5ZBIFiqtuoDAIIIIAAAggggAACCCCAAAIIIIAAAggggAACCCCAAAIIREvAdlI1WvWhHAQQQAABBIIJ2I5ZBIF4hhBAAAEEEEAAAQQQQAABBBBAAAEEEEAAAQQQQAABBBBAIC4FbCdV4xKHRiOAAAIIxJSA7ZhFECimuo3KIIAAAggggAACCCCAAAIIIIAAAggggAACCCCAAAIIIIBAtARsJ1WjVR/KQQABBBBAIJiA7ZhFEIhnCAEEEEAAAQQQQAABBBBAAAEEEEAAAQQQQAABBBBAAAEE4lLAdlI1LnFoNAIIIIBATAnYjlkEgWKq26gMAggggAACCCCAAAIIIIAAAggggAACCCCAAAIIIIAAAghES8B2UjVa9aEcBBBAAAEEggnYjlkEgXiGEEAAAQQQQAABBBBAAAEEEEAAAQQQQAABBBBAAAEEEEAgLgVsJ1XjEodGI4AAAgjElIDtmEUQKKa6jcoggAACCCCAAAIIIIAAAggggAACCCCAAAIIIIAAAggggEC0BGwnVaNVH8pBAAEEEEAgmIDtmEUQiGcIAQQQQAABBBBAAAEEEEAAAQQQQAABBBBAAAEEEEAAAQTiUsB2UjUucWg0AggggEBMCdiOWQSBYqrbqAwCCCCAAAIIIIAAAggggAACCCCAAAIIIIAAAggggAACCERLwHZSNVr1oRwEEEAAAQSCCdiOWQSBeIYQQAABBBBAAAEEEEAAAQQQQAABBBBAAAEEEEAAAQQQQCAuBWwnVeMSh0YjgAACCMSUgO2YRRAoprqNyiCAAAIIIIAAAggggAACCCCAAAIIIIAAAggggAACCCCAQLQEbCdVo1UfykEAAQQQQCCYgO2YRRCIZwgBBBBAAAEEEEAAAQQQQAABBBBAAAEEEEAAAQQQQAABBOJSwHZSNS5xaDQCCCCAQEwJ2I5ZBIFiqtuoDAIIIIAAAggggAACCCCAAAIIIIAAAggggAACCCCAAAIIREvAdlI1WvWhHAQQQAABBIIJ2I5ZBIF4hhBAAAEEEEAAAQQQQAABBBBAAAEEEEAAAQQQQAABBBBAIC4FbCdV4xKHRiOAAAIIxJSA7ZhFECimuo3KIIAAAggggAACCCCAAAIIIIAAAggggAACCCCAAAIIIIBAtARsJ1WjVR/KQQABBBBAIJiA7ZhFEIhnCAEEEEAAAQQQaMACO/Yf0vDJS/Xpmp266OgsvTgmP+zWHiqv0PPfFuvLwp361886V7q+dN8h/WbOGp2Tn6mf9WoZ9v3r+oK7P1inu94v1APDOumWgTk+1XH9lm3Zq3fH91Lf7KZ1XV3KR6DBCFwyrUAvf1+iAZ2aa9a4nkpPaRTRthWWHtBpTy5SSlKCPri6t7KbN45oefF+8+mLSjRmWoGuOraNnhjRRV+t26Vhzy6RGTNeuTRfo3pnNSii1xaX6MKpBeqYmaJPru2j9umHn6/aGIdtoPy9ExIqX1V2qEKXvFSgGYu3Oj/8zantdd9ZHUPe3m1byBMlpSUnqnPLVI05ppWuP7GdMlIr/16v33FAA59YpLXb99vc0uecu4bk6s7BHSpdV1Ehfb9pjx75dIPeW1Gqop0HVF4hNUpMcPpiUOd03TQgR0e3TVMgG/8bens+MCxP5005/P+lbA/T7tlX9tIJuc18Llmzfb/umbtOry/ZqpI9B5365Wel6qYB2bq0b2vHL9hh2vjZ2p26e+46fbp6h/aUlTvnn5DbXHec3l6DOmdU2Tbzu/ePz4s0acFmFZbud3wyU5N0dn6m7hjUXr3bpNk2j/MQQAABBBBAAIEGJ+BOqja4htEgBBBAAIEGK9C5c+W5Gu/GEgRqsF1PwxBAAAEEEEAAgZpPQO4tK3cmDd9cui1gkGjJ5r06+5klMpN69XFi17RvxPPLNH/droATdmZS8YyJS5TfKjUqQQWeWQTiSSDaQaA5Bdud3/fRvbP0/EXdrMIA8dQftd3W62au0sQFmzRtTL5G98nSl4UEgaobyLXpG3/vQNe4Y9qW3WXOj83YZhOKCycI5F1um6bJmjG2u07Mbe5TndoOAm3fd1ATpq/UG0u3OuGWYEdigjS8R0s9PaqLstKSqmT19jyjW6YnVG3TF+Yc/yCQCfGY34eb31rtBHgCHT1bN9H0y7ure6smlX584FCF/vheoR78eH3ANpq2XXR0Kz0+orOaBwhVmr6/aOpyFRTvC1h2SlKi7jkjVzcPyOHvRttO5jwEEEAAAQQQaFACBIEaVHfSGAQQHJxV3gAAIABJREFUQCAuBAgCxUU300gEEEAAAQQQQCCwQE1XIgh1fX2f2P2hZJ8GPbVY7ZonOyv+tGziOzH4zNebdfVrK3XzgGw9eE4ejxkCCNSiQLSDQLe+vVp//7TICQGYVWo4Iiewde9BnTlpiTbuLNPcn/dWt6xUgkA1WJkvVE8F8g50zcOfbND/zF7jBIC27z2k4j1lmjiqq67o37rKIryDQFWFfs0Kgiu37te9H67TC99ucQIrJtzy3oTezjjrHt5BoJM6NtcvT2wXqomen/dpl+as6uMeJiBzzYyVeu6bLc4fmZXFhnVvoTO6Zig1KVEmJDR31Q7954ftzupM5jj9qHTNGNsj6Cpk/p55mSn66McdcgNUwSr79fpd+sfnG3WwvEJj+7XWkyO7qHGjw0szmRWGxr6yQvsPlssEpB4+N88JyJkfz1u9Q9e/vsoJ6XTNStXsK3s6qyp5H49+VqRfv73a+aML+mQ515tVzYr3HNS9c9fpsS82yvhfe3xb/fP8zj5hHmMwfPIyfb52pxNQ+tvZnXRZ39aOzzdFuzX+1RXOakomDDT90nzHjwMBBBBAAAEEEIg3AdttVuLNhfYigAACCMSegO2YxYpAsdd31AgBBBBAAAEEEKg1gVBBnlAFhbq+vgeB3KDPz3/a1vmK3vswW6hcMHW53vlhu2Ze3sPZOoMDAQRqTyCaQSB3Yn9d6QH9Z0IvnyBB7bWIO7kCH64q1fApy5xt38zfn02SEwkCRTAIFMjb/2k0YZCzJi3VgvW79P9OaqfV2/Zr1rJtznZSb1zRo8otqWyDQG6ZZvWbX76xSk98tUlmpRr/sJF3EKimqySZNpix2hmz+2Q5Qb9AK+KYbbiumr5Cby3bFrBO3l42nv6+JpAz7JklWrhht07NM0Gj7s62W+bwtm/bLNlZYbB/ju9Wo6u27tOwZ5dqRcm+SmEes83Z4KcXO0Gh83u21EuX5HsCRub+xvu2d9booY83qENGY70/obcTKHIPd5szsw3Z0yO76PJ+vsEvE9gbOnGxlm7Zq6FdMzy/s/yNhgACCCCAAAIIxJOA7aRqPJnQVgQQQACB2BSwHbMIAsVm/1ErBBBAAAEEEECgVgRCBXlCFRLq+vocBDITZ5e//INe/r7Ys3WNt0dh6QGd9uQi548+uqaPcjMah+Li5wggEIZANINA7t9Vfdqmsc1fGH1U3VPv/mCd7nq/UHcNydWdgzs4t6nP44WNgxuW6ZiZok+u7aP26YfHjFDjqM29Q50TyNv/GjfcYlarMeGszbvKNOG1FU5I661xPXVKXnrQYsINAvn3t1l9ZsqFXT33r80gkLvSl1kdx119KlhDTMhmyMTFMoHAqgIvNp7eZZgQ0nWvr9KzX292VvuZc1VP/ST7SNDHtTfbkT4wrJNuGZgTsIpuONk/zOMGecyKPbOu6KHTO2dUut4tw6w4NP2y7k5gyD3c9vg/m943cR2rOifUc8jPEUAAAQQQQACB+ixgO6lan9tI3RFAAAEEGoaA7ZhFEKhh9DetQAABBBBAAAEEAgr4T0BOHN1V//5yo/75+UYVlu53rsnNSNEvT2qnX5zQzmdFAHeS3v/GZpLo1Uu7O1/gr91++B7eh/t1v3fZZjL4xpOznYlhs12I+TLfTGj1zU7TPWd0dFYkSDi8e4bPYba5eH9lqf42b4O+LNypPWXlzpf8ZsLvrPxM3XZqe5+v3t2L3Ukv87+DbWOyeXeZsy2YmZgLFPSZU7BdI55fptG9s/T8Rd186mdCRGYbjUc+3aD3VpTKfK1vtkAxX9vnZ6U6W25cf2I7ZwsO78OdTDWrZJh7Go9p35U424iY1QEeOifPWUHDPUr3HdJ9H63Ty9+VOP1lymiVlqShXTN1x6D26t3myPYo3uWYrVLMxOHfP92gRZv2OluRmLp1ykzR6D4tdesp7Z37hHPYhDaCTYS7AYCM1CRngty09w/vFWrW0m3OSgk2z4Kpq1nB4p9fbNTMJVu1Zvt+ZxsU8zyYZ9hssXLTgGzP5Lt/28wE8F/nrdfby7c52xWZw6zW0C+nqX5zao6GdMlwjNzDdvLefdZMv5lVHsy2NO4RiX5w723a7294Sl5zPTAsT1lpSRr4xCKV7juo2Vf20gm5zXw4zPP72dqdunvuOs0v3OX0gft8jOvfWjeclO3z7Jrzr525UhMXbHa2FPrg6t7O72Cg4+PVO3Tu5KUybTd/TwzvEXyLGe9n6pVLu+v5b7fofz8tkgkJuM/Eb05tr/N6tPDpG1Ou9zP1/oReTt3+9cVG7TpwSF1apuruMzrqwqOzPFX8x+dFumnWap9ginc/zVq2Vf/6YpO+2bDb8TBHWnKiTsht7qyeEqgO7vWB/p4KVX9zrXGdu6pU93643vP3m7muS8sU/erkbF3at3WlVVq8n0vzd5vZ2udXs1bLrCZi+t38ffXBqlJnVZEJx7XREyO6BPy71ZT/23fW6m/z1gfsU/N3jzGbvHCL53fN/L78NLeZ7hzUQSd3bB70vubvVPN35/x1u3yeP/8g0LHtm0Xt74Ha+jvIuJrfG/fvLvOMjOqTpfvO7KgvCnfqwqkFqk4QyIxtT361SU/P36SCkn3O32019fb+/Qz0O7z7QLknFBPqWalOEKiqsE9tBoHcv0fM9nNmLDcr7vx/9u47vqvy7v/4hxEIYYawkhAIK5CAFkddKE4EnAxZDhCx0vvXaevouGtttbWO3u3d++7dOsBVQVREQUHcgtrhqEVmIKyQsBJCCIFAIPk9Phe94pWTc77fkwFkvM4/rXzPuM7zus45PB7Xm88VtKnDpOczTSUkXZLshSlp5rlxt6DxG+l7uWRdgYyfkymlR8vMd1z/vuNu9v0T36alLJ2eIWckV64GZPe147To0NFKYZ4Fq/aYvy+UlZebZUz93r/27yx6Lm8VQ/ud0oDR8tuGmDHq3X7+drbc/962KuM30n3zGwIIIIAAAggg0JgEwk6qNqZ75l4QQAABBBqmQNhvFkGghtm/tBoBBBBAAAEEEAgl4E4an5PSXg4dLTMT3X6bdymLugwC3XRaV/l0236z7IR30+yFhpAeuSK10lIXGiT4j1c3yjOf7zIBGL9NJ81nj+8nk0/tUunnMEEg+6/nNQCigYWYFpWTSPZfx+syI9PP6FZxfm2X/qaBqqB26c7pXduY5Vb6dv5qeQ47mapVSVq1aGaWELGbTkbqBN/Qf1cReHP9Xpn24gbRwFLQvd8/IkVuH5ZUaUJeQww6Gf1uVmHgGNFrvXLTIDOZH3arqyDQD89Pknve3ioaNPAbCz+/NEV+elHPKsErDTX951vZJtQUtGklBl2ORce6u81bkSe3vpxlgmRBm47Rx8b2qxiDtQ0CHa9+0PZHuh99Jr55VneZvypfdDLZGwTSP/vmKxtNJayg8avVr+ZOTjMT5XZzJ5kjBXwihUu89nZM6bPSrnULExzx265Oj5enrutfscyO7mMnzONiWsjg7m1MIM9u+iy7bbTL/Gmo0FtNQ8OM455bF/he1HPqO2rq6d3kT9f2rfSO0t+0n29+aYMsWlMQOLb8lisK0w8aUnv5hoGVJu3dcalBp4VrCio9ExroaN6smTz+yc6IoS13qSJvCCTau0c9Zp7VQx4a3dt3Oan1+SUmZNmjfYx5p3Vucyxo4QaB9J29JLPghL0H3CBQTd9Bsz7dKbe/vtn3PaLPzOSvdZGHl+VWOwikodKJc9aZZZ/8tqBvpN03yNs9l1sJxy6F6YaD/JaTco+vSRDI7W/v8pt1GQSyIRt9982bnCb6vqjNFsbTPb+7JJhfIFT3DVORR/dzXdxqWtHuR/9eMv2lDfL8ijzfpcHs8ml6Hr+lwdx7YGmwaNr8jgACCCCAAAKNVSDspGpjvX/uCwEEEECg4QiE/WYRBGo4fUpLEUAAAQQQQACBagu4k8Z6sE6UadWU75zbw/yLcq1k87O3suXpf4dttPrGAyN7VVwnWhgi0lIv3mvrZOa007vJfSNSpEe7VpKZf9BMqi7N3Gsm2n95WS/58UXJFdd+5vPdZtmSmBbN5e7hSfK9YYkmCKCVEj7J2W8mvXTi1G8CM0wQyAZ9fn9VqqmA4m57Dh6Ry2evNsuHvDUjQ07p/lXlnT98vF1+uHiz2d3ej1pqu9bllcgdS47dk25aFeh/ru5TcWp3MlX74kcXJssdFySZY1fvOmiqAmmIQau1jHl2ramcpEGi31+ZKiMGdJKY5s2M2x2Lt8gbmQXGxhuEskEMrUb00KjepjqRLv2iE4V6zMwFG0246MzkdrL0lvRK4YpIA6wugkAaftCQQmL7GFO55tqMzqL5K7c/27aqukyNrbagISCtBPW7K1MlLaGNaa5OnGqlBDuGRw+MlxenpJl71s2dAHeP1QpUOv5/8PpmeWllvtl31rj+MvX0rub/Rxv71iqoItDx6gd3bGh1nv+7tq9oiE/7V6tt3fXGlopwhY4BNwik+9y2IEue/edu88yNyUiQ34zqJX3jY6XkSJnM/Vee3P3GFtHxr2ExXS7o6z2PVROKFByxFva50bChd+Lfb2y5YUNtz6i0eNO3/RNiq7ybZp7VXf54Td+KgJj77rHvFq3Eof3+Wc5+syyPVmvRzU7sq4cuHaSBMd00GDb+uXWiwRfv86JVQTQ49O2FG0WXCdTndeFNg8xyQnZTz0lzM2Xhmj2mYpEGBu+9tKd5t+rE+o/e2FIxLu+5pKfcc0mKab/bD97j9LpuP3gDmt73qr6bnpk4wLyjNGjZvnUL2VxQErUqk3eZqFFpncxtueNLnR65oreMG5xgKg+57x4Nkd18Rjf587V9q4Qo7fJG3jHg9pleS8MzD47qbZYw0mDkP7cXy63zs0y1tbp+D7iVVmryDtLKTdc+u1a0io5aPzG+n5yW2LbSc6fjSUNn1akIpJWcRj+1xrynNDClHlO+1sWMY30/3fvONlHP8vJy8QtJqmOQt/vM2e+pdxkwGxDRdkdasqq6QSA3mOIN5tn3tlYt0yCerSIY6fsT6bd1eQflslmrJXffYfPM63f59vMTzXvNr9JgtOuE8XTPYf9OoN/j+deniX6DvNtvPsiRn7651bwbIi1f9llOsYx8crUUHDxivt3ucmp+7VZnfWbvfTtbtBpbUDjafee47zr7XH9zwUZZtnmfee9XNyQczZPfEUAAAQQQQACBhiIQdlK1odwP7UQAAQQQaLwCYb9ZBIEa7xjgzhBAAAEEEEAAgUphBp0s12Vibjnzq+o2SuROLOuk86Jpg6Rdq2PLG0ULQ1QnCKQBJA2meJdfmjBnnanm4Q302JCALi3kV7FHJ7208o0uxfT4uH5yYZ8OoXvc3tfKnQd8l06y96WVe9zlntwwhE5ez5uS5lshZOTsNfJpzn6zzJd7vDuZOnZwZ5k7Ka3KJLobTtBAxJKb0ytVFdKbdCf13KWa3P66fViiqbLk3XRC+AeLN5tlwuZMHiADuxwL1ETb6iIIpFWAkjq0krdnZFS5rl1SSifaf3V5LxOS0k0nqKfMyxRdGkWDUkumZ1RZ1szdxzsJb82DJmC1T694ao0Je+iyWLpUXZixb738gkDHqx/CjA03yOENArmBqp9clGyWyXKfR70n93jvGLfhJh07fsvp2XCJvms0RHRBauRn0g0CeSsyece5t2KW++6JFmrTZfImP58pE0/pUmmZPzvmNHzj927UNrjj0luhw4YoNMjnF9LQcfnNVzfKU5/tqvR+c5cRCgp3uP3gBjTcseUXltE2u+8prbzjXdpQ97FBSNfOHV994lubd9egrpXfD+67R6//6k2DzNKOdtMqMze+sN5UnHp+cppZss9ubp8FvQfcferyPRDm2kHvIHW55pm1Zhm3oHeyhsl0uUx9f4UNAqnVtxZulEf/sTMwgKH7/Or9bfKLd7JFl5Vyq8apayRv6+623/us2CUy1+4+GDEcGjYIpM+Shlp/9vZWeWv9XlN1TINkz00aUOlb6Va+ifbtcX8PqrjjV8VKQ0F6v+OGdJaRA+LNknve95332mE83WM0rHXJE6tMKPnyAZ3Mcl42gOjuZyuq6bvC+1y4+9nAlrpFCkjZ5cvcSmj6TGm1H22HXwBKx8HvPsyVR5bnmr/buZu+s3WpPq2Kd2oP/yVHq9NP7IsAAggggAACCDREgbCTqg3x3mgzAggggEDjEgj7zSII1Lj6nbtBAAEEEEAAAQQqCbiTxjqh61bDcHf8+dvZcv9720JPYNpjwwaB3LCKt4vcyXi3IosNCejyRK9NGxS6ck2YIaAVJ0bMWm3CMH5VcexSI94KSTrBqZPcWsXg0TF9K01yu9fVpZd0aR6dTF8+c4ipAqCbO5nqXXLMHh/k4b0vt8KFnVh0+1sDAE9e179KUCmMj98+dRUECqoU41aTcSshaGUVXTZn1c4D8u1zE+Vnl/T0vQXbZzpZvnR6hpyR3LaSuYZiFk1NN+GsMFu0EJw9R7QgUF32wxfbi02lKq0UpctU3XZW9yq34i734waB7AS3Lh0T6XnUE9rAjzd8Y6+v1Sr8JrPtuI8WzLGNtmPKex33ptyKTu7z6L57gkJv9jzaLl3WyX2/6G+zPt0lv3w3W9q0bC5vzRhsKtR4Nzco4Y7LsJ42sBjfpoV5Hs9IalcRbIvk5J7fDT+441KXDnOX3nLb/l8f5sqdS7aYd5w3tOXeU5BppOowbp94lxWz595/+Ki8M2OwCc74fS+C3gMaFtRg3t+yiyoFIWr7Hoi0TJVtX9A7yH4vdheXBlbNiRRGDHqXBI1t7xjUkOKFj62ULXsPmfCe+w6M5O3n7rfclH3eg4Jl3m9XmPen7qPhEg0Tzhrfr8r3u66DQHo99fnPN7fK/FV7fJeQ1Go5WvnqPy/uaao5+YVlwnj6PWd+VY/c/dzAkC5dqcuG6nvP3dzlufTPIwWB3OfEPYdWEPzzmL6iS556N/37y3cWHqv847csZPd2MfLAyN5y49AuUQNTYccA+yGAAAIIIIAAAg1JIOykakO6J9qKAAIIINA4BcJ+swgCNc7+564QQAABBBBAAAEj4E5ABlXW0f1smCFsJQPLGzYIFGmJi6DlhOxEtl5LJ7e+e14PGZuRIMkdWtVouQ93SNilP/wCBDqhq5UddFmg16YOkoucahdhh1WQpw0CaRWjxTeni4acvJsNtHRtG1NlWTJ3Xz83NwSik7BDE9vK7ecnyYj+HUXPV5utroJAQQGosMGboHuwtt4qOG54Rt112R1dZiq9W1zEkFTY9vgFgY5XP9hxG21s2OoTWpnCLg3mjpegKjHW9q9bi0wYQw3mTBogk07tYn5yK4t4K1q5E92RQiRu/9kxpcttvXLjoIrl3Nx93MoX7n7uu8dto3d82PveUVQacUmeoHEVNA6CQiPRnjE3hBNt+TS//nbbo9V25k1O830fuqEtbwDKVjLS58GtMGOv532GvPek43vS85milZY01KDvMj1GN1sVSoMI3kpubp+d6PdAba49b0WeXD9vvblHd6k9r4v1C/sdtc+pnkfHv12ezXte+03SfvM+K5G87XmCgn32d7cSkjfYZfdxQ6zRxrh+r8cP6SzfPKuHpMa39t3dDQLpd/Bb5/SIdlrzu777tPqfBm+CNq1a9Xnufnnpy3xR48z8ErP8pt3026jVwTQwo0vpuVsYT7u/W3lLq2JpuMevGpDdf/anu2TmK1kmhKPLy/3+6j5yXq/2ZnlMuyzeql0HzPKZR8rKIwaB9H4KDx2V+NiWZllHXZ5Ql3W0yxg+O6F/paBypOVGNxaUmL8D6tKSuv3H2T1MNUFdro8NAQQQQAABBBBoSgJhJ1Wbkgn3igACCCBQPwXCfrMIAtXP/qNVCCCAAAIIIIBAnQhUN8wQdgLTNi5sEMivCoE9h1aOuPrpteZfqbuTnDrJNvbZdebP3a1TbEu5qG8H0QnLy/p3qvZkla3coJOqfpOvtkqDLo8WVEHJbY9OOuYfKJVVOw+aKha6VMc/tu03FQmClqmKNKFsq6pUZwC4lQM27imR0U+tEb0Pd+vRPkZGDugkM87sLuektKv2v/ivqyDQi9enmaVivFvYsarH6STo7uIjohOY/8jeL29t2CvLNu0zQRWvrbu0jlsFQatDDOneRqaf0U0mnNKlynJjYdvjFwTSNh6PfggKmHkt7XOpf26DC+7Ee6TnUY/RilcXPLZSthUerlKBxAbVvEv5BYVLIo1jO6YiVb7Q4/3GXqR3j3tNG3LQsEFQ2MjdX/s9r7hUPs0pNmPq7Q17JWtPiZm8d9tZHU/3/G51mbDPuDumw45LN0DlhrbckJo3vBB2fGm7g6rI2dDJ769Kle+cm1jpFsP0Wdj7q+57oDbXDutiQyQaVvlw5hATWtUt6J7ssxR2HOh+3qWxInnr/m5ALyhw5wb8vM+1bVukpcH0faxLc333tc3mvde5TUuzxNSYjM6BoV33+Yn2/FfHx29f/Uav2XXALME29195Fcti+S1HGM3TPb/tb33W/Ma7ty3q9MAHOfLLd7dVCibZ/TRE9PDoVPnLF7tFw5iRAtR+96nvqZGzV8umgkOVlnlzx1/Q0nbudzKmRXOZf32ajB4YX1t6jkcAAQQQQAABBBqUQNhJ1QZ1UzQWAQQQQKBRCoT9ZhEEapTdz00hgAACCCCAAALHBMJOqh7vikCRKnZoO4NCJjpB+ae/75DfLs+VnftLq3SrVrTQZVK+d15i6GCLXWZFT+ZdMkf/TKtcTH4+01QM+MvEAVUmMnXCTP91vVYsen/jPtHAUtBWkyCQtajOGPZOpOqyIfe+ky1PfbarYtLTPZ8uAfLHa/pGnKj1Xv9kB4G0UoKOg6Xr94pWdwna/EJW2mfvbSw0FRO0Uop3WZQWzZvJNenx8uiYfhXLtVT32fFO0Gv76rofbB94x5XXorZBoEghFxuUy913uGKpLTdcEqm6T9CYihYEsPftLm8YJtih17PvtqDwk75jXliRJ//39x2ycudB3yWFbLvrIgjktjvsM16TIJCe+5nPd8uMlzdIUodWFct0ucEQb3ghbODFdXXHon1mVu484Fs5J0yfRXvuavoeqM21w7rYa3SMbRkqCGTPG3Yc6H5+y8QFeev+NqCnAdiwm19Fr0hBIHteN/yoQcvZ4/uJVh/z205kEMi9vi6rOP65daIBQe9SaNHGr/c+bGg3KDwV5L1ixwG5640t8tHmY+FVDTdflR4vv7wsxfx/uzRetMCm3/ltkMl9Z7gV3iJVa3PfDdUNIYUdW+yHAAIIIIAAAgjUZ4Gwk6r1+R5oGwIIIIBA0xAI+80iCNQ0xgN3iQACCCCAAAJNVCDapKplOd5BoLAVgYKWL9OggVZ/WbyuQOav3FNRcUfbr8t8/PaKVPnueZWrTwR1uV2ORavjeJeu0WPs5J7f0jVB1WW6xLWU1PhYubhfBxOueX1tgfz6/ZwaVQSa+uIGs0RHn/jWsnzmEElsf6yqRE02rUCwevdBeXX1Hnll9R7RCUi7RIpO1FbnX/2HCQLZJXS8QZXaTMLrfT+/Ik9umZ9VKaShE6Y6AXtBagfRcaNVmdQu2vI9Gtx6N6tQXlq5x1R70Ylhu10+oJPMv2GgWd4l7LNjK6P4BYHseeuqH6obSNDr13VFIFtRa8GqPcZdn6Ed+0vlwsdWSnbhoYpwUJjxerwrAtmqOB9tKfJd5s+v6piGwjQod2qPOLNU0/m9O8h3Fm0yFTrqIgj0WU6xjHxytRQcPCK/uryX/OjC5DBUFfuEHZd6gA1taWUn+z6zQUc3HBTtO+DXQL+KQLbakT6XuuSYVoZxt5P5HqjNtcM+dzZw0alNuCDQbz7IkZ++uVXi27SUpdMz5IzkttUaC9G83We1Oic+M7mdLL0l3YRS7BYmCKT7uktQJcS1lFduGmSWv/JudRUE0u/5NxZkiT7ri6YO8l1u03ttd7lI9+8m0Tzd87hLA0ZadrU67rrv+vwSufjxVaaSU7QAtd+5/fopzJKkei53yb9I37Pq3hP7I4AAAggggAACDUUg7KRqQ7kf2okAAggg0HgFwn6zCAI13jHAnSGAAAIIIIAAAqHDDMc7CHT7sER55IpU3x7ZVVxqJr7W7j4o3/h6d/nzmL5Re06X+nhpZb58/7VNJsgxPLWDLJo2SHQ5r2jbHYs3y+8+2l4xMe7ubyf3tOKMLgs2ICG20umWrCuQ8XMyTSBFJzf/cHUfExjQ8IC72TBRTSoC2clhXV7mrRkZckr3uGi3FPr3okNHzfIo97ydbe6hOv/qP0wQKGgc1WYS/l/bi2XUk2tEx0lal1j532v6mvBPqxaVze0yO9GCQC6WTnzq5O/MBVkmXOZOyIcNXIRx8XZQTfvhyc92ya0vZ0UNDtiwmwaabBDInbjWKh1+1a5sO90lb/wmo22VkS5xMeY5WbG92FTR8guXRBqc1i7SRLq7xJW7X5gxZSfVdVk8bzBF+/5bCzea50Gf32+f00PuHJ5UJXjnvp/cIJD755GeI93vsidWS0HJEbnzgiSZcEqCXPDoSrN8T9j3nWsYdlzqMW6lJrV78fqBMv2lDSZY5y4XZs9vx1e0Z0gDJtfNWWeqzZyT0l4W35xuAnj2+KD3fZg+C7q/2r4HanNtG3DUCnR6r7rMnN8WFIQMuqeFa/aY6jQ6/vyWqYz2Yo/m7S5Dd+WgePnfq/sEVs7TsOK3F20yIdaYFs1MwE/HjN3CBoF0/wfez5F73t5qKq+p1WvTBlUKFek+dRkEGvOXtaJjMlK1G9cyqOJZNE/3HO54CrMsWLS+tL/boF5C3Ffff30Hzng5S/S9/LXEtvLyDQOlTUzziGNQ+9COqbBBID1hTb5nYe+N/RBAAAEEEEAAgfouEHZStb7fB+1DAAEEEGj8AmG/WQSBGv9Y4A4RQAABBBBAoAkLhJ00Pt5BIL8KA7ZbdImOK59eY/5F//OT02SrsjueAAAgAElEQVT8kATzr+E1TPO3rUXym1G9ZfoZ3Xx70U5aDe4WJ+9+Y7BoZZ5Im1YAGTl7jWzZe8g3ZGPbopOXOonmnWyzAR+tGPLurYNFlyrybrrUxzXPrDVLUdUkCOSGMMJObNo26LI5MxdslM0Fh+QvE/vLRX07VmmfOya04olOKmp1oGhbtAlCDR3c+MJ6EzKoy4pANuCjfbHghoEyYkCnKk11Aw9uiOFIWbn86r1t8tTnu+W0pLYyb3KameT2bnaiVB0W3jRIdHmrMM+Ou49bQeF49YM7+exXscrelw27uRZu/2igSsdvULUpv+VlXDN3CZnHx/aTd7IKTb/POLObWV6tWVXiiM9v706tfZfp04Pc6h3u8xAm2GGXxppxZtWAoRvkGT0w3jwH3nCZ9/puEMj11LHlVwFHj/e+365J71wRoonWD35oYcale5wb2np2Yn+ZMT9LcosOVwl66DGuaaR3j1tpyIbK9FmbMi/ThIOCQi1h+izo/mrzHvDe24vXp8m4wQkR341uX7uBmiAX9x3kff8F3ZNb/aW6z46t9hPJW5evvHPJFt9gj9/YcpcR8wbFqhME0vsd++xaeX/TPnOZey7pKfdcklLpvVBXQSD3XdQ/IVaW3JwufTtXDvB679W9T/seDePpnqe6wdN1eQdl4pxM0f99buIA8/cc7+ZWcLq4b0dZOHWQqU6nm/27h76z/ULKuo87Bt39wj7Xu4tLZeSTa0RDd9HCotH+vsDvCCCAAAIIIIBAQxQIO6naEO+NNiOAAAIINC6BsN8sgkCNq9+5GwQQQAABBBBAoJJA2Enj4x0E0oI5GhC45czKgR53aZ70rm3k7RmDRat32MDOpzn7AysKuIEbDW74BXe8w8FOiA3pHievTUsXrfDgbtYhaCkzu2xXpMk4dxmrmgSB3HvX5cG0nX6BI13u6Npn15rwwg/OT5I7LkiqtBSQTuQ9eV3/KuEGd+K0OhVJ7FJAutyLhh6GJlZexsZdEqYug0C2QpIGgV6bOsg33ORe21vNxA21LJqaLhrY8W52wtytwuQukxIU2HD72g0CeYMSddUPOua1gsib6/dK0KR3JAu3otVPLkoWHefealbu8e5SaV4zGzbS+84uPGzCe94qItFexzZcpvv5hQW08tdtC7Lk2X/uNtWG3p6RIQO7HAvfRQuV2KDOC1/mVQQM3fZoe21lnqCKRO719Vg3HKL/bQMFWk3l55emyE8v6lkp7KDH2wo87hiyASWtmBLUD/ZYrRpzSo84mTdloKR0bBUqoObep60EpZP7YwcnyIJV+Wbs+AXB3PEV9O5xTdzlBXUM6PJwun1w2xDT1qD3b2HJUaluGKe274Fo40XbGvS9dAMa6rL0lgzp5wmbRHr/hTmvvrdevnGQXNSnQxW3rD0lMnL2atFKYhog+Z+r+0hu0bHl+IK83e9I2MCZe4z3PV+dIJC2Sb9PVz+zRrSv9VyvT0uXr/dsV3FvdRUE0hPa77b+f62g98zEAaZSn9+my7fpe0fHq/ahfstS41ub/442ft3z2b8L6LdZgznd2sZEfN25Y0DDgPOmpFX5NtvvSenRsipLLLrv7plndZc/XtO3SuBSg1fj/rLWmGuVslnj+pkQmPt3paDvhrvsqX4Tqvsuj/au53cEEEAAAQQQQKAhCISdVG0I90IbEUAAAQQat0DYbxZBoMY9Drg7BBBAAAEEEGjiArUNArnL8ugSMPov1HVSz25upQTvhLZ7bd1fJ43vHp4k3xuWKB1btzRLMn3r1Y2iE6j62+zx/cy/Qrfb7E93ycxXsszyIhr0+c3I3mZyr3mzZmZZkXvfyZanP99lggxPX9dfJjnHuhOD7oSz/Vf8fkvX2HvVCcygwIk7gT8yrZP87spUSUtoI2Xl5ZK155A8uCzHhBY0GKBbTYJAepxWE9KQT/HhMuncpqU8OKq3TPlaF1OhSCdrn/siT3721lYz4edOTOtk3t1Lt8hvl+eKhq90MvBnl/SUvvGxpo3r8krkjiWbZWnmXrOUj102yprbYIbfb7ayibZJJ1tnX9dfTktsKyVHymTuv/Lk7je2mIl0vU7Pjq3lw5lDJLnDsTBAbSbhvdd9Ynw/c107Dv709x3yh4+3m8lO3bxt1woMl81aLbn7DptwglrqRKxaantfWJEnd72xpcrkqZ7L299/uKqPCVFoH/zh4x3y8LIcKS0rN8vSuEGg49kPbuBA++G/r+4j5/duL0fLRXRZmR+8vtkso+Zn4YY4dHyMyUiQ34zqZcaH248aHtHn/JWbBpkl8Pw2t1/0d78JcXey3/Xxjjf9b23PtNO7mQpgWtlLw1S3v75Z3sgsMLt7gzbRxpSt+KPPiF8FDTfc4b6bOsW2NNXJ/pZdJHct2SKf5xZX3L43CKSek+ZmioZ19BzfH5ZoQnnafg0a/eytY+8o3dwgpHuc3veotHh55IreFe+SFTsOyI+WbpG3NxSaY92QVNh3uttnNgxn/yxSANAdXxpu0HZp9ZzYls0lM/+g3LF4i+kTfcXddFpXeWxsPxNosMvRjRzQyYQI/CpvReszbV/Q/dX2PVCba2u73KXJ9D2iQQxbney5L3absaLPjd97P1Kfue8nrf5y5/Bk+e55PcxSWjoOdWzpu1WDKvpus2HGaN72dx3ndw1PlgdG9vJ9jr1/aEOR+ufucdUNArnvQD2XN1Tovhu0At+3zukRqn26U9tWzeWy/p0qquXo+3jCnEx5N+vY86LPlIZ8NOB3RvKx8NG/dhTLG+v2ilZr07Hr/TtHNE+3cfsPH5Wrn14ryzbvM383CRNC1uPt32n0/+u77r4RKaYqm/s90e+Y+1zZ63rf3d7j9dwa1tXj/cI+7nOtFZPuH5FS8R3Ud9W972wzS/vp3138rh+6c9gRAQQQQAABBBBowAJhJ1Ub8C3SdAQQQACBRiIQ9ptFEKiRdDi3gQACCCCAAAII+AmEnTQOqgik5/ROIse3aSlLp2fIGcltK1XusdcfntpBFk0bZCbbrnp6jakMoBV4ig8flU0Fh6o0Uyc/7xvRS753XmKVahr/8epGeebzXeZcfpuGgDRc9LNLUir963q/IJBOiF43Z50sXb/Xd+kau0yLTrYG/Qt/74SjX5u0+sKNQ7vKfe9tMxOVbtjGTqb6BW2853pl9R65Zf4GE1AJ2nRC+qUbBoouvWa3MG3UdmmISZdMcpdxihQEMhPKb2yR//3rdt/+0NDA3Rcmyy/fzZaOsS3rLAikE6DRxoFeWwNmOoldcPBIlQow81bkya0vZ1WEhfw8ddw+N2mAqTxjN31+pr24wUzG+21axUonZDW04Q26HK9+0HZEuh/tWw2pLVi1xzfspVVFdJkZrZQT9Fyp59MT+pvJ+6DNrR6i+/iFDcIGgTRQcai0zEyse7egZzxasMMusaf9EjRRr2Gfsc+uqwhOea+tgYLrhiSIvn5e/DK/Sh/r/upw80sbZNGaY4Elv/ZrkOfHFyZXqr4U7Tg9j17/P87uIY9ckVrxfgv7Tnfb4YZoNESh1VkuSK1aecYeoxWndNzbQJmfy8RTusifx/SV9v+uqmYrRP3+qlT5zrmJvhbR+kwPCrq/2r4HanPtMC46TnWpxeWb9kmnNpXff9H6TCvfXffcOhP2Cdr0mzF7fH8Zk9HZ7BLJ210iKkx/u9d0q5m5lYSqGwTSc+YdOCKjn1xtwnTeqoDuuyHwpgN+8AZsdTd9r+kyaLP/HWaJdE4N12qATS3t9y/M+LXndKuJadj2mQn9Q92CjmG9joZXg969V6fHy1PX9TdBMO8W5t2tffbC9QNNWNe7Rfs7hfaRhmRnje/ne/1QN8lOCCCAAAIIIIBAAxYIO6nagG+RpiOAAAIINBKBsN8sgkCNpMO5DQQQQAABBBBAwE8g2gSkPSZSEEj/hblWn3nsHztNkEIni+bfMNBMGOmmy5bc8tIG+Wv2fvOvybVCzfKZQ6RtqxYVQSCtpPHnMf3kx0u3yLwV+WbyXCe6rkqPl59d3NP8C3a/TSc09V+ya6jmk+z95jjd9NiL+naQn17c01SHccMs+rtfEMgu/aGVYPyCPlpNZfLzmSYcoxPcQZsaqMUTn+yUzPwSc88avjg7pb18+9wecvWgeBN4unTWKtlWeFgeHt3bVAnRrTpBIN1fJ1IfWZ4jL6zIl+zCQxWVDPp1bi3Tz+gmWtnDTsS77dU2LVpbIA8vy5UVO4orAjC67NoVA+Pl7uHJvuaRgkB6fu0PrVb0n29tlS+2H5BDR8rMUm4aCtBlptbuPiijn1pdp0Egva7ez4sr803QZ+XOg+a6WtFhSPc28v/O7iETT+0ih4+WycjZa0Qn1Wec2c1UYHHHhU486/JCr67eY6q12KoQeo7bhyWZJXe0sol302vrki0PvJ9j+ru8vFxSOraWb53bw4Q0tDqKVqPwq3hzvPpB26iVLX79Xo6pxKLPhY7BYakd5KFRvWVD/kHTpqDAmftcfbR5nxkfGmRIS4g1y/cFjSuvja0eEhQ2CBsE0veDTsxrRYt5X+bJjqJS078XpLaXey5JMVWJvM94tGCHfQdECqbo/WzZe0juf2+bLF5XYK6rm45prWzzwwuSZHC3uIrKUBqC9FsWz/bzQ8tyKp4L2x/6fvNrvx3X72QVykPLcuXv2UUVz6lWFDo/1f/9Fvad7vaVuzSQhgaX3pIedaJfA4haQU0rjdh3T9B717YpM69E3pqR4RtC0PZE6zPdJ9L91eY9UNtrW0910Wp0GqSz43RoYpzcP6KXxLVqLlc8tabK+y9Mn2nI4/FPdhpv+13RZ7J3p9YyfkhnueOCZFNpyjUK8nbDPBf37Wgq+el4DLPZJfX0naff+lnj+svU07tWfLv0HEHLuvmd313Syq1eV9dBIHvtzQWH5M//2CFL1u2VjXtKKp4pvf+MbnGiy2pNOCWh0ncz7Pi113DbHrSMaJC13zdU23Zqj7Zy5/Ak8/cH73KN3m+7vjN+8c62im+7viv17wQapr5+aNeIfe33dwr795e7hifJpf06Rrx+mDHEPggggAACCCCAQEMVCDup2lDvj3YjgAACCDQegbDfLIJAjafPuRMEEEAAAQQQQKBeCYSZ/KxXDaYxCDQSARs402Vn/JbFaiS3yW0ggAACCCCAAAIIIIAAAgggUCcCYSdV6+RinAQBBBBAAIFaCIT9ZhEEqgUyhyKAAAIIIIAAAggECxAEYnQgULcCn+UUy4Q566Rr2xj547V9Ki0J517JLnMzqGubwGXu6rZlnA0BBBBAAAEEEEAAAQQQQACBhisQdlK14d4hLUcAAQQQaCwCYb9ZBIEaS49zHwgggAACCCCAQD0TIAhUzzqE5jR4gV3FpXLx46vMEmzfPS9R/uuK1CpLZulSfSNnrzbL0/ktkdbgEbgBBBBAAAEEEEAAAQQQQAABBOpYIOykah1fltMhgAACCCBQbYGw3yyCQNWm5QAEEEAAAQQQQACBMAIEgcIosQ8C4QXKy0W+tXCjPPqPndK6ZXO5e3iSfG9YonSKbSmHj5bLx1uL5PuLNsmXOw9IQlxLeX1auny9Z7vwF2BPBBBAAAEEEEAAAQQQQAABBJqgQNhJ1SZIwy0jgAACCNQzgbDfLIJA9azjaA4CCCCAAAIIINBYBAgCNZae5D7qk8DekiMyYU6mvJtVGNiszm1ayqzx/eSa9M71qem0BQEEEEAAAQQQQAABBBBAAIF6KRB2UrVeNp5GIYAAAgg0KYGw3yyCQE1qWHCzCCCAAAIIIIDAiRMgCHTirLlS0xI4WlYui9YWyMPLcmXFjmI5UFomLZo3k96dWsv4IZ3ljguSpUtcy6aFwt0igAACCCCAAAIIIIAAAgggUEOBsJOqNTw9hyGAAAIIIFBnAmG/WQSB6oycEyGAAAIIIIAAAggggAACCCCAAAIIIIAAAggggAACCCCAQEMSCDup2pDuibYigAACCDROgbDfLIJAjbP/uSsEEEAAAQQQQAABBBBAAAEEEEAAAQQQQAABBBBAAAEEEIgiEHZSFUgEEEAAAQROtkDYbxZBoJPdU1wfAQQQQAABBBBAAAEEEEAAAQQQQAABBBBAAAEEEEAAAQROikDYSdWT0jguigACCCCAgCMQ9ptFEIhhgwACCCCAAAIIIIAAAggggAACCCCAAAIIIIAAAggggAACTVIg7KRqQ8HZUVQql81aJWt2H5ThqR1kwU0DpVNsyxPe/JdX5cuEOZkyrHd7eW1aunRo3eKEt8HvglOez5QXvsyXiackyNzJafWiTTQinMC+Q0flqqfXyEdbiuTF69Nk3OCEcAeyFwKNSCDsN4sgUCPqdG4FAQQQQAABBBBAAAEEEEAAAQQQQAABBBBAAAEEEEAAAQTCC4SdVA1/xurv+ffs/TL6qdVSWHLUHHxNemeZNyVNWrVoVuVkdt+OsS3lw5lDJLlDq0r7/OHj7fLDxZulb+dYWXJzuvnfk7ERBDoZ6v7XtOGn+hbKqq4QQaDqirF/YxQI+80iCNQYe597QgABBBBAAAEEEEAAAQQQQAABBBBAAAEEEEAAAQQQQACBqAJhJ1WjnqgWO3iDQG1bNZdXbxokF/ftWOWskYJA24sOyyVPrJL8A0fklZsGyXm92teiVbU7lCBQ7fzq8miCQHWpybkQOLkCYb9ZBIFObj9xdQQQQAABBBBAAAEEEEAAAQQQQAABBBBAAAEEEEAAAQQQOEkCYSdVj2fzbLinfesWktEtTt5cvzewKlCkINB9726TBz7Ikdnj+8nkU7sczyZHPTdBoKhE7FBNASoCVROM3RulQNhvFkGgRtn93BQCCCCAAAIIIIAAAggggAACCCCAAAIIIIAAAggggAACCEQTCDupGu08tfndDff879V9ZPr8DVJypMy3KlC0pcFq0466PJYgUF1qci4VIAjEOEBAJOw3iyAQowUBBBBAAAEEEEAAAQQQQAABBBBAAAEEEEAAAQQQQAABBJqkQNhJ1eOJ44Z7lt02RO57N1tmfbrLtyoQQaDa9YRdJmviKQkyd3Ja7U7G0SdUgCDQCeXmYvVUIOw3iyBQPe1AmoUAAggggAACCCCAAAIIIIAAAggggAACCCCAAAIIIIAAAsdXIOyk6vFshTfck1dcKqOeXCPFpUerVAWKFATyq8JTerRcpszLlAWr9sjYwZ1l7qQ0iWnRzPd2vvnKRnn8k51y1/BkeWBkr0r7bNl7SO5/b5ssXlcgO4pKpXkzkZSOreWWM7vJd85NlI6xLSrtXxcVgQpLjsoDH2yTF1bkS3bhISkrF+nRPkbGDU6QH12YLMkdWvnex4HSMvnT33fIH/+6wxynm7Z1/JAE+Txnv7y/aZ94g0DWVfddcnOGnJ3Srsq5o93T0bJyWbS2QB5elisrdhSLtqN1y+YyNDFO7rggSa4a1Fla/dtef/vz33fIvBX5srmgRPIOHDHX0/17dmgl007vKt89L1F0uTi/TY+f88Vu+e+Pt0vWnkNy6EiZxMU0l2GpHeTHFybL+b3bSwvtJBHRJePufSe7yj3b89pz/f6j7ZKZXyJ6H51iW8qotE7yk4uTZXC3uIgWi6amy2c5++VX7+fIX7cWmbZoP/2/s3vI7ecnmXZ5Nx1Hj/5jp3yeWyw795eaa2pzu7aNkYv7dpSfX5oiaV1iKx1GEOh4voU4d0MRCPvNIgjUUHqUdiKAAAIIIIAAAggggAACCCCAAAIIIIAAAggggAACCCCAQJ0KhJ1UrdOLek7mDfcktW8l31q40QQlrknvLPOmpFUESKobBNJLvba2QK6bs066xMXIe98YLAMSKgcsdJ/tRYflkidWSf6BI/LmLRkyNLGtaWV5ucisT3fK7a9vNsEWvy29axtZOHWQ9O381XmjhWaieb65fq9Me3GD7Cou9d21W9sYWXDTQDknpX2l37fuPSTjnlsn/8wtjniJug4C7S05Ije/tEEWrSkIvO4l/TrKghsHSrtWLSRn32E5/9GVou0N2vxcdd8w96hBotnj+5tTRwoCabsnzMmUd7MKfZuhwaT7R6TI7cOSpJmTH7P9q23s0b6VfLCp0AS1vNtNp3WVx8b2qxi/9ndbmSno3jU89MS4fjLp1C4VuxAEivbU8HtTEAj7zSII1BRGA/eIAAIIIIAAAggggAACCCCAAAIIIIAAAggggAACCCCAAAJVBMJOqh5POr9wz7+2F/tWBapJEGjPwSNy+ezVJhzz8Oje8oPzk6rczjOf75YZL2+QC/t0NKEeW8VlyboCGT8n0+z//WGJ8p1ze0hi+1amgss/txfLrfOz5MudB6oElmoTBLL3nnegVG4Y2lV+dklP6Rt/LGSUmX/QhJKWZu6V05PaypLpGdIlrqX5TYNK459bJxoi0qDQI1f0NtWD2sQ0l4OlZfK37CL59sJNsnb3wTqtCKRVl7756kZ56rNdxu3O4cny3fN6mKo6GrR5/B+75KFlOZLerY28Ni1dOrQ+FgSa+sJ6GTO4s7HTKkBawefw0XL5Ynux3PbyMVdvdSYNw4x9dq2patS5TUt5cFRvmfK1LuYeNcz1mw9yZPanu+SqQfEVS58FBYH0WrctyJJn/7m7kldsy+aysaBEfvTGVnlldb7EtGgu869Pk9ED4yvGje1f/QO952mnd5Pbz080/bT/8FF5eHmuuWfdXrlxkKku5G563ZbNm8ltZ3WXgV3amPZr6ExdtHrR05/vktOT2snSW9KNo24EgY7nW4hzNxSBsN8sgkANpUdpJwIIIIAAAggggAACCCCAAAIIIIAAAggggAACCCCAAAII1KlA2EnVOr2o52R+4R4NRdiqQJcP6CTzbxhoAhc1CQLp5X68dKsJZpyZXDlcob9pgOaaZ9aaqi6zxvWXqad3NS10//yP1/SVb3y9e6WqMLrP5oJDJmSkgRe3klBNg0B63zNfyZJZn+4ywaOHRvWuWOLKstlAyD+27ZeXrh9oQi+62cpH6qTLVQ3rXblakO5jK9HUZUWg5Zv3yZVPrzEhnifG9pMbTzvm5266tNr/fLxd7rk0xQSBom3zVuTJ9fPWy/DUDrJo2iBTRUg3G9jSJcOC7lGX23rxy/yK5d2CgkC23RrI8TuX3s/0lzbI8yvyzHJdbkDM9m+f+NYm3DSoa5tKt+SGdu69NMWEucJuWvHogsdWSvHhMlk6PUPOSD5WnYogUFhB9mvMAmG/WQSBGvMo4N4QQAABBBBAAAEEEEAAAQQQQAABBBBAAAEEEEAAAQQQQCBQIOyk6vEkDAr32Mo4hYeOVlRkqWkQSKvMaGBHwz2vTR0kF/XtWHFLNhCS3KGVvHvrYFPxRzd7Lf1vXVJMq+x4Nw3uTHo+U+avzJcXr08zFXh0q2kQKLvwsFz42ErTzrdmZMgp3eN86X/+drbc/942sSETbceNL6w3oZWxgzvL3ElpEtPCWcvq32c5HkEgG7TxC1lFGzd5B47IwtV75L2NhfLJtv1SXFomO/eXmopLummYyVYRCnuP3msGBYGsoQapNFDl5/VG5l4Z85e1piqP2x9h+jfI2rZPg0bvbyyUxev2yl+3FsnO/YfN0nR2CbqOsS1kyc0ZcnZKO3MIQaBoo4nfm4JA2G8WQaCmMBq4RwQQQAABBBBAAAEEEEAAAQQQQAABBBBAAAEEEEAAAQQQqCIQdlL1eNIFhXv8qgJ9ueOAjH5qtXSMbSkfzhwiGt6xW6Rwhi5fNWVepixYtUdmnNlNHh3Tr6K6zx2LN8vvPtpeZRkqd/mnMPfvVn4JExTxO6e1KCw5GuaSFUt8ha1AczyCQNECL343UnToqNy5ZIvM/mxXRejHbz83CBT2Hr3nCQoC2Xb/58U95ReXpfh62+o8Gk5yl/gK079B19Vx/dwXu80Sb7psXdBGECjUI8BOTUwg7DeLIFATGxjcLgIIIIAAAggggAACCCCAAAIIIIAAAggggAACCCCAAAIIHBMIO6l6PL0iVfnxVgXqHBdToyCQtt8undW9XYy8M2Ow9E+Ile1Fh+WSJ1aZSizu0l66f0MNArmVibz9djyDQGGXwNJQ1jdf3ShPfbZLmjcTGZrYVm47q7ucn9pBOsW2kIS4GHlt7R6ZMCezUkWgmlbE8QvkHCkrN+dfuGZPRVUlvzGes++wnP/oStFAUHUrPgUFgbR61E0vbpBDR8pEx6IG00YPjJfenVqLLnmmISm9ZmHJESoCHc8XD+dukAJhv1kEgRpk99JoBBBAAAEEEEAAAQQQQAABBBBAAAEEEEAAAQQQQAABBBCorUDYSdXaXifS8ZGCQN6qQHcPT5Jxz62rdkUgvf7ekiMycvYa+Tx3v8wa11+mnt5Vnvl8t8x4eYNcm1F1Oa0wVV+C7qumx0ayiGTohmR+dXkv+dGFyb67H88g0A1Du8ozE/pHHSpf7jwgI2atlvwDpfLzS1Pkpxf1rKjOZA/28wt7j94GRKsIdPuwRHnkilTfdq/PL5GLH18leQfqpiLQwdIys9TY2xsKZXhqB1lw00Cz7Ji72fARQaCoQ4kdmqBA2G8WQaAmODi4ZQQQQAABBBBAAAEEEEAAAQQQQAABBBBAAAEEEEAAAQQQqP8VgbSP1uUdlMtMcOSI3HFBkvzvX7fXKAik5/rx0q3y0LIcubhvR3l+SppMnpspH27ZJy9dP1CuGhRfaUi8v7FQrnpmrQlqvPeNwTIgITb0kKlpEMgGTzS09NrUQXJR346hrukGTL7x9e7y5zF9fY8LCgJ9llMsI59cLWXl5ZWq0LgnCbonu7Sau4xXpEbbsFNcTItAV79raSWh6+asM5WdJp/aRf4ycUCVAJHfdYOCQD9/O1vuf2+bXNa/o1n2q01M8yqHv5G51wR3dAy8NSNDTukeZ/YJ079+13XDTE+M6yfTz+hW5ZoEgUINeXZqogIEgZpox3PbCCCAAAIIIIAAAggggAACCCCAAAIIIIAAAvCt5KgAACAASURBVAgggAACCCAQTiDspGq4s9Vsr2hVcLQq0N1Lt8hvl+eaQEZx6VFJbN9KPpw5RJI7tKq4aJhwxhfbi+Xy2atFl4b68YU95b73ss053r11sDmnu9kKQp/m7JebTusqj43tJ61aNKtyk0fLyuWJT3fJWT3byWlJbc3vYdrip6VhlynzMmXBqj2BFWP0ODXRa3SMbWmCLLrZ4Elal1jf+9F2TpybKa+s3iMTT0mQuZPTKppgwyfbCg/J85PTZPyQhErN02MfWZ4rP3lza6XlunSn5Zv3yZVPr5HDR8vlibH95MbTula5taw9JfK7D7fLr0f2kjW7Dprl3XRbcnOGnJ3SrtL+em9//scO+fbCTVWuZSs46RJai6amm9+921+3FsnLq/bIw6N7V3Lx3rNtt+706k2DTDjM3fR+Js09tnyY/rZw6iCJ+3dYKEz/RgsCBS2lphWTRs5eLSVHylgarGavFI5qxAJhv1lUBGrEg4BbQwABBBBAAAEEEEAAAQQQQAABBBBAAAEEEEAAAQQQQACBYIGwk6rH0zBaEEivbasC5e47bJrSq1PrGgWB3KCNVoDRSjp3DU+WB0b28r3F51fkyS3zs+TQkTK5ILWD/PzSnnJOSntTPUaruyxZVyD3vpMtO/eXVgpthAmKBJl+vLVIxjy71lRASu/aRu69LEUuH9BJOrRuYdr7t+wiU9nos5z9Mm9KmowbfCy04xqNTOskv7syVdIS2phAyevrCuT+d7eJhkx084ZiXJc+8a1NtaQzktr5Huut/OMGZjQo84vLUuSWM7uZ0JaGqR7/xy5ThSm9Wxt5bVq6CQxd8vgqWbXrgGg7/3BVH+mfEGv+XO/9vneyZdnmfVJWLlWCQHkHjsjoJ1fL57nF0q1tjDxyRW9z/9of24sOy28+yJHZn+4y1Z1s0CmoIpBeb/pLG0T7uHOblvLgqN4y5WtdJLZlc8nMPyh3LN4ib2QWSEyL5jL/+jQZPfCrilFh+jfout9ZtEn+7287JKVjK/nTtX1N3zZv1kw2FhwLSz39+S45UFomHWNbEAQ6ni8ezt0gBcJ+swgCNcjupdEIIIAAAggggAACCCCAAAIIIIAAAggggAACCCCAAAIIIFBbgbCTqrW9TqTjwwSB3KpAeq6aBoH0WF1aSpeY0vBLQlxLefOWDBmaeKySj3fT6876dKfc/vpmE84I2rrEtZQl0zPk9FpWBLLnf3P9Xpn24gbZVVwaeM0WzZvJyzdUXtLMDS55D9TgTNtWzWVTwaEqQSDd1w0geY/VoMyotE4y5195VcI5uq8GtG6Yt94EeIK2S/p1lAU3DpR2rVqY8I0NWHn31wDMhX06mko8fsuNaZhp4px1kplXEnitaad3ldnj+5vfgwI5+puGrbRKki4D57e1btlc7h+RIrcPS6q0DFltgkAb95TI6KfWyIb8qu1v3kxkxIBO8um2/aZqlVsxyV1W7MXrvwqAHc9nk3MjUN8Ewn6zCALVt56jPQgggAACCCCAAAIIIIAAAggggAACCCCAAAIIIIAAAgggcEIEwk6qHs/GhAkC6fXdije1CQK5S36NHdxZ5k5KkxifJb/ce9als37/0XazrNaWvYdEl8rSkMiQ7m1k+hndZMIpXUTDQHYLExSJZlpYctRUjpnzr92SteeQqUqk4Z+0hFiZ/LUucuPQrpIa37rKabRi0J2Lt8hnucXmGF367Lazust3zk2Ub76SJS98me8bBNITrdhxQO5cslmWby4yx/ZoHyMTT+kiuozVO1l7ZcKcTN9wjh6rJovWFsjDy3JlxY5iE5xSo6GJcabq0tWD4k377fb+pn3yoze2mOo+eqy91k8v7inLNhVGvJaee84Xu+W/P95eYaPViIaldpCfXdxTzuvVviK4EykIpG2x59L+zcwvMW3RakYafPrJxckyuFtcFeMw/Rvpuhqc+vGbW+Xllfnm+rbtv768l3RtGyPDH1sphSVHCAJFe0j4vckJhP1mEQRqckODG0YAAQQQQAABBBBAAAEEEEAAAQQQQAABBBBAAAEEEEAAARUIO6mKFgIIIIAAAidbIOw3iyDQye4pro8AAggggAACCCCAAAIIIIAAAggggAACCCCAAAIIIIAAAidFIOyk6klpHBdFAAEEEEDAEQj7zSIIxLBBAAEEEEAAAQQQQAABBBBAAAEEEEAAAQQQQAABBBBAAIEmKRB2UrVJ4nDTCCCAAAL1SiDsN4sgUL3qNhqDAAIIIIAAAggggAACCCCAAAIIIIAAAggggAACCCCAAAInSiDspOqJag/XQQABBBBAIEgg7DeLIBBjCAEEEEAAAQQQQAABBBBAAAEEEEAAAQQQQAABBBBAAAEEmqRA2EnVJonDTSOAAAII1CuBsN8sgkD1qttoDAIIIIAAAggggAACCCCAAAIIIIAAAggggAACCCCAAAIInCiBsJOqJ6o9XAcBBBBAAIEggbDfLIJAjCEEEEAAAQQQQAABBBBAAAEEEEAAAQQQQAABBBBAAAEEEGiSAmEnVZskDjeNAAIIIFCvBMJ+swgC1atuozEIIIAAAggggAACCCCAAAIIIIAAAggggAACCCCAAAIIIHCiBMJOqp6o9nAdBBBAAAEEggTCfrMIAjGGEEAAAQQQQAABBBBAAAEEEEAAAQQQQAABBBBAAAEEEECgSQqEnVRtkjjcNAIIIIBAvRII+80iCFSvuo3GIIAAAggggAACCCCAAAIIIIAAAggggAACCCCAAAIIIIDAiRIIO6l6otrDdRBAAAEEEAgSCPvNIgjEGEIAAQQQQAABBBBAAAEEEEAAAQQQQAABBBBAAAEEEEAAgSYpEHZStUnicNMIIIAAAvVKIOw3iyBQveo2GoMAAggggAACCCCAAAIIIIAAAggggAACCCCAAAIIIIAAAidKIOyk6olqD9dBAAEEEEAgSCDsN4sgEGMIAQQQQAABBBBAAAEEEEAAAQQQQAABBBBAAAEEEEAAAQSapEDYSdUmicNNI4AAAgjUK4Gw3yyCQPWq22gMAggggAACCCCAAAIIIIAAAggggAACCCCAAAIIIIAAAgicKIGwk6onqj1cBwEEEEAAgSCBsN8sgkCMIQQQQAABBBBAAAEEEEAAAQQQQAABBBBAAAEEEEAAAQQQaJICYSdVmyQON40AAgggUK8Ewn6zCALVq26jMQgggAACCCCAAAIIIIAAAggggAACCCCAAAIIIIAAAgggcKIEwk6qnqj2cB0EEEAAAQSCBMJ+swgCMYYQQAABBBBAAAEEEEAAAQQQQAABBBBAAAEEEEAAAQQQQKBJCoSdVG2SONw0AggggEC9Egj7zSIIVK+6jcYggAACCCCAAAIIIIAAAggggAACCCCAAAIIIIAAAggggMCJEgg7qXqi2sN1EEAAAQQQCBII+80iCMQYQgABBBBAAAEEEEAAAQQQQAABBBBAAAEEEEAAAQQQQACBJikQdlK1SeJw0wgggAAC9Uog7DeLIFC96jYagwACCCCAAAIIIIAAAggggAACCCCAAAIIIIAAAggggAACJ0og7KTqiWoP10EAAQQQQCBIIOw3iyAQYwgBBBBAAAEEEEAAAQQQQAABBBBAAAEEEEAAAQQQQAABBJqkQNhJ1SaJw00jgAACCNQrgbDfLIJA9arbaAwCCCCAAAIIIIAAAggggAACCCCAAAIIIIAAAggggAACCJwogbCTqieqPVwHAQQQQACBIIGw3yyCQIwhBBBAAAEEEEAAAQQQQAABBBBAAAEEEEAAAQQQQAABBBBokgJ2UrVPnz7SrFmzJmnATSOAAAII1H+B8vJy2bRpk2lo3759IzaYIFD9709aiAACCCCAAAIIIIAAAggggAACCCCAAAIIIIAAAggggAACx0EgOztbSktLJTk5WVq3bn0crsApEUAAAQQQqL3AoUOHJCcnR2JiYiQlJSXiCQkC1d6bMyCAAAIIIIAAAggggAACCCCAAAIIIIAAAggggAACCCCAQAMU2L17txQVFUmnTp2kc+fODfAOaDICCCCAQFMQ2LNnj+zdu1fat28vXbt2jXjLBIGawojgHhFAAAEEEEAAAQQQQAABBBBAAAEEEEAAAQQQQAABBBBAoIpASUmJ5Obmmj+nKhADBAEEEECgPgrYakDatqSkJImNjY3YTIJA9bEXaRMCCCCAAAIIIIAAAggggAACCCCAAAIIIIAAAggggAACCJwQAVsVSJdb6datG0uEnRB1LoIAAgggEEZAQ0C7du0yy1iGqQak5yQIFEaWfRBAAAEEEEAAAQQQQAABBBBAAAEEEEAAAQQQQAABBBBAoNEK7NixQw4cOGDuT5cJa9u2rbRq1UqaNWvWaO+ZG0MAAQQQqJ8C5eXlcvjwYSkuLjbLgekWFxcnPXr0CNVggkChmNgJAQQQQAABBBBAAAEEEEAAAQQQQAABBBBAAAEEEEAAAQQas4CtDNSY75F7QwABBBBoeAJhKwHZOyMI1PD6mBYjgAACCCCAAAIIIIAAAggggAACCCCAAAIIIIAAAggggMBxECgpKZGioiLR/9VlWNgQQAABBBA4GQK6XGVsbKxZDkz/tzobQaDqaLEvAggggAACCCCAAAIIIIAAAggggAACCCCAAAIIIIAAAggggAACCCCAAAL1VIAgUD3tGJqFAAIIIIAAAggggAACCCCAAAIIIIAAAggggAACCCCAAAIIIIAAAggggEB1BAgCVUeLfRFAAAEEEEAAAQQQQAABBBBAAAEEEEAAAQQQQAABBBBAAAEEEEAAAQQQqKcCBIHqacfQLAQQQAABBBBAAAEEEEAAAQQQQAABBBBAAAEEEEAAAQQQQAABBBBAAAEEqiNAEKg6WuyLAAIIIIAAAggggAACCCCAAAIIIIAAAggggAACCCCAAAIIIIAAAggggEA9FSAIVE87hmYhgAACCCCAAAIIIIAAAggggAACCCCAAAIIIIAAAggggAACCCCAAAIIIFAdAYJA1dFiXwQQQAABBBBAAAEEEEAAAQQQQAABBBBAAAEEEEAAAQQQQAABBBBAAAEE6qkAQaB62jE0CwEEEEAAAQQQQAABBBBAAAEEEEAAAQQQQAABBBBAAAEEEEAAAQQQQACB6ggQBKqOFvsigAACCCCAAAIIIIAAAggggAACCCCAAAIIIIAAAggggAACCCCAAAIIIFBPBQgC1dOOoVkIIIAAAggggAACCCCAAAIIIIAAAggggAACCCCAAAIIIIAAAggggAACCFRHgCBQdbTYFwEEEEAAAQQQQAABBBBAAAEEEEAAAQQQQAABBBBAAAEEEEAAAQQQQACBeipAEKiedgzNQgABBBBAAAEEEEAAAQQQQAABBBBAAAEEEEAAAQQQQAABBBBAAAEEEECgOgIEgaqjxb4IIIAAAggggEAjEVi+eZ9c+fQaKT5cJj07tpJ3ZgyW/gmxjeTuGt5tFJYclbve2CJXpHWSazM6N7wbOMktnvJ8przwZb4M691eXpuWLh1at6h1i+iTWhOe0BMcjzFgb2DL3kPyk6Vb5fvDEuXrPdud0PviYggggAACCCCAAAIIIIAAAggggAACCCCAQHUFCAJVV4z9EUAAAQQQQACBRiDwzVc2yuOf7Ky4k4dH95YfnJ/UCO6s4d3C6l0HZdSTqyVn32F58fo0GTc4oeHdxElucV2HQOiTk9yhNbh8XY8B24R3sgplzLNrJaZFM1lyc4acnUIQqAbdwyEIIIAAAggggAACCCCAAAIIIIAAAgggcAIFCAKdQGwuhQACCCCAAAII1AeB7UWH5ZInVsmmgkNyelJb+Xv2fjkzuZ0svSVdOsW2rA9NbFJtUP/RT60WrUBDEKhmXV/XIRD6pGb9cDKPqusxYO/l5VX5MmFOpnSMbUEQ6GR2MNdGAAEEEEAAAQQQQAABBBBAAAEEEEAAgdACBIFCU7EjAggggAACCCDQOASe+Xy3zHh5g3Rv10ruuaSn/GDxZjlSVi4vXT9QrhoU3zhusgHdBaGT+tdZ9En965NoLSIIFE2I3xFAAAEEEEAAAQQQQAABBBBAAAEEEECgqQgQBGoqPc19IoAAAggggAACIlJ6tFyum7NOXltbIJf17yhPXddfxjy7Tj7N2S9jB3eWuZPSzBI4bCdOgNDJibMOeyX6JKxU/dmPIFD96QtaggACCCCAAAIIIIAAAggggAACCCCAAAInV4Ag0Mn15+oIIIAAAggggMAJFfhie7FcPnu15B84Ig+P7i0/OD9Jfrx0qzy0LEcS4lrKm7dkyNDEtr5tskvk9OrUWpbdNkTW5x2Un7y5VT7PLZajZeXSo32MTDyli9x7aYpZRse72Yl6/f3KQfEyc0GWaHtiWzaX8UMS5MFRvaV7uxhzWHm5yHsbC+XX7+fI37OL5EBpmbRu2Vz6dW4t3zsvUa4f2lXiYpr7tnNDfok8uCxHFq8rkB1FpWYfXfLstKS2ctfwJLm0X0dp0dw/7KTLcz3wwTZ5YUW+ZBcekrJykS5xLeWy/p3kJxcny+BucVWuaUMjHWNbyoczh5jqSve8nS2vrSmQvSVHTLuHJsbJ/SN6ycV9O0qzf186Z99hOf/RlbJ176Eq55x4SoLMnZxW8efq8eXOA/L7j3Ll7Q2Fosu7adv0PtISYuWGoV3l/53To4q77bNhvdvLXyYOkHvfyZbnV+SbNuqycL+9IlX0t0ibe3/vzMiQWZ/ukv/72w7Zf/io9OscK/eN6CUTTkmoOEVNDO3B2s9/+vsO+eNfdxh/3fQaP7ukp0w+tYvc+MJ6eeHLfDPG9M/sFikEknfgiDyyPKdSn+rYyegWJ98flmjGXqt/h9/C9kl1xrI+G4vWFsjDy3JlxY7iao3laC8HHRf/3F4sv3pvm7y/cZ8Zb3ZM6L0FPSd63Mdbi+S+97bJJ9n7K47r3am1TDu9q3zn3ETfZ9gdT4umpsvKnQfkR29skc9yi+XQkTLzDtGxaN8B3v5s1qyZZHRtIw+N7i0j+neqeBb0Pu040/+/5OYMaRPTXO5cslmWby4y59Zn+Kr0ePnlZSmi7Qx6v+h4fm1aunRoXfkdVN13ihsG817LO/5q6hmtf/kdAQQQQAABBBBAAAEEEEAAAQQQQAABBBCoiQBBoJqocQwCCCCAAAIIINBABWzop2vbGHlrRoac0j3OhHFsOOiu4cnywMhevndnQwA9O7YyS4g9/skuEwDybikdW8lLNwyUM5PbVfrJhieuGBhvwj0aRrKbBmQWTh1kwj1Fh47KN1/ZKC98mWfCLn6bhnpevmGgaCjJ3eatyJNbX84yYYug7abTuspjY/tVhD/sfm+u3yvTXtwgu4qPhYe8mwZ67h+RIrcPS/INMGgQ6IfnJ8k9b28VDcN4N80e/fzSFPnpRT3N8WFDJ4ePlssdizebgEyQh14rvWsbY9i3c2zFpW2fDekeZ+5XQ1t2ixb8svvZQERcTAsZ3L2NCSLZTatHuUvK1dRQz7dxT4lc88xaWbP7oK//1enxUnKkXN5avzd0EOhv2UUy9tl1gX2qFxqe2kEW3DTQBE3C9knYsZy777DcMG+9LNu8L3A86lieNyXNBJ6qs4UZF+f2ai8vTEmTpA6tKk4d5vnSZ1iDaHq8u9nxpH9+QWoH+e2Hub7vADWdfV1/uW1Blryb9dV4sefSsNLvrkyVb53To+L0bhBo6mndZNanO32fYw0Zzh7fX8ZkdK7UtkhhsDD37H2nhA0ChTl3kGd1+pt9EUAAAQQQQAABBBBAAAEEEEAAAQQQQACBsAIEgcJKsR8CCCCAAAIIINDABbRayMjZa6osA6ahGQ1gaAWetC6x8u6tgyWx/VfBAXvbNgRg/1snt/94TV8ZMaCTCQM898VuueuNLSYEo+dZOj2jUlDHTtTr8XqshnG0KsiWvYfk4JEyE2TRcIOGB579525T2WT6Gd3k3kt7mvYcLC2Tuf/Kk7vf2CJ7Dh6pFODQc2oloEtnrZJthYdlZFonEzRIS2hjQjdaQecHr2+Wl1bmm+bPGtdfpp7etaJHtTrKmGfXmnCSBml+f2Wqua+Y5s0kM/+g3LF4i7yRWSAxLZrL7PH9THUau9nAgAYCmjdrJontY+Th0alybUZn0UIzn+Tsl+kvbZDMvBJp26q5vD4t3YQovMer24vXp8m4wV9V19F9/vDxdvnh4s1m92mnd5P7RqQYDzVfl1cidyzZLEsz95rftSrQ/1zdp+Lcbp9pkOlHFybLHRckmWNX7zpoqgJFWwrODURomEnboJWEtGLLZzn75WuJbU2AqzaGOjY1sKOBGT3XLy5LkW98vbv5/1rx5tb5WaYikt3CVARyx7sG3p4Y309OS2xrxpX+9tCyXHlk+bEgizcAF21psDBj2b0nvea3z+khdw5PMn2nv/3h4x3y8LIcE3bxe14ivW60As3dS7fIb5fnivbJqLR4eeSK3ma8a6Wm//owVx5clmsq6ehYffK6/iYI5j5fetyYjAT5zahe0jc+VkqOVH6+NCimY/XrPb8K9Nnx1LJ5MykrL5dzUtrLH6/tawKFet07l2yRxz/ZaZquYcN9h47K3cOT5HvDEqVj65byWe5+mTw3UzYVHKryrvEGbzTw89Co3qbCkPppAOxbCzdKduFhU3nI27agIFBt3il6H/aetT1aqejslK88auvZwD8pNB8BBBBAAAEEEEAAAQQQQAABBBBAAAEE6qkAQaB62jE0CwEEEEAAAQQQqGuB19YWyHVz1pnggzcI8z9/3S7ff22zCRV4f7PtcEMlWmFkyc3popVm3G3RmgKZ9HymCSB4wxV2oj7SNZasK5DxczKl9GhZpeo57jXcwIld3kx/t+3ToMV73xgsAxIqV1jR8MUVT60xQQJd/kiX6tJNgxjjn1snWs2mf0KsuS+3qo7u4074e8NSboBBXd6ekSEDu7Sp5LJ88z658uk1Uny4TH51eS8TyLFbpNCJG2a5Jr2zqRxjl7Gyx7v7eJdFcvts7ODOMndSWtTgj3fcue3TKk9Lb0k31XPcrbaGNuzkF7TS67ihGv3vMEEg227tu9emDpKL+nas1ObSo+Vy/bz18tGWfWa5uCfG9TPLuOkWNggUaSzbe9IQy6Nj+snU07pWqiSl13l+RZ7cMj/LPC8/vCBJHhzZu8o+fu8Bt4pXUIWrB97PMdWpNLBlw2f2+dLr/eSiZOPoXSbPfb68Y84dTxoiWzI9wyydZzcN3F3yxCoTelMbDYx997zESrcwf2W+TH4+01i7/eKaa2BOK01dPqBTpWM/yymWq55eYyo8ecdzUBCoNu8U973iFwSqrWddv+M5HwIIIIAAAggggAACCCCAAAIIIIAAAgggoAIEgRgHCCCAAAIIIIBAExDQCiI3vrDeBA96d2otH9w2xFTlsZtbTScoMOKGANwAjsun4Yop8zJlwao9ZmkwNzRiJ+qDgjqRjnWv4d6LG3xxK3csmpou+luYzYZ0tOJQUAhKz+NW/nl+cpqMH3Ksco8bYNAqNn8e07fKZbWCkS6/9s/cYlPh5JkJ/Sv2iRQ60ao92m9b9x6SR8f0rbim9wK6lJpWYukT31qWzxxSUdHJ7TMNumiFpepubvtuH5Yoj1yRWuUUtTF0K1KNHhhvlnzzhp30gjbIpuOkOkEgPf8TY/vJjad9VQEqmkHYIFDQWNZKOBpY+WhLkbjL3nmv6475SNW4vMfd9+42ufedbFMZ581bMmRoYtsqt6TP9Oin1pjKPb++vJdMPKVLxTsg2rXsEoLe87vj6fdXpcp3zq0c8tH70bCh9pXfe8b7vLgVsFzzGWd2M+Eprebl3WzbdInCd2YMNuE93fyCQLV9p+h5gyoCue+hmnpGG4f8jgACCCCAAAIIIIAAAggggAACCCCAAAII1ESAIFBN1DgGAQQQQAABBBBoYAJu0Mdvkt2dMA8KF9gJ8fg2Lc2yX2ckVw0fKMuTn+2SW1/OMksDvTUjwywbpJudqNflhBbfnC5aYcPdtMrHxY+vkrW7D5plofwCNXZ/v2u4VVI6tG4hU77WRWae1V3Su8X5BkvsuWw1JG97vV3shnnc9rkBhqCwjRsMmXhKgsydnFZx+mihkzBDzQZDenVqLR/OHCLJHY6FvGyfqYean9srXDjKvabbvjmTBsgkZ1m0ujBcn19i+l2ryfiFS+w13PERJgjkVqfR6jPXpsfLf5zTQ76e3M5UyYm0ReuTaGPZvSdvW73Xnbciz1QmCttHbthmeGoHWTRtkLRrVflZ8rs3d/zqcmF/mTggsPrQX7cWmepZOm7dPrfjSf38qiy5z7m3OpVtU5CtG7Sbf8NA0WpEftv7GwvlqmfWypGycnnlxkEyKu1Y1SC/IFBt3ynuM+StCFQXnmGebfZBAAEEEEAAAQQQQAABBBBAAAEEEEAAAQSqK0AQqLpi7I8AAggggAACCDRAgf/6MFfuXLLFLAvlTp67t+JWXPEu66X72RCAN2zi5Vi4Zo9ZakuXHIo2Ue8e++XOAzJi1mrZXVwaWtidnNcKHb96f5v84p1sKSv/6hQaAhnSvY2phjPhlC6VljLSvWw1ndAXFRE3zBMtNKLnrcsgkC51lX+gVFbtPCh/yy6StzcUyj+27TfLSwUFgfyWNQp7v2HurzaGYc7vNQwTBNJj3KW37P3quExLiJXJX+siNw7tKqnxratQRGtT0DJU9kTRjncv6IZu3Ao5Qf0TaSxF6tOcfYfl/EdXmupS0cJJus8Fj62UbYWHK+0bVB3HvW5NbayZnmvJzRlydko739vR5cFGPrlaCg4eqRQc87tubd8p7nvP+wzVhWfYZ5D9EEAAAQQQQAABBBBAAAEEEEAAAQQQQACB6ggQBKqOFvsigAACCCCAAAINUMBdeils8/2WurEhgKCKPvbcQSGI6gQEwrbTOzmvYaD3NhbK3W9sEa0Q5AaC9JwaArkmPd4sO6SVQFm71gAAIABJREFUj3Sz7Qp7Td3vRAaB9J4+3lokGuZ6f+M+2VtyJLCpJysIVBtDd7mpSEEYNwATNgikUCt2HJAfLt4sH2zaJ0c9A6J5M5GzU9rL0xP6S7/Ox5aY0i1akKc6YzlauCfatbydfSKCQEEhlxMRBGrfuoUsv22ICbX5bUFt8+sT1zbs8+19pwTdc3WCQNXZN2w72Q8BBBBAAAEEEEAAAQQQQAABBBBAAAEEEAgSIAjE2EAAAQQQQAABBBq5wPLN++TKp9dI8eGy0HeqAYlZ4/rL1NO7VhxT3YpAWonHXT4oWnjCrfTxq8t7yY8uTA7dXr8dNTDzblahvLRyj7y9Ya/kH/gqQHP5gE6iyw/FxTSXqS9ukOe+2C194lvL8plDJLH9sWW1wm5hghw1rQgUVOWoS1xLSY2PlYv7dZAxGZ3l9bUF8uv3c05aRaDaGIbx076oaRDI9uPB0jITBnp1zR7jpeEMu6V3bSNvzxgsPdrHmD+K1qZoYzna8e7YoiJQQiVz/Y+wFYHcpfj8+qQu3il1EQQKqrAU9h3DfggggAACCCCAAAIIIIAAAggggAACCCCAQHUECAJVR4t9EUAAAQQQQACBBihgl21q26q5PDthgJzZ03/JHb21T7ftl5teXG9CQxf37SgLpw4yYRnd7IS4BmXe+8ZgGZDwVQUVl+V//rpdvv/aZunaNkbempEhp3SPMz9HC09sLzosFzy6UjYVHJJvfL27/HlM3zrT1kCNLhM0c0GWWUYrvk1LWTo9Q85Ibiu/+SBHfvrm1irtDXvxMKGPmgaBlqwrkPFzMs2yX+f1ai9/uLqPnNojzlQ2cjfbxyerIlBtDNfnl8jFj68S7f9IAbBdxaVmv7W7D1ZZ2ira2PLry80Fh+QHizfLq6v3iHJqMOya9M5m12h9Gu167j1FW4bryc92ya0vZ0mH1i1k8c3pcm6v9hGHngaaxvxlrVkSbnhqB1k0bZC0a9WiyjG637jn1sm/thfLuMEJ8ssRKXL57NXyz9ximXxqF/nLxAHSrPIwqjjH+xsL5apn1oqeY86kATLp1C6V3gGRlpqLZhNka/9cl75zA4TeG3sjc6+5f92iLT1YF++UoCDQnoNHau0Z9h3DfggggAACCCCAAAIIIIAAAggggAACCCCAQHUECAJVR4t9EUAAAQQQQACBBiagE+GXPLFKMvNKqgR7/G7FXUZMg0OvT0uXC1I7mF3thLhftSB7rtKj5TJlXqYsWLVHhvVuL69NSzcBB92iBQT02OvmrJPX1haI39JkkeiPlJXLr97bJk99vltOS2or8yanSUyLqikHew9arWjhTYPksv4dxQ09PDy6t/zg/KRq9XK00IierKZBIBvw6d4uRt69dbAM6tqmStvcPjtZQaDaGLo2Vw2Kl5euH+jbd+41wiwNpgGbB97PkS5tW5px2LnNsaXg3M3tuz9e01e+eXZ383O0Po02lt178gbq3Ou7z0vvTq3lg9uGSErH6BWp7nt3m9z7TrapXhUUytuQXyKXzlol2woPm+DUf17cU258Yb08vyIv6vP146Vb5aFlORJ2mSz3nqLZRAsCFZYclbuGJ8sDI3v5Poe2bV4vv+vW5p1iLx4UBNJwYW09q/WiYWcEEEAAAQQQQAABBBBAAAEEEEAAAQQQQCCkAEGgkFDshgACCCCAAAIINESBZz7fLTNe3iBl5SJhQy7uMTPO7CaPjulnKofYCXF1OD2prSyZniG6RJW7acjglvlZUnq0TH57Rap897zEip+jBQR0R/faP7ko2QQYvNVvtGLI9Jc2yMI1e+SUHnEyb8pAE55wwwuLpqabIJJ3+68Pc+XOJVsqVf/RJcRGzl4jn+bsN8uDaWjEL3Dz0ZYiufbZtdKqRTMTFrrjgmOBoWihEd2npkEgu+RWpMCHNdeqQScrCFRbwz98vF1+uHizxLRoLrPH9zMVa9xNzz/22XWybPM+88dhgkB2LOn4eWJsP7nxtK+WubPn1tCZhs90c6vLROvTMGPZ3pNeX5+hqad1rVKBx+27mWd1Fw0jBVXpcT2+2F5sqtHocnc3ndZVHhvbz4xLu2lI5ZfvZssv390mCXEt5c1bMmRoYltxK0wFPV8fby2SMc+uNed2l9DTcweFYty2RbMJEwRK6tBK3p6RIQO7VA6+uW3zegVdtzbvlGj3XFvPhvhNoc0IIIAAAggggAACCCCAAAIIIIAAAgggUP8FCALV/z6ihQgggAACCCCAQI0E3CWEenZsJe/MGCz9A5bzci/gVhFyj3ODQLq/Lvn1xPh+clpiW9GqNI9/slN+/na2+f+6ZNGCmwZKp9ivgkLRAgJ6Tg35TJqbaUI+WnloVFq8PHJFb0lLaCNl5eWyYscB+dHSLWZZJN3uuaSn3HNJiglPrMs7KJfNWi25+w6bYNCDo3qbpZ7axDQ3QZwXVuTJXW9sEa04csPQrjJrXL+KyjPvbSw0IR9dEk0rx+ixU77WxRyrIZTnvsiTn7211RyrYaGlt2RIv87HlkaLFhrRfSIFgXTJshGzVsvu4lLxhjPcEMPItE7yuytTKyyy9hySB5flyLP/3C1HNeklctKCQHrt2hi6QR+tQnPfiF4mOKNLXqnPt17dKBoCsVuYIFDegSMy+snV8nlusalso+e8YWgXMyb12Xgnq1C+vXCjZBcerlK9KlKfaBvCjGX3njQM9O1zesidw5NMFR/97Q8f75CHl+WY50WfyyU3p0vff4+paA+8Bn3uXrpFfrs81zwnOp7VJDW+tTn3f3+0XR5clmuWlPvhBUny4Mje5hnR5+u2BVlmzOhxYzIS5Dejeknf+FgpOVImc/+VJ3e/sUV02SsNEL1y0yCzJJ3dTlQQSK+nz7AGo0YM6GQuP39lvvzg9c2iS8T5eQX1SW3eKXpddykyb6Crtp7R+pnfEUAAAQQQQAABBBBAAAEEEEAAAQQQQACBmggQBKqJGscggAACCCCAAAINQMCtGjJ2cGeZO8l/uSy/W7HVdfQ3W0nIhgA0HHNOSnv5YFOhqTTk3c7q2U7mTUkzoRR3CxOe0P01yHDzSxtk0ZqCQGUNMfzH2T3kkStSK1VCmbciT259OcuEK4I2DSk9N2mAaNURd3tl9R65Zf4GE/YJ2jSc8NINA+XM5HYVu9Q2CORW07En1TYumjZIdMmzCXMy5d2sY8Env02XUbtxaFe5771tEhfTXJbcnCFnpxxrX5jgRrShHOb+7DlqaqjHb9xTItc8s1bW7D5YpUna35f06yhf7jggO/eXhqoIpCf5W3aRqSSk4ZFIfi9cP9AE2+wWqU80nBR2LGso7YZ56ysqGQX1n/f60fpEf9cQyh2LN8uf/r7D9zlUM60W9L/X9DXjwm5Fh46KLjn3wpd5vsfpft3axsjTE/qbikDuFmY8RbMJUxFIwz/LNu0zQSbvpmGpuZMHVHoGdZ9I163NO8VdYs22RYNXz0zo///bu/c4u8ryXuDPzCQzk3vI/TYhhBAI94sIKIJcrHgKLYIKglWkUrDqae2nh+rxtJTSWuqxtR7thaIoiiiiFIoKVoiAUFS8cEuAQBIgNxJymwxJZiaZmfNZi+4xl5nJ2pmZPWvv/d3/QDJrv+/zfp83s/5Yv8+70j/2xzNLn11DgAABAgQIECBAgAABAgQIECBAgACBYgUEgYoVcz0BAgQIECBAoEwECmGe4XU18Z1LDo1zDzsgc+W7PqxPQi8/vHxBGkZJQinJ6So/uGxBbGntiKvveSkW/3dwY/7Exviz02fGRUdP2i2cU5h0XwGBXYtLTrhJTmz5zEOr42crWrqDPcmryE6dMzY+dcas9CSinl6jtGpLe1z/4Kq4a/HGSE43SsJKDcNq48ipI+Ljb54RFx45scf6kvmTU2Q++5NV8e0nN8SK5rbu7x48oSE+eMKUuOLEqTGmoW43xyxBmb5OBEoGW7qxNS7/zgvx6IrX0tN9klOHfnLlkenpMUmo6d9+vja+9NjaWLKhNf15Euw4qWlMfPSUaXHeYQfE8k1tcdaXF8XK5vbdXgGXJbixr02RZX27jrE/hoXvJyGsLzy6Jm76xbrUv6amJpJ99cm3zoy3zBkbp9+4KF7e3JY5CJSMWxjz5l+9Gi9tbkv9khN6knEvf0PPPd1XT4rdy3c/uyk+89CqeHzNtjTcknU/7qs3yclAyUlJSQjskRe3pHslGfvY6SPj6tNmpntjz1frJWP29L0sJln2075ssgSBbr9kfsybOCI9CeqXq7emrxpsGteQhv+uOmnvf4PJmvY1b39+pzz6cktcccfS9NSx5PdJIaiXhML647mv/vo5AQIECBAgQIAAAQIECBAgQIAAAQIE9kdAEGh/1HyHAAECBAgQIFCFAllCAFXIYsklEkgCXqfe8HQaBPrSBQenwSyfyhEoNnBWOSu3EgIECBAgQIAAAQIECBAgQIAAAQIECAysgCDQwHoajQABAgQIECBQsQKCQBXb2iFd2GvtHXHBLc/Fi5va4g9PnhZ//ObpPdbzwLLmOPdrz6avS7vzfYfFOfN3f23VkC7C5P0WEATqN6EBCBAgQIAAAQIECBAgQIAAAQIECBAgkAoIAtkIBAgQIECAAAECmQQEgTIxuWg/BK66c1nc+NjaOGb6qPjhBxfE5FHDdxulvaMrPvidF+JbT66P+ZMaY+GHjkhfm+ZTOQKCQJXTSyshQIAAAQIECBAgQIAAAQIECBAgQGBoBQSBhtbf7AQIECBAgACBshEQBCqbVpVdofc8tykuvHVJtO3sjLfPHx+f++05MX/iiHQdyza1xnULV8Y3Hn81/fNfnT07PvnWmWW3RgX3LSAIZIcQIECAAAECBAgQIECAAAECBAgQIEBgYAQEgQbG0SgECBAgQIAAgYoXEASq+BYP2QK7uiKuf3BVXHP/iujo7OqxjrramvjIydPi7845MOrraoasVhMPjoAg0OC4GpUAAQIECBAgQIAAAQIECBAgQIAAgeoTEASqvp5bMQECBAgQIEBgvwQEgfaLzZeKEFi0blt8+ser4r4XNsf6bTvTb04aOSxOnTM2PnXGrDhu+qiokQEqQrR8LhUEKp9eqZQAAQIECBAgQIAAAQIECBAgQIAAgXwLCALluz+qI0CAAAECBAgQIECAAAECBAgQIECAAAECBAgQIECAAAECBAgQIJBJQBAoE5OLCBAgQIAAAQIECBAgQIAAAQIECBAgQIAAAQIECBAgQIAAAQIECORbQBAo3/1RHQECBAgQIECAAAECBAgQIECAAAECBAgQIECAAAECJRJ49OWW+NqvX40Hlm2JZRtbY2dnV4lmNg0BAgQIEHhdYFhtTcyd0BhvnTs23n/c5Dhl9piiaASBiuJyMQECBAgQIECAAAECBAgQIECAAAECBAgQIECAAAEClSjw4buWxb/9fG0lLs2aCBAgQKCMBf7gjVPjX353buYVCAJlpnIhAQIECBAgQIAAAQIECBAgQIAAAQIECBAgQIAAAQKVKHD6jYvi4Re3VOLSrIkAAQIEKkDg1Dlj48Erjsi0EkGgTEwuIkCAAAECBAgQIECAAAECBAgQIECAAAECBAgQIECgEgWcBFSJXbUmAgQIVJ5A1pOBBIEqr/dWRIAAAQIECBAgQIAAAQIECBAgQIAAAQIECBAgQIBABoFHX26JU294OsOVLiFAgAABAkMv8PCVR8Yps8f0WYgg0ND3SQUECBAgQIAAAQIECBAgQIAAAQIECBAgQIAAAQIECAyBgNOAhgDdlAQIECCw3wJZTgUSBNpvXl8kQIAAAQIECBAgQIAAAQIECBAgQIAAAQIECBAgQKCcBRZ87vFYsn57OS9B7QQIECBQRQLzJ42IZz5+bJ8rFgSqog1hqQQIECBAgAABAgQIECBAgAABAgQIECBAgAABAgQI/Eag4c9/Gjs7u5AQIECAAIGyEBhWWxNt153cZ62CQGXRSkUSIECAAAECBAgQIECAAAECBAgQIECAAAECBAgQIDDQAnWfenSghzQeAQIECBAYVIGOvzmlz/EFgQaV3+AECBAgQIAAAQIECBAgQIAAAQIECBAgQIAAAQIECORVQBAor51RFwECBAj0JiAIZG8QIECAAAECBAgQIECAAAECBAgQIECAAAECBAgQIECgBwFBINuCAAECBMpNQBCo3DqmXgIECBAgQIAAAQIECBAgQIAAAQIECBAgQIAAAQIESiIgCFQSZpMQIECAwAAKCAINIKahCBAgQIAAAQIECBAgQIAAAQIECBAgQIAAAQIECBCoHAFBoMrppZUQIECgWgQEgaql09ZJgAABAgQIECBAgAABAgQIECBAgAABAgQIECBAgEBRAoJARXG5mAABAgRyICAIlIMmKIEAAQIECBAgQIAAAQIECBAgQIAAAQIECBAgQIAAgfwJCALlrycqIkCAAIG+BQSB7BACBAgQIECAAAECBAgQIECAAAECBAgQIECAAAECBAj0ICAIZFsQIECAQLkJCAKVW8fUS4AAAQIECBAgQIAAAQIECBAgQIAAAQIECBAgQIBASQQEgUrCbBICBAgQGEABQaABxDQUAQIECBAgQIAAAQIECBAgQIAAAQIECBAgQIAAAQKVIyAIVDm9tBICBAhUi4AgULV02joJECBAgAABAgQIECBAgAABAgQIECBAgAABAgQIEChKQBCoKC4XEyBAgEAOBASBctAEJRAgQIAAAQIECBAgQIAAAQIECBAgQIAAAQIECBAgkD8BQaD89URFBAgQINC3gCCQHUKAAAECBAgQIECAAAECBAgQIECAAAECBAgQIECAAIEeBASBbAsCBAgQKDcBQaBy65h6CRAgQIAAAQIECBAgQIAAAQIECBAgQIAAAQIECBAoiYAgUEmYTUKAAAECAyggCDSAmIYiQIAAAQIECBAgQIAAAQIECBAgQIAAAQIECBAgQKByBASBKqeXVkKAAIFqERAEqpZOWycBAgQIECBAgAABAgQIECBAgAABAgQIECBAgAABAkUJCAIVxeViAgQIEMiBgCBQDpqgBAIECBAgQIAAAQIECBAgQIAAAQIECBAgQIAAAQIE8icgCJS/nqiIAAECBPoWEASyQwgQIECAAAECBAgQIECAAAECBAgQIECAAAECBAgQINCDgCCQbUGAAAEC5SYgCFRuHVMvAQIECBAgQIAAAQIECBAgQIAAAQIECBAgQIAAAQIlERAEKgmzSQgQIEBgAAUEgQYQ01AECBAgQIAAAQIECBAgQIAAAQIECBAgQIAAAQIECFSOgCBQ5fTSSggQIFAtAoJA1dJp6yRAgAABAgQIECBAgAABAgQIECBAgAABAgQIECBAoCgBQaCiuFxMgAABAjkQEATKQROUQIAAAQIECBAgQIAAAQIECBAgQIAAAQIECBAgQIBA/gQEgbL35MZ3HhyXv2FKrNrSHh+4/YX48bLm7F92JQECBAgMmIAg0IBRGogAAQIECBAgQIAAAQIECBAgQIAAAQIECBAgQIAAgUoSyEMQ6Nqzm+Lq02ZGfV1NdHZF3PjY2vjDu5b1yvzhk6bF9efMjtH1dek1N/1iXVzx70u7r991vD1/1p/eCQL1R893CRAgMHACgkADZ2kkAgQIECBAgAABAgQIECBAgAABAgQIECBAgAABAgQqSCBvQaCE9vkNrXHBLc/G4nXbe5T+0eWHx5kHj+v+mSBQeWzIM+aOi5vfPS9mjq3fK7xVHitQJQECeREQBMpLJ9RBgAABAgQIECBAgAABAgQIECBAgAABAgQIECBAgECuBPIUBKqriejoiqiJiM89sjo++cOX97J67zGT4gvnHRTjGoel19XU7H0i0GABOxGof7KCQP3z820CBH4jIAhkNxAgQIAAAQIECBAgQIAAAQIECBAgQIAAAQIECBAgQKAHgTwFgdp2dsaiddvi5KYx8dTabfGeW5+LJetbd6v6GxcdEhcdNSmWbmyNaWOGp68HG8jXf/W1SQSB+vdPSBCof36+TYDAbwQEgewGAgQIECBAgAABAgQIECBAgAABAgQIECBAgAABAgQI9CCQtyDQDT9fG1edNDWG1dbEdQtXxvUPruqu+pz54+OmC+fFuMa6+OovX41Lj50UYxoEgcplYwsClUun1Ekg/wKCQPnvkQoJECBAgAABAgQIECBAgAABAgQIECBAgAABAgQIEBgCgbwFgT569/L40BumxFvmjI1fr94aZ3xpUbS0daQy//y7c+OKE6fG8xu2xz88vCY++44DewwCve+4yfHF8w6KhmG18ZmHVsU1963olt31VJ8P3bE03n7I+LjgiAkxc2x91NXWxLYdnfHoyy3xFz9aET9d0bJbR/rz3WSgL/7OQfG2eeNj+pj6GDm8Nn2tWVdXxPadnbF8U2v828/XxhcffWW/d0FyktLHT50eSeBmfGNdup6dnV2xork9vvv0hvjCo2tiZXN79/hJiOoTp8+Mi46eFE3j6tPwVUdnV6zbuiN+8Nzm+KuFK3a7PvninrYvbW6LPzxpWiyYMiIah9Wm8yWnNX32J6vTk5oKn4Jdb4tLepz0/pZfvxq/s2BC/Mmp02PBlJExpr427WPyScbe3NoRDyxrjmvvXxGL123fbytfJECgvAUEgcq7f6onQIAAAQIECBAgQIAAAQIECBAgQIAAAQIECBAgQGCQBPIYBJo1tj7+/MxZ0dEZ8an/fDkNsBw+ZUTc8b7DYs74hvjcI6tj0brtadinpxOBsgSBNm7fmQaMZo9rSAM5e36efGVbXHrbkt3CJoUwy/58Nxn/qT86Nl1Hb58k6HLr4+vjg999oehuf/CEKfHpt8+OKaOG9/rdJ9ZsjeO/+GT688Tt9vfOj7Pnje9x/ck1z29ojT/+3vK4d8nm7jF3tU0CP4dMbEwDRHt+NrfujP/9w5cjOeEp+RQTBLr27Ka4+rSZUV/XQ2P+e6I0gHTXst1qKxrNFwgQKFsBQaCybZ3CCRAgQIAAAQIECBAgQIAAAQIECBAgQIAAAQIECBAYTIE8BoHuWrwxfvyhI+K4GaPiJy9uibfeuCj+9u2z4+NvnhErt7TH+257PuZNauxXECgxTYI3yalDX/3VuvjG4+vj+Bmj4i/OaorT5oxNyf/1Z6/Ex+5e3s2/a5il2O8mg/ziI0dHR1dX/PuijXH/0uZ4bOVraSDnnUdMiD960/Q4Ztqo9DSey7/7QlEBl+QEoK+8a156qk/rzs64+5lN8fcPr07Hf+8xk+Jjp0yPE2aOiiXrW+Oozz+eruer75oXlxwzKWprauJnK1vSk4i++cT6SF6/9pGTp8VvHTI+Dfj8YtVrcfaXF3efylQIAiV1J6cZJf349pPrU8MtbR3xydNnxe8dNzlG1dfGr1ZvjRP/6fXgUfLJ+mqwa85qiiTY9NDy5vj+c5vjB89tSuc/cdbo9O+TukfX18VtT62PS297fjD/eRibAIGcCggC5bQxyiJAgAABAgQIECBAgAABAgQIECBAgAABAgQIECBAYGgF8hgESl4PVQj+bN3RkZ4sk7wS7Jjpo+LGx9amJ8HsGkhJXkF1xb8v7YbMciJQc2tH+nqpz//Xmt0asGtYZeHS5njbTYu7f14IAu3Pd/fV5STg8o/nzonhtTXxtw+uiusWrtzXV7p//o2LDomLjpoUOzq74h8eXp2eorTn51NnzIq3zRuXhqqSsM9NF86LqaOHx4+XNcc7b3muO+hT+N7X33NIXHz0pGjv6Exruf7BVemPCraj6uvi9qfWx5V3Ltvruz+6/PA48+BxsWpLe3zg9hfSOZJP1iDQvhZ+/+8fHm+dOy6eWrstjv1/T+zrcj8nQKACBQSBKrCplkSAAAECBAgQIECAAAECBAgQIECAAAECBAgQIECAQP8F8hoEKrwKLHn1VBL4mDehMZJXchWCJf0NAu0ZUtlVsvAKr8XrtnefoJP8vBAE2p/vFsZP1nXlG6elp9vMOaAhRg6vjRHDa7tfr9Xe0RWfeWhVXHPfikzNTU7meeSqI+OIKSPjufXb4/yvP5ue/NPX57q3zY4/fcuM2NHRFZ/84UvxTz99Za/L33XkxPiX8+fGhBHD0hOGzr/l2fSavkJWhUEKTskpPh+9e3kkwa7kU2wQ6EMnTo1zDz0gDp08Ig0tDa+riRHDartfZbZnfzKBuYgAgYoQEASqiDZaBAECBAgQIECAAAECBAgQIECAAAECBAgQIECAAAECAy2Q1yBQss5//t256UlAtTWRvoZq11dBDWYQqHCizf4EgXr7bhLYSdZzwRETonFYba9tLDYI1NcJRr1NUgjqrGlpj8u+80Lc98LrJ/bs+knq/emHj4rDJo/Y7RVfWYJA157dFFefNjPadnbuVxDo0mMnxzVnzYq5BzR2h356Wosg0ED/NjAegfIREAQqn16plAABAgQIECBAgAABAgQIECBAgAABAgQIECBAgACBEgrkOQh0ctOYuPXiQ+LA8Q3paUAf/Y/lcduT61OdcgsCfemCg+P9x02Outqa2LajMx5b+Vr810st8ez67bGquT1mjquPL553UDQMqy3qRKBiT9lJ7JJXiSWv/errZKPkup5ORhrsIFCynq+8a140jatPw18vN7fFwy9uiUdeaonNrR3xyEtb4isXzktfPSYIVMJfFKYikDMBQaCcNUQ5BAgQIECAAAECBAgQIECAAAECBAgQIECAAAECBAjkQyDPQaBEKAmtXHTUpLhnyaY472uvv54q+ZRTECh5Ddi3Lp6fvgpsZXN7XHnn0rh3yebdNkCWgE1PO2bXINCPnt8c53z1mX1urMKJQOu27ogr7lga33t2017fmT+pMe5+/4KYN7GxpCcCfeG8g+Kqk6ZFV1dX3PrE+vTEoj0/vZ26tM+Fu4AAgYoREASqmFZaCAECBAgQIECAAAECBAgQIECAAAECBAgQIECAAAECAymQ9yBQb2stpyDQrmGOp7ClAAAgAElEQVSdbz+1Id77rSV7LWt/g0C7BnYWrdsWb/7Xp6OlraPPLXLd22bHn75lRnR0dsW1C1fE/31o9V7Xv+vIifEv58+NCSOGxd3PbIrzb3k9hJWlzv68GixLSEkQaCB/AxiLQHkKCAKVZ99UTYAAAQIECBAgQIAAAQIECBAgQIAAAQIECBAgQIDAIAsIAjXvJdxb0KQQUunrlVo9fXfXINDCpc3xtpsW7zXn/zptRvzFmU0xrLamqFeDJQMVTk3a0dkV//Dw6vjUf7681/hJ+Oetc8fGW254Os6ZPz5uunBeTB09PH3l1m/f/Mxe4aHkBKMkDNTW0RnXLVwZ1z+4Kh2zP0GgXU9GemBZc5z15b0dCsZb2jrij7+3PG7+1au7rWXWuPq4/ZJD442zRns12CD/bjA8gTwLCALluTtqI0CAAAECBAgQIECAAAECBAgQIECAAAECBAgQIEBgyAQEgQY/CJQ096cfPiqSIExyWs/Xf/1q/N1Dq6K5tSMuPXZSXHb8lDhuxqg0BNTe0VV0EOj8wyekp/dMGTU8tu/ojDsWbYgvPPpKPLbytXjvMZPiY6dMjxNmjool61vjqM8/nu61r7/nkLj46ElRExG/XrM1DRB984n1aUgoOS3oLXPGpvX8YtVrcfaXF3cHhfoTBErmfewjR8fxM0ala//HR1bH5x5Zs1sI6U9OnRHJiUIjhtXGE69sTUNIdy7emNpd9capce6CCTFp5LB0DYvXbe9ez5D9AzIxAQJDIiAINCTsJiVAgAABAgQIECBAgAABAgQIECBAgAABAgQIECBAIO8CgkClCQJd+cap8em3z47xja+HWHb9dHVFLN/UGjPG1kdtTfEnAiVjJScK/dlpM+OAEXuPX5jriTVb4/gvPpn+MTlZJzkV6My546ImSQP18Hl+Q2t6Ks+9SzZ3/7S/QaBrzmqKq0+bEY3DanebMQlIffTu5XHX4o3x3UsP7bWu5LpN23fG7PENgkB5/+WiPgKDKCAINIi4hiZAgAABAgQIECBAgAABAgQIECBAgAABAgQIECBAoHwFBIFKEwRKdsilx05OAzsLJo9IT9vZ2dkVK5rb4yu/XBcrm9vi8+ceFA3Daos+Eaiw+05uGhMfP3V6JK8iG99YF3W7zHHbk+vT13slQZrCZ0xDXXzi9Jlx0dGTomlcfVpTR2dXrNu6I37w3Ob4q4UrYmVz+26bu79BoGSwq0+bGR87ZVr6arJCjWtadqSho+T0n6SuL5x3UJx72AHdwamW9o74r5daUpv/c8asOPPgcYJA5ftrR+UE+i0gCNRvQgMQIECAAAECBAgQIECAAAECBAgQIECAAAECBAgQIFCJAnkIAlWiqzURIECAwOAJCAINnq2RCRAgQIAAAQIECBAgQIAAAQIECBAgQIAAAQIECBAoYwFBoDJuntIJECBQpQKCQFXaeMsmQIAAAQIECBAgQIAAAQIECBAgQIAAAQIECBAgQKBvAUEgO4QAAQIEyk1AEKjcOqZeAgQIECBAgAABAgQIECBAgAABAgQIECBAgAABAgRKIiAIVBJmkxAgQIDAAAoIAg0gpqEIECBAgAABAgQIECBAgAABAgQIECBAgAABAgQIEKgcAUGgyumllRAgQKBaBASBqqXT1kmAAAECBAgQIECAAAECBAgQIECAAAECBAgQIECAQFECgkBFcbmYAAECBHIgIAiUgyYogQABAgQIECBAgAABAgQIECBAgAABAgQIECBAgACB/AkIAuWvJyoiQIAAgb4FBIHsEAIECBAgQIAAAQIECBAgQIAAAQIECBAgQIAAAQIECPQgIAhkWxAgQIBAuQkIApVbx9RLgAABAgQIECBAgAABAgQIECBAgAABAgQIECBAgEBJBASBSsJsEgIECBAYQAFBoAHENBQBAgQIECBAgAABAgQIECBAgAABAgQIECBAgAABApUjIAhUOb20EgIECFSLgCBQtXTaOgkQIECAAAECBAgQIECAAAECBAgQIECAAAECBAgQKEpAEKgoLhcTIECAQA4EBIFy0AQlECBAgAABAgQIECBAgAABAgQIECBAgAABAgQIECCQPwFBoPz1REUECBAg0LeAIJAdQoAAAQIECBAgQIAAAQIECBAgQIAAAQIECBAgQIAAgR4EBIFsCwIECBAoNwFBoHLrmHoJECBAgAABAgQIECBAgAABAgQIECBAgAABAgQIECiJgCBQSZhNQoAAAQIDKCAINICYhiJAgAABAgQIECBAgAABAgQIECBAgAABAgQIECBAoHIEBIEqp5dWQoAAgWoREASqlk5bJwECBAgQIECAAAECBAgQIECAAAECBAgQIECAAAECRQkIAhXF5WICBAgQyIGAIFAOmqAEAgQIECBAgAABAgQIECBAgAABAgQIECBAgAABAgTyJyAIlL+eqIgAAQIE+hYQBLJDCBAgQIAAAQIECBAgQIAAAQIECBAgQIAAAQIECBAg0IOAIJBtQYAAAQLlJiAIVG4dUy8BAgQIECBAgAABAgQIECBAgAABAgQIECBAgAABAiUREAQqCbNJCBAgQGAABQSBBhDTUAQIECBAgAABAgQIECBAgAABAgQIECBAgAABAgQIVI6AIFDl9NJKCBAgUC0CgkDV0mnrJECAAAECBAgQIECAAAECBAgQIECAAAECBAgQIECgKAFBoKK4XEyAAAECORAQBMpBE5RAgAABAgQIECBAgAABAgQIECBAgAABAgQIECBAgED+BASB8tcTFREgQIBA3wKCQHYIAQIECBAgQIAAAQIECBAgQIAAAQIECBAgQIAAAQIEehAQBLItCBAgQKDcBASByq1j6iVAgAABAgQIECBAgAABAgQIECBAgAABAgQIECBAoCQCgkAlYTYJAQIECAyggCDQAGIaigABAgQIECBAgAABAgQIECBAgAABAgQIECBAgACByhEQBKqcXloJAQIEqkVAEKhaOm2dBAgQIECAAAECBAgQIECAAAECBAgQIECAAAECBAgUJSAIVBSXiwkQIEAgBwKCQDloghIIECBAgAABAgQIECBAgAABAgQIECBAgAABAgQIEMifgCBQ/nqiIgIECBDoW0AQyA4hQIAAAQIECBAgQIAAAQIECBAgQIAAAQIECBAgQIBADwKCQLYFAQIECJSbgCBQuXVMvQQIECBAgAABAgQIECBAgAABAgQIECBAgAABAgQIlERg2bJlJZnHJAQIECBAYKAE5s6d2+dQNV1dXV0DNZlxCBAgQIAAAQIECBAgQIAAAQIECBAgQIAAAQIECBAgUC4CgkDl0il1EiBAgEBBQBDIXiBAgAABAgQIECBAgAABAgQIECBAgAABAgQIECBAgEAPAoUg0L4eqsIjQIAAAQJDLZD1nuVEoKHulPkJECBAgAABAgQIECBAgAABAgQIECBAgAABAgQIEBgSgawPVYekOJMSIECAAIFdBLLeswSBbBsCBAgQIECAAAECBAgQIECAAAECBAgQIECAAAECBKpSIOtD1arEsWgCBAgQyJVA1nuWIFCu2qYYAgQIECBAgAABAgQIECBAgAABAgQIECBAgAABAgRKJZD1oWqp6jEPAQIECBDoTSDrPUsQyB4iQIAAAQIECBAgQIAAAQIECBAgQIAAAQIECBAgQKAqBbI+VK1KHIsmQIAAgVwJZL1nCQLlqm2KIUCAAAECBAgQIECAAAECBAgQIECAAAECBAgQIECgVAJZH6qWqh7zECBAgACB3gSy3rMEgewhAgQIECBAgAABAgQIECBAgAABAgQIECBAgAABAgSqUiDrQ9WqxLFoAgQIEMiVQNZ7liBQrtqmGAIECBAgQIAAAQIECBAgQIAAAQIECBAgQIAAAQIESiWQ9aFqqeoxDwECBAgQ6E0g6z1LEMgeIkCAAAECBAgQIECAAAECBAgQIECAAAECBAgQIECgKgWyPlStShyLJkCAAIFcCWS9ZwkC5aptiiFAgAABAgQIECBAgAABAgQIECBAgAABAgQIECBAoFQCWR+qlqoe8xAgQIAAgd4Est6zBIHsIQIECBAgQIAAAQIECBAgQIAAAQIECBAgQIAAAQIEqlIg60PVqsSxaAIECBDIlUDWe5YgUK7aphgCBAgQIECAAAECBAgQIECAAAECBAgQIECAAAECBEolkPWhaqnqMQ8BAgQIEOhNIOs9SxDIHiJAgAABAgQIECBAgAABAgQIECBAgAABAgQIECBAoCoFsj5UrUociyZAgACBXAlkvWcJAuWqbYohQIAAAQIECBAgQIAAAQIECBAgQIAAAQIECBAgQKBUAlkfqpaqHvMQIECAAIHeBLLeswSB7CECBAgQIECAAAECBAgQIECAAAECBAgQIECAAAECBKpSIOtD1arEsWgCBAgQyJVA1nuWIFCu2qYYAgQIECBAgAABAgQIECBAgAABAgQIECBAgAABAgRKJZD1oWqp6jEPAQIECBDoTSDrPUsQyB4iQIAAAQIECBAgQIAAAQIECBAgQIAAAQIECBAgQKAqBbI+VK1KHIsmQIAAgVwJZL1nCQLlqm2KIUCAAAECBAgQIECAAAECBAgQIECAAAECBAgQIECgVAJZH6qWqh7zECBAgACB3gSy3rMEgewhAgQIECBAgAABAgQIECBAgAABAgQIECBAgAABAgSqUiDrQ9WqxLFoAgQIEMiVQNZ7liBQrtqmGAIECBAgQIAAAQIECBAgQIAAAQIECBAgQIAAAQIESiWQ9aFqqeoxDwECBAgQ6E0g6z1LEMgeIkCAAAECBAgQIECAAAECBAgQIECAAAECBAgQIECgKgWyPlStShyLJkCAAIFcCWS9ZwkC5aptiiFAgAABAgQIECBAgAABAgQIECBAgAABAgQIECBAoFQCWR+qlqoe8xAgQIAAgd4Est6zBIHsIQIECBAgQIAAAQIECBAgQIAAAQIECBAgQIAAAQIEqlIg60PVqsSxaAIECBDIlUDWe5YgUK7aphgCBAgQIECAAAECBAgQIECAAAECBAgQIECAAAECBEolkPWhaqnqMQ8BAgQIEOhNIOs9SxDIHiJAgAABAgQIECBAgAABAgQIECBAgAABAgQIECBAoCoFsj5UrUociyZAgACBXAlkvWcJAuWqbYohQIAAAQIECBAgQIAAAQIECBAgQIAAAQIECBAgQKBUAlkfqpaqHvMQIECAAIHeBLLeswSB7CECBAgQIECAAAECBAgQIECAAAECBAgQIECAAAECBKpSIOtD1arEsWgCBAgQyJVA1nuWIFCu2qYYAgQIECBAgAABAgQIECBAgAABAgQIECBAgAABAgRKJZD1oWqp6jEPAQIECBDoTSDrPUsQyB4iQIAAAQIECBAgQIAAAQIECBAgQIAAAQIECBAgQKAqBbI+VB1MnJ+teC3e8dXF0dzakWma2y+ZHxccMTHTtS4iQIAAgcoRyHrPEgSqnJ5bCQECBAgQIECAAAECBAgQIECAAAECBAgQIECAAAECRQhkfahaxJBFXzpUQaAtbR1x7s3PxCMvtYRwUdFt8wUCBAiUXCDrPUsQqOStMSEBAgQIECBAgAABAgQIECBAgAABAgQIECBAgAABAnkQyPpQdTBrLQSBkjnuuezwOKlp9GBO1z22IFBJmE1CgACBARPIes8SBBowcgMRIECAAAECBAgQIECAAAECBAgQIECAAAECBAgQIFBOAlkfqg7mmgSBBlPX2AQIEKgcgaz3LEGgyum5lRAgQIAAAQIECBAgQIAAAQIECBAgQIAAAQIECBAgUIRA1oeqRQxZ9KWCQEWT+QIBAgSqUiDrPUsQqCq3h0UTIECAAAECBAgQIECAAAECBAgQIECAAAECBAgQIJD1oepgSvUnCLRqS3ucesPT0dy6M32t2LQxw+Ovf7wy7lq8MTZs2xkjh9fG2+ePj7//H3PiwPEN3cu4Y9GGePetS3pd1uzxDfHwlUfGzLH1Ubj2zQeOie99YEG8uKktrr73pXjkxS2xbUdnFP5+R0dX/P3Dq+P7z26Klc3tsbl1Zzp+UsPcCY3xP980PX7vuMlRX1ez27x7ruGwySPiL+9fEd9+an280rIjxjXWlfSVaYPZa2MTIECgPwJZ71mCQP1R9l0CBAgQIECAAAECBAgQIECAAAECBAgQIECAAAECBMpWIOtD1cFc4EAEgTZv3xm/dcj4+MFzm9Jwzp6feRMb457LFqSBnOSzP0Gg42aMilNmj4kbfr42Ojq7uqcoBIGeWbc93vHVxdHc2tEr15kHj4vbL5kf4xuHdV9TCAIla/jYm6bHjT9fG+u27uj+uSDQYO4+YxMgUE4CWe9ZgkDl1FW1EiBAgAABAgQIECBAgAABAgQIECBAgAABAgQIECAwYAJZH6oO2IQ9DFQIAvUVoNn1a0mQ5oIjJqZ/VQjRvLy5LWprIk6bMzb+/KymeNPsMZEcvHPvks1x1V3LYvWW9rjixKnxr+fP7R5qS1tHnHvzM/HISy1pOKcw5p4l7hoaSk73ufwNU+ITp8+M6WPqd7v0sZWvxSfufSl+/8SpcebccTF19PCoqYnYvqMz7l/aHB/9j2VpvV++YF68//jJ3d/taQ1/944D47jpo6IuWZQPAQIECKQCWe9ZgkA2DAECBAgQIECAAAECBAgQIECAAAECBAgQIECAAAECVSmQ9aHqYOIMRBBoTUt73HD+wfH+4yan4ZtdP9ctXJm+aqtwcs/Yhrr0x8UGgZLXhX3nkkPjhJmj9ovjmvtWpK8tu/TYyfG1d8/rHqMQBErW8Nl3zIkPnzRVAGi/hH2JAIFKF8h6zxIEqvSdYH0ECBAgQIAAAQIECBAgQIAAAQIECBAgQIAAAQIECPQokPWh6mDyDcSrwZpbd8Y9lx0eJzWN3qvUwok+SZDn4SuPjJljXz/Jp9gg0J5Bot5MXtzUFnc/uzF+vGxLPLlma/qqsle37ojC28Tec9TE+ObF87u/XggC9bWGwfQ3NgECBMpFIOs9SxCoXDqqTgIECBAgQIAAAQIECBAgQIAAAQIECBAgQIAAAQIEBlQg60PVAZ10j8EGOwhUGH9c47BBDQIlrx+78s5lce+STd2hn57cBIEGczcZmwCBShbIes8SBKrkXWBtBAgQIECAAAECBAgQIECAAAECBAgQIECAAAECBAj0KpD1oepgElZCECg5XeidX382Hli+JX2t1+kHjY0PnjAlTm4aHSOH18XkUcPi0w+sSl9RJgg0mLvJ2AQIVLJA1nuWIFAl7wJrI0CAAAECBAgQIECAAAECBAgQIECAAAECBAgQIECgV4GsD1UHk7ASgkD3Ltkc59/ybNTW1MRNFx4cFx89aS+y6xauFAQazI1kbAIEKl4g6z1LEKjit4IFEiBAgAABAgQIECBAgAABAgQIECBAgAABAgQIECDQk0DWh6qDqVcJQaA7Fm2Id9+6JI6bMSr+8/LDY8KIYXuRCQIN5i4yNgEC1SCQ9Z4lCFQNu8EaCRAgQIAAAQIECBAgQIAAAQIECBAgQIAAAQIECBDYSyDrQ9XBpBuqIND2HZ3pKT73vdAc/+eMWXHt2U09LrMQ8nnzgWPiex9YEGMb6va6rnDNgeMb4sE/ODKaxtXvdk1HZ1d8/Psvxj/99BWvBhvMzWRsAgQqWiDrPUsQqKK3gcURIECAAAECBAgQIECAAAECBAgQIECAAAECBAgQINCbQNaHqoMpOFRBoGRNV925LG58bG0cdEBDfOu98+OEGaOjpmb31WYJAi1aty1+66bFse61HfGB46fE9eccGJNGDoskbPT95zbFXy9cGU+t3ZYO/J6jJsY3L57fPcmqLe1x6g1PR3PrzrjnssPjpKbRg8ltbAIECJStQNZ7liBQ2bZY4QQIECBAgAABAgQIECBAgAABAgQIECBAgAABAgQI9Ecg60PV/syxr+8WgkDNrR37ujT9+e2XzI8LjpiY/n+WEE1h/HGNw+LhK4+MmWN/c1rPYytfi9+++ZnYsG3nbnPPHt/QfW2WIFBXV8TfPLAyrr1/RXR27b2M5ISggyeOiAeWNQsCZeqyiwgQILC3QNZ7liCQ3UOAAAECBAgQIECAAAECBAgQIECAAAECBAgQIECAQFUKZH2oOpg4QxkEStb15Cvb4iN3LYtfrt4abTs7Y+Tw2jhx1uj49iWHpqf6ZAkCJeMkYaDbnloff3nfili6sTUlaxrXEB8+aVpcddLU+MdH1sRf3r9CEGgwN5OxCRCoaIGs9yxBoIreBhZHgAABAgQIECBAgAABAgQIECBAgAABAgQIECBAgEBvAlkfqhIkQIAAAQJDLZD1niUINNSdMj8BAgQIECBAgAABAgQIECBAgAABAgQIECBAgAABAkMikPWh6pAUZ1ICBAgQILCLQNZ7liCQbUOAAAECBAgQIECAAAECBAgQIECAAAECBAgQIECAQFUKZH2oWpU4Fk2AAAECuRLIes8SBMpV2xRDgAABAgQIECBAgAABAgQIECBAgAABAgQIECBAgECpBLI+VC1VPeYhQIAAAQK9CWS9ZwkC2UMECBAgQIAAAQIECBAgQIAAAQIECBAgQIAAAQIECFSlQNaHqlWJY9EECBAgkCuBrPcsQaBctU0xBAgQIECAAAECBAgQIECAAAECBAgQIECAAAECBAiUSiDrQ9VS1WMeAgQIECDQm0DWe5YgkD1EgAABAgQIECBAgAABAgQIECBAgAABAgQIECBAgEBVCmR9qFqVOBZNgAABArkSyHrPEgTKVdsUQ4AAAQIECBAgQIAAAQIECBAgQIAAAQIECBAgQIBAqQSyPlQtVT3mIUCAAAECvQlkvWcJAtlDBAgQIECAAAECBAgQIECAAAECBAgQIECAAAECBAhUpUDWh6pViWPRBAgQIJArgaz3LEGgXLVNMQQIECBAgAABAgQIECBAgAABAgQIECBAgAABAgQIlEog60PVUtVjHgIECBAg0JtA1nuWIJA9RIAAAQIECBAgQIAAAQIECBAgQIAAAQIECBAgQIBAVQpkfahalTgWTYAAAQK5Esh6zxIEylXbFEOAAAECBAgQIECAAAECBAgQIECAAAECBAgQIECAQKkEsj5ULVU95iFAgAABAr0JZL1nCQLZQwQIECBAgAABAgQIECBAgAABAgQIECBAgAABAgQIVKVA1oeqVYlj0QQIECCQK4Gs9yxBoFy1TTEECBAgQIAAAQIECBAgQIAAAQIECBAgQIAAAQIECJRKIOtD1VLVYx4CBAgQINCbQNZ7liCQPUSAAAECBAgQIECAAAECBAgQIECAAAECBAgQIECAQFUKZH2oWpU4Fk2AAAECuRLIes8SBMpV2xRDgAABAgQIECBAgAABAgQIECBAgAABAgQIECBAgECpBLI+VC1VPeYhQIAAAQK9CWS9ZwkC2UMECBAgQIAAAQIECBAgQIAAAQIECBAgQIAAAQIECFSlQNaHqlWJY9EECBAgkCuBrPcsQaBctU0xBAgQIECAAAECBAgQIECAAAECBAgQIECAAAECBAiUSiDrQ9VS1WMeAgQIECDQm0DWe5YgkD1EgAABAgQIECBAgAABAgQIECBAgAABAgQIECBAgEBVCmR9qFqVOBZNgAABArkSyHrPEgTKVdsUQ4AAAQIECBAgQIAAAQIECBAgQIAAAQIECBAgQIBAqQSyPlQtVT3mIUCAAAECvQlkvWcJAtlDBAgQIECAAAECBAgQIECAAAECBAgQIECAAAECBAhUpUDWh6pViWPRBAgQIJArgaz3LEGgXLVNMQQIECBAgAABAgQIECBAgAABAgQIECBAgAABAgQIlEog60PVUtVjHgIECBAg0JtA1nuWIJA9RIAAAQIECBAgQIAAAQIECBAgQIAAAQIECBAgQIBAVQoUHqoedNBBUVNTU5UGFk2AAAEC+Rfo6uqK5cuXp4XOnTu3z4IFgfLfTxUSIECAAAECBAgQIECAAAECBAgQIECAAAECBAgQIDAIAitWrIgdO3bEzJkzo6GhYRBmMCQBAgQIEOi/QFtbW6xatSqGDx8eTU1NfQ4oCNR/byMQIECAAAECBAgQIECAAAECBAgQIECAAAECBAgQIFCGAq+++mq0tLTE+PHjY8KECWW4AiUTIECAQDUIbNy4MTZv3hxjxoyJyZMn97lkQaBq2BHWSIAAAQIECBAgQIAAAQIECBAgQIAAAQIECBAgQIDAXgKtra2xevXq9O+dCmSDECBAgEAeBQqnASW1zZgxIxobG/ssUxAoj11UEwECBAgQIECAAAECBAgQIECAAAECBAgQIECAAAECJREonAqUvG5lypQpXhFWEnWTECBAgEAWgSQEtG7duvQ1lllOA0rGFATKIusaAgQIECBAgAABAgQIECBAgAABAgQIECBAgAABAgQqVuCVV16Jbdu2petLXhM2atSoqK+vj5qamopds4URIECAQD4Furq6or29PbZu3Zq+Diz5jBw5MqZNm5apYEGgTEwuIkCAAAECBAgQIECAAAECBAgQIECAAAECBAgQIECgkgUKJwNV8hqtjQABAgTKTyDrSUCFlQkClV+PVUyAAAECBAgQIECAAAECBAgQIECAAAECBAgQIECAwCAItLa2RktLSyT/TV7D4kOAAAECBIZCIHldZWNjY/o6sOS/xXwEgYrRci0BAgQIECBAgAABAgQIECBAgAABAgQIECBAgAABAgQIECBAgACBnAoIAuW0McoiQIAAAQIECBAgQIAAAQIECBAgQIAAAQIECBAgQIAAAQIECBAgUIyAIFAxWq4lQIAAAQIECBAgQIAAAQIECBAgQIAAAQIECBAgQIAAAQIECBAgkFMBQaCcNkZZBAgQIECAAAECBAgQIECAAAECBAgQIECAAAECBAgQIECAAAECBIoREAQqRsu1BAgQIECAAAECBAgQIECAAAECBAgQIECAAAECBAgQIECAAD26PdkAAAQeSURBVAECBHIqIAiU08YoiwABAgQIECBAgAABAgQIECBAgAABAgQIECBAgAABAgQIECBAgEAxAoJAxWi5lgABAgQIECBAgAABAgQIECBAgAABAgQIECBAgAABAgQIECBAgEBOBQSBctoYZREgQIAAAQIECBAgQIAAAQIECBAgQIAAAQIECBAgQIAAAQIECBAoRkAQqBgt1xIgQIAAAQIECBAgQIAAAQIECBAgQIAAAQIECBAgQIAAAQIECBDIqYAgUE4boywCBAgQIECAAAECBAgQIECAAAECBAgQIECAAAECBAgQIECAAAECxQgIAhWj5VoCBAgQIECAAAECBAgQIECAAAECBAgQIECAAAECBAgQIECAAAECORUQBMppY5RFgAABAgQIECBAgAABAgQIECBAgAABAgQIECBAgAABAgQIECBAoBgBQaBitFxLgAABAgQIECBAgAABAgQIECBAgAABAgQIECBAgAABAgQIECBAIKcCgkA5bYyyCBAgQIAAAQIECBAgQIAAAQIECBAgQIAAAQIECBAgQIAAAQIECBQjIAhUjJZrCRAgQIAAAQIECBAgQIAAAQIECBAgQIAAAQIECBAgQIAAAQIECORUQBAop41RFgECBAgQIECAAAECBAgQIECAAAECBAgQIECAAAECBAgQIECAAIFiBASBitFyLQECBAgQIECAAAECBAgQIECAAAECBAgQIECAAAECBAgQIECAAIGcCggC5bQxyiJAgAABAgQIECBAgAABAgQIECBAgAABAgQIECBAgAABAgQIECBQjIAgUDFariVAgAABAgQIECBAgAABAgQIECBAgAABAgQIECBAgAABAgQIECCQUwFBoJw2RlkECBAgQIAAAQIECBAgQIAAAQIECBAgQIAAAQIECBAgQIAAAQIEihEQBCpGy7UECBAgQIAAAQIECBAgQIAAAQIECBAgQIAAAQIECBAgQIAAAQIEciogCJTTxiiLAAECBAgQIECAAAECBAgQIECAAAECBAgQIECAAAECBAgQIECAQDECgkDFaLmWAAECBAgQIECAAAECBAgQIECAAAECBAgQIECAAAECBAgQIECAQE4FBIFy2hhlESBAgAABAgQIECBAgAABAgQIECBAgAABAgQIECBAgAABAgQIEChGQBCoGC3XEiBAgAABAgQIECBAgAABAgQIECBAgAABAgQIECBAgAABAgQIEMipgCBQThujLAIECBAgQIAAAQIECBAgQIAAAQIECBAgQIAAAQIECBAgQIAAAQLFCAgCFaPlWgIECBAgQIAAAQIECBAgQIAAAQIECBAgQIAAAQIECBAgQIAAAQI5FRAEymljlEWAAAECBAgQIECAAAECBAgQIECAAAECBAgQIECAAAECBAgQIECgGIH/D3BoEnJrGGxi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01" y="3965955"/>
            <a:ext cx="4767580" cy="2741462"/>
          </a:xfrm>
          <a:prstGeom prst="rect">
            <a:avLst/>
          </a:prstGeom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Seta em curva para baixo 6"/>
          <p:cNvSpPr/>
          <p:nvPr/>
        </p:nvSpPr>
        <p:spPr>
          <a:xfrm>
            <a:off x="4572000" y="623455"/>
            <a:ext cx="1662545" cy="65462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Seta em curva para a direita 7"/>
          <p:cNvSpPr/>
          <p:nvPr/>
        </p:nvSpPr>
        <p:spPr>
          <a:xfrm rot="19079641">
            <a:off x="540327" y="4353791"/>
            <a:ext cx="602673" cy="122612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488</Words>
  <Application>Microsoft Office PowerPoint</Application>
  <PresentationFormat>Apresentação na tela (4:3)</PresentationFormat>
  <Paragraphs>91</Paragraphs>
  <Slides>24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Office Theme</vt:lpstr>
      <vt:lpstr>Ecossistema de Acesso Aberto e Colaborativo de  Recursos Educacionais  Mesa Redonda  Rede de Recursos Educacionais CVSP/BVS</vt:lpstr>
      <vt:lpstr>Apresentação do PowerPoint</vt:lpstr>
      <vt:lpstr>Linhas de ação da BIREME/OPAS</vt:lpstr>
      <vt:lpstr>Apresentação do PowerPoint</vt:lpstr>
      <vt:lpstr>Apresentação do PowerPoint</vt:lpstr>
      <vt:lpstr>Rede REA CVSP / BVS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Há sinergia?</vt:lpstr>
      <vt:lpstr>O ecossistema precisa resolver</vt:lpstr>
      <vt:lpstr>Publicação e Acesso a documentos sobre Zika na BVS (Jul/2015 a jul/2016)</vt:lpstr>
      <vt:lpstr>Apresentação do PowerPoint</vt:lpstr>
      <vt:lpstr>Apresentação do PowerPoint</vt:lpstr>
      <vt:lpstr>Apresentação do PowerPoint</vt:lpstr>
      <vt:lpstr>Apresentação do PowerPoint</vt:lpstr>
      <vt:lpstr>Top 100 documentos + acessado na BVS (agosto/2017)</vt:lpstr>
      <vt:lpstr>Apresentação do PowerPoint</vt:lpstr>
      <vt:lpstr>Apresentação do PowerPoint</vt:lpstr>
      <vt:lpstr>Apresentação do PowerPoint</vt:lpstr>
      <vt:lpstr>Disseminação Seletiva de Informação</vt:lpstr>
      <vt:lpstr>Apresentação do PowerPoint</vt:lpstr>
    </vt:vector>
  </TitlesOfParts>
  <Company>BIREME-OPS-OMS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Pierri</dc:creator>
  <cp:lastModifiedBy>Murasaki, Renato (BIR)</cp:lastModifiedBy>
  <cp:revision>50</cp:revision>
  <dcterms:created xsi:type="dcterms:W3CDTF">2017-03-08T13:12:17Z</dcterms:created>
  <dcterms:modified xsi:type="dcterms:W3CDTF">2017-09-20T14:52:33Z</dcterms:modified>
</cp:coreProperties>
</file>