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ina von Staa" userId="5ba510743404a6b6" providerId="LiveId" clId="{3827AA20-2F67-4B67-BC8F-660485B800A9}"/>
    <pc:docChg chg="undo redo custSel addSld modSld sldOrd">
      <pc:chgData name="Betina von Staa" userId="5ba510743404a6b6" providerId="LiveId" clId="{3827AA20-2F67-4B67-BC8F-660485B800A9}" dt="2017-09-08T22:59:00.185" v="4666" actId="1076"/>
      <pc:docMkLst>
        <pc:docMk/>
      </pc:docMkLst>
      <pc:sldChg chg="modSp add">
        <pc:chgData name="Betina von Staa" userId="5ba510743404a6b6" providerId="LiveId" clId="{3827AA20-2F67-4B67-BC8F-660485B800A9}" dt="2017-09-08T21:37:51.414" v="2000" actId="20577"/>
        <pc:sldMkLst>
          <pc:docMk/>
          <pc:sldMk cId="3183858766" sldId="259"/>
        </pc:sldMkLst>
        <pc:spChg chg="mod">
          <ac:chgData name="Betina von Staa" userId="5ba510743404a6b6" providerId="LiveId" clId="{3827AA20-2F67-4B67-BC8F-660485B800A9}" dt="2017-09-08T21:37:26.817" v="1954" actId="20577"/>
          <ac:spMkLst>
            <pc:docMk/>
            <pc:sldMk cId="3183858766" sldId="259"/>
            <ac:spMk id="2" creationId="{7CE8F6D5-ED34-4A37-B159-B008D454B595}"/>
          </ac:spMkLst>
        </pc:spChg>
        <pc:spChg chg="mod">
          <ac:chgData name="Betina von Staa" userId="5ba510743404a6b6" providerId="LiveId" clId="{3827AA20-2F67-4B67-BC8F-660485B800A9}" dt="2017-09-08T21:37:51.414" v="2000" actId="20577"/>
          <ac:spMkLst>
            <pc:docMk/>
            <pc:sldMk cId="3183858766" sldId="259"/>
            <ac:spMk id="3" creationId="{4DD676FB-F951-43D7-B12F-59D2327423A4}"/>
          </ac:spMkLst>
        </pc:spChg>
      </pc:sldChg>
      <pc:sldChg chg="modSp add ord">
        <pc:chgData name="Betina von Staa" userId="5ba510743404a6b6" providerId="LiveId" clId="{3827AA20-2F67-4B67-BC8F-660485B800A9}" dt="2017-09-08T21:28:31.444" v="1740" actId="14100"/>
        <pc:sldMkLst>
          <pc:docMk/>
          <pc:sldMk cId="69925683" sldId="260"/>
        </pc:sldMkLst>
        <pc:spChg chg="mod">
          <ac:chgData name="Betina von Staa" userId="5ba510743404a6b6" providerId="LiveId" clId="{3827AA20-2F67-4B67-BC8F-660485B800A9}" dt="2017-09-08T21:24:19.005" v="1122" actId="20577"/>
          <ac:spMkLst>
            <pc:docMk/>
            <pc:sldMk cId="69925683" sldId="260"/>
            <ac:spMk id="2" creationId="{D8611F88-5060-4F5B-86D8-6BF6A62AF78F}"/>
          </ac:spMkLst>
        </pc:spChg>
        <pc:spChg chg="mod">
          <ac:chgData name="Betina von Staa" userId="5ba510743404a6b6" providerId="LiveId" clId="{3827AA20-2F67-4B67-BC8F-660485B800A9}" dt="2017-09-08T21:24:44.823" v="1159" actId="20577"/>
          <ac:spMkLst>
            <pc:docMk/>
            <pc:sldMk cId="69925683" sldId="260"/>
            <ac:spMk id="3" creationId="{A097F2E3-4919-4877-A322-9C32E07F2728}"/>
          </ac:spMkLst>
        </pc:spChg>
      </pc:sldChg>
      <pc:sldChg chg="modSp add">
        <pc:chgData name="Betina von Staa" userId="5ba510743404a6b6" providerId="LiveId" clId="{3827AA20-2F67-4B67-BC8F-660485B800A9}" dt="2017-09-08T21:39:19.495" v="2117" actId="20577"/>
        <pc:sldMkLst>
          <pc:docMk/>
          <pc:sldMk cId="2068244660" sldId="261"/>
        </pc:sldMkLst>
        <pc:spChg chg="mod">
          <ac:chgData name="Betina von Staa" userId="5ba510743404a6b6" providerId="LiveId" clId="{3827AA20-2F67-4B67-BC8F-660485B800A9}" dt="2017-09-08T21:39:19.495" v="2117" actId="20577"/>
          <ac:spMkLst>
            <pc:docMk/>
            <pc:sldMk cId="2068244660" sldId="261"/>
            <ac:spMk id="2" creationId="{4F58CD2E-B0DA-4382-868B-497720199C71}"/>
          </ac:spMkLst>
        </pc:spChg>
        <pc:spChg chg="mod">
          <ac:chgData name="Betina von Staa" userId="5ba510743404a6b6" providerId="LiveId" clId="{3827AA20-2F67-4B67-BC8F-660485B800A9}" dt="2017-09-08T21:27:41.214" v="1701" actId="5793"/>
          <ac:spMkLst>
            <pc:docMk/>
            <pc:sldMk cId="2068244660" sldId="261"/>
            <ac:spMk id="3" creationId="{FF5518E1-E2C2-4F67-AFB1-0F02CCD79D1C}"/>
          </ac:spMkLst>
        </pc:spChg>
      </pc:sldChg>
      <pc:sldChg chg="delSp modSp add">
        <pc:chgData name="Betina von Staa" userId="5ba510743404a6b6" providerId="LiveId" clId="{3827AA20-2F67-4B67-BC8F-660485B800A9}" dt="2017-09-08T22:02:32.898" v="2268" actId="14100"/>
        <pc:sldMkLst>
          <pc:docMk/>
          <pc:sldMk cId="2366904545" sldId="262"/>
        </pc:sldMkLst>
        <pc:spChg chg="mod">
          <ac:chgData name="Betina von Staa" userId="5ba510743404a6b6" providerId="LiveId" clId="{3827AA20-2F67-4B67-BC8F-660485B800A9}" dt="2017-09-08T22:02:32.898" v="2268" actId="14100"/>
          <ac:spMkLst>
            <pc:docMk/>
            <pc:sldMk cId="2366904545" sldId="262"/>
            <ac:spMk id="2" creationId="{98EB095D-DDEE-42AD-884E-367848DB0AAB}"/>
          </ac:spMkLst>
        </pc:spChg>
        <pc:spChg chg="del">
          <ac:chgData name="Betina von Staa" userId="5ba510743404a6b6" providerId="LiveId" clId="{3827AA20-2F67-4B67-BC8F-660485B800A9}" dt="2017-09-08T22:02:17.929" v="2264" actId="478"/>
          <ac:spMkLst>
            <pc:docMk/>
            <pc:sldMk cId="2366904545" sldId="262"/>
            <ac:spMk id="3" creationId="{CB4CC1C9-7781-435D-B345-824BEF9D59C8}"/>
          </ac:spMkLst>
        </pc:spChg>
      </pc:sldChg>
      <pc:sldChg chg="addSp delSp modSp add">
        <pc:chgData name="Betina von Staa" userId="5ba510743404a6b6" providerId="LiveId" clId="{3827AA20-2F67-4B67-BC8F-660485B800A9}" dt="2017-09-08T21:32:55.472" v="1789" actId="1076"/>
        <pc:sldMkLst>
          <pc:docMk/>
          <pc:sldMk cId="2209470678" sldId="263"/>
        </pc:sldMkLst>
        <pc:spChg chg="del">
          <ac:chgData name="Betina von Staa" userId="5ba510743404a6b6" providerId="LiveId" clId="{3827AA20-2F67-4B67-BC8F-660485B800A9}" dt="2017-09-08T21:30:45.388" v="1748" actId="478"/>
          <ac:spMkLst>
            <pc:docMk/>
            <pc:sldMk cId="2209470678" sldId="263"/>
            <ac:spMk id="2" creationId="{04CC648D-D782-4CE4-8E37-C0D4290C94D7}"/>
          </ac:spMkLst>
        </pc:spChg>
        <pc:spChg chg="del">
          <ac:chgData name="Betina von Staa" userId="5ba510743404a6b6" providerId="LiveId" clId="{3827AA20-2F67-4B67-BC8F-660485B800A9}" dt="2017-09-08T21:30:28.165" v="1745" actId="1076"/>
          <ac:spMkLst>
            <pc:docMk/>
            <pc:sldMk cId="2209470678" sldId="263"/>
            <ac:spMk id="3" creationId="{EAF91A50-83A6-42AD-A9FD-6B515F3FEB14}"/>
          </ac:spMkLst>
        </pc:spChg>
        <pc:spChg chg="add mod">
          <ac:chgData name="Betina von Staa" userId="5ba510743404a6b6" providerId="LiveId" clId="{3827AA20-2F67-4B67-BC8F-660485B800A9}" dt="2017-09-08T21:32:55.472" v="1789" actId="1076"/>
          <ac:spMkLst>
            <pc:docMk/>
            <pc:sldMk cId="2209470678" sldId="263"/>
            <ac:spMk id="6" creationId="{4674AC70-08F4-4186-998B-2A7C6B4AC204}"/>
          </ac:spMkLst>
        </pc:spChg>
        <pc:picChg chg="add mod">
          <ac:chgData name="Betina von Staa" userId="5ba510743404a6b6" providerId="LiveId" clId="{3827AA20-2F67-4B67-BC8F-660485B800A9}" dt="2017-09-08T21:32:09.222" v="1753" actId="1076"/>
          <ac:picMkLst>
            <pc:docMk/>
            <pc:sldMk cId="2209470678" sldId="263"/>
            <ac:picMk id="4" creationId="{28C34BB9-8A17-41D0-8499-4C21D073A51E}"/>
          </ac:picMkLst>
        </pc:picChg>
        <pc:picChg chg="add mod">
          <ac:chgData name="Betina von Staa" userId="5ba510743404a6b6" providerId="LiveId" clId="{3827AA20-2F67-4B67-BC8F-660485B800A9}" dt="2017-09-08T21:32:01.407" v="1751" actId="1076"/>
          <ac:picMkLst>
            <pc:docMk/>
            <pc:sldMk cId="2209470678" sldId="263"/>
            <ac:picMk id="5" creationId="{C6B0BDDC-1EE0-4E2F-923A-06308DB91CAF}"/>
          </ac:picMkLst>
        </pc:picChg>
      </pc:sldChg>
      <pc:sldChg chg="addSp delSp modSp add">
        <pc:chgData name="Betina von Staa" userId="5ba510743404a6b6" providerId="LiveId" clId="{3827AA20-2F67-4B67-BC8F-660485B800A9}" dt="2017-09-08T21:37:08.218" v="1936" actId="14100"/>
        <pc:sldMkLst>
          <pc:docMk/>
          <pc:sldMk cId="2872764584" sldId="264"/>
        </pc:sldMkLst>
        <pc:spChg chg="mod">
          <ac:chgData name="Betina von Staa" userId="5ba510743404a6b6" providerId="LiveId" clId="{3827AA20-2F67-4B67-BC8F-660485B800A9}" dt="2017-09-08T21:37:08.218" v="1936" actId="14100"/>
          <ac:spMkLst>
            <pc:docMk/>
            <pc:sldMk cId="2872764584" sldId="264"/>
            <ac:spMk id="2" creationId="{85BC18D7-2200-4286-9104-AC9EB76DAF4B}"/>
          </ac:spMkLst>
        </pc:spChg>
        <pc:spChg chg="del">
          <ac:chgData name="Betina von Staa" userId="5ba510743404a6b6" providerId="LiveId" clId="{3827AA20-2F67-4B67-BC8F-660485B800A9}" dt="2017-09-08T21:36:03.409" v="1874" actId="14100"/>
          <ac:spMkLst>
            <pc:docMk/>
            <pc:sldMk cId="2872764584" sldId="264"/>
            <ac:spMk id="3" creationId="{129599D8-9B2F-4C2E-B382-E4CFB5771F3D}"/>
          </ac:spMkLst>
        </pc:spChg>
        <pc:spChg chg="add del mod">
          <ac:chgData name="Betina von Staa" userId="5ba510743404a6b6" providerId="LiveId" clId="{3827AA20-2F67-4B67-BC8F-660485B800A9}" dt="2017-09-08T21:36:35.444" v="1877" actId="478"/>
          <ac:spMkLst>
            <pc:docMk/>
            <pc:sldMk cId="2872764584" sldId="264"/>
            <ac:spMk id="6" creationId="{7D038095-1246-4CB3-B9B7-67692523FBA7}"/>
          </ac:spMkLst>
        </pc:spChg>
        <pc:picChg chg="add del mod">
          <ac:chgData name="Betina von Staa" userId="5ba510743404a6b6" providerId="LiveId" clId="{3827AA20-2F67-4B67-BC8F-660485B800A9}" dt="2017-09-08T21:36:28.865" v="1875" actId="478"/>
          <ac:picMkLst>
            <pc:docMk/>
            <pc:sldMk cId="2872764584" sldId="264"/>
            <ac:picMk id="4" creationId="{29EDCD65-7FAA-4876-8141-61F1E0C1E88E}"/>
          </ac:picMkLst>
        </pc:picChg>
        <pc:picChg chg="add mod">
          <ac:chgData name="Betina von Staa" userId="5ba510743404a6b6" providerId="LiveId" clId="{3827AA20-2F67-4B67-BC8F-660485B800A9}" dt="2017-09-08T21:36:41.093" v="1878" actId="1076"/>
          <ac:picMkLst>
            <pc:docMk/>
            <pc:sldMk cId="2872764584" sldId="264"/>
            <ac:picMk id="7" creationId="{2F0835FE-3E38-4A49-9C41-3EAC6D39EDAD}"/>
          </ac:picMkLst>
        </pc:picChg>
      </pc:sldChg>
      <pc:sldChg chg="modSp add">
        <pc:chgData name="Betina von Staa" userId="5ba510743404a6b6" providerId="LiveId" clId="{3827AA20-2F67-4B67-BC8F-660485B800A9}" dt="2017-09-08T21:59:25.433" v="2208" actId="20577"/>
        <pc:sldMkLst>
          <pc:docMk/>
          <pc:sldMk cId="2430032483" sldId="265"/>
        </pc:sldMkLst>
        <pc:spChg chg="mod">
          <ac:chgData name="Betina von Staa" userId="5ba510743404a6b6" providerId="LiveId" clId="{3827AA20-2F67-4B67-BC8F-660485B800A9}" dt="2017-09-08T21:59:25.433" v="2208" actId="20577"/>
          <ac:spMkLst>
            <pc:docMk/>
            <pc:sldMk cId="2430032483" sldId="265"/>
            <ac:spMk id="3" creationId="{2550BB8A-7B23-4DB1-8890-5DC208C387EB}"/>
          </ac:spMkLst>
        </pc:spChg>
      </pc:sldChg>
      <pc:sldChg chg="addSp delSp modSp add">
        <pc:chgData name="Betina von Staa" userId="5ba510743404a6b6" providerId="LiveId" clId="{3827AA20-2F67-4B67-BC8F-660485B800A9}" dt="2017-09-08T22:02:11.750" v="2263" actId="14100"/>
        <pc:sldMkLst>
          <pc:docMk/>
          <pc:sldMk cId="2200367473" sldId="266"/>
        </pc:sldMkLst>
        <pc:spChg chg="mod">
          <ac:chgData name="Betina von Staa" userId="5ba510743404a6b6" providerId="LiveId" clId="{3827AA20-2F67-4B67-BC8F-660485B800A9}" dt="2017-09-08T22:02:11.750" v="2263" actId="14100"/>
          <ac:spMkLst>
            <pc:docMk/>
            <pc:sldMk cId="2200367473" sldId="266"/>
            <ac:spMk id="2" creationId="{49392CE8-BBFD-4BE3-BEDC-ED33B5ADB2AF}"/>
          </ac:spMkLst>
        </pc:spChg>
        <pc:spChg chg="del">
          <ac:chgData name="Betina von Staa" userId="5ba510743404a6b6" providerId="LiveId" clId="{3827AA20-2F67-4B67-BC8F-660485B800A9}" dt="2017-09-08T22:01:36.935" v="2230" actId="14100"/>
          <ac:spMkLst>
            <pc:docMk/>
            <pc:sldMk cId="2200367473" sldId="266"/>
            <ac:spMk id="3" creationId="{8509B307-57F7-4282-B3E9-7F9B127EC070}"/>
          </ac:spMkLst>
        </pc:spChg>
        <pc:picChg chg="add mod">
          <ac:chgData name="Betina von Staa" userId="5ba510743404a6b6" providerId="LiveId" clId="{3827AA20-2F67-4B67-BC8F-660485B800A9}" dt="2017-09-08T22:01:36.935" v="2230" actId="14100"/>
          <ac:picMkLst>
            <pc:docMk/>
            <pc:sldMk cId="2200367473" sldId="266"/>
            <ac:picMk id="4" creationId="{6482F2A0-7826-4A96-9A1D-7949DBC1C633}"/>
          </ac:picMkLst>
        </pc:picChg>
      </pc:sldChg>
      <pc:sldChg chg="addSp delSp modSp add">
        <pc:chgData name="Betina von Staa" userId="5ba510743404a6b6" providerId="LiveId" clId="{3827AA20-2F67-4B67-BC8F-660485B800A9}" dt="2017-09-08T22:03:58.645" v="2354" actId="14100"/>
        <pc:sldMkLst>
          <pc:docMk/>
          <pc:sldMk cId="206345557" sldId="267"/>
        </pc:sldMkLst>
        <pc:spChg chg="mod">
          <ac:chgData name="Betina von Staa" userId="5ba510743404a6b6" providerId="LiveId" clId="{3827AA20-2F67-4B67-BC8F-660485B800A9}" dt="2017-09-08T22:03:58.645" v="2354" actId="14100"/>
          <ac:spMkLst>
            <pc:docMk/>
            <pc:sldMk cId="206345557" sldId="267"/>
            <ac:spMk id="2" creationId="{22CA532E-E03D-4B62-8C41-2500772F0254}"/>
          </ac:spMkLst>
        </pc:spChg>
        <pc:spChg chg="del">
          <ac:chgData name="Betina von Staa" userId="5ba510743404a6b6" providerId="LiveId" clId="{3827AA20-2F67-4B67-BC8F-660485B800A9}" dt="2017-09-08T22:03:51.057" v="2352" actId="14100"/>
          <ac:spMkLst>
            <pc:docMk/>
            <pc:sldMk cId="206345557" sldId="267"/>
            <ac:spMk id="3" creationId="{DA71F44B-80E9-46D9-B651-B5922772080B}"/>
          </ac:spMkLst>
        </pc:spChg>
        <pc:picChg chg="add mod">
          <ac:chgData name="Betina von Staa" userId="5ba510743404a6b6" providerId="LiveId" clId="{3827AA20-2F67-4B67-BC8F-660485B800A9}" dt="2017-09-08T22:03:54.495" v="2353" actId="14100"/>
          <ac:picMkLst>
            <pc:docMk/>
            <pc:sldMk cId="206345557" sldId="267"/>
            <ac:picMk id="4" creationId="{93B56E0E-DA7D-4E37-A78D-16E05573216A}"/>
          </ac:picMkLst>
        </pc:picChg>
      </pc:sldChg>
      <pc:sldChg chg="addSp delSp modSp add">
        <pc:chgData name="Betina von Staa" userId="5ba510743404a6b6" providerId="LiveId" clId="{3827AA20-2F67-4B67-BC8F-660485B800A9}" dt="2017-09-08T22:05:32.858" v="2430" actId="14100"/>
        <pc:sldMkLst>
          <pc:docMk/>
          <pc:sldMk cId="156674133" sldId="268"/>
        </pc:sldMkLst>
        <pc:spChg chg="mod">
          <ac:chgData name="Betina von Staa" userId="5ba510743404a6b6" providerId="LiveId" clId="{3827AA20-2F67-4B67-BC8F-660485B800A9}" dt="2017-09-08T22:05:32.858" v="2430" actId="14100"/>
          <ac:spMkLst>
            <pc:docMk/>
            <pc:sldMk cId="156674133" sldId="268"/>
            <ac:spMk id="2" creationId="{A5D514D3-D5D4-4DFA-BC4B-899E2235DDCD}"/>
          </ac:spMkLst>
        </pc:spChg>
        <pc:spChg chg="del">
          <ac:chgData name="Betina von Staa" userId="5ba510743404a6b6" providerId="LiveId" clId="{3827AA20-2F67-4B67-BC8F-660485B800A9}" dt="2017-09-08T22:05:10.694" v="2356" actId="14100"/>
          <ac:spMkLst>
            <pc:docMk/>
            <pc:sldMk cId="156674133" sldId="268"/>
            <ac:spMk id="3" creationId="{FB8B11EE-6D76-4B32-A6A6-A4BD11E89062}"/>
          </ac:spMkLst>
        </pc:spChg>
        <pc:picChg chg="add mod">
          <ac:chgData name="Betina von Staa" userId="5ba510743404a6b6" providerId="LiveId" clId="{3827AA20-2F67-4B67-BC8F-660485B800A9}" dt="2017-09-08T22:05:10.694" v="2356" actId="14100"/>
          <ac:picMkLst>
            <pc:docMk/>
            <pc:sldMk cId="156674133" sldId="268"/>
            <ac:picMk id="4" creationId="{F8D9F5C6-5A55-47AE-AD66-3DD312AABA6A}"/>
          </ac:picMkLst>
        </pc:picChg>
      </pc:sldChg>
      <pc:sldChg chg="addSp delSp modSp add">
        <pc:chgData name="Betina von Staa" userId="5ba510743404a6b6" providerId="LiveId" clId="{3827AA20-2F67-4B67-BC8F-660485B800A9}" dt="2017-09-08T22:10:08.624" v="2583" actId="1076"/>
        <pc:sldMkLst>
          <pc:docMk/>
          <pc:sldMk cId="1426541019" sldId="269"/>
        </pc:sldMkLst>
        <pc:spChg chg="mod">
          <ac:chgData name="Betina von Staa" userId="5ba510743404a6b6" providerId="LiveId" clId="{3827AA20-2F67-4B67-BC8F-660485B800A9}" dt="2017-09-08T22:08:10.801" v="2575" actId="1076"/>
          <ac:spMkLst>
            <pc:docMk/>
            <pc:sldMk cId="1426541019" sldId="269"/>
            <ac:spMk id="2" creationId="{8758CF6A-C71E-44E7-BA40-D5D500B3B6DE}"/>
          </ac:spMkLst>
        </pc:spChg>
        <pc:spChg chg="del">
          <ac:chgData name="Betina von Staa" userId="5ba510743404a6b6" providerId="LiveId" clId="{3827AA20-2F67-4B67-BC8F-660485B800A9}" dt="2017-09-08T22:08:02.802" v="2573" actId="478"/>
          <ac:spMkLst>
            <pc:docMk/>
            <pc:sldMk cId="1426541019" sldId="269"/>
            <ac:spMk id="3" creationId="{1B2C7C04-7A17-4BBF-884E-B1414CA2AA3E}"/>
          </ac:spMkLst>
        </pc:spChg>
        <pc:picChg chg="add mod">
          <ac:chgData name="Betina von Staa" userId="5ba510743404a6b6" providerId="LiveId" clId="{3827AA20-2F67-4B67-BC8F-660485B800A9}" dt="2017-09-08T22:08:47.733" v="2578" actId="1076"/>
          <ac:picMkLst>
            <pc:docMk/>
            <pc:sldMk cId="1426541019" sldId="269"/>
            <ac:picMk id="4" creationId="{64CCE941-DB4B-49CB-94DF-54FEFB35D511}"/>
          </ac:picMkLst>
        </pc:picChg>
        <pc:picChg chg="add mod">
          <ac:chgData name="Betina von Staa" userId="5ba510743404a6b6" providerId="LiveId" clId="{3827AA20-2F67-4B67-BC8F-660485B800A9}" dt="2017-09-08T22:10:08.624" v="2583" actId="1076"/>
          <ac:picMkLst>
            <pc:docMk/>
            <pc:sldMk cId="1426541019" sldId="269"/>
            <ac:picMk id="5" creationId="{FC6A3D64-A646-4106-A541-28E4F36BD0CF}"/>
          </ac:picMkLst>
        </pc:picChg>
      </pc:sldChg>
      <pc:sldChg chg="addSp delSp modSp add">
        <pc:chgData name="Betina von Staa" userId="5ba510743404a6b6" providerId="LiveId" clId="{3827AA20-2F67-4B67-BC8F-660485B800A9}" dt="2017-09-08T22:13:44.704" v="2718" actId="14100"/>
        <pc:sldMkLst>
          <pc:docMk/>
          <pc:sldMk cId="3946041396" sldId="270"/>
        </pc:sldMkLst>
        <pc:spChg chg="mod">
          <ac:chgData name="Betina von Staa" userId="5ba510743404a6b6" providerId="LiveId" clId="{3827AA20-2F67-4B67-BC8F-660485B800A9}" dt="2017-09-08T22:13:44.704" v="2718" actId="14100"/>
          <ac:spMkLst>
            <pc:docMk/>
            <pc:sldMk cId="3946041396" sldId="270"/>
            <ac:spMk id="2" creationId="{2BBA8076-7BC6-4780-BE43-CF2EF1408B7A}"/>
          </ac:spMkLst>
        </pc:spChg>
        <pc:spChg chg="del">
          <ac:chgData name="Betina von Staa" userId="5ba510743404a6b6" providerId="LiveId" clId="{3827AA20-2F67-4B67-BC8F-660485B800A9}" dt="2017-09-08T22:13:07.999" v="2672" actId="478"/>
          <ac:spMkLst>
            <pc:docMk/>
            <pc:sldMk cId="3946041396" sldId="270"/>
            <ac:spMk id="3" creationId="{3DF4F836-73DB-4C66-B617-13A5D875DB5B}"/>
          </ac:spMkLst>
        </pc:spChg>
        <pc:spChg chg="add mod">
          <ac:chgData name="Betina von Staa" userId="5ba510743404a6b6" providerId="LiveId" clId="{3827AA20-2F67-4B67-BC8F-660485B800A9}" dt="2017-09-08T22:13:40.140" v="2717" actId="1076"/>
          <ac:spMkLst>
            <pc:docMk/>
            <pc:sldMk cId="3946041396" sldId="270"/>
            <ac:spMk id="5" creationId="{D28B0971-C4B2-4BF7-B82C-1F5751A5E297}"/>
          </ac:spMkLst>
        </pc:spChg>
        <pc:picChg chg="add mod">
          <ac:chgData name="Betina von Staa" userId="5ba510743404a6b6" providerId="LiveId" clId="{3827AA20-2F67-4B67-BC8F-660485B800A9}" dt="2017-09-08T22:13:11.721" v="2673" actId="1076"/>
          <ac:picMkLst>
            <pc:docMk/>
            <pc:sldMk cId="3946041396" sldId="270"/>
            <ac:picMk id="4" creationId="{83B52C71-0475-4EB0-B8D0-61977E54637A}"/>
          </ac:picMkLst>
        </pc:picChg>
      </pc:sldChg>
      <pc:sldChg chg="modSp add">
        <pc:chgData name="Betina von Staa" userId="5ba510743404a6b6" providerId="LiveId" clId="{3827AA20-2F67-4B67-BC8F-660485B800A9}" dt="2017-09-08T22:16:05.961" v="2917" actId="14100"/>
        <pc:sldMkLst>
          <pc:docMk/>
          <pc:sldMk cId="3684755652" sldId="271"/>
        </pc:sldMkLst>
        <pc:spChg chg="mod">
          <ac:chgData name="Betina von Staa" userId="5ba510743404a6b6" providerId="LiveId" clId="{3827AA20-2F67-4B67-BC8F-660485B800A9}" dt="2017-09-08T22:16:02.196" v="2916" actId="14100"/>
          <ac:spMkLst>
            <pc:docMk/>
            <pc:sldMk cId="3684755652" sldId="271"/>
            <ac:spMk id="2" creationId="{01DCF2AB-B24D-4628-B4DD-9B6AA0891990}"/>
          </ac:spMkLst>
        </pc:spChg>
        <pc:spChg chg="mod">
          <ac:chgData name="Betina von Staa" userId="5ba510743404a6b6" providerId="LiveId" clId="{3827AA20-2F67-4B67-BC8F-660485B800A9}" dt="2017-09-08T22:16:05.961" v="2917" actId="14100"/>
          <ac:spMkLst>
            <pc:docMk/>
            <pc:sldMk cId="3684755652" sldId="271"/>
            <ac:spMk id="3" creationId="{D0DBD5B3-D163-4B62-8B54-A9BF0B240CC9}"/>
          </ac:spMkLst>
        </pc:spChg>
      </pc:sldChg>
      <pc:sldChg chg="addSp delSp modSp add">
        <pc:chgData name="Betina von Staa" userId="5ba510743404a6b6" providerId="LiveId" clId="{3827AA20-2F67-4B67-BC8F-660485B800A9}" dt="2017-09-08T22:18:04.354" v="2988" actId="14100"/>
        <pc:sldMkLst>
          <pc:docMk/>
          <pc:sldMk cId="2371725631" sldId="272"/>
        </pc:sldMkLst>
        <pc:spChg chg="mod">
          <ac:chgData name="Betina von Staa" userId="5ba510743404a6b6" providerId="LiveId" clId="{3827AA20-2F67-4B67-BC8F-660485B800A9}" dt="2017-09-08T22:18:04.354" v="2988" actId="14100"/>
          <ac:spMkLst>
            <pc:docMk/>
            <pc:sldMk cId="2371725631" sldId="272"/>
            <ac:spMk id="2" creationId="{FE095E37-F01C-4250-9C5D-8F2CD9D2B6D2}"/>
          </ac:spMkLst>
        </pc:spChg>
        <pc:spChg chg="del">
          <ac:chgData name="Betina von Staa" userId="5ba510743404a6b6" providerId="LiveId" clId="{3827AA20-2F67-4B67-BC8F-660485B800A9}" dt="2017-09-08T22:18:00.340" v="2987" actId="14100"/>
          <ac:spMkLst>
            <pc:docMk/>
            <pc:sldMk cId="2371725631" sldId="272"/>
            <ac:spMk id="3" creationId="{ED2A107D-C096-4B74-9E2C-10F752C0A92F}"/>
          </ac:spMkLst>
        </pc:spChg>
        <pc:picChg chg="add mod">
          <ac:chgData name="Betina von Staa" userId="5ba510743404a6b6" providerId="LiveId" clId="{3827AA20-2F67-4B67-BC8F-660485B800A9}" dt="2017-09-08T22:18:00.340" v="2987" actId="14100"/>
          <ac:picMkLst>
            <pc:docMk/>
            <pc:sldMk cId="2371725631" sldId="272"/>
            <ac:picMk id="4" creationId="{79FB3726-24AB-4205-AD94-C9B776E7F51F}"/>
          </ac:picMkLst>
        </pc:picChg>
      </pc:sldChg>
      <pc:sldChg chg="addSp delSp modSp add">
        <pc:chgData name="Betina von Staa" userId="5ba510743404a6b6" providerId="LiveId" clId="{3827AA20-2F67-4B67-BC8F-660485B800A9}" dt="2017-09-08T22:20:34.560" v="3146" actId="14100"/>
        <pc:sldMkLst>
          <pc:docMk/>
          <pc:sldMk cId="3609765853" sldId="273"/>
        </pc:sldMkLst>
        <pc:spChg chg="mod">
          <ac:chgData name="Betina von Staa" userId="5ba510743404a6b6" providerId="LiveId" clId="{3827AA20-2F67-4B67-BC8F-660485B800A9}" dt="2017-09-08T22:20:34.560" v="3146" actId="14100"/>
          <ac:spMkLst>
            <pc:docMk/>
            <pc:sldMk cId="3609765853" sldId="273"/>
            <ac:spMk id="2" creationId="{D73504F7-D698-4A47-AFE3-002D7894F4AF}"/>
          </ac:spMkLst>
        </pc:spChg>
        <pc:spChg chg="del">
          <ac:chgData name="Betina von Staa" userId="5ba510743404a6b6" providerId="LiveId" clId="{3827AA20-2F67-4B67-BC8F-660485B800A9}" dt="2017-09-08T22:19:37.093" v="2990" actId="14100"/>
          <ac:spMkLst>
            <pc:docMk/>
            <pc:sldMk cId="3609765853" sldId="273"/>
            <ac:spMk id="3" creationId="{FF217C30-000F-4824-9400-AA3EB660327F}"/>
          </ac:spMkLst>
        </pc:spChg>
        <pc:picChg chg="add mod">
          <ac:chgData name="Betina von Staa" userId="5ba510743404a6b6" providerId="LiveId" clId="{3827AA20-2F67-4B67-BC8F-660485B800A9}" dt="2017-09-08T22:19:37.093" v="2990" actId="14100"/>
          <ac:picMkLst>
            <pc:docMk/>
            <pc:sldMk cId="3609765853" sldId="273"/>
            <ac:picMk id="4" creationId="{00304407-1DBD-4549-B323-5C95A7C9BEE6}"/>
          </ac:picMkLst>
        </pc:picChg>
      </pc:sldChg>
      <pc:sldChg chg="addSp delSp modSp add">
        <pc:chgData name="Betina von Staa" userId="5ba510743404a6b6" providerId="LiveId" clId="{3827AA20-2F67-4B67-BC8F-660485B800A9}" dt="2017-09-08T22:22:51.337" v="3230" actId="255"/>
        <pc:sldMkLst>
          <pc:docMk/>
          <pc:sldMk cId="2525296890" sldId="274"/>
        </pc:sldMkLst>
        <pc:spChg chg="mod">
          <ac:chgData name="Betina von Staa" userId="5ba510743404a6b6" providerId="LiveId" clId="{3827AA20-2F67-4B67-BC8F-660485B800A9}" dt="2017-09-08T22:22:12.121" v="3192" actId="255"/>
          <ac:spMkLst>
            <pc:docMk/>
            <pc:sldMk cId="2525296890" sldId="274"/>
            <ac:spMk id="2" creationId="{3705161E-8FD3-451F-A3B1-15D687BDC758}"/>
          </ac:spMkLst>
        </pc:spChg>
        <pc:spChg chg="del">
          <ac:chgData name="Betina von Staa" userId="5ba510743404a6b6" providerId="LiveId" clId="{3827AA20-2F67-4B67-BC8F-660485B800A9}" dt="2017-09-08T22:21:17.166" v="3148" actId="255"/>
          <ac:spMkLst>
            <pc:docMk/>
            <pc:sldMk cId="2525296890" sldId="274"/>
            <ac:spMk id="3" creationId="{3F85BDAF-8C46-42BD-B8AC-62414475C993}"/>
          </ac:spMkLst>
        </pc:spChg>
        <pc:spChg chg="add del mod">
          <ac:chgData name="Betina von Staa" userId="5ba510743404a6b6" providerId="LiveId" clId="{3827AA20-2F67-4B67-BC8F-660485B800A9}" dt="2017-09-08T22:22:06.190" v="3191" actId="478"/>
          <ac:spMkLst>
            <pc:docMk/>
            <pc:sldMk cId="2525296890" sldId="274"/>
            <ac:spMk id="6" creationId="{83E16B5C-BE7F-487C-94FF-DF5A17F061C6}"/>
          </ac:spMkLst>
        </pc:spChg>
        <pc:spChg chg="add mod">
          <ac:chgData name="Betina von Staa" userId="5ba510743404a6b6" providerId="LiveId" clId="{3827AA20-2F67-4B67-BC8F-660485B800A9}" dt="2017-09-08T22:22:51.337" v="3230" actId="255"/>
          <ac:spMkLst>
            <pc:docMk/>
            <pc:sldMk cId="2525296890" sldId="274"/>
            <ac:spMk id="8" creationId="{8A8425B1-6CF4-4C44-A28F-113632D22CC8}"/>
          </ac:spMkLst>
        </pc:spChg>
        <pc:picChg chg="add del mod">
          <ac:chgData name="Betina von Staa" userId="5ba510743404a6b6" providerId="LiveId" clId="{3827AA20-2F67-4B67-BC8F-660485B800A9}" dt="2017-09-08T22:21:56.107" v="3187" actId="478"/>
          <ac:picMkLst>
            <pc:docMk/>
            <pc:sldMk cId="2525296890" sldId="274"/>
            <ac:picMk id="4" creationId="{248C2232-2526-40BD-9434-3EF00B4FDDDB}"/>
          </ac:picMkLst>
        </pc:picChg>
        <pc:picChg chg="add mod">
          <ac:chgData name="Betina von Staa" userId="5ba510743404a6b6" providerId="LiveId" clId="{3827AA20-2F67-4B67-BC8F-660485B800A9}" dt="2017-09-08T22:22:16.860" v="3193" actId="1076"/>
          <ac:picMkLst>
            <pc:docMk/>
            <pc:sldMk cId="2525296890" sldId="274"/>
            <ac:picMk id="7" creationId="{A935E5FA-8BB8-4ACC-9E43-D150499E61F9}"/>
          </ac:picMkLst>
        </pc:picChg>
      </pc:sldChg>
      <pc:sldChg chg="addSp delSp modSp add">
        <pc:chgData name="Betina von Staa" userId="5ba510743404a6b6" providerId="LiveId" clId="{3827AA20-2F67-4B67-BC8F-660485B800A9}" dt="2017-09-08T22:59:00.185" v="4666" actId="1076"/>
        <pc:sldMkLst>
          <pc:docMk/>
          <pc:sldMk cId="2853612105" sldId="275"/>
        </pc:sldMkLst>
        <pc:spChg chg="mod">
          <ac:chgData name="Betina von Staa" userId="5ba510743404a6b6" providerId="LiveId" clId="{3827AA20-2F67-4B67-BC8F-660485B800A9}" dt="2017-09-08T22:57:58.365" v="4657" actId="1076"/>
          <ac:spMkLst>
            <pc:docMk/>
            <pc:sldMk cId="2853612105" sldId="275"/>
            <ac:spMk id="2" creationId="{34F85183-37D2-4CBF-A8D0-590F2EB2EF1C}"/>
          </ac:spMkLst>
        </pc:spChg>
        <pc:spChg chg="del">
          <ac:chgData name="Betina von Staa" userId="5ba510743404a6b6" providerId="LiveId" clId="{3827AA20-2F67-4B67-BC8F-660485B800A9}" dt="2017-09-08T22:23:51.772" v="3278" actId="478"/>
          <ac:spMkLst>
            <pc:docMk/>
            <pc:sldMk cId="2853612105" sldId="275"/>
            <ac:spMk id="3" creationId="{FFA92D88-AF71-49B3-A266-710DC6D8F6EE}"/>
          </ac:spMkLst>
        </pc:spChg>
        <pc:picChg chg="add mod">
          <ac:chgData name="Betina von Staa" userId="5ba510743404a6b6" providerId="LiveId" clId="{3827AA20-2F67-4B67-BC8F-660485B800A9}" dt="2017-09-08T22:58:03.343" v="4658" actId="1076"/>
          <ac:picMkLst>
            <pc:docMk/>
            <pc:sldMk cId="2853612105" sldId="275"/>
            <ac:picMk id="3" creationId="{E032809B-C479-4517-9ABD-899173EDAD22}"/>
          </ac:picMkLst>
        </pc:picChg>
        <pc:picChg chg="add mod">
          <ac:chgData name="Betina von Staa" userId="5ba510743404a6b6" providerId="LiveId" clId="{3827AA20-2F67-4B67-BC8F-660485B800A9}" dt="2017-09-08T22:59:00.185" v="4666" actId="1076"/>
          <ac:picMkLst>
            <pc:docMk/>
            <pc:sldMk cId="2853612105" sldId="275"/>
            <ac:picMk id="4" creationId="{C8FC5EA7-6ADA-42C6-B800-03DE466F3C61}"/>
          </ac:picMkLst>
        </pc:picChg>
      </pc:sldChg>
      <pc:sldChg chg="addSp delSp modSp add">
        <pc:chgData name="Betina von Staa" userId="5ba510743404a6b6" providerId="LiveId" clId="{3827AA20-2F67-4B67-BC8F-660485B800A9}" dt="2017-09-08T22:30:40.195" v="3353" actId="14100"/>
        <pc:sldMkLst>
          <pc:docMk/>
          <pc:sldMk cId="3966973166" sldId="276"/>
        </pc:sldMkLst>
        <pc:spChg chg="mod">
          <ac:chgData name="Betina von Staa" userId="5ba510743404a6b6" providerId="LiveId" clId="{3827AA20-2F67-4B67-BC8F-660485B800A9}" dt="2017-09-08T22:30:40.195" v="3353" actId="14100"/>
          <ac:spMkLst>
            <pc:docMk/>
            <pc:sldMk cId="3966973166" sldId="276"/>
            <ac:spMk id="2" creationId="{0A2F980A-B3F5-43EB-B582-FF5D09D17AFA}"/>
          </ac:spMkLst>
        </pc:spChg>
        <pc:spChg chg="del">
          <ac:chgData name="Betina von Staa" userId="5ba510743404a6b6" providerId="LiveId" clId="{3827AA20-2F67-4B67-BC8F-660485B800A9}" dt="2017-09-08T22:25:48.954" v="3313" actId="478"/>
          <ac:spMkLst>
            <pc:docMk/>
            <pc:sldMk cId="3966973166" sldId="276"/>
            <ac:spMk id="3" creationId="{F1FF1FC0-D03A-4813-8D3A-5E2A35FB89AE}"/>
          </ac:spMkLst>
        </pc:spChg>
        <pc:picChg chg="add del mod">
          <ac:chgData name="Betina von Staa" userId="5ba510743404a6b6" providerId="LiveId" clId="{3827AA20-2F67-4B67-BC8F-660485B800A9}" dt="2017-09-08T22:28:21.411" v="3328" actId="478"/>
          <ac:picMkLst>
            <pc:docMk/>
            <pc:sldMk cId="3966973166" sldId="276"/>
            <ac:picMk id="4" creationId="{ED54FB10-0CDD-4043-89A5-648FED8B4951}"/>
          </ac:picMkLst>
        </pc:picChg>
        <pc:picChg chg="add del">
          <ac:chgData name="Betina von Staa" userId="5ba510743404a6b6" providerId="LiveId" clId="{3827AA20-2F67-4B67-BC8F-660485B800A9}" dt="2017-09-08T22:30:32.828" v="3348" actId="478"/>
          <ac:picMkLst>
            <pc:docMk/>
            <pc:sldMk cId="3966973166" sldId="276"/>
            <ac:picMk id="5" creationId="{6D2B45C3-0A64-4CB6-A66C-3C8586858510}"/>
          </ac:picMkLst>
        </pc:picChg>
        <pc:picChg chg="add del mod">
          <ac:chgData name="Betina von Staa" userId="5ba510743404a6b6" providerId="LiveId" clId="{3827AA20-2F67-4B67-BC8F-660485B800A9}" dt="2017-09-08T22:30:35.203" v="3350" actId="1076"/>
          <ac:picMkLst>
            <pc:docMk/>
            <pc:sldMk cId="3966973166" sldId="276"/>
            <ac:picMk id="6" creationId="{21B10242-DFA4-4F53-9722-B3FD21E29BC7}"/>
          </ac:picMkLst>
        </pc:picChg>
      </pc:sldChg>
      <pc:sldChg chg="addSp delSp modSp add">
        <pc:chgData name="Betina von Staa" userId="5ba510743404a6b6" providerId="LiveId" clId="{3827AA20-2F67-4B67-BC8F-660485B800A9}" dt="2017-09-08T22:31:35.278" v="3370"/>
        <pc:sldMkLst>
          <pc:docMk/>
          <pc:sldMk cId="3313885540" sldId="277"/>
        </pc:sldMkLst>
        <pc:spChg chg="mod">
          <ac:chgData name="Betina von Staa" userId="5ba510743404a6b6" providerId="LiveId" clId="{3827AA20-2F67-4B67-BC8F-660485B800A9}" dt="2017-09-08T22:31:35.278" v="3370"/>
          <ac:spMkLst>
            <pc:docMk/>
            <pc:sldMk cId="3313885540" sldId="277"/>
            <ac:spMk id="2" creationId="{1677C4AC-E7CE-4BEA-ADFA-A22CF48AECF9}"/>
          </ac:spMkLst>
        </pc:spChg>
        <pc:spChg chg="del">
          <ac:chgData name="Betina von Staa" userId="5ba510743404a6b6" providerId="LiveId" clId="{3827AA20-2F67-4B67-BC8F-660485B800A9}" dt="2017-09-08T22:28:02.677" v="3327" actId="14100"/>
          <ac:spMkLst>
            <pc:docMk/>
            <pc:sldMk cId="3313885540" sldId="277"/>
            <ac:spMk id="3" creationId="{1D80CC0D-A535-4C36-AD42-AFD5659947CC}"/>
          </ac:spMkLst>
        </pc:spChg>
        <pc:picChg chg="add mod">
          <ac:chgData name="Betina von Staa" userId="5ba510743404a6b6" providerId="LiveId" clId="{3827AA20-2F67-4B67-BC8F-660485B800A9}" dt="2017-09-08T22:28:02.677" v="3327" actId="14100"/>
          <ac:picMkLst>
            <pc:docMk/>
            <pc:sldMk cId="3313885540" sldId="277"/>
            <ac:picMk id="4" creationId="{AAF7A0CF-233D-4EC1-84E1-D8A163F4062E}"/>
          </ac:picMkLst>
        </pc:picChg>
      </pc:sldChg>
      <pc:sldChg chg="addSp delSp modSp add">
        <pc:chgData name="Betina von Staa" userId="5ba510743404a6b6" providerId="LiveId" clId="{3827AA20-2F67-4B67-BC8F-660485B800A9}" dt="2017-09-08T22:34:39.821" v="3424"/>
        <pc:sldMkLst>
          <pc:docMk/>
          <pc:sldMk cId="3544008199" sldId="278"/>
        </pc:sldMkLst>
        <pc:spChg chg="mod">
          <ac:chgData name="Betina von Staa" userId="5ba510743404a6b6" providerId="LiveId" clId="{3827AA20-2F67-4B67-BC8F-660485B800A9}" dt="2017-09-08T22:34:39.821" v="3424"/>
          <ac:spMkLst>
            <pc:docMk/>
            <pc:sldMk cId="3544008199" sldId="278"/>
            <ac:spMk id="2" creationId="{A3B698C3-894D-4DB2-8BB0-9CF9CED48239}"/>
          </ac:spMkLst>
        </pc:spChg>
        <pc:spChg chg="del">
          <ac:chgData name="Betina von Staa" userId="5ba510743404a6b6" providerId="LiveId" clId="{3827AA20-2F67-4B67-BC8F-660485B800A9}" dt="2017-09-08T22:33:41.355" v="3393"/>
          <ac:spMkLst>
            <pc:docMk/>
            <pc:sldMk cId="3544008199" sldId="278"/>
            <ac:spMk id="3" creationId="{6C0C2496-E5E9-4577-9CED-1E912B2867C4}"/>
          </ac:spMkLst>
        </pc:spChg>
        <pc:spChg chg="add del mod">
          <ac:chgData name="Betina von Staa" userId="5ba510743404a6b6" providerId="LiveId" clId="{3827AA20-2F67-4B67-BC8F-660485B800A9}" dt="2017-09-08T22:34:31.671" v="3423"/>
          <ac:spMkLst>
            <pc:docMk/>
            <pc:sldMk cId="3544008199" sldId="278"/>
            <ac:spMk id="6" creationId="{04ABF8BA-812C-4BF0-974B-2079E3BB3B3C}"/>
          </ac:spMkLst>
        </pc:spChg>
        <pc:picChg chg="add del mod">
          <ac:chgData name="Betina von Staa" userId="5ba510743404a6b6" providerId="LiveId" clId="{3827AA20-2F67-4B67-BC8F-660485B800A9}" dt="2017-09-08T22:34:10.888" v="3394" actId="478"/>
          <ac:picMkLst>
            <pc:docMk/>
            <pc:sldMk cId="3544008199" sldId="278"/>
            <ac:picMk id="4" creationId="{AF6611B5-B2D4-4D7C-B4D6-C455BF38C77C}"/>
          </ac:picMkLst>
        </pc:picChg>
        <pc:picChg chg="add mod">
          <ac:chgData name="Betina von Staa" userId="5ba510743404a6b6" providerId="LiveId" clId="{3827AA20-2F67-4B67-BC8F-660485B800A9}" dt="2017-09-08T22:34:31.671" v="3423"/>
          <ac:picMkLst>
            <pc:docMk/>
            <pc:sldMk cId="3544008199" sldId="278"/>
            <ac:picMk id="7" creationId="{78B880AF-33B9-4A8D-AADD-55C837902A87}"/>
          </ac:picMkLst>
        </pc:picChg>
      </pc:sldChg>
      <pc:sldChg chg="addSp delSp modSp add">
        <pc:chgData name="Betina von Staa" userId="5ba510743404a6b6" providerId="LiveId" clId="{3827AA20-2F67-4B67-BC8F-660485B800A9}" dt="2017-09-08T22:35:41.858" v="3498" actId="1076"/>
        <pc:sldMkLst>
          <pc:docMk/>
          <pc:sldMk cId="4160300501" sldId="279"/>
        </pc:sldMkLst>
        <pc:spChg chg="mod">
          <ac:chgData name="Betina von Staa" userId="5ba510743404a6b6" providerId="LiveId" clId="{3827AA20-2F67-4B67-BC8F-660485B800A9}" dt="2017-09-08T22:35:35.239" v="3496"/>
          <ac:spMkLst>
            <pc:docMk/>
            <pc:sldMk cId="4160300501" sldId="279"/>
            <ac:spMk id="2" creationId="{9CA23D88-833E-49A4-8CCB-053006C8CED5}"/>
          </ac:spMkLst>
        </pc:spChg>
        <pc:spChg chg="del">
          <ac:chgData name="Betina von Staa" userId="5ba510743404a6b6" providerId="LiveId" clId="{3827AA20-2F67-4B67-BC8F-660485B800A9}" dt="2017-09-08T22:35:31.465" v="3495"/>
          <ac:spMkLst>
            <pc:docMk/>
            <pc:sldMk cId="4160300501" sldId="279"/>
            <ac:spMk id="3" creationId="{1A330ECC-313B-412F-914F-3E1A7B5BB2DC}"/>
          </ac:spMkLst>
        </pc:spChg>
        <pc:picChg chg="add mod">
          <ac:chgData name="Betina von Staa" userId="5ba510743404a6b6" providerId="LiveId" clId="{3827AA20-2F67-4B67-BC8F-660485B800A9}" dt="2017-09-08T22:35:41.858" v="3498" actId="1076"/>
          <ac:picMkLst>
            <pc:docMk/>
            <pc:sldMk cId="4160300501" sldId="279"/>
            <ac:picMk id="4" creationId="{E43F57D6-E031-4DB3-9FDD-348E3FBC9114}"/>
          </ac:picMkLst>
        </pc:picChg>
      </pc:sldChg>
      <pc:sldChg chg="addSp delSp modSp add">
        <pc:chgData name="Betina von Staa" userId="5ba510743404a6b6" providerId="LiveId" clId="{3827AA20-2F67-4B67-BC8F-660485B800A9}" dt="2017-09-08T22:38:35.867" v="3576"/>
        <pc:sldMkLst>
          <pc:docMk/>
          <pc:sldMk cId="1737787529" sldId="280"/>
        </pc:sldMkLst>
        <pc:spChg chg="mod">
          <ac:chgData name="Betina von Staa" userId="5ba510743404a6b6" providerId="LiveId" clId="{3827AA20-2F67-4B67-BC8F-660485B800A9}" dt="2017-09-08T22:38:35.867" v="3576"/>
          <ac:spMkLst>
            <pc:docMk/>
            <pc:sldMk cId="1737787529" sldId="280"/>
            <ac:spMk id="2" creationId="{C407E447-4744-4EF4-9FBD-D6A95EB15C24}"/>
          </ac:spMkLst>
        </pc:spChg>
        <pc:spChg chg="del">
          <ac:chgData name="Betina von Staa" userId="5ba510743404a6b6" providerId="LiveId" clId="{3827AA20-2F67-4B67-BC8F-660485B800A9}" dt="2017-09-08T22:38:14.574" v="3500"/>
          <ac:spMkLst>
            <pc:docMk/>
            <pc:sldMk cId="1737787529" sldId="280"/>
            <ac:spMk id="3" creationId="{CD0DCB38-A74A-4B4F-A8E9-8CD7A7497002}"/>
          </ac:spMkLst>
        </pc:spChg>
        <pc:picChg chg="add mod">
          <ac:chgData name="Betina von Staa" userId="5ba510743404a6b6" providerId="LiveId" clId="{3827AA20-2F67-4B67-BC8F-660485B800A9}" dt="2017-09-08T22:38:14.574" v="3500"/>
          <ac:picMkLst>
            <pc:docMk/>
            <pc:sldMk cId="1737787529" sldId="280"/>
            <ac:picMk id="4" creationId="{7E34898A-8FA1-4387-846A-63A972A6C35F}"/>
          </ac:picMkLst>
        </pc:picChg>
      </pc:sldChg>
      <pc:sldChg chg="addSp delSp modSp add">
        <pc:chgData name="Betina von Staa" userId="5ba510743404a6b6" providerId="LiveId" clId="{3827AA20-2F67-4B67-BC8F-660485B800A9}" dt="2017-09-08T22:40:53.640" v="3655"/>
        <pc:sldMkLst>
          <pc:docMk/>
          <pc:sldMk cId="2008955139" sldId="281"/>
        </pc:sldMkLst>
        <pc:spChg chg="mod">
          <ac:chgData name="Betina von Staa" userId="5ba510743404a6b6" providerId="LiveId" clId="{3827AA20-2F67-4B67-BC8F-660485B800A9}" dt="2017-09-08T22:39:48.517" v="3653"/>
          <ac:spMkLst>
            <pc:docMk/>
            <pc:sldMk cId="2008955139" sldId="281"/>
            <ac:spMk id="2" creationId="{10B2D55F-EC50-4ADA-AD05-1B4CF4653BC4}"/>
          </ac:spMkLst>
        </pc:spChg>
        <pc:spChg chg="del mod">
          <ac:chgData name="Betina von Staa" userId="5ba510743404a6b6" providerId="LiveId" clId="{3827AA20-2F67-4B67-BC8F-660485B800A9}" dt="2017-09-08T22:39:51.423" v="3654" actId="478"/>
          <ac:spMkLst>
            <pc:docMk/>
            <pc:sldMk cId="2008955139" sldId="281"/>
            <ac:spMk id="3" creationId="{CCBBB6E7-33C6-4294-B85E-0325FA62DD59}"/>
          </ac:spMkLst>
        </pc:spChg>
        <pc:spChg chg="add del mod">
          <ac:chgData name="Betina von Staa" userId="5ba510743404a6b6" providerId="LiveId" clId="{3827AA20-2F67-4B67-BC8F-660485B800A9}" dt="2017-09-08T22:40:53.640" v="3655"/>
          <ac:spMkLst>
            <pc:docMk/>
            <pc:sldMk cId="2008955139" sldId="281"/>
            <ac:spMk id="5" creationId="{63252F29-9E77-4FBE-B73C-C80651EB1D5D}"/>
          </ac:spMkLst>
        </pc:spChg>
        <pc:picChg chg="add mod">
          <ac:chgData name="Betina von Staa" userId="5ba510743404a6b6" providerId="LiveId" clId="{3827AA20-2F67-4B67-BC8F-660485B800A9}" dt="2017-09-08T22:40:53.640" v="3655"/>
          <ac:picMkLst>
            <pc:docMk/>
            <pc:sldMk cId="2008955139" sldId="281"/>
            <ac:picMk id="6" creationId="{1D93B8E6-742E-4731-84F6-EE7BCEDA4025}"/>
          </ac:picMkLst>
        </pc:picChg>
      </pc:sldChg>
      <pc:sldChg chg="addSp delSp modSp add">
        <pc:chgData name="Betina von Staa" userId="5ba510743404a6b6" providerId="LiveId" clId="{3827AA20-2F67-4B67-BC8F-660485B800A9}" dt="2017-09-08T22:43:07.986" v="3672"/>
        <pc:sldMkLst>
          <pc:docMk/>
          <pc:sldMk cId="63407499" sldId="282"/>
        </pc:sldMkLst>
        <pc:spChg chg="mod">
          <ac:chgData name="Betina von Staa" userId="5ba510743404a6b6" providerId="LiveId" clId="{3827AA20-2F67-4B67-BC8F-660485B800A9}" dt="2017-09-08T22:43:07.986" v="3672"/>
          <ac:spMkLst>
            <pc:docMk/>
            <pc:sldMk cId="63407499" sldId="282"/>
            <ac:spMk id="2" creationId="{E6E8983E-A3D9-48DE-B803-384100C3874D}"/>
          </ac:spMkLst>
        </pc:spChg>
        <pc:spChg chg="del">
          <ac:chgData name="Betina von Staa" userId="5ba510743404a6b6" providerId="LiveId" clId="{3827AA20-2F67-4B67-BC8F-660485B800A9}" dt="2017-09-08T22:41:48.356" v="3657"/>
          <ac:spMkLst>
            <pc:docMk/>
            <pc:sldMk cId="63407499" sldId="282"/>
            <ac:spMk id="3" creationId="{AC657802-FAE9-4A51-BF33-AE78DCD4EF04}"/>
          </ac:spMkLst>
        </pc:spChg>
        <pc:spChg chg="add del mod">
          <ac:chgData name="Betina von Staa" userId="5ba510743404a6b6" providerId="LiveId" clId="{3827AA20-2F67-4B67-BC8F-660485B800A9}" dt="2017-09-08T22:42:34.726" v="3668" actId="478"/>
          <ac:spMkLst>
            <pc:docMk/>
            <pc:sldMk cId="63407499" sldId="282"/>
            <ac:spMk id="6" creationId="{5BCCF0DA-473E-4DF3-9BAC-214950D1160F}"/>
          </ac:spMkLst>
        </pc:spChg>
        <pc:picChg chg="add del mod">
          <ac:chgData name="Betina von Staa" userId="5ba510743404a6b6" providerId="LiveId" clId="{3827AA20-2F67-4B67-BC8F-660485B800A9}" dt="2017-09-08T22:42:28.351" v="3666" actId="478"/>
          <ac:picMkLst>
            <pc:docMk/>
            <pc:sldMk cId="63407499" sldId="282"/>
            <ac:picMk id="4" creationId="{4074B3A2-3B0D-41D3-A3D5-700A433AF257}"/>
          </ac:picMkLst>
        </pc:picChg>
        <pc:picChg chg="add del">
          <ac:chgData name="Betina von Staa" userId="5ba510743404a6b6" providerId="LiveId" clId="{3827AA20-2F67-4B67-BC8F-660485B800A9}" dt="2017-09-08T22:42:36.813" v="3669"/>
          <ac:picMkLst>
            <pc:docMk/>
            <pc:sldMk cId="63407499" sldId="282"/>
            <ac:picMk id="7" creationId="{355BA4F3-7E37-42BD-B7E8-15F14057BFF7}"/>
          </ac:picMkLst>
        </pc:picChg>
        <pc:picChg chg="add mod">
          <ac:chgData name="Betina von Staa" userId="5ba510743404a6b6" providerId="LiveId" clId="{3827AA20-2F67-4B67-BC8F-660485B800A9}" dt="2017-09-08T22:43:04.284" v="3671" actId="1076"/>
          <ac:picMkLst>
            <pc:docMk/>
            <pc:sldMk cId="63407499" sldId="282"/>
            <ac:picMk id="8" creationId="{291726E1-1896-4FF1-BD6E-AE9AD8FEF693}"/>
          </ac:picMkLst>
        </pc:picChg>
      </pc:sldChg>
      <pc:sldChg chg="addSp delSp modSp add">
        <pc:chgData name="Betina von Staa" userId="5ba510743404a6b6" providerId="LiveId" clId="{3827AA20-2F67-4B67-BC8F-660485B800A9}" dt="2017-09-08T22:44:24.092" v="3743"/>
        <pc:sldMkLst>
          <pc:docMk/>
          <pc:sldMk cId="3090567749" sldId="283"/>
        </pc:sldMkLst>
        <pc:spChg chg="mod">
          <ac:chgData name="Betina von Staa" userId="5ba510743404a6b6" providerId="LiveId" clId="{3827AA20-2F67-4B67-BC8F-660485B800A9}" dt="2017-09-08T22:44:24.092" v="3743"/>
          <ac:spMkLst>
            <pc:docMk/>
            <pc:sldMk cId="3090567749" sldId="283"/>
            <ac:spMk id="2" creationId="{9A69B08E-56BD-4675-A3EF-0AB656E095C3}"/>
          </ac:spMkLst>
        </pc:spChg>
        <pc:spChg chg="del">
          <ac:chgData name="Betina von Staa" userId="5ba510743404a6b6" providerId="LiveId" clId="{3827AA20-2F67-4B67-BC8F-660485B800A9}" dt="2017-09-08T22:44:05.291" v="3674"/>
          <ac:spMkLst>
            <pc:docMk/>
            <pc:sldMk cId="3090567749" sldId="283"/>
            <ac:spMk id="3" creationId="{E0CD9D56-F04A-43D8-9292-D3D13F9D47EA}"/>
          </ac:spMkLst>
        </pc:spChg>
        <pc:picChg chg="add mod">
          <ac:chgData name="Betina von Staa" userId="5ba510743404a6b6" providerId="LiveId" clId="{3827AA20-2F67-4B67-BC8F-660485B800A9}" dt="2017-09-08T22:44:05.291" v="3674"/>
          <ac:picMkLst>
            <pc:docMk/>
            <pc:sldMk cId="3090567749" sldId="283"/>
            <ac:picMk id="4" creationId="{538D16AA-3AD2-481C-A1BD-132F502C5B81}"/>
          </ac:picMkLst>
        </pc:picChg>
      </pc:sldChg>
      <pc:sldChg chg="addSp delSp modSp add">
        <pc:chgData name="Betina von Staa" userId="5ba510743404a6b6" providerId="LiveId" clId="{3827AA20-2F67-4B67-BC8F-660485B800A9}" dt="2017-09-08T22:48:20.236" v="3825"/>
        <pc:sldMkLst>
          <pc:docMk/>
          <pc:sldMk cId="788992822" sldId="284"/>
        </pc:sldMkLst>
        <pc:spChg chg="mod">
          <ac:chgData name="Betina von Staa" userId="5ba510743404a6b6" providerId="LiveId" clId="{3827AA20-2F67-4B67-BC8F-660485B800A9}" dt="2017-09-08T22:47:25.843" v="3785" actId="14100"/>
          <ac:spMkLst>
            <pc:docMk/>
            <pc:sldMk cId="788992822" sldId="284"/>
            <ac:spMk id="2" creationId="{0416B065-6586-4347-9CD0-C875EB2D44F1}"/>
          </ac:spMkLst>
        </pc:spChg>
        <pc:spChg chg="del">
          <ac:chgData name="Betina von Staa" userId="5ba510743404a6b6" providerId="LiveId" clId="{3827AA20-2F67-4B67-BC8F-660485B800A9}" dt="2017-09-08T22:46:59.705" v="3745"/>
          <ac:spMkLst>
            <pc:docMk/>
            <pc:sldMk cId="788992822" sldId="284"/>
            <ac:spMk id="3" creationId="{59999CD3-70B3-4C0D-91C5-42F08D327976}"/>
          </ac:spMkLst>
        </pc:spChg>
        <pc:spChg chg="add del mod">
          <ac:chgData name="Betina von Staa" userId="5ba510743404a6b6" providerId="LiveId" clId="{3827AA20-2F67-4B67-BC8F-660485B800A9}" dt="2017-09-08T22:47:56.568" v="3788"/>
          <ac:spMkLst>
            <pc:docMk/>
            <pc:sldMk cId="788992822" sldId="284"/>
            <ac:spMk id="5" creationId="{EF5EECF3-33B7-4A6B-BBD2-45DE2C0AE0EF}"/>
          </ac:spMkLst>
        </pc:spChg>
        <pc:spChg chg="add mod">
          <ac:chgData name="Betina von Staa" userId="5ba510743404a6b6" providerId="LiveId" clId="{3827AA20-2F67-4B67-BC8F-660485B800A9}" dt="2017-09-08T22:48:20.236" v="3825"/>
          <ac:spMkLst>
            <pc:docMk/>
            <pc:sldMk cId="788992822" sldId="284"/>
            <ac:spMk id="7" creationId="{4830A1CE-6A32-4C74-8E64-37DCBDF0DB14}"/>
          </ac:spMkLst>
        </pc:spChg>
        <pc:picChg chg="add del mod">
          <ac:chgData name="Betina von Staa" userId="5ba510743404a6b6" providerId="LiveId" clId="{3827AA20-2F67-4B67-BC8F-660485B800A9}" dt="2017-09-08T22:47:30.759" v="3787"/>
          <ac:picMkLst>
            <pc:docMk/>
            <pc:sldMk cId="788992822" sldId="284"/>
            <ac:picMk id="4" creationId="{5696560E-3F0E-4072-8D31-728E3D23B5A3}"/>
          </ac:picMkLst>
        </pc:picChg>
        <pc:picChg chg="add mod">
          <ac:chgData name="Betina von Staa" userId="5ba510743404a6b6" providerId="LiveId" clId="{3827AA20-2F67-4B67-BC8F-660485B800A9}" dt="2017-09-08T22:48:06.068" v="3791" actId="1076"/>
          <ac:picMkLst>
            <pc:docMk/>
            <pc:sldMk cId="788992822" sldId="284"/>
            <ac:picMk id="6" creationId="{69AAF926-9C68-4AFA-BFBE-05817A8CDD9E}"/>
          </ac:picMkLst>
        </pc:picChg>
      </pc:sldChg>
      <pc:sldChg chg="addSp delSp modSp add">
        <pc:chgData name="Betina von Staa" userId="5ba510743404a6b6" providerId="LiveId" clId="{3827AA20-2F67-4B67-BC8F-660485B800A9}" dt="2017-09-08T22:49:12.501" v="3842"/>
        <pc:sldMkLst>
          <pc:docMk/>
          <pc:sldMk cId="1619217113" sldId="285"/>
        </pc:sldMkLst>
        <pc:spChg chg="mod">
          <ac:chgData name="Betina von Staa" userId="5ba510743404a6b6" providerId="LiveId" clId="{3827AA20-2F67-4B67-BC8F-660485B800A9}" dt="2017-09-08T22:49:12.501" v="3842"/>
          <ac:spMkLst>
            <pc:docMk/>
            <pc:sldMk cId="1619217113" sldId="285"/>
            <ac:spMk id="2" creationId="{B6BF3923-383C-4C77-B55A-930185E75ED0}"/>
          </ac:spMkLst>
        </pc:spChg>
        <pc:spChg chg="del">
          <ac:chgData name="Betina von Staa" userId="5ba510743404a6b6" providerId="LiveId" clId="{3827AA20-2F67-4B67-BC8F-660485B800A9}" dt="2017-09-08T22:49:04.094" v="3827"/>
          <ac:spMkLst>
            <pc:docMk/>
            <pc:sldMk cId="1619217113" sldId="285"/>
            <ac:spMk id="3" creationId="{F4B78E63-210F-4541-8A76-9D05742E5F33}"/>
          </ac:spMkLst>
        </pc:spChg>
        <pc:picChg chg="add mod">
          <ac:chgData name="Betina von Staa" userId="5ba510743404a6b6" providerId="LiveId" clId="{3827AA20-2F67-4B67-BC8F-660485B800A9}" dt="2017-09-08T22:49:04.094" v="3827"/>
          <ac:picMkLst>
            <pc:docMk/>
            <pc:sldMk cId="1619217113" sldId="285"/>
            <ac:picMk id="4" creationId="{F1A94144-0479-4127-83CF-BA5B07DD21C2}"/>
          </ac:picMkLst>
        </pc:picChg>
      </pc:sldChg>
      <pc:sldChg chg="modSp add">
        <pc:chgData name="Betina von Staa" userId="5ba510743404a6b6" providerId="LiveId" clId="{3827AA20-2F67-4B67-BC8F-660485B800A9}" dt="2017-09-08T22:52:57.578" v="4332"/>
        <pc:sldMkLst>
          <pc:docMk/>
          <pc:sldMk cId="873631402" sldId="286"/>
        </pc:sldMkLst>
        <pc:spChg chg="mod">
          <ac:chgData name="Betina von Staa" userId="5ba510743404a6b6" providerId="LiveId" clId="{3827AA20-2F67-4B67-BC8F-660485B800A9}" dt="2017-09-08T22:52:52.943" v="4331"/>
          <ac:spMkLst>
            <pc:docMk/>
            <pc:sldMk cId="873631402" sldId="286"/>
            <ac:spMk id="2" creationId="{64B2DB70-BE55-4200-9C10-EB44883E0130}"/>
          </ac:spMkLst>
        </pc:spChg>
        <pc:spChg chg="mod">
          <ac:chgData name="Betina von Staa" userId="5ba510743404a6b6" providerId="LiveId" clId="{3827AA20-2F67-4B67-BC8F-660485B800A9}" dt="2017-09-08T22:52:57.578" v="4332"/>
          <ac:spMkLst>
            <pc:docMk/>
            <pc:sldMk cId="873631402" sldId="286"/>
            <ac:spMk id="3" creationId="{7A7CFBC3-4756-40E4-AA6F-2DE76777A240}"/>
          </ac:spMkLst>
        </pc:spChg>
      </pc:sldChg>
      <pc:sldChg chg="modSp add">
        <pc:chgData name="Betina von Staa" userId="5ba510743404a6b6" providerId="LiveId" clId="{3827AA20-2F67-4B67-BC8F-660485B800A9}" dt="2017-09-08T22:55:16.043" v="4595"/>
        <pc:sldMkLst>
          <pc:docMk/>
          <pc:sldMk cId="1416983260" sldId="287"/>
        </pc:sldMkLst>
        <pc:spChg chg="mod">
          <ac:chgData name="Betina von Staa" userId="5ba510743404a6b6" providerId="LiveId" clId="{3827AA20-2F67-4B67-BC8F-660485B800A9}" dt="2017-09-08T22:54:12.692" v="4454"/>
          <ac:spMkLst>
            <pc:docMk/>
            <pc:sldMk cId="1416983260" sldId="287"/>
            <ac:spMk id="2" creationId="{8B8FE3C2-0214-4436-8D07-4CB13D3B88EA}"/>
          </ac:spMkLst>
        </pc:spChg>
        <pc:spChg chg="mod">
          <ac:chgData name="Betina von Staa" userId="5ba510743404a6b6" providerId="LiveId" clId="{3827AA20-2F67-4B67-BC8F-660485B800A9}" dt="2017-09-08T22:55:16.043" v="4595"/>
          <ac:spMkLst>
            <pc:docMk/>
            <pc:sldMk cId="1416983260" sldId="287"/>
            <ac:spMk id="3" creationId="{223429B8-D74E-499F-9E63-48C22C001D85}"/>
          </ac:spMkLst>
        </pc:spChg>
      </pc:sldChg>
      <pc:sldChg chg="addSp delSp modSp add">
        <pc:chgData name="Betina von Staa" userId="5ba510743404a6b6" providerId="LiveId" clId="{3827AA20-2F67-4B67-BC8F-660485B800A9}" dt="2017-09-08T22:55:53.649" v="4631" actId="20577"/>
        <pc:sldMkLst>
          <pc:docMk/>
          <pc:sldMk cId="3838713534" sldId="288"/>
        </pc:sldMkLst>
        <pc:spChg chg="mod">
          <ac:chgData name="Betina von Staa" userId="5ba510743404a6b6" providerId="LiveId" clId="{3827AA20-2F67-4B67-BC8F-660485B800A9}" dt="2017-09-08T22:55:40.815" v="4620"/>
          <ac:spMkLst>
            <pc:docMk/>
            <pc:sldMk cId="3838713534" sldId="288"/>
            <ac:spMk id="2" creationId="{88192712-36C4-488D-A05E-D95DDD2DB9F9}"/>
          </ac:spMkLst>
        </pc:spChg>
        <pc:spChg chg="del">
          <ac:chgData name="Betina von Staa" userId="5ba510743404a6b6" providerId="LiveId" clId="{3827AA20-2F67-4B67-BC8F-660485B800A9}" dt="2017-09-08T22:55:31.856" v="4617" actId="478"/>
          <ac:spMkLst>
            <pc:docMk/>
            <pc:sldMk cId="3838713534" sldId="288"/>
            <ac:spMk id="3" creationId="{F346B172-274A-443F-8D29-077F2DBBFD19}"/>
          </ac:spMkLst>
        </pc:spChg>
        <pc:spChg chg="add mod">
          <ac:chgData name="Betina von Staa" userId="5ba510743404a6b6" providerId="LiveId" clId="{3827AA20-2F67-4B67-BC8F-660485B800A9}" dt="2017-09-08T22:55:53.649" v="4631" actId="20577"/>
          <ac:spMkLst>
            <pc:docMk/>
            <pc:sldMk cId="3838713534" sldId="288"/>
            <ac:spMk id="4" creationId="{66E9BE9F-D9CE-486E-8F62-3CBDAF03AE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0EF15-FA4D-49B1-880D-49192F259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B1104-E69D-40DE-9C3B-026D60474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AE2DD-C1CE-4807-8BB6-B92D5339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1A7902-1279-463D-978E-1863F90A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770C0-A190-49C8-83E6-C9CDD5C0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41487-6825-4BC9-B7EE-8370E0CB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83C82-4C01-4C1F-B7C4-E5ECBF24E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51D409-A0BD-4D3A-9710-E5E53CD8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70986-AA42-4C1A-8D13-38759B5B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13D9AF-1AAC-41B1-8639-C12DD730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00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98F2CF-DCFB-464B-BBDE-58A11DEC3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869F38-9078-4521-BA82-B41E0134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742255-F154-4FC5-907B-CFD283F7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D5A28C-2E26-47CB-9D70-7AF4001E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723C4-2234-4634-8A4B-98CC3DA0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BD7DD-6FF0-4791-B5FF-39FB9751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13D8B-6DFB-4354-924E-2B966340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02A6A8-3E58-4349-A3C3-F784B73E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F5EA8E-072A-4112-A6A9-48F58250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9A3E5-EEB9-4C43-BD61-9EB6A76E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8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54A3A-B4DA-43BC-9C3A-80FD5155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64DDD3-78EB-4D92-8D8C-F75DA6B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106AE-EB2D-44EA-8FED-9B5B8C74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5C0F34-3145-4B3A-9550-FEB66A2D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9F2AB3-3A02-4F50-99E4-1C339C15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2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B7CEF-20E2-4E06-8E7B-9C28A51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DDE2E-3C9A-483D-A2A6-EF5CE80C1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151552-21D4-4765-8D48-DDE52AC24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8210E1-359C-4D75-9237-D43387C1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53EE67-C4F1-4D96-9967-D48EDB27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34EA0F-0FBF-4328-B6E2-9F206DD3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7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B44A4-1EDC-435D-8A20-1C2B966D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4B6723-3A40-4C6E-9998-221E0AD6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84232D-FC7E-465D-8F2F-BE4D5C99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BE4378-1EA5-4557-87BE-CB2693F0B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1ADF9E-C7F8-40FC-A8BF-2AE482746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8B546D-903F-4A12-A739-4F43D09C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0AB81A-ED97-40AB-BBDA-83F6661E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40B3EC-69C9-4FD6-ACE3-A66956A0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31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610DF-FD53-4BDB-ACDA-F44A729B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C4DBC2-3BA7-47B6-B48C-5C44168F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99D4C8-BECD-42E2-85DE-40079D45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804435-6F3E-4AEB-A38C-51D0E050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00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39FB79-2407-4BFD-A26B-391C96AB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FA0CCB-8A49-4D4B-BAE6-79933577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7A8D3-EDA3-4929-8C49-DF10CAE2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94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11DEA-DCA6-4E3B-91E1-6EAFA384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44533C-C94E-41C9-96E6-FEB75CAC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3E10DF-DD1A-42F3-8A4C-C3CF82F7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A93F5-B1B9-444A-A222-2D2D5C43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D6467B-EC39-415A-A1C9-F6F7CB89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78D9F5-EF04-423E-AE9B-36E3AB7E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08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0841B-2F26-491A-89AC-250A090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DA287A-837C-418E-9CFB-2F8EE2459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DD86E4-C1F9-409B-81D7-A870C2B72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4D76F-131E-4C05-A5C2-EB4B6461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F62F6-DA00-4162-8AEC-0C48B169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86C8BB-F99D-4321-AB7F-D651126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D5B351-6794-4FB7-B92C-DF0015A5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2BC7C2-272F-4A47-9013-14A66DBE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278D7-D739-43EC-BB34-CDE268045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0B00-8ABB-4FAF-8E23-CDFC34CE951D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8D2955-EA77-48D8-AFD4-30B984786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365A9E-F72D-4E29-A7F1-1FA1CA9F0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14FA-0F87-42F9-9A92-648C594AA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93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41E65-3CEB-4A41-A97F-EC06C7366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2913"/>
            <a:ext cx="9144000" cy="170688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B050"/>
                </a:solidFill>
              </a:rPr>
              <a:t>Apresentação do Censo EAD.BR 2016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3CE10E-0817-40B8-A014-81E8E684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2435"/>
            <a:ext cx="9144000" cy="86868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Dra. Betina von Staa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F98B64-226F-475B-BA14-67BBA1DA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405353"/>
            <a:ext cx="6810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B095D-DDEE-42AD-884E-367848DB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2297620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Exemplos de análises</a:t>
            </a:r>
          </a:p>
        </p:txBody>
      </p:sp>
    </p:spTree>
    <p:extLst>
      <p:ext uri="{BB962C8B-B14F-4D97-AF65-F5344CB8AC3E}">
        <p14:creationId xmlns:p14="http://schemas.microsoft.com/office/powerpoint/2010/main" val="236690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92CE8-BBFD-4BE3-BEDC-ED33B5AD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EAD atende mais mulheres, mas...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482F2A0-7826-4A96-9A1D-7949DBC1C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870" y="1825625"/>
            <a:ext cx="7094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A532E-E03D-4B62-8C41-2500772F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 idade dos alunos de EAD é mais alta que nos cursos presenciais, mas vem caindo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3B56E0E-DA7D-4E37-A78D-16E05573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766" y="1825624"/>
            <a:ext cx="7293702" cy="48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514D3-D5D4-4DFA-BC4B-899E2235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Cursos livres atendem alunos até 40 anos. Quem atenderá os mais velhos?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8D9F5C6-5A55-47AE-AD66-3DD312AAB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018" y="1825625"/>
            <a:ext cx="8407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8CF6A-C71E-44E7-BA40-D5D500B3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Oferta de conteúdos é mais rica nos cursos regulamentados totalmente a distância – e nos cursos livres não corporativos. Por quê?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CCE941-DB4B-49CB-94DF-54FEFB35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" y="2657157"/>
            <a:ext cx="5333599" cy="3357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6A3D64-A646-4106-A541-28E4F36B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1" y="2565717"/>
            <a:ext cx="5816538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A8076-7BC6-4780-BE43-CF2EF140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Quais são as instituições que mais investem em bibliotecas com recursos variados?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B52C71-0475-4EB0-B8D0-61977E54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588074" cy="50172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8B0971-C4B2-4BF7-B82C-1F5751A5E297}"/>
              </a:ext>
            </a:extLst>
          </p:cNvPr>
          <p:cNvSpPr txBox="1"/>
          <p:nvPr/>
        </p:nvSpPr>
        <p:spPr>
          <a:xfrm>
            <a:off x="8922680" y="3184584"/>
            <a:ext cx="3064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Teremos mudanças neste perfil em 2017?</a:t>
            </a:r>
          </a:p>
        </p:txBody>
      </p:sp>
    </p:spTree>
    <p:extLst>
      <p:ext uri="{BB962C8B-B14F-4D97-AF65-F5344CB8AC3E}">
        <p14:creationId xmlns:p14="http://schemas.microsoft.com/office/powerpoint/2010/main" val="394604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CF2AB-B24D-4628-B4DD-9B6AA089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 mais: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DBD5B3-D163-4B62-8B54-A9BF0B24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Quais são os conteúdos que as instituições preferem produzir internamente?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Quais encomendam com exclusividade?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O que é comprado no mercado?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Quais conteúdos gratuitos são usados?</a:t>
            </a:r>
          </a:p>
        </p:txBody>
      </p:sp>
    </p:spTree>
    <p:extLst>
      <p:ext uri="{BB962C8B-B14F-4D97-AF65-F5344CB8AC3E}">
        <p14:creationId xmlns:p14="http://schemas.microsoft.com/office/powerpoint/2010/main" val="368475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95E37-F01C-4250-9C5D-8F2CD9D2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Que recursos tecnológicos são oferecidos para os alunos nos polos?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FB3726-24AB-4205-AD94-C9B776E7F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261" y="1825625"/>
            <a:ext cx="71574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504F7-D698-4A47-AFE3-002D7894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143616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Se a maioria dos brasileiros acessa a Internet pelo celular, como as instituições formadoras estão se adequando?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304407-1DBD-4549-B323-5C95A7C9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266" y="1825625"/>
            <a:ext cx="69254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5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5161E-8FD3-451F-A3B1-15D687BD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Por que se usa pouca automação?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35E5FA-8BB8-4ACC-9E43-D150499E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8" y="1399033"/>
            <a:ext cx="8838883" cy="51839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A8425B1-6CF4-4C44-A28F-113632D22CC8}"/>
              </a:ext>
            </a:extLst>
          </p:cNvPr>
          <p:cNvSpPr txBox="1"/>
          <p:nvPr/>
        </p:nvSpPr>
        <p:spPr>
          <a:xfrm>
            <a:off x="9737890" y="2705654"/>
            <a:ext cx="1970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Venham à nossa Mesa Redonda!</a:t>
            </a:r>
          </a:p>
        </p:txBody>
      </p:sp>
    </p:spTree>
    <p:extLst>
      <p:ext uri="{BB962C8B-B14F-4D97-AF65-F5344CB8AC3E}">
        <p14:creationId xmlns:p14="http://schemas.microsoft.com/office/powerpoint/2010/main" val="25252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5FDE8-5DC8-460D-AD26-47E11444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Quem participou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40B5D37-4BF1-482B-BC9F-AC5413804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582" y="1825625"/>
            <a:ext cx="69968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7E447-4744-4EF4-9FBD-D6A95EB1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Evasão: maior exatamente nos tipos de cursos que recebem mais investimentos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34898A-8FA1-4387-846A-63A972A6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234" y="1825625"/>
            <a:ext cx="65475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85183-37D2-4CBF-A8D0-590F2EB2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0"/>
            <a:ext cx="10957561" cy="76263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Preocupações das lideranças em EAD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32809B-C479-4517-9ABD-899173E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" y="762635"/>
            <a:ext cx="9458325" cy="5953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8FC5EA7-6ADA-42C6-B800-03DE466F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36" y="3091815"/>
            <a:ext cx="6379153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F980A-B3F5-43EB-B582-FF5D09D1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365125"/>
            <a:ext cx="10579735" cy="9048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Tema do ano: metodologias ativas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B10242-DFA4-4F53-9722-B3FD21E2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1420812"/>
            <a:ext cx="88963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3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7C4AC-E7CE-4BEA-ADFA-A22CF48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Tipo de feedback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AF7A0CF-233D-4EC1-84E1-D8A163F40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63" y="1825625"/>
            <a:ext cx="8613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698C3-894D-4DB2-8BB0-9CF9CED4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Situação dos negócios: cursos livres corporativos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8B880AF-33B9-4A8D-AADD-55C83790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747" y="1825625"/>
            <a:ext cx="73185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0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23D88-833E-49A4-8CCB-053006C8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Situação dos negócios: cursos regulamentados totalmente a distância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3F57D6-E031-4DB3-9FDD-348E3FBC9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256" y="1825624"/>
            <a:ext cx="6963720" cy="46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2D55F-EC50-4ADA-AD05-1B4CF465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Áreas que receberam investimentos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D93B8E6-742E-4731-84F6-EE7BCEDA4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879" y="1825625"/>
            <a:ext cx="76442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8983E-A3D9-48DE-B803-384100C3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Salários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1726E1-1896-4FF1-BD6E-AE9AD8FEF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55" y="365125"/>
            <a:ext cx="69532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B08E-56BD-4675-A3EF-0AB656E0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Salários de docentes, por categoria administrativa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38D16AA-3AD2-481C-A1BD-132F502C5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668" y="1825625"/>
            <a:ext cx="79746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6B065-6586-4347-9CD0-C875EB2D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20678" cy="204813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Fornecedores: um ano difícil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9AAF926-9C68-4AFA-BFBE-05817A8C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462" y="365125"/>
            <a:ext cx="6220778" cy="63384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30A1CE-6A32-4C74-8E64-37DCBDF0DB14}"/>
              </a:ext>
            </a:extLst>
          </p:cNvPr>
          <p:cNvSpPr txBox="1"/>
          <p:nvPr/>
        </p:nvSpPr>
        <p:spPr>
          <a:xfrm>
            <a:off x="838200" y="4043680"/>
            <a:ext cx="31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Concordância, em escala de 1-5</a:t>
            </a:r>
          </a:p>
        </p:txBody>
      </p:sp>
    </p:spTree>
    <p:extLst>
      <p:ext uri="{BB962C8B-B14F-4D97-AF65-F5344CB8AC3E}">
        <p14:creationId xmlns:p14="http://schemas.microsoft.com/office/powerpoint/2010/main" val="78899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11F88-5060-4F5B-86D8-6BF6A62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Capítulos do Censo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7F2E3-4919-4877-A322-9C32E07F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Capítulos:</a:t>
            </a:r>
          </a:p>
          <a:p>
            <a:pPr marL="0" indent="0">
              <a:buNone/>
            </a:pPr>
            <a:r>
              <a:rPr lang="pt-BR" dirty="0"/>
              <a:t>1- Informações gerais</a:t>
            </a:r>
          </a:p>
          <a:p>
            <a:pPr marL="0" indent="0">
              <a:buNone/>
            </a:pPr>
            <a:r>
              <a:rPr lang="pt-BR" dirty="0"/>
              <a:t>2- Perfil das instituições formadoras</a:t>
            </a:r>
          </a:p>
          <a:p>
            <a:pPr marL="0" indent="0">
              <a:buNone/>
            </a:pPr>
            <a:r>
              <a:rPr lang="pt-BR" dirty="0"/>
              <a:t>3- Cursos oferecidos: tipos de cursos, número de matrículas, carga horária e agrupamento de alunos.</a:t>
            </a:r>
          </a:p>
          <a:p>
            <a:pPr marL="0" indent="0">
              <a:buNone/>
            </a:pPr>
            <a:r>
              <a:rPr lang="pt-BR" dirty="0"/>
              <a:t>4- Perfil dos alunos: faixa etária, gênero, conciliação entre estudo e trabalho</a:t>
            </a:r>
          </a:p>
          <a:p>
            <a:pPr marL="0" indent="0">
              <a:buNone/>
            </a:pPr>
            <a:r>
              <a:rPr lang="pt-BR" dirty="0"/>
              <a:t>5- Conteúdos: quais são e como são produzidos</a:t>
            </a:r>
          </a:p>
          <a:p>
            <a:pPr marL="0" indent="0">
              <a:buNone/>
            </a:pPr>
            <a:r>
              <a:rPr lang="pt-BR" dirty="0"/>
              <a:t>6- Infraestrutura: tecnologias que são utilizadas</a:t>
            </a:r>
          </a:p>
          <a:p>
            <a:pPr marL="0" indent="0">
              <a:buNone/>
            </a:pPr>
            <a:r>
              <a:rPr lang="pt-BR" dirty="0"/>
              <a:t>7 – Perfil dos profissionais</a:t>
            </a:r>
          </a:p>
          <a:p>
            <a:pPr marL="0" indent="0">
              <a:buNone/>
            </a:pPr>
            <a:r>
              <a:rPr lang="pt-BR" dirty="0"/>
              <a:t>8 – Situação dos negócios</a:t>
            </a:r>
          </a:p>
          <a:p>
            <a:pPr marL="0" indent="0">
              <a:buNone/>
            </a:pPr>
            <a:r>
              <a:rPr lang="pt-BR" dirty="0"/>
              <a:t>9 – Perfil das instituições fornecedoras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25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F3923-383C-4C77-B55A-930185E7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Novos clientes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1A94144-0479-4127-83CF-BA5B07DD2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93" y="1825625"/>
            <a:ext cx="87114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2DB70-BE55-4200-9C10-EB44883E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Convite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7CFBC3-4756-40E4-AA6F-2DE76777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Leiam os detalhamentos do Censo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Maior fonte de dados sobre as práticas de EAD: para avaliar quais são as práticas vigentes e onde é possível avançarmos na modalidade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Há muito mais análises a serem feitas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ABED já começou: Censo contém artigos de convidados sobre inúmeros temas relevantes: a educação profissional, metodologias ativas, qualidade na EAD, perfil das instituições, saúde dos negócios</a:t>
            </a:r>
          </a:p>
        </p:txBody>
      </p:sp>
    </p:spTree>
    <p:extLst>
      <p:ext uri="{BB962C8B-B14F-4D97-AF65-F5344CB8AC3E}">
        <p14:creationId xmlns:p14="http://schemas.microsoft.com/office/powerpoint/2010/main" val="873631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FE3C2-0214-4436-8D07-4CB13D3B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Agradecimento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429B8-D74E-499F-9E63-48C22C00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À equipe ABED, parceiros e diretoria ABED: pela coleta de dados, processamento de dados, diagramação, impressão e diretoria, por acreditarem no Censo e se dedicarem de forma impecável à elaboração deste produto.</a:t>
            </a:r>
          </a:p>
        </p:txBody>
      </p:sp>
    </p:spTree>
    <p:extLst>
      <p:ext uri="{BB962C8B-B14F-4D97-AF65-F5344CB8AC3E}">
        <p14:creationId xmlns:p14="http://schemas.microsoft.com/office/powerpoint/2010/main" val="1416983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92712-36C4-488D-A05E-D95DDD2D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5" y="2844374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Betina@abed.org.br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6E9BE9F-D9CE-486E-8F62-3CBDAF03AEAD}"/>
              </a:ext>
            </a:extLst>
          </p:cNvPr>
          <p:cNvSpPr txBox="1">
            <a:spLocks/>
          </p:cNvSpPr>
          <p:nvPr/>
        </p:nvSpPr>
        <p:spPr>
          <a:xfrm>
            <a:off x="941895" y="11396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83871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8F6D5-ED34-4A37-B159-B008D454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676FB-F951-43D7-B12F-59D232742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Abrangência nacional</a:t>
            </a:r>
          </a:p>
          <a:p>
            <a:r>
              <a:rPr lang="pt-BR" dirty="0"/>
              <a:t>Bem distribuída: capitais e interior</a:t>
            </a:r>
          </a:p>
          <a:p>
            <a:r>
              <a:rPr lang="pt-BR" dirty="0"/>
              <a:t>EAD tem boom há aprox. 10 anos</a:t>
            </a:r>
          </a:p>
          <a:p>
            <a:r>
              <a:rPr lang="pt-BR" dirty="0"/>
              <a:t>Nasce do Ensino presencial: instituições também oferecem ensino presencial e têm turmas de aprox. 30 alunos</a:t>
            </a:r>
          </a:p>
          <a:p>
            <a:r>
              <a:rPr lang="pt-BR" dirty="0"/>
              <a:t>Aumentou o número de alunos em cursos regulamentados totalmente a distância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85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C73F-B181-4C7F-8134-96FAA10C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Abrangência nacional, nas capitais e no interior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F7C9B37-96D5-41E5-8C87-485D5A795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539" y="1773555"/>
            <a:ext cx="3319802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60A4EC-3C62-476D-9E18-08ACE1E2F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1599247"/>
            <a:ext cx="3872144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8C34BB9-8A17-41D0-8499-4C21D073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65" y="1896745"/>
            <a:ext cx="5038915" cy="31185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B0BDDC-1EE0-4E2F-923A-06308DB9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09" y="264160"/>
            <a:ext cx="6491435" cy="61366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674AC70-08F4-4186-998B-2A7C6B4AC204}"/>
              </a:ext>
            </a:extLst>
          </p:cNvPr>
          <p:cNvSpPr txBox="1"/>
          <p:nvPr/>
        </p:nvSpPr>
        <p:spPr>
          <a:xfrm>
            <a:off x="532798" y="264160"/>
            <a:ext cx="489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EAD tem origem no presencial</a:t>
            </a:r>
          </a:p>
        </p:txBody>
      </p:sp>
    </p:spTree>
    <p:extLst>
      <p:ext uri="{BB962C8B-B14F-4D97-AF65-F5344CB8AC3E}">
        <p14:creationId xmlns:p14="http://schemas.microsoft.com/office/powerpoint/2010/main" val="220947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C18D7-2200-4286-9104-AC9EB76D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Alunos contabilizados no CensoEAD.BR 2016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0835FE-3E38-4A49-9C41-3EAC6D39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959292"/>
            <a:ext cx="91249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7EF7A-DEC3-4A4B-8E7D-7202F53D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50BB8A-7B23-4DB1-8890-5DC208C3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>
                <a:solidFill>
                  <a:schemeClr val="accent6">
                    <a:lumMod val="50000"/>
                  </a:schemeClr>
                </a:solidFill>
              </a:rPr>
              <a:t>São esperadas mudanças neste perfil em 2017!</a:t>
            </a:r>
          </a:p>
          <a:p>
            <a:pPr marL="0" indent="0" algn="ctr">
              <a:buNone/>
            </a:pP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4400" dirty="0">
                <a:solidFill>
                  <a:schemeClr val="accent6">
                    <a:lumMod val="50000"/>
                  </a:schemeClr>
                </a:solidFill>
              </a:rPr>
              <a:t>Será dada atenção especial às mudanças de abrangência da EAD no Brasil.</a:t>
            </a:r>
          </a:p>
          <a:p>
            <a:pPr marL="0" indent="0" algn="ctr">
              <a:buNone/>
            </a:pP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8CD2E-B0DA-4382-868B-49772019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analítico do Censo: Como os dados foram analisados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5518E1-E2C2-4F67-AFB1-0F02CCD7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Apresentação de dados por categoria administrativa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r>
              <a:rPr lang="pt-BR" dirty="0"/>
              <a:t>Quais são as práticas das instituições públicas, privadas ou do SNA?</a:t>
            </a:r>
          </a:p>
          <a:p>
            <a:pPr marL="914400" lvl="2" indent="0">
              <a:buNone/>
            </a:pPr>
            <a:endParaRPr lang="pt-BR" dirty="0"/>
          </a:p>
          <a:p>
            <a:r>
              <a:rPr lang="pt-BR" dirty="0"/>
              <a:t>Apresentação de dados por tipo de curso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r>
              <a:rPr lang="pt-BR" dirty="0"/>
              <a:t>Quais são as práticas mais adotadas por cursos regulamentados totalmente a distância, semipresenciais ou presenciais?</a:t>
            </a:r>
          </a:p>
          <a:p>
            <a:pPr marL="914400" lvl="2" indent="0">
              <a:buNone/>
            </a:pPr>
            <a:r>
              <a:rPr lang="pt-BR" dirty="0"/>
              <a:t>Quais são as práticas mais adotadas por cursos livres corporativos e não corporativos?</a:t>
            </a:r>
          </a:p>
        </p:txBody>
      </p:sp>
    </p:spTree>
    <p:extLst>
      <p:ext uri="{BB962C8B-B14F-4D97-AF65-F5344CB8AC3E}">
        <p14:creationId xmlns:p14="http://schemas.microsoft.com/office/powerpoint/2010/main" val="2068244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592</Words>
  <Application>Microsoft Office PowerPoint</Application>
  <PresentationFormat>Widescreen</PresentationFormat>
  <Paragraphs>73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Censo EAD.BR 2016</vt:lpstr>
      <vt:lpstr>Quem participou</vt:lpstr>
      <vt:lpstr>Capítulos do Censo</vt:lpstr>
      <vt:lpstr>Informações gerais</vt:lpstr>
      <vt:lpstr>Abrangência nacional, nas capitais e no interior</vt:lpstr>
      <vt:lpstr>Apresentação do PowerPoint</vt:lpstr>
      <vt:lpstr>Alunos contabilizados no CensoEAD.BR 2016</vt:lpstr>
      <vt:lpstr>Apresentação do PowerPoint</vt:lpstr>
      <vt:lpstr>Perfil analítico do Censo: Como os dados foram analisados</vt:lpstr>
      <vt:lpstr>Exemplos de análises</vt:lpstr>
      <vt:lpstr>EAD atende mais mulheres, mas...</vt:lpstr>
      <vt:lpstr>A idade dos alunos de EAD é mais alta que nos cursos presenciais, mas vem caindo</vt:lpstr>
      <vt:lpstr>Cursos livres atendem alunos até 40 anos. Quem atenderá os mais velhos?</vt:lpstr>
      <vt:lpstr>Oferta de conteúdos é mais rica nos cursos regulamentados totalmente a distância – e nos cursos livres não corporativos. Por quê?</vt:lpstr>
      <vt:lpstr>Quais são as instituições que mais investem em bibliotecas com recursos variados?</vt:lpstr>
      <vt:lpstr>E mais:</vt:lpstr>
      <vt:lpstr>Que recursos tecnológicos são oferecidos para os alunos nos polos?</vt:lpstr>
      <vt:lpstr>Se a maioria dos brasileiros acessa a Internet pelo celular, como as instituições formadoras estão se adequando?</vt:lpstr>
      <vt:lpstr>Por que se usa pouca automação?</vt:lpstr>
      <vt:lpstr>Evasão: maior exatamente nos tipos de cursos que recebem mais investimentos</vt:lpstr>
      <vt:lpstr>Preocupações das lideranças em EAD</vt:lpstr>
      <vt:lpstr>Tema do ano: metodologias ativas</vt:lpstr>
      <vt:lpstr>Tipo de feedback</vt:lpstr>
      <vt:lpstr>Situação dos negócios: cursos livres corporativos</vt:lpstr>
      <vt:lpstr>Situação dos negócios: cursos regulamentados totalmente a distância</vt:lpstr>
      <vt:lpstr>Áreas que receberam investimentos</vt:lpstr>
      <vt:lpstr>Salários</vt:lpstr>
      <vt:lpstr>Salários de docentes, por categoria administrativa</vt:lpstr>
      <vt:lpstr>Fornecedores: um ano difícil</vt:lpstr>
      <vt:lpstr>Novos clientes</vt:lpstr>
      <vt:lpstr>Convite</vt:lpstr>
      <vt:lpstr>Agradecimento</vt:lpstr>
      <vt:lpstr>Betina@abed.org.br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Censo EAD.BR 2016</dc:title>
  <dc:creator>Betina von Staa</dc:creator>
  <cp:lastModifiedBy>Betina von Staa</cp:lastModifiedBy>
  <cp:revision>1</cp:revision>
  <dcterms:created xsi:type="dcterms:W3CDTF">2017-09-08T20:58:44Z</dcterms:created>
  <dcterms:modified xsi:type="dcterms:W3CDTF">2017-09-08T22:59:04Z</dcterms:modified>
</cp:coreProperties>
</file>