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97"/>
  </p:normalViewPr>
  <p:slideViewPr>
    <p:cSldViewPr snapToGrid="0" snapToObjects="1">
      <p:cViewPr varScale="1">
        <p:scale>
          <a:sx n="93" d="100"/>
          <a:sy n="93" d="100"/>
        </p:scale>
        <p:origin x="24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2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1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0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B5049-8306-D544-8209-E5127E2A839F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D0A3-22EF-F243-8DF1-D0EA1A73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0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1"/>
            <a:ext cx="12245617" cy="68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5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4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45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1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8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7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2017-09-17T03:35:41Z</dcterms:created>
  <dcterms:modified xsi:type="dcterms:W3CDTF">2017-09-17T03:46:36Z</dcterms:modified>
</cp:coreProperties>
</file>