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6" r:id="rId11"/>
    <p:sldId id="265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A192C-3AE9-4532-A3CD-9C827364374B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90139C5-5DBB-495F-8462-D2A9E1DF9E6C}">
      <dgm:prSet phldrT="[Texto]"/>
      <dgm:spPr/>
      <dgm:t>
        <a:bodyPr/>
        <a:lstStyle/>
        <a:p>
          <a:r>
            <a:rPr lang="pt-BR" dirty="0" smtClean="0"/>
            <a:t>Ambientação (Socialização)</a:t>
          </a:r>
          <a:endParaRPr lang="pt-BR" dirty="0"/>
        </a:p>
      </dgm:t>
    </dgm:pt>
    <dgm:pt modelId="{5AB8EA1D-143E-4077-8399-0838E0BFC6AF}" type="parTrans" cxnId="{963B7BF3-4AE1-4CBF-AC86-88588A493D5E}">
      <dgm:prSet/>
      <dgm:spPr/>
      <dgm:t>
        <a:bodyPr/>
        <a:lstStyle/>
        <a:p>
          <a:endParaRPr lang="pt-BR"/>
        </a:p>
      </dgm:t>
    </dgm:pt>
    <dgm:pt modelId="{E5C75DEC-97D8-4617-9016-14ACE6ABCD47}" type="sibTrans" cxnId="{963B7BF3-4AE1-4CBF-AC86-88588A493D5E}">
      <dgm:prSet/>
      <dgm:spPr/>
      <dgm:t>
        <a:bodyPr/>
        <a:lstStyle/>
        <a:p>
          <a:endParaRPr lang="pt-BR"/>
        </a:p>
      </dgm:t>
    </dgm:pt>
    <dgm:pt modelId="{10C49236-465F-4D1B-90AD-128D19BC1102}">
      <dgm:prSet phldrT="[Texto]" custT="1"/>
      <dgm:spPr/>
      <dgm:t>
        <a:bodyPr/>
        <a:lstStyle/>
        <a:p>
          <a:r>
            <a:rPr lang="pt-BR" sz="1200" dirty="0" smtClean="0"/>
            <a:t>Eventos</a:t>
          </a:r>
          <a:endParaRPr lang="pt-BR" sz="1200" dirty="0"/>
        </a:p>
      </dgm:t>
    </dgm:pt>
    <dgm:pt modelId="{B230E880-DDEC-45F1-B739-19564F6D59B4}" type="parTrans" cxnId="{76B33675-B88B-497B-BFE1-F6E57B7D728F}">
      <dgm:prSet/>
      <dgm:spPr/>
      <dgm:t>
        <a:bodyPr/>
        <a:lstStyle/>
        <a:p>
          <a:endParaRPr lang="pt-BR"/>
        </a:p>
      </dgm:t>
    </dgm:pt>
    <dgm:pt modelId="{92D1C62A-7085-4871-BB75-78CADDADDE35}" type="sibTrans" cxnId="{76B33675-B88B-497B-BFE1-F6E57B7D728F}">
      <dgm:prSet/>
      <dgm:spPr/>
      <dgm:t>
        <a:bodyPr/>
        <a:lstStyle/>
        <a:p>
          <a:endParaRPr lang="pt-BR"/>
        </a:p>
      </dgm:t>
    </dgm:pt>
    <dgm:pt modelId="{8543D6E5-3808-465B-A44C-D2311C4640DE}">
      <dgm:prSet phldrT="[Texto]" custT="1"/>
      <dgm:spPr/>
      <dgm:t>
        <a:bodyPr/>
        <a:lstStyle/>
        <a:p>
          <a:r>
            <a:rPr lang="pt-BR" sz="1200" dirty="0" smtClean="0"/>
            <a:t>Colegas</a:t>
          </a:r>
          <a:br>
            <a:rPr lang="pt-BR" sz="1200" dirty="0" smtClean="0"/>
          </a:br>
          <a:r>
            <a:rPr lang="pt-BR" sz="1200" dirty="0" smtClean="0"/>
            <a:t>Professores</a:t>
          </a:r>
          <a:endParaRPr lang="pt-BR" sz="1200" dirty="0"/>
        </a:p>
      </dgm:t>
    </dgm:pt>
    <dgm:pt modelId="{C607448B-F594-410D-B23F-1ABDFD7572C3}" type="parTrans" cxnId="{C4F6EF08-AC3F-4EBB-92EE-94C30720DBC3}">
      <dgm:prSet/>
      <dgm:spPr/>
      <dgm:t>
        <a:bodyPr/>
        <a:lstStyle/>
        <a:p>
          <a:endParaRPr lang="pt-BR"/>
        </a:p>
      </dgm:t>
    </dgm:pt>
    <dgm:pt modelId="{4B1217F3-0877-4096-BAF3-B6A5FE57F405}" type="sibTrans" cxnId="{C4F6EF08-AC3F-4EBB-92EE-94C30720DBC3}">
      <dgm:prSet/>
      <dgm:spPr/>
      <dgm:t>
        <a:bodyPr/>
        <a:lstStyle/>
        <a:p>
          <a:endParaRPr lang="pt-BR"/>
        </a:p>
      </dgm:t>
    </dgm:pt>
    <dgm:pt modelId="{A526D92E-B086-4307-9B8A-7A78AF3A8ED0}">
      <dgm:prSet phldrT="[Texto]"/>
      <dgm:spPr/>
      <dgm:t>
        <a:bodyPr/>
        <a:lstStyle/>
        <a:p>
          <a:r>
            <a:rPr lang="pt-BR" dirty="0" smtClean="0"/>
            <a:t>Aprendizado</a:t>
          </a:r>
          <a:endParaRPr lang="pt-BR" dirty="0"/>
        </a:p>
      </dgm:t>
    </dgm:pt>
    <dgm:pt modelId="{02E3C330-0139-49DF-9C20-9A30E199B42B}" type="parTrans" cxnId="{90FFB10D-06A7-4BAC-85CF-227D8885B940}">
      <dgm:prSet/>
      <dgm:spPr/>
      <dgm:t>
        <a:bodyPr/>
        <a:lstStyle/>
        <a:p>
          <a:endParaRPr lang="pt-BR"/>
        </a:p>
      </dgm:t>
    </dgm:pt>
    <dgm:pt modelId="{4012C953-AE25-48EA-9C0B-47EF1A139853}" type="sibTrans" cxnId="{90FFB10D-06A7-4BAC-85CF-227D8885B940}">
      <dgm:prSet/>
      <dgm:spPr/>
      <dgm:t>
        <a:bodyPr/>
        <a:lstStyle/>
        <a:p>
          <a:endParaRPr lang="pt-BR"/>
        </a:p>
      </dgm:t>
    </dgm:pt>
    <dgm:pt modelId="{3C9575E0-1EB2-4915-A7D7-E46CDDECF6BC}">
      <dgm:prSet phldrT="[Texto]"/>
      <dgm:spPr/>
      <dgm:t>
        <a:bodyPr/>
        <a:lstStyle/>
        <a:p>
          <a:r>
            <a:rPr lang="pt-BR" dirty="0" smtClean="0"/>
            <a:t>Teoria</a:t>
          </a:r>
          <a:endParaRPr lang="pt-BR" dirty="0"/>
        </a:p>
      </dgm:t>
    </dgm:pt>
    <dgm:pt modelId="{46DEBD99-1D02-4F9A-A4F2-F71502F845F3}" type="parTrans" cxnId="{21AE521E-07B9-4840-8981-00FCCA0886EB}">
      <dgm:prSet/>
      <dgm:spPr/>
      <dgm:t>
        <a:bodyPr/>
        <a:lstStyle/>
        <a:p>
          <a:endParaRPr lang="pt-BR"/>
        </a:p>
      </dgm:t>
    </dgm:pt>
    <dgm:pt modelId="{595838BA-3F43-44C0-BFF7-B9EC57B2CD69}" type="sibTrans" cxnId="{21AE521E-07B9-4840-8981-00FCCA0886EB}">
      <dgm:prSet/>
      <dgm:spPr/>
      <dgm:t>
        <a:bodyPr/>
        <a:lstStyle/>
        <a:p>
          <a:endParaRPr lang="pt-BR"/>
        </a:p>
      </dgm:t>
    </dgm:pt>
    <dgm:pt modelId="{CD79D904-3484-4AF4-B365-2F82E0BF8701}">
      <dgm:prSet phldrT="[Texto]"/>
      <dgm:spPr/>
      <dgm:t>
        <a:bodyPr/>
        <a:lstStyle/>
        <a:p>
          <a:r>
            <a:rPr lang="pt-BR" dirty="0" smtClean="0"/>
            <a:t>Prática</a:t>
          </a:r>
          <a:endParaRPr lang="pt-BR" dirty="0"/>
        </a:p>
      </dgm:t>
    </dgm:pt>
    <dgm:pt modelId="{F7470DA7-669D-4149-8293-1100BFDAAE2D}" type="parTrans" cxnId="{A263AAE9-DCB2-467E-9F3F-B5D09D0F0419}">
      <dgm:prSet/>
      <dgm:spPr/>
      <dgm:t>
        <a:bodyPr/>
        <a:lstStyle/>
        <a:p>
          <a:endParaRPr lang="pt-BR"/>
        </a:p>
      </dgm:t>
    </dgm:pt>
    <dgm:pt modelId="{B094809D-BB36-420E-AAEA-3AE6C5DD5436}" type="sibTrans" cxnId="{A263AAE9-DCB2-467E-9F3F-B5D09D0F0419}">
      <dgm:prSet/>
      <dgm:spPr/>
      <dgm:t>
        <a:bodyPr/>
        <a:lstStyle/>
        <a:p>
          <a:endParaRPr lang="pt-BR"/>
        </a:p>
      </dgm:t>
    </dgm:pt>
    <dgm:pt modelId="{96632670-5B87-446F-879B-E61888047226}">
      <dgm:prSet phldrT="[Texto]"/>
      <dgm:spPr/>
      <dgm:t>
        <a:bodyPr/>
        <a:lstStyle/>
        <a:p>
          <a:r>
            <a:rPr lang="pt-BR" dirty="0" smtClean="0"/>
            <a:t>Resultados</a:t>
          </a:r>
          <a:endParaRPr lang="pt-BR" dirty="0"/>
        </a:p>
      </dgm:t>
    </dgm:pt>
    <dgm:pt modelId="{A9470D08-84CD-475D-8CDE-0F78EC90EA05}" type="parTrans" cxnId="{E5765952-05D3-4003-9DC6-6E4DDEE20B75}">
      <dgm:prSet/>
      <dgm:spPr/>
      <dgm:t>
        <a:bodyPr/>
        <a:lstStyle/>
        <a:p>
          <a:endParaRPr lang="pt-BR"/>
        </a:p>
      </dgm:t>
    </dgm:pt>
    <dgm:pt modelId="{E0ABD859-0200-4D4F-9084-F50549A47DEF}" type="sibTrans" cxnId="{E5765952-05D3-4003-9DC6-6E4DDEE20B75}">
      <dgm:prSet/>
      <dgm:spPr/>
      <dgm:t>
        <a:bodyPr/>
        <a:lstStyle/>
        <a:p>
          <a:endParaRPr lang="pt-BR"/>
        </a:p>
      </dgm:t>
    </dgm:pt>
    <dgm:pt modelId="{10C949F8-5B3D-421A-93A9-A1C250E806E1}">
      <dgm:prSet phldrT="[Texto]"/>
      <dgm:spPr/>
      <dgm:t>
        <a:bodyPr/>
        <a:lstStyle/>
        <a:p>
          <a:r>
            <a:rPr lang="pt-BR" dirty="0" smtClean="0"/>
            <a:t>Desempenho em Exames</a:t>
          </a:r>
          <a:endParaRPr lang="pt-BR" dirty="0"/>
        </a:p>
      </dgm:t>
    </dgm:pt>
    <dgm:pt modelId="{55E87595-B527-4949-81E1-CD781337537F}" type="parTrans" cxnId="{A8905954-9C70-495B-92CF-44F9BBBCDFDA}">
      <dgm:prSet/>
      <dgm:spPr/>
      <dgm:t>
        <a:bodyPr/>
        <a:lstStyle/>
        <a:p>
          <a:endParaRPr lang="pt-BR"/>
        </a:p>
      </dgm:t>
    </dgm:pt>
    <dgm:pt modelId="{AA09DA96-4A2A-4A77-B043-DA98A017537C}" type="sibTrans" cxnId="{A8905954-9C70-495B-92CF-44F9BBBCDFDA}">
      <dgm:prSet/>
      <dgm:spPr/>
      <dgm:t>
        <a:bodyPr/>
        <a:lstStyle/>
        <a:p>
          <a:endParaRPr lang="pt-BR"/>
        </a:p>
      </dgm:t>
    </dgm:pt>
    <dgm:pt modelId="{D037CACD-E122-40FF-8B87-39FD87269807}">
      <dgm:prSet phldrT="[Texto]" custT="1"/>
      <dgm:spPr/>
      <dgm:t>
        <a:bodyPr/>
        <a:lstStyle/>
        <a:p>
          <a:r>
            <a:rPr lang="pt-BR" sz="1200" dirty="0" smtClean="0"/>
            <a:t>Intervalo</a:t>
          </a:r>
          <a:br>
            <a:rPr lang="pt-BR" sz="1200" dirty="0" smtClean="0"/>
          </a:br>
          <a:r>
            <a:rPr lang="pt-BR" sz="1200" dirty="0" smtClean="0"/>
            <a:t>Corredores</a:t>
          </a:r>
          <a:endParaRPr lang="pt-BR" sz="1200" dirty="0"/>
        </a:p>
      </dgm:t>
    </dgm:pt>
    <dgm:pt modelId="{DA0154F6-622A-4319-90A7-B5A56E217580}" type="parTrans" cxnId="{FC79DEEF-3D6F-4FE6-8272-99A8C32A62A3}">
      <dgm:prSet/>
      <dgm:spPr/>
      <dgm:t>
        <a:bodyPr/>
        <a:lstStyle/>
        <a:p>
          <a:endParaRPr lang="pt-BR"/>
        </a:p>
      </dgm:t>
    </dgm:pt>
    <dgm:pt modelId="{9CAA3439-C90C-4D57-B018-D24ACE1242F9}" type="sibTrans" cxnId="{FC79DEEF-3D6F-4FE6-8272-99A8C32A62A3}">
      <dgm:prSet/>
      <dgm:spPr/>
      <dgm:t>
        <a:bodyPr/>
        <a:lstStyle/>
        <a:p>
          <a:endParaRPr lang="pt-BR"/>
        </a:p>
      </dgm:t>
    </dgm:pt>
    <dgm:pt modelId="{4DA7CE35-853D-4503-B1BC-EE73FFC7A8CE}">
      <dgm:prSet phldrT="[Texto]"/>
      <dgm:spPr/>
      <dgm:t>
        <a:bodyPr/>
        <a:lstStyle/>
        <a:p>
          <a:r>
            <a:rPr lang="pt-BR" dirty="0" smtClean="0"/>
            <a:t>Produções (TCC)</a:t>
          </a:r>
          <a:endParaRPr lang="pt-BR" dirty="0"/>
        </a:p>
      </dgm:t>
    </dgm:pt>
    <dgm:pt modelId="{11E9CB2A-A5BC-4953-A00D-B06231D67AE1}" type="parTrans" cxnId="{906B4C2B-9122-48A3-ACB6-E975500DC710}">
      <dgm:prSet/>
      <dgm:spPr/>
      <dgm:t>
        <a:bodyPr/>
        <a:lstStyle/>
        <a:p>
          <a:endParaRPr lang="pt-BR"/>
        </a:p>
      </dgm:t>
    </dgm:pt>
    <dgm:pt modelId="{38158878-6BE4-4F2B-8D18-033F9436DC95}" type="sibTrans" cxnId="{906B4C2B-9122-48A3-ACB6-E975500DC710}">
      <dgm:prSet/>
      <dgm:spPr/>
      <dgm:t>
        <a:bodyPr/>
        <a:lstStyle/>
        <a:p>
          <a:endParaRPr lang="pt-BR"/>
        </a:p>
      </dgm:t>
    </dgm:pt>
    <dgm:pt modelId="{F6A0B9DB-EA2F-4FB1-AFC5-F323784F8286}">
      <dgm:prSet phldrT="[Texto]"/>
      <dgm:spPr/>
      <dgm:t>
        <a:bodyPr/>
        <a:lstStyle/>
        <a:p>
          <a:r>
            <a:rPr lang="pt-BR" dirty="0" smtClean="0"/>
            <a:t>Empregabilidade</a:t>
          </a:r>
          <a:endParaRPr lang="pt-BR" dirty="0"/>
        </a:p>
      </dgm:t>
    </dgm:pt>
    <dgm:pt modelId="{CED889C1-357F-459C-9920-C4E6CC75C932}" type="parTrans" cxnId="{FB4D5DF1-14AD-4AEC-9589-22301205FF93}">
      <dgm:prSet/>
      <dgm:spPr/>
      <dgm:t>
        <a:bodyPr/>
        <a:lstStyle/>
        <a:p>
          <a:endParaRPr lang="pt-BR"/>
        </a:p>
      </dgm:t>
    </dgm:pt>
    <dgm:pt modelId="{C833B119-EEB8-4E96-A8D1-E69D2B92FCBF}" type="sibTrans" cxnId="{FB4D5DF1-14AD-4AEC-9589-22301205FF93}">
      <dgm:prSet/>
      <dgm:spPr/>
      <dgm:t>
        <a:bodyPr/>
        <a:lstStyle/>
        <a:p>
          <a:endParaRPr lang="pt-BR"/>
        </a:p>
      </dgm:t>
    </dgm:pt>
    <dgm:pt modelId="{22EE5C59-BFB0-4361-B7D4-897AD76FA523}" type="pres">
      <dgm:prSet presAssocID="{83BA192C-3AE9-4532-A3CD-9C827364374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D1A1AEF-7CBB-4A02-8397-9D54443692D1}" type="pres">
      <dgm:prSet presAssocID="{83BA192C-3AE9-4532-A3CD-9C827364374B}" presName="arc1" presStyleLbl="node1" presStyleIdx="0" presStyleCnt="4"/>
      <dgm:spPr/>
    </dgm:pt>
    <dgm:pt modelId="{376BA051-9F12-4E37-9E0D-CF015B0558AF}" type="pres">
      <dgm:prSet presAssocID="{83BA192C-3AE9-4532-A3CD-9C827364374B}" presName="arc3" presStyleLbl="node1" presStyleIdx="1" presStyleCnt="4"/>
      <dgm:spPr/>
    </dgm:pt>
    <dgm:pt modelId="{9654A80A-61D1-447A-B246-09D5618216CF}" type="pres">
      <dgm:prSet presAssocID="{83BA192C-3AE9-4532-A3CD-9C827364374B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D12D2F-137A-4285-9D68-2D6E4781D7B1}" type="pres">
      <dgm:prSet presAssocID="{83BA192C-3AE9-4532-A3CD-9C827364374B}" presName="arc2" presStyleLbl="node1" presStyleIdx="2" presStyleCnt="4"/>
      <dgm:spPr/>
    </dgm:pt>
    <dgm:pt modelId="{5D37C2F0-2FEE-4D07-ABF1-3E95B29B3F88}" type="pres">
      <dgm:prSet presAssocID="{83BA192C-3AE9-4532-A3CD-9C827364374B}" presName="arc4" presStyleLbl="node1" presStyleIdx="3" presStyleCnt="4"/>
      <dgm:spPr/>
    </dgm:pt>
    <dgm:pt modelId="{808E2D9C-363A-4D50-A22D-B95410E7B2D7}" type="pres">
      <dgm:prSet presAssocID="{83BA192C-3AE9-4532-A3CD-9C827364374B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42A568-2DC1-406B-A9F0-E9ABCBED7198}" type="pres">
      <dgm:prSet presAssocID="{83BA192C-3AE9-4532-A3CD-9C827364374B}" presName="middleComposite" presStyleCnt="0"/>
      <dgm:spPr/>
    </dgm:pt>
    <dgm:pt modelId="{DFDBD6AC-AD53-455D-BA60-9576BB5E4775}" type="pres">
      <dgm:prSet presAssocID="{3C9575E0-1EB2-4915-A7D7-E46CDDECF6BC}" presName="circ1" presStyleLbl="vennNode1" presStyleIdx="0" presStyleCnt="8"/>
      <dgm:spPr/>
      <dgm:t>
        <a:bodyPr/>
        <a:lstStyle/>
        <a:p>
          <a:endParaRPr lang="pt-BR"/>
        </a:p>
      </dgm:t>
    </dgm:pt>
    <dgm:pt modelId="{F5F16191-63CF-4DAF-8B9A-5E3C14A4CD57}" type="pres">
      <dgm:prSet presAssocID="{3C9575E0-1EB2-4915-A7D7-E46CDDECF6BC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2C88F71E-53AB-4089-A6A4-04B5F61CCB8C}" type="pres">
      <dgm:prSet presAssocID="{CD79D904-3484-4AF4-B365-2F82E0BF8701}" presName="circ2" presStyleLbl="vennNode1" presStyleIdx="1" presStyleCnt="8"/>
      <dgm:spPr/>
      <dgm:t>
        <a:bodyPr/>
        <a:lstStyle/>
        <a:p>
          <a:endParaRPr lang="pt-BR"/>
        </a:p>
      </dgm:t>
    </dgm:pt>
    <dgm:pt modelId="{8DFFD37B-B8AC-4713-BA7E-4761319FEB91}" type="pres">
      <dgm:prSet presAssocID="{CD79D904-3484-4AF4-B365-2F82E0BF8701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AF8F47BB-DB08-40D2-AF91-779FD1AD7F1A}" type="pres">
      <dgm:prSet presAssocID="{83BA192C-3AE9-4532-A3CD-9C827364374B}" presName="leftComposite" presStyleCnt="0"/>
      <dgm:spPr/>
    </dgm:pt>
    <dgm:pt modelId="{7B7592BA-63CC-4AB7-9148-D8FFDA20B483}" type="pres">
      <dgm:prSet presAssocID="{10C49236-465F-4D1B-90AD-128D19BC1102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87572E7-8DF2-4D10-B7A6-E06411DDD94B}" type="pres">
      <dgm:prSet presAssocID="{10C49236-465F-4D1B-90AD-128D19BC1102}" presName="ellipse1" presStyleLbl="vennNode1" presStyleIdx="3" presStyleCnt="8"/>
      <dgm:spPr/>
    </dgm:pt>
    <dgm:pt modelId="{7D93972C-CB0A-4CF1-89CE-B5195AEB7417}" type="pres">
      <dgm:prSet presAssocID="{10C49236-465F-4D1B-90AD-128D19BC1102}" presName="ellipse2" presStyleLbl="vennNode1" presStyleIdx="4" presStyleCnt="8"/>
      <dgm:spPr/>
    </dgm:pt>
    <dgm:pt modelId="{98251484-A5C7-4DF0-8483-D9C1ACB3E872}" type="pres">
      <dgm:prSet presAssocID="{8543D6E5-3808-465B-A44C-D2311C4640DE}" presName="childText1_2" presStyleLbl="vennNode1" presStyleIdx="5" presStyleCnt="8" custScaleX="188086" custScaleY="165238" custLinFactNeighborX="16090" custLinFactNeighborY="-837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C9075A0-1E62-48E2-A371-3457AFE8EECF}" type="pres">
      <dgm:prSet presAssocID="{8543D6E5-3808-465B-A44C-D2311C4640DE}" presName="ellipse3" presStyleLbl="vennNode1" presStyleIdx="6" presStyleCnt="8"/>
      <dgm:spPr/>
    </dgm:pt>
    <dgm:pt modelId="{1B4A1598-F223-4F64-A9CC-9A5AACBC23C1}" type="pres">
      <dgm:prSet presAssocID="{D037CACD-E122-40FF-8B87-39FD87269807}" presName="childText1_3" presStyleLbl="vennNode1" presStyleIdx="7" presStyleCnt="8" custScaleX="174566" custScaleY="12395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81916665-8BFF-4FC5-B97C-E1E4581FD8EA}" type="pres">
      <dgm:prSet presAssocID="{83BA192C-3AE9-4532-A3CD-9C827364374B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856BD2A-1D35-43CA-AD5F-48541558C346}" type="pres">
      <dgm:prSet presAssocID="{83BA192C-3AE9-4532-A3CD-9C827364374B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4D5DF1-14AD-4AEC-9589-22301205FF93}" srcId="{96632670-5B87-446F-879B-E61888047226}" destId="{F6A0B9DB-EA2F-4FB1-AFC5-F323784F8286}" srcOrd="2" destOrd="0" parTransId="{CED889C1-357F-459C-9920-C4E6CC75C932}" sibTransId="{C833B119-EEB8-4E96-A8D1-E69D2B92FCBF}"/>
    <dgm:cxn modelId="{74990CB8-0F75-4A91-8ED3-2500A289065C}" type="presOf" srcId="{3C9575E0-1EB2-4915-A7D7-E46CDDECF6BC}" destId="{F5F16191-63CF-4DAF-8B9A-5E3C14A4CD57}" srcOrd="1" destOrd="0" presId="urn:microsoft.com/office/officeart/2009/3/layout/PhasedProcess"/>
    <dgm:cxn modelId="{58D496F2-5B2B-4A2C-95EA-2039ECFC1D5D}" type="presOf" srcId="{10C49236-465F-4D1B-90AD-128D19BC1102}" destId="{7B7592BA-63CC-4AB7-9148-D8FFDA20B483}" srcOrd="0" destOrd="0" presId="urn:microsoft.com/office/officeart/2009/3/layout/PhasedProcess"/>
    <dgm:cxn modelId="{E5765952-05D3-4003-9DC6-6E4DDEE20B75}" srcId="{83BA192C-3AE9-4532-A3CD-9C827364374B}" destId="{96632670-5B87-446F-879B-E61888047226}" srcOrd="2" destOrd="0" parTransId="{A9470D08-84CD-475D-8CDE-0F78EC90EA05}" sibTransId="{E0ABD859-0200-4D4F-9084-F50549A47DEF}"/>
    <dgm:cxn modelId="{A4D75601-8522-4D82-9C63-57DE634C8EF0}" type="presOf" srcId="{CD79D904-3484-4AF4-B365-2F82E0BF8701}" destId="{8DFFD37B-B8AC-4713-BA7E-4761319FEB91}" srcOrd="1" destOrd="0" presId="urn:microsoft.com/office/officeart/2009/3/layout/PhasedProcess"/>
    <dgm:cxn modelId="{76B33675-B88B-497B-BFE1-F6E57B7D728F}" srcId="{390139C5-5DBB-495F-8462-D2A9E1DF9E6C}" destId="{10C49236-465F-4D1B-90AD-128D19BC1102}" srcOrd="0" destOrd="0" parTransId="{B230E880-DDEC-45F1-B739-19564F6D59B4}" sibTransId="{92D1C62A-7085-4871-BB75-78CADDADDE35}"/>
    <dgm:cxn modelId="{C4F6EF08-AC3F-4EBB-92EE-94C30720DBC3}" srcId="{390139C5-5DBB-495F-8462-D2A9E1DF9E6C}" destId="{8543D6E5-3808-465B-A44C-D2311C4640DE}" srcOrd="1" destOrd="0" parTransId="{C607448B-F594-410D-B23F-1ABDFD7572C3}" sibTransId="{4B1217F3-0877-4096-BAF3-B6A5FE57F405}"/>
    <dgm:cxn modelId="{21AE521E-07B9-4840-8981-00FCCA0886EB}" srcId="{A526D92E-B086-4307-9B8A-7A78AF3A8ED0}" destId="{3C9575E0-1EB2-4915-A7D7-E46CDDECF6BC}" srcOrd="0" destOrd="0" parTransId="{46DEBD99-1D02-4F9A-A4F2-F71502F845F3}" sibTransId="{595838BA-3F43-44C0-BFF7-B9EC57B2CD69}"/>
    <dgm:cxn modelId="{F23D2AC0-C573-4309-8AF2-BDEFBB929061}" type="presOf" srcId="{96632670-5B87-446F-879B-E61888047226}" destId="{808E2D9C-363A-4D50-A22D-B95410E7B2D7}" srcOrd="0" destOrd="0" presId="urn:microsoft.com/office/officeart/2009/3/layout/PhasedProcess"/>
    <dgm:cxn modelId="{A8905954-9C70-495B-92CF-44F9BBBCDFDA}" srcId="{96632670-5B87-446F-879B-E61888047226}" destId="{10C949F8-5B3D-421A-93A9-A1C250E806E1}" srcOrd="0" destOrd="0" parTransId="{55E87595-B527-4949-81E1-CD781337537F}" sibTransId="{AA09DA96-4A2A-4A77-B043-DA98A017537C}"/>
    <dgm:cxn modelId="{98F5084B-982F-4C97-94ED-DC28388CF7CC}" type="presOf" srcId="{F6A0B9DB-EA2F-4FB1-AFC5-F323784F8286}" destId="{81916665-8BFF-4FC5-B97C-E1E4581FD8EA}" srcOrd="0" destOrd="2" presId="urn:microsoft.com/office/officeart/2009/3/layout/PhasedProcess"/>
    <dgm:cxn modelId="{C19ED66A-A5C6-4FCA-A33B-197246459828}" type="presOf" srcId="{83BA192C-3AE9-4532-A3CD-9C827364374B}" destId="{22EE5C59-BFB0-4361-B7D4-897AD76FA523}" srcOrd="0" destOrd="0" presId="urn:microsoft.com/office/officeart/2009/3/layout/PhasedProcess"/>
    <dgm:cxn modelId="{BC0CEEE4-28A3-4F08-857F-8468292D2C7C}" type="presOf" srcId="{D037CACD-E122-40FF-8B87-39FD87269807}" destId="{1B4A1598-F223-4F64-A9CC-9A5AACBC23C1}" srcOrd="0" destOrd="0" presId="urn:microsoft.com/office/officeart/2009/3/layout/PhasedProcess"/>
    <dgm:cxn modelId="{F5C2F41E-7951-45FE-B980-0078CC82E9BD}" type="presOf" srcId="{10C949F8-5B3D-421A-93A9-A1C250E806E1}" destId="{81916665-8BFF-4FC5-B97C-E1E4581FD8EA}" srcOrd="0" destOrd="0" presId="urn:microsoft.com/office/officeart/2009/3/layout/PhasedProcess"/>
    <dgm:cxn modelId="{52534827-3E41-4389-B929-0B7C7D07CA92}" type="presOf" srcId="{3C9575E0-1EB2-4915-A7D7-E46CDDECF6BC}" destId="{DFDBD6AC-AD53-455D-BA60-9576BB5E4775}" srcOrd="0" destOrd="0" presId="urn:microsoft.com/office/officeart/2009/3/layout/PhasedProcess"/>
    <dgm:cxn modelId="{75C4AB13-8B1A-4A4B-AC97-9EB8D7930000}" type="presOf" srcId="{390139C5-5DBB-495F-8462-D2A9E1DF9E6C}" destId="{F856BD2A-1D35-43CA-AD5F-48541558C346}" srcOrd="0" destOrd="0" presId="urn:microsoft.com/office/officeart/2009/3/layout/PhasedProcess"/>
    <dgm:cxn modelId="{A263AAE9-DCB2-467E-9F3F-B5D09D0F0419}" srcId="{A526D92E-B086-4307-9B8A-7A78AF3A8ED0}" destId="{CD79D904-3484-4AF4-B365-2F82E0BF8701}" srcOrd="1" destOrd="0" parTransId="{F7470DA7-669D-4149-8293-1100BFDAAE2D}" sibTransId="{B094809D-BB36-420E-AAEA-3AE6C5DD5436}"/>
    <dgm:cxn modelId="{90FFB10D-06A7-4BAC-85CF-227D8885B940}" srcId="{83BA192C-3AE9-4532-A3CD-9C827364374B}" destId="{A526D92E-B086-4307-9B8A-7A78AF3A8ED0}" srcOrd="1" destOrd="0" parTransId="{02E3C330-0139-49DF-9C20-9A30E199B42B}" sibTransId="{4012C953-AE25-48EA-9C0B-47EF1A139853}"/>
    <dgm:cxn modelId="{906B4C2B-9122-48A3-ACB6-E975500DC710}" srcId="{96632670-5B87-446F-879B-E61888047226}" destId="{4DA7CE35-853D-4503-B1BC-EE73FFC7A8CE}" srcOrd="1" destOrd="0" parTransId="{11E9CB2A-A5BC-4953-A00D-B06231D67AE1}" sibTransId="{38158878-6BE4-4F2B-8D18-033F9436DC95}"/>
    <dgm:cxn modelId="{FC79DEEF-3D6F-4FE6-8272-99A8C32A62A3}" srcId="{390139C5-5DBB-495F-8462-D2A9E1DF9E6C}" destId="{D037CACD-E122-40FF-8B87-39FD87269807}" srcOrd="2" destOrd="0" parTransId="{DA0154F6-622A-4319-90A7-B5A56E217580}" sibTransId="{9CAA3439-C90C-4D57-B018-D24ACE1242F9}"/>
    <dgm:cxn modelId="{DC155888-2154-435D-962F-F1D568D8B823}" type="presOf" srcId="{4DA7CE35-853D-4503-B1BC-EE73FFC7A8CE}" destId="{81916665-8BFF-4FC5-B97C-E1E4581FD8EA}" srcOrd="0" destOrd="1" presId="urn:microsoft.com/office/officeart/2009/3/layout/PhasedProcess"/>
    <dgm:cxn modelId="{A5CB2A4C-8478-4499-9549-3FA5F6F5B48B}" type="presOf" srcId="{8543D6E5-3808-465B-A44C-D2311C4640DE}" destId="{98251484-A5C7-4DF0-8483-D9C1ACB3E872}" srcOrd="0" destOrd="0" presId="urn:microsoft.com/office/officeart/2009/3/layout/PhasedProcess"/>
    <dgm:cxn modelId="{963B7BF3-4AE1-4CBF-AC86-88588A493D5E}" srcId="{83BA192C-3AE9-4532-A3CD-9C827364374B}" destId="{390139C5-5DBB-495F-8462-D2A9E1DF9E6C}" srcOrd="0" destOrd="0" parTransId="{5AB8EA1D-143E-4077-8399-0838E0BFC6AF}" sibTransId="{E5C75DEC-97D8-4617-9016-14ACE6ABCD47}"/>
    <dgm:cxn modelId="{991361F4-65BB-407B-94DC-B130BB1744B8}" type="presOf" srcId="{A526D92E-B086-4307-9B8A-7A78AF3A8ED0}" destId="{9654A80A-61D1-447A-B246-09D5618216CF}" srcOrd="0" destOrd="0" presId="urn:microsoft.com/office/officeart/2009/3/layout/PhasedProcess"/>
    <dgm:cxn modelId="{7CAE4D79-F5D3-44A0-8E35-B2E1A2FBB7F3}" type="presOf" srcId="{CD79D904-3484-4AF4-B365-2F82E0BF8701}" destId="{2C88F71E-53AB-4089-A6A4-04B5F61CCB8C}" srcOrd="0" destOrd="0" presId="urn:microsoft.com/office/officeart/2009/3/layout/PhasedProcess"/>
    <dgm:cxn modelId="{66C6C523-EB96-45AC-A96E-E98E6E5D8C6A}" type="presParOf" srcId="{22EE5C59-BFB0-4361-B7D4-897AD76FA523}" destId="{ED1A1AEF-7CBB-4A02-8397-9D54443692D1}" srcOrd="0" destOrd="0" presId="urn:microsoft.com/office/officeart/2009/3/layout/PhasedProcess"/>
    <dgm:cxn modelId="{3F1087C2-90FC-4003-B053-2B2A0E5DD784}" type="presParOf" srcId="{22EE5C59-BFB0-4361-B7D4-897AD76FA523}" destId="{376BA051-9F12-4E37-9E0D-CF015B0558AF}" srcOrd="1" destOrd="0" presId="urn:microsoft.com/office/officeart/2009/3/layout/PhasedProcess"/>
    <dgm:cxn modelId="{A0A9BFF0-1AC4-49D6-8D3B-CC885498E5EB}" type="presParOf" srcId="{22EE5C59-BFB0-4361-B7D4-897AD76FA523}" destId="{9654A80A-61D1-447A-B246-09D5618216CF}" srcOrd="2" destOrd="0" presId="urn:microsoft.com/office/officeart/2009/3/layout/PhasedProcess"/>
    <dgm:cxn modelId="{B14935B1-C1B3-43DD-A156-3CFB3C993FAE}" type="presParOf" srcId="{22EE5C59-BFB0-4361-B7D4-897AD76FA523}" destId="{6BD12D2F-137A-4285-9D68-2D6E4781D7B1}" srcOrd="3" destOrd="0" presId="urn:microsoft.com/office/officeart/2009/3/layout/PhasedProcess"/>
    <dgm:cxn modelId="{B63F8714-08CB-4FFF-971B-E1368E8B3F75}" type="presParOf" srcId="{22EE5C59-BFB0-4361-B7D4-897AD76FA523}" destId="{5D37C2F0-2FEE-4D07-ABF1-3E95B29B3F88}" srcOrd="4" destOrd="0" presId="urn:microsoft.com/office/officeart/2009/3/layout/PhasedProcess"/>
    <dgm:cxn modelId="{6F5F5C7C-5B0A-4DFE-AF9E-D691275E4EBC}" type="presParOf" srcId="{22EE5C59-BFB0-4361-B7D4-897AD76FA523}" destId="{808E2D9C-363A-4D50-A22D-B95410E7B2D7}" srcOrd="5" destOrd="0" presId="urn:microsoft.com/office/officeart/2009/3/layout/PhasedProcess"/>
    <dgm:cxn modelId="{A8F09E59-523F-4C7C-BC0A-D00C2B9F526E}" type="presParOf" srcId="{22EE5C59-BFB0-4361-B7D4-897AD76FA523}" destId="{5442A568-2DC1-406B-A9F0-E9ABCBED7198}" srcOrd="6" destOrd="0" presId="urn:microsoft.com/office/officeart/2009/3/layout/PhasedProcess"/>
    <dgm:cxn modelId="{A9FDF468-CED0-47E3-9EC9-E7BE5508FA36}" type="presParOf" srcId="{5442A568-2DC1-406B-A9F0-E9ABCBED7198}" destId="{DFDBD6AC-AD53-455D-BA60-9576BB5E4775}" srcOrd="0" destOrd="0" presId="urn:microsoft.com/office/officeart/2009/3/layout/PhasedProcess"/>
    <dgm:cxn modelId="{26BB4B7E-8EE0-40E5-AAC9-C6E21AA920ED}" type="presParOf" srcId="{5442A568-2DC1-406B-A9F0-E9ABCBED7198}" destId="{F5F16191-63CF-4DAF-8B9A-5E3C14A4CD57}" srcOrd="1" destOrd="0" presId="urn:microsoft.com/office/officeart/2009/3/layout/PhasedProcess"/>
    <dgm:cxn modelId="{7E43CA52-2EFE-4A7C-A2A1-E5BB3A2E4E79}" type="presParOf" srcId="{5442A568-2DC1-406B-A9F0-E9ABCBED7198}" destId="{2C88F71E-53AB-4089-A6A4-04B5F61CCB8C}" srcOrd="2" destOrd="0" presId="urn:microsoft.com/office/officeart/2009/3/layout/PhasedProcess"/>
    <dgm:cxn modelId="{B596A418-853B-4F27-9EEC-76DE641A4197}" type="presParOf" srcId="{5442A568-2DC1-406B-A9F0-E9ABCBED7198}" destId="{8DFFD37B-B8AC-4713-BA7E-4761319FEB91}" srcOrd="3" destOrd="0" presId="urn:microsoft.com/office/officeart/2009/3/layout/PhasedProcess"/>
    <dgm:cxn modelId="{A5E64A39-36F6-40CB-808C-0C9F7C16A89C}" type="presParOf" srcId="{22EE5C59-BFB0-4361-B7D4-897AD76FA523}" destId="{AF8F47BB-DB08-40D2-AF91-779FD1AD7F1A}" srcOrd="7" destOrd="0" presId="urn:microsoft.com/office/officeart/2009/3/layout/PhasedProcess"/>
    <dgm:cxn modelId="{CCCDBF64-EB0E-454B-94F3-4236F4CC1624}" type="presParOf" srcId="{AF8F47BB-DB08-40D2-AF91-779FD1AD7F1A}" destId="{7B7592BA-63CC-4AB7-9148-D8FFDA20B483}" srcOrd="0" destOrd="0" presId="urn:microsoft.com/office/officeart/2009/3/layout/PhasedProcess"/>
    <dgm:cxn modelId="{43B1C79D-A950-49B7-B4E9-33805DCEB6D4}" type="presParOf" srcId="{AF8F47BB-DB08-40D2-AF91-779FD1AD7F1A}" destId="{787572E7-8DF2-4D10-B7A6-E06411DDD94B}" srcOrd="1" destOrd="0" presId="urn:microsoft.com/office/officeart/2009/3/layout/PhasedProcess"/>
    <dgm:cxn modelId="{FCCE6798-D84A-4141-9236-B8B81FF59E40}" type="presParOf" srcId="{AF8F47BB-DB08-40D2-AF91-779FD1AD7F1A}" destId="{7D93972C-CB0A-4CF1-89CE-B5195AEB7417}" srcOrd="2" destOrd="0" presId="urn:microsoft.com/office/officeart/2009/3/layout/PhasedProcess"/>
    <dgm:cxn modelId="{CDD35C03-8183-4BA1-B242-D5880FD12EB7}" type="presParOf" srcId="{AF8F47BB-DB08-40D2-AF91-779FD1AD7F1A}" destId="{98251484-A5C7-4DF0-8483-D9C1ACB3E872}" srcOrd="3" destOrd="0" presId="urn:microsoft.com/office/officeart/2009/3/layout/PhasedProcess"/>
    <dgm:cxn modelId="{D65DF34B-681A-4BF8-93A3-02DD65330118}" type="presParOf" srcId="{AF8F47BB-DB08-40D2-AF91-779FD1AD7F1A}" destId="{0C9075A0-1E62-48E2-A371-3457AFE8EECF}" srcOrd="4" destOrd="0" presId="urn:microsoft.com/office/officeart/2009/3/layout/PhasedProcess"/>
    <dgm:cxn modelId="{36334EC3-13FB-4D10-8FC2-048FE0BB5C59}" type="presParOf" srcId="{AF8F47BB-DB08-40D2-AF91-779FD1AD7F1A}" destId="{1B4A1598-F223-4F64-A9CC-9A5AACBC23C1}" srcOrd="5" destOrd="0" presId="urn:microsoft.com/office/officeart/2009/3/layout/PhasedProcess"/>
    <dgm:cxn modelId="{08F66968-AB88-47C0-841D-FA07C4DC3C20}" type="presParOf" srcId="{22EE5C59-BFB0-4361-B7D4-897AD76FA523}" destId="{81916665-8BFF-4FC5-B97C-E1E4581FD8EA}" srcOrd="8" destOrd="0" presId="urn:microsoft.com/office/officeart/2009/3/layout/PhasedProcess"/>
    <dgm:cxn modelId="{889AD85C-EC80-44CA-B8BD-0FBE22ABF026}" type="presParOf" srcId="{22EE5C59-BFB0-4361-B7D4-897AD76FA523}" destId="{F856BD2A-1D35-43CA-AD5F-48541558C34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A192C-3AE9-4532-A3CD-9C827364374B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90139C5-5DBB-495F-8462-D2A9E1DF9E6C}">
      <dgm:prSet phldrT="[Texto]"/>
      <dgm:spPr/>
      <dgm:t>
        <a:bodyPr/>
        <a:lstStyle/>
        <a:p>
          <a:r>
            <a:rPr lang="pt-BR" dirty="0" smtClean="0"/>
            <a:t>Ambientação (Socialização)</a:t>
          </a:r>
          <a:endParaRPr lang="pt-BR" dirty="0"/>
        </a:p>
      </dgm:t>
    </dgm:pt>
    <dgm:pt modelId="{5AB8EA1D-143E-4077-8399-0838E0BFC6AF}" type="parTrans" cxnId="{963B7BF3-4AE1-4CBF-AC86-88588A493D5E}">
      <dgm:prSet/>
      <dgm:spPr/>
      <dgm:t>
        <a:bodyPr/>
        <a:lstStyle/>
        <a:p>
          <a:endParaRPr lang="pt-BR"/>
        </a:p>
      </dgm:t>
    </dgm:pt>
    <dgm:pt modelId="{E5C75DEC-97D8-4617-9016-14ACE6ABCD47}" type="sibTrans" cxnId="{963B7BF3-4AE1-4CBF-AC86-88588A493D5E}">
      <dgm:prSet/>
      <dgm:spPr/>
      <dgm:t>
        <a:bodyPr/>
        <a:lstStyle/>
        <a:p>
          <a:endParaRPr lang="pt-BR"/>
        </a:p>
      </dgm:t>
    </dgm:pt>
    <dgm:pt modelId="{A526D92E-B086-4307-9B8A-7A78AF3A8ED0}">
      <dgm:prSet phldrT="[Texto]"/>
      <dgm:spPr/>
      <dgm:t>
        <a:bodyPr/>
        <a:lstStyle/>
        <a:p>
          <a:r>
            <a:rPr lang="pt-BR" dirty="0" smtClean="0"/>
            <a:t>Aprendizado</a:t>
          </a:r>
          <a:endParaRPr lang="pt-BR" dirty="0"/>
        </a:p>
      </dgm:t>
    </dgm:pt>
    <dgm:pt modelId="{02E3C330-0139-49DF-9C20-9A30E199B42B}" type="parTrans" cxnId="{90FFB10D-06A7-4BAC-85CF-227D8885B940}">
      <dgm:prSet/>
      <dgm:spPr/>
      <dgm:t>
        <a:bodyPr/>
        <a:lstStyle/>
        <a:p>
          <a:endParaRPr lang="pt-BR"/>
        </a:p>
      </dgm:t>
    </dgm:pt>
    <dgm:pt modelId="{4012C953-AE25-48EA-9C0B-47EF1A139853}" type="sibTrans" cxnId="{90FFB10D-06A7-4BAC-85CF-227D8885B940}">
      <dgm:prSet/>
      <dgm:spPr/>
      <dgm:t>
        <a:bodyPr/>
        <a:lstStyle/>
        <a:p>
          <a:endParaRPr lang="pt-BR"/>
        </a:p>
      </dgm:t>
    </dgm:pt>
    <dgm:pt modelId="{CD79D904-3484-4AF4-B365-2F82E0BF8701}">
      <dgm:prSet phldrT="[Texto]" custT="1"/>
      <dgm:spPr/>
      <dgm:t>
        <a:bodyPr/>
        <a:lstStyle/>
        <a:p>
          <a:r>
            <a:rPr lang="pt-BR" sz="3200" b="1" i="0" dirty="0" smtClean="0"/>
            <a:t>?</a:t>
          </a:r>
          <a:endParaRPr lang="pt-BR" sz="1500" dirty="0"/>
        </a:p>
      </dgm:t>
    </dgm:pt>
    <dgm:pt modelId="{F7470DA7-669D-4149-8293-1100BFDAAE2D}" type="parTrans" cxnId="{A263AAE9-DCB2-467E-9F3F-B5D09D0F0419}">
      <dgm:prSet/>
      <dgm:spPr/>
      <dgm:t>
        <a:bodyPr/>
        <a:lstStyle/>
        <a:p>
          <a:endParaRPr lang="pt-BR"/>
        </a:p>
      </dgm:t>
    </dgm:pt>
    <dgm:pt modelId="{B094809D-BB36-420E-AAEA-3AE6C5DD5436}" type="sibTrans" cxnId="{A263AAE9-DCB2-467E-9F3F-B5D09D0F0419}">
      <dgm:prSet/>
      <dgm:spPr/>
      <dgm:t>
        <a:bodyPr/>
        <a:lstStyle/>
        <a:p>
          <a:endParaRPr lang="pt-BR"/>
        </a:p>
      </dgm:t>
    </dgm:pt>
    <dgm:pt modelId="{96632670-5B87-446F-879B-E61888047226}">
      <dgm:prSet phldrT="[Texto]"/>
      <dgm:spPr/>
      <dgm:t>
        <a:bodyPr/>
        <a:lstStyle/>
        <a:p>
          <a:r>
            <a:rPr lang="pt-BR" dirty="0" smtClean="0"/>
            <a:t>Resultados</a:t>
          </a:r>
          <a:endParaRPr lang="pt-BR" dirty="0"/>
        </a:p>
      </dgm:t>
    </dgm:pt>
    <dgm:pt modelId="{A9470D08-84CD-475D-8CDE-0F78EC90EA05}" type="parTrans" cxnId="{E5765952-05D3-4003-9DC6-6E4DDEE20B75}">
      <dgm:prSet/>
      <dgm:spPr/>
      <dgm:t>
        <a:bodyPr/>
        <a:lstStyle/>
        <a:p>
          <a:endParaRPr lang="pt-BR"/>
        </a:p>
      </dgm:t>
    </dgm:pt>
    <dgm:pt modelId="{E0ABD859-0200-4D4F-9084-F50549A47DEF}" type="sibTrans" cxnId="{E5765952-05D3-4003-9DC6-6E4DDEE20B75}">
      <dgm:prSet/>
      <dgm:spPr/>
      <dgm:t>
        <a:bodyPr/>
        <a:lstStyle/>
        <a:p>
          <a:endParaRPr lang="pt-BR"/>
        </a:p>
      </dgm:t>
    </dgm:pt>
    <dgm:pt modelId="{10C949F8-5B3D-421A-93A9-A1C250E806E1}">
      <dgm:prSet phldrT="[Texto]"/>
      <dgm:spPr/>
      <dgm:t>
        <a:bodyPr/>
        <a:lstStyle/>
        <a:p>
          <a:r>
            <a:rPr lang="pt-BR" dirty="0" smtClean="0"/>
            <a:t>Desempenho em Exames</a:t>
          </a:r>
          <a:endParaRPr lang="pt-BR" dirty="0"/>
        </a:p>
      </dgm:t>
    </dgm:pt>
    <dgm:pt modelId="{55E87595-B527-4949-81E1-CD781337537F}" type="parTrans" cxnId="{A8905954-9C70-495B-92CF-44F9BBBCDFDA}">
      <dgm:prSet/>
      <dgm:spPr/>
      <dgm:t>
        <a:bodyPr/>
        <a:lstStyle/>
        <a:p>
          <a:endParaRPr lang="pt-BR"/>
        </a:p>
      </dgm:t>
    </dgm:pt>
    <dgm:pt modelId="{AA09DA96-4A2A-4A77-B043-DA98A017537C}" type="sibTrans" cxnId="{A8905954-9C70-495B-92CF-44F9BBBCDFDA}">
      <dgm:prSet/>
      <dgm:spPr/>
      <dgm:t>
        <a:bodyPr/>
        <a:lstStyle/>
        <a:p>
          <a:endParaRPr lang="pt-BR"/>
        </a:p>
      </dgm:t>
    </dgm:pt>
    <dgm:pt modelId="{D037CACD-E122-40FF-8B87-39FD87269807}">
      <dgm:prSet phldrT="[Texto]" custT="1"/>
      <dgm:spPr/>
      <dgm:t>
        <a:bodyPr/>
        <a:lstStyle/>
        <a:p>
          <a:r>
            <a:rPr lang="pt-BR" sz="2400" b="1" i="0" dirty="0" smtClean="0"/>
            <a:t>?</a:t>
          </a:r>
          <a:endParaRPr lang="pt-BR" sz="2400" dirty="0"/>
        </a:p>
      </dgm:t>
    </dgm:pt>
    <dgm:pt modelId="{DA0154F6-622A-4319-90A7-B5A56E217580}" type="parTrans" cxnId="{FC79DEEF-3D6F-4FE6-8272-99A8C32A62A3}">
      <dgm:prSet/>
      <dgm:spPr/>
      <dgm:t>
        <a:bodyPr/>
        <a:lstStyle/>
        <a:p>
          <a:endParaRPr lang="pt-BR"/>
        </a:p>
      </dgm:t>
    </dgm:pt>
    <dgm:pt modelId="{9CAA3439-C90C-4D57-B018-D24ACE1242F9}" type="sibTrans" cxnId="{FC79DEEF-3D6F-4FE6-8272-99A8C32A62A3}">
      <dgm:prSet/>
      <dgm:spPr/>
      <dgm:t>
        <a:bodyPr/>
        <a:lstStyle/>
        <a:p>
          <a:endParaRPr lang="pt-BR"/>
        </a:p>
      </dgm:t>
    </dgm:pt>
    <dgm:pt modelId="{4DA7CE35-853D-4503-B1BC-EE73FFC7A8CE}">
      <dgm:prSet phldrT="[Texto]"/>
      <dgm:spPr/>
      <dgm:t>
        <a:bodyPr/>
        <a:lstStyle/>
        <a:p>
          <a:r>
            <a:rPr lang="pt-BR" dirty="0" smtClean="0"/>
            <a:t>Produções (TCC)</a:t>
          </a:r>
          <a:endParaRPr lang="pt-BR" dirty="0"/>
        </a:p>
      </dgm:t>
    </dgm:pt>
    <dgm:pt modelId="{11E9CB2A-A5BC-4953-A00D-B06231D67AE1}" type="parTrans" cxnId="{906B4C2B-9122-48A3-ACB6-E975500DC710}">
      <dgm:prSet/>
      <dgm:spPr/>
      <dgm:t>
        <a:bodyPr/>
        <a:lstStyle/>
        <a:p>
          <a:endParaRPr lang="pt-BR"/>
        </a:p>
      </dgm:t>
    </dgm:pt>
    <dgm:pt modelId="{38158878-6BE4-4F2B-8D18-033F9436DC95}" type="sibTrans" cxnId="{906B4C2B-9122-48A3-ACB6-E975500DC710}">
      <dgm:prSet/>
      <dgm:spPr/>
      <dgm:t>
        <a:bodyPr/>
        <a:lstStyle/>
        <a:p>
          <a:endParaRPr lang="pt-BR"/>
        </a:p>
      </dgm:t>
    </dgm:pt>
    <dgm:pt modelId="{F6A0B9DB-EA2F-4FB1-AFC5-F323784F8286}">
      <dgm:prSet phldrT="[Texto]"/>
      <dgm:spPr/>
      <dgm:t>
        <a:bodyPr/>
        <a:lstStyle/>
        <a:p>
          <a:r>
            <a:rPr lang="pt-BR" dirty="0" smtClean="0"/>
            <a:t>Empregabilidade</a:t>
          </a:r>
          <a:endParaRPr lang="pt-BR" dirty="0"/>
        </a:p>
      </dgm:t>
    </dgm:pt>
    <dgm:pt modelId="{CED889C1-357F-459C-9920-C4E6CC75C932}" type="parTrans" cxnId="{FB4D5DF1-14AD-4AEC-9589-22301205FF93}">
      <dgm:prSet/>
      <dgm:spPr/>
      <dgm:t>
        <a:bodyPr/>
        <a:lstStyle/>
        <a:p>
          <a:endParaRPr lang="pt-BR"/>
        </a:p>
      </dgm:t>
    </dgm:pt>
    <dgm:pt modelId="{C833B119-EEB8-4E96-A8D1-E69D2B92FCBF}" type="sibTrans" cxnId="{FB4D5DF1-14AD-4AEC-9589-22301205FF93}">
      <dgm:prSet/>
      <dgm:spPr/>
      <dgm:t>
        <a:bodyPr/>
        <a:lstStyle/>
        <a:p>
          <a:endParaRPr lang="pt-BR"/>
        </a:p>
      </dgm:t>
    </dgm:pt>
    <dgm:pt modelId="{22EE5C59-BFB0-4361-B7D4-897AD76FA523}" type="pres">
      <dgm:prSet presAssocID="{83BA192C-3AE9-4532-A3CD-9C827364374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D1A1AEF-7CBB-4A02-8397-9D54443692D1}" type="pres">
      <dgm:prSet presAssocID="{83BA192C-3AE9-4532-A3CD-9C827364374B}" presName="arc1" presStyleLbl="node1" presStyleIdx="0" presStyleCnt="4"/>
      <dgm:spPr/>
    </dgm:pt>
    <dgm:pt modelId="{376BA051-9F12-4E37-9E0D-CF015B0558AF}" type="pres">
      <dgm:prSet presAssocID="{83BA192C-3AE9-4532-A3CD-9C827364374B}" presName="arc3" presStyleLbl="node1" presStyleIdx="1" presStyleCnt="4"/>
      <dgm:spPr/>
    </dgm:pt>
    <dgm:pt modelId="{9654A80A-61D1-447A-B246-09D5618216CF}" type="pres">
      <dgm:prSet presAssocID="{83BA192C-3AE9-4532-A3CD-9C827364374B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D12D2F-137A-4285-9D68-2D6E4781D7B1}" type="pres">
      <dgm:prSet presAssocID="{83BA192C-3AE9-4532-A3CD-9C827364374B}" presName="arc2" presStyleLbl="node1" presStyleIdx="2" presStyleCnt="4"/>
      <dgm:spPr/>
    </dgm:pt>
    <dgm:pt modelId="{5D37C2F0-2FEE-4D07-ABF1-3E95B29B3F88}" type="pres">
      <dgm:prSet presAssocID="{83BA192C-3AE9-4532-A3CD-9C827364374B}" presName="arc4" presStyleLbl="node1" presStyleIdx="3" presStyleCnt="4"/>
      <dgm:spPr/>
    </dgm:pt>
    <dgm:pt modelId="{808E2D9C-363A-4D50-A22D-B95410E7B2D7}" type="pres">
      <dgm:prSet presAssocID="{83BA192C-3AE9-4532-A3CD-9C827364374B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42A568-2DC1-406B-A9F0-E9ABCBED7198}" type="pres">
      <dgm:prSet presAssocID="{83BA192C-3AE9-4532-A3CD-9C827364374B}" presName="middleComposite" presStyleCnt="0"/>
      <dgm:spPr/>
    </dgm:pt>
    <dgm:pt modelId="{A0A80CF9-D13D-4FF7-B1C4-325E65647D54}" type="pres">
      <dgm:prSet presAssocID="{CD79D904-3484-4AF4-B365-2F82E0BF8701}" presName="circ1" presStyleLbl="vennNode1" presStyleIdx="0" presStyleCnt="4"/>
      <dgm:spPr/>
      <dgm:t>
        <a:bodyPr/>
        <a:lstStyle/>
        <a:p>
          <a:endParaRPr lang="pt-BR"/>
        </a:p>
      </dgm:t>
    </dgm:pt>
    <dgm:pt modelId="{EACFE463-8E57-4A23-ABF8-A10439C3E666}" type="pres">
      <dgm:prSet presAssocID="{CD79D904-3484-4AF4-B365-2F82E0BF8701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AF8F47BB-DB08-40D2-AF91-779FD1AD7F1A}" type="pres">
      <dgm:prSet presAssocID="{83BA192C-3AE9-4532-A3CD-9C827364374B}" presName="leftComposite" presStyleCnt="0"/>
      <dgm:spPr/>
    </dgm:pt>
    <dgm:pt modelId="{1FE073B2-A651-4337-B60B-A784A2D821B7}" type="pres">
      <dgm:prSet presAssocID="{D037CACD-E122-40FF-8B87-39FD87269807}" presName="childText1_1" presStyleLbl="ven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EE55D41-C8F7-4FE7-B401-96896D84C69B}" type="pres">
      <dgm:prSet presAssocID="{D037CACD-E122-40FF-8B87-39FD87269807}" presName="ellipse1" presStyleLbl="vennNode1" presStyleIdx="2" presStyleCnt="4"/>
      <dgm:spPr/>
    </dgm:pt>
    <dgm:pt modelId="{BDDDACE5-A8BD-4B42-BE94-EEB98091DBD2}" type="pres">
      <dgm:prSet presAssocID="{D037CACD-E122-40FF-8B87-39FD87269807}" presName="ellipse2" presStyleLbl="vennNode1" presStyleIdx="3" presStyleCnt="4"/>
      <dgm:spPr/>
    </dgm:pt>
    <dgm:pt modelId="{81916665-8BFF-4FC5-B97C-E1E4581FD8EA}" type="pres">
      <dgm:prSet presAssocID="{83BA192C-3AE9-4532-A3CD-9C827364374B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856BD2A-1D35-43CA-AD5F-48541558C346}" type="pres">
      <dgm:prSet presAssocID="{83BA192C-3AE9-4532-A3CD-9C827364374B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FFB10D-06A7-4BAC-85CF-227D8885B940}" srcId="{83BA192C-3AE9-4532-A3CD-9C827364374B}" destId="{A526D92E-B086-4307-9B8A-7A78AF3A8ED0}" srcOrd="1" destOrd="0" parTransId="{02E3C330-0139-49DF-9C20-9A30E199B42B}" sibTransId="{4012C953-AE25-48EA-9C0B-47EF1A139853}"/>
    <dgm:cxn modelId="{E5765952-05D3-4003-9DC6-6E4DDEE20B75}" srcId="{83BA192C-3AE9-4532-A3CD-9C827364374B}" destId="{96632670-5B87-446F-879B-E61888047226}" srcOrd="2" destOrd="0" parTransId="{A9470D08-84CD-475D-8CDE-0F78EC90EA05}" sibTransId="{E0ABD859-0200-4D4F-9084-F50549A47DEF}"/>
    <dgm:cxn modelId="{49582286-4CEF-420C-8970-66112C9B5C07}" type="presOf" srcId="{D037CACD-E122-40FF-8B87-39FD87269807}" destId="{1FE073B2-A651-4337-B60B-A784A2D821B7}" srcOrd="0" destOrd="0" presId="urn:microsoft.com/office/officeart/2009/3/layout/PhasedProcess"/>
    <dgm:cxn modelId="{847F16D5-16C9-420C-BB1B-621194AD554C}" type="presOf" srcId="{A526D92E-B086-4307-9B8A-7A78AF3A8ED0}" destId="{9654A80A-61D1-447A-B246-09D5618216CF}" srcOrd="0" destOrd="0" presId="urn:microsoft.com/office/officeart/2009/3/layout/PhasedProcess"/>
    <dgm:cxn modelId="{9E5346E4-1789-4244-97FB-962F440484F3}" type="presOf" srcId="{390139C5-5DBB-495F-8462-D2A9E1DF9E6C}" destId="{F856BD2A-1D35-43CA-AD5F-48541558C346}" srcOrd="0" destOrd="0" presId="urn:microsoft.com/office/officeart/2009/3/layout/PhasedProcess"/>
    <dgm:cxn modelId="{2E06357A-21C2-4C9A-B2A6-CA562ABBDD96}" type="presOf" srcId="{10C949F8-5B3D-421A-93A9-A1C250E806E1}" destId="{81916665-8BFF-4FC5-B97C-E1E4581FD8EA}" srcOrd="0" destOrd="0" presId="urn:microsoft.com/office/officeart/2009/3/layout/PhasedProcess"/>
    <dgm:cxn modelId="{963B7BF3-4AE1-4CBF-AC86-88588A493D5E}" srcId="{83BA192C-3AE9-4532-A3CD-9C827364374B}" destId="{390139C5-5DBB-495F-8462-D2A9E1DF9E6C}" srcOrd="0" destOrd="0" parTransId="{5AB8EA1D-143E-4077-8399-0838E0BFC6AF}" sibTransId="{E5C75DEC-97D8-4617-9016-14ACE6ABCD47}"/>
    <dgm:cxn modelId="{A3CDC224-C61E-4C86-9171-2A8D628E6E91}" type="presOf" srcId="{83BA192C-3AE9-4532-A3CD-9C827364374B}" destId="{22EE5C59-BFB0-4361-B7D4-897AD76FA523}" srcOrd="0" destOrd="0" presId="urn:microsoft.com/office/officeart/2009/3/layout/PhasedProcess"/>
    <dgm:cxn modelId="{A263AAE9-DCB2-467E-9F3F-B5D09D0F0419}" srcId="{A526D92E-B086-4307-9B8A-7A78AF3A8ED0}" destId="{CD79D904-3484-4AF4-B365-2F82E0BF8701}" srcOrd="0" destOrd="0" parTransId="{F7470DA7-669D-4149-8293-1100BFDAAE2D}" sibTransId="{B094809D-BB36-420E-AAEA-3AE6C5DD5436}"/>
    <dgm:cxn modelId="{FC79DEEF-3D6F-4FE6-8272-99A8C32A62A3}" srcId="{390139C5-5DBB-495F-8462-D2A9E1DF9E6C}" destId="{D037CACD-E122-40FF-8B87-39FD87269807}" srcOrd="0" destOrd="0" parTransId="{DA0154F6-622A-4319-90A7-B5A56E217580}" sibTransId="{9CAA3439-C90C-4D57-B018-D24ACE1242F9}"/>
    <dgm:cxn modelId="{906B4C2B-9122-48A3-ACB6-E975500DC710}" srcId="{96632670-5B87-446F-879B-E61888047226}" destId="{4DA7CE35-853D-4503-B1BC-EE73FFC7A8CE}" srcOrd="1" destOrd="0" parTransId="{11E9CB2A-A5BC-4953-A00D-B06231D67AE1}" sibTransId="{38158878-6BE4-4F2B-8D18-033F9436DC95}"/>
    <dgm:cxn modelId="{7BA9814D-59D0-4D33-BB38-EB5617A99CA3}" type="presOf" srcId="{F6A0B9DB-EA2F-4FB1-AFC5-F323784F8286}" destId="{81916665-8BFF-4FC5-B97C-E1E4581FD8EA}" srcOrd="0" destOrd="2" presId="urn:microsoft.com/office/officeart/2009/3/layout/PhasedProcess"/>
    <dgm:cxn modelId="{A709CF41-5911-4EE1-A97C-C71FB5FC3D4B}" type="presOf" srcId="{4DA7CE35-853D-4503-B1BC-EE73FFC7A8CE}" destId="{81916665-8BFF-4FC5-B97C-E1E4581FD8EA}" srcOrd="0" destOrd="1" presId="urn:microsoft.com/office/officeart/2009/3/layout/PhasedProcess"/>
    <dgm:cxn modelId="{948EF53F-33C9-435D-96A7-CF292D8A608F}" type="presOf" srcId="{CD79D904-3484-4AF4-B365-2F82E0BF8701}" destId="{EACFE463-8E57-4A23-ABF8-A10439C3E666}" srcOrd="1" destOrd="0" presId="urn:microsoft.com/office/officeart/2009/3/layout/PhasedProcess"/>
    <dgm:cxn modelId="{FB4D5DF1-14AD-4AEC-9589-22301205FF93}" srcId="{96632670-5B87-446F-879B-E61888047226}" destId="{F6A0B9DB-EA2F-4FB1-AFC5-F323784F8286}" srcOrd="2" destOrd="0" parTransId="{CED889C1-357F-459C-9920-C4E6CC75C932}" sibTransId="{C833B119-EEB8-4E96-A8D1-E69D2B92FCBF}"/>
    <dgm:cxn modelId="{EBA24C80-A372-44BF-BBBA-DAF89810EC6B}" type="presOf" srcId="{CD79D904-3484-4AF4-B365-2F82E0BF8701}" destId="{A0A80CF9-D13D-4FF7-B1C4-325E65647D54}" srcOrd="0" destOrd="0" presId="urn:microsoft.com/office/officeart/2009/3/layout/PhasedProcess"/>
    <dgm:cxn modelId="{A8905954-9C70-495B-92CF-44F9BBBCDFDA}" srcId="{96632670-5B87-446F-879B-E61888047226}" destId="{10C949F8-5B3D-421A-93A9-A1C250E806E1}" srcOrd="0" destOrd="0" parTransId="{55E87595-B527-4949-81E1-CD781337537F}" sibTransId="{AA09DA96-4A2A-4A77-B043-DA98A017537C}"/>
    <dgm:cxn modelId="{E9855781-A0DC-4AE2-BA98-ED3508C1FC5B}" type="presOf" srcId="{96632670-5B87-446F-879B-E61888047226}" destId="{808E2D9C-363A-4D50-A22D-B95410E7B2D7}" srcOrd="0" destOrd="0" presId="urn:microsoft.com/office/officeart/2009/3/layout/PhasedProcess"/>
    <dgm:cxn modelId="{540B05A3-75F0-4DCC-8C8E-5AFCD45B30DF}" type="presParOf" srcId="{22EE5C59-BFB0-4361-B7D4-897AD76FA523}" destId="{ED1A1AEF-7CBB-4A02-8397-9D54443692D1}" srcOrd="0" destOrd="0" presId="urn:microsoft.com/office/officeart/2009/3/layout/PhasedProcess"/>
    <dgm:cxn modelId="{620C5FFE-25DE-4DC3-B327-848F73516652}" type="presParOf" srcId="{22EE5C59-BFB0-4361-B7D4-897AD76FA523}" destId="{376BA051-9F12-4E37-9E0D-CF015B0558AF}" srcOrd="1" destOrd="0" presId="urn:microsoft.com/office/officeart/2009/3/layout/PhasedProcess"/>
    <dgm:cxn modelId="{AA0D16CA-6116-42B4-A367-BE87EA4A8030}" type="presParOf" srcId="{22EE5C59-BFB0-4361-B7D4-897AD76FA523}" destId="{9654A80A-61D1-447A-B246-09D5618216CF}" srcOrd="2" destOrd="0" presId="urn:microsoft.com/office/officeart/2009/3/layout/PhasedProcess"/>
    <dgm:cxn modelId="{8ED17DF8-B551-4978-93B1-22B2B7386244}" type="presParOf" srcId="{22EE5C59-BFB0-4361-B7D4-897AD76FA523}" destId="{6BD12D2F-137A-4285-9D68-2D6E4781D7B1}" srcOrd="3" destOrd="0" presId="urn:microsoft.com/office/officeart/2009/3/layout/PhasedProcess"/>
    <dgm:cxn modelId="{0DA0303A-BD4C-4CDE-8F38-9A59832F3D2F}" type="presParOf" srcId="{22EE5C59-BFB0-4361-B7D4-897AD76FA523}" destId="{5D37C2F0-2FEE-4D07-ABF1-3E95B29B3F88}" srcOrd="4" destOrd="0" presId="urn:microsoft.com/office/officeart/2009/3/layout/PhasedProcess"/>
    <dgm:cxn modelId="{61740738-E10B-4997-B8A6-B58BB9335533}" type="presParOf" srcId="{22EE5C59-BFB0-4361-B7D4-897AD76FA523}" destId="{808E2D9C-363A-4D50-A22D-B95410E7B2D7}" srcOrd="5" destOrd="0" presId="urn:microsoft.com/office/officeart/2009/3/layout/PhasedProcess"/>
    <dgm:cxn modelId="{752D62DA-E227-4952-AEB8-77CFFC1C96EC}" type="presParOf" srcId="{22EE5C59-BFB0-4361-B7D4-897AD76FA523}" destId="{5442A568-2DC1-406B-A9F0-E9ABCBED7198}" srcOrd="6" destOrd="0" presId="urn:microsoft.com/office/officeart/2009/3/layout/PhasedProcess"/>
    <dgm:cxn modelId="{97F065D6-E0DC-41EF-B3A7-E44AB34997B0}" type="presParOf" srcId="{5442A568-2DC1-406B-A9F0-E9ABCBED7198}" destId="{A0A80CF9-D13D-4FF7-B1C4-325E65647D54}" srcOrd="0" destOrd="0" presId="urn:microsoft.com/office/officeart/2009/3/layout/PhasedProcess"/>
    <dgm:cxn modelId="{5BAFF3ED-F1C0-4479-933C-37B1A822AB70}" type="presParOf" srcId="{5442A568-2DC1-406B-A9F0-E9ABCBED7198}" destId="{EACFE463-8E57-4A23-ABF8-A10439C3E666}" srcOrd="1" destOrd="0" presId="urn:microsoft.com/office/officeart/2009/3/layout/PhasedProcess"/>
    <dgm:cxn modelId="{2170D2B2-2175-4A43-A2BC-FD6CB65FF058}" type="presParOf" srcId="{22EE5C59-BFB0-4361-B7D4-897AD76FA523}" destId="{AF8F47BB-DB08-40D2-AF91-779FD1AD7F1A}" srcOrd="7" destOrd="0" presId="urn:microsoft.com/office/officeart/2009/3/layout/PhasedProcess"/>
    <dgm:cxn modelId="{3DA9D282-F2A9-448E-9D1D-2445FDF8FED7}" type="presParOf" srcId="{AF8F47BB-DB08-40D2-AF91-779FD1AD7F1A}" destId="{1FE073B2-A651-4337-B60B-A784A2D821B7}" srcOrd="0" destOrd="0" presId="urn:microsoft.com/office/officeart/2009/3/layout/PhasedProcess"/>
    <dgm:cxn modelId="{BDA30A48-8C01-4F40-AA29-B64C3E35C641}" type="presParOf" srcId="{AF8F47BB-DB08-40D2-AF91-779FD1AD7F1A}" destId="{1EE55D41-C8F7-4FE7-B401-96896D84C69B}" srcOrd="1" destOrd="0" presId="urn:microsoft.com/office/officeart/2009/3/layout/PhasedProcess"/>
    <dgm:cxn modelId="{D454DD9A-63A5-4668-A121-F3F17E6D5372}" type="presParOf" srcId="{AF8F47BB-DB08-40D2-AF91-779FD1AD7F1A}" destId="{BDDDACE5-A8BD-4B42-BE94-EEB98091DBD2}" srcOrd="2" destOrd="0" presId="urn:microsoft.com/office/officeart/2009/3/layout/PhasedProcess"/>
    <dgm:cxn modelId="{577D27B1-F392-4B64-B478-CB3A5C4D483E}" type="presParOf" srcId="{22EE5C59-BFB0-4361-B7D4-897AD76FA523}" destId="{81916665-8BFF-4FC5-B97C-E1E4581FD8EA}" srcOrd="8" destOrd="0" presId="urn:microsoft.com/office/officeart/2009/3/layout/PhasedProcess"/>
    <dgm:cxn modelId="{049FB44B-0568-463D-8563-84099D0211FD}" type="presParOf" srcId="{22EE5C59-BFB0-4361-B7D4-897AD76FA523}" destId="{F856BD2A-1D35-43CA-AD5F-48541558C34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D8DFE-ED72-4042-A718-E1718D3E054E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031CA9F-062E-4004-A031-013C98236934}">
      <dgm:prSet phldrT="[Texto]"/>
      <dgm:spPr/>
      <dgm:t>
        <a:bodyPr/>
        <a:lstStyle/>
        <a:p>
          <a:r>
            <a:rPr lang="pt-BR" dirty="0" smtClean="0"/>
            <a:t>BIB</a:t>
          </a:r>
          <a:br>
            <a:rPr lang="pt-BR" dirty="0" smtClean="0"/>
          </a:br>
          <a:r>
            <a:rPr lang="pt-BR" dirty="0" smtClean="0"/>
            <a:t>Tutoriais</a:t>
          </a:r>
          <a:endParaRPr lang="pt-BR" dirty="0"/>
        </a:p>
      </dgm:t>
    </dgm:pt>
    <dgm:pt modelId="{EEA6476A-0E3F-4A22-B9B4-5A1EBFAB0EE3}" type="parTrans" cxnId="{267CB351-5E9F-4BE6-936B-70D955E43AFE}">
      <dgm:prSet/>
      <dgm:spPr/>
      <dgm:t>
        <a:bodyPr/>
        <a:lstStyle/>
        <a:p>
          <a:endParaRPr lang="pt-BR"/>
        </a:p>
      </dgm:t>
    </dgm:pt>
    <dgm:pt modelId="{F0A699AB-B469-4725-8F81-6AFCF11FA561}" type="sibTrans" cxnId="{267CB351-5E9F-4BE6-936B-70D955E43AFE}">
      <dgm:prSet/>
      <dgm:spPr/>
      <dgm:t>
        <a:bodyPr/>
        <a:lstStyle/>
        <a:p>
          <a:endParaRPr lang="pt-BR"/>
        </a:p>
      </dgm:t>
    </dgm:pt>
    <dgm:pt modelId="{2345C6A9-0ED5-438F-902A-1D646E374982}">
      <dgm:prSet phldrT="[Texto]"/>
      <dgm:spPr/>
      <dgm:t>
        <a:bodyPr/>
        <a:lstStyle/>
        <a:p>
          <a:r>
            <a:rPr lang="pt-BR" dirty="0" smtClean="0"/>
            <a:t>AVA</a:t>
          </a:r>
          <a:br>
            <a:rPr lang="pt-BR" dirty="0" smtClean="0"/>
          </a:br>
          <a:r>
            <a:rPr lang="pt-BR" dirty="0" smtClean="0"/>
            <a:t>Manuais</a:t>
          </a:r>
          <a:endParaRPr lang="pt-BR" dirty="0"/>
        </a:p>
      </dgm:t>
    </dgm:pt>
    <dgm:pt modelId="{3EFBF2F4-EF2C-4071-9737-E4CBF7C97721}" type="parTrans" cxnId="{EAABC7EE-1E2C-4F0D-975E-021D4B7EF4D9}">
      <dgm:prSet/>
      <dgm:spPr/>
      <dgm:t>
        <a:bodyPr/>
        <a:lstStyle/>
        <a:p>
          <a:endParaRPr lang="pt-BR"/>
        </a:p>
      </dgm:t>
    </dgm:pt>
    <dgm:pt modelId="{1B0445DE-B108-4C86-99B2-5F1F292BB22E}" type="sibTrans" cxnId="{EAABC7EE-1E2C-4F0D-975E-021D4B7EF4D9}">
      <dgm:prSet/>
      <dgm:spPr/>
      <dgm:t>
        <a:bodyPr/>
        <a:lstStyle/>
        <a:p>
          <a:endParaRPr lang="pt-BR"/>
        </a:p>
      </dgm:t>
    </dgm:pt>
    <dgm:pt modelId="{11C7472D-11F4-42AA-8C1A-2018C53588CA}">
      <dgm:prSet phldrT="[Texto]"/>
      <dgm:spPr/>
      <dgm:t>
        <a:bodyPr/>
        <a:lstStyle/>
        <a:p>
          <a:r>
            <a:rPr lang="pt-BR" dirty="0" smtClean="0"/>
            <a:t>SIS</a:t>
          </a:r>
          <a:br>
            <a:rPr lang="pt-BR" dirty="0" smtClean="0"/>
          </a:br>
          <a:r>
            <a:rPr lang="pt-BR" dirty="0" smtClean="0"/>
            <a:t>Intranet</a:t>
          </a:r>
          <a:br>
            <a:rPr lang="pt-BR" dirty="0" smtClean="0"/>
          </a:br>
          <a:r>
            <a:rPr lang="pt-BR" dirty="0" smtClean="0"/>
            <a:t>Regimentos</a:t>
          </a:r>
          <a:endParaRPr lang="pt-BR" dirty="0"/>
        </a:p>
      </dgm:t>
    </dgm:pt>
    <dgm:pt modelId="{50FA3D99-4F75-4B62-B294-7C5257348A90}" type="parTrans" cxnId="{60920589-00BD-463C-A0C2-30A0EDAEF903}">
      <dgm:prSet/>
      <dgm:spPr/>
      <dgm:t>
        <a:bodyPr/>
        <a:lstStyle/>
        <a:p>
          <a:endParaRPr lang="pt-BR"/>
        </a:p>
      </dgm:t>
    </dgm:pt>
    <dgm:pt modelId="{06BE2B31-01AF-4A00-92D7-4043CE40CBDF}" type="sibTrans" cxnId="{60920589-00BD-463C-A0C2-30A0EDAEF903}">
      <dgm:prSet/>
      <dgm:spPr/>
      <dgm:t>
        <a:bodyPr/>
        <a:lstStyle/>
        <a:p>
          <a:endParaRPr lang="pt-BR"/>
        </a:p>
      </dgm:t>
    </dgm:pt>
    <dgm:pt modelId="{A001F5C1-ED09-497C-A4C2-04E2CB53902E}">
      <dgm:prSet phldrT="[Texto]"/>
      <dgm:spPr/>
      <dgm:t>
        <a:bodyPr/>
        <a:lstStyle/>
        <a:p>
          <a:r>
            <a:rPr lang="pt-BR" dirty="0" smtClean="0"/>
            <a:t>Ambientação</a:t>
          </a:r>
          <a:endParaRPr lang="pt-BR" dirty="0"/>
        </a:p>
      </dgm:t>
    </dgm:pt>
    <dgm:pt modelId="{27A5BC9D-4839-4687-8193-6E14B3B86527}" type="parTrans" cxnId="{9A2CD21B-30C0-4ADA-85FF-94B1E0D718A4}">
      <dgm:prSet/>
      <dgm:spPr/>
      <dgm:t>
        <a:bodyPr/>
        <a:lstStyle/>
        <a:p>
          <a:endParaRPr lang="pt-BR"/>
        </a:p>
      </dgm:t>
    </dgm:pt>
    <dgm:pt modelId="{45064678-2D57-49C9-B8F3-0FB969915339}" type="sibTrans" cxnId="{9A2CD21B-30C0-4ADA-85FF-94B1E0D718A4}">
      <dgm:prSet/>
      <dgm:spPr/>
      <dgm:t>
        <a:bodyPr/>
        <a:lstStyle/>
        <a:p>
          <a:endParaRPr lang="pt-BR"/>
        </a:p>
      </dgm:t>
    </dgm:pt>
    <dgm:pt modelId="{0437C4DD-DCA3-40FF-8F29-DA5541EEFE40}" type="pres">
      <dgm:prSet presAssocID="{D80D8DFE-ED72-4042-A718-E1718D3E054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140EDCD-F91B-4064-86A1-B51820A3D7AB}" type="pres">
      <dgm:prSet presAssocID="{D80D8DFE-ED72-4042-A718-E1718D3E054E}" presName="ellipse" presStyleLbl="trBgShp" presStyleIdx="0" presStyleCnt="1"/>
      <dgm:spPr/>
    </dgm:pt>
    <dgm:pt modelId="{D3F69A56-D2EA-4143-90E9-8F347DED30DA}" type="pres">
      <dgm:prSet presAssocID="{D80D8DFE-ED72-4042-A718-E1718D3E054E}" presName="arrow1" presStyleLbl="fgShp" presStyleIdx="0" presStyleCnt="1"/>
      <dgm:spPr/>
    </dgm:pt>
    <dgm:pt modelId="{C2DD3C5B-50D3-4E10-9C8F-1CD17BD84D49}" type="pres">
      <dgm:prSet presAssocID="{D80D8DFE-ED72-4042-A718-E1718D3E054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F426A2-58E0-4ECC-92B2-E24993723775}" type="pres">
      <dgm:prSet presAssocID="{2345C6A9-0ED5-438F-902A-1D646E37498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1976AB-9F8A-4219-9319-CADF44C8AF28}" type="pres">
      <dgm:prSet presAssocID="{11C7472D-11F4-42AA-8C1A-2018C53588C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FC6D1A-4C0D-4675-AE59-162FB0BB0E1C}" type="pres">
      <dgm:prSet presAssocID="{A001F5C1-ED09-497C-A4C2-04E2CB53902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CD00B2-4139-46ED-A41C-880A3B88D689}" type="pres">
      <dgm:prSet presAssocID="{D80D8DFE-ED72-4042-A718-E1718D3E054E}" presName="funnel" presStyleLbl="trAlignAcc1" presStyleIdx="0" presStyleCnt="1"/>
      <dgm:spPr/>
    </dgm:pt>
  </dgm:ptLst>
  <dgm:cxnLst>
    <dgm:cxn modelId="{07902C6A-C9EE-4265-837A-23447DFAAB26}" type="presOf" srcId="{A001F5C1-ED09-497C-A4C2-04E2CB53902E}" destId="{C2DD3C5B-50D3-4E10-9C8F-1CD17BD84D49}" srcOrd="0" destOrd="0" presId="urn:microsoft.com/office/officeart/2005/8/layout/funnel1"/>
    <dgm:cxn modelId="{267CB351-5E9F-4BE6-936B-70D955E43AFE}" srcId="{D80D8DFE-ED72-4042-A718-E1718D3E054E}" destId="{4031CA9F-062E-4004-A031-013C98236934}" srcOrd="0" destOrd="0" parTransId="{EEA6476A-0E3F-4A22-B9B4-5A1EBFAB0EE3}" sibTransId="{F0A699AB-B469-4725-8F81-6AFCF11FA561}"/>
    <dgm:cxn modelId="{3D3F7A71-3D05-415F-92BF-0DB7689E6D89}" type="presOf" srcId="{11C7472D-11F4-42AA-8C1A-2018C53588CA}" destId="{BAF426A2-58E0-4ECC-92B2-E24993723775}" srcOrd="0" destOrd="0" presId="urn:microsoft.com/office/officeart/2005/8/layout/funnel1"/>
    <dgm:cxn modelId="{8FAFBD9C-120F-4026-8759-153BCB528E2E}" type="presOf" srcId="{D80D8DFE-ED72-4042-A718-E1718D3E054E}" destId="{0437C4DD-DCA3-40FF-8F29-DA5541EEFE40}" srcOrd="0" destOrd="0" presId="urn:microsoft.com/office/officeart/2005/8/layout/funnel1"/>
    <dgm:cxn modelId="{4B164B10-8F52-479D-82B0-2AE247CAFF5E}" type="presOf" srcId="{4031CA9F-062E-4004-A031-013C98236934}" destId="{3FFC6D1A-4C0D-4675-AE59-162FB0BB0E1C}" srcOrd="0" destOrd="0" presId="urn:microsoft.com/office/officeart/2005/8/layout/funnel1"/>
    <dgm:cxn modelId="{C1952EAE-5299-4925-BF17-0811D40B90C3}" type="presOf" srcId="{2345C6A9-0ED5-438F-902A-1D646E374982}" destId="{991976AB-9F8A-4219-9319-CADF44C8AF28}" srcOrd="0" destOrd="0" presId="urn:microsoft.com/office/officeart/2005/8/layout/funnel1"/>
    <dgm:cxn modelId="{EAABC7EE-1E2C-4F0D-975E-021D4B7EF4D9}" srcId="{D80D8DFE-ED72-4042-A718-E1718D3E054E}" destId="{2345C6A9-0ED5-438F-902A-1D646E374982}" srcOrd="1" destOrd="0" parTransId="{3EFBF2F4-EF2C-4071-9737-E4CBF7C97721}" sibTransId="{1B0445DE-B108-4C86-99B2-5F1F292BB22E}"/>
    <dgm:cxn modelId="{9A2CD21B-30C0-4ADA-85FF-94B1E0D718A4}" srcId="{D80D8DFE-ED72-4042-A718-E1718D3E054E}" destId="{A001F5C1-ED09-497C-A4C2-04E2CB53902E}" srcOrd="3" destOrd="0" parTransId="{27A5BC9D-4839-4687-8193-6E14B3B86527}" sibTransId="{45064678-2D57-49C9-B8F3-0FB969915339}"/>
    <dgm:cxn modelId="{60920589-00BD-463C-A0C2-30A0EDAEF903}" srcId="{D80D8DFE-ED72-4042-A718-E1718D3E054E}" destId="{11C7472D-11F4-42AA-8C1A-2018C53588CA}" srcOrd="2" destOrd="0" parTransId="{50FA3D99-4F75-4B62-B294-7C5257348A90}" sibTransId="{06BE2B31-01AF-4A00-92D7-4043CE40CBDF}"/>
    <dgm:cxn modelId="{F395BAAC-EBB4-46C4-AC8A-A171349EB3EC}" type="presParOf" srcId="{0437C4DD-DCA3-40FF-8F29-DA5541EEFE40}" destId="{6140EDCD-F91B-4064-86A1-B51820A3D7AB}" srcOrd="0" destOrd="0" presId="urn:microsoft.com/office/officeart/2005/8/layout/funnel1"/>
    <dgm:cxn modelId="{7654B180-6204-44D2-99FB-B9C96DC03A13}" type="presParOf" srcId="{0437C4DD-DCA3-40FF-8F29-DA5541EEFE40}" destId="{D3F69A56-D2EA-4143-90E9-8F347DED30DA}" srcOrd="1" destOrd="0" presId="urn:microsoft.com/office/officeart/2005/8/layout/funnel1"/>
    <dgm:cxn modelId="{306E4BD7-F15C-4E0A-8B8E-AD79DC98AB24}" type="presParOf" srcId="{0437C4DD-DCA3-40FF-8F29-DA5541EEFE40}" destId="{C2DD3C5B-50D3-4E10-9C8F-1CD17BD84D49}" srcOrd="2" destOrd="0" presId="urn:microsoft.com/office/officeart/2005/8/layout/funnel1"/>
    <dgm:cxn modelId="{F5942800-66F8-4253-9D1C-2F2C6F982770}" type="presParOf" srcId="{0437C4DD-DCA3-40FF-8F29-DA5541EEFE40}" destId="{BAF426A2-58E0-4ECC-92B2-E24993723775}" srcOrd="3" destOrd="0" presId="urn:microsoft.com/office/officeart/2005/8/layout/funnel1"/>
    <dgm:cxn modelId="{25CD0AFB-9278-402B-BD4D-575067EEFAA1}" type="presParOf" srcId="{0437C4DD-DCA3-40FF-8F29-DA5541EEFE40}" destId="{991976AB-9F8A-4219-9319-CADF44C8AF28}" srcOrd="4" destOrd="0" presId="urn:microsoft.com/office/officeart/2005/8/layout/funnel1"/>
    <dgm:cxn modelId="{68E4E14F-08D0-4865-B5CB-EAE584803720}" type="presParOf" srcId="{0437C4DD-DCA3-40FF-8F29-DA5541EEFE40}" destId="{3FFC6D1A-4C0D-4675-AE59-162FB0BB0E1C}" srcOrd="5" destOrd="0" presId="urn:microsoft.com/office/officeart/2005/8/layout/funnel1"/>
    <dgm:cxn modelId="{309C71BB-3E8F-493A-BA1B-1FD7A7C343B4}" type="presParOf" srcId="{0437C4DD-DCA3-40FF-8F29-DA5541EEFE40}" destId="{98CD00B2-4139-46ED-A41C-880A3B88D68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9AF857-5224-49E9-B6FF-E49CCFD75EF1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4594FEA-7957-43D0-8AD6-B1A05E07DFB4}">
      <dgm:prSet phldrT="[Texto]"/>
      <dgm:spPr/>
      <dgm:t>
        <a:bodyPr/>
        <a:lstStyle/>
        <a:p>
          <a:r>
            <a:rPr lang="pt-BR" dirty="0" smtClean="0"/>
            <a:t>AVA</a:t>
          </a:r>
          <a:endParaRPr lang="pt-BR" dirty="0"/>
        </a:p>
      </dgm:t>
    </dgm:pt>
    <dgm:pt modelId="{8FA14717-9BA5-4AE9-AD1F-09B8371040F7}" type="parTrans" cxnId="{920F5FFB-027B-443E-8078-C8CD65F3FBA8}">
      <dgm:prSet/>
      <dgm:spPr/>
      <dgm:t>
        <a:bodyPr/>
        <a:lstStyle/>
        <a:p>
          <a:endParaRPr lang="pt-BR"/>
        </a:p>
      </dgm:t>
    </dgm:pt>
    <dgm:pt modelId="{1C681929-A7DC-4193-9F3A-4F98A6D216EF}" type="sibTrans" cxnId="{920F5FFB-027B-443E-8078-C8CD65F3FBA8}">
      <dgm:prSet/>
      <dgm:spPr/>
      <dgm:t>
        <a:bodyPr/>
        <a:lstStyle/>
        <a:p>
          <a:endParaRPr lang="pt-BR"/>
        </a:p>
      </dgm:t>
    </dgm:pt>
    <dgm:pt modelId="{A4A3CB7F-8C09-4EB6-A30B-F6104902880B}">
      <dgm:prSet phldrT="[Texto]" custT="1"/>
      <dgm:spPr/>
      <dgm:t>
        <a:bodyPr/>
        <a:lstStyle/>
        <a:p>
          <a:r>
            <a:rPr lang="pt-BR" sz="1200" dirty="0" smtClean="0"/>
            <a:t>Capacitação dos </a:t>
          </a:r>
          <a:r>
            <a:rPr lang="pt-BR" sz="1200" dirty="0" err="1" smtClean="0"/>
            <a:t>pólos</a:t>
          </a:r>
          <a:endParaRPr lang="pt-BR" sz="1200" dirty="0"/>
        </a:p>
      </dgm:t>
    </dgm:pt>
    <dgm:pt modelId="{B1921FE5-7757-44BE-A977-B27FF12CA31F}" type="parTrans" cxnId="{92B658D8-D567-4853-AD5C-9111BA4E1088}">
      <dgm:prSet/>
      <dgm:spPr/>
      <dgm:t>
        <a:bodyPr/>
        <a:lstStyle/>
        <a:p>
          <a:endParaRPr lang="pt-BR"/>
        </a:p>
      </dgm:t>
    </dgm:pt>
    <dgm:pt modelId="{15E2EDC9-8800-4FB8-8EEA-9C19D0E4573E}" type="sibTrans" cxnId="{92B658D8-D567-4853-AD5C-9111BA4E1088}">
      <dgm:prSet/>
      <dgm:spPr/>
      <dgm:t>
        <a:bodyPr/>
        <a:lstStyle/>
        <a:p>
          <a:endParaRPr lang="pt-BR"/>
        </a:p>
      </dgm:t>
    </dgm:pt>
    <dgm:pt modelId="{91E1341A-2B5D-4F20-A67F-3D1E4549894E}">
      <dgm:prSet phldrT="[Texto]" custT="1"/>
      <dgm:spPr/>
      <dgm:t>
        <a:bodyPr/>
        <a:lstStyle/>
        <a:p>
          <a:r>
            <a:rPr lang="pt-BR" sz="1200" dirty="0" smtClean="0"/>
            <a:t>Relação dos </a:t>
          </a:r>
          <a:r>
            <a:rPr lang="pt-BR" sz="1200" dirty="0" err="1" smtClean="0"/>
            <a:t>pólos</a:t>
          </a:r>
          <a:r>
            <a:rPr lang="pt-BR" sz="1200" dirty="0" smtClean="0"/>
            <a:t> com os Departamentos da IES</a:t>
          </a:r>
          <a:endParaRPr lang="pt-BR" sz="1200" dirty="0"/>
        </a:p>
      </dgm:t>
    </dgm:pt>
    <dgm:pt modelId="{ABD2CC2F-D849-4B09-9E75-18531F08EC58}" type="parTrans" cxnId="{D2EF2F17-52A5-460E-903A-4F989501C9E1}">
      <dgm:prSet/>
      <dgm:spPr/>
      <dgm:t>
        <a:bodyPr/>
        <a:lstStyle/>
        <a:p>
          <a:endParaRPr lang="pt-BR"/>
        </a:p>
      </dgm:t>
    </dgm:pt>
    <dgm:pt modelId="{2A2C54ED-4253-4C85-A49E-AADD0B19CF09}" type="sibTrans" cxnId="{D2EF2F17-52A5-460E-903A-4F989501C9E1}">
      <dgm:prSet/>
      <dgm:spPr/>
      <dgm:t>
        <a:bodyPr/>
        <a:lstStyle/>
        <a:p>
          <a:endParaRPr lang="pt-BR"/>
        </a:p>
      </dgm:t>
    </dgm:pt>
    <dgm:pt modelId="{466141D9-CB3E-4927-9D84-0BF9A631D703}">
      <dgm:prSet phldrT="[Texto]"/>
      <dgm:spPr/>
      <dgm:t>
        <a:bodyPr/>
        <a:lstStyle/>
        <a:p>
          <a:r>
            <a:rPr lang="pt-BR" dirty="0" smtClean="0"/>
            <a:t>NDE</a:t>
          </a:r>
          <a:endParaRPr lang="pt-BR" dirty="0"/>
        </a:p>
      </dgm:t>
    </dgm:pt>
    <dgm:pt modelId="{8AA2760E-D57D-4B41-8D05-00AD5CA6DAA2}" type="parTrans" cxnId="{887F7794-BD0D-4525-9B0E-4B125E713F56}">
      <dgm:prSet/>
      <dgm:spPr/>
      <dgm:t>
        <a:bodyPr/>
        <a:lstStyle/>
        <a:p>
          <a:endParaRPr lang="pt-BR"/>
        </a:p>
      </dgm:t>
    </dgm:pt>
    <dgm:pt modelId="{A3BF8D54-2F7B-4912-BA78-AA39999EDCBC}" type="sibTrans" cxnId="{887F7794-BD0D-4525-9B0E-4B125E713F56}">
      <dgm:prSet/>
      <dgm:spPr/>
      <dgm:t>
        <a:bodyPr/>
        <a:lstStyle/>
        <a:p>
          <a:endParaRPr lang="pt-BR"/>
        </a:p>
      </dgm:t>
    </dgm:pt>
    <dgm:pt modelId="{B9B67642-5B54-4250-8F7D-A60F5FDEDB9F}">
      <dgm:prSet phldrT="[Texto]" custT="1"/>
      <dgm:spPr/>
      <dgm:t>
        <a:bodyPr/>
        <a:lstStyle/>
        <a:p>
          <a:r>
            <a:rPr lang="pt-BR" sz="1200" dirty="0" smtClean="0"/>
            <a:t>Relação Polo x Alunos</a:t>
          </a:r>
          <a:endParaRPr lang="pt-BR" sz="1200" dirty="0"/>
        </a:p>
      </dgm:t>
    </dgm:pt>
    <dgm:pt modelId="{29686D08-9268-4042-9E2E-28298EFE6808}" type="parTrans" cxnId="{75230BA2-D910-461D-B8B9-14AD102A00E2}">
      <dgm:prSet/>
      <dgm:spPr/>
      <dgm:t>
        <a:bodyPr/>
        <a:lstStyle/>
        <a:p>
          <a:endParaRPr lang="pt-BR"/>
        </a:p>
      </dgm:t>
    </dgm:pt>
    <dgm:pt modelId="{A3F18E90-8AFB-4CEA-9670-174990381596}" type="sibTrans" cxnId="{75230BA2-D910-461D-B8B9-14AD102A00E2}">
      <dgm:prSet/>
      <dgm:spPr/>
      <dgm:t>
        <a:bodyPr/>
        <a:lstStyle/>
        <a:p>
          <a:endParaRPr lang="pt-BR"/>
        </a:p>
      </dgm:t>
    </dgm:pt>
    <dgm:pt modelId="{399304BC-BD1A-4F0B-85F0-33A567B257EB}" type="pres">
      <dgm:prSet presAssocID="{F69AF857-5224-49E9-B6FF-E49CCFD75EF1}" presName="composite" presStyleCnt="0">
        <dgm:presLayoutVars>
          <dgm:chMax val="1"/>
          <dgm:dir/>
          <dgm:resizeHandles val="exact"/>
        </dgm:presLayoutVars>
      </dgm:prSet>
      <dgm:spPr/>
    </dgm:pt>
    <dgm:pt modelId="{98093E6B-2208-4988-A961-F3F9E43D169C}" type="pres">
      <dgm:prSet presAssocID="{F69AF857-5224-49E9-B6FF-E49CCFD75EF1}" presName="radial" presStyleCnt="0">
        <dgm:presLayoutVars>
          <dgm:animLvl val="ctr"/>
        </dgm:presLayoutVars>
      </dgm:prSet>
      <dgm:spPr/>
    </dgm:pt>
    <dgm:pt modelId="{D8099A21-0C0D-4C5D-81ED-5D760D3B6D9C}" type="pres">
      <dgm:prSet presAssocID="{B4594FEA-7957-43D0-8AD6-B1A05E07DFB4}" presName="centerShape" presStyleLbl="vennNode1" presStyleIdx="0" presStyleCnt="5"/>
      <dgm:spPr/>
      <dgm:t>
        <a:bodyPr/>
        <a:lstStyle/>
        <a:p>
          <a:endParaRPr lang="pt-BR"/>
        </a:p>
      </dgm:t>
    </dgm:pt>
    <dgm:pt modelId="{B34ED04B-3699-489F-AFA1-E9CD6A206F45}" type="pres">
      <dgm:prSet presAssocID="{A4A3CB7F-8C09-4EB6-A30B-F6104902880B}" presName="node" presStyleLbl="vennNode1" presStyleIdx="1" presStyleCnt="5">
        <dgm:presLayoutVars>
          <dgm:bulletEnabled val="1"/>
        </dgm:presLayoutVars>
      </dgm:prSet>
      <dgm:spPr/>
    </dgm:pt>
    <dgm:pt modelId="{C666A715-C91A-4A56-94C5-86840019F0D0}" type="pres">
      <dgm:prSet presAssocID="{91E1341A-2B5D-4F20-A67F-3D1E4549894E}" presName="node" presStyleLbl="vennNode1" presStyleIdx="2" presStyleCnt="5" custScaleX="1356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7E5E7-3A81-4D1D-BFC3-307B42536AB9}" type="pres">
      <dgm:prSet presAssocID="{466141D9-CB3E-4927-9D84-0BF9A631D703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01198E-8B5F-4E79-A69C-9198EC9E3AE9}" type="pres">
      <dgm:prSet presAssocID="{B9B67642-5B54-4250-8F7D-A60F5FDEDB9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DD313CCC-B867-480C-84BF-1F5DF454D3B6}" type="presOf" srcId="{F69AF857-5224-49E9-B6FF-E49CCFD75EF1}" destId="{399304BC-BD1A-4F0B-85F0-33A567B257EB}" srcOrd="0" destOrd="0" presId="urn:microsoft.com/office/officeart/2005/8/layout/radial3"/>
    <dgm:cxn modelId="{1DD1A896-CC81-4744-8A5E-2A4DE4A870A8}" type="presOf" srcId="{B9B67642-5B54-4250-8F7D-A60F5FDEDB9F}" destId="{9801198E-8B5F-4E79-A69C-9198EC9E3AE9}" srcOrd="0" destOrd="0" presId="urn:microsoft.com/office/officeart/2005/8/layout/radial3"/>
    <dgm:cxn modelId="{75230BA2-D910-461D-B8B9-14AD102A00E2}" srcId="{B4594FEA-7957-43D0-8AD6-B1A05E07DFB4}" destId="{B9B67642-5B54-4250-8F7D-A60F5FDEDB9F}" srcOrd="3" destOrd="0" parTransId="{29686D08-9268-4042-9E2E-28298EFE6808}" sibTransId="{A3F18E90-8AFB-4CEA-9670-174990381596}"/>
    <dgm:cxn modelId="{D2EF2F17-52A5-460E-903A-4F989501C9E1}" srcId="{B4594FEA-7957-43D0-8AD6-B1A05E07DFB4}" destId="{91E1341A-2B5D-4F20-A67F-3D1E4549894E}" srcOrd="1" destOrd="0" parTransId="{ABD2CC2F-D849-4B09-9E75-18531F08EC58}" sibTransId="{2A2C54ED-4253-4C85-A49E-AADD0B19CF09}"/>
    <dgm:cxn modelId="{1AB11120-8CAF-4060-814D-6FD4935A73F5}" type="presOf" srcId="{B4594FEA-7957-43D0-8AD6-B1A05E07DFB4}" destId="{D8099A21-0C0D-4C5D-81ED-5D760D3B6D9C}" srcOrd="0" destOrd="0" presId="urn:microsoft.com/office/officeart/2005/8/layout/radial3"/>
    <dgm:cxn modelId="{2B7407D3-F08C-482B-ABB2-8C76BD60D5AA}" type="presOf" srcId="{91E1341A-2B5D-4F20-A67F-3D1E4549894E}" destId="{C666A715-C91A-4A56-94C5-86840019F0D0}" srcOrd="0" destOrd="0" presId="urn:microsoft.com/office/officeart/2005/8/layout/radial3"/>
    <dgm:cxn modelId="{92B658D8-D567-4853-AD5C-9111BA4E1088}" srcId="{B4594FEA-7957-43D0-8AD6-B1A05E07DFB4}" destId="{A4A3CB7F-8C09-4EB6-A30B-F6104902880B}" srcOrd="0" destOrd="0" parTransId="{B1921FE5-7757-44BE-A977-B27FF12CA31F}" sibTransId="{15E2EDC9-8800-4FB8-8EEA-9C19D0E4573E}"/>
    <dgm:cxn modelId="{C1962827-5536-4773-8302-329366CCF323}" type="presOf" srcId="{466141D9-CB3E-4927-9D84-0BF9A631D703}" destId="{F807E5E7-3A81-4D1D-BFC3-307B42536AB9}" srcOrd="0" destOrd="0" presId="urn:microsoft.com/office/officeart/2005/8/layout/radial3"/>
    <dgm:cxn modelId="{887F7794-BD0D-4525-9B0E-4B125E713F56}" srcId="{B4594FEA-7957-43D0-8AD6-B1A05E07DFB4}" destId="{466141D9-CB3E-4927-9D84-0BF9A631D703}" srcOrd="2" destOrd="0" parTransId="{8AA2760E-D57D-4B41-8D05-00AD5CA6DAA2}" sibTransId="{A3BF8D54-2F7B-4912-BA78-AA39999EDCBC}"/>
    <dgm:cxn modelId="{920F5FFB-027B-443E-8078-C8CD65F3FBA8}" srcId="{F69AF857-5224-49E9-B6FF-E49CCFD75EF1}" destId="{B4594FEA-7957-43D0-8AD6-B1A05E07DFB4}" srcOrd="0" destOrd="0" parTransId="{8FA14717-9BA5-4AE9-AD1F-09B8371040F7}" sibTransId="{1C681929-A7DC-4193-9F3A-4F98A6D216EF}"/>
    <dgm:cxn modelId="{459C6A95-ABB9-4A87-BD93-59008796E3B5}" type="presOf" srcId="{A4A3CB7F-8C09-4EB6-A30B-F6104902880B}" destId="{B34ED04B-3699-489F-AFA1-E9CD6A206F45}" srcOrd="0" destOrd="0" presId="urn:microsoft.com/office/officeart/2005/8/layout/radial3"/>
    <dgm:cxn modelId="{C89FE37C-A8CD-4F9C-865A-7662C1F1011B}" type="presParOf" srcId="{399304BC-BD1A-4F0B-85F0-33A567B257EB}" destId="{98093E6B-2208-4988-A961-F3F9E43D169C}" srcOrd="0" destOrd="0" presId="urn:microsoft.com/office/officeart/2005/8/layout/radial3"/>
    <dgm:cxn modelId="{F7C27354-B000-4EE0-B3D6-5AAE68C95025}" type="presParOf" srcId="{98093E6B-2208-4988-A961-F3F9E43D169C}" destId="{D8099A21-0C0D-4C5D-81ED-5D760D3B6D9C}" srcOrd="0" destOrd="0" presId="urn:microsoft.com/office/officeart/2005/8/layout/radial3"/>
    <dgm:cxn modelId="{E8F8E343-71B5-4B09-8877-B6C7F5592DA2}" type="presParOf" srcId="{98093E6B-2208-4988-A961-F3F9E43D169C}" destId="{B34ED04B-3699-489F-AFA1-E9CD6A206F45}" srcOrd="1" destOrd="0" presId="urn:microsoft.com/office/officeart/2005/8/layout/radial3"/>
    <dgm:cxn modelId="{A83F78D0-3528-494A-90A6-648A42B8D5A7}" type="presParOf" srcId="{98093E6B-2208-4988-A961-F3F9E43D169C}" destId="{C666A715-C91A-4A56-94C5-86840019F0D0}" srcOrd="2" destOrd="0" presId="urn:microsoft.com/office/officeart/2005/8/layout/radial3"/>
    <dgm:cxn modelId="{04532BBE-27E6-4DD8-9B22-23A1236410EC}" type="presParOf" srcId="{98093E6B-2208-4988-A961-F3F9E43D169C}" destId="{F807E5E7-3A81-4D1D-BFC3-307B42536AB9}" srcOrd="3" destOrd="0" presId="urn:microsoft.com/office/officeart/2005/8/layout/radial3"/>
    <dgm:cxn modelId="{A4215D7A-09AA-491A-BF48-F3D028897B26}" type="presParOf" srcId="{98093E6B-2208-4988-A961-F3F9E43D169C}" destId="{9801198E-8B5F-4E79-A69C-9198EC9E3AE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AF857-5224-49E9-B6FF-E49CCFD75EF1}" type="doc">
      <dgm:prSet loTypeId="urn:microsoft.com/office/officeart/2005/8/layout/radial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4594FEA-7957-43D0-8AD6-B1A05E07DFB4}">
      <dgm:prSet phldrT="[Texto]"/>
      <dgm:spPr/>
      <dgm:t>
        <a:bodyPr/>
        <a:lstStyle/>
        <a:p>
          <a:r>
            <a:rPr lang="pt-BR" dirty="0" smtClean="0"/>
            <a:t>AVA</a:t>
          </a:r>
          <a:endParaRPr lang="pt-BR" dirty="0"/>
        </a:p>
      </dgm:t>
    </dgm:pt>
    <dgm:pt modelId="{8FA14717-9BA5-4AE9-AD1F-09B8371040F7}" type="parTrans" cxnId="{920F5FFB-027B-443E-8078-C8CD65F3FBA8}">
      <dgm:prSet/>
      <dgm:spPr/>
      <dgm:t>
        <a:bodyPr/>
        <a:lstStyle/>
        <a:p>
          <a:endParaRPr lang="pt-BR"/>
        </a:p>
      </dgm:t>
    </dgm:pt>
    <dgm:pt modelId="{1C681929-A7DC-4193-9F3A-4F98A6D216EF}" type="sibTrans" cxnId="{920F5FFB-027B-443E-8078-C8CD65F3FBA8}">
      <dgm:prSet/>
      <dgm:spPr/>
      <dgm:t>
        <a:bodyPr/>
        <a:lstStyle/>
        <a:p>
          <a:endParaRPr lang="pt-BR"/>
        </a:p>
      </dgm:t>
    </dgm:pt>
    <dgm:pt modelId="{A4A3CB7F-8C09-4EB6-A30B-F6104902880B}">
      <dgm:prSet phldrT="[Texto]" custT="1"/>
      <dgm:spPr/>
      <dgm:t>
        <a:bodyPr/>
        <a:lstStyle/>
        <a:p>
          <a:r>
            <a:rPr lang="pt-BR" sz="1200" dirty="0" smtClean="0"/>
            <a:t>Biblioteca Virtual</a:t>
          </a:r>
          <a:endParaRPr lang="pt-BR" sz="1200" dirty="0"/>
        </a:p>
      </dgm:t>
    </dgm:pt>
    <dgm:pt modelId="{B1921FE5-7757-44BE-A977-B27FF12CA31F}" type="parTrans" cxnId="{92B658D8-D567-4853-AD5C-9111BA4E1088}">
      <dgm:prSet/>
      <dgm:spPr/>
      <dgm:t>
        <a:bodyPr/>
        <a:lstStyle/>
        <a:p>
          <a:endParaRPr lang="pt-BR"/>
        </a:p>
      </dgm:t>
    </dgm:pt>
    <dgm:pt modelId="{15E2EDC9-8800-4FB8-8EEA-9C19D0E4573E}" type="sibTrans" cxnId="{92B658D8-D567-4853-AD5C-9111BA4E1088}">
      <dgm:prSet/>
      <dgm:spPr/>
      <dgm:t>
        <a:bodyPr/>
        <a:lstStyle/>
        <a:p>
          <a:endParaRPr lang="pt-BR"/>
        </a:p>
      </dgm:t>
    </dgm:pt>
    <dgm:pt modelId="{91E1341A-2B5D-4F20-A67F-3D1E4549894E}">
      <dgm:prSet phldrT="[Texto]" custT="1"/>
      <dgm:spPr/>
      <dgm:t>
        <a:bodyPr/>
        <a:lstStyle/>
        <a:p>
          <a:r>
            <a:rPr lang="pt-BR" sz="1200" dirty="0" smtClean="0"/>
            <a:t>Relação Alunos x Alunos</a:t>
          </a:r>
          <a:endParaRPr lang="pt-BR" sz="1200" dirty="0"/>
        </a:p>
      </dgm:t>
    </dgm:pt>
    <dgm:pt modelId="{ABD2CC2F-D849-4B09-9E75-18531F08EC58}" type="parTrans" cxnId="{D2EF2F17-52A5-460E-903A-4F989501C9E1}">
      <dgm:prSet/>
      <dgm:spPr/>
      <dgm:t>
        <a:bodyPr/>
        <a:lstStyle/>
        <a:p>
          <a:endParaRPr lang="pt-BR"/>
        </a:p>
      </dgm:t>
    </dgm:pt>
    <dgm:pt modelId="{2A2C54ED-4253-4C85-A49E-AADD0B19CF09}" type="sibTrans" cxnId="{D2EF2F17-52A5-460E-903A-4F989501C9E1}">
      <dgm:prSet/>
      <dgm:spPr/>
      <dgm:t>
        <a:bodyPr/>
        <a:lstStyle/>
        <a:p>
          <a:endParaRPr lang="pt-BR"/>
        </a:p>
      </dgm:t>
    </dgm:pt>
    <dgm:pt modelId="{466141D9-CB3E-4927-9D84-0BF9A631D703}">
      <dgm:prSet phldrT="[Texto]"/>
      <dgm:spPr/>
      <dgm:t>
        <a:bodyPr/>
        <a:lstStyle/>
        <a:p>
          <a:r>
            <a:rPr lang="pt-BR" dirty="0" smtClean="0"/>
            <a:t>Monitoria</a:t>
          </a:r>
          <a:endParaRPr lang="pt-BR" dirty="0"/>
        </a:p>
      </dgm:t>
    </dgm:pt>
    <dgm:pt modelId="{8AA2760E-D57D-4B41-8D05-00AD5CA6DAA2}" type="parTrans" cxnId="{887F7794-BD0D-4525-9B0E-4B125E713F56}">
      <dgm:prSet/>
      <dgm:spPr/>
      <dgm:t>
        <a:bodyPr/>
        <a:lstStyle/>
        <a:p>
          <a:endParaRPr lang="pt-BR"/>
        </a:p>
      </dgm:t>
    </dgm:pt>
    <dgm:pt modelId="{A3BF8D54-2F7B-4912-BA78-AA39999EDCBC}" type="sibTrans" cxnId="{887F7794-BD0D-4525-9B0E-4B125E713F56}">
      <dgm:prSet/>
      <dgm:spPr/>
      <dgm:t>
        <a:bodyPr/>
        <a:lstStyle/>
        <a:p>
          <a:endParaRPr lang="pt-BR"/>
        </a:p>
      </dgm:t>
    </dgm:pt>
    <dgm:pt modelId="{B9B67642-5B54-4250-8F7D-A60F5FDEDB9F}">
      <dgm:prSet phldrT="[Texto]" custT="1"/>
      <dgm:spPr/>
      <dgm:t>
        <a:bodyPr/>
        <a:lstStyle/>
        <a:p>
          <a:r>
            <a:rPr lang="pt-BR" sz="1200" dirty="0" smtClean="0"/>
            <a:t>Grupos de Pesquisa</a:t>
          </a:r>
          <a:endParaRPr lang="pt-BR" sz="1200" dirty="0"/>
        </a:p>
      </dgm:t>
    </dgm:pt>
    <dgm:pt modelId="{29686D08-9268-4042-9E2E-28298EFE6808}" type="parTrans" cxnId="{75230BA2-D910-461D-B8B9-14AD102A00E2}">
      <dgm:prSet/>
      <dgm:spPr/>
      <dgm:t>
        <a:bodyPr/>
        <a:lstStyle/>
        <a:p>
          <a:endParaRPr lang="pt-BR"/>
        </a:p>
      </dgm:t>
    </dgm:pt>
    <dgm:pt modelId="{A3F18E90-8AFB-4CEA-9670-174990381596}" type="sibTrans" cxnId="{75230BA2-D910-461D-B8B9-14AD102A00E2}">
      <dgm:prSet/>
      <dgm:spPr/>
      <dgm:t>
        <a:bodyPr/>
        <a:lstStyle/>
        <a:p>
          <a:endParaRPr lang="pt-BR"/>
        </a:p>
      </dgm:t>
    </dgm:pt>
    <dgm:pt modelId="{399304BC-BD1A-4F0B-85F0-33A567B257EB}" type="pres">
      <dgm:prSet presAssocID="{F69AF857-5224-49E9-B6FF-E49CCFD75EF1}" presName="composite" presStyleCnt="0">
        <dgm:presLayoutVars>
          <dgm:chMax val="1"/>
          <dgm:dir/>
          <dgm:resizeHandles val="exact"/>
        </dgm:presLayoutVars>
      </dgm:prSet>
      <dgm:spPr/>
    </dgm:pt>
    <dgm:pt modelId="{98093E6B-2208-4988-A961-F3F9E43D169C}" type="pres">
      <dgm:prSet presAssocID="{F69AF857-5224-49E9-B6FF-E49CCFD75EF1}" presName="radial" presStyleCnt="0">
        <dgm:presLayoutVars>
          <dgm:animLvl val="ctr"/>
        </dgm:presLayoutVars>
      </dgm:prSet>
      <dgm:spPr/>
    </dgm:pt>
    <dgm:pt modelId="{D8099A21-0C0D-4C5D-81ED-5D760D3B6D9C}" type="pres">
      <dgm:prSet presAssocID="{B4594FEA-7957-43D0-8AD6-B1A05E07DFB4}" presName="centerShape" presStyleLbl="vennNode1" presStyleIdx="0" presStyleCnt="5"/>
      <dgm:spPr/>
      <dgm:t>
        <a:bodyPr/>
        <a:lstStyle/>
        <a:p>
          <a:endParaRPr lang="pt-BR"/>
        </a:p>
      </dgm:t>
    </dgm:pt>
    <dgm:pt modelId="{B34ED04B-3699-489F-AFA1-E9CD6A206F45}" type="pres">
      <dgm:prSet presAssocID="{A4A3CB7F-8C09-4EB6-A30B-F6104902880B}" presName="node" presStyleLbl="vennNode1" presStyleIdx="1" presStyleCnt="5">
        <dgm:presLayoutVars>
          <dgm:bulletEnabled val="1"/>
        </dgm:presLayoutVars>
      </dgm:prSet>
      <dgm:spPr/>
    </dgm:pt>
    <dgm:pt modelId="{C666A715-C91A-4A56-94C5-86840019F0D0}" type="pres">
      <dgm:prSet presAssocID="{91E1341A-2B5D-4F20-A67F-3D1E4549894E}" presName="node" presStyleLbl="vennNode1" presStyleIdx="2" presStyleCnt="5" custScaleX="1356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7E5E7-3A81-4D1D-BFC3-307B42536AB9}" type="pres">
      <dgm:prSet presAssocID="{466141D9-CB3E-4927-9D84-0BF9A631D703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01198E-8B5F-4E79-A69C-9198EC9E3AE9}" type="pres">
      <dgm:prSet presAssocID="{B9B67642-5B54-4250-8F7D-A60F5FDEDB9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5EAAA8-DDF8-487B-AD9A-B6C2313424A5}" type="presOf" srcId="{B4594FEA-7957-43D0-8AD6-B1A05E07DFB4}" destId="{D8099A21-0C0D-4C5D-81ED-5D760D3B6D9C}" srcOrd="0" destOrd="0" presId="urn:microsoft.com/office/officeart/2005/8/layout/radial3"/>
    <dgm:cxn modelId="{3960B646-C7A0-405E-9641-1877D7F7CBA5}" type="presOf" srcId="{F69AF857-5224-49E9-B6FF-E49CCFD75EF1}" destId="{399304BC-BD1A-4F0B-85F0-33A567B257EB}" srcOrd="0" destOrd="0" presId="urn:microsoft.com/office/officeart/2005/8/layout/radial3"/>
    <dgm:cxn modelId="{BA179A4C-2211-4B48-BF37-322DE2E0BA20}" type="presOf" srcId="{A4A3CB7F-8C09-4EB6-A30B-F6104902880B}" destId="{B34ED04B-3699-489F-AFA1-E9CD6A206F45}" srcOrd="0" destOrd="0" presId="urn:microsoft.com/office/officeart/2005/8/layout/radial3"/>
    <dgm:cxn modelId="{75230BA2-D910-461D-B8B9-14AD102A00E2}" srcId="{B4594FEA-7957-43D0-8AD6-B1A05E07DFB4}" destId="{B9B67642-5B54-4250-8F7D-A60F5FDEDB9F}" srcOrd="3" destOrd="0" parTransId="{29686D08-9268-4042-9E2E-28298EFE6808}" sibTransId="{A3F18E90-8AFB-4CEA-9670-174990381596}"/>
    <dgm:cxn modelId="{D2EF2F17-52A5-460E-903A-4F989501C9E1}" srcId="{B4594FEA-7957-43D0-8AD6-B1A05E07DFB4}" destId="{91E1341A-2B5D-4F20-A67F-3D1E4549894E}" srcOrd="1" destOrd="0" parTransId="{ABD2CC2F-D849-4B09-9E75-18531F08EC58}" sibTransId="{2A2C54ED-4253-4C85-A49E-AADD0B19CF09}"/>
    <dgm:cxn modelId="{778E5224-1678-4BAB-B9FF-3F08A152C542}" type="presOf" srcId="{466141D9-CB3E-4927-9D84-0BF9A631D703}" destId="{F807E5E7-3A81-4D1D-BFC3-307B42536AB9}" srcOrd="0" destOrd="0" presId="urn:microsoft.com/office/officeart/2005/8/layout/radial3"/>
    <dgm:cxn modelId="{E83B1612-6663-4838-96C5-4749CFBDFCA1}" type="presOf" srcId="{91E1341A-2B5D-4F20-A67F-3D1E4549894E}" destId="{C666A715-C91A-4A56-94C5-86840019F0D0}" srcOrd="0" destOrd="0" presId="urn:microsoft.com/office/officeart/2005/8/layout/radial3"/>
    <dgm:cxn modelId="{803618EA-C08C-4EB0-B914-19DA7DD56167}" type="presOf" srcId="{B9B67642-5B54-4250-8F7D-A60F5FDEDB9F}" destId="{9801198E-8B5F-4E79-A69C-9198EC9E3AE9}" srcOrd="0" destOrd="0" presId="urn:microsoft.com/office/officeart/2005/8/layout/radial3"/>
    <dgm:cxn modelId="{92B658D8-D567-4853-AD5C-9111BA4E1088}" srcId="{B4594FEA-7957-43D0-8AD6-B1A05E07DFB4}" destId="{A4A3CB7F-8C09-4EB6-A30B-F6104902880B}" srcOrd="0" destOrd="0" parTransId="{B1921FE5-7757-44BE-A977-B27FF12CA31F}" sibTransId="{15E2EDC9-8800-4FB8-8EEA-9C19D0E4573E}"/>
    <dgm:cxn modelId="{887F7794-BD0D-4525-9B0E-4B125E713F56}" srcId="{B4594FEA-7957-43D0-8AD6-B1A05E07DFB4}" destId="{466141D9-CB3E-4927-9D84-0BF9A631D703}" srcOrd="2" destOrd="0" parTransId="{8AA2760E-D57D-4B41-8D05-00AD5CA6DAA2}" sibTransId="{A3BF8D54-2F7B-4912-BA78-AA39999EDCBC}"/>
    <dgm:cxn modelId="{920F5FFB-027B-443E-8078-C8CD65F3FBA8}" srcId="{F69AF857-5224-49E9-B6FF-E49CCFD75EF1}" destId="{B4594FEA-7957-43D0-8AD6-B1A05E07DFB4}" srcOrd="0" destOrd="0" parTransId="{8FA14717-9BA5-4AE9-AD1F-09B8371040F7}" sibTransId="{1C681929-A7DC-4193-9F3A-4F98A6D216EF}"/>
    <dgm:cxn modelId="{0533F519-86EA-4738-9650-256D03BBDCAB}" type="presParOf" srcId="{399304BC-BD1A-4F0B-85F0-33A567B257EB}" destId="{98093E6B-2208-4988-A961-F3F9E43D169C}" srcOrd="0" destOrd="0" presId="urn:microsoft.com/office/officeart/2005/8/layout/radial3"/>
    <dgm:cxn modelId="{E8EA5AE1-07B8-4592-95BF-6D0FF9B1D11D}" type="presParOf" srcId="{98093E6B-2208-4988-A961-F3F9E43D169C}" destId="{D8099A21-0C0D-4C5D-81ED-5D760D3B6D9C}" srcOrd="0" destOrd="0" presId="urn:microsoft.com/office/officeart/2005/8/layout/radial3"/>
    <dgm:cxn modelId="{9D185A19-21BB-4408-8D61-E145F30747F3}" type="presParOf" srcId="{98093E6B-2208-4988-A961-F3F9E43D169C}" destId="{B34ED04B-3699-489F-AFA1-E9CD6A206F45}" srcOrd="1" destOrd="0" presId="urn:microsoft.com/office/officeart/2005/8/layout/radial3"/>
    <dgm:cxn modelId="{CFE587F1-CA5C-40ED-A78C-DD316B94E7C3}" type="presParOf" srcId="{98093E6B-2208-4988-A961-F3F9E43D169C}" destId="{C666A715-C91A-4A56-94C5-86840019F0D0}" srcOrd="2" destOrd="0" presId="urn:microsoft.com/office/officeart/2005/8/layout/radial3"/>
    <dgm:cxn modelId="{4BFE8874-46C7-4378-BFF1-71E1421431C6}" type="presParOf" srcId="{98093E6B-2208-4988-A961-F3F9E43D169C}" destId="{F807E5E7-3A81-4D1D-BFC3-307B42536AB9}" srcOrd="3" destOrd="0" presId="urn:microsoft.com/office/officeart/2005/8/layout/radial3"/>
    <dgm:cxn modelId="{3904296D-4009-4653-8435-C8CDF045BF7E}" type="presParOf" srcId="{98093E6B-2208-4988-A961-F3F9E43D169C}" destId="{9801198E-8B5F-4E79-A69C-9198EC9E3AE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D2FBE0-FDCD-40FD-AD08-5A88AFFB3294}" type="doc">
      <dgm:prSet loTypeId="urn:microsoft.com/office/officeart/2005/8/layout/gear1" loCatId="process" qsTypeId="urn:microsoft.com/office/officeart/2005/8/quickstyle/3d2" qsCatId="3D" csTypeId="urn:microsoft.com/office/officeart/2005/8/colors/colorful1" csCatId="colorful" phldr="1"/>
      <dgm:spPr/>
    </dgm:pt>
    <dgm:pt modelId="{76656FE2-A338-43FD-8A9F-6CEA43EEDF53}">
      <dgm:prSet phldrT="[Texto]" custT="1"/>
      <dgm:spPr/>
      <dgm:t>
        <a:bodyPr/>
        <a:lstStyle/>
        <a:p>
          <a:r>
            <a:rPr lang="pt-BR" sz="1800" b="1" dirty="0" err="1" smtClean="0"/>
            <a:t>Pólo</a:t>
          </a:r>
          <a:endParaRPr lang="pt-BR" sz="1100" b="1" dirty="0"/>
        </a:p>
      </dgm:t>
    </dgm:pt>
    <dgm:pt modelId="{7AAADA12-5EEE-4ED7-AD99-CA8191FF6459}" type="parTrans" cxnId="{91B92E37-CEFD-4148-8D76-06CFCA249813}">
      <dgm:prSet/>
      <dgm:spPr/>
      <dgm:t>
        <a:bodyPr/>
        <a:lstStyle/>
        <a:p>
          <a:endParaRPr lang="pt-BR"/>
        </a:p>
      </dgm:t>
    </dgm:pt>
    <dgm:pt modelId="{E3E829EE-8877-4432-8F7C-33FF90F82810}" type="sibTrans" cxnId="{91B92E37-CEFD-4148-8D76-06CFCA249813}">
      <dgm:prSet/>
      <dgm:spPr/>
      <dgm:t>
        <a:bodyPr/>
        <a:lstStyle/>
        <a:p>
          <a:endParaRPr lang="pt-BR"/>
        </a:p>
      </dgm:t>
    </dgm:pt>
    <dgm:pt modelId="{A4039CCD-6C60-4C30-86EF-7F676AB151D9}">
      <dgm:prSet phldrT="[Texto]" custT="1"/>
      <dgm:spPr/>
      <dgm:t>
        <a:bodyPr/>
        <a:lstStyle/>
        <a:p>
          <a:r>
            <a:rPr lang="pt-BR" sz="1200" b="1" dirty="0" smtClean="0"/>
            <a:t>Simplicidade</a:t>
          </a:r>
          <a:endParaRPr lang="pt-BR" sz="1100" b="1" dirty="0"/>
        </a:p>
      </dgm:t>
    </dgm:pt>
    <dgm:pt modelId="{92290C47-9F09-48BC-BA79-26519C876450}" type="parTrans" cxnId="{61551628-2C1E-4B90-A746-D25A35C510D1}">
      <dgm:prSet/>
      <dgm:spPr/>
      <dgm:t>
        <a:bodyPr/>
        <a:lstStyle/>
        <a:p>
          <a:endParaRPr lang="pt-BR"/>
        </a:p>
      </dgm:t>
    </dgm:pt>
    <dgm:pt modelId="{8FFA01BB-02D4-4A4B-8EC8-11B7C86EE9C3}" type="sibTrans" cxnId="{61551628-2C1E-4B90-A746-D25A35C510D1}">
      <dgm:prSet/>
      <dgm:spPr/>
      <dgm:t>
        <a:bodyPr/>
        <a:lstStyle/>
        <a:p>
          <a:endParaRPr lang="pt-BR"/>
        </a:p>
      </dgm:t>
    </dgm:pt>
    <dgm:pt modelId="{9FE900D9-5334-4019-83BF-54B6E216E6D4}">
      <dgm:prSet phldrT="[Texto]"/>
      <dgm:spPr/>
      <dgm:t>
        <a:bodyPr/>
        <a:lstStyle/>
        <a:p>
          <a:r>
            <a:rPr lang="pt-BR" dirty="0" smtClean="0"/>
            <a:t>Usabilidade</a:t>
          </a:r>
          <a:endParaRPr lang="pt-BR" dirty="0"/>
        </a:p>
      </dgm:t>
    </dgm:pt>
    <dgm:pt modelId="{FA35178B-7751-45D0-865D-13BAA4D8EF7F}" type="parTrans" cxnId="{69760C3D-1DA4-4646-B243-9B57015559A7}">
      <dgm:prSet/>
      <dgm:spPr/>
      <dgm:t>
        <a:bodyPr/>
        <a:lstStyle/>
        <a:p>
          <a:endParaRPr lang="pt-BR"/>
        </a:p>
      </dgm:t>
    </dgm:pt>
    <dgm:pt modelId="{C2C0DA5F-DBB4-4E99-AC24-D1AA5B57E80F}" type="sibTrans" cxnId="{69760C3D-1DA4-4646-B243-9B57015559A7}">
      <dgm:prSet/>
      <dgm:spPr/>
      <dgm:t>
        <a:bodyPr/>
        <a:lstStyle/>
        <a:p>
          <a:endParaRPr lang="pt-BR"/>
        </a:p>
      </dgm:t>
    </dgm:pt>
    <dgm:pt modelId="{4E63F0C6-FAC0-4C4A-9CAC-7B62C9A33660}" type="pres">
      <dgm:prSet presAssocID="{12D2FBE0-FDCD-40FD-AD08-5A88AFFB32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BED4445-58FE-4303-9F5E-8D849CD07D02}" type="pres">
      <dgm:prSet presAssocID="{76656FE2-A338-43FD-8A9F-6CEA43EEDF5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5016D8-B1C2-489A-98F2-CB5F5CAFD594}" type="pres">
      <dgm:prSet presAssocID="{76656FE2-A338-43FD-8A9F-6CEA43EEDF53}" presName="gear1srcNode" presStyleLbl="node1" presStyleIdx="0" presStyleCnt="3"/>
      <dgm:spPr/>
      <dgm:t>
        <a:bodyPr/>
        <a:lstStyle/>
        <a:p>
          <a:endParaRPr lang="pt-BR"/>
        </a:p>
      </dgm:t>
    </dgm:pt>
    <dgm:pt modelId="{9803EB62-C652-4815-BFF1-473481749C11}" type="pres">
      <dgm:prSet presAssocID="{76656FE2-A338-43FD-8A9F-6CEA43EEDF53}" presName="gear1dstNode" presStyleLbl="node1" presStyleIdx="0" presStyleCnt="3"/>
      <dgm:spPr/>
      <dgm:t>
        <a:bodyPr/>
        <a:lstStyle/>
        <a:p>
          <a:endParaRPr lang="pt-BR"/>
        </a:p>
      </dgm:t>
    </dgm:pt>
    <dgm:pt modelId="{EB390499-4DF3-4B2E-8BF6-3446D231E762}" type="pres">
      <dgm:prSet presAssocID="{A4039CCD-6C60-4C30-86EF-7F676AB151D9}" presName="gear2" presStyleLbl="node1" presStyleIdx="1" presStyleCnt="3" custScaleX="1187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D3BD37-3430-4693-942F-DCBBAC8236B3}" type="pres">
      <dgm:prSet presAssocID="{A4039CCD-6C60-4C30-86EF-7F676AB151D9}" presName="gear2srcNode" presStyleLbl="node1" presStyleIdx="1" presStyleCnt="3"/>
      <dgm:spPr/>
      <dgm:t>
        <a:bodyPr/>
        <a:lstStyle/>
        <a:p>
          <a:endParaRPr lang="pt-BR"/>
        </a:p>
      </dgm:t>
    </dgm:pt>
    <dgm:pt modelId="{0418A33F-2445-4F89-B12E-DE88E8E3DF5A}" type="pres">
      <dgm:prSet presAssocID="{A4039CCD-6C60-4C30-86EF-7F676AB151D9}" presName="gear2dstNode" presStyleLbl="node1" presStyleIdx="1" presStyleCnt="3"/>
      <dgm:spPr/>
      <dgm:t>
        <a:bodyPr/>
        <a:lstStyle/>
        <a:p>
          <a:endParaRPr lang="pt-BR"/>
        </a:p>
      </dgm:t>
    </dgm:pt>
    <dgm:pt modelId="{3AE063A0-7593-48AC-AE31-BB4A32D1DF71}" type="pres">
      <dgm:prSet presAssocID="{9FE900D9-5334-4019-83BF-54B6E216E6D4}" presName="gear3" presStyleLbl="node1" presStyleIdx="2" presStyleCnt="3"/>
      <dgm:spPr/>
      <dgm:t>
        <a:bodyPr/>
        <a:lstStyle/>
        <a:p>
          <a:endParaRPr lang="pt-BR"/>
        </a:p>
      </dgm:t>
    </dgm:pt>
    <dgm:pt modelId="{10B6EC15-A360-47C6-B0FA-8EF03C070A2C}" type="pres">
      <dgm:prSet presAssocID="{9FE900D9-5334-4019-83BF-54B6E216E6D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EA0DB4-53CD-44D1-899B-5554F697496B}" type="pres">
      <dgm:prSet presAssocID="{9FE900D9-5334-4019-83BF-54B6E216E6D4}" presName="gear3srcNode" presStyleLbl="node1" presStyleIdx="2" presStyleCnt="3"/>
      <dgm:spPr/>
      <dgm:t>
        <a:bodyPr/>
        <a:lstStyle/>
        <a:p>
          <a:endParaRPr lang="pt-BR"/>
        </a:p>
      </dgm:t>
    </dgm:pt>
    <dgm:pt modelId="{AED33DD2-0A68-4A00-806F-535E893DC444}" type="pres">
      <dgm:prSet presAssocID="{9FE900D9-5334-4019-83BF-54B6E216E6D4}" presName="gear3dstNode" presStyleLbl="node1" presStyleIdx="2" presStyleCnt="3"/>
      <dgm:spPr/>
      <dgm:t>
        <a:bodyPr/>
        <a:lstStyle/>
        <a:p>
          <a:endParaRPr lang="pt-BR"/>
        </a:p>
      </dgm:t>
    </dgm:pt>
    <dgm:pt modelId="{1DDCDB64-3D26-41EF-9A33-82E3B2FAE8A0}" type="pres">
      <dgm:prSet presAssocID="{E3E829EE-8877-4432-8F7C-33FF90F82810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29435ECF-CD4B-4D7C-BE08-71C9DEDF2474}" type="pres">
      <dgm:prSet presAssocID="{8FFA01BB-02D4-4A4B-8EC8-11B7C86EE9C3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1FB0358C-5521-4C3D-85B7-9A12E9540700}" type="pres">
      <dgm:prSet presAssocID="{C2C0DA5F-DBB4-4E99-AC24-D1AA5B57E80F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222F19B5-5083-42B3-99BD-C5EFEE5C919B}" type="presOf" srcId="{8FFA01BB-02D4-4A4B-8EC8-11B7C86EE9C3}" destId="{29435ECF-CD4B-4D7C-BE08-71C9DEDF2474}" srcOrd="0" destOrd="0" presId="urn:microsoft.com/office/officeart/2005/8/layout/gear1"/>
    <dgm:cxn modelId="{3762FBD4-DC21-4660-8019-D5CD62924ECF}" type="presOf" srcId="{A4039CCD-6C60-4C30-86EF-7F676AB151D9}" destId="{EB390499-4DF3-4B2E-8BF6-3446D231E762}" srcOrd="0" destOrd="0" presId="urn:microsoft.com/office/officeart/2005/8/layout/gear1"/>
    <dgm:cxn modelId="{69760C3D-1DA4-4646-B243-9B57015559A7}" srcId="{12D2FBE0-FDCD-40FD-AD08-5A88AFFB3294}" destId="{9FE900D9-5334-4019-83BF-54B6E216E6D4}" srcOrd="2" destOrd="0" parTransId="{FA35178B-7751-45D0-865D-13BAA4D8EF7F}" sibTransId="{C2C0DA5F-DBB4-4E99-AC24-D1AA5B57E80F}"/>
    <dgm:cxn modelId="{2FEDCE44-F7BF-4E31-AF20-815CDBE479B9}" type="presOf" srcId="{76656FE2-A338-43FD-8A9F-6CEA43EEDF53}" destId="{9803EB62-C652-4815-BFF1-473481749C11}" srcOrd="2" destOrd="0" presId="urn:microsoft.com/office/officeart/2005/8/layout/gear1"/>
    <dgm:cxn modelId="{1AE0227D-0386-469F-9CDB-72A3672D426C}" type="presOf" srcId="{A4039CCD-6C60-4C30-86EF-7F676AB151D9}" destId="{0418A33F-2445-4F89-B12E-DE88E8E3DF5A}" srcOrd="2" destOrd="0" presId="urn:microsoft.com/office/officeart/2005/8/layout/gear1"/>
    <dgm:cxn modelId="{91B92E37-CEFD-4148-8D76-06CFCA249813}" srcId="{12D2FBE0-FDCD-40FD-AD08-5A88AFFB3294}" destId="{76656FE2-A338-43FD-8A9F-6CEA43EEDF53}" srcOrd="0" destOrd="0" parTransId="{7AAADA12-5EEE-4ED7-AD99-CA8191FF6459}" sibTransId="{E3E829EE-8877-4432-8F7C-33FF90F82810}"/>
    <dgm:cxn modelId="{ADF01081-1AC1-469B-8510-7CDA6A19A515}" type="presOf" srcId="{A4039CCD-6C60-4C30-86EF-7F676AB151D9}" destId="{FFD3BD37-3430-4693-942F-DCBBAC8236B3}" srcOrd="1" destOrd="0" presId="urn:microsoft.com/office/officeart/2005/8/layout/gear1"/>
    <dgm:cxn modelId="{E98732F3-FDAF-4F03-B07E-1C76A52C31AD}" type="presOf" srcId="{9FE900D9-5334-4019-83BF-54B6E216E6D4}" destId="{10B6EC15-A360-47C6-B0FA-8EF03C070A2C}" srcOrd="1" destOrd="0" presId="urn:microsoft.com/office/officeart/2005/8/layout/gear1"/>
    <dgm:cxn modelId="{39542B65-F498-4D37-AF7A-425009FEDE41}" type="presOf" srcId="{76656FE2-A338-43FD-8A9F-6CEA43EEDF53}" destId="{0BED4445-58FE-4303-9F5E-8D849CD07D02}" srcOrd="0" destOrd="0" presId="urn:microsoft.com/office/officeart/2005/8/layout/gear1"/>
    <dgm:cxn modelId="{38EB9CBE-B946-49E9-AFCC-589B93FE53F4}" type="presOf" srcId="{76656FE2-A338-43FD-8A9F-6CEA43EEDF53}" destId="{905016D8-B1C2-489A-98F2-CB5F5CAFD594}" srcOrd="1" destOrd="0" presId="urn:microsoft.com/office/officeart/2005/8/layout/gear1"/>
    <dgm:cxn modelId="{26673A7D-76AC-425C-A024-B99AC16052FC}" type="presOf" srcId="{9FE900D9-5334-4019-83BF-54B6E216E6D4}" destId="{3AE063A0-7593-48AC-AE31-BB4A32D1DF71}" srcOrd="0" destOrd="0" presId="urn:microsoft.com/office/officeart/2005/8/layout/gear1"/>
    <dgm:cxn modelId="{4BD8FA5F-0075-4AD8-8264-6D6D980E13EA}" type="presOf" srcId="{C2C0DA5F-DBB4-4E99-AC24-D1AA5B57E80F}" destId="{1FB0358C-5521-4C3D-85B7-9A12E9540700}" srcOrd="0" destOrd="0" presId="urn:microsoft.com/office/officeart/2005/8/layout/gear1"/>
    <dgm:cxn modelId="{5187BE5A-46F2-45AD-8EE2-743EEDADC885}" type="presOf" srcId="{12D2FBE0-FDCD-40FD-AD08-5A88AFFB3294}" destId="{4E63F0C6-FAC0-4C4A-9CAC-7B62C9A33660}" srcOrd="0" destOrd="0" presId="urn:microsoft.com/office/officeart/2005/8/layout/gear1"/>
    <dgm:cxn modelId="{B1F6218F-A646-48D7-A8AA-E75C3AE4C9A2}" type="presOf" srcId="{9FE900D9-5334-4019-83BF-54B6E216E6D4}" destId="{E7EA0DB4-53CD-44D1-899B-5554F697496B}" srcOrd="2" destOrd="0" presId="urn:microsoft.com/office/officeart/2005/8/layout/gear1"/>
    <dgm:cxn modelId="{61551628-2C1E-4B90-A746-D25A35C510D1}" srcId="{12D2FBE0-FDCD-40FD-AD08-5A88AFFB3294}" destId="{A4039CCD-6C60-4C30-86EF-7F676AB151D9}" srcOrd="1" destOrd="0" parTransId="{92290C47-9F09-48BC-BA79-26519C876450}" sibTransId="{8FFA01BB-02D4-4A4B-8EC8-11B7C86EE9C3}"/>
    <dgm:cxn modelId="{86C0B714-3A2D-411F-A8F4-C4471AB07BBE}" type="presOf" srcId="{E3E829EE-8877-4432-8F7C-33FF90F82810}" destId="{1DDCDB64-3D26-41EF-9A33-82E3B2FAE8A0}" srcOrd="0" destOrd="0" presId="urn:microsoft.com/office/officeart/2005/8/layout/gear1"/>
    <dgm:cxn modelId="{24CACB61-BE2B-4A07-A96D-4F6E81D2418F}" type="presOf" srcId="{9FE900D9-5334-4019-83BF-54B6E216E6D4}" destId="{AED33DD2-0A68-4A00-806F-535E893DC444}" srcOrd="3" destOrd="0" presId="urn:microsoft.com/office/officeart/2005/8/layout/gear1"/>
    <dgm:cxn modelId="{BF9F1682-C09A-4DAE-922B-B2CE8FAB2651}" type="presParOf" srcId="{4E63F0C6-FAC0-4C4A-9CAC-7B62C9A33660}" destId="{0BED4445-58FE-4303-9F5E-8D849CD07D02}" srcOrd="0" destOrd="0" presId="urn:microsoft.com/office/officeart/2005/8/layout/gear1"/>
    <dgm:cxn modelId="{0F50CB37-6E89-4369-9C5D-DEA03A7565AD}" type="presParOf" srcId="{4E63F0C6-FAC0-4C4A-9CAC-7B62C9A33660}" destId="{905016D8-B1C2-489A-98F2-CB5F5CAFD594}" srcOrd="1" destOrd="0" presId="urn:microsoft.com/office/officeart/2005/8/layout/gear1"/>
    <dgm:cxn modelId="{6151A18B-C76C-44A2-9E16-D53E96650B98}" type="presParOf" srcId="{4E63F0C6-FAC0-4C4A-9CAC-7B62C9A33660}" destId="{9803EB62-C652-4815-BFF1-473481749C11}" srcOrd="2" destOrd="0" presId="urn:microsoft.com/office/officeart/2005/8/layout/gear1"/>
    <dgm:cxn modelId="{2BE9D5D2-7046-4E98-B02B-7D7A9D9868BC}" type="presParOf" srcId="{4E63F0C6-FAC0-4C4A-9CAC-7B62C9A33660}" destId="{EB390499-4DF3-4B2E-8BF6-3446D231E762}" srcOrd="3" destOrd="0" presId="urn:microsoft.com/office/officeart/2005/8/layout/gear1"/>
    <dgm:cxn modelId="{A19904F9-B3CB-4788-AAAF-C89BC64712DA}" type="presParOf" srcId="{4E63F0C6-FAC0-4C4A-9CAC-7B62C9A33660}" destId="{FFD3BD37-3430-4693-942F-DCBBAC8236B3}" srcOrd="4" destOrd="0" presId="urn:microsoft.com/office/officeart/2005/8/layout/gear1"/>
    <dgm:cxn modelId="{95A35BDF-2A19-48E1-A69C-2FC4D07F1688}" type="presParOf" srcId="{4E63F0C6-FAC0-4C4A-9CAC-7B62C9A33660}" destId="{0418A33F-2445-4F89-B12E-DE88E8E3DF5A}" srcOrd="5" destOrd="0" presId="urn:microsoft.com/office/officeart/2005/8/layout/gear1"/>
    <dgm:cxn modelId="{04A52E7B-6180-4BF4-8998-898AF71CE760}" type="presParOf" srcId="{4E63F0C6-FAC0-4C4A-9CAC-7B62C9A33660}" destId="{3AE063A0-7593-48AC-AE31-BB4A32D1DF71}" srcOrd="6" destOrd="0" presId="urn:microsoft.com/office/officeart/2005/8/layout/gear1"/>
    <dgm:cxn modelId="{48AF9B2E-7B3D-439E-9813-A5FDBF1F257A}" type="presParOf" srcId="{4E63F0C6-FAC0-4C4A-9CAC-7B62C9A33660}" destId="{10B6EC15-A360-47C6-B0FA-8EF03C070A2C}" srcOrd="7" destOrd="0" presId="urn:microsoft.com/office/officeart/2005/8/layout/gear1"/>
    <dgm:cxn modelId="{660D89B4-3DB0-4B98-80DB-5C06ABEDEA62}" type="presParOf" srcId="{4E63F0C6-FAC0-4C4A-9CAC-7B62C9A33660}" destId="{E7EA0DB4-53CD-44D1-899B-5554F697496B}" srcOrd="8" destOrd="0" presId="urn:microsoft.com/office/officeart/2005/8/layout/gear1"/>
    <dgm:cxn modelId="{32010411-DD85-42F0-A4A1-FDC14CC3F5D3}" type="presParOf" srcId="{4E63F0C6-FAC0-4C4A-9CAC-7B62C9A33660}" destId="{AED33DD2-0A68-4A00-806F-535E893DC444}" srcOrd="9" destOrd="0" presId="urn:microsoft.com/office/officeart/2005/8/layout/gear1"/>
    <dgm:cxn modelId="{29A56D00-D36D-4F48-9EC5-B87089412F30}" type="presParOf" srcId="{4E63F0C6-FAC0-4C4A-9CAC-7B62C9A33660}" destId="{1DDCDB64-3D26-41EF-9A33-82E3B2FAE8A0}" srcOrd="10" destOrd="0" presId="urn:microsoft.com/office/officeart/2005/8/layout/gear1"/>
    <dgm:cxn modelId="{816749B7-CC71-473F-ABA3-BC3B6FAFA07B}" type="presParOf" srcId="{4E63F0C6-FAC0-4C4A-9CAC-7B62C9A33660}" destId="{29435ECF-CD4B-4D7C-BE08-71C9DEDF2474}" srcOrd="11" destOrd="0" presId="urn:microsoft.com/office/officeart/2005/8/layout/gear1"/>
    <dgm:cxn modelId="{EB7A4FBA-E744-4EC4-9140-3F7E406A2058}" type="presParOf" srcId="{4E63F0C6-FAC0-4C4A-9CAC-7B62C9A33660}" destId="{1FB0358C-5521-4C3D-85B7-9A12E954070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050AAF-0AB3-4BC5-8FB3-EC746F06537C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6159782-CDF3-4F94-A103-5ED5397D6897}">
      <dgm:prSet phldrT="[Texto]"/>
      <dgm:spPr/>
      <dgm:t>
        <a:bodyPr/>
        <a:lstStyle/>
        <a:p>
          <a:r>
            <a:rPr lang="pt-BR" dirty="0" err="1" smtClean="0"/>
            <a:t>Canvas</a:t>
          </a:r>
          <a:endParaRPr lang="pt-BR" dirty="0"/>
        </a:p>
      </dgm:t>
    </dgm:pt>
    <dgm:pt modelId="{26EAD177-C6B6-4CFA-8F47-23798BE2DCE0}" type="parTrans" cxnId="{B964A631-1B01-46A8-84C3-061DBFE7C362}">
      <dgm:prSet/>
      <dgm:spPr/>
      <dgm:t>
        <a:bodyPr/>
        <a:lstStyle/>
        <a:p>
          <a:endParaRPr lang="pt-BR"/>
        </a:p>
      </dgm:t>
    </dgm:pt>
    <dgm:pt modelId="{232EB7E4-7B90-49B0-8282-2AC7AF75A1F6}" type="sibTrans" cxnId="{B964A631-1B01-46A8-84C3-061DBFE7C362}">
      <dgm:prSet/>
      <dgm:spPr/>
      <dgm:t>
        <a:bodyPr/>
        <a:lstStyle/>
        <a:p>
          <a:endParaRPr lang="pt-BR"/>
        </a:p>
      </dgm:t>
    </dgm:pt>
    <dgm:pt modelId="{D1B49CCA-5D20-403C-A2C7-2172B0BD31AC}">
      <dgm:prSet phldrT="[Texto]" custT="1"/>
      <dgm:spPr/>
      <dgm:t>
        <a:bodyPr/>
        <a:lstStyle/>
        <a:p>
          <a:r>
            <a:rPr lang="pt-BR" sz="1600" dirty="0" smtClean="0"/>
            <a:t>Imersão</a:t>
          </a:r>
          <a:endParaRPr lang="pt-BR" sz="1200" dirty="0"/>
        </a:p>
      </dgm:t>
    </dgm:pt>
    <dgm:pt modelId="{0AF19F53-5662-4E23-95F6-B789B409E4E1}" type="parTrans" cxnId="{D60FA269-28DE-469A-A504-2068E778FC97}">
      <dgm:prSet/>
      <dgm:spPr/>
      <dgm:t>
        <a:bodyPr/>
        <a:lstStyle/>
        <a:p>
          <a:endParaRPr lang="pt-BR"/>
        </a:p>
      </dgm:t>
    </dgm:pt>
    <dgm:pt modelId="{82DD4618-473E-4CC7-882C-F9896C5ABC01}" type="sibTrans" cxnId="{D60FA269-28DE-469A-A504-2068E778FC97}">
      <dgm:prSet/>
      <dgm:spPr/>
      <dgm:t>
        <a:bodyPr/>
        <a:lstStyle/>
        <a:p>
          <a:endParaRPr lang="pt-BR"/>
        </a:p>
      </dgm:t>
    </dgm:pt>
    <dgm:pt modelId="{ABABFF8A-9563-4195-82FC-89AB1019438D}">
      <dgm:prSet phldrT="[Texto]" custT="1"/>
      <dgm:spPr/>
      <dgm:t>
        <a:bodyPr/>
        <a:lstStyle/>
        <a:p>
          <a:r>
            <a:rPr lang="pt-BR" sz="1600" dirty="0" smtClean="0"/>
            <a:t>Análise e Síntese</a:t>
          </a:r>
          <a:endParaRPr lang="pt-BR" sz="1600" dirty="0"/>
        </a:p>
      </dgm:t>
    </dgm:pt>
    <dgm:pt modelId="{45446DC8-3AC4-402E-9697-645926F0C139}" type="parTrans" cxnId="{1249D66D-F65D-40D0-9DC0-702E9506E1AA}">
      <dgm:prSet/>
      <dgm:spPr/>
      <dgm:t>
        <a:bodyPr/>
        <a:lstStyle/>
        <a:p>
          <a:endParaRPr lang="pt-BR"/>
        </a:p>
      </dgm:t>
    </dgm:pt>
    <dgm:pt modelId="{63B4231B-E64B-4D8D-B372-98AE060F1DA3}" type="sibTrans" cxnId="{1249D66D-F65D-40D0-9DC0-702E9506E1AA}">
      <dgm:prSet/>
      <dgm:spPr/>
      <dgm:t>
        <a:bodyPr/>
        <a:lstStyle/>
        <a:p>
          <a:endParaRPr lang="pt-BR"/>
        </a:p>
      </dgm:t>
    </dgm:pt>
    <dgm:pt modelId="{2FF050A3-90CA-4386-B92D-AF3A20FAB041}">
      <dgm:prSet phldrT="[Texto]"/>
      <dgm:spPr/>
      <dgm:t>
        <a:bodyPr/>
        <a:lstStyle/>
        <a:p>
          <a:r>
            <a:rPr lang="pt-BR" dirty="0" smtClean="0"/>
            <a:t>Ideação</a:t>
          </a:r>
          <a:endParaRPr lang="pt-BR" dirty="0"/>
        </a:p>
      </dgm:t>
    </dgm:pt>
    <dgm:pt modelId="{AA25816C-4D1A-4438-A69F-A01E28FBC788}" type="parTrans" cxnId="{3AFD73D8-730E-46ED-8497-5A7FB3F32A70}">
      <dgm:prSet/>
      <dgm:spPr/>
      <dgm:t>
        <a:bodyPr/>
        <a:lstStyle/>
        <a:p>
          <a:endParaRPr lang="pt-BR"/>
        </a:p>
      </dgm:t>
    </dgm:pt>
    <dgm:pt modelId="{97A07773-AEA8-4456-BF4C-5471FBC734AB}" type="sibTrans" cxnId="{3AFD73D8-730E-46ED-8497-5A7FB3F32A70}">
      <dgm:prSet/>
      <dgm:spPr/>
      <dgm:t>
        <a:bodyPr/>
        <a:lstStyle/>
        <a:p>
          <a:endParaRPr lang="pt-BR"/>
        </a:p>
      </dgm:t>
    </dgm:pt>
    <dgm:pt modelId="{E280E856-53E8-4BE1-9C3A-82E0A290E595}">
      <dgm:prSet phldrT="[Texto]" custT="1"/>
      <dgm:spPr/>
      <dgm:t>
        <a:bodyPr/>
        <a:lstStyle/>
        <a:p>
          <a:r>
            <a:rPr lang="pt-BR" sz="1200" dirty="0" smtClean="0"/>
            <a:t>Prototipagem</a:t>
          </a:r>
          <a:endParaRPr lang="pt-BR" sz="1200" dirty="0"/>
        </a:p>
      </dgm:t>
    </dgm:pt>
    <dgm:pt modelId="{94CED7E4-BB2F-40AD-80FB-1E907618E7DA}" type="parTrans" cxnId="{AFC6EE06-9237-4958-9811-6DD57CF9F17A}">
      <dgm:prSet/>
      <dgm:spPr/>
      <dgm:t>
        <a:bodyPr/>
        <a:lstStyle/>
        <a:p>
          <a:endParaRPr lang="pt-BR"/>
        </a:p>
      </dgm:t>
    </dgm:pt>
    <dgm:pt modelId="{32860FB0-9C15-419C-82DE-6E283BDABC88}" type="sibTrans" cxnId="{AFC6EE06-9237-4958-9811-6DD57CF9F17A}">
      <dgm:prSet/>
      <dgm:spPr/>
      <dgm:t>
        <a:bodyPr/>
        <a:lstStyle/>
        <a:p>
          <a:endParaRPr lang="pt-BR"/>
        </a:p>
      </dgm:t>
    </dgm:pt>
    <dgm:pt modelId="{715A608C-FEC0-49E0-BF4A-0098FCD46958}" type="pres">
      <dgm:prSet presAssocID="{A8050AAF-0AB3-4BC5-8FB3-EC746F06537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E18179-FD46-42EF-B867-3C8CCDEA8C16}" type="pres">
      <dgm:prSet presAssocID="{E6159782-CDF3-4F94-A103-5ED5397D6897}" presName="centerShape" presStyleLbl="node0" presStyleIdx="0" presStyleCnt="1"/>
      <dgm:spPr/>
    </dgm:pt>
    <dgm:pt modelId="{D21EBCF2-5E5B-4410-80DF-6951E08FB5D1}" type="pres">
      <dgm:prSet presAssocID="{D1B49CCA-5D20-403C-A2C7-2172B0BD31AC}" presName="node" presStyleLbl="node1" presStyleIdx="0" presStyleCnt="4">
        <dgm:presLayoutVars>
          <dgm:bulletEnabled val="1"/>
        </dgm:presLayoutVars>
      </dgm:prSet>
      <dgm:spPr/>
    </dgm:pt>
    <dgm:pt modelId="{593DB33E-2387-41ED-BDCB-1530CE98C684}" type="pres">
      <dgm:prSet presAssocID="{D1B49CCA-5D20-403C-A2C7-2172B0BD31AC}" presName="dummy" presStyleCnt="0"/>
      <dgm:spPr/>
    </dgm:pt>
    <dgm:pt modelId="{13145739-9E98-4169-BC40-99970D46A015}" type="pres">
      <dgm:prSet presAssocID="{82DD4618-473E-4CC7-882C-F9896C5ABC01}" presName="sibTrans" presStyleLbl="sibTrans2D1" presStyleIdx="0" presStyleCnt="4"/>
      <dgm:spPr/>
    </dgm:pt>
    <dgm:pt modelId="{86DDD0EE-3920-4D33-9C98-F8526DB4B583}" type="pres">
      <dgm:prSet presAssocID="{ABABFF8A-9563-4195-82FC-89AB101943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8268A1-672F-4982-A3AB-CE482999D76B}" type="pres">
      <dgm:prSet presAssocID="{ABABFF8A-9563-4195-82FC-89AB1019438D}" presName="dummy" presStyleCnt="0"/>
      <dgm:spPr/>
    </dgm:pt>
    <dgm:pt modelId="{774B1C37-31BA-41F7-8085-5E6889C01167}" type="pres">
      <dgm:prSet presAssocID="{63B4231B-E64B-4D8D-B372-98AE060F1DA3}" presName="sibTrans" presStyleLbl="sibTrans2D1" presStyleIdx="1" presStyleCnt="4"/>
      <dgm:spPr/>
    </dgm:pt>
    <dgm:pt modelId="{01DFC419-AE77-4485-B50C-904768A6D0CD}" type="pres">
      <dgm:prSet presAssocID="{2FF050A3-90CA-4386-B92D-AF3A20FAB041}" presName="node" presStyleLbl="node1" presStyleIdx="2" presStyleCnt="4">
        <dgm:presLayoutVars>
          <dgm:bulletEnabled val="1"/>
        </dgm:presLayoutVars>
      </dgm:prSet>
      <dgm:spPr/>
    </dgm:pt>
    <dgm:pt modelId="{2DE1781D-F6E6-4E15-9C6B-4C9CB5EF6E37}" type="pres">
      <dgm:prSet presAssocID="{2FF050A3-90CA-4386-B92D-AF3A20FAB041}" presName="dummy" presStyleCnt="0"/>
      <dgm:spPr/>
    </dgm:pt>
    <dgm:pt modelId="{B1F9ADA7-287E-4196-B09B-A4B3461A289B}" type="pres">
      <dgm:prSet presAssocID="{97A07773-AEA8-4456-BF4C-5471FBC734AB}" presName="sibTrans" presStyleLbl="sibTrans2D1" presStyleIdx="2" presStyleCnt="4"/>
      <dgm:spPr/>
    </dgm:pt>
    <dgm:pt modelId="{165A8146-DB68-461C-8A00-D9FD1F960D6A}" type="pres">
      <dgm:prSet presAssocID="{E280E856-53E8-4BE1-9C3A-82E0A290E595}" presName="node" presStyleLbl="node1" presStyleIdx="3" presStyleCnt="4">
        <dgm:presLayoutVars>
          <dgm:bulletEnabled val="1"/>
        </dgm:presLayoutVars>
      </dgm:prSet>
      <dgm:spPr/>
    </dgm:pt>
    <dgm:pt modelId="{9DB0C365-6769-4238-8429-B185B92A5556}" type="pres">
      <dgm:prSet presAssocID="{E280E856-53E8-4BE1-9C3A-82E0A290E595}" presName="dummy" presStyleCnt="0"/>
      <dgm:spPr/>
    </dgm:pt>
    <dgm:pt modelId="{1B4470B6-3329-4383-AE09-37578F6FFC11}" type="pres">
      <dgm:prSet presAssocID="{32860FB0-9C15-419C-82DE-6E283BDABC88}" presName="sibTrans" presStyleLbl="sibTrans2D1" presStyleIdx="3" presStyleCnt="4"/>
      <dgm:spPr/>
    </dgm:pt>
  </dgm:ptLst>
  <dgm:cxnLst>
    <dgm:cxn modelId="{2A9DC3CD-E34D-4FBC-BA3F-5A391E37EF2E}" type="presOf" srcId="{32860FB0-9C15-419C-82DE-6E283BDABC88}" destId="{1B4470B6-3329-4383-AE09-37578F6FFC11}" srcOrd="0" destOrd="0" presId="urn:microsoft.com/office/officeart/2005/8/layout/radial6"/>
    <dgm:cxn modelId="{36F603EB-FD1B-4DBB-9E3F-2D0346EC3B4A}" type="presOf" srcId="{E6159782-CDF3-4F94-A103-5ED5397D6897}" destId="{4DE18179-FD46-42EF-B867-3C8CCDEA8C16}" srcOrd="0" destOrd="0" presId="urn:microsoft.com/office/officeart/2005/8/layout/radial6"/>
    <dgm:cxn modelId="{3BE11127-667B-491F-B597-2D5F6C4F350B}" type="presOf" srcId="{2FF050A3-90CA-4386-B92D-AF3A20FAB041}" destId="{01DFC419-AE77-4485-B50C-904768A6D0CD}" srcOrd="0" destOrd="0" presId="urn:microsoft.com/office/officeart/2005/8/layout/radial6"/>
    <dgm:cxn modelId="{AFC6EE06-9237-4958-9811-6DD57CF9F17A}" srcId="{E6159782-CDF3-4F94-A103-5ED5397D6897}" destId="{E280E856-53E8-4BE1-9C3A-82E0A290E595}" srcOrd="3" destOrd="0" parTransId="{94CED7E4-BB2F-40AD-80FB-1E907618E7DA}" sibTransId="{32860FB0-9C15-419C-82DE-6E283BDABC88}"/>
    <dgm:cxn modelId="{26DB6E3A-6653-47A0-86E6-2DFAB0EC08E2}" type="presOf" srcId="{E280E856-53E8-4BE1-9C3A-82E0A290E595}" destId="{165A8146-DB68-461C-8A00-D9FD1F960D6A}" srcOrd="0" destOrd="0" presId="urn:microsoft.com/office/officeart/2005/8/layout/radial6"/>
    <dgm:cxn modelId="{3AFD73D8-730E-46ED-8497-5A7FB3F32A70}" srcId="{E6159782-CDF3-4F94-A103-5ED5397D6897}" destId="{2FF050A3-90CA-4386-B92D-AF3A20FAB041}" srcOrd="2" destOrd="0" parTransId="{AA25816C-4D1A-4438-A69F-A01E28FBC788}" sibTransId="{97A07773-AEA8-4456-BF4C-5471FBC734AB}"/>
    <dgm:cxn modelId="{2BDD484C-6469-4CEC-84B7-5385F266CD31}" type="presOf" srcId="{63B4231B-E64B-4D8D-B372-98AE060F1DA3}" destId="{774B1C37-31BA-41F7-8085-5E6889C01167}" srcOrd="0" destOrd="0" presId="urn:microsoft.com/office/officeart/2005/8/layout/radial6"/>
    <dgm:cxn modelId="{49B52292-9A90-448A-973F-E83C466D9395}" type="presOf" srcId="{A8050AAF-0AB3-4BC5-8FB3-EC746F06537C}" destId="{715A608C-FEC0-49E0-BF4A-0098FCD46958}" srcOrd="0" destOrd="0" presId="urn:microsoft.com/office/officeart/2005/8/layout/radial6"/>
    <dgm:cxn modelId="{835285C9-7884-4031-9F24-E3A0673B6AE1}" type="presOf" srcId="{ABABFF8A-9563-4195-82FC-89AB1019438D}" destId="{86DDD0EE-3920-4D33-9C98-F8526DB4B583}" srcOrd="0" destOrd="0" presId="urn:microsoft.com/office/officeart/2005/8/layout/radial6"/>
    <dgm:cxn modelId="{1249D66D-F65D-40D0-9DC0-702E9506E1AA}" srcId="{E6159782-CDF3-4F94-A103-5ED5397D6897}" destId="{ABABFF8A-9563-4195-82FC-89AB1019438D}" srcOrd="1" destOrd="0" parTransId="{45446DC8-3AC4-402E-9697-645926F0C139}" sibTransId="{63B4231B-E64B-4D8D-B372-98AE060F1DA3}"/>
    <dgm:cxn modelId="{2B5149CD-4A0F-47D3-9AF6-A828C1E7FBCD}" type="presOf" srcId="{D1B49CCA-5D20-403C-A2C7-2172B0BD31AC}" destId="{D21EBCF2-5E5B-4410-80DF-6951E08FB5D1}" srcOrd="0" destOrd="0" presId="urn:microsoft.com/office/officeart/2005/8/layout/radial6"/>
    <dgm:cxn modelId="{D60FA269-28DE-469A-A504-2068E778FC97}" srcId="{E6159782-CDF3-4F94-A103-5ED5397D6897}" destId="{D1B49CCA-5D20-403C-A2C7-2172B0BD31AC}" srcOrd="0" destOrd="0" parTransId="{0AF19F53-5662-4E23-95F6-B789B409E4E1}" sibTransId="{82DD4618-473E-4CC7-882C-F9896C5ABC01}"/>
    <dgm:cxn modelId="{467C1B2D-0DFF-4543-8090-8181328893C0}" type="presOf" srcId="{82DD4618-473E-4CC7-882C-F9896C5ABC01}" destId="{13145739-9E98-4169-BC40-99970D46A015}" srcOrd="0" destOrd="0" presId="urn:microsoft.com/office/officeart/2005/8/layout/radial6"/>
    <dgm:cxn modelId="{B964A631-1B01-46A8-84C3-061DBFE7C362}" srcId="{A8050AAF-0AB3-4BC5-8FB3-EC746F06537C}" destId="{E6159782-CDF3-4F94-A103-5ED5397D6897}" srcOrd="0" destOrd="0" parTransId="{26EAD177-C6B6-4CFA-8F47-23798BE2DCE0}" sibTransId="{232EB7E4-7B90-49B0-8282-2AC7AF75A1F6}"/>
    <dgm:cxn modelId="{9D04BA32-E654-46BF-9911-E77708795CA1}" type="presOf" srcId="{97A07773-AEA8-4456-BF4C-5471FBC734AB}" destId="{B1F9ADA7-287E-4196-B09B-A4B3461A289B}" srcOrd="0" destOrd="0" presId="urn:microsoft.com/office/officeart/2005/8/layout/radial6"/>
    <dgm:cxn modelId="{C8DEBED5-2374-49DF-BDB2-D810621A3C5C}" type="presParOf" srcId="{715A608C-FEC0-49E0-BF4A-0098FCD46958}" destId="{4DE18179-FD46-42EF-B867-3C8CCDEA8C16}" srcOrd="0" destOrd="0" presId="urn:microsoft.com/office/officeart/2005/8/layout/radial6"/>
    <dgm:cxn modelId="{0DEF65D4-CAE1-4348-892D-913B3C6EDF6E}" type="presParOf" srcId="{715A608C-FEC0-49E0-BF4A-0098FCD46958}" destId="{D21EBCF2-5E5B-4410-80DF-6951E08FB5D1}" srcOrd="1" destOrd="0" presId="urn:microsoft.com/office/officeart/2005/8/layout/radial6"/>
    <dgm:cxn modelId="{1B4ACDBB-A73E-4486-B182-069242143F71}" type="presParOf" srcId="{715A608C-FEC0-49E0-BF4A-0098FCD46958}" destId="{593DB33E-2387-41ED-BDCB-1530CE98C684}" srcOrd="2" destOrd="0" presId="urn:microsoft.com/office/officeart/2005/8/layout/radial6"/>
    <dgm:cxn modelId="{8D6CFBB8-4639-4C6F-AD89-CE11C49F56AF}" type="presParOf" srcId="{715A608C-FEC0-49E0-BF4A-0098FCD46958}" destId="{13145739-9E98-4169-BC40-99970D46A015}" srcOrd="3" destOrd="0" presId="urn:microsoft.com/office/officeart/2005/8/layout/radial6"/>
    <dgm:cxn modelId="{9451CE59-5D6F-482D-B10C-27748BC63FCF}" type="presParOf" srcId="{715A608C-FEC0-49E0-BF4A-0098FCD46958}" destId="{86DDD0EE-3920-4D33-9C98-F8526DB4B583}" srcOrd="4" destOrd="0" presId="urn:microsoft.com/office/officeart/2005/8/layout/radial6"/>
    <dgm:cxn modelId="{7A645429-0898-4470-956C-19D1F2D53BD4}" type="presParOf" srcId="{715A608C-FEC0-49E0-BF4A-0098FCD46958}" destId="{FA8268A1-672F-4982-A3AB-CE482999D76B}" srcOrd="5" destOrd="0" presId="urn:microsoft.com/office/officeart/2005/8/layout/radial6"/>
    <dgm:cxn modelId="{F8606CF3-53D8-49F0-9F41-5A3A6D82B03A}" type="presParOf" srcId="{715A608C-FEC0-49E0-BF4A-0098FCD46958}" destId="{774B1C37-31BA-41F7-8085-5E6889C01167}" srcOrd="6" destOrd="0" presId="urn:microsoft.com/office/officeart/2005/8/layout/radial6"/>
    <dgm:cxn modelId="{44F45852-5837-4F5C-B533-FE56AAB085E3}" type="presParOf" srcId="{715A608C-FEC0-49E0-BF4A-0098FCD46958}" destId="{01DFC419-AE77-4485-B50C-904768A6D0CD}" srcOrd="7" destOrd="0" presId="urn:microsoft.com/office/officeart/2005/8/layout/radial6"/>
    <dgm:cxn modelId="{5BCFF7BE-00B4-4D3D-B3C9-8EBC56CA1E18}" type="presParOf" srcId="{715A608C-FEC0-49E0-BF4A-0098FCD46958}" destId="{2DE1781D-F6E6-4E15-9C6B-4C9CB5EF6E37}" srcOrd="8" destOrd="0" presId="urn:microsoft.com/office/officeart/2005/8/layout/radial6"/>
    <dgm:cxn modelId="{E81EE600-818B-4912-8DC3-072E05B0C069}" type="presParOf" srcId="{715A608C-FEC0-49E0-BF4A-0098FCD46958}" destId="{B1F9ADA7-287E-4196-B09B-A4B3461A289B}" srcOrd="9" destOrd="0" presId="urn:microsoft.com/office/officeart/2005/8/layout/radial6"/>
    <dgm:cxn modelId="{A538D801-8E00-4A4A-83DD-F293DBED5E7E}" type="presParOf" srcId="{715A608C-FEC0-49E0-BF4A-0098FCD46958}" destId="{165A8146-DB68-461C-8A00-D9FD1F960D6A}" srcOrd="10" destOrd="0" presId="urn:microsoft.com/office/officeart/2005/8/layout/radial6"/>
    <dgm:cxn modelId="{782738BD-60DB-4DE3-A9CC-336BE37394DF}" type="presParOf" srcId="{715A608C-FEC0-49E0-BF4A-0098FCD46958}" destId="{9DB0C365-6769-4238-8429-B185B92A5556}" srcOrd="11" destOrd="0" presId="urn:microsoft.com/office/officeart/2005/8/layout/radial6"/>
    <dgm:cxn modelId="{29B465BD-415B-4AD7-A98E-E10608421855}" type="presParOf" srcId="{715A608C-FEC0-49E0-BF4A-0098FCD46958}" destId="{1B4470B6-3329-4383-AE09-37578F6FFC1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1AEF-7CBB-4A02-8397-9D54443692D1}">
      <dsp:nvSpPr>
        <dsp:cNvPr id="0" name=""/>
        <dsp:cNvSpPr/>
      </dsp:nvSpPr>
      <dsp:spPr>
        <a:xfrm rot="5400000">
          <a:off x="208" y="1006433"/>
          <a:ext cx="2712628" cy="27130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BA051-9F12-4E37-9E0D-CF015B0558AF}">
      <dsp:nvSpPr>
        <dsp:cNvPr id="0" name=""/>
        <dsp:cNvSpPr/>
      </dsp:nvSpPr>
      <dsp:spPr>
        <a:xfrm rot="16200000">
          <a:off x="2792059" y="1006433"/>
          <a:ext cx="2712628" cy="27130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4A80A-61D1-447A-B246-09D5618216CF}">
      <dsp:nvSpPr>
        <dsp:cNvPr id="0" name=""/>
        <dsp:cNvSpPr/>
      </dsp:nvSpPr>
      <dsp:spPr>
        <a:xfrm>
          <a:off x="3112819" y="3362978"/>
          <a:ext cx="2059616" cy="54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Aprendizado</a:t>
          </a:r>
          <a:endParaRPr lang="pt-BR" sz="1500" kern="1200" dirty="0"/>
        </a:p>
      </dsp:txBody>
      <dsp:txXfrm>
        <a:off x="3112819" y="3362978"/>
        <a:ext cx="2059616" cy="542699"/>
      </dsp:txXfrm>
    </dsp:sp>
    <dsp:sp modelId="{6BD12D2F-137A-4285-9D68-2D6E4781D7B1}">
      <dsp:nvSpPr>
        <dsp:cNvPr id="0" name=""/>
        <dsp:cNvSpPr/>
      </dsp:nvSpPr>
      <dsp:spPr>
        <a:xfrm rot="5400000">
          <a:off x="2705044" y="1006433"/>
          <a:ext cx="2712628" cy="27130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7C2F0-2FEE-4D07-ABF1-3E95B29B3F88}">
      <dsp:nvSpPr>
        <dsp:cNvPr id="0" name=""/>
        <dsp:cNvSpPr/>
      </dsp:nvSpPr>
      <dsp:spPr>
        <a:xfrm rot="16200000">
          <a:off x="5496075" y="1006433"/>
          <a:ext cx="2712628" cy="27130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E2D9C-363A-4D50-A22D-B95410E7B2D7}">
      <dsp:nvSpPr>
        <dsp:cNvPr id="0" name=""/>
        <dsp:cNvSpPr/>
      </dsp:nvSpPr>
      <dsp:spPr>
        <a:xfrm>
          <a:off x="5619000" y="3362978"/>
          <a:ext cx="2059616" cy="54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Resultados</a:t>
          </a:r>
          <a:endParaRPr lang="pt-BR" sz="1500" kern="1200" dirty="0"/>
        </a:p>
      </dsp:txBody>
      <dsp:txXfrm>
        <a:off x="5619000" y="3362978"/>
        <a:ext cx="2059616" cy="542699"/>
      </dsp:txXfrm>
    </dsp:sp>
    <dsp:sp modelId="{DFDBD6AC-AD53-455D-BA60-9576BB5E4775}">
      <dsp:nvSpPr>
        <dsp:cNvPr id="0" name=""/>
        <dsp:cNvSpPr/>
      </dsp:nvSpPr>
      <dsp:spPr>
        <a:xfrm>
          <a:off x="3046639" y="1785010"/>
          <a:ext cx="1242862" cy="12428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Teoria</a:t>
          </a:r>
          <a:endParaRPr lang="pt-BR" sz="1500" kern="1200" dirty="0"/>
        </a:p>
      </dsp:txBody>
      <dsp:txXfrm>
        <a:off x="3220191" y="1931570"/>
        <a:ext cx="716605" cy="949741"/>
      </dsp:txXfrm>
    </dsp:sp>
    <dsp:sp modelId="{2C88F71E-53AB-4089-A6A4-04B5F61CCB8C}">
      <dsp:nvSpPr>
        <dsp:cNvPr id="0" name=""/>
        <dsp:cNvSpPr/>
      </dsp:nvSpPr>
      <dsp:spPr>
        <a:xfrm>
          <a:off x="3942395" y="1785010"/>
          <a:ext cx="1242862" cy="12428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Prática</a:t>
          </a:r>
          <a:endParaRPr lang="pt-BR" sz="1500" kern="1200" dirty="0"/>
        </a:p>
      </dsp:txBody>
      <dsp:txXfrm>
        <a:off x="4295099" y="1931570"/>
        <a:ext cx="716605" cy="949741"/>
      </dsp:txXfrm>
    </dsp:sp>
    <dsp:sp modelId="{7B7592BA-63CC-4AB7-9148-D8FFDA20B483}">
      <dsp:nvSpPr>
        <dsp:cNvPr id="0" name=""/>
        <dsp:cNvSpPr/>
      </dsp:nvSpPr>
      <dsp:spPr>
        <a:xfrm>
          <a:off x="593170" y="1366951"/>
          <a:ext cx="859520" cy="8595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Eventos</a:t>
          </a:r>
          <a:endParaRPr lang="pt-BR" sz="1200" kern="1200" dirty="0"/>
        </a:p>
      </dsp:txBody>
      <dsp:txXfrm>
        <a:off x="719044" y="1492828"/>
        <a:ext cx="607772" cy="607786"/>
      </dsp:txXfrm>
    </dsp:sp>
    <dsp:sp modelId="{787572E7-8DF2-4D10-B7A6-E06411DDD94B}">
      <dsp:nvSpPr>
        <dsp:cNvPr id="0" name=""/>
        <dsp:cNvSpPr/>
      </dsp:nvSpPr>
      <dsp:spPr>
        <a:xfrm>
          <a:off x="276166" y="2085565"/>
          <a:ext cx="422202" cy="4220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93972C-CB0A-4CF1-89CE-B5195AEB7417}">
      <dsp:nvSpPr>
        <dsp:cNvPr id="0" name=""/>
        <dsp:cNvSpPr/>
      </dsp:nvSpPr>
      <dsp:spPr>
        <a:xfrm>
          <a:off x="1523226" y="1536026"/>
          <a:ext cx="245663" cy="24550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251484-A5C7-4DF0-8483-D9C1ACB3E872}">
      <dsp:nvSpPr>
        <dsp:cNvPr id="0" name=""/>
        <dsp:cNvSpPr/>
      </dsp:nvSpPr>
      <dsp:spPr>
        <a:xfrm>
          <a:off x="1191671" y="1527941"/>
          <a:ext cx="1616637" cy="14202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Colegas</a:t>
          </a:r>
          <a:br>
            <a:rPr lang="pt-BR" sz="1200" kern="1200" dirty="0" smtClean="0"/>
          </a:br>
          <a:r>
            <a:rPr lang="pt-BR" sz="1200" kern="1200" dirty="0" smtClean="0"/>
            <a:t>Professores</a:t>
          </a:r>
          <a:endParaRPr lang="pt-BR" sz="1200" kern="1200" dirty="0"/>
        </a:p>
      </dsp:txBody>
      <dsp:txXfrm>
        <a:off x="1428422" y="1735937"/>
        <a:ext cx="1143135" cy="1004295"/>
      </dsp:txXfrm>
    </dsp:sp>
    <dsp:sp modelId="{0C9075A0-1E62-48E2-A371-3457AFE8EECF}">
      <dsp:nvSpPr>
        <dsp:cNvPr id="0" name=""/>
        <dsp:cNvSpPr/>
      </dsp:nvSpPr>
      <dsp:spPr>
        <a:xfrm>
          <a:off x="1521815" y="2792435"/>
          <a:ext cx="245663" cy="2455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4A1598-F223-4F64-A9CC-9A5AACBC23C1}">
      <dsp:nvSpPr>
        <dsp:cNvPr id="0" name=""/>
        <dsp:cNvSpPr/>
      </dsp:nvSpPr>
      <dsp:spPr>
        <a:xfrm>
          <a:off x="288032" y="2268550"/>
          <a:ext cx="1500430" cy="10654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Intervalo</a:t>
          </a:r>
          <a:br>
            <a:rPr lang="pt-BR" sz="1200" kern="1200" dirty="0" smtClean="0"/>
          </a:br>
          <a:r>
            <a:rPr lang="pt-BR" sz="1200" kern="1200" dirty="0" smtClean="0"/>
            <a:t>Corredores</a:t>
          </a:r>
          <a:endParaRPr lang="pt-BR" sz="1200" kern="1200" dirty="0"/>
        </a:p>
      </dsp:txBody>
      <dsp:txXfrm>
        <a:off x="507765" y="2424585"/>
        <a:ext cx="1060964" cy="753407"/>
      </dsp:txXfrm>
    </dsp:sp>
    <dsp:sp modelId="{81916665-8BFF-4FC5-B97C-E1E4581FD8EA}">
      <dsp:nvSpPr>
        <dsp:cNvPr id="0" name=""/>
        <dsp:cNvSpPr/>
      </dsp:nvSpPr>
      <dsp:spPr>
        <a:xfrm>
          <a:off x="5852954" y="1567315"/>
          <a:ext cx="1584320" cy="1584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Desempenho em Exames</a:t>
          </a:r>
          <a:endParaRPr lang="pt-BR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Produções (TCC)</a:t>
          </a:r>
          <a:endParaRPr lang="pt-BR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Empregabilidade</a:t>
          </a:r>
          <a:endParaRPr lang="pt-BR" sz="1100" kern="1200" dirty="0"/>
        </a:p>
      </dsp:txBody>
      <dsp:txXfrm>
        <a:off x="6084972" y="1799291"/>
        <a:ext cx="1120284" cy="1120081"/>
      </dsp:txXfrm>
    </dsp:sp>
    <dsp:sp modelId="{F856BD2A-1D35-43CA-AD5F-48541558C346}">
      <dsp:nvSpPr>
        <dsp:cNvPr id="0" name=""/>
        <dsp:cNvSpPr/>
      </dsp:nvSpPr>
      <dsp:spPr>
        <a:xfrm>
          <a:off x="509773" y="3362978"/>
          <a:ext cx="2059616" cy="54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Ambientação (Socialização)</a:t>
          </a:r>
          <a:endParaRPr lang="pt-BR" sz="1500" kern="1200" dirty="0"/>
        </a:p>
      </dsp:txBody>
      <dsp:txXfrm>
        <a:off x="509773" y="3362978"/>
        <a:ext cx="2059616" cy="542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1AEF-7CBB-4A02-8397-9D54443692D1}">
      <dsp:nvSpPr>
        <dsp:cNvPr id="0" name=""/>
        <dsp:cNvSpPr/>
      </dsp:nvSpPr>
      <dsp:spPr>
        <a:xfrm rot="5400000">
          <a:off x="208" y="1006433"/>
          <a:ext cx="2712628" cy="27130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BA051-9F12-4E37-9E0D-CF015B0558AF}">
      <dsp:nvSpPr>
        <dsp:cNvPr id="0" name=""/>
        <dsp:cNvSpPr/>
      </dsp:nvSpPr>
      <dsp:spPr>
        <a:xfrm rot="16200000">
          <a:off x="2792059" y="1006433"/>
          <a:ext cx="2712628" cy="27130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4A80A-61D1-447A-B246-09D5618216CF}">
      <dsp:nvSpPr>
        <dsp:cNvPr id="0" name=""/>
        <dsp:cNvSpPr/>
      </dsp:nvSpPr>
      <dsp:spPr>
        <a:xfrm>
          <a:off x="3112819" y="3362978"/>
          <a:ext cx="2059616" cy="54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Aprendizado</a:t>
          </a:r>
          <a:endParaRPr lang="pt-BR" sz="1500" kern="1200" dirty="0"/>
        </a:p>
      </dsp:txBody>
      <dsp:txXfrm>
        <a:off x="3112819" y="3362978"/>
        <a:ext cx="2059616" cy="542699"/>
      </dsp:txXfrm>
    </dsp:sp>
    <dsp:sp modelId="{6BD12D2F-137A-4285-9D68-2D6E4781D7B1}">
      <dsp:nvSpPr>
        <dsp:cNvPr id="0" name=""/>
        <dsp:cNvSpPr/>
      </dsp:nvSpPr>
      <dsp:spPr>
        <a:xfrm rot="5400000">
          <a:off x="2705044" y="1006433"/>
          <a:ext cx="2712628" cy="27130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7C2F0-2FEE-4D07-ABF1-3E95B29B3F88}">
      <dsp:nvSpPr>
        <dsp:cNvPr id="0" name=""/>
        <dsp:cNvSpPr/>
      </dsp:nvSpPr>
      <dsp:spPr>
        <a:xfrm rot="16200000">
          <a:off x="5496075" y="1006433"/>
          <a:ext cx="2712628" cy="271304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E2D9C-363A-4D50-A22D-B95410E7B2D7}">
      <dsp:nvSpPr>
        <dsp:cNvPr id="0" name=""/>
        <dsp:cNvSpPr/>
      </dsp:nvSpPr>
      <dsp:spPr>
        <a:xfrm>
          <a:off x="5619000" y="3362978"/>
          <a:ext cx="2059616" cy="54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Resultados</a:t>
          </a:r>
          <a:endParaRPr lang="pt-BR" sz="1500" kern="1200" dirty="0"/>
        </a:p>
      </dsp:txBody>
      <dsp:txXfrm>
        <a:off x="5619000" y="3362978"/>
        <a:ext cx="2059616" cy="542699"/>
      </dsp:txXfrm>
    </dsp:sp>
    <dsp:sp modelId="{A0A80CF9-D13D-4FF7-B1C4-325E65647D54}">
      <dsp:nvSpPr>
        <dsp:cNvPr id="0" name=""/>
        <dsp:cNvSpPr/>
      </dsp:nvSpPr>
      <dsp:spPr>
        <a:xfrm>
          <a:off x="3164049" y="1454542"/>
          <a:ext cx="1903797" cy="190379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i="0" kern="1200" dirty="0" smtClean="0"/>
            <a:t>?</a:t>
          </a:r>
          <a:endParaRPr lang="pt-BR" sz="1500" kern="1200" dirty="0"/>
        </a:p>
      </dsp:txBody>
      <dsp:txXfrm>
        <a:off x="3544809" y="1644922"/>
        <a:ext cx="1142278" cy="1523037"/>
      </dsp:txXfrm>
    </dsp:sp>
    <dsp:sp modelId="{1FE073B2-A651-4337-B60B-A784A2D821B7}">
      <dsp:nvSpPr>
        <dsp:cNvPr id="0" name=""/>
        <dsp:cNvSpPr/>
      </dsp:nvSpPr>
      <dsp:spPr>
        <a:xfrm>
          <a:off x="909110" y="1580414"/>
          <a:ext cx="1160604" cy="11605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0" kern="1200" dirty="0" smtClean="0"/>
            <a:t>?</a:t>
          </a:r>
          <a:endParaRPr lang="pt-BR" sz="2400" kern="1200" dirty="0"/>
        </a:p>
      </dsp:txBody>
      <dsp:txXfrm>
        <a:off x="1079077" y="1750366"/>
        <a:ext cx="820670" cy="820599"/>
      </dsp:txXfrm>
    </dsp:sp>
    <dsp:sp modelId="{1EE55D41-C8F7-4FE7-B401-96896D84C69B}">
      <dsp:nvSpPr>
        <dsp:cNvPr id="0" name=""/>
        <dsp:cNvSpPr/>
      </dsp:nvSpPr>
      <dsp:spPr>
        <a:xfrm>
          <a:off x="481063" y="2550709"/>
          <a:ext cx="569923" cy="5698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DDACE5-A8BD-4B42-BE94-EEB98091DBD2}">
      <dsp:nvSpPr>
        <dsp:cNvPr id="0" name=""/>
        <dsp:cNvSpPr/>
      </dsp:nvSpPr>
      <dsp:spPr>
        <a:xfrm>
          <a:off x="2133599" y="1842240"/>
          <a:ext cx="331514" cy="3315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916665-8BFF-4FC5-B97C-E1E4581FD8EA}">
      <dsp:nvSpPr>
        <dsp:cNvPr id="0" name=""/>
        <dsp:cNvSpPr/>
      </dsp:nvSpPr>
      <dsp:spPr>
        <a:xfrm>
          <a:off x="5852954" y="1567315"/>
          <a:ext cx="1584320" cy="1584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Desempenho em Exames</a:t>
          </a:r>
          <a:endParaRPr lang="pt-BR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Produções (TCC)</a:t>
          </a:r>
          <a:endParaRPr lang="pt-BR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Empregabilidade</a:t>
          </a:r>
          <a:endParaRPr lang="pt-BR" sz="1100" kern="1200" dirty="0"/>
        </a:p>
      </dsp:txBody>
      <dsp:txXfrm>
        <a:off x="6084972" y="1799291"/>
        <a:ext cx="1120284" cy="1120081"/>
      </dsp:txXfrm>
    </dsp:sp>
    <dsp:sp modelId="{F856BD2A-1D35-43CA-AD5F-48541558C346}">
      <dsp:nvSpPr>
        <dsp:cNvPr id="0" name=""/>
        <dsp:cNvSpPr/>
      </dsp:nvSpPr>
      <dsp:spPr>
        <a:xfrm>
          <a:off x="509773" y="3362978"/>
          <a:ext cx="2059616" cy="54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Ambientação (Socialização)</a:t>
          </a:r>
          <a:endParaRPr lang="pt-BR" sz="1500" kern="1200" dirty="0"/>
        </a:p>
      </dsp:txBody>
      <dsp:txXfrm>
        <a:off x="509773" y="3362978"/>
        <a:ext cx="2059616" cy="542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0EDCD-F91B-4064-86A1-B51820A3D7AB}">
      <dsp:nvSpPr>
        <dsp:cNvPr id="0" name=""/>
        <dsp:cNvSpPr/>
      </dsp:nvSpPr>
      <dsp:spPr>
        <a:xfrm>
          <a:off x="1570427" y="141233"/>
          <a:ext cx="2802945" cy="9734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69A56-D2EA-4143-90E9-8F347DED30DA}">
      <dsp:nvSpPr>
        <dsp:cNvPr id="0" name=""/>
        <dsp:cNvSpPr/>
      </dsp:nvSpPr>
      <dsp:spPr>
        <a:xfrm>
          <a:off x="2704642" y="2524824"/>
          <a:ext cx="543206" cy="347652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2DD3C5B-50D3-4E10-9C8F-1CD17BD84D49}">
      <dsp:nvSpPr>
        <dsp:cNvPr id="0" name=""/>
        <dsp:cNvSpPr/>
      </dsp:nvSpPr>
      <dsp:spPr>
        <a:xfrm>
          <a:off x="1672550" y="2802945"/>
          <a:ext cx="2607391" cy="65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Ambientação</a:t>
          </a:r>
          <a:endParaRPr lang="pt-BR" sz="2300" kern="1200" dirty="0"/>
        </a:p>
      </dsp:txBody>
      <dsp:txXfrm>
        <a:off x="1672550" y="2802945"/>
        <a:ext cx="2607391" cy="651847"/>
      </dsp:txXfrm>
    </dsp:sp>
    <dsp:sp modelId="{BAF426A2-58E0-4ECC-92B2-E24993723775}">
      <dsp:nvSpPr>
        <dsp:cNvPr id="0" name=""/>
        <dsp:cNvSpPr/>
      </dsp:nvSpPr>
      <dsp:spPr>
        <a:xfrm>
          <a:off x="2589482" y="1189839"/>
          <a:ext cx="977771" cy="9777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SIS</a:t>
          </a:r>
          <a:br>
            <a:rPr lang="pt-BR" sz="1000" kern="1200" dirty="0" smtClean="0"/>
          </a:br>
          <a:r>
            <a:rPr lang="pt-BR" sz="1000" kern="1200" dirty="0" smtClean="0"/>
            <a:t>Intranet</a:t>
          </a:r>
          <a:br>
            <a:rPr lang="pt-BR" sz="1000" kern="1200" dirty="0" smtClean="0"/>
          </a:br>
          <a:r>
            <a:rPr lang="pt-BR" sz="1000" kern="1200" dirty="0" smtClean="0"/>
            <a:t>Regimentos</a:t>
          </a:r>
          <a:endParaRPr lang="pt-BR" sz="1000" kern="1200" dirty="0"/>
        </a:p>
      </dsp:txBody>
      <dsp:txXfrm>
        <a:off x="2732673" y="1333030"/>
        <a:ext cx="691389" cy="691389"/>
      </dsp:txXfrm>
    </dsp:sp>
    <dsp:sp modelId="{991976AB-9F8A-4219-9319-CADF44C8AF28}">
      <dsp:nvSpPr>
        <dsp:cNvPr id="0" name=""/>
        <dsp:cNvSpPr/>
      </dsp:nvSpPr>
      <dsp:spPr>
        <a:xfrm>
          <a:off x="1889832" y="456293"/>
          <a:ext cx="977771" cy="9777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AVA</a:t>
          </a:r>
          <a:br>
            <a:rPr lang="pt-BR" sz="1000" kern="1200" dirty="0" smtClean="0"/>
          </a:br>
          <a:r>
            <a:rPr lang="pt-BR" sz="1000" kern="1200" dirty="0" smtClean="0"/>
            <a:t>Manuais</a:t>
          </a:r>
          <a:endParaRPr lang="pt-BR" sz="1000" kern="1200" dirty="0"/>
        </a:p>
      </dsp:txBody>
      <dsp:txXfrm>
        <a:off x="2033023" y="599484"/>
        <a:ext cx="691389" cy="691389"/>
      </dsp:txXfrm>
    </dsp:sp>
    <dsp:sp modelId="{3FFC6D1A-4C0D-4675-AE59-162FB0BB0E1C}">
      <dsp:nvSpPr>
        <dsp:cNvPr id="0" name=""/>
        <dsp:cNvSpPr/>
      </dsp:nvSpPr>
      <dsp:spPr>
        <a:xfrm>
          <a:off x="2889332" y="219890"/>
          <a:ext cx="977771" cy="9777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BIB</a:t>
          </a:r>
          <a:br>
            <a:rPr lang="pt-BR" sz="1000" kern="1200" dirty="0" smtClean="0"/>
          </a:br>
          <a:r>
            <a:rPr lang="pt-BR" sz="1000" kern="1200" dirty="0" smtClean="0"/>
            <a:t>Tutoriais</a:t>
          </a:r>
          <a:endParaRPr lang="pt-BR" sz="1000" kern="1200" dirty="0"/>
        </a:p>
      </dsp:txBody>
      <dsp:txXfrm>
        <a:off x="3032523" y="363081"/>
        <a:ext cx="691389" cy="691389"/>
      </dsp:txXfrm>
    </dsp:sp>
    <dsp:sp modelId="{98CD00B2-4139-46ED-A41C-880A3B88D689}">
      <dsp:nvSpPr>
        <dsp:cNvPr id="0" name=""/>
        <dsp:cNvSpPr/>
      </dsp:nvSpPr>
      <dsp:spPr>
        <a:xfrm>
          <a:off x="1455267" y="21728"/>
          <a:ext cx="3041956" cy="243356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99A21-0C0D-4C5D-81ED-5D760D3B6D9C}">
      <dsp:nvSpPr>
        <dsp:cNvPr id="0" name=""/>
        <dsp:cNvSpPr/>
      </dsp:nvSpPr>
      <dsp:spPr>
        <a:xfrm>
          <a:off x="1820549" y="904875"/>
          <a:ext cx="2254249" cy="225424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AVA</a:t>
          </a:r>
          <a:endParaRPr lang="pt-BR" sz="6500" kern="1200" dirty="0"/>
        </a:p>
      </dsp:txBody>
      <dsp:txXfrm>
        <a:off x="2150676" y="1235002"/>
        <a:ext cx="1593995" cy="1593995"/>
      </dsp:txXfrm>
    </dsp:sp>
    <dsp:sp modelId="{B34ED04B-3699-489F-AFA1-E9CD6A206F45}">
      <dsp:nvSpPr>
        <dsp:cNvPr id="0" name=""/>
        <dsp:cNvSpPr/>
      </dsp:nvSpPr>
      <dsp:spPr>
        <a:xfrm>
          <a:off x="2384112" y="402"/>
          <a:ext cx="1127124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Capacitação dos </a:t>
          </a:r>
          <a:r>
            <a:rPr lang="pt-BR" sz="1200" kern="1200" dirty="0" err="1" smtClean="0"/>
            <a:t>pólos</a:t>
          </a:r>
          <a:endParaRPr lang="pt-BR" sz="1200" kern="1200" dirty="0"/>
        </a:p>
      </dsp:txBody>
      <dsp:txXfrm>
        <a:off x="2549175" y="165465"/>
        <a:ext cx="796998" cy="796998"/>
      </dsp:txXfrm>
    </dsp:sp>
    <dsp:sp modelId="{C666A715-C91A-4A56-94C5-86840019F0D0}">
      <dsp:nvSpPr>
        <dsp:cNvPr id="0" name=""/>
        <dsp:cNvSpPr/>
      </dsp:nvSpPr>
      <dsp:spPr>
        <a:xfrm>
          <a:off x="3651496" y="1468437"/>
          <a:ext cx="1528426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Relação dos </a:t>
          </a:r>
          <a:r>
            <a:rPr lang="pt-BR" sz="1200" kern="1200" dirty="0" err="1" smtClean="0"/>
            <a:t>pólos</a:t>
          </a:r>
          <a:r>
            <a:rPr lang="pt-BR" sz="1200" kern="1200" dirty="0" smtClean="0"/>
            <a:t> com os Departamentos da IES</a:t>
          </a:r>
          <a:endParaRPr lang="pt-BR" sz="1200" kern="1200" dirty="0"/>
        </a:p>
      </dsp:txBody>
      <dsp:txXfrm>
        <a:off x="3875329" y="1633500"/>
        <a:ext cx="1080760" cy="796998"/>
      </dsp:txXfrm>
    </dsp:sp>
    <dsp:sp modelId="{F807E5E7-3A81-4D1D-BFC3-307B42536AB9}">
      <dsp:nvSpPr>
        <dsp:cNvPr id="0" name=""/>
        <dsp:cNvSpPr/>
      </dsp:nvSpPr>
      <dsp:spPr>
        <a:xfrm>
          <a:off x="2384112" y="2936472"/>
          <a:ext cx="1127124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NDE</a:t>
          </a:r>
          <a:endParaRPr lang="pt-BR" sz="3200" kern="1200" dirty="0"/>
        </a:p>
      </dsp:txBody>
      <dsp:txXfrm>
        <a:off x="2549175" y="3101535"/>
        <a:ext cx="796998" cy="796998"/>
      </dsp:txXfrm>
    </dsp:sp>
    <dsp:sp modelId="{9801198E-8B5F-4E79-A69C-9198EC9E3AE9}">
      <dsp:nvSpPr>
        <dsp:cNvPr id="0" name=""/>
        <dsp:cNvSpPr/>
      </dsp:nvSpPr>
      <dsp:spPr>
        <a:xfrm>
          <a:off x="916076" y="1468437"/>
          <a:ext cx="1127124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Relação Polo x Alunos</a:t>
          </a:r>
          <a:endParaRPr lang="pt-BR" sz="1200" kern="1200" dirty="0"/>
        </a:p>
      </dsp:txBody>
      <dsp:txXfrm>
        <a:off x="1081139" y="1633500"/>
        <a:ext cx="796998" cy="796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99A21-0C0D-4C5D-81ED-5D760D3B6D9C}">
      <dsp:nvSpPr>
        <dsp:cNvPr id="0" name=""/>
        <dsp:cNvSpPr/>
      </dsp:nvSpPr>
      <dsp:spPr>
        <a:xfrm>
          <a:off x="1820549" y="904875"/>
          <a:ext cx="2254249" cy="225424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AVA</a:t>
          </a:r>
          <a:endParaRPr lang="pt-BR" sz="6500" kern="1200" dirty="0"/>
        </a:p>
      </dsp:txBody>
      <dsp:txXfrm>
        <a:off x="2150676" y="1235002"/>
        <a:ext cx="1593995" cy="1593995"/>
      </dsp:txXfrm>
    </dsp:sp>
    <dsp:sp modelId="{B34ED04B-3699-489F-AFA1-E9CD6A206F45}">
      <dsp:nvSpPr>
        <dsp:cNvPr id="0" name=""/>
        <dsp:cNvSpPr/>
      </dsp:nvSpPr>
      <dsp:spPr>
        <a:xfrm>
          <a:off x="2384112" y="402"/>
          <a:ext cx="1127124" cy="112712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Biblioteca Virtual</a:t>
          </a:r>
          <a:endParaRPr lang="pt-BR" sz="1200" kern="1200" dirty="0"/>
        </a:p>
      </dsp:txBody>
      <dsp:txXfrm>
        <a:off x="2549175" y="165465"/>
        <a:ext cx="796998" cy="796998"/>
      </dsp:txXfrm>
    </dsp:sp>
    <dsp:sp modelId="{C666A715-C91A-4A56-94C5-86840019F0D0}">
      <dsp:nvSpPr>
        <dsp:cNvPr id="0" name=""/>
        <dsp:cNvSpPr/>
      </dsp:nvSpPr>
      <dsp:spPr>
        <a:xfrm>
          <a:off x="3651496" y="1468437"/>
          <a:ext cx="1528426" cy="112712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Relação Alunos x Alunos</a:t>
          </a:r>
          <a:endParaRPr lang="pt-BR" sz="1200" kern="1200" dirty="0"/>
        </a:p>
      </dsp:txBody>
      <dsp:txXfrm>
        <a:off x="3875329" y="1633500"/>
        <a:ext cx="1080760" cy="796998"/>
      </dsp:txXfrm>
    </dsp:sp>
    <dsp:sp modelId="{F807E5E7-3A81-4D1D-BFC3-307B42536AB9}">
      <dsp:nvSpPr>
        <dsp:cNvPr id="0" name=""/>
        <dsp:cNvSpPr/>
      </dsp:nvSpPr>
      <dsp:spPr>
        <a:xfrm>
          <a:off x="2384112" y="2936472"/>
          <a:ext cx="1127124" cy="112712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Monitoria</a:t>
          </a:r>
          <a:endParaRPr lang="pt-BR" sz="1400" kern="1200" dirty="0"/>
        </a:p>
      </dsp:txBody>
      <dsp:txXfrm>
        <a:off x="2549175" y="3101535"/>
        <a:ext cx="796998" cy="796998"/>
      </dsp:txXfrm>
    </dsp:sp>
    <dsp:sp modelId="{9801198E-8B5F-4E79-A69C-9198EC9E3AE9}">
      <dsp:nvSpPr>
        <dsp:cNvPr id="0" name=""/>
        <dsp:cNvSpPr/>
      </dsp:nvSpPr>
      <dsp:spPr>
        <a:xfrm>
          <a:off x="916076" y="1468437"/>
          <a:ext cx="1127124" cy="112712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Grupos de Pesquisa</a:t>
          </a:r>
          <a:endParaRPr lang="pt-BR" sz="1200" kern="1200" dirty="0"/>
        </a:p>
      </dsp:txBody>
      <dsp:txXfrm>
        <a:off x="1081139" y="1633500"/>
        <a:ext cx="796998" cy="796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D4445-58FE-4303-9F5E-8D849CD07D02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/>
            <a:t>Pólo</a:t>
          </a:r>
          <a:endParaRPr lang="pt-BR" sz="1100" b="1" kern="1200" dirty="0"/>
        </a:p>
      </dsp:txBody>
      <dsp:txXfrm>
        <a:off x="3294175" y="2352385"/>
        <a:ext cx="1336450" cy="1148939"/>
      </dsp:txXfrm>
    </dsp:sp>
    <dsp:sp modelId="{EB390499-4DF3-4B2E-8BF6-3446D231E762}">
      <dsp:nvSpPr>
        <dsp:cNvPr id="0" name=""/>
        <dsp:cNvSpPr/>
      </dsp:nvSpPr>
      <dsp:spPr>
        <a:xfrm>
          <a:off x="1391814" y="1300480"/>
          <a:ext cx="1930611" cy="162560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Simplicidade</a:t>
          </a:r>
          <a:endParaRPr lang="pt-BR" sz="1100" b="1" kern="1200" dirty="0"/>
        </a:p>
      </dsp:txBody>
      <dsp:txXfrm>
        <a:off x="1845401" y="1712203"/>
        <a:ext cx="1023437" cy="802154"/>
      </dsp:txXfrm>
    </dsp:sp>
    <dsp:sp modelId="{3AE063A0-7593-48AC-AE31-BB4A32D1DF71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Usabilidade</a:t>
          </a:r>
          <a:endParaRPr lang="pt-BR" sz="1400" kern="1200" dirty="0"/>
        </a:p>
      </dsp:txBody>
      <dsp:txXfrm rot="-20700000">
        <a:off x="2804160" y="528320"/>
        <a:ext cx="894080" cy="894080"/>
      </dsp:txXfrm>
    </dsp:sp>
    <dsp:sp modelId="{1DDCDB64-3D26-41EF-9A33-82E3B2FAE8A0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35ECF-CD4B-4D7C-BE08-71C9DEDF2474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0358C-5521-4C3D-85B7-9A12E9540700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470B6-3329-4383-AE09-37578F6FFC11}">
      <dsp:nvSpPr>
        <dsp:cNvPr id="0" name=""/>
        <dsp:cNvSpPr/>
      </dsp:nvSpPr>
      <dsp:spPr>
        <a:xfrm>
          <a:off x="1692204" y="608140"/>
          <a:ext cx="4056079" cy="405607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9ADA7-287E-4196-B09B-A4B3461A289B}">
      <dsp:nvSpPr>
        <dsp:cNvPr id="0" name=""/>
        <dsp:cNvSpPr/>
      </dsp:nvSpPr>
      <dsp:spPr>
        <a:xfrm>
          <a:off x="1692204" y="608140"/>
          <a:ext cx="4056079" cy="405607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B1C37-31BA-41F7-8085-5E6889C01167}">
      <dsp:nvSpPr>
        <dsp:cNvPr id="0" name=""/>
        <dsp:cNvSpPr/>
      </dsp:nvSpPr>
      <dsp:spPr>
        <a:xfrm>
          <a:off x="1692204" y="608140"/>
          <a:ext cx="4056079" cy="4056079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45739-9E98-4169-BC40-99970D46A015}">
      <dsp:nvSpPr>
        <dsp:cNvPr id="0" name=""/>
        <dsp:cNvSpPr/>
      </dsp:nvSpPr>
      <dsp:spPr>
        <a:xfrm>
          <a:off x="1692204" y="608140"/>
          <a:ext cx="4056079" cy="4056079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18179-FD46-42EF-B867-3C8CCDEA8C16}">
      <dsp:nvSpPr>
        <dsp:cNvPr id="0" name=""/>
        <dsp:cNvSpPr/>
      </dsp:nvSpPr>
      <dsp:spPr>
        <a:xfrm>
          <a:off x="2786549" y="1702485"/>
          <a:ext cx="1867388" cy="18673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err="1" smtClean="0"/>
            <a:t>Canvas</a:t>
          </a:r>
          <a:endParaRPr lang="pt-BR" sz="3400" kern="1200" dirty="0"/>
        </a:p>
      </dsp:txBody>
      <dsp:txXfrm>
        <a:off x="3060022" y="1975958"/>
        <a:ext cx="1320442" cy="1320442"/>
      </dsp:txXfrm>
    </dsp:sp>
    <dsp:sp modelId="{D21EBCF2-5E5B-4410-80DF-6951E08FB5D1}">
      <dsp:nvSpPr>
        <dsp:cNvPr id="0" name=""/>
        <dsp:cNvSpPr/>
      </dsp:nvSpPr>
      <dsp:spPr>
        <a:xfrm>
          <a:off x="3066658" y="1612"/>
          <a:ext cx="1307171" cy="1307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Imersão</a:t>
          </a:r>
          <a:endParaRPr lang="pt-BR" sz="1200" kern="1200" dirty="0"/>
        </a:p>
      </dsp:txBody>
      <dsp:txXfrm>
        <a:off x="3258089" y="193043"/>
        <a:ext cx="924309" cy="924309"/>
      </dsp:txXfrm>
    </dsp:sp>
    <dsp:sp modelId="{86DDD0EE-3920-4D33-9C98-F8526DB4B583}">
      <dsp:nvSpPr>
        <dsp:cNvPr id="0" name=""/>
        <dsp:cNvSpPr/>
      </dsp:nvSpPr>
      <dsp:spPr>
        <a:xfrm>
          <a:off x="5047639" y="1982594"/>
          <a:ext cx="1307171" cy="1307171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Análise e Síntese</a:t>
          </a:r>
          <a:endParaRPr lang="pt-BR" sz="1600" kern="1200" dirty="0"/>
        </a:p>
      </dsp:txBody>
      <dsp:txXfrm>
        <a:off x="5239070" y="2174025"/>
        <a:ext cx="924309" cy="924309"/>
      </dsp:txXfrm>
    </dsp:sp>
    <dsp:sp modelId="{01DFC419-AE77-4485-B50C-904768A6D0CD}">
      <dsp:nvSpPr>
        <dsp:cNvPr id="0" name=""/>
        <dsp:cNvSpPr/>
      </dsp:nvSpPr>
      <dsp:spPr>
        <a:xfrm>
          <a:off x="3066658" y="3963575"/>
          <a:ext cx="1307171" cy="130717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Ideação</a:t>
          </a:r>
          <a:endParaRPr lang="pt-BR" sz="2100" kern="1200" dirty="0"/>
        </a:p>
      </dsp:txBody>
      <dsp:txXfrm>
        <a:off x="3258089" y="4155006"/>
        <a:ext cx="924309" cy="924309"/>
      </dsp:txXfrm>
    </dsp:sp>
    <dsp:sp modelId="{165A8146-DB68-461C-8A00-D9FD1F960D6A}">
      <dsp:nvSpPr>
        <dsp:cNvPr id="0" name=""/>
        <dsp:cNvSpPr/>
      </dsp:nvSpPr>
      <dsp:spPr>
        <a:xfrm>
          <a:off x="1085676" y="1982594"/>
          <a:ext cx="1307171" cy="130717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Prototipagem</a:t>
          </a:r>
          <a:endParaRPr lang="pt-BR" sz="1200" kern="1200" dirty="0"/>
        </a:p>
      </dsp:txBody>
      <dsp:txXfrm>
        <a:off x="1277107" y="2174025"/>
        <a:ext cx="924309" cy="924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35696" y="285954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uso do LMS para virtualizar a experiência acadêmica além da sala virtual: O caso do </a:t>
            </a:r>
            <a:r>
              <a:rPr lang="pt-BR" sz="2400" b="1" dirty="0" err="1"/>
              <a:t>Canvas</a:t>
            </a:r>
            <a:r>
              <a:rPr lang="pt-BR" sz="2400" b="1" dirty="0"/>
              <a:t> na Faculdade Dom </a:t>
            </a:r>
            <a:r>
              <a:rPr lang="pt-BR" sz="2400" b="1" dirty="0" smtClean="0"/>
              <a:t>Bosco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dirty="0" smtClean="0"/>
              <a:t>Charles Dalla Costa Félix</a:t>
            </a:r>
          </a:p>
          <a:p>
            <a:pPr algn="ctr"/>
            <a:r>
              <a:rPr lang="pt-BR" sz="2400" dirty="0" smtClean="0"/>
              <a:t>Set/2017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58713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52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41302" y="292494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 se....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208609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20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35696" y="2859542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FCS: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/>
              <a:t>Padrões (LTI/SIS)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/>
              <a:t>Compatibilidade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/>
              <a:t>Baixos requisitos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/>
              <a:t>Confiabilidade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/>
              <a:t>Transparência para o aluno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/>
              <a:t>Ambiente de testes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712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34333" y="2400423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DT: </a:t>
            </a:r>
            <a:r>
              <a:rPr lang="pt-BR" sz="2400" b="1" dirty="0" smtClean="0"/>
              <a:t>Design </a:t>
            </a:r>
            <a:r>
              <a:rPr lang="pt-BR" sz="2400" b="1" dirty="0" err="1" smtClean="0"/>
              <a:t>Thinking</a:t>
            </a:r>
            <a:endParaRPr lang="pt-BR" sz="2400" b="1" dirty="0" smtClean="0"/>
          </a:p>
          <a:p>
            <a:pPr algn="ctr"/>
            <a:r>
              <a:rPr lang="pt-BR" sz="2400" dirty="0"/>
              <a:t>DESIGN THINKING NA EDUCAÇÃO PRESENCIAL, A DISTÂNCIA E CORPORATIVA Editora: Saraiva Autores: Carolina Costa Cavalcanti e Andrea </a:t>
            </a:r>
            <a:r>
              <a:rPr lang="pt-BR" sz="2400" dirty="0" err="1"/>
              <a:t>Filatro</a:t>
            </a:r>
            <a:r>
              <a:rPr lang="pt-BR" sz="2400" dirty="0"/>
              <a:t> 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0743"/>
            <a:ext cx="1990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9882" y="137599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CANVAS -&gt; DT:</a:t>
            </a:r>
          </a:p>
          <a:p>
            <a:pPr algn="ctr"/>
            <a:endParaRPr lang="pt-BR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8272912"/>
              </p:ext>
            </p:extLst>
          </p:nvPr>
        </p:nvGraphicFramePr>
        <p:xfrm>
          <a:off x="1524000" y="1397000"/>
          <a:ext cx="744048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4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3274861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Obrigado!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Charles Dalla Costa Félix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22513"/>
            <a:ext cx="3195638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35696" y="2859542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Implantação:</a:t>
            </a:r>
          </a:p>
          <a:p>
            <a:r>
              <a:rPr lang="pt-BR" sz="2400" dirty="0" smtClean="0"/>
              <a:t>Assinatura </a:t>
            </a:r>
            <a:r>
              <a:rPr lang="pt-BR" sz="2400" dirty="0"/>
              <a:t>de Contrato: 25/01/2017</a:t>
            </a:r>
          </a:p>
          <a:p>
            <a:r>
              <a:rPr lang="pt-BR" sz="2400" dirty="0"/>
              <a:t>Início das aulas: </a:t>
            </a:r>
            <a:r>
              <a:rPr lang="pt-BR" sz="2400" dirty="0" smtClean="0"/>
              <a:t>13/02/2017</a:t>
            </a:r>
          </a:p>
          <a:p>
            <a:r>
              <a:rPr lang="pt-BR" sz="2400" dirty="0" smtClean="0"/>
              <a:t>4 cursos </a:t>
            </a:r>
          </a:p>
          <a:p>
            <a:r>
              <a:rPr lang="pt-BR" sz="2400" dirty="0" smtClean="0"/>
              <a:t>Equipe: 7 pessoas</a:t>
            </a:r>
          </a:p>
          <a:p>
            <a:r>
              <a:rPr lang="pt-BR" sz="2400" dirty="0" smtClean="0"/>
              <a:t>94 disciplinas</a:t>
            </a:r>
          </a:p>
          <a:p>
            <a:r>
              <a:rPr lang="pt-BR" sz="2400" dirty="0" smtClean="0"/>
              <a:t>Projeto de Educação</a:t>
            </a:r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275737" cy="20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pic>
        <p:nvPicPr>
          <p:cNvPr id="2050" name="Picture 2" descr="C:\Users\Charles\AppData\Local\Microsoft\Windows\INetCache\IE\3A4U8624\Universidade_Federal_do_Parana_3_Curitiba_Paran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580128" cy="34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arles\AppData\Local\Microsoft\Windows\INetCache\IE\DWZBR8Z9\12022014calourosecafotomarcossantos01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6579"/>
            <a:ext cx="3013066" cy="20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pic>
        <p:nvPicPr>
          <p:cNvPr id="3074" name="Picture 2" descr="C:\Users\Charles\AppData\Local\Microsoft\Windows\INetCache\IE\30FTRBAL\bbfalso-658x4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8676"/>
            <a:ext cx="2991557" cy="22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arles\AppData\Local\Microsoft\Windows\INetCache\IE\3A4U8624\nYw3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2378676"/>
            <a:ext cx="2741835" cy="33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8103012"/>
              </p:ext>
            </p:extLst>
          </p:nvPr>
        </p:nvGraphicFramePr>
        <p:xfrm>
          <a:off x="467544" y="1397000"/>
          <a:ext cx="8208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63888" y="1814089"/>
            <a:ext cx="113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Presencial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8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310989"/>
              </p:ext>
            </p:extLst>
          </p:nvPr>
        </p:nvGraphicFramePr>
        <p:xfrm>
          <a:off x="467544" y="1397000"/>
          <a:ext cx="8208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63888" y="1814089"/>
            <a:ext cx="407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Potencializado (Mediado) por tecnologias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7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95736" y="1865491"/>
            <a:ext cx="526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Potencializado (Mediado) por tecnologias (tradicional)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87499484"/>
              </p:ext>
            </p:extLst>
          </p:nvPr>
        </p:nvGraphicFramePr>
        <p:xfrm>
          <a:off x="1835696" y="2367024"/>
          <a:ext cx="5952492" cy="347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45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41302" y="292494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 se....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27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21437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3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201</Words>
  <Application>Microsoft Office PowerPoint</Application>
  <PresentationFormat>Apresentação na tela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Charles</cp:lastModifiedBy>
  <cp:revision>25</cp:revision>
  <dcterms:created xsi:type="dcterms:W3CDTF">2014-07-31T15:12:21Z</dcterms:created>
  <dcterms:modified xsi:type="dcterms:W3CDTF">2017-09-19T18:47:35Z</dcterms:modified>
</cp:coreProperties>
</file>