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2" r:id="rId3"/>
    <p:sldId id="275" r:id="rId4"/>
    <p:sldId id="273" r:id="rId5"/>
    <p:sldId id="274" r:id="rId6"/>
    <p:sldId id="276" r:id="rId7"/>
    <p:sldId id="277" r:id="rId8"/>
    <p:sldId id="278" r:id="rId9"/>
    <p:sldId id="279" r:id="rId10"/>
    <p:sldId id="280" r:id="rId11"/>
    <p:sldId id="260" r:id="rId12"/>
    <p:sldId id="262" r:id="rId13"/>
    <p:sldId id="281" r:id="rId14"/>
    <p:sldId id="264" r:id="rId15"/>
    <p:sldId id="265" r:id="rId16"/>
    <p:sldId id="267" r:id="rId17"/>
    <p:sldId id="282"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777777"/>
    <a:srgbClr val="3B3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696" autoAdjust="0"/>
  </p:normalViewPr>
  <p:slideViewPr>
    <p:cSldViewPr snapToGrid="0">
      <p:cViewPr varScale="1">
        <p:scale>
          <a:sx n="61" d="100"/>
          <a:sy n="61"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47EAE-EC88-4237-8830-49243B9111B7}" type="doc">
      <dgm:prSet loTypeId="urn:microsoft.com/office/officeart/2005/8/layout/gear1" loCatId="process" qsTypeId="urn:microsoft.com/office/officeart/2005/8/quickstyle/simple1" qsCatId="simple" csTypeId="urn:microsoft.com/office/officeart/2005/8/colors/colorful2" csCatId="colorful" phldr="1"/>
      <dgm:spPr/>
    </dgm:pt>
    <dgm:pt modelId="{D2B85B2D-04A4-474F-B83C-D0F8E51ED8C9}">
      <dgm:prSet phldrT="[Texto]"/>
      <dgm:spPr/>
      <dgm:t>
        <a:bodyPr/>
        <a:lstStyle/>
        <a:p>
          <a:r>
            <a:rPr lang="pt-BR" dirty="0">
              <a:latin typeface="Oswald Regular" panose="02000503000000000000" pitchFamily="2" charset="0"/>
            </a:rPr>
            <a:t>Ênfase nos Processos</a:t>
          </a:r>
        </a:p>
      </dgm:t>
    </dgm:pt>
    <dgm:pt modelId="{B9E08357-A903-45DE-B886-33FC61560424}" type="parTrans" cxnId="{B24325D2-5A74-4E7D-A9BC-A4615CEF20EE}">
      <dgm:prSet/>
      <dgm:spPr/>
      <dgm:t>
        <a:bodyPr/>
        <a:lstStyle/>
        <a:p>
          <a:endParaRPr lang="pt-BR"/>
        </a:p>
      </dgm:t>
    </dgm:pt>
    <dgm:pt modelId="{FD58780A-5E75-4299-9A66-11542CCA546B}" type="sibTrans" cxnId="{B24325D2-5A74-4E7D-A9BC-A4615CEF20EE}">
      <dgm:prSet/>
      <dgm:spPr/>
      <dgm:t>
        <a:bodyPr/>
        <a:lstStyle/>
        <a:p>
          <a:endParaRPr lang="pt-BR"/>
        </a:p>
      </dgm:t>
    </dgm:pt>
    <dgm:pt modelId="{890743EB-E6BF-49FE-8EFE-26E2C76BE046}">
      <dgm:prSet phldrT="[Texto]"/>
      <dgm:spPr/>
      <dgm:t>
        <a:bodyPr/>
        <a:lstStyle/>
        <a:p>
          <a:r>
            <a:rPr lang="pt-BR" dirty="0">
              <a:latin typeface="Oswald Regular" panose="02000503000000000000" pitchFamily="2" charset="0"/>
            </a:rPr>
            <a:t>Ênfase no Ambiente</a:t>
          </a:r>
        </a:p>
      </dgm:t>
    </dgm:pt>
    <dgm:pt modelId="{06E42EC6-073D-4379-AA41-6510AD8A6DE6}" type="parTrans" cxnId="{30789E4B-F3AA-4310-8262-031C6E263935}">
      <dgm:prSet/>
      <dgm:spPr/>
      <dgm:t>
        <a:bodyPr/>
        <a:lstStyle/>
        <a:p>
          <a:endParaRPr lang="pt-BR"/>
        </a:p>
      </dgm:t>
    </dgm:pt>
    <dgm:pt modelId="{F4281BF3-173A-4BC0-8A75-5520DACE2FFE}" type="sibTrans" cxnId="{30789E4B-F3AA-4310-8262-031C6E263935}">
      <dgm:prSet/>
      <dgm:spPr/>
      <dgm:t>
        <a:bodyPr/>
        <a:lstStyle/>
        <a:p>
          <a:endParaRPr lang="pt-BR"/>
        </a:p>
      </dgm:t>
    </dgm:pt>
    <dgm:pt modelId="{9EAF1227-C5C1-44A3-BF59-20CF590D39DE}">
      <dgm:prSet phldrT="[Texto]"/>
      <dgm:spPr/>
      <dgm:t>
        <a:bodyPr/>
        <a:lstStyle/>
        <a:p>
          <a:r>
            <a:rPr lang="pt-BR" dirty="0">
              <a:latin typeface="Oswald Regular" panose="02000503000000000000" pitchFamily="2" charset="0"/>
            </a:rPr>
            <a:t>Ênfase nas Tarefas</a:t>
          </a:r>
        </a:p>
      </dgm:t>
    </dgm:pt>
    <dgm:pt modelId="{D7FC71BE-6174-4432-940C-CC1C413B78B4}" type="sibTrans" cxnId="{99252123-42F1-437C-9D57-C13A5B62F8F5}">
      <dgm:prSet/>
      <dgm:spPr/>
      <dgm:t>
        <a:bodyPr/>
        <a:lstStyle/>
        <a:p>
          <a:endParaRPr lang="pt-BR"/>
        </a:p>
      </dgm:t>
    </dgm:pt>
    <dgm:pt modelId="{4DD73C51-7FE4-44BF-824D-3AE408D841B0}" type="parTrans" cxnId="{99252123-42F1-437C-9D57-C13A5B62F8F5}">
      <dgm:prSet/>
      <dgm:spPr/>
      <dgm:t>
        <a:bodyPr/>
        <a:lstStyle/>
        <a:p>
          <a:endParaRPr lang="pt-BR"/>
        </a:p>
      </dgm:t>
    </dgm:pt>
    <dgm:pt modelId="{4FCB07B2-EC1E-4C85-83AE-4A6F08FCC28B}" type="pres">
      <dgm:prSet presAssocID="{78647EAE-EC88-4237-8830-49243B9111B7}" presName="composite" presStyleCnt="0">
        <dgm:presLayoutVars>
          <dgm:chMax val="3"/>
          <dgm:animLvl val="lvl"/>
          <dgm:resizeHandles val="exact"/>
        </dgm:presLayoutVars>
      </dgm:prSet>
      <dgm:spPr/>
    </dgm:pt>
    <dgm:pt modelId="{F5F03236-6A3B-4865-AC05-52D31F59AE90}" type="pres">
      <dgm:prSet presAssocID="{D2B85B2D-04A4-474F-B83C-D0F8E51ED8C9}" presName="gear1" presStyleLbl="node1" presStyleIdx="0" presStyleCnt="3">
        <dgm:presLayoutVars>
          <dgm:chMax val="1"/>
          <dgm:bulletEnabled val="1"/>
        </dgm:presLayoutVars>
      </dgm:prSet>
      <dgm:spPr/>
      <dgm:t>
        <a:bodyPr/>
        <a:lstStyle/>
        <a:p>
          <a:endParaRPr lang="pt-BR"/>
        </a:p>
      </dgm:t>
    </dgm:pt>
    <dgm:pt modelId="{2AACC552-5565-4888-BE77-FD05BB4545B5}" type="pres">
      <dgm:prSet presAssocID="{D2B85B2D-04A4-474F-B83C-D0F8E51ED8C9}" presName="gear1srcNode" presStyleLbl="node1" presStyleIdx="0" presStyleCnt="3"/>
      <dgm:spPr/>
      <dgm:t>
        <a:bodyPr/>
        <a:lstStyle/>
        <a:p>
          <a:endParaRPr lang="pt-BR"/>
        </a:p>
      </dgm:t>
    </dgm:pt>
    <dgm:pt modelId="{8C031EC8-AB00-4DC7-B71F-BB247E6A549B}" type="pres">
      <dgm:prSet presAssocID="{D2B85B2D-04A4-474F-B83C-D0F8E51ED8C9}" presName="gear1dstNode" presStyleLbl="node1" presStyleIdx="0" presStyleCnt="3"/>
      <dgm:spPr/>
      <dgm:t>
        <a:bodyPr/>
        <a:lstStyle/>
        <a:p>
          <a:endParaRPr lang="pt-BR"/>
        </a:p>
      </dgm:t>
    </dgm:pt>
    <dgm:pt modelId="{94B3CA2D-73F6-48DB-AB31-5406B825C440}" type="pres">
      <dgm:prSet presAssocID="{9EAF1227-C5C1-44A3-BF59-20CF590D39DE}" presName="gear2" presStyleLbl="node1" presStyleIdx="1" presStyleCnt="3">
        <dgm:presLayoutVars>
          <dgm:chMax val="1"/>
          <dgm:bulletEnabled val="1"/>
        </dgm:presLayoutVars>
      </dgm:prSet>
      <dgm:spPr/>
      <dgm:t>
        <a:bodyPr/>
        <a:lstStyle/>
        <a:p>
          <a:endParaRPr lang="pt-BR"/>
        </a:p>
      </dgm:t>
    </dgm:pt>
    <dgm:pt modelId="{B8516258-E38F-402E-A082-5C2B8794FE42}" type="pres">
      <dgm:prSet presAssocID="{9EAF1227-C5C1-44A3-BF59-20CF590D39DE}" presName="gear2srcNode" presStyleLbl="node1" presStyleIdx="1" presStyleCnt="3"/>
      <dgm:spPr/>
      <dgm:t>
        <a:bodyPr/>
        <a:lstStyle/>
        <a:p>
          <a:endParaRPr lang="pt-BR"/>
        </a:p>
      </dgm:t>
    </dgm:pt>
    <dgm:pt modelId="{9575D581-CE86-4E23-A300-087990402C07}" type="pres">
      <dgm:prSet presAssocID="{9EAF1227-C5C1-44A3-BF59-20CF590D39DE}" presName="gear2dstNode" presStyleLbl="node1" presStyleIdx="1" presStyleCnt="3"/>
      <dgm:spPr/>
      <dgm:t>
        <a:bodyPr/>
        <a:lstStyle/>
        <a:p>
          <a:endParaRPr lang="pt-BR"/>
        </a:p>
      </dgm:t>
    </dgm:pt>
    <dgm:pt modelId="{9F56FA5F-82D7-4107-A073-30C66B700DE8}" type="pres">
      <dgm:prSet presAssocID="{890743EB-E6BF-49FE-8EFE-26E2C76BE046}" presName="gear3" presStyleLbl="node1" presStyleIdx="2" presStyleCnt="3"/>
      <dgm:spPr/>
      <dgm:t>
        <a:bodyPr/>
        <a:lstStyle/>
        <a:p>
          <a:endParaRPr lang="pt-BR"/>
        </a:p>
      </dgm:t>
    </dgm:pt>
    <dgm:pt modelId="{CFB4AB1D-370B-438C-B015-B87991AC1760}" type="pres">
      <dgm:prSet presAssocID="{890743EB-E6BF-49FE-8EFE-26E2C76BE046}" presName="gear3tx" presStyleLbl="node1" presStyleIdx="2" presStyleCnt="3">
        <dgm:presLayoutVars>
          <dgm:chMax val="1"/>
          <dgm:bulletEnabled val="1"/>
        </dgm:presLayoutVars>
      </dgm:prSet>
      <dgm:spPr/>
      <dgm:t>
        <a:bodyPr/>
        <a:lstStyle/>
        <a:p>
          <a:endParaRPr lang="pt-BR"/>
        </a:p>
      </dgm:t>
    </dgm:pt>
    <dgm:pt modelId="{5FBD6D98-8BEB-4AA0-AC08-265A759A740F}" type="pres">
      <dgm:prSet presAssocID="{890743EB-E6BF-49FE-8EFE-26E2C76BE046}" presName="gear3srcNode" presStyleLbl="node1" presStyleIdx="2" presStyleCnt="3"/>
      <dgm:spPr/>
      <dgm:t>
        <a:bodyPr/>
        <a:lstStyle/>
        <a:p>
          <a:endParaRPr lang="pt-BR"/>
        </a:p>
      </dgm:t>
    </dgm:pt>
    <dgm:pt modelId="{AF7BB114-EA7D-476C-AF7A-B3ADED8B0A87}" type="pres">
      <dgm:prSet presAssocID="{890743EB-E6BF-49FE-8EFE-26E2C76BE046}" presName="gear3dstNode" presStyleLbl="node1" presStyleIdx="2" presStyleCnt="3"/>
      <dgm:spPr/>
      <dgm:t>
        <a:bodyPr/>
        <a:lstStyle/>
        <a:p>
          <a:endParaRPr lang="pt-BR"/>
        </a:p>
      </dgm:t>
    </dgm:pt>
    <dgm:pt modelId="{5D5F6B1D-651A-436A-8A36-B1F8E7019FC7}" type="pres">
      <dgm:prSet presAssocID="{FD58780A-5E75-4299-9A66-11542CCA546B}" presName="connector1" presStyleLbl="sibTrans2D1" presStyleIdx="0" presStyleCnt="3"/>
      <dgm:spPr/>
      <dgm:t>
        <a:bodyPr/>
        <a:lstStyle/>
        <a:p>
          <a:endParaRPr lang="pt-BR"/>
        </a:p>
      </dgm:t>
    </dgm:pt>
    <dgm:pt modelId="{4B303D2E-A666-4A15-8058-8DEE2E00B992}" type="pres">
      <dgm:prSet presAssocID="{D7FC71BE-6174-4432-940C-CC1C413B78B4}" presName="connector2" presStyleLbl="sibTrans2D1" presStyleIdx="1" presStyleCnt="3"/>
      <dgm:spPr/>
      <dgm:t>
        <a:bodyPr/>
        <a:lstStyle/>
        <a:p>
          <a:endParaRPr lang="pt-BR"/>
        </a:p>
      </dgm:t>
    </dgm:pt>
    <dgm:pt modelId="{5180CB27-F353-4B13-9D75-68B9B80C8E50}" type="pres">
      <dgm:prSet presAssocID="{F4281BF3-173A-4BC0-8A75-5520DACE2FFE}" presName="connector3" presStyleLbl="sibTrans2D1" presStyleIdx="2" presStyleCnt="3"/>
      <dgm:spPr/>
      <dgm:t>
        <a:bodyPr/>
        <a:lstStyle/>
        <a:p>
          <a:endParaRPr lang="pt-BR"/>
        </a:p>
      </dgm:t>
    </dgm:pt>
  </dgm:ptLst>
  <dgm:cxnLst>
    <dgm:cxn modelId="{0EDEFEF8-ABE5-4ABD-9843-50F44BA08907}" type="presOf" srcId="{D2B85B2D-04A4-474F-B83C-D0F8E51ED8C9}" destId="{F5F03236-6A3B-4865-AC05-52D31F59AE90}" srcOrd="0" destOrd="0" presId="urn:microsoft.com/office/officeart/2005/8/layout/gear1"/>
    <dgm:cxn modelId="{38C8564E-909D-4811-B138-1825662295C4}" type="presOf" srcId="{890743EB-E6BF-49FE-8EFE-26E2C76BE046}" destId="{AF7BB114-EA7D-476C-AF7A-B3ADED8B0A87}" srcOrd="3" destOrd="0" presId="urn:microsoft.com/office/officeart/2005/8/layout/gear1"/>
    <dgm:cxn modelId="{2581FC9D-BB35-46A5-9130-5FDCBDC2D1CA}" type="presOf" srcId="{F4281BF3-173A-4BC0-8A75-5520DACE2FFE}" destId="{5180CB27-F353-4B13-9D75-68B9B80C8E50}" srcOrd="0" destOrd="0" presId="urn:microsoft.com/office/officeart/2005/8/layout/gear1"/>
    <dgm:cxn modelId="{DF3225F1-7EE2-449B-805C-54A6AE37A00D}" type="presOf" srcId="{890743EB-E6BF-49FE-8EFE-26E2C76BE046}" destId="{9F56FA5F-82D7-4107-A073-30C66B700DE8}" srcOrd="0" destOrd="0" presId="urn:microsoft.com/office/officeart/2005/8/layout/gear1"/>
    <dgm:cxn modelId="{966D2212-3CA5-405C-BBB5-C8A1999E2D2A}" type="presOf" srcId="{9EAF1227-C5C1-44A3-BF59-20CF590D39DE}" destId="{B8516258-E38F-402E-A082-5C2B8794FE42}" srcOrd="1" destOrd="0" presId="urn:microsoft.com/office/officeart/2005/8/layout/gear1"/>
    <dgm:cxn modelId="{647901C1-3CA7-450D-8966-9F039E95C4DB}" type="presOf" srcId="{D2B85B2D-04A4-474F-B83C-D0F8E51ED8C9}" destId="{2AACC552-5565-4888-BE77-FD05BB4545B5}" srcOrd="1" destOrd="0" presId="urn:microsoft.com/office/officeart/2005/8/layout/gear1"/>
    <dgm:cxn modelId="{A75492B4-FDB3-472E-A489-25E1BB3361D1}" type="presOf" srcId="{890743EB-E6BF-49FE-8EFE-26E2C76BE046}" destId="{5FBD6D98-8BEB-4AA0-AC08-265A759A740F}" srcOrd="2" destOrd="0" presId="urn:microsoft.com/office/officeart/2005/8/layout/gear1"/>
    <dgm:cxn modelId="{662D95FE-94A2-4344-8F18-91423DF5C909}" type="presOf" srcId="{9EAF1227-C5C1-44A3-BF59-20CF590D39DE}" destId="{94B3CA2D-73F6-48DB-AB31-5406B825C440}" srcOrd="0" destOrd="0" presId="urn:microsoft.com/office/officeart/2005/8/layout/gear1"/>
    <dgm:cxn modelId="{53E778A3-7E56-4825-B012-6245080F50BD}" type="presOf" srcId="{FD58780A-5E75-4299-9A66-11542CCA546B}" destId="{5D5F6B1D-651A-436A-8A36-B1F8E7019FC7}" srcOrd="0" destOrd="0" presId="urn:microsoft.com/office/officeart/2005/8/layout/gear1"/>
    <dgm:cxn modelId="{99252123-42F1-437C-9D57-C13A5B62F8F5}" srcId="{78647EAE-EC88-4237-8830-49243B9111B7}" destId="{9EAF1227-C5C1-44A3-BF59-20CF590D39DE}" srcOrd="1" destOrd="0" parTransId="{4DD73C51-7FE4-44BF-824D-3AE408D841B0}" sibTransId="{D7FC71BE-6174-4432-940C-CC1C413B78B4}"/>
    <dgm:cxn modelId="{B24325D2-5A74-4E7D-A9BC-A4615CEF20EE}" srcId="{78647EAE-EC88-4237-8830-49243B9111B7}" destId="{D2B85B2D-04A4-474F-B83C-D0F8E51ED8C9}" srcOrd="0" destOrd="0" parTransId="{B9E08357-A903-45DE-B886-33FC61560424}" sibTransId="{FD58780A-5E75-4299-9A66-11542CCA546B}"/>
    <dgm:cxn modelId="{2EFACA37-91A9-4C0B-8BC3-A8239F41E23F}" type="presOf" srcId="{9EAF1227-C5C1-44A3-BF59-20CF590D39DE}" destId="{9575D581-CE86-4E23-A300-087990402C07}" srcOrd="2" destOrd="0" presId="urn:microsoft.com/office/officeart/2005/8/layout/gear1"/>
    <dgm:cxn modelId="{056F6F3C-D220-46E4-B0BA-FCD0D67C15E5}" type="presOf" srcId="{D7FC71BE-6174-4432-940C-CC1C413B78B4}" destId="{4B303D2E-A666-4A15-8058-8DEE2E00B992}" srcOrd="0" destOrd="0" presId="urn:microsoft.com/office/officeart/2005/8/layout/gear1"/>
    <dgm:cxn modelId="{30789E4B-F3AA-4310-8262-031C6E263935}" srcId="{78647EAE-EC88-4237-8830-49243B9111B7}" destId="{890743EB-E6BF-49FE-8EFE-26E2C76BE046}" srcOrd="2" destOrd="0" parTransId="{06E42EC6-073D-4379-AA41-6510AD8A6DE6}" sibTransId="{F4281BF3-173A-4BC0-8A75-5520DACE2FFE}"/>
    <dgm:cxn modelId="{ECA20B83-F057-43E4-9A59-0A113EA69B50}" type="presOf" srcId="{78647EAE-EC88-4237-8830-49243B9111B7}" destId="{4FCB07B2-EC1E-4C85-83AE-4A6F08FCC28B}" srcOrd="0" destOrd="0" presId="urn:microsoft.com/office/officeart/2005/8/layout/gear1"/>
    <dgm:cxn modelId="{C257A8C9-8128-4583-A96B-B26B69704458}" type="presOf" srcId="{890743EB-E6BF-49FE-8EFE-26E2C76BE046}" destId="{CFB4AB1D-370B-438C-B015-B87991AC1760}" srcOrd="1" destOrd="0" presId="urn:microsoft.com/office/officeart/2005/8/layout/gear1"/>
    <dgm:cxn modelId="{30F75EE1-4C52-4F52-97E7-B195C8D527BA}" type="presOf" srcId="{D2B85B2D-04A4-474F-B83C-D0F8E51ED8C9}" destId="{8C031EC8-AB00-4DC7-B71F-BB247E6A549B}" srcOrd="2" destOrd="0" presId="urn:microsoft.com/office/officeart/2005/8/layout/gear1"/>
    <dgm:cxn modelId="{6F642EEC-1497-4C45-86B1-6A6D96418185}" type="presParOf" srcId="{4FCB07B2-EC1E-4C85-83AE-4A6F08FCC28B}" destId="{F5F03236-6A3B-4865-AC05-52D31F59AE90}" srcOrd="0" destOrd="0" presId="urn:microsoft.com/office/officeart/2005/8/layout/gear1"/>
    <dgm:cxn modelId="{CC1581A2-25D1-4ED8-B73E-3CC013C7E1BF}" type="presParOf" srcId="{4FCB07B2-EC1E-4C85-83AE-4A6F08FCC28B}" destId="{2AACC552-5565-4888-BE77-FD05BB4545B5}" srcOrd="1" destOrd="0" presId="urn:microsoft.com/office/officeart/2005/8/layout/gear1"/>
    <dgm:cxn modelId="{184DCF2D-E67C-45F1-A9BA-E53094F80B2D}" type="presParOf" srcId="{4FCB07B2-EC1E-4C85-83AE-4A6F08FCC28B}" destId="{8C031EC8-AB00-4DC7-B71F-BB247E6A549B}" srcOrd="2" destOrd="0" presId="urn:microsoft.com/office/officeart/2005/8/layout/gear1"/>
    <dgm:cxn modelId="{1E4E3573-59FE-44F0-9181-C0E8AA2E4444}" type="presParOf" srcId="{4FCB07B2-EC1E-4C85-83AE-4A6F08FCC28B}" destId="{94B3CA2D-73F6-48DB-AB31-5406B825C440}" srcOrd="3" destOrd="0" presId="urn:microsoft.com/office/officeart/2005/8/layout/gear1"/>
    <dgm:cxn modelId="{92C949D1-E8C4-44FE-A31C-DACFE1A4C0D5}" type="presParOf" srcId="{4FCB07B2-EC1E-4C85-83AE-4A6F08FCC28B}" destId="{B8516258-E38F-402E-A082-5C2B8794FE42}" srcOrd="4" destOrd="0" presId="urn:microsoft.com/office/officeart/2005/8/layout/gear1"/>
    <dgm:cxn modelId="{DB436C04-F537-4F8B-827F-549F1CE6C10D}" type="presParOf" srcId="{4FCB07B2-EC1E-4C85-83AE-4A6F08FCC28B}" destId="{9575D581-CE86-4E23-A300-087990402C07}" srcOrd="5" destOrd="0" presId="urn:microsoft.com/office/officeart/2005/8/layout/gear1"/>
    <dgm:cxn modelId="{BC5BDCCC-6328-417A-A4C0-D59BDCAAE393}" type="presParOf" srcId="{4FCB07B2-EC1E-4C85-83AE-4A6F08FCC28B}" destId="{9F56FA5F-82D7-4107-A073-30C66B700DE8}" srcOrd="6" destOrd="0" presId="urn:microsoft.com/office/officeart/2005/8/layout/gear1"/>
    <dgm:cxn modelId="{38A9BA7C-0638-4CF6-9690-8043C3A0C730}" type="presParOf" srcId="{4FCB07B2-EC1E-4C85-83AE-4A6F08FCC28B}" destId="{CFB4AB1D-370B-438C-B015-B87991AC1760}" srcOrd="7" destOrd="0" presId="urn:microsoft.com/office/officeart/2005/8/layout/gear1"/>
    <dgm:cxn modelId="{76B76D54-C07A-4400-BC41-D72FBF7EBC72}" type="presParOf" srcId="{4FCB07B2-EC1E-4C85-83AE-4A6F08FCC28B}" destId="{5FBD6D98-8BEB-4AA0-AC08-265A759A740F}" srcOrd="8" destOrd="0" presId="urn:microsoft.com/office/officeart/2005/8/layout/gear1"/>
    <dgm:cxn modelId="{8014EB58-4AD1-473B-88D2-64C7A3425239}" type="presParOf" srcId="{4FCB07B2-EC1E-4C85-83AE-4A6F08FCC28B}" destId="{AF7BB114-EA7D-476C-AF7A-B3ADED8B0A87}" srcOrd="9" destOrd="0" presId="urn:microsoft.com/office/officeart/2005/8/layout/gear1"/>
    <dgm:cxn modelId="{554B4AC0-23F9-4541-985F-0BC31C1641BA}" type="presParOf" srcId="{4FCB07B2-EC1E-4C85-83AE-4A6F08FCC28B}" destId="{5D5F6B1D-651A-436A-8A36-B1F8E7019FC7}" srcOrd="10" destOrd="0" presId="urn:microsoft.com/office/officeart/2005/8/layout/gear1"/>
    <dgm:cxn modelId="{2FA33462-0CDC-435F-9D26-66F90166F60A}" type="presParOf" srcId="{4FCB07B2-EC1E-4C85-83AE-4A6F08FCC28B}" destId="{4B303D2E-A666-4A15-8058-8DEE2E00B992}" srcOrd="11" destOrd="0" presId="urn:microsoft.com/office/officeart/2005/8/layout/gear1"/>
    <dgm:cxn modelId="{542DADFF-7BCE-4DFC-9439-1DF88CEA72D7}" type="presParOf" srcId="{4FCB07B2-EC1E-4C85-83AE-4A6F08FCC28B}" destId="{5180CB27-F353-4B13-9D75-68B9B80C8E50}"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47EAE-EC88-4237-8830-49243B9111B7}" type="doc">
      <dgm:prSet loTypeId="urn:microsoft.com/office/officeart/2005/8/layout/gear1" loCatId="process" qsTypeId="urn:microsoft.com/office/officeart/2005/8/quickstyle/simple1" qsCatId="simple" csTypeId="urn:microsoft.com/office/officeart/2005/8/colors/colorful3" csCatId="colorful" phldr="1"/>
      <dgm:spPr/>
    </dgm:pt>
    <dgm:pt modelId="{9EAF1227-C5C1-44A3-BF59-20CF590D39DE}">
      <dgm:prSet phldrT="[Texto]" custT="1"/>
      <dgm:spPr/>
      <dgm:t>
        <a:bodyPr/>
        <a:lstStyle/>
        <a:p>
          <a:r>
            <a:rPr lang="pt-BR" sz="1800" dirty="0">
              <a:latin typeface="Oswald Regular" panose="02000503000000000000" pitchFamily="2" charset="0"/>
            </a:rPr>
            <a:t>Taylorismo</a:t>
          </a:r>
        </a:p>
      </dgm:t>
    </dgm:pt>
    <dgm:pt modelId="{D7FC71BE-6174-4432-940C-CC1C413B78B4}" type="sibTrans" cxnId="{99252123-42F1-437C-9D57-C13A5B62F8F5}">
      <dgm:prSet/>
      <dgm:spPr/>
      <dgm:t>
        <a:bodyPr/>
        <a:lstStyle/>
        <a:p>
          <a:endParaRPr lang="pt-BR"/>
        </a:p>
      </dgm:t>
    </dgm:pt>
    <dgm:pt modelId="{4DD73C51-7FE4-44BF-824D-3AE408D841B0}" type="parTrans" cxnId="{99252123-42F1-437C-9D57-C13A5B62F8F5}">
      <dgm:prSet/>
      <dgm:spPr/>
      <dgm:t>
        <a:bodyPr/>
        <a:lstStyle/>
        <a:p>
          <a:endParaRPr lang="pt-BR"/>
        </a:p>
      </dgm:t>
    </dgm:pt>
    <dgm:pt modelId="{D2B85B2D-04A4-474F-B83C-D0F8E51ED8C9}">
      <dgm:prSet phldrT="[Texto]"/>
      <dgm:spPr/>
      <dgm:t>
        <a:bodyPr/>
        <a:lstStyle/>
        <a:p>
          <a:r>
            <a:rPr lang="pt-BR" dirty="0" smtClean="0">
              <a:latin typeface="Oswald Regular" panose="02000503000000000000" pitchFamily="2" charset="0"/>
            </a:rPr>
            <a:t>Ênfase nas Pessoas</a:t>
          </a:r>
          <a:endParaRPr lang="pt-BR" dirty="0">
            <a:latin typeface="Oswald Regular" panose="02000503000000000000" pitchFamily="2" charset="0"/>
          </a:endParaRPr>
        </a:p>
      </dgm:t>
    </dgm:pt>
    <dgm:pt modelId="{FD58780A-5E75-4299-9A66-11542CCA546B}" type="sibTrans" cxnId="{B24325D2-5A74-4E7D-A9BC-A4615CEF20EE}">
      <dgm:prSet/>
      <dgm:spPr/>
      <dgm:t>
        <a:bodyPr/>
        <a:lstStyle/>
        <a:p>
          <a:endParaRPr lang="pt-BR"/>
        </a:p>
      </dgm:t>
    </dgm:pt>
    <dgm:pt modelId="{B9E08357-A903-45DE-B886-33FC61560424}" type="parTrans" cxnId="{B24325D2-5A74-4E7D-A9BC-A4615CEF20EE}">
      <dgm:prSet/>
      <dgm:spPr/>
      <dgm:t>
        <a:bodyPr/>
        <a:lstStyle/>
        <a:p>
          <a:endParaRPr lang="pt-BR"/>
        </a:p>
      </dgm:t>
    </dgm:pt>
    <dgm:pt modelId="{4FCB07B2-EC1E-4C85-83AE-4A6F08FCC28B}" type="pres">
      <dgm:prSet presAssocID="{78647EAE-EC88-4237-8830-49243B9111B7}" presName="composite" presStyleCnt="0">
        <dgm:presLayoutVars>
          <dgm:chMax val="3"/>
          <dgm:animLvl val="lvl"/>
          <dgm:resizeHandles val="exact"/>
        </dgm:presLayoutVars>
      </dgm:prSet>
      <dgm:spPr/>
    </dgm:pt>
    <dgm:pt modelId="{F5F03236-6A3B-4865-AC05-52D31F59AE90}" type="pres">
      <dgm:prSet presAssocID="{D2B85B2D-04A4-474F-B83C-D0F8E51ED8C9}" presName="gear1" presStyleLbl="node1" presStyleIdx="0" presStyleCnt="2" custLinFactNeighborX="5232" custLinFactNeighborY="3641">
        <dgm:presLayoutVars>
          <dgm:chMax val="1"/>
          <dgm:bulletEnabled val="1"/>
        </dgm:presLayoutVars>
      </dgm:prSet>
      <dgm:spPr/>
      <dgm:t>
        <a:bodyPr/>
        <a:lstStyle/>
        <a:p>
          <a:endParaRPr lang="pt-BR"/>
        </a:p>
      </dgm:t>
    </dgm:pt>
    <dgm:pt modelId="{2AACC552-5565-4888-BE77-FD05BB4545B5}" type="pres">
      <dgm:prSet presAssocID="{D2B85B2D-04A4-474F-B83C-D0F8E51ED8C9}" presName="gear1srcNode" presStyleLbl="node1" presStyleIdx="0" presStyleCnt="2"/>
      <dgm:spPr/>
      <dgm:t>
        <a:bodyPr/>
        <a:lstStyle/>
        <a:p>
          <a:endParaRPr lang="pt-BR"/>
        </a:p>
      </dgm:t>
    </dgm:pt>
    <dgm:pt modelId="{8C031EC8-AB00-4DC7-B71F-BB247E6A549B}" type="pres">
      <dgm:prSet presAssocID="{D2B85B2D-04A4-474F-B83C-D0F8E51ED8C9}" presName="gear1dstNode" presStyleLbl="node1" presStyleIdx="0" presStyleCnt="2"/>
      <dgm:spPr/>
      <dgm:t>
        <a:bodyPr/>
        <a:lstStyle/>
        <a:p>
          <a:endParaRPr lang="pt-BR"/>
        </a:p>
      </dgm:t>
    </dgm:pt>
    <dgm:pt modelId="{94B3CA2D-73F6-48DB-AB31-5406B825C440}" type="pres">
      <dgm:prSet presAssocID="{9EAF1227-C5C1-44A3-BF59-20CF590D39DE}" presName="gear2" presStyleLbl="node1" presStyleIdx="1" presStyleCnt="2" custScaleX="119173" custScaleY="122376">
        <dgm:presLayoutVars>
          <dgm:chMax val="1"/>
          <dgm:bulletEnabled val="1"/>
        </dgm:presLayoutVars>
      </dgm:prSet>
      <dgm:spPr/>
      <dgm:t>
        <a:bodyPr/>
        <a:lstStyle/>
        <a:p>
          <a:endParaRPr lang="pt-BR"/>
        </a:p>
      </dgm:t>
    </dgm:pt>
    <dgm:pt modelId="{B8516258-E38F-402E-A082-5C2B8794FE42}" type="pres">
      <dgm:prSet presAssocID="{9EAF1227-C5C1-44A3-BF59-20CF590D39DE}" presName="gear2srcNode" presStyleLbl="node1" presStyleIdx="1" presStyleCnt="2"/>
      <dgm:spPr/>
      <dgm:t>
        <a:bodyPr/>
        <a:lstStyle/>
        <a:p>
          <a:endParaRPr lang="pt-BR"/>
        </a:p>
      </dgm:t>
    </dgm:pt>
    <dgm:pt modelId="{9575D581-CE86-4E23-A300-087990402C07}" type="pres">
      <dgm:prSet presAssocID="{9EAF1227-C5C1-44A3-BF59-20CF590D39DE}" presName="gear2dstNode" presStyleLbl="node1" presStyleIdx="1" presStyleCnt="2"/>
      <dgm:spPr/>
      <dgm:t>
        <a:bodyPr/>
        <a:lstStyle/>
        <a:p>
          <a:endParaRPr lang="pt-BR"/>
        </a:p>
      </dgm:t>
    </dgm:pt>
    <dgm:pt modelId="{5D5F6B1D-651A-436A-8A36-B1F8E7019FC7}" type="pres">
      <dgm:prSet presAssocID="{FD58780A-5E75-4299-9A66-11542CCA546B}" presName="connector1" presStyleLbl="sibTrans2D1" presStyleIdx="0" presStyleCnt="2"/>
      <dgm:spPr/>
      <dgm:t>
        <a:bodyPr/>
        <a:lstStyle/>
        <a:p>
          <a:endParaRPr lang="pt-BR"/>
        </a:p>
      </dgm:t>
    </dgm:pt>
    <dgm:pt modelId="{4B303D2E-A666-4A15-8058-8DEE2E00B992}" type="pres">
      <dgm:prSet presAssocID="{D7FC71BE-6174-4432-940C-CC1C413B78B4}" presName="connector2" presStyleLbl="sibTrans2D1" presStyleIdx="1" presStyleCnt="2"/>
      <dgm:spPr/>
      <dgm:t>
        <a:bodyPr/>
        <a:lstStyle/>
        <a:p>
          <a:endParaRPr lang="pt-BR"/>
        </a:p>
      </dgm:t>
    </dgm:pt>
  </dgm:ptLst>
  <dgm:cxnLst>
    <dgm:cxn modelId="{0EDEFEF8-ABE5-4ABD-9843-50F44BA08907}" type="presOf" srcId="{D2B85B2D-04A4-474F-B83C-D0F8E51ED8C9}" destId="{F5F03236-6A3B-4865-AC05-52D31F59AE90}" srcOrd="0" destOrd="0" presId="urn:microsoft.com/office/officeart/2005/8/layout/gear1"/>
    <dgm:cxn modelId="{966D2212-3CA5-405C-BBB5-C8A1999E2D2A}" type="presOf" srcId="{9EAF1227-C5C1-44A3-BF59-20CF590D39DE}" destId="{B8516258-E38F-402E-A082-5C2B8794FE42}" srcOrd="1" destOrd="0" presId="urn:microsoft.com/office/officeart/2005/8/layout/gear1"/>
    <dgm:cxn modelId="{647901C1-3CA7-450D-8966-9F039E95C4DB}" type="presOf" srcId="{D2B85B2D-04A4-474F-B83C-D0F8E51ED8C9}" destId="{2AACC552-5565-4888-BE77-FD05BB4545B5}" srcOrd="1" destOrd="0" presId="urn:microsoft.com/office/officeart/2005/8/layout/gear1"/>
    <dgm:cxn modelId="{662D95FE-94A2-4344-8F18-91423DF5C909}" type="presOf" srcId="{9EAF1227-C5C1-44A3-BF59-20CF590D39DE}" destId="{94B3CA2D-73F6-48DB-AB31-5406B825C440}" srcOrd="0" destOrd="0" presId="urn:microsoft.com/office/officeart/2005/8/layout/gear1"/>
    <dgm:cxn modelId="{53E778A3-7E56-4825-B012-6245080F50BD}" type="presOf" srcId="{FD58780A-5E75-4299-9A66-11542CCA546B}" destId="{5D5F6B1D-651A-436A-8A36-B1F8E7019FC7}" srcOrd="0" destOrd="0" presId="urn:microsoft.com/office/officeart/2005/8/layout/gear1"/>
    <dgm:cxn modelId="{99252123-42F1-437C-9D57-C13A5B62F8F5}" srcId="{78647EAE-EC88-4237-8830-49243B9111B7}" destId="{9EAF1227-C5C1-44A3-BF59-20CF590D39DE}" srcOrd="1" destOrd="0" parTransId="{4DD73C51-7FE4-44BF-824D-3AE408D841B0}" sibTransId="{D7FC71BE-6174-4432-940C-CC1C413B78B4}"/>
    <dgm:cxn modelId="{B24325D2-5A74-4E7D-A9BC-A4615CEF20EE}" srcId="{78647EAE-EC88-4237-8830-49243B9111B7}" destId="{D2B85B2D-04A4-474F-B83C-D0F8E51ED8C9}" srcOrd="0" destOrd="0" parTransId="{B9E08357-A903-45DE-B886-33FC61560424}" sibTransId="{FD58780A-5E75-4299-9A66-11542CCA546B}"/>
    <dgm:cxn modelId="{2EFACA37-91A9-4C0B-8BC3-A8239F41E23F}" type="presOf" srcId="{9EAF1227-C5C1-44A3-BF59-20CF590D39DE}" destId="{9575D581-CE86-4E23-A300-087990402C07}" srcOrd="2" destOrd="0" presId="urn:microsoft.com/office/officeart/2005/8/layout/gear1"/>
    <dgm:cxn modelId="{056F6F3C-D220-46E4-B0BA-FCD0D67C15E5}" type="presOf" srcId="{D7FC71BE-6174-4432-940C-CC1C413B78B4}" destId="{4B303D2E-A666-4A15-8058-8DEE2E00B992}" srcOrd="0" destOrd="0" presId="urn:microsoft.com/office/officeart/2005/8/layout/gear1"/>
    <dgm:cxn modelId="{ECA20B83-F057-43E4-9A59-0A113EA69B50}" type="presOf" srcId="{78647EAE-EC88-4237-8830-49243B9111B7}" destId="{4FCB07B2-EC1E-4C85-83AE-4A6F08FCC28B}" srcOrd="0" destOrd="0" presId="urn:microsoft.com/office/officeart/2005/8/layout/gear1"/>
    <dgm:cxn modelId="{30F75EE1-4C52-4F52-97E7-B195C8D527BA}" type="presOf" srcId="{D2B85B2D-04A4-474F-B83C-D0F8E51ED8C9}" destId="{8C031EC8-AB00-4DC7-B71F-BB247E6A549B}" srcOrd="2" destOrd="0" presId="urn:microsoft.com/office/officeart/2005/8/layout/gear1"/>
    <dgm:cxn modelId="{6F642EEC-1497-4C45-86B1-6A6D96418185}" type="presParOf" srcId="{4FCB07B2-EC1E-4C85-83AE-4A6F08FCC28B}" destId="{F5F03236-6A3B-4865-AC05-52D31F59AE90}" srcOrd="0" destOrd="0" presId="urn:microsoft.com/office/officeart/2005/8/layout/gear1"/>
    <dgm:cxn modelId="{CC1581A2-25D1-4ED8-B73E-3CC013C7E1BF}" type="presParOf" srcId="{4FCB07B2-EC1E-4C85-83AE-4A6F08FCC28B}" destId="{2AACC552-5565-4888-BE77-FD05BB4545B5}" srcOrd="1" destOrd="0" presId="urn:microsoft.com/office/officeart/2005/8/layout/gear1"/>
    <dgm:cxn modelId="{184DCF2D-E67C-45F1-A9BA-E53094F80B2D}" type="presParOf" srcId="{4FCB07B2-EC1E-4C85-83AE-4A6F08FCC28B}" destId="{8C031EC8-AB00-4DC7-B71F-BB247E6A549B}" srcOrd="2" destOrd="0" presId="urn:microsoft.com/office/officeart/2005/8/layout/gear1"/>
    <dgm:cxn modelId="{1E4E3573-59FE-44F0-9181-C0E8AA2E4444}" type="presParOf" srcId="{4FCB07B2-EC1E-4C85-83AE-4A6F08FCC28B}" destId="{94B3CA2D-73F6-48DB-AB31-5406B825C440}" srcOrd="3" destOrd="0" presId="urn:microsoft.com/office/officeart/2005/8/layout/gear1"/>
    <dgm:cxn modelId="{92C949D1-E8C4-44FE-A31C-DACFE1A4C0D5}" type="presParOf" srcId="{4FCB07B2-EC1E-4C85-83AE-4A6F08FCC28B}" destId="{B8516258-E38F-402E-A082-5C2B8794FE42}" srcOrd="4" destOrd="0" presId="urn:microsoft.com/office/officeart/2005/8/layout/gear1"/>
    <dgm:cxn modelId="{DB436C04-F537-4F8B-827F-549F1CE6C10D}" type="presParOf" srcId="{4FCB07B2-EC1E-4C85-83AE-4A6F08FCC28B}" destId="{9575D581-CE86-4E23-A300-087990402C07}" srcOrd="5" destOrd="0" presId="urn:microsoft.com/office/officeart/2005/8/layout/gear1"/>
    <dgm:cxn modelId="{554B4AC0-23F9-4541-985F-0BC31C1641BA}" type="presParOf" srcId="{4FCB07B2-EC1E-4C85-83AE-4A6F08FCC28B}" destId="{5D5F6B1D-651A-436A-8A36-B1F8E7019FC7}" srcOrd="6" destOrd="0" presId="urn:microsoft.com/office/officeart/2005/8/layout/gear1"/>
    <dgm:cxn modelId="{2FA33462-0CDC-435F-9D26-66F90166F60A}" type="presParOf" srcId="{4FCB07B2-EC1E-4C85-83AE-4A6F08FCC28B}" destId="{4B303D2E-A666-4A15-8058-8DEE2E00B992}" srcOrd="7"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BE08B-E902-463D-A9E7-205E13A30397}"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pt-BR"/>
        </a:p>
      </dgm:t>
    </dgm:pt>
    <dgm:pt modelId="{8E620244-C4D8-4AFC-849F-503B4E4EB5FC}">
      <dgm:prSet phldrT="[Texto]" custT="1"/>
      <dgm:spPr/>
      <dgm:t>
        <a:bodyPr/>
        <a:lstStyle/>
        <a:p>
          <a:r>
            <a:rPr lang="pt-BR" sz="2200" b="1" dirty="0">
              <a:solidFill>
                <a:schemeClr val="bg1"/>
              </a:solidFill>
              <a:latin typeface="Oswald Regular" panose="02000503000000000000" pitchFamily="2" charset="0"/>
            </a:rPr>
            <a:t>PULEM FORA DAS GAVETAS</a:t>
          </a:r>
          <a:endParaRPr lang="pt-BR" sz="2200" dirty="0">
            <a:solidFill>
              <a:schemeClr val="bg1"/>
            </a:solidFill>
          </a:endParaRPr>
        </a:p>
      </dgm:t>
    </dgm:pt>
    <dgm:pt modelId="{E36524FE-9E9D-4524-AA74-51E91017D3FA}" type="parTrans" cxnId="{B704023A-D6F3-4F85-8C95-DE25704C38A4}">
      <dgm:prSet/>
      <dgm:spPr/>
      <dgm:t>
        <a:bodyPr/>
        <a:lstStyle/>
        <a:p>
          <a:endParaRPr lang="pt-BR"/>
        </a:p>
      </dgm:t>
    </dgm:pt>
    <dgm:pt modelId="{BF8797D0-3F2A-4576-9C8E-A881AE9C229B}" type="sibTrans" cxnId="{B704023A-D6F3-4F85-8C95-DE25704C38A4}">
      <dgm:prSet custT="1"/>
      <dgm:spPr/>
      <dgm:t>
        <a:bodyPr/>
        <a:lstStyle/>
        <a:p>
          <a:r>
            <a:rPr lang="pt-BR" sz="2200" b="1" dirty="0" err="1">
              <a:latin typeface="Oswald Regular" panose="02000503000000000000" pitchFamily="2" charset="0"/>
            </a:rPr>
            <a:t>PPCs</a:t>
          </a:r>
          <a:r>
            <a:rPr lang="pt-BR" sz="2200" b="1" dirty="0">
              <a:latin typeface="Oswald Regular" panose="02000503000000000000" pitchFamily="2" charset="0"/>
            </a:rPr>
            <a:t>, </a:t>
          </a:r>
          <a:r>
            <a:rPr lang="pt-BR" sz="2200" b="1" dirty="0" err="1">
              <a:latin typeface="Oswald Regular" panose="02000503000000000000" pitchFamily="2" charset="0"/>
            </a:rPr>
            <a:t>PDIs</a:t>
          </a:r>
          <a:r>
            <a:rPr lang="pt-BR" sz="2200" b="1" dirty="0">
              <a:latin typeface="Oswald Regular" panose="02000503000000000000" pitchFamily="2" charset="0"/>
            </a:rPr>
            <a:t>, </a:t>
          </a:r>
          <a:r>
            <a:rPr lang="pt-BR" sz="2200" b="1" dirty="0" err="1">
              <a:latin typeface="Oswald Regular" panose="02000503000000000000" pitchFamily="2" charset="0"/>
            </a:rPr>
            <a:t>PPIs</a:t>
          </a:r>
          <a:endParaRPr lang="pt-BR" sz="2200" dirty="0"/>
        </a:p>
      </dgm:t>
    </dgm:pt>
    <dgm:pt modelId="{0D13B459-53A9-40CA-A13C-C1BE635A17F4}">
      <dgm:prSet phldrT="[Texto]"/>
      <dgm:spPr/>
      <dgm:t>
        <a:bodyPr/>
        <a:lstStyle/>
        <a:p>
          <a:endParaRPr lang="pt-BR" dirty="0"/>
        </a:p>
      </dgm:t>
    </dgm:pt>
    <dgm:pt modelId="{B9EF5C84-1648-4ED3-8A76-EA89D33FE2AE}" type="parTrans" cxnId="{38525955-25EE-467E-B6C4-DBAA80D845B9}">
      <dgm:prSet/>
      <dgm:spPr/>
      <dgm:t>
        <a:bodyPr/>
        <a:lstStyle/>
        <a:p>
          <a:endParaRPr lang="pt-BR"/>
        </a:p>
      </dgm:t>
    </dgm:pt>
    <dgm:pt modelId="{83FE64B0-B2F5-4A9E-B58D-E1458E71C9D0}" type="sibTrans" cxnId="{38525955-25EE-467E-B6C4-DBAA80D845B9}">
      <dgm:prSet/>
      <dgm:spPr/>
      <dgm:t>
        <a:bodyPr/>
        <a:lstStyle/>
        <a:p>
          <a:endParaRPr lang="pt-BR"/>
        </a:p>
      </dgm:t>
    </dgm:pt>
    <dgm:pt modelId="{EFD35439-D4D7-4B3F-837F-3017642C3D0A}">
      <dgm:prSet phldrT="[Texto]" custT="1"/>
      <dgm:spPr/>
      <dgm:t>
        <a:bodyPr/>
        <a:lstStyle/>
        <a:p>
          <a:r>
            <a:rPr lang="pt-BR" sz="1800" b="1" dirty="0">
              <a:latin typeface="Oswald Regular" panose="02000503000000000000" pitchFamily="2" charset="0"/>
            </a:rPr>
            <a:t>PARA QUE OS SONHOS SE REALIZEM</a:t>
          </a:r>
          <a:endParaRPr lang="pt-BR" sz="1800" dirty="0"/>
        </a:p>
      </dgm:t>
    </dgm:pt>
    <dgm:pt modelId="{224A7CD7-CF43-46B4-B8CA-5B1E4BE13CB5}" type="parTrans" cxnId="{CA9ACF63-268C-458E-B80D-4F4E99989716}">
      <dgm:prSet/>
      <dgm:spPr/>
      <dgm:t>
        <a:bodyPr/>
        <a:lstStyle/>
        <a:p>
          <a:endParaRPr lang="pt-BR"/>
        </a:p>
      </dgm:t>
    </dgm:pt>
    <dgm:pt modelId="{7B3E4F24-CCCE-4CA8-B017-195840883544}" type="sibTrans" cxnId="{CA9ACF63-268C-458E-B80D-4F4E99989716}">
      <dgm:prSet/>
      <dgm:spPr/>
      <dgm:t>
        <a:bodyPr/>
        <a:lstStyle/>
        <a:p>
          <a:r>
            <a:rPr lang="pt-BR" b="1" dirty="0">
              <a:latin typeface="Oswald Regular" panose="02000503000000000000" pitchFamily="2" charset="0"/>
            </a:rPr>
            <a:t>QUE A ESCALA ACONTEÇA</a:t>
          </a:r>
          <a:endParaRPr lang="pt-BR" dirty="0"/>
        </a:p>
      </dgm:t>
    </dgm:pt>
    <dgm:pt modelId="{E21D5D0F-986B-4C80-9131-26D595AAB37B}">
      <dgm:prSet phldrT="[Texto]"/>
      <dgm:spPr/>
      <dgm:t>
        <a:bodyPr/>
        <a:lstStyle/>
        <a:p>
          <a:endParaRPr lang="pt-BR" dirty="0"/>
        </a:p>
      </dgm:t>
    </dgm:pt>
    <dgm:pt modelId="{677BA031-4DD7-4637-A230-662A4B9B2B91}" type="parTrans" cxnId="{1BC464C7-8355-4CC4-B18D-A3986351B158}">
      <dgm:prSet/>
      <dgm:spPr/>
      <dgm:t>
        <a:bodyPr/>
        <a:lstStyle/>
        <a:p>
          <a:endParaRPr lang="pt-BR"/>
        </a:p>
      </dgm:t>
    </dgm:pt>
    <dgm:pt modelId="{D5FBB001-68A8-404E-9E45-5EFA0EE9BC2E}" type="sibTrans" cxnId="{1BC464C7-8355-4CC4-B18D-A3986351B158}">
      <dgm:prSet/>
      <dgm:spPr/>
      <dgm:t>
        <a:bodyPr/>
        <a:lstStyle/>
        <a:p>
          <a:endParaRPr lang="pt-BR"/>
        </a:p>
      </dgm:t>
    </dgm:pt>
    <dgm:pt modelId="{260794EB-1F1A-443D-BAEA-8F1CFA2B65C6}">
      <dgm:prSet phldrT="[Texto]"/>
      <dgm:spPr/>
      <dgm:t>
        <a:bodyPr/>
        <a:lstStyle/>
        <a:p>
          <a:r>
            <a:rPr lang="pt-BR" dirty="0"/>
            <a:t>...</a:t>
          </a:r>
        </a:p>
      </dgm:t>
    </dgm:pt>
    <dgm:pt modelId="{EF6434B2-451D-4BC4-A633-89130AC49726}" type="parTrans" cxnId="{D031A765-38B6-4702-A999-7DA9608FE271}">
      <dgm:prSet/>
      <dgm:spPr/>
      <dgm:t>
        <a:bodyPr/>
        <a:lstStyle/>
        <a:p>
          <a:endParaRPr lang="pt-BR"/>
        </a:p>
      </dgm:t>
    </dgm:pt>
    <dgm:pt modelId="{5E11D733-164C-4177-BD8D-F963627CDF5D}" type="sibTrans" cxnId="{D031A765-38B6-4702-A999-7DA9608FE271}">
      <dgm:prSet/>
      <dgm:spPr/>
      <dgm:t>
        <a:bodyPr/>
        <a:lstStyle/>
        <a:p>
          <a:r>
            <a:rPr lang="pt-BR" b="1" dirty="0">
              <a:latin typeface="Oswald Regular" panose="02000503000000000000" pitchFamily="2" charset="0"/>
            </a:rPr>
            <a:t>QUE O </a:t>
          </a:r>
          <a:r>
            <a:rPr lang="pt-BR" b="1" dirty="0" smtClean="0">
              <a:latin typeface="Oswald Regular" panose="02000503000000000000" pitchFamily="2" charset="0"/>
            </a:rPr>
            <a:t>PAÍS SE </a:t>
          </a:r>
          <a:r>
            <a:rPr lang="pt-BR" b="1" dirty="0">
              <a:latin typeface="Oswald Regular" panose="02000503000000000000" pitchFamily="2" charset="0"/>
            </a:rPr>
            <a:t>TRANSFORME PELA EDUCAÇÃO</a:t>
          </a:r>
          <a:endParaRPr lang="pt-BR" dirty="0"/>
        </a:p>
      </dgm:t>
    </dgm:pt>
    <dgm:pt modelId="{C6528C0A-1C0D-45B5-A402-540D5D8BDFE8}">
      <dgm:prSet phldrT="[Texto]"/>
      <dgm:spPr/>
      <dgm:t>
        <a:bodyPr/>
        <a:lstStyle/>
        <a:p>
          <a:endParaRPr lang="pt-BR" dirty="0"/>
        </a:p>
      </dgm:t>
    </dgm:pt>
    <dgm:pt modelId="{80CA638F-216C-4528-B47A-30E55F997F79}" type="parTrans" cxnId="{D786E299-A922-49F8-8494-0186715FCE69}">
      <dgm:prSet/>
      <dgm:spPr/>
      <dgm:t>
        <a:bodyPr/>
        <a:lstStyle/>
        <a:p>
          <a:endParaRPr lang="pt-BR"/>
        </a:p>
      </dgm:t>
    </dgm:pt>
    <dgm:pt modelId="{FF5428A9-54CE-40BE-BC9C-02DA549BB85A}" type="sibTrans" cxnId="{D786E299-A922-49F8-8494-0186715FCE69}">
      <dgm:prSet/>
      <dgm:spPr/>
      <dgm:t>
        <a:bodyPr/>
        <a:lstStyle/>
        <a:p>
          <a:endParaRPr lang="pt-BR"/>
        </a:p>
      </dgm:t>
    </dgm:pt>
    <dgm:pt modelId="{22ADB8A4-3B45-4834-B740-7957CED51A49}" type="pres">
      <dgm:prSet presAssocID="{F10BE08B-E902-463D-A9E7-205E13A30397}" presName="Name0" presStyleCnt="0">
        <dgm:presLayoutVars>
          <dgm:chMax/>
          <dgm:chPref/>
          <dgm:dir/>
          <dgm:animLvl val="lvl"/>
        </dgm:presLayoutVars>
      </dgm:prSet>
      <dgm:spPr/>
      <dgm:t>
        <a:bodyPr/>
        <a:lstStyle/>
        <a:p>
          <a:endParaRPr lang="pt-BR"/>
        </a:p>
      </dgm:t>
    </dgm:pt>
    <dgm:pt modelId="{207CEEF3-A49B-46FB-AF5C-749FB01948CC}" type="pres">
      <dgm:prSet presAssocID="{8E620244-C4D8-4AFC-849F-503B4E4EB5FC}" presName="composite" presStyleCnt="0"/>
      <dgm:spPr/>
    </dgm:pt>
    <dgm:pt modelId="{6A056DDB-17AC-4620-A4BF-1E8D4636EEF9}" type="pres">
      <dgm:prSet presAssocID="{8E620244-C4D8-4AFC-849F-503B4E4EB5FC}" presName="Parent1" presStyleLbl="node1" presStyleIdx="0" presStyleCnt="6">
        <dgm:presLayoutVars>
          <dgm:chMax val="1"/>
          <dgm:chPref val="1"/>
          <dgm:bulletEnabled val="1"/>
        </dgm:presLayoutVars>
      </dgm:prSet>
      <dgm:spPr/>
      <dgm:t>
        <a:bodyPr/>
        <a:lstStyle/>
        <a:p>
          <a:endParaRPr lang="pt-BR"/>
        </a:p>
      </dgm:t>
    </dgm:pt>
    <dgm:pt modelId="{E123C76C-D01F-4E7B-8950-FDF418BC123B}" type="pres">
      <dgm:prSet presAssocID="{8E620244-C4D8-4AFC-849F-503B4E4EB5FC}" presName="Childtext1" presStyleLbl="revTx" presStyleIdx="0" presStyleCnt="3">
        <dgm:presLayoutVars>
          <dgm:chMax val="0"/>
          <dgm:chPref val="0"/>
          <dgm:bulletEnabled val="1"/>
        </dgm:presLayoutVars>
      </dgm:prSet>
      <dgm:spPr/>
      <dgm:t>
        <a:bodyPr/>
        <a:lstStyle/>
        <a:p>
          <a:endParaRPr lang="pt-BR"/>
        </a:p>
      </dgm:t>
    </dgm:pt>
    <dgm:pt modelId="{DB635AB9-30A1-4299-8C98-7A1D9AEDC6F8}" type="pres">
      <dgm:prSet presAssocID="{8E620244-C4D8-4AFC-849F-503B4E4EB5FC}" presName="BalanceSpacing" presStyleCnt="0"/>
      <dgm:spPr/>
    </dgm:pt>
    <dgm:pt modelId="{57BE01D3-D030-467F-9492-7F4E4FB75E34}" type="pres">
      <dgm:prSet presAssocID="{8E620244-C4D8-4AFC-849F-503B4E4EB5FC}" presName="BalanceSpacing1" presStyleCnt="0"/>
      <dgm:spPr/>
    </dgm:pt>
    <dgm:pt modelId="{FC63E20A-CA6D-4A78-AF5B-77188AAE7038}" type="pres">
      <dgm:prSet presAssocID="{BF8797D0-3F2A-4576-9C8E-A881AE9C229B}" presName="Accent1Text" presStyleLbl="node1" presStyleIdx="1" presStyleCnt="6"/>
      <dgm:spPr/>
      <dgm:t>
        <a:bodyPr/>
        <a:lstStyle/>
        <a:p>
          <a:endParaRPr lang="pt-BR"/>
        </a:p>
      </dgm:t>
    </dgm:pt>
    <dgm:pt modelId="{19B70D23-A3CA-463B-B4A0-3A5FE21D1C31}" type="pres">
      <dgm:prSet presAssocID="{BF8797D0-3F2A-4576-9C8E-A881AE9C229B}" presName="spaceBetweenRectangles" presStyleCnt="0"/>
      <dgm:spPr/>
    </dgm:pt>
    <dgm:pt modelId="{E1C32B15-A3EC-4B34-9135-BF25271F29CE}" type="pres">
      <dgm:prSet presAssocID="{EFD35439-D4D7-4B3F-837F-3017642C3D0A}" presName="composite" presStyleCnt="0"/>
      <dgm:spPr/>
    </dgm:pt>
    <dgm:pt modelId="{2D1D3E63-7F79-42D4-B7EC-02FBCCC321E5}" type="pres">
      <dgm:prSet presAssocID="{EFD35439-D4D7-4B3F-837F-3017642C3D0A}" presName="Parent1" presStyleLbl="node1" presStyleIdx="2" presStyleCnt="6">
        <dgm:presLayoutVars>
          <dgm:chMax val="1"/>
          <dgm:chPref val="1"/>
          <dgm:bulletEnabled val="1"/>
        </dgm:presLayoutVars>
      </dgm:prSet>
      <dgm:spPr/>
      <dgm:t>
        <a:bodyPr/>
        <a:lstStyle/>
        <a:p>
          <a:endParaRPr lang="pt-BR"/>
        </a:p>
      </dgm:t>
    </dgm:pt>
    <dgm:pt modelId="{3907793E-0475-474B-AA6E-92A50874C262}" type="pres">
      <dgm:prSet presAssocID="{EFD35439-D4D7-4B3F-837F-3017642C3D0A}" presName="Childtext1" presStyleLbl="revTx" presStyleIdx="1" presStyleCnt="3">
        <dgm:presLayoutVars>
          <dgm:chMax val="0"/>
          <dgm:chPref val="0"/>
          <dgm:bulletEnabled val="1"/>
        </dgm:presLayoutVars>
      </dgm:prSet>
      <dgm:spPr/>
      <dgm:t>
        <a:bodyPr/>
        <a:lstStyle/>
        <a:p>
          <a:endParaRPr lang="pt-BR"/>
        </a:p>
      </dgm:t>
    </dgm:pt>
    <dgm:pt modelId="{1C5AC925-556B-46B3-A1F0-78C55C5EA982}" type="pres">
      <dgm:prSet presAssocID="{EFD35439-D4D7-4B3F-837F-3017642C3D0A}" presName="BalanceSpacing" presStyleCnt="0"/>
      <dgm:spPr/>
    </dgm:pt>
    <dgm:pt modelId="{85AF11DE-E3A7-447F-AF99-23DD61C31BFE}" type="pres">
      <dgm:prSet presAssocID="{EFD35439-D4D7-4B3F-837F-3017642C3D0A}" presName="BalanceSpacing1" presStyleCnt="0"/>
      <dgm:spPr/>
    </dgm:pt>
    <dgm:pt modelId="{C48991FA-50A2-45E9-A336-7657E4EBBD0E}" type="pres">
      <dgm:prSet presAssocID="{7B3E4F24-CCCE-4CA8-B017-195840883544}" presName="Accent1Text" presStyleLbl="node1" presStyleIdx="3" presStyleCnt="6"/>
      <dgm:spPr/>
      <dgm:t>
        <a:bodyPr/>
        <a:lstStyle/>
        <a:p>
          <a:endParaRPr lang="pt-BR"/>
        </a:p>
      </dgm:t>
    </dgm:pt>
    <dgm:pt modelId="{195479C2-4536-4F3F-B694-B7AD978BF990}" type="pres">
      <dgm:prSet presAssocID="{7B3E4F24-CCCE-4CA8-B017-195840883544}" presName="spaceBetweenRectangles" presStyleCnt="0"/>
      <dgm:spPr/>
    </dgm:pt>
    <dgm:pt modelId="{8C96F4F6-E9D4-421F-8D14-B054EC39754B}" type="pres">
      <dgm:prSet presAssocID="{260794EB-1F1A-443D-BAEA-8F1CFA2B65C6}" presName="composite" presStyleCnt="0"/>
      <dgm:spPr/>
    </dgm:pt>
    <dgm:pt modelId="{30B1F556-CDCF-418C-8125-D6E2991CEFA5}" type="pres">
      <dgm:prSet presAssocID="{260794EB-1F1A-443D-BAEA-8F1CFA2B65C6}" presName="Parent1" presStyleLbl="node1" presStyleIdx="4" presStyleCnt="6">
        <dgm:presLayoutVars>
          <dgm:chMax val="1"/>
          <dgm:chPref val="1"/>
          <dgm:bulletEnabled val="1"/>
        </dgm:presLayoutVars>
      </dgm:prSet>
      <dgm:spPr/>
      <dgm:t>
        <a:bodyPr/>
        <a:lstStyle/>
        <a:p>
          <a:endParaRPr lang="pt-BR"/>
        </a:p>
      </dgm:t>
    </dgm:pt>
    <dgm:pt modelId="{2CD8C55D-8366-4969-8CFA-735AC81EA264}" type="pres">
      <dgm:prSet presAssocID="{260794EB-1F1A-443D-BAEA-8F1CFA2B65C6}" presName="Childtext1" presStyleLbl="revTx" presStyleIdx="2" presStyleCnt="3">
        <dgm:presLayoutVars>
          <dgm:chMax val="0"/>
          <dgm:chPref val="0"/>
          <dgm:bulletEnabled val="1"/>
        </dgm:presLayoutVars>
      </dgm:prSet>
      <dgm:spPr/>
      <dgm:t>
        <a:bodyPr/>
        <a:lstStyle/>
        <a:p>
          <a:endParaRPr lang="pt-BR"/>
        </a:p>
      </dgm:t>
    </dgm:pt>
    <dgm:pt modelId="{B7FBD921-11A1-4886-AE18-37D489D74316}" type="pres">
      <dgm:prSet presAssocID="{260794EB-1F1A-443D-BAEA-8F1CFA2B65C6}" presName="BalanceSpacing" presStyleCnt="0"/>
      <dgm:spPr/>
    </dgm:pt>
    <dgm:pt modelId="{6A0B3F9C-492D-4A4C-995E-4CDDCA120835}" type="pres">
      <dgm:prSet presAssocID="{260794EB-1F1A-443D-BAEA-8F1CFA2B65C6}" presName="BalanceSpacing1" presStyleCnt="0"/>
      <dgm:spPr/>
    </dgm:pt>
    <dgm:pt modelId="{AD9C4724-D284-4332-B4C4-167B675C3546}" type="pres">
      <dgm:prSet presAssocID="{5E11D733-164C-4177-BD8D-F963627CDF5D}" presName="Accent1Text" presStyleLbl="node1" presStyleIdx="5" presStyleCnt="6"/>
      <dgm:spPr/>
      <dgm:t>
        <a:bodyPr/>
        <a:lstStyle/>
        <a:p>
          <a:endParaRPr lang="pt-BR"/>
        </a:p>
      </dgm:t>
    </dgm:pt>
  </dgm:ptLst>
  <dgm:cxnLst>
    <dgm:cxn modelId="{66A02ADA-F68E-4C50-8D75-D71BDC1F4FAA}" type="presOf" srcId="{5E11D733-164C-4177-BD8D-F963627CDF5D}" destId="{AD9C4724-D284-4332-B4C4-167B675C3546}" srcOrd="0" destOrd="0" presId="urn:microsoft.com/office/officeart/2008/layout/AlternatingHexagons"/>
    <dgm:cxn modelId="{38525955-25EE-467E-B6C4-DBAA80D845B9}" srcId="{8E620244-C4D8-4AFC-849F-503B4E4EB5FC}" destId="{0D13B459-53A9-40CA-A13C-C1BE635A17F4}" srcOrd="0" destOrd="0" parTransId="{B9EF5C84-1648-4ED3-8A76-EA89D33FE2AE}" sibTransId="{83FE64B0-B2F5-4A9E-B58D-E1458E71C9D0}"/>
    <dgm:cxn modelId="{1BC464C7-8355-4CC4-B18D-A3986351B158}" srcId="{EFD35439-D4D7-4B3F-837F-3017642C3D0A}" destId="{E21D5D0F-986B-4C80-9131-26D595AAB37B}" srcOrd="0" destOrd="0" parTransId="{677BA031-4DD7-4637-A230-662A4B9B2B91}" sibTransId="{D5FBB001-68A8-404E-9E45-5EFA0EE9BC2E}"/>
    <dgm:cxn modelId="{9FED396A-5757-4895-9D46-176D9E763C2B}" type="presOf" srcId="{0D13B459-53A9-40CA-A13C-C1BE635A17F4}" destId="{E123C76C-D01F-4E7B-8950-FDF418BC123B}" srcOrd="0" destOrd="0" presId="urn:microsoft.com/office/officeart/2008/layout/AlternatingHexagons"/>
    <dgm:cxn modelId="{CA9ACF63-268C-458E-B80D-4F4E99989716}" srcId="{F10BE08B-E902-463D-A9E7-205E13A30397}" destId="{EFD35439-D4D7-4B3F-837F-3017642C3D0A}" srcOrd="1" destOrd="0" parTransId="{224A7CD7-CF43-46B4-B8CA-5B1E4BE13CB5}" sibTransId="{7B3E4F24-CCCE-4CA8-B017-195840883544}"/>
    <dgm:cxn modelId="{D031A765-38B6-4702-A999-7DA9608FE271}" srcId="{F10BE08B-E902-463D-A9E7-205E13A30397}" destId="{260794EB-1F1A-443D-BAEA-8F1CFA2B65C6}" srcOrd="2" destOrd="0" parTransId="{EF6434B2-451D-4BC4-A633-89130AC49726}" sibTransId="{5E11D733-164C-4177-BD8D-F963627CDF5D}"/>
    <dgm:cxn modelId="{9269427E-0736-498D-8A45-6E57F7C67171}" type="presOf" srcId="{F10BE08B-E902-463D-A9E7-205E13A30397}" destId="{22ADB8A4-3B45-4834-B740-7957CED51A49}" srcOrd="0" destOrd="0" presId="urn:microsoft.com/office/officeart/2008/layout/AlternatingHexagons"/>
    <dgm:cxn modelId="{D786E299-A922-49F8-8494-0186715FCE69}" srcId="{260794EB-1F1A-443D-BAEA-8F1CFA2B65C6}" destId="{C6528C0A-1C0D-45B5-A402-540D5D8BDFE8}" srcOrd="0" destOrd="0" parTransId="{80CA638F-216C-4528-B47A-30E55F997F79}" sibTransId="{FF5428A9-54CE-40BE-BC9C-02DA549BB85A}"/>
    <dgm:cxn modelId="{D6C92AC5-F9D2-41D2-AC50-539D9725B3F2}" type="presOf" srcId="{EFD35439-D4D7-4B3F-837F-3017642C3D0A}" destId="{2D1D3E63-7F79-42D4-B7EC-02FBCCC321E5}" srcOrd="0" destOrd="0" presId="urn:microsoft.com/office/officeart/2008/layout/AlternatingHexagons"/>
    <dgm:cxn modelId="{E67FE9E7-D8B8-4AB5-9045-8EB8C2F46CED}" type="presOf" srcId="{7B3E4F24-CCCE-4CA8-B017-195840883544}" destId="{C48991FA-50A2-45E9-A336-7657E4EBBD0E}" srcOrd="0" destOrd="0" presId="urn:microsoft.com/office/officeart/2008/layout/AlternatingHexagons"/>
    <dgm:cxn modelId="{B704023A-D6F3-4F85-8C95-DE25704C38A4}" srcId="{F10BE08B-E902-463D-A9E7-205E13A30397}" destId="{8E620244-C4D8-4AFC-849F-503B4E4EB5FC}" srcOrd="0" destOrd="0" parTransId="{E36524FE-9E9D-4524-AA74-51E91017D3FA}" sibTransId="{BF8797D0-3F2A-4576-9C8E-A881AE9C229B}"/>
    <dgm:cxn modelId="{BAF27C74-1E1D-4CEF-A8FB-20DE9FA4CED9}" type="presOf" srcId="{BF8797D0-3F2A-4576-9C8E-A881AE9C229B}" destId="{FC63E20A-CA6D-4A78-AF5B-77188AAE7038}" srcOrd="0" destOrd="0" presId="urn:microsoft.com/office/officeart/2008/layout/AlternatingHexagons"/>
    <dgm:cxn modelId="{13AF9EC0-E526-4895-B3E3-1008706D141D}" type="presOf" srcId="{8E620244-C4D8-4AFC-849F-503B4E4EB5FC}" destId="{6A056DDB-17AC-4620-A4BF-1E8D4636EEF9}" srcOrd="0" destOrd="0" presId="urn:microsoft.com/office/officeart/2008/layout/AlternatingHexagons"/>
    <dgm:cxn modelId="{665D84BB-13B1-4F24-AA41-A612506CBAC3}" type="presOf" srcId="{260794EB-1F1A-443D-BAEA-8F1CFA2B65C6}" destId="{30B1F556-CDCF-418C-8125-D6E2991CEFA5}" srcOrd="0" destOrd="0" presId="urn:microsoft.com/office/officeart/2008/layout/AlternatingHexagons"/>
    <dgm:cxn modelId="{6FCA8BB7-5C30-48E2-BD59-CE36950D2E78}" type="presOf" srcId="{C6528C0A-1C0D-45B5-A402-540D5D8BDFE8}" destId="{2CD8C55D-8366-4969-8CFA-735AC81EA264}" srcOrd="0" destOrd="0" presId="urn:microsoft.com/office/officeart/2008/layout/AlternatingHexagons"/>
    <dgm:cxn modelId="{FD9EBD85-3F42-438A-9BD3-8EB60236B975}" type="presOf" srcId="{E21D5D0F-986B-4C80-9131-26D595AAB37B}" destId="{3907793E-0475-474B-AA6E-92A50874C262}" srcOrd="0" destOrd="0" presId="urn:microsoft.com/office/officeart/2008/layout/AlternatingHexagons"/>
    <dgm:cxn modelId="{4B90B90A-B7FE-492B-A100-0362A1181329}" type="presParOf" srcId="{22ADB8A4-3B45-4834-B740-7957CED51A49}" destId="{207CEEF3-A49B-46FB-AF5C-749FB01948CC}" srcOrd="0" destOrd="0" presId="urn:microsoft.com/office/officeart/2008/layout/AlternatingHexagons"/>
    <dgm:cxn modelId="{A83C6D78-ECFA-4B1D-90B9-FD43D539B45E}" type="presParOf" srcId="{207CEEF3-A49B-46FB-AF5C-749FB01948CC}" destId="{6A056DDB-17AC-4620-A4BF-1E8D4636EEF9}" srcOrd="0" destOrd="0" presId="urn:microsoft.com/office/officeart/2008/layout/AlternatingHexagons"/>
    <dgm:cxn modelId="{FA753AFF-E5C0-4DC9-848A-1C712E24C757}" type="presParOf" srcId="{207CEEF3-A49B-46FB-AF5C-749FB01948CC}" destId="{E123C76C-D01F-4E7B-8950-FDF418BC123B}" srcOrd="1" destOrd="0" presId="urn:microsoft.com/office/officeart/2008/layout/AlternatingHexagons"/>
    <dgm:cxn modelId="{00F9A4CB-55C6-4070-9616-4BD087B9DE81}" type="presParOf" srcId="{207CEEF3-A49B-46FB-AF5C-749FB01948CC}" destId="{DB635AB9-30A1-4299-8C98-7A1D9AEDC6F8}" srcOrd="2" destOrd="0" presId="urn:microsoft.com/office/officeart/2008/layout/AlternatingHexagons"/>
    <dgm:cxn modelId="{234468CD-96DC-49A8-AADA-8871EBB5A8C8}" type="presParOf" srcId="{207CEEF3-A49B-46FB-AF5C-749FB01948CC}" destId="{57BE01D3-D030-467F-9492-7F4E4FB75E34}" srcOrd="3" destOrd="0" presId="urn:microsoft.com/office/officeart/2008/layout/AlternatingHexagons"/>
    <dgm:cxn modelId="{A0379F0A-C3BF-432E-87C5-B46A5928DC4B}" type="presParOf" srcId="{207CEEF3-A49B-46FB-AF5C-749FB01948CC}" destId="{FC63E20A-CA6D-4A78-AF5B-77188AAE7038}" srcOrd="4" destOrd="0" presId="urn:microsoft.com/office/officeart/2008/layout/AlternatingHexagons"/>
    <dgm:cxn modelId="{4ACD0C06-DC66-4193-8A14-AFFDC2736F34}" type="presParOf" srcId="{22ADB8A4-3B45-4834-B740-7957CED51A49}" destId="{19B70D23-A3CA-463B-B4A0-3A5FE21D1C31}" srcOrd="1" destOrd="0" presId="urn:microsoft.com/office/officeart/2008/layout/AlternatingHexagons"/>
    <dgm:cxn modelId="{507C649A-D5D5-4F81-A581-002F5B0072EA}" type="presParOf" srcId="{22ADB8A4-3B45-4834-B740-7957CED51A49}" destId="{E1C32B15-A3EC-4B34-9135-BF25271F29CE}" srcOrd="2" destOrd="0" presId="urn:microsoft.com/office/officeart/2008/layout/AlternatingHexagons"/>
    <dgm:cxn modelId="{BF458E7D-0A94-4CE9-95B5-C39DC30D0EDB}" type="presParOf" srcId="{E1C32B15-A3EC-4B34-9135-BF25271F29CE}" destId="{2D1D3E63-7F79-42D4-B7EC-02FBCCC321E5}" srcOrd="0" destOrd="0" presId="urn:microsoft.com/office/officeart/2008/layout/AlternatingHexagons"/>
    <dgm:cxn modelId="{584BCACD-EC6C-4611-9ECE-A283B3E2E360}" type="presParOf" srcId="{E1C32B15-A3EC-4B34-9135-BF25271F29CE}" destId="{3907793E-0475-474B-AA6E-92A50874C262}" srcOrd="1" destOrd="0" presId="urn:microsoft.com/office/officeart/2008/layout/AlternatingHexagons"/>
    <dgm:cxn modelId="{559DCC83-7ECE-4D3E-8E4B-0D3A2DAB30DC}" type="presParOf" srcId="{E1C32B15-A3EC-4B34-9135-BF25271F29CE}" destId="{1C5AC925-556B-46B3-A1F0-78C55C5EA982}" srcOrd="2" destOrd="0" presId="urn:microsoft.com/office/officeart/2008/layout/AlternatingHexagons"/>
    <dgm:cxn modelId="{613E0F70-A1F8-4250-AC3F-1687FC543D16}" type="presParOf" srcId="{E1C32B15-A3EC-4B34-9135-BF25271F29CE}" destId="{85AF11DE-E3A7-447F-AF99-23DD61C31BFE}" srcOrd="3" destOrd="0" presId="urn:microsoft.com/office/officeart/2008/layout/AlternatingHexagons"/>
    <dgm:cxn modelId="{143A89DB-1ECD-4CE9-AE2D-B66AA241AA79}" type="presParOf" srcId="{E1C32B15-A3EC-4B34-9135-BF25271F29CE}" destId="{C48991FA-50A2-45E9-A336-7657E4EBBD0E}" srcOrd="4" destOrd="0" presId="urn:microsoft.com/office/officeart/2008/layout/AlternatingHexagons"/>
    <dgm:cxn modelId="{B7B8D6F4-65E3-4434-9962-C899F7F8A67D}" type="presParOf" srcId="{22ADB8A4-3B45-4834-B740-7957CED51A49}" destId="{195479C2-4536-4F3F-B694-B7AD978BF990}" srcOrd="3" destOrd="0" presId="urn:microsoft.com/office/officeart/2008/layout/AlternatingHexagons"/>
    <dgm:cxn modelId="{BA33B33D-53D6-4510-8610-3C27A722AFCC}" type="presParOf" srcId="{22ADB8A4-3B45-4834-B740-7957CED51A49}" destId="{8C96F4F6-E9D4-421F-8D14-B054EC39754B}" srcOrd="4" destOrd="0" presId="urn:microsoft.com/office/officeart/2008/layout/AlternatingHexagons"/>
    <dgm:cxn modelId="{B3F7598E-50FD-44A9-8EA1-A126798F7F4A}" type="presParOf" srcId="{8C96F4F6-E9D4-421F-8D14-B054EC39754B}" destId="{30B1F556-CDCF-418C-8125-D6E2991CEFA5}" srcOrd="0" destOrd="0" presId="urn:microsoft.com/office/officeart/2008/layout/AlternatingHexagons"/>
    <dgm:cxn modelId="{053A9060-AFFA-4CEA-8ECE-79941ACCECFD}" type="presParOf" srcId="{8C96F4F6-E9D4-421F-8D14-B054EC39754B}" destId="{2CD8C55D-8366-4969-8CFA-735AC81EA264}" srcOrd="1" destOrd="0" presId="urn:microsoft.com/office/officeart/2008/layout/AlternatingHexagons"/>
    <dgm:cxn modelId="{F26E56B9-6C79-4470-84F5-3FA9297B5FC3}" type="presParOf" srcId="{8C96F4F6-E9D4-421F-8D14-B054EC39754B}" destId="{B7FBD921-11A1-4886-AE18-37D489D74316}" srcOrd="2" destOrd="0" presId="urn:microsoft.com/office/officeart/2008/layout/AlternatingHexagons"/>
    <dgm:cxn modelId="{E96DCF9B-95CD-4554-BA36-04D7BD08EC92}" type="presParOf" srcId="{8C96F4F6-E9D4-421F-8D14-B054EC39754B}" destId="{6A0B3F9C-492D-4A4C-995E-4CDDCA120835}" srcOrd="3" destOrd="0" presId="urn:microsoft.com/office/officeart/2008/layout/AlternatingHexagons"/>
    <dgm:cxn modelId="{8A2C46CC-213A-42C3-93E2-C4EB69C98C6F}" type="presParOf" srcId="{8C96F4F6-E9D4-421F-8D14-B054EC39754B}" destId="{AD9C4724-D284-4332-B4C4-167B675C3546}"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8785E-582B-48F3-87D4-BCC8B26F59D5}"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pt-BR"/>
        </a:p>
      </dgm:t>
    </dgm:pt>
    <dgm:pt modelId="{FC4B5083-CAAB-4F9A-8786-02714FFF0998}">
      <dgm:prSet phldrT="[Texto]"/>
      <dgm:spPr/>
      <dgm:t>
        <a:bodyPr/>
        <a:lstStyle/>
        <a:p>
          <a:r>
            <a:rPr lang="pt-BR" dirty="0">
              <a:latin typeface="Oswald Regular" panose="02000503000000000000" pitchFamily="2" charset="0"/>
            </a:rPr>
            <a:t>Aprendizagem Organizacional</a:t>
          </a:r>
        </a:p>
      </dgm:t>
    </dgm:pt>
    <dgm:pt modelId="{3EACA7D5-8508-4782-AD12-4F800D5F973C}" type="parTrans" cxnId="{EAF35BF4-B9F8-47D1-82FF-A4B2C7F6F02E}">
      <dgm:prSet/>
      <dgm:spPr/>
      <dgm:t>
        <a:bodyPr/>
        <a:lstStyle/>
        <a:p>
          <a:endParaRPr lang="pt-BR"/>
        </a:p>
      </dgm:t>
    </dgm:pt>
    <dgm:pt modelId="{CF124165-A07F-4D1D-99A2-83C27A465A19}" type="sibTrans" cxnId="{EAF35BF4-B9F8-47D1-82FF-A4B2C7F6F02E}">
      <dgm:prSet/>
      <dgm:spPr/>
      <dgm:t>
        <a:bodyPr/>
        <a:lstStyle/>
        <a:p>
          <a:endParaRPr lang="pt-BR"/>
        </a:p>
      </dgm:t>
    </dgm:pt>
    <dgm:pt modelId="{F627AA31-1704-4FDF-9B5F-D88976F5F725}">
      <dgm:prSet phldrT="[Texto]" custT="1"/>
      <dgm:spPr/>
      <dgm:t>
        <a:bodyPr/>
        <a:lstStyle/>
        <a:p>
          <a:r>
            <a:rPr lang="pt-BR" sz="1600" dirty="0">
              <a:latin typeface="Oswald Regular" panose="02000503000000000000" pitchFamily="2" charset="0"/>
            </a:rPr>
            <a:t>Domínio Pessoal</a:t>
          </a:r>
        </a:p>
      </dgm:t>
    </dgm:pt>
    <dgm:pt modelId="{44796CED-D6D3-4527-B288-695F15FDF2E9}" type="parTrans" cxnId="{BA3DD684-AAF2-4D82-A155-6D3EB4D29EA2}">
      <dgm:prSet/>
      <dgm:spPr/>
      <dgm:t>
        <a:bodyPr/>
        <a:lstStyle/>
        <a:p>
          <a:endParaRPr lang="pt-BR"/>
        </a:p>
      </dgm:t>
    </dgm:pt>
    <dgm:pt modelId="{E079C1B2-48E1-4F0B-965D-9B032A033B12}" type="sibTrans" cxnId="{BA3DD684-AAF2-4D82-A155-6D3EB4D29EA2}">
      <dgm:prSet/>
      <dgm:spPr/>
      <dgm:t>
        <a:bodyPr/>
        <a:lstStyle/>
        <a:p>
          <a:endParaRPr lang="pt-BR"/>
        </a:p>
      </dgm:t>
    </dgm:pt>
    <dgm:pt modelId="{D77BEE56-A656-4396-810D-A6BEF8546B5F}">
      <dgm:prSet phldrT="[Texto]" custT="1"/>
      <dgm:spPr/>
      <dgm:t>
        <a:bodyPr/>
        <a:lstStyle/>
        <a:p>
          <a:r>
            <a:rPr lang="pt-BR" sz="1600" dirty="0">
              <a:latin typeface="Oswald Regular" panose="02000503000000000000" pitchFamily="2" charset="0"/>
            </a:rPr>
            <a:t>Modelos Mentais</a:t>
          </a:r>
        </a:p>
      </dgm:t>
    </dgm:pt>
    <dgm:pt modelId="{1B07B5C3-CD8E-41C5-B25D-958B1B13E61B}" type="parTrans" cxnId="{332BA7AF-F1DB-4E32-8489-F9964567574B}">
      <dgm:prSet/>
      <dgm:spPr/>
      <dgm:t>
        <a:bodyPr/>
        <a:lstStyle/>
        <a:p>
          <a:endParaRPr lang="pt-BR"/>
        </a:p>
      </dgm:t>
    </dgm:pt>
    <dgm:pt modelId="{D661E400-45EA-485E-A7CF-D80015363F3F}" type="sibTrans" cxnId="{332BA7AF-F1DB-4E32-8489-F9964567574B}">
      <dgm:prSet/>
      <dgm:spPr/>
      <dgm:t>
        <a:bodyPr/>
        <a:lstStyle/>
        <a:p>
          <a:endParaRPr lang="pt-BR"/>
        </a:p>
      </dgm:t>
    </dgm:pt>
    <dgm:pt modelId="{370F7366-F7A2-40C4-B163-B28FD4D8001E}">
      <dgm:prSet phldrT="[Texto]" custT="1"/>
      <dgm:spPr/>
      <dgm:t>
        <a:bodyPr/>
        <a:lstStyle/>
        <a:p>
          <a:r>
            <a:rPr lang="pt-BR" sz="1600">
              <a:latin typeface="Oswald Regular" panose="02000503000000000000" pitchFamily="2" charset="0"/>
            </a:rPr>
            <a:t>Visão Compartilhada</a:t>
          </a:r>
          <a:endParaRPr lang="pt-BR" sz="1600" dirty="0"/>
        </a:p>
      </dgm:t>
    </dgm:pt>
    <dgm:pt modelId="{A4F0D874-DB80-470D-A94D-E95D9A9C9721}" type="parTrans" cxnId="{FDA3882F-5533-4976-9F1C-A371BA725B23}">
      <dgm:prSet/>
      <dgm:spPr/>
      <dgm:t>
        <a:bodyPr/>
        <a:lstStyle/>
        <a:p>
          <a:endParaRPr lang="pt-BR"/>
        </a:p>
      </dgm:t>
    </dgm:pt>
    <dgm:pt modelId="{7C3C9789-3E39-458B-9437-E765A57C91AE}" type="sibTrans" cxnId="{FDA3882F-5533-4976-9F1C-A371BA725B23}">
      <dgm:prSet/>
      <dgm:spPr/>
      <dgm:t>
        <a:bodyPr/>
        <a:lstStyle/>
        <a:p>
          <a:endParaRPr lang="pt-BR"/>
        </a:p>
      </dgm:t>
    </dgm:pt>
    <dgm:pt modelId="{3942BDE0-FFCA-4D68-9877-FD016C3978C2}">
      <dgm:prSet phldrT="[Texto]" custT="1"/>
      <dgm:spPr/>
      <dgm:t>
        <a:bodyPr/>
        <a:lstStyle/>
        <a:p>
          <a:r>
            <a:rPr lang="pt-BR" sz="1600">
              <a:latin typeface="Oswald Regular" panose="02000503000000000000" pitchFamily="2" charset="0"/>
            </a:rPr>
            <a:t>Aprendizagem em Equipe</a:t>
          </a:r>
          <a:endParaRPr lang="pt-BR" sz="1600" dirty="0"/>
        </a:p>
      </dgm:t>
    </dgm:pt>
    <dgm:pt modelId="{0D2C7930-AC21-4D9E-A8EB-CCAB4F6D1230}" type="parTrans" cxnId="{18675188-7804-4667-9A9A-1C565B80CA3D}">
      <dgm:prSet/>
      <dgm:spPr/>
      <dgm:t>
        <a:bodyPr/>
        <a:lstStyle/>
        <a:p>
          <a:endParaRPr lang="pt-BR"/>
        </a:p>
      </dgm:t>
    </dgm:pt>
    <dgm:pt modelId="{7D40E629-866B-4F68-884E-D4CBFFCF65D1}" type="sibTrans" cxnId="{18675188-7804-4667-9A9A-1C565B80CA3D}">
      <dgm:prSet/>
      <dgm:spPr/>
      <dgm:t>
        <a:bodyPr/>
        <a:lstStyle/>
        <a:p>
          <a:endParaRPr lang="pt-BR"/>
        </a:p>
      </dgm:t>
    </dgm:pt>
    <dgm:pt modelId="{123F1088-C9E2-473E-A19B-D3BCD2A2F3FB}">
      <dgm:prSet custT="1"/>
      <dgm:spPr/>
      <dgm:t>
        <a:bodyPr/>
        <a:lstStyle/>
        <a:p>
          <a:r>
            <a:rPr lang="pt-BR" sz="1600" dirty="0">
              <a:latin typeface="Oswald Regular" panose="02000503000000000000" pitchFamily="2" charset="0"/>
            </a:rPr>
            <a:t>Pensamento Sistêmico</a:t>
          </a:r>
          <a:endParaRPr lang="pt-BR" sz="1600" dirty="0"/>
        </a:p>
      </dgm:t>
    </dgm:pt>
    <dgm:pt modelId="{D0F8AB69-AD58-4DE3-8F63-B503A134FF46}" type="parTrans" cxnId="{AAFDF33C-C082-46EB-A0B9-035A9554AE45}">
      <dgm:prSet/>
      <dgm:spPr/>
      <dgm:t>
        <a:bodyPr/>
        <a:lstStyle/>
        <a:p>
          <a:endParaRPr lang="pt-BR"/>
        </a:p>
      </dgm:t>
    </dgm:pt>
    <dgm:pt modelId="{07B747F6-1FEB-4927-9C9B-1FEB778430E8}" type="sibTrans" cxnId="{AAFDF33C-C082-46EB-A0B9-035A9554AE45}">
      <dgm:prSet/>
      <dgm:spPr/>
      <dgm:t>
        <a:bodyPr/>
        <a:lstStyle/>
        <a:p>
          <a:endParaRPr lang="pt-BR"/>
        </a:p>
      </dgm:t>
    </dgm:pt>
    <dgm:pt modelId="{75639FD2-A69C-4198-8B70-FDF591D5A236}" type="pres">
      <dgm:prSet presAssocID="{5F08785E-582B-48F3-87D4-BCC8B26F59D5}" presName="Name0" presStyleCnt="0">
        <dgm:presLayoutVars>
          <dgm:chMax val="1"/>
          <dgm:dir/>
          <dgm:animLvl val="ctr"/>
          <dgm:resizeHandles val="exact"/>
        </dgm:presLayoutVars>
      </dgm:prSet>
      <dgm:spPr/>
      <dgm:t>
        <a:bodyPr/>
        <a:lstStyle/>
        <a:p>
          <a:endParaRPr lang="pt-BR"/>
        </a:p>
      </dgm:t>
    </dgm:pt>
    <dgm:pt modelId="{51BB1194-3369-463F-8AA9-BFE721FE6E89}" type="pres">
      <dgm:prSet presAssocID="{FC4B5083-CAAB-4F9A-8786-02714FFF0998}" presName="centerShape" presStyleLbl="node0" presStyleIdx="0" presStyleCnt="1"/>
      <dgm:spPr/>
      <dgm:t>
        <a:bodyPr/>
        <a:lstStyle/>
        <a:p>
          <a:endParaRPr lang="pt-BR"/>
        </a:p>
      </dgm:t>
    </dgm:pt>
    <dgm:pt modelId="{DEE6B129-8344-49EA-8591-FB24AEE29C28}" type="pres">
      <dgm:prSet presAssocID="{F627AA31-1704-4FDF-9B5F-D88976F5F725}" presName="node" presStyleLbl="node1" presStyleIdx="0" presStyleCnt="5">
        <dgm:presLayoutVars>
          <dgm:bulletEnabled val="1"/>
        </dgm:presLayoutVars>
      </dgm:prSet>
      <dgm:spPr/>
      <dgm:t>
        <a:bodyPr/>
        <a:lstStyle/>
        <a:p>
          <a:endParaRPr lang="pt-BR"/>
        </a:p>
      </dgm:t>
    </dgm:pt>
    <dgm:pt modelId="{879427C1-2BE9-4A24-BDBF-A3A70CAA593F}" type="pres">
      <dgm:prSet presAssocID="{F627AA31-1704-4FDF-9B5F-D88976F5F725}" presName="dummy" presStyleCnt="0"/>
      <dgm:spPr/>
    </dgm:pt>
    <dgm:pt modelId="{C2454362-3523-4813-8201-1E2EFE5B89F6}" type="pres">
      <dgm:prSet presAssocID="{E079C1B2-48E1-4F0B-965D-9B032A033B12}" presName="sibTrans" presStyleLbl="sibTrans2D1" presStyleIdx="0" presStyleCnt="5"/>
      <dgm:spPr/>
      <dgm:t>
        <a:bodyPr/>
        <a:lstStyle/>
        <a:p>
          <a:endParaRPr lang="pt-BR"/>
        </a:p>
      </dgm:t>
    </dgm:pt>
    <dgm:pt modelId="{B3D005D2-2F9C-4A5B-84D3-59ABF33210A2}" type="pres">
      <dgm:prSet presAssocID="{D77BEE56-A656-4396-810D-A6BEF8546B5F}" presName="node" presStyleLbl="node1" presStyleIdx="1" presStyleCnt="5">
        <dgm:presLayoutVars>
          <dgm:bulletEnabled val="1"/>
        </dgm:presLayoutVars>
      </dgm:prSet>
      <dgm:spPr/>
      <dgm:t>
        <a:bodyPr/>
        <a:lstStyle/>
        <a:p>
          <a:endParaRPr lang="pt-BR"/>
        </a:p>
      </dgm:t>
    </dgm:pt>
    <dgm:pt modelId="{0039C222-FC0E-4A8E-8052-BDFBEC1BC63E}" type="pres">
      <dgm:prSet presAssocID="{D77BEE56-A656-4396-810D-A6BEF8546B5F}" presName="dummy" presStyleCnt="0"/>
      <dgm:spPr/>
    </dgm:pt>
    <dgm:pt modelId="{C7383CD7-0141-4F6B-BB35-039C4A9D7FA5}" type="pres">
      <dgm:prSet presAssocID="{D661E400-45EA-485E-A7CF-D80015363F3F}" presName="sibTrans" presStyleLbl="sibTrans2D1" presStyleIdx="1" presStyleCnt="5"/>
      <dgm:spPr/>
      <dgm:t>
        <a:bodyPr/>
        <a:lstStyle/>
        <a:p>
          <a:endParaRPr lang="pt-BR"/>
        </a:p>
      </dgm:t>
    </dgm:pt>
    <dgm:pt modelId="{9B06C24E-9912-4562-96E0-B624F99BB598}" type="pres">
      <dgm:prSet presAssocID="{370F7366-F7A2-40C4-B163-B28FD4D8001E}" presName="node" presStyleLbl="node1" presStyleIdx="2" presStyleCnt="5">
        <dgm:presLayoutVars>
          <dgm:bulletEnabled val="1"/>
        </dgm:presLayoutVars>
      </dgm:prSet>
      <dgm:spPr/>
      <dgm:t>
        <a:bodyPr/>
        <a:lstStyle/>
        <a:p>
          <a:endParaRPr lang="pt-BR"/>
        </a:p>
      </dgm:t>
    </dgm:pt>
    <dgm:pt modelId="{B5B419F4-846D-4FD2-8A29-997764596B02}" type="pres">
      <dgm:prSet presAssocID="{370F7366-F7A2-40C4-B163-B28FD4D8001E}" presName="dummy" presStyleCnt="0"/>
      <dgm:spPr/>
    </dgm:pt>
    <dgm:pt modelId="{22BDBCA3-C71B-4F10-BBAE-067160F09F47}" type="pres">
      <dgm:prSet presAssocID="{7C3C9789-3E39-458B-9437-E765A57C91AE}" presName="sibTrans" presStyleLbl="sibTrans2D1" presStyleIdx="2" presStyleCnt="5"/>
      <dgm:spPr/>
      <dgm:t>
        <a:bodyPr/>
        <a:lstStyle/>
        <a:p>
          <a:endParaRPr lang="pt-BR"/>
        </a:p>
      </dgm:t>
    </dgm:pt>
    <dgm:pt modelId="{506556BF-48D6-4BF2-9A8F-9B704105E385}" type="pres">
      <dgm:prSet presAssocID="{3942BDE0-FFCA-4D68-9877-FD016C3978C2}" presName="node" presStyleLbl="node1" presStyleIdx="3" presStyleCnt="5">
        <dgm:presLayoutVars>
          <dgm:bulletEnabled val="1"/>
        </dgm:presLayoutVars>
      </dgm:prSet>
      <dgm:spPr/>
      <dgm:t>
        <a:bodyPr/>
        <a:lstStyle/>
        <a:p>
          <a:endParaRPr lang="pt-BR"/>
        </a:p>
      </dgm:t>
    </dgm:pt>
    <dgm:pt modelId="{B1CB0518-C9EC-4FD5-BE10-D5689B36B4C6}" type="pres">
      <dgm:prSet presAssocID="{3942BDE0-FFCA-4D68-9877-FD016C3978C2}" presName="dummy" presStyleCnt="0"/>
      <dgm:spPr/>
    </dgm:pt>
    <dgm:pt modelId="{7B25BC23-AFCF-48CC-AC57-CD97026FE313}" type="pres">
      <dgm:prSet presAssocID="{7D40E629-866B-4F68-884E-D4CBFFCF65D1}" presName="sibTrans" presStyleLbl="sibTrans2D1" presStyleIdx="3" presStyleCnt="5"/>
      <dgm:spPr/>
      <dgm:t>
        <a:bodyPr/>
        <a:lstStyle/>
        <a:p>
          <a:endParaRPr lang="pt-BR"/>
        </a:p>
      </dgm:t>
    </dgm:pt>
    <dgm:pt modelId="{FA151D84-6304-403B-84E5-9E0622676427}" type="pres">
      <dgm:prSet presAssocID="{123F1088-C9E2-473E-A19B-D3BCD2A2F3FB}" presName="node" presStyleLbl="node1" presStyleIdx="4" presStyleCnt="5">
        <dgm:presLayoutVars>
          <dgm:bulletEnabled val="1"/>
        </dgm:presLayoutVars>
      </dgm:prSet>
      <dgm:spPr/>
      <dgm:t>
        <a:bodyPr/>
        <a:lstStyle/>
        <a:p>
          <a:endParaRPr lang="pt-BR"/>
        </a:p>
      </dgm:t>
    </dgm:pt>
    <dgm:pt modelId="{FDF1501B-90CF-4E9D-95E8-A76C84052820}" type="pres">
      <dgm:prSet presAssocID="{123F1088-C9E2-473E-A19B-D3BCD2A2F3FB}" presName="dummy" presStyleCnt="0"/>
      <dgm:spPr/>
    </dgm:pt>
    <dgm:pt modelId="{3E5216A6-E0FA-4561-B6FF-FA5B5E1FB561}" type="pres">
      <dgm:prSet presAssocID="{07B747F6-1FEB-4927-9C9B-1FEB778430E8}" presName="sibTrans" presStyleLbl="sibTrans2D1" presStyleIdx="4" presStyleCnt="5"/>
      <dgm:spPr/>
      <dgm:t>
        <a:bodyPr/>
        <a:lstStyle/>
        <a:p>
          <a:endParaRPr lang="pt-BR"/>
        </a:p>
      </dgm:t>
    </dgm:pt>
  </dgm:ptLst>
  <dgm:cxnLst>
    <dgm:cxn modelId="{BA3DD684-AAF2-4D82-A155-6D3EB4D29EA2}" srcId="{FC4B5083-CAAB-4F9A-8786-02714FFF0998}" destId="{F627AA31-1704-4FDF-9B5F-D88976F5F725}" srcOrd="0" destOrd="0" parTransId="{44796CED-D6D3-4527-B288-695F15FDF2E9}" sibTransId="{E079C1B2-48E1-4F0B-965D-9B032A033B12}"/>
    <dgm:cxn modelId="{18675188-7804-4667-9A9A-1C565B80CA3D}" srcId="{FC4B5083-CAAB-4F9A-8786-02714FFF0998}" destId="{3942BDE0-FFCA-4D68-9877-FD016C3978C2}" srcOrd="3" destOrd="0" parTransId="{0D2C7930-AC21-4D9E-A8EB-CCAB4F6D1230}" sibTransId="{7D40E629-866B-4F68-884E-D4CBFFCF65D1}"/>
    <dgm:cxn modelId="{332BA7AF-F1DB-4E32-8489-F9964567574B}" srcId="{FC4B5083-CAAB-4F9A-8786-02714FFF0998}" destId="{D77BEE56-A656-4396-810D-A6BEF8546B5F}" srcOrd="1" destOrd="0" parTransId="{1B07B5C3-CD8E-41C5-B25D-958B1B13E61B}" sibTransId="{D661E400-45EA-485E-A7CF-D80015363F3F}"/>
    <dgm:cxn modelId="{F824BF5E-6300-4CF3-A9F2-98D02941ECEC}" type="presOf" srcId="{F627AA31-1704-4FDF-9B5F-D88976F5F725}" destId="{DEE6B129-8344-49EA-8591-FB24AEE29C28}" srcOrd="0" destOrd="0" presId="urn:microsoft.com/office/officeart/2005/8/layout/radial6"/>
    <dgm:cxn modelId="{BB56A141-3073-4BF8-8901-B8E15D313448}" type="presOf" srcId="{E079C1B2-48E1-4F0B-965D-9B032A033B12}" destId="{C2454362-3523-4813-8201-1E2EFE5B89F6}" srcOrd="0" destOrd="0" presId="urn:microsoft.com/office/officeart/2005/8/layout/radial6"/>
    <dgm:cxn modelId="{AAFDF33C-C082-46EB-A0B9-035A9554AE45}" srcId="{FC4B5083-CAAB-4F9A-8786-02714FFF0998}" destId="{123F1088-C9E2-473E-A19B-D3BCD2A2F3FB}" srcOrd="4" destOrd="0" parTransId="{D0F8AB69-AD58-4DE3-8F63-B503A134FF46}" sibTransId="{07B747F6-1FEB-4927-9C9B-1FEB778430E8}"/>
    <dgm:cxn modelId="{4DAB2A74-597C-4EC7-BF09-3A9F8C6B8530}" type="presOf" srcId="{123F1088-C9E2-473E-A19B-D3BCD2A2F3FB}" destId="{FA151D84-6304-403B-84E5-9E0622676427}" srcOrd="0" destOrd="0" presId="urn:microsoft.com/office/officeart/2005/8/layout/radial6"/>
    <dgm:cxn modelId="{63E93EF0-0F16-4FD4-978B-C1F7D49A379E}" type="presOf" srcId="{D77BEE56-A656-4396-810D-A6BEF8546B5F}" destId="{B3D005D2-2F9C-4A5B-84D3-59ABF33210A2}" srcOrd="0" destOrd="0" presId="urn:microsoft.com/office/officeart/2005/8/layout/radial6"/>
    <dgm:cxn modelId="{5843C389-58D3-4EED-84DF-CFEB5A158520}" type="presOf" srcId="{FC4B5083-CAAB-4F9A-8786-02714FFF0998}" destId="{51BB1194-3369-463F-8AA9-BFE721FE6E89}" srcOrd="0" destOrd="0" presId="urn:microsoft.com/office/officeart/2005/8/layout/radial6"/>
    <dgm:cxn modelId="{3F6001EE-580E-4BF2-9841-460B3B82306B}" type="presOf" srcId="{7C3C9789-3E39-458B-9437-E765A57C91AE}" destId="{22BDBCA3-C71B-4F10-BBAE-067160F09F47}" srcOrd="0" destOrd="0" presId="urn:microsoft.com/office/officeart/2005/8/layout/radial6"/>
    <dgm:cxn modelId="{27F97303-343D-4584-B5EC-53F3B6EF7FFF}" type="presOf" srcId="{7D40E629-866B-4F68-884E-D4CBFFCF65D1}" destId="{7B25BC23-AFCF-48CC-AC57-CD97026FE313}" srcOrd="0" destOrd="0" presId="urn:microsoft.com/office/officeart/2005/8/layout/radial6"/>
    <dgm:cxn modelId="{523DCE47-9DDA-4AD5-A95D-5F4FCA48C840}" type="presOf" srcId="{3942BDE0-FFCA-4D68-9877-FD016C3978C2}" destId="{506556BF-48D6-4BF2-9A8F-9B704105E385}" srcOrd="0" destOrd="0" presId="urn:microsoft.com/office/officeart/2005/8/layout/radial6"/>
    <dgm:cxn modelId="{1FB27B69-88EE-474E-9DA3-B4295E6B09E5}" type="presOf" srcId="{D661E400-45EA-485E-A7CF-D80015363F3F}" destId="{C7383CD7-0141-4F6B-BB35-039C4A9D7FA5}" srcOrd="0" destOrd="0" presId="urn:microsoft.com/office/officeart/2005/8/layout/radial6"/>
    <dgm:cxn modelId="{A5351214-D60A-405F-A1E7-7E8E637CE757}" type="presOf" srcId="{5F08785E-582B-48F3-87D4-BCC8B26F59D5}" destId="{75639FD2-A69C-4198-8B70-FDF591D5A236}" srcOrd="0" destOrd="0" presId="urn:microsoft.com/office/officeart/2005/8/layout/radial6"/>
    <dgm:cxn modelId="{EAF35BF4-B9F8-47D1-82FF-A4B2C7F6F02E}" srcId="{5F08785E-582B-48F3-87D4-BCC8B26F59D5}" destId="{FC4B5083-CAAB-4F9A-8786-02714FFF0998}" srcOrd="0" destOrd="0" parTransId="{3EACA7D5-8508-4782-AD12-4F800D5F973C}" sibTransId="{CF124165-A07F-4D1D-99A2-83C27A465A19}"/>
    <dgm:cxn modelId="{FDA3882F-5533-4976-9F1C-A371BA725B23}" srcId="{FC4B5083-CAAB-4F9A-8786-02714FFF0998}" destId="{370F7366-F7A2-40C4-B163-B28FD4D8001E}" srcOrd="2" destOrd="0" parTransId="{A4F0D874-DB80-470D-A94D-E95D9A9C9721}" sibTransId="{7C3C9789-3E39-458B-9437-E765A57C91AE}"/>
    <dgm:cxn modelId="{FCF3BA49-4707-4EEF-9483-3E523CDF93CE}" type="presOf" srcId="{07B747F6-1FEB-4927-9C9B-1FEB778430E8}" destId="{3E5216A6-E0FA-4561-B6FF-FA5B5E1FB561}" srcOrd="0" destOrd="0" presId="urn:microsoft.com/office/officeart/2005/8/layout/radial6"/>
    <dgm:cxn modelId="{E9B1B1E8-C8C5-4804-A019-121D77A57554}" type="presOf" srcId="{370F7366-F7A2-40C4-B163-B28FD4D8001E}" destId="{9B06C24E-9912-4562-96E0-B624F99BB598}" srcOrd="0" destOrd="0" presId="urn:microsoft.com/office/officeart/2005/8/layout/radial6"/>
    <dgm:cxn modelId="{013DC1C9-5F78-489F-825D-2633411F49AD}" type="presParOf" srcId="{75639FD2-A69C-4198-8B70-FDF591D5A236}" destId="{51BB1194-3369-463F-8AA9-BFE721FE6E89}" srcOrd="0" destOrd="0" presId="urn:microsoft.com/office/officeart/2005/8/layout/radial6"/>
    <dgm:cxn modelId="{E0CC7E07-DC6A-4C33-B070-96A5188C4F72}" type="presParOf" srcId="{75639FD2-A69C-4198-8B70-FDF591D5A236}" destId="{DEE6B129-8344-49EA-8591-FB24AEE29C28}" srcOrd="1" destOrd="0" presId="urn:microsoft.com/office/officeart/2005/8/layout/radial6"/>
    <dgm:cxn modelId="{2576E19B-FA81-47D3-910A-09855AE72CD7}" type="presParOf" srcId="{75639FD2-A69C-4198-8B70-FDF591D5A236}" destId="{879427C1-2BE9-4A24-BDBF-A3A70CAA593F}" srcOrd="2" destOrd="0" presId="urn:microsoft.com/office/officeart/2005/8/layout/radial6"/>
    <dgm:cxn modelId="{DB3C6E05-4130-475A-95CD-82AAEB11E12A}" type="presParOf" srcId="{75639FD2-A69C-4198-8B70-FDF591D5A236}" destId="{C2454362-3523-4813-8201-1E2EFE5B89F6}" srcOrd="3" destOrd="0" presId="urn:microsoft.com/office/officeart/2005/8/layout/radial6"/>
    <dgm:cxn modelId="{712E7FD0-7EAA-46E2-9B27-3C31783CB055}" type="presParOf" srcId="{75639FD2-A69C-4198-8B70-FDF591D5A236}" destId="{B3D005D2-2F9C-4A5B-84D3-59ABF33210A2}" srcOrd="4" destOrd="0" presId="urn:microsoft.com/office/officeart/2005/8/layout/radial6"/>
    <dgm:cxn modelId="{FE51C0CD-EF39-4F5A-B8CA-9BD20A17E98A}" type="presParOf" srcId="{75639FD2-A69C-4198-8B70-FDF591D5A236}" destId="{0039C222-FC0E-4A8E-8052-BDFBEC1BC63E}" srcOrd="5" destOrd="0" presId="urn:microsoft.com/office/officeart/2005/8/layout/radial6"/>
    <dgm:cxn modelId="{93F6468B-0036-4942-B9F8-369BC022CAFD}" type="presParOf" srcId="{75639FD2-A69C-4198-8B70-FDF591D5A236}" destId="{C7383CD7-0141-4F6B-BB35-039C4A9D7FA5}" srcOrd="6" destOrd="0" presId="urn:microsoft.com/office/officeart/2005/8/layout/radial6"/>
    <dgm:cxn modelId="{6015110B-0008-49BD-935C-23418F562879}" type="presParOf" srcId="{75639FD2-A69C-4198-8B70-FDF591D5A236}" destId="{9B06C24E-9912-4562-96E0-B624F99BB598}" srcOrd="7" destOrd="0" presId="urn:microsoft.com/office/officeart/2005/8/layout/radial6"/>
    <dgm:cxn modelId="{987B4429-930E-4DE8-982F-9D763BF86827}" type="presParOf" srcId="{75639FD2-A69C-4198-8B70-FDF591D5A236}" destId="{B5B419F4-846D-4FD2-8A29-997764596B02}" srcOrd="8" destOrd="0" presId="urn:microsoft.com/office/officeart/2005/8/layout/radial6"/>
    <dgm:cxn modelId="{0D9345F3-72BC-4487-A4A3-09F64857C4B9}" type="presParOf" srcId="{75639FD2-A69C-4198-8B70-FDF591D5A236}" destId="{22BDBCA3-C71B-4F10-BBAE-067160F09F47}" srcOrd="9" destOrd="0" presId="urn:microsoft.com/office/officeart/2005/8/layout/radial6"/>
    <dgm:cxn modelId="{A1C81BA9-96DA-47B3-8920-B31E222D85CA}" type="presParOf" srcId="{75639FD2-A69C-4198-8B70-FDF591D5A236}" destId="{506556BF-48D6-4BF2-9A8F-9B704105E385}" srcOrd="10" destOrd="0" presId="urn:microsoft.com/office/officeart/2005/8/layout/radial6"/>
    <dgm:cxn modelId="{33264FF3-638D-44DA-BD53-40AE94B4194C}" type="presParOf" srcId="{75639FD2-A69C-4198-8B70-FDF591D5A236}" destId="{B1CB0518-C9EC-4FD5-BE10-D5689B36B4C6}" srcOrd="11" destOrd="0" presId="urn:microsoft.com/office/officeart/2005/8/layout/radial6"/>
    <dgm:cxn modelId="{808FF6C2-8BCB-43B4-B042-DE34792292A9}" type="presParOf" srcId="{75639FD2-A69C-4198-8B70-FDF591D5A236}" destId="{7B25BC23-AFCF-48CC-AC57-CD97026FE313}" srcOrd="12" destOrd="0" presId="urn:microsoft.com/office/officeart/2005/8/layout/radial6"/>
    <dgm:cxn modelId="{C26980AB-6949-4670-A93A-1CBA2BB73695}" type="presParOf" srcId="{75639FD2-A69C-4198-8B70-FDF591D5A236}" destId="{FA151D84-6304-403B-84E5-9E0622676427}" srcOrd="13" destOrd="0" presId="urn:microsoft.com/office/officeart/2005/8/layout/radial6"/>
    <dgm:cxn modelId="{2A6246DF-29DE-47A8-AF0B-768867222FA5}" type="presParOf" srcId="{75639FD2-A69C-4198-8B70-FDF591D5A236}" destId="{FDF1501B-90CF-4E9D-95E8-A76C84052820}" srcOrd="14" destOrd="0" presId="urn:microsoft.com/office/officeart/2005/8/layout/radial6"/>
    <dgm:cxn modelId="{B729480A-CAEA-45C5-8DE3-0E72343943D2}" type="presParOf" srcId="{75639FD2-A69C-4198-8B70-FDF591D5A236}" destId="{3E5216A6-E0FA-4561-B6FF-FA5B5E1FB56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3236-6A3B-4865-AC05-52D31F59AE90}">
      <dsp:nvSpPr>
        <dsp:cNvPr id="0" name=""/>
        <dsp:cNvSpPr/>
      </dsp:nvSpPr>
      <dsp:spPr>
        <a:xfrm>
          <a:off x="3151104" y="2025710"/>
          <a:ext cx="2475867" cy="2475867"/>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a:latin typeface="Oswald Regular" panose="02000503000000000000" pitchFamily="2" charset="0"/>
            </a:rPr>
            <a:t>Ênfase nos Processos</a:t>
          </a:r>
        </a:p>
      </dsp:txBody>
      <dsp:txXfrm>
        <a:off x="3648863" y="2605670"/>
        <a:ext cx="1480349" cy="1272647"/>
      </dsp:txXfrm>
    </dsp:sp>
    <dsp:sp modelId="{94B3CA2D-73F6-48DB-AB31-5406B825C440}">
      <dsp:nvSpPr>
        <dsp:cNvPr id="0" name=""/>
        <dsp:cNvSpPr/>
      </dsp:nvSpPr>
      <dsp:spPr>
        <a:xfrm>
          <a:off x="1710599" y="1440504"/>
          <a:ext cx="1800631" cy="1800631"/>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a:latin typeface="Oswald Regular" panose="02000503000000000000" pitchFamily="2" charset="0"/>
            </a:rPr>
            <a:t>Ênfase nas Tarefas</a:t>
          </a:r>
        </a:p>
      </dsp:txBody>
      <dsp:txXfrm>
        <a:off x="2163913" y="1896558"/>
        <a:ext cx="894003" cy="888523"/>
      </dsp:txXfrm>
    </dsp:sp>
    <dsp:sp modelId="{9F56FA5F-82D7-4107-A073-30C66B700DE8}">
      <dsp:nvSpPr>
        <dsp:cNvPr id="0" name=""/>
        <dsp:cNvSpPr/>
      </dsp:nvSpPr>
      <dsp:spPr>
        <a:xfrm rot="20700000">
          <a:off x="2719136" y="198253"/>
          <a:ext cx="1764251" cy="1764251"/>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a:latin typeface="Oswald Regular" panose="02000503000000000000" pitchFamily="2" charset="0"/>
            </a:rPr>
            <a:t>Ênfase no Ambiente</a:t>
          </a:r>
        </a:p>
      </dsp:txBody>
      <dsp:txXfrm rot="-20700000">
        <a:off x="3106088" y="585205"/>
        <a:ext cx="990347" cy="990347"/>
      </dsp:txXfrm>
    </dsp:sp>
    <dsp:sp modelId="{5D5F6B1D-651A-436A-8A36-B1F8E7019FC7}">
      <dsp:nvSpPr>
        <dsp:cNvPr id="0" name=""/>
        <dsp:cNvSpPr/>
      </dsp:nvSpPr>
      <dsp:spPr>
        <a:xfrm>
          <a:off x="2964110" y="1650179"/>
          <a:ext cx="3169110" cy="3169110"/>
        </a:xfrm>
        <a:prstGeom prst="circularArrow">
          <a:avLst>
            <a:gd name="adj1" fmla="val 4688"/>
            <a:gd name="adj2" fmla="val 299029"/>
            <a:gd name="adj3" fmla="val 2523066"/>
            <a:gd name="adj4" fmla="val 1584649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303D2E-A666-4A15-8058-8DEE2E00B992}">
      <dsp:nvSpPr>
        <dsp:cNvPr id="0" name=""/>
        <dsp:cNvSpPr/>
      </dsp:nvSpPr>
      <dsp:spPr>
        <a:xfrm>
          <a:off x="1391710" y="1040774"/>
          <a:ext cx="2302557" cy="2302557"/>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80CB27-F353-4B13-9D75-68B9B80C8E50}">
      <dsp:nvSpPr>
        <dsp:cNvPr id="0" name=""/>
        <dsp:cNvSpPr/>
      </dsp:nvSpPr>
      <dsp:spPr>
        <a:xfrm>
          <a:off x="2311046" y="-189502"/>
          <a:ext cx="2482620" cy="2482620"/>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3236-6A3B-4865-AC05-52D31F59AE90}">
      <dsp:nvSpPr>
        <dsp:cNvPr id="0" name=""/>
        <dsp:cNvSpPr/>
      </dsp:nvSpPr>
      <dsp:spPr>
        <a:xfrm>
          <a:off x="2309218" y="1493042"/>
          <a:ext cx="2219234" cy="2219234"/>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t-BR" sz="2500" kern="1200" dirty="0" smtClean="0">
              <a:latin typeface="Oswald Regular" panose="02000503000000000000" pitchFamily="2" charset="0"/>
            </a:rPr>
            <a:t>Ênfase nas Pessoas</a:t>
          </a:r>
          <a:endParaRPr lang="pt-BR" sz="2500" kern="1200" dirty="0">
            <a:latin typeface="Oswald Regular" panose="02000503000000000000" pitchFamily="2" charset="0"/>
          </a:endParaRPr>
        </a:p>
      </dsp:txBody>
      <dsp:txXfrm>
        <a:off x="2755383" y="2012887"/>
        <a:ext cx="1326904" cy="1140732"/>
      </dsp:txXfrm>
    </dsp:sp>
    <dsp:sp modelId="{94B3CA2D-73F6-48DB-AB31-5406B825C440}">
      <dsp:nvSpPr>
        <dsp:cNvPr id="0" name=""/>
        <dsp:cNvSpPr/>
      </dsp:nvSpPr>
      <dsp:spPr>
        <a:xfrm>
          <a:off x="747191" y="707120"/>
          <a:ext cx="1923438" cy="1975134"/>
        </a:xfrm>
        <a:prstGeom prst="gear6">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a:latin typeface="Oswald Regular" panose="02000503000000000000" pitchFamily="2" charset="0"/>
            </a:rPr>
            <a:t>Taylorismo</a:t>
          </a:r>
        </a:p>
      </dsp:txBody>
      <dsp:txXfrm>
        <a:off x="1231422" y="1201905"/>
        <a:ext cx="954976" cy="985564"/>
      </dsp:txXfrm>
    </dsp:sp>
    <dsp:sp modelId="{5D5F6B1D-651A-436A-8A36-B1F8E7019FC7}">
      <dsp:nvSpPr>
        <dsp:cNvPr id="0" name=""/>
        <dsp:cNvSpPr/>
      </dsp:nvSpPr>
      <dsp:spPr>
        <a:xfrm>
          <a:off x="2291083" y="1036692"/>
          <a:ext cx="2729658" cy="2729658"/>
        </a:xfrm>
        <a:prstGeom prst="circularArrow">
          <a:avLst>
            <a:gd name="adj1" fmla="val 4878"/>
            <a:gd name="adj2" fmla="val 312630"/>
            <a:gd name="adj3" fmla="val 3130977"/>
            <a:gd name="adj4" fmla="val 15237287"/>
            <a:gd name="adj5" fmla="val 56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303D2E-A666-4A15-8058-8DEE2E00B992}">
      <dsp:nvSpPr>
        <dsp:cNvPr id="0" name=""/>
        <dsp:cNvSpPr/>
      </dsp:nvSpPr>
      <dsp:spPr>
        <a:xfrm>
          <a:off x="616082" y="531262"/>
          <a:ext cx="2063888" cy="2063888"/>
        </a:xfrm>
        <a:prstGeom prst="leftCircularArrow">
          <a:avLst>
            <a:gd name="adj1" fmla="val 6452"/>
            <a:gd name="adj2" fmla="val 429999"/>
            <a:gd name="adj3" fmla="val 10489124"/>
            <a:gd name="adj4" fmla="val 14837806"/>
            <a:gd name="adj5" fmla="val 7527"/>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56DDB-17AC-4620-A4BF-1E8D4636EEF9}">
      <dsp:nvSpPr>
        <dsp:cNvPr id="0" name=""/>
        <dsp:cNvSpPr/>
      </dsp:nvSpPr>
      <dsp:spPr>
        <a:xfrm rot="5400000">
          <a:off x="3345972" y="124663"/>
          <a:ext cx="1916506" cy="1667360"/>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a:solidFill>
                <a:schemeClr val="bg1"/>
              </a:solidFill>
              <a:latin typeface="Oswald Regular" panose="02000503000000000000" pitchFamily="2" charset="0"/>
            </a:rPr>
            <a:t>PULEM FORA DAS GAVETAS</a:t>
          </a:r>
          <a:endParaRPr lang="pt-BR" sz="2200" kern="1200" dirty="0">
            <a:solidFill>
              <a:schemeClr val="bg1"/>
            </a:solidFill>
          </a:endParaRPr>
        </a:p>
      </dsp:txBody>
      <dsp:txXfrm rot="-5400000">
        <a:off x="3730375" y="298747"/>
        <a:ext cx="1147700" cy="1319195"/>
      </dsp:txXfrm>
    </dsp:sp>
    <dsp:sp modelId="{E123C76C-D01F-4E7B-8950-FDF418BC123B}">
      <dsp:nvSpPr>
        <dsp:cNvPr id="0" name=""/>
        <dsp:cNvSpPr/>
      </dsp:nvSpPr>
      <dsp:spPr>
        <a:xfrm>
          <a:off x="5188501" y="383392"/>
          <a:ext cx="2138820" cy="114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pt-BR" sz="3600" kern="1200" dirty="0"/>
        </a:p>
      </dsp:txBody>
      <dsp:txXfrm>
        <a:off x="5188501" y="383392"/>
        <a:ext cx="2138820" cy="1149903"/>
      </dsp:txXfrm>
    </dsp:sp>
    <dsp:sp modelId="{FC63E20A-CA6D-4A78-AF5B-77188AAE7038}">
      <dsp:nvSpPr>
        <dsp:cNvPr id="0" name=""/>
        <dsp:cNvSpPr/>
      </dsp:nvSpPr>
      <dsp:spPr>
        <a:xfrm rot="5400000">
          <a:off x="1545223" y="124663"/>
          <a:ext cx="1916506" cy="1667360"/>
        </a:xfrm>
        <a:prstGeom prst="hexagon">
          <a:avLst>
            <a:gd name="adj" fmla="val 25000"/>
            <a:gd name="vf" fmla="val 11547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pt-BR" sz="2200" b="1" kern="1200" dirty="0" err="1">
              <a:latin typeface="Oswald Regular" panose="02000503000000000000" pitchFamily="2" charset="0"/>
            </a:rPr>
            <a:t>PPCs</a:t>
          </a:r>
          <a:r>
            <a:rPr lang="pt-BR" sz="2200" b="1" kern="1200" dirty="0">
              <a:latin typeface="Oswald Regular" panose="02000503000000000000" pitchFamily="2" charset="0"/>
            </a:rPr>
            <a:t>, </a:t>
          </a:r>
          <a:r>
            <a:rPr lang="pt-BR" sz="2200" b="1" kern="1200" dirty="0" err="1">
              <a:latin typeface="Oswald Regular" panose="02000503000000000000" pitchFamily="2" charset="0"/>
            </a:rPr>
            <a:t>PDIs</a:t>
          </a:r>
          <a:r>
            <a:rPr lang="pt-BR" sz="2200" b="1" kern="1200" dirty="0">
              <a:latin typeface="Oswald Regular" panose="02000503000000000000" pitchFamily="2" charset="0"/>
            </a:rPr>
            <a:t>, </a:t>
          </a:r>
          <a:r>
            <a:rPr lang="pt-BR" sz="2200" b="1" kern="1200" dirty="0" err="1">
              <a:latin typeface="Oswald Regular" panose="02000503000000000000" pitchFamily="2" charset="0"/>
            </a:rPr>
            <a:t>PPIs</a:t>
          </a:r>
          <a:endParaRPr lang="pt-BR" sz="2200" kern="1200" dirty="0"/>
        </a:p>
      </dsp:txBody>
      <dsp:txXfrm rot="-5400000">
        <a:off x="1929626" y="298747"/>
        <a:ext cx="1147700" cy="1319195"/>
      </dsp:txXfrm>
    </dsp:sp>
    <dsp:sp modelId="{2D1D3E63-7F79-42D4-B7EC-02FBCCC321E5}">
      <dsp:nvSpPr>
        <dsp:cNvPr id="0" name=""/>
        <dsp:cNvSpPr/>
      </dsp:nvSpPr>
      <dsp:spPr>
        <a:xfrm rot="5400000">
          <a:off x="2442148" y="1751394"/>
          <a:ext cx="1916506" cy="1667360"/>
        </a:xfrm>
        <a:prstGeom prst="hexagon">
          <a:avLst>
            <a:gd name="adj" fmla="val 25000"/>
            <a:gd name="vf" fmla="val 11547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a:latin typeface="Oswald Regular" panose="02000503000000000000" pitchFamily="2" charset="0"/>
            </a:rPr>
            <a:t>PARA QUE OS SONHOS SE REALIZEM</a:t>
          </a:r>
          <a:endParaRPr lang="pt-BR" sz="1800" kern="1200" dirty="0"/>
        </a:p>
      </dsp:txBody>
      <dsp:txXfrm rot="-5400000">
        <a:off x="2826551" y="1925478"/>
        <a:ext cx="1147700" cy="1319195"/>
      </dsp:txXfrm>
    </dsp:sp>
    <dsp:sp modelId="{3907793E-0475-474B-AA6E-92A50874C262}">
      <dsp:nvSpPr>
        <dsp:cNvPr id="0" name=""/>
        <dsp:cNvSpPr/>
      </dsp:nvSpPr>
      <dsp:spPr>
        <a:xfrm>
          <a:off x="427900" y="2010122"/>
          <a:ext cx="2069826" cy="114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pt-BR" sz="3600" kern="1200" dirty="0"/>
        </a:p>
      </dsp:txBody>
      <dsp:txXfrm>
        <a:off x="427900" y="2010122"/>
        <a:ext cx="2069826" cy="1149903"/>
      </dsp:txXfrm>
    </dsp:sp>
    <dsp:sp modelId="{C48991FA-50A2-45E9-A336-7657E4EBBD0E}">
      <dsp:nvSpPr>
        <dsp:cNvPr id="0" name=""/>
        <dsp:cNvSpPr/>
      </dsp:nvSpPr>
      <dsp:spPr>
        <a:xfrm rot="5400000">
          <a:off x="4242897" y="1751394"/>
          <a:ext cx="1916506" cy="1667360"/>
        </a:xfrm>
        <a:prstGeom prst="hexagon">
          <a:avLst>
            <a:gd name="adj" fmla="val 25000"/>
            <a:gd name="vf" fmla="val 11547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pt-BR" sz="2300" b="1" kern="1200" dirty="0">
              <a:latin typeface="Oswald Regular" panose="02000503000000000000" pitchFamily="2" charset="0"/>
            </a:rPr>
            <a:t>QUE A ESCALA ACONTEÇA</a:t>
          </a:r>
          <a:endParaRPr lang="pt-BR" sz="2300" kern="1200" dirty="0"/>
        </a:p>
      </dsp:txBody>
      <dsp:txXfrm rot="-5400000">
        <a:off x="4627300" y="1925478"/>
        <a:ext cx="1147700" cy="1319195"/>
      </dsp:txXfrm>
    </dsp:sp>
    <dsp:sp modelId="{30B1F556-CDCF-418C-8125-D6E2991CEFA5}">
      <dsp:nvSpPr>
        <dsp:cNvPr id="0" name=""/>
        <dsp:cNvSpPr/>
      </dsp:nvSpPr>
      <dsp:spPr>
        <a:xfrm rot="5400000">
          <a:off x="3345972" y="3378124"/>
          <a:ext cx="1916506" cy="1667360"/>
        </a:xfrm>
        <a:prstGeom prst="hexagon">
          <a:avLst>
            <a:gd name="adj" fmla="val 25000"/>
            <a:gd name="vf" fmla="val 11547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pt-BR" sz="6100" kern="1200" dirty="0"/>
            <a:t>...</a:t>
          </a:r>
        </a:p>
      </dsp:txBody>
      <dsp:txXfrm rot="-5400000">
        <a:off x="3730375" y="3552208"/>
        <a:ext cx="1147700" cy="1319195"/>
      </dsp:txXfrm>
    </dsp:sp>
    <dsp:sp modelId="{2CD8C55D-8366-4969-8CFA-735AC81EA264}">
      <dsp:nvSpPr>
        <dsp:cNvPr id="0" name=""/>
        <dsp:cNvSpPr/>
      </dsp:nvSpPr>
      <dsp:spPr>
        <a:xfrm>
          <a:off x="5188501" y="3636853"/>
          <a:ext cx="2138820" cy="114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pt-BR" sz="3600" kern="1200" dirty="0"/>
        </a:p>
      </dsp:txBody>
      <dsp:txXfrm>
        <a:off x="5188501" y="3636853"/>
        <a:ext cx="2138820" cy="1149903"/>
      </dsp:txXfrm>
    </dsp:sp>
    <dsp:sp modelId="{AD9C4724-D284-4332-B4C4-167B675C3546}">
      <dsp:nvSpPr>
        <dsp:cNvPr id="0" name=""/>
        <dsp:cNvSpPr/>
      </dsp:nvSpPr>
      <dsp:spPr>
        <a:xfrm rot="5400000">
          <a:off x="1545223" y="3378124"/>
          <a:ext cx="1916506" cy="1667360"/>
        </a:xfrm>
        <a:prstGeom prst="hexagon">
          <a:avLst>
            <a:gd name="adj" fmla="val 25000"/>
            <a:gd name="vf" fmla="val 1154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pt-BR" sz="1700" b="1" kern="1200" dirty="0">
              <a:latin typeface="Oswald Regular" panose="02000503000000000000" pitchFamily="2" charset="0"/>
            </a:rPr>
            <a:t>QUE O </a:t>
          </a:r>
          <a:r>
            <a:rPr lang="pt-BR" sz="1700" b="1" kern="1200" dirty="0" smtClean="0">
              <a:latin typeface="Oswald Regular" panose="02000503000000000000" pitchFamily="2" charset="0"/>
            </a:rPr>
            <a:t>PAÍS SE </a:t>
          </a:r>
          <a:r>
            <a:rPr lang="pt-BR" sz="1700" b="1" kern="1200" dirty="0">
              <a:latin typeface="Oswald Regular" panose="02000503000000000000" pitchFamily="2" charset="0"/>
            </a:rPr>
            <a:t>TRANSFORME PELA EDUCAÇÃO</a:t>
          </a:r>
          <a:endParaRPr lang="pt-BR" sz="1700" kern="1200" dirty="0"/>
        </a:p>
      </dsp:txBody>
      <dsp:txXfrm rot="-5400000">
        <a:off x="1929626" y="3552208"/>
        <a:ext cx="1147700" cy="1319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216A6-E0FA-4561-B6FF-FA5B5E1FB561}">
      <dsp:nvSpPr>
        <dsp:cNvPr id="0" name=""/>
        <dsp:cNvSpPr/>
      </dsp:nvSpPr>
      <dsp:spPr>
        <a:xfrm>
          <a:off x="1833742" y="668065"/>
          <a:ext cx="4460515" cy="4460515"/>
        </a:xfrm>
        <a:prstGeom prst="blockArc">
          <a:avLst>
            <a:gd name="adj1" fmla="val 11880000"/>
            <a:gd name="adj2" fmla="val 1620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25BC23-AFCF-48CC-AC57-CD97026FE313}">
      <dsp:nvSpPr>
        <dsp:cNvPr id="0" name=""/>
        <dsp:cNvSpPr/>
      </dsp:nvSpPr>
      <dsp:spPr>
        <a:xfrm>
          <a:off x="1833742" y="668065"/>
          <a:ext cx="4460515" cy="4460515"/>
        </a:xfrm>
        <a:prstGeom prst="blockArc">
          <a:avLst>
            <a:gd name="adj1" fmla="val 7560000"/>
            <a:gd name="adj2" fmla="val 1188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BDBCA3-C71B-4F10-BBAE-067160F09F47}">
      <dsp:nvSpPr>
        <dsp:cNvPr id="0" name=""/>
        <dsp:cNvSpPr/>
      </dsp:nvSpPr>
      <dsp:spPr>
        <a:xfrm>
          <a:off x="1833742" y="668065"/>
          <a:ext cx="4460515" cy="4460515"/>
        </a:xfrm>
        <a:prstGeom prst="blockArc">
          <a:avLst>
            <a:gd name="adj1" fmla="val 3240000"/>
            <a:gd name="adj2" fmla="val 756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383CD7-0141-4F6B-BB35-039C4A9D7FA5}">
      <dsp:nvSpPr>
        <dsp:cNvPr id="0" name=""/>
        <dsp:cNvSpPr/>
      </dsp:nvSpPr>
      <dsp:spPr>
        <a:xfrm>
          <a:off x="1833742" y="668065"/>
          <a:ext cx="4460515" cy="4460515"/>
        </a:xfrm>
        <a:prstGeom prst="blockArc">
          <a:avLst>
            <a:gd name="adj1" fmla="val 20520000"/>
            <a:gd name="adj2" fmla="val 324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54362-3523-4813-8201-1E2EFE5B89F6}">
      <dsp:nvSpPr>
        <dsp:cNvPr id="0" name=""/>
        <dsp:cNvSpPr/>
      </dsp:nvSpPr>
      <dsp:spPr>
        <a:xfrm>
          <a:off x="1833742" y="668065"/>
          <a:ext cx="4460515" cy="4460515"/>
        </a:xfrm>
        <a:prstGeom prst="blockArc">
          <a:avLst>
            <a:gd name="adj1" fmla="val 16200000"/>
            <a:gd name="adj2" fmla="val 20520000"/>
            <a:gd name="adj3" fmla="val 463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BB1194-3369-463F-8AA9-BFE721FE6E89}">
      <dsp:nvSpPr>
        <dsp:cNvPr id="0" name=""/>
        <dsp:cNvSpPr/>
      </dsp:nvSpPr>
      <dsp:spPr>
        <a:xfrm>
          <a:off x="3038078" y="1872401"/>
          <a:ext cx="2051843" cy="20518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a:latin typeface="Oswald Regular" panose="02000503000000000000" pitchFamily="2" charset="0"/>
            </a:rPr>
            <a:t>Aprendizagem Organizacional</a:t>
          </a:r>
        </a:p>
      </dsp:txBody>
      <dsp:txXfrm>
        <a:off x="3338563" y="2172886"/>
        <a:ext cx="1450873" cy="1450873"/>
      </dsp:txXfrm>
    </dsp:sp>
    <dsp:sp modelId="{DEE6B129-8344-49EA-8591-FB24AEE29C28}">
      <dsp:nvSpPr>
        <dsp:cNvPr id="0" name=""/>
        <dsp:cNvSpPr/>
      </dsp:nvSpPr>
      <dsp:spPr>
        <a:xfrm>
          <a:off x="3345854" y="1626"/>
          <a:ext cx="1436290" cy="143629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a:latin typeface="Oswald Regular" panose="02000503000000000000" pitchFamily="2" charset="0"/>
            </a:rPr>
            <a:t>Domínio Pessoal</a:t>
          </a:r>
        </a:p>
      </dsp:txBody>
      <dsp:txXfrm>
        <a:off x="3556194" y="211966"/>
        <a:ext cx="1015610" cy="1015610"/>
      </dsp:txXfrm>
    </dsp:sp>
    <dsp:sp modelId="{B3D005D2-2F9C-4A5B-84D3-59ABF33210A2}">
      <dsp:nvSpPr>
        <dsp:cNvPr id="0" name=""/>
        <dsp:cNvSpPr/>
      </dsp:nvSpPr>
      <dsp:spPr>
        <a:xfrm>
          <a:off x="5417780" y="1506968"/>
          <a:ext cx="1436290" cy="143629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a:latin typeface="Oswald Regular" panose="02000503000000000000" pitchFamily="2" charset="0"/>
            </a:rPr>
            <a:t>Modelos Mentais</a:t>
          </a:r>
        </a:p>
      </dsp:txBody>
      <dsp:txXfrm>
        <a:off x="5628120" y="1717308"/>
        <a:ext cx="1015610" cy="1015610"/>
      </dsp:txXfrm>
    </dsp:sp>
    <dsp:sp modelId="{9B06C24E-9912-4562-96E0-B624F99BB598}">
      <dsp:nvSpPr>
        <dsp:cNvPr id="0" name=""/>
        <dsp:cNvSpPr/>
      </dsp:nvSpPr>
      <dsp:spPr>
        <a:xfrm>
          <a:off x="4626375" y="3942663"/>
          <a:ext cx="1436290" cy="143629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a:latin typeface="Oswald Regular" panose="02000503000000000000" pitchFamily="2" charset="0"/>
            </a:rPr>
            <a:t>Visão Compartilhada</a:t>
          </a:r>
          <a:endParaRPr lang="pt-BR" sz="1600" kern="1200" dirty="0"/>
        </a:p>
      </dsp:txBody>
      <dsp:txXfrm>
        <a:off x="4836715" y="4153003"/>
        <a:ext cx="1015610" cy="1015610"/>
      </dsp:txXfrm>
    </dsp:sp>
    <dsp:sp modelId="{506556BF-48D6-4BF2-9A8F-9B704105E385}">
      <dsp:nvSpPr>
        <dsp:cNvPr id="0" name=""/>
        <dsp:cNvSpPr/>
      </dsp:nvSpPr>
      <dsp:spPr>
        <a:xfrm>
          <a:off x="2065334" y="3942663"/>
          <a:ext cx="1436290" cy="143629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a:latin typeface="Oswald Regular" panose="02000503000000000000" pitchFamily="2" charset="0"/>
            </a:rPr>
            <a:t>Aprendizagem em Equipe</a:t>
          </a:r>
          <a:endParaRPr lang="pt-BR" sz="1600" kern="1200" dirty="0"/>
        </a:p>
      </dsp:txBody>
      <dsp:txXfrm>
        <a:off x="2275674" y="4153003"/>
        <a:ext cx="1015610" cy="1015610"/>
      </dsp:txXfrm>
    </dsp:sp>
    <dsp:sp modelId="{FA151D84-6304-403B-84E5-9E0622676427}">
      <dsp:nvSpPr>
        <dsp:cNvPr id="0" name=""/>
        <dsp:cNvSpPr/>
      </dsp:nvSpPr>
      <dsp:spPr>
        <a:xfrm>
          <a:off x="1273929" y="1506968"/>
          <a:ext cx="1436290" cy="143629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a:latin typeface="Oswald Regular" panose="02000503000000000000" pitchFamily="2" charset="0"/>
            </a:rPr>
            <a:t>Pensamento Sistêmico</a:t>
          </a:r>
          <a:endParaRPr lang="pt-BR" sz="1600" kern="1200" dirty="0"/>
        </a:p>
      </dsp:txBody>
      <dsp:txXfrm>
        <a:off x="1484269" y="1717308"/>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2141F-F575-415B-9CF8-BB299AC91292}" type="datetimeFigureOut">
              <a:rPr lang="pt-BR" smtClean="0"/>
              <a:t>19/09/2017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7A3CE-02F1-4AAD-97F0-9BF60082EE63}" type="slidenum">
              <a:rPr lang="pt-BR" smtClean="0"/>
              <a:t>‹nº›</a:t>
            </a:fld>
            <a:endParaRPr lang="pt-BR"/>
          </a:p>
        </p:txBody>
      </p:sp>
    </p:spTree>
    <p:extLst>
      <p:ext uri="{BB962C8B-B14F-4D97-AF65-F5344CB8AC3E}">
        <p14:creationId xmlns:p14="http://schemas.microsoft.com/office/powerpoint/2010/main" val="110877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Da antiguidade à vida Moderna, comparando a sociedade com a escola</a:t>
            </a:r>
          </a:p>
          <a:p>
            <a:r>
              <a:rPr lang="pt-BR" sz="1200" kern="1200" dirty="0">
                <a:solidFill>
                  <a:schemeClr val="tx1"/>
                </a:solidFill>
                <a:effectLst/>
                <a:latin typeface="+mn-lt"/>
                <a:ea typeface="+mn-ea"/>
                <a:cs typeface="+mn-cs"/>
              </a:rPr>
              <a:t>Trazendo para o nosso painel uma discussão que muitas vezes ocupou espaço em congressos como este, podemos iniciar fazendo uma comparação da evolução da sociedade com a evolução das escolas no mesmo período, começando pelos tempos mais remotos. </a:t>
            </a: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2</a:t>
            </a:fld>
            <a:endParaRPr lang="pt-BR"/>
          </a:p>
        </p:txBody>
      </p:sp>
    </p:spTree>
    <p:extLst>
      <p:ext uri="{BB962C8B-B14F-4D97-AF65-F5344CB8AC3E}">
        <p14:creationId xmlns:p14="http://schemas.microsoft.com/office/powerpoint/2010/main" val="25159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Aí vem a EAD e tira o manto que esconde o rosto da nossa Educação. Por quê?</a:t>
            </a:r>
          </a:p>
          <a:p>
            <a:r>
              <a:rPr lang="pt-BR" sz="1200" kern="1200" dirty="0">
                <a:solidFill>
                  <a:schemeClr val="tx1"/>
                </a:solidFill>
                <a:effectLst/>
                <a:latin typeface="+mn-lt"/>
                <a:ea typeface="+mn-ea"/>
                <a:cs typeface="+mn-cs"/>
              </a:rPr>
              <a:t>Portanto, não estamos falando de gestão da educação, mas de gestão para a educação. Para que os </a:t>
            </a:r>
            <a:r>
              <a:rPr lang="pt-BR" sz="1200" kern="1200" dirty="0" err="1">
                <a:solidFill>
                  <a:schemeClr val="tx1"/>
                </a:solidFill>
                <a:effectLst/>
                <a:latin typeface="+mn-lt"/>
                <a:ea typeface="+mn-ea"/>
                <a:cs typeface="+mn-cs"/>
              </a:rPr>
              <a:t>PCPs</a:t>
            </a:r>
            <a:r>
              <a:rPr lang="pt-BR" sz="1200" kern="1200" dirty="0">
                <a:solidFill>
                  <a:schemeClr val="tx1"/>
                </a:solidFill>
                <a:effectLst/>
                <a:latin typeface="+mn-lt"/>
                <a:ea typeface="+mn-ea"/>
                <a:cs typeface="+mn-cs"/>
              </a:rPr>
              <a:t> pulem fora das gavetas, sejam estudados e colocados em prática. Projeto é algo feito por alguém ou por um grupo para outros executarem.</a:t>
            </a:r>
          </a:p>
          <a:p>
            <a:r>
              <a:rPr lang="pt-BR" sz="1200" kern="1200" dirty="0">
                <a:solidFill>
                  <a:schemeClr val="tx1"/>
                </a:solidFill>
                <a:effectLst/>
                <a:latin typeface="+mn-lt"/>
                <a:ea typeface="+mn-ea"/>
                <a:cs typeface="+mn-cs"/>
              </a:rPr>
              <a:t>Todos nós que lidamos com EAD, ou aprendemos a importância das atividades meio acertando ou errando, mas aprendemos. E quem não aprender, perece. E os que estão chegando, carregam a tranquilidade de poder ver os passos que já foram trilhados pelos pioneiros deste processo.</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12</a:t>
            </a:fld>
            <a:endParaRPr lang="pt-BR"/>
          </a:p>
        </p:txBody>
      </p:sp>
    </p:spTree>
    <p:extLst>
      <p:ext uri="{BB962C8B-B14F-4D97-AF65-F5344CB8AC3E}">
        <p14:creationId xmlns:p14="http://schemas.microsoft.com/office/powerpoint/2010/main" val="205810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Primeiro Mandamento: Não adaptarás o presencial para EAD. Fazendo isso sua EAD irá andar como um pato, voar como um pato e nadar como um pato</a:t>
            </a:r>
          </a:p>
          <a:p>
            <a:r>
              <a:rPr lang="pt-BR" sz="1200" kern="1200" dirty="0">
                <a:solidFill>
                  <a:schemeClr val="tx1"/>
                </a:solidFill>
                <a:effectLst/>
                <a:latin typeface="+mn-lt"/>
                <a:ea typeface="+mn-ea"/>
                <a:cs typeface="+mn-cs"/>
              </a:rPr>
              <a:t>Segundo Mandamento: Não pensarás como um educador do presencial</a:t>
            </a:r>
          </a:p>
          <a:p>
            <a:r>
              <a:rPr lang="pt-BR" sz="1200" kern="1200" dirty="0">
                <a:solidFill>
                  <a:schemeClr val="tx1"/>
                </a:solidFill>
                <a:effectLst/>
                <a:latin typeface="+mn-lt"/>
                <a:ea typeface="+mn-ea"/>
                <a:cs typeface="+mn-cs"/>
              </a:rPr>
              <a:t>Terceiro Mandamento: Estarás aberto para novas experiências e aprendizagens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É preciso entender que não basta adaptar o sistema de informação usado no presencial</a:t>
            </a:r>
          </a:p>
          <a:p>
            <a:r>
              <a:rPr lang="pt-BR" sz="1200" kern="1200" dirty="0">
                <a:solidFill>
                  <a:schemeClr val="tx1"/>
                </a:solidFill>
                <a:effectLst/>
                <a:latin typeface="+mn-lt"/>
                <a:ea typeface="+mn-ea"/>
                <a:cs typeface="+mn-cs"/>
              </a:rPr>
              <a:t>Não basta colocar as regras do Setor de Registro dentro do computador esperando com isso fazer escala. É preciso fazer novas regras, novos fluxos, nova definição de papeis, novos objetivos e só depois partir para a informatização</a:t>
            </a:r>
          </a:p>
          <a:p>
            <a:r>
              <a:rPr lang="pt-BR" sz="1200" kern="1200" dirty="0">
                <a:solidFill>
                  <a:schemeClr val="tx1"/>
                </a:solidFill>
                <a:effectLst/>
                <a:latin typeface="+mn-lt"/>
                <a:ea typeface="+mn-ea"/>
                <a:cs typeface="+mn-cs"/>
              </a:rPr>
              <a:t>Por quê? Porque o aluno não está fisicamente ali. Tudo tem de funcionar como um perfeito relógio suíço</a:t>
            </a:r>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13</a:t>
            </a:fld>
            <a:endParaRPr lang="pt-BR"/>
          </a:p>
        </p:txBody>
      </p:sp>
    </p:spTree>
    <p:extLst>
      <p:ext uri="{BB962C8B-B14F-4D97-AF65-F5344CB8AC3E}">
        <p14:creationId xmlns:p14="http://schemas.microsoft.com/office/powerpoint/2010/main" val="65748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Alguns exemplos de fluxos que precisam ser criados para EAD</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Documentação de alunos</a:t>
            </a:r>
            <a:endParaRPr lang="pt-BR" sz="1600" kern="1200" dirty="0">
              <a:solidFill>
                <a:schemeClr val="tx1"/>
              </a:solidFill>
              <a:effectLst/>
              <a:latin typeface="+mn-lt"/>
              <a:ea typeface="+mn-ea"/>
              <a:cs typeface="+mn-cs"/>
            </a:endParaRPr>
          </a:p>
          <a:p>
            <a:pPr lvl="2"/>
            <a:r>
              <a:rPr lang="pt-BR" sz="1200" kern="1200" dirty="0">
                <a:solidFill>
                  <a:schemeClr val="tx1"/>
                </a:solidFill>
                <a:effectLst/>
                <a:latin typeface="+mn-lt"/>
                <a:ea typeface="+mn-ea"/>
                <a:cs typeface="+mn-cs"/>
              </a:rPr>
              <a:t>Quais documentos serão exigidos?</a:t>
            </a:r>
            <a:endParaRPr lang="pt-BR" sz="1600" kern="1200" dirty="0">
              <a:solidFill>
                <a:schemeClr val="tx1"/>
              </a:solidFill>
              <a:effectLst/>
              <a:latin typeface="+mn-lt"/>
              <a:ea typeface="+mn-ea"/>
              <a:cs typeface="+mn-cs"/>
            </a:endParaRPr>
          </a:p>
          <a:p>
            <a:pPr lvl="2"/>
            <a:r>
              <a:rPr lang="pt-BR" sz="1200" kern="1200" dirty="0">
                <a:solidFill>
                  <a:schemeClr val="tx1"/>
                </a:solidFill>
                <a:effectLst/>
                <a:latin typeface="+mn-lt"/>
                <a:ea typeface="+mn-ea"/>
                <a:cs typeface="+mn-cs"/>
              </a:rPr>
              <a:t>Como serão enviados? Em papel? Em formato digital?</a:t>
            </a:r>
            <a:endParaRPr lang="pt-BR" sz="1600" kern="1200" dirty="0">
              <a:solidFill>
                <a:schemeClr val="tx1"/>
              </a:solidFill>
              <a:effectLst/>
              <a:latin typeface="+mn-lt"/>
              <a:ea typeface="+mn-ea"/>
              <a:cs typeface="+mn-cs"/>
            </a:endParaRPr>
          </a:p>
          <a:p>
            <a:pPr lvl="2"/>
            <a:r>
              <a:rPr lang="pt-BR" sz="1200" kern="1200" dirty="0">
                <a:solidFill>
                  <a:schemeClr val="tx1"/>
                </a:solidFill>
                <a:effectLst/>
                <a:latin typeface="+mn-lt"/>
                <a:ea typeface="+mn-ea"/>
                <a:cs typeface="+mn-cs"/>
              </a:rPr>
              <a:t>Como será feita a matrícula? Haverá participação dos polos? Farei pela internet?</a:t>
            </a:r>
            <a:endParaRPr lang="pt-BR" sz="1600" kern="1200" dirty="0">
              <a:solidFill>
                <a:schemeClr val="tx1"/>
              </a:solidFill>
              <a:effectLst/>
              <a:latin typeface="+mn-lt"/>
              <a:ea typeface="+mn-ea"/>
              <a:cs typeface="+mn-cs"/>
            </a:endParaRPr>
          </a:p>
          <a:p>
            <a:pPr lvl="2"/>
            <a:r>
              <a:rPr lang="pt-BR" sz="1200" kern="1200" dirty="0">
                <a:solidFill>
                  <a:schemeClr val="tx1"/>
                </a:solidFill>
                <a:effectLst/>
                <a:latin typeface="+mn-lt"/>
                <a:ea typeface="+mn-ea"/>
                <a:cs typeface="+mn-cs"/>
              </a:rPr>
              <a:t>Como os documentos serão conferidos?</a:t>
            </a:r>
            <a:endParaRPr lang="pt-BR" sz="1600" kern="1200" dirty="0">
              <a:solidFill>
                <a:schemeClr val="tx1"/>
              </a:solidFill>
              <a:effectLst/>
              <a:latin typeface="+mn-lt"/>
              <a:ea typeface="+mn-ea"/>
              <a:cs typeface="+mn-cs"/>
            </a:endParaRPr>
          </a:p>
          <a:p>
            <a:pPr lvl="2"/>
            <a:r>
              <a:rPr lang="pt-BR" sz="1200" kern="1200" dirty="0">
                <a:solidFill>
                  <a:schemeClr val="tx1"/>
                </a:solidFill>
                <a:effectLst/>
                <a:latin typeface="+mn-lt"/>
                <a:ea typeface="+mn-ea"/>
                <a:cs typeface="+mn-cs"/>
              </a:rPr>
              <a:t>Como será dado o feedback e cobradas as pendências?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Materiais didáticos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Financeiro Recebimentos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Financeiro Pagamentos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Financeiro Orçamento</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Financeiro Custos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Relações trabalhistas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Captação de novos polos?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Gestão das parcerias</a:t>
            </a:r>
            <a:endParaRPr lang="pt-BR" sz="16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Contratos</a:t>
            </a:r>
          </a:p>
          <a:p>
            <a:pPr lvl="1"/>
            <a:r>
              <a:rPr lang="pt-BR" sz="1200" kern="1200" dirty="0">
                <a:solidFill>
                  <a:schemeClr val="tx1"/>
                </a:solidFill>
                <a:effectLst/>
                <a:latin typeface="+mn-lt"/>
                <a:ea typeface="+mn-ea"/>
                <a:cs typeface="+mn-cs"/>
              </a:rPr>
              <a:t>Capacitação de docentes</a:t>
            </a:r>
          </a:p>
          <a:p>
            <a:pPr lvl="1"/>
            <a:r>
              <a:rPr lang="pt-BR" sz="1200" kern="1200" dirty="0">
                <a:solidFill>
                  <a:schemeClr val="tx1"/>
                </a:solidFill>
                <a:effectLst/>
                <a:latin typeface="+mn-lt"/>
                <a:ea typeface="+mn-ea"/>
                <a:cs typeface="+mn-cs"/>
              </a:rPr>
              <a:t>Capacitação de gestores</a:t>
            </a:r>
          </a:p>
          <a:p>
            <a:pPr lvl="1"/>
            <a:r>
              <a:rPr lang="pt-BR" sz="1200" kern="1200" dirty="0">
                <a:solidFill>
                  <a:schemeClr val="tx1"/>
                </a:solidFill>
                <a:effectLst/>
                <a:latin typeface="+mn-lt"/>
                <a:ea typeface="+mn-ea"/>
                <a:cs typeface="+mn-cs"/>
              </a:rPr>
              <a:t>Capacitação de parceiros e funcionários</a:t>
            </a:r>
          </a:p>
          <a:p>
            <a:pPr lvl="1"/>
            <a:r>
              <a:rPr lang="pt-BR" sz="1200" kern="1200" dirty="0">
                <a:solidFill>
                  <a:schemeClr val="tx1"/>
                </a:solidFill>
                <a:effectLst/>
                <a:latin typeface="+mn-lt"/>
                <a:ea typeface="+mn-ea"/>
                <a:cs typeface="+mn-cs"/>
              </a:rPr>
              <a:t>Tutorias</a:t>
            </a:r>
          </a:p>
          <a:p>
            <a:pPr lvl="1"/>
            <a:r>
              <a:rPr lang="pt-BR" sz="1200" kern="1200" dirty="0">
                <a:solidFill>
                  <a:schemeClr val="tx1"/>
                </a:solidFill>
                <a:effectLst/>
                <a:latin typeface="+mn-lt"/>
                <a:ea typeface="+mn-ea"/>
                <a:cs typeface="+mn-cs"/>
              </a:rPr>
              <a:t>Marketing</a:t>
            </a:r>
          </a:p>
          <a:p>
            <a:pPr lvl="1"/>
            <a:r>
              <a:rPr lang="pt-BR" sz="1200" kern="1200" dirty="0">
                <a:solidFill>
                  <a:schemeClr val="tx1"/>
                </a:solidFill>
                <a:effectLst/>
                <a:latin typeface="+mn-lt"/>
                <a:ea typeface="+mn-ea"/>
                <a:cs typeface="+mn-cs"/>
              </a:rPr>
              <a:t>Comercial. Cumprir metas e saber que está em uma Instituição de Ensino</a:t>
            </a:r>
          </a:p>
          <a:p>
            <a:pPr lvl="1"/>
            <a:r>
              <a:rPr lang="pt-BR" sz="1200" kern="1200" dirty="0">
                <a:solidFill>
                  <a:schemeClr val="tx1"/>
                </a:solidFill>
                <a:effectLst/>
                <a:latin typeface="+mn-lt"/>
                <a:ea typeface="+mn-ea"/>
                <a:cs typeface="+mn-cs"/>
              </a:rPr>
              <a:t>Acadêmica</a:t>
            </a:r>
          </a:p>
          <a:p>
            <a:pPr lvl="2"/>
            <a:r>
              <a:rPr lang="pt-BR" sz="1200" kern="1200" dirty="0">
                <a:solidFill>
                  <a:schemeClr val="tx1"/>
                </a:solidFill>
                <a:effectLst/>
                <a:latin typeface="+mn-lt"/>
                <a:ea typeface="+mn-ea"/>
                <a:cs typeface="+mn-cs"/>
              </a:rPr>
              <a:t>Elaboração dos </a:t>
            </a:r>
            <a:r>
              <a:rPr lang="pt-BR" sz="1200" kern="1200" dirty="0" err="1">
                <a:solidFill>
                  <a:schemeClr val="tx1"/>
                </a:solidFill>
                <a:effectLst/>
                <a:latin typeface="+mn-lt"/>
                <a:ea typeface="+mn-ea"/>
                <a:cs typeface="+mn-cs"/>
              </a:rPr>
              <a:t>PPCs</a:t>
            </a:r>
            <a:endParaRPr lang="pt-BR" sz="1200" kern="1200" dirty="0">
              <a:solidFill>
                <a:schemeClr val="tx1"/>
              </a:solidFill>
              <a:effectLst/>
              <a:latin typeface="+mn-lt"/>
              <a:ea typeface="+mn-ea"/>
              <a:cs typeface="+mn-cs"/>
            </a:endParaRPr>
          </a:p>
          <a:p>
            <a:pPr lvl="3"/>
            <a:r>
              <a:rPr lang="pt-BR" sz="1200" kern="1200" dirty="0">
                <a:solidFill>
                  <a:schemeClr val="tx1"/>
                </a:solidFill>
                <a:effectLst/>
                <a:latin typeface="+mn-lt"/>
                <a:ea typeface="+mn-ea"/>
                <a:cs typeface="+mn-cs"/>
              </a:rPr>
              <a:t>Metodologias ativas</a:t>
            </a:r>
          </a:p>
          <a:p>
            <a:pPr lvl="4"/>
            <a:r>
              <a:rPr lang="pt-BR" sz="1200" kern="1200" dirty="0">
                <a:solidFill>
                  <a:schemeClr val="tx1"/>
                </a:solidFill>
                <a:effectLst/>
                <a:latin typeface="+mn-lt"/>
                <a:ea typeface="+mn-ea"/>
                <a:cs typeface="+mn-cs"/>
              </a:rPr>
              <a:t>Desconstrução dos currículos</a:t>
            </a:r>
          </a:p>
          <a:p>
            <a:pPr lvl="2"/>
            <a:r>
              <a:rPr lang="pt-BR" sz="1200" kern="1200" dirty="0">
                <a:solidFill>
                  <a:schemeClr val="tx1"/>
                </a:solidFill>
                <a:effectLst/>
                <a:latin typeface="+mn-lt"/>
                <a:ea typeface="+mn-ea"/>
                <a:cs typeface="+mn-cs"/>
              </a:rPr>
              <a:t>Regras de progressão</a:t>
            </a:r>
          </a:p>
          <a:p>
            <a:pPr lvl="2"/>
            <a:r>
              <a:rPr lang="pt-BR" sz="1200" kern="1200" dirty="0">
                <a:solidFill>
                  <a:schemeClr val="tx1"/>
                </a:solidFill>
                <a:effectLst/>
                <a:latin typeface="+mn-lt"/>
                <a:ea typeface="+mn-ea"/>
                <a:cs typeface="+mn-cs"/>
              </a:rPr>
              <a:t>Análise de aproveitamentos</a:t>
            </a:r>
          </a:p>
          <a:p>
            <a:pPr lvl="2"/>
            <a:r>
              <a:rPr lang="pt-BR" sz="1200" kern="1200" dirty="0">
                <a:solidFill>
                  <a:schemeClr val="tx1"/>
                </a:solidFill>
                <a:effectLst/>
                <a:latin typeface="+mn-lt"/>
                <a:ea typeface="+mn-ea"/>
                <a:cs typeface="+mn-cs"/>
              </a:rPr>
              <a:t>Atendimento aos alunos</a:t>
            </a:r>
          </a:p>
          <a:p>
            <a:pPr lvl="3"/>
            <a:r>
              <a:rPr lang="pt-BR" sz="1200" kern="1200" dirty="0">
                <a:solidFill>
                  <a:schemeClr val="tx1"/>
                </a:solidFill>
                <a:effectLst/>
                <a:latin typeface="+mn-lt"/>
                <a:ea typeface="+mn-ea"/>
                <a:cs typeface="+mn-cs"/>
              </a:rPr>
              <a:t>Registro</a:t>
            </a:r>
          </a:p>
          <a:p>
            <a:pPr lvl="3"/>
            <a:r>
              <a:rPr lang="pt-BR" sz="1200" kern="1200" dirty="0">
                <a:solidFill>
                  <a:schemeClr val="tx1"/>
                </a:solidFill>
                <a:effectLst/>
                <a:latin typeface="+mn-lt"/>
                <a:ea typeface="+mn-ea"/>
                <a:cs typeface="+mn-cs"/>
              </a:rPr>
              <a:t>Tempo de espera</a:t>
            </a:r>
          </a:p>
          <a:p>
            <a:pPr lvl="2"/>
            <a:r>
              <a:rPr lang="pt-BR" sz="1200" kern="1200" dirty="0">
                <a:solidFill>
                  <a:schemeClr val="tx1"/>
                </a:solidFill>
                <a:effectLst/>
                <a:latin typeface="+mn-lt"/>
                <a:ea typeface="+mn-ea"/>
                <a:cs typeface="+mn-cs"/>
              </a:rPr>
              <a:t>Avaliações</a:t>
            </a:r>
          </a:p>
          <a:p>
            <a:pPr lvl="2"/>
            <a:r>
              <a:rPr lang="pt-BR" sz="1200" kern="1200" dirty="0">
                <a:solidFill>
                  <a:schemeClr val="tx1"/>
                </a:solidFill>
                <a:effectLst/>
                <a:latin typeface="+mn-lt"/>
                <a:ea typeface="+mn-ea"/>
                <a:cs typeface="+mn-cs"/>
              </a:rPr>
              <a:t>Etc.</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14</a:t>
            </a:fld>
            <a:endParaRPr lang="pt-BR"/>
          </a:p>
        </p:txBody>
      </p:sp>
    </p:spTree>
    <p:extLst>
      <p:ext uri="{BB962C8B-B14F-4D97-AF65-F5344CB8AC3E}">
        <p14:creationId xmlns:p14="http://schemas.microsoft.com/office/powerpoint/2010/main" val="184510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Sinergia</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15</a:t>
            </a:fld>
            <a:endParaRPr lang="pt-BR"/>
          </a:p>
        </p:txBody>
      </p:sp>
    </p:spTree>
    <p:extLst>
      <p:ext uri="{BB962C8B-B14F-4D97-AF65-F5344CB8AC3E}">
        <p14:creationId xmlns:p14="http://schemas.microsoft.com/office/powerpoint/2010/main" val="20844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Resumindo, poderíamos usar dezenas de exemplo de boas práticas de Gestão, mas encerro recorrendo a Peter </a:t>
            </a:r>
            <a:r>
              <a:rPr lang="pt-BR" sz="1200" kern="1200" dirty="0" err="1">
                <a:solidFill>
                  <a:schemeClr val="tx1"/>
                </a:solidFill>
                <a:effectLst/>
                <a:latin typeface="+mn-lt"/>
                <a:ea typeface="+mn-ea"/>
                <a:cs typeface="+mn-cs"/>
              </a:rPr>
              <a:t>Senge</a:t>
            </a:r>
            <a:r>
              <a:rPr lang="pt-BR" sz="1200" kern="1200" dirty="0">
                <a:solidFill>
                  <a:schemeClr val="tx1"/>
                </a:solidFill>
                <a:effectLst/>
                <a:latin typeface="+mn-lt"/>
                <a:ea typeface="+mn-ea"/>
                <a:cs typeface="+mn-cs"/>
              </a:rPr>
              <a:t> com as cinco disciplinas do Learning </a:t>
            </a:r>
            <a:r>
              <a:rPr lang="pt-BR" sz="1200" kern="1200" dirty="0" err="1">
                <a:solidFill>
                  <a:schemeClr val="tx1"/>
                </a:solidFill>
                <a:effectLst/>
                <a:latin typeface="+mn-lt"/>
                <a:ea typeface="+mn-ea"/>
                <a:cs typeface="+mn-cs"/>
              </a:rPr>
              <a:t>Organizations</a:t>
            </a:r>
            <a:endParaRPr lang="pt-BR" sz="1200" kern="1200" dirty="0">
              <a:solidFill>
                <a:schemeClr val="tx1"/>
              </a:solidFill>
              <a:effectLst/>
              <a:latin typeface="+mn-lt"/>
              <a:ea typeface="+mn-ea"/>
              <a:cs typeface="+mn-cs"/>
            </a:endParaRPr>
          </a:p>
          <a:p>
            <a:pPr lvl="1"/>
            <a:r>
              <a:rPr lang="pt-BR" sz="1200" kern="1200" dirty="0">
                <a:solidFill>
                  <a:schemeClr val="tx1"/>
                </a:solidFill>
                <a:effectLst/>
                <a:latin typeface="+mn-lt"/>
                <a:ea typeface="+mn-ea"/>
                <a:cs typeface="+mn-cs"/>
              </a:rPr>
              <a:t>Domínio Pessoal</a:t>
            </a:r>
          </a:p>
          <a:p>
            <a:pPr lvl="1"/>
            <a:r>
              <a:rPr lang="pt-BR" sz="1200" kern="1200" dirty="0">
                <a:solidFill>
                  <a:schemeClr val="tx1"/>
                </a:solidFill>
                <a:effectLst/>
                <a:latin typeface="+mn-lt"/>
                <a:ea typeface="+mn-ea"/>
                <a:cs typeface="+mn-cs"/>
              </a:rPr>
              <a:t>Modelos Mentais</a:t>
            </a:r>
          </a:p>
          <a:p>
            <a:pPr lvl="1"/>
            <a:r>
              <a:rPr lang="pt-BR" sz="1200" kern="1200" dirty="0">
                <a:solidFill>
                  <a:schemeClr val="tx1"/>
                </a:solidFill>
                <a:effectLst/>
                <a:latin typeface="+mn-lt"/>
                <a:ea typeface="+mn-ea"/>
                <a:cs typeface="+mn-cs"/>
              </a:rPr>
              <a:t>Visão Compartilhada</a:t>
            </a:r>
          </a:p>
          <a:p>
            <a:pPr lvl="1"/>
            <a:r>
              <a:rPr lang="pt-BR" sz="1200" kern="1200" dirty="0">
                <a:solidFill>
                  <a:schemeClr val="tx1"/>
                </a:solidFill>
                <a:effectLst/>
                <a:latin typeface="+mn-lt"/>
                <a:ea typeface="+mn-ea"/>
                <a:cs typeface="+mn-cs"/>
              </a:rPr>
              <a:t>Aprendizagem em Equipe</a:t>
            </a:r>
          </a:p>
          <a:p>
            <a:pPr lvl="1"/>
            <a:r>
              <a:rPr lang="pt-BR" sz="1200" kern="1200" dirty="0">
                <a:solidFill>
                  <a:schemeClr val="tx1"/>
                </a:solidFill>
                <a:effectLst/>
                <a:latin typeface="+mn-lt"/>
                <a:ea typeface="+mn-ea"/>
                <a:cs typeface="+mn-cs"/>
              </a:rPr>
              <a:t>Pensamento Sistêmico</a:t>
            </a:r>
          </a:p>
          <a:p>
            <a:r>
              <a:rPr lang="pt-BR" sz="1200" kern="1200" dirty="0">
                <a:solidFill>
                  <a:schemeClr val="tx1"/>
                </a:solidFill>
                <a:effectLst/>
                <a:latin typeface="+mn-lt"/>
                <a:ea typeface="+mn-ea"/>
                <a:cs typeface="+mn-cs"/>
              </a:rPr>
              <a:t>Para que as Instituições que ensinam se tornem antes, Instituições que Aprendem</a:t>
            </a:r>
          </a:p>
          <a:p>
            <a:r>
              <a:rPr lang="pt-BR" sz="1200" kern="1200" dirty="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16</a:t>
            </a:fld>
            <a:endParaRPr lang="pt-BR"/>
          </a:p>
        </p:txBody>
      </p:sp>
    </p:spTree>
    <p:extLst>
      <p:ext uri="{BB962C8B-B14F-4D97-AF65-F5344CB8AC3E}">
        <p14:creationId xmlns:p14="http://schemas.microsoft.com/office/powerpoint/2010/main" val="244084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Ao fazer isto, veremos que o </a:t>
            </a:r>
            <a:r>
              <a:rPr lang="pt-BR" sz="1200" i="1" kern="1200" dirty="0" err="1">
                <a:solidFill>
                  <a:schemeClr val="tx1"/>
                </a:solidFill>
                <a:effectLst/>
                <a:latin typeface="+mn-lt"/>
                <a:ea typeface="+mn-ea"/>
                <a:cs typeface="+mn-cs"/>
              </a:rPr>
              <a:t>locus</a:t>
            </a:r>
            <a:r>
              <a:rPr lang="pt-BR" sz="1200" kern="1200" dirty="0">
                <a:solidFill>
                  <a:schemeClr val="tx1"/>
                </a:solidFill>
                <a:effectLst/>
                <a:latin typeface="+mn-lt"/>
                <a:ea typeface="+mn-ea"/>
                <a:cs typeface="+mn-cs"/>
              </a:rPr>
              <a:t> produtor do conhecimento teve comportamento muito diferente da sociedade que com certeza foi por ele influenciada. Vemos na primeira figura uma representação da vida na era pré-industrial, quiçá na idade média. Logo abaixo a representação de uma escola também de um período bem antigo.</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3</a:t>
            </a:fld>
            <a:endParaRPr lang="pt-BR"/>
          </a:p>
        </p:txBody>
      </p:sp>
    </p:spTree>
    <p:extLst>
      <p:ext uri="{BB962C8B-B14F-4D97-AF65-F5344CB8AC3E}">
        <p14:creationId xmlns:p14="http://schemas.microsoft.com/office/powerpoint/2010/main" val="313246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À medida que alcançamos o ambiente que proporcionou a segunda onda de transformação da sociedade, com o Renascimento, o Iluminismo, Revolução Francesa e etc., experimentamos uma radical mudança na sociedade, que vemos representada na terceira figura. Logo abaixo, uma escola do mesmo período. Enquanto que nas figuras superiores notamos facilmente uma grande transformação, nas inferiores, pouca mudança houve.</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4</a:t>
            </a:fld>
            <a:endParaRPr lang="pt-BR"/>
          </a:p>
        </p:txBody>
      </p:sp>
    </p:spTree>
    <p:extLst>
      <p:ext uri="{BB962C8B-B14F-4D97-AF65-F5344CB8AC3E}">
        <p14:creationId xmlns:p14="http://schemas.microsoft.com/office/powerpoint/2010/main" val="327573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Com a chegada da Era do conhecimento, a sociedade experimenta outro grande salto, e por que não dizer uma grande mutação. Nesse mesmo período, vimos as escolas serem informatizadas. Mas pergunto: A mudança nas escolas ocorreu no mesmo nível das transformações sociais?</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5</a:t>
            </a:fld>
            <a:endParaRPr lang="pt-BR"/>
          </a:p>
        </p:txBody>
      </p:sp>
    </p:spTree>
    <p:extLst>
      <p:ext uri="{BB962C8B-B14F-4D97-AF65-F5344CB8AC3E}">
        <p14:creationId xmlns:p14="http://schemas.microsoft.com/office/powerpoint/2010/main" val="174893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 ambiente escolar resolveu acordar. Não que estivesse dormindo, pois foi ele que um dos que mais influenciou as transformações sociais. Mas com certeza, vivemos um despertar, do fundamental ao ensino superior. Nunca se falou tanto em uma verdadeira transformação na comunidade acadêmica.</a:t>
            </a:r>
          </a:p>
          <a:p>
            <a:r>
              <a:rPr lang="pt-BR" sz="1200" kern="1200" dirty="0">
                <a:solidFill>
                  <a:schemeClr val="tx1"/>
                </a:solidFill>
                <a:effectLst/>
                <a:latin typeface="+mn-lt"/>
                <a:ea typeface="+mn-ea"/>
                <a:cs typeface="+mn-cs"/>
              </a:rPr>
              <a:t>Surgem as </a:t>
            </a:r>
            <a:r>
              <a:rPr lang="pt-BR" sz="1200" i="1" kern="1200" dirty="0" err="1">
                <a:solidFill>
                  <a:schemeClr val="tx1"/>
                </a:solidFill>
                <a:effectLst/>
                <a:latin typeface="+mn-lt"/>
                <a:ea typeface="+mn-ea"/>
                <a:cs typeface="+mn-cs"/>
              </a:rPr>
              <a:t>flipped</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classroom</a:t>
            </a:r>
            <a:r>
              <a:rPr lang="pt-BR" sz="1200" kern="1200" dirty="0">
                <a:solidFill>
                  <a:schemeClr val="tx1"/>
                </a:solidFill>
                <a:effectLst/>
                <a:latin typeface="+mn-lt"/>
                <a:ea typeface="+mn-ea"/>
                <a:cs typeface="+mn-cs"/>
              </a:rPr>
              <a:t>, currículos inovadores, aprendizagem colaborativa, aprendizagem adaptativa, </a:t>
            </a:r>
            <a:r>
              <a:rPr lang="pt-BR" sz="1200" i="1" kern="1200" dirty="0" err="1">
                <a:solidFill>
                  <a:schemeClr val="tx1"/>
                </a:solidFill>
                <a:effectLst/>
                <a:latin typeface="+mn-lt"/>
                <a:ea typeface="+mn-ea"/>
                <a:cs typeface="+mn-cs"/>
              </a:rPr>
              <a:t>blended</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learning</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street</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learning</a:t>
            </a:r>
            <a:r>
              <a:rPr lang="pt-BR" sz="1200" kern="1200" dirty="0">
                <a:solidFill>
                  <a:schemeClr val="tx1"/>
                </a:solidFill>
                <a:effectLst/>
                <a:latin typeface="+mn-lt"/>
                <a:ea typeface="+mn-ea"/>
                <a:cs typeface="+mn-cs"/>
              </a:rPr>
              <a:t>, etc.</a:t>
            </a:r>
          </a:p>
          <a:p>
            <a:r>
              <a:rPr lang="pt-BR" sz="1200" kern="1200" dirty="0">
                <a:solidFill>
                  <a:schemeClr val="tx1"/>
                </a:solidFill>
                <a:effectLst/>
                <a:latin typeface="+mn-lt"/>
                <a:ea typeface="+mn-ea"/>
                <a:cs typeface="+mn-cs"/>
              </a:rPr>
              <a:t>Com todas estas novidades, perguntamos: E agora? Agora é só levar isso para todo mundo. Ou seja, fazer escala.</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7</a:t>
            </a:fld>
            <a:endParaRPr lang="pt-BR"/>
          </a:p>
        </p:txBody>
      </p:sp>
    </p:spTree>
    <p:extLst>
      <p:ext uri="{BB962C8B-B14F-4D97-AF65-F5344CB8AC3E}">
        <p14:creationId xmlns:p14="http://schemas.microsoft.com/office/powerpoint/2010/main" val="287031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O que possibilitou à sociedade produzir em escala e com qualidade?</a:t>
            </a:r>
          </a:p>
          <a:p>
            <a:r>
              <a:rPr lang="pt-BR" sz="1200" kern="1200" dirty="0">
                <a:solidFill>
                  <a:schemeClr val="tx1"/>
                </a:solidFill>
                <a:effectLst/>
                <a:latin typeface="+mn-lt"/>
                <a:ea typeface="+mn-ea"/>
                <a:cs typeface="+mn-cs"/>
              </a:rPr>
              <a:t>Podemos dizer que a produção em escala teve início com a Revolução Industrial. Ali surgiram as bases para desenvolver a Administração Científica. Vem o Taylorismo, Fordismo</a:t>
            </a:r>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8</a:t>
            </a:fld>
            <a:endParaRPr lang="pt-BR"/>
          </a:p>
        </p:txBody>
      </p:sp>
    </p:spTree>
    <p:extLst>
      <p:ext uri="{BB962C8B-B14F-4D97-AF65-F5344CB8AC3E}">
        <p14:creationId xmlns:p14="http://schemas.microsoft.com/office/powerpoint/2010/main" val="134208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ênfase nos processos, ênfase nas pessoas, ênfase no ambiente, e assim por diante. </a:t>
            </a:r>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9</a:t>
            </a:fld>
            <a:endParaRPr lang="pt-BR"/>
          </a:p>
        </p:txBody>
      </p:sp>
    </p:spTree>
    <p:extLst>
      <p:ext uri="{BB962C8B-B14F-4D97-AF65-F5344CB8AC3E}">
        <p14:creationId xmlns:p14="http://schemas.microsoft.com/office/powerpoint/2010/main" val="334009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smtClean="0">
                <a:solidFill>
                  <a:schemeClr val="tx1"/>
                </a:solidFill>
                <a:effectLst/>
                <a:latin typeface="+mn-lt"/>
                <a:ea typeface="+mn-ea"/>
                <a:cs typeface="+mn-cs"/>
              </a:rPr>
              <a:t>Mas. o </a:t>
            </a:r>
            <a:r>
              <a:rPr lang="pt-BR" sz="1200" kern="1200" dirty="0">
                <a:solidFill>
                  <a:schemeClr val="tx1"/>
                </a:solidFill>
                <a:effectLst/>
                <a:latin typeface="+mn-lt"/>
                <a:ea typeface="+mn-ea"/>
                <a:cs typeface="+mn-cs"/>
              </a:rPr>
              <a:t>que possibilitou à sociedade produzir em escala e com qualidade?</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Entendo como a grande expressão de sucesso de “Fazer Escala” as empresas multinacionais. Elas representam a ruptura do velho ditado que “o olho do dono engorda o boi.” </a:t>
            </a:r>
          </a:p>
          <a:p>
            <a:r>
              <a:rPr lang="pt-BR" sz="1200" kern="1200" dirty="0">
                <a:solidFill>
                  <a:schemeClr val="tx1"/>
                </a:solidFill>
                <a:effectLst/>
                <a:latin typeface="+mn-lt"/>
                <a:ea typeface="+mn-ea"/>
                <a:cs typeface="+mn-cs"/>
              </a:rPr>
              <a:t>E que possibilitou que as multinacionais surgissem? As bases para a ampla delegação de poderes. A BUROCRACIA.</a:t>
            </a:r>
          </a:p>
          <a:p>
            <a:r>
              <a:rPr lang="pt-BR" sz="1200" kern="1200" dirty="0">
                <a:solidFill>
                  <a:schemeClr val="tx1"/>
                </a:solidFill>
                <a:effectLst/>
                <a:latin typeface="+mn-lt"/>
                <a:ea typeface="+mn-ea"/>
                <a:cs typeface="+mn-cs"/>
              </a:rPr>
              <a:t>Não como a entendemos popularmente, ou seja, amontoado de papeis. Isso, segundo os estudiosos do assunto, é a disfunção da burocracia.</a:t>
            </a:r>
          </a:p>
          <a:p>
            <a:r>
              <a:rPr lang="pt-BR" sz="1200" kern="1200" dirty="0">
                <a:solidFill>
                  <a:schemeClr val="tx1"/>
                </a:solidFill>
                <a:effectLst/>
                <a:latin typeface="+mn-lt"/>
                <a:ea typeface="+mn-ea"/>
                <a:cs typeface="+mn-cs"/>
              </a:rPr>
              <a:t>BUROCRACIA é a formalização de processos visando à racionalidade e a eficiência.</a:t>
            </a:r>
          </a:p>
          <a:p>
            <a:r>
              <a:rPr lang="pt-BR" sz="1200" kern="1200" dirty="0">
                <a:solidFill>
                  <a:schemeClr val="tx1"/>
                </a:solidFill>
                <a:effectLst/>
                <a:latin typeface="+mn-lt"/>
                <a:ea typeface="+mn-ea"/>
                <a:cs typeface="+mn-cs"/>
              </a:rPr>
              <a:t>Sem formalizar, planejar, organizar e controlar, não se faz qualidade com escala.</a:t>
            </a:r>
          </a:p>
          <a:p>
            <a:r>
              <a:rPr lang="pt-BR" sz="1200" kern="1200" dirty="0">
                <a:solidFill>
                  <a:schemeClr val="tx1"/>
                </a:solidFill>
                <a:effectLst/>
                <a:latin typeface="+mn-lt"/>
                <a:ea typeface="+mn-ea"/>
                <a:cs typeface="+mn-cs"/>
              </a:rPr>
              <a:t>Maravilha! Como as escolas são ambientes formais, será muito fácil fazer escala no ensino em todos os níveis. Será?</a:t>
            </a:r>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10</a:t>
            </a:fld>
            <a:endParaRPr lang="pt-BR"/>
          </a:p>
        </p:txBody>
      </p:sp>
    </p:spTree>
    <p:extLst>
      <p:ext uri="{BB962C8B-B14F-4D97-AF65-F5344CB8AC3E}">
        <p14:creationId xmlns:p14="http://schemas.microsoft.com/office/powerpoint/2010/main" val="264014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Aí vem a EAD e tira o manto que esconde o rosto da nossa Educação. Por quê?</a:t>
            </a:r>
          </a:p>
          <a:p>
            <a:r>
              <a:rPr lang="pt-BR" sz="1200" kern="1200" dirty="0" err="1">
                <a:solidFill>
                  <a:schemeClr val="tx1"/>
                </a:solidFill>
                <a:effectLst/>
                <a:latin typeface="+mn-lt"/>
                <a:ea typeface="+mn-ea"/>
                <a:cs typeface="+mn-cs"/>
              </a:rPr>
              <a:t>PPCs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PDIs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PPIs</a:t>
            </a:r>
            <a:r>
              <a:rPr lang="pt-BR" sz="1200" kern="1200" dirty="0">
                <a:solidFill>
                  <a:schemeClr val="tx1"/>
                </a:solidFill>
                <a:effectLst/>
                <a:latin typeface="+mn-lt"/>
                <a:ea typeface="+mn-ea"/>
                <a:cs typeface="+mn-cs"/>
              </a:rPr>
              <a:t> (gaveta ou para mostrar para os organismos reguladores)</a:t>
            </a:r>
          </a:p>
          <a:p>
            <a:r>
              <a:rPr lang="pt-BR" sz="1200" kern="1200" dirty="0">
                <a:solidFill>
                  <a:schemeClr val="tx1"/>
                </a:solidFill>
                <a:effectLst/>
                <a:latin typeface="+mn-lt"/>
                <a:ea typeface="+mn-ea"/>
                <a:cs typeface="+mn-cs"/>
              </a:rPr>
              <a:t>No presencial, um bom professor normalmente supre grande parte da falta de planejamento e gestão de um curso</a:t>
            </a:r>
          </a:p>
          <a:p>
            <a:r>
              <a:rPr lang="pt-BR" sz="1200" kern="1200" dirty="0">
                <a:solidFill>
                  <a:schemeClr val="tx1"/>
                </a:solidFill>
                <a:effectLst/>
                <a:latin typeface="+mn-lt"/>
                <a:ea typeface="+mn-ea"/>
                <a:cs typeface="+mn-cs"/>
              </a:rPr>
              <a:t>Na EAD, uma equipe muito competente, quase nada ajuda se não houver planejamento, gestão e controle da produção. (atividade meio)</a:t>
            </a:r>
          </a:p>
          <a:p>
            <a:r>
              <a:rPr lang="pt-BR" sz="1200" kern="1200" dirty="0">
                <a:solidFill>
                  <a:schemeClr val="tx1"/>
                </a:solidFill>
                <a:effectLst/>
                <a:latin typeface="+mn-lt"/>
                <a:ea typeface="+mn-ea"/>
                <a:cs typeface="+mn-cs"/>
              </a:rPr>
              <a:t>Demérito para a academia? De jeito nenhum. O inverso também é verdadeiro. Na EAD, um bom planejamento e controle da produção sem uma boa área acadêmica, não passa de uma fábrica de diplomas, certificações, ou mesmo de uma produtora de dividendos.</a:t>
            </a:r>
          </a:p>
          <a:p>
            <a:endParaRPr lang="pt-BR" dirty="0"/>
          </a:p>
        </p:txBody>
      </p:sp>
      <p:sp>
        <p:nvSpPr>
          <p:cNvPr id="4" name="Espaço Reservado para Número de Slide 3"/>
          <p:cNvSpPr>
            <a:spLocks noGrp="1"/>
          </p:cNvSpPr>
          <p:nvPr>
            <p:ph type="sldNum" sz="quarter" idx="10"/>
          </p:nvPr>
        </p:nvSpPr>
        <p:spPr/>
        <p:txBody>
          <a:bodyPr/>
          <a:lstStyle/>
          <a:p>
            <a:fld id="{DA47A3CE-02F1-4AAD-97F0-9BF60082EE63}" type="slidenum">
              <a:rPr lang="pt-BR" smtClean="0"/>
              <a:t>11</a:t>
            </a:fld>
            <a:endParaRPr lang="pt-BR"/>
          </a:p>
        </p:txBody>
      </p:sp>
    </p:spTree>
    <p:extLst>
      <p:ext uri="{BB962C8B-B14F-4D97-AF65-F5344CB8AC3E}">
        <p14:creationId xmlns:p14="http://schemas.microsoft.com/office/powerpoint/2010/main" val="399018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9322695-B2D8-4E53-A41B-7AA0A8078D83}"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3861809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9322695-B2D8-4E53-A41B-7AA0A8078D83}"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337499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9322695-B2D8-4E53-A41B-7AA0A8078D83}"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230884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9322695-B2D8-4E53-A41B-7AA0A8078D83}"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1498101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39322695-B2D8-4E53-A41B-7AA0A8078D83}"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282701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9322695-B2D8-4E53-A41B-7AA0A8078D83}" type="datetimeFigureOut">
              <a:rPr lang="pt-BR" smtClean="0"/>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1734270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9322695-B2D8-4E53-A41B-7AA0A8078D83}" type="datetimeFigureOut">
              <a:rPr lang="pt-BR" smtClean="0"/>
              <a:t>19/09/2017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270820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9322695-B2D8-4E53-A41B-7AA0A8078D83}" type="datetimeFigureOut">
              <a:rPr lang="pt-BR" smtClean="0"/>
              <a:t>19/09/2017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10667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9322695-B2D8-4E53-A41B-7AA0A8078D83}" type="datetimeFigureOut">
              <a:rPr lang="pt-BR" smtClean="0"/>
              <a:t>19/09/2017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340819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9322695-B2D8-4E53-A41B-7AA0A8078D83}" type="datetimeFigureOut">
              <a:rPr lang="pt-BR" smtClean="0"/>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3917542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9322695-B2D8-4E53-A41B-7AA0A8078D83}" type="datetimeFigureOut">
              <a:rPr lang="pt-BR" smtClean="0"/>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7A8CC3-FE6E-425A-8C8F-26458E6604AB}" type="slidenum">
              <a:rPr lang="pt-BR" smtClean="0"/>
              <a:t>‹nº›</a:t>
            </a:fld>
            <a:endParaRPr lang="pt-BR"/>
          </a:p>
        </p:txBody>
      </p:sp>
    </p:spTree>
    <p:extLst>
      <p:ext uri="{BB962C8B-B14F-4D97-AF65-F5344CB8AC3E}">
        <p14:creationId xmlns:p14="http://schemas.microsoft.com/office/powerpoint/2010/main" val="3412701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22695-B2D8-4E53-A41B-7AA0A8078D83}" type="datetimeFigureOut">
              <a:rPr lang="pt-BR" smtClean="0"/>
              <a:t>19/09/2017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A8CC3-FE6E-425A-8C8F-26458E6604AB}" type="slidenum">
              <a:rPr lang="pt-BR" smtClean="0"/>
              <a:t>‹nº›</a:t>
            </a:fld>
            <a:endParaRPr lang="pt-BR"/>
          </a:p>
        </p:txBody>
      </p:sp>
    </p:spTree>
    <p:extLst>
      <p:ext uri="{BB962C8B-B14F-4D97-AF65-F5344CB8AC3E}">
        <p14:creationId xmlns:p14="http://schemas.microsoft.com/office/powerpoint/2010/main" val="107788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88F7DFD2-1CC9-4DE8-83F0-D2711158457D}"/>
              </a:ext>
            </a:extLst>
          </p:cNvPr>
          <p:cNvGrpSpPr/>
          <p:nvPr/>
        </p:nvGrpSpPr>
        <p:grpSpPr>
          <a:xfrm>
            <a:off x="12234" y="509848"/>
            <a:ext cx="12192000" cy="2150772"/>
            <a:chOff x="0" y="257577"/>
            <a:chExt cx="12192000" cy="2150772"/>
          </a:xfrm>
        </p:grpSpPr>
        <p:sp>
          <p:nvSpPr>
            <p:cNvPr id="7" name="Retângulo 6">
              <a:extLst>
                <a:ext uri="{FF2B5EF4-FFF2-40B4-BE49-F238E27FC236}">
                  <a16:creationId xmlns:a16="http://schemas.microsoft.com/office/drawing/2014/main" id="{24633395-B279-4A7F-A7EB-D219F8EAA500}"/>
                </a:ext>
              </a:extLst>
            </p:cNvPr>
            <p:cNvSpPr/>
            <p:nvPr/>
          </p:nvSpPr>
          <p:spPr>
            <a:xfrm>
              <a:off x="0" y="257577"/>
              <a:ext cx="12192000" cy="2150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D40753FA-5FD7-4817-AE25-4100F812EA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170" y="355509"/>
              <a:ext cx="6187657" cy="1938509"/>
            </a:xfrm>
            <a:prstGeom prst="rect">
              <a:avLst/>
            </a:prstGeom>
            <a:solidFill>
              <a:srgbClr val="FFFFFF">
                <a:shade val="85000"/>
              </a:srgbClr>
            </a:solidFill>
            <a:ln w="88900" cap="sq">
              <a:solidFill>
                <a:srgbClr val="FFFFFF"/>
              </a:solidFill>
              <a:miter lim="800000"/>
            </a:ln>
            <a:effectLst/>
          </p:spPr>
        </p:pic>
      </p:grpSp>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433" y="6280313"/>
            <a:ext cx="1513602" cy="540239"/>
          </a:xfrm>
          <a:prstGeom prst="rect">
            <a:avLst/>
          </a:prstGeom>
        </p:spPr>
      </p:pic>
      <p:sp>
        <p:nvSpPr>
          <p:cNvPr id="8" name="CaixaDeTexto 7">
            <a:extLst>
              <a:ext uri="{FF2B5EF4-FFF2-40B4-BE49-F238E27FC236}">
                <a16:creationId xmlns:a16="http://schemas.microsoft.com/office/drawing/2014/main" id="{6C38ED3E-3F7B-42B7-AA4B-D7AE63989DC9}"/>
              </a:ext>
            </a:extLst>
          </p:cNvPr>
          <p:cNvSpPr txBox="1"/>
          <p:nvPr/>
        </p:nvSpPr>
        <p:spPr>
          <a:xfrm>
            <a:off x="3538025" y="5326206"/>
            <a:ext cx="5289452" cy="954107"/>
          </a:xfrm>
          <a:prstGeom prst="rect">
            <a:avLst/>
          </a:prstGeom>
          <a:noFill/>
        </p:spPr>
        <p:txBody>
          <a:bodyPr wrap="square" rtlCol="0">
            <a:spAutoFit/>
          </a:bodyPr>
          <a:lstStyle/>
          <a:p>
            <a:pPr algn="ctr"/>
            <a:r>
              <a:rPr lang="pt-BR" sz="2000" b="1" dirty="0">
                <a:solidFill>
                  <a:srgbClr val="3B3C6F"/>
                </a:solidFill>
                <a:latin typeface="Oswald" panose="02000503000000000000" pitchFamily="2" charset="0"/>
              </a:rPr>
              <a:t>Fernando Cesar Marra e Silva</a:t>
            </a:r>
          </a:p>
          <a:p>
            <a:pPr algn="ctr"/>
            <a:r>
              <a:rPr lang="pt-BR" sz="2000" dirty="0">
                <a:solidFill>
                  <a:srgbClr val="3B3C6F"/>
                </a:solidFill>
                <a:latin typeface="Oswald" panose="02000503000000000000" pitchFamily="2" charset="0"/>
              </a:rPr>
              <a:t>proed@uniube.br</a:t>
            </a:r>
          </a:p>
          <a:p>
            <a:endParaRPr lang="pt-BR" sz="1400" dirty="0"/>
          </a:p>
        </p:txBody>
      </p:sp>
      <p:sp>
        <p:nvSpPr>
          <p:cNvPr id="10" name="Retângulo 9">
            <a:extLst>
              <a:ext uri="{FF2B5EF4-FFF2-40B4-BE49-F238E27FC236}">
                <a16:creationId xmlns:a16="http://schemas.microsoft.com/office/drawing/2014/main" id="{7555CD81-BAE4-4299-A00D-1AED8FEB908F}"/>
              </a:ext>
            </a:extLst>
          </p:cNvPr>
          <p:cNvSpPr/>
          <p:nvPr/>
        </p:nvSpPr>
        <p:spPr>
          <a:xfrm>
            <a:off x="745588" y="3269718"/>
            <a:ext cx="10874326" cy="954107"/>
          </a:xfrm>
          <a:prstGeom prst="rect">
            <a:avLst/>
          </a:prstGeom>
        </p:spPr>
        <p:txBody>
          <a:bodyPr wrap="square">
            <a:spAutoFit/>
          </a:bodyPr>
          <a:lstStyle/>
          <a:p>
            <a:pPr algn="ctr"/>
            <a:r>
              <a:rPr lang="pt-BR" sz="2800" b="1" dirty="0">
                <a:solidFill>
                  <a:schemeClr val="accent1">
                    <a:lumMod val="50000"/>
                  </a:schemeClr>
                </a:solidFill>
                <a:latin typeface="Oswald" panose="02000503000000000000" pitchFamily="2" charset="0"/>
              </a:rPr>
              <a:t>A importância da operação na EAD:  Como criar as bases para ofertar EAD com qualidade em escala</a:t>
            </a:r>
          </a:p>
        </p:txBody>
      </p:sp>
    </p:spTree>
    <p:extLst>
      <p:ext uri="{BB962C8B-B14F-4D97-AF65-F5344CB8AC3E}">
        <p14:creationId xmlns:p14="http://schemas.microsoft.com/office/powerpoint/2010/main" val="3288478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1680588"/>
          </a:xfrm>
          <a:prstGeom prst="rect">
            <a:avLst/>
          </a:prstGeom>
        </p:spPr>
        <p:txBody>
          <a:bodyPr wrap="square">
            <a:spAutoFit/>
          </a:bodyPr>
          <a:lstStyle/>
          <a:p>
            <a:pPr>
              <a:lnSpc>
                <a:spcPct val="107000"/>
              </a:lnSpc>
              <a:spcAft>
                <a:spcPts val="800"/>
              </a:spcAft>
            </a:pPr>
            <a:r>
              <a:rPr lang="pt-BR" sz="2800" dirty="0" smtClean="0">
                <a:solidFill>
                  <a:schemeClr val="accent1">
                    <a:lumMod val="50000"/>
                  </a:schemeClr>
                </a:solidFill>
                <a:latin typeface="Oswald Regular" panose="02000503000000000000" pitchFamily="2" charset="0"/>
              </a:rPr>
              <a:t>Mas, o </a:t>
            </a:r>
            <a:r>
              <a:rPr lang="pt-BR" sz="2800" dirty="0">
                <a:solidFill>
                  <a:schemeClr val="accent1">
                    <a:lumMod val="50000"/>
                  </a:schemeClr>
                </a:solidFill>
                <a:latin typeface="Oswald Regular" panose="02000503000000000000" pitchFamily="2" charset="0"/>
              </a:rPr>
              <a:t>que possibilitou à sociedade industrial produzir em escala e com qualidade?</a:t>
            </a:r>
            <a:endParaRPr lang="pt-BR" sz="4000" dirty="0">
              <a:solidFill>
                <a:schemeClr val="accent1">
                  <a:lumMod val="50000"/>
                </a:schemeClr>
              </a:solidFill>
              <a:latin typeface="Oswald Regular" panose="02000503000000000000" pitchFamily="2" charset="0"/>
            </a:endParaRPr>
          </a:p>
          <a:p>
            <a:pPr>
              <a:lnSpc>
                <a:spcPct val="107000"/>
              </a:lnSpc>
              <a:spcAft>
                <a:spcPts val="800"/>
              </a:spcAft>
            </a:pPr>
            <a:endParaRPr lang="pt-BR" sz="2800" dirty="0">
              <a:solidFill>
                <a:schemeClr val="accent1">
                  <a:lumMod val="50000"/>
                </a:schemeClr>
              </a:solidFill>
              <a:latin typeface="Oswald Regular" panose="02000503000000000000" pitchFamily="2" charset="0"/>
              <a:cs typeface="Times New Roman" panose="02020603050405020304" pitchFamily="18" charset="0"/>
            </a:endParaRPr>
          </a:p>
          <a:p>
            <a:pPr lvl="0">
              <a:lnSpc>
                <a:spcPct val="107000"/>
              </a:lnSpc>
              <a:spcAft>
                <a:spcPts val="800"/>
              </a:spcAft>
            </a:pPr>
            <a:endPar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endParaRPr>
          </a:p>
        </p:txBody>
      </p:sp>
      <p:pic>
        <p:nvPicPr>
          <p:cNvPr id="9" name="Imagem 8">
            <a:extLst>
              <a:ext uri="{FF2B5EF4-FFF2-40B4-BE49-F238E27FC236}">
                <a16:creationId xmlns:a16="http://schemas.microsoft.com/office/drawing/2014/main" id="{BEA7E762-8A05-496D-8BD4-885FFFB05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8735">
            <a:off x="1317160" y="1368399"/>
            <a:ext cx="2409825" cy="18954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13" name="Agrupar 12">
            <a:extLst>
              <a:ext uri="{FF2B5EF4-FFF2-40B4-BE49-F238E27FC236}">
                <a16:creationId xmlns:a16="http://schemas.microsoft.com/office/drawing/2014/main" id="{7DEBB497-CCFE-4D13-BFFD-5006059EA4EF}"/>
              </a:ext>
            </a:extLst>
          </p:cNvPr>
          <p:cNvGrpSpPr/>
          <p:nvPr/>
        </p:nvGrpSpPr>
        <p:grpSpPr>
          <a:xfrm>
            <a:off x="4388223" y="500898"/>
            <a:ext cx="4973610" cy="1815238"/>
            <a:chOff x="4388223" y="500898"/>
            <a:chExt cx="4973610" cy="1815238"/>
          </a:xfrm>
          <a:effectLst/>
        </p:grpSpPr>
        <p:sp>
          <p:nvSpPr>
            <p:cNvPr id="8" name="Retângulo 7">
              <a:extLst>
                <a:ext uri="{FF2B5EF4-FFF2-40B4-BE49-F238E27FC236}">
                  <a16:creationId xmlns:a16="http://schemas.microsoft.com/office/drawing/2014/main" id="{C9314702-DA03-4685-BD85-9A4070F97002}"/>
                </a:ext>
              </a:extLst>
            </p:cNvPr>
            <p:cNvSpPr/>
            <p:nvPr/>
          </p:nvSpPr>
          <p:spPr>
            <a:xfrm>
              <a:off x="4388223" y="1792916"/>
              <a:ext cx="2613209"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Multinacionais</a:t>
              </a:r>
            </a:p>
          </p:txBody>
        </p:sp>
        <p:pic>
          <p:nvPicPr>
            <p:cNvPr id="7" name="Imagem 6">
              <a:extLst>
                <a:ext uri="{FF2B5EF4-FFF2-40B4-BE49-F238E27FC236}">
                  <a16:creationId xmlns:a16="http://schemas.microsoft.com/office/drawing/2014/main" id="{18B6B4FE-B13D-42D4-ACCB-9CBB9807DBD7}"/>
                </a:ext>
              </a:extLst>
            </p:cNvPr>
            <p:cNvPicPr>
              <a:picLocks noChangeAspect="1"/>
            </p:cNvPicPr>
            <p:nvPr/>
          </p:nvPicPr>
          <p:blipFill rotWithShape="1">
            <a:blip r:embed="rId5">
              <a:extLst>
                <a:ext uri="{28A0092B-C50C-407E-A947-70E740481C1C}">
                  <a14:useLocalDpi xmlns:a14="http://schemas.microsoft.com/office/drawing/2010/main" val="0"/>
                </a:ext>
              </a:extLst>
            </a:blip>
            <a:srcRect r="73151"/>
            <a:stretch/>
          </p:blipFill>
          <p:spPr>
            <a:xfrm rot="17471436">
              <a:off x="7243366" y="134055"/>
              <a:ext cx="1751623" cy="2485310"/>
            </a:xfrm>
            <a:prstGeom prst="rect">
              <a:avLst/>
            </a:prstGeom>
            <a:ln>
              <a:noFill/>
            </a:ln>
            <a:effectLst>
              <a:outerShdw blurRad="190500" dist="228600" dir="2700000" algn="ctr">
                <a:srgbClr val="000000">
                  <a:alpha val="30000"/>
                </a:srgbClr>
              </a:outerShdw>
            </a:effectLst>
          </p:spPr>
        </p:pic>
      </p:grpSp>
      <p:sp>
        <p:nvSpPr>
          <p:cNvPr id="14" name="Retângulo 13">
            <a:extLst>
              <a:ext uri="{FF2B5EF4-FFF2-40B4-BE49-F238E27FC236}">
                <a16:creationId xmlns:a16="http://schemas.microsoft.com/office/drawing/2014/main" id="{49005F7E-74C5-4A76-8981-B8C38784385B}"/>
              </a:ext>
            </a:extLst>
          </p:cNvPr>
          <p:cNvSpPr/>
          <p:nvPr/>
        </p:nvSpPr>
        <p:spPr>
          <a:xfrm>
            <a:off x="4388223" y="3165333"/>
            <a:ext cx="7189696" cy="954107"/>
          </a:xfrm>
          <a:prstGeom prst="rect">
            <a:avLst/>
          </a:prstGeom>
        </p:spPr>
        <p:txBody>
          <a:bodyPr wrap="square">
            <a:spAutoFit/>
          </a:bodyPr>
          <a:lstStyle/>
          <a:p>
            <a:pPr lvl="0"/>
            <a:r>
              <a:rPr lang="pt-BR" sz="2800" b="1" dirty="0">
                <a:solidFill>
                  <a:schemeClr val="accent1">
                    <a:lumMod val="50000"/>
                  </a:schemeClr>
                </a:solidFill>
                <a:latin typeface="Oswald Regular" panose="02000503000000000000" pitchFamily="2" charset="0"/>
              </a:rPr>
              <a:t>BUROCRACIA:</a:t>
            </a:r>
            <a:r>
              <a:rPr lang="pt-BR" sz="2800" dirty="0">
                <a:solidFill>
                  <a:schemeClr val="accent1">
                    <a:lumMod val="50000"/>
                  </a:schemeClr>
                </a:solidFill>
                <a:latin typeface="Oswald Regular" panose="02000503000000000000" pitchFamily="2" charset="0"/>
              </a:rPr>
              <a:t> Entendida como formalização dos processos visando à racionalidade e à eficiência. </a:t>
            </a:r>
            <a:endParaRPr lang="pt-BR" sz="4000" dirty="0">
              <a:solidFill>
                <a:schemeClr val="accent1">
                  <a:lumMod val="50000"/>
                </a:schemeClr>
              </a:solidFill>
              <a:latin typeface="Oswald Regular" panose="02000503000000000000" pitchFamily="2" charset="0"/>
            </a:endParaRPr>
          </a:p>
        </p:txBody>
      </p:sp>
      <p:sp>
        <p:nvSpPr>
          <p:cNvPr id="15" name="Retângulo 14">
            <a:extLst>
              <a:ext uri="{FF2B5EF4-FFF2-40B4-BE49-F238E27FC236}">
                <a16:creationId xmlns:a16="http://schemas.microsoft.com/office/drawing/2014/main" id="{967CB8D6-060D-4D9E-9DB4-DBAD7AB94491}"/>
              </a:ext>
            </a:extLst>
          </p:cNvPr>
          <p:cNvSpPr/>
          <p:nvPr/>
        </p:nvSpPr>
        <p:spPr>
          <a:xfrm>
            <a:off x="2117909" y="4315936"/>
            <a:ext cx="9061080" cy="954107"/>
          </a:xfrm>
          <a:prstGeom prst="rect">
            <a:avLst/>
          </a:prstGeom>
        </p:spPr>
        <p:txBody>
          <a:bodyPr wrap="square">
            <a:spAutoFit/>
          </a:bodyPr>
          <a:lstStyle/>
          <a:p>
            <a:pPr lvl="0"/>
            <a:r>
              <a:rPr lang="pt-BR" sz="2800" b="1" dirty="0">
                <a:solidFill>
                  <a:schemeClr val="accent1">
                    <a:lumMod val="50000"/>
                  </a:schemeClr>
                </a:solidFill>
                <a:latin typeface="Oswald Regular" panose="02000503000000000000" pitchFamily="2" charset="0"/>
              </a:rPr>
              <a:t>MARAVILHA!!!</a:t>
            </a:r>
            <a:r>
              <a:rPr lang="pt-BR" sz="2800" dirty="0">
                <a:solidFill>
                  <a:schemeClr val="accent1">
                    <a:lumMod val="50000"/>
                  </a:schemeClr>
                </a:solidFill>
                <a:latin typeface="Oswald Regular" panose="02000503000000000000" pitchFamily="2" charset="0"/>
              </a:rPr>
              <a:t> Como as escolas são ambientes formais, será muito fácil fazer escala com qualidade</a:t>
            </a:r>
            <a:r>
              <a:rPr lang="pt-BR" sz="2800" dirty="0" smtClean="0">
                <a:solidFill>
                  <a:schemeClr val="accent1">
                    <a:lumMod val="50000"/>
                  </a:schemeClr>
                </a:solidFill>
                <a:latin typeface="Oswald Regular" panose="02000503000000000000" pitchFamily="2" charset="0"/>
              </a:rPr>
              <a:t>.</a:t>
            </a:r>
            <a:endParaRPr lang="pt-BR" sz="4000" b="1" dirty="0">
              <a:solidFill>
                <a:srgbClr val="FF0000"/>
              </a:solidFill>
              <a:latin typeface="Oswald Regular" panose="02000503000000000000" pitchFamily="2" charset="0"/>
            </a:endParaRPr>
          </a:p>
        </p:txBody>
      </p:sp>
      <p:sp>
        <p:nvSpPr>
          <p:cNvPr id="2" name="Retângulo 1"/>
          <p:cNvSpPr/>
          <p:nvPr/>
        </p:nvSpPr>
        <p:spPr>
          <a:xfrm>
            <a:off x="6362580" y="4742055"/>
            <a:ext cx="1029449" cy="523220"/>
          </a:xfrm>
          <a:prstGeom prst="rect">
            <a:avLst/>
          </a:prstGeom>
        </p:spPr>
        <p:txBody>
          <a:bodyPr wrap="none">
            <a:spAutoFit/>
          </a:bodyPr>
          <a:lstStyle/>
          <a:p>
            <a:pPr lvl="0"/>
            <a:r>
              <a:rPr lang="pt-BR" sz="2800" dirty="0">
                <a:solidFill>
                  <a:schemeClr val="accent1">
                    <a:lumMod val="50000"/>
                  </a:schemeClr>
                </a:solidFill>
                <a:latin typeface="Oswald Regular" panose="02000503000000000000" pitchFamily="2" charset="0"/>
              </a:rPr>
              <a:t> </a:t>
            </a:r>
            <a:r>
              <a:rPr lang="pt-BR" sz="2800" b="1" dirty="0">
                <a:solidFill>
                  <a:srgbClr val="FF0000"/>
                </a:solidFill>
                <a:latin typeface="Oswald Regular" panose="02000503000000000000" pitchFamily="2" charset="0"/>
              </a:rPr>
              <a:t>Será?</a:t>
            </a:r>
            <a:endParaRPr lang="pt-BR" sz="4000" b="1" dirty="0">
              <a:solidFill>
                <a:srgbClr val="FF0000"/>
              </a:solidFill>
              <a:latin typeface="Oswald Regular" panose="02000503000000000000" pitchFamily="2" charset="0"/>
            </a:endParaRPr>
          </a:p>
        </p:txBody>
      </p:sp>
    </p:spTree>
    <p:extLst>
      <p:ext uri="{BB962C8B-B14F-4D97-AF65-F5344CB8AC3E}">
        <p14:creationId xmlns:p14="http://schemas.microsoft.com/office/powerpoint/2010/main" val="27919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406400" y="298513"/>
            <a:ext cx="11576592" cy="532903"/>
          </a:xfrm>
          <a:prstGeom prst="rect">
            <a:avLst/>
          </a:prstGeom>
        </p:spPr>
        <p:txBody>
          <a:bodyPr wrap="square">
            <a:spAutoFit/>
          </a:bodyPr>
          <a:lstStyle/>
          <a:p>
            <a:pPr>
              <a:lnSpc>
                <a:spcPct val="107000"/>
              </a:lnSpc>
              <a:spcAft>
                <a:spcPts val="800"/>
              </a:spcAft>
            </a:pPr>
            <a:r>
              <a:rPr lang="pt-BR" sz="2800" dirty="0">
                <a:solidFill>
                  <a:schemeClr val="accent1">
                    <a:lumMod val="50000"/>
                  </a:schemeClr>
                </a:solidFill>
                <a:latin typeface="Oswald Regular" panose="02000503000000000000" pitchFamily="2" charset="0"/>
              </a:rPr>
              <a:t>Aí vem a EAD e tira o manto que esconde o rosto da nossa Educação. Por quê?</a:t>
            </a:r>
            <a:endParaRPr lang="pt-BR" sz="2800" dirty="0">
              <a:solidFill>
                <a:schemeClr val="accent1">
                  <a:lumMod val="50000"/>
                </a:schemeClr>
              </a:solidFill>
              <a:latin typeface="Oswald Regular" panose="02000503000000000000" pitchFamily="2" charset="0"/>
            </a:endParaRPr>
          </a:p>
        </p:txBody>
      </p:sp>
      <p:sp>
        <p:nvSpPr>
          <p:cNvPr id="17" name="Retângulo 16"/>
          <p:cNvSpPr/>
          <p:nvPr/>
        </p:nvSpPr>
        <p:spPr>
          <a:xfrm>
            <a:off x="406400" y="1583908"/>
            <a:ext cx="11036663"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Somos experts em elaborar </a:t>
            </a:r>
            <a:r>
              <a:rPr lang="pt-BR" sz="2800" dirty="0" err="1">
                <a:solidFill>
                  <a:schemeClr val="accent1">
                    <a:lumMod val="50000"/>
                  </a:schemeClr>
                </a:solidFill>
                <a:latin typeface="Oswald Regular" panose="02000503000000000000" pitchFamily="2" charset="0"/>
              </a:rPr>
              <a:t>PPCs</a:t>
            </a:r>
            <a:r>
              <a:rPr lang="pt-BR" sz="2800" dirty="0">
                <a:solidFill>
                  <a:schemeClr val="accent1">
                    <a:lumMod val="50000"/>
                  </a:schemeClr>
                </a:solidFill>
                <a:latin typeface="Oswald Regular" panose="02000503000000000000" pitchFamily="2" charset="0"/>
              </a:rPr>
              <a:t>, </a:t>
            </a:r>
            <a:r>
              <a:rPr lang="pt-BR" sz="2800" dirty="0" err="1">
                <a:solidFill>
                  <a:schemeClr val="accent1">
                    <a:lumMod val="50000"/>
                  </a:schemeClr>
                </a:solidFill>
                <a:latin typeface="Oswald Regular" panose="02000503000000000000" pitchFamily="2" charset="0"/>
              </a:rPr>
              <a:t>PDIs</a:t>
            </a:r>
            <a:r>
              <a:rPr lang="pt-BR" sz="2800" dirty="0">
                <a:solidFill>
                  <a:schemeClr val="accent1">
                    <a:lumMod val="50000"/>
                  </a:schemeClr>
                </a:solidFill>
                <a:latin typeface="Oswald Regular" panose="02000503000000000000" pitchFamily="2" charset="0"/>
              </a:rPr>
              <a:t>, </a:t>
            </a:r>
            <a:r>
              <a:rPr lang="pt-BR" sz="2800" dirty="0" err="1">
                <a:solidFill>
                  <a:schemeClr val="accent1">
                    <a:lumMod val="50000"/>
                  </a:schemeClr>
                </a:solidFill>
                <a:latin typeface="Oswald Regular" panose="02000503000000000000" pitchFamily="2" charset="0"/>
              </a:rPr>
              <a:t>PPIs</a:t>
            </a:r>
            <a:r>
              <a:rPr lang="pt-BR" sz="2800" dirty="0">
                <a:solidFill>
                  <a:schemeClr val="accent1">
                    <a:lumMod val="50000"/>
                  </a:schemeClr>
                </a:solidFill>
                <a:latin typeface="Oswald Regular" panose="02000503000000000000" pitchFamily="2" charset="0"/>
              </a:rPr>
              <a:t>, que são documentos de planejamento.</a:t>
            </a:r>
            <a:endParaRPr lang="pt-BR" sz="4000" dirty="0">
              <a:solidFill>
                <a:schemeClr val="accent1">
                  <a:lumMod val="50000"/>
                </a:schemeClr>
              </a:solidFill>
              <a:latin typeface="Oswald Regular" panose="02000503000000000000" pitchFamily="2" charset="0"/>
            </a:endParaRPr>
          </a:p>
        </p:txBody>
      </p:sp>
      <p:sp>
        <p:nvSpPr>
          <p:cNvPr id="18" name="Retângulo 17"/>
          <p:cNvSpPr/>
          <p:nvPr/>
        </p:nvSpPr>
        <p:spPr>
          <a:xfrm>
            <a:off x="5402764" y="2823718"/>
            <a:ext cx="6484429"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Singularidade entre o PRESENCIAL X EAD</a:t>
            </a:r>
            <a:endParaRPr lang="pt-BR" sz="4000" dirty="0">
              <a:solidFill>
                <a:schemeClr val="accent1">
                  <a:lumMod val="50000"/>
                </a:schemeClr>
              </a:solidFill>
              <a:latin typeface="Oswald Regular" panose="02000503000000000000" pitchFamily="2" charset="0"/>
            </a:endParaRPr>
          </a:p>
        </p:txBody>
      </p:sp>
      <p:sp>
        <p:nvSpPr>
          <p:cNvPr id="19" name="Retângulo 18"/>
          <p:cNvSpPr/>
          <p:nvPr/>
        </p:nvSpPr>
        <p:spPr>
          <a:xfrm>
            <a:off x="1156062" y="3382933"/>
            <a:ext cx="7635241" cy="461665"/>
          </a:xfrm>
          <a:prstGeom prst="rect">
            <a:avLst/>
          </a:prstGeom>
        </p:spPr>
        <p:txBody>
          <a:bodyPr wrap="square">
            <a:spAutoFit/>
          </a:bodyPr>
          <a:lstStyle/>
          <a:p>
            <a:pPr lvl="0"/>
            <a:r>
              <a:rPr lang="pt-BR" sz="2400" dirty="0">
                <a:solidFill>
                  <a:schemeClr val="accent2">
                    <a:lumMod val="50000"/>
                  </a:schemeClr>
                </a:solidFill>
                <a:latin typeface="Oswald Regular" panose="02000503000000000000" pitchFamily="2" charset="0"/>
              </a:rPr>
              <a:t>Um bom professor pode resolver até falta de planejamento</a:t>
            </a:r>
            <a:endParaRPr lang="pt-BR" sz="3600" dirty="0">
              <a:solidFill>
                <a:schemeClr val="accent2">
                  <a:lumMod val="50000"/>
                </a:schemeClr>
              </a:solidFill>
              <a:latin typeface="Oswald Regular" panose="02000503000000000000" pitchFamily="2" charset="0"/>
            </a:endParaRPr>
          </a:p>
        </p:txBody>
      </p:sp>
      <p:sp>
        <p:nvSpPr>
          <p:cNvPr id="20" name="Retângulo 19"/>
          <p:cNvSpPr/>
          <p:nvPr/>
        </p:nvSpPr>
        <p:spPr>
          <a:xfrm>
            <a:off x="9225836" y="3368005"/>
            <a:ext cx="806447"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SIM</a:t>
            </a:r>
            <a:endParaRPr lang="pt-BR" sz="4000" dirty="0">
              <a:solidFill>
                <a:schemeClr val="accent1">
                  <a:lumMod val="50000"/>
                </a:schemeClr>
              </a:solidFill>
              <a:latin typeface="Oswald Regular" panose="02000503000000000000" pitchFamily="2" charset="0"/>
            </a:endParaRPr>
          </a:p>
        </p:txBody>
      </p:sp>
      <p:sp>
        <p:nvSpPr>
          <p:cNvPr id="21" name="Retângulo 20"/>
          <p:cNvSpPr/>
          <p:nvPr/>
        </p:nvSpPr>
        <p:spPr>
          <a:xfrm>
            <a:off x="10841277" y="3363649"/>
            <a:ext cx="941420"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NÃO</a:t>
            </a:r>
            <a:endParaRPr lang="pt-BR" sz="4000" dirty="0">
              <a:solidFill>
                <a:schemeClr val="accent1">
                  <a:lumMod val="50000"/>
                </a:schemeClr>
              </a:solidFill>
              <a:latin typeface="Oswald Regular" panose="02000503000000000000" pitchFamily="2" charset="0"/>
            </a:endParaRPr>
          </a:p>
        </p:txBody>
      </p:sp>
      <p:sp>
        <p:nvSpPr>
          <p:cNvPr id="2" name="Retângulo Arredondado 1"/>
          <p:cNvSpPr/>
          <p:nvPr/>
        </p:nvSpPr>
        <p:spPr>
          <a:xfrm>
            <a:off x="6779623" y="4297680"/>
            <a:ext cx="2819379" cy="1058091"/>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Oswald Regular" panose="02000503000000000000" pitchFamily="2" charset="0"/>
              </a:rPr>
              <a:t>DEMÉRITO PARA OS PROFESSORES ?</a:t>
            </a:r>
          </a:p>
        </p:txBody>
      </p:sp>
      <p:sp>
        <p:nvSpPr>
          <p:cNvPr id="23" name="Retângulo 22"/>
          <p:cNvSpPr/>
          <p:nvPr/>
        </p:nvSpPr>
        <p:spPr>
          <a:xfrm>
            <a:off x="7427512" y="3189478"/>
            <a:ext cx="387360" cy="3154710"/>
          </a:xfrm>
          <a:prstGeom prst="rect">
            <a:avLst/>
          </a:prstGeom>
        </p:spPr>
        <p:txBody>
          <a:bodyPr wrap="square">
            <a:spAutoFit/>
          </a:bodyPr>
          <a:lstStyle/>
          <a:p>
            <a:pPr lvl="0"/>
            <a:r>
              <a:rPr lang="pt-BR" sz="19900" dirty="0">
                <a:solidFill>
                  <a:schemeClr val="accent1">
                    <a:lumMod val="50000"/>
                  </a:schemeClr>
                </a:solidFill>
                <a:effectLst>
                  <a:outerShdw blurRad="38100" dist="38100" dir="2700000" algn="tl">
                    <a:srgbClr val="000000">
                      <a:alpha val="43137"/>
                    </a:srgbClr>
                  </a:outerShdw>
                </a:effectLst>
              </a:rPr>
              <a:t>X</a:t>
            </a:r>
            <a:endParaRPr lang="pt-BR" sz="34400" dirty="0">
              <a:solidFill>
                <a:schemeClr val="accent1">
                  <a:lumMod val="50000"/>
                </a:schemeClr>
              </a:solidFill>
              <a:effectLst>
                <a:outerShdw blurRad="38100" dist="38100" dir="2700000" algn="tl">
                  <a:srgbClr val="000000">
                    <a:alpha val="43137"/>
                  </a:srgbClr>
                </a:outerShdw>
              </a:effectLst>
            </a:endParaRPr>
          </a:p>
        </p:txBody>
      </p:sp>
      <p:sp>
        <p:nvSpPr>
          <p:cNvPr id="3" name="Botão de ação: Personalizar 2">
            <a:hlinkClick r:id="rId3" action="ppaction://hlinksldjump" highlightClick="1"/>
          </p:cNvPr>
          <p:cNvSpPr/>
          <p:nvPr/>
        </p:nvSpPr>
        <p:spPr>
          <a:xfrm>
            <a:off x="11105673" y="5414938"/>
            <a:ext cx="412627" cy="448748"/>
          </a:xfrm>
          <a:prstGeom prst="actionButtonBlank">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Oswald Regular" panose="02000503000000000000" pitchFamily="2" charset="0"/>
              </a:rPr>
              <a:t>9</a:t>
            </a:r>
            <a:endParaRPr lang="pt-BR" b="1" dirty="0">
              <a:latin typeface="Oswald Regular" panose="02000503000000000000" pitchFamily="2" charset="0"/>
            </a:endParaRPr>
          </a:p>
        </p:txBody>
      </p:sp>
      <p:pic>
        <p:nvPicPr>
          <p:cNvPr id="24" name="Imagem 23">
            <a:extLst>
              <a:ext uri="{FF2B5EF4-FFF2-40B4-BE49-F238E27FC236}">
                <a16:creationId xmlns:a16="http://schemas.microsoft.com/office/drawing/2014/main" id="{7A773384-BE3F-41C2-9116-4B2E004AB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25" name="Conector reto 24">
            <a:extLst>
              <a:ext uri="{FF2B5EF4-FFF2-40B4-BE49-F238E27FC236}">
                <a16:creationId xmlns:a16="http://schemas.microsoft.com/office/drawing/2014/main" id="{897E0767-46F0-4045-ACC1-DA4F2D21190F}"/>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864FC088-7CDD-4A2A-8214-313790025DBC}"/>
              </a:ext>
            </a:extLst>
          </p:cNvPr>
          <p:cNvPicPr>
            <a:picLocks noChangeAspect="1"/>
          </p:cNvPicPr>
          <p:nvPr/>
        </p:nvPicPr>
        <p:blipFill rotWithShape="1">
          <a:blip r:embed="rId5">
            <a:extLst>
              <a:ext uri="{28A0092B-C50C-407E-A947-70E740481C1C}">
                <a14:useLocalDpi xmlns:a14="http://schemas.microsoft.com/office/drawing/2010/main" val="0"/>
              </a:ext>
            </a:extLst>
          </a:blip>
          <a:srcRect l="71718"/>
          <a:stretch/>
        </p:blipFill>
        <p:spPr>
          <a:xfrm rot="983028">
            <a:off x="9768899" y="3481995"/>
            <a:ext cx="1187977" cy="1600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23922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281355" y="1612625"/>
            <a:ext cx="5321160" cy="954107"/>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Não estamos falando da importância da Gestão da Educação</a:t>
            </a:r>
            <a:endParaRPr lang="pt-BR" sz="4000" dirty="0">
              <a:solidFill>
                <a:schemeClr val="accent1">
                  <a:lumMod val="50000"/>
                </a:schemeClr>
              </a:solidFill>
              <a:latin typeface="Oswald Regular" panose="02000503000000000000" pitchFamily="2" charset="0"/>
            </a:endParaRPr>
          </a:p>
        </p:txBody>
      </p:sp>
      <p:sp>
        <p:nvSpPr>
          <p:cNvPr id="24" name="Retângulo 23"/>
          <p:cNvSpPr/>
          <p:nvPr/>
        </p:nvSpPr>
        <p:spPr>
          <a:xfrm>
            <a:off x="2941935" y="1997345"/>
            <a:ext cx="935449" cy="923330"/>
          </a:xfrm>
          <a:prstGeom prst="rect">
            <a:avLst/>
          </a:prstGeom>
        </p:spPr>
        <p:txBody>
          <a:bodyPr wrap="square">
            <a:spAutoFit/>
          </a:bodyPr>
          <a:lstStyle/>
          <a:p>
            <a:pPr lvl="0"/>
            <a:r>
              <a:rPr lang="pt-BR" sz="5400" dirty="0">
                <a:solidFill>
                  <a:srgbClr val="C00000"/>
                </a:solidFill>
                <a:effectLst>
                  <a:outerShdw blurRad="38100" dist="38100" dir="2700000" algn="tl">
                    <a:srgbClr val="000000">
                      <a:alpha val="43137"/>
                    </a:srgbClr>
                  </a:outerShdw>
                </a:effectLst>
                <a:latin typeface="Oswald Regular" panose="02000503000000000000" pitchFamily="2" charset="0"/>
              </a:rPr>
              <a:t>X</a:t>
            </a:r>
            <a:endParaRPr lang="pt-BR" sz="11500" dirty="0">
              <a:solidFill>
                <a:srgbClr val="C00000"/>
              </a:solidFill>
              <a:effectLst>
                <a:outerShdw blurRad="38100" dist="38100" dir="2700000" algn="tl">
                  <a:srgbClr val="000000">
                    <a:alpha val="43137"/>
                  </a:srgbClr>
                </a:outerShdw>
              </a:effectLst>
              <a:latin typeface="Oswald Regular" panose="02000503000000000000" pitchFamily="2" charset="0"/>
            </a:endParaRPr>
          </a:p>
        </p:txBody>
      </p:sp>
      <p:sp>
        <p:nvSpPr>
          <p:cNvPr id="25" name="Retângulo 24"/>
          <p:cNvSpPr/>
          <p:nvPr/>
        </p:nvSpPr>
        <p:spPr>
          <a:xfrm>
            <a:off x="281353" y="3336372"/>
            <a:ext cx="5219561" cy="954107"/>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Estamos falando da importância de Gestão </a:t>
            </a:r>
            <a:r>
              <a:rPr lang="pt-BR" sz="2800" dirty="0">
                <a:solidFill>
                  <a:schemeClr val="accent2"/>
                </a:solidFill>
                <a:latin typeface="Oswald Regular" panose="02000503000000000000" pitchFamily="2" charset="0"/>
              </a:rPr>
              <a:t>PARA A</a:t>
            </a:r>
            <a:r>
              <a:rPr lang="pt-BR" sz="2800" dirty="0">
                <a:solidFill>
                  <a:schemeClr val="accent1">
                    <a:lumMod val="50000"/>
                  </a:schemeClr>
                </a:solidFill>
                <a:latin typeface="Oswald Regular" panose="02000503000000000000" pitchFamily="2" charset="0"/>
              </a:rPr>
              <a:t> Educação</a:t>
            </a:r>
            <a:endParaRPr lang="pt-BR" sz="4000" dirty="0">
              <a:solidFill>
                <a:schemeClr val="accent1">
                  <a:lumMod val="50000"/>
                </a:schemeClr>
              </a:solidFill>
              <a:latin typeface="Oswald Regular" panose="02000503000000000000" pitchFamily="2" charset="0"/>
            </a:endParaRPr>
          </a:p>
        </p:txBody>
      </p:sp>
      <p:sp>
        <p:nvSpPr>
          <p:cNvPr id="26" name="Retângulo 25"/>
          <p:cNvSpPr/>
          <p:nvPr/>
        </p:nvSpPr>
        <p:spPr>
          <a:xfrm>
            <a:off x="2697453" y="4325361"/>
            <a:ext cx="387360" cy="1569660"/>
          </a:xfrm>
          <a:prstGeom prst="rect">
            <a:avLst/>
          </a:prstGeom>
        </p:spPr>
        <p:txBody>
          <a:bodyPr wrap="square">
            <a:spAutoFit/>
          </a:bodyPr>
          <a:lstStyle/>
          <a:p>
            <a:pPr lvl="0"/>
            <a:r>
              <a:rPr lang="pt-BR" sz="9600" dirty="0">
                <a:solidFill>
                  <a:srgbClr val="C00000"/>
                </a:solidFill>
                <a:latin typeface="Oswald Regular" panose="02000503000000000000" pitchFamily="2" charset="0"/>
              </a:rPr>
              <a:t>?</a:t>
            </a:r>
            <a:endParaRPr lang="pt-BR" sz="34400" dirty="0">
              <a:solidFill>
                <a:srgbClr val="C00000"/>
              </a:solidFill>
              <a:latin typeface="Oswald Regular" panose="02000503000000000000" pitchFamily="2" charset="0"/>
            </a:endParaRPr>
          </a:p>
        </p:txBody>
      </p:sp>
      <p:pic>
        <p:nvPicPr>
          <p:cNvPr id="22" name="Imagem 21">
            <a:extLst>
              <a:ext uri="{FF2B5EF4-FFF2-40B4-BE49-F238E27FC236}">
                <a16:creationId xmlns:a16="http://schemas.microsoft.com/office/drawing/2014/main" id="{FA6137A5-20F0-479E-AB3B-90DCD84D0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23" name="Conector reto 22">
            <a:extLst>
              <a:ext uri="{FF2B5EF4-FFF2-40B4-BE49-F238E27FC236}">
                <a16:creationId xmlns:a16="http://schemas.microsoft.com/office/drawing/2014/main" id="{E507AA6E-094C-4C5E-A999-5562AC1FC10C}"/>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D3217B29-17B2-4471-B0E2-7E1ED7E9A4E8}"/>
              </a:ext>
            </a:extLst>
          </p:cNvPr>
          <p:cNvGraphicFramePr/>
          <p:nvPr>
            <p:extLst>
              <p:ext uri="{D42A27DB-BD31-4B8C-83A1-F6EECF244321}">
                <p14:modId xmlns:p14="http://schemas.microsoft.com/office/powerpoint/2010/main" val="701119928"/>
              </p:ext>
            </p:extLst>
          </p:nvPr>
        </p:nvGraphicFramePr>
        <p:xfrm>
          <a:off x="4436777" y="711200"/>
          <a:ext cx="7755223" cy="5170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tângulo 9"/>
          <p:cNvSpPr/>
          <p:nvPr/>
        </p:nvSpPr>
        <p:spPr>
          <a:xfrm>
            <a:off x="406400" y="298513"/>
            <a:ext cx="11576592" cy="532903"/>
          </a:xfrm>
          <a:prstGeom prst="rect">
            <a:avLst/>
          </a:prstGeom>
        </p:spPr>
        <p:txBody>
          <a:bodyPr wrap="square">
            <a:spAutoFit/>
          </a:bodyPr>
          <a:lstStyle/>
          <a:p>
            <a:pPr>
              <a:lnSpc>
                <a:spcPct val="107000"/>
              </a:lnSpc>
              <a:spcAft>
                <a:spcPts val="800"/>
              </a:spcAft>
            </a:pPr>
            <a:r>
              <a:rPr lang="pt-BR" sz="2800" dirty="0">
                <a:solidFill>
                  <a:schemeClr val="accent1">
                    <a:lumMod val="50000"/>
                  </a:schemeClr>
                </a:solidFill>
                <a:latin typeface="Oswald Regular" panose="02000503000000000000" pitchFamily="2" charset="0"/>
              </a:rPr>
              <a:t>Aí vem a EAD e tira o manto que esconde o rosto da nossa Educação. Por quê?</a:t>
            </a:r>
            <a:endParaRPr lang="pt-BR" sz="2800" dirty="0">
              <a:solidFill>
                <a:schemeClr val="accent1">
                  <a:lumMod val="50000"/>
                </a:schemeClr>
              </a:solidFill>
              <a:latin typeface="Oswald Regular" panose="02000503000000000000" pitchFamily="2" charset="0"/>
            </a:endParaRPr>
          </a:p>
        </p:txBody>
      </p:sp>
    </p:spTree>
    <p:extLst>
      <p:ext uri="{BB962C8B-B14F-4D97-AF65-F5344CB8AC3E}">
        <p14:creationId xmlns:p14="http://schemas.microsoft.com/office/powerpoint/2010/main" val="323923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26" grpId="1"/>
      <p:bldGraphic spid="2" grpId="0">
        <p:bldAsOne/>
      </p:bldGraphic>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953915"/>
          </a:xfrm>
          <a:prstGeom prst="rect">
            <a:avLst/>
          </a:prstGeom>
        </p:spPr>
        <p:txBody>
          <a:bodyPr wrap="square">
            <a:spAutoFit/>
          </a:bodyPr>
          <a:lstStyle/>
          <a:p>
            <a:r>
              <a:rPr lang="pt-BR" sz="2800" dirty="0">
                <a:solidFill>
                  <a:schemeClr val="accent1">
                    <a:lumMod val="50000"/>
                  </a:schemeClr>
                </a:solidFill>
                <a:latin typeface="Oswald Regular" panose="02000503000000000000" pitchFamily="2" charset="0"/>
              </a:rPr>
              <a:t>Como criar as bases para ofertar EAD com qualidade em escala</a:t>
            </a:r>
          </a:p>
          <a:p>
            <a:pPr lvl="0">
              <a:lnSpc>
                <a:spcPct val="107000"/>
              </a:lnSpc>
              <a:spcAft>
                <a:spcPts val="800"/>
              </a:spcAft>
            </a:pPr>
            <a:endPar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endParaRPr>
          </a:p>
        </p:txBody>
      </p:sp>
      <p:pic>
        <p:nvPicPr>
          <p:cNvPr id="9" name="Imagem 8">
            <a:extLst>
              <a:ext uri="{FF2B5EF4-FFF2-40B4-BE49-F238E27FC236}">
                <a16:creationId xmlns:a16="http://schemas.microsoft.com/office/drawing/2014/main" id="{210EC43D-AB25-4BB9-A1B1-27621AA47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39454">
            <a:off x="10200946" y="1467744"/>
            <a:ext cx="1367653" cy="136765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Imagem 13">
            <a:extLst>
              <a:ext uri="{FF2B5EF4-FFF2-40B4-BE49-F238E27FC236}">
                <a16:creationId xmlns:a16="http://schemas.microsoft.com/office/drawing/2014/main" id="{903DDCF4-1108-484A-A2E6-02F7FA3EA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93573">
            <a:off x="10202744" y="3466318"/>
            <a:ext cx="1233487" cy="820830"/>
          </a:xfrm>
          <a:prstGeom prst="rect">
            <a:avLst/>
          </a:prstGeom>
        </p:spPr>
      </p:pic>
      <p:grpSp>
        <p:nvGrpSpPr>
          <p:cNvPr id="2" name="Agrupar 1"/>
          <p:cNvGrpSpPr/>
          <p:nvPr/>
        </p:nvGrpSpPr>
        <p:grpSpPr>
          <a:xfrm>
            <a:off x="641593" y="1418180"/>
            <a:ext cx="9285919" cy="4233601"/>
            <a:chOff x="641593" y="1418180"/>
            <a:chExt cx="9285919" cy="4233601"/>
          </a:xfrm>
        </p:grpSpPr>
        <p:sp>
          <p:nvSpPr>
            <p:cNvPr id="4" name="Forma Livre 3"/>
            <p:cNvSpPr/>
            <p:nvPr/>
          </p:nvSpPr>
          <p:spPr>
            <a:xfrm>
              <a:off x="641593" y="1418180"/>
              <a:ext cx="9285919" cy="748800"/>
            </a:xfrm>
            <a:custGeom>
              <a:avLst/>
              <a:gdLst>
                <a:gd name="connsiteX0" fmla="*/ 0 w 9285919"/>
                <a:gd name="connsiteY0" fmla="*/ 124802 h 748800"/>
                <a:gd name="connsiteX1" fmla="*/ 124802 w 9285919"/>
                <a:gd name="connsiteY1" fmla="*/ 0 h 748800"/>
                <a:gd name="connsiteX2" fmla="*/ 9161117 w 9285919"/>
                <a:gd name="connsiteY2" fmla="*/ 0 h 748800"/>
                <a:gd name="connsiteX3" fmla="*/ 9285919 w 9285919"/>
                <a:gd name="connsiteY3" fmla="*/ 124802 h 748800"/>
                <a:gd name="connsiteX4" fmla="*/ 9285919 w 9285919"/>
                <a:gd name="connsiteY4" fmla="*/ 623998 h 748800"/>
                <a:gd name="connsiteX5" fmla="*/ 9161117 w 9285919"/>
                <a:gd name="connsiteY5" fmla="*/ 748800 h 748800"/>
                <a:gd name="connsiteX6" fmla="*/ 124802 w 9285919"/>
                <a:gd name="connsiteY6" fmla="*/ 748800 h 748800"/>
                <a:gd name="connsiteX7" fmla="*/ 0 w 9285919"/>
                <a:gd name="connsiteY7" fmla="*/ 623998 h 748800"/>
                <a:gd name="connsiteX8" fmla="*/ 0 w 9285919"/>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19" h="748800">
                  <a:moveTo>
                    <a:pt x="0" y="124802"/>
                  </a:moveTo>
                  <a:cubicBezTo>
                    <a:pt x="0" y="55876"/>
                    <a:pt x="55876" y="0"/>
                    <a:pt x="124802" y="0"/>
                  </a:cubicBezTo>
                  <a:lnTo>
                    <a:pt x="9161117" y="0"/>
                  </a:lnTo>
                  <a:cubicBezTo>
                    <a:pt x="9230043" y="0"/>
                    <a:pt x="9285919" y="55876"/>
                    <a:pt x="9285919" y="124802"/>
                  </a:cubicBezTo>
                  <a:lnTo>
                    <a:pt x="9285919" y="623998"/>
                  </a:lnTo>
                  <a:cubicBezTo>
                    <a:pt x="9285919" y="692924"/>
                    <a:pt x="9230043" y="748800"/>
                    <a:pt x="9161117" y="748800"/>
                  </a:cubicBezTo>
                  <a:lnTo>
                    <a:pt x="124802" y="748800"/>
                  </a:lnTo>
                  <a:cubicBezTo>
                    <a:pt x="55876" y="748800"/>
                    <a:pt x="0" y="692924"/>
                    <a:pt x="0" y="623998"/>
                  </a:cubicBezTo>
                  <a:lnTo>
                    <a:pt x="0" y="1248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3233" tIns="143233" rIns="143233" bIns="143233" numCol="1" spcCol="1270" anchor="ctr" anchorCtr="0">
              <a:noAutofit/>
            </a:bodyPr>
            <a:lstStyle/>
            <a:p>
              <a:pPr lvl="0" algn="l" defTabSz="1244600">
                <a:lnSpc>
                  <a:spcPct val="90000"/>
                </a:lnSpc>
                <a:spcBef>
                  <a:spcPct val="0"/>
                </a:spcBef>
                <a:spcAft>
                  <a:spcPct val="35000"/>
                </a:spcAft>
              </a:pPr>
              <a:r>
                <a:rPr lang="pt-BR" sz="2800" kern="1200" dirty="0">
                  <a:latin typeface="Oswald Regular" panose="02000503000000000000" pitchFamily="2" charset="0"/>
                </a:rPr>
                <a:t>1º Mandamento</a:t>
              </a:r>
            </a:p>
          </p:txBody>
        </p:sp>
        <p:sp>
          <p:nvSpPr>
            <p:cNvPr id="7" name="Forma Livre 6"/>
            <p:cNvSpPr/>
            <p:nvPr/>
          </p:nvSpPr>
          <p:spPr>
            <a:xfrm>
              <a:off x="641593" y="2166981"/>
              <a:ext cx="9285919" cy="662400"/>
            </a:xfrm>
            <a:custGeom>
              <a:avLst/>
              <a:gdLst>
                <a:gd name="connsiteX0" fmla="*/ 0 w 9285919"/>
                <a:gd name="connsiteY0" fmla="*/ 0 h 662400"/>
                <a:gd name="connsiteX1" fmla="*/ 9285919 w 9285919"/>
                <a:gd name="connsiteY1" fmla="*/ 0 h 662400"/>
                <a:gd name="connsiteX2" fmla="*/ 9285919 w 9285919"/>
                <a:gd name="connsiteY2" fmla="*/ 662400 h 662400"/>
                <a:gd name="connsiteX3" fmla="*/ 0 w 9285919"/>
                <a:gd name="connsiteY3" fmla="*/ 662400 h 662400"/>
                <a:gd name="connsiteX4" fmla="*/ 0 w 9285919"/>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5919" h="662400">
                  <a:moveTo>
                    <a:pt x="0" y="0"/>
                  </a:moveTo>
                  <a:lnTo>
                    <a:pt x="9285919" y="0"/>
                  </a:lnTo>
                  <a:lnTo>
                    <a:pt x="9285919"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48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t-BR" sz="2000" kern="1200">
                  <a:effectLst/>
                  <a:latin typeface="Oswald Regular" panose="02000503000000000000" pitchFamily="2" charset="0"/>
                </a:rPr>
                <a:t>Não adaptarás o presencial para EAD</a:t>
              </a:r>
              <a:endParaRPr lang="pt-BR" sz="2000" kern="1200" dirty="0">
                <a:effectLst/>
                <a:latin typeface="Oswald Regular" panose="02000503000000000000" pitchFamily="2" charset="0"/>
              </a:endParaRPr>
            </a:p>
          </p:txBody>
        </p:sp>
        <p:sp>
          <p:nvSpPr>
            <p:cNvPr id="8" name="Forma Livre 7"/>
            <p:cNvSpPr/>
            <p:nvPr/>
          </p:nvSpPr>
          <p:spPr>
            <a:xfrm>
              <a:off x="641593" y="2829381"/>
              <a:ext cx="9285919" cy="748800"/>
            </a:xfrm>
            <a:custGeom>
              <a:avLst/>
              <a:gdLst>
                <a:gd name="connsiteX0" fmla="*/ 0 w 9285919"/>
                <a:gd name="connsiteY0" fmla="*/ 124802 h 748800"/>
                <a:gd name="connsiteX1" fmla="*/ 124802 w 9285919"/>
                <a:gd name="connsiteY1" fmla="*/ 0 h 748800"/>
                <a:gd name="connsiteX2" fmla="*/ 9161117 w 9285919"/>
                <a:gd name="connsiteY2" fmla="*/ 0 h 748800"/>
                <a:gd name="connsiteX3" fmla="*/ 9285919 w 9285919"/>
                <a:gd name="connsiteY3" fmla="*/ 124802 h 748800"/>
                <a:gd name="connsiteX4" fmla="*/ 9285919 w 9285919"/>
                <a:gd name="connsiteY4" fmla="*/ 623998 h 748800"/>
                <a:gd name="connsiteX5" fmla="*/ 9161117 w 9285919"/>
                <a:gd name="connsiteY5" fmla="*/ 748800 h 748800"/>
                <a:gd name="connsiteX6" fmla="*/ 124802 w 9285919"/>
                <a:gd name="connsiteY6" fmla="*/ 748800 h 748800"/>
                <a:gd name="connsiteX7" fmla="*/ 0 w 9285919"/>
                <a:gd name="connsiteY7" fmla="*/ 623998 h 748800"/>
                <a:gd name="connsiteX8" fmla="*/ 0 w 9285919"/>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19" h="748800">
                  <a:moveTo>
                    <a:pt x="0" y="124802"/>
                  </a:moveTo>
                  <a:cubicBezTo>
                    <a:pt x="0" y="55876"/>
                    <a:pt x="55876" y="0"/>
                    <a:pt x="124802" y="0"/>
                  </a:cubicBezTo>
                  <a:lnTo>
                    <a:pt x="9161117" y="0"/>
                  </a:lnTo>
                  <a:cubicBezTo>
                    <a:pt x="9230043" y="0"/>
                    <a:pt x="9285919" y="55876"/>
                    <a:pt x="9285919" y="124802"/>
                  </a:cubicBezTo>
                  <a:lnTo>
                    <a:pt x="9285919" y="623998"/>
                  </a:lnTo>
                  <a:cubicBezTo>
                    <a:pt x="9285919" y="692924"/>
                    <a:pt x="9230043" y="748800"/>
                    <a:pt x="9161117" y="748800"/>
                  </a:cubicBezTo>
                  <a:lnTo>
                    <a:pt x="124802" y="748800"/>
                  </a:lnTo>
                  <a:cubicBezTo>
                    <a:pt x="55876" y="748800"/>
                    <a:pt x="0" y="692924"/>
                    <a:pt x="0" y="623998"/>
                  </a:cubicBezTo>
                  <a:lnTo>
                    <a:pt x="0" y="124802"/>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43233" tIns="143233" rIns="143233" bIns="143233" numCol="1" spcCol="1270" anchor="ctr" anchorCtr="0">
              <a:noAutofit/>
            </a:bodyPr>
            <a:lstStyle/>
            <a:p>
              <a:pPr lvl="0" algn="l" defTabSz="1244600">
                <a:lnSpc>
                  <a:spcPct val="90000"/>
                </a:lnSpc>
                <a:spcBef>
                  <a:spcPct val="0"/>
                </a:spcBef>
                <a:spcAft>
                  <a:spcPct val="35000"/>
                </a:spcAft>
              </a:pPr>
              <a:r>
                <a:rPr lang="pt-BR" sz="2800" kern="1200" dirty="0">
                  <a:latin typeface="Oswald Regular" panose="02000503000000000000" pitchFamily="2" charset="0"/>
                </a:rPr>
                <a:t>2º Mandamento</a:t>
              </a:r>
              <a:endParaRPr lang="pt-BR" sz="2800" kern="1200" dirty="0"/>
            </a:p>
          </p:txBody>
        </p:sp>
        <p:sp>
          <p:nvSpPr>
            <p:cNvPr id="10" name="Forma Livre 9"/>
            <p:cNvSpPr/>
            <p:nvPr/>
          </p:nvSpPr>
          <p:spPr>
            <a:xfrm>
              <a:off x="641593" y="3578181"/>
              <a:ext cx="9285919" cy="662400"/>
            </a:xfrm>
            <a:custGeom>
              <a:avLst/>
              <a:gdLst>
                <a:gd name="connsiteX0" fmla="*/ 0 w 9285919"/>
                <a:gd name="connsiteY0" fmla="*/ 0 h 662400"/>
                <a:gd name="connsiteX1" fmla="*/ 9285919 w 9285919"/>
                <a:gd name="connsiteY1" fmla="*/ 0 h 662400"/>
                <a:gd name="connsiteX2" fmla="*/ 9285919 w 9285919"/>
                <a:gd name="connsiteY2" fmla="*/ 662400 h 662400"/>
                <a:gd name="connsiteX3" fmla="*/ 0 w 9285919"/>
                <a:gd name="connsiteY3" fmla="*/ 662400 h 662400"/>
                <a:gd name="connsiteX4" fmla="*/ 0 w 9285919"/>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5919" h="662400">
                  <a:moveTo>
                    <a:pt x="0" y="0"/>
                  </a:moveTo>
                  <a:lnTo>
                    <a:pt x="9285919" y="0"/>
                  </a:lnTo>
                  <a:lnTo>
                    <a:pt x="9285919"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48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t-BR" sz="2000" kern="1200">
                  <a:effectLst/>
                  <a:latin typeface="Oswald Regular" panose="02000503000000000000" pitchFamily="2" charset="0"/>
                </a:rPr>
                <a:t>Não pensarás como educador do presencial</a:t>
              </a:r>
              <a:endParaRPr lang="pt-BR" sz="2000" kern="1200" dirty="0">
                <a:effectLst/>
                <a:latin typeface="Oswald Regular" panose="02000503000000000000" pitchFamily="2" charset="0"/>
              </a:endParaRPr>
            </a:p>
          </p:txBody>
        </p:sp>
        <p:sp>
          <p:nvSpPr>
            <p:cNvPr id="12" name="Forma Livre 11"/>
            <p:cNvSpPr/>
            <p:nvPr/>
          </p:nvSpPr>
          <p:spPr>
            <a:xfrm>
              <a:off x="641593" y="4240581"/>
              <a:ext cx="9285919" cy="748800"/>
            </a:xfrm>
            <a:custGeom>
              <a:avLst/>
              <a:gdLst>
                <a:gd name="connsiteX0" fmla="*/ 0 w 9285919"/>
                <a:gd name="connsiteY0" fmla="*/ 124802 h 748800"/>
                <a:gd name="connsiteX1" fmla="*/ 124802 w 9285919"/>
                <a:gd name="connsiteY1" fmla="*/ 0 h 748800"/>
                <a:gd name="connsiteX2" fmla="*/ 9161117 w 9285919"/>
                <a:gd name="connsiteY2" fmla="*/ 0 h 748800"/>
                <a:gd name="connsiteX3" fmla="*/ 9285919 w 9285919"/>
                <a:gd name="connsiteY3" fmla="*/ 124802 h 748800"/>
                <a:gd name="connsiteX4" fmla="*/ 9285919 w 9285919"/>
                <a:gd name="connsiteY4" fmla="*/ 623998 h 748800"/>
                <a:gd name="connsiteX5" fmla="*/ 9161117 w 9285919"/>
                <a:gd name="connsiteY5" fmla="*/ 748800 h 748800"/>
                <a:gd name="connsiteX6" fmla="*/ 124802 w 9285919"/>
                <a:gd name="connsiteY6" fmla="*/ 748800 h 748800"/>
                <a:gd name="connsiteX7" fmla="*/ 0 w 9285919"/>
                <a:gd name="connsiteY7" fmla="*/ 623998 h 748800"/>
                <a:gd name="connsiteX8" fmla="*/ 0 w 9285919"/>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5919" h="748800">
                  <a:moveTo>
                    <a:pt x="0" y="124802"/>
                  </a:moveTo>
                  <a:cubicBezTo>
                    <a:pt x="0" y="55876"/>
                    <a:pt x="55876" y="0"/>
                    <a:pt x="124802" y="0"/>
                  </a:cubicBezTo>
                  <a:lnTo>
                    <a:pt x="9161117" y="0"/>
                  </a:lnTo>
                  <a:cubicBezTo>
                    <a:pt x="9230043" y="0"/>
                    <a:pt x="9285919" y="55876"/>
                    <a:pt x="9285919" y="124802"/>
                  </a:cubicBezTo>
                  <a:lnTo>
                    <a:pt x="9285919" y="623998"/>
                  </a:lnTo>
                  <a:cubicBezTo>
                    <a:pt x="9285919" y="692924"/>
                    <a:pt x="9230043" y="748800"/>
                    <a:pt x="9161117" y="748800"/>
                  </a:cubicBezTo>
                  <a:lnTo>
                    <a:pt x="124802" y="748800"/>
                  </a:lnTo>
                  <a:cubicBezTo>
                    <a:pt x="55876" y="748800"/>
                    <a:pt x="0" y="692924"/>
                    <a:pt x="0" y="623998"/>
                  </a:cubicBezTo>
                  <a:lnTo>
                    <a:pt x="0" y="124802"/>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43233" tIns="143233" rIns="143233" bIns="143233" numCol="1" spcCol="1270" anchor="ctr" anchorCtr="0">
              <a:noAutofit/>
            </a:bodyPr>
            <a:lstStyle/>
            <a:p>
              <a:pPr lvl="0" algn="l" defTabSz="1244600">
                <a:lnSpc>
                  <a:spcPct val="90000"/>
                </a:lnSpc>
                <a:spcBef>
                  <a:spcPct val="0"/>
                </a:spcBef>
                <a:spcAft>
                  <a:spcPct val="35000"/>
                </a:spcAft>
              </a:pPr>
              <a:r>
                <a:rPr lang="pt-BR" sz="2800" kern="1200" dirty="0">
                  <a:latin typeface="Oswald Regular" panose="02000503000000000000" pitchFamily="2" charset="0"/>
                </a:rPr>
                <a:t>3º Mandamento</a:t>
              </a:r>
              <a:endParaRPr lang="pt-BR" sz="2800" kern="1200" dirty="0"/>
            </a:p>
          </p:txBody>
        </p:sp>
        <p:sp>
          <p:nvSpPr>
            <p:cNvPr id="13" name="Forma Livre 12"/>
            <p:cNvSpPr/>
            <p:nvPr/>
          </p:nvSpPr>
          <p:spPr>
            <a:xfrm>
              <a:off x="641593" y="4989381"/>
              <a:ext cx="9285919" cy="662400"/>
            </a:xfrm>
            <a:custGeom>
              <a:avLst/>
              <a:gdLst>
                <a:gd name="connsiteX0" fmla="*/ 0 w 9285919"/>
                <a:gd name="connsiteY0" fmla="*/ 0 h 662400"/>
                <a:gd name="connsiteX1" fmla="*/ 9285919 w 9285919"/>
                <a:gd name="connsiteY1" fmla="*/ 0 h 662400"/>
                <a:gd name="connsiteX2" fmla="*/ 9285919 w 9285919"/>
                <a:gd name="connsiteY2" fmla="*/ 662400 h 662400"/>
                <a:gd name="connsiteX3" fmla="*/ 0 w 9285919"/>
                <a:gd name="connsiteY3" fmla="*/ 662400 h 662400"/>
                <a:gd name="connsiteX4" fmla="*/ 0 w 9285919"/>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5919" h="662400">
                  <a:moveTo>
                    <a:pt x="0" y="0"/>
                  </a:moveTo>
                  <a:lnTo>
                    <a:pt x="9285919" y="0"/>
                  </a:lnTo>
                  <a:lnTo>
                    <a:pt x="9285919"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48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t-BR" sz="2000" u="none" kern="1200" dirty="0">
                  <a:effectLst/>
                  <a:latin typeface="Oswald Regular" panose="02000503000000000000" pitchFamily="2" charset="0"/>
                </a:rPr>
                <a:t>Estarás aberto para novas experiências e aprendizagens</a:t>
              </a:r>
            </a:p>
          </p:txBody>
        </p:sp>
      </p:grpSp>
      <p:grpSp>
        <p:nvGrpSpPr>
          <p:cNvPr id="31" name="Agrupar 30">
            <a:extLst>
              <a:ext uri="{FF2B5EF4-FFF2-40B4-BE49-F238E27FC236}">
                <a16:creationId xmlns:a16="http://schemas.microsoft.com/office/drawing/2014/main" id="{E88E4469-3AC1-4487-AD08-48B956C58D9D}"/>
              </a:ext>
            </a:extLst>
          </p:cNvPr>
          <p:cNvGrpSpPr/>
          <p:nvPr/>
        </p:nvGrpSpPr>
        <p:grpSpPr>
          <a:xfrm>
            <a:off x="6768895" y="1020854"/>
            <a:ext cx="5581005" cy="4496640"/>
            <a:chOff x="6780977" y="1204686"/>
            <a:chExt cx="5581005" cy="4496640"/>
          </a:xfrm>
        </p:grpSpPr>
        <p:sp>
          <p:nvSpPr>
            <p:cNvPr id="17" name="Retângulo 16">
              <a:extLst>
                <a:ext uri="{FF2B5EF4-FFF2-40B4-BE49-F238E27FC236}">
                  <a16:creationId xmlns:a16="http://schemas.microsoft.com/office/drawing/2014/main" id="{341551B3-3F8E-4BA8-AEFE-1623E8C93D70}"/>
                </a:ext>
              </a:extLst>
            </p:cNvPr>
            <p:cNvSpPr/>
            <p:nvPr/>
          </p:nvSpPr>
          <p:spPr>
            <a:xfrm>
              <a:off x="6850743" y="1204686"/>
              <a:ext cx="5123543" cy="4496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a:extLst>
                <a:ext uri="{FF2B5EF4-FFF2-40B4-BE49-F238E27FC236}">
                  <a16:creationId xmlns:a16="http://schemas.microsoft.com/office/drawing/2014/main" id="{4E0AB252-389F-4681-A256-F9F900CCD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8312" y="2530506"/>
              <a:ext cx="2818962" cy="2695911"/>
            </a:xfrm>
            <a:prstGeom prst="rect">
              <a:avLst/>
            </a:prstGeom>
          </p:spPr>
        </p:pic>
        <p:sp>
          <p:nvSpPr>
            <p:cNvPr id="19" name="Retângulo Arredondado 2">
              <a:extLst>
                <a:ext uri="{FF2B5EF4-FFF2-40B4-BE49-F238E27FC236}">
                  <a16:creationId xmlns:a16="http://schemas.microsoft.com/office/drawing/2014/main" id="{F6B56CA9-29F7-4111-8BCA-58992B5F1437}"/>
                </a:ext>
              </a:extLst>
            </p:cNvPr>
            <p:cNvSpPr/>
            <p:nvPr/>
          </p:nvSpPr>
          <p:spPr>
            <a:xfrm>
              <a:off x="8384434" y="1383913"/>
              <a:ext cx="2474258" cy="72614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accent1">
                      <a:lumMod val="50000"/>
                    </a:schemeClr>
                  </a:solidFill>
                  <a:latin typeface="Oswald Regular" panose="02000503000000000000" pitchFamily="2" charset="0"/>
                </a:rPr>
                <a:t>NÃO BASTA INFORMATIZAR</a:t>
              </a:r>
            </a:p>
          </p:txBody>
        </p:sp>
        <p:sp>
          <p:nvSpPr>
            <p:cNvPr id="20" name="Retângulo Arredondado 32">
              <a:extLst>
                <a:ext uri="{FF2B5EF4-FFF2-40B4-BE49-F238E27FC236}">
                  <a16:creationId xmlns:a16="http://schemas.microsoft.com/office/drawing/2014/main" id="{AB2D5924-EE4D-4EA6-AEC3-888A4A8D67ED}"/>
                </a:ext>
              </a:extLst>
            </p:cNvPr>
            <p:cNvSpPr/>
            <p:nvPr/>
          </p:nvSpPr>
          <p:spPr>
            <a:xfrm>
              <a:off x="6780977" y="2295675"/>
              <a:ext cx="2474258" cy="72614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accent1">
                      <a:lumMod val="50000"/>
                    </a:schemeClr>
                  </a:solidFill>
                  <a:latin typeface="Oswald Regular" panose="02000503000000000000" pitchFamily="2" charset="0"/>
                </a:rPr>
                <a:t>NOVA FORMA DE PENSAR</a:t>
              </a:r>
            </a:p>
          </p:txBody>
        </p:sp>
        <p:sp>
          <p:nvSpPr>
            <p:cNvPr id="21" name="Retângulo Arredondado 33">
              <a:extLst>
                <a:ext uri="{FF2B5EF4-FFF2-40B4-BE49-F238E27FC236}">
                  <a16:creationId xmlns:a16="http://schemas.microsoft.com/office/drawing/2014/main" id="{3E07AB29-E0AD-432B-92BF-D1765B57CBA8}"/>
                </a:ext>
              </a:extLst>
            </p:cNvPr>
            <p:cNvSpPr/>
            <p:nvPr/>
          </p:nvSpPr>
          <p:spPr>
            <a:xfrm>
              <a:off x="7025770" y="4359732"/>
              <a:ext cx="2474258" cy="72614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accent1">
                      <a:lumMod val="50000"/>
                    </a:schemeClr>
                  </a:solidFill>
                  <a:latin typeface="Oswald Regular" panose="02000503000000000000" pitchFamily="2" charset="0"/>
                </a:rPr>
                <a:t>NOVAS REGRAS</a:t>
              </a:r>
            </a:p>
          </p:txBody>
        </p:sp>
        <p:sp>
          <p:nvSpPr>
            <p:cNvPr id="22" name="Retângulo Arredondado 34">
              <a:extLst>
                <a:ext uri="{FF2B5EF4-FFF2-40B4-BE49-F238E27FC236}">
                  <a16:creationId xmlns:a16="http://schemas.microsoft.com/office/drawing/2014/main" id="{2AB06A64-5E2F-4CAA-972C-760BB2A7BA8C}"/>
                </a:ext>
              </a:extLst>
            </p:cNvPr>
            <p:cNvSpPr/>
            <p:nvPr/>
          </p:nvSpPr>
          <p:spPr>
            <a:xfrm>
              <a:off x="9887724" y="2119366"/>
              <a:ext cx="2474258" cy="72614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accent1">
                      <a:lumMod val="50000"/>
                    </a:schemeClr>
                  </a:solidFill>
                  <a:latin typeface="Oswald Regular" panose="02000503000000000000" pitchFamily="2" charset="0"/>
                </a:rPr>
                <a:t>NOVOS FLUXOS</a:t>
              </a:r>
            </a:p>
          </p:txBody>
        </p:sp>
        <p:sp>
          <p:nvSpPr>
            <p:cNvPr id="23" name="Retângulo Arredondado 36">
              <a:extLst>
                <a:ext uri="{FF2B5EF4-FFF2-40B4-BE49-F238E27FC236}">
                  <a16:creationId xmlns:a16="http://schemas.microsoft.com/office/drawing/2014/main" id="{FC2E702E-BAE4-40A7-BED8-E1EBB9C205D2}"/>
                </a:ext>
              </a:extLst>
            </p:cNvPr>
            <p:cNvSpPr/>
            <p:nvPr/>
          </p:nvSpPr>
          <p:spPr>
            <a:xfrm>
              <a:off x="9778144" y="4623748"/>
              <a:ext cx="2474258" cy="72614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accent1">
                      <a:lumMod val="50000"/>
                    </a:schemeClr>
                  </a:solidFill>
                  <a:latin typeface="Oswald Regular" panose="02000503000000000000" pitchFamily="2" charset="0"/>
                </a:rPr>
                <a:t>AUTOMATIZAR O MÁXIMO</a:t>
              </a:r>
            </a:p>
          </p:txBody>
        </p:sp>
        <p:pic>
          <p:nvPicPr>
            <p:cNvPr id="24" name="Imagem 23">
              <a:extLst>
                <a:ext uri="{FF2B5EF4-FFF2-40B4-BE49-F238E27FC236}">
                  <a16:creationId xmlns:a16="http://schemas.microsoft.com/office/drawing/2014/main" id="{36E669C1-3041-4641-9BCE-57406E0E4C44}"/>
                </a:ext>
              </a:extLst>
            </p:cNvPr>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71718"/>
            <a:stretch/>
          </p:blipFill>
          <p:spPr>
            <a:xfrm rot="983028">
              <a:off x="8481864" y="3760668"/>
              <a:ext cx="638537" cy="860106"/>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25" name="Imagem 24">
              <a:extLst>
                <a:ext uri="{FF2B5EF4-FFF2-40B4-BE49-F238E27FC236}">
                  <a16:creationId xmlns:a16="http://schemas.microsoft.com/office/drawing/2014/main" id="{7AA63A5B-7B43-495F-AEF0-045F3DC9AF5E}"/>
                </a:ext>
              </a:extLst>
            </p:cNvPr>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71718"/>
            <a:stretch/>
          </p:blipFill>
          <p:spPr>
            <a:xfrm rot="6596919">
              <a:off x="7854209" y="2680260"/>
              <a:ext cx="638537" cy="860106"/>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26" name="Imagem 25">
              <a:extLst>
                <a:ext uri="{FF2B5EF4-FFF2-40B4-BE49-F238E27FC236}">
                  <a16:creationId xmlns:a16="http://schemas.microsoft.com/office/drawing/2014/main" id="{6D67DF30-61E0-4B1F-A2C4-785208539C57}"/>
                </a:ext>
              </a:extLst>
            </p:cNvPr>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71718"/>
            <a:stretch/>
          </p:blipFill>
          <p:spPr>
            <a:xfrm rot="7972723">
              <a:off x="9324776" y="1903579"/>
              <a:ext cx="638537" cy="860106"/>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27" name="Imagem 26">
              <a:extLst>
                <a:ext uri="{FF2B5EF4-FFF2-40B4-BE49-F238E27FC236}">
                  <a16:creationId xmlns:a16="http://schemas.microsoft.com/office/drawing/2014/main" id="{5DEFF5A9-B188-44BD-81B9-C20CA91005C2}"/>
                </a:ext>
              </a:extLst>
            </p:cNvPr>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71718"/>
            <a:stretch/>
          </p:blipFill>
          <p:spPr>
            <a:xfrm rot="16373118" flipH="1">
              <a:off x="10651765" y="2489545"/>
              <a:ext cx="727015" cy="891392"/>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28" name="Imagem 27">
              <a:extLst>
                <a:ext uri="{FF2B5EF4-FFF2-40B4-BE49-F238E27FC236}">
                  <a16:creationId xmlns:a16="http://schemas.microsoft.com/office/drawing/2014/main" id="{FCDA60EF-846E-4932-914C-89E87C4A1CE7}"/>
                </a:ext>
              </a:extLst>
            </p:cNvPr>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71718"/>
            <a:stretch/>
          </p:blipFill>
          <p:spPr>
            <a:xfrm rot="18361474" flipH="1">
              <a:off x="10633767" y="3565445"/>
              <a:ext cx="727015" cy="891392"/>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29" name="Imagem 28">
              <a:extLst>
                <a:ext uri="{FF2B5EF4-FFF2-40B4-BE49-F238E27FC236}">
                  <a16:creationId xmlns:a16="http://schemas.microsoft.com/office/drawing/2014/main" id="{20C79F74-27B6-491F-A1D4-839B72B40339}"/>
                </a:ext>
              </a:extLst>
            </p:cNvPr>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71718"/>
            <a:stretch/>
          </p:blipFill>
          <p:spPr>
            <a:xfrm rot="605660" flipH="1">
              <a:off x="9974096" y="3948936"/>
              <a:ext cx="727015" cy="891392"/>
            </a:xfrm>
            <a:prstGeom prst="rect">
              <a:avLst/>
            </a:prstGeom>
            <a:ln>
              <a:noFill/>
            </a:ln>
            <a:effectLst/>
            <a:scene3d>
              <a:camera prst="orthographicFront">
                <a:rot lat="0" lon="0" rev="0"/>
              </a:camera>
              <a:lightRig rig="glow" dir="t">
                <a:rot lat="0" lon="0" rev="4800000"/>
              </a:lightRig>
            </a:scene3d>
            <a:sp3d prstMaterial="matte">
              <a:bevelT w="127000" h="63500"/>
            </a:sp3d>
          </p:spPr>
        </p:pic>
      </p:grpSp>
    </p:spTree>
    <p:extLst>
      <p:ext uri="{BB962C8B-B14F-4D97-AF65-F5344CB8AC3E}">
        <p14:creationId xmlns:p14="http://schemas.microsoft.com/office/powerpoint/2010/main" val="3805245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435429" y="220135"/>
            <a:ext cx="11194864" cy="523220"/>
          </a:xfrm>
          <a:prstGeom prst="rect">
            <a:avLst/>
          </a:prstGeom>
        </p:spPr>
        <p:txBody>
          <a:bodyPr wrap="square">
            <a:spAutoFit/>
          </a:bodyPr>
          <a:lstStyle/>
          <a:p>
            <a:r>
              <a:rPr lang="pt-BR" sz="2800" dirty="0">
                <a:solidFill>
                  <a:schemeClr val="accent1">
                    <a:lumMod val="50000"/>
                  </a:schemeClr>
                </a:solidFill>
                <a:latin typeface="Oswald Regular" panose="02000503000000000000" pitchFamily="2" charset="0"/>
              </a:rPr>
              <a:t>Como criar as bases para ofertar EAD com qualidade em escala</a:t>
            </a:r>
          </a:p>
        </p:txBody>
      </p:sp>
      <p:sp>
        <p:nvSpPr>
          <p:cNvPr id="17" name="Retângulo 16"/>
          <p:cNvSpPr/>
          <p:nvPr/>
        </p:nvSpPr>
        <p:spPr>
          <a:xfrm>
            <a:off x="1566640" y="1583908"/>
            <a:ext cx="9876423"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Alguns exemplos de fluxos que precisam ser criados para EAD</a:t>
            </a:r>
            <a:endParaRPr lang="pt-BR" sz="4000" dirty="0">
              <a:solidFill>
                <a:schemeClr val="accent1">
                  <a:lumMod val="50000"/>
                </a:schemeClr>
              </a:solidFill>
              <a:latin typeface="Oswald Regular" panose="02000503000000000000" pitchFamily="2" charset="0"/>
            </a:endParaRPr>
          </a:p>
        </p:txBody>
      </p:sp>
      <p:sp>
        <p:nvSpPr>
          <p:cNvPr id="24" name="Elipse 23"/>
          <p:cNvSpPr>
            <a:spLocks noChangeAspect="1"/>
          </p:cNvSpPr>
          <p:nvPr/>
        </p:nvSpPr>
        <p:spPr>
          <a:xfrm>
            <a:off x="6255392" y="2076709"/>
            <a:ext cx="1778400" cy="17784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25" name="Retângulo Arredondado 24"/>
          <p:cNvSpPr/>
          <p:nvPr/>
        </p:nvSpPr>
        <p:spPr>
          <a:xfrm>
            <a:off x="1489870" y="3379486"/>
            <a:ext cx="1368000" cy="24480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a:latin typeface="Oswald Regular" panose="02000503000000000000" pitchFamily="2" charset="0"/>
            </a:endParaRPr>
          </a:p>
        </p:txBody>
      </p:sp>
      <p:sp>
        <p:nvSpPr>
          <p:cNvPr id="29" name="Retângulo Arredondado 28"/>
          <p:cNvSpPr/>
          <p:nvPr/>
        </p:nvSpPr>
        <p:spPr>
          <a:xfrm>
            <a:off x="1436913" y="2203586"/>
            <a:ext cx="2479384" cy="45745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a:latin typeface="Oswald Regular" panose="02000503000000000000" pitchFamily="2" charset="0"/>
            </a:endParaRPr>
          </a:p>
        </p:txBody>
      </p:sp>
      <p:sp>
        <p:nvSpPr>
          <p:cNvPr id="38" name="Retângulo Arredondado 37"/>
          <p:cNvSpPr/>
          <p:nvPr/>
        </p:nvSpPr>
        <p:spPr>
          <a:xfrm>
            <a:off x="1436913" y="2808532"/>
            <a:ext cx="2479384" cy="45745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a:latin typeface="Oswald Regular" panose="02000503000000000000" pitchFamily="2" charset="0"/>
            </a:endParaRPr>
          </a:p>
        </p:txBody>
      </p:sp>
      <p:sp>
        <p:nvSpPr>
          <p:cNvPr id="39" name="Retângulo Arredondado 38"/>
          <p:cNvSpPr>
            <a:spLocks noChangeAspect="1"/>
          </p:cNvSpPr>
          <p:nvPr/>
        </p:nvSpPr>
        <p:spPr>
          <a:xfrm>
            <a:off x="4106473" y="2803635"/>
            <a:ext cx="2005490" cy="4365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latin typeface="Oswald Regular" panose="02000503000000000000" pitchFamily="2" charset="0"/>
            </a:endParaRPr>
          </a:p>
        </p:txBody>
      </p:sp>
      <p:sp>
        <p:nvSpPr>
          <p:cNvPr id="40" name="Retângulo Arredondado 39"/>
          <p:cNvSpPr>
            <a:spLocks noChangeAspect="1"/>
          </p:cNvSpPr>
          <p:nvPr/>
        </p:nvSpPr>
        <p:spPr>
          <a:xfrm>
            <a:off x="4119604" y="2236933"/>
            <a:ext cx="2005490" cy="4365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latin typeface="Oswald Regular" panose="02000503000000000000" pitchFamily="2" charset="0"/>
            </a:endParaRPr>
          </a:p>
        </p:txBody>
      </p:sp>
      <p:sp>
        <p:nvSpPr>
          <p:cNvPr id="41" name="Retângulo Arredondado 40"/>
          <p:cNvSpPr>
            <a:spLocks/>
          </p:cNvSpPr>
          <p:nvPr/>
        </p:nvSpPr>
        <p:spPr>
          <a:xfrm rot="16200000">
            <a:off x="4874619" y="2608105"/>
            <a:ext cx="417600" cy="208335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Oswald Regular" panose="02000503000000000000" pitchFamily="2" charset="0"/>
            </a:endParaRPr>
          </a:p>
        </p:txBody>
      </p:sp>
      <p:sp>
        <p:nvSpPr>
          <p:cNvPr id="42" name="Retângulo Arredondado 41"/>
          <p:cNvSpPr>
            <a:spLocks/>
          </p:cNvSpPr>
          <p:nvPr/>
        </p:nvSpPr>
        <p:spPr>
          <a:xfrm rot="16200000">
            <a:off x="4892539" y="3191020"/>
            <a:ext cx="417600" cy="208335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12" name="Elipse 11"/>
          <p:cNvSpPr/>
          <p:nvPr/>
        </p:nvSpPr>
        <p:spPr>
          <a:xfrm>
            <a:off x="4415434" y="4652822"/>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4" name="Elipse 43"/>
          <p:cNvSpPr/>
          <p:nvPr/>
        </p:nvSpPr>
        <p:spPr>
          <a:xfrm>
            <a:off x="4765054" y="4643861"/>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5" name="Elipse 44"/>
          <p:cNvSpPr/>
          <p:nvPr/>
        </p:nvSpPr>
        <p:spPr>
          <a:xfrm>
            <a:off x="5123640" y="4643861"/>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6" name="Elipse 45"/>
          <p:cNvSpPr/>
          <p:nvPr/>
        </p:nvSpPr>
        <p:spPr>
          <a:xfrm>
            <a:off x="5473260" y="4652829"/>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7" name="Elipse 46"/>
          <p:cNvSpPr/>
          <p:nvPr/>
        </p:nvSpPr>
        <p:spPr>
          <a:xfrm>
            <a:off x="5840808" y="4643868"/>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8" name="Elipse 47"/>
          <p:cNvSpPr/>
          <p:nvPr/>
        </p:nvSpPr>
        <p:spPr>
          <a:xfrm>
            <a:off x="4424402" y="4984512"/>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9" name="Elipse 48"/>
          <p:cNvSpPr/>
          <p:nvPr/>
        </p:nvSpPr>
        <p:spPr>
          <a:xfrm>
            <a:off x="4774022" y="4975551"/>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0" name="Elipse 49"/>
          <p:cNvSpPr/>
          <p:nvPr/>
        </p:nvSpPr>
        <p:spPr>
          <a:xfrm>
            <a:off x="5132608" y="4975551"/>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1" name="Elipse 50"/>
          <p:cNvSpPr/>
          <p:nvPr/>
        </p:nvSpPr>
        <p:spPr>
          <a:xfrm>
            <a:off x="5482228" y="4984519"/>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2" name="Elipse 51"/>
          <p:cNvSpPr/>
          <p:nvPr/>
        </p:nvSpPr>
        <p:spPr>
          <a:xfrm>
            <a:off x="5849776" y="4975558"/>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18" name="Semicírculo 17"/>
          <p:cNvSpPr/>
          <p:nvPr/>
        </p:nvSpPr>
        <p:spPr>
          <a:xfrm>
            <a:off x="3028460" y="3475518"/>
            <a:ext cx="860612" cy="594359"/>
          </a:xfrm>
          <a:prstGeom prst="blockArc">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Oswald Regular" panose="02000503000000000000" pitchFamily="2" charset="0"/>
            </a:endParaRPr>
          </a:p>
        </p:txBody>
      </p:sp>
      <p:sp>
        <p:nvSpPr>
          <p:cNvPr id="53" name="Retângulo 52"/>
          <p:cNvSpPr/>
          <p:nvPr/>
        </p:nvSpPr>
        <p:spPr>
          <a:xfrm>
            <a:off x="8066080" y="2382854"/>
            <a:ext cx="3949200" cy="3416320"/>
          </a:xfrm>
          <a:prstGeom prst="rect">
            <a:avLst/>
          </a:prstGeom>
        </p:spPr>
        <p:txBody>
          <a:bodyPr wrap="square">
            <a:spAutoFit/>
          </a:bodyPr>
          <a:lstStyle/>
          <a:p>
            <a:pPr lvl="0"/>
            <a:r>
              <a:rPr lang="pt-BR" sz="2400" dirty="0" smtClean="0">
                <a:solidFill>
                  <a:schemeClr val="accent2">
                    <a:lumMod val="50000"/>
                  </a:schemeClr>
                </a:solidFill>
                <a:latin typeface="Oswald Regular" panose="02000503000000000000" pitchFamily="2" charset="0"/>
              </a:rPr>
              <a:t>REGISTRO ACADÊMICO, </a:t>
            </a:r>
            <a:r>
              <a:rPr lang="pt-BR" sz="2400" dirty="0">
                <a:solidFill>
                  <a:schemeClr val="accent2">
                    <a:lumMod val="50000"/>
                  </a:schemeClr>
                </a:solidFill>
                <a:latin typeface="Oswald Regular" panose="02000503000000000000" pitchFamily="2" charset="0"/>
              </a:rPr>
              <a:t>MATERIAIS DIDÁTICOS, FINANCEIRO, ORÇAMENTO, RH, DP, POLOS, PARCERIAS, CAPACITAÇÃO, CONTRATOS, TUTORIAS, MARKETING, COMERCIAL, ATENDIMENTO AO ALUNO, TI, SEGURANÇA, AVALIAÇÕES....</a:t>
            </a:r>
            <a:endParaRPr lang="pt-BR" sz="3600" dirty="0">
              <a:solidFill>
                <a:schemeClr val="accent2">
                  <a:lumMod val="50000"/>
                </a:schemeClr>
              </a:solidFill>
              <a:latin typeface="Oswald Regular" panose="02000503000000000000" pitchFamily="2" charset="0"/>
            </a:endParaRPr>
          </a:p>
        </p:txBody>
      </p:sp>
      <p:sp>
        <p:nvSpPr>
          <p:cNvPr id="54" name="Elipse 53"/>
          <p:cNvSpPr/>
          <p:nvPr/>
        </p:nvSpPr>
        <p:spPr>
          <a:xfrm>
            <a:off x="3339671" y="3792204"/>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5" name="Elipse 54"/>
          <p:cNvSpPr/>
          <p:nvPr/>
        </p:nvSpPr>
        <p:spPr>
          <a:xfrm>
            <a:off x="3330710" y="4088037"/>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6" name="Elipse 55"/>
          <p:cNvSpPr/>
          <p:nvPr/>
        </p:nvSpPr>
        <p:spPr>
          <a:xfrm>
            <a:off x="3330710" y="4392831"/>
            <a:ext cx="228288" cy="228288"/>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pic>
        <p:nvPicPr>
          <p:cNvPr id="37" name="Imagem 36">
            <a:extLst>
              <a:ext uri="{FF2B5EF4-FFF2-40B4-BE49-F238E27FC236}">
                <a16:creationId xmlns:a16="http://schemas.microsoft.com/office/drawing/2014/main" id="{393F0E79-6C9B-4AE4-8A69-F8F47B95F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43" name="Conector reto 42">
            <a:extLst>
              <a:ext uri="{FF2B5EF4-FFF2-40B4-BE49-F238E27FC236}">
                <a16:creationId xmlns:a16="http://schemas.microsoft.com/office/drawing/2014/main" id="{962BD216-0989-4B4B-BE9A-5C5B615ACDCF}"/>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809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iterate type="wd">
                                    <p:tmPct val="10000"/>
                                  </p:iterate>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anim calcmode="lin" valueType="num">
                                      <p:cBhvr>
                                        <p:cTn id="23" dur="500" fill="hold"/>
                                        <p:tgtEl>
                                          <p:spTgt spid="53"/>
                                        </p:tgtEl>
                                        <p:attrNameLst>
                                          <p:attrName>ppt_x</p:attrName>
                                        </p:attrNameLst>
                                      </p:cBhvr>
                                      <p:tavLst>
                                        <p:tav tm="0">
                                          <p:val>
                                            <p:fltVal val="0.5"/>
                                          </p:val>
                                        </p:tav>
                                        <p:tav tm="100000">
                                          <p:val>
                                            <p:strVal val="#ppt_x"/>
                                          </p:val>
                                        </p:tav>
                                      </p:tavLst>
                                    </p:anim>
                                    <p:anim calcmode="lin" valueType="num">
                                      <p:cBhvr>
                                        <p:cTn id="24" dur="500" fill="hold"/>
                                        <p:tgtEl>
                                          <p:spTgt spid="53"/>
                                        </p:tgtEl>
                                        <p:attrNameLst>
                                          <p:attrName>ppt_y</p:attrName>
                                        </p:attrNameLst>
                                      </p:cBhvr>
                                      <p:tavLst>
                                        <p:tav tm="0">
                                          <p:val>
                                            <p:fltVal val="0.5"/>
                                          </p:val>
                                        </p:tav>
                                        <p:tav tm="100000">
                                          <p:val>
                                            <p:strVal val="#ppt_y"/>
                                          </p:val>
                                        </p:tav>
                                      </p:tavLst>
                                    </p:anim>
                                  </p:childTnLst>
                                </p:cTn>
                              </p:par>
                            </p:childTnLst>
                          </p:cTn>
                        </p:par>
                        <p:par>
                          <p:cTn id="25" fill="hold">
                            <p:stCondLst>
                              <p:cond delay="2350"/>
                            </p:stCondLst>
                            <p:childTnLst>
                              <p:par>
                                <p:cTn id="26" presetID="53" presetClass="entr" presetSubtype="528" fill="hold" grpId="1" nodeType="afterEffect">
                                  <p:stCondLst>
                                    <p:cond delay="0"/>
                                  </p:stCondLst>
                                  <p:iterate type="wd">
                                    <p:tmPct val="10000"/>
                                  </p:iterate>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anim calcmode="lin" valueType="num">
                                      <p:cBhvr>
                                        <p:cTn id="31" dur="500" fill="hold"/>
                                        <p:tgtEl>
                                          <p:spTgt spid="53"/>
                                        </p:tgtEl>
                                        <p:attrNameLst>
                                          <p:attrName>ppt_x</p:attrName>
                                        </p:attrNameLst>
                                      </p:cBhvr>
                                      <p:tavLst>
                                        <p:tav tm="0">
                                          <p:val>
                                            <p:fltVal val="0.5"/>
                                          </p:val>
                                        </p:tav>
                                        <p:tav tm="100000">
                                          <p:val>
                                            <p:strVal val="#ppt_x"/>
                                          </p:val>
                                        </p:tav>
                                      </p:tavLst>
                                    </p:anim>
                                    <p:anim calcmode="lin" valueType="num">
                                      <p:cBhvr>
                                        <p:cTn id="32" dur="500" fill="hold"/>
                                        <p:tgtEl>
                                          <p:spTgt spid="53"/>
                                        </p:tgtEl>
                                        <p:attrNameLst>
                                          <p:attrName>ppt_y</p:attrName>
                                        </p:attrNameLst>
                                      </p:cBhvr>
                                      <p:tavLst>
                                        <p:tav tm="0">
                                          <p:val>
                                            <p:fltVal val="0.5"/>
                                          </p:val>
                                        </p:tav>
                                        <p:tav tm="100000">
                                          <p:val>
                                            <p:strVal val="#ppt_y"/>
                                          </p:val>
                                        </p:tav>
                                      </p:tavLst>
                                    </p:anim>
                                  </p:childTnLst>
                                </p:cTn>
                              </p:par>
                            </p:childTnLst>
                          </p:cTn>
                        </p:par>
                        <p:par>
                          <p:cTn id="33" fill="hold">
                            <p:stCondLst>
                              <p:cond delay="4700"/>
                            </p:stCondLst>
                            <p:childTnLst>
                              <p:par>
                                <p:cTn id="34" presetID="53" presetClass="entr" presetSubtype="1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5200"/>
                            </p:stCondLst>
                            <p:childTnLst>
                              <p:par>
                                <p:cTn id="40" presetID="53" presetClass="entr" presetSubtype="1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57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6200"/>
                            </p:stCondLst>
                            <p:childTnLst>
                              <p:par>
                                <p:cTn id="52" presetID="53" presetClass="entr" presetSubtype="16"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par>
                          <p:cTn id="57" fill="hold">
                            <p:stCondLst>
                              <p:cond delay="6700"/>
                            </p:stCondLst>
                            <p:childTnLst>
                              <p:par>
                                <p:cTn id="58" presetID="53" presetClass="entr" presetSubtype="16"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7200"/>
                            </p:stCondLst>
                            <p:childTnLst>
                              <p:par>
                                <p:cTn id="64" presetID="53" presetClass="entr" presetSubtype="16"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childTnLst>
                          </p:cTn>
                        </p:par>
                        <p:par>
                          <p:cTn id="69" fill="hold">
                            <p:stCondLst>
                              <p:cond delay="7700"/>
                            </p:stCondLst>
                            <p:childTnLst>
                              <p:par>
                                <p:cTn id="70" presetID="53" presetClass="entr" presetSubtype="16"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par>
                          <p:cTn id="75" fill="hold">
                            <p:stCondLst>
                              <p:cond delay="8200"/>
                            </p:stCondLst>
                            <p:childTnLst>
                              <p:par>
                                <p:cTn id="76" presetID="53" presetClass="entr" presetSubtype="16"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p:cTn id="78" dur="500" fill="hold"/>
                                        <p:tgtEl>
                                          <p:spTgt spid="42"/>
                                        </p:tgtEl>
                                        <p:attrNameLst>
                                          <p:attrName>ppt_w</p:attrName>
                                        </p:attrNameLst>
                                      </p:cBhvr>
                                      <p:tavLst>
                                        <p:tav tm="0">
                                          <p:val>
                                            <p:fltVal val="0"/>
                                          </p:val>
                                        </p:tav>
                                        <p:tav tm="100000">
                                          <p:val>
                                            <p:strVal val="#ppt_w"/>
                                          </p:val>
                                        </p:tav>
                                      </p:tavLst>
                                    </p:anim>
                                    <p:anim calcmode="lin" valueType="num">
                                      <p:cBhvr>
                                        <p:cTn id="79" dur="500" fill="hold"/>
                                        <p:tgtEl>
                                          <p:spTgt spid="42"/>
                                        </p:tgtEl>
                                        <p:attrNameLst>
                                          <p:attrName>ppt_h</p:attrName>
                                        </p:attrNameLst>
                                      </p:cBhvr>
                                      <p:tavLst>
                                        <p:tav tm="0">
                                          <p:val>
                                            <p:fltVal val="0"/>
                                          </p:val>
                                        </p:tav>
                                        <p:tav tm="100000">
                                          <p:val>
                                            <p:strVal val="#ppt_h"/>
                                          </p:val>
                                        </p:tav>
                                      </p:tavLst>
                                    </p:anim>
                                    <p:animEffect transition="in" filter="fade">
                                      <p:cBhvr>
                                        <p:cTn id="80" dur="500"/>
                                        <p:tgtEl>
                                          <p:spTgt spid="42"/>
                                        </p:tgtEl>
                                      </p:cBhvr>
                                    </p:animEffect>
                                  </p:childTnLst>
                                </p:cTn>
                              </p:par>
                            </p:childTnLst>
                          </p:cTn>
                        </p:par>
                        <p:par>
                          <p:cTn id="81" fill="hold">
                            <p:stCondLst>
                              <p:cond delay="8700"/>
                            </p:stCondLst>
                            <p:childTnLst>
                              <p:par>
                                <p:cTn id="82" presetID="53" presetClass="entr" presetSubtype="16"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childTnLst>
                                </p:cTn>
                              </p:par>
                            </p:childTnLst>
                          </p:cTn>
                        </p:par>
                        <p:par>
                          <p:cTn id="87" fill="hold">
                            <p:stCondLst>
                              <p:cond delay="9200"/>
                            </p:stCondLst>
                            <p:childTnLst>
                              <p:par>
                                <p:cTn id="88" presetID="53" presetClass="entr" presetSubtype="16"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fltVal val="0"/>
                                          </p:val>
                                        </p:tav>
                                        <p:tav tm="100000">
                                          <p:val>
                                            <p:strVal val="#ppt_w"/>
                                          </p:val>
                                        </p:tav>
                                      </p:tavLst>
                                    </p:anim>
                                    <p:anim calcmode="lin" valueType="num">
                                      <p:cBhvr>
                                        <p:cTn id="91" dur="500" fill="hold"/>
                                        <p:tgtEl>
                                          <p:spTgt spid="44"/>
                                        </p:tgtEl>
                                        <p:attrNameLst>
                                          <p:attrName>ppt_h</p:attrName>
                                        </p:attrNameLst>
                                      </p:cBhvr>
                                      <p:tavLst>
                                        <p:tav tm="0">
                                          <p:val>
                                            <p:fltVal val="0"/>
                                          </p:val>
                                        </p:tav>
                                        <p:tav tm="100000">
                                          <p:val>
                                            <p:strVal val="#ppt_h"/>
                                          </p:val>
                                        </p:tav>
                                      </p:tavLst>
                                    </p:anim>
                                    <p:animEffect transition="in" filter="fade">
                                      <p:cBhvr>
                                        <p:cTn id="92" dur="500"/>
                                        <p:tgtEl>
                                          <p:spTgt spid="44"/>
                                        </p:tgtEl>
                                      </p:cBhvr>
                                    </p:animEffect>
                                  </p:childTnLst>
                                </p:cTn>
                              </p:par>
                            </p:childTnLst>
                          </p:cTn>
                        </p:par>
                        <p:par>
                          <p:cTn id="93" fill="hold">
                            <p:stCondLst>
                              <p:cond delay="97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10200"/>
                            </p:stCondLst>
                            <p:childTnLst>
                              <p:par>
                                <p:cTn id="100" presetID="53" presetClass="entr" presetSubtype="16"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500" fill="hold"/>
                                        <p:tgtEl>
                                          <p:spTgt spid="46"/>
                                        </p:tgtEl>
                                        <p:attrNameLst>
                                          <p:attrName>ppt_w</p:attrName>
                                        </p:attrNameLst>
                                      </p:cBhvr>
                                      <p:tavLst>
                                        <p:tav tm="0">
                                          <p:val>
                                            <p:fltVal val="0"/>
                                          </p:val>
                                        </p:tav>
                                        <p:tav tm="100000">
                                          <p:val>
                                            <p:strVal val="#ppt_w"/>
                                          </p:val>
                                        </p:tav>
                                      </p:tavLst>
                                    </p:anim>
                                    <p:anim calcmode="lin" valueType="num">
                                      <p:cBhvr>
                                        <p:cTn id="103" dur="500" fill="hold"/>
                                        <p:tgtEl>
                                          <p:spTgt spid="46"/>
                                        </p:tgtEl>
                                        <p:attrNameLst>
                                          <p:attrName>ppt_h</p:attrName>
                                        </p:attrNameLst>
                                      </p:cBhvr>
                                      <p:tavLst>
                                        <p:tav tm="0">
                                          <p:val>
                                            <p:fltVal val="0"/>
                                          </p:val>
                                        </p:tav>
                                        <p:tav tm="100000">
                                          <p:val>
                                            <p:strVal val="#ppt_h"/>
                                          </p:val>
                                        </p:tav>
                                      </p:tavLst>
                                    </p:anim>
                                    <p:animEffect transition="in" filter="fade">
                                      <p:cBhvr>
                                        <p:cTn id="104" dur="500"/>
                                        <p:tgtEl>
                                          <p:spTgt spid="46"/>
                                        </p:tgtEl>
                                      </p:cBhvr>
                                    </p:animEffect>
                                  </p:childTnLst>
                                </p:cTn>
                              </p:par>
                            </p:childTnLst>
                          </p:cTn>
                        </p:par>
                        <p:par>
                          <p:cTn id="105" fill="hold">
                            <p:stCondLst>
                              <p:cond delay="10700"/>
                            </p:stCondLst>
                            <p:childTnLst>
                              <p:par>
                                <p:cTn id="106" presetID="53" presetClass="entr" presetSubtype="16"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ppt_w</p:attrName>
                                        </p:attrNameLst>
                                      </p:cBhvr>
                                      <p:tavLst>
                                        <p:tav tm="0">
                                          <p:val>
                                            <p:fltVal val="0"/>
                                          </p:val>
                                        </p:tav>
                                        <p:tav tm="100000">
                                          <p:val>
                                            <p:strVal val="#ppt_w"/>
                                          </p:val>
                                        </p:tav>
                                      </p:tavLst>
                                    </p:anim>
                                    <p:anim calcmode="lin" valueType="num">
                                      <p:cBhvr>
                                        <p:cTn id="109" dur="500" fill="hold"/>
                                        <p:tgtEl>
                                          <p:spTgt spid="47"/>
                                        </p:tgtEl>
                                        <p:attrNameLst>
                                          <p:attrName>ppt_h</p:attrName>
                                        </p:attrNameLst>
                                      </p:cBhvr>
                                      <p:tavLst>
                                        <p:tav tm="0">
                                          <p:val>
                                            <p:fltVal val="0"/>
                                          </p:val>
                                        </p:tav>
                                        <p:tav tm="100000">
                                          <p:val>
                                            <p:strVal val="#ppt_h"/>
                                          </p:val>
                                        </p:tav>
                                      </p:tavLst>
                                    </p:anim>
                                    <p:animEffect transition="in" filter="fade">
                                      <p:cBhvr>
                                        <p:cTn id="110" dur="500"/>
                                        <p:tgtEl>
                                          <p:spTgt spid="47"/>
                                        </p:tgtEl>
                                      </p:cBhvr>
                                    </p:animEffect>
                                  </p:childTnLst>
                                </p:cTn>
                              </p:par>
                            </p:childTnLst>
                          </p:cTn>
                        </p:par>
                        <p:par>
                          <p:cTn id="111" fill="hold">
                            <p:stCondLst>
                              <p:cond delay="11200"/>
                            </p:stCondLst>
                            <p:childTnLst>
                              <p:par>
                                <p:cTn id="112" presetID="53" presetClass="entr" presetSubtype="16" fill="hold" grpId="0" nodeType="after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ppt_w</p:attrName>
                                        </p:attrNameLst>
                                      </p:cBhvr>
                                      <p:tavLst>
                                        <p:tav tm="0">
                                          <p:val>
                                            <p:fltVal val="0"/>
                                          </p:val>
                                        </p:tav>
                                        <p:tav tm="100000">
                                          <p:val>
                                            <p:strVal val="#ppt_w"/>
                                          </p:val>
                                        </p:tav>
                                      </p:tavLst>
                                    </p:anim>
                                    <p:anim calcmode="lin" valueType="num">
                                      <p:cBhvr>
                                        <p:cTn id="115" dur="500" fill="hold"/>
                                        <p:tgtEl>
                                          <p:spTgt spid="48"/>
                                        </p:tgtEl>
                                        <p:attrNameLst>
                                          <p:attrName>ppt_h</p:attrName>
                                        </p:attrNameLst>
                                      </p:cBhvr>
                                      <p:tavLst>
                                        <p:tav tm="0">
                                          <p:val>
                                            <p:fltVal val="0"/>
                                          </p:val>
                                        </p:tav>
                                        <p:tav tm="100000">
                                          <p:val>
                                            <p:strVal val="#ppt_h"/>
                                          </p:val>
                                        </p:tav>
                                      </p:tavLst>
                                    </p:anim>
                                    <p:animEffect transition="in" filter="fade">
                                      <p:cBhvr>
                                        <p:cTn id="116" dur="500"/>
                                        <p:tgtEl>
                                          <p:spTgt spid="48"/>
                                        </p:tgtEl>
                                      </p:cBhvr>
                                    </p:animEffect>
                                  </p:childTnLst>
                                </p:cTn>
                              </p:par>
                            </p:childTnLst>
                          </p:cTn>
                        </p:par>
                        <p:par>
                          <p:cTn id="117" fill="hold">
                            <p:stCondLst>
                              <p:cond delay="11700"/>
                            </p:stCondLst>
                            <p:childTnLst>
                              <p:par>
                                <p:cTn id="118" presetID="53" presetClass="entr" presetSubtype="16"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p:cTn id="120" dur="500" fill="hold"/>
                                        <p:tgtEl>
                                          <p:spTgt spid="49"/>
                                        </p:tgtEl>
                                        <p:attrNameLst>
                                          <p:attrName>ppt_w</p:attrName>
                                        </p:attrNameLst>
                                      </p:cBhvr>
                                      <p:tavLst>
                                        <p:tav tm="0">
                                          <p:val>
                                            <p:fltVal val="0"/>
                                          </p:val>
                                        </p:tav>
                                        <p:tav tm="100000">
                                          <p:val>
                                            <p:strVal val="#ppt_w"/>
                                          </p:val>
                                        </p:tav>
                                      </p:tavLst>
                                    </p:anim>
                                    <p:anim calcmode="lin" valueType="num">
                                      <p:cBhvr>
                                        <p:cTn id="121" dur="500" fill="hold"/>
                                        <p:tgtEl>
                                          <p:spTgt spid="49"/>
                                        </p:tgtEl>
                                        <p:attrNameLst>
                                          <p:attrName>ppt_h</p:attrName>
                                        </p:attrNameLst>
                                      </p:cBhvr>
                                      <p:tavLst>
                                        <p:tav tm="0">
                                          <p:val>
                                            <p:fltVal val="0"/>
                                          </p:val>
                                        </p:tav>
                                        <p:tav tm="100000">
                                          <p:val>
                                            <p:strVal val="#ppt_h"/>
                                          </p:val>
                                        </p:tav>
                                      </p:tavLst>
                                    </p:anim>
                                    <p:animEffect transition="in" filter="fade">
                                      <p:cBhvr>
                                        <p:cTn id="122" dur="500"/>
                                        <p:tgtEl>
                                          <p:spTgt spid="49"/>
                                        </p:tgtEl>
                                      </p:cBhvr>
                                    </p:animEffect>
                                  </p:childTnLst>
                                </p:cTn>
                              </p:par>
                            </p:childTnLst>
                          </p:cTn>
                        </p:par>
                        <p:par>
                          <p:cTn id="123" fill="hold">
                            <p:stCondLst>
                              <p:cond delay="12200"/>
                            </p:stCondLst>
                            <p:childTnLst>
                              <p:par>
                                <p:cTn id="124" presetID="53" presetClass="entr" presetSubtype="16" fill="hold" grpId="0" nodeType="after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childTnLst>
                          </p:cTn>
                        </p:par>
                        <p:par>
                          <p:cTn id="129" fill="hold">
                            <p:stCondLst>
                              <p:cond delay="12700"/>
                            </p:stCondLst>
                            <p:childTnLst>
                              <p:par>
                                <p:cTn id="130" presetID="53" presetClass="entr" presetSubtype="16" fill="hold" grpId="0" nodeType="afterEffect">
                                  <p:stCondLst>
                                    <p:cond delay="0"/>
                                  </p:stCondLst>
                                  <p:childTnLst>
                                    <p:set>
                                      <p:cBhvr>
                                        <p:cTn id="131" dur="1" fill="hold">
                                          <p:stCondLst>
                                            <p:cond delay="0"/>
                                          </p:stCondLst>
                                        </p:cTn>
                                        <p:tgtEl>
                                          <p:spTgt spid="51"/>
                                        </p:tgtEl>
                                        <p:attrNameLst>
                                          <p:attrName>style.visibility</p:attrName>
                                        </p:attrNameLst>
                                      </p:cBhvr>
                                      <p:to>
                                        <p:strVal val="visible"/>
                                      </p:to>
                                    </p:set>
                                    <p:anim calcmode="lin" valueType="num">
                                      <p:cBhvr>
                                        <p:cTn id="132" dur="500" fill="hold"/>
                                        <p:tgtEl>
                                          <p:spTgt spid="51"/>
                                        </p:tgtEl>
                                        <p:attrNameLst>
                                          <p:attrName>ppt_w</p:attrName>
                                        </p:attrNameLst>
                                      </p:cBhvr>
                                      <p:tavLst>
                                        <p:tav tm="0">
                                          <p:val>
                                            <p:fltVal val="0"/>
                                          </p:val>
                                        </p:tav>
                                        <p:tav tm="100000">
                                          <p:val>
                                            <p:strVal val="#ppt_w"/>
                                          </p:val>
                                        </p:tav>
                                      </p:tavLst>
                                    </p:anim>
                                    <p:anim calcmode="lin" valueType="num">
                                      <p:cBhvr>
                                        <p:cTn id="133" dur="500" fill="hold"/>
                                        <p:tgtEl>
                                          <p:spTgt spid="51"/>
                                        </p:tgtEl>
                                        <p:attrNameLst>
                                          <p:attrName>ppt_h</p:attrName>
                                        </p:attrNameLst>
                                      </p:cBhvr>
                                      <p:tavLst>
                                        <p:tav tm="0">
                                          <p:val>
                                            <p:fltVal val="0"/>
                                          </p:val>
                                        </p:tav>
                                        <p:tav tm="100000">
                                          <p:val>
                                            <p:strVal val="#ppt_h"/>
                                          </p:val>
                                        </p:tav>
                                      </p:tavLst>
                                    </p:anim>
                                    <p:animEffect transition="in" filter="fade">
                                      <p:cBhvr>
                                        <p:cTn id="134" dur="500"/>
                                        <p:tgtEl>
                                          <p:spTgt spid="51"/>
                                        </p:tgtEl>
                                      </p:cBhvr>
                                    </p:animEffect>
                                  </p:childTnLst>
                                </p:cTn>
                              </p:par>
                            </p:childTnLst>
                          </p:cTn>
                        </p:par>
                        <p:par>
                          <p:cTn id="135" fill="hold">
                            <p:stCondLst>
                              <p:cond delay="13200"/>
                            </p:stCondLst>
                            <p:childTnLst>
                              <p:par>
                                <p:cTn id="136" presetID="53" presetClass="entr" presetSubtype="16"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500" fill="hold"/>
                                        <p:tgtEl>
                                          <p:spTgt spid="52"/>
                                        </p:tgtEl>
                                        <p:attrNameLst>
                                          <p:attrName>ppt_w</p:attrName>
                                        </p:attrNameLst>
                                      </p:cBhvr>
                                      <p:tavLst>
                                        <p:tav tm="0">
                                          <p:val>
                                            <p:fltVal val="0"/>
                                          </p:val>
                                        </p:tav>
                                        <p:tav tm="100000">
                                          <p:val>
                                            <p:strVal val="#ppt_w"/>
                                          </p:val>
                                        </p:tav>
                                      </p:tavLst>
                                    </p:anim>
                                    <p:anim calcmode="lin" valueType="num">
                                      <p:cBhvr>
                                        <p:cTn id="139" dur="500" fill="hold"/>
                                        <p:tgtEl>
                                          <p:spTgt spid="52"/>
                                        </p:tgtEl>
                                        <p:attrNameLst>
                                          <p:attrName>ppt_h</p:attrName>
                                        </p:attrNameLst>
                                      </p:cBhvr>
                                      <p:tavLst>
                                        <p:tav tm="0">
                                          <p:val>
                                            <p:fltVal val="0"/>
                                          </p:val>
                                        </p:tav>
                                        <p:tav tm="100000">
                                          <p:val>
                                            <p:strVal val="#ppt_h"/>
                                          </p:val>
                                        </p:tav>
                                      </p:tavLst>
                                    </p:anim>
                                    <p:animEffect transition="in" filter="fade">
                                      <p:cBhvr>
                                        <p:cTn id="140" dur="500"/>
                                        <p:tgtEl>
                                          <p:spTgt spid="52"/>
                                        </p:tgtEl>
                                      </p:cBhvr>
                                    </p:animEffect>
                                  </p:childTnLst>
                                </p:cTn>
                              </p:par>
                            </p:childTnLst>
                          </p:cTn>
                        </p:par>
                        <p:par>
                          <p:cTn id="141" fill="hold">
                            <p:stCondLst>
                              <p:cond delay="13700"/>
                            </p:stCondLst>
                            <p:childTnLst>
                              <p:par>
                                <p:cTn id="142" presetID="53" presetClass="entr" presetSubtype="16" fill="hold" grpId="0" nodeType="after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childTnLst>
                                </p:cTn>
                              </p:par>
                            </p:childTnLst>
                          </p:cTn>
                        </p:par>
                        <p:par>
                          <p:cTn id="147" fill="hold">
                            <p:stCondLst>
                              <p:cond delay="14200"/>
                            </p:stCondLst>
                            <p:childTnLst>
                              <p:par>
                                <p:cTn id="148" presetID="53" presetClass="entr" presetSubtype="16" fill="hold" grpId="0" nodeType="afterEffect">
                                  <p:stCondLst>
                                    <p:cond delay="0"/>
                                  </p:stCondLst>
                                  <p:childTnLst>
                                    <p:set>
                                      <p:cBhvr>
                                        <p:cTn id="149" dur="1" fill="hold">
                                          <p:stCondLst>
                                            <p:cond delay="0"/>
                                          </p:stCondLst>
                                        </p:cTn>
                                        <p:tgtEl>
                                          <p:spTgt spid="54"/>
                                        </p:tgtEl>
                                        <p:attrNameLst>
                                          <p:attrName>style.visibility</p:attrName>
                                        </p:attrNameLst>
                                      </p:cBhvr>
                                      <p:to>
                                        <p:strVal val="visible"/>
                                      </p:to>
                                    </p:set>
                                    <p:anim calcmode="lin" valueType="num">
                                      <p:cBhvr>
                                        <p:cTn id="150" dur="500" fill="hold"/>
                                        <p:tgtEl>
                                          <p:spTgt spid="54"/>
                                        </p:tgtEl>
                                        <p:attrNameLst>
                                          <p:attrName>ppt_w</p:attrName>
                                        </p:attrNameLst>
                                      </p:cBhvr>
                                      <p:tavLst>
                                        <p:tav tm="0">
                                          <p:val>
                                            <p:fltVal val="0"/>
                                          </p:val>
                                        </p:tav>
                                        <p:tav tm="100000">
                                          <p:val>
                                            <p:strVal val="#ppt_w"/>
                                          </p:val>
                                        </p:tav>
                                      </p:tavLst>
                                    </p:anim>
                                    <p:anim calcmode="lin" valueType="num">
                                      <p:cBhvr>
                                        <p:cTn id="151" dur="500" fill="hold"/>
                                        <p:tgtEl>
                                          <p:spTgt spid="54"/>
                                        </p:tgtEl>
                                        <p:attrNameLst>
                                          <p:attrName>ppt_h</p:attrName>
                                        </p:attrNameLst>
                                      </p:cBhvr>
                                      <p:tavLst>
                                        <p:tav tm="0">
                                          <p:val>
                                            <p:fltVal val="0"/>
                                          </p:val>
                                        </p:tav>
                                        <p:tav tm="100000">
                                          <p:val>
                                            <p:strVal val="#ppt_h"/>
                                          </p:val>
                                        </p:tav>
                                      </p:tavLst>
                                    </p:anim>
                                    <p:animEffect transition="in" filter="fade">
                                      <p:cBhvr>
                                        <p:cTn id="152" dur="500"/>
                                        <p:tgtEl>
                                          <p:spTgt spid="54"/>
                                        </p:tgtEl>
                                      </p:cBhvr>
                                    </p:animEffect>
                                  </p:childTnLst>
                                </p:cTn>
                              </p:par>
                            </p:childTnLst>
                          </p:cTn>
                        </p:par>
                        <p:par>
                          <p:cTn id="153" fill="hold">
                            <p:stCondLst>
                              <p:cond delay="14700"/>
                            </p:stCondLst>
                            <p:childTnLst>
                              <p:par>
                                <p:cTn id="154" presetID="53" presetClass="entr" presetSubtype="16" fill="hold" grpId="0" nodeType="afterEffect">
                                  <p:stCondLst>
                                    <p:cond delay="0"/>
                                  </p:stCondLst>
                                  <p:childTnLst>
                                    <p:set>
                                      <p:cBhvr>
                                        <p:cTn id="155" dur="1" fill="hold">
                                          <p:stCondLst>
                                            <p:cond delay="0"/>
                                          </p:stCondLst>
                                        </p:cTn>
                                        <p:tgtEl>
                                          <p:spTgt spid="55"/>
                                        </p:tgtEl>
                                        <p:attrNameLst>
                                          <p:attrName>style.visibility</p:attrName>
                                        </p:attrNameLst>
                                      </p:cBhvr>
                                      <p:to>
                                        <p:strVal val="visible"/>
                                      </p:to>
                                    </p:set>
                                    <p:anim calcmode="lin" valueType="num">
                                      <p:cBhvr>
                                        <p:cTn id="156" dur="500" fill="hold"/>
                                        <p:tgtEl>
                                          <p:spTgt spid="55"/>
                                        </p:tgtEl>
                                        <p:attrNameLst>
                                          <p:attrName>ppt_w</p:attrName>
                                        </p:attrNameLst>
                                      </p:cBhvr>
                                      <p:tavLst>
                                        <p:tav tm="0">
                                          <p:val>
                                            <p:fltVal val="0"/>
                                          </p:val>
                                        </p:tav>
                                        <p:tav tm="100000">
                                          <p:val>
                                            <p:strVal val="#ppt_w"/>
                                          </p:val>
                                        </p:tav>
                                      </p:tavLst>
                                    </p:anim>
                                    <p:anim calcmode="lin" valueType="num">
                                      <p:cBhvr>
                                        <p:cTn id="157" dur="500" fill="hold"/>
                                        <p:tgtEl>
                                          <p:spTgt spid="55"/>
                                        </p:tgtEl>
                                        <p:attrNameLst>
                                          <p:attrName>ppt_h</p:attrName>
                                        </p:attrNameLst>
                                      </p:cBhvr>
                                      <p:tavLst>
                                        <p:tav tm="0">
                                          <p:val>
                                            <p:fltVal val="0"/>
                                          </p:val>
                                        </p:tav>
                                        <p:tav tm="100000">
                                          <p:val>
                                            <p:strVal val="#ppt_h"/>
                                          </p:val>
                                        </p:tav>
                                      </p:tavLst>
                                    </p:anim>
                                    <p:animEffect transition="in" filter="fade">
                                      <p:cBhvr>
                                        <p:cTn id="158" dur="500"/>
                                        <p:tgtEl>
                                          <p:spTgt spid="55"/>
                                        </p:tgtEl>
                                      </p:cBhvr>
                                    </p:animEffect>
                                  </p:childTnLst>
                                </p:cTn>
                              </p:par>
                            </p:childTnLst>
                          </p:cTn>
                        </p:par>
                        <p:par>
                          <p:cTn id="159" fill="hold">
                            <p:stCondLst>
                              <p:cond delay="15200"/>
                            </p:stCondLst>
                            <p:childTnLst>
                              <p:par>
                                <p:cTn id="160" presetID="53" presetClass="entr" presetSubtype="16" fill="hold" grpId="0" nodeType="afterEffect">
                                  <p:stCondLst>
                                    <p:cond delay="0"/>
                                  </p:stCondLst>
                                  <p:childTnLst>
                                    <p:set>
                                      <p:cBhvr>
                                        <p:cTn id="161" dur="1" fill="hold">
                                          <p:stCondLst>
                                            <p:cond delay="0"/>
                                          </p:stCondLst>
                                        </p:cTn>
                                        <p:tgtEl>
                                          <p:spTgt spid="56"/>
                                        </p:tgtEl>
                                        <p:attrNameLst>
                                          <p:attrName>style.visibility</p:attrName>
                                        </p:attrNameLst>
                                      </p:cBhvr>
                                      <p:to>
                                        <p:strVal val="visible"/>
                                      </p:to>
                                    </p:set>
                                    <p:anim calcmode="lin" valueType="num">
                                      <p:cBhvr>
                                        <p:cTn id="162" dur="500" fill="hold"/>
                                        <p:tgtEl>
                                          <p:spTgt spid="56"/>
                                        </p:tgtEl>
                                        <p:attrNameLst>
                                          <p:attrName>ppt_w</p:attrName>
                                        </p:attrNameLst>
                                      </p:cBhvr>
                                      <p:tavLst>
                                        <p:tav tm="0">
                                          <p:val>
                                            <p:fltVal val="0"/>
                                          </p:val>
                                        </p:tav>
                                        <p:tav tm="100000">
                                          <p:val>
                                            <p:strVal val="#ppt_w"/>
                                          </p:val>
                                        </p:tav>
                                      </p:tavLst>
                                    </p:anim>
                                    <p:anim calcmode="lin" valueType="num">
                                      <p:cBhvr>
                                        <p:cTn id="163" dur="500" fill="hold"/>
                                        <p:tgtEl>
                                          <p:spTgt spid="56"/>
                                        </p:tgtEl>
                                        <p:attrNameLst>
                                          <p:attrName>ppt_h</p:attrName>
                                        </p:attrNameLst>
                                      </p:cBhvr>
                                      <p:tavLst>
                                        <p:tav tm="0">
                                          <p:val>
                                            <p:fltVal val="0"/>
                                          </p:val>
                                        </p:tav>
                                        <p:tav tm="100000">
                                          <p:val>
                                            <p:strVal val="#ppt_h"/>
                                          </p:val>
                                        </p:tav>
                                      </p:tavLst>
                                    </p:anim>
                                    <p:animEffect transition="in" filter="fade">
                                      <p:cBhvr>
                                        <p:cTn id="16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animBg="1"/>
      <p:bldP spid="25" grpId="0" animBg="1"/>
      <p:bldP spid="29" grpId="0" animBg="1"/>
      <p:bldP spid="38" grpId="0" animBg="1"/>
      <p:bldP spid="39" grpId="0" animBg="1"/>
      <p:bldP spid="40" grpId="0" animBg="1"/>
      <p:bldP spid="41" grpId="0" animBg="1"/>
      <p:bldP spid="42" grpId="0" animBg="1"/>
      <p:bldP spid="12" grpId="0" animBg="1"/>
      <p:bldP spid="44" grpId="0" animBg="1"/>
      <p:bldP spid="45" grpId="0" animBg="1"/>
      <p:bldP spid="46" grpId="0" animBg="1"/>
      <p:bldP spid="47" grpId="0" animBg="1"/>
      <p:bldP spid="48" grpId="0" animBg="1"/>
      <p:bldP spid="49" grpId="0" animBg="1"/>
      <p:bldP spid="50" grpId="0" animBg="1"/>
      <p:bldP spid="51" grpId="0" animBg="1"/>
      <p:bldP spid="52" grpId="0" animBg="1"/>
      <p:bldP spid="18" grpId="0" animBg="1"/>
      <p:bldP spid="53" grpId="0"/>
      <p:bldP spid="53" grpId="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478971" y="220135"/>
            <a:ext cx="11151322" cy="523220"/>
          </a:xfrm>
          <a:prstGeom prst="rect">
            <a:avLst/>
          </a:prstGeom>
        </p:spPr>
        <p:txBody>
          <a:bodyPr wrap="square">
            <a:spAutoFit/>
          </a:bodyPr>
          <a:lstStyle/>
          <a:p>
            <a:r>
              <a:rPr lang="pt-BR" sz="2800" dirty="0">
                <a:solidFill>
                  <a:schemeClr val="accent1">
                    <a:lumMod val="50000"/>
                  </a:schemeClr>
                </a:solidFill>
                <a:latin typeface="Oswald Regular" panose="02000503000000000000" pitchFamily="2" charset="0"/>
              </a:rPr>
              <a:t>Como criar as bases para ofertar EAD com qualidade em escala</a:t>
            </a:r>
          </a:p>
        </p:txBody>
      </p:sp>
      <p:sp>
        <p:nvSpPr>
          <p:cNvPr id="5" name="Elipse 4"/>
          <p:cNvSpPr/>
          <p:nvPr/>
        </p:nvSpPr>
        <p:spPr>
          <a:xfrm>
            <a:off x="5795682" y="1613647"/>
            <a:ext cx="5325035" cy="84716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Oswald Regular" panose="02000503000000000000" pitchFamily="2" charset="0"/>
              </a:rPr>
              <a:t>EQUIPE PEDAGÓGICA</a:t>
            </a:r>
          </a:p>
        </p:txBody>
      </p:sp>
      <p:sp>
        <p:nvSpPr>
          <p:cNvPr id="12" name="Elipse 11"/>
          <p:cNvSpPr/>
          <p:nvPr/>
        </p:nvSpPr>
        <p:spPr>
          <a:xfrm>
            <a:off x="7974107" y="2675966"/>
            <a:ext cx="887506" cy="88750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18" name="Retângulo Arredondado 17"/>
          <p:cNvSpPr/>
          <p:nvPr/>
        </p:nvSpPr>
        <p:spPr>
          <a:xfrm>
            <a:off x="8086670" y="3657601"/>
            <a:ext cx="688880" cy="122368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21" name="Retângulo Arredondado 20"/>
          <p:cNvSpPr/>
          <p:nvPr/>
        </p:nvSpPr>
        <p:spPr>
          <a:xfrm rot="21011790">
            <a:off x="8619716" y="4940281"/>
            <a:ext cx="194606" cy="104602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27" name="Retângulo Arredondado 26"/>
          <p:cNvSpPr/>
          <p:nvPr/>
        </p:nvSpPr>
        <p:spPr>
          <a:xfrm rot="850642">
            <a:off x="8083283" y="4936046"/>
            <a:ext cx="209672" cy="104602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22" name="Retângulo Arredondado 21"/>
          <p:cNvSpPr/>
          <p:nvPr/>
        </p:nvSpPr>
        <p:spPr>
          <a:xfrm rot="20315823">
            <a:off x="8800779" y="3567211"/>
            <a:ext cx="975941" cy="18055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29" name="Retângulo Arredondado 28"/>
          <p:cNvSpPr/>
          <p:nvPr/>
        </p:nvSpPr>
        <p:spPr>
          <a:xfrm rot="1446100">
            <a:off x="7094161" y="3549449"/>
            <a:ext cx="975941" cy="18055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30" name="Retângulo Arredondado 29"/>
          <p:cNvSpPr/>
          <p:nvPr/>
        </p:nvSpPr>
        <p:spPr>
          <a:xfrm rot="5400000">
            <a:off x="6634193" y="2842261"/>
            <a:ext cx="847174" cy="18440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31" name="Retângulo Arredondado 30"/>
          <p:cNvSpPr/>
          <p:nvPr/>
        </p:nvSpPr>
        <p:spPr>
          <a:xfrm rot="5400000">
            <a:off x="9354345" y="2846742"/>
            <a:ext cx="865105" cy="19337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32" name="Elipse 31"/>
          <p:cNvSpPr>
            <a:spLocks noChangeAspect="1"/>
          </p:cNvSpPr>
          <p:nvPr/>
        </p:nvSpPr>
        <p:spPr>
          <a:xfrm>
            <a:off x="3770997" y="1461626"/>
            <a:ext cx="926509" cy="926509"/>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38" name="Retângulo Arredondado 37"/>
          <p:cNvSpPr/>
          <p:nvPr/>
        </p:nvSpPr>
        <p:spPr>
          <a:xfrm>
            <a:off x="1288258" y="2140345"/>
            <a:ext cx="712700" cy="127535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a:latin typeface="Oswald Regular" panose="02000503000000000000" pitchFamily="2" charset="0"/>
            </a:endParaRPr>
          </a:p>
        </p:txBody>
      </p:sp>
      <p:sp>
        <p:nvSpPr>
          <p:cNvPr id="39" name="Retângulo Arredondado 38"/>
          <p:cNvSpPr/>
          <p:nvPr/>
        </p:nvSpPr>
        <p:spPr>
          <a:xfrm>
            <a:off x="1260669" y="1527726"/>
            <a:ext cx="1291708" cy="2383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a:latin typeface="Oswald Regular" panose="02000503000000000000" pitchFamily="2" charset="0"/>
            </a:endParaRPr>
          </a:p>
        </p:txBody>
      </p:sp>
      <p:sp>
        <p:nvSpPr>
          <p:cNvPr id="40" name="Retângulo Arredondado 39"/>
          <p:cNvSpPr/>
          <p:nvPr/>
        </p:nvSpPr>
        <p:spPr>
          <a:xfrm>
            <a:off x="1260669" y="1842891"/>
            <a:ext cx="1291708" cy="2383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a:latin typeface="Oswald Regular" panose="02000503000000000000" pitchFamily="2" charset="0"/>
            </a:endParaRPr>
          </a:p>
        </p:txBody>
      </p:sp>
      <p:sp>
        <p:nvSpPr>
          <p:cNvPr id="41" name="Retângulo Arredondado 40"/>
          <p:cNvSpPr>
            <a:spLocks noChangeAspect="1"/>
          </p:cNvSpPr>
          <p:nvPr/>
        </p:nvSpPr>
        <p:spPr>
          <a:xfrm>
            <a:off x="2651454" y="1840339"/>
            <a:ext cx="1044819" cy="22743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latin typeface="Oswald Regular" panose="02000503000000000000" pitchFamily="2" charset="0"/>
            </a:endParaRPr>
          </a:p>
        </p:txBody>
      </p:sp>
      <p:sp>
        <p:nvSpPr>
          <p:cNvPr id="42" name="Retângulo Arredondado 41"/>
          <p:cNvSpPr>
            <a:spLocks noChangeAspect="1"/>
          </p:cNvSpPr>
          <p:nvPr/>
        </p:nvSpPr>
        <p:spPr>
          <a:xfrm>
            <a:off x="2658295" y="1545100"/>
            <a:ext cx="1044819" cy="22743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latin typeface="Oswald Regular" panose="02000503000000000000" pitchFamily="2" charset="0"/>
            </a:endParaRPr>
          </a:p>
        </p:txBody>
      </p:sp>
      <p:sp>
        <p:nvSpPr>
          <p:cNvPr id="43" name="Retângulo Arredondado 42"/>
          <p:cNvSpPr>
            <a:spLocks/>
          </p:cNvSpPr>
          <p:nvPr/>
        </p:nvSpPr>
        <p:spPr>
          <a:xfrm rot="16200000">
            <a:off x="3051643" y="1738472"/>
            <a:ext cx="217561" cy="108538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Oswald Regular" panose="02000503000000000000" pitchFamily="2" charset="0"/>
            </a:endParaRPr>
          </a:p>
        </p:txBody>
      </p:sp>
      <p:sp>
        <p:nvSpPr>
          <p:cNvPr id="44" name="Retângulo Arredondado 43"/>
          <p:cNvSpPr>
            <a:spLocks/>
          </p:cNvSpPr>
          <p:nvPr/>
        </p:nvSpPr>
        <p:spPr>
          <a:xfrm rot="16200000">
            <a:off x="3060979" y="2042158"/>
            <a:ext cx="217561" cy="108538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5" name="Elipse 44"/>
          <p:cNvSpPr/>
          <p:nvPr/>
        </p:nvSpPr>
        <p:spPr>
          <a:xfrm>
            <a:off x="2812417" y="2803727"/>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6" name="Elipse 45"/>
          <p:cNvSpPr/>
          <p:nvPr/>
        </p:nvSpPr>
        <p:spPr>
          <a:xfrm>
            <a:off x="2994561" y="2799058"/>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7" name="Elipse 46"/>
          <p:cNvSpPr/>
          <p:nvPr/>
        </p:nvSpPr>
        <p:spPr>
          <a:xfrm>
            <a:off x="3181378" y="2799058"/>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8" name="Elipse 47"/>
          <p:cNvSpPr/>
          <p:nvPr/>
        </p:nvSpPr>
        <p:spPr>
          <a:xfrm>
            <a:off x="3363522" y="2803730"/>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49" name="Elipse 48"/>
          <p:cNvSpPr/>
          <p:nvPr/>
        </p:nvSpPr>
        <p:spPr>
          <a:xfrm>
            <a:off x="3555007" y="2799062"/>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0" name="Elipse 49"/>
          <p:cNvSpPr/>
          <p:nvPr/>
        </p:nvSpPr>
        <p:spPr>
          <a:xfrm>
            <a:off x="2817089" y="2976530"/>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1" name="Elipse 50"/>
          <p:cNvSpPr/>
          <p:nvPr/>
        </p:nvSpPr>
        <p:spPr>
          <a:xfrm>
            <a:off x="2999233" y="2971861"/>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2" name="Elipse 51"/>
          <p:cNvSpPr/>
          <p:nvPr/>
        </p:nvSpPr>
        <p:spPr>
          <a:xfrm>
            <a:off x="3186049" y="2971861"/>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3" name="Elipse 52"/>
          <p:cNvSpPr/>
          <p:nvPr/>
        </p:nvSpPr>
        <p:spPr>
          <a:xfrm>
            <a:off x="3368194" y="2976534"/>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4" name="Elipse 53"/>
          <p:cNvSpPr/>
          <p:nvPr/>
        </p:nvSpPr>
        <p:spPr>
          <a:xfrm>
            <a:off x="3559679" y="2971865"/>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5" name="Semicírculo 54"/>
          <p:cNvSpPr/>
          <p:nvPr/>
        </p:nvSpPr>
        <p:spPr>
          <a:xfrm>
            <a:off x="2089832" y="2190376"/>
            <a:ext cx="448361" cy="309649"/>
          </a:xfrm>
          <a:prstGeom prst="blockArc">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Oswald Regular" panose="02000503000000000000" pitchFamily="2" charset="0"/>
            </a:endParaRPr>
          </a:p>
        </p:txBody>
      </p:sp>
      <p:sp>
        <p:nvSpPr>
          <p:cNvPr id="56" name="Elipse 55"/>
          <p:cNvSpPr/>
          <p:nvPr/>
        </p:nvSpPr>
        <p:spPr>
          <a:xfrm>
            <a:off x="2251966" y="2355363"/>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7" name="Elipse 56"/>
          <p:cNvSpPr/>
          <p:nvPr/>
        </p:nvSpPr>
        <p:spPr>
          <a:xfrm>
            <a:off x="2247298" y="2509486"/>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8" name="Elipse 57"/>
          <p:cNvSpPr/>
          <p:nvPr/>
        </p:nvSpPr>
        <p:spPr>
          <a:xfrm>
            <a:off x="2247298" y="2668277"/>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59" name="Elipse 58"/>
          <p:cNvSpPr/>
          <p:nvPr/>
        </p:nvSpPr>
        <p:spPr>
          <a:xfrm>
            <a:off x="7020058" y="3352864"/>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0" name="Elipse 59"/>
          <p:cNvSpPr/>
          <p:nvPr/>
        </p:nvSpPr>
        <p:spPr>
          <a:xfrm>
            <a:off x="7992725" y="3774204"/>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1" name="Elipse 60"/>
          <p:cNvSpPr/>
          <p:nvPr/>
        </p:nvSpPr>
        <p:spPr>
          <a:xfrm>
            <a:off x="8750240" y="3778687"/>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2" name="Elipse 61"/>
          <p:cNvSpPr/>
          <p:nvPr/>
        </p:nvSpPr>
        <p:spPr>
          <a:xfrm>
            <a:off x="9749801" y="3393207"/>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3" name="Elipse 62"/>
          <p:cNvSpPr/>
          <p:nvPr/>
        </p:nvSpPr>
        <p:spPr>
          <a:xfrm>
            <a:off x="8566465" y="4872377"/>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4" name="Elipse 63"/>
          <p:cNvSpPr/>
          <p:nvPr/>
        </p:nvSpPr>
        <p:spPr>
          <a:xfrm>
            <a:off x="8221326" y="4876860"/>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5" name="Elipse 64"/>
          <p:cNvSpPr/>
          <p:nvPr/>
        </p:nvSpPr>
        <p:spPr>
          <a:xfrm>
            <a:off x="9740837" y="2375718"/>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6" name="Elipse 65"/>
          <p:cNvSpPr/>
          <p:nvPr/>
        </p:nvSpPr>
        <p:spPr>
          <a:xfrm>
            <a:off x="7002132" y="2380201"/>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7" name="Elipse 66"/>
          <p:cNvSpPr/>
          <p:nvPr/>
        </p:nvSpPr>
        <p:spPr>
          <a:xfrm>
            <a:off x="8786100" y="5992961"/>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8" name="Elipse 67"/>
          <p:cNvSpPr/>
          <p:nvPr/>
        </p:nvSpPr>
        <p:spPr>
          <a:xfrm>
            <a:off x="7983763" y="5983997"/>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69" name="Elipse 68"/>
          <p:cNvSpPr/>
          <p:nvPr/>
        </p:nvSpPr>
        <p:spPr>
          <a:xfrm>
            <a:off x="8378207" y="3554571"/>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70" name="Elipse 69"/>
          <p:cNvSpPr/>
          <p:nvPr/>
        </p:nvSpPr>
        <p:spPr>
          <a:xfrm>
            <a:off x="8180985" y="2994280"/>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71" name="Elipse 70"/>
          <p:cNvSpPr/>
          <p:nvPr/>
        </p:nvSpPr>
        <p:spPr>
          <a:xfrm>
            <a:off x="8535090" y="2998763"/>
            <a:ext cx="118934" cy="118934"/>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Oswald Regular" panose="02000503000000000000" pitchFamily="2" charset="0"/>
            </a:endParaRPr>
          </a:p>
        </p:txBody>
      </p:sp>
      <p:sp>
        <p:nvSpPr>
          <p:cNvPr id="73" name="Semicírculo 72"/>
          <p:cNvSpPr/>
          <p:nvPr/>
        </p:nvSpPr>
        <p:spPr>
          <a:xfrm rot="10800000">
            <a:off x="8188119" y="3113214"/>
            <a:ext cx="448361" cy="309649"/>
          </a:xfrm>
          <a:prstGeom prst="blockArc">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Oswald Regular" panose="02000503000000000000" pitchFamily="2" charset="0"/>
            </a:endParaRPr>
          </a:p>
        </p:txBody>
      </p:sp>
      <p:sp>
        <p:nvSpPr>
          <p:cNvPr id="76" name="Elipse 75"/>
          <p:cNvSpPr/>
          <p:nvPr/>
        </p:nvSpPr>
        <p:spPr>
          <a:xfrm>
            <a:off x="7583938" y="904028"/>
            <a:ext cx="1696539" cy="88750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Oswald Regular" panose="02000503000000000000" pitchFamily="2" charset="0"/>
              </a:rPr>
              <a:t>ALUNOS</a:t>
            </a:r>
          </a:p>
        </p:txBody>
      </p:sp>
      <p:sp>
        <p:nvSpPr>
          <p:cNvPr id="17" name="Elipse 16"/>
          <p:cNvSpPr/>
          <p:nvPr/>
        </p:nvSpPr>
        <p:spPr>
          <a:xfrm>
            <a:off x="4826147" y="3726732"/>
            <a:ext cx="3088977" cy="2140441"/>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Oswald Regular" panose="02000503000000000000" pitchFamily="2" charset="0"/>
              </a:rPr>
              <a:t>SINERGIA</a:t>
            </a:r>
          </a:p>
        </p:txBody>
      </p:sp>
      <p:pic>
        <p:nvPicPr>
          <p:cNvPr id="72" name="Imagem 71">
            <a:extLst>
              <a:ext uri="{FF2B5EF4-FFF2-40B4-BE49-F238E27FC236}">
                <a16:creationId xmlns:a16="http://schemas.microsoft.com/office/drawing/2014/main" id="{804AEF55-6A90-4C9E-A94C-89F7483F8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74" name="Conector reto 73">
            <a:extLst>
              <a:ext uri="{FF2B5EF4-FFF2-40B4-BE49-F238E27FC236}">
                <a16:creationId xmlns:a16="http://schemas.microsoft.com/office/drawing/2014/main" id="{A6F17CDA-88AD-4050-BA02-906AA4F458C2}"/>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70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1500"/>
                                        <p:tgtEl>
                                          <p:spTgt spid="32"/>
                                        </p:tgtEl>
                                      </p:cBhvr>
                                    </p:animEffect>
                                    <p:set>
                                      <p:cBhvr>
                                        <p:cTn id="14" dur="1" fill="hold">
                                          <p:stCondLst>
                                            <p:cond delay="1499"/>
                                          </p:stCondLst>
                                        </p:cTn>
                                        <p:tgtEl>
                                          <p:spTgt spid="32"/>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500"/>
                                        <p:tgtEl>
                                          <p:spTgt spid="12"/>
                                        </p:tgtEl>
                                      </p:cBhvr>
                                    </p:animEffect>
                                  </p:childTnLst>
                                </p:cTn>
                              </p:par>
                            </p:childTnLst>
                          </p:cTn>
                        </p:par>
                        <p:par>
                          <p:cTn id="18" fill="hold">
                            <p:stCondLst>
                              <p:cond delay="1500"/>
                            </p:stCondLst>
                            <p:childTnLst>
                              <p:par>
                                <p:cTn id="19" presetID="10" presetClass="exit" presetSubtype="0" fill="hold" grpId="0" nodeType="afterEffect">
                                  <p:stCondLst>
                                    <p:cond delay="0"/>
                                  </p:stCondLst>
                                  <p:childTnLst>
                                    <p:animEffect transition="out" filter="fade">
                                      <p:cBhvr>
                                        <p:cTn id="20" dur="1500"/>
                                        <p:tgtEl>
                                          <p:spTgt spid="38"/>
                                        </p:tgtEl>
                                      </p:cBhvr>
                                    </p:animEffect>
                                    <p:set>
                                      <p:cBhvr>
                                        <p:cTn id="21" dur="1" fill="hold">
                                          <p:stCondLst>
                                            <p:cond delay="1499"/>
                                          </p:stCondLst>
                                        </p:cTn>
                                        <p:tgtEl>
                                          <p:spTgt spid="3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500"/>
                                        <p:tgtEl>
                                          <p:spTgt spid="18"/>
                                        </p:tgtEl>
                                      </p:cBhvr>
                                    </p:animEffect>
                                  </p:childTnLst>
                                </p:cTn>
                              </p:par>
                            </p:childTnLst>
                          </p:cTn>
                        </p:par>
                        <p:par>
                          <p:cTn id="25" fill="hold">
                            <p:stCondLst>
                              <p:cond delay="3000"/>
                            </p:stCondLst>
                            <p:childTnLst>
                              <p:par>
                                <p:cTn id="26" presetID="10" presetClass="exit" presetSubtype="0" fill="hold" grpId="0" nodeType="afterEffect">
                                  <p:stCondLst>
                                    <p:cond delay="0"/>
                                  </p:stCondLst>
                                  <p:childTnLst>
                                    <p:animEffect transition="out" filter="fade">
                                      <p:cBhvr>
                                        <p:cTn id="27" dur="1500"/>
                                        <p:tgtEl>
                                          <p:spTgt spid="39"/>
                                        </p:tgtEl>
                                      </p:cBhvr>
                                    </p:animEffect>
                                    <p:set>
                                      <p:cBhvr>
                                        <p:cTn id="28" dur="1" fill="hold">
                                          <p:stCondLst>
                                            <p:cond delay="1499"/>
                                          </p:stCondLst>
                                        </p:cTn>
                                        <p:tgtEl>
                                          <p:spTgt spid="3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500"/>
                                        <p:tgtEl>
                                          <p:spTgt spid="27"/>
                                        </p:tgtEl>
                                      </p:cBhvr>
                                    </p:animEffect>
                                  </p:childTnLst>
                                </p:cTn>
                              </p:par>
                            </p:childTnLst>
                          </p:cTn>
                        </p:par>
                        <p:par>
                          <p:cTn id="32" fill="hold">
                            <p:stCondLst>
                              <p:cond delay="4500"/>
                            </p:stCondLst>
                            <p:childTnLst>
                              <p:par>
                                <p:cTn id="33" presetID="10" presetClass="exit" presetSubtype="0" fill="hold" grpId="0" nodeType="afterEffect">
                                  <p:stCondLst>
                                    <p:cond delay="0"/>
                                  </p:stCondLst>
                                  <p:childTnLst>
                                    <p:animEffect transition="out" filter="fade">
                                      <p:cBhvr>
                                        <p:cTn id="34" dur="1500"/>
                                        <p:tgtEl>
                                          <p:spTgt spid="40"/>
                                        </p:tgtEl>
                                      </p:cBhvr>
                                    </p:animEffect>
                                    <p:set>
                                      <p:cBhvr>
                                        <p:cTn id="35" dur="1" fill="hold">
                                          <p:stCondLst>
                                            <p:cond delay="1499"/>
                                          </p:stCondLst>
                                        </p:cTn>
                                        <p:tgtEl>
                                          <p:spTgt spid="4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500"/>
                                        <p:tgtEl>
                                          <p:spTgt spid="21"/>
                                        </p:tgtEl>
                                      </p:cBhvr>
                                    </p:animEffect>
                                  </p:childTnLst>
                                </p:cTn>
                              </p:par>
                            </p:childTnLst>
                          </p:cTn>
                        </p:par>
                        <p:par>
                          <p:cTn id="39" fill="hold">
                            <p:stCondLst>
                              <p:cond delay="6000"/>
                            </p:stCondLst>
                            <p:childTnLst>
                              <p:par>
                                <p:cTn id="40" presetID="10" presetClass="exit" presetSubtype="0" fill="hold" grpId="0" nodeType="afterEffect">
                                  <p:stCondLst>
                                    <p:cond delay="0"/>
                                  </p:stCondLst>
                                  <p:childTnLst>
                                    <p:animEffect transition="out" filter="fade">
                                      <p:cBhvr>
                                        <p:cTn id="41" dur="1500"/>
                                        <p:tgtEl>
                                          <p:spTgt spid="42"/>
                                        </p:tgtEl>
                                      </p:cBhvr>
                                    </p:animEffect>
                                    <p:set>
                                      <p:cBhvr>
                                        <p:cTn id="42" dur="1" fill="hold">
                                          <p:stCondLst>
                                            <p:cond delay="1499"/>
                                          </p:stCondLst>
                                        </p:cTn>
                                        <p:tgtEl>
                                          <p:spTgt spid="4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500"/>
                                        <p:tgtEl>
                                          <p:spTgt spid="29"/>
                                        </p:tgtEl>
                                      </p:cBhvr>
                                    </p:animEffect>
                                  </p:childTnLst>
                                </p:cTn>
                              </p:par>
                            </p:childTnLst>
                          </p:cTn>
                        </p:par>
                        <p:par>
                          <p:cTn id="46" fill="hold">
                            <p:stCondLst>
                              <p:cond delay="7500"/>
                            </p:stCondLst>
                            <p:childTnLst>
                              <p:par>
                                <p:cTn id="47" presetID="10" presetClass="exit" presetSubtype="0" fill="hold" grpId="0" nodeType="afterEffect">
                                  <p:stCondLst>
                                    <p:cond delay="0"/>
                                  </p:stCondLst>
                                  <p:childTnLst>
                                    <p:animEffect transition="out" filter="fade">
                                      <p:cBhvr>
                                        <p:cTn id="48" dur="1500"/>
                                        <p:tgtEl>
                                          <p:spTgt spid="41"/>
                                        </p:tgtEl>
                                      </p:cBhvr>
                                    </p:animEffect>
                                    <p:set>
                                      <p:cBhvr>
                                        <p:cTn id="49" dur="1" fill="hold">
                                          <p:stCondLst>
                                            <p:cond delay="1499"/>
                                          </p:stCondLst>
                                        </p:cTn>
                                        <p:tgtEl>
                                          <p:spTgt spid="41"/>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500"/>
                                        <p:tgtEl>
                                          <p:spTgt spid="22"/>
                                        </p:tgtEl>
                                      </p:cBhvr>
                                    </p:animEffect>
                                  </p:childTnLst>
                                </p:cTn>
                              </p:par>
                            </p:childTnLst>
                          </p:cTn>
                        </p:par>
                        <p:par>
                          <p:cTn id="53" fill="hold">
                            <p:stCondLst>
                              <p:cond delay="9000"/>
                            </p:stCondLst>
                            <p:childTnLst>
                              <p:par>
                                <p:cTn id="54" presetID="10" presetClass="exit" presetSubtype="0" fill="hold" grpId="0" nodeType="afterEffect">
                                  <p:stCondLst>
                                    <p:cond delay="0"/>
                                  </p:stCondLst>
                                  <p:childTnLst>
                                    <p:animEffect transition="out" filter="fade">
                                      <p:cBhvr>
                                        <p:cTn id="55" dur="1500"/>
                                        <p:tgtEl>
                                          <p:spTgt spid="43"/>
                                        </p:tgtEl>
                                      </p:cBhvr>
                                    </p:animEffect>
                                    <p:set>
                                      <p:cBhvr>
                                        <p:cTn id="56" dur="1" fill="hold">
                                          <p:stCondLst>
                                            <p:cond delay="1499"/>
                                          </p:stCondLst>
                                        </p:cTn>
                                        <p:tgtEl>
                                          <p:spTgt spid="43"/>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500"/>
                                        <p:tgtEl>
                                          <p:spTgt spid="30"/>
                                        </p:tgtEl>
                                      </p:cBhvr>
                                    </p:animEffect>
                                  </p:childTnLst>
                                </p:cTn>
                              </p:par>
                            </p:childTnLst>
                          </p:cTn>
                        </p:par>
                        <p:par>
                          <p:cTn id="60" fill="hold">
                            <p:stCondLst>
                              <p:cond delay="10500"/>
                            </p:stCondLst>
                            <p:childTnLst>
                              <p:par>
                                <p:cTn id="61" presetID="10" presetClass="exit" presetSubtype="0" fill="hold" grpId="0" nodeType="afterEffect">
                                  <p:stCondLst>
                                    <p:cond delay="0"/>
                                  </p:stCondLst>
                                  <p:childTnLst>
                                    <p:animEffect transition="out" filter="fade">
                                      <p:cBhvr>
                                        <p:cTn id="62" dur="1500"/>
                                        <p:tgtEl>
                                          <p:spTgt spid="44"/>
                                        </p:tgtEl>
                                      </p:cBhvr>
                                    </p:animEffect>
                                    <p:set>
                                      <p:cBhvr>
                                        <p:cTn id="63" dur="1" fill="hold">
                                          <p:stCondLst>
                                            <p:cond delay="1499"/>
                                          </p:stCondLst>
                                        </p:cTn>
                                        <p:tgtEl>
                                          <p:spTgt spid="44"/>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500"/>
                                        <p:tgtEl>
                                          <p:spTgt spid="31"/>
                                        </p:tgtEl>
                                      </p:cBhvr>
                                    </p:animEffect>
                                  </p:childTnLst>
                                </p:cTn>
                              </p:par>
                            </p:childTnLst>
                          </p:cTn>
                        </p:par>
                        <p:par>
                          <p:cTn id="67" fill="hold">
                            <p:stCondLst>
                              <p:cond delay="12000"/>
                            </p:stCondLst>
                            <p:childTnLst>
                              <p:par>
                                <p:cTn id="68" presetID="2" presetClass="exit" presetSubtype="4" fill="hold" grpId="0" nodeType="afterEffect">
                                  <p:stCondLst>
                                    <p:cond delay="0"/>
                                  </p:stCondLst>
                                  <p:childTnLst>
                                    <p:anim calcmode="lin" valueType="num">
                                      <p:cBhvr additive="base">
                                        <p:cTn id="69" dur="750"/>
                                        <p:tgtEl>
                                          <p:spTgt spid="45"/>
                                        </p:tgtEl>
                                        <p:attrNameLst>
                                          <p:attrName>ppt_x</p:attrName>
                                        </p:attrNameLst>
                                      </p:cBhvr>
                                      <p:tavLst>
                                        <p:tav tm="0">
                                          <p:val>
                                            <p:strVal val="ppt_x"/>
                                          </p:val>
                                        </p:tav>
                                        <p:tav tm="100000">
                                          <p:val>
                                            <p:strVal val="ppt_x"/>
                                          </p:val>
                                        </p:tav>
                                      </p:tavLst>
                                    </p:anim>
                                    <p:anim calcmode="lin" valueType="num">
                                      <p:cBhvr additive="base">
                                        <p:cTn id="70" dur="750"/>
                                        <p:tgtEl>
                                          <p:spTgt spid="45"/>
                                        </p:tgtEl>
                                        <p:attrNameLst>
                                          <p:attrName>ppt_y</p:attrName>
                                        </p:attrNameLst>
                                      </p:cBhvr>
                                      <p:tavLst>
                                        <p:tav tm="0">
                                          <p:val>
                                            <p:strVal val="ppt_y"/>
                                          </p:val>
                                        </p:tav>
                                        <p:tav tm="100000">
                                          <p:val>
                                            <p:strVal val="1+ppt_h/2"/>
                                          </p:val>
                                        </p:tav>
                                      </p:tavLst>
                                    </p:anim>
                                    <p:set>
                                      <p:cBhvr>
                                        <p:cTn id="71" dur="1" fill="hold">
                                          <p:stCondLst>
                                            <p:cond delay="749"/>
                                          </p:stCondLst>
                                        </p:cTn>
                                        <p:tgtEl>
                                          <p:spTgt spid="45"/>
                                        </p:tgtEl>
                                        <p:attrNameLst>
                                          <p:attrName>style.visibility</p:attrName>
                                        </p:attrNameLst>
                                      </p:cBhvr>
                                      <p:to>
                                        <p:strVal val="hidden"/>
                                      </p:to>
                                    </p:set>
                                  </p:childTnLst>
                                </p:cTn>
                              </p:par>
                            </p:childTnLst>
                          </p:cTn>
                        </p:par>
                        <p:par>
                          <p:cTn id="72" fill="hold">
                            <p:stCondLst>
                              <p:cond delay="12750"/>
                            </p:stCondLst>
                            <p:childTnLst>
                              <p:par>
                                <p:cTn id="73" presetID="2" presetClass="exit" presetSubtype="4" fill="hold" grpId="0" nodeType="afterEffect">
                                  <p:stCondLst>
                                    <p:cond delay="0"/>
                                  </p:stCondLst>
                                  <p:childTnLst>
                                    <p:anim calcmode="lin" valueType="num">
                                      <p:cBhvr additive="base">
                                        <p:cTn id="74" dur="750"/>
                                        <p:tgtEl>
                                          <p:spTgt spid="46"/>
                                        </p:tgtEl>
                                        <p:attrNameLst>
                                          <p:attrName>ppt_x</p:attrName>
                                        </p:attrNameLst>
                                      </p:cBhvr>
                                      <p:tavLst>
                                        <p:tav tm="0">
                                          <p:val>
                                            <p:strVal val="ppt_x"/>
                                          </p:val>
                                        </p:tav>
                                        <p:tav tm="100000">
                                          <p:val>
                                            <p:strVal val="ppt_x"/>
                                          </p:val>
                                        </p:tav>
                                      </p:tavLst>
                                    </p:anim>
                                    <p:anim calcmode="lin" valueType="num">
                                      <p:cBhvr additive="base">
                                        <p:cTn id="75" dur="750"/>
                                        <p:tgtEl>
                                          <p:spTgt spid="46"/>
                                        </p:tgtEl>
                                        <p:attrNameLst>
                                          <p:attrName>ppt_y</p:attrName>
                                        </p:attrNameLst>
                                      </p:cBhvr>
                                      <p:tavLst>
                                        <p:tav tm="0">
                                          <p:val>
                                            <p:strVal val="ppt_y"/>
                                          </p:val>
                                        </p:tav>
                                        <p:tav tm="100000">
                                          <p:val>
                                            <p:strVal val="1+ppt_h/2"/>
                                          </p:val>
                                        </p:tav>
                                      </p:tavLst>
                                    </p:anim>
                                    <p:set>
                                      <p:cBhvr>
                                        <p:cTn id="76" dur="1" fill="hold">
                                          <p:stCondLst>
                                            <p:cond delay="749"/>
                                          </p:stCondLst>
                                        </p:cTn>
                                        <p:tgtEl>
                                          <p:spTgt spid="46"/>
                                        </p:tgtEl>
                                        <p:attrNameLst>
                                          <p:attrName>style.visibility</p:attrName>
                                        </p:attrNameLst>
                                      </p:cBhvr>
                                      <p:to>
                                        <p:strVal val="hidden"/>
                                      </p:to>
                                    </p:set>
                                  </p:childTnLst>
                                </p:cTn>
                              </p:par>
                            </p:childTnLst>
                          </p:cTn>
                        </p:par>
                        <p:par>
                          <p:cTn id="77" fill="hold">
                            <p:stCondLst>
                              <p:cond delay="13500"/>
                            </p:stCondLst>
                            <p:childTnLst>
                              <p:par>
                                <p:cTn id="78" presetID="2" presetClass="exit" presetSubtype="4" fill="hold" grpId="0" nodeType="afterEffect">
                                  <p:stCondLst>
                                    <p:cond delay="0"/>
                                  </p:stCondLst>
                                  <p:childTnLst>
                                    <p:anim calcmode="lin" valueType="num">
                                      <p:cBhvr additive="base">
                                        <p:cTn id="79" dur="750"/>
                                        <p:tgtEl>
                                          <p:spTgt spid="47"/>
                                        </p:tgtEl>
                                        <p:attrNameLst>
                                          <p:attrName>ppt_x</p:attrName>
                                        </p:attrNameLst>
                                      </p:cBhvr>
                                      <p:tavLst>
                                        <p:tav tm="0">
                                          <p:val>
                                            <p:strVal val="ppt_x"/>
                                          </p:val>
                                        </p:tav>
                                        <p:tav tm="100000">
                                          <p:val>
                                            <p:strVal val="ppt_x"/>
                                          </p:val>
                                        </p:tav>
                                      </p:tavLst>
                                    </p:anim>
                                    <p:anim calcmode="lin" valueType="num">
                                      <p:cBhvr additive="base">
                                        <p:cTn id="80" dur="750"/>
                                        <p:tgtEl>
                                          <p:spTgt spid="47"/>
                                        </p:tgtEl>
                                        <p:attrNameLst>
                                          <p:attrName>ppt_y</p:attrName>
                                        </p:attrNameLst>
                                      </p:cBhvr>
                                      <p:tavLst>
                                        <p:tav tm="0">
                                          <p:val>
                                            <p:strVal val="ppt_y"/>
                                          </p:val>
                                        </p:tav>
                                        <p:tav tm="100000">
                                          <p:val>
                                            <p:strVal val="1+ppt_h/2"/>
                                          </p:val>
                                        </p:tav>
                                      </p:tavLst>
                                    </p:anim>
                                    <p:set>
                                      <p:cBhvr>
                                        <p:cTn id="81" dur="1" fill="hold">
                                          <p:stCondLst>
                                            <p:cond delay="749"/>
                                          </p:stCondLst>
                                        </p:cTn>
                                        <p:tgtEl>
                                          <p:spTgt spid="47"/>
                                        </p:tgtEl>
                                        <p:attrNameLst>
                                          <p:attrName>style.visibility</p:attrName>
                                        </p:attrNameLst>
                                      </p:cBhvr>
                                      <p:to>
                                        <p:strVal val="hidden"/>
                                      </p:to>
                                    </p:set>
                                  </p:childTnLst>
                                </p:cTn>
                              </p:par>
                            </p:childTnLst>
                          </p:cTn>
                        </p:par>
                        <p:par>
                          <p:cTn id="82" fill="hold">
                            <p:stCondLst>
                              <p:cond delay="14250"/>
                            </p:stCondLst>
                            <p:childTnLst>
                              <p:par>
                                <p:cTn id="83" presetID="2" presetClass="exit" presetSubtype="4" fill="hold" grpId="0" nodeType="afterEffect">
                                  <p:stCondLst>
                                    <p:cond delay="0"/>
                                  </p:stCondLst>
                                  <p:childTnLst>
                                    <p:anim calcmode="lin" valueType="num">
                                      <p:cBhvr additive="base">
                                        <p:cTn id="84" dur="750"/>
                                        <p:tgtEl>
                                          <p:spTgt spid="48"/>
                                        </p:tgtEl>
                                        <p:attrNameLst>
                                          <p:attrName>ppt_x</p:attrName>
                                        </p:attrNameLst>
                                      </p:cBhvr>
                                      <p:tavLst>
                                        <p:tav tm="0">
                                          <p:val>
                                            <p:strVal val="ppt_x"/>
                                          </p:val>
                                        </p:tav>
                                        <p:tav tm="100000">
                                          <p:val>
                                            <p:strVal val="ppt_x"/>
                                          </p:val>
                                        </p:tav>
                                      </p:tavLst>
                                    </p:anim>
                                    <p:anim calcmode="lin" valueType="num">
                                      <p:cBhvr additive="base">
                                        <p:cTn id="85" dur="750"/>
                                        <p:tgtEl>
                                          <p:spTgt spid="48"/>
                                        </p:tgtEl>
                                        <p:attrNameLst>
                                          <p:attrName>ppt_y</p:attrName>
                                        </p:attrNameLst>
                                      </p:cBhvr>
                                      <p:tavLst>
                                        <p:tav tm="0">
                                          <p:val>
                                            <p:strVal val="ppt_y"/>
                                          </p:val>
                                        </p:tav>
                                        <p:tav tm="100000">
                                          <p:val>
                                            <p:strVal val="1+ppt_h/2"/>
                                          </p:val>
                                        </p:tav>
                                      </p:tavLst>
                                    </p:anim>
                                    <p:set>
                                      <p:cBhvr>
                                        <p:cTn id="86" dur="1" fill="hold">
                                          <p:stCondLst>
                                            <p:cond delay="749"/>
                                          </p:stCondLst>
                                        </p:cTn>
                                        <p:tgtEl>
                                          <p:spTgt spid="48"/>
                                        </p:tgtEl>
                                        <p:attrNameLst>
                                          <p:attrName>style.visibility</p:attrName>
                                        </p:attrNameLst>
                                      </p:cBhvr>
                                      <p:to>
                                        <p:strVal val="hidden"/>
                                      </p:to>
                                    </p:set>
                                  </p:childTnLst>
                                </p:cTn>
                              </p:par>
                            </p:childTnLst>
                          </p:cTn>
                        </p:par>
                        <p:par>
                          <p:cTn id="87" fill="hold">
                            <p:stCondLst>
                              <p:cond delay="15000"/>
                            </p:stCondLst>
                            <p:childTnLst>
                              <p:par>
                                <p:cTn id="88" presetID="2" presetClass="exit" presetSubtype="4" fill="hold" grpId="0" nodeType="afterEffect">
                                  <p:stCondLst>
                                    <p:cond delay="0"/>
                                  </p:stCondLst>
                                  <p:childTnLst>
                                    <p:anim calcmode="lin" valueType="num">
                                      <p:cBhvr additive="base">
                                        <p:cTn id="89" dur="750"/>
                                        <p:tgtEl>
                                          <p:spTgt spid="49"/>
                                        </p:tgtEl>
                                        <p:attrNameLst>
                                          <p:attrName>ppt_x</p:attrName>
                                        </p:attrNameLst>
                                      </p:cBhvr>
                                      <p:tavLst>
                                        <p:tav tm="0">
                                          <p:val>
                                            <p:strVal val="ppt_x"/>
                                          </p:val>
                                        </p:tav>
                                        <p:tav tm="100000">
                                          <p:val>
                                            <p:strVal val="ppt_x"/>
                                          </p:val>
                                        </p:tav>
                                      </p:tavLst>
                                    </p:anim>
                                    <p:anim calcmode="lin" valueType="num">
                                      <p:cBhvr additive="base">
                                        <p:cTn id="90" dur="750"/>
                                        <p:tgtEl>
                                          <p:spTgt spid="49"/>
                                        </p:tgtEl>
                                        <p:attrNameLst>
                                          <p:attrName>ppt_y</p:attrName>
                                        </p:attrNameLst>
                                      </p:cBhvr>
                                      <p:tavLst>
                                        <p:tav tm="0">
                                          <p:val>
                                            <p:strVal val="ppt_y"/>
                                          </p:val>
                                        </p:tav>
                                        <p:tav tm="100000">
                                          <p:val>
                                            <p:strVal val="1+ppt_h/2"/>
                                          </p:val>
                                        </p:tav>
                                      </p:tavLst>
                                    </p:anim>
                                    <p:set>
                                      <p:cBhvr>
                                        <p:cTn id="91" dur="1" fill="hold">
                                          <p:stCondLst>
                                            <p:cond delay="749"/>
                                          </p:stCondLst>
                                        </p:cTn>
                                        <p:tgtEl>
                                          <p:spTgt spid="49"/>
                                        </p:tgtEl>
                                        <p:attrNameLst>
                                          <p:attrName>style.visibility</p:attrName>
                                        </p:attrNameLst>
                                      </p:cBhvr>
                                      <p:to>
                                        <p:strVal val="hidden"/>
                                      </p:to>
                                    </p:set>
                                  </p:childTnLst>
                                </p:cTn>
                              </p:par>
                            </p:childTnLst>
                          </p:cTn>
                        </p:par>
                        <p:par>
                          <p:cTn id="92" fill="hold">
                            <p:stCondLst>
                              <p:cond delay="15750"/>
                            </p:stCondLst>
                            <p:childTnLst>
                              <p:par>
                                <p:cTn id="93" presetID="2" presetClass="exit" presetSubtype="4" fill="hold" grpId="0" nodeType="afterEffect">
                                  <p:stCondLst>
                                    <p:cond delay="0"/>
                                  </p:stCondLst>
                                  <p:childTnLst>
                                    <p:anim calcmode="lin" valueType="num">
                                      <p:cBhvr additive="base">
                                        <p:cTn id="94" dur="750"/>
                                        <p:tgtEl>
                                          <p:spTgt spid="50"/>
                                        </p:tgtEl>
                                        <p:attrNameLst>
                                          <p:attrName>ppt_x</p:attrName>
                                        </p:attrNameLst>
                                      </p:cBhvr>
                                      <p:tavLst>
                                        <p:tav tm="0">
                                          <p:val>
                                            <p:strVal val="ppt_x"/>
                                          </p:val>
                                        </p:tav>
                                        <p:tav tm="100000">
                                          <p:val>
                                            <p:strVal val="ppt_x"/>
                                          </p:val>
                                        </p:tav>
                                      </p:tavLst>
                                    </p:anim>
                                    <p:anim calcmode="lin" valueType="num">
                                      <p:cBhvr additive="base">
                                        <p:cTn id="95" dur="750"/>
                                        <p:tgtEl>
                                          <p:spTgt spid="50"/>
                                        </p:tgtEl>
                                        <p:attrNameLst>
                                          <p:attrName>ppt_y</p:attrName>
                                        </p:attrNameLst>
                                      </p:cBhvr>
                                      <p:tavLst>
                                        <p:tav tm="0">
                                          <p:val>
                                            <p:strVal val="ppt_y"/>
                                          </p:val>
                                        </p:tav>
                                        <p:tav tm="100000">
                                          <p:val>
                                            <p:strVal val="1+ppt_h/2"/>
                                          </p:val>
                                        </p:tav>
                                      </p:tavLst>
                                    </p:anim>
                                    <p:set>
                                      <p:cBhvr>
                                        <p:cTn id="96" dur="1" fill="hold">
                                          <p:stCondLst>
                                            <p:cond delay="749"/>
                                          </p:stCondLst>
                                        </p:cTn>
                                        <p:tgtEl>
                                          <p:spTgt spid="50"/>
                                        </p:tgtEl>
                                        <p:attrNameLst>
                                          <p:attrName>style.visibility</p:attrName>
                                        </p:attrNameLst>
                                      </p:cBhvr>
                                      <p:to>
                                        <p:strVal val="hidden"/>
                                      </p:to>
                                    </p:set>
                                  </p:childTnLst>
                                </p:cTn>
                              </p:par>
                            </p:childTnLst>
                          </p:cTn>
                        </p:par>
                        <p:par>
                          <p:cTn id="97" fill="hold">
                            <p:stCondLst>
                              <p:cond delay="16500"/>
                            </p:stCondLst>
                            <p:childTnLst>
                              <p:par>
                                <p:cTn id="98" presetID="2" presetClass="exit" presetSubtype="4" fill="hold" grpId="0" nodeType="afterEffect">
                                  <p:stCondLst>
                                    <p:cond delay="0"/>
                                  </p:stCondLst>
                                  <p:childTnLst>
                                    <p:anim calcmode="lin" valueType="num">
                                      <p:cBhvr additive="base">
                                        <p:cTn id="99" dur="750"/>
                                        <p:tgtEl>
                                          <p:spTgt spid="51"/>
                                        </p:tgtEl>
                                        <p:attrNameLst>
                                          <p:attrName>ppt_x</p:attrName>
                                        </p:attrNameLst>
                                      </p:cBhvr>
                                      <p:tavLst>
                                        <p:tav tm="0">
                                          <p:val>
                                            <p:strVal val="ppt_x"/>
                                          </p:val>
                                        </p:tav>
                                        <p:tav tm="100000">
                                          <p:val>
                                            <p:strVal val="ppt_x"/>
                                          </p:val>
                                        </p:tav>
                                      </p:tavLst>
                                    </p:anim>
                                    <p:anim calcmode="lin" valueType="num">
                                      <p:cBhvr additive="base">
                                        <p:cTn id="100" dur="750"/>
                                        <p:tgtEl>
                                          <p:spTgt spid="51"/>
                                        </p:tgtEl>
                                        <p:attrNameLst>
                                          <p:attrName>ppt_y</p:attrName>
                                        </p:attrNameLst>
                                      </p:cBhvr>
                                      <p:tavLst>
                                        <p:tav tm="0">
                                          <p:val>
                                            <p:strVal val="ppt_y"/>
                                          </p:val>
                                        </p:tav>
                                        <p:tav tm="100000">
                                          <p:val>
                                            <p:strVal val="1+ppt_h/2"/>
                                          </p:val>
                                        </p:tav>
                                      </p:tavLst>
                                    </p:anim>
                                    <p:set>
                                      <p:cBhvr>
                                        <p:cTn id="101" dur="1" fill="hold">
                                          <p:stCondLst>
                                            <p:cond delay="749"/>
                                          </p:stCondLst>
                                        </p:cTn>
                                        <p:tgtEl>
                                          <p:spTgt spid="51"/>
                                        </p:tgtEl>
                                        <p:attrNameLst>
                                          <p:attrName>style.visibility</p:attrName>
                                        </p:attrNameLst>
                                      </p:cBhvr>
                                      <p:to>
                                        <p:strVal val="hidden"/>
                                      </p:to>
                                    </p:set>
                                  </p:childTnLst>
                                </p:cTn>
                              </p:par>
                            </p:childTnLst>
                          </p:cTn>
                        </p:par>
                        <p:par>
                          <p:cTn id="102" fill="hold">
                            <p:stCondLst>
                              <p:cond delay="17250"/>
                            </p:stCondLst>
                            <p:childTnLst>
                              <p:par>
                                <p:cTn id="103" presetID="2" presetClass="exit" presetSubtype="4" fill="hold" grpId="0" nodeType="afterEffect">
                                  <p:stCondLst>
                                    <p:cond delay="0"/>
                                  </p:stCondLst>
                                  <p:childTnLst>
                                    <p:anim calcmode="lin" valueType="num">
                                      <p:cBhvr additive="base">
                                        <p:cTn id="104" dur="750"/>
                                        <p:tgtEl>
                                          <p:spTgt spid="52"/>
                                        </p:tgtEl>
                                        <p:attrNameLst>
                                          <p:attrName>ppt_x</p:attrName>
                                        </p:attrNameLst>
                                      </p:cBhvr>
                                      <p:tavLst>
                                        <p:tav tm="0">
                                          <p:val>
                                            <p:strVal val="ppt_x"/>
                                          </p:val>
                                        </p:tav>
                                        <p:tav tm="100000">
                                          <p:val>
                                            <p:strVal val="ppt_x"/>
                                          </p:val>
                                        </p:tav>
                                      </p:tavLst>
                                    </p:anim>
                                    <p:anim calcmode="lin" valueType="num">
                                      <p:cBhvr additive="base">
                                        <p:cTn id="105" dur="750"/>
                                        <p:tgtEl>
                                          <p:spTgt spid="52"/>
                                        </p:tgtEl>
                                        <p:attrNameLst>
                                          <p:attrName>ppt_y</p:attrName>
                                        </p:attrNameLst>
                                      </p:cBhvr>
                                      <p:tavLst>
                                        <p:tav tm="0">
                                          <p:val>
                                            <p:strVal val="ppt_y"/>
                                          </p:val>
                                        </p:tav>
                                        <p:tav tm="100000">
                                          <p:val>
                                            <p:strVal val="1+ppt_h/2"/>
                                          </p:val>
                                        </p:tav>
                                      </p:tavLst>
                                    </p:anim>
                                    <p:set>
                                      <p:cBhvr>
                                        <p:cTn id="106" dur="1" fill="hold">
                                          <p:stCondLst>
                                            <p:cond delay="749"/>
                                          </p:stCondLst>
                                        </p:cTn>
                                        <p:tgtEl>
                                          <p:spTgt spid="52"/>
                                        </p:tgtEl>
                                        <p:attrNameLst>
                                          <p:attrName>style.visibility</p:attrName>
                                        </p:attrNameLst>
                                      </p:cBhvr>
                                      <p:to>
                                        <p:strVal val="hidden"/>
                                      </p:to>
                                    </p:set>
                                  </p:childTnLst>
                                </p:cTn>
                              </p:par>
                            </p:childTnLst>
                          </p:cTn>
                        </p:par>
                        <p:par>
                          <p:cTn id="107" fill="hold">
                            <p:stCondLst>
                              <p:cond delay="18000"/>
                            </p:stCondLst>
                            <p:childTnLst>
                              <p:par>
                                <p:cTn id="108" presetID="2" presetClass="exit" presetSubtype="4" fill="hold" grpId="0" nodeType="afterEffect">
                                  <p:stCondLst>
                                    <p:cond delay="0"/>
                                  </p:stCondLst>
                                  <p:childTnLst>
                                    <p:anim calcmode="lin" valueType="num">
                                      <p:cBhvr additive="base">
                                        <p:cTn id="109" dur="750"/>
                                        <p:tgtEl>
                                          <p:spTgt spid="53"/>
                                        </p:tgtEl>
                                        <p:attrNameLst>
                                          <p:attrName>ppt_x</p:attrName>
                                        </p:attrNameLst>
                                      </p:cBhvr>
                                      <p:tavLst>
                                        <p:tav tm="0">
                                          <p:val>
                                            <p:strVal val="ppt_x"/>
                                          </p:val>
                                        </p:tav>
                                        <p:tav tm="100000">
                                          <p:val>
                                            <p:strVal val="ppt_x"/>
                                          </p:val>
                                        </p:tav>
                                      </p:tavLst>
                                    </p:anim>
                                    <p:anim calcmode="lin" valueType="num">
                                      <p:cBhvr additive="base">
                                        <p:cTn id="110" dur="750"/>
                                        <p:tgtEl>
                                          <p:spTgt spid="53"/>
                                        </p:tgtEl>
                                        <p:attrNameLst>
                                          <p:attrName>ppt_y</p:attrName>
                                        </p:attrNameLst>
                                      </p:cBhvr>
                                      <p:tavLst>
                                        <p:tav tm="0">
                                          <p:val>
                                            <p:strVal val="ppt_y"/>
                                          </p:val>
                                        </p:tav>
                                        <p:tav tm="100000">
                                          <p:val>
                                            <p:strVal val="1+ppt_h/2"/>
                                          </p:val>
                                        </p:tav>
                                      </p:tavLst>
                                    </p:anim>
                                    <p:set>
                                      <p:cBhvr>
                                        <p:cTn id="111" dur="1" fill="hold">
                                          <p:stCondLst>
                                            <p:cond delay="749"/>
                                          </p:stCondLst>
                                        </p:cTn>
                                        <p:tgtEl>
                                          <p:spTgt spid="53"/>
                                        </p:tgtEl>
                                        <p:attrNameLst>
                                          <p:attrName>style.visibility</p:attrName>
                                        </p:attrNameLst>
                                      </p:cBhvr>
                                      <p:to>
                                        <p:strVal val="hidden"/>
                                      </p:to>
                                    </p:set>
                                  </p:childTnLst>
                                </p:cTn>
                              </p:par>
                            </p:childTnLst>
                          </p:cTn>
                        </p:par>
                        <p:par>
                          <p:cTn id="112" fill="hold">
                            <p:stCondLst>
                              <p:cond delay="18750"/>
                            </p:stCondLst>
                            <p:childTnLst>
                              <p:par>
                                <p:cTn id="113" presetID="2" presetClass="exit" presetSubtype="4" fill="hold" grpId="0" nodeType="afterEffect">
                                  <p:stCondLst>
                                    <p:cond delay="0"/>
                                  </p:stCondLst>
                                  <p:childTnLst>
                                    <p:anim calcmode="lin" valueType="num">
                                      <p:cBhvr additive="base">
                                        <p:cTn id="114" dur="750"/>
                                        <p:tgtEl>
                                          <p:spTgt spid="54"/>
                                        </p:tgtEl>
                                        <p:attrNameLst>
                                          <p:attrName>ppt_x</p:attrName>
                                        </p:attrNameLst>
                                      </p:cBhvr>
                                      <p:tavLst>
                                        <p:tav tm="0">
                                          <p:val>
                                            <p:strVal val="ppt_x"/>
                                          </p:val>
                                        </p:tav>
                                        <p:tav tm="100000">
                                          <p:val>
                                            <p:strVal val="ppt_x"/>
                                          </p:val>
                                        </p:tav>
                                      </p:tavLst>
                                    </p:anim>
                                    <p:anim calcmode="lin" valueType="num">
                                      <p:cBhvr additive="base">
                                        <p:cTn id="115" dur="750"/>
                                        <p:tgtEl>
                                          <p:spTgt spid="54"/>
                                        </p:tgtEl>
                                        <p:attrNameLst>
                                          <p:attrName>ppt_y</p:attrName>
                                        </p:attrNameLst>
                                      </p:cBhvr>
                                      <p:tavLst>
                                        <p:tav tm="0">
                                          <p:val>
                                            <p:strVal val="ppt_y"/>
                                          </p:val>
                                        </p:tav>
                                        <p:tav tm="100000">
                                          <p:val>
                                            <p:strVal val="1+ppt_h/2"/>
                                          </p:val>
                                        </p:tav>
                                      </p:tavLst>
                                    </p:anim>
                                    <p:set>
                                      <p:cBhvr>
                                        <p:cTn id="116" dur="1" fill="hold">
                                          <p:stCondLst>
                                            <p:cond delay="749"/>
                                          </p:stCondLst>
                                        </p:cTn>
                                        <p:tgtEl>
                                          <p:spTgt spid="54"/>
                                        </p:tgtEl>
                                        <p:attrNameLst>
                                          <p:attrName>style.visibility</p:attrName>
                                        </p:attrNameLst>
                                      </p:cBhvr>
                                      <p:to>
                                        <p:strVal val="hidden"/>
                                      </p:to>
                                    </p:set>
                                  </p:childTnLst>
                                </p:cTn>
                              </p:par>
                            </p:childTnLst>
                          </p:cTn>
                        </p:par>
                        <p:par>
                          <p:cTn id="117" fill="hold">
                            <p:stCondLst>
                              <p:cond delay="19500"/>
                            </p:stCondLst>
                            <p:childTnLst>
                              <p:par>
                                <p:cTn id="118" presetID="2" presetClass="entr" presetSubtype="4"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750" fill="hold"/>
                                        <p:tgtEl>
                                          <p:spTgt spid="66"/>
                                        </p:tgtEl>
                                        <p:attrNameLst>
                                          <p:attrName>ppt_x</p:attrName>
                                        </p:attrNameLst>
                                      </p:cBhvr>
                                      <p:tavLst>
                                        <p:tav tm="0">
                                          <p:val>
                                            <p:strVal val="#ppt_x"/>
                                          </p:val>
                                        </p:tav>
                                        <p:tav tm="100000">
                                          <p:val>
                                            <p:strVal val="#ppt_x"/>
                                          </p:val>
                                        </p:tav>
                                      </p:tavLst>
                                    </p:anim>
                                    <p:anim calcmode="lin" valueType="num">
                                      <p:cBhvr additive="base">
                                        <p:cTn id="121" dur="750" fill="hold"/>
                                        <p:tgtEl>
                                          <p:spTgt spid="66"/>
                                        </p:tgtEl>
                                        <p:attrNameLst>
                                          <p:attrName>ppt_y</p:attrName>
                                        </p:attrNameLst>
                                      </p:cBhvr>
                                      <p:tavLst>
                                        <p:tav tm="0">
                                          <p:val>
                                            <p:strVal val="1+#ppt_h/2"/>
                                          </p:val>
                                        </p:tav>
                                        <p:tav tm="100000">
                                          <p:val>
                                            <p:strVal val="#ppt_y"/>
                                          </p:val>
                                        </p:tav>
                                      </p:tavLst>
                                    </p:anim>
                                  </p:childTnLst>
                                </p:cTn>
                              </p:par>
                            </p:childTnLst>
                          </p:cTn>
                        </p:par>
                        <p:par>
                          <p:cTn id="122" fill="hold">
                            <p:stCondLst>
                              <p:cond delay="20250"/>
                            </p:stCondLst>
                            <p:childTnLst>
                              <p:par>
                                <p:cTn id="123" presetID="2" presetClass="entr" presetSubtype="4" fill="hold" grpId="0" nodeType="after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750" fill="hold"/>
                                        <p:tgtEl>
                                          <p:spTgt spid="65"/>
                                        </p:tgtEl>
                                        <p:attrNameLst>
                                          <p:attrName>ppt_x</p:attrName>
                                        </p:attrNameLst>
                                      </p:cBhvr>
                                      <p:tavLst>
                                        <p:tav tm="0">
                                          <p:val>
                                            <p:strVal val="#ppt_x"/>
                                          </p:val>
                                        </p:tav>
                                        <p:tav tm="100000">
                                          <p:val>
                                            <p:strVal val="#ppt_x"/>
                                          </p:val>
                                        </p:tav>
                                      </p:tavLst>
                                    </p:anim>
                                    <p:anim calcmode="lin" valueType="num">
                                      <p:cBhvr additive="base">
                                        <p:cTn id="126" dur="750" fill="hold"/>
                                        <p:tgtEl>
                                          <p:spTgt spid="65"/>
                                        </p:tgtEl>
                                        <p:attrNameLst>
                                          <p:attrName>ppt_y</p:attrName>
                                        </p:attrNameLst>
                                      </p:cBhvr>
                                      <p:tavLst>
                                        <p:tav tm="0">
                                          <p:val>
                                            <p:strVal val="1+#ppt_h/2"/>
                                          </p:val>
                                        </p:tav>
                                        <p:tav tm="100000">
                                          <p:val>
                                            <p:strVal val="#ppt_y"/>
                                          </p:val>
                                        </p:tav>
                                      </p:tavLst>
                                    </p:anim>
                                  </p:childTnLst>
                                </p:cTn>
                              </p:par>
                            </p:childTnLst>
                          </p:cTn>
                        </p:par>
                        <p:par>
                          <p:cTn id="127" fill="hold">
                            <p:stCondLst>
                              <p:cond delay="21000"/>
                            </p:stCondLst>
                            <p:childTnLst>
                              <p:par>
                                <p:cTn id="128" presetID="2" presetClass="entr" presetSubtype="4" fill="hold" grpId="0" nodeType="afterEffect">
                                  <p:stCondLst>
                                    <p:cond delay="0"/>
                                  </p:stCondLst>
                                  <p:childTnLst>
                                    <p:set>
                                      <p:cBhvr>
                                        <p:cTn id="129" dur="1" fill="hold">
                                          <p:stCondLst>
                                            <p:cond delay="0"/>
                                          </p:stCondLst>
                                        </p:cTn>
                                        <p:tgtEl>
                                          <p:spTgt spid="59"/>
                                        </p:tgtEl>
                                        <p:attrNameLst>
                                          <p:attrName>style.visibility</p:attrName>
                                        </p:attrNameLst>
                                      </p:cBhvr>
                                      <p:to>
                                        <p:strVal val="visible"/>
                                      </p:to>
                                    </p:set>
                                    <p:anim calcmode="lin" valueType="num">
                                      <p:cBhvr additive="base">
                                        <p:cTn id="130" dur="750" fill="hold"/>
                                        <p:tgtEl>
                                          <p:spTgt spid="59"/>
                                        </p:tgtEl>
                                        <p:attrNameLst>
                                          <p:attrName>ppt_x</p:attrName>
                                        </p:attrNameLst>
                                      </p:cBhvr>
                                      <p:tavLst>
                                        <p:tav tm="0">
                                          <p:val>
                                            <p:strVal val="#ppt_x"/>
                                          </p:val>
                                        </p:tav>
                                        <p:tav tm="100000">
                                          <p:val>
                                            <p:strVal val="#ppt_x"/>
                                          </p:val>
                                        </p:tav>
                                      </p:tavLst>
                                    </p:anim>
                                    <p:anim calcmode="lin" valueType="num">
                                      <p:cBhvr additive="base">
                                        <p:cTn id="131" dur="750" fill="hold"/>
                                        <p:tgtEl>
                                          <p:spTgt spid="59"/>
                                        </p:tgtEl>
                                        <p:attrNameLst>
                                          <p:attrName>ppt_y</p:attrName>
                                        </p:attrNameLst>
                                      </p:cBhvr>
                                      <p:tavLst>
                                        <p:tav tm="0">
                                          <p:val>
                                            <p:strVal val="1+#ppt_h/2"/>
                                          </p:val>
                                        </p:tav>
                                        <p:tav tm="100000">
                                          <p:val>
                                            <p:strVal val="#ppt_y"/>
                                          </p:val>
                                        </p:tav>
                                      </p:tavLst>
                                    </p:anim>
                                  </p:childTnLst>
                                </p:cTn>
                              </p:par>
                            </p:childTnLst>
                          </p:cTn>
                        </p:par>
                        <p:par>
                          <p:cTn id="132" fill="hold">
                            <p:stCondLst>
                              <p:cond delay="21750"/>
                            </p:stCondLst>
                            <p:childTnLst>
                              <p:par>
                                <p:cTn id="133" presetID="2" presetClass="entr" presetSubtype="4"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 calcmode="lin" valueType="num">
                                      <p:cBhvr additive="base">
                                        <p:cTn id="135" dur="750" fill="hold"/>
                                        <p:tgtEl>
                                          <p:spTgt spid="62"/>
                                        </p:tgtEl>
                                        <p:attrNameLst>
                                          <p:attrName>ppt_x</p:attrName>
                                        </p:attrNameLst>
                                      </p:cBhvr>
                                      <p:tavLst>
                                        <p:tav tm="0">
                                          <p:val>
                                            <p:strVal val="#ppt_x"/>
                                          </p:val>
                                        </p:tav>
                                        <p:tav tm="100000">
                                          <p:val>
                                            <p:strVal val="#ppt_x"/>
                                          </p:val>
                                        </p:tav>
                                      </p:tavLst>
                                    </p:anim>
                                    <p:anim calcmode="lin" valueType="num">
                                      <p:cBhvr additive="base">
                                        <p:cTn id="136" dur="750" fill="hold"/>
                                        <p:tgtEl>
                                          <p:spTgt spid="62"/>
                                        </p:tgtEl>
                                        <p:attrNameLst>
                                          <p:attrName>ppt_y</p:attrName>
                                        </p:attrNameLst>
                                      </p:cBhvr>
                                      <p:tavLst>
                                        <p:tav tm="0">
                                          <p:val>
                                            <p:strVal val="1+#ppt_h/2"/>
                                          </p:val>
                                        </p:tav>
                                        <p:tav tm="100000">
                                          <p:val>
                                            <p:strVal val="#ppt_y"/>
                                          </p:val>
                                        </p:tav>
                                      </p:tavLst>
                                    </p:anim>
                                  </p:childTnLst>
                                </p:cTn>
                              </p:par>
                            </p:childTnLst>
                          </p:cTn>
                        </p:par>
                        <p:par>
                          <p:cTn id="137" fill="hold">
                            <p:stCondLst>
                              <p:cond delay="22500"/>
                            </p:stCondLst>
                            <p:childTnLst>
                              <p:par>
                                <p:cTn id="138" presetID="2" presetClass="entr" presetSubtype="4"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 calcmode="lin" valueType="num">
                                      <p:cBhvr additive="base">
                                        <p:cTn id="140" dur="750" fill="hold"/>
                                        <p:tgtEl>
                                          <p:spTgt spid="60"/>
                                        </p:tgtEl>
                                        <p:attrNameLst>
                                          <p:attrName>ppt_x</p:attrName>
                                        </p:attrNameLst>
                                      </p:cBhvr>
                                      <p:tavLst>
                                        <p:tav tm="0">
                                          <p:val>
                                            <p:strVal val="#ppt_x"/>
                                          </p:val>
                                        </p:tav>
                                        <p:tav tm="100000">
                                          <p:val>
                                            <p:strVal val="#ppt_x"/>
                                          </p:val>
                                        </p:tav>
                                      </p:tavLst>
                                    </p:anim>
                                    <p:anim calcmode="lin" valueType="num">
                                      <p:cBhvr additive="base">
                                        <p:cTn id="141" dur="750" fill="hold"/>
                                        <p:tgtEl>
                                          <p:spTgt spid="60"/>
                                        </p:tgtEl>
                                        <p:attrNameLst>
                                          <p:attrName>ppt_y</p:attrName>
                                        </p:attrNameLst>
                                      </p:cBhvr>
                                      <p:tavLst>
                                        <p:tav tm="0">
                                          <p:val>
                                            <p:strVal val="1+#ppt_h/2"/>
                                          </p:val>
                                        </p:tav>
                                        <p:tav tm="100000">
                                          <p:val>
                                            <p:strVal val="#ppt_y"/>
                                          </p:val>
                                        </p:tav>
                                      </p:tavLst>
                                    </p:anim>
                                  </p:childTnLst>
                                </p:cTn>
                              </p:par>
                            </p:childTnLst>
                          </p:cTn>
                        </p:par>
                        <p:par>
                          <p:cTn id="142" fill="hold">
                            <p:stCondLst>
                              <p:cond delay="23250"/>
                            </p:stCondLst>
                            <p:childTnLst>
                              <p:par>
                                <p:cTn id="143" presetID="2" presetClass="entr" presetSubtype="4" fill="hold" grpId="0" nodeType="afterEffect">
                                  <p:stCondLst>
                                    <p:cond delay="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750" fill="hold"/>
                                        <p:tgtEl>
                                          <p:spTgt spid="61"/>
                                        </p:tgtEl>
                                        <p:attrNameLst>
                                          <p:attrName>ppt_x</p:attrName>
                                        </p:attrNameLst>
                                      </p:cBhvr>
                                      <p:tavLst>
                                        <p:tav tm="0">
                                          <p:val>
                                            <p:strVal val="#ppt_x"/>
                                          </p:val>
                                        </p:tav>
                                        <p:tav tm="100000">
                                          <p:val>
                                            <p:strVal val="#ppt_x"/>
                                          </p:val>
                                        </p:tav>
                                      </p:tavLst>
                                    </p:anim>
                                    <p:anim calcmode="lin" valueType="num">
                                      <p:cBhvr additive="base">
                                        <p:cTn id="146" dur="750" fill="hold"/>
                                        <p:tgtEl>
                                          <p:spTgt spid="61"/>
                                        </p:tgtEl>
                                        <p:attrNameLst>
                                          <p:attrName>ppt_y</p:attrName>
                                        </p:attrNameLst>
                                      </p:cBhvr>
                                      <p:tavLst>
                                        <p:tav tm="0">
                                          <p:val>
                                            <p:strVal val="1+#ppt_h/2"/>
                                          </p:val>
                                        </p:tav>
                                        <p:tav tm="100000">
                                          <p:val>
                                            <p:strVal val="#ppt_y"/>
                                          </p:val>
                                        </p:tav>
                                      </p:tavLst>
                                    </p:anim>
                                  </p:childTnLst>
                                </p:cTn>
                              </p:par>
                            </p:childTnLst>
                          </p:cTn>
                        </p:par>
                        <p:par>
                          <p:cTn id="147" fill="hold">
                            <p:stCondLst>
                              <p:cond delay="24000"/>
                            </p:stCondLst>
                            <p:childTnLst>
                              <p:par>
                                <p:cTn id="148" presetID="2" presetClass="entr" presetSubtype="4"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additive="base">
                                        <p:cTn id="150" dur="750" fill="hold"/>
                                        <p:tgtEl>
                                          <p:spTgt spid="69"/>
                                        </p:tgtEl>
                                        <p:attrNameLst>
                                          <p:attrName>ppt_x</p:attrName>
                                        </p:attrNameLst>
                                      </p:cBhvr>
                                      <p:tavLst>
                                        <p:tav tm="0">
                                          <p:val>
                                            <p:strVal val="#ppt_x"/>
                                          </p:val>
                                        </p:tav>
                                        <p:tav tm="100000">
                                          <p:val>
                                            <p:strVal val="#ppt_x"/>
                                          </p:val>
                                        </p:tav>
                                      </p:tavLst>
                                    </p:anim>
                                    <p:anim calcmode="lin" valueType="num">
                                      <p:cBhvr additive="base">
                                        <p:cTn id="151" dur="750" fill="hold"/>
                                        <p:tgtEl>
                                          <p:spTgt spid="69"/>
                                        </p:tgtEl>
                                        <p:attrNameLst>
                                          <p:attrName>ppt_y</p:attrName>
                                        </p:attrNameLst>
                                      </p:cBhvr>
                                      <p:tavLst>
                                        <p:tav tm="0">
                                          <p:val>
                                            <p:strVal val="1+#ppt_h/2"/>
                                          </p:val>
                                        </p:tav>
                                        <p:tav tm="100000">
                                          <p:val>
                                            <p:strVal val="#ppt_y"/>
                                          </p:val>
                                        </p:tav>
                                      </p:tavLst>
                                    </p:anim>
                                  </p:childTnLst>
                                </p:cTn>
                              </p:par>
                            </p:childTnLst>
                          </p:cTn>
                        </p:par>
                        <p:par>
                          <p:cTn id="152" fill="hold">
                            <p:stCondLst>
                              <p:cond delay="24750"/>
                            </p:stCondLst>
                            <p:childTnLst>
                              <p:par>
                                <p:cTn id="153" presetID="2" presetClass="entr" presetSubtype="4" fill="hold" grpId="0" nodeType="afterEffect">
                                  <p:stCondLst>
                                    <p:cond delay="0"/>
                                  </p:stCondLst>
                                  <p:childTnLst>
                                    <p:set>
                                      <p:cBhvr>
                                        <p:cTn id="154" dur="1" fill="hold">
                                          <p:stCondLst>
                                            <p:cond delay="0"/>
                                          </p:stCondLst>
                                        </p:cTn>
                                        <p:tgtEl>
                                          <p:spTgt spid="64"/>
                                        </p:tgtEl>
                                        <p:attrNameLst>
                                          <p:attrName>style.visibility</p:attrName>
                                        </p:attrNameLst>
                                      </p:cBhvr>
                                      <p:to>
                                        <p:strVal val="visible"/>
                                      </p:to>
                                    </p:set>
                                    <p:anim calcmode="lin" valueType="num">
                                      <p:cBhvr additive="base">
                                        <p:cTn id="155" dur="750" fill="hold"/>
                                        <p:tgtEl>
                                          <p:spTgt spid="64"/>
                                        </p:tgtEl>
                                        <p:attrNameLst>
                                          <p:attrName>ppt_x</p:attrName>
                                        </p:attrNameLst>
                                      </p:cBhvr>
                                      <p:tavLst>
                                        <p:tav tm="0">
                                          <p:val>
                                            <p:strVal val="#ppt_x"/>
                                          </p:val>
                                        </p:tav>
                                        <p:tav tm="100000">
                                          <p:val>
                                            <p:strVal val="#ppt_x"/>
                                          </p:val>
                                        </p:tav>
                                      </p:tavLst>
                                    </p:anim>
                                    <p:anim calcmode="lin" valueType="num">
                                      <p:cBhvr additive="base">
                                        <p:cTn id="156" dur="750" fill="hold"/>
                                        <p:tgtEl>
                                          <p:spTgt spid="64"/>
                                        </p:tgtEl>
                                        <p:attrNameLst>
                                          <p:attrName>ppt_y</p:attrName>
                                        </p:attrNameLst>
                                      </p:cBhvr>
                                      <p:tavLst>
                                        <p:tav tm="0">
                                          <p:val>
                                            <p:strVal val="1+#ppt_h/2"/>
                                          </p:val>
                                        </p:tav>
                                        <p:tav tm="100000">
                                          <p:val>
                                            <p:strVal val="#ppt_y"/>
                                          </p:val>
                                        </p:tav>
                                      </p:tavLst>
                                    </p:anim>
                                  </p:childTnLst>
                                </p:cTn>
                              </p:par>
                            </p:childTnLst>
                          </p:cTn>
                        </p:par>
                        <p:par>
                          <p:cTn id="157" fill="hold">
                            <p:stCondLst>
                              <p:cond delay="25500"/>
                            </p:stCondLst>
                            <p:childTnLst>
                              <p:par>
                                <p:cTn id="158" presetID="2" presetClass="entr" presetSubtype="4" fill="hold" grpId="0" nodeType="afterEffect">
                                  <p:stCondLst>
                                    <p:cond delay="0"/>
                                  </p:stCondLst>
                                  <p:childTnLst>
                                    <p:set>
                                      <p:cBhvr>
                                        <p:cTn id="159" dur="1" fill="hold">
                                          <p:stCondLst>
                                            <p:cond delay="0"/>
                                          </p:stCondLst>
                                        </p:cTn>
                                        <p:tgtEl>
                                          <p:spTgt spid="63"/>
                                        </p:tgtEl>
                                        <p:attrNameLst>
                                          <p:attrName>style.visibility</p:attrName>
                                        </p:attrNameLst>
                                      </p:cBhvr>
                                      <p:to>
                                        <p:strVal val="visible"/>
                                      </p:to>
                                    </p:set>
                                    <p:anim calcmode="lin" valueType="num">
                                      <p:cBhvr additive="base">
                                        <p:cTn id="160" dur="750" fill="hold"/>
                                        <p:tgtEl>
                                          <p:spTgt spid="63"/>
                                        </p:tgtEl>
                                        <p:attrNameLst>
                                          <p:attrName>ppt_x</p:attrName>
                                        </p:attrNameLst>
                                      </p:cBhvr>
                                      <p:tavLst>
                                        <p:tav tm="0">
                                          <p:val>
                                            <p:strVal val="#ppt_x"/>
                                          </p:val>
                                        </p:tav>
                                        <p:tav tm="100000">
                                          <p:val>
                                            <p:strVal val="#ppt_x"/>
                                          </p:val>
                                        </p:tav>
                                      </p:tavLst>
                                    </p:anim>
                                    <p:anim calcmode="lin" valueType="num">
                                      <p:cBhvr additive="base">
                                        <p:cTn id="161" dur="750" fill="hold"/>
                                        <p:tgtEl>
                                          <p:spTgt spid="63"/>
                                        </p:tgtEl>
                                        <p:attrNameLst>
                                          <p:attrName>ppt_y</p:attrName>
                                        </p:attrNameLst>
                                      </p:cBhvr>
                                      <p:tavLst>
                                        <p:tav tm="0">
                                          <p:val>
                                            <p:strVal val="1+#ppt_h/2"/>
                                          </p:val>
                                        </p:tav>
                                        <p:tav tm="100000">
                                          <p:val>
                                            <p:strVal val="#ppt_y"/>
                                          </p:val>
                                        </p:tav>
                                      </p:tavLst>
                                    </p:anim>
                                  </p:childTnLst>
                                </p:cTn>
                              </p:par>
                            </p:childTnLst>
                          </p:cTn>
                        </p:par>
                        <p:par>
                          <p:cTn id="162" fill="hold">
                            <p:stCondLst>
                              <p:cond delay="26250"/>
                            </p:stCondLst>
                            <p:childTnLst>
                              <p:par>
                                <p:cTn id="163" presetID="2" presetClass="entr" presetSubtype="4" fill="hold" grpId="0" nodeType="afterEffect">
                                  <p:stCondLst>
                                    <p:cond delay="0"/>
                                  </p:stCondLst>
                                  <p:childTnLst>
                                    <p:set>
                                      <p:cBhvr>
                                        <p:cTn id="164" dur="1" fill="hold">
                                          <p:stCondLst>
                                            <p:cond delay="0"/>
                                          </p:stCondLst>
                                        </p:cTn>
                                        <p:tgtEl>
                                          <p:spTgt spid="68"/>
                                        </p:tgtEl>
                                        <p:attrNameLst>
                                          <p:attrName>style.visibility</p:attrName>
                                        </p:attrNameLst>
                                      </p:cBhvr>
                                      <p:to>
                                        <p:strVal val="visible"/>
                                      </p:to>
                                    </p:set>
                                    <p:anim calcmode="lin" valueType="num">
                                      <p:cBhvr additive="base">
                                        <p:cTn id="165" dur="750" fill="hold"/>
                                        <p:tgtEl>
                                          <p:spTgt spid="68"/>
                                        </p:tgtEl>
                                        <p:attrNameLst>
                                          <p:attrName>ppt_x</p:attrName>
                                        </p:attrNameLst>
                                      </p:cBhvr>
                                      <p:tavLst>
                                        <p:tav tm="0">
                                          <p:val>
                                            <p:strVal val="#ppt_x"/>
                                          </p:val>
                                        </p:tav>
                                        <p:tav tm="100000">
                                          <p:val>
                                            <p:strVal val="#ppt_x"/>
                                          </p:val>
                                        </p:tav>
                                      </p:tavLst>
                                    </p:anim>
                                    <p:anim calcmode="lin" valueType="num">
                                      <p:cBhvr additive="base">
                                        <p:cTn id="166" dur="750" fill="hold"/>
                                        <p:tgtEl>
                                          <p:spTgt spid="68"/>
                                        </p:tgtEl>
                                        <p:attrNameLst>
                                          <p:attrName>ppt_y</p:attrName>
                                        </p:attrNameLst>
                                      </p:cBhvr>
                                      <p:tavLst>
                                        <p:tav tm="0">
                                          <p:val>
                                            <p:strVal val="1+#ppt_h/2"/>
                                          </p:val>
                                        </p:tav>
                                        <p:tav tm="100000">
                                          <p:val>
                                            <p:strVal val="#ppt_y"/>
                                          </p:val>
                                        </p:tav>
                                      </p:tavLst>
                                    </p:anim>
                                  </p:childTnLst>
                                </p:cTn>
                              </p:par>
                            </p:childTnLst>
                          </p:cTn>
                        </p:par>
                        <p:par>
                          <p:cTn id="167" fill="hold">
                            <p:stCondLst>
                              <p:cond delay="27000"/>
                            </p:stCondLst>
                            <p:childTnLst>
                              <p:par>
                                <p:cTn id="168" presetID="2" presetClass="entr" presetSubtype="4" fill="hold" grpId="0" nodeType="afterEffect">
                                  <p:stCondLst>
                                    <p:cond delay="0"/>
                                  </p:stCondLst>
                                  <p:childTnLst>
                                    <p:set>
                                      <p:cBhvr>
                                        <p:cTn id="169" dur="1" fill="hold">
                                          <p:stCondLst>
                                            <p:cond delay="0"/>
                                          </p:stCondLst>
                                        </p:cTn>
                                        <p:tgtEl>
                                          <p:spTgt spid="67"/>
                                        </p:tgtEl>
                                        <p:attrNameLst>
                                          <p:attrName>style.visibility</p:attrName>
                                        </p:attrNameLst>
                                      </p:cBhvr>
                                      <p:to>
                                        <p:strVal val="visible"/>
                                      </p:to>
                                    </p:set>
                                    <p:anim calcmode="lin" valueType="num">
                                      <p:cBhvr additive="base">
                                        <p:cTn id="170" dur="750" fill="hold"/>
                                        <p:tgtEl>
                                          <p:spTgt spid="67"/>
                                        </p:tgtEl>
                                        <p:attrNameLst>
                                          <p:attrName>ppt_x</p:attrName>
                                        </p:attrNameLst>
                                      </p:cBhvr>
                                      <p:tavLst>
                                        <p:tav tm="0">
                                          <p:val>
                                            <p:strVal val="#ppt_x"/>
                                          </p:val>
                                        </p:tav>
                                        <p:tav tm="100000">
                                          <p:val>
                                            <p:strVal val="#ppt_x"/>
                                          </p:val>
                                        </p:tav>
                                      </p:tavLst>
                                    </p:anim>
                                    <p:anim calcmode="lin" valueType="num">
                                      <p:cBhvr additive="base">
                                        <p:cTn id="171" dur="750" fill="hold"/>
                                        <p:tgtEl>
                                          <p:spTgt spid="67"/>
                                        </p:tgtEl>
                                        <p:attrNameLst>
                                          <p:attrName>ppt_y</p:attrName>
                                        </p:attrNameLst>
                                      </p:cBhvr>
                                      <p:tavLst>
                                        <p:tav tm="0">
                                          <p:val>
                                            <p:strVal val="1+#ppt_h/2"/>
                                          </p:val>
                                        </p:tav>
                                        <p:tav tm="100000">
                                          <p:val>
                                            <p:strVal val="#ppt_y"/>
                                          </p:val>
                                        </p:tav>
                                      </p:tavLst>
                                    </p:anim>
                                  </p:childTnLst>
                                </p:cTn>
                              </p:par>
                            </p:childTnLst>
                          </p:cTn>
                        </p:par>
                        <p:par>
                          <p:cTn id="172" fill="hold">
                            <p:stCondLst>
                              <p:cond delay="27750"/>
                            </p:stCondLst>
                            <p:childTnLst>
                              <p:par>
                                <p:cTn id="173" presetID="2" presetClass="exit" presetSubtype="4" fill="hold" grpId="0" nodeType="afterEffect">
                                  <p:stCondLst>
                                    <p:cond delay="0"/>
                                  </p:stCondLst>
                                  <p:childTnLst>
                                    <p:anim calcmode="lin" valueType="num">
                                      <p:cBhvr additive="base">
                                        <p:cTn id="174" dur="500"/>
                                        <p:tgtEl>
                                          <p:spTgt spid="56"/>
                                        </p:tgtEl>
                                        <p:attrNameLst>
                                          <p:attrName>ppt_x</p:attrName>
                                        </p:attrNameLst>
                                      </p:cBhvr>
                                      <p:tavLst>
                                        <p:tav tm="0">
                                          <p:val>
                                            <p:strVal val="ppt_x"/>
                                          </p:val>
                                        </p:tav>
                                        <p:tav tm="100000">
                                          <p:val>
                                            <p:strVal val="ppt_x"/>
                                          </p:val>
                                        </p:tav>
                                      </p:tavLst>
                                    </p:anim>
                                    <p:anim calcmode="lin" valueType="num">
                                      <p:cBhvr additive="base">
                                        <p:cTn id="175" dur="500"/>
                                        <p:tgtEl>
                                          <p:spTgt spid="56"/>
                                        </p:tgtEl>
                                        <p:attrNameLst>
                                          <p:attrName>ppt_y</p:attrName>
                                        </p:attrNameLst>
                                      </p:cBhvr>
                                      <p:tavLst>
                                        <p:tav tm="0">
                                          <p:val>
                                            <p:strVal val="ppt_y"/>
                                          </p:val>
                                        </p:tav>
                                        <p:tav tm="100000">
                                          <p:val>
                                            <p:strVal val="1+ppt_h/2"/>
                                          </p:val>
                                        </p:tav>
                                      </p:tavLst>
                                    </p:anim>
                                    <p:set>
                                      <p:cBhvr>
                                        <p:cTn id="176" dur="1" fill="hold">
                                          <p:stCondLst>
                                            <p:cond delay="499"/>
                                          </p:stCondLst>
                                        </p:cTn>
                                        <p:tgtEl>
                                          <p:spTgt spid="56"/>
                                        </p:tgtEl>
                                        <p:attrNameLst>
                                          <p:attrName>style.visibility</p:attrName>
                                        </p:attrNameLst>
                                      </p:cBhvr>
                                      <p:to>
                                        <p:strVal val="hidden"/>
                                      </p:to>
                                    </p:set>
                                  </p:childTnLst>
                                </p:cTn>
                              </p:par>
                            </p:childTnLst>
                          </p:cTn>
                        </p:par>
                        <p:par>
                          <p:cTn id="177" fill="hold">
                            <p:stCondLst>
                              <p:cond delay="28250"/>
                            </p:stCondLst>
                            <p:childTnLst>
                              <p:par>
                                <p:cTn id="178" presetID="2" presetClass="exit" presetSubtype="4" fill="hold" grpId="0" nodeType="afterEffect">
                                  <p:stCondLst>
                                    <p:cond delay="0"/>
                                  </p:stCondLst>
                                  <p:childTnLst>
                                    <p:anim calcmode="lin" valueType="num">
                                      <p:cBhvr additive="base">
                                        <p:cTn id="179" dur="500"/>
                                        <p:tgtEl>
                                          <p:spTgt spid="57"/>
                                        </p:tgtEl>
                                        <p:attrNameLst>
                                          <p:attrName>ppt_x</p:attrName>
                                        </p:attrNameLst>
                                      </p:cBhvr>
                                      <p:tavLst>
                                        <p:tav tm="0">
                                          <p:val>
                                            <p:strVal val="ppt_x"/>
                                          </p:val>
                                        </p:tav>
                                        <p:tav tm="100000">
                                          <p:val>
                                            <p:strVal val="ppt_x"/>
                                          </p:val>
                                        </p:tav>
                                      </p:tavLst>
                                    </p:anim>
                                    <p:anim calcmode="lin" valueType="num">
                                      <p:cBhvr additive="base">
                                        <p:cTn id="180" dur="500"/>
                                        <p:tgtEl>
                                          <p:spTgt spid="57"/>
                                        </p:tgtEl>
                                        <p:attrNameLst>
                                          <p:attrName>ppt_y</p:attrName>
                                        </p:attrNameLst>
                                      </p:cBhvr>
                                      <p:tavLst>
                                        <p:tav tm="0">
                                          <p:val>
                                            <p:strVal val="ppt_y"/>
                                          </p:val>
                                        </p:tav>
                                        <p:tav tm="100000">
                                          <p:val>
                                            <p:strVal val="1+ppt_h/2"/>
                                          </p:val>
                                        </p:tav>
                                      </p:tavLst>
                                    </p:anim>
                                    <p:set>
                                      <p:cBhvr>
                                        <p:cTn id="181" dur="1" fill="hold">
                                          <p:stCondLst>
                                            <p:cond delay="499"/>
                                          </p:stCondLst>
                                        </p:cTn>
                                        <p:tgtEl>
                                          <p:spTgt spid="57"/>
                                        </p:tgtEl>
                                        <p:attrNameLst>
                                          <p:attrName>style.visibility</p:attrName>
                                        </p:attrNameLst>
                                      </p:cBhvr>
                                      <p:to>
                                        <p:strVal val="hidden"/>
                                      </p:to>
                                    </p:set>
                                  </p:childTnLst>
                                </p:cTn>
                              </p:par>
                            </p:childTnLst>
                          </p:cTn>
                        </p:par>
                        <p:par>
                          <p:cTn id="182" fill="hold">
                            <p:stCondLst>
                              <p:cond delay="28750"/>
                            </p:stCondLst>
                            <p:childTnLst>
                              <p:par>
                                <p:cTn id="183" presetID="2" presetClass="exit" presetSubtype="4" fill="hold" grpId="0" nodeType="afterEffect">
                                  <p:stCondLst>
                                    <p:cond delay="0"/>
                                  </p:stCondLst>
                                  <p:childTnLst>
                                    <p:anim calcmode="lin" valueType="num">
                                      <p:cBhvr additive="base">
                                        <p:cTn id="184" dur="500"/>
                                        <p:tgtEl>
                                          <p:spTgt spid="58"/>
                                        </p:tgtEl>
                                        <p:attrNameLst>
                                          <p:attrName>ppt_x</p:attrName>
                                        </p:attrNameLst>
                                      </p:cBhvr>
                                      <p:tavLst>
                                        <p:tav tm="0">
                                          <p:val>
                                            <p:strVal val="ppt_x"/>
                                          </p:val>
                                        </p:tav>
                                        <p:tav tm="100000">
                                          <p:val>
                                            <p:strVal val="ppt_x"/>
                                          </p:val>
                                        </p:tav>
                                      </p:tavLst>
                                    </p:anim>
                                    <p:anim calcmode="lin" valueType="num">
                                      <p:cBhvr additive="base">
                                        <p:cTn id="185" dur="500"/>
                                        <p:tgtEl>
                                          <p:spTgt spid="58"/>
                                        </p:tgtEl>
                                        <p:attrNameLst>
                                          <p:attrName>ppt_y</p:attrName>
                                        </p:attrNameLst>
                                      </p:cBhvr>
                                      <p:tavLst>
                                        <p:tav tm="0">
                                          <p:val>
                                            <p:strVal val="ppt_y"/>
                                          </p:val>
                                        </p:tav>
                                        <p:tav tm="100000">
                                          <p:val>
                                            <p:strVal val="1+ppt_h/2"/>
                                          </p:val>
                                        </p:tav>
                                      </p:tavLst>
                                    </p:anim>
                                    <p:set>
                                      <p:cBhvr>
                                        <p:cTn id="186" dur="1" fill="hold">
                                          <p:stCondLst>
                                            <p:cond delay="499"/>
                                          </p:stCondLst>
                                        </p:cTn>
                                        <p:tgtEl>
                                          <p:spTgt spid="58"/>
                                        </p:tgtEl>
                                        <p:attrNameLst>
                                          <p:attrName>style.visibility</p:attrName>
                                        </p:attrNameLst>
                                      </p:cBhvr>
                                      <p:to>
                                        <p:strVal val="hidden"/>
                                      </p:to>
                                    </p:set>
                                  </p:childTnLst>
                                </p:cTn>
                              </p:par>
                            </p:childTnLst>
                          </p:cTn>
                        </p:par>
                        <p:par>
                          <p:cTn id="187" fill="hold">
                            <p:stCondLst>
                              <p:cond delay="29250"/>
                            </p:stCondLst>
                            <p:childTnLst>
                              <p:par>
                                <p:cTn id="188" presetID="42" presetClass="entr" presetSubtype="0" fill="hold" grpId="0" nodeType="afterEffect">
                                  <p:stCondLst>
                                    <p:cond delay="0"/>
                                  </p:stCondLst>
                                  <p:childTnLst>
                                    <p:set>
                                      <p:cBhvr>
                                        <p:cTn id="189" dur="1" fill="hold">
                                          <p:stCondLst>
                                            <p:cond delay="0"/>
                                          </p:stCondLst>
                                        </p:cTn>
                                        <p:tgtEl>
                                          <p:spTgt spid="70"/>
                                        </p:tgtEl>
                                        <p:attrNameLst>
                                          <p:attrName>style.visibility</p:attrName>
                                        </p:attrNameLst>
                                      </p:cBhvr>
                                      <p:to>
                                        <p:strVal val="visible"/>
                                      </p:to>
                                    </p:set>
                                    <p:animEffect transition="in" filter="fade">
                                      <p:cBhvr>
                                        <p:cTn id="190" dur="1000"/>
                                        <p:tgtEl>
                                          <p:spTgt spid="70"/>
                                        </p:tgtEl>
                                      </p:cBhvr>
                                    </p:animEffect>
                                    <p:anim calcmode="lin" valueType="num">
                                      <p:cBhvr>
                                        <p:cTn id="191" dur="1000" fill="hold"/>
                                        <p:tgtEl>
                                          <p:spTgt spid="70"/>
                                        </p:tgtEl>
                                        <p:attrNameLst>
                                          <p:attrName>ppt_x</p:attrName>
                                        </p:attrNameLst>
                                      </p:cBhvr>
                                      <p:tavLst>
                                        <p:tav tm="0">
                                          <p:val>
                                            <p:strVal val="#ppt_x"/>
                                          </p:val>
                                        </p:tav>
                                        <p:tav tm="100000">
                                          <p:val>
                                            <p:strVal val="#ppt_x"/>
                                          </p:val>
                                        </p:tav>
                                      </p:tavLst>
                                    </p:anim>
                                    <p:anim calcmode="lin" valueType="num">
                                      <p:cBhvr>
                                        <p:cTn id="192" dur="1000" fill="hold"/>
                                        <p:tgtEl>
                                          <p:spTgt spid="70"/>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fade">
                                      <p:cBhvr>
                                        <p:cTn id="195" dur="1000"/>
                                        <p:tgtEl>
                                          <p:spTgt spid="71"/>
                                        </p:tgtEl>
                                      </p:cBhvr>
                                    </p:animEffect>
                                    <p:anim calcmode="lin" valueType="num">
                                      <p:cBhvr>
                                        <p:cTn id="196" dur="1000" fill="hold"/>
                                        <p:tgtEl>
                                          <p:spTgt spid="71"/>
                                        </p:tgtEl>
                                        <p:attrNameLst>
                                          <p:attrName>ppt_x</p:attrName>
                                        </p:attrNameLst>
                                      </p:cBhvr>
                                      <p:tavLst>
                                        <p:tav tm="0">
                                          <p:val>
                                            <p:strVal val="#ppt_x"/>
                                          </p:val>
                                        </p:tav>
                                        <p:tav tm="100000">
                                          <p:val>
                                            <p:strVal val="#ppt_x"/>
                                          </p:val>
                                        </p:tav>
                                      </p:tavLst>
                                    </p:anim>
                                    <p:anim calcmode="lin" valueType="num">
                                      <p:cBhvr>
                                        <p:cTn id="197" dur="1000" fill="hold"/>
                                        <p:tgtEl>
                                          <p:spTgt spid="71"/>
                                        </p:tgtEl>
                                        <p:attrNameLst>
                                          <p:attrName>ppt_y</p:attrName>
                                        </p:attrNameLst>
                                      </p:cBhvr>
                                      <p:tavLst>
                                        <p:tav tm="0">
                                          <p:val>
                                            <p:strVal val="#ppt_y+.1"/>
                                          </p:val>
                                        </p:tav>
                                        <p:tav tm="100000">
                                          <p:val>
                                            <p:strVal val="#ppt_y"/>
                                          </p:val>
                                        </p:tav>
                                      </p:tavLst>
                                    </p:anim>
                                  </p:childTnLst>
                                </p:cTn>
                              </p:par>
                            </p:childTnLst>
                          </p:cTn>
                        </p:par>
                        <p:par>
                          <p:cTn id="198" fill="hold">
                            <p:stCondLst>
                              <p:cond delay="30250"/>
                            </p:stCondLst>
                            <p:childTnLst>
                              <p:par>
                                <p:cTn id="199" presetID="2" presetClass="exit" presetSubtype="4" fill="hold" grpId="0" nodeType="afterEffect">
                                  <p:stCondLst>
                                    <p:cond delay="0"/>
                                  </p:stCondLst>
                                  <p:childTnLst>
                                    <p:anim calcmode="lin" valueType="num">
                                      <p:cBhvr additive="base">
                                        <p:cTn id="200" dur="1000"/>
                                        <p:tgtEl>
                                          <p:spTgt spid="55"/>
                                        </p:tgtEl>
                                        <p:attrNameLst>
                                          <p:attrName>ppt_x</p:attrName>
                                        </p:attrNameLst>
                                      </p:cBhvr>
                                      <p:tavLst>
                                        <p:tav tm="0">
                                          <p:val>
                                            <p:strVal val="ppt_x"/>
                                          </p:val>
                                        </p:tav>
                                        <p:tav tm="100000">
                                          <p:val>
                                            <p:strVal val="ppt_x"/>
                                          </p:val>
                                        </p:tav>
                                      </p:tavLst>
                                    </p:anim>
                                    <p:anim calcmode="lin" valueType="num">
                                      <p:cBhvr additive="base">
                                        <p:cTn id="201" dur="1000"/>
                                        <p:tgtEl>
                                          <p:spTgt spid="55"/>
                                        </p:tgtEl>
                                        <p:attrNameLst>
                                          <p:attrName>ppt_y</p:attrName>
                                        </p:attrNameLst>
                                      </p:cBhvr>
                                      <p:tavLst>
                                        <p:tav tm="0">
                                          <p:val>
                                            <p:strVal val="ppt_y"/>
                                          </p:val>
                                        </p:tav>
                                        <p:tav tm="100000">
                                          <p:val>
                                            <p:strVal val="1+ppt_h/2"/>
                                          </p:val>
                                        </p:tav>
                                      </p:tavLst>
                                    </p:anim>
                                    <p:set>
                                      <p:cBhvr>
                                        <p:cTn id="202" dur="1" fill="hold">
                                          <p:stCondLst>
                                            <p:cond delay="999"/>
                                          </p:stCondLst>
                                        </p:cTn>
                                        <p:tgtEl>
                                          <p:spTgt spid="55"/>
                                        </p:tgtEl>
                                        <p:attrNameLst>
                                          <p:attrName>style.visibility</p:attrName>
                                        </p:attrNameLst>
                                      </p:cBhvr>
                                      <p:to>
                                        <p:strVal val="hidden"/>
                                      </p:to>
                                    </p:set>
                                  </p:childTnLst>
                                </p:cTn>
                              </p:par>
                            </p:childTnLst>
                          </p:cTn>
                        </p:par>
                        <p:par>
                          <p:cTn id="203" fill="hold">
                            <p:stCondLst>
                              <p:cond delay="31250"/>
                            </p:stCondLst>
                            <p:childTnLst>
                              <p:par>
                                <p:cTn id="204" presetID="2" presetClass="entr" presetSubtype="4" fill="hold" grpId="0" nodeType="afterEffect">
                                  <p:stCondLst>
                                    <p:cond delay="0"/>
                                  </p:stCondLst>
                                  <p:childTnLst>
                                    <p:set>
                                      <p:cBhvr>
                                        <p:cTn id="205" dur="1" fill="hold">
                                          <p:stCondLst>
                                            <p:cond delay="0"/>
                                          </p:stCondLst>
                                        </p:cTn>
                                        <p:tgtEl>
                                          <p:spTgt spid="73"/>
                                        </p:tgtEl>
                                        <p:attrNameLst>
                                          <p:attrName>style.visibility</p:attrName>
                                        </p:attrNameLst>
                                      </p:cBhvr>
                                      <p:to>
                                        <p:strVal val="visible"/>
                                      </p:to>
                                    </p:set>
                                    <p:anim calcmode="lin" valueType="num">
                                      <p:cBhvr additive="base">
                                        <p:cTn id="206" dur="1000" fill="hold"/>
                                        <p:tgtEl>
                                          <p:spTgt spid="73"/>
                                        </p:tgtEl>
                                        <p:attrNameLst>
                                          <p:attrName>ppt_x</p:attrName>
                                        </p:attrNameLst>
                                      </p:cBhvr>
                                      <p:tavLst>
                                        <p:tav tm="0">
                                          <p:val>
                                            <p:strVal val="#ppt_x"/>
                                          </p:val>
                                        </p:tav>
                                        <p:tav tm="100000">
                                          <p:val>
                                            <p:strVal val="#ppt_x"/>
                                          </p:val>
                                        </p:tav>
                                      </p:tavLst>
                                    </p:anim>
                                    <p:anim calcmode="lin" valueType="num">
                                      <p:cBhvr additive="base">
                                        <p:cTn id="207" dur="1000" fill="hold"/>
                                        <p:tgtEl>
                                          <p:spTgt spid="73"/>
                                        </p:tgtEl>
                                        <p:attrNameLst>
                                          <p:attrName>ppt_y</p:attrName>
                                        </p:attrNameLst>
                                      </p:cBhvr>
                                      <p:tavLst>
                                        <p:tav tm="0">
                                          <p:val>
                                            <p:strVal val="1+#ppt_h/2"/>
                                          </p:val>
                                        </p:tav>
                                        <p:tav tm="100000">
                                          <p:val>
                                            <p:strVal val="#ppt_y"/>
                                          </p:val>
                                        </p:tav>
                                      </p:tavLst>
                                    </p:anim>
                                  </p:childTnLst>
                                </p:cTn>
                              </p:par>
                            </p:childTnLst>
                          </p:cTn>
                        </p:par>
                        <p:par>
                          <p:cTn id="208" fill="hold">
                            <p:stCondLst>
                              <p:cond delay="32250"/>
                            </p:stCondLst>
                            <p:childTnLst>
                              <p:par>
                                <p:cTn id="209" presetID="53" presetClass="entr" presetSubtype="16" fill="hold" grpId="0" nodeType="afterEffect">
                                  <p:stCondLst>
                                    <p:cond delay="0"/>
                                  </p:stCondLst>
                                  <p:childTnLst>
                                    <p:set>
                                      <p:cBhvr>
                                        <p:cTn id="210" dur="1" fill="hold">
                                          <p:stCondLst>
                                            <p:cond delay="0"/>
                                          </p:stCondLst>
                                        </p:cTn>
                                        <p:tgtEl>
                                          <p:spTgt spid="5"/>
                                        </p:tgtEl>
                                        <p:attrNameLst>
                                          <p:attrName>style.visibility</p:attrName>
                                        </p:attrNameLst>
                                      </p:cBhvr>
                                      <p:to>
                                        <p:strVal val="visible"/>
                                      </p:to>
                                    </p:set>
                                    <p:anim calcmode="lin" valueType="num">
                                      <p:cBhvr>
                                        <p:cTn id="211" dur="4000" fill="hold"/>
                                        <p:tgtEl>
                                          <p:spTgt spid="5"/>
                                        </p:tgtEl>
                                        <p:attrNameLst>
                                          <p:attrName>ppt_w</p:attrName>
                                        </p:attrNameLst>
                                      </p:cBhvr>
                                      <p:tavLst>
                                        <p:tav tm="0">
                                          <p:val>
                                            <p:fltVal val="0"/>
                                          </p:val>
                                        </p:tav>
                                        <p:tav tm="100000">
                                          <p:val>
                                            <p:strVal val="#ppt_w"/>
                                          </p:val>
                                        </p:tav>
                                      </p:tavLst>
                                    </p:anim>
                                    <p:anim calcmode="lin" valueType="num">
                                      <p:cBhvr>
                                        <p:cTn id="212" dur="4000" fill="hold"/>
                                        <p:tgtEl>
                                          <p:spTgt spid="5"/>
                                        </p:tgtEl>
                                        <p:attrNameLst>
                                          <p:attrName>ppt_h</p:attrName>
                                        </p:attrNameLst>
                                      </p:cBhvr>
                                      <p:tavLst>
                                        <p:tav tm="0">
                                          <p:val>
                                            <p:fltVal val="0"/>
                                          </p:val>
                                        </p:tav>
                                        <p:tav tm="100000">
                                          <p:val>
                                            <p:strVal val="#ppt_h"/>
                                          </p:val>
                                        </p:tav>
                                      </p:tavLst>
                                    </p:anim>
                                    <p:animEffect transition="in" filter="fade">
                                      <p:cBhvr>
                                        <p:cTn id="213" dur="4000"/>
                                        <p:tgtEl>
                                          <p:spTgt spid="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76"/>
                                        </p:tgtEl>
                                        <p:attrNameLst>
                                          <p:attrName>style.visibility</p:attrName>
                                        </p:attrNameLst>
                                      </p:cBhvr>
                                      <p:to>
                                        <p:strVal val="visible"/>
                                      </p:to>
                                    </p:set>
                                    <p:animEffect transition="in" filter="fade">
                                      <p:cBhvr>
                                        <p:cTn id="216" dur="1500"/>
                                        <p:tgtEl>
                                          <p:spTgt spid="76"/>
                                        </p:tgtEl>
                                      </p:cBhvr>
                                    </p:animEffect>
                                  </p:childTnLst>
                                </p:cTn>
                              </p:par>
                            </p:childTnLst>
                          </p:cTn>
                        </p:par>
                        <p:par>
                          <p:cTn id="217" fill="hold">
                            <p:stCondLst>
                              <p:cond delay="36250"/>
                            </p:stCondLst>
                            <p:childTnLst>
                              <p:par>
                                <p:cTn id="218" presetID="53" presetClass="entr" presetSubtype="16" fill="hold" grpId="1" nodeType="afterEffect">
                                  <p:stCondLst>
                                    <p:cond delay="2000"/>
                                  </p:stCondLst>
                                  <p:childTnLst>
                                    <p:set>
                                      <p:cBhvr>
                                        <p:cTn id="219" dur="1" fill="hold">
                                          <p:stCondLst>
                                            <p:cond delay="0"/>
                                          </p:stCondLst>
                                        </p:cTn>
                                        <p:tgtEl>
                                          <p:spTgt spid="76"/>
                                        </p:tgtEl>
                                        <p:attrNameLst>
                                          <p:attrName>style.visibility</p:attrName>
                                        </p:attrNameLst>
                                      </p:cBhvr>
                                      <p:to>
                                        <p:strVal val="visible"/>
                                      </p:to>
                                    </p:set>
                                    <p:anim calcmode="lin" valueType="num">
                                      <p:cBhvr>
                                        <p:cTn id="220" dur="500" fill="hold"/>
                                        <p:tgtEl>
                                          <p:spTgt spid="76"/>
                                        </p:tgtEl>
                                        <p:attrNameLst>
                                          <p:attrName>ppt_w</p:attrName>
                                        </p:attrNameLst>
                                      </p:cBhvr>
                                      <p:tavLst>
                                        <p:tav tm="0">
                                          <p:val>
                                            <p:fltVal val="0"/>
                                          </p:val>
                                        </p:tav>
                                        <p:tav tm="100000">
                                          <p:val>
                                            <p:strVal val="#ppt_w"/>
                                          </p:val>
                                        </p:tav>
                                      </p:tavLst>
                                    </p:anim>
                                    <p:anim calcmode="lin" valueType="num">
                                      <p:cBhvr>
                                        <p:cTn id="221" dur="500" fill="hold"/>
                                        <p:tgtEl>
                                          <p:spTgt spid="76"/>
                                        </p:tgtEl>
                                        <p:attrNameLst>
                                          <p:attrName>ppt_h</p:attrName>
                                        </p:attrNameLst>
                                      </p:cBhvr>
                                      <p:tavLst>
                                        <p:tav tm="0">
                                          <p:val>
                                            <p:fltVal val="0"/>
                                          </p:val>
                                        </p:tav>
                                        <p:tav tm="100000">
                                          <p:val>
                                            <p:strVal val="#ppt_h"/>
                                          </p:val>
                                        </p:tav>
                                      </p:tavLst>
                                    </p:anim>
                                    <p:animEffect transition="in" filter="fade">
                                      <p:cBhvr>
                                        <p:cTn id="222" dur="500"/>
                                        <p:tgtEl>
                                          <p:spTgt spid="76"/>
                                        </p:tgtEl>
                                      </p:cBhvr>
                                    </p:animEffect>
                                  </p:childTnLst>
                                </p:cTn>
                              </p:par>
                            </p:childTnLst>
                          </p:cTn>
                        </p:par>
                        <p:par>
                          <p:cTn id="223" fill="hold">
                            <p:stCondLst>
                              <p:cond delay="38750"/>
                            </p:stCondLst>
                            <p:childTnLst>
                              <p:par>
                                <p:cTn id="224" presetID="53" presetClass="entr" presetSubtype="16" fill="hold" grpId="0" nodeType="afterEffect">
                                  <p:stCondLst>
                                    <p:cond delay="2000"/>
                                  </p:stCondLst>
                                  <p:childTnLst>
                                    <p:set>
                                      <p:cBhvr>
                                        <p:cTn id="225" dur="1" fill="hold">
                                          <p:stCondLst>
                                            <p:cond delay="0"/>
                                          </p:stCondLst>
                                        </p:cTn>
                                        <p:tgtEl>
                                          <p:spTgt spid="17"/>
                                        </p:tgtEl>
                                        <p:attrNameLst>
                                          <p:attrName>style.visibility</p:attrName>
                                        </p:attrNameLst>
                                      </p:cBhvr>
                                      <p:to>
                                        <p:strVal val="visible"/>
                                      </p:to>
                                    </p:set>
                                    <p:anim calcmode="lin" valueType="num">
                                      <p:cBhvr>
                                        <p:cTn id="226" dur="5000" fill="hold"/>
                                        <p:tgtEl>
                                          <p:spTgt spid="17"/>
                                        </p:tgtEl>
                                        <p:attrNameLst>
                                          <p:attrName>ppt_w</p:attrName>
                                        </p:attrNameLst>
                                      </p:cBhvr>
                                      <p:tavLst>
                                        <p:tav tm="0">
                                          <p:val>
                                            <p:fltVal val="0"/>
                                          </p:val>
                                        </p:tav>
                                        <p:tav tm="100000">
                                          <p:val>
                                            <p:strVal val="#ppt_w"/>
                                          </p:val>
                                        </p:tav>
                                      </p:tavLst>
                                    </p:anim>
                                    <p:anim calcmode="lin" valueType="num">
                                      <p:cBhvr>
                                        <p:cTn id="227" dur="5000" fill="hold"/>
                                        <p:tgtEl>
                                          <p:spTgt spid="17"/>
                                        </p:tgtEl>
                                        <p:attrNameLst>
                                          <p:attrName>ppt_h</p:attrName>
                                        </p:attrNameLst>
                                      </p:cBhvr>
                                      <p:tavLst>
                                        <p:tav tm="0">
                                          <p:val>
                                            <p:fltVal val="0"/>
                                          </p:val>
                                        </p:tav>
                                        <p:tav tm="100000">
                                          <p:val>
                                            <p:strVal val="#ppt_h"/>
                                          </p:val>
                                        </p:tav>
                                      </p:tavLst>
                                    </p:anim>
                                    <p:animEffect transition="in" filter="fade">
                                      <p:cBhvr>
                                        <p:cTn id="228"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12" grpId="0" animBg="1"/>
      <p:bldP spid="18" grpId="0" animBg="1"/>
      <p:bldP spid="21" grpId="0" animBg="1"/>
      <p:bldP spid="27" grpId="0" animBg="1"/>
      <p:bldP spid="22" grpId="0" animBg="1"/>
      <p:bldP spid="29" grpId="0" animBg="1"/>
      <p:bldP spid="30" grpId="0" animBg="1"/>
      <p:bldP spid="31" grpId="0" animBg="1"/>
      <p:bldP spid="3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3" grpId="0" animBg="1"/>
      <p:bldP spid="76" grpId="0" animBg="1"/>
      <p:bldP spid="76" grpId="1"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a:off x="696686" y="220135"/>
            <a:ext cx="10933607" cy="523220"/>
          </a:xfrm>
          <a:prstGeom prst="rect">
            <a:avLst/>
          </a:prstGeom>
        </p:spPr>
        <p:txBody>
          <a:bodyPr wrap="square">
            <a:spAutoFit/>
          </a:bodyPr>
          <a:lstStyle/>
          <a:p>
            <a:r>
              <a:rPr lang="pt-BR" sz="2800" dirty="0">
                <a:solidFill>
                  <a:schemeClr val="accent1">
                    <a:lumMod val="50000"/>
                  </a:schemeClr>
                </a:solidFill>
                <a:latin typeface="Oswald Regular" panose="02000503000000000000" pitchFamily="2" charset="0"/>
              </a:rPr>
              <a:t>Como criar as bases para ofertar EAD com qualidade em escala</a:t>
            </a:r>
          </a:p>
        </p:txBody>
      </p:sp>
      <p:sp>
        <p:nvSpPr>
          <p:cNvPr id="31" name="Retângulo Arredondado 30"/>
          <p:cNvSpPr/>
          <p:nvPr/>
        </p:nvSpPr>
        <p:spPr>
          <a:xfrm>
            <a:off x="6385715" y="1587963"/>
            <a:ext cx="5244578" cy="3564607"/>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pt-BR" sz="32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rPr>
              <a:t>Para que as Instituições que ensinam se tornem antes, </a:t>
            </a:r>
          </a:p>
          <a:p>
            <a:pPr algn="ctr">
              <a:lnSpc>
                <a:spcPct val="107000"/>
              </a:lnSpc>
              <a:spcAft>
                <a:spcPts val="800"/>
              </a:spcAft>
            </a:pPr>
            <a:r>
              <a:rPr lang="pt-BR" sz="32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rPr>
              <a:t>Instituições que Aprendem</a:t>
            </a:r>
          </a:p>
        </p:txBody>
      </p:sp>
      <p:grpSp>
        <p:nvGrpSpPr>
          <p:cNvPr id="5" name="Agrupar 4">
            <a:extLst>
              <a:ext uri="{FF2B5EF4-FFF2-40B4-BE49-F238E27FC236}">
                <a16:creationId xmlns:a16="http://schemas.microsoft.com/office/drawing/2014/main" id="{7AA977CF-9798-4649-BEFE-EAA88935021A}"/>
              </a:ext>
            </a:extLst>
          </p:cNvPr>
          <p:cNvGrpSpPr/>
          <p:nvPr/>
        </p:nvGrpSpPr>
        <p:grpSpPr>
          <a:xfrm>
            <a:off x="-1148107" y="630441"/>
            <a:ext cx="8128000" cy="5418667"/>
            <a:chOff x="-509478" y="743355"/>
            <a:chExt cx="8128000" cy="5418667"/>
          </a:xfrm>
        </p:grpSpPr>
        <p:graphicFrame>
          <p:nvGraphicFramePr>
            <p:cNvPr id="2" name="Diagrama 1">
              <a:extLst>
                <a:ext uri="{FF2B5EF4-FFF2-40B4-BE49-F238E27FC236}">
                  <a16:creationId xmlns:a16="http://schemas.microsoft.com/office/drawing/2014/main" id="{751B58B1-28F5-47DC-B49B-4AE437C92213}"/>
                </a:ext>
              </a:extLst>
            </p:cNvPr>
            <p:cNvGraphicFramePr/>
            <p:nvPr>
              <p:extLst>
                <p:ext uri="{D42A27DB-BD31-4B8C-83A1-F6EECF244321}">
                  <p14:modId xmlns:p14="http://schemas.microsoft.com/office/powerpoint/2010/main" val="3977029448"/>
                </p:ext>
              </p:extLst>
            </p:nvPr>
          </p:nvGraphicFramePr>
          <p:xfrm>
            <a:off x="-509478" y="7433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id="{740345A9-6C5F-4509-A1E5-E1BAA7A3763F}"/>
                </a:ext>
              </a:extLst>
            </p:cNvPr>
            <p:cNvSpPr txBox="1"/>
            <p:nvPr/>
          </p:nvSpPr>
          <p:spPr>
            <a:xfrm>
              <a:off x="3172031" y="3964386"/>
              <a:ext cx="979318" cy="584775"/>
            </a:xfrm>
            <a:prstGeom prst="rect">
              <a:avLst/>
            </a:prstGeom>
            <a:noFill/>
          </p:spPr>
          <p:txBody>
            <a:bodyPr wrap="square" rtlCol="0">
              <a:spAutoFit/>
            </a:bodyPr>
            <a:lstStyle/>
            <a:p>
              <a:r>
                <a:rPr lang="pt-BR" sz="1600" dirty="0" err="1">
                  <a:solidFill>
                    <a:schemeClr val="bg1"/>
                  </a:solidFill>
                  <a:latin typeface="Oswald Regular" panose="02000503000000000000" pitchFamily="2" charset="0"/>
                </a:rPr>
                <a:t>Senge</a:t>
              </a:r>
              <a:r>
                <a:rPr lang="pt-BR" sz="1600" dirty="0">
                  <a:solidFill>
                    <a:schemeClr val="bg1"/>
                  </a:solidFill>
                  <a:latin typeface="Oswald Regular" panose="02000503000000000000" pitchFamily="2" charset="0"/>
                </a:rPr>
                <a:t>, P.</a:t>
              </a:r>
            </a:p>
            <a:p>
              <a:endParaRPr lang="pt-BR" sz="1600" dirty="0">
                <a:solidFill>
                  <a:schemeClr val="bg1"/>
                </a:solidFill>
              </a:endParaRPr>
            </a:p>
          </p:txBody>
        </p:sp>
      </p:grpSp>
      <p:pic>
        <p:nvPicPr>
          <p:cNvPr id="34" name="Imagem 33">
            <a:extLst>
              <a:ext uri="{FF2B5EF4-FFF2-40B4-BE49-F238E27FC236}">
                <a16:creationId xmlns:a16="http://schemas.microsoft.com/office/drawing/2014/main" id="{5BEDC63C-2E86-4751-8A8C-1266DB7F2D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5" name="Conector reto 34">
            <a:extLst>
              <a:ext uri="{FF2B5EF4-FFF2-40B4-BE49-F238E27FC236}">
                <a16:creationId xmlns:a16="http://schemas.microsoft.com/office/drawing/2014/main" id="{A2624CBF-2885-4993-B310-C03BBA26EE3D}"/>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71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88F7DFD2-1CC9-4DE8-83F0-D2711158457D}"/>
              </a:ext>
            </a:extLst>
          </p:cNvPr>
          <p:cNvGrpSpPr/>
          <p:nvPr/>
        </p:nvGrpSpPr>
        <p:grpSpPr>
          <a:xfrm>
            <a:off x="12234" y="509848"/>
            <a:ext cx="12192000" cy="2150772"/>
            <a:chOff x="0" y="257577"/>
            <a:chExt cx="12192000" cy="2150772"/>
          </a:xfrm>
        </p:grpSpPr>
        <p:sp>
          <p:nvSpPr>
            <p:cNvPr id="7" name="Retângulo 6">
              <a:extLst>
                <a:ext uri="{FF2B5EF4-FFF2-40B4-BE49-F238E27FC236}">
                  <a16:creationId xmlns:a16="http://schemas.microsoft.com/office/drawing/2014/main" id="{24633395-B279-4A7F-A7EB-D219F8EAA500}"/>
                </a:ext>
              </a:extLst>
            </p:cNvPr>
            <p:cNvSpPr/>
            <p:nvPr/>
          </p:nvSpPr>
          <p:spPr>
            <a:xfrm>
              <a:off x="0" y="257577"/>
              <a:ext cx="12192000" cy="2150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id="{D40753FA-5FD7-4817-AE25-4100F812EA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170" y="355509"/>
              <a:ext cx="6187657" cy="1938509"/>
            </a:xfrm>
            <a:prstGeom prst="rect">
              <a:avLst/>
            </a:prstGeom>
            <a:solidFill>
              <a:srgbClr val="FFFFFF">
                <a:shade val="85000"/>
              </a:srgbClr>
            </a:solidFill>
            <a:ln w="88900" cap="sq">
              <a:solidFill>
                <a:srgbClr val="FFFFFF"/>
              </a:solidFill>
              <a:miter lim="800000"/>
            </a:ln>
            <a:effectLst/>
          </p:spPr>
        </p:pic>
      </p:grpSp>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431" y="5522940"/>
            <a:ext cx="1513602" cy="540239"/>
          </a:xfrm>
          <a:prstGeom prst="rect">
            <a:avLst/>
          </a:prstGeom>
        </p:spPr>
      </p:pic>
      <p:sp>
        <p:nvSpPr>
          <p:cNvPr id="8" name="CaixaDeTexto 7">
            <a:extLst>
              <a:ext uri="{FF2B5EF4-FFF2-40B4-BE49-F238E27FC236}">
                <a16:creationId xmlns:a16="http://schemas.microsoft.com/office/drawing/2014/main" id="{6C38ED3E-3F7B-42B7-AA4B-D7AE63989DC9}"/>
              </a:ext>
            </a:extLst>
          </p:cNvPr>
          <p:cNvSpPr txBox="1"/>
          <p:nvPr/>
        </p:nvSpPr>
        <p:spPr>
          <a:xfrm>
            <a:off x="3538023" y="4568833"/>
            <a:ext cx="5289452" cy="1077218"/>
          </a:xfrm>
          <a:prstGeom prst="rect">
            <a:avLst/>
          </a:prstGeom>
          <a:noFill/>
        </p:spPr>
        <p:txBody>
          <a:bodyPr wrap="square" rtlCol="0">
            <a:spAutoFit/>
          </a:bodyPr>
          <a:lstStyle/>
          <a:p>
            <a:pPr algn="ctr"/>
            <a:r>
              <a:rPr lang="pt-BR" sz="2400" b="1" dirty="0">
                <a:solidFill>
                  <a:srgbClr val="3B3C6F"/>
                </a:solidFill>
                <a:latin typeface="Oswald" panose="02000503000000000000" pitchFamily="2" charset="0"/>
              </a:rPr>
              <a:t>Fernando Cesar Marra e Silva</a:t>
            </a:r>
          </a:p>
          <a:p>
            <a:pPr algn="ctr"/>
            <a:r>
              <a:rPr lang="pt-BR" sz="2400" dirty="0">
                <a:solidFill>
                  <a:srgbClr val="3B3C6F"/>
                </a:solidFill>
                <a:latin typeface="Oswald" panose="02000503000000000000" pitchFamily="2" charset="0"/>
              </a:rPr>
              <a:t>proed@uniube.br</a:t>
            </a:r>
          </a:p>
          <a:p>
            <a:endParaRPr lang="pt-BR" sz="1600" dirty="0"/>
          </a:p>
        </p:txBody>
      </p:sp>
      <p:sp>
        <p:nvSpPr>
          <p:cNvPr id="11" name="Retângulo 10">
            <a:extLst>
              <a:ext uri="{FF2B5EF4-FFF2-40B4-BE49-F238E27FC236}">
                <a16:creationId xmlns:a16="http://schemas.microsoft.com/office/drawing/2014/main" id="{78DF38AD-B54A-4C01-8E94-506582840DFD}"/>
              </a:ext>
            </a:extLst>
          </p:cNvPr>
          <p:cNvSpPr/>
          <p:nvPr/>
        </p:nvSpPr>
        <p:spPr>
          <a:xfrm>
            <a:off x="4166094" y="3291561"/>
            <a:ext cx="4033313" cy="646331"/>
          </a:xfrm>
          <a:prstGeom prst="rect">
            <a:avLst/>
          </a:prstGeom>
        </p:spPr>
        <p:txBody>
          <a:bodyPr wrap="square">
            <a:spAutoFit/>
          </a:bodyPr>
          <a:lstStyle/>
          <a:p>
            <a:pPr lvl="0" algn="ctr"/>
            <a:r>
              <a:rPr lang="pt-BR" sz="3600" dirty="0">
                <a:solidFill>
                  <a:schemeClr val="accent1">
                    <a:lumMod val="50000"/>
                  </a:schemeClr>
                </a:solidFill>
                <a:latin typeface="Oswald Regular" panose="02000503000000000000" pitchFamily="2" charset="0"/>
              </a:rPr>
              <a:t>MUITO OBRIGADO!</a:t>
            </a:r>
            <a:endParaRPr lang="pt-BR" sz="4800" dirty="0">
              <a:solidFill>
                <a:schemeClr val="accent1">
                  <a:lumMod val="50000"/>
                </a:schemeClr>
              </a:solidFill>
              <a:latin typeface="Oswald Regular" panose="02000503000000000000" pitchFamily="2" charset="0"/>
            </a:endParaRPr>
          </a:p>
        </p:txBody>
      </p:sp>
    </p:spTree>
    <p:extLst>
      <p:ext uri="{BB962C8B-B14F-4D97-AF65-F5344CB8AC3E}">
        <p14:creationId xmlns:p14="http://schemas.microsoft.com/office/powerpoint/2010/main" val="346690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553357"/>
          </a:xfrm>
          <a:prstGeom prst="rect">
            <a:avLst/>
          </a:prstGeom>
        </p:spPr>
        <p:txBody>
          <a:bodyPr wrap="square">
            <a:spAutoFit/>
          </a:bodyPr>
          <a:lstStyle/>
          <a:p>
            <a:pPr lvl="0">
              <a:lnSpc>
                <a:spcPct val="107000"/>
              </a:lnSpc>
              <a:spcAft>
                <a:spcPts val="800"/>
              </a:spcAft>
            </a:pPr>
            <a:r>
              <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rPr>
              <a:t>Antes do tema, que tal compreender o contexto?</a:t>
            </a:r>
          </a:p>
        </p:txBody>
      </p:sp>
      <p:pic>
        <p:nvPicPr>
          <p:cNvPr id="14" name="Imagem 13">
            <a:extLst>
              <a:ext uri="{FF2B5EF4-FFF2-40B4-BE49-F238E27FC236}">
                <a16:creationId xmlns:a16="http://schemas.microsoft.com/office/drawing/2014/main" id="{26F39454-483F-4DD9-9F21-3A28AC771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364" y="1368399"/>
            <a:ext cx="1793094" cy="22191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Imagem 14">
            <a:extLst>
              <a:ext uri="{FF2B5EF4-FFF2-40B4-BE49-F238E27FC236}">
                <a16:creationId xmlns:a16="http://schemas.microsoft.com/office/drawing/2014/main" id="{B75430E7-57AB-4FF0-B5AE-FE758EFEA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438" y="3805008"/>
            <a:ext cx="2613337" cy="17052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Imagem 15">
            <a:extLst>
              <a:ext uri="{FF2B5EF4-FFF2-40B4-BE49-F238E27FC236}">
                <a16:creationId xmlns:a16="http://schemas.microsoft.com/office/drawing/2014/main" id="{41184823-2BAE-4142-A115-8ED29068F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5672" y="1436081"/>
            <a:ext cx="2862830" cy="197217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Imagem 16">
            <a:extLst>
              <a:ext uri="{FF2B5EF4-FFF2-40B4-BE49-F238E27FC236}">
                <a16:creationId xmlns:a16="http://schemas.microsoft.com/office/drawing/2014/main" id="{A38D0B8E-4005-4260-9227-3D3B293971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95731">
            <a:off x="8510398" y="1368398"/>
            <a:ext cx="2836630" cy="20801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Imagem 17">
            <a:extLst>
              <a:ext uri="{FF2B5EF4-FFF2-40B4-BE49-F238E27FC236}">
                <a16:creationId xmlns:a16="http://schemas.microsoft.com/office/drawing/2014/main" id="{1EEE89E7-E531-4BB1-916E-89201C0B3C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5355" y="3866184"/>
            <a:ext cx="2679564" cy="16959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Imagem 18">
            <a:extLst>
              <a:ext uri="{FF2B5EF4-FFF2-40B4-BE49-F238E27FC236}">
                <a16:creationId xmlns:a16="http://schemas.microsoft.com/office/drawing/2014/main" id="{1FF4DE47-7A54-4C93-90B1-96E2BD939E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6089" y="3805008"/>
            <a:ext cx="2485142" cy="17052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94670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4000" fill="hold"/>
                                        <p:tgtEl>
                                          <p:spTgt spid="14"/>
                                        </p:tgtEl>
                                        <p:attrNameLst>
                                          <p:attrName>ppt_w</p:attrName>
                                        </p:attrNameLst>
                                      </p:cBhvr>
                                      <p:tavLst>
                                        <p:tav tm="0">
                                          <p:val>
                                            <p:fltVal val="0"/>
                                          </p:val>
                                        </p:tav>
                                        <p:tav tm="100000">
                                          <p:val>
                                            <p:strVal val="#ppt_w"/>
                                          </p:val>
                                        </p:tav>
                                      </p:tavLst>
                                    </p:anim>
                                    <p:anim calcmode="lin" valueType="num">
                                      <p:cBhvr>
                                        <p:cTn id="8" dur="4000" fill="hold"/>
                                        <p:tgtEl>
                                          <p:spTgt spid="14"/>
                                        </p:tgtEl>
                                        <p:attrNameLst>
                                          <p:attrName>ppt_h</p:attrName>
                                        </p:attrNameLst>
                                      </p:cBhvr>
                                      <p:tavLst>
                                        <p:tav tm="0">
                                          <p:val>
                                            <p:fltVal val="0"/>
                                          </p:val>
                                        </p:tav>
                                        <p:tav tm="100000">
                                          <p:val>
                                            <p:strVal val="#ppt_h"/>
                                          </p:val>
                                        </p:tav>
                                      </p:tavLst>
                                    </p:anim>
                                    <p:animEffect transition="in" filter="fade">
                                      <p:cBhvr>
                                        <p:cTn id="9" dur="4000"/>
                                        <p:tgtEl>
                                          <p:spTgt spid="14"/>
                                        </p:tgtEl>
                                      </p:cBhvr>
                                    </p:animEffect>
                                  </p:childTnLst>
                                </p:cTn>
                              </p:par>
                            </p:childTnLst>
                          </p:cTn>
                        </p:par>
                        <p:par>
                          <p:cTn id="10" fill="hold">
                            <p:stCondLst>
                              <p:cond delay="4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4000" fill="hold"/>
                                        <p:tgtEl>
                                          <p:spTgt spid="19"/>
                                        </p:tgtEl>
                                        <p:attrNameLst>
                                          <p:attrName>ppt_w</p:attrName>
                                        </p:attrNameLst>
                                      </p:cBhvr>
                                      <p:tavLst>
                                        <p:tav tm="0">
                                          <p:val>
                                            <p:fltVal val="0"/>
                                          </p:val>
                                        </p:tav>
                                        <p:tav tm="100000">
                                          <p:val>
                                            <p:strVal val="#ppt_w"/>
                                          </p:val>
                                        </p:tav>
                                      </p:tavLst>
                                    </p:anim>
                                    <p:anim calcmode="lin" valueType="num">
                                      <p:cBhvr>
                                        <p:cTn id="14" dur="4000" fill="hold"/>
                                        <p:tgtEl>
                                          <p:spTgt spid="19"/>
                                        </p:tgtEl>
                                        <p:attrNameLst>
                                          <p:attrName>ppt_h</p:attrName>
                                        </p:attrNameLst>
                                      </p:cBhvr>
                                      <p:tavLst>
                                        <p:tav tm="0">
                                          <p:val>
                                            <p:fltVal val="0"/>
                                          </p:val>
                                        </p:tav>
                                        <p:tav tm="100000">
                                          <p:val>
                                            <p:strVal val="#ppt_h"/>
                                          </p:val>
                                        </p:tav>
                                      </p:tavLst>
                                    </p:anim>
                                    <p:animEffect transition="in" filter="fade">
                                      <p:cBhvr>
                                        <p:cTn id="15" dur="4000"/>
                                        <p:tgtEl>
                                          <p:spTgt spid="19"/>
                                        </p:tgtEl>
                                      </p:cBhvr>
                                    </p:animEffect>
                                  </p:childTnLst>
                                </p:cTn>
                              </p:par>
                            </p:childTnLst>
                          </p:cTn>
                        </p:par>
                        <p:par>
                          <p:cTn id="16" fill="hold">
                            <p:stCondLst>
                              <p:cond delay="8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000" fill="hold"/>
                                        <p:tgtEl>
                                          <p:spTgt spid="16"/>
                                        </p:tgtEl>
                                        <p:attrNameLst>
                                          <p:attrName>ppt_w</p:attrName>
                                        </p:attrNameLst>
                                      </p:cBhvr>
                                      <p:tavLst>
                                        <p:tav tm="0">
                                          <p:val>
                                            <p:fltVal val="0"/>
                                          </p:val>
                                        </p:tav>
                                        <p:tav tm="100000">
                                          <p:val>
                                            <p:strVal val="#ppt_w"/>
                                          </p:val>
                                        </p:tav>
                                      </p:tavLst>
                                    </p:anim>
                                    <p:anim calcmode="lin" valueType="num">
                                      <p:cBhvr>
                                        <p:cTn id="20" dur="2000" fill="hold"/>
                                        <p:tgtEl>
                                          <p:spTgt spid="16"/>
                                        </p:tgtEl>
                                        <p:attrNameLst>
                                          <p:attrName>ppt_h</p:attrName>
                                        </p:attrNameLst>
                                      </p:cBhvr>
                                      <p:tavLst>
                                        <p:tav tm="0">
                                          <p:val>
                                            <p:fltVal val="0"/>
                                          </p:val>
                                        </p:tav>
                                        <p:tav tm="100000">
                                          <p:val>
                                            <p:strVal val="#ppt_h"/>
                                          </p:val>
                                        </p:tav>
                                      </p:tavLst>
                                    </p:anim>
                                    <p:animEffect transition="in" filter="fade">
                                      <p:cBhvr>
                                        <p:cTn id="21" dur="2000"/>
                                        <p:tgtEl>
                                          <p:spTgt spid="16"/>
                                        </p:tgtEl>
                                      </p:cBhvr>
                                    </p:animEffect>
                                  </p:childTnLst>
                                </p:cTn>
                              </p:par>
                            </p:childTnLst>
                          </p:cTn>
                        </p:par>
                        <p:par>
                          <p:cTn id="22" fill="hold">
                            <p:stCondLst>
                              <p:cond delay="100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4000" fill="hold"/>
                                        <p:tgtEl>
                                          <p:spTgt spid="15"/>
                                        </p:tgtEl>
                                        <p:attrNameLst>
                                          <p:attrName>ppt_w</p:attrName>
                                        </p:attrNameLst>
                                      </p:cBhvr>
                                      <p:tavLst>
                                        <p:tav tm="0">
                                          <p:val>
                                            <p:fltVal val="0"/>
                                          </p:val>
                                        </p:tav>
                                        <p:tav tm="100000">
                                          <p:val>
                                            <p:strVal val="#ppt_w"/>
                                          </p:val>
                                        </p:tav>
                                      </p:tavLst>
                                    </p:anim>
                                    <p:anim calcmode="lin" valueType="num">
                                      <p:cBhvr>
                                        <p:cTn id="26" dur="4000" fill="hold"/>
                                        <p:tgtEl>
                                          <p:spTgt spid="15"/>
                                        </p:tgtEl>
                                        <p:attrNameLst>
                                          <p:attrName>ppt_h</p:attrName>
                                        </p:attrNameLst>
                                      </p:cBhvr>
                                      <p:tavLst>
                                        <p:tav tm="0">
                                          <p:val>
                                            <p:fltVal val="0"/>
                                          </p:val>
                                        </p:tav>
                                        <p:tav tm="100000">
                                          <p:val>
                                            <p:strVal val="#ppt_h"/>
                                          </p:val>
                                        </p:tav>
                                      </p:tavLst>
                                    </p:anim>
                                    <p:animEffect transition="in" filter="fade">
                                      <p:cBhvr>
                                        <p:cTn id="27" dur="4000"/>
                                        <p:tgtEl>
                                          <p:spTgt spid="15"/>
                                        </p:tgtEl>
                                      </p:cBhvr>
                                    </p:animEffect>
                                  </p:childTnLst>
                                </p:cTn>
                              </p:par>
                            </p:childTnLst>
                          </p:cTn>
                        </p:par>
                        <p:par>
                          <p:cTn id="28" fill="hold">
                            <p:stCondLst>
                              <p:cond delay="14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fltVal val="0"/>
                                          </p:val>
                                        </p:tav>
                                        <p:tav tm="100000">
                                          <p:val>
                                            <p:strVal val="#ppt_w"/>
                                          </p:val>
                                        </p:tav>
                                      </p:tavLst>
                                    </p:anim>
                                    <p:anim calcmode="lin" valueType="num">
                                      <p:cBhvr>
                                        <p:cTn id="32" dur="250" fill="hold"/>
                                        <p:tgtEl>
                                          <p:spTgt spid="17"/>
                                        </p:tgtEl>
                                        <p:attrNameLst>
                                          <p:attrName>ppt_h</p:attrName>
                                        </p:attrNameLst>
                                      </p:cBhvr>
                                      <p:tavLst>
                                        <p:tav tm="0">
                                          <p:val>
                                            <p:fltVal val="0"/>
                                          </p:val>
                                        </p:tav>
                                        <p:tav tm="100000">
                                          <p:val>
                                            <p:strVal val="#ppt_h"/>
                                          </p:val>
                                        </p:tav>
                                      </p:tavLst>
                                    </p:anim>
                                    <p:animEffect transition="in" filter="fade">
                                      <p:cBhvr>
                                        <p:cTn id="33" dur="250"/>
                                        <p:tgtEl>
                                          <p:spTgt spid="17"/>
                                        </p:tgtEl>
                                      </p:cBhvr>
                                    </p:animEffect>
                                  </p:childTnLst>
                                </p:cTn>
                              </p:par>
                            </p:childTnLst>
                          </p:cTn>
                        </p:par>
                        <p:par>
                          <p:cTn id="34" fill="hold">
                            <p:stCondLst>
                              <p:cond delay="1425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4000" fill="hold"/>
                                        <p:tgtEl>
                                          <p:spTgt spid="18"/>
                                        </p:tgtEl>
                                        <p:attrNameLst>
                                          <p:attrName>ppt_w</p:attrName>
                                        </p:attrNameLst>
                                      </p:cBhvr>
                                      <p:tavLst>
                                        <p:tav tm="0">
                                          <p:val>
                                            <p:fltVal val="0"/>
                                          </p:val>
                                        </p:tav>
                                        <p:tav tm="100000">
                                          <p:val>
                                            <p:strVal val="#ppt_w"/>
                                          </p:val>
                                        </p:tav>
                                      </p:tavLst>
                                    </p:anim>
                                    <p:anim calcmode="lin" valueType="num">
                                      <p:cBhvr>
                                        <p:cTn id="38" dur="4000" fill="hold"/>
                                        <p:tgtEl>
                                          <p:spTgt spid="18"/>
                                        </p:tgtEl>
                                        <p:attrNameLst>
                                          <p:attrName>ppt_h</p:attrName>
                                        </p:attrNameLst>
                                      </p:cBhvr>
                                      <p:tavLst>
                                        <p:tav tm="0">
                                          <p:val>
                                            <p:fltVal val="0"/>
                                          </p:val>
                                        </p:tav>
                                        <p:tav tm="100000">
                                          <p:val>
                                            <p:strVal val="#ppt_h"/>
                                          </p:val>
                                        </p:tav>
                                      </p:tavLst>
                                    </p:anim>
                                    <p:animEffect transition="in" filter="fade">
                                      <p:cBhvr>
                                        <p:cTn id="39" dur="4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553357"/>
          </a:xfrm>
          <a:prstGeom prst="rect">
            <a:avLst/>
          </a:prstGeom>
        </p:spPr>
        <p:txBody>
          <a:bodyPr wrap="square">
            <a:spAutoFit/>
          </a:bodyPr>
          <a:lstStyle/>
          <a:p>
            <a:pPr lvl="0">
              <a:lnSpc>
                <a:spcPct val="107000"/>
              </a:lnSpc>
              <a:spcAft>
                <a:spcPts val="800"/>
              </a:spcAft>
            </a:pPr>
            <a:r>
              <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rPr>
              <a:t>Antes do tema, que tal compreender o contexto?</a:t>
            </a:r>
          </a:p>
        </p:txBody>
      </p:sp>
      <p:pic>
        <p:nvPicPr>
          <p:cNvPr id="12" name="Imagem 11">
            <a:extLst>
              <a:ext uri="{FF2B5EF4-FFF2-40B4-BE49-F238E27FC236}">
                <a16:creationId xmlns:a16="http://schemas.microsoft.com/office/drawing/2014/main" id="{97EC67EB-F954-4410-AE10-33B3CCD19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53" y="1111412"/>
            <a:ext cx="3784209" cy="4683425"/>
          </a:xfrm>
          <a:prstGeom prst="rect">
            <a:avLst/>
          </a:prstGeom>
          <a:ln>
            <a:noFill/>
          </a:ln>
          <a:effectLst>
            <a:outerShdw blurRad="190500" dist="228600" dir="2700000" algn="ctr">
              <a:srgbClr val="000000">
                <a:alpha val="30000"/>
              </a:srgbClr>
            </a:outerShdw>
          </a:effectLst>
        </p:spPr>
      </p:pic>
      <p:pic>
        <p:nvPicPr>
          <p:cNvPr id="13" name="Imagem 12">
            <a:extLst>
              <a:ext uri="{FF2B5EF4-FFF2-40B4-BE49-F238E27FC236}">
                <a16:creationId xmlns:a16="http://schemas.microsoft.com/office/drawing/2014/main" id="{1A774AC3-43E0-43AA-AB01-CF9472EE9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320" y="1111412"/>
            <a:ext cx="6884526" cy="4723881"/>
          </a:xfrm>
          <a:prstGeom prst="rect">
            <a:avLst/>
          </a:prstGeom>
          <a:ln>
            <a:noFill/>
          </a:ln>
          <a:effectLst>
            <a:outerShdw blurRad="190500" dist="228600" dir="2700000" algn="ctr">
              <a:srgbClr val="000000">
                <a:alpha val="30000"/>
              </a:srgbClr>
            </a:outerShdw>
          </a:effectLst>
        </p:spPr>
      </p:pic>
    </p:spTree>
    <p:extLst>
      <p:ext uri="{BB962C8B-B14F-4D97-AF65-F5344CB8AC3E}">
        <p14:creationId xmlns:p14="http://schemas.microsoft.com/office/powerpoint/2010/main" val="273429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553357"/>
          </a:xfrm>
          <a:prstGeom prst="rect">
            <a:avLst/>
          </a:prstGeom>
        </p:spPr>
        <p:txBody>
          <a:bodyPr wrap="square">
            <a:spAutoFit/>
          </a:bodyPr>
          <a:lstStyle/>
          <a:p>
            <a:pPr lvl="0">
              <a:lnSpc>
                <a:spcPct val="107000"/>
              </a:lnSpc>
              <a:spcAft>
                <a:spcPts val="800"/>
              </a:spcAft>
            </a:pPr>
            <a:r>
              <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rPr>
              <a:t>Antes do tema, que tal compreender o contexto?</a:t>
            </a:r>
          </a:p>
        </p:txBody>
      </p:sp>
      <p:pic>
        <p:nvPicPr>
          <p:cNvPr id="9" name="Imagem 8">
            <a:extLst>
              <a:ext uri="{FF2B5EF4-FFF2-40B4-BE49-F238E27FC236}">
                <a16:creationId xmlns:a16="http://schemas.microsoft.com/office/drawing/2014/main" id="{2BA807EF-441A-402A-B956-5FBB603FA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077" y="1599068"/>
            <a:ext cx="5777894" cy="3770077"/>
          </a:xfrm>
          <a:prstGeom prst="rect">
            <a:avLst/>
          </a:prstGeom>
          <a:ln>
            <a:noFill/>
          </a:ln>
          <a:effectLst>
            <a:outerShdw blurRad="190500" dist="228600" dir="2700000" algn="ctr">
              <a:srgbClr val="000000">
                <a:alpha val="30000"/>
              </a:srgbClr>
            </a:outerShdw>
          </a:effectLst>
        </p:spPr>
      </p:pic>
      <p:pic>
        <p:nvPicPr>
          <p:cNvPr id="10" name="Imagem 9">
            <a:extLst>
              <a:ext uri="{FF2B5EF4-FFF2-40B4-BE49-F238E27FC236}">
                <a16:creationId xmlns:a16="http://schemas.microsoft.com/office/drawing/2014/main" id="{8FD6FF69-32A2-4206-BAB9-6FCC60460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53" y="1599068"/>
            <a:ext cx="5472692" cy="3770077"/>
          </a:xfrm>
          <a:prstGeom prst="rect">
            <a:avLst/>
          </a:prstGeom>
          <a:ln>
            <a:noFill/>
          </a:ln>
          <a:effectLst>
            <a:outerShdw blurRad="190500" dist="228600" dir="2700000" algn="ctr">
              <a:srgbClr val="000000">
                <a:alpha val="30000"/>
              </a:srgbClr>
            </a:outerShdw>
          </a:effectLst>
        </p:spPr>
      </p:pic>
    </p:spTree>
    <p:extLst>
      <p:ext uri="{BB962C8B-B14F-4D97-AF65-F5344CB8AC3E}">
        <p14:creationId xmlns:p14="http://schemas.microsoft.com/office/powerpoint/2010/main" val="178225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553357"/>
          </a:xfrm>
          <a:prstGeom prst="rect">
            <a:avLst/>
          </a:prstGeom>
        </p:spPr>
        <p:txBody>
          <a:bodyPr wrap="square">
            <a:spAutoFit/>
          </a:bodyPr>
          <a:lstStyle/>
          <a:p>
            <a:pPr lvl="0">
              <a:lnSpc>
                <a:spcPct val="107000"/>
              </a:lnSpc>
              <a:spcAft>
                <a:spcPts val="800"/>
              </a:spcAft>
            </a:pPr>
            <a:r>
              <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rPr>
              <a:t>Antes do tema, que tal compreender o contexto?</a:t>
            </a:r>
          </a:p>
        </p:txBody>
      </p:sp>
      <p:pic>
        <p:nvPicPr>
          <p:cNvPr id="7" name="Imagem 6">
            <a:extLst>
              <a:ext uri="{FF2B5EF4-FFF2-40B4-BE49-F238E27FC236}">
                <a16:creationId xmlns:a16="http://schemas.microsoft.com/office/drawing/2014/main" id="{0E763BEE-81FB-4E4A-98C5-CF6B64B84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29999">
            <a:off x="889424" y="1949170"/>
            <a:ext cx="3952716" cy="2898658"/>
          </a:xfrm>
          <a:prstGeom prst="rect">
            <a:avLst/>
          </a:prstGeom>
          <a:ln>
            <a:noFill/>
          </a:ln>
          <a:effectLst/>
        </p:spPr>
      </p:pic>
      <p:pic>
        <p:nvPicPr>
          <p:cNvPr id="8" name="Imagem 7">
            <a:extLst>
              <a:ext uri="{FF2B5EF4-FFF2-40B4-BE49-F238E27FC236}">
                <a16:creationId xmlns:a16="http://schemas.microsoft.com/office/drawing/2014/main" id="{84DDDB96-8E34-4E1E-AF77-4C19C665AB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9136" y="1513461"/>
            <a:ext cx="5956710" cy="37700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7635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57F1294E-51B6-4865-84D1-8C2E50BE2753}"/>
              </a:ext>
            </a:extLst>
          </p:cNvPr>
          <p:cNvPicPr>
            <a:picLocks noChangeAspect="1"/>
          </p:cNvPicPr>
          <p:nvPr/>
        </p:nvPicPr>
        <p:blipFill rotWithShape="1">
          <a:blip r:embed="rId2">
            <a:extLst>
              <a:ext uri="{28A0092B-C50C-407E-A947-70E740481C1C}">
                <a14:useLocalDpi xmlns:a14="http://schemas.microsoft.com/office/drawing/2010/main" val="0"/>
              </a:ext>
            </a:extLst>
          </a:blip>
          <a:srcRect l="4638" r="7971"/>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BD92C666-646E-4A24-A68D-DD32AD858235}"/>
              </a:ext>
            </a:extLst>
          </p:cNvPr>
          <p:cNvSpPr/>
          <p:nvPr/>
        </p:nvSpPr>
        <p:spPr>
          <a:xfrm>
            <a:off x="0" y="6049108"/>
            <a:ext cx="12192000" cy="8088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6EA7AB7A-3034-485C-9E44-028E75FC26F8}"/>
              </a:ext>
            </a:extLst>
          </p:cNvPr>
          <p:cNvSpPr/>
          <p:nvPr/>
        </p:nvSpPr>
        <p:spPr>
          <a:xfrm>
            <a:off x="0" y="6145474"/>
            <a:ext cx="12192000" cy="523028"/>
          </a:xfrm>
          <a:prstGeom prst="rect">
            <a:avLst/>
          </a:prstGeom>
        </p:spPr>
        <p:txBody>
          <a:bodyPr wrap="square">
            <a:spAutoFit/>
          </a:bodyPr>
          <a:lstStyle/>
          <a:p>
            <a:pPr algn="ctr">
              <a:lnSpc>
                <a:spcPct val="107000"/>
              </a:lnSpc>
              <a:spcAft>
                <a:spcPts val="800"/>
              </a:spcAft>
            </a:pPr>
            <a:r>
              <a:rPr lang="pt-BR" sz="2800" dirty="0">
                <a:solidFill>
                  <a:schemeClr val="bg1"/>
                </a:solidFill>
                <a:effectLst>
                  <a:outerShdw blurRad="38100" dist="38100" dir="2700000" algn="tl">
                    <a:srgbClr val="000000">
                      <a:alpha val="43137"/>
                    </a:srgbClr>
                  </a:outerShdw>
                </a:effectLst>
                <a:latin typeface="Oswald Regular" panose="02000503000000000000" pitchFamily="2" charset="0"/>
                <a:cs typeface="Times New Roman" panose="02020603050405020304" pitchFamily="18" charset="0"/>
              </a:rPr>
              <a:t>Aí, de repente, surgem as Metodologias Ativas e Tecnologias Aplicadas à Educação</a:t>
            </a:r>
            <a:endParaRPr lang="pt-BR" sz="2800" dirty="0">
              <a:solidFill>
                <a:schemeClr val="bg1"/>
              </a:solidFill>
              <a:effectLst>
                <a:outerShdw blurRad="38100" dist="38100" dir="2700000" algn="tl">
                  <a:srgbClr val="000000">
                    <a:alpha val="43137"/>
                  </a:srgbClr>
                </a:outerShdw>
              </a:effectLst>
              <a:latin typeface="Oswald Regular" panose="02000503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284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1086644"/>
          </a:xfrm>
          <a:prstGeom prst="rect">
            <a:avLst/>
          </a:prstGeom>
        </p:spPr>
        <p:txBody>
          <a:bodyPr wrap="square">
            <a:spAutoFit/>
          </a:bodyPr>
          <a:lstStyle/>
          <a:p>
            <a:pPr>
              <a:lnSpc>
                <a:spcPct val="107000"/>
              </a:lnSpc>
              <a:spcAft>
                <a:spcPts val="800"/>
              </a:spcAft>
            </a:pPr>
            <a:r>
              <a:rPr lang="pt-BR" sz="2800" dirty="0">
                <a:solidFill>
                  <a:schemeClr val="accent1">
                    <a:lumMod val="50000"/>
                  </a:schemeClr>
                </a:solidFill>
                <a:latin typeface="Oswald Regular" panose="02000503000000000000" pitchFamily="2" charset="0"/>
                <a:cs typeface="Times New Roman" panose="02020603050405020304" pitchFamily="18" charset="0"/>
              </a:rPr>
              <a:t>Aí, de repente, surgem as Metodologias Ativas e Tecnologias Aplicadas à Educação</a:t>
            </a:r>
          </a:p>
          <a:p>
            <a:pPr lvl="0">
              <a:lnSpc>
                <a:spcPct val="107000"/>
              </a:lnSpc>
              <a:spcAft>
                <a:spcPts val="800"/>
              </a:spcAft>
            </a:pPr>
            <a:endPar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endParaRPr>
          </a:p>
        </p:txBody>
      </p:sp>
      <p:pic>
        <p:nvPicPr>
          <p:cNvPr id="9" name="Imagem 8">
            <a:extLst>
              <a:ext uri="{FF2B5EF4-FFF2-40B4-BE49-F238E27FC236}">
                <a16:creationId xmlns:a16="http://schemas.microsoft.com/office/drawing/2014/main" id="{57F1294E-51B6-4865-84D1-8C2E50BE2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53" y="1621991"/>
            <a:ext cx="4818620" cy="2368703"/>
          </a:xfrm>
          <a:prstGeom prst="rect">
            <a:avLst/>
          </a:prstGeom>
          <a:ln>
            <a:noFill/>
          </a:ln>
          <a:effectLst/>
          <a:scene3d>
            <a:camera prst="orthographicFront">
              <a:rot lat="0" lon="0" rev="0"/>
            </a:camera>
            <a:lightRig rig="glow" dir="t">
              <a:rot lat="0" lon="0" rev="4800000"/>
            </a:lightRig>
          </a:scene3d>
          <a:sp3d prstMaterial="matte">
            <a:bevelT w="127000" h="63500"/>
          </a:sp3d>
        </p:spPr>
      </p:pic>
      <p:sp>
        <p:nvSpPr>
          <p:cNvPr id="7" name="Retângulo 6">
            <a:extLst>
              <a:ext uri="{FF2B5EF4-FFF2-40B4-BE49-F238E27FC236}">
                <a16:creationId xmlns:a16="http://schemas.microsoft.com/office/drawing/2014/main" id="{79474449-F73F-44B1-8AB7-9074B0307792}"/>
              </a:ext>
            </a:extLst>
          </p:cNvPr>
          <p:cNvSpPr/>
          <p:nvPr/>
        </p:nvSpPr>
        <p:spPr>
          <a:xfrm>
            <a:off x="6321152" y="1630196"/>
            <a:ext cx="4535534" cy="2677656"/>
          </a:xfrm>
          <a:prstGeom prst="rect">
            <a:avLst/>
          </a:prstGeom>
        </p:spPr>
        <p:txBody>
          <a:bodyPr wrap="square">
            <a:spAutoFit/>
          </a:bodyPr>
          <a:lstStyle/>
          <a:p>
            <a:pPr marL="457200" lvl="0" indent="-457200">
              <a:buFont typeface="Arial" panose="020B0604020202020204" pitchFamily="34" charset="0"/>
              <a:buChar char="•"/>
            </a:pPr>
            <a:r>
              <a:rPr lang="pt-BR" sz="2800" i="1" dirty="0" err="1">
                <a:solidFill>
                  <a:schemeClr val="accent1">
                    <a:lumMod val="50000"/>
                  </a:schemeClr>
                </a:solidFill>
                <a:latin typeface="Oswald Regular" panose="02000503000000000000" pitchFamily="2" charset="0"/>
              </a:rPr>
              <a:t>Flipped</a:t>
            </a:r>
            <a:r>
              <a:rPr lang="pt-BR" sz="2800" i="1" dirty="0">
                <a:solidFill>
                  <a:schemeClr val="accent1">
                    <a:lumMod val="50000"/>
                  </a:schemeClr>
                </a:solidFill>
                <a:latin typeface="Oswald Regular" panose="02000503000000000000" pitchFamily="2" charset="0"/>
              </a:rPr>
              <a:t> </a:t>
            </a:r>
            <a:r>
              <a:rPr lang="pt-BR" sz="2800" i="1" dirty="0" err="1">
                <a:solidFill>
                  <a:schemeClr val="accent1">
                    <a:lumMod val="50000"/>
                  </a:schemeClr>
                </a:solidFill>
                <a:latin typeface="Oswald Regular" panose="02000503000000000000" pitchFamily="2" charset="0"/>
              </a:rPr>
              <a:t>classroom</a:t>
            </a:r>
            <a:endParaRPr lang="pt-BR" sz="2800" i="1" dirty="0">
              <a:solidFill>
                <a:schemeClr val="accent1">
                  <a:lumMod val="50000"/>
                </a:schemeClr>
              </a:solidFill>
              <a:latin typeface="Oswald Regular" panose="02000503000000000000" pitchFamily="2" charset="0"/>
            </a:endParaRPr>
          </a:p>
          <a:p>
            <a:pPr marL="457200" lvl="0" indent="-457200">
              <a:buFont typeface="Arial" panose="020B0604020202020204" pitchFamily="34" charset="0"/>
              <a:buChar char="•"/>
            </a:pPr>
            <a:r>
              <a:rPr lang="pt-BR" sz="2800" dirty="0">
                <a:solidFill>
                  <a:schemeClr val="accent1">
                    <a:lumMod val="50000"/>
                  </a:schemeClr>
                </a:solidFill>
                <a:latin typeface="Oswald Regular" panose="02000503000000000000" pitchFamily="2" charset="0"/>
              </a:rPr>
              <a:t>Currículos inovadores</a:t>
            </a:r>
          </a:p>
          <a:p>
            <a:pPr marL="457200" lvl="0" indent="-457200">
              <a:buFont typeface="Arial" panose="020B0604020202020204" pitchFamily="34" charset="0"/>
              <a:buChar char="•"/>
            </a:pPr>
            <a:r>
              <a:rPr lang="pt-BR" sz="2800" dirty="0">
                <a:solidFill>
                  <a:schemeClr val="accent1">
                    <a:lumMod val="50000"/>
                  </a:schemeClr>
                </a:solidFill>
                <a:latin typeface="Oswald Regular" panose="02000503000000000000" pitchFamily="2" charset="0"/>
              </a:rPr>
              <a:t>Aprendizagem colaborativa</a:t>
            </a:r>
          </a:p>
          <a:p>
            <a:pPr marL="457200" lvl="0" indent="-457200">
              <a:buFont typeface="Arial" panose="020B0604020202020204" pitchFamily="34" charset="0"/>
              <a:buChar char="•"/>
            </a:pPr>
            <a:r>
              <a:rPr lang="pt-BR" sz="2800" dirty="0">
                <a:solidFill>
                  <a:schemeClr val="accent1">
                    <a:lumMod val="50000"/>
                  </a:schemeClr>
                </a:solidFill>
                <a:latin typeface="Oswald Regular" panose="02000503000000000000" pitchFamily="2" charset="0"/>
              </a:rPr>
              <a:t>Aprendizagem adaptativa</a:t>
            </a:r>
          </a:p>
          <a:p>
            <a:pPr marL="457200" lvl="0" indent="-457200">
              <a:buFont typeface="Arial" panose="020B0604020202020204" pitchFamily="34" charset="0"/>
              <a:buChar char="•"/>
            </a:pPr>
            <a:r>
              <a:rPr lang="pt-BR" sz="2800" i="1" dirty="0" err="1">
                <a:solidFill>
                  <a:schemeClr val="accent1">
                    <a:lumMod val="50000"/>
                  </a:schemeClr>
                </a:solidFill>
                <a:latin typeface="Oswald Regular" panose="02000503000000000000" pitchFamily="2" charset="0"/>
              </a:rPr>
              <a:t>Blended</a:t>
            </a:r>
            <a:r>
              <a:rPr lang="pt-BR" sz="2800" i="1" dirty="0">
                <a:solidFill>
                  <a:schemeClr val="accent1">
                    <a:lumMod val="50000"/>
                  </a:schemeClr>
                </a:solidFill>
                <a:latin typeface="Oswald Regular" panose="02000503000000000000" pitchFamily="2" charset="0"/>
              </a:rPr>
              <a:t> </a:t>
            </a:r>
            <a:r>
              <a:rPr lang="pt-BR" sz="2800" i="1" dirty="0" err="1">
                <a:solidFill>
                  <a:schemeClr val="accent1">
                    <a:lumMod val="50000"/>
                  </a:schemeClr>
                </a:solidFill>
                <a:latin typeface="Oswald Regular" panose="02000503000000000000" pitchFamily="2" charset="0"/>
              </a:rPr>
              <a:t>learning</a:t>
            </a:r>
            <a:endParaRPr lang="pt-BR" sz="2800" i="1" dirty="0">
              <a:solidFill>
                <a:schemeClr val="accent1">
                  <a:lumMod val="50000"/>
                </a:schemeClr>
              </a:solidFill>
              <a:latin typeface="Oswald Regular" panose="02000503000000000000" pitchFamily="2" charset="0"/>
            </a:endParaRPr>
          </a:p>
          <a:p>
            <a:pPr marL="457200" lvl="0" indent="-457200">
              <a:buFont typeface="Arial" panose="020B0604020202020204" pitchFamily="34" charset="0"/>
              <a:buChar char="•"/>
            </a:pPr>
            <a:r>
              <a:rPr lang="pt-BR" sz="2800" i="1" dirty="0">
                <a:solidFill>
                  <a:schemeClr val="accent1">
                    <a:lumMod val="50000"/>
                  </a:schemeClr>
                </a:solidFill>
                <a:latin typeface="Oswald Regular" panose="02000503000000000000" pitchFamily="2" charset="0"/>
              </a:rPr>
              <a:t>Street </a:t>
            </a:r>
            <a:r>
              <a:rPr lang="pt-BR" sz="2800" i="1" dirty="0" err="1">
                <a:solidFill>
                  <a:schemeClr val="accent1">
                    <a:lumMod val="50000"/>
                  </a:schemeClr>
                </a:solidFill>
                <a:latin typeface="Oswald Regular" panose="02000503000000000000" pitchFamily="2" charset="0"/>
              </a:rPr>
              <a:t>learning</a:t>
            </a:r>
            <a:r>
              <a:rPr lang="pt-BR" sz="2800" dirty="0">
                <a:solidFill>
                  <a:schemeClr val="accent1">
                    <a:lumMod val="50000"/>
                  </a:schemeClr>
                </a:solidFill>
                <a:latin typeface="Oswald Regular" panose="02000503000000000000" pitchFamily="2" charset="0"/>
              </a:rPr>
              <a:t>...</a:t>
            </a:r>
          </a:p>
        </p:txBody>
      </p:sp>
      <p:sp>
        <p:nvSpPr>
          <p:cNvPr id="8" name="Retângulo 7">
            <a:extLst>
              <a:ext uri="{FF2B5EF4-FFF2-40B4-BE49-F238E27FC236}">
                <a16:creationId xmlns:a16="http://schemas.microsoft.com/office/drawing/2014/main" id="{DE0B344E-ED23-4AF0-B9A3-43404AA0E5D4}"/>
              </a:ext>
            </a:extLst>
          </p:cNvPr>
          <p:cNvSpPr/>
          <p:nvPr/>
        </p:nvSpPr>
        <p:spPr>
          <a:xfrm>
            <a:off x="3291840" y="4721031"/>
            <a:ext cx="8009391"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O despertar de um novo ambiente de aprendizagem</a:t>
            </a:r>
          </a:p>
        </p:txBody>
      </p:sp>
      <p:sp>
        <p:nvSpPr>
          <p:cNvPr id="10" name="Retângulo 9">
            <a:extLst>
              <a:ext uri="{FF2B5EF4-FFF2-40B4-BE49-F238E27FC236}">
                <a16:creationId xmlns:a16="http://schemas.microsoft.com/office/drawing/2014/main" id="{1A8186A3-1151-4CEE-B61A-75A72CB6FF2B}"/>
              </a:ext>
            </a:extLst>
          </p:cNvPr>
          <p:cNvSpPr/>
          <p:nvPr/>
        </p:nvSpPr>
        <p:spPr>
          <a:xfrm>
            <a:off x="3296323" y="5370970"/>
            <a:ext cx="8009391"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rPr>
              <a:t>Agora, é só levar isso para todo mundo. Fazer escala!</a:t>
            </a:r>
          </a:p>
        </p:txBody>
      </p:sp>
      <p:sp>
        <p:nvSpPr>
          <p:cNvPr id="12" name="Retângulo 11">
            <a:extLst>
              <a:ext uri="{FF2B5EF4-FFF2-40B4-BE49-F238E27FC236}">
                <a16:creationId xmlns:a16="http://schemas.microsoft.com/office/drawing/2014/main" id="{38B450FE-8DFC-4EB5-A1F2-96A2779F2AF6}"/>
              </a:ext>
            </a:extLst>
          </p:cNvPr>
          <p:cNvSpPr/>
          <p:nvPr/>
        </p:nvSpPr>
        <p:spPr>
          <a:xfrm>
            <a:off x="3287359" y="5375453"/>
            <a:ext cx="8009391" cy="523220"/>
          </a:xfrm>
          <a:prstGeom prst="rect">
            <a:avLst/>
          </a:prstGeom>
        </p:spPr>
        <p:txBody>
          <a:bodyPr wrap="square">
            <a:spAutoFit/>
          </a:bodyPr>
          <a:lstStyle/>
          <a:p>
            <a:pPr lvl="0"/>
            <a:r>
              <a:rPr lang="pt-BR" sz="2800" dirty="0">
                <a:solidFill>
                  <a:schemeClr val="accent1">
                    <a:lumMod val="50000"/>
                  </a:schemeClr>
                </a:solidFill>
              </a:rPr>
              <a:t>E agora?</a:t>
            </a:r>
          </a:p>
        </p:txBody>
      </p:sp>
      <p:sp>
        <p:nvSpPr>
          <p:cNvPr id="13" name="Botão de ação: Personalizar 12">
            <a:hlinkClick r:id="rId5" action="ppaction://hlinksldjump" highlightClick="1"/>
          </p:cNvPr>
          <p:cNvSpPr/>
          <p:nvPr/>
        </p:nvSpPr>
        <p:spPr>
          <a:xfrm>
            <a:off x="11105673" y="5414938"/>
            <a:ext cx="412627" cy="448748"/>
          </a:xfrm>
          <a:prstGeom prst="actionButtonBlank">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Oswald Regular" panose="02000503000000000000" pitchFamily="2" charset="0"/>
              </a:rPr>
              <a:t>11</a:t>
            </a:r>
            <a:endParaRPr lang="pt-BR" b="1" dirty="0">
              <a:latin typeface="Oswald Regular" panose="02000503000000000000" pitchFamily="2" charset="0"/>
            </a:endParaRPr>
          </a:p>
        </p:txBody>
      </p:sp>
    </p:spTree>
    <p:extLst>
      <p:ext uri="{BB962C8B-B14F-4D97-AF65-F5344CB8AC3E}">
        <p14:creationId xmlns:p14="http://schemas.microsoft.com/office/powerpoint/2010/main" val="366653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6"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par>
                          <p:cTn id="27" fill="hold">
                            <p:stCondLst>
                              <p:cond delay="4900"/>
                            </p:stCondLst>
                            <p:childTnLst>
                              <p:par>
                                <p:cTn id="28" presetID="53" presetClass="entr" presetSubtype="16" fill="hold" grpId="0" nodeType="afterEffect">
                                  <p:stCondLst>
                                    <p:cond delay="30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0" fill="hold"/>
                                        <p:tgtEl>
                                          <p:spTgt spid="8"/>
                                        </p:tgtEl>
                                        <p:attrNameLst>
                                          <p:attrName>ppt_w</p:attrName>
                                        </p:attrNameLst>
                                      </p:cBhvr>
                                      <p:tavLst>
                                        <p:tav tm="0">
                                          <p:val>
                                            <p:fltVal val="0"/>
                                          </p:val>
                                        </p:tav>
                                        <p:tav tm="100000">
                                          <p:val>
                                            <p:strVal val="#ppt_w"/>
                                          </p:val>
                                        </p:tav>
                                      </p:tavLst>
                                    </p:anim>
                                    <p:anim calcmode="lin" valueType="num">
                                      <p:cBhvr>
                                        <p:cTn id="31" dur="5000" fill="hold"/>
                                        <p:tgtEl>
                                          <p:spTgt spid="8"/>
                                        </p:tgtEl>
                                        <p:attrNameLst>
                                          <p:attrName>ppt_h</p:attrName>
                                        </p:attrNameLst>
                                      </p:cBhvr>
                                      <p:tavLst>
                                        <p:tav tm="0">
                                          <p:val>
                                            <p:fltVal val="0"/>
                                          </p:val>
                                        </p:tav>
                                        <p:tav tm="100000">
                                          <p:val>
                                            <p:strVal val="#ppt_h"/>
                                          </p:val>
                                        </p:tav>
                                      </p:tavLst>
                                    </p:anim>
                                    <p:animEffect transition="in" filter="fade">
                                      <p:cBhvr>
                                        <p:cTn id="32" dur="5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0" fill="hold"/>
                                        <p:tgtEl>
                                          <p:spTgt spid="12"/>
                                        </p:tgtEl>
                                        <p:attrNameLst>
                                          <p:attrName>ppt_w</p:attrName>
                                        </p:attrNameLst>
                                      </p:cBhvr>
                                      <p:tavLst>
                                        <p:tav tm="0">
                                          <p:val>
                                            <p:fltVal val="0"/>
                                          </p:val>
                                        </p:tav>
                                        <p:tav tm="100000">
                                          <p:val>
                                            <p:strVal val="#ppt_w"/>
                                          </p:val>
                                        </p:tav>
                                      </p:tavLst>
                                    </p:anim>
                                    <p:anim calcmode="lin" valueType="num">
                                      <p:cBhvr>
                                        <p:cTn id="38" dur="5000" fill="hold"/>
                                        <p:tgtEl>
                                          <p:spTgt spid="12"/>
                                        </p:tgtEl>
                                        <p:attrNameLst>
                                          <p:attrName>ppt_h</p:attrName>
                                        </p:attrNameLst>
                                      </p:cBhvr>
                                      <p:tavLst>
                                        <p:tav tm="0">
                                          <p:val>
                                            <p:fltVal val="0"/>
                                          </p:val>
                                        </p:tav>
                                        <p:tav tm="100000">
                                          <p:val>
                                            <p:strVal val="#ppt_h"/>
                                          </p:val>
                                        </p:tav>
                                      </p:tavLst>
                                    </p:anim>
                                    <p:animEffect transition="in" filter="fade">
                                      <p:cBhvr>
                                        <p:cTn id="39" dur="5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1086644"/>
          </a:xfrm>
          <a:prstGeom prst="rect">
            <a:avLst/>
          </a:prstGeom>
        </p:spPr>
        <p:txBody>
          <a:bodyPr wrap="square">
            <a:spAutoFit/>
          </a:bodyPr>
          <a:lstStyle/>
          <a:p>
            <a:pPr>
              <a:lnSpc>
                <a:spcPct val="107000"/>
              </a:lnSpc>
              <a:spcAft>
                <a:spcPts val="800"/>
              </a:spcAft>
            </a:pPr>
            <a:r>
              <a:rPr lang="pt-BR" sz="2800" dirty="0">
                <a:solidFill>
                  <a:schemeClr val="accent1">
                    <a:lumMod val="50000"/>
                  </a:schemeClr>
                </a:solidFill>
                <a:latin typeface="Oswald Regular" panose="02000503000000000000" pitchFamily="2" charset="0"/>
                <a:cs typeface="Times New Roman" panose="02020603050405020304" pitchFamily="18" charset="0"/>
              </a:rPr>
              <a:t>Aí, de repente, surgem as Metodologias Ativas e Tecnologias Aplicadas à Educação</a:t>
            </a:r>
          </a:p>
          <a:p>
            <a:pPr lvl="0">
              <a:lnSpc>
                <a:spcPct val="107000"/>
              </a:lnSpc>
              <a:spcAft>
                <a:spcPts val="800"/>
              </a:spcAft>
            </a:pPr>
            <a:endPar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endParaRPr>
          </a:p>
        </p:txBody>
      </p:sp>
      <p:sp>
        <p:nvSpPr>
          <p:cNvPr id="19" name="Retângulo 18">
            <a:extLst>
              <a:ext uri="{FF2B5EF4-FFF2-40B4-BE49-F238E27FC236}">
                <a16:creationId xmlns:a16="http://schemas.microsoft.com/office/drawing/2014/main" id="{A5B240DA-559F-45D7-BEE7-F3731230E6ED}"/>
              </a:ext>
            </a:extLst>
          </p:cNvPr>
          <p:cNvSpPr/>
          <p:nvPr/>
        </p:nvSpPr>
        <p:spPr>
          <a:xfrm>
            <a:off x="440131" y="1456643"/>
            <a:ext cx="6786283" cy="523220"/>
          </a:xfrm>
          <a:prstGeom prst="rect">
            <a:avLst/>
          </a:prstGeom>
        </p:spPr>
        <p:txBody>
          <a:bodyPr wrap="square">
            <a:spAutoFit/>
          </a:bodyPr>
          <a:lstStyle/>
          <a:p>
            <a:pPr lvl="0"/>
            <a:r>
              <a:rPr lang="pt-BR" sz="2800" dirty="0">
                <a:solidFill>
                  <a:schemeClr val="accent1">
                    <a:lumMod val="50000"/>
                  </a:schemeClr>
                </a:solidFill>
                <a:latin typeface="Oswald Regular" panose="02000503000000000000" pitchFamily="2" charset="0"/>
                <a:cs typeface="Times New Roman" panose="02020603050405020304" pitchFamily="18" charset="0"/>
              </a:rPr>
              <a:t>A partir da Revolução Industrial</a:t>
            </a:r>
          </a:p>
        </p:txBody>
      </p:sp>
      <p:sp>
        <p:nvSpPr>
          <p:cNvPr id="20" name="Retângulo 19">
            <a:extLst>
              <a:ext uri="{FF2B5EF4-FFF2-40B4-BE49-F238E27FC236}">
                <a16:creationId xmlns:a16="http://schemas.microsoft.com/office/drawing/2014/main" id="{9472C0EB-EF1E-4994-88D5-B2E8032D1EB6}"/>
              </a:ext>
            </a:extLst>
          </p:cNvPr>
          <p:cNvSpPr/>
          <p:nvPr/>
        </p:nvSpPr>
        <p:spPr>
          <a:xfrm>
            <a:off x="440130" y="2232561"/>
            <a:ext cx="7189696" cy="523220"/>
          </a:xfrm>
          <a:prstGeom prst="rect">
            <a:avLst/>
          </a:prstGeom>
        </p:spPr>
        <p:txBody>
          <a:bodyPr wrap="square">
            <a:spAutoFit/>
          </a:bodyPr>
          <a:lstStyle/>
          <a:p>
            <a:r>
              <a:rPr lang="pt-BR" sz="2800" dirty="0">
                <a:solidFill>
                  <a:schemeClr val="accent1">
                    <a:lumMod val="50000"/>
                  </a:schemeClr>
                </a:solidFill>
                <a:latin typeface="Oswald Regular" panose="02000503000000000000" pitchFamily="2" charset="0"/>
                <a:cs typeface="Times New Roman" panose="02020603050405020304" pitchFamily="18" charset="0"/>
              </a:rPr>
              <a:t>Bases para a Administração Científica</a:t>
            </a:r>
          </a:p>
        </p:txBody>
      </p:sp>
      <p:grpSp>
        <p:nvGrpSpPr>
          <p:cNvPr id="8" name="Agrupar 7"/>
          <p:cNvGrpSpPr/>
          <p:nvPr/>
        </p:nvGrpSpPr>
        <p:grpSpPr>
          <a:xfrm>
            <a:off x="333846" y="1195740"/>
            <a:ext cx="5605737" cy="4587507"/>
            <a:chOff x="333846" y="1195740"/>
            <a:chExt cx="5605737" cy="4587507"/>
          </a:xfrm>
        </p:grpSpPr>
        <p:pic>
          <p:nvPicPr>
            <p:cNvPr id="5" name="Imagem 4">
              <a:extLst>
                <a:ext uri="{FF2B5EF4-FFF2-40B4-BE49-F238E27FC236}">
                  <a16:creationId xmlns:a16="http://schemas.microsoft.com/office/drawing/2014/main" id="{863D2981-F51C-4C46-B799-F3F429387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46" y="1195740"/>
              <a:ext cx="5605737" cy="4587507"/>
            </a:xfrm>
            <a:prstGeom prst="rect">
              <a:avLst/>
            </a:prstGeom>
          </p:spPr>
        </p:pic>
        <p:sp>
          <p:nvSpPr>
            <p:cNvPr id="13" name="Retângulo 12">
              <a:extLst>
                <a:ext uri="{FF2B5EF4-FFF2-40B4-BE49-F238E27FC236}">
                  <a16:creationId xmlns:a16="http://schemas.microsoft.com/office/drawing/2014/main" id="{4CAC62F4-AFFC-41D0-B006-AA550004EF5B}"/>
                </a:ext>
              </a:extLst>
            </p:cNvPr>
            <p:cNvSpPr/>
            <p:nvPr/>
          </p:nvSpPr>
          <p:spPr>
            <a:xfrm>
              <a:off x="333847" y="5131893"/>
              <a:ext cx="5605736" cy="553357"/>
            </a:xfrm>
            <a:prstGeom prst="rect">
              <a:avLst/>
            </a:prstGeom>
            <a:solidFill>
              <a:schemeClr val="tx1">
                <a:alpha val="52000"/>
              </a:schemeClr>
            </a:solidFill>
          </p:spPr>
          <p:txBody>
            <a:bodyPr wrap="square">
              <a:spAutoFit/>
            </a:bodyPr>
            <a:lstStyle/>
            <a:p>
              <a:pPr>
                <a:lnSpc>
                  <a:spcPct val="107000"/>
                </a:lnSpc>
                <a:spcAft>
                  <a:spcPts val="800"/>
                </a:spcAft>
              </a:pPr>
              <a:r>
                <a:rPr lang="pt-BR" sz="2800" dirty="0">
                  <a:solidFill>
                    <a:schemeClr val="bg1"/>
                  </a:solidFill>
                  <a:effectLst>
                    <a:outerShdw blurRad="38100" dist="38100" dir="2700000" algn="tl">
                      <a:srgbClr val="000000">
                        <a:alpha val="43137"/>
                      </a:srgbClr>
                    </a:outerShdw>
                  </a:effectLst>
                  <a:latin typeface="Oswald Regular" panose="02000503000000000000" pitchFamily="2" charset="0"/>
                  <a:cs typeface="Times New Roman" panose="02020603050405020304" pitchFamily="18" charset="0"/>
                </a:rPr>
                <a:t>Taylorismo</a:t>
              </a:r>
              <a:endParaRPr lang="pt-BR" sz="2800" dirty="0">
                <a:solidFill>
                  <a:schemeClr val="bg1"/>
                </a:solidFill>
                <a:effectLst>
                  <a:outerShdw blurRad="38100" dist="38100" dir="2700000" algn="tl">
                    <a:srgbClr val="000000">
                      <a:alpha val="43137"/>
                    </a:srgbClr>
                  </a:outerShdw>
                </a:effectLst>
                <a:latin typeface="Oswald Regular" panose="02000503000000000000" pitchFamily="2" charset="0"/>
                <a:ea typeface="Calibri" panose="020F0502020204030204" pitchFamily="34" charset="0"/>
                <a:cs typeface="Times New Roman" panose="02020603050405020304" pitchFamily="18" charset="0"/>
              </a:endParaRPr>
            </a:p>
          </p:txBody>
        </p:sp>
      </p:grpSp>
      <p:grpSp>
        <p:nvGrpSpPr>
          <p:cNvPr id="7" name="Agrupar 6"/>
          <p:cNvGrpSpPr/>
          <p:nvPr/>
        </p:nvGrpSpPr>
        <p:grpSpPr>
          <a:xfrm>
            <a:off x="5972663" y="1195739"/>
            <a:ext cx="5605736" cy="4587507"/>
            <a:chOff x="5972663" y="1195739"/>
            <a:chExt cx="5605736" cy="4587507"/>
          </a:xfrm>
        </p:grpSpPr>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076" y="1195739"/>
              <a:ext cx="5586323" cy="4587507"/>
            </a:xfrm>
            <a:prstGeom prst="rect">
              <a:avLst/>
            </a:prstGeom>
          </p:spPr>
        </p:pic>
        <p:sp>
          <p:nvSpPr>
            <p:cNvPr id="15" name="Retângulo 14">
              <a:extLst>
                <a:ext uri="{FF2B5EF4-FFF2-40B4-BE49-F238E27FC236}">
                  <a16:creationId xmlns:a16="http://schemas.microsoft.com/office/drawing/2014/main" id="{4CAC62F4-AFFC-41D0-B006-AA550004EF5B}"/>
                </a:ext>
              </a:extLst>
            </p:cNvPr>
            <p:cNvSpPr/>
            <p:nvPr/>
          </p:nvSpPr>
          <p:spPr>
            <a:xfrm>
              <a:off x="5972663" y="5173931"/>
              <a:ext cx="5605736" cy="523028"/>
            </a:xfrm>
            <a:prstGeom prst="rect">
              <a:avLst/>
            </a:prstGeom>
            <a:solidFill>
              <a:schemeClr val="tx1">
                <a:alpha val="52000"/>
              </a:schemeClr>
            </a:solidFill>
          </p:spPr>
          <p:txBody>
            <a:bodyPr wrap="square">
              <a:spAutoFit/>
            </a:bodyPr>
            <a:lstStyle/>
            <a:p>
              <a:pPr>
                <a:lnSpc>
                  <a:spcPct val="107000"/>
                </a:lnSpc>
                <a:spcAft>
                  <a:spcPts val="800"/>
                </a:spcAft>
              </a:pPr>
              <a:r>
                <a:rPr lang="pt-BR" sz="2800" dirty="0" smtClean="0">
                  <a:solidFill>
                    <a:schemeClr val="bg1"/>
                  </a:solidFill>
                  <a:effectLst>
                    <a:outerShdw blurRad="38100" dist="38100" dir="2700000" algn="tl">
                      <a:srgbClr val="000000">
                        <a:alpha val="43137"/>
                      </a:srgbClr>
                    </a:outerShdw>
                  </a:effectLst>
                  <a:latin typeface="Oswald Regular" panose="02000503000000000000" pitchFamily="2" charset="0"/>
                  <a:cs typeface="Times New Roman" panose="02020603050405020304" pitchFamily="18" charset="0"/>
                </a:rPr>
                <a:t>Fordismo</a:t>
              </a:r>
              <a:endParaRPr lang="pt-BR" sz="2800" dirty="0">
                <a:solidFill>
                  <a:schemeClr val="bg1"/>
                </a:solidFill>
                <a:effectLst>
                  <a:outerShdw blurRad="38100" dist="38100" dir="2700000" algn="tl">
                    <a:srgbClr val="000000">
                      <a:alpha val="43137"/>
                    </a:srgbClr>
                  </a:outerShdw>
                </a:effectLst>
                <a:latin typeface="Oswald Regular" panose="02000503000000000000" pitchFamily="2"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9974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61FF267-B226-42D3-8861-0691163F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63" y="6216868"/>
            <a:ext cx="1513602" cy="540239"/>
          </a:xfrm>
          <a:prstGeom prst="rect">
            <a:avLst/>
          </a:prstGeom>
        </p:spPr>
      </p:pic>
      <p:cxnSp>
        <p:nvCxnSpPr>
          <p:cNvPr id="3" name="Conector reto 2">
            <a:extLst>
              <a:ext uri="{FF2B5EF4-FFF2-40B4-BE49-F238E27FC236}">
                <a16:creationId xmlns:a16="http://schemas.microsoft.com/office/drawing/2014/main" id="{667B222E-DA17-4C2F-B697-E307A643BBF1}"/>
              </a:ext>
            </a:extLst>
          </p:cNvPr>
          <p:cNvCxnSpPr/>
          <p:nvPr/>
        </p:nvCxnSpPr>
        <p:spPr>
          <a:xfrm>
            <a:off x="281354" y="6049108"/>
            <a:ext cx="11577711" cy="0"/>
          </a:xfrm>
          <a:prstGeom prst="line">
            <a:avLst/>
          </a:prstGeom>
          <a:ln>
            <a:solidFill>
              <a:srgbClr val="3B3C6F"/>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6EA7AB7A-3034-485C-9E44-028E75FC26F8}"/>
              </a:ext>
            </a:extLst>
          </p:cNvPr>
          <p:cNvSpPr/>
          <p:nvPr/>
        </p:nvSpPr>
        <p:spPr>
          <a:xfrm>
            <a:off x="281353" y="365748"/>
            <a:ext cx="11324493" cy="1086644"/>
          </a:xfrm>
          <a:prstGeom prst="rect">
            <a:avLst/>
          </a:prstGeom>
        </p:spPr>
        <p:txBody>
          <a:bodyPr wrap="square">
            <a:spAutoFit/>
          </a:bodyPr>
          <a:lstStyle/>
          <a:p>
            <a:pPr>
              <a:lnSpc>
                <a:spcPct val="107000"/>
              </a:lnSpc>
              <a:spcAft>
                <a:spcPts val="800"/>
              </a:spcAft>
            </a:pPr>
            <a:r>
              <a:rPr lang="pt-BR" sz="2800" dirty="0">
                <a:solidFill>
                  <a:schemeClr val="accent1">
                    <a:lumMod val="50000"/>
                  </a:schemeClr>
                </a:solidFill>
                <a:latin typeface="Oswald Regular" panose="02000503000000000000" pitchFamily="2" charset="0"/>
              </a:rPr>
              <a:t>Mas, o que possibilitou à sociedade industrial produzir em escala e com qualidade?</a:t>
            </a:r>
            <a:endParaRPr lang="pt-BR" sz="4000" dirty="0">
              <a:solidFill>
                <a:schemeClr val="accent1">
                  <a:lumMod val="50000"/>
                </a:schemeClr>
              </a:solidFill>
              <a:latin typeface="Oswald Regular" panose="02000503000000000000" pitchFamily="2" charset="0"/>
            </a:endParaRPr>
          </a:p>
          <a:p>
            <a:pPr lvl="0">
              <a:lnSpc>
                <a:spcPct val="107000"/>
              </a:lnSpc>
              <a:spcAft>
                <a:spcPts val="800"/>
              </a:spcAft>
            </a:pPr>
            <a:endParaRPr lang="pt-BR" sz="2800" dirty="0">
              <a:solidFill>
                <a:schemeClr val="accent1">
                  <a:lumMod val="50000"/>
                </a:schemeClr>
              </a:solidFill>
              <a:latin typeface="Oswald Regular" panose="02000503000000000000" pitchFamily="2" charset="0"/>
              <a:ea typeface="Calibri" panose="020F0502020204030204" pitchFamily="34" charset="0"/>
              <a:cs typeface="Times New Roman" panose="02020603050405020304" pitchFamily="18" charset="0"/>
            </a:endParaRPr>
          </a:p>
        </p:txBody>
      </p:sp>
      <p:grpSp>
        <p:nvGrpSpPr>
          <p:cNvPr id="4" name="Agrupar 3">
            <a:extLst>
              <a:ext uri="{FF2B5EF4-FFF2-40B4-BE49-F238E27FC236}">
                <a16:creationId xmlns:a16="http://schemas.microsoft.com/office/drawing/2014/main" id="{8C916671-FD75-4C90-9DC1-19164753A211}"/>
              </a:ext>
            </a:extLst>
          </p:cNvPr>
          <p:cNvGrpSpPr/>
          <p:nvPr/>
        </p:nvGrpSpPr>
        <p:grpSpPr>
          <a:xfrm>
            <a:off x="1274034" y="365748"/>
            <a:ext cx="8711793" cy="5276960"/>
            <a:chOff x="1274034" y="365748"/>
            <a:chExt cx="8711793" cy="5276960"/>
          </a:xfrm>
        </p:grpSpPr>
        <p:graphicFrame>
          <p:nvGraphicFramePr>
            <p:cNvPr id="2" name="Diagrama 1">
              <a:extLst>
                <a:ext uri="{FF2B5EF4-FFF2-40B4-BE49-F238E27FC236}">
                  <a16:creationId xmlns:a16="http://schemas.microsoft.com/office/drawing/2014/main" id="{FD59DD31-9016-4E53-BB42-ADD12FCE9C18}"/>
                </a:ext>
              </a:extLst>
            </p:cNvPr>
            <p:cNvGraphicFramePr/>
            <p:nvPr>
              <p:extLst>
                <p:ext uri="{D42A27DB-BD31-4B8C-83A1-F6EECF244321}">
                  <p14:modId xmlns:p14="http://schemas.microsoft.com/office/powerpoint/2010/main" val="3523030650"/>
                </p:ext>
              </p:extLst>
            </p:nvPr>
          </p:nvGraphicFramePr>
          <p:xfrm>
            <a:off x="1274034" y="1141130"/>
            <a:ext cx="6752366" cy="4501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a:extLst>
                <a:ext uri="{FF2B5EF4-FFF2-40B4-BE49-F238E27FC236}">
                  <a16:creationId xmlns:a16="http://schemas.microsoft.com/office/drawing/2014/main" id="{5CEE9866-9CD0-4A01-95F9-F6BEEC4B63B2}"/>
                </a:ext>
              </a:extLst>
            </p:cNvPr>
            <p:cNvGraphicFramePr/>
            <p:nvPr>
              <p:extLst>
                <p:ext uri="{D42A27DB-BD31-4B8C-83A1-F6EECF244321}">
                  <p14:modId xmlns:p14="http://schemas.microsoft.com/office/powerpoint/2010/main" val="1625878894"/>
                </p:ext>
              </p:extLst>
            </p:nvPr>
          </p:nvGraphicFramePr>
          <p:xfrm>
            <a:off x="5196114" y="365748"/>
            <a:ext cx="4789713" cy="40349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extLst>
      <p:ext uri="{BB962C8B-B14F-4D97-AF65-F5344CB8AC3E}">
        <p14:creationId xmlns:p14="http://schemas.microsoft.com/office/powerpoint/2010/main" val="140135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1420</Words>
  <Application>Microsoft Office PowerPoint</Application>
  <PresentationFormat>Widescreen</PresentationFormat>
  <Paragraphs>177</Paragraphs>
  <Slides>17</Slides>
  <Notes>14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Arial</vt:lpstr>
      <vt:lpstr>Calibri</vt:lpstr>
      <vt:lpstr>Calibri Light</vt:lpstr>
      <vt:lpstr>Oswald</vt:lpstr>
      <vt:lpstr>Oswald Regular</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Fernando Cesar Marra e Silva</dc:creator>
  <cp:lastModifiedBy>Fernando Cesar Marra e Silva</cp:lastModifiedBy>
  <cp:revision>74</cp:revision>
  <dcterms:created xsi:type="dcterms:W3CDTF">2017-09-14T01:55:48Z</dcterms:created>
  <dcterms:modified xsi:type="dcterms:W3CDTF">2017-09-19T13:04:03Z</dcterms:modified>
</cp:coreProperties>
</file>