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66" r:id="rId6"/>
    <p:sldId id="260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61" r:id="rId16"/>
    <p:sldId id="277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D6059-66D1-4492-9BDD-91D1D329936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A96FA3-E124-4880-B4A9-991B786CEEBF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100" b="1" cap="all" baseline="0" dirty="0" smtClean="0"/>
            <a:t>Projeto</a:t>
          </a:r>
          <a:endParaRPr lang="pt-BR" sz="1100" b="1" cap="all" baseline="0" dirty="0"/>
        </a:p>
      </dgm:t>
    </dgm:pt>
    <dgm:pt modelId="{817B85E8-7336-4726-A29F-B2575956C9D3}" type="parTrans" cxnId="{0246D7A9-CA0A-4676-9DB0-C02811502F45}">
      <dgm:prSet/>
      <dgm:spPr/>
      <dgm:t>
        <a:bodyPr/>
        <a:lstStyle/>
        <a:p>
          <a:endParaRPr lang="pt-BR"/>
        </a:p>
      </dgm:t>
    </dgm:pt>
    <dgm:pt modelId="{89145829-91B9-4E27-9104-A91183B3C068}" type="sibTrans" cxnId="{0246D7A9-CA0A-4676-9DB0-C02811502F45}">
      <dgm:prSet/>
      <dgm:spPr/>
      <dgm:t>
        <a:bodyPr/>
        <a:lstStyle/>
        <a:p>
          <a:endParaRPr lang="pt-BR"/>
        </a:p>
      </dgm:t>
    </dgm:pt>
    <dgm:pt modelId="{62BCA60B-47EB-4A02-A877-FE92F33802C6}">
      <dgm:prSet phldrT="[Texto]" custT="1"/>
      <dgm:spPr/>
      <dgm:t>
        <a:bodyPr/>
        <a:lstStyle/>
        <a:p>
          <a:r>
            <a:rPr lang="pt-BR" sz="1000" b="1" dirty="0" smtClean="0"/>
            <a:t>Elaboração</a:t>
          </a:r>
          <a:endParaRPr lang="pt-BR" sz="1000" b="1" dirty="0"/>
        </a:p>
      </dgm:t>
    </dgm:pt>
    <dgm:pt modelId="{19710A54-6462-4874-A8E6-8987D65242E9}" type="parTrans" cxnId="{4B5E5F3E-4489-496D-B9E0-4C7838A2D69D}">
      <dgm:prSet/>
      <dgm:spPr/>
      <dgm:t>
        <a:bodyPr/>
        <a:lstStyle/>
        <a:p>
          <a:endParaRPr lang="pt-BR"/>
        </a:p>
      </dgm:t>
    </dgm:pt>
    <dgm:pt modelId="{CC5FABE9-C701-4F74-9B1A-3C1F200E1A5D}" type="sibTrans" cxnId="{4B5E5F3E-4489-496D-B9E0-4C7838A2D69D}">
      <dgm:prSet/>
      <dgm:spPr/>
      <dgm:t>
        <a:bodyPr/>
        <a:lstStyle/>
        <a:p>
          <a:endParaRPr lang="pt-BR"/>
        </a:p>
      </dgm:t>
    </dgm:pt>
    <dgm:pt modelId="{4D7E7972-5502-4F83-9C48-B5103F53DCE2}">
      <dgm:prSet phldrT="[Texto]" custT="1"/>
      <dgm:spPr/>
      <dgm:t>
        <a:bodyPr/>
        <a:lstStyle/>
        <a:p>
          <a:r>
            <a:rPr lang="pt-BR" sz="1000" b="1" smtClean="0"/>
            <a:t>Deliberação</a:t>
          </a:r>
          <a:endParaRPr lang="pt-BR" sz="1000" b="1"/>
        </a:p>
      </dgm:t>
    </dgm:pt>
    <dgm:pt modelId="{B1F75126-C132-4708-A14C-2AA56A471BAF}" type="parTrans" cxnId="{89018DBD-E420-47EB-86E5-F8CFF58E4307}">
      <dgm:prSet/>
      <dgm:spPr/>
      <dgm:t>
        <a:bodyPr/>
        <a:lstStyle/>
        <a:p>
          <a:endParaRPr lang="pt-BR"/>
        </a:p>
      </dgm:t>
    </dgm:pt>
    <dgm:pt modelId="{B5BEA1A1-B4E8-48B2-8EAD-E75C830AB211}" type="sibTrans" cxnId="{89018DBD-E420-47EB-86E5-F8CFF58E4307}">
      <dgm:prSet/>
      <dgm:spPr/>
      <dgm:t>
        <a:bodyPr/>
        <a:lstStyle/>
        <a:p>
          <a:endParaRPr lang="pt-BR"/>
        </a:p>
      </dgm:t>
    </dgm:pt>
    <dgm:pt modelId="{4C8630A2-E3F1-4C3F-AF8E-78DC0773E2E0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100" b="1" cap="all" baseline="0" dirty="0"/>
            <a:t>Edital</a:t>
          </a:r>
        </a:p>
      </dgm:t>
    </dgm:pt>
    <dgm:pt modelId="{D7413229-5005-49F2-88A3-17BD100085F6}" type="parTrans" cxnId="{E0035D71-D5B9-4368-8652-C736FC200B49}">
      <dgm:prSet/>
      <dgm:spPr/>
      <dgm:t>
        <a:bodyPr/>
        <a:lstStyle/>
        <a:p>
          <a:endParaRPr lang="pt-BR"/>
        </a:p>
      </dgm:t>
    </dgm:pt>
    <dgm:pt modelId="{BD59C1E7-2F07-4369-ABA6-EEBBBE1F8255}" type="sibTrans" cxnId="{E0035D71-D5B9-4368-8652-C736FC200B49}">
      <dgm:prSet/>
      <dgm:spPr/>
      <dgm:t>
        <a:bodyPr/>
        <a:lstStyle/>
        <a:p>
          <a:endParaRPr lang="pt-BR"/>
        </a:p>
      </dgm:t>
    </dgm:pt>
    <dgm:pt modelId="{7717316E-0942-4F5B-B109-C36B1FF4D57F}">
      <dgm:prSet phldrT="[Texto]" custT="1"/>
      <dgm:spPr/>
      <dgm:t>
        <a:bodyPr/>
        <a:lstStyle/>
        <a:p>
          <a:r>
            <a:rPr lang="pt-BR" sz="1000" b="1" smtClean="0"/>
            <a:t>Elaboração</a:t>
          </a:r>
          <a:endParaRPr lang="pt-BR" sz="1000" b="1"/>
        </a:p>
      </dgm:t>
    </dgm:pt>
    <dgm:pt modelId="{8CB86C7D-20F3-4A6D-9CD1-3B43B7627558}" type="parTrans" cxnId="{ED027665-FBAC-405E-BC8E-AEFD5EEBABD0}">
      <dgm:prSet/>
      <dgm:spPr/>
      <dgm:t>
        <a:bodyPr/>
        <a:lstStyle/>
        <a:p>
          <a:endParaRPr lang="pt-BR"/>
        </a:p>
      </dgm:t>
    </dgm:pt>
    <dgm:pt modelId="{039A81B9-A2C1-43B2-B3C5-FE0C615F9F22}" type="sibTrans" cxnId="{ED027665-FBAC-405E-BC8E-AEFD5EEBABD0}">
      <dgm:prSet/>
      <dgm:spPr/>
      <dgm:t>
        <a:bodyPr/>
        <a:lstStyle/>
        <a:p>
          <a:endParaRPr lang="pt-BR"/>
        </a:p>
      </dgm:t>
    </dgm:pt>
    <dgm:pt modelId="{D7F1C2AC-BD5F-4198-8260-E2543771939F}">
      <dgm:prSet phldrT="[Texto]" custT="1"/>
      <dgm:spPr/>
      <dgm:t>
        <a:bodyPr/>
        <a:lstStyle/>
        <a:p>
          <a:r>
            <a:rPr lang="pt-BR" sz="1000" b="1" smtClean="0"/>
            <a:t>Divulgação</a:t>
          </a:r>
          <a:endParaRPr lang="pt-BR" sz="1000" b="1"/>
        </a:p>
      </dgm:t>
    </dgm:pt>
    <dgm:pt modelId="{EC47001E-6D5E-4A29-B5D9-0FA465A919FC}" type="parTrans" cxnId="{97BF6240-9FAC-4C37-BAB0-BCAE6B6A7951}">
      <dgm:prSet/>
      <dgm:spPr/>
      <dgm:t>
        <a:bodyPr/>
        <a:lstStyle/>
        <a:p>
          <a:endParaRPr lang="pt-BR"/>
        </a:p>
      </dgm:t>
    </dgm:pt>
    <dgm:pt modelId="{469356E8-22D9-4811-8FD1-5108ABBC0888}" type="sibTrans" cxnId="{97BF6240-9FAC-4C37-BAB0-BCAE6B6A7951}">
      <dgm:prSet/>
      <dgm:spPr/>
      <dgm:t>
        <a:bodyPr/>
        <a:lstStyle/>
        <a:p>
          <a:endParaRPr lang="pt-BR"/>
        </a:p>
      </dgm:t>
    </dgm:pt>
    <dgm:pt modelId="{8352E802-7500-48E7-963C-AF1B357AAEF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100" b="1" cap="all" baseline="0"/>
            <a:t>  Execução</a:t>
          </a:r>
        </a:p>
      </dgm:t>
    </dgm:pt>
    <dgm:pt modelId="{BD20C8E7-7E89-4A06-90DA-9360072A33B0}" type="parTrans" cxnId="{622CB95E-DB4D-4C15-A817-C51FFB6CFD0A}">
      <dgm:prSet/>
      <dgm:spPr/>
      <dgm:t>
        <a:bodyPr/>
        <a:lstStyle/>
        <a:p>
          <a:endParaRPr lang="pt-BR"/>
        </a:p>
      </dgm:t>
    </dgm:pt>
    <dgm:pt modelId="{69AF881A-D391-43A2-8B4B-11C399C43D36}" type="sibTrans" cxnId="{622CB95E-DB4D-4C15-A817-C51FFB6CFD0A}">
      <dgm:prSet/>
      <dgm:spPr/>
      <dgm:t>
        <a:bodyPr/>
        <a:lstStyle/>
        <a:p>
          <a:endParaRPr lang="pt-BR"/>
        </a:p>
      </dgm:t>
    </dgm:pt>
    <dgm:pt modelId="{9A90A62E-344E-461A-B7EC-C32B99BE245D}">
      <dgm:prSet phldrT="[Texto]" custT="1"/>
      <dgm:spPr/>
      <dgm:t>
        <a:bodyPr/>
        <a:lstStyle/>
        <a:p>
          <a:r>
            <a:rPr lang="pt-BR" sz="1000" b="1" smtClean="0"/>
            <a:t>Distribuição</a:t>
          </a:r>
          <a:endParaRPr lang="pt-BR" sz="1000" b="1"/>
        </a:p>
      </dgm:t>
    </dgm:pt>
    <dgm:pt modelId="{4D288AE5-64E6-4B2B-BFF5-B4FE9C0D0110}" type="parTrans" cxnId="{DEEFBBEA-ED84-453E-850E-B2C526BA16C2}">
      <dgm:prSet/>
      <dgm:spPr/>
      <dgm:t>
        <a:bodyPr/>
        <a:lstStyle/>
        <a:p>
          <a:endParaRPr lang="pt-BR"/>
        </a:p>
      </dgm:t>
    </dgm:pt>
    <dgm:pt modelId="{F317680C-7A59-43FF-B7FB-B6A7997C214E}" type="sibTrans" cxnId="{DEEFBBEA-ED84-453E-850E-B2C526BA16C2}">
      <dgm:prSet/>
      <dgm:spPr/>
      <dgm:t>
        <a:bodyPr/>
        <a:lstStyle/>
        <a:p>
          <a:endParaRPr lang="pt-BR"/>
        </a:p>
      </dgm:t>
    </dgm:pt>
    <dgm:pt modelId="{AD7CB27F-70EC-40A0-BBA5-4E4B03FB4141}">
      <dgm:prSet phldrT="[Texto]" custT="1"/>
      <dgm:spPr/>
      <dgm:t>
        <a:bodyPr/>
        <a:lstStyle/>
        <a:p>
          <a:r>
            <a:rPr lang="pt-BR" sz="1000" b="1" smtClean="0"/>
            <a:t>Coleta de Dados</a:t>
          </a:r>
          <a:endParaRPr lang="pt-BR" sz="1000" b="1"/>
        </a:p>
      </dgm:t>
    </dgm:pt>
    <dgm:pt modelId="{E67FC73A-88E8-4DDB-8D6B-BF22DFF5AE49}" type="parTrans" cxnId="{E534E25F-A5A9-4A62-A4E5-3AC4212989DB}">
      <dgm:prSet/>
      <dgm:spPr/>
      <dgm:t>
        <a:bodyPr/>
        <a:lstStyle/>
        <a:p>
          <a:endParaRPr lang="pt-BR"/>
        </a:p>
      </dgm:t>
    </dgm:pt>
    <dgm:pt modelId="{8A89CB9D-E604-46A9-B2BB-3012A7BB5150}" type="sibTrans" cxnId="{E534E25F-A5A9-4A62-A4E5-3AC4212989DB}">
      <dgm:prSet/>
      <dgm:spPr/>
      <dgm:t>
        <a:bodyPr/>
        <a:lstStyle/>
        <a:p>
          <a:endParaRPr lang="pt-BR"/>
        </a:p>
      </dgm:t>
    </dgm:pt>
    <dgm:pt modelId="{AC023781-7073-4634-A946-A68DDB34489E}">
      <dgm:prSet custT="1"/>
      <dgm:spPr/>
      <dgm:t>
        <a:bodyPr/>
        <a:lstStyle/>
        <a:p>
          <a:r>
            <a:rPr lang="pt-BR" sz="1000" b="1" dirty="0" smtClean="0"/>
            <a:t>Registro</a:t>
          </a:r>
          <a:endParaRPr lang="pt-BR" sz="1000" b="1" dirty="0"/>
        </a:p>
      </dgm:t>
    </dgm:pt>
    <dgm:pt modelId="{B574176D-E825-4FBC-8F18-55F1EC3BC178}" type="parTrans" cxnId="{9C93990F-8928-446D-915C-0E5205FD4DD4}">
      <dgm:prSet/>
      <dgm:spPr/>
      <dgm:t>
        <a:bodyPr/>
        <a:lstStyle/>
        <a:p>
          <a:endParaRPr lang="pt-BR"/>
        </a:p>
      </dgm:t>
    </dgm:pt>
    <dgm:pt modelId="{BEA94697-A138-463A-A0B5-6E551B9042D6}" type="sibTrans" cxnId="{9C93990F-8928-446D-915C-0E5205FD4DD4}">
      <dgm:prSet/>
      <dgm:spPr/>
      <dgm:t>
        <a:bodyPr/>
        <a:lstStyle/>
        <a:p>
          <a:endParaRPr lang="pt-BR"/>
        </a:p>
      </dgm:t>
    </dgm:pt>
    <dgm:pt modelId="{AE230495-FE14-4AD7-AF30-1CEA9BF6ABF6}">
      <dgm:prSet custT="1"/>
      <dgm:spPr/>
      <dgm:t>
        <a:bodyPr/>
        <a:lstStyle/>
        <a:p>
          <a:r>
            <a:rPr lang="pt-BR" sz="1000" b="1" smtClean="0"/>
            <a:t>Inscrição</a:t>
          </a:r>
          <a:endParaRPr lang="pt-BR" sz="1000" b="1"/>
        </a:p>
      </dgm:t>
    </dgm:pt>
    <dgm:pt modelId="{4034D7AF-86D5-4A65-AFC3-344BA0BD99A8}" type="parTrans" cxnId="{73AF6F18-AB0B-4463-8DCB-5E0818985C62}">
      <dgm:prSet/>
      <dgm:spPr/>
      <dgm:t>
        <a:bodyPr/>
        <a:lstStyle/>
        <a:p>
          <a:endParaRPr lang="pt-BR"/>
        </a:p>
      </dgm:t>
    </dgm:pt>
    <dgm:pt modelId="{24589D6E-41CD-4DF6-9467-A3C1762A00F4}" type="sibTrans" cxnId="{73AF6F18-AB0B-4463-8DCB-5E0818985C62}">
      <dgm:prSet/>
      <dgm:spPr/>
      <dgm:t>
        <a:bodyPr/>
        <a:lstStyle/>
        <a:p>
          <a:endParaRPr lang="pt-BR"/>
        </a:p>
      </dgm:t>
    </dgm:pt>
    <dgm:pt modelId="{56D7F6D0-DC5F-46D1-AA00-AF57038F0C63}">
      <dgm:prSet custT="1"/>
      <dgm:spPr/>
      <dgm:t>
        <a:bodyPr/>
        <a:lstStyle/>
        <a:p>
          <a:r>
            <a:rPr lang="pt-BR" sz="1000" b="1" smtClean="0"/>
            <a:t>Tabulação</a:t>
          </a:r>
          <a:endParaRPr lang="pt-BR" sz="1000" b="1"/>
        </a:p>
      </dgm:t>
    </dgm:pt>
    <dgm:pt modelId="{EC942DD4-D8E6-440B-B598-0AFD49C5463B}" type="parTrans" cxnId="{75A67EE6-67C5-412D-B3A5-7DC72D920970}">
      <dgm:prSet/>
      <dgm:spPr/>
      <dgm:t>
        <a:bodyPr/>
        <a:lstStyle/>
        <a:p>
          <a:endParaRPr lang="pt-BR"/>
        </a:p>
      </dgm:t>
    </dgm:pt>
    <dgm:pt modelId="{5610B648-1071-49DA-B563-B9ED606F4CEF}" type="sibTrans" cxnId="{75A67EE6-67C5-412D-B3A5-7DC72D920970}">
      <dgm:prSet/>
      <dgm:spPr/>
      <dgm:t>
        <a:bodyPr/>
        <a:lstStyle/>
        <a:p>
          <a:endParaRPr lang="pt-BR"/>
        </a:p>
      </dgm:t>
    </dgm:pt>
    <dgm:pt modelId="{A78A4837-BA7D-4BD7-A72C-0841A78F14FE}">
      <dgm:prSet custT="1"/>
      <dgm:spPr/>
      <dgm:t>
        <a:bodyPr/>
        <a:lstStyle/>
        <a:p>
          <a:r>
            <a:rPr lang="pt-BR" sz="1000" b="1" smtClean="0"/>
            <a:t>Consolidação</a:t>
          </a:r>
          <a:endParaRPr lang="pt-BR" sz="1000" b="1"/>
        </a:p>
      </dgm:t>
    </dgm:pt>
    <dgm:pt modelId="{C7CDB1F0-085A-4497-9698-30EE6AE3FCE4}" type="parTrans" cxnId="{90DBDA9B-BE1D-42CE-8D0B-E0972FCA94C7}">
      <dgm:prSet/>
      <dgm:spPr/>
      <dgm:t>
        <a:bodyPr/>
        <a:lstStyle/>
        <a:p>
          <a:endParaRPr lang="pt-BR"/>
        </a:p>
      </dgm:t>
    </dgm:pt>
    <dgm:pt modelId="{B9133421-E059-4120-894D-FEFBBF8BD665}" type="sibTrans" cxnId="{90DBDA9B-BE1D-42CE-8D0B-E0972FCA94C7}">
      <dgm:prSet/>
      <dgm:spPr/>
      <dgm:t>
        <a:bodyPr/>
        <a:lstStyle/>
        <a:p>
          <a:endParaRPr lang="pt-BR"/>
        </a:p>
      </dgm:t>
    </dgm:pt>
    <dgm:pt modelId="{BE8E0267-84E4-4C45-A2AD-92AF6FB88E3A}">
      <dgm:prSet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000" b="1" cap="all" baseline="0" dirty="0"/>
            <a:t> </a:t>
          </a:r>
          <a:r>
            <a:rPr lang="pt-BR" sz="1000" b="1" cap="all" baseline="0" dirty="0" smtClean="0"/>
            <a:t>Treinamento</a:t>
          </a:r>
          <a:endParaRPr lang="pt-BR" sz="1000" b="1" cap="all" baseline="0" dirty="0"/>
        </a:p>
      </dgm:t>
    </dgm:pt>
    <dgm:pt modelId="{CBADE516-0E1D-4C56-9128-E90790F91601}" type="parTrans" cxnId="{18318C10-6607-4931-938C-1A398E7B10E8}">
      <dgm:prSet/>
      <dgm:spPr/>
      <dgm:t>
        <a:bodyPr/>
        <a:lstStyle/>
        <a:p>
          <a:endParaRPr lang="pt-BR"/>
        </a:p>
      </dgm:t>
    </dgm:pt>
    <dgm:pt modelId="{2EC09CDA-FEBB-4567-8AC5-671441FEF6F8}" type="sibTrans" cxnId="{18318C10-6607-4931-938C-1A398E7B10E8}">
      <dgm:prSet/>
      <dgm:spPr/>
      <dgm:t>
        <a:bodyPr/>
        <a:lstStyle/>
        <a:p>
          <a:endParaRPr lang="pt-BR"/>
        </a:p>
      </dgm:t>
    </dgm:pt>
    <dgm:pt modelId="{E8FF9140-2B34-4204-89E3-388C527F291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100" b="1" cap="all" baseline="0" dirty="0"/>
            <a:t>Seleção</a:t>
          </a:r>
        </a:p>
      </dgm:t>
    </dgm:pt>
    <dgm:pt modelId="{A461BB6B-5553-471B-BEF9-41B044674BEF}" type="parTrans" cxnId="{F274E1F6-9A89-4804-A060-FAB23DA72CCA}">
      <dgm:prSet/>
      <dgm:spPr/>
      <dgm:t>
        <a:bodyPr/>
        <a:lstStyle/>
        <a:p>
          <a:endParaRPr lang="pt-BR"/>
        </a:p>
      </dgm:t>
    </dgm:pt>
    <dgm:pt modelId="{BE8EBEBB-1313-4F98-AB8E-51E2C10162DC}" type="sibTrans" cxnId="{F274E1F6-9A89-4804-A060-FAB23DA72CCA}">
      <dgm:prSet/>
      <dgm:spPr/>
      <dgm:t>
        <a:bodyPr/>
        <a:lstStyle/>
        <a:p>
          <a:endParaRPr lang="pt-BR"/>
        </a:p>
      </dgm:t>
    </dgm:pt>
    <dgm:pt modelId="{61BE6AA2-0863-4886-AAC1-00D6939426C5}">
      <dgm:prSet custT="1"/>
      <dgm:spPr/>
      <dgm:t>
        <a:bodyPr/>
        <a:lstStyle/>
        <a:p>
          <a:r>
            <a:rPr lang="pt-BR" sz="1000" b="1" smtClean="0"/>
            <a:t>Validação</a:t>
          </a:r>
          <a:endParaRPr lang="pt-BR" sz="1000" b="1"/>
        </a:p>
      </dgm:t>
    </dgm:pt>
    <dgm:pt modelId="{2DF512D8-25AE-4AEA-81EC-B651AE6AB7B1}" type="parTrans" cxnId="{AEBEE53A-F25E-4A99-AAFF-7B25EFEC306A}">
      <dgm:prSet/>
      <dgm:spPr/>
      <dgm:t>
        <a:bodyPr/>
        <a:lstStyle/>
        <a:p>
          <a:endParaRPr lang="pt-BR"/>
        </a:p>
      </dgm:t>
    </dgm:pt>
    <dgm:pt modelId="{660090F0-20DC-45E5-9EA8-0C1804F3F3A4}" type="sibTrans" cxnId="{AEBEE53A-F25E-4A99-AAFF-7B25EFEC306A}">
      <dgm:prSet/>
      <dgm:spPr/>
      <dgm:t>
        <a:bodyPr/>
        <a:lstStyle/>
        <a:p>
          <a:endParaRPr lang="pt-BR"/>
        </a:p>
      </dgm:t>
    </dgm:pt>
    <dgm:pt modelId="{797B75AC-CF42-4E97-83D7-E1116D03B5B7}">
      <dgm:prSet custT="1"/>
      <dgm:spPr/>
      <dgm:t>
        <a:bodyPr/>
        <a:lstStyle/>
        <a:p>
          <a:r>
            <a:rPr lang="pt-BR" sz="1000" b="1" smtClean="0"/>
            <a:t>Classificação</a:t>
          </a:r>
          <a:endParaRPr lang="pt-BR" sz="1000" b="1"/>
        </a:p>
      </dgm:t>
    </dgm:pt>
    <dgm:pt modelId="{B110ECBE-BE12-4E57-98CC-5DE19716CB9E}" type="parTrans" cxnId="{96555E8C-B0FB-4BFE-95F3-256E05DBEDE2}">
      <dgm:prSet/>
      <dgm:spPr/>
      <dgm:t>
        <a:bodyPr/>
        <a:lstStyle/>
        <a:p>
          <a:endParaRPr lang="pt-BR"/>
        </a:p>
      </dgm:t>
    </dgm:pt>
    <dgm:pt modelId="{5CEA2E2B-AD27-492D-919B-FD09FE0852CA}" type="sibTrans" cxnId="{96555E8C-B0FB-4BFE-95F3-256E05DBEDE2}">
      <dgm:prSet/>
      <dgm:spPr/>
      <dgm:t>
        <a:bodyPr/>
        <a:lstStyle/>
        <a:p>
          <a:endParaRPr lang="pt-BR"/>
        </a:p>
      </dgm:t>
    </dgm:pt>
    <dgm:pt modelId="{04B2F8D3-B7DB-41EA-BA1A-0182CFE832CD}">
      <dgm:prSet custT="1"/>
      <dgm:spPr/>
      <dgm:t>
        <a:bodyPr/>
        <a:lstStyle/>
        <a:p>
          <a:r>
            <a:rPr lang="pt-BR" sz="1000" b="1" smtClean="0"/>
            <a:t>Registro</a:t>
          </a:r>
          <a:endParaRPr lang="pt-BR" sz="1000" b="1"/>
        </a:p>
      </dgm:t>
    </dgm:pt>
    <dgm:pt modelId="{C51AB40D-C995-41FD-A28F-3A527873A868}" type="parTrans" cxnId="{00DBCEBD-7AD5-4BC9-80DA-5A91F6F03CC3}">
      <dgm:prSet/>
      <dgm:spPr/>
      <dgm:t>
        <a:bodyPr/>
        <a:lstStyle/>
        <a:p>
          <a:endParaRPr lang="pt-BR"/>
        </a:p>
      </dgm:t>
    </dgm:pt>
    <dgm:pt modelId="{8C4CEF27-2894-4DA0-ABAC-5E80A2880A7A}" type="sibTrans" cxnId="{00DBCEBD-7AD5-4BC9-80DA-5A91F6F03CC3}">
      <dgm:prSet/>
      <dgm:spPr/>
      <dgm:t>
        <a:bodyPr/>
        <a:lstStyle/>
        <a:p>
          <a:endParaRPr lang="pt-BR"/>
        </a:p>
      </dgm:t>
    </dgm:pt>
    <dgm:pt modelId="{05C904F5-D99F-4978-BA6D-1E6287E49031}">
      <dgm:prSet custT="1"/>
      <dgm:spPr/>
      <dgm:t>
        <a:bodyPr/>
        <a:lstStyle/>
        <a:p>
          <a:r>
            <a:rPr lang="pt-BR" sz="1000" b="1" dirty="0" smtClean="0"/>
            <a:t>Convocação</a:t>
          </a:r>
          <a:endParaRPr lang="pt-BR" sz="1000" b="1" dirty="0"/>
        </a:p>
      </dgm:t>
    </dgm:pt>
    <dgm:pt modelId="{EF698006-E184-43F9-8D11-E8C6CCBF11E4}" type="parTrans" cxnId="{B206B70C-1AD7-46F9-9C8A-097A2FBFBC08}">
      <dgm:prSet/>
      <dgm:spPr/>
      <dgm:t>
        <a:bodyPr/>
        <a:lstStyle/>
        <a:p>
          <a:endParaRPr lang="pt-BR"/>
        </a:p>
      </dgm:t>
    </dgm:pt>
    <dgm:pt modelId="{C9D11A6E-ABB9-4114-AADD-97700A40A438}" type="sibTrans" cxnId="{B206B70C-1AD7-46F9-9C8A-097A2FBFBC08}">
      <dgm:prSet/>
      <dgm:spPr/>
      <dgm:t>
        <a:bodyPr/>
        <a:lstStyle/>
        <a:p>
          <a:endParaRPr lang="pt-BR"/>
        </a:p>
      </dgm:t>
    </dgm:pt>
    <dgm:pt modelId="{983FFC9F-9DBC-4E52-8AD3-B818017D2A32}">
      <dgm:prSet custT="1"/>
      <dgm:spPr>
        <a:noFill/>
      </dgm:spPr>
      <dgm:t>
        <a:bodyPr/>
        <a:lstStyle/>
        <a:p>
          <a:r>
            <a:rPr lang="pt-BR" sz="1000" b="1" dirty="0" smtClean="0"/>
            <a:t>Alunos Bolsistas</a:t>
          </a:r>
          <a:endParaRPr lang="pt-BR" sz="1000" b="1" dirty="0"/>
        </a:p>
      </dgm:t>
    </dgm:pt>
    <dgm:pt modelId="{7101B450-928C-4929-AE38-75FCB67A6F8A}" type="parTrans" cxnId="{E985E103-ED90-4F17-A458-75E6D3568641}">
      <dgm:prSet/>
      <dgm:spPr/>
      <dgm:t>
        <a:bodyPr/>
        <a:lstStyle/>
        <a:p>
          <a:endParaRPr lang="pt-BR"/>
        </a:p>
      </dgm:t>
    </dgm:pt>
    <dgm:pt modelId="{B8D2B6A1-A1A3-44F3-A2C7-5D5722C47008}" type="sibTrans" cxnId="{E985E103-ED90-4F17-A458-75E6D3568641}">
      <dgm:prSet/>
      <dgm:spPr/>
      <dgm:t>
        <a:bodyPr/>
        <a:lstStyle/>
        <a:p>
          <a:endParaRPr lang="pt-BR"/>
        </a:p>
      </dgm:t>
    </dgm:pt>
    <dgm:pt modelId="{F5A66446-9A8B-45D8-9AC4-E966DE7B980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000" b="1" dirty="0" smtClean="0"/>
            <a:t>Treinamento Básico</a:t>
          </a:r>
          <a:endParaRPr lang="pt-BR" sz="1000" b="1" dirty="0"/>
        </a:p>
      </dgm:t>
    </dgm:pt>
    <dgm:pt modelId="{BEE4295A-73A6-4CDE-8824-6FA6EE6D7D92}" type="parTrans" cxnId="{83002F1B-BED9-4EEA-9024-AAE37A2234AA}">
      <dgm:prSet/>
      <dgm:spPr/>
      <dgm:t>
        <a:bodyPr/>
        <a:lstStyle/>
        <a:p>
          <a:endParaRPr lang="pt-BR"/>
        </a:p>
      </dgm:t>
    </dgm:pt>
    <dgm:pt modelId="{5AE52C85-335E-4F0C-B6AE-814D44A54956}" type="sibTrans" cxnId="{83002F1B-BED9-4EEA-9024-AAE37A2234AA}">
      <dgm:prSet/>
      <dgm:spPr/>
      <dgm:t>
        <a:bodyPr/>
        <a:lstStyle/>
        <a:p>
          <a:endParaRPr lang="pt-BR"/>
        </a:p>
      </dgm:t>
    </dgm:pt>
    <dgm:pt modelId="{4DA81DC2-2DBB-4A0B-B856-9525516C97E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000" b="1" dirty="0" smtClean="0"/>
            <a:t>Treinamento Específico</a:t>
          </a:r>
          <a:endParaRPr lang="pt-BR" sz="1000" b="1" dirty="0"/>
        </a:p>
      </dgm:t>
    </dgm:pt>
    <dgm:pt modelId="{61F6757F-BC23-4A9A-8D5F-F87B47977D0B}" type="parTrans" cxnId="{E29249F4-7046-4640-908C-47F5CA8D18F2}">
      <dgm:prSet/>
      <dgm:spPr/>
      <dgm:t>
        <a:bodyPr/>
        <a:lstStyle/>
        <a:p>
          <a:endParaRPr lang="pt-BR"/>
        </a:p>
      </dgm:t>
    </dgm:pt>
    <dgm:pt modelId="{9C9C282C-2835-47E5-8622-45F83B3EA4D5}" type="sibTrans" cxnId="{E29249F4-7046-4640-908C-47F5CA8D18F2}">
      <dgm:prSet/>
      <dgm:spPr/>
      <dgm:t>
        <a:bodyPr/>
        <a:lstStyle/>
        <a:p>
          <a:endParaRPr lang="pt-BR"/>
        </a:p>
      </dgm:t>
    </dgm:pt>
    <dgm:pt modelId="{B68CFFC8-D529-4ABF-B7B7-5F2EEFADF75B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000" b="1" smtClean="0"/>
            <a:t>Teste Piloto</a:t>
          </a:r>
          <a:endParaRPr lang="pt-BR" sz="1000" b="1"/>
        </a:p>
      </dgm:t>
    </dgm:pt>
    <dgm:pt modelId="{3AF7E065-5F37-48FC-A7FC-9B579C8E5259}" type="parTrans" cxnId="{2D18EDDC-94BA-4B83-B3E1-817ACAB5264B}">
      <dgm:prSet/>
      <dgm:spPr/>
      <dgm:t>
        <a:bodyPr/>
        <a:lstStyle/>
        <a:p>
          <a:endParaRPr lang="pt-BR"/>
        </a:p>
      </dgm:t>
    </dgm:pt>
    <dgm:pt modelId="{06233C32-9615-43AD-A827-76E84C6EB9E4}" type="sibTrans" cxnId="{2D18EDDC-94BA-4B83-B3E1-817ACAB5264B}">
      <dgm:prSet/>
      <dgm:spPr/>
      <dgm:t>
        <a:bodyPr/>
        <a:lstStyle/>
        <a:p>
          <a:endParaRPr lang="pt-BR"/>
        </a:p>
      </dgm:t>
    </dgm:pt>
    <dgm:pt modelId="{725617E2-F6DB-4A56-8E9A-EFA48F1471E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100" b="1" cap="all" baseline="0" dirty="0" smtClean="0"/>
            <a:t>  </a:t>
          </a:r>
          <a:r>
            <a:rPr lang="pt-BR" sz="1000" b="1" cap="all" baseline="0" dirty="0" smtClean="0"/>
            <a:t>Finalização</a:t>
          </a:r>
          <a:endParaRPr lang="pt-BR" sz="1000" b="1" cap="all" baseline="0" dirty="0"/>
        </a:p>
      </dgm:t>
    </dgm:pt>
    <dgm:pt modelId="{A76B9840-5043-4A29-BA73-A084D52435F3}" type="parTrans" cxnId="{6729F2DA-9241-4FCD-B423-691EA32B9B37}">
      <dgm:prSet/>
      <dgm:spPr/>
      <dgm:t>
        <a:bodyPr/>
        <a:lstStyle/>
        <a:p>
          <a:endParaRPr lang="pt-BR"/>
        </a:p>
      </dgm:t>
    </dgm:pt>
    <dgm:pt modelId="{60CB4C8E-00CC-4493-BC2D-533D323119DC}" type="sibTrans" cxnId="{6729F2DA-9241-4FCD-B423-691EA32B9B37}">
      <dgm:prSet/>
      <dgm:spPr/>
      <dgm:t>
        <a:bodyPr/>
        <a:lstStyle/>
        <a:p>
          <a:endParaRPr lang="pt-BR"/>
        </a:p>
      </dgm:t>
    </dgm:pt>
    <dgm:pt modelId="{0BA633B2-5514-457E-8D5F-AA5924E44219}">
      <dgm:prSet custT="1"/>
      <dgm:spPr/>
      <dgm:t>
        <a:bodyPr/>
        <a:lstStyle/>
        <a:p>
          <a:r>
            <a:rPr lang="pt-BR" sz="1000" b="1" smtClean="0"/>
            <a:t>Feedback aos alunos</a:t>
          </a:r>
          <a:endParaRPr lang="pt-BR" sz="1000" b="1"/>
        </a:p>
      </dgm:t>
    </dgm:pt>
    <dgm:pt modelId="{988113E8-1609-4D63-A109-3DD23B214697}" type="parTrans" cxnId="{C8CAF46B-4C8F-45E1-B926-52671D549040}">
      <dgm:prSet/>
      <dgm:spPr/>
      <dgm:t>
        <a:bodyPr/>
        <a:lstStyle/>
        <a:p>
          <a:endParaRPr lang="pt-BR"/>
        </a:p>
      </dgm:t>
    </dgm:pt>
    <dgm:pt modelId="{56F818AE-2329-4877-A825-E54F2F6276E2}" type="sibTrans" cxnId="{C8CAF46B-4C8F-45E1-B926-52671D549040}">
      <dgm:prSet/>
      <dgm:spPr/>
      <dgm:t>
        <a:bodyPr/>
        <a:lstStyle/>
        <a:p>
          <a:endParaRPr lang="pt-BR"/>
        </a:p>
      </dgm:t>
    </dgm:pt>
    <dgm:pt modelId="{D8FC481F-38C7-4941-A3A3-6216A897412C}">
      <dgm:prSet custT="1"/>
      <dgm:spPr/>
      <dgm:t>
        <a:bodyPr/>
        <a:lstStyle/>
        <a:p>
          <a:r>
            <a:rPr lang="pt-BR" sz="1000" b="1" smtClean="0"/>
            <a:t>Relatórios</a:t>
          </a:r>
          <a:endParaRPr lang="pt-BR" sz="1000" b="1"/>
        </a:p>
      </dgm:t>
    </dgm:pt>
    <dgm:pt modelId="{CB3363FB-232D-42C2-A978-B968A74E4785}" type="parTrans" cxnId="{ED5A39BE-CBEA-49E9-99C9-46259C3FB93E}">
      <dgm:prSet/>
      <dgm:spPr/>
      <dgm:t>
        <a:bodyPr/>
        <a:lstStyle/>
        <a:p>
          <a:endParaRPr lang="pt-BR"/>
        </a:p>
      </dgm:t>
    </dgm:pt>
    <dgm:pt modelId="{BF5342BC-9437-4AEB-B9D1-13CA20AF7946}" type="sibTrans" cxnId="{ED5A39BE-CBEA-49E9-99C9-46259C3FB93E}">
      <dgm:prSet/>
      <dgm:spPr/>
      <dgm:t>
        <a:bodyPr/>
        <a:lstStyle/>
        <a:p>
          <a:endParaRPr lang="pt-BR"/>
        </a:p>
      </dgm:t>
    </dgm:pt>
    <dgm:pt modelId="{79C164B4-AA27-4C3C-B0E8-933387E98809}">
      <dgm:prSet custT="1"/>
      <dgm:spPr/>
      <dgm:t>
        <a:bodyPr/>
        <a:lstStyle/>
        <a:p>
          <a:r>
            <a:rPr lang="pt-BR" sz="1000" b="1" dirty="0" smtClean="0"/>
            <a:t>Certificação</a:t>
          </a:r>
          <a:endParaRPr lang="pt-BR" sz="1000" b="1" dirty="0"/>
        </a:p>
      </dgm:t>
    </dgm:pt>
    <dgm:pt modelId="{5B116AEC-7128-49E3-BC8F-5095372AB8F7}" type="parTrans" cxnId="{926B0B30-0523-4E80-AB9C-49BC3BA0D930}">
      <dgm:prSet/>
      <dgm:spPr/>
      <dgm:t>
        <a:bodyPr/>
        <a:lstStyle/>
        <a:p>
          <a:endParaRPr lang="pt-BR"/>
        </a:p>
      </dgm:t>
    </dgm:pt>
    <dgm:pt modelId="{1F233EFE-0DF1-4690-A3C8-F3C890574A63}" type="sibTrans" cxnId="{926B0B30-0523-4E80-AB9C-49BC3BA0D930}">
      <dgm:prSet/>
      <dgm:spPr/>
      <dgm:t>
        <a:bodyPr/>
        <a:lstStyle/>
        <a:p>
          <a:endParaRPr lang="pt-BR"/>
        </a:p>
      </dgm:t>
    </dgm:pt>
    <dgm:pt modelId="{1F50DD0B-51AF-4EE0-87D9-8B8502480819}">
      <dgm:prSet custT="1"/>
      <dgm:spPr/>
      <dgm:t>
        <a:bodyPr/>
        <a:lstStyle/>
        <a:p>
          <a:r>
            <a:rPr lang="pt-BR" sz="1000" b="1" dirty="0" smtClean="0"/>
            <a:t>Publicação</a:t>
          </a:r>
          <a:endParaRPr lang="pt-BR" sz="1000" b="1" dirty="0"/>
        </a:p>
      </dgm:t>
    </dgm:pt>
    <dgm:pt modelId="{AA6D3FF1-DD0F-449B-B7D1-AC85D7538D62}" type="parTrans" cxnId="{F5A7228C-C42B-420B-96BE-5E5939FEB714}">
      <dgm:prSet/>
      <dgm:spPr/>
      <dgm:t>
        <a:bodyPr/>
        <a:lstStyle/>
        <a:p>
          <a:endParaRPr lang="pt-BR"/>
        </a:p>
      </dgm:t>
    </dgm:pt>
    <dgm:pt modelId="{D3D0DC78-BF9C-428C-AE5F-F8988760332F}" type="sibTrans" cxnId="{F5A7228C-C42B-420B-96BE-5E5939FEB714}">
      <dgm:prSet/>
      <dgm:spPr/>
      <dgm:t>
        <a:bodyPr/>
        <a:lstStyle/>
        <a:p>
          <a:endParaRPr lang="pt-BR"/>
        </a:p>
      </dgm:t>
    </dgm:pt>
    <dgm:pt modelId="{0EDE626F-07E7-4ADC-80DE-9D13054FACAC}">
      <dgm:prSet custT="1"/>
      <dgm:spPr/>
      <dgm:t>
        <a:bodyPr/>
        <a:lstStyle/>
        <a:p>
          <a:r>
            <a:rPr lang="pt-BR" sz="1000" b="1" smtClean="0"/>
            <a:t>Divulgação dos resultados</a:t>
          </a:r>
          <a:endParaRPr lang="pt-BR" sz="1000" b="1"/>
        </a:p>
      </dgm:t>
    </dgm:pt>
    <dgm:pt modelId="{AD3D11AF-5B72-499F-A463-9C32A15394BD}" type="parTrans" cxnId="{B55BE0C8-EF71-4E95-9057-9AA31E99B7EC}">
      <dgm:prSet/>
      <dgm:spPr/>
      <dgm:t>
        <a:bodyPr/>
        <a:lstStyle/>
        <a:p>
          <a:endParaRPr lang="pt-BR"/>
        </a:p>
      </dgm:t>
    </dgm:pt>
    <dgm:pt modelId="{69FB36A1-4E05-42D2-A60D-8A8E978220EE}" type="sibTrans" cxnId="{B55BE0C8-EF71-4E95-9057-9AA31E99B7EC}">
      <dgm:prSet/>
      <dgm:spPr/>
      <dgm:t>
        <a:bodyPr/>
        <a:lstStyle/>
        <a:p>
          <a:endParaRPr lang="pt-BR"/>
        </a:p>
      </dgm:t>
    </dgm:pt>
    <dgm:pt modelId="{78B56D9A-CF29-4356-B5B5-AC5885B9546B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Liberação no AVA </a:t>
          </a:r>
          <a:r>
            <a:rPr lang="pt-BR" b="1" i="1" dirty="0" smtClean="0">
              <a:solidFill>
                <a:schemeClr val="tx1"/>
              </a:solidFill>
            </a:rPr>
            <a:t>Stricto</a:t>
          </a:r>
          <a:endParaRPr lang="pt-BR" b="1" dirty="0">
            <a:solidFill>
              <a:schemeClr val="tx1"/>
            </a:solidFill>
          </a:endParaRPr>
        </a:p>
      </dgm:t>
    </dgm:pt>
    <dgm:pt modelId="{4E8B6A60-63DF-4AB4-BA62-9545D5F7D420}" type="parTrans" cxnId="{A0AD19CB-E32E-49B0-8BBC-DC323160EDC3}">
      <dgm:prSet/>
      <dgm:spPr/>
      <dgm:t>
        <a:bodyPr/>
        <a:lstStyle/>
        <a:p>
          <a:endParaRPr lang="pt-BR"/>
        </a:p>
      </dgm:t>
    </dgm:pt>
    <dgm:pt modelId="{3B4A608F-5E66-4EED-81DC-6252A92A2A97}" type="sibTrans" cxnId="{A0AD19CB-E32E-49B0-8BBC-DC323160EDC3}">
      <dgm:prSet/>
      <dgm:spPr/>
      <dgm:t>
        <a:bodyPr/>
        <a:lstStyle/>
        <a:p>
          <a:endParaRPr lang="pt-BR"/>
        </a:p>
      </dgm:t>
    </dgm:pt>
    <dgm:pt modelId="{3BF08964-C4EF-4083-BBA7-AB31F9C00C5D}">
      <dgm:prSet/>
      <dgm:spPr>
        <a:noFill/>
      </dgm:spPr>
      <dgm:t>
        <a:bodyPr/>
        <a:lstStyle/>
        <a:p>
          <a:r>
            <a:rPr lang="pt-BR" b="1" baseline="0" dirty="0" smtClean="0"/>
            <a:t>CEP</a:t>
          </a:r>
          <a:endParaRPr lang="pt-BR" b="1" baseline="0" dirty="0"/>
        </a:p>
      </dgm:t>
    </dgm:pt>
    <dgm:pt modelId="{8ACF306A-BA76-42A0-BD00-8B56F243948F}" type="parTrans" cxnId="{940EFA1B-6043-4AD8-91E1-E5F9BE966CB4}">
      <dgm:prSet/>
      <dgm:spPr/>
      <dgm:t>
        <a:bodyPr/>
        <a:lstStyle/>
        <a:p>
          <a:endParaRPr lang="pt-BR"/>
        </a:p>
      </dgm:t>
    </dgm:pt>
    <dgm:pt modelId="{4867C72D-52C9-4656-84DF-7918041A60C1}" type="sibTrans" cxnId="{940EFA1B-6043-4AD8-91E1-E5F9BE966CB4}">
      <dgm:prSet/>
      <dgm:spPr/>
      <dgm:t>
        <a:bodyPr/>
        <a:lstStyle/>
        <a:p>
          <a:endParaRPr lang="pt-BR"/>
        </a:p>
      </dgm:t>
    </dgm:pt>
    <dgm:pt modelId="{C046C6B2-7D91-4FFA-8DDC-6C8582E5325C}" type="pres">
      <dgm:prSet presAssocID="{BDAD6059-66D1-4492-9BDD-91D1D329936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5752CD7-E617-4430-8E80-2C60B1C641B8}" type="pres">
      <dgm:prSet presAssocID="{2CA96FA3-E124-4880-B4A9-991B786CEEBF}" presName="horFlow" presStyleCnt="0"/>
      <dgm:spPr/>
      <dgm:t>
        <a:bodyPr/>
        <a:lstStyle/>
        <a:p>
          <a:endParaRPr lang="pt-BR"/>
        </a:p>
      </dgm:t>
    </dgm:pt>
    <dgm:pt modelId="{613F73B2-A295-4DEF-997F-FC3E000ECBA7}" type="pres">
      <dgm:prSet presAssocID="{2CA96FA3-E124-4880-B4A9-991B786CEEBF}" presName="bigChev" presStyleLbl="node1" presStyleIdx="0" presStyleCnt="6" custLinFactNeighborX="-6736"/>
      <dgm:spPr/>
      <dgm:t>
        <a:bodyPr/>
        <a:lstStyle/>
        <a:p>
          <a:endParaRPr lang="pt-BR"/>
        </a:p>
      </dgm:t>
    </dgm:pt>
    <dgm:pt modelId="{A6A8E03D-83F0-4A41-BBCC-5E3C3FFE8C2E}" type="pres">
      <dgm:prSet presAssocID="{19710A54-6462-4874-A8E6-8987D65242E9}" presName="parTrans" presStyleCnt="0"/>
      <dgm:spPr/>
      <dgm:t>
        <a:bodyPr/>
        <a:lstStyle/>
        <a:p>
          <a:endParaRPr lang="pt-BR"/>
        </a:p>
      </dgm:t>
    </dgm:pt>
    <dgm:pt modelId="{9B7A86E8-9CEB-430F-B47F-CEF89D2008B9}" type="pres">
      <dgm:prSet presAssocID="{62BCA60B-47EB-4A02-A877-FE92F33802C6}" presName="node" presStyleLbl="alignAccFollowNode1" presStyleIdx="0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5E4A09-D5FF-4B72-A8A6-061C81474C42}" type="pres">
      <dgm:prSet presAssocID="{CC5FABE9-C701-4F74-9B1A-3C1F200E1A5D}" presName="sibTrans" presStyleCnt="0"/>
      <dgm:spPr/>
      <dgm:t>
        <a:bodyPr/>
        <a:lstStyle/>
        <a:p>
          <a:endParaRPr lang="pt-BR"/>
        </a:p>
      </dgm:t>
    </dgm:pt>
    <dgm:pt modelId="{870F9C8E-2E23-4955-A8FE-D733FC26B3F4}" type="pres">
      <dgm:prSet presAssocID="{4D7E7972-5502-4F83-9C48-B5103F53DCE2}" presName="node" presStyleLbl="alignAccFollowNode1" presStyleIdx="1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08F9B6-A88C-4439-85E7-BB5673ABAB08}" type="pres">
      <dgm:prSet presAssocID="{B5BEA1A1-B4E8-48B2-8EAD-E75C830AB211}" presName="sibTrans" presStyleCnt="0"/>
      <dgm:spPr/>
      <dgm:t>
        <a:bodyPr/>
        <a:lstStyle/>
        <a:p>
          <a:endParaRPr lang="pt-BR"/>
        </a:p>
      </dgm:t>
    </dgm:pt>
    <dgm:pt modelId="{A2D2841A-12C6-4B07-89AC-B9CE2E3F6565}" type="pres">
      <dgm:prSet presAssocID="{AC023781-7073-4634-A946-A68DDB34489E}" presName="node" presStyleLbl="alignAccFollowNode1" presStyleIdx="2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8F4AF0-F923-4E0F-8B5E-12ECF6000044}" type="pres">
      <dgm:prSet presAssocID="{BEA94697-A138-463A-A0B5-6E551B9042D6}" presName="sibTrans" presStyleCnt="0"/>
      <dgm:spPr/>
    </dgm:pt>
    <dgm:pt modelId="{14368E33-2957-4E30-92DB-CA1803B8A334}" type="pres">
      <dgm:prSet presAssocID="{3BF08964-C4EF-4083-BBA7-AB31F9C00C5D}" presName="node" presStyleLbl="alignAccFollowNode1" presStyleIdx="3" presStyleCnt="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D734C0-AD2A-4049-AA82-320BB889ABD0}" type="pres">
      <dgm:prSet presAssocID="{2CA96FA3-E124-4880-B4A9-991B786CEEBF}" presName="vSp" presStyleCnt="0"/>
      <dgm:spPr/>
      <dgm:t>
        <a:bodyPr/>
        <a:lstStyle/>
        <a:p>
          <a:endParaRPr lang="pt-BR"/>
        </a:p>
      </dgm:t>
    </dgm:pt>
    <dgm:pt modelId="{D05799A2-4633-434A-8C41-B915549D3CC9}" type="pres">
      <dgm:prSet presAssocID="{4C8630A2-E3F1-4C3F-AF8E-78DC0773E2E0}" presName="horFlow" presStyleCnt="0"/>
      <dgm:spPr/>
      <dgm:t>
        <a:bodyPr/>
        <a:lstStyle/>
        <a:p>
          <a:endParaRPr lang="pt-BR"/>
        </a:p>
      </dgm:t>
    </dgm:pt>
    <dgm:pt modelId="{731901C9-3B8F-4349-9C1E-1602D58D2B62}" type="pres">
      <dgm:prSet presAssocID="{4C8630A2-E3F1-4C3F-AF8E-78DC0773E2E0}" presName="bigChev" presStyleLbl="node1" presStyleIdx="1" presStyleCnt="6" custLinFactNeighborX="-6736"/>
      <dgm:spPr/>
      <dgm:t>
        <a:bodyPr/>
        <a:lstStyle/>
        <a:p>
          <a:endParaRPr lang="pt-BR"/>
        </a:p>
      </dgm:t>
    </dgm:pt>
    <dgm:pt modelId="{04C2C1FC-70A0-452E-8C2A-32CC58443BEE}" type="pres">
      <dgm:prSet presAssocID="{8CB86C7D-20F3-4A6D-9CD1-3B43B7627558}" presName="parTrans" presStyleCnt="0"/>
      <dgm:spPr/>
      <dgm:t>
        <a:bodyPr/>
        <a:lstStyle/>
        <a:p>
          <a:endParaRPr lang="pt-BR"/>
        </a:p>
      </dgm:t>
    </dgm:pt>
    <dgm:pt modelId="{7F37C97C-D90C-4726-8FB6-9E8270C81BBD}" type="pres">
      <dgm:prSet presAssocID="{7717316E-0942-4F5B-B109-C36B1FF4D57F}" presName="node" presStyleLbl="alignAccFollowNode1" presStyleIdx="4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4E58FF-0406-4CE8-90C0-C5A534A5EECF}" type="pres">
      <dgm:prSet presAssocID="{039A81B9-A2C1-43B2-B3C5-FE0C615F9F22}" presName="sibTrans" presStyleCnt="0"/>
      <dgm:spPr/>
      <dgm:t>
        <a:bodyPr/>
        <a:lstStyle/>
        <a:p>
          <a:endParaRPr lang="pt-BR"/>
        </a:p>
      </dgm:t>
    </dgm:pt>
    <dgm:pt modelId="{314ACFC5-0EC9-4FFD-9A98-698DB7B03AF7}" type="pres">
      <dgm:prSet presAssocID="{D7F1C2AC-BD5F-4198-8260-E2543771939F}" presName="node" presStyleLbl="alignAccFollowNode1" presStyleIdx="5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6FD331-C70B-4ED2-91B9-38BAFE17970F}" type="pres">
      <dgm:prSet presAssocID="{469356E8-22D9-4811-8FD1-5108ABBC0888}" presName="sibTrans" presStyleCnt="0"/>
      <dgm:spPr/>
      <dgm:t>
        <a:bodyPr/>
        <a:lstStyle/>
        <a:p>
          <a:endParaRPr lang="pt-BR"/>
        </a:p>
      </dgm:t>
    </dgm:pt>
    <dgm:pt modelId="{F67869ED-995F-4DCC-914A-D9A59AF6A5DF}" type="pres">
      <dgm:prSet presAssocID="{AE230495-FE14-4AD7-AF30-1CEA9BF6ABF6}" presName="node" presStyleLbl="alignAccFollowNode1" presStyleIdx="6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60E778-4BD8-47B3-9DE1-72B53F282A78}" type="pres">
      <dgm:prSet presAssocID="{4C8630A2-E3F1-4C3F-AF8E-78DC0773E2E0}" presName="vSp" presStyleCnt="0"/>
      <dgm:spPr/>
      <dgm:t>
        <a:bodyPr/>
        <a:lstStyle/>
        <a:p>
          <a:endParaRPr lang="pt-BR"/>
        </a:p>
      </dgm:t>
    </dgm:pt>
    <dgm:pt modelId="{52C7B60D-769F-4DD0-8541-1C412FB2C0EA}" type="pres">
      <dgm:prSet presAssocID="{E8FF9140-2B34-4204-89E3-388C527F2911}" presName="horFlow" presStyleCnt="0"/>
      <dgm:spPr/>
      <dgm:t>
        <a:bodyPr/>
        <a:lstStyle/>
        <a:p>
          <a:endParaRPr lang="pt-BR"/>
        </a:p>
      </dgm:t>
    </dgm:pt>
    <dgm:pt modelId="{2C70F968-C389-4141-BF63-0941C42ACE39}" type="pres">
      <dgm:prSet presAssocID="{E8FF9140-2B34-4204-89E3-388C527F2911}" presName="bigChev" presStyleLbl="node1" presStyleIdx="2" presStyleCnt="6" custLinFactNeighborX="-6736"/>
      <dgm:spPr/>
      <dgm:t>
        <a:bodyPr/>
        <a:lstStyle/>
        <a:p>
          <a:endParaRPr lang="pt-BR"/>
        </a:p>
      </dgm:t>
    </dgm:pt>
    <dgm:pt modelId="{2C7CC87A-CA92-4D2E-A947-FA16557BD52F}" type="pres">
      <dgm:prSet presAssocID="{2DF512D8-25AE-4AEA-81EC-B651AE6AB7B1}" presName="parTrans" presStyleCnt="0"/>
      <dgm:spPr/>
      <dgm:t>
        <a:bodyPr/>
        <a:lstStyle/>
        <a:p>
          <a:endParaRPr lang="pt-BR"/>
        </a:p>
      </dgm:t>
    </dgm:pt>
    <dgm:pt modelId="{CB5DC610-6E29-4105-8314-F6861379D236}" type="pres">
      <dgm:prSet presAssocID="{61BE6AA2-0863-4886-AAC1-00D6939426C5}" presName="node" presStyleLbl="alignAccFollowNode1" presStyleIdx="7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AB4F44-788D-4B9B-944F-DDE545BA45F3}" type="pres">
      <dgm:prSet presAssocID="{660090F0-20DC-45E5-9EA8-0C1804F3F3A4}" presName="sibTrans" presStyleCnt="0"/>
      <dgm:spPr/>
      <dgm:t>
        <a:bodyPr/>
        <a:lstStyle/>
        <a:p>
          <a:endParaRPr lang="pt-BR"/>
        </a:p>
      </dgm:t>
    </dgm:pt>
    <dgm:pt modelId="{A93D8EBA-BF72-4EFA-93BE-ECA3A9F6C539}" type="pres">
      <dgm:prSet presAssocID="{797B75AC-CF42-4E97-83D7-E1116D03B5B7}" presName="node" presStyleLbl="alignAccFollowNode1" presStyleIdx="8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A069E4-2175-446A-A632-6D69C5D873B2}" type="pres">
      <dgm:prSet presAssocID="{5CEA2E2B-AD27-492D-919B-FD09FE0852CA}" presName="sibTrans" presStyleCnt="0"/>
      <dgm:spPr/>
      <dgm:t>
        <a:bodyPr/>
        <a:lstStyle/>
        <a:p>
          <a:endParaRPr lang="pt-BR"/>
        </a:p>
      </dgm:t>
    </dgm:pt>
    <dgm:pt modelId="{9730F7EE-F423-4949-B2FA-817E0AAE759A}" type="pres">
      <dgm:prSet presAssocID="{04B2F8D3-B7DB-41EA-BA1A-0182CFE832CD}" presName="node" presStyleLbl="alignAccFollowNode1" presStyleIdx="9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D6EFC9-018A-44D2-96C9-79BD65C60A4E}" type="pres">
      <dgm:prSet presAssocID="{8C4CEF27-2894-4DA0-ABAC-5E80A2880A7A}" presName="sibTrans" presStyleCnt="0"/>
      <dgm:spPr/>
      <dgm:t>
        <a:bodyPr/>
        <a:lstStyle/>
        <a:p>
          <a:endParaRPr lang="pt-BR"/>
        </a:p>
      </dgm:t>
    </dgm:pt>
    <dgm:pt modelId="{ABC605B4-EC86-4912-B3BC-A5B1F6AEFD40}" type="pres">
      <dgm:prSet presAssocID="{05C904F5-D99F-4978-BA6D-1E6287E49031}" presName="node" presStyleLbl="alignAccFollowNode1" presStyleIdx="10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38F2C5-DF2C-4CC8-A2D5-7D3E4C61BEC6}" type="pres">
      <dgm:prSet presAssocID="{C9D11A6E-ABB9-4114-AADD-97700A40A438}" presName="sibTrans" presStyleCnt="0"/>
      <dgm:spPr/>
      <dgm:t>
        <a:bodyPr/>
        <a:lstStyle/>
        <a:p>
          <a:endParaRPr lang="pt-BR"/>
        </a:p>
      </dgm:t>
    </dgm:pt>
    <dgm:pt modelId="{5DA4E7AD-7D34-4F27-8C68-0F1EE0C233C6}" type="pres">
      <dgm:prSet presAssocID="{983FFC9F-9DBC-4E52-8AD3-B818017D2A32}" presName="node" presStyleLbl="alignAccFollowNode1" presStyleIdx="11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2DB5B9-BC29-4766-B1EF-48542E888567}" type="pres">
      <dgm:prSet presAssocID="{E8FF9140-2B34-4204-89E3-388C527F2911}" presName="vSp" presStyleCnt="0"/>
      <dgm:spPr/>
      <dgm:t>
        <a:bodyPr/>
        <a:lstStyle/>
        <a:p>
          <a:endParaRPr lang="pt-BR"/>
        </a:p>
      </dgm:t>
    </dgm:pt>
    <dgm:pt modelId="{3A0930D7-1BB2-46C7-A07F-A7C907EC1153}" type="pres">
      <dgm:prSet presAssocID="{BE8E0267-84E4-4C45-A2AD-92AF6FB88E3A}" presName="horFlow" presStyleCnt="0"/>
      <dgm:spPr/>
      <dgm:t>
        <a:bodyPr/>
        <a:lstStyle/>
        <a:p>
          <a:endParaRPr lang="pt-BR"/>
        </a:p>
      </dgm:t>
    </dgm:pt>
    <dgm:pt modelId="{59E286B5-F4C7-48BA-A3A9-18193139175E}" type="pres">
      <dgm:prSet presAssocID="{BE8E0267-84E4-4C45-A2AD-92AF6FB88E3A}" presName="bigChev" presStyleLbl="node1" presStyleIdx="3" presStyleCnt="6" custLinFactNeighborX="-6736"/>
      <dgm:spPr/>
      <dgm:t>
        <a:bodyPr/>
        <a:lstStyle/>
        <a:p>
          <a:endParaRPr lang="pt-BR"/>
        </a:p>
      </dgm:t>
    </dgm:pt>
    <dgm:pt modelId="{AC13524B-D9F8-4628-BB5F-950C0CD06156}" type="pres">
      <dgm:prSet presAssocID="{4E8B6A60-63DF-4AB4-BA62-9545D5F7D420}" presName="parTrans" presStyleCnt="0"/>
      <dgm:spPr/>
    </dgm:pt>
    <dgm:pt modelId="{E25C6DBD-6BC2-41D7-B33B-F61C75AEAD7E}" type="pres">
      <dgm:prSet presAssocID="{78B56D9A-CF29-4356-B5B5-AC5885B9546B}" presName="node" presStyleLbl="alignAccFollowNode1" presStyleIdx="12" presStyleCnt="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50510D-93F1-4827-B14F-DA4ED69A0312}" type="pres">
      <dgm:prSet presAssocID="{3B4A608F-5E66-4EED-81DC-6252A92A2A97}" presName="sibTrans" presStyleCnt="0"/>
      <dgm:spPr/>
    </dgm:pt>
    <dgm:pt modelId="{77777FE1-2BC3-4A85-BE56-9687DB00E3E2}" type="pres">
      <dgm:prSet presAssocID="{F5A66446-9A8B-45D8-9AC4-E966DE7B9804}" presName="node" presStyleLbl="alignAccFollowNode1" presStyleIdx="13" presStyleCnt="25" custLinFactNeighborX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04B54B-FE12-436A-930B-9905CA99CCFC}" type="pres">
      <dgm:prSet presAssocID="{5AE52C85-335E-4F0C-B6AE-814D44A54956}" presName="sibTrans" presStyleCnt="0"/>
      <dgm:spPr/>
      <dgm:t>
        <a:bodyPr/>
        <a:lstStyle/>
        <a:p>
          <a:endParaRPr lang="pt-BR"/>
        </a:p>
      </dgm:t>
    </dgm:pt>
    <dgm:pt modelId="{F46144CF-C602-4D3A-B51E-6EA986475608}" type="pres">
      <dgm:prSet presAssocID="{4DA81DC2-2DBB-4A0B-B856-9525516C97E3}" presName="node" presStyleLbl="alignAccFollowNode1" presStyleIdx="14" presStyleCnt="25" custLinFactNeighborX="53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51D55C-6CED-4DC8-9A53-FE6329438821}" type="pres">
      <dgm:prSet presAssocID="{9C9C282C-2835-47E5-8622-45F83B3EA4D5}" presName="sibTrans" presStyleCnt="0"/>
      <dgm:spPr/>
      <dgm:t>
        <a:bodyPr/>
        <a:lstStyle/>
        <a:p>
          <a:endParaRPr lang="pt-BR"/>
        </a:p>
      </dgm:t>
    </dgm:pt>
    <dgm:pt modelId="{0BAD9F69-6766-4C89-91A1-AFC687F174D6}" type="pres">
      <dgm:prSet presAssocID="{B68CFFC8-D529-4ABF-B7B7-5F2EEFADF75B}" presName="node" presStyleLbl="alignAccFollowNode1" presStyleIdx="15" presStyleCnt="25" custLinFactNeighborX="-82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ED53C0-DE77-4133-95B0-4AD629D56848}" type="pres">
      <dgm:prSet presAssocID="{BE8E0267-84E4-4C45-A2AD-92AF6FB88E3A}" presName="vSp" presStyleCnt="0"/>
      <dgm:spPr/>
      <dgm:t>
        <a:bodyPr/>
        <a:lstStyle/>
        <a:p>
          <a:endParaRPr lang="pt-BR"/>
        </a:p>
      </dgm:t>
    </dgm:pt>
    <dgm:pt modelId="{BC4B432E-B87C-4C4D-93B5-4FA438D9B5A3}" type="pres">
      <dgm:prSet presAssocID="{8352E802-7500-48E7-963C-AF1B357AAEF2}" presName="horFlow" presStyleCnt="0"/>
      <dgm:spPr/>
      <dgm:t>
        <a:bodyPr/>
        <a:lstStyle/>
        <a:p>
          <a:endParaRPr lang="pt-BR"/>
        </a:p>
      </dgm:t>
    </dgm:pt>
    <dgm:pt modelId="{2269FEF2-365B-422C-A51B-BEA6828B5F5F}" type="pres">
      <dgm:prSet presAssocID="{8352E802-7500-48E7-963C-AF1B357AAEF2}" presName="bigChev" presStyleLbl="node1" presStyleIdx="4" presStyleCnt="6" custLinFactNeighborX="-6736"/>
      <dgm:spPr/>
      <dgm:t>
        <a:bodyPr/>
        <a:lstStyle/>
        <a:p>
          <a:endParaRPr lang="pt-BR"/>
        </a:p>
      </dgm:t>
    </dgm:pt>
    <dgm:pt modelId="{65106176-C312-4B10-80DF-0B04E6F8712B}" type="pres">
      <dgm:prSet presAssocID="{4D288AE5-64E6-4B2B-BFF5-B4FE9C0D0110}" presName="parTrans" presStyleCnt="0"/>
      <dgm:spPr/>
      <dgm:t>
        <a:bodyPr/>
        <a:lstStyle/>
        <a:p>
          <a:endParaRPr lang="pt-BR"/>
        </a:p>
      </dgm:t>
    </dgm:pt>
    <dgm:pt modelId="{1674380E-6833-4EB3-9B94-A0191414C09A}" type="pres">
      <dgm:prSet presAssocID="{9A90A62E-344E-461A-B7EC-C32B99BE245D}" presName="node" presStyleLbl="alignAccFollowNode1" presStyleIdx="16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799F45-47AD-4A49-BB75-8832901824DB}" type="pres">
      <dgm:prSet presAssocID="{F317680C-7A59-43FF-B7FB-B6A7997C214E}" presName="sibTrans" presStyleCnt="0"/>
      <dgm:spPr/>
      <dgm:t>
        <a:bodyPr/>
        <a:lstStyle/>
        <a:p>
          <a:endParaRPr lang="pt-BR"/>
        </a:p>
      </dgm:t>
    </dgm:pt>
    <dgm:pt modelId="{AC4A4863-D9AB-4F2F-AB75-08C5A5305F6D}" type="pres">
      <dgm:prSet presAssocID="{AD7CB27F-70EC-40A0-BBA5-4E4B03FB4141}" presName="node" presStyleLbl="alignAccFollowNode1" presStyleIdx="17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8DF4B1-CB21-4431-BB25-DF3635748F5F}" type="pres">
      <dgm:prSet presAssocID="{8A89CB9D-E604-46A9-B2BB-3012A7BB5150}" presName="sibTrans" presStyleCnt="0"/>
      <dgm:spPr/>
      <dgm:t>
        <a:bodyPr/>
        <a:lstStyle/>
        <a:p>
          <a:endParaRPr lang="pt-BR"/>
        </a:p>
      </dgm:t>
    </dgm:pt>
    <dgm:pt modelId="{2CE0A8CF-1E7B-44D9-A6BD-AAC946394989}" type="pres">
      <dgm:prSet presAssocID="{56D7F6D0-DC5F-46D1-AA00-AF57038F0C63}" presName="node" presStyleLbl="alignAccFollowNode1" presStyleIdx="18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FBF387-7D70-49ED-A1D6-6DA7EA95B209}" type="pres">
      <dgm:prSet presAssocID="{5610B648-1071-49DA-B563-B9ED606F4CEF}" presName="sibTrans" presStyleCnt="0"/>
      <dgm:spPr/>
      <dgm:t>
        <a:bodyPr/>
        <a:lstStyle/>
        <a:p>
          <a:endParaRPr lang="pt-BR"/>
        </a:p>
      </dgm:t>
    </dgm:pt>
    <dgm:pt modelId="{FE6AB8F2-BC4F-4262-99CE-A73BBD2FDC45}" type="pres">
      <dgm:prSet presAssocID="{A78A4837-BA7D-4BD7-A72C-0841A78F14FE}" presName="node" presStyleLbl="alignAccFollowNode1" presStyleIdx="19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249F41-1C40-414C-AF96-D6586F384B7D}" type="pres">
      <dgm:prSet presAssocID="{B9133421-E059-4120-894D-FEFBBF8BD665}" presName="sibTrans" presStyleCnt="0"/>
      <dgm:spPr/>
      <dgm:t>
        <a:bodyPr/>
        <a:lstStyle/>
        <a:p>
          <a:endParaRPr lang="pt-BR"/>
        </a:p>
      </dgm:t>
    </dgm:pt>
    <dgm:pt modelId="{9DE2DE47-1354-4AE1-BC1A-74750A6DDE6C}" type="pres">
      <dgm:prSet presAssocID="{0EDE626F-07E7-4ADC-80DE-9D13054FACAC}" presName="node" presStyleLbl="alignAccFollowNode1" presStyleIdx="20" presStyleCnt="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3769D9-5445-4F7B-BAAD-08A424E93971}" type="pres">
      <dgm:prSet presAssocID="{8352E802-7500-48E7-963C-AF1B357AAEF2}" presName="vSp" presStyleCnt="0"/>
      <dgm:spPr/>
      <dgm:t>
        <a:bodyPr/>
        <a:lstStyle/>
        <a:p>
          <a:endParaRPr lang="pt-BR"/>
        </a:p>
      </dgm:t>
    </dgm:pt>
    <dgm:pt modelId="{28F12C2E-F810-4298-A05E-0AD948D6CB74}" type="pres">
      <dgm:prSet presAssocID="{725617E2-F6DB-4A56-8E9A-EFA48F1471E6}" presName="horFlow" presStyleCnt="0"/>
      <dgm:spPr/>
      <dgm:t>
        <a:bodyPr/>
        <a:lstStyle/>
        <a:p>
          <a:endParaRPr lang="pt-BR"/>
        </a:p>
      </dgm:t>
    </dgm:pt>
    <dgm:pt modelId="{0AA18F10-E130-44AB-8C7C-6C8DEE17E1F9}" type="pres">
      <dgm:prSet presAssocID="{725617E2-F6DB-4A56-8E9A-EFA48F1471E6}" presName="bigChev" presStyleLbl="node1" presStyleIdx="5" presStyleCnt="6" custLinFactNeighborX="-6736"/>
      <dgm:spPr/>
      <dgm:t>
        <a:bodyPr/>
        <a:lstStyle/>
        <a:p>
          <a:endParaRPr lang="pt-BR"/>
        </a:p>
      </dgm:t>
    </dgm:pt>
    <dgm:pt modelId="{4108CE68-F9F9-4974-BDC1-1097AFA1C18D}" type="pres">
      <dgm:prSet presAssocID="{988113E8-1609-4D63-A109-3DD23B214697}" presName="parTrans" presStyleCnt="0"/>
      <dgm:spPr/>
      <dgm:t>
        <a:bodyPr/>
        <a:lstStyle/>
        <a:p>
          <a:endParaRPr lang="pt-BR"/>
        </a:p>
      </dgm:t>
    </dgm:pt>
    <dgm:pt modelId="{209409DA-D651-4522-9318-854D7C84F8D3}" type="pres">
      <dgm:prSet presAssocID="{0BA633B2-5514-457E-8D5F-AA5924E44219}" presName="node" presStyleLbl="alignAccFollowNode1" presStyleIdx="21" presStyleCnt="25" custLinFactNeighborX="-100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77CED9-1831-4E93-864E-8353EBFF1527}" type="pres">
      <dgm:prSet presAssocID="{56F818AE-2329-4877-A825-E54F2F6276E2}" presName="sibTrans" presStyleCnt="0"/>
      <dgm:spPr/>
      <dgm:t>
        <a:bodyPr/>
        <a:lstStyle/>
        <a:p>
          <a:endParaRPr lang="pt-BR"/>
        </a:p>
      </dgm:t>
    </dgm:pt>
    <dgm:pt modelId="{E063CD59-D2C3-4127-83D5-288E02DC0F38}" type="pres">
      <dgm:prSet presAssocID="{D8FC481F-38C7-4941-A3A3-6216A897412C}" presName="node" presStyleLbl="alignAccFollowNode1" presStyleIdx="22" presStyleCnt="25" custLinFactNeighborX="-37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82D84A-A381-4221-BC87-F27D84928D73}" type="pres">
      <dgm:prSet presAssocID="{BF5342BC-9437-4AEB-B9D1-13CA20AF7946}" presName="sibTrans" presStyleCnt="0"/>
      <dgm:spPr/>
      <dgm:t>
        <a:bodyPr/>
        <a:lstStyle/>
        <a:p>
          <a:endParaRPr lang="pt-BR"/>
        </a:p>
      </dgm:t>
    </dgm:pt>
    <dgm:pt modelId="{E428BB53-E488-44F1-8EFD-1F0C19216296}" type="pres">
      <dgm:prSet presAssocID="{79C164B4-AA27-4C3C-B0E8-933387E98809}" presName="node" presStyleLbl="alignAccFollowNode1" presStyleIdx="23" presStyleCnt="25" custLinFactNeighborX="-37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11C356-C2DD-495C-82F3-9A051A64A01A}" type="pres">
      <dgm:prSet presAssocID="{1F233EFE-0DF1-4690-A3C8-F3C890574A63}" presName="sibTrans" presStyleCnt="0"/>
      <dgm:spPr/>
      <dgm:t>
        <a:bodyPr/>
        <a:lstStyle/>
        <a:p>
          <a:endParaRPr lang="pt-BR"/>
        </a:p>
      </dgm:t>
    </dgm:pt>
    <dgm:pt modelId="{A3537CA8-810A-417E-B1FA-9EF25415064F}" type="pres">
      <dgm:prSet presAssocID="{1F50DD0B-51AF-4EE0-87D9-8B8502480819}" presName="node" presStyleLbl="alignAccFollowNode1" presStyleIdx="24" presStyleCnt="25" custLinFactNeighborX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496F28C-EB30-4B0F-8D86-C70B6A0C262D}" type="presOf" srcId="{AE230495-FE14-4AD7-AF30-1CEA9BF6ABF6}" destId="{F67869ED-995F-4DCC-914A-D9A59AF6A5DF}" srcOrd="0" destOrd="0" presId="urn:microsoft.com/office/officeart/2005/8/layout/lProcess3"/>
    <dgm:cxn modelId="{B55BE0C8-EF71-4E95-9057-9AA31E99B7EC}" srcId="{8352E802-7500-48E7-963C-AF1B357AAEF2}" destId="{0EDE626F-07E7-4ADC-80DE-9D13054FACAC}" srcOrd="4" destOrd="0" parTransId="{AD3D11AF-5B72-499F-A463-9C32A15394BD}" sibTransId="{69FB36A1-4E05-42D2-A60D-8A8E978220EE}"/>
    <dgm:cxn modelId="{58E7A323-50DA-4846-AB52-F1954AE54E0F}" type="presOf" srcId="{4DA81DC2-2DBB-4A0B-B856-9525516C97E3}" destId="{F46144CF-C602-4D3A-B51E-6EA986475608}" srcOrd="0" destOrd="0" presId="urn:microsoft.com/office/officeart/2005/8/layout/lProcess3"/>
    <dgm:cxn modelId="{4B5E5F3E-4489-496D-B9E0-4C7838A2D69D}" srcId="{2CA96FA3-E124-4880-B4A9-991B786CEEBF}" destId="{62BCA60B-47EB-4A02-A877-FE92F33802C6}" srcOrd="0" destOrd="0" parTransId="{19710A54-6462-4874-A8E6-8987D65242E9}" sibTransId="{CC5FABE9-C701-4F74-9B1A-3C1F200E1A5D}"/>
    <dgm:cxn modelId="{96555E8C-B0FB-4BFE-95F3-256E05DBEDE2}" srcId="{E8FF9140-2B34-4204-89E3-388C527F2911}" destId="{797B75AC-CF42-4E97-83D7-E1116D03B5B7}" srcOrd="1" destOrd="0" parTransId="{B110ECBE-BE12-4E57-98CC-5DE19716CB9E}" sibTransId="{5CEA2E2B-AD27-492D-919B-FD09FE0852CA}"/>
    <dgm:cxn modelId="{940EFA1B-6043-4AD8-91E1-E5F9BE966CB4}" srcId="{2CA96FA3-E124-4880-B4A9-991B786CEEBF}" destId="{3BF08964-C4EF-4083-BBA7-AB31F9C00C5D}" srcOrd="3" destOrd="0" parTransId="{8ACF306A-BA76-42A0-BD00-8B56F243948F}" sibTransId="{4867C72D-52C9-4656-84DF-7918041A60C1}"/>
    <dgm:cxn modelId="{83002F1B-BED9-4EEA-9024-AAE37A2234AA}" srcId="{BE8E0267-84E4-4C45-A2AD-92AF6FB88E3A}" destId="{F5A66446-9A8B-45D8-9AC4-E966DE7B9804}" srcOrd="1" destOrd="0" parTransId="{BEE4295A-73A6-4CDE-8824-6FA6EE6D7D92}" sibTransId="{5AE52C85-335E-4F0C-B6AE-814D44A54956}"/>
    <dgm:cxn modelId="{75A67EE6-67C5-412D-B3A5-7DC72D920970}" srcId="{8352E802-7500-48E7-963C-AF1B357AAEF2}" destId="{56D7F6D0-DC5F-46D1-AA00-AF57038F0C63}" srcOrd="2" destOrd="0" parTransId="{EC942DD4-D8E6-440B-B598-0AFD49C5463B}" sibTransId="{5610B648-1071-49DA-B563-B9ED606F4CEF}"/>
    <dgm:cxn modelId="{0850432B-2222-4C5B-9B05-850EF73C690E}" type="presOf" srcId="{78B56D9A-CF29-4356-B5B5-AC5885B9546B}" destId="{E25C6DBD-6BC2-41D7-B33B-F61C75AEAD7E}" srcOrd="0" destOrd="0" presId="urn:microsoft.com/office/officeart/2005/8/layout/lProcess3"/>
    <dgm:cxn modelId="{97BF6240-9FAC-4C37-BAB0-BCAE6B6A7951}" srcId="{4C8630A2-E3F1-4C3F-AF8E-78DC0773E2E0}" destId="{D7F1C2AC-BD5F-4198-8260-E2543771939F}" srcOrd="1" destOrd="0" parTransId="{EC47001E-6D5E-4A29-B5D9-0FA465A919FC}" sibTransId="{469356E8-22D9-4811-8FD1-5108ABBC0888}"/>
    <dgm:cxn modelId="{CBF1F524-CC0C-4151-A5A8-37D4F59061BA}" type="presOf" srcId="{797B75AC-CF42-4E97-83D7-E1116D03B5B7}" destId="{A93D8EBA-BF72-4EFA-93BE-ECA3A9F6C539}" srcOrd="0" destOrd="0" presId="urn:microsoft.com/office/officeart/2005/8/layout/lProcess3"/>
    <dgm:cxn modelId="{B8EED590-E98E-4FC4-9BAA-89D7857DD355}" type="presOf" srcId="{0EDE626F-07E7-4ADC-80DE-9D13054FACAC}" destId="{9DE2DE47-1354-4AE1-BC1A-74750A6DDE6C}" srcOrd="0" destOrd="0" presId="urn:microsoft.com/office/officeart/2005/8/layout/lProcess3"/>
    <dgm:cxn modelId="{3C507527-E1D8-48EB-A170-9E0167EEB902}" type="presOf" srcId="{4D7E7972-5502-4F83-9C48-B5103F53DCE2}" destId="{870F9C8E-2E23-4955-A8FE-D733FC26B3F4}" srcOrd="0" destOrd="0" presId="urn:microsoft.com/office/officeart/2005/8/layout/lProcess3"/>
    <dgm:cxn modelId="{AEBEE53A-F25E-4A99-AAFF-7B25EFEC306A}" srcId="{E8FF9140-2B34-4204-89E3-388C527F2911}" destId="{61BE6AA2-0863-4886-AAC1-00D6939426C5}" srcOrd="0" destOrd="0" parTransId="{2DF512D8-25AE-4AEA-81EC-B651AE6AB7B1}" sibTransId="{660090F0-20DC-45E5-9EA8-0C1804F3F3A4}"/>
    <dgm:cxn modelId="{975247FD-B8C1-4B4C-972E-8D2B3C7296B4}" type="presOf" srcId="{AD7CB27F-70EC-40A0-BBA5-4E4B03FB4141}" destId="{AC4A4863-D9AB-4F2F-AB75-08C5A5305F6D}" srcOrd="0" destOrd="0" presId="urn:microsoft.com/office/officeart/2005/8/layout/lProcess3"/>
    <dgm:cxn modelId="{622CB95E-DB4D-4C15-A817-C51FFB6CFD0A}" srcId="{BDAD6059-66D1-4492-9BDD-91D1D3299364}" destId="{8352E802-7500-48E7-963C-AF1B357AAEF2}" srcOrd="4" destOrd="0" parTransId="{BD20C8E7-7E89-4A06-90DA-9360072A33B0}" sibTransId="{69AF881A-D391-43A2-8B4B-11C399C43D36}"/>
    <dgm:cxn modelId="{2D18EDDC-94BA-4B83-B3E1-817ACAB5264B}" srcId="{BE8E0267-84E4-4C45-A2AD-92AF6FB88E3A}" destId="{B68CFFC8-D529-4ABF-B7B7-5F2EEFADF75B}" srcOrd="3" destOrd="0" parTransId="{3AF7E065-5F37-48FC-A7FC-9B579C8E5259}" sibTransId="{06233C32-9615-43AD-A827-76E84C6EB9E4}"/>
    <dgm:cxn modelId="{F274E1F6-9A89-4804-A060-FAB23DA72CCA}" srcId="{BDAD6059-66D1-4492-9BDD-91D1D3299364}" destId="{E8FF9140-2B34-4204-89E3-388C527F2911}" srcOrd="2" destOrd="0" parTransId="{A461BB6B-5553-471B-BEF9-41B044674BEF}" sibTransId="{BE8EBEBB-1313-4F98-AB8E-51E2C10162DC}"/>
    <dgm:cxn modelId="{1CDEB4AC-E432-4794-92A1-1F8C265B51BF}" type="presOf" srcId="{0BA633B2-5514-457E-8D5F-AA5924E44219}" destId="{209409DA-D651-4522-9318-854D7C84F8D3}" srcOrd="0" destOrd="0" presId="urn:microsoft.com/office/officeart/2005/8/layout/lProcess3"/>
    <dgm:cxn modelId="{C8CAF46B-4C8F-45E1-B926-52671D549040}" srcId="{725617E2-F6DB-4A56-8E9A-EFA48F1471E6}" destId="{0BA633B2-5514-457E-8D5F-AA5924E44219}" srcOrd="0" destOrd="0" parTransId="{988113E8-1609-4D63-A109-3DD23B214697}" sibTransId="{56F818AE-2329-4877-A825-E54F2F6276E2}"/>
    <dgm:cxn modelId="{75493A1D-4BD5-46BC-8BDB-E2FFA7759988}" type="presOf" srcId="{2CA96FA3-E124-4880-B4A9-991B786CEEBF}" destId="{613F73B2-A295-4DEF-997F-FC3E000ECBA7}" srcOrd="0" destOrd="0" presId="urn:microsoft.com/office/officeart/2005/8/layout/lProcess3"/>
    <dgm:cxn modelId="{D3C2E7EE-8C3B-4627-B8F2-975C95644893}" type="presOf" srcId="{725617E2-F6DB-4A56-8E9A-EFA48F1471E6}" destId="{0AA18F10-E130-44AB-8C7C-6C8DEE17E1F9}" srcOrd="0" destOrd="0" presId="urn:microsoft.com/office/officeart/2005/8/layout/lProcess3"/>
    <dgm:cxn modelId="{E909BB9D-6D7E-4B24-A8AD-27FFA311A191}" type="presOf" srcId="{BE8E0267-84E4-4C45-A2AD-92AF6FB88E3A}" destId="{59E286B5-F4C7-48BA-A3A9-18193139175E}" srcOrd="0" destOrd="0" presId="urn:microsoft.com/office/officeart/2005/8/layout/lProcess3"/>
    <dgm:cxn modelId="{06161F06-D8DF-4201-AE7A-5C86436EDEB5}" type="presOf" srcId="{B68CFFC8-D529-4ABF-B7B7-5F2EEFADF75B}" destId="{0BAD9F69-6766-4C89-91A1-AFC687F174D6}" srcOrd="0" destOrd="0" presId="urn:microsoft.com/office/officeart/2005/8/layout/lProcess3"/>
    <dgm:cxn modelId="{E8C6EDB0-2379-4C3C-89AD-797A57ACBAF4}" type="presOf" srcId="{8352E802-7500-48E7-963C-AF1B357AAEF2}" destId="{2269FEF2-365B-422C-A51B-BEA6828B5F5F}" srcOrd="0" destOrd="0" presId="urn:microsoft.com/office/officeart/2005/8/layout/lProcess3"/>
    <dgm:cxn modelId="{E985E103-ED90-4F17-A458-75E6D3568641}" srcId="{E8FF9140-2B34-4204-89E3-388C527F2911}" destId="{983FFC9F-9DBC-4E52-8AD3-B818017D2A32}" srcOrd="4" destOrd="0" parTransId="{7101B450-928C-4929-AE38-75FCB67A6F8A}" sibTransId="{B8D2B6A1-A1A3-44F3-A2C7-5D5722C47008}"/>
    <dgm:cxn modelId="{7411EBC8-F212-43F5-AB0B-DAF302B44CBF}" type="presOf" srcId="{61BE6AA2-0863-4886-AAC1-00D6939426C5}" destId="{CB5DC610-6E29-4105-8314-F6861379D236}" srcOrd="0" destOrd="0" presId="urn:microsoft.com/office/officeart/2005/8/layout/lProcess3"/>
    <dgm:cxn modelId="{0246D7A9-CA0A-4676-9DB0-C02811502F45}" srcId="{BDAD6059-66D1-4492-9BDD-91D1D3299364}" destId="{2CA96FA3-E124-4880-B4A9-991B786CEEBF}" srcOrd="0" destOrd="0" parTransId="{817B85E8-7336-4726-A29F-B2575956C9D3}" sibTransId="{89145829-91B9-4E27-9104-A91183B3C068}"/>
    <dgm:cxn modelId="{ED027665-FBAC-405E-BC8E-AEFD5EEBABD0}" srcId="{4C8630A2-E3F1-4C3F-AF8E-78DC0773E2E0}" destId="{7717316E-0942-4F5B-B109-C36B1FF4D57F}" srcOrd="0" destOrd="0" parTransId="{8CB86C7D-20F3-4A6D-9CD1-3B43B7627558}" sibTransId="{039A81B9-A2C1-43B2-B3C5-FE0C615F9F22}"/>
    <dgm:cxn modelId="{AC9615ED-8582-40C5-A0FC-9CEEE24AD0B8}" type="presOf" srcId="{4C8630A2-E3F1-4C3F-AF8E-78DC0773E2E0}" destId="{731901C9-3B8F-4349-9C1E-1602D58D2B62}" srcOrd="0" destOrd="0" presId="urn:microsoft.com/office/officeart/2005/8/layout/lProcess3"/>
    <dgm:cxn modelId="{D67CB818-C117-4A0B-A5BF-37AF37939594}" type="presOf" srcId="{BDAD6059-66D1-4492-9BDD-91D1D3299364}" destId="{C046C6B2-7D91-4FFA-8DDC-6C8582E5325C}" srcOrd="0" destOrd="0" presId="urn:microsoft.com/office/officeart/2005/8/layout/lProcess3"/>
    <dgm:cxn modelId="{9C93990F-8928-446D-915C-0E5205FD4DD4}" srcId="{2CA96FA3-E124-4880-B4A9-991B786CEEBF}" destId="{AC023781-7073-4634-A946-A68DDB34489E}" srcOrd="2" destOrd="0" parTransId="{B574176D-E825-4FBC-8F18-55F1EC3BC178}" sibTransId="{BEA94697-A138-463A-A0B5-6E551B9042D6}"/>
    <dgm:cxn modelId="{00DBCEBD-7AD5-4BC9-80DA-5A91F6F03CC3}" srcId="{E8FF9140-2B34-4204-89E3-388C527F2911}" destId="{04B2F8D3-B7DB-41EA-BA1A-0182CFE832CD}" srcOrd="2" destOrd="0" parTransId="{C51AB40D-C995-41FD-A28F-3A527873A868}" sibTransId="{8C4CEF27-2894-4DA0-ABAC-5E80A2880A7A}"/>
    <dgm:cxn modelId="{C0B4DEF7-768A-4A23-870C-CACA6342A101}" type="presOf" srcId="{3BF08964-C4EF-4083-BBA7-AB31F9C00C5D}" destId="{14368E33-2957-4E30-92DB-CA1803B8A334}" srcOrd="0" destOrd="0" presId="urn:microsoft.com/office/officeart/2005/8/layout/lProcess3"/>
    <dgm:cxn modelId="{926B0B30-0523-4E80-AB9C-49BC3BA0D930}" srcId="{725617E2-F6DB-4A56-8E9A-EFA48F1471E6}" destId="{79C164B4-AA27-4C3C-B0E8-933387E98809}" srcOrd="2" destOrd="0" parTransId="{5B116AEC-7128-49E3-BC8F-5095372AB8F7}" sibTransId="{1F233EFE-0DF1-4690-A3C8-F3C890574A63}"/>
    <dgm:cxn modelId="{18318C10-6607-4931-938C-1A398E7B10E8}" srcId="{BDAD6059-66D1-4492-9BDD-91D1D3299364}" destId="{BE8E0267-84E4-4C45-A2AD-92AF6FB88E3A}" srcOrd="3" destOrd="0" parTransId="{CBADE516-0E1D-4C56-9128-E90790F91601}" sibTransId="{2EC09CDA-FEBB-4567-8AC5-671441FEF6F8}"/>
    <dgm:cxn modelId="{DEEFBBEA-ED84-453E-850E-B2C526BA16C2}" srcId="{8352E802-7500-48E7-963C-AF1B357AAEF2}" destId="{9A90A62E-344E-461A-B7EC-C32B99BE245D}" srcOrd="0" destOrd="0" parTransId="{4D288AE5-64E6-4B2B-BFF5-B4FE9C0D0110}" sibTransId="{F317680C-7A59-43FF-B7FB-B6A7997C214E}"/>
    <dgm:cxn modelId="{5C007B02-0942-41A7-BA42-F1A5E209D2A7}" type="presOf" srcId="{F5A66446-9A8B-45D8-9AC4-E966DE7B9804}" destId="{77777FE1-2BC3-4A85-BE56-9687DB00E3E2}" srcOrd="0" destOrd="0" presId="urn:microsoft.com/office/officeart/2005/8/layout/lProcess3"/>
    <dgm:cxn modelId="{6729F2DA-9241-4FCD-B423-691EA32B9B37}" srcId="{BDAD6059-66D1-4492-9BDD-91D1D3299364}" destId="{725617E2-F6DB-4A56-8E9A-EFA48F1471E6}" srcOrd="5" destOrd="0" parTransId="{A76B9840-5043-4A29-BA73-A084D52435F3}" sibTransId="{60CB4C8E-00CC-4493-BC2D-533D323119DC}"/>
    <dgm:cxn modelId="{F5A7228C-C42B-420B-96BE-5E5939FEB714}" srcId="{725617E2-F6DB-4A56-8E9A-EFA48F1471E6}" destId="{1F50DD0B-51AF-4EE0-87D9-8B8502480819}" srcOrd="3" destOrd="0" parTransId="{AA6D3FF1-DD0F-449B-B7D1-AC85D7538D62}" sibTransId="{D3D0DC78-BF9C-428C-AE5F-F8988760332F}"/>
    <dgm:cxn modelId="{29D97FC8-FBB8-4618-8828-1C223FE0C431}" type="presOf" srcId="{AC023781-7073-4634-A946-A68DDB34489E}" destId="{A2D2841A-12C6-4B07-89AC-B9CE2E3F6565}" srcOrd="0" destOrd="0" presId="urn:microsoft.com/office/officeart/2005/8/layout/lProcess3"/>
    <dgm:cxn modelId="{A0AD19CB-E32E-49B0-8BBC-DC323160EDC3}" srcId="{BE8E0267-84E4-4C45-A2AD-92AF6FB88E3A}" destId="{78B56D9A-CF29-4356-B5B5-AC5885B9546B}" srcOrd="0" destOrd="0" parTransId="{4E8B6A60-63DF-4AB4-BA62-9545D5F7D420}" sibTransId="{3B4A608F-5E66-4EED-81DC-6252A92A2A97}"/>
    <dgm:cxn modelId="{0663709C-B80B-4948-A87D-9164257F0291}" type="presOf" srcId="{D8FC481F-38C7-4941-A3A3-6216A897412C}" destId="{E063CD59-D2C3-4127-83D5-288E02DC0F38}" srcOrd="0" destOrd="0" presId="urn:microsoft.com/office/officeart/2005/8/layout/lProcess3"/>
    <dgm:cxn modelId="{73AF6F18-AB0B-4463-8DCB-5E0818985C62}" srcId="{4C8630A2-E3F1-4C3F-AF8E-78DC0773E2E0}" destId="{AE230495-FE14-4AD7-AF30-1CEA9BF6ABF6}" srcOrd="2" destOrd="0" parTransId="{4034D7AF-86D5-4A65-AFC3-344BA0BD99A8}" sibTransId="{24589D6E-41CD-4DF6-9467-A3C1762A00F4}"/>
    <dgm:cxn modelId="{BE4D5DFD-5AC6-41DA-974E-9F414DAEF9A3}" type="presOf" srcId="{79C164B4-AA27-4C3C-B0E8-933387E98809}" destId="{E428BB53-E488-44F1-8EFD-1F0C19216296}" srcOrd="0" destOrd="0" presId="urn:microsoft.com/office/officeart/2005/8/layout/lProcess3"/>
    <dgm:cxn modelId="{E29249F4-7046-4640-908C-47F5CA8D18F2}" srcId="{BE8E0267-84E4-4C45-A2AD-92AF6FB88E3A}" destId="{4DA81DC2-2DBB-4A0B-B856-9525516C97E3}" srcOrd="2" destOrd="0" parTransId="{61F6757F-BC23-4A9A-8D5F-F87B47977D0B}" sibTransId="{9C9C282C-2835-47E5-8622-45F83B3EA4D5}"/>
    <dgm:cxn modelId="{3D5B6378-EBF9-4A35-A89C-9B8C0F632B04}" type="presOf" srcId="{9A90A62E-344E-461A-B7EC-C32B99BE245D}" destId="{1674380E-6833-4EB3-9B94-A0191414C09A}" srcOrd="0" destOrd="0" presId="urn:microsoft.com/office/officeart/2005/8/layout/lProcess3"/>
    <dgm:cxn modelId="{ED5A39BE-CBEA-49E9-99C9-46259C3FB93E}" srcId="{725617E2-F6DB-4A56-8E9A-EFA48F1471E6}" destId="{D8FC481F-38C7-4941-A3A3-6216A897412C}" srcOrd="1" destOrd="0" parTransId="{CB3363FB-232D-42C2-A978-B968A74E4785}" sibTransId="{BF5342BC-9437-4AEB-B9D1-13CA20AF7946}"/>
    <dgm:cxn modelId="{3D0FADCE-1F2A-4941-8CF4-D5E8D10698F2}" type="presOf" srcId="{62BCA60B-47EB-4A02-A877-FE92F33802C6}" destId="{9B7A86E8-9CEB-430F-B47F-CEF89D2008B9}" srcOrd="0" destOrd="0" presId="urn:microsoft.com/office/officeart/2005/8/layout/lProcess3"/>
    <dgm:cxn modelId="{B63475F0-6E27-4738-9C20-13A65B084ACE}" type="presOf" srcId="{05C904F5-D99F-4978-BA6D-1E6287E49031}" destId="{ABC605B4-EC86-4912-B3BC-A5B1F6AEFD40}" srcOrd="0" destOrd="0" presId="urn:microsoft.com/office/officeart/2005/8/layout/lProcess3"/>
    <dgm:cxn modelId="{90DBDA9B-BE1D-42CE-8D0B-E0972FCA94C7}" srcId="{8352E802-7500-48E7-963C-AF1B357AAEF2}" destId="{A78A4837-BA7D-4BD7-A72C-0841A78F14FE}" srcOrd="3" destOrd="0" parTransId="{C7CDB1F0-085A-4497-9698-30EE6AE3FCE4}" sibTransId="{B9133421-E059-4120-894D-FEFBBF8BD665}"/>
    <dgm:cxn modelId="{A0352747-0198-4101-87D8-D09E58F304A5}" type="presOf" srcId="{A78A4837-BA7D-4BD7-A72C-0841A78F14FE}" destId="{FE6AB8F2-BC4F-4262-99CE-A73BBD2FDC45}" srcOrd="0" destOrd="0" presId="urn:microsoft.com/office/officeart/2005/8/layout/lProcess3"/>
    <dgm:cxn modelId="{7BDC3596-4313-4D9D-8B56-A40F27AA5C35}" type="presOf" srcId="{04B2F8D3-B7DB-41EA-BA1A-0182CFE832CD}" destId="{9730F7EE-F423-4949-B2FA-817E0AAE759A}" srcOrd="0" destOrd="0" presId="urn:microsoft.com/office/officeart/2005/8/layout/lProcess3"/>
    <dgm:cxn modelId="{89018DBD-E420-47EB-86E5-F8CFF58E4307}" srcId="{2CA96FA3-E124-4880-B4A9-991B786CEEBF}" destId="{4D7E7972-5502-4F83-9C48-B5103F53DCE2}" srcOrd="1" destOrd="0" parTransId="{B1F75126-C132-4708-A14C-2AA56A471BAF}" sibTransId="{B5BEA1A1-B4E8-48B2-8EAD-E75C830AB211}"/>
    <dgm:cxn modelId="{9A1E55B8-5025-4D05-B9C7-C0598A839710}" type="presOf" srcId="{E8FF9140-2B34-4204-89E3-388C527F2911}" destId="{2C70F968-C389-4141-BF63-0941C42ACE39}" srcOrd="0" destOrd="0" presId="urn:microsoft.com/office/officeart/2005/8/layout/lProcess3"/>
    <dgm:cxn modelId="{65599B4B-56EF-4DFF-88D9-882A19B59A95}" type="presOf" srcId="{7717316E-0942-4F5B-B109-C36B1FF4D57F}" destId="{7F37C97C-D90C-4726-8FB6-9E8270C81BBD}" srcOrd="0" destOrd="0" presId="urn:microsoft.com/office/officeart/2005/8/layout/lProcess3"/>
    <dgm:cxn modelId="{064FAF82-403D-4FE3-BE55-0C93DC56AF37}" type="presOf" srcId="{1F50DD0B-51AF-4EE0-87D9-8B8502480819}" destId="{A3537CA8-810A-417E-B1FA-9EF25415064F}" srcOrd="0" destOrd="0" presId="urn:microsoft.com/office/officeart/2005/8/layout/lProcess3"/>
    <dgm:cxn modelId="{E534E25F-A5A9-4A62-A4E5-3AC4212989DB}" srcId="{8352E802-7500-48E7-963C-AF1B357AAEF2}" destId="{AD7CB27F-70EC-40A0-BBA5-4E4B03FB4141}" srcOrd="1" destOrd="0" parTransId="{E67FC73A-88E8-4DDB-8D6B-BF22DFF5AE49}" sibTransId="{8A89CB9D-E604-46A9-B2BB-3012A7BB5150}"/>
    <dgm:cxn modelId="{45928135-F888-45C7-951C-CEF9F5FFE7CF}" type="presOf" srcId="{56D7F6D0-DC5F-46D1-AA00-AF57038F0C63}" destId="{2CE0A8CF-1E7B-44D9-A6BD-AAC946394989}" srcOrd="0" destOrd="0" presId="urn:microsoft.com/office/officeart/2005/8/layout/lProcess3"/>
    <dgm:cxn modelId="{1753AC28-DD31-4562-934A-8AD9081DFCA7}" type="presOf" srcId="{D7F1C2AC-BD5F-4198-8260-E2543771939F}" destId="{314ACFC5-0EC9-4FFD-9A98-698DB7B03AF7}" srcOrd="0" destOrd="0" presId="urn:microsoft.com/office/officeart/2005/8/layout/lProcess3"/>
    <dgm:cxn modelId="{B206B70C-1AD7-46F9-9C8A-097A2FBFBC08}" srcId="{E8FF9140-2B34-4204-89E3-388C527F2911}" destId="{05C904F5-D99F-4978-BA6D-1E6287E49031}" srcOrd="3" destOrd="0" parTransId="{EF698006-E184-43F9-8D11-E8C6CCBF11E4}" sibTransId="{C9D11A6E-ABB9-4114-AADD-97700A40A438}"/>
    <dgm:cxn modelId="{63F5DDCD-F9CC-406C-88C9-FDBDD0EE7A68}" type="presOf" srcId="{983FFC9F-9DBC-4E52-8AD3-B818017D2A32}" destId="{5DA4E7AD-7D34-4F27-8C68-0F1EE0C233C6}" srcOrd="0" destOrd="0" presId="urn:microsoft.com/office/officeart/2005/8/layout/lProcess3"/>
    <dgm:cxn modelId="{E0035D71-D5B9-4368-8652-C736FC200B49}" srcId="{BDAD6059-66D1-4492-9BDD-91D1D3299364}" destId="{4C8630A2-E3F1-4C3F-AF8E-78DC0773E2E0}" srcOrd="1" destOrd="0" parTransId="{D7413229-5005-49F2-88A3-17BD100085F6}" sibTransId="{BD59C1E7-2F07-4369-ABA6-EEBBBE1F8255}"/>
    <dgm:cxn modelId="{3B8E6EE6-3974-414D-AA0D-51E29F4A7BD9}" type="presParOf" srcId="{C046C6B2-7D91-4FFA-8DDC-6C8582E5325C}" destId="{75752CD7-E617-4430-8E80-2C60B1C641B8}" srcOrd="0" destOrd="0" presId="urn:microsoft.com/office/officeart/2005/8/layout/lProcess3"/>
    <dgm:cxn modelId="{455E598E-448B-44C8-B059-1E1378B62F22}" type="presParOf" srcId="{75752CD7-E617-4430-8E80-2C60B1C641B8}" destId="{613F73B2-A295-4DEF-997F-FC3E000ECBA7}" srcOrd="0" destOrd="0" presId="urn:microsoft.com/office/officeart/2005/8/layout/lProcess3"/>
    <dgm:cxn modelId="{83C4E2F4-7DA1-45B8-9450-CDC0A66E0F2D}" type="presParOf" srcId="{75752CD7-E617-4430-8E80-2C60B1C641B8}" destId="{A6A8E03D-83F0-4A41-BBCC-5E3C3FFE8C2E}" srcOrd="1" destOrd="0" presId="urn:microsoft.com/office/officeart/2005/8/layout/lProcess3"/>
    <dgm:cxn modelId="{8E42A724-0BA5-47B7-8C7A-B417199DBB47}" type="presParOf" srcId="{75752CD7-E617-4430-8E80-2C60B1C641B8}" destId="{9B7A86E8-9CEB-430F-B47F-CEF89D2008B9}" srcOrd="2" destOrd="0" presId="urn:microsoft.com/office/officeart/2005/8/layout/lProcess3"/>
    <dgm:cxn modelId="{1B1ED24B-5E82-48FC-99A2-4DF015F14FE1}" type="presParOf" srcId="{75752CD7-E617-4430-8E80-2C60B1C641B8}" destId="{EA5E4A09-D5FF-4B72-A8A6-061C81474C42}" srcOrd="3" destOrd="0" presId="urn:microsoft.com/office/officeart/2005/8/layout/lProcess3"/>
    <dgm:cxn modelId="{D4698464-67A1-469E-A7A1-E149D1C492B5}" type="presParOf" srcId="{75752CD7-E617-4430-8E80-2C60B1C641B8}" destId="{870F9C8E-2E23-4955-A8FE-D733FC26B3F4}" srcOrd="4" destOrd="0" presId="urn:microsoft.com/office/officeart/2005/8/layout/lProcess3"/>
    <dgm:cxn modelId="{8D80BF57-0E60-4474-8559-D57F9B8A29F6}" type="presParOf" srcId="{75752CD7-E617-4430-8E80-2C60B1C641B8}" destId="{B608F9B6-A88C-4439-85E7-BB5673ABAB08}" srcOrd="5" destOrd="0" presId="urn:microsoft.com/office/officeart/2005/8/layout/lProcess3"/>
    <dgm:cxn modelId="{7EFFD48A-1CF5-4BE4-B157-5F7EE4B2F326}" type="presParOf" srcId="{75752CD7-E617-4430-8E80-2C60B1C641B8}" destId="{A2D2841A-12C6-4B07-89AC-B9CE2E3F6565}" srcOrd="6" destOrd="0" presId="urn:microsoft.com/office/officeart/2005/8/layout/lProcess3"/>
    <dgm:cxn modelId="{60E0A794-7295-4871-A00B-A1E58CDB5FA8}" type="presParOf" srcId="{75752CD7-E617-4430-8E80-2C60B1C641B8}" destId="{458F4AF0-F923-4E0F-8B5E-12ECF6000044}" srcOrd="7" destOrd="0" presId="urn:microsoft.com/office/officeart/2005/8/layout/lProcess3"/>
    <dgm:cxn modelId="{9FC236C6-79BE-4FA1-B750-FF30F881C11E}" type="presParOf" srcId="{75752CD7-E617-4430-8E80-2C60B1C641B8}" destId="{14368E33-2957-4E30-92DB-CA1803B8A334}" srcOrd="8" destOrd="0" presId="urn:microsoft.com/office/officeart/2005/8/layout/lProcess3"/>
    <dgm:cxn modelId="{AB35CE14-73D6-4C88-92C5-ADE48D47136F}" type="presParOf" srcId="{C046C6B2-7D91-4FFA-8DDC-6C8582E5325C}" destId="{37D734C0-AD2A-4049-AA82-320BB889ABD0}" srcOrd="1" destOrd="0" presId="urn:microsoft.com/office/officeart/2005/8/layout/lProcess3"/>
    <dgm:cxn modelId="{D5DA5974-0E54-4053-A0DF-2357C63FD614}" type="presParOf" srcId="{C046C6B2-7D91-4FFA-8DDC-6C8582E5325C}" destId="{D05799A2-4633-434A-8C41-B915549D3CC9}" srcOrd="2" destOrd="0" presId="urn:microsoft.com/office/officeart/2005/8/layout/lProcess3"/>
    <dgm:cxn modelId="{205BDC44-59EA-4668-8F8E-72A668A76063}" type="presParOf" srcId="{D05799A2-4633-434A-8C41-B915549D3CC9}" destId="{731901C9-3B8F-4349-9C1E-1602D58D2B62}" srcOrd="0" destOrd="0" presId="urn:microsoft.com/office/officeart/2005/8/layout/lProcess3"/>
    <dgm:cxn modelId="{D24E7EB7-D786-46F1-A49F-01DD52355700}" type="presParOf" srcId="{D05799A2-4633-434A-8C41-B915549D3CC9}" destId="{04C2C1FC-70A0-452E-8C2A-32CC58443BEE}" srcOrd="1" destOrd="0" presId="urn:microsoft.com/office/officeart/2005/8/layout/lProcess3"/>
    <dgm:cxn modelId="{DB7006FA-FDFD-4A94-93DA-EF0515F3ADE4}" type="presParOf" srcId="{D05799A2-4633-434A-8C41-B915549D3CC9}" destId="{7F37C97C-D90C-4726-8FB6-9E8270C81BBD}" srcOrd="2" destOrd="0" presId="urn:microsoft.com/office/officeart/2005/8/layout/lProcess3"/>
    <dgm:cxn modelId="{08BD8ABE-14A6-49D1-99DC-C15276176D5E}" type="presParOf" srcId="{D05799A2-4633-434A-8C41-B915549D3CC9}" destId="{AB4E58FF-0406-4CE8-90C0-C5A534A5EECF}" srcOrd="3" destOrd="0" presId="urn:microsoft.com/office/officeart/2005/8/layout/lProcess3"/>
    <dgm:cxn modelId="{80990143-0BFA-4A43-921D-979A7272FF92}" type="presParOf" srcId="{D05799A2-4633-434A-8C41-B915549D3CC9}" destId="{314ACFC5-0EC9-4FFD-9A98-698DB7B03AF7}" srcOrd="4" destOrd="0" presId="urn:microsoft.com/office/officeart/2005/8/layout/lProcess3"/>
    <dgm:cxn modelId="{70E9A8CC-A4B3-42F7-B836-A1003C7AE5FA}" type="presParOf" srcId="{D05799A2-4633-434A-8C41-B915549D3CC9}" destId="{516FD331-C70B-4ED2-91B9-38BAFE17970F}" srcOrd="5" destOrd="0" presId="urn:microsoft.com/office/officeart/2005/8/layout/lProcess3"/>
    <dgm:cxn modelId="{20AD4D25-C05A-459A-B3AC-5A5D4D99B394}" type="presParOf" srcId="{D05799A2-4633-434A-8C41-B915549D3CC9}" destId="{F67869ED-995F-4DCC-914A-D9A59AF6A5DF}" srcOrd="6" destOrd="0" presId="urn:microsoft.com/office/officeart/2005/8/layout/lProcess3"/>
    <dgm:cxn modelId="{7AEED88B-2394-48C0-9DE7-59738E2E7A33}" type="presParOf" srcId="{C046C6B2-7D91-4FFA-8DDC-6C8582E5325C}" destId="{FB60E778-4BD8-47B3-9DE1-72B53F282A78}" srcOrd="3" destOrd="0" presId="urn:microsoft.com/office/officeart/2005/8/layout/lProcess3"/>
    <dgm:cxn modelId="{7B51F59E-EEE5-4D75-B626-EC9E48F012E3}" type="presParOf" srcId="{C046C6B2-7D91-4FFA-8DDC-6C8582E5325C}" destId="{52C7B60D-769F-4DD0-8541-1C412FB2C0EA}" srcOrd="4" destOrd="0" presId="urn:microsoft.com/office/officeart/2005/8/layout/lProcess3"/>
    <dgm:cxn modelId="{57A7DCCC-4814-4739-9ABA-74C7AD186D9B}" type="presParOf" srcId="{52C7B60D-769F-4DD0-8541-1C412FB2C0EA}" destId="{2C70F968-C389-4141-BF63-0941C42ACE39}" srcOrd="0" destOrd="0" presId="urn:microsoft.com/office/officeart/2005/8/layout/lProcess3"/>
    <dgm:cxn modelId="{137308C9-A105-44F8-BCB7-BD596D90083C}" type="presParOf" srcId="{52C7B60D-769F-4DD0-8541-1C412FB2C0EA}" destId="{2C7CC87A-CA92-4D2E-A947-FA16557BD52F}" srcOrd="1" destOrd="0" presId="urn:microsoft.com/office/officeart/2005/8/layout/lProcess3"/>
    <dgm:cxn modelId="{92656E4E-173B-4100-A343-510F8780FB48}" type="presParOf" srcId="{52C7B60D-769F-4DD0-8541-1C412FB2C0EA}" destId="{CB5DC610-6E29-4105-8314-F6861379D236}" srcOrd="2" destOrd="0" presId="urn:microsoft.com/office/officeart/2005/8/layout/lProcess3"/>
    <dgm:cxn modelId="{EC893DF9-89DE-4D24-92E9-65B02DCAE1FE}" type="presParOf" srcId="{52C7B60D-769F-4DD0-8541-1C412FB2C0EA}" destId="{93AB4F44-788D-4B9B-944F-DDE545BA45F3}" srcOrd="3" destOrd="0" presId="urn:microsoft.com/office/officeart/2005/8/layout/lProcess3"/>
    <dgm:cxn modelId="{CAD139C9-1DF5-4726-B2F5-8BB84E6A7B7C}" type="presParOf" srcId="{52C7B60D-769F-4DD0-8541-1C412FB2C0EA}" destId="{A93D8EBA-BF72-4EFA-93BE-ECA3A9F6C539}" srcOrd="4" destOrd="0" presId="urn:microsoft.com/office/officeart/2005/8/layout/lProcess3"/>
    <dgm:cxn modelId="{23B99206-2591-46A9-9EE4-8372990A93F5}" type="presParOf" srcId="{52C7B60D-769F-4DD0-8541-1C412FB2C0EA}" destId="{17A069E4-2175-446A-A632-6D69C5D873B2}" srcOrd="5" destOrd="0" presId="urn:microsoft.com/office/officeart/2005/8/layout/lProcess3"/>
    <dgm:cxn modelId="{DD3AE3DC-BFA0-45C8-B8F7-878B1DF891A0}" type="presParOf" srcId="{52C7B60D-769F-4DD0-8541-1C412FB2C0EA}" destId="{9730F7EE-F423-4949-B2FA-817E0AAE759A}" srcOrd="6" destOrd="0" presId="urn:microsoft.com/office/officeart/2005/8/layout/lProcess3"/>
    <dgm:cxn modelId="{82674272-4099-48CE-BD12-1E78F439484D}" type="presParOf" srcId="{52C7B60D-769F-4DD0-8541-1C412FB2C0EA}" destId="{7AD6EFC9-018A-44D2-96C9-79BD65C60A4E}" srcOrd="7" destOrd="0" presId="urn:microsoft.com/office/officeart/2005/8/layout/lProcess3"/>
    <dgm:cxn modelId="{65E3573E-18E6-4D44-B2E6-69460253FA42}" type="presParOf" srcId="{52C7B60D-769F-4DD0-8541-1C412FB2C0EA}" destId="{ABC605B4-EC86-4912-B3BC-A5B1F6AEFD40}" srcOrd="8" destOrd="0" presId="urn:microsoft.com/office/officeart/2005/8/layout/lProcess3"/>
    <dgm:cxn modelId="{1D0B368F-0F2F-4809-9E07-CF7E520F015B}" type="presParOf" srcId="{52C7B60D-769F-4DD0-8541-1C412FB2C0EA}" destId="{3B38F2C5-DF2C-4CC8-A2D5-7D3E4C61BEC6}" srcOrd="9" destOrd="0" presId="urn:microsoft.com/office/officeart/2005/8/layout/lProcess3"/>
    <dgm:cxn modelId="{1AE9920E-F2E4-4F6B-BFB2-9614C22E60E1}" type="presParOf" srcId="{52C7B60D-769F-4DD0-8541-1C412FB2C0EA}" destId="{5DA4E7AD-7D34-4F27-8C68-0F1EE0C233C6}" srcOrd="10" destOrd="0" presId="urn:microsoft.com/office/officeart/2005/8/layout/lProcess3"/>
    <dgm:cxn modelId="{0BB71371-A84F-4301-B275-6EC5A1C9B61A}" type="presParOf" srcId="{C046C6B2-7D91-4FFA-8DDC-6C8582E5325C}" destId="{8A2DB5B9-BC29-4766-B1EF-48542E888567}" srcOrd="5" destOrd="0" presId="urn:microsoft.com/office/officeart/2005/8/layout/lProcess3"/>
    <dgm:cxn modelId="{C860FEE5-6D92-4F05-B999-9480C16B8853}" type="presParOf" srcId="{C046C6B2-7D91-4FFA-8DDC-6C8582E5325C}" destId="{3A0930D7-1BB2-46C7-A07F-A7C907EC1153}" srcOrd="6" destOrd="0" presId="urn:microsoft.com/office/officeart/2005/8/layout/lProcess3"/>
    <dgm:cxn modelId="{DB3AB2C6-8D2B-475C-ACEE-B456B8FFDD4C}" type="presParOf" srcId="{3A0930D7-1BB2-46C7-A07F-A7C907EC1153}" destId="{59E286B5-F4C7-48BA-A3A9-18193139175E}" srcOrd="0" destOrd="0" presId="urn:microsoft.com/office/officeart/2005/8/layout/lProcess3"/>
    <dgm:cxn modelId="{FBF919DB-93B8-43BF-BA35-22470E1334C0}" type="presParOf" srcId="{3A0930D7-1BB2-46C7-A07F-A7C907EC1153}" destId="{AC13524B-D9F8-4628-BB5F-950C0CD06156}" srcOrd="1" destOrd="0" presId="urn:microsoft.com/office/officeart/2005/8/layout/lProcess3"/>
    <dgm:cxn modelId="{D54160D4-2E93-4771-A9FE-4BD6511A9BD2}" type="presParOf" srcId="{3A0930D7-1BB2-46C7-A07F-A7C907EC1153}" destId="{E25C6DBD-6BC2-41D7-B33B-F61C75AEAD7E}" srcOrd="2" destOrd="0" presId="urn:microsoft.com/office/officeart/2005/8/layout/lProcess3"/>
    <dgm:cxn modelId="{563A72C5-D1AD-4890-B267-45F70884D055}" type="presParOf" srcId="{3A0930D7-1BB2-46C7-A07F-A7C907EC1153}" destId="{8B50510D-93F1-4827-B14F-DA4ED69A0312}" srcOrd="3" destOrd="0" presId="urn:microsoft.com/office/officeart/2005/8/layout/lProcess3"/>
    <dgm:cxn modelId="{4647049B-8D48-437F-B208-B6CE7FA43133}" type="presParOf" srcId="{3A0930D7-1BB2-46C7-A07F-A7C907EC1153}" destId="{77777FE1-2BC3-4A85-BE56-9687DB00E3E2}" srcOrd="4" destOrd="0" presId="urn:microsoft.com/office/officeart/2005/8/layout/lProcess3"/>
    <dgm:cxn modelId="{890F7A92-D4FB-40BE-9A97-D0AA1B58A4C3}" type="presParOf" srcId="{3A0930D7-1BB2-46C7-A07F-A7C907EC1153}" destId="{6004B54B-FE12-436A-930B-9905CA99CCFC}" srcOrd="5" destOrd="0" presId="urn:microsoft.com/office/officeart/2005/8/layout/lProcess3"/>
    <dgm:cxn modelId="{EEBCD260-58CD-4ABD-99C2-BEE10128DEA7}" type="presParOf" srcId="{3A0930D7-1BB2-46C7-A07F-A7C907EC1153}" destId="{F46144CF-C602-4D3A-B51E-6EA986475608}" srcOrd="6" destOrd="0" presId="urn:microsoft.com/office/officeart/2005/8/layout/lProcess3"/>
    <dgm:cxn modelId="{FCF4A823-3CF6-4927-9FB8-4E15A1865707}" type="presParOf" srcId="{3A0930D7-1BB2-46C7-A07F-A7C907EC1153}" destId="{3A51D55C-6CED-4DC8-9A53-FE6329438821}" srcOrd="7" destOrd="0" presId="urn:microsoft.com/office/officeart/2005/8/layout/lProcess3"/>
    <dgm:cxn modelId="{6C60C51E-36FE-45CA-BCC1-6CCE67F15F38}" type="presParOf" srcId="{3A0930D7-1BB2-46C7-A07F-A7C907EC1153}" destId="{0BAD9F69-6766-4C89-91A1-AFC687F174D6}" srcOrd="8" destOrd="0" presId="urn:microsoft.com/office/officeart/2005/8/layout/lProcess3"/>
    <dgm:cxn modelId="{AE520498-589D-446D-A652-552A50D610A5}" type="presParOf" srcId="{C046C6B2-7D91-4FFA-8DDC-6C8582E5325C}" destId="{03ED53C0-DE77-4133-95B0-4AD629D56848}" srcOrd="7" destOrd="0" presId="urn:microsoft.com/office/officeart/2005/8/layout/lProcess3"/>
    <dgm:cxn modelId="{984C899D-5F04-41E0-9268-E26D73B8A6E4}" type="presParOf" srcId="{C046C6B2-7D91-4FFA-8DDC-6C8582E5325C}" destId="{BC4B432E-B87C-4C4D-93B5-4FA438D9B5A3}" srcOrd="8" destOrd="0" presId="urn:microsoft.com/office/officeart/2005/8/layout/lProcess3"/>
    <dgm:cxn modelId="{314CC8E1-EB98-4F53-A06F-7376C36A3F4A}" type="presParOf" srcId="{BC4B432E-B87C-4C4D-93B5-4FA438D9B5A3}" destId="{2269FEF2-365B-422C-A51B-BEA6828B5F5F}" srcOrd="0" destOrd="0" presId="urn:microsoft.com/office/officeart/2005/8/layout/lProcess3"/>
    <dgm:cxn modelId="{38908EF7-F0F3-46CD-8927-4D062BB5138B}" type="presParOf" srcId="{BC4B432E-B87C-4C4D-93B5-4FA438D9B5A3}" destId="{65106176-C312-4B10-80DF-0B04E6F8712B}" srcOrd="1" destOrd="0" presId="urn:microsoft.com/office/officeart/2005/8/layout/lProcess3"/>
    <dgm:cxn modelId="{7FD11779-249D-4901-A1BD-583C5DFC5070}" type="presParOf" srcId="{BC4B432E-B87C-4C4D-93B5-4FA438D9B5A3}" destId="{1674380E-6833-4EB3-9B94-A0191414C09A}" srcOrd="2" destOrd="0" presId="urn:microsoft.com/office/officeart/2005/8/layout/lProcess3"/>
    <dgm:cxn modelId="{5EF37265-2760-4307-B602-20F7E4662C6A}" type="presParOf" srcId="{BC4B432E-B87C-4C4D-93B5-4FA438D9B5A3}" destId="{D3799F45-47AD-4A49-BB75-8832901824DB}" srcOrd="3" destOrd="0" presId="urn:microsoft.com/office/officeart/2005/8/layout/lProcess3"/>
    <dgm:cxn modelId="{F081517C-EDF1-41C5-B1C4-0DD82AE6D965}" type="presParOf" srcId="{BC4B432E-B87C-4C4D-93B5-4FA438D9B5A3}" destId="{AC4A4863-D9AB-4F2F-AB75-08C5A5305F6D}" srcOrd="4" destOrd="0" presId="urn:microsoft.com/office/officeart/2005/8/layout/lProcess3"/>
    <dgm:cxn modelId="{30CDE850-0767-4743-B0F8-8221C812293B}" type="presParOf" srcId="{BC4B432E-B87C-4C4D-93B5-4FA438D9B5A3}" destId="{938DF4B1-CB21-4431-BB25-DF3635748F5F}" srcOrd="5" destOrd="0" presId="urn:microsoft.com/office/officeart/2005/8/layout/lProcess3"/>
    <dgm:cxn modelId="{01533EB6-6A3C-4CC9-8720-73B26F58100A}" type="presParOf" srcId="{BC4B432E-B87C-4C4D-93B5-4FA438D9B5A3}" destId="{2CE0A8CF-1E7B-44D9-A6BD-AAC946394989}" srcOrd="6" destOrd="0" presId="urn:microsoft.com/office/officeart/2005/8/layout/lProcess3"/>
    <dgm:cxn modelId="{35FBC83F-85EA-487E-B199-FAAC8C57B99F}" type="presParOf" srcId="{BC4B432E-B87C-4C4D-93B5-4FA438D9B5A3}" destId="{C3FBF387-7D70-49ED-A1D6-6DA7EA95B209}" srcOrd="7" destOrd="0" presId="urn:microsoft.com/office/officeart/2005/8/layout/lProcess3"/>
    <dgm:cxn modelId="{3DBC9C76-ECFB-49D8-AE17-944EAB6B605A}" type="presParOf" srcId="{BC4B432E-B87C-4C4D-93B5-4FA438D9B5A3}" destId="{FE6AB8F2-BC4F-4262-99CE-A73BBD2FDC45}" srcOrd="8" destOrd="0" presId="urn:microsoft.com/office/officeart/2005/8/layout/lProcess3"/>
    <dgm:cxn modelId="{5F3C3C73-1405-442A-874B-765613C62A1A}" type="presParOf" srcId="{BC4B432E-B87C-4C4D-93B5-4FA438D9B5A3}" destId="{15249F41-1C40-414C-AF96-D6586F384B7D}" srcOrd="9" destOrd="0" presId="urn:microsoft.com/office/officeart/2005/8/layout/lProcess3"/>
    <dgm:cxn modelId="{66C73D5F-7999-4C1F-91CC-2C7639E6B72A}" type="presParOf" srcId="{BC4B432E-B87C-4C4D-93B5-4FA438D9B5A3}" destId="{9DE2DE47-1354-4AE1-BC1A-74750A6DDE6C}" srcOrd="10" destOrd="0" presId="urn:microsoft.com/office/officeart/2005/8/layout/lProcess3"/>
    <dgm:cxn modelId="{3E4BC098-8E59-4E20-B70E-648093D0092A}" type="presParOf" srcId="{C046C6B2-7D91-4FFA-8DDC-6C8582E5325C}" destId="{633769D9-5445-4F7B-BAAD-08A424E93971}" srcOrd="9" destOrd="0" presId="urn:microsoft.com/office/officeart/2005/8/layout/lProcess3"/>
    <dgm:cxn modelId="{581B9C88-7D24-46CF-A47B-26744380CFBD}" type="presParOf" srcId="{C046C6B2-7D91-4FFA-8DDC-6C8582E5325C}" destId="{28F12C2E-F810-4298-A05E-0AD948D6CB74}" srcOrd="10" destOrd="0" presId="urn:microsoft.com/office/officeart/2005/8/layout/lProcess3"/>
    <dgm:cxn modelId="{469CC5D4-73AF-44C5-A13C-B5A78A69497E}" type="presParOf" srcId="{28F12C2E-F810-4298-A05E-0AD948D6CB74}" destId="{0AA18F10-E130-44AB-8C7C-6C8DEE17E1F9}" srcOrd="0" destOrd="0" presId="urn:microsoft.com/office/officeart/2005/8/layout/lProcess3"/>
    <dgm:cxn modelId="{48859A51-60C7-4F0B-A6C5-B827A53888CA}" type="presParOf" srcId="{28F12C2E-F810-4298-A05E-0AD948D6CB74}" destId="{4108CE68-F9F9-4974-BDC1-1097AFA1C18D}" srcOrd="1" destOrd="0" presId="urn:microsoft.com/office/officeart/2005/8/layout/lProcess3"/>
    <dgm:cxn modelId="{7F2F871D-9A08-4CAA-A3E8-02DD23640C65}" type="presParOf" srcId="{28F12C2E-F810-4298-A05E-0AD948D6CB74}" destId="{209409DA-D651-4522-9318-854D7C84F8D3}" srcOrd="2" destOrd="0" presId="urn:microsoft.com/office/officeart/2005/8/layout/lProcess3"/>
    <dgm:cxn modelId="{3204393F-CCD3-4F2F-B483-53AF59F4483E}" type="presParOf" srcId="{28F12C2E-F810-4298-A05E-0AD948D6CB74}" destId="{0877CED9-1831-4E93-864E-8353EBFF1527}" srcOrd="3" destOrd="0" presId="urn:microsoft.com/office/officeart/2005/8/layout/lProcess3"/>
    <dgm:cxn modelId="{C7CA4D69-533B-4797-A813-BC2D9DF97BF3}" type="presParOf" srcId="{28F12C2E-F810-4298-A05E-0AD948D6CB74}" destId="{E063CD59-D2C3-4127-83D5-288E02DC0F38}" srcOrd="4" destOrd="0" presId="urn:microsoft.com/office/officeart/2005/8/layout/lProcess3"/>
    <dgm:cxn modelId="{8249CCD5-0861-42AE-AE9F-665E4F7E8184}" type="presParOf" srcId="{28F12C2E-F810-4298-A05E-0AD948D6CB74}" destId="{9E82D84A-A381-4221-BC87-F27D84928D73}" srcOrd="5" destOrd="0" presId="urn:microsoft.com/office/officeart/2005/8/layout/lProcess3"/>
    <dgm:cxn modelId="{48666842-C17D-4E51-8560-C36DFCBB41AF}" type="presParOf" srcId="{28F12C2E-F810-4298-A05E-0AD948D6CB74}" destId="{E428BB53-E488-44F1-8EFD-1F0C19216296}" srcOrd="6" destOrd="0" presId="urn:microsoft.com/office/officeart/2005/8/layout/lProcess3"/>
    <dgm:cxn modelId="{210181C9-BFDF-459C-A35D-815432A9CCD2}" type="presParOf" srcId="{28F12C2E-F810-4298-A05E-0AD948D6CB74}" destId="{2211C356-C2DD-495C-82F3-9A051A64A01A}" srcOrd="7" destOrd="0" presId="urn:microsoft.com/office/officeart/2005/8/layout/lProcess3"/>
    <dgm:cxn modelId="{BF29E85F-5E67-4594-A322-1E436CCA9855}" type="presParOf" srcId="{28F12C2E-F810-4298-A05E-0AD948D6CB74}" destId="{A3537CA8-810A-417E-B1FA-9EF25415064F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846" y="7"/>
            <a:ext cx="8066943" cy="75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896" y="1600206"/>
            <a:ext cx="8056904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1984" y="873458"/>
            <a:ext cx="8050343" cy="600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866682" y="6484983"/>
            <a:ext cx="1263161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0C22D5-DE5B-41E4-9790-AAD5A76E4ACE}" type="slidenum">
              <a:rPr lang="pt-BR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21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846" y="7"/>
            <a:ext cx="8066943" cy="75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896" y="1600206"/>
            <a:ext cx="8056904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1984" y="873458"/>
            <a:ext cx="8050343" cy="600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866682" y="6484983"/>
            <a:ext cx="1263161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0C22D5-DE5B-41E4-9790-AAD5A76E4ACE}" type="slidenum">
              <a:rPr lang="pt-BR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2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846" y="7"/>
            <a:ext cx="8066943" cy="75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896" y="1600206"/>
            <a:ext cx="8056904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1984" y="873458"/>
            <a:ext cx="8050343" cy="600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866682" y="6484983"/>
            <a:ext cx="1263161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0C22D5-DE5B-41E4-9790-AAD5A76E4ACE}" type="slidenum">
              <a:rPr lang="pt-BR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83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846" y="7"/>
            <a:ext cx="8066943" cy="75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896" y="1600206"/>
            <a:ext cx="8056904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1984" y="873458"/>
            <a:ext cx="8050343" cy="600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866682" y="6484983"/>
            <a:ext cx="1263161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0C22D5-DE5B-41E4-9790-AAD5A76E4ACE}" type="slidenum">
              <a:rPr lang="pt-BR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6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846" y="7"/>
            <a:ext cx="8066943" cy="75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896" y="1600206"/>
            <a:ext cx="8056904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1984" y="873458"/>
            <a:ext cx="8050343" cy="600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866682" y="6484983"/>
            <a:ext cx="1263161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0C22D5-DE5B-41E4-9790-AAD5A76E4ACE}" type="slidenum">
              <a:rPr lang="pt-BR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14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Somente título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866682" y="6484983"/>
            <a:ext cx="1263161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0C22D5-DE5B-41E4-9790-AAD5A76E4ACE}" type="slidenum">
              <a:rPr lang="pt-BR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85" y="273603"/>
            <a:ext cx="791949" cy="337378"/>
          </a:xfrm>
          <a:prstGeom prst="rect">
            <a:avLst/>
          </a:prstGeom>
        </p:spPr>
      </p:pic>
      <p:grpSp>
        <p:nvGrpSpPr>
          <p:cNvPr id="4" name="Agrupar 3"/>
          <p:cNvGrpSpPr/>
          <p:nvPr userDrawn="1"/>
        </p:nvGrpSpPr>
        <p:grpSpPr>
          <a:xfrm>
            <a:off x="-928" y="1"/>
            <a:ext cx="9130771" cy="6850107"/>
            <a:chOff x="-1237" y="0"/>
            <a:chExt cx="12174361" cy="6850107"/>
          </a:xfrm>
        </p:grpSpPr>
        <p:pic>
          <p:nvPicPr>
            <p:cNvPr id="2" name="Imagem 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37" y="0"/>
              <a:ext cx="12174361" cy="6850107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 userDrawn="1"/>
          </p:nvSpPr>
          <p:spPr>
            <a:xfrm>
              <a:off x="1244600" y="4114800"/>
              <a:ext cx="9766300" cy="129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 b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34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pgsskroton.com.br/eac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hyperlink" Target="http://www.pgsskroton.com.br/seer/index.php/JHealthSci" TargetMode="External"/><Relationship Id="rId5" Type="http://schemas.openxmlformats.org/officeDocument/2006/relationships/image" Target="../media/image29.jpeg"/><Relationship Id="rId10" Type="http://schemas.openxmlformats.org/officeDocument/2006/relationships/hyperlink" Target="http://www.pgsskroton.com.br/seer/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rio.jungbeck@kroton.com.br" TargetMode="External"/><Relationship Id="rId2" Type="http://schemas.openxmlformats.org/officeDocument/2006/relationships/hyperlink" Target="mailto:helio.suguimoto@kroton.com.br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samira.Kfouri@unopar.br" TargetMode="External"/><Relationship Id="rId5" Type="http://schemas.openxmlformats.org/officeDocument/2006/relationships/hyperlink" Target="mailto:bruno@unopar.br" TargetMode="External"/><Relationship Id="rId4" Type="http://schemas.openxmlformats.org/officeDocument/2006/relationships/hyperlink" Target="mailto:melina@unopar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Planilha_do_Microsoft_Excel3.xlsx"/><Relationship Id="rId3" Type="http://schemas.openxmlformats.org/officeDocument/2006/relationships/package" Target="../embeddings/Planilha_do_Microsoft_Excel1.xlsx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Planilha_do_Microsoft_Excel2.xlsx"/><Relationship Id="rId4" Type="http://schemas.openxmlformats.org/officeDocument/2006/relationships/image" Target="../media/image7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17112"/>
            <a:ext cx="2445586" cy="125636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286000" y="273650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600" b="1" kern="0" dirty="0">
                <a:solidFill>
                  <a:srgbClr val="2E75B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PIC – EAD: UM MODELO DE INICIAÇÃO CIENTÍFICA PARA EAD</a:t>
            </a:r>
            <a:endParaRPr lang="pt-BR" sz="36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48264" y="4725144"/>
            <a:ext cx="2334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Hélio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Suguimoto</a:t>
            </a: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Bruno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Scaramuzza</a:t>
            </a: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Mario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Jungbeck</a:t>
            </a: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Melina Klaus</a:t>
            </a:r>
          </a:p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Samira Kfouri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827" y="1496272"/>
            <a:ext cx="1740345" cy="11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498"/>
            <a:ext cx="3918567" cy="184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41" y="1937744"/>
            <a:ext cx="3338945" cy="171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 flipH="1">
            <a:off x="2030107" y="1307299"/>
            <a:ext cx="2784764" cy="56169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95250" algn="ctr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1400" b="1" dirty="0" smtClean="0">
                <a:latin typeface="+mj-lt"/>
              </a:rPr>
              <a:t>1º Workshop PIC EAD</a:t>
            </a:r>
          </a:p>
          <a:p>
            <a:pPr marL="95250" algn="ctr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1400" b="1" dirty="0" smtClean="0">
                <a:latin typeface="+mj-lt"/>
              </a:rPr>
              <a:t>16/05/2017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8" y="4300353"/>
            <a:ext cx="8252988" cy="203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 flipH="1">
            <a:off x="3520955" y="4268640"/>
            <a:ext cx="1809061" cy="56169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95250" algn="ctr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1400" b="1" dirty="0" smtClean="0">
                <a:latin typeface="+mj-lt"/>
              </a:rPr>
              <a:t>2º Workshop PIC EAD</a:t>
            </a:r>
          </a:p>
          <a:p>
            <a:pPr marL="95250" algn="ctr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1400" b="1" dirty="0" smtClean="0">
                <a:latin typeface="+mj-lt"/>
              </a:rPr>
              <a:t>29/06/2017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506501" y="190596"/>
            <a:ext cx="6616739" cy="461665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95250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400" b="1" cap="small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Workshop com os docentes dos projetos do PIC EAD</a:t>
            </a:r>
          </a:p>
        </p:txBody>
      </p:sp>
    </p:spTree>
    <p:extLst>
      <p:ext uri="{BB962C8B-B14F-4D97-AF65-F5344CB8AC3E}">
        <p14:creationId xmlns:p14="http://schemas.microsoft.com/office/powerpoint/2010/main" val="22820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64" y="1253792"/>
            <a:ext cx="2457559" cy="121221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91523" y="3154344"/>
            <a:ext cx="8423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Open Sans"/>
              </a:rPr>
              <a:t>Canal</a:t>
            </a:r>
            <a:r>
              <a:rPr lang="pt-BR" dirty="0" smtClean="0">
                <a:latin typeface="Open Sans"/>
              </a:rPr>
              <a:t> </a:t>
            </a:r>
            <a:r>
              <a:rPr lang="pt-BR" dirty="0">
                <a:latin typeface="Open Sans"/>
              </a:rPr>
              <a:t>de disseminação de informações científicas produzidas por pesquisadores e </a:t>
            </a:r>
            <a:r>
              <a:rPr lang="pt-BR" dirty="0" smtClean="0">
                <a:latin typeface="Open Sans"/>
              </a:rPr>
              <a:t>alunos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Open Sans"/>
              </a:rPr>
              <a:t>Os trabalhos apresentados são publicados nos Anais do Eventos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99042" y="2455944"/>
            <a:ext cx="7049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Encontro de Atividades Científicas-EAC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44870" y="4178252"/>
            <a:ext cx="6096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100% online: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Inscrição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pela internet;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gratuito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trabalhos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online;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Certificação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trabalhos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apresentados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trabalhos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Anais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33472" y="6223944"/>
            <a:ext cx="4673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u="sng" dirty="0">
                <a:solidFill>
                  <a:schemeClr val="accent5"/>
                </a:solidFill>
              </a:rPr>
              <a:t>http://pgsskroton.com.br/eac/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23" y="758719"/>
            <a:ext cx="1124829" cy="1143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533472" y="1091977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Onde</a:t>
            </a:r>
            <a:r>
              <a:rPr lang="en-US" sz="3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publicar</a:t>
            </a:r>
            <a:r>
              <a:rPr lang="en-US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?</a:t>
            </a:r>
            <a:endParaRPr lang="pt-BR" sz="3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F73F-A45F-4745-9C33-CFAD99A2202D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12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96" y="906008"/>
            <a:ext cx="5279306" cy="392793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783" y="3345337"/>
            <a:ext cx="3811099" cy="15717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783" y="4917068"/>
            <a:ext cx="3811099" cy="138785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309" y="2878835"/>
            <a:ext cx="2042046" cy="466502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V="1">
            <a:off x="4445000" y="4690533"/>
            <a:ext cx="821267" cy="4148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7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8" y="3853730"/>
            <a:ext cx="942641" cy="1275008"/>
          </a:xfrm>
          <a:prstGeom prst="rect">
            <a:avLst/>
          </a:prstGeom>
          <a:ln w="3175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Jornal Internacional de Estudos em Educação Matemát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7" y="1989262"/>
            <a:ext cx="1322250" cy="64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abeçalho da pág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44" y="1953973"/>
            <a:ext cx="1654241" cy="71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abeçalho da pág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65" y="4188207"/>
            <a:ext cx="1580387" cy="737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90" y="1535213"/>
            <a:ext cx="838421" cy="127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1344" y="3826000"/>
            <a:ext cx="832787" cy="1252673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83" y="1552269"/>
            <a:ext cx="838099" cy="127772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17" y="1525047"/>
            <a:ext cx="785282" cy="129235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5394088" y="4152973"/>
            <a:ext cx="3694866" cy="138499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prstClr val="black"/>
                </a:solidFill>
              </a:rPr>
              <a:t>Artigos em sistema open </a:t>
            </a:r>
            <a:r>
              <a:rPr lang="pt-BR" sz="1200" dirty="0" err="1">
                <a:solidFill>
                  <a:prstClr val="black"/>
                </a:solidFill>
              </a:rPr>
              <a:t>access</a:t>
            </a:r>
            <a:r>
              <a:rPr lang="pt-BR" sz="1200" dirty="0">
                <a:solidFill>
                  <a:prstClr val="black"/>
                </a:solidFill>
              </a:rPr>
              <a:t>; 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prstClr val="black"/>
                </a:solidFill>
              </a:rPr>
              <a:t>Base de Dados: </a:t>
            </a:r>
            <a:r>
              <a:rPr lang="pt-BR" sz="1200" dirty="0" err="1">
                <a:solidFill>
                  <a:prstClr val="black"/>
                </a:solidFill>
              </a:rPr>
              <a:t>Cinahl</a:t>
            </a:r>
            <a:r>
              <a:rPr lang="pt-BR" sz="1200" dirty="0">
                <a:solidFill>
                  <a:prstClr val="black"/>
                </a:solidFill>
              </a:rPr>
              <a:t>; CAB, Lilacs, DOAJ, BVS, </a:t>
            </a:r>
            <a:r>
              <a:rPr lang="pt-BR" sz="1200" dirty="0" err="1">
                <a:solidFill>
                  <a:prstClr val="black"/>
                </a:solidFill>
              </a:rPr>
              <a:t>Latindex</a:t>
            </a:r>
            <a:r>
              <a:rPr lang="pt-BR" sz="1200" dirty="0">
                <a:solidFill>
                  <a:prstClr val="black"/>
                </a:solidFill>
              </a:rPr>
              <a:t>, Portal Capes, etc</a:t>
            </a:r>
            <a:r>
              <a:rPr lang="pt-BR" sz="1200" dirty="0" smtClean="0">
                <a:solidFill>
                  <a:prstClr val="black"/>
                </a:solidFill>
              </a:rPr>
              <a:t>.;</a:t>
            </a:r>
            <a:endParaRPr lang="pt-BR" sz="1200" dirty="0">
              <a:solidFill>
                <a:prstClr val="black"/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prstClr val="black"/>
                </a:solidFill>
              </a:rPr>
              <a:t>Digital </a:t>
            </a:r>
            <a:r>
              <a:rPr lang="pt-BR" sz="1200" dirty="0" err="1">
                <a:solidFill>
                  <a:prstClr val="black"/>
                </a:solidFill>
              </a:rPr>
              <a:t>Object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200" dirty="0" err="1">
                <a:solidFill>
                  <a:prstClr val="black"/>
                </a:solidFill>
              </a:rPr>
              <a:t>Identifier</a:t>
            </a:r>
            <a:r>
              <a:rPr lang="pt-BR" sz="1200" dirty="0">
                <a:solidFill>
                  <a:prstClr val="black"/>
                </a:solidFill>
              </a:rPr>
              <a:t> – </a:t>
            </a:r>
            <a:r>
              <a:rPr lang="pt-BR" sz="1200" dirty="0" smtClean="0">
                <a:solidFill>
                  <a:prstClr val="black"/>
                </a:solidFill>
              </a:rPr>
              <a:t>DOI;</a:t>
            </a:r>
            <a:endParaRPr lang="pt-BR" sz="1200" dirty="0">
              <a:solidFill>
                <a:prstClr val="black"/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prstClr val="black"/>
                </a:solidFill>
              </a:rPr>
              <a:t>240 </a:t>
            </a:r>
            <a:r>
              <a:rPr lang="pt-BR" sz="1200" dirty="0">
                <a:solidFill>
                  <a:prstClr val="black"/>
                </a:solidFill>
              </a:rPr>
              <a:t>edições; 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prstClr val="black"/>
                </a:solidFill>
              </a:rPr>
              <a:t>2.400</a:t>
            </a:r>
            <a:r>
              <a:rPr lang="pt-BR" sz="1200" b="1" dirty="0" smtClean="0">
                <a:solidFill>
                  <a:prstClr val="black"/>
                </a:solidFill>
              </a:rPr>
              <a:t> </a:t>
            </a:r>
            <a:r>
              <a:rPr lang="pt-BR" sz="1200" dirty="0">
                <a:solidFill>
                  <a:prstClr val="black"/>
                </a:solidFill>
              </a:rPr>
              <a:t>artigos publicados;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prstClr val="black"/>
                </a:solidFill>
              </a:rPr>
              <a:t>Disponível em: h</a:t>
            </a:r>
            <a:r>
              <a:rPr lang="pt-BR" sz="1200" dirty="0">
                <a:solidFill>
                  <a:prstClr val="black"/>
                </a:solidFill>
                <a:hlinkClick r:id="rId10"/>
              </a:rPr>
              <a:t>ttp://www.pgsskroton.com.br/seer/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890671" y="2834048"/>
            <a:ext cx="15852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2000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smtClean="0">
                <a:solidFill>
                  <a:prstClr val="black"/>
                </a:solidFill>
              </a:rPr>
              <a:t>V.18 N.38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 smtClean="0">
                <a:solidFill>
                  <a:srgbClr val="4472C4"/>
                </a:solidFill>
              </a:rPr>
              <a:t>B2</a:t>
            </a:r>
            <a:endParaRPr lang="pt-BR" sz="1500" b="1" dirty="0">
              <a:solidFill>
                <a:srgbClr val="4472C4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89974" y="5108505"/>
            <a:ext cx="15237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2006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V.11 N.11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4472C4"/>
                </a:solidFill>
              </a:rPr>
              <a:t>B5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56017" y="2850474"/>
            <a:ext cx="13935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1997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V.20 N.25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0070C0"/>
                </a:solidFill>
              </a:rPr>
              <a:t>B3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35240" y="2857924"/>
            <a:ext cx="15858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2009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V.9 N.19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0070C0"/>
                </a:solidFill>
              </a:rPr>
              <a:t>A2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366972" y="2827391"/>
            <a:ext cx="14458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2009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V.8 N.14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4472C4"/>
                </a:solidFill>
              </a:rPr>
              <a:t>B4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689617" y="5159745"/>
            <a:ext cx="141352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2009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V.8 N.14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4472C4"/>
                </a:solidFill>
              </a:rPr>
              <a:t>B5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52944" y="5202733"/>
            <a:ext cx="14458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1997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V.20 N.25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4472C4"/>
                </a:solidFill>
              </a:rPr>
              <a:t>B4</a:t>
            </a:r>
          </a:p>
        </p:txBody>
      </p:sp>
      <p:pic>
        <p:nvPicPr>
          <p:cNvPr id="21" name="Imagem 20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05" y="1544938"/>
            <a:ext cx="834028" cy="126481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aixaDeTexto 21"/>
          <p:cNvSpPr txBox="1"/>
          <p:nvPr/>
        </p:nvSpPr>
        <p:spPr>
          <a:xfrm>
            <a:off x="3206741" y="2804308"/>
            <a:ext cx="1614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b="1" dirty="0">
                <a:solidFill>
                  <a:prstClr val="black"/>
                </a:solidFill>
              </a:rPr>
              <a:t>Início 1999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b="1" dirty="0" smtClean="0">
                <a:solidFill>
                  <a:prstClr val="black"/>
                </a:solidFill>
              </a:rPr>
              <a:t>V.19 N.47</a:t>
            </a:r>
            <a:endParaRPr lang="pt-BR" sz="135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4472C4"/>
                </a:solidFill>
              </a:rPr>
              <a:t>B3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08" y="3840744"/>
            <a:ext cx="904365" cy="127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1451194" y="5146399"/>
            <a:ext cx="12955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1997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V.20 N.22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4472C4"/>
                </a:solidFill>
              </a:rPr>
              <a:t>B5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909776" y="2826731"/>
            <a:ext cx="167266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1999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V.17 N.23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4472C4"/>
                </a:solidFill>
              </a:rPr>
              <a:t>B4</a:t>
            </a: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384175" y="617257"/>
            <a:ext cx="8727879" cy="5443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5pPr>
            <a:lvl6pPr marL="342923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6pPr>
            <a:lvl7pPr marL="685844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7pPr>
            <a:lvl8pPr marL="1028764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8pPr>
            <a:lvl9pPr marL="1371686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cap="small" dirty="0">
                <a:solidFill>
                  <a:srgbClr val="000066"/>
                </a:solidFill>
              </a:rPr>
              <a:t>Revistas </a:t>
            </a:r>
            <a:r>
              <a:rPr lang="pt-BR" sz="2400" b="1" cap="small" dirty="0" smtClean="0">
                <a:solidFill>
                  <a:srgbClr val="000066"/>
                </a:solidFill>
              </a:rPr>
              <a:t>Científicas </a:t>
            </a:r>
            <a:r>
              <a:rPr lang="pt-BR" sz="2400" b="1" cap="small" dirty="0" err="1" smtClean="0">
                <a:solidFill>
                  <a:srgbClr val="000066"/>
                </a:solidFill>
              </a:rPr>
              <a:t>Kroton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F73F-A45F-4745-9C33-CFAD99A2202D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14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22" y="1202266"/>
            <a:ext cx="8079208" cy="4947180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685800" y="5562600"/>
            <a:ext cx="169333" cy="177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57322" y="1380067"/>
            <a:ext cx="8079208" cy="160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0" dirty="0" smtClean="0">
              <a:latin typeface="+mj-lt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 flipV="1">
            <a:off x="3048000" y="2937933"/>
            <a:ext cx="491067" cy="270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7018867" y="3416299"/>
            <a:ext cx="347133" cy="293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-91349" y="170216"/>
            <a:ext cx="8727879" cy="5443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5pPr>
            <a:lvl6pPr marL="342923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6pPr>
            <a:lvl7pPr marL="685844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7pPr>
            <a:lvl8pPr marL="1028764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8pPr>
            <a:lvl9pPr marL="1371686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cap="small" dirty="0">
                <a:solidFill>
                  <a:srgbClr val="000066"/>
                </a:solidFill>
              </a:rPr>
              <a:t>Revistas </a:t>
            </a:r>
            <a:r>
              <a:rPr lang="pt-BR" sz="2400" b="1" cap="small" dirty="0" smtClean="0">
                <a:solidFill>
                  <a:srgbClr val="000066"/>
                </a:solidFill>
              </a:rPr>
              <a:t>Científicas </a:t>
            </a:r>
            <a:r>
              <a:rPr lang="pt-BR" sz="2400" b="1" cap="small" dirty="0" err="1" smtClean="0">
                <a:solidFill>
                  <a:srgbClr val="000066"/>
                </a:solidFill>
              </a:rPr>
              <a:t>Kroton</a:t>
            </a:r>
            <a:r>
              <a:rPr lang="pt-BR" sz="2400" b="1" cap="small" dirty="0" smtClean="0">
                <a:solidFill>
                  <a:srgbClr val="000066"/>
                </a:solidFill>
              </a:rPr>
              <a:t> (Exemplo)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37257"/>
            <a:ext cx="2445586" cy="1256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132856"/>
            <a:ext cx="1740345" cy="114572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97106" y="4941168"/>
            <a:ext cx="3970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OBRIGADA!!!!!</a:t>
            </a:r>
            <a:endParaRPr lang="pt-BR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C22D5-DE5B-41E4-9790-AAD5A76E4ACE}" type="slidenum">
              <a:rPr lang="pt-BR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16</a:t>
            </a:fld>
            <a:endParaRPr lang="pt-BR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78667" y="4461933"/>
            <a:ext cx="4252630" cy="2908489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95250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Contato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</a:t>
            </a:r>
            <a:endParaRPr lang="en-US" sz="2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95250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2"/>
              </a:rPr>
              <a:t>helio.suguimoto@kroton.com.br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95250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3"/>
              </a:rPr>
              <a:t>mario.jungbeck@kroton.com.br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pPr marL="95250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4"/>
              </a:rPr>
              <a:t>melina@unopar.br</a:t>
            </a:r>
            <a:endParaRPr lang="en-US" sz="2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95250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5"/>
              </a:rPr>
              <a:t>bruno@unopar.br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95250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6"/>
              </a:rPr>
              <a:t>s</a:t>
            </a:r>
            <a:r>
              <a:rPr 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6"/>
              </a:rPr>
              <a:t>amira.Kfouri@unopar.br</a:t>
            </a:r>
            <a:r>
              <a:rPr 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pPr marL="95250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pt-BR" sz="2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98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17112"/>
            <a:ext cx="2445586" cy="1256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0090"/>
            <a:ext cx="1740345" cy="114572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55776" y="1484784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5"/>
                </a:solidFill>
              </a:rPr>
              <a:t>Exigências</a:t>
            </a:r>
            <a:r>
              <a:rPr lang="en-US" sz="3200" b="1" dirty="0" smtClean="0">
                <a:solidFill>
                  <a:schemeClr val="accent5"/>
                </a:solidFill>
              </a:rPr>
              <a:t>  </a:t>
            </a:r>
            <a:r>
              <a:rPr lang="en-US" sz="3200" b="1" dirty="0" err="1" smtClean="0">
                <a:solidFill>
                  <a:schemeClr val="accent5"/>
                </a:solidFill>
              </a:rPr>
              <a:t>Legais</a:t>
            </a:r>
            <a:r>
              <a:rPr lang="en-US" sz="3200" b="1" dirty="0" smtClean="0">
                <a:solidFill>
                  <a:schemeClr val="accent5"/>
                </a:solidFill>
              </a:rPr>
              <a:t> para </a:t>
            </a:r>
            <a:r>
              <a:rPr lang="en-US" sz="3200" b="1" dirty="0" err="1" smtClean="0">
                <a:solidFill>
                  <a:schemeClr val="accent5"/>
                </a:solidFill>
              </a:rPr>
              <a:t>Universidade</a:t>
            </a:r>
            <a:endParaRPr lang="pt-BR" sz="3200" dirty="0">
              <a:solidFill>
                <a:srgbClr val="FF0000"/>
              </a:solidFill>
            </a:endParaRPr>
          </a:p>
          <a:p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2015716" y="2591051"/>
            <a:ext cx="5688632" cy="39395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LDB – Lei de </a:t>
            </a:r>
            <a:r>
              <a:rPr lang="en-US" sz="2000" b="1" dirty="0" err="1" smtClean="0"/>
              <a:t>Diretrizes</a:t>
            </a:r>
            <a:r>
              <a:rPr lang="en-US" sz="2000" b="1" dirty="0" smtClean="0"/>
              <a:t> e Bases da Ed. </a:t>
            </a:r>
            <a:r>
              <a:rPr lang="en-US" sz="2000" b="1" dirty="0" err="1" smtClean="0"/>
              <a:t>Nacional</a:t>
            </a:r>
            <a:r>
              <a:rPr lang="en-US" sz="2000" b="1" dirty="0" smtClean="0"/>
              <a:t>, Lei 9.394, 20/12/1996</a:t>
            </a:r>
          </a:p>
          <a:p>
            <a:endParaRPr lang="pt-BR" sz="2000" b="1" dirty="0" smtClean="0"/>
          </a:p>
          <a:p>
            <a:r>
              <a:rPr lang="pt-BR" sz="2000" dirty="0" smtClean="0"/>
              <a:t>Art</a:t>
            </a:r>
            <a:r>
              <a:rPr lang="pt-BR" sz="2000" dirty="0"/>
              <a:t>. 52. </a:t>
            </a:r>
            <a:r>
              <a:rPr lang="pt-BR" sz="2000" b="1" u="sng" dirty="0"/>
              <a:t>As universidades </a:t>
            </a:r>
            <a:r>
              <a:rPr lang="pt-BR" sz="2000" dirty="0"/>
              <a:t>são instituições </a:t>
            </a:r>
            <a:r>
              <a:rPr lang="pt-BR" sz="2000" dirty="0" err="1"/>
              <a:t>pluridisciplinares</a:t>
            </a:r>
            <a:r>
              <a:rPr lang="pt-BR" sz="2000" dirty="0"/>
              <a:t> de formação dos quadros profissionais de nível superior, </a:t>
            </a:r>
            <a:r>
              <a:rPr lang="pt-BR" sz="2000" b="1" u="sng" dirty="0"/>
              <a:t>de pesquisa</a:t>
            </a:r>
            <a:r>
              <a:rPr lang="pt-BR" sz="2000" dirty="0"/>
              <a:t>, de extensão e de domínio e cultivo do saber humano, que se caracterizam por: </a:t>
            </a:r>
            <a:endParaRPr lang="pt-BR" sz="2000" dirty="0" smtClean="0"/>
          </a:p>
          <a:p>
            <a:endParaRPr lang="pt-BR" dirty="0"/>
          </a:p>
          <a:p>
            <a:r>
              <a:rPr lang="pt-BR" dirty="0" smtClean="0"/>
              <a:t>I </a:t>
            </a:r>
            <a:r>
              <a:rPr lang="pt-BR" dirty="0"/>
              <a:t>– </a:t>
            </a:r>
            <a:r>
              <a:rPr lang="pt-BR" u="sng" dirty="0"/>
              <a:t>produção intelectual institucionalizada </a:t>
            </a:r>
            <a:r>
              <a:rPr lang="pt-BR" dirty="0"/>
              <a:t>mediante o estudo sistemático dos temas e problemas mais relevantes, tanto do ponto de vista científico e cultural, quanto regional e nacional</a:t>
            </a:r>
            <a:r>
              <a:rPr lang="pt-BR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29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6"/>
          <p:cNvSpPr>
            <a:spLocks noChangeArrowheads="1"/>
          </p:cNvSpPr>
          <p:nvPr/>
        </p:nvSpPr>
        <p:spPr bwMode="auto">
          <a:xfrm>
            <a:off x="5636175" y="4497233"/>
            <a:ext cx="1377474" cy="434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083CB"/>
              </a:gs>
              <a:gs pos="50000">
                <a:srgbClr val="3E70CA"/>
              </a:gs>
              <a:gs pos="100000">
                <a:srgbClr val="2E61BA"/>
              </a:gs>
            </a:gsLst>
            <a:lin ang="5400000"/>
          </a:gradFill>
          <a:ln w="63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UNIDERP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BR" sz="11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Campo Grande/MS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tângulo de cantos arredondados 7"/>
          <p:cNvSpPr>
            <a:spLocks noChangeArrowheads="1"/>
          </p:cNvSpPr>
          <p:nvPr/>
        </p:nvSpPr>
        <p:spPr bwMode="auto">
          <a:xfrm>
            <a:off x="1453077" y="2311946"/>
            <a:ext cx="1250897" cy="437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083CB"/>
              </a:gs>
              <a:gs pos="50000">
                <a:srgbClr val="3E70CA"/>
              </a:gs>
              <a:gs pos="100000">
                <a:srgbClr val="2E61BA"/>
              </a:gs>
            </a:gsLst>
            <a:lin ang="5400000"/>
          </a:gradFill>
          <a:ln w="63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UNOPAR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BR" sz="11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Londrina/PR</a:t>
            </a: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Retângulo de cantos arredondados 8"/>
          <p:cNvSpPr>
            <a:spLocks noChangeArrowheads="1"/>
          </p:cNvSpPr>
          <p:nvPr/>
        </p:nvSpPr>
        <p:spPr bwMode="auto">
          <a:xfrm>
            <a:off x="1442540" y="4504119"/>
            <a:ext cx="1232658" cy="44153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083CB"/>
              </a:gs>
              <a:gs pos="50000">
                <a:srgbClr val="3E70CA"/>
              </a:gs>
              <a:gs pos="100000">
                <a:srgbClr val="2E61BA"/>
              </a:gs>
            </a:gsLst>
            <a:lin ang="5400000"/>
          </a:gradFill>
          <a:ln w="63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BR" sz="1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São Paulo/SP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tângulo de cantos arredondados 9"/>
          <p:cNvSpPr>
            <a:spLocks noChangeArrowheads="1"/>
          </p:cNvSpPr>
          <p:nvPr/>
        </p:nvSpPr>
        <p:spPr bwMode="auto">
          <a:xfrm>
            <a:off x="5647827" y="2315936"/>
            <a:ext cx="1223963" cy="434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083CB"/>
              </a:gs>
              <a:gs pos="50000">
                <a:srgbClr val="3E70CA"/>
              </a:gs>
              <a:gs pos="100000">
                <a:srgbClr val="2E61BA"/>
              </a:gs>
            </a:gsLst>
            <a:lin ang="5400000"/>
          </a:gradFill>
          <a:ln w="63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BR" sz="1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Cuiabá/MT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Retângulo de cantos arredondados 10"/>
          <p:cNvSpPr>
            <a:spLocks noChangeArrowheads="1"/>
          </p:cNvSpPr>
          <p:nvPr/>
        </p:nvSpPr>
        <p:spPr bwMode="auto">
          <a:xfrm>
            <a:off x="3599952" y="1414488"/>
            <a:ext cx="1223963" cy="36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083CB"/>
              </a:gs>
              <a:gs pos="50000">
                <a:srgbClr val="3E70CA"/>
              </a:gs>
              <a:gs pos="100000">
                <a:srgbClr val="2E61BA"/>
              </a:gs>
            </a:gsLst>
            <a:lin ang="5400000"/>
          </a:gradFill>
          <a:ln w="63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BR" sz="16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R O T O N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/>
          </p:nvPr>
        </p:nvGraphicFramePr>
        <p:xfrm>
          <a:off x="359555" y="4933403"/>
          <a:ext cx="3494099" cy="14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lanilha" r:id="rId3" imgW="2768649" imgH="1111155" progId="Excel.Sheet.12">
                  <p:embed/>
                </p:oleObj>
              </mc:Choice>
              <mc:Fallback>
                <p:oleObj name="Planilha" r:id="rId3" imgW="2768649" imgH="11111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555" y="4933403"/>
                        <a:ext cx="3494099" cy="140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/>
          </p:nvPr>
        </p:nvGraphicFramePr>
        <p:xfrm>
          <a:off x="359555" y="2755900"/>
          <a:ext cx="3494099" cy="14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lanilha" r:id="rId5" imgW="2768649" imgH="1111155" progId="Excel.Sheet.12">
                  <p:embed/>
                </p:oleObj>
              </mc:Choice>
              <mc:Fallback>
                <p:oleObj name="Planilha" r:id="rId5" imgW="2768649" imgH="11111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9555" y="2755900"/>
                        <a:ext cx="3494099" cy="140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reto 13"/>
          <p:cNvCxnSpPr/>
          <p:nvPr/>
        </p:nvCxnSpPr>
        <p:spPr>
          <a:xfrm>
            <a:off x="4211933" y="1774488"/>
            <a:ext cx="0" cy="295039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 flipV="1">
            <a:off x="2693830" y="4729975"/>
            <a:ext cx="2943853" cy="255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847212" y="193207"/>
            <a:ext cx="7783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Programas de </a:t>
            </a:r>
            <a:r>
              <a:rPr lang="en-US" sz="2400" b="1" cap="sm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Pós-Graduação</a:t>
            </a:r>
            <a:r>
              <a:rPr lang="en-US" sz="2400" b="1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cap="sm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Stricto</a:t>
            </a:r>
            <a:r>
              <a:rPr lang="en-US" sz="2400" b="1" i="1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cap="sm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Sensu</a:t>
            </a:r>
            <a:r>
              <a:rPr lang="en-US" sz="2400" b="1" i="1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Kroton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cap="smal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Mestrados</a:t>
            </a:r>
            <a:r>
              <a:rPr lang="en-US" sz="2400" b="1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400" b="1" cap="small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doutorados</a:t>
            </a:r>
            <a:r>
              <a:rPr lang="en-US" sz="2400" b="1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  <a:endParaRPr lang="pt-BR" sz="2400" b="1" cap="sm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04551" y="1438947"/>
            <a:ext cx="1372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19 Programas </a:t>
            </a:r>
            <a:endParaRPr lang="pt-BR" sz="1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471081" y="1337895"/>
            <a:ext cx="1282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19 Mestrado</a:t>
            </a:r>
          </a:p>
          <a:p>
            <a:r>
              <a:rPr lang="pt-BR" sz="1600" dirty="0" smtClean="0"/>
              <a:t> 7 Doutorado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8603" y="2771272"/>
            <a:ext cx="3596859" cy="1275485"/>
          </a:xfrm>
          <a:prstGeom prst="rect">
            <a:avLst/>
          </a:prstGeom>
        </p:spPr>
      </p:pic>
      <p:cxnSp>
        <p:nvCxnSpPr>
          <p:cNvPr id="20" name="Conector reto 19"/>
          <p:cNvCxnSpPr/>
          <p:nvPr/>
        </p:nvCxnSpPr>
        <p:spPr>
          <a:xfrm flipH="1" flipV="1">
            <a:off x="2702908" y="2528188"/>
            <a:ext cx="2943853" cy="255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have Esquerda 1"/>
          <p:cNvSpPr/>
          <p:nvPr/>
        </p:nvSpPr>
        <p:spPr>
          <a:xfrm>
            <a:off x="6360651" y="1337895"/>
            <a:ext cx="156150" cy="5847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636232" y="3003163"/>
            <a:ext cx="23552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6000" rIns="36000" rtlCol="0">
            <a:spAutoFit/>
          </a:bodyPr>
          <a:lstStyle/>
          <a:p>
            <a:pPr marL="95250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1200" b="0" dirty="0" smtClean="0">
                <a:latin typeface="+mj-lt"/>
              </a:rPr>
              <a:t>4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4672651" y="4945652"/>
          <a:ext cx="3596859" cy="97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lanilha" r:id="rId8" imgW="2728007" imgH="739018" progId="Excel.Sheet.12">
                  <p:embed/>
                </p:oleObj>
              </mc:Choice>
              <mc:Fallback>
                <p:oleObj name="Planilha" r:id="rId8" imgW="2728007" imgH="7390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72651" y="4945652"/>
                        <a:ext cx="3596859" cy="975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8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7" y="-176972"/>
            <a:ext cx="9144000" cy="13463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" y="1286538"/>
            <a:ext cx="2445586" cy="1256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0090"/>
            <a:ext cx="1740345" cy="11457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1939316"/>
            <a:ext cx="6480720" cy="45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756292" y="3484288"/>
            <a:ext cx="7568417" cy="18150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 o desenvolvimento de atividades de investigação  realizadas por </a:t>
            </a:r>
            <a: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alunos de graduação em projetos de pesquisa de docentes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visando o aprendizado do método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científico.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22383" y="1769803"/>
            <a:ext cx="5036234" cy="548521"/>
          </a:xfrm>
          <a:prstGeom prst="round2Same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iniciação científica?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51710" y="260948"/>
            <a:ext cx="7906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e </a:t>
            </a:r>
            <a:r>
              <a:rPr lang="pt-B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INICIAÇÃO CIENTÍFICA - PIC</a:t>
            </a:r>
            <a:endParaRPr lang="pt-BR" sz="2800" dirty="0">
              <a:solidFill>
                <a:schemeClr val="accent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26040">
            <a:off x="408852" y="2567516"/>
            <a:ext cx="1143000" cy="1143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0611">
            <a:off x="7731355" y="2741626"/>
            <a:ext cx="114005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17112"/>
            <a:ext cx="2445586" cy="1256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0090"/>
            <a:ext cx="1740345" cy="114572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96" y="3805817"/>
            <a:ext cx="8946858" cy="874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CaixaDeTexto 10"/>
          <p:cNvSpPr txBox="1"/>
          <p:nvPr/>
        </p:nvSpPr>
        <p:spPr>
          <a:xfrm>
            <a:off x="7524328" y="3805817"/>
            <a:ext cx="1441464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18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projetos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1000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alunos</a:t>
            </a:r>
            <a:endParaRPr lang="pt-B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7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860176" y="3375200"/>
            <a:ext cx="1896522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500" dirty="0" smtClean="0"/>
              <a:t>Coordenador e Docentes dos Cursos EAD</a:t>
            </a:r>
            <a:endParaRPr lang="pt-BR" sz="15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60952" y="4181398"/>
            <a:ext cx="1127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Análise e parecer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3697356" y="4241594"/>
            <a:ext cx="222161" cy="224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CaixaDeTexto 7"/>
          <p:cNvSpPr txBox="1"/>
          <p:nvPr/>
        </p:nvSpPr>
        <p:spPr>
          <a:xfrm>
            <a:off x="5327086" y="2547276"/>
            <a:ext cx="132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Divulgação do Edital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4910" y="2059008"/>
            <a:ext cx="20180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Elaboração projeto</a:t>
            </a:r>
          </a:p>
          <a:p>
            <a:pPr algn="ctr"/>
            <a:r>
              <a:rPr lang="pt-BR" b="1" dirty="0"/>
              <a:t> de pesquisa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87778">
            <a:off x="4376734" y="2607651"/>
            <a:ext cx="1288970" cy="598127"/>
          </a:xfrm>
          <a:prstGeom prst="rect">
            <a:avLst/>
          </a:prstGeom>
        </p:spPr>
      </p:pic>
      <p:sp>
        <p:nvSpPr>
          <p:cNvPr id="12" name="Seta para a direita 11"/>
          <p:cNvSpPr/>
          <p:nvPr/>
        </p:nvSpPr>
        <p:spPr>
          <a:xfrm>
            <a:off x="2414350" y="2267368"/>
            <a:ext cx="646337" cy="229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" name="CaixaDeTexto 12"/>
          <p:cNvSpPr txBox="1"/>
          <p:nvPr/>
        </p:nvSpPr>
        <p:spPr>
          <a:xfrm>
            <a:off x="6793719" y="3088142"/>
            <a:ext cx="12653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Seleção dos alunos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265793" y="4517590"/>
            <a:ext cx="1162048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pt-BR" sz="1500" dirty="0"/>
              <a:t>Cadastro no </a:t>
            </a:r>
            <a:endParaRPr lang="pt-BR" sz="1500" dirty="0" smtClean="0"/>
          </a:p>
          <a:p>
            <a:pPr algn="ctr"/>
            <a:r>
              <a:rPr lang="pt-BR" sz="1500" dirty="0" smtClean="0"/>
              <a:t>AVA Stricto</a:t>
            </a:r>
            <a:endParaRPr lang="pt-BR" sz="1500" dirty="0"/>
          </a:p>
        </p:txBody>
      </p:sp>
      <p:sp>
        <p:nvSpPr>
          <p:cNvPr id="15" name="Seta para baixo 14"/>
          <p:cNvSpPr/>
          <p:nvPr/>
        </p:nvSpPr>
        <p:spPr>
          <a:xfrm>
            <a:off x="3685733" y="5177351"/>
            <a:ext cx="222161" cy="224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" name="Seta para baixo 15"/>
          <p:cNvSpPr/>
          <p:nvPr/>
        </p:nvSpPr>
        <p:spPr>
          <a:xfrm>
            <a:off x="3735736" y="3081164"/>
            <a:ext cx="222161" cy="224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" name="CaixaDeTexto 16"/>
          <p:cNvSpPr txBox="1"/>
          <p:nvPr/>
        </p:nvSpPr>
        <p:spPr>
          <a:xfrm>
            <a:off x="3957897" y="5109252"/>
            <a:ext cx="18587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Setor </a:t>
            </a:r>
            <a:r>
              <a:rPr lang="pt-BR" sz="1050" dirty="0" smtClean="0"/>
              <a:t>responsável PIC</a:t>
            </a:r>
            <a:endParaRPr lang="pt-BR" sz="105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577391" y="5571148"/>
            <a:ext cx="2926507" cy="7848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500" u="sng" dirty="0" smtClean="0"/>
              <a:t>Equipe acompanhamento DPGSS</a:t>
            </a:r>
          </a:p>
          <a:p>
            <a:r>
              <a:rPr lang="en-US" sz="1500" dirty="0" smtClean="0"/>
              <a:t>- </a:t>
            </a:r>
            <a:r>
              <a:rPr lang="en-US" sz="1500" dirty="0" err="1" smtClean="0"/>
              <a:t>Reuniões</a:t>
            </a:r>
            <a:r>
              <a:rPr lang="en-US" sz="1500" dirty="0" smtClean="0"/>
              <a:t> </a:t>
            </a:r>
            <a:r>
              <a:rPr lang="en-US" sz="1500" dirty="0" err="1" smtClean="0"/>
              <a:t>semanais</a:t>
            </a:r>
            <a:r>
              <a:rPr lang="en-US" sz="1500" dirty="0" smtClean="0"/>
              <a:t> (</a:t>
            </a:r>
            <a:r>
              <a:rPr lang="en-US" sz="1500" dirty="0" err="1" smtClean="0"/>
              <a:t>quarta-feira</a:t>
            </a:r>
            <a:r>
              <a:rPr lang="en-US" sz="1500" dirty="0" smtClean="0"/>
              <a:t>)</a:t>
            </a:r>
          </a:p>
          <a:p>
            <a:r>
              <a:rPr lang="en-US" sz="1500" dirty="0" smtClean="0"/>
              <a:t>- Workshop mensal</a:t>
            </a:r>
            <a:endParaRPr lang="pt-BR" sz="1500" dirty="0"/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4709332" y="5590110"/>
            <a:ext cx="737125" cy="2852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636" y="1526835"/>
            <a:ext cx="1341932" cy="157967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719" y="2267368"/>
            <a:ext cx="1494946" cy="774033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1667615" y="172689"/>
            <a:ext cx="61781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Avaliação MEC: </a:t>
            </a:r>
            <a:r>
              <a:rPr lang="en-US" sz="2800" b="1" dirty="0" err="1" smtClean="0">
                <a:solidFill>
                  <a:schemeClr val="accent5"/>
                </a:solidFill>
              </a:rPr>
              <a:t>cursos</a:t>
            </a:r>
            <a:r>
              <a:rPr lang="en-US" sz="2800" b="1" dirty="0" smtClean="0">
                <a:solidFill>
                  <a:schemeClr val="accent5"/>
                </a:solidFill>
              </a:rPr>
              <a:t>, </a:t>
            </a:r>
            <a:r>
              <a:rPr lang="en-US" sz="2800" b="1" dirty="0" err="1" smtClean="0">
                <a:solidFill>
                  <a:schemeClr val="accent5"/>
                </a:solidFill>
              </a:rPr>
              <a:t>unidades</a:t>
            </a:r>
            <a:r>
              <a:rPr lang="en-US" sz="2800" b="1" dirty="0" smtClean="0">
                <a:solidFill>
                  <a:schemeClr val="accent5"/>
                </a:solidFill>
              </a:rPr>
              <a:t> e polos</a:t>
            </a:r>
            <a:r>
              <a:rPr lang="en-US" sz="2800" b="1" dirty="0">
                <a:solidFill>
                  <a:schemeClr val="accent5"/>
                </a:solidFill>
              </a:rPr>
              <a:t/>
            </a:r>
            <a:br>
              <a:rPr lang="en-US" sz="2800" b="1" dirty="0">
                <a:solidFill>
                  <a:schemeClr val="accent5"/>
                </a:solidFill>
              </a:rPr>
            </a:br>
            <a:r>
              <a:rPr lang="en-US" sz="2800" b="1" i="1" u="sng" dirty="0" err="1" smtClean="0">
                <a:solidFill>
                  <a:schemeClr val="accent5"/>
                </a:solidFill>
              </a:rPr>
              <a:t>Programa</a:t>
            </a:r>
            <a:r>
              <a:rPr lang="en-US" sz="2800" b="1" i="1" u="sng" dirty="0" smtClean="0">
                <a:solidFill>
                  <a:schemeClr val="accent5"/>
                </a:solidFill>
              </a:rPr>
              <a:t> </a:t>
            </a:r>
            <a:r>
              <a:rPr lang="en-US" sz="2800" b="1" i="1" u="sng" dirty="0">
                <a:solidFill>
                  <a:schemeClr val="accent5"/>
                </a:solidFill>
              </a:rPr>
              <a:t>de </a:t>
            </a:r>
            <a:r>
              <a:rPr lang="en-US" sz="2800" b="1" i="1" u="sng" dirty="0" err="1">
                <a:solidFill>
                  <a:schemeClr val="accent5"/>
                </a:solidFill>
              </a:rPr>
              <a:t>Iniciação</a:t>
            </a:r>
            <a:r>
              <a:rPr lang="en-US" sz="2800" b="1" i="1" u="sng" dirty="0">
                <a:solidFill>
                  <a:schemeClr val="accent5"/>
                </a:solidFill>
              </a:rPr>
              <a:t> </a:t>
            </a:r>
            <a:r>
              <a:rPr lang="en-US" sz="2800" b="1" i="1" u="sng" dirty="0" err="1">
                <a:solidFill>
                  <a:schemeClr val="accent5"/>
                </a:solidFill>
              </a:rPr>
              <a:t>Cientifica</a:t>
            </a:r>
            <a:r>
              <a:rPr lang="en-US" sz="2800" b="1" i="1" u="sng" dirty="0">
                <a:solidFill>
                  <a:schemeClr val="accent5"/>
                </a:solidFill>
              </a:rPr>
              <a:t> </a:t>
            </a:r>
            <a:r>
              <a:rPr lang="en-US" sz="2800" b="1" i="1" dirty="0">
                <a:solidFill>
                  <a:schemeClr val="accent5"/>
                </a:solidFill>
              </a:rPr>
              <a:t>– PIC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105787" y="5422800"/>
            <a:ext cx="1315745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pt-BR" sz="1500" dirty="0"/>
              <a:t>Cadastro </a:t>
            </a:r>
            <a:r>
              <a:rPr lang="pt-BR" sz="1500" dirty="0" smtClean="0"/>
              <a:t>na </a:t>
            </a:r>
          </a:p>
          <a:p>
            <a:pPr algn="ctr"/>
            <a:r>
              <a:rPr lang="pt-BR" sz="1500" dirty="0" smtClean="0"/>
              <a:t>Diretoria PGSS</a:t>
            </a:r>
            <a:endParaRPr lang="pt-BR" sz="15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377528" y="3640657"/>
            <a:ext cx="905774" cy="253916"/>
          </a:xfrm>
          <a:prstGeom prst="rect">
            <a:avLst/>
          </a:prstGeom>
          <a:noFill/>
          <a:ln>
            <a:solidFill>
              <a:srgbClr val="1878C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/>
              <a:t>Voluntários</a:t>
            </a:r>
            <a:endParaRPr lang="pt-BR" sz="105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537210" y="3640657"/>
            <a:ext cx="905774" cy="253916"/>
          </a:xfrm>
          <a:prstGeom prst="rect">
            <a:avLst/>
          </a:prstGeom>
          <a:noFill/>
          <a:ln>
            <a:solidFill>
              <a:srgbClr val="1878C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/>
              <a:t>Bolsistas</a:t>
            </a:r>
            <a:endParaRPr lang="pt-BR" sz="1050" dirty="0"/>
          </a:p>
        </p:txBody>
      </p:sp>
      <p:cxnSp>
        <p:nvCxnSpPr>
          <p:cNvPr id="4" name="Conector de seta reta 3"/>
          <p:cNvCxnSpPr>
            <a:stCxn id="13" idx="2"/>
          </p:cNvCxnSpPr>
          <p:nvPr/>
        </p:nvCxnSpPr>
        <p:spPr>
          <a:xfrm flipH="1">
            <a:off x="7123814" y="3342058"/>
            <a:ext cx="302564" cy="256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13" idx="2"/>
          </p:cNvCxnSpPr>
          <p:nvPr/>
        </p:nvCxnSpPr>
        <p:spPr>
          <a:xfrm>
            <a:off x="7426378" y="3342058"/>
            <a:ext cx="419403" cy="207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630238" y="1517073"/>
          <a:ext cx="80565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body" sz="quarter" idx="13"/>
          </p:nvPr>
        </p:nvSpPr>
        <p:spPr>
          <a:xfrm>
            <a:off x="2294792" y="654384"/>
            <a:ext cx="5385689" cy="539705"/>
          </a:xfrm>
        </p:spPr>
        <p:txBody>
          <a:bodyPr>
            <a:normAutofit/>
          </a:bodyPr>
          <a:lstStyle/>
          <a:p>
            <a:pPr algn="l"/>
            <a:r>
              <a:rPr lang="pt-BR" sz="2400" b="1" cap="small" dirty="0" smtClean="0">
                <a:solidFill>
                  <a:srgbClr val="000066"/>
                </a:solidFill>
              </a:rPr>
              <a:t>Fluxo dos Processos:  PIC – EAD/</a:t>
            </a:r>
            <a:r>
              <a:rPr lang="pt-BR" sz="2400" b="1" cap="small" dirty="0" err="1" smtClean="0">
                <a:solidFill>
                  <a:srgbClr val="000066"/>
                </a:solidFill>
              </a:rPr>
              <a:t>Kroton</a:t>
            </a:r>
            <a:endParaRPr lang="pt-BR" sz="2400" b="1" cap="small" dirty="0">
              <a:solidFill>
                <a:srgbClr val="000066"/>
              </a:solidFill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395926" y="2516957"/>
            <a:ext cx="329938" cy="21681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0" dirty="0" smtClean="0">
              <a:latin typeface="+mj-lt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95926" y="4064524"/>
            <a:ext cx="329938" cy="21681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0" dirty="0" smtClean="0">
              <a:latin typeface="+mj-lt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95926" y="4801386"/>
            <a:ext cx="329938" cy="21681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0" dirty="0" smtClean="0">
              <a:latin typeface="+mj-lt"/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>
            <a:off x="3968685" y="2271860"/>
            <a:ext cx="141402" cy="245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3968685" y="3772293"/>
            <a:ext cx="141402" cy="245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5186314" y="3772292"/>
            <a:ext cx="141402" cy="245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4039386" y="4556289"/>
            <a:ext cx="141402" cy="245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8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30238" y="693607"/>
            <a:ext cx="8056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cap="small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Projetos PIC EAD</a:t>
            </a:r>
            <a:endParaRPr lang="pt-BR" sz="2400" b="1" cap="small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/>
          </p:nvPr>
        </p:nvGraphicFramePr>
        <p:xfrm>
          <a:off x="450376" y="1304916"/>
          <a:ext cx="8236423" cy="4922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0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9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61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6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Projeto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Responsável</a:t>
                      </a:r>
                      <a:endParaRPr lang="pt-BR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Status</a:t>
                      </a:r>
                      <a:endParaRPr lang="pt-BR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01. Avaliação da motivação de escolares nas aulas de Educação Física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Alexandre Schubert Caldeira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Em andamento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02. Conexões contemporâneas: Ensino a Distância e a Percepção 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Anderson Teixeira Rolim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Em andamento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03. Estudo do perfil das Brinquedotecas em Centros Municipais de 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Luciane G B Bianchini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Em andamento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04. Gestão da Sala de aula em Escolas da Educação Básica: identificando ...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Fábio Luiz da Silva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Em andamento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05. Nível de atividade física e variáveis antropométricas em jovens 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Raymundo Pires Júnior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Em andamento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06. Significados e percepções do envelhecimento na perspectiva de ...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Viviane de Souza Pinho Costa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Em andamento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07. A educação financeira ensinada por professores na educação ...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Alexander Luis Montini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Inscrições (Edital)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08. Estudo sobre consultoria em gestão empresarial de micro e ...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Monica Maria Silva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Inscrições (Edital)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6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09. A formação inicial no curso de Letras para o uso pedagógico das...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Eliza Adriana Sheuer Nantes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10. Boas práticas de gestão em saúde: um estudo em municípios 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João Paulo Leite Barbosa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11. Educação sexual na escola e práticas pedagógicas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Andreia de Freitas Zompero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12. Estudos preliminares sobre memória e história...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Bernadete L  Streisky Strang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13. Relação Homem/Natureza: Estudo de percepção para novos 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Flávia Augusta Cloclet Silva 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14. Análise crítica dos livros didáticos no ensino de Sociologia na ...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Mariana de O Lopes Vieira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15. Habilidades Matemáticas na formação de graduandos nos cursos 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Helenara Regina S Figueiredo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16. Reflexões em torno do Ensino de leitura e seus suportes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Celso Leopoldo Pagnan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6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17. Desenvolvimento e avaliação de uma ferramenta para coleta...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Márcio Ronald Sella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Protocolado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1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799</Words>
  <Application>Microsoft Office PowerPoint</Application>
  <PresentationFormat>Apresentação na tela (4:3)</PresentationFormat>
  <Paragraphs>208</Paragraphs>
  <Slides>16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 Unicode MS</vt:lpstr>
      <vt:lpstr>Arial</vt:lpstr>
      <vt:lpstr>Calibri</vt:lpstr>
      <vt:lpstr>Cooper Black</vt:lpstr>
      <vt:lpstr>Open Sans</vt:lpstr>
      <vt:lpstr>Times New Roman</vt:lpstr>
      <vt:lpstr>Wingdings</vt:lpstr>
      <vt:lpstr>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Samira Fayes Kfouri da Silva</cp:lastModifiedBy>
  <cp:revision>15</cp:revision>
  <dcterms:created xsi:type="dcterms:W3CDTF">2014-07-31T15:12:21Z</dcterms:created>
  <dcterms:modified xsi:type="dcterms:W3CDTF">2017-09-18T19:35:15Z</dcterms:modified>
</cp:coreProperties>
</file>