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7" r:id="rId4"/>
    <p:sldId id="289" r:id="rId5"/>
    <p:sldId id="288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ina von Staa" userId="5ba510743404a6b6" providerId="LiveId" clId="{3827AA20-2F67-4B67-BC8F-660485B800A9}"/>
    <pc:docChg chg="custSel addSld delSld modSld sldOrd">
      <pc:chgData name="Betina von Staa" userId="5ba510743404a6b6" providerId="LiveId" clId="{3827AA20-2F67-4B67-BC8F-660485B800A9}" dt="2017-09-11T18:22:11.667" v="106" actId="1076"/>
      <pc:docMkLst>
        <pc:docMk/>
      </pc:docMkLst>
      <pc:sldChg chg="modSp">
        <pc:chgData name="Betina von Staa" userId="5ba510743404a6b6" providerId="LiveId" clId="{3827AA20-2F67-4B67-BC8F-660485B800A9}" dt="2017-09-11T18:20:28.809" v="94"/>
        <pc:sldMkLst>
          <pc:docMk/>
          <pc:sldMk cId="2313216471" sldId="256"/>
        </pc:sldMkLst>
        <pc:spChg chg="mod">
          <ac:chgData name="Betina von Staa" userId="5ba510743404a6b6" providerId="LiveId" clId="{3827AA20-2F67-4B67-BC8F-660485B800A9}" dt="2017-09-11T18:20:28.809" v="94"/>
          <ac:spMkLst>
            <pc:docMk/>
            <pc:sldMk cId="2313216471" sldId="256"/>
            <ac:spMk id="2" creationId="{4AC41E65-3CEB-4A41-A97F-EC06C7366871}"/>
          </ac:spMkLst>
        </pc:spChg>
        <pc:spChg chg="mod">
          <ac:chgData name="Betina von Staa" userId="5ba510743404a6b6" providerId="LiveId" clId="{3827AA20-2F67-4B67-BC8F-660485B800A9}" dt="2017-09-11T18:16:53.327" v="27" actId="20577"/>
          <ac:spMkLst>
            <pc:docMk/>
            <pc:sldMk cId="2313216471" sldId="256"/>
            <ac:spMk id="3" creationId="{A13CE10E-0817-40B8-A014-81E8E6841927}"/>
          </ac:spMkLst>
        </pc:spChg>
      </pc:sldChg>
      <pc:sldChg chg="del">
        <pc:chgData name="Betina von Staa" userId="5ba510743404a6b6" providerId="LiveId" clId="{3827AA20-2F67-4B67-BC8F-660485B800A9}" dt="2017-09-11T18:17:00.255" v="28" actId="2696"/>
        <pc:sldMkLst>
          <pc:docMk/>
          <pc:sldMk cId="718300034" sldId="257"/>
        </pc:sldMkLst>
      </pc:sldChg>
      <pc:sldChg chg="del">
        <pc:chgData name="Betina von Staa" userId="5ba510743404a6b6" providerId="LiveId" clId="{3827AA20-2F67-4B67-BC8F-660485B800A9}" dt="2017-09-11T18:17:01.518" v="31" actId="2696"/>
        <pc:sldMkLst>
          <pc:docMk/>
          <pc:sldMk cId="2825689338" sldId="258"/>
        </pc:sldMkLst>
      </pc:sldChg>
      <pc:sldChg chg="del">
        <pc:chgData name="Betina von Staa" userId="5ba510743404a6b6" providerId="LiveId" clId="{3827AA20-2F67-4B67-BC8F-660485B800A9}" dt="2017-09-11T18:17:00.889" v="30" actId="2696"/>
        <pc:sldMkLst>
          <pc:docMk/>
          <pc:sldMk cId="3183858766" sldId="259"/>
        </pc:sldMkLst>
      </pc:sldChg>
      <pc:sldChg chg="del">
        <pc:chgData name="Betina von Staa" userId="5ba510743404a6b6" providerId="LiveId" clId="{3827AA20-2F67-4B67-BC8F-660485B800A9}" dt="2017-09-11T18:17:00.864" v="29" actId="2696"/>
        <pc:sldMkLst>
          <pc:docMk/>
          <pc:sldMk cId="69925683" sldId="260"/>
        </pc:sldMkLst>
      </pc:sldChg>
      <pc:sldChg chg="del">
        <pc:chgData name="Betina von Staa" userId="5ba510743404a6b6" providerId="LiveId" clId="{3827AA20-2F67-4B67-BC8F-660485B800A9}" dt="2017-09-11T18:17:03.625" v="35" actId="2696"/>
        <pc:sldMkLst>
          <pc:docMk/>
          <pc:sldMk cId="2068244660" sldId="261"/>
        </pc:sldMkLst>
      </pc:sldChg>
      <pc:sldChg chg="del">
        <pc:chgData name="Betina von Staa" userId="5ba510743404a6b6" providerId="LiveId" clId="{3827AA20-2F67-4B67-BC8F-660485B800A9}" dt="2017-09-11T18:17:04.641" v="36" actId="2696"/>
        <pc:sldMkLst>
          <pc:docMk/>
          <pc:sldMk cId="2366904545" sldId="262"/>
        </pc:sldMkLst>
      </pc:sldChg>
      <pc:sldChg chg="del">
        <pc:chgData name="Betina von Staa" userId="5ba510743404a6b6" providerId="LiveId" clId="{3827AA20-2F67-4B67-BC8F-660485B800A9}" dt="2017-09-11T18:17:01.543" v="32" actId="2696"/>
        <pc:sldMkLst>
          <pc:docMk/>
          <pc:sldMk cId="2209470678" sldId="263"/>
        </pc:sldMkLst>
      </pc:sldChg>
      <pc:sldChg chg="del">
        <pc:chgData name="Betina von Staa" userId="5ba510743404a6b6" providerId="LiveId" clId="{3827AA20-2F67-4B67-BC8F-660485B800A9}" dt="2017-09-11T18:17:02.544" v="33" actId="2696"/>
        <pc:sldMkLst>
          <pc:docMk/>
          <pc:sldMk cId="2872764584" sldId="264"/>
        </pc:sldMkLst>
      </pc:sldChg>
      <pc:sldChg chg="del">
        <pc:chgData name="Betina von Staa" userId="5ba510743404a6b6" providerId="LiveId" clId="{3827AA20-2F67-4B67-BC8F-660485B800A9}" dt="2017-09-11T18:17:02.578" v="34" actId="2696"/>
        <pc:sldMkLst>
          <pc:docMk/>
          <pc:sldMk cId="2430032483" sldId="265"/>
        </pc:sldMkLst>
      </pc:sldChg>
      <pc:sldChg chg="del">
        <pc:chgData name="Betina von Staa" userId="5ba510743404a6b6" providerId="LiveId" clId="{3827AA20-2F67-4B67-BC8F-660485B800A9}" dt="2017-09-11T18:17:05.471" v="37" actId="2696"/>
        <pc:sldMkLst>
          <pc:docMk/>
          <pc:sldMk cId="2200367473" sldId="266"/>
        </pc:sldMkLst>
      </pc:sldChg>
      <pc:sldChg chg="del">
        <pc:chgData name="Betina von Staa" userId="5ba510743404a6b6" providerId="LiveId" clId="{3827AA20-2F67-4B67-BC8F-660485B800A9}" dt="2017-09-11T18:17:06.091" v="38" actId="2696"/>
        <pc:sldMkLst>
          <pc:docMk/>
          <pc:sldMk cId="206345557" sldId="267"/>
        </pc:sldMkLst>
      </pc:sldChg>
      <pc:sldChg chg="del">
        <pc:chgData name="Betina von Staa" userId="5ba510743404a6b6" providerId="LiveId" clId="{3827AA20-2F67-4B67-BC8F-660485B800A9}" dt="2017-09-11T18:17:09.422" v="39" actId="2696"/>
        <pc:sldMkLst>
          <pc:docMk/>
          <pc:sldMk cId="156674133" sldId="268"/>
        </pc:sldMkLst>
      </pc:sldChg>
      <pc:sldChg chg="del">
        <pc:chgData name="Betina von Staa" userId="5ba510743404a6b6" providerId="LiveId" clId="{3827AA20-2F67-4B67-BC8F-660485B800A9}" dt="2017-09-11T18:17:10.964" v="40" actId="2696"/>
        <pc:sldMkLst>
          <pc:docMk/>
          <pc:sldMk cId="1426541019" sldId="269"/>
        </pc:sldMkLst>
      </pc:sldChg>
      <pc:sldChg chg="del">
        <pc:chgData name="Betina von Staa" userId="5ba510743404a6b6" providerId="LiveId" clId="{3827AA20-2F67-4B67-BC8F-660485B800A9}" dt="2017-09-11T18:17:14.553" v="41" actId="2696"/>
        <pc:sldMkLst>
          <pc:docMk/>
          <pc:sldMk cId="3946041396" sldId="270"/>
        </pc:sldMkLst>
      </pc:sldChg>
      <pc:sldChg chg="del">
        <pc:chgData name="Betina von Staa" userId="5ba510743404a6b6" providerId="LiveId" clId="{3827AA20-2F67-4B67-BC8F-660485B800A9}" dt="2017-09-11T18:17:15.741" v="42" actId="2696"/>
        <pc:sldMkLst>
          <pc:docMk/>
          <pc:sldMk cId="3684755652" sldId="271"/>
        </pc:sldMkLst>
      </pc:sldChg>
      <pc:sldChg chg="del">
        <pc:chgData name="Betina von Staa" userId="5ba510743404a6b6" providerId="LiveId" clId="{3827AA20-2F67-4B67-BC8F-660485B800A9}" dt="2017-09-11T18:17:22.221" v="43" actId="2696"/>
        <pc:sldMkLst>
          <pc:docMk/>
          <pc:sldMk cId="2371725631" sldId="272"/>
        </pc:sldMkLst>
      </pc:sldChg>
      <pc:sldChg chg="del ord">
        <pc:chgData name="Betina von Staa" userId="5ba510743404a6b6" providerId="LiveId" clId="{3827AA20-2F67-4B67-BC8F-660485B800A9}" dt="2017-09-11T18:18:15.942" v="57" actId="2696"/>
        <pc:sldMkLst>
          <pc:docMk/>
          <pc:sldMk cId="3609765853" sldId="273"/>
        </pc:sldMkLst>
      </pc:sldChg>
      <pc:sldChg chg="addSp delSp modSp">
        <pc:chgData name="Betina von Staa" userId="5ba510743404a6b6" providerId="LiveId" clId="{3827AA20-2F67-4B67-BC8F-660485B800A9}" dt="2017-09-11T18:21:30.229" v="100" actId="692"/>
        <pc:sldMkLst>
          <pc:docMk/>
          <pc:sldMk cId="2525296890" sldId="274"/>
        </pc:sldMkLst>
        <pc:spChg chg="mod">
          <ac:chgData name="Betina von Staa" userId="5ba510743404a6b6" providerId="LiveId" clId="{3827AA20-2F67-4B67-BC8F-660485B800A9}" dt="2017-09-11T18:19:17.514" v="92"/>
          <ac:spMkLst>
            <pc:docMk/>
            <pc:sldMk cId="2525296890" sldId="274"/>
            <ac:spMk id="2" creationId="{3705161E-8FD3-451F-A3B1-15D687BDC758}"/>
          </ac:spMkLst>
        </pc:spChg>
        <pc:spChg chg="add mod">
          <ac:chgData name="Betina von Staa" userId="5ba510743404a6b6" providerId="LiveId" clId="{3827AA20-2F67-4B67-BC8F-660485B800A9}" dt="2017-09-11T18:21:30.229" v="100" actId="692"/>
          <ac:spMkLst>
            <pc:docMk/>
            <pc:sldMk cId="2525296890" sldId="274"/>
            <ac:spMk id="3" creationId="{6F738149-9F1F-42C6-A2E4-17C9E305B271}"/>
          </ac:spMkLst>
        </pc:spChg>
        <pc:spChg chg="del">
          <ac:chgData name="Betina von Staa" userId="5ba510743404a6b6" providerId="LiveId" clId="{3827AA20-2F67-4B67-BC8F-660485B800A9}" dt="2017-09-11T18:18:56.066" v="58" actId="478"/>
          <ac:spMkLst>
            <pc:docMk/>
            <pc:sldMk cId="2525296890" sldId="274"/>
            <ac:spMk id="8" creationId="{8A8425B1-6CF4-4C44-A28F-113632D22CC8}"/>
          </ac:spMkLst>
        </pc:spChg>
      </pc:sldChg>
      <pc:sldChg chg="del">
        <pc:chgData name="Betina von Staa" userId="5ba510743404a6b6" providerId="LiveId" clId="{3827AA20-2F67-4B67-BC8F-660485B800A9}" dt="2017-09-11T18:17:38.249" v="45" actId="2696"/>
        <pc:sldMkLst>
          <pc:docMk/>
          <pc:sldMk cId="2853612105" sldId="275"/>
        </pc:sldMkLst>
      </pc:sldChg>
      <pc:sldChg chg="del">
        <pc:chgData name="Betina von Staa" userId="5ba510743404a6b6" providerId="LiveId" clId="{3827AA20-2F67-4B67-BC8F-660485B800A9}" dt="2017-09-11T18:17:44.996" v="46" actId="2696"/>
        <pc:sldMkLst>
          <pc:docMk/>
          <pc:sldMk cId="3966973166" sldId="276"/>
        </pc:sldMkLst>
      </pc:sldChg>
      <pc:sldChg chg="addSp modSp">
        <pc:chgData name="Betina von Staa" userId="5ba510743404a6b6" providerId="LiveId" clId="{3827AA20-2F67-4B67-BC8F-660485B800A9}" dt="2017-09-11T18:22:11.667" v="106" actId="1076"/>
        <pc:sldMkLst>
          <pc:docMk/>
          <pc:sldMk cId="3313885540" sldId="277"/>
        </pc:sldMkLst>
        <pc:spChg chg="add mod">
          <ac:chgData name="Betina von Staa" userId="5ba510743404a6b6" providerId="LiveId" clId="{3827AA20-2F67-4B67-BC8F-660485B800A9}" dt="2017-09-11T18:22:11.667" v="106" actId="1076"/>
          <ac:spMkLst>
            <pc:docMk/>
            <pc:sldMk cId="3313885540" sldId="277"/>
            <ac:spMk id="5" creationId="{953F8A40-49A8-461B-8B97-801150E308F4}"/>
          </ac:spMkLst>
        </pc:spChg>
        <pc:spChg chg="add mod">
          <ac:chgData name="Betina von Staa" userId="5ba510743404a6b6" providerId="LiveId" clId="{3827AA20-2F67-4B67-BC8F-660485B800A9}" dt="2017-09-11T18:22:07.134" v="105" actId="1076"/>
          <ac:spMkLst>
            <pc:docMk/>
            <pc:sldMk cId="3313885540" sldId="277"/>
            <ac:spMk id="6" creationId="{4F4164F0-CDDA-4E15-99C4-7863CF996886}"/>
          </ac:spMkLst>
        </pc:spChg>
      </pc:sldChg>
      <pc:sldChg chg="del">
        <pc:chgData name="Betina von Staa" userId="5ba510743404a6b6" providerId="LiveId" clId="{3827AA20-2F67-4B67-BC8F-660485B800A9}" dt="2017-09-11T18:17:53.289" v="47" actId="2696"/>
        <pc:sldMkLst>
          <pc:docMk/>
          <pc:sldMk cId="3544008199" sldId="278"/>
        </pc:sldMkLst>
      </pc:sldChg>
      <pc:sldChg chg="del">
        <pc:chgData name="Betina von Staa" userId="5ba510743404a6b6" providerId="LiveId" clId="{3827AA20-2F67-4B67-BC8F-660485B800A9}" dt="2017-09-11T18:17:54.015" v="48" actId="2696"/>
        <pc:sldMkLst>
          <pc:docMk/>
          <pc:sldMk cId="4160300501" sldId="279"/>
        </pc:sldMkLst>
      </pc:sldChg>
      <pc:sldChg chg="del">
        <pc:chgData name="Betina von Staa" userId="5ba510743404a6b6" providerId="LiveId" clId="{3827AA20-2F67-4B67-BC8F-660485B800A9}" dt="2017-09-11T18:17:38.226" v="44" actId="2696"/>
        <pc:sldMkLst>
          <pc:docMk/>
          <pc:sldMk cId="1737787529" sldId="280"/>
        </pc:sldMkLst>
      </pc:sldChg>
      <pc:sldChg chg="del">
        <pc:chgData name="Betina von Staa" userId="5ba510743404a6b6" providerId="LiveId" clId="{3827AA20-2F67-4B67-BC8F-660485B800A9}" dt="2017-09-11T18:17:54.853" v="49" actId="2696"/>
        <pc:sldMkLst>
          <pc:docMk/>
          <pc:sldMk cId="2008955139" sldId="281"/>
        </pc:sldMkLst>
      </pc:sldChg>
      <pc:sldChg chg="del">
        <pc:chgData name="Betina von Staa" userId="5ba510743404a6b6" providerId="LiveId" clId="{3827AA20-2F67-4B67-BC8F-660485B800A9}" dt="2017-09-11T18:17:55.835" v="50" actId="2696"/>
        <pc:sldMkLst>
          <pc:docMk/>
          <pc:sldMk cId="63407499" sldId="282"/>
        </pc:sldMkLst>
      </pc:sldChg>
      <pc:sldChg chg="del">
        <pc:chgData name="Betina von Staa" userId="5ba510743404a6b6" providerId="LiveId" clId="{3827AA20-2F67-4B67-BC8F-660485B800A9}" dt="2017-09-11T18:17:56.919" v="51" actId="2696"/>
        <pc:sldMkLst>
          <pc:docMk/>
          <pc:sldMk cId="3090567749" sldId="283"/>
        </pc:sldMkLst>
      </pc:sldChg>
      <pc:sldChg chg="del">
        <pc:chgData name="Betina von Staa" userId="5ba510743404a6b6" providerId="LiveId" clId="{3827AA20-2F67-4B67-BC8F-660485B800A9}" dt="2017-09-11T18:17:57.981" v="52" actId="2696"/>
        <pc:sldMkLst>
          <pc:docMk/>
          <pc:sldMk cId="788992822" sldId="284"/>
        </pc:sldMkLst>
      </pc:sldChg>
      <pc:sldChg chg="del">
        <pc:chgData name="Betina von Staa" userId="5ba510743404a6b6" providerId="LiveId" clId="{3827AA20-2F67-4B67-BC8F-660485B800A9}" dt="2017-09-11T18:18:00.770" v="53" actId="2696"/>
        <pc:sldMkLst>
          <pc:docMk/>
          <pc:sldMk cId="1619217113" sldId="285"/>
        </pc:sldMkLst>
      </pc:sldChg>
      <pc:sldChg chg="del">
        <pc:chgData name="Betina von Staa" userId="5ba510743404a6b6" providerId="LiveId" clId="{3827AA20-2F67-4B67-BC8F-660485B800A9}" dt="2017-09-11T18:18:00.789" v="54" actId="2696"/>
        <pc:sldMkLst>
          <pc:docMk/>
          <pc:sldMk cId="873631402" sldId="286"/>
        </pc:sldMkLst>
      </pc:sldChg>
      <pc:sldChg chg="del">
        <pc:chgData name="Betina von Staa" userId="5ba510743404a6b6" providerId="LiveId" clId="{3827AA20-2F67-4B67-BC8F-660485B800A9}" dt="2017-09-11T18:18:03.701" v="55" actId="2696"/>
        <pc:sldMkLst>
          <pc:docMk/>
          <pc:sldMk cId="1416983260" sldId="287"/>
        </pc:sldMkLst>
      </pc:sldChg>
      <pc:sldChg chg="add">
        <pc:chgData name="Betina von Staa" userId="5ba510743404a6b6" providerId="LiveId" clId="{3827AA20-2F67-4B67-BC8F-660485B800A9}" dt="2017-09-11T18:20:06.789" v="93"/>
        <pc:sldMkLst>
          <pc:docMk/>
          <pc:sldMk cId="63407499" sldId="28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0EF15-FA4D-49B1-880D-49192F259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8B1104-E69D-40DE-9C3B-026D60474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2AE2DD-C1CE-4807-8BB6-B92D53394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0B00-8ABB-4FAF-8E23-CDFC34CE951D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1A7902-1279-463D-978E-1863F90A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2770C0-A190-49C8-83E6-C9CDD5C04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14FA-0F87-42F9-9A92-648C594AA8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7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41487-6825-4BC9-B7EE-8370E0CBC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3F83C82-4C01-4C1F-B7C4-E5ECBF24E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51D409-A0BD-4D3A-9710-E5E53CD8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0B00-8ABB-4FAF-8E23-CDFC34CE951D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570986-AA42-4C1A-8D13-38759B5B2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13D9AF-1AAC-41B1-8639-C12DD7300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14FA-0F87-42F9-9A92-648C594AA8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00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98F2CF-DCFB-464B-BBDE-58A11DEC3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D869F38-9078-4521-BA82-B41E01341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742255-F154-4FC5-907B-CFD283F7F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0B00-8ABB-4FAF-8E23-CDFC34CE951D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D5A28C-2E26-47CB-9D70-7AF4001E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E723C4-2234-4634-8A4B-98CC3DA0C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14FA-0F87-42F9-9A92-648C594AA8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85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3BD7DD-6FF0-4791-B5FF-39FB9751F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913D8B-6DFB-4354-924E-2B966340F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02A6A8-3E58-4349-A3C3-F784B73E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0B00-8ABB-4FAF-8E23-CDFC34CE951D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F5EA8E-072A-4112-A6A9-48F58250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59A3E5-EEB9-4C43-BD61-9EB6A76E6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14FA-0F87-42F9-9A92-648C594AA8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81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954A3A-B4DA-43BC-9C3A-80FD51551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64DDD3-78EB-4D92-8D8C-F75DA6BF6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F106AE-EB2D-44EA-8FED-9B5B8C745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0B00-8ABB-4FAF-8E23-CDFC34CE951D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5C0F34-3145-4B3A-9550-FEB66A2D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9F2AB3-3A02-4F50-99E4-1C339C159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14FA-0F87-42F9-9A92-648C594AA8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2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9B7CEF-20E2-4E06-8E7B-9C28A516B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8DDE2E-3C9A-483D-A2A6-EF5CE80C1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151552-21D4-4765-8D48-DDE52AC24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8210E1-359C-4D75-9237-D43387C11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0B00-8ABB-4FAF-8E23-CDFC34CE951D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53EE67-C4F1-4D96-9967-D48EDB272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34EA0F-0FBF-4328-B6E2-9F206DD32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14FA-0F87-42F9-9A92-648C594AA8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07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B44A4-1EDC-435D-8A20-1C2B966DC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4B6723-3A40-4C6E-9998-221E0AD61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A84232D-FC7E-465D-8F2F-BE4D5C991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8BE4378-1EA5-4557-87BE-CB2693F0B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C1ADF9E-C7F8-40FC-A8BF-2AE482746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F8B546D-903F-4A12-A739-4F43D09CB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0B00-8ABB-4FAF-8E23-CDFC34CE951D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F0AB81A-ED97-40AB-BBDA-83F6661E4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040B3EC-69C9-4FD6-ACE3-A66956A0A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14FA-0F87-42F9-9A92-648C594AA8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31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D610DF-FD53-4BDB-ACDA-F44A729B7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FC4DBC2-3BA7-47B6-B48C-5C44168F9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0B00-8ABB-4FAF-8E23-CDFC34CE951D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199D4C8-BECD-42E2-85DE-40079D45A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D804435-6F3E-4AEB-A38C-51D0E0507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14FA-0F87-42F9-9A92-648C594AA8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00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F39FB79-2407-4BFD-A26B-391C96AB4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0B00-8ABB-4FAF-8E23-CDFC34CE951D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FA0CCB-8A49-4D4B-BAE6-799335776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817A8D3-EDA3-4929-8C49-DF10CAE2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14FA-0F87-42F9-9A92-648C594AA8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94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11DEA-DCA6-4E3B-91E1-6EAFA3848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44533C-C94E-41C9-96E6-FEB75CAC7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B3E10DF-DD1A-42F3-8A4C-C3CF82F70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FA93F5-B1B9-444A-A222-2D2D5C437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0B00-8ABB-4FAF-8E23-CDFC34CE951D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FD6467B-EC39-415A-A1C9-F6F7CB89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78D9F5-EF04-423E-AE9B-36E3AB7E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14FA-0F87-42F9-9A92-648C594AA8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08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0841B-2F26-491A-89AC-250A090EE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2DA287A-837C-418E-9CFB-2F8EE2459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DD86E4-C1F9-409B-81D7-A870C2B72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04D76F-131E-4C05-A5C2-EB4B6461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0B00-8ABB-4FAF-8E23-CDFC34CE951D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6CF62F6-DA00-4162-8AEC-0C48B169C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86C8BB-F99D-4321-AB7F-D651126D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14FA-0F87-42F9-9A92-648C594AA8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5D5B351-6794-4FB7-B92C-DF0015A51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2BC7C2-272F-4A47-9013-14A66DBEB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C278D7-D739-43EC-BB34-CDE268045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B0B00-8ABB-4FAF-8E23-CDFC34CE951D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8D2955-EA77-48D8-AFD4-30B984786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365A9E-F72D-4E29-A7F1-1FA1CA9F0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A14FA-0F87-42F9-9A92-648C594AA8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93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41E65-3CEB-4A41-A97F-EC06C7366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42913"/>
            <a:ext cx="9144000" cy="1706881"/>
          </a:xfrm>
        </p:spPr>
        <p:txBody>
          <a:bodyPr>
            <a:noAutofit/>
          </a:bodyPr>
          <a:lstStyle/>
          <a:p>
            <a:r>
              <a:rPr lang="pt-BR" sz="4000" dirty="0">
                <a:solidFill>
                  <a:schemeClr val="accent6">
                    <a:lumMod val="50000"/>
                  </a:schemeClr>
                </a:solidFill>
              </a:rPr>
              <a:t>Investir em automação traria mais benefícios para a aprendizagem e para os negócios em EAD?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3CE10E-0817-40B8-A014-81E8E6841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92435"/>
            <a:ext cx="9144000" cy="868680"/>
          </a:xfrm>
        </p:spPr>
        <p:txBody>
          <a:bodyPr/>
          <a:lstStyle/>
          <a:p>
            <a:r>
              <a:rPr lang="pt-BR" dirty="0">
                <a:solidFill>
                  <a:srgbClr val="0070C0"/>
                </a:solidFill>
              </a:rPr>
              <a:t>Mesa Redonda 23º CIAED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5F98B64-226F-475B-BA14-67BBA1DA97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405353"/>
            <a:ext cx="68103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1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5161E-8FD3-451F-A3B1-15D687BDC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Canais de comunicação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935E5FA-8BB8-4ACC-9E43-D150499E6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58" y="1399033"/>
            <a:ext cx="8838883" cy="5183910"/>
          </a:xfrm>
          <a:prstGeom prst="rect">
            <a:avLst/>
          </a:prstGeom>
        </p:spPr>
      </p:pic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6F738149-9F1F-42C6-A2E4-17C9E305B271}"/>
              </a:ext>
            </a:extLst>
          </p:cNvPr>
          <p:cNvSpPr/>
          <p:nvPr/>
        </p:nvSpPr>
        <p:spPr>
          <a:xfrm>
            <a:off x="433633" y="3652183"/>
            <a:ext cx="978408" cy="48463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6">
                  <a:lumMod val="50000"/>
                </a:schemeClr>
              </a:solidFill>
              <a:highlight>
                <a:srgbClr val="008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25296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7C4AC-E7CE-4BEA-ADFA-A22CF48AE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Tipo de feedback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AF7A0CF-233D-4EC1-84E1-D8A163F406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9063" y="1825625"/>
            <a:ext cx="8613873" cy="4351338"/>
          </a:xfrm>
          <a:prstGeom prst="rect">
            <a:avLst/>
          </a:prstGeom>
        </p:spPr>
      </p:pic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953F8A40-49A8-461B-8B97-801150E308F4}"/>
              </a:ext>
            </a:extLst>
          </p:cNvPr>
          <p:cNvSpPr/>
          <p:nvPr/>
        </p:nvSpPr>
        <p:spPr>
          <a:xfrm rot="5400000">
            <a:off x="8864357" y="2673775"/>
            <a:ext cx="978408" cy="48463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6">
                  <a:lumMod val="50000"/>
                </a:schemeClr>
              </a:solidFill>
              <a:highlight>
                <a:srgbClr val="008000"/>
              </a:highlight>
            </a:endParaRPr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4F4164F0-CDDA-4E15-99C4-7863CF996886}"/>
              </a:ext>
            </a:extLst>
          </p:cNvPr>
          <p:cNvSpPr/>
          <p:nvPr/>
        </p:nvSpPr>
        <p:spPr>
          <a:xfrm rot="5400000">
            <a:off x="7637073" y="2673775"/>
            <a:ext cx="978408" cy="48463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6">
                  <a:lumMod val="50000"/>
                </a:schemeClr>
              </a:solidFill>
              <a:highlight>
                <a:srgbClr val="008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1388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8983E-A3D9-48DE-B803-384100C38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Salários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91726E1-1896-4FF1-BD6E-AE9AD8FEF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655" y="365125"/>
            <a:ext cx="6953250" cy="615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0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192712-36C4-488D-A05E-D95DDD2DB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5" y="2844374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Betina@abed.org.br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6E9BE9F-D9CE-486E-8F62-3CBDAF03AEAD}"/>
              </a:ext>
            </a:extLst>
          </p:cNvPr>
          <p:cNvSpPr txBox="1">
            <a:spLocks/>
          </p:cNvSpPr>
          <p:nvPr/>
        </p:nvSpPr>
        <p:spPr>
          <a:xfrm>
            <a:off x="941895" y="11396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Obrigada!</a:t>
            </a:r>
          </a:p>
        </p:txBody>
      </p:sp>
    </p:spTree>
    <p:extLst>
      <p:ext uri="{BB962C8B-B14F-4D97-AF65-F5344CB8AC3E}">
        <p14:creationId xmlns:p14="http://schemas.microsoft.com/office/powerpoint/2010/main" val="3838713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36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Investir em automação traria mais benefícios para a aprendizagem e para os negócios em EAD?</vt:lpstr>
      <vt:lpstr>Canais de comunicação</vt:lpstr>
      <vt:lpstr>Tipo de feedback</vt:lpstr>
      <vt:lpstr>Salários</vt:lpstr>
      <vt:lpstr>Betina@abed.org.br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Censo EAD.BR 2016</dc:title>
  <dc:creator>Betina von Staa</dc:creator>
  <cp:lastModifiedBy>Betina von Staa</cp:lastModifiedBy>
  <cp:revision>2</cp:revision>
  <dcterms:created xsi:type="dcterms:W3CDTF">2017-09-08T20:58:44Z</dcterms:created>
  <dcterms:modified xsi:type="dcterms:W3CDTF">2017-09-11T18:22:16Z</dcterms:modified>
</cp:coreProperties>
</file>