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rge.cerdeira@ifrj.edu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line.ferreira@ifrj.edu.br" TargetMode="External"/><Relationship Id="rId4" Type="http://schemas.openxmlformats.org/officeDocument/2006/relationships/hyperlink" Target="mailto:mariana.alves@ifrj.edu.b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ead.cpin@ifrj.edu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UTILIZAÇÃO GERENCIAL DO SISTEMA DE ACOMPANHAMENTO E AVALIAÇÃO DOS CURSOS E-TEC BRASIL NOS POLOS DO CURSO TÉCNICO EM SECRETARIA ESCOLAR DO IFRJ: UM RELATO DE EXPERIÊNCIA SOB A PERSPECTIVA DISCENTE. </a:t>
            </a:r>
            <a:endParaRPr lang="pt-BR" sz="25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5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5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JORGE ALBERTO SILVA CERDEIRA - IFRJ - </a:t>
            </a:r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jorge.cerdeira@ifrj.edu.br</a:t>
            </a:r>
            <a:endParaRPr lang="pt-BR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MARIANA AZEVEDO ALVES - IFRJ - </a:t>
            </a:r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mariana.alves@ifrj.edu.br</a:t>
            </a:r>
            <a:endParaRPr lang="pt-BR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ALINE </a:t>
            </a:r>
            <a:r>
              <a:rPr lang="pt-BR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CAMILA LUZ FERREIRA - IFRJ - </a:t>
            </a:r>
            <a:r>
              <a:rPr lang="pt-BR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aline.ferreira@ifrj.edu.br</a:t>
            </a:r>
            <a:endParaRPr lang="pt-BR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 e Ações Pretendidas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Dentre as atribuições dos polos de apoio presenciais (municípios) temos a infraestrutura com os laboratórios de informática e com internet adequada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Visitas 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sistemáticas às 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prefeituras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efinição 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prioridades e o planejamento 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estratégico 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ações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Aprimoramento 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ofertas de cursos técnicos e profissionalizantes no IFRJ no âmbito da modalidade a distância</a:t>
            </a: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</a:p>
          <a:p>
            <a:pPr algn="ctr"/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Núcleo de Educação a Distância (</a:t>
            </a:r>
            <a:r>
              <a:rPr lang="pt-BR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NEaD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Federal de Educação, Ciência e Tecnologia do Rio de Janeiro (IFRJ)</a:t>
            </a:r>
          </a:p>
          <a:p>
            <a:pPr algn="ctr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ctr"/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</a:p>
          <a:p>
            <a:pPr algn="ctr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Contato: 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nead.cpin@ifrj.edu.br</a:t>
            </a: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(24) 3356-8228</a:t>
            </a: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5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o IFRJ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Breve 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Histórico da implantação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Curso Técnico em Secretaria Escolar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Polos distribuídos em 14 municípios no Estado do Rio de Janeiro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274 alunos regularmente matriculados</a:t>
            </a: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5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Teórica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Brasil: Cursos Técnicos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Gestão da </a:t>
            </a:r>
            <a:r>
              <a:rPr lang="pt-BR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SAAS como ferramenta de avaliação e gestão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Recorte do SAAS neste estudo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281218"/>
              </p:ext>
            </p:extLst>
          </p:nvPr>
        </p:nvGraphicFramePr>
        <p:xfrm>
          <a:off x="1197292" y="2605881"/>
          <a:ext cx="6749415" cy="2211451"/>
        </p:xfrm>
        <a:graphic>
          <a:graphicData uri="http://schemas.openxmlformats.org/drawingml/2006/table">
            <a:tbl>
              <a:tblPr firstRow="1" firstCol="1" bandRow="1"/>
              <a:tblGrid>
                <a:gridCol w="2249805"/>
                <a:gridCol w="2249805"/>
                <a:gridCol w="224980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Foco</a:t>
                      </a:r>
                      <a:endParaRPr lang="pt-BR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Dimensão</a:t>
                      </a:r>
                      <a:endParaRPr lang="pt-BR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Tópico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POLO</a:t>
                      </a:r>
                      <a:endParaRPr lang="pt-BR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Infraestrutura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Instalações físicas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Recursos tecnológicos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Disponibilidade de equipamentos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Horários de funcionamento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Biblioteca</a:t>
                      </a:r>
                      <a:endParaRPr lang="pt-BR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Acesso aos materiais didáticos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Disponibilidade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Laboratórios</a:t>
                      </a:r>
                      <a:endParaRPr lang="pt-BR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Laboratório(s) específico(s)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Laboratório(s) itinerante(s)</a:t>
                      </a:r>
                      <a:endParaRPr lang="pt-BR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b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Pessoas</a:t>
                      </a:r>
                      <a:endParaRPr lang="pt-BR" sz="120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Recursos Humanos do polo</a:t>
                      </a:r>
                      <a:endParaRPr lang="pt-BR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Capacitação</a:t>
                      </a:r>
                      <a:endParaRPr lang="pt-BR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55776" y="5305464"/>
            <a:ext cx="49039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Fonte: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Cataplan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(2015, p. 23): Relatório SAAS 2014/1-2014/2 (parte)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0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Pesquisa Exploratória: forma indireta de obtenção de dados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Questionário aplicado a 274 estudantes, 54 participações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Coleta em 2016/2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apenas do avaliador estudante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2814670"/>
            <a:ext cx="3383616" cy="2160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814671"/>
            <a:ext cx="3384000" cy="215293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619672" y="5085184"/>
            <a:ext cx="1800200" cy="14401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Apontam necessidade de melhora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868144" y="5071162"/>
            <a:ext cx="1800200" cy="14401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Ajustes em todas as instalações do Polo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619672" y="4869160"/>
            <a:ext cx="1800200" cy="14401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Torna a qualidade da oferta preocupante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868144" y="4855138"/>
            <a:ext cx="1800200" cy="14401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Dificulta execução de atividades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43789"/>
            <a:ext cx="3383617" cy="2160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614445"/>
            <a:ext cx="3384000" cy="217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71900" y="4869160"/>
            <a:ext cx="1800200" cy="14401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Figura fundamental para o sucesso do curso/polo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799" y="2426075"/>
            <a:ext cx="3384000" cy="217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7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1916832"/>
            <a:ext cx="7776864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Discussões</a:t>
            </a: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como insumo para a Gestão no desenvolvimento </a:t>
            </a: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propostas envolvendo políticas e alocação de recursos para </a:t>
            </a: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melhoria das dificuldades diagnosticadas.</a:t>
            </a:r>
          </a:p>
          <a:p>
            <a:pPr algn="ctr"/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Verificação do resultado da coleta ao término do semestre e a dificuldade implícita nesta prática para a promoção de ações sincronizada com a sinalização do problema ao longo do período letivo.</a:t>
            </a:r>
          </a:p>
          <a:p>
            <a:pPr algn="ctr"/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390</Words>
  <Application>Microsoft Office PowerPoint</Application>
  <PresentationFormat>Apresentação na tela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Jorge Alberto Silva Cerdeira</cp:lastModifiedBy>
  <cp:revision>18</cp:revision>
  <dcterms:created xsi:type="dcterms:W3CDTF">2014-07-31T15:12:21Z</dcterms:created>
  <dcterms:modified xsi:type="dcterms:W3CDTF">2017-09-12T19:33:32Z</dcterms:modified>
</cp:coreProperties>
</file>