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9" r:id="rId5"/>
    <p:sldId id="270" r:id="rId6"/>
    <p:sldId id="271" r:id="rId7"/>
    <p:sldId id="272" r:id="rId8"/>
    <p:sldId id="273" r:id="rId9"/>
    <p:sldId id="275" r:id="rId10"/>
    <p:sldId id="277" r:id="rId11"/>
    <p:sldId id="278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579"/>
  </p:normalViewPr>
  <p:slideViewPr>
    <p:cSldViewPr>
      <p:cViewPr varScale="1">
        <p:scale>
          <a:sx n="86" d="100"/>
          <a:sy n="86" d="100"/>
        </p:scale>
        <p:origin x="215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68CC83-373F-4635-899B-F47E42C08049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0F302C6-152C-465B-A790-7A008AE406F7}">
      <dgm:prSet phldrT="[Texto]" custT="1"/>
      <dgm:spPr/>
      <dgm:t>
        <a:bodyPr/>
        <a:lstStyle/>
        <a:p>
          <a:r>
            <a:rPr lang="pt-BR" sz="2500" dirty="0" smtClean="0">
              <a:latin typeface="+mn-lt"/>
              <a:cs typeface="Aparajita" panose="020B0604020202020204" pitchFamily="34" charset="0"/>
            </a:rPr>
            <a:t>Nosso objetivo</a:t>
          </a:r>
          <a:endParaRPr lang="pt-BR" sz="2500" dirty="0">
            <a:latin typeface="+mn-lt"/>
            <a:cs typeface="Aparajita" panose="020B0604020202020204" pitchFamily="34" charset="0"/>
          </a:endParaRPr>
        </a:p>
      </dgm:t>
    </dgm:pt>
    <dgm:pt modelId="{263BF576-DADA-4A03-A789-48A1F45A19F5}" type="parTrans" cxnId="{D99CF2E0-C184-412C-834D-71A37713DF83}">
      <dgm:prSet/>
      <dgm:spPr/>
      <dgm:t>
        <a:bodyPr/>
        <a:lstStyle/>
        <a:p>
          <a:endParaRPr lang="pt-BR" sz="2500">
            <a:latin typeface="+mn-lt"/>
            <a:cs typeface="Aparajita" panose="020B0604020202020204" pitchFamily="34" charset="0"/>
          </a:endParaRPr>
        </a:p>
      </dgm:t>
    </dgm:pt>
    <dgm:pt modelId="{46BD2B81-416F-4351-9A85-F846728DAB82}" type="sibTrans" cxnId="{D99CF2E0-C184-412C-834D-71A37713DF83}">
      <dgm:prSet/>
      <dgm:spPr/>
      <dgm:t>
        <a:bodyPr/>
        <a:lstStyle/>
        <a:p>
          <a:endParaRPr lang="pt-BR" sz="2500">
            <a:latin typeface="+mn-lt"/>
            <a:cs typeface="Aparajita" panose="020B0604020202020204" pitchFamily="34" charset="0"/>
          </a:endParaRPr>
        </a:p>
      </dgm:t>
    </dgm:pt>
    <dgm:pt modelId="{7AF8BED3-F47D-45AA-8B9B-62B792B25C83}">
      <dgm:prSet phldrT="[Texto]" custT="1"/>
      <dgm:spPr/>
      <dgm:t>
        <a:bodyPr/>
        <a:lstStyle/>
        <a:p>
          <a:pPr algn="just"/>
          <a:r>
            <a:rPr lang="pt-BR" sz="2500" dirty="0" smtClean="0">
              <a:latin typeface="+mn-lt"/>
              <a:ea typeface="Calibri" panose="020F0502020204030204" pitchFamily="34" charset="0"/>
              <a:cs typeface="Aparajita" panose="020B0604020202020204" pitchFamily="34" charset="0"/>
            </a:rPr>
            <a:t>(Re)pensar as transformações necessárias à educação superior reconhecendo seu papel social e enfrentando os desafios da globalização, entre os quais o de questionar as rígidas estruturas dos modelos de ensino tradicionais e propor atividades que oportunizam o aluno a vivenciar experiências sendo capaz de refletir e atuar sobre elas. </a:t>
          </a:r>
          <a:endParaRPr lang="pt-BR" sz="2500" dirty="0">
            <a:latin typeface="+mn-lt"/>
            <a:cs typeface="Aparajita" panose="020B0604020202020204" pitchFamily="34" charset="0"/>
          </a:endParaRPr>
        </a:p>
      </dgm:t>
    </dgm:pt>
    <dgm:pt modelId="{B5549DD2-23D1-4CC8-A754-AA6497BD605E}" type="parTrans" cxnId="{67CAD495-D1E3-4C7E-AFE1-63BAE349D8BF}">
      <dgm:prSet/>
      <dgm:spPr/>
      <dgm:t>
        <a:bodyPr/>
        <a:lstStyle/>
        <a:p>
          <a:endParaRPr lang="pt-BR" sz="2500">
            <a:latin typeface="+mn-lt"/>
          </a:endParaRPr>
        </a:p>
      </dgm:t>
    </dgm:pt>
    <dgm:pt modelId="{F9826C5B-5D44-4C2A-B881-96D7E4D40287}" type="sibTrans" cxnId="{67CAD495-D1E3-4C7E-AFE1-63BAE349D8BF}">
      <dgm:prSet/>
      <dgm:spPr/>
      <dgm:t>
        <a:bodyPr/>
        <a:lstStyle/>
        <a:p>
          <a:endParaRPr lang="pt-BR" sz="2500">
            <a:latin typeface="+mn-lt"/>
          </a:endParaRPr>
        </a:p>
      </dgm:t>
    </dgm:pt>
    <dgm:pt modelId="{AF46B0BE-FC7C-430D-8E84-2FAF7957021A}" type="pres">
      <dgm:prSet presAssocID="{7868CC83-373F-4635-899B-F47E42C08049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9DF2167D-B710-4732-8E32-9279573175F4}" type="pres">
      <dgm:prSet presAssocID="{F0F302C6-152C-465B-A790-7A008AE406F7}" presName="ParentComposite" presStyleCnt="0"/>
      <dgm:spPr/>
    </dgm:pt>
    <dgm:pt modelId="{48564C29-5312-4EE4-AB9D-B717C75A9EA5}" type="pres">
      <dgm:prSet presAssocID="{F0F302C6-152C-465B-A790-7A008AE406F7}" presName="Chord" presStyleLbl="bgShp" presStyleIdx="0" presStyleCnt="1" custLinFactNeighborX="-38110" custLinFactNeighborY="-195"/>
      <dgm:spPr/>
    </dgm:pt>
    <dgm:pt modelId="{C2AD3CBD-A5D8-4E3D-A983-D348443FB61F}" type="pres">
      <dgm:prSet presAssocID="{F0F302C6-152C-465B-A790-7A008AE406F7}" presName="Pie" presStyleLbl="alignNode1" presStyleIdx="0" presStyleCnt="1" custLinFactNeighborX="-41814" custLinFactNeighborY="-2931"/>
      <dgm:spPr/>
    </dgm:pt>
    <dgm:pt modelId="{AD382F83-F2EA-4DF4-834F-4482F6FC2584}" type="pres">
      <dgm:prSet presAssocID="{F0F302C6-152C-465B-A790-7A008AE406F7}" presName="Parent" presStyleLbl="revTx" presStyleIdx="0" presStyleCnt="2" custLinFactNeighborX="-38604" custLinFactNeighborY="-18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29D65A-A8C8-4FB9-94AF-BE25C05B0556}" type="pres">
      <dgm:prSet presAssocID="{F9826C5B-5D44-4C2A-B881-96D7E4D40287}" presName="negSibTrans" presStyleCnt="0"/>
      <dgm:spPr/>
    </dgm:pt>
    <dgm:pt modelId="{E64D5CA6-DAB7-4F0A-8271-431FA630695E}" type="pres">
      <dgm:prSet presAssocID="{F0F302C6-152C-465B-A790-7A008AE406F7}" presName="composite" presStyleCnt="0"/>
      <dgm:spPr/>
    </dgm:pt>
    <dgm:pt modelId="{E33EDEEB-3D8D-4889-969B-ED44CD338A34}" type="pres">
      <dgm:prSet presAssocID="{F0F302C6-152C-465B-A790-7A008AE406F7}" presName="Child" presStyleLbl="revTx" presStyleIdx="1" presStyleCnt="2" custScaleX="3469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8631B27-D803-4D8F-83C7-39CBA8118690}" type="presOf" srcId="{F0F302C6-152C-465B-A790-7A008AE406F7}" destId="{AD382F83-F2EA-4DF4-834F-4482F6FC2584}" srcOrd="0" destOrd="0" presId="urn:microsoft.com/office/officeart/2009/3/layout/PieProcess"/>
    <dgm:cxn modelId="{D99CF2E0-C184-412C-834D-71A37713DF83}" srcId="{7868CC83-373F-4635-899B-F47E42C08049}" destId="{F0F302C6-152C-465B-A790-7A008AE406F7}" srcOrd="0" destOrd="0" parTransId="{263BF576-DADA-4A03-A789-48A1F45A19F5}" sibTransId="{46BD2B81-416F-4351-9A85-F846728DAB82}"/>
    <dgm:cxn modelId="{FE925FAE-2CB9-4BE6-84F5-C79DF4A51D5F}" type="presOf" srcId="{7868CC83-373F-4635-899B-F47E42C08049}" destId="{AF46B0BE-FC7C-430D-8E84-2FAF7957021A}" srcOrd="0" destOrd="0" presId="urn:microsoft.com/office/officeart/2009/3/layout/PieProcess"/>
    <dgm:cxn modelId="{67CAD495-D1E3-4C7E-AFE1-63BAE349D8BF}" srcId="{F0F302C6-152C-465B-A790-7A008AE406F7}" destId="{7AF8BED3-F47D-45AA-8B9B-62B792B25C83}" srcOrd="0" destOrd="0" parTransId="{B5549DD2-23D1-4CC8-A754-AA6497BD605E}" sibTransId="{F9826C5B-5D44-4C2A-B881-96D7E4D40287}"/>
    <dgm:cxn modelId="{824B031E-609A-4EAF-8089-5FAC7C2264EA}" type="presOf" srcId="{7AF8BED3-F47D-45AA-8B9B-62B792B25C83}" destId="{E33EDEEB-3D8D-4889-969B-ED44CD338A34}" srcOrd="0" destOrd="0" presId="urn:microsoft.com/office/officeart/2009/3/layout/PieProcess"/>
    <dgm:cxn modelId="{9EEF2BDE-D282-4650-BC25-0BED95DB5541}" type="presParOf" srcId="{AF46B0BE-FC7C-430D-8E84-2FAF7957021A}" destId="{9DF2167D-B710-4732-8E32-9279573175F4}" srcOrd="0" destOrd="0" presId="urn:microsoft.com/office/officeart/2009/3/layout/PieProcess"/>
    <dgm:cxn modelId="{5D84138B-2DAC-442E-BFD7-405ACEB0CB11}" type="presParOf" srcId="{9DF2167D-B710-4732-8E32-9279573175F4}" destId="{48564C29-5312-4EE4-AB9D-B717C75A9EA5}" srcOrd="0" destOrd="0" presId="urn:microsoft.com/office/officeart/2009/3/layout/PieProcess"/>
    <dgm:cxn modelId="{76EB23C4-AAAE-4600-A76D-00E28CAF6CF9}" type="presParOf" srcId="{9DF2167D-B710-4732-8E32-9279573175F4}" destId="{C2AD3CBD-A5D8-4E3D-A983-D348443FB61F}" srcOrd="1" destOrd="0" presId="urn:microsoft.com/office/officeart/2009/3/layout/PieProcess"/>
    <dgm:cxn modelId="{0B84A85A-760D-424F-AB3A-8E7820F2C16F}" type="presParOf" srcId="{9DF2167D-B710-4732-8E32-9279573175F4}" destId="{AD382F83-F2EA-4DF4-834F-4482F6FC2584}" srcOrd="2" destOrd="0" presId="urn:microsoft.com/office/officeart/2009/3/layout/PieProcess"/>
    <dgm:cxn modelId="{6DE7B30D-C3FA-474A-B1DB-9F6AE75B107C}" type="presParOf" srcId="{AF46B0BE-FC7C-430D-8E84-2FAF7957021A}" destId="{AE29D65A-A8C8-4FB9-94AF-BE25C05B0556}" srcOrd="1" destOrd="0" presId="urn:microsoft.com/office/officeart/2009/3/layout/PieProcess"/>
    <dgm:cxn modelId="{ECC20891-A224-4148-8A29-F574E980445F}" type="presParOf" srcId="{AF46B0BE-FC7C-430D-8E84-2FAF7957021A}" destId="{E64D5CA6-DAB7-4F0A-8271-431FA630695E}" srcOrd="2" destOrd="0" presId="urn:microsoft.com/office/officeart/2009/3/layout/PieProcess"/>
    <dgm:cxn modelId="{DD51CA73-EE15-4811-930B-E15C38CC74EB}" type="presParOf" srcId="{E64D5CA6-DAB7-4F0A-8271-431FA630695E}" destId="{E33EDEEB-3D8D-4889-969B-ED44CD338A34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535C935-A594-459F-B694-6FE51FF2721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7D7911E-E095-4E42-AB24-4BEADF48C349}" type="pres">
      <dgm:prSet presAssocID="{B535C935-A594-459F-B694-6FE51FF2721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</dgm:ptLst>
  <dgm:cxnLst>
    <dgm:cxn modelId="{502BD7BC-E853-4EF5-B953-8886E1516F1B}" type="presOf" srcId="{B535C935-A594-459F-B694-6FE51FF2721E}" destId="{47D7911E-E095-4E42-AB24-4BEADF48C349}" srcOrd="0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C079C2A-8E91-44E0-A05E-54A3494FC3D6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2E436F74-3E7A-4CEF-BBB6-173E4726751A}">
      <dgm:prSet phldrT="[Texto]" custT="1"/>
      <dgm:spPr/>
      <dgm:t>
        <a:bodyPr/>
        <a:lstStyle/>
        <a:p>
          <a:pPr algn="just"/>
          <a:r>
            <a:rPr lang="pt-BR" sz="2400" i="1" dirty="0" smtClean="0">
              <a:latin typeface="+mn-lt"/>
              <a:cs typeface="Aparajita" panose="020B0604020202020204" pitchFamily="34" charset="0"/>
            </a:rPr>
            <a:t>Tenho muito a agradecer por este trabalho, sem dúvidas ele contribuiu e muito para minha formação profissional, devo também ressaltar o trabalho em equipe que nos três integrantes do grupo nos reunimos algumas vezes para podermos realizar o trabalho, antes dele eu não tinha ideia que para abrir um negócio, uma prestação de serviço eu tinha que fazer uma pesquisa tão elaborada para começar da forma correta, parabéns a você e toda equipe pela elaboração do trabalho.</a:t>
          </a:r>
          <a:endParaRPr lang="pt-BR" sz="2400" i="1" dirty="0">
            <a:latin typeface="+mn-lt"/>
            <a:cs typeface="Aparajita" panose="020B0604020202020204" pitchFamily="34" charset="0"/>
          </a:endParaRPr>
        </a:p>
      </dgm:t>
    </dgm:pt>
    <dgm:pt modelId="{1086D684-9512-4B0D-90B2-F58955495C2D}" type="parTrans" cxnId="{6C57DB05-EF14-4F6A-9142-6F7E3C6D2543}">
      <dgm:prSet/>
      <dgm:spPr/>
      <dgm:t>
        <a:bodyPr/>
        <a:lstStyle/>
        <a:p>
          <a:endParaRPr lang="pt-BR"/>
        </a:p>
      </dgm:t>
    </dgm:pt>
    <dgm:pt modelId="{3BA5A565-1857-4CBB-A838-53C7CA156ED5}" type="sibTrans" cxnId="{6C57DB05-EF14-4F6A-9142-6F7E3C6D2543}">
      <dgm:prSet/>
      <dgm:spPr/>
      <dgm:t>
        <a:bodyPr/>
        <a:lstStyle/>
        <a:p>
          <a:endParaRPr lang="pt-BR"/>
        </a:p>
      </dgm:t>
    </dgm:pt>
    <dgm:pt modelId="{1BBAE1A8-B877-4C7F-BAFC-AF2E2857185F}" type="pres">
      <dgm:prSet presAssocID="{5C079C2A-8E91-44E0-A05E-54A3494FC3D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ABAFA656-9ABC-4397-B864-59259722121B}" type="pres">
      <dgm:prSet presAssocID="{2E436F74-3E7A-4CEF-BBB6-173E4726751A}" presName="composite" presStyleCnt="0"/>
      <dgm:spPr/>
    </dgm:pt>
    <dgm:pt modelId="{B8FF6BD2-1862-4A74-A705-7366718EB705}" type="pres">
      <dgm:prSet presAssocID="{2E436F74-3E7A-4CEF-BBB6-173E4726751A}" presName="LShape" presStyleLbl="alignNode1" presStyleIdx="0" presStyleCnt="1" custLinFactNeighborX="-28152" custLinFactNeighborY="-10918"/>
      <dgm:spPr/>
    </dgm:pt>
    <dgm:pt modelId="{65352DCA-9B35-42D5-BC71-0777FCD87E46}" type="pres">
      <dgm:prSet presAssocID="{2E436F74-3E7A-4CEF-BBB6-173E4726751A}" presName="ParentText" presStyleLbl="revTx" presStyleIdx="0" presStyleCnt="1" custScaleX="155254" custLinFactNeighborX="21786" custLinFactNeighborY="18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C57DB05-EF14-4F6A-9142-6F7E3C6D2543}" srcId="{5C079C2A-8E91-44E0-A05E-54A3494FC3D6}" destId="{2E436F74-3E7A-4CEF-BBB6-173E4726751A}" srcOrd="0" destOrd="0" parTransId="{1086D684-9512-4B0D-90B2-F58955495C2D}" sibTransId="{3BA5A565-1857-4CBB-A838-53C7CA156ED5}"/>
    <dgm:cxn modelId="{C5DCCDCF-E5D2-4D38-9D1E-2AF5A0AD50E6}" type="presOf" srcId="{5C079C2A-8E91-44E0-A05E-54A3494FC3D6}" destId="{1BBAE1A8-B877-4C7F-BAFC-AF2E2857185F}" srcOrd="0" destOrd="0" presId="urn:microsoft.com/office/officeart/2009/3/layout/StepUpProcess"/>
    <dgm:cxn modelId="{FAC29773-01BE-43EB-B34C-199AA009DD6C}" type="presOf" srcId="{2E436F74-3E7A-4CEF-BBB6-173E4726751A}" destId="{65352DCA-9B35-42D5-BC71-0777FCD87E46}" srcOrd="0" destOrd="0" presId="urn:microsoft.com/office/officeart/2009/3/layout/StepUpProcess"/>
    <dgm:cxn modelId="{71BA6317-2FD9-4786-9F50-77D14F03C829}" type="presParOf" srcId="{1BBAE1A8-B877-4C7F-BAFC-AF2E2857185F}" destId="{ABAFA656-9ABC-4397-B864-59259722121B}" srcOrd="0" destOrd="0" presId="urn:microsoft.com/office/officeart/2009/3/layout/StepUpProcess"/>
    <dgm:cxn modelId="{0277BF0B-9F82-4742-BB27-412A3D7978AC}" type="presParOf" srcId="{ABAFA656-9ABC-4397-B864-59259722121B}" destId="{B8FF6BD2-1862-4A74-A705-7366718EB705}" srcOrd="0" destOrd="0" presId="urn:microsoft.com/office/officeart/2009/3/layout/StepUpProcess"/>
    <dgm:cxn modelId="{158684DF-ABA1-42B5-90EC-6CFB48FB0116}" type="presParOf" srcId="{ABAFA656-9ABC-4397-B864-59259722121B}" destId="{65352DCA-9B35-42D5-BC71-0777FCD87E4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535C935-A594-459F-B694-6FE51FF2721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7D7911E-E095-4E42-AB24-4BEADF48C349}" type="pres">
      <dgm:prSet presAssocID="{B535C935-A594-459F-B694-6FE51FF2721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</dgm:ptLst>
  <dgm:cxnLst>
    <dgm:cxn modelId="{502BD7BC-E853-4EF5-B953-8886E1516F1B}" type="presOf" srcId="{B535C935-A594-459F-B694-6FE51FF2721E}" destId="{47D7911E-E095-4E42-AB24-4BEADF48C349}" srcOrd="0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C079C2A-8E91-44E0-A05E-54A3494FC3D6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2E436F74-3E7A-4CEF-BBB6-173E4726751A}">
      <dgm:prSet phldrT="[Texto]" custT="1"/>
      <dgm:spPr/>
      <dgm:t>
        <a:bodyPr/>
        <a:lstStyle/>
        <a:p>
          <a:pPr algn="just"/>
          <a:r>
            <a:rPr lang="pt-BR" sz="2400" i="1" dirty="0" smtClean="0">
              <a:latin typeface="+mn-lt"/>
              <a:cs typeface="Aparajita" panose="020B0604020202020204" pitchFamily="34" charset="0"/>
            </a:rPr>
            <a:t>Gostaria de parabenizar você e a UNIUBE por conceder aos alunos a prazerosa sensação de realizarmos um trabalho como este. Não foi fácil, e ninguém disse que seria, mas realizamos o mesmo. Tivemos algumas dificuldades, muito pelo fato de não termos um contato ao vivo com você; porém, nossas dúvidas foram sanadas virtualmente. Em relação à proposta do trabalho, achei muito boa, já que não vamos realizar o TCC (Trabalho de Conclusão do Curso), este nos ajudou bastante e creio que também, nos preparará ainda mais em nossa carreira profissional. &lt;1096614&gt;EDUARDA GRINEVALD </a:t>
          </a:r>
          <a:endParaRPr lang="pt-BR" sz="2400" i="1" dirty="0">
            <a:latin typeface="+mn-lt"/>
            <a:cs typeface="Aparajita" panose="020B0604020202020204" pitchFamily="34" charset="0"/>
          </a:endParaRPr>
        </a:p>
      </dgm:t>
    </dgm:pt>
    <dgm:pt modelId="{1086D684-9512-4B0D-90B2-F58955495C2D}" type="parTrans" cxnId="{6C57DB05-EF14-4F6A-9142-6F7E3C6D2543}">
      <dgm:prSet/>
      <dgm:spPr/>
      <dgm:t>
        <a:bodyPr/>
        <a:lstStyle/>
        <a:p>
          <a:endParaRPr lang="pt-BR"/>
        </a:p>
      </dgm:t>
    </dgm:pt>
    <dgm:pt modelId="{3BA5A565-1857-4CBB-A838-53C7CA156ED5}" type="sibTrans" cxnId="{6C57DB05-EF14-4F6A-9142-6F7E3C6D2543}">
      <dgm:prSet/>
      <dgm:spPr/>
      <dgm:t>
        <a:bodyPr/>
        <a:lstStyle/>
        <a:p>
          <a:endParaRPr lang="pt-BR"/>
        </a:p>
      </dgm:t>
    </dgm:pt>
    <dgm:pt modelId="{1BBAE1A8-B877-4C7F-BAFC-AF2E2857185F}" type="pres">
      <dgm:prSet presAssocID="{5C079C2A-8E91-44E0-A05E-54A3494FC3D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ABAFA656-9ABC-4397-B864-59259722121B}" type="pres">
      <dgm:prSet presAssocID="{2E436F74-3E7A-4CEF-BBB6-173E4726751A}" presName="composite" presStyleCnt="0"/>
      <dgm:spPr/>
    </dgm:pt>
    <dgm:pt modelId="{B8FF6BD2-1862-4A74-A705-7366718EB705}" type="pres">
      <dgm:prSet presAssocID="{2E436F74-3E7A-4CEF-BBB6-173E4726751A}" presName="LShape" presStyleLbl="alignNode1" presStyleIdx="0" presStyleCnt="1" custLinFactNeighborX="-26787" custLinFactNeighborY="-10918"/>
      <dgm:spPr/>
    </dgm:pt>
    <dgm:pt modelId="{65352DCA-9B35-42D5-BC71-0777FCD87E46}" type="pres">
      <dgm:prSet presAssocID="{2E436F74-3E7A-4CEF-BBB6-173E4726751A}" presName="ParentText" presStyleLbl="revTx" presStyleIdx="0" presStyleCnt="1" custScaleX="155254" custLinFactNeighborX="21786" custLinFactNeighborY="18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C57DB05-EF14-4F6A-9142-6F7E3C6D2543}" srcId="{5C079C2A-8E91-44E0-A05E-54A3494FC3D6}" destId="{2E436F74-3E7A-4CEF-BBB6-173E4726751A}" srcOrd="0" destOrd="0" parTransId="{1086D684-9512-4B0D-90B2-F58955495C2D}" sibTransId="{3BA5A565-1857-4CBB-A838-53C7CA156ED5}"/>
    <dgm:cxn modelId="{C5DCCDCF-E5D2-4D38-9D1E-2AF5A0AD50E6}" type="presOf" srcId="{5C079C2A-8E91-44E0-A05E-54A3494FC3D6}" destId="{1BBAE1A8-B877-4C7F-BAFC-AF2E2857185F}" srcOrd="0" destOrd="0" presId="urn:microsoft.com/office/officeart/2009/3/layout/StepUpProcess"/>
    <dgm:cxn modelId="{FAC29773-01BE-43EB-B34C-199AA009DD6C}" type="presOf" srcId="{2E436F74-3E7A-4CEF-BBB6-173E4726751A}" destId="{65352DCA-9B35-42D5-BC71-0777FCD87E46}" srcOrd="0" destOrd="0" presId="urn:microsoft.com/office/officeart/2009/3/layout/StepUpProcess"/>
    <dgm:cxn modelId="{71BA6317-2FD9-4786-9F50-77D14F03C829}" type="presParOf" srcId="{1BBAE1A8-B877-4C7F-BAFC-AF2E2857185F}" destId="{ABAFA656-9ABC-4397-B864-59259722121B}" srcOrd="0" destOrd="0" presId="urn:microsoft.com/office/officeart/2009/3/layout/StepUpProcess"/>
    <dgm:cxn modelId="{0277BF0B-9F82-4742-BB27-412A3D7978AC}" type="presParOf" srcId="{ABAFA656-9ABC-4397-B864-59259722121B}" destId="{B8FF6BD2-1862-4A74-A705-7366718EB705}" srcOrd="0" destOrd="0" presId="urn:microsoft.com/office/officeart/2009/3/layout/StepUpProcess"/>
    <dgm:cxn modelId="{158684DF-ABA1-42B5-90EC-6CFB48FB0116}" type="presParOf" srcId="{ABAFA656-9ABC-4397-B864-59259722121B}" destId="{65352DCA-9B35-42D5-BC71-0777FCD87E4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9B7229-AD4B-4371-8A85-35158B042619}" type="doc">
      <dgm:prSet loTypeId="urn:microsoft.com/office/officeart/2005/8/layout/venn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9A4B8E01-982A-4763-A4B5-B8152A1F9907}">
      <dgm:prSet phldrT="[Texto]"/>
      <dgm:spPr/>
      <dgm:t>
        <a:bodyPr/>
        <a:lstStyle/>
        <a:p>
          <a:r>
            <a:rPr lang="pt-BR" dirty="0" smtClean="0">
              <a:latin typeface="Aparajita" panose="020B0604020202020204" pitchFamily="34" charset="0"/>
              <a:cs typeface="Aparajita" panose="020B0604020202020204" pitchFamily="34" charset="0"/>
            </a:rPr>
            <a:t>Metodologias de ensino</a:t>
          </a:r>
          <a:endParaRPr lang="pt-BR" dirty="0">
            <a:latin typeface="Aparajita" panose="020B0604020202020204" pitchFamily="34" charset="0"/>
            <a:cs typeface="Aparajita" panose="020B0604020202020204" pitchFamily="34" charset="0"/>
          </a:endParaRPr>
        </a:p>
      </dgm:t>
    </dgm:pt>
    <dgm:pt modelId="{BBDC8086-3750-4E44-A97C-BAA655820D72}" type="parTrans" cxnId="{19722D87-06E1-4781-A781-922B0E7C1C2E}">
      <dgm:prSet/>
      <dgm:spPr/>
      <dgm:t>
        <a:bodyPr/>
        <a:lstStyle/>
        <a:p>
          <a:endParaRPr lang="pt-BR">
            <a:latin typeface="Aparajita" panose="020B0604020202020204" pitchFamily="34" charset="0"/>
            <a:cs typeface="Aparajita" panose="020B0604020202020204" pitchFamily="34" charset="0"/>
          </a:endParaRPr>
        </a:p>
      </dgm:t>
    </dgm:pt>
    <dgm:pt modelId="{C3161C18-EB4D-4620-A1EC-5ED281E49F35}" type="sibTrans" cxnId="{19722D87-06E1-4781-A781-922B0E7C1C2E}">
      <dgm:prSet/>
      <dgm:spPr/>
      <dgm:t>
        <a:bodyPr/>
        <a:lstStyle/>
        <a:p>
          <a:endParaRPr lang="pt-BR">
            <a:latin typeface="Aparajita" panose="020B0604020202020204" pitchFamily="34" charset="0"/>
            <a:cs typeface="Aparajita" panose="020B0604020202020204" pitchFamily="34" charset="0"/>
          </a:endParaRPr>
        </a:p>
      </dgm:t>
    </dgm:pt>
    <dgm:pt modelId="{BA493620-DB9B-4020-A929-561BBD04F72B}">
      <dgm:prSet phldrT="[Texto]"/>
      <dgm:spPr/>
      <dgm:t>
        <a:bodyPr/>
        <a:lstStyle/>
        <a:p>
          <a:r>
            <a:rPr lang="pt-BR" dirty="0" smtClean="0">
              <a:latin typeface="Aparajita" panose="020B0604020202020204" pitchFamily="34" charset="0"/>
              <a:cs typeface="Aparajita" panose="020B0604020202020204" pitchFamily="34" charset="0"/>
            </a:rPr>
            <a:t>Práticas pedagógicas </a:t>
          </a:r>
          <a:endParaRPr lang="pt-BR" dirty="0">
            <a:latin typeface="Aparajita" panose="020B0604020202020204" pitchFamily="34" charset="0"/>
            <a:cs typeface="Aparajita" panose="020B0604020202020204" pitchFamily="34" charset="0"/>
          </a:endParaRPr>
        </a:p>
      </dgm:t>
    </dgm:pt>
    <dgm:pt modelId="{18E9AC45-97AB-4D41-8491-89C7CAC345D9}" type="parTrans" cxnId="{E7ACF77A-ABBB-4911-B6B2-8DF5E414F3B5}">
      <dgm:prSet/>
      <dgm:spPr/>
      <dgm:t>
        <a:bodyPr/>
        <a:lstStyle/>
        <a:p>
          <a:endParaRPr lang="pt-BR">
            <a:latin typeface="Aparajita" panose="020B0604020202020204" pitchFamily="34" charset="0"/>
            <a:cs typeface="Aparajita" panose="020B0604020202020204" pitchFamily="34" charset="0"/>
          </a:endParaRPr>
        </a:p>
      </dgm:t>
    </dgm:pt>
    <dgm:pt modelId="{0B084E48-46A3-4CC8-A57E-603639F65D39}" type="sibTrans" cxnId="{E7ACF77A-ABBB-4911-B6B2-8DF5E414F3B5}">
      <dgm:prSet/>
      <dgm:spPr/>
      <dgm:t>
        <a:bodyPr/>
        <a:lstStyle/>
        <a:p>
          <a:endParaRPr lang="pt-BR">
            <a:latin typeface="Aparajita" panose="020B0604020202020204" pitchFamily="34" charset="0"/>
            <a:cs typeface="Aparajita" panose="020B0604020202020204" pitchFamily="34" charset="0"/>
          </a:endParaRPr>
        </a:p>
      </dgm:t>
    </dgm:pt>
    <dgm:pt modelId="{F83C7F5D-7D14-4335-A1B2-5BC0EB9D0B4F}">
      <dgm:prSet phldrT="[Texto]"/>
      <dgm:spPr/>
      <dgm:t>
        <a:bodyPr/>
        <a:lstStyle/>
        <a:p>
          <a:r>
            <a:rPr lang="pt-BR" dirty="0" smtClean="0">
              <a:latin typeface="Aparajita" panose="020B0604020202020204" pitchFamily="34" charset="0"/>
              <a:cs typeface="Aparajita" panose="020B0604020202020204" pitchFamily="34" charset="0"/>
            </a:rPr>
            <a:t>Avaliação </a:t>
          </a:r>
          <a:endParaRPr lang="pt-BR" dirty="0">
            <a:latin typeface="Aparajita" panose="020B0604020202020204" pitchFamily="34" charset="0"/>
            <a:cs typeface="Aparajita" panose="020B0604020202020204" pitchFamily="34" charset="0"/>
          </a:endParaRPr>
        </a:p>
      </dgm:t>
    </dgm:pt>
    <dgm:pt modelId="{4642D25B-0F50-4A15-8FC9-5C9C31A1BAC7}" type="parTrans" cxnId="{62649FC5-0AB3-48E1-8D1E-333932AC92BD}">
      <dgm:prSet/>
      <dgm:spPr/>
      <dgm:t>
        <a:bodyPr/>
        <a:lstStyle/>
        <a:p>
          <a:endParaRPr lang="pt-BR">
            <a:latin typeface="Aparajita" panose="020B0604020202020204" pitchFamily="34" charset="0"/>
            <a:cs typeface="Aparajita" panose="020B0604020202020204" pitchFamily="34" charset="0"/>
          </a:endParaRPr>
        </a:p>
      </dgm:t>
    </dgm:pt>
    <dgm:pt modelId="{9FC8B52D-C942-4CFE-A9A2-A801C3D8ACCE}" type="sibTrans" cxnId="{62649FC5-0AB3-48E1-8D1E-333932AC92BD}">
      <dgm:prSet/>
      <dgm:spPr/>
      <dgm:t>
        <a:bodyPr/>
        <a:lstStyle/>
        <a:p>
          <a:endParaRPr lang="pt-BR">
            <a:latin typeface="Aparajita" panose="020B0604020202020204" pitchFamily="34" charset="0"/>
            <a:cs typeface="Aparajita" panose="020B0604020202020204" pitchFamily="34" charset="0"/>
          </a:endParaRPr>
        </a:p>
      </dgm:t>
    </dgm:pt>
    <dgm:pt modelId="{35E61565-5219-4F4B-A67B-4FBB983DEBB3}" type="pres">
      <dgm:prSet presAssocID="{E09B7229-AD4B-4371-8A85-35158B04261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B6540EA-ACFA-4036-A43A-AF45D07EB827}" type="pres">
      <dgm:prSet presAssocID="{9A4B8E01-982A-4763-A4B5-B8152A1F9907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ABCD8FD-86C3-44D3-899B-B8D944B68241}" type="pres">
      <dgm:prSet presAssocID="{C3161C18-EB4D-4620-A1EC-5ED281E49F35}" presName="space" presStyleCnt="0"/>
      <dgm:spPr/>
    </dgm:pt>
    <dgm:pt modelId="{08505FFD-5CD6-4991-B5B1-275B97E0B7E2}" type="pres">
      <dgm:prSet presAssocID="{BA493620-DB9B-4020-A929-561BBD04F72B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23BA288-BB90-4DA1-899A-4463E27A022C}" type="pres">
      <dgm:prSet presAssocID="{0B084E48-46A3-4CC8-A57E-603639F65D39}" presName="space" presStyleCnt="0"/>
      <dgm:spPr/>
    </dgm:pt>
    <dgm:pt modelId="{FA7BD519-480E-49E8-BF8C-38FAC6F1437E}" type="pres">
      <dgm:prSet presAssocID="{F83C7F5D-7D14-4335-A1B2-5BC0EB9D0B4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2649FC5-0AB3-48E1-8D1E-333932AC92BD}" srcId="{E09B7229-AD4B-4371-8A85-35158B042619}" destId="{F83C7F5D-7D14-4335-A1B2-5BC0EB9D0B4F}" srcOrd="2" destOrd="0" parTransId="{4642D25B-0F50-4A15-8FC9-5C9C31A1BAC7}" sibTransId="{9FC8B52D-C942-4CFE-A9A2-A801C3D8ACCE}"/>
    <dgm:cxn modelId="{DB541A7A-1429-4D54-AE51-AFE88ECA0071}" type="presOf" srcId="{9A4B8E01-982A-4763-A4B5-B8152A1F9907}" destId="{6B6540EA-ACFA-4036-A43A-AF45D07EB827}" srcOrd="0" destOrd="0" presId="urn:microsoft.com/office/officeart/2005/8/layout/venn3"/>
    <dgm:cxn modelId="{E7ACF77A-ABBB-4911-B6B2-8DF5E414F3B5}" srcId="{E09B7229-AD4B-4371-8A85-35158B042619}" destId="{BA493620-DB9B-4020-A929-561BBD04F72B}" srcOrd="1" destOrd="0" parTransId="{18E9AC45-97AB-4D41-8491-89C7CAC345D9}" sibTransId="{0B084E48-46A3-4CC8-A57E-603639F65D39}"/>
    <dgm:cxn modelId="{19722D87-06E1-4781-A781-922B0E7C1C2E}" srcId="{E09B7229-AD4B-4371-8A85-35158B042619}" destId="{9A4B8E01-982A-4763-A4B5-B8152A1F9907}" srcOrd="0" destOrd="0" parTransId="{BBDC8086-3750-4E44-A97C-BAA655820D72}" sibTransId="{C3161C18-EB4D-4620-A1EC-5ED281E49F35}"/>
    <dgm:cxn modelId="{B63BFF20-4204-4BE0-8AB1-7176E27660D5}" type="presOf" srcId="{E09B7229-AD4B-4371-8A85-35158B042619}" destId="{35E61565-5219-4F4B-A67B-4FBB983DEBB3}" srcOrd="0" destOrd="0" presId="urn:microsoft.com/office/officeart/2005/8/layout/venn3"/>
    <dgm:cxn modelId="{15613F65-2246-4816-906B-11602B71E573}" type="presOf" srcId="{F83C7F5D-7D14-4335-A1B2-5BC0EB9D0B4F}" destId="{FA7BD519-480E-49E8-BF8C-38FAC6F1437E}" srcOrd="0" destOrd="0" presId="urn:microsoft.com/office/officeart/2005/8/layout/venn3"/>
    <dgm:cxn modelId="{E2967347-6DE2-447A-8B8F-F91C25052366}" type="presOf" srcId="{BA493620-DB9B-4020-A929-561BBD04F72B}" destId="{08505FFD-5CD6-4991-B5B1-275B97E0B7E2}" srcOrd="0" destOrd="0" presId="urn:microsoft.com/office/officeart/2005/8/layout/venn3"/>
    <dgm:cxn modelId="{C1965153-262B-4AD2-94D4-EE8DAD0DF45E}" type="presParOf" srcId="{35E61565-5219-4F4B-A67B-4FBB983DEBB3}" destId="{6B6540EA-ACFA-4036-A43A-AF45D07EB827}" srcOrd="0" destOrd="0" presId="urn:microsoft.com/office/officeart/2005/8/layout/venn3"/>
    <dgm:cxn modelId="{0E255D6D-02E6-41B1-85C5-F2C17A10B5EC}" type="presParOf" srcId="{35E61565-5219-4F4B-A67B-4FBB983DEBB3}" destId="{8ABCD8FD-86C3-44D3-899B-B8D944B68241}" srcOrd="1" destOrd="0" presId="urn:microsoft.com/office/officeart/2005/8/layout/venn3"/>
    <dgm:cxn modelId="{98FFA25C-B83E-4D80-9859-6FB78C6FB773}" type="presParOf" srcId="{35E61565-5219-4F4B-A67B-4FBB983DEBB3}" destId="{08505FFD-5CD6-4991-B5B1-275B97E0B7E2}" srcOrd="2" destOrd="0" presId="urn:microsoft.com/office/officeart/2005/8/layout/venn3"/>
    <dgm:cxn modelId="{8F5B17C3-8C9B-44EB-B2C0-DB7DBF6C9AC1}" type="presParOf" srcId="{35E61565-5219-4F4B-A67B-4FBB983DEBB3}" destId="{A23BA288-BB90-4DA1-899A-4463E27A022C}" srcOrd="3" destOrd="0" presId="urn:microsoft.com/office/officeart/2005/8/layout/venn3"/>
    <dgm:cxn modelId="{54AE19B1-360E-4021-9A16-EAB0CF6F6A86}" type="presParOf" srcId="{35E61565-5219-4F4B-A67B-4FBB983DEBB3}" destId="{FA7BD519-480E-49E8-BF8C-38FAC6F1437E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68CC83-373F-4635-899B-F47E42C08049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0F302C6-152C-465B-A790-7A008AE406F7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pt-BR" sz="2400" dirty="0" smtClean="0">
              <a:latin typeface="+mn-lt"/>
              <a:cs typeface="Aparajita" panose="020B0604020202020204" pitchFamily="34" charset="0"/>
            </a:rPr>
            <a:t>A disciplina  </a:t>
          </a:r>
          <a:endParaRPr lang="pt-BR" sz="2400" dirty="0">
            <a:latin typeface="+mn-lt"/>
            <a:cs typeface="Aparajita" panose="020B0604020202020204" pitchFamily="34" charset="0"/>
          </a:endParaRPr>
        </a:p>
      </dgm:t>
    </dgm:pt>
    <dgm:pt modelId="{263BF576-DADA-4A03-A789-48A1F45A19F5}" type="parTrans" cxnId="{D99CF2E0-C184-412C-834D-71A37713DF83}">
      <dgm:prSet/>
      <dgm:spPr/>
      <dgm:t>
        <a:bodyPr/>
        <a:lstStyle/>
        <a:p>
          <a:pPr>
            <a:lnSpc>
              <a:spcPct val="100000"/>
            </a:lnSpc>
          </a:pPr>
          <a:endParaRPr lang="pt-BR" sz="2400">
            <a:latin typeface="+mn-lt"/>
            <a:cs typeface="Aparajita" panose="020B0604020202020204" pitchFamily="34" charset="0"/>
          </a:endParaRPr>
        </a:p>
      </dgm:t>
    </dgm:pt>
    <dgm:pt modelId="{46BD2B81-416F-4351-9A85-F846728DAB82}" type="sibTrans" cxnId="{D99CF2E0-C184-412C-834D-71A37713DF83}">
      <dgm:prSet/>
      <dgm:spPr/>
      <dgm:t>
        <a:bodyPr/>
        <a:lstStyle/>
        <a:p>
          <a:pPr>
            <a:lnSpc>
              <a:spcPct val="100000"/>
            </a:lnSpc>
          </a:pPr>
          <a:endParaRPr lang="pt-BR" sz="2400">
            <a:latin typeface="+mn-lt"/>
            <a:cs typeface="Aparajita" panose="020B0604020202020204" pitchFamily="34" charset="0"/>
          </a:endParaRPr>
        </a:p>
      </dgm:t>
    </dgm:pt>
    <dgm:pt modelId="{7AF8BED3-F47D-45AA-8B9B-62B792B25C83}">
      <dgm:prSet phldrT="[Texto]" custT="1"/>
      <dgm:spPr/>
      <dgm:t>
        <a:bodyPr/>
        <a:lstStyle/>
        <a:p>
          <a:pPr algn="just">
            <a:lnSpc>
              <a:spcPct val="100000"/>
            </a:lnSpc>
          </a:pPr>
          <a:r>
            <a:rPr lang="pt-BR" sz="2400" dirty="0" smtClean="0">
              <a:latin typeface="+mn-lt"/>
              <a:ea typeface="Calibri" panose="020F0502020204030204" pitchFamily="34" charset="0"/>
              <a:cs typeface="Aparajita" panose="020B0604020202020204" pitchFamily="34" charset="0"/>
            </a:rPr>
            <a:t>A </a:t>
          </a:r>
          <a:r>
            <a:rPr lang="pt-BR" sz="2400" dirty="0" smtClean="0">
              <a:latin typeface="+mn-lt"/>
              <a:cs typeface="Aparajita" panose="020B0604020202020204" pitchFamily="34" charset="0"/>
            </a:rPr>
            <a:t>disciplina Estratégias de Marketing e Pesquisa de </a:t>
          </a:r>
          <a:r>
            <a:rPr lang="pt-BR" sz="2400" dirty="0" smtClean="0">
              <a:latin typeface="+mn-lt"/>
              <a:cs typeface="Aparajita" panose="020B0604020202020204" pitchFamily="34" charset="0"/>
            </a:rPr>
            <a:t>Mercado </a:t>
          </a:r>
          <a:r>
            <a:rPr lang="pt-BR" sz="2400" dirty="0" smtClean="0">
              <a:latin typeface="+mn-lt"/>
              <a:cs typeface="Aparajita" panose="020B0604020202020204" pitchFamily="34" charset="0"/>
            </a:rPr>
            <a:t>foi construída com o intuito de desafiar o aluno a </a:t>
          </a:r>
          <a:r>
            <a:rPr lang="pt-BR" sz="2400" b="1" dirty="0" smtClean="0">
              <a:latin typeface="+mn-lt"/>
              <a:cs typeface="Aparajita" panose="020B0604020202020204" pitchFamily="34" charset="0"/>
            </a:rPr>
            <a:t>pensar e lançar um produto ou serviço no mercado</a:t>
          </a:r>
          <a:r>
            <a:rPr lang="pt-BR" sz="2400" dirty="0" smtClean="0">
              <a:latin typeface="+mn-lt"/>
              <a:cs typeface="Aparajita" panose="020B0604020202020204" pitchFamily="34" charset="0"/>
            </a:rPr>
            <a:t>, que seja inédito (novo) ou inovador (aperfeiçoado) por meio de uma atividade denominada </a:t>
          </a:r>
          <a:r>
            <a:rPr lang="pt-BR" sz="2400" b="1" dirty="0" smtClean="0">
              <a:latin typeface="+mn-lt"/>
              <a:cs typeface="Aparajita" panose="020B0604020202020204" pitchFamily="34" charset="0"/>
            </a:rPr>
            <a:t>Trabalho Prático de Lançamento de Produtos</a:t>
          </a:r>
          <a:r>
            <a:rPr lang="pt-BR" sz="2400" dirty="0" smtClean="0">
              <a:latin typeface="+mn-lt"/>
              <a:cs typeface="Aparajita" panose="020B0604020202020204" pitchFamily="34" charset="0"/>
            </a:rPr>
            <a:t>. Os objetivos foram proposto para que o aluno possa: </a:t>
          </a:r>
          <a:endParaRPr lang="pt-BR" sz="2400" dirty="0">
            <a:latin typeface="+mn-lt"/>
            <a:cs typeface="Aparajita" panose="020B0604020202020204" pitchFamily="34" charset="0"/>
          </a:endParaRPr>
        </a:p>
      </dgm:t>
    </dgm:pt>
    <dgm:pt modelId="{B5549DD2-23D1-4CC8-A754-AA6497BD605E}" type="parTrans" cxnId="{67CAD495-D1E3-4C7E-AFE1-63BAE349D8BF}">
      <dgm:prSet/>
      <dgm:spPr/>
      <dgm:t>
        <a:bodyPr/>
        <a:lstStyle/>
        <a:p>
          <a:pPr>
            <a:lnSpc>
              <a:spcPct val="100000"/>
            </a:lnSpc>
          </a:pPr>
          <a:endParaRPr lang="pt-BR" sz="2400">
            <a:latin typeface="+mn-lt"/>
          </a:endParaRPr>
        </a:p>
      </dgm:t>
    </dgm:pt>
    <dgm:pt modelId="{F9826C5B-5D44-4C2A-B881-96D7E4D40287}" type="sibTrans" cxnId="{67CAD495-D1E3-4C7E-AFE1-63BAE349D8BF}">
      <dgm:prSet/>
      <dgm:spPr/>
      <dgm:t>
        <a:bodyPr/>
        <a:lstStyle/>
        <a:p>
          <a:pPr>
            <a:lnSpc>
              <a:spcPct val="100000"/>
            </a:lnSpc>
          </a:pPr>
          <a:endParaRPr lang="pt-BR" sz="2400">
            <a:latin typeface="+mn-lt"/>
          </a:endParaRPr>
        </a:p>
      </dgm:t>
    </dgm:pt>
    <dgm:pt modelId="{AF46B0BE-FC7C-430D-8E84-2FAF7957021A}" type="pres">
      <dgm:prSet presAssocID="{7868CC83-373F-4635-899B-F47E42C08049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9DF2167D-B710-4732-8E32-9279573175F4}" type="pres">
      <dgm:prSet presAssocID="{F0F302C6-152C-465B-A790-7A008AE406F7}" presName="ParentComposite" presStyleCnt="0"/>
      <dgm:spPr/>
    </dgm:pt>
    <dgm:pt modelId="{48564C29-5312-4EE4-AB9D-B717C75A9EA5}" type="pres">
      <dgm:prSet presAssocID="{F0F302C6-152C-465B-A790-7A008AE406F7}" presName="Chord" presStyleLbl="bgShp" presStyleIdx="0" presStyleCnt="1" custLinFactNeighborX="-38110" custLinFactNeighborY="-1556"/>
      <dgm:spPr/>
      <dgm:t>
        <a:bodyPr/>
        <a:lstStyle/>
        <a:p>
          <a:endParaRPr lang="pt-BR"/>
        </a:p>
      </dgm:t>
    </dgm:pt>
    <dgm:pt modelId="{C2AD3CBD-A5D8-4E3D-A983-D348443FB61F}" type="pres">
      <dgm:prSet presAssocID="{F0F302C6-152C-465B-A790-7A008AE406F7}" presName="Pie" presStyleLbl="alignNode1" presStyleIdx="0" presStyleCnt="1" custLinFactNeighborX="-46514" custLinFactNeighborY="517"/>
      <dgm:spPr/>
      <dgm:t>
        <a:bodyPr/>
        <a:lstStyle/>
        <a:p>
          <a:endParaRPr lang="pt-BR"/>
        </a:p>
      </dgm:t>
    </dgm:pt>
    <dgm:pt modelId="{AD382F83-F2EA-4DF4-834F-4482F6FC2584}" type="pres">
      <dgm:prSet presAssocID="{F0F302C6-152C-465B-A790-7A008AE406F7}" presName="Parent" presStyleLbl="revTx" presStyleIdx="0" presStyleCnt="2" custLinFactNeighborX="-41565" custLinFactNeighborY="15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29D65A-A8C8-4FB9-94AF-BE25C05B0556}" type="pres">
      <dgm:prSet presAssocID="{F9826C5B-5D44-4C2A-B881-96D7E4D40287}" presName="negSibTrans" presStyleCnt="0"/>
      <dgm:spPr/>
    </dgm:pt>
    <dgm:pt modelId="{E64D5CA6-DAB7-4F0A-8271-431FA630695E}" type="pres">
      <dgm:prSet presAssocID="{F0F302C6-152C-465B-A790-7A008AE406F7}" presName="composite" presStyleCnt="0"/>
      <dgm:spPr/>
    </dgm:pt>
    <dgm:pt modelId="{E33EDEEB-3D8D-4889-969B-ED44CD338A34}" type="pres">
      <dgm:prSet presAssocID="{F0F302C6-152C-465B-A790-7A008AE406F7}" presName="Child" presStyleLbl="revTx" presStyleIdx="1" presStyleCnt="2" custScaleX="3469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8631B27-D803-4D8F-83C7-39CBA8118690}" type="presOf" srcId="{F0F302C6-152C-465B-A790-7A008AE406F7}" destId="{AD382F83-F2EA-4DF4-834F-4482F6FC2584}" srcOrd="0" destOrd="0" presId="urn:microsoft.com/office/officeart/2009/3/layout/PieProcess"/>
    <dgm:cxn modelId="{D99CF2E0-C184-412C-834D-71A37713DF83}" srcId="{7868CC83-373F-4635-899B-F47E42C08049}" destId="{F0F302C6-152C-465B-A790-7A008AE406F7}" srcOrd="0" destOrd="0" parTransId="{263BF576-DADA-4A03-A789-48A1F45A19F5}" sibTransId="{46BD2B81-416F-4351-9A85-F846728DAB82}"/>
    <dgm:cxn modelId="{FE925FAE-2CB9-4BE6-84F5-C79DF4A51D5F}" type="presOf" srcId="{7868CC83-373F-4635-899B-F47E42C08049}" destId="{AF46B0BE-FC7C-430D-8E84-2FAF7957021A}" srcOrd="0" destOrd="0" presId="urn:microsoft.com/office/officeart/2009/3/layout/PieProcess"/>
    <dgm:cxn modelId="{67CAD495-D1E3-4C7E-AFE1-63BAE349D8BF}" srcId="{F0F302C6-152C-465B-A790-7A008AE406F7}" destId="{7AF8BED3-F47D-45AA-8B9B-62B792B25C83}" srcOrd="0" destOrd="0" parTransId="{B5549DD2-23D1-4CC8-A754-AA6497BD605E}" sibTransId="{F9826C5B-5D44-4C2A-B881-96D7E4D40287}"/>
    <dgm:cxn modelId="{824B031E-609A-4EAF-8089-5FAC7C2264EA}" type="presOf" srcId="{7AF8BED3-F47D-45AA-8B9B-62B792B25C83}" destId="{E33EDEEB-3D8D-4889-969B-ED44CD338A34}" srcOrd="0" destOrd="0" presId="urn:microsoft.com/office/officeart/2009/3/layout/PieProcess"/>
    <dgm:cxn modelId="{9EEF2BDE-D282-4650-BC25-0BED95DB5541}" type="presParOf" srcId="{AF46B0BE-FC7C-430D-8E84-2FAF7957021A}" destId="{9DF2167D-B710-4732-8E32-9279573175F4}" srcOrd="0" destOrd="0" presId="urn:microsoft.com/office/officeart/2009/3/layout/PieProcess"/>
    <dgm:cxn modelId="{5D84138B-2DAC-442E-BFD7-405ACEB0CB11}" type="presParOf" srcId="{9DF2167D-B710-4732-8E32-9279573175F4}" destId="{48564C29-5312-4EE4-AB9D-B717C75A9EA5}" srcOrd="0" destOrd="0" presId="urn:microsoft.com/office/officeart/2009/3/layout/PieProcess"/>
    <dgm:cxn modelId="{76EB23C4-AAAE-4600-A76D-00E28CAF6CF9}" type="presParOf" srcId="{9DF2167D-B710-4732-8E32-9279573175F4}" destId="{C2AD3CBD-A5D8-4E3D-A983-D348443FB61F}" srcOrd="1" destOrd="0" presId="urn:microsoft.com/office/officeart/2009/3/layout/PieProcess"/>
    <dgm:cxn modelId="{0B84A85A-760D-424F-AB3A-8E7820F2C16F}" type="presParOf" srcId="{9DF2167D-B710-4732-8E32-9279573175F4}" destId="{AD382F83-F2EA-4DF4-834F-4482F6FC2584}" srcOrd="2" destOrd="0" presId="urn:microsoft.com/office/officeart/2009/3/layout/PieProcess"/>
    <dgm:cxn modelId="{6DE7B30D-C3FA-474A-B1DB-9F6AE75B107C}" type="presParOf" srcId="{AF46B0BE-FC7C-430D-8E84-2FAF7957021A}" destId="{AE29D65A-A8C8-4FB9-94AF-BE25C05B0556}" srcOrd="1" destOrd="0" presId="urn:microsoft.com/office/officeart/2009/3/layout/PieProcess"/>
    <dgm:cxn modelId="{ECC20891-A224-4148-8A29-F574E980445F}" type="presParOf" srcId="{AF46B0BE-FC7C-430D-8E84-2FAF7957021A}" destId="{E64D5CA6-DAB7-4F0A-8271-431FA630695E}" srcOrd="2" destOrd="0" presId="urn:microsoft.com/office/officeart/2009/3/layout/PieProcess"/>
    <dgm:cxn modelId="{DD51CA73-EE15-4811-930B-E15C38CC74EB}" type="presParOf" srcId="{E64D5CA6-DAB7-4F0A-8271-431FA630695E}" destId="{E33EDEEB-3D8D-4889-969B-ED44CD338A34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8BB8E0-065E-47E7-ABE9-6E928EA7CCAF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AEC65076-0422-4DE5-A234-418D5CAD8FAE}">
      <dgm:prSet phldrT="[Texto]"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desenvolver a capacidade de analisar mercados.</a:t>
          </a:r>
          <a:endParaRPr lang="pt-BR" sz="20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14BD766D-7F8F-44ED-9880-8528A7F4FA5D}" type="parTrans" cxnId="{9FB5658E-7FDC-437B-A232-370F9040EC1D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F6A069E5-69B0-45AE-B5DA-9FFA9DAB8B17}" type="sibTrans" cxnId="{9FB5658E-7FDC-437B-A232-370F9040EC1D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40E5A151-1A83-4330-82D3-D0C224178C7D}">
      <dgm:prSet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identificar oportunidades. </a:t>
          </a:r>
          <a:endParaRPr lang="pt-BR" sz="20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D9CF057D-BF6C-489B-B4ED-3D8C175200D1}" type="parTrans" cxnId="{DC53E68A-7283-4AB5-BB65-416A6F0501C9}">
      <dgm:prSet/>
      <dgm:spPr/>
      <dgm:t>
        <a:bodyPr/>
        <a:lstStyle/>
        <a:p>
          <a:endParaRPr lang="pt-BR" sz="2000">
            <a:latin typeface="+mn-lt"/>
            <a:cs typeface="Aparajita" panose="020B0604020202020204" pitchFamily="34" charset="0"/>
          </a:endParaRPr>
        </a:p>
      </dgm:t>
    </dgm:pt>
    <dgm:pt modelId="{232918A2-9919-4F53-AAE5-9A4344F8788B}" type="sibTrans" cxnId="{DC53E68A-7283-4AB5-BB65-416A6F0501C9}">
      <dgm:prSet/>
      <dgm:spPr/>
      <dgm:t>
        <a:bodyPr/>
        <a:lstStyle/>
        <a:p>
          <a:endParaRPr lang="pt-BR" sz="2000">
            <a:latin typeface="+mn-lt"/>
            <a:cs typeface="Aparajita" panose="020B0604020202020204" pitchFamily="34" charset="0"/>
          </a:endParaRPr>
        </a:p>
      </dgm:t>
    </dgm:pt>
    <dgm:pt modelId="{19111126-C8C4-4936-A7E1-08A37F232B74}">
      <dgm:prSet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estruturar um produto e/ou um serviço capaz de satisfazer a um público alvo específico.</a:t>
          </a:r>
          <a:endParaRPr lang="pt-BR" sz="20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66BDCE9B-8400-403C-B14B-50D87C93F3E8}" type="parTrans" cxnId="{63FC485B-A144-40A0-8CC1-D4BF9DBEDDBB}">
      <dgm:prSet/>
      <dgm:spPr/>
      <dgm:t>
        <a:bodyPr/>
        <a:lstStyle/>
        <a:p>
          <a:endParaRPr lang="pt-BR" sz="2000">
            <a:latin typeface="+mn-lt"/>
            <a:cs typeface="Aparajita" panose="020B0604020202020204" pitchFamily="34" charset="0"/>
          </a:endParaRPr>
        </a:p>
      </dgm:t>
    </dgm:pt>
    <dgm:pt modelId="{9CA98FDA-D815-4AF0-BFA3-F88919ACF42C}" type="sibTrans" cxnId="{63FC485B-A144-40A0-8CC1-D4BF9DBEDDBB}">
      <dgm:prSet/>
      <dgm:spPr/>
      <dgm:t>
        <a:bodyPr/>
        <a:lstStyle/>
        <a:p>
          <a:endParaRPr lang="pt-BR" sz="2000">
            <a:latin typeface="+mn-lt"/>
            <a:cs typeface="Aparajita" panose="020B0604020202020204" pitchFamily="34" charset="0"/>
          </a:endParaRPr>
        </a:p>
      </dgm:t>
    </dgm:pt>
    <dgm:pt modelId="{1A1A8D2D-15A1-48E7-A722-A42A30209DDA}" type="pres">
      <dgm:prSet presAssocID="{D38BB8E0-065E-47E7-ABE9-6E928EA7CCA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54B3849-1522-475E-B853-A1E5BFF976ED}" type="pres">
      <dgm:prSet presAssocID="{AEC65076-0422-4DE5-A234-418D5CAD8FAE}" presName="parentLin" presStyleCnt="0"/>
      <dgm:spPr/>
    </dgm:pt>
    <dgm:pt modelId="{130DE349-9279-4DD9-80EA-0FFC15051FF0}" type="pres">
      <dgm:prSet presAssocID="{AEC65076-0422-4DE5-A234-418D5CAD8FAE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4483FF37-9039-40FA-B661-F99A8707AB79}" type="pres">
      <dgm:prSet presAssocID="{AEC65076-0422-4DE5-A234-418D5CAD8FAE}" presName="parentText" presStyleLbl="node1" presStyleIdx="0" presStyleCnt="3" custScaleX="12850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F4F7A9-C369-4A70-A90B-B67E0D3A950C}" type="pres">
      <dgm:prSet presAssocID="{AEC65076-0422-4DE5-A234-418D5CAD8FAE}" presName="negativeSpace" presStyleCnt="0"/>
      <dgm:spPr/>
    </dgm:pt>
    <dgm:pt modelId="{7BE2A090-8ED5-4A06-BACA-EE5FA056713A}" type="pres">
      <dgm:prSet presAssocID="{AEC65076-0422-4DE5-A234-418D5CAD8FAE}" presName="childText" presStyleLbl="conFgAcc1" presStyleIdx="0" presStyleCnt="3">
        <dgm:presLayoutVars>
          <dgm:bulletEnabled val="1"/>
        </dgm:presLayoutVars>
      </dgm:prSet>
      <dgm:spPr/>
    </dgm:pt>
    <dgm:pt modelId="{7DAB8937-F17D-4C03-A7B9-9DC17F9D0C86}" type="pres">
      <dgm:prSet presAssocID="{F6A069E5-69B0-45AE-B5DA-9FFA9DAB8B17}" presName="spaceBetweenRectangles" presStyleCnt="0"/>
      <dgm:spPr/>
    </dgm:pt>
    <dgm:pt modelId="{76725975-6490-40D0-BBA9-660C4657508D}" type="pres">
      <dgm:prSet presAssocID="{40E5A151-1A83-4330-82D3-D0C224178C7D}" presName="parentLin" presStyleCnt="0"/>
      <dgm:spPr/>
    </dgm:pt>
    <dgm:pt modelId="{D816AA8A-FAD9-4082-8F93-52297290F777}" type="pres">
      <dgm:prSet presAssocID="{40E5A151-1A83-4330-82D3-D0C224178C7D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C8A95DE7-03C4-4542-9086-EF7BE4D7CB13}" type="pres">
      <dgm:prSet presAssocID="{40E5A151-1A83-4330-82D3-D0C224178C7D}" presName="parentText" presStyleLbl="node1" presStyleIdx="1" presStyleCnt="3" custScaleX="12850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366075-4665-4E54-B352-7F2DA978D3FC}" type="pres">
      <dgm:prSet presAssocID="{40E5A151-1A83-4330-82D3-D0C224178C7D}" presName="negativeSpace" presStyleCnt="0"/>
      <dgm:spPr/>
    </dgm:pt>
    <dgm:pt modelId="{3A7CFA09-D5B9-412C-BF52-B15D66BC3B48}" type="pres">
      <dgm:prSet presAssocID="{40E5A151-1A83-4330-82D3-D0C224178C7D}" presName="childText" presStyleLbl="conFgAcc1" presStyleIdx="1" presStyleCnt="3">
        <dgm:presLayoutVars>
          <dgm:bulletEnabled val="1"/>
        </dgm:presLayoutVars>
      </dgm:prSet>
      <dgm:spPr/>
    </dgm:pt>
    <dgm:pt modelId="{69D62E3A-C3FE-4600-869B-39D7E7D200EF}" type="pres">
      <dgm:prSet presAssocID="{232918A2-9919-4F53-AAE5-9A4344F8788B}" presName="spaceBetweenRectangles" presStyleCnt="0"/>
      <dgm:spPr/>
    </dgm:pt>
    <dgm:pt modelId="{69618401-3A61-4A1B-A24C-C8B21AAACDCA}" type="pres">
      <dgm:prSet presAssocID="{19111126-C8C4-4936-A7E1-08A37F232B74}" presName="parentLin" presStyleCnt="0"/>
      <dgm:spPr/>
    </dgm:pt>
    <dgm:pt modelId="{672EDAF2-01D2-4CEE-939F-DBB93F601FB3}" type="pres">
      <dgm:prSet presAssocID="{19111126-C8C4-4936-A7E1-08A37F232B74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D48CF733-DE09-4DF4-B731-F8899CEFE347}" type="pres">
      <dgm:prSet presAssocID="{19111126-C8C4-4936-A7E1-08A37F232B74}" presName="parentText" presStyleLbl="node1" presStyleIdx="2" presStyleCnt="3" custScaleX="12850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34C4F4-F23C-44CF-BF5A-81D53DB55954}" type="pres">
      <dgm:prSet presAssocID="{19111126-C8C4-4936-A7E1-08A37F232B74}" presName="negativeSpace" presStyleCnt="0"/>
      <dgm:spPr/>
    </dgm:pt>
    <dgm:pt modelId="{AE1B6E10-7D97-45D2-8726-D873E9CF70ED}" type="pres">
      <dgm:prSet presAssocID="{19111126-C8C4-4936-A7E1-08A37F232B7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DE4BA74-AAE3-44F4-8B6B-82994C11C911}" type="presOf" srcId="{D38BB8E0-065E-47E7-ABE9-6E928EA7CCAF}" destId="{1A1A8D2D-15A1-48E7-A722-A42A30209DDA}" srcOrd="0" destOrd="0" presId="urn:microsoft.com/office/officeart/2005/8/layout/list1"/>
    <dgm:cxn modelId="{C50E317D-B87C-4584-B4C6-343F46E4FE93}" type="presOf" srcId="{19111126-C8C4-4936-A7E1-08A37F232B74}" destId="{672EDAF2-01D2-4CEE-939F-DBB93F601FB3}" srcOrd="0" destOrd="0" presId="urn:microsoft.com/office/officeart/2005/8/layout/list1"/>
    <dgm:cxn modelId="{DC53E68A-7283-4AB5-BB65-416A6F0501C9}" srcId="{D38BB8E0-065E-47E7-ABE9-6E928EA7CCAF}" destId="{40E5A151-1A83-4330-82D3-D0C224178C7D}" srcOrd="1" destOrd="0" parTransId="{D9CF057D-BF6C-489B-B4ED-3D8C175200D1}" sibTransId="{232918A2-9919-4F53-AAE5-9A4344F8788B}"/>
    <dgm:cxn modelId="{34F5EFE9-26E7-4E3D-B92B-0C18DBE80076}" type="presOf" srcId="{40E5A151-1A83-4330-82D3-D0C224178C7D}" destId="{D816AA8A-FAD9-4082-8F93-52297290F777}" srcOrd="0" destOrd="0" presId="urn:microsoft.com/office/officeart/2005/8/layout/list1"/>
    <dgm:cxn modelId="{C64D076A-1A67-42A9-8579-8B18AC931413}" type="presOf" srcId="{AEC65076-0422-4DE5-A234-418D5CAD8FAE}" destId="{130DE349-9279-4DD9-80EA-0FFC15051FF0}" srcOrd="0" destOrd="0" presId="urn:microsoft.com/office/officeart/2005/8/layout/list1"/>
    <dgm:cxn modelId="{462ADBAA-670F-4D05-A394-3C5C5298AC9B}" type="presOf" srcId="{AEC65076-0422-4DE5-A234-418D5CAD8FAE}" destId="{4483FF37-9039-40FA-B661-F99A8707AB79}" srcOrd="1" destOrd="0" presId="urn:microsoft.com/office/officeart/2005/8/layout/list1"/>
    <dgm:cxn modelId="{63FC485B-A144-40A0-8CC1-D4BF9DBEDDBB}" srcId="{D38BB8E0-065E-47E7-ABE9-6E928EA7CCAF}" destId="{19111126-C8C4-4936-A7E1-08A37F232B74}" srcOrd="2" destOrd="0" parTransId="{66BDCE9B-8400-403C-B14B-50D87C93F3E8}" sibTransId="{9CA98FDA-D815-4AF0-BFA3-F88919ACF42C}"/>
    <dgm:cxn modelId="{9FB5658E-7FDC-437B-A232-370F9040EC1D}" srcId="{D38BB8E0-065E-47E7-ABE9-6E928EA7CCAF}" destId="{AEC65076-0422-4DE5-A234-418D5CAD8FAE}" srcOrd="0" destOrd="0" parTransId="{14BD766D-7F8F-44ED-9880-8528A7F4FA5D}" sibTransId="{F6A069E5-69B0-45AE-B5DA-9FFA9DAB8B17}"/>
    <dgm:cxn modelId="{28AB63D7-5A46-4F08-93E4-A068DC4FCDC3}" type="presOf" srcId="{19111126-C8C4-4936-A7E1-08A37F232B74}" destId="{D48CF733-DE09-4DF4-B731-F8899CEFE347}" srcOrd="1" destOrd="0" presId="urn:microsoft.com/office/officeart/2005/8/layout/list1"/>
    <dgm:cxn modelId="{D0FC0F52-FCEB-4F50-960D-7BD2F1B51895}" type="presOf" srcId="{40E5A151-1A83-4330-82D3-D0C224178C7D}" destId="{C8A95DE7-03C4-4542-9086-EF7BE4D7CB13}" srcOrd="1" destOrd="0" presId="urn:microsoft.com/office/officeart/2005/8/layout/list1"/>
    <dgm:cxn modelId="{97B203F4-2DBB-442F-92C8-E26A70292BDE}" type="presParOf" srcId="{1A1A8D2D-15A1-48E7-A722-A42A30209DDA}" destId="{E54B3849-1522-475E-B853-A1E5BFF976ED}" srcOrd="0" destOrd="0" presId="urn:microsoft.com/office/officeart/2005/8/layout/list1"/>
    <dgm:cxn modelId="{16DA2E34-A140-44E6-83D0-C956A0B9DD79}" type="presParOf" srcId="{E54B3849-1522-475E-B853-A1E5BFF976ED}" destId="{130DE349-9279-4DD9-80EA-0FFC15051FF0}" srcOrd="0" destOrd="0" presId="urn:microsoft.com/office/officeart/2005/8/layout/list1"/>
    <dgm:cxn modelId="{4C7BDB51-465B-4189-8E09-86A687D3A17F}" type="presParOf" srcId="{E54B3849-1522-475E-B853-A1E5BFF976ED}" destId="{4483FF37-9039-40FA-B661-F99A8707AB79}" srcOrd="1" destOrd="0" presId="urn:microsoft.com/office/officeart/2005/8/layout/list1"/>
    <dgm:cxn modelId="{B8D46C10-C485-4152-A397-BE7E824B5AC6}" type="presParOf" srcId="{1A1A8D2D-15A1-48E7-A722-A42A30209DDA}" destId="{6FF4F7A9-C369-4A70-A90B-B67E0D3A950C}" srcOrd="1" destOrd="0" presId="urn:microsoft.com/office/officeart/2005/8/layout/list1"/>
    <dgm:cxn modelId="{B5344700-0061-4408-A337-52D3124BCA50}" type="presParOf" srcId="{1A1A8D2D-15A1-48E7-A722-A42A30209DDA}" destId="{7BE2A090-8ED5-4A06-BACA-EE5FA056713A}" srcOrd="2" destOrd="0" presId="urn:microsoft.com/office/officeart/2005/8/layout/list1"/>
    <dgm:cxn modelId="{4379ED62-7D03-4241-957B-DFC78F5ECAD7}" type="presParOf" srcId="{1A1A8D2D-15A1-48E7-A722-A42A30209DDA}" destId="{7DAB8937-F17D-4C03-A7B9-9DC17F9D0C86}" srcOrd="3" destOrd="0" presId="urn:microsoft.com/office/officeart/2005/8/layout/list1"/>
    <dgm:cxn modelId="{3569530C-3561-4872-B980-495A549C9AAE}" type="presParOf" srcId="{1A1A8D2D-15A1-48E7-A722-A42A30209DDA}" destId="{76725975-6490-40D0-BBA9-660C4657508D}" srcOrd="4" destOrd="0" presId="urn:microsoft.com/office/officeart/2005/8/layout/list1"/>
    <dgm:cxn modelId="{84F12E68-CEEF-4320-89BF-13C9DCA2931C}" type="presParOf" srcId="{76725975-6490-40D0-BBA9-660C4657508D}" destId="{D816AA8A-FAD9-4082-8F93-52297290F777}" srcOrd="0" destOrd="0" presId="urn:microsoft.com/office/officeart/2005/8/layout/list1"/>
    <dgm:cxn modelId="{78928290-8714-4BB6-ADFA-F5F87DD5B37B}" type="presParOf" srcId="{76725975-6490-40D0-BBA9-660C4657508D}" destId="{C8A95DE7-03C4-4542-9086-EF7BE4D7CB13}" srcOrd="1" destOrd="0" presId="urn:microsoft.com/office/officeart/2005/8/layout/list1"/>
    <dgm:cxn modelId="{3769B258-D734-4F3B-BF2E-31AA46FE9C7A}" type="presParOf" srcId="{1A1A8D2D-15A1-48E7-A722-A42A30209DDA}" destId="{10366075-4665-4E54-B352-7F2DA978D3FC}" srcOrd="5" destOrd="0" presId="urn:microsoft.com/office/officeart/2005/8/layout/list1"/>
    <dgm:cxn modelId="{32EB3B12-C09A-4366-B5B5-5BDCDB0D3540}" type="presParOf" srcId="{1A1A8D2D-15A1-48E7-A722-A42A30209DDA}" destId="{3A7CFA09-D5B9-412C-BF52-B15D66BC3B48}" srcOrd="6" destOrd="0" presId="urn:microsoft.com/office/officeart/2005/8/layout/list1"/>
    <dgm:cxn modelId="{D3939C10-C4C6-4762-9E4F-920A1941745E}" type="presParOf" srcId="{1A1A8D2D-15A1-48E7-A722-A42A30209DDA}" destId="{69D62E3A-C3FE-4600-869B-39D7E7D200EF}" srcOrd="7" destOrd="0" presId="urn:microsoft.com/office/officeart/2005/8/layout/list1"/>
    <dgm:cxn modelId="{8FAA5E33-776A-4306-9AE1-B02958F96F8A}" type="presParOf" srcId="{1A1A8D2D-15A1-48E7-A722-A42A30209DDA}" destId="{69618401-3A61-4A1B-A24C-C8B21AAACDCA}" srcOrd="8" destOrd="0" presId="urn:microsoft.com/office/officeart/2005/8/layout/list1"/>
    <dgm:cxn modelId="{7A5DF5AD-D448-44B6-AAA4-C30D6334E67C}" type="presParOf" srcId="{69618401-3A61-4A1B-A24C-C8B21AAACDCA}" destId="{672EDAF2-01D2-4CEE-939F-DBB93F601FB3}" srcOrd="0" destOrd="0" presId="urn:microsoft.com/office/officeart/2005/8/layout/list1"/>
    <dgm:cxn modelId="{4293F562-4BB0-48A4-992F-7A5523D02A36}" type="presParOf" srcId="{69618401-3A61-4A1B-A24C-C8B21AAACDCA}" destId="{D48CF733-DE09-4DF4-B731-F8899CEFE347}" srcOrd="1" destOrd="0" presId="urn:microsoft.com/office/officeart/2005/8/layout/list1"/>
    <dgm:cxn modelId="{E4BF47CF-EDAF-4B83-B989-770155606747}" type="presParOf" srcId="{1A1A8D2D-15A1-48E7-A722-A42A30209DDA}" destId="{0B34C4F4-F23C-44CF-BF5A-81D53DB55954}" srcOrd="9" destOrd="0" presId="urn:microsoft.com/office/officeart/2005/8/layout/list1"/>
    <dgm:cxn modelId="{948290ED-0FB6-467F-B7A7-4636B86AC428}" type="presParOf" srcId="{1A1A8D2D-15A1-48E7-A722-A42A30209DDA}" destId="{AE1B6E10-7D97-45D2-8726-D873E9CF70E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37A3CE-9699-4640-83C2-CA646ECA9085}" type="doc">
      <dgm:prSet loTypeId="urn:microsoft.com/office/officeart/2005/8/layout/hProcess11" loCatId="process" qsTypeId="urn:microsoft.com/office/officeart/2005/8/quickstyle/simple1" qsCatId="simple" csTypeId="urn:microsoft.com/office/officeart/2005/8/colors/colorful3" csCatId="colorful" phldr="1"/>
      <dgm:spPr/>
    </dgm:pt>
    <dgm:pt modelId="{E8474CB0-FFA2-4976-BFD7-6BAF2A6FAEBC}">
      <dgm:prSet phldrT="[Texto]" custT="1"/>
      <dgm:spPr/>
      <dgm:t>
        <a:bodyPr/>
        <a:lstStyle/>
        <a:p>
          <a:r>
            <a:rPr lang="pt-BR" sz="24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Briefing</a:t>
          </a:r>
          <a:endParaRPr lang="pt-BR" sz="24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E6A99BE6-193C-4B83-8FA9-70C804DF5DA0}" type="parTrans" cxnId="{31C2076E-740F-4B58-9EEB-D223616F1193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2ABBAB72-8BCC-4F95-8745-D26A38AE5A75}" type="sibTrans" cxnId="{31C2076E-740F-4B58-9EEB-D223616F1193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B988C4CC-906D-42DF-9B89-81D9B6354645}">
      <dgm:prSet phldrT="[Texto]" custT="1"/>
      <dgm:spPr/>
      <dgm:t>
        <a:bodyPr/>
        <a:lstStyle/>
        <a:p>
          <a:r>
            <a:rPr lang="pt-BR" sz="24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Folder</a:t>
          </a:r>
          <a:endParaRPr lang="pt-BR" sz="24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0C6CB3A4-2270-4D5E-88A4-690F2878DFB3}" type="parTrans" cxnId="{69BDBDC5-B01E-475C-A5B6-383DDDD4A326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9C246909-3F31-4DBE-8512-478D2D8CD4F2}" type="sibTrans" cxnId="{69BDBDC5-B01E-475C-A5B6-383DDDD4A326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C023DF47-49DC-4477-A880-4A1C9E8E1F98}">
      <dgm:prSet phldrT="[Texto]" custT="1"/>
      <dgm:spPr/>
      <dgm:t>
        <a:bodyPr/>
        <a:lstStyle/>
        <a:p>
          <a:r>
            <a:rPr lang="pt-BR" sz="2400" dirty="0" err="1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Fanpage</a:t>
          </a:r>
          <a:r>
            <a:rPr lang="pt-BR" sz="24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 ou site</a:t>
          </a:r>
          <a:endParaRPr lang="pt-BR" sz="24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D1431C5E-F6FB-4A86-A9CC-12A3E7BA1291}" type="parTrans" cxnId="{DDE8A872-E54B-443D-B3F5-0F4B19941B42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03656C80-01A5-42EA-8E54-C1D1B5655015}" type="sibTrans" cxnId="{DDE8A872-E54B-443D-B3F5-0F4B19941B42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4D966579-F112-483D-B58D-11F64D7A0C08}">
      <dgm:prSet phldrT="[Texto]" custT="1"/>
      <dgm:spPr/>
      <dgm:t>
        <a:bodyPr/>
        <a:lstStyle/>
        <a:p>
          <a:r>
            <a:rPr lang="pt-BR" sz="24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Jingle</a:t>
          </a:r>
          <a:endParaRPr lang="pt-BR" sz="24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9B4089F9-E71D-40BD-B97B-58AEC32CEABF}" type="parTrans" cxnId="{C191A640-5837-4BB4-A507-05DFEF523017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1416BAAD-175A-48E5-BD43-D4C12F68ACEE}" type="sibTrans" cxnId="{C191A640-5837-4BB4-A507-05DFEF523017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13574400-9E63-4506-88BC-93BFFA88A738}">
      <dgm:prSet phldrT="[Texto]" custT="1"/>
      <dgm:spPr/>
      <dgm:t>
        <a:bodyPr/>
        <a:lstStyle/>
        <a:p>
          <a:r>
            <a:rPr lang="pt-BR" sz="24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Workshop na Comunidade. </a:t>
          </a:r>
          <a:endParaRPr lang="pt-BR" sz="24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1FB2DFD3-798C-413A-8675-787CF173B893}" type="parTrans" cxnId="{9AE0FD4B-97C1-41EA-8CCD-8BF6600AC061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01BE971D-7C62-4CCF-9ED7-BB648B783ED4}" type="sibTrans" cxnId="{9AE0FD4B-97C1-41EA-8CCD-8BF6600AC061}">
      <dgm:prSet/>
      <dgm:spPr/>
      <dgm:t>
        <a:bodyPr/>
        <a:lstStyle/>
        <a:p>
          <a:endParaRPr lang="pt-BR" sz="24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37C5905F-25C0-4BE7-BEAD-0F76C5E32972}" type="pres">
      <dgm:prSet presAssocID="{6337A3CE-9699-4640-83C2-CA646ECA9085}" presName="Name0" presStyleCnt="0">
        <dgm:presLayoutVars>
          <dgm:dir/>
          <dgm:resizeHandles val="exact"/>
        </dgm:presLayoutVars>
      </dgm:prSet>
      <dgm:spPr/>
    </dgm:pt>
    <dgm:pt modelId="{91A2F47D-4254-4D8F-8B11-D76C240ACA9D}" type="pres">
      <dgm:prSet presAssocID="{6337A3CE-9699-4640-83C2-CA646ECA9085}" presName="arrow" presStyleLbl="bgShp" presStyleIdx="0" presStyleCnt="1"/>
      <dgm:spPr/>
    </dgm:pt>
    <dgm:pt modelId="{300367D4-62E3-4DC9-8DC5-B642FAF6A634}" type="pres">
      <dgm:prSet presAssocID="{6337A3CE-9699-4640-83C2-CA646ECA9085}" presName="points" presStyleCnt="0"/>
      <dgm:spPr/>
    </dgm:pt>
    <dgm:pt modelId="{440BDF63-B0FD-4778-A4B9-3F734A632439}" type="pres">
      <dgm:prSet presAssocID="{E8474CB0-FFA2-4976-BFD7-6BAF2A6FAEBC}" presName="compositeA" presStyleCnt="0"/>
      <dgm:spPr/>
    </dgm:pt>
    <dgm:pt modelId="{095A19C4-14B7-4D71-BBFA-830C068180F2}" type="pres">
      <dgm:prSet presAssocID="{E8474CB0-FFA2-4976-BFD7-6BAF2A6FAEBC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D04073F-79E9-47E0-B650-D753F4553FB3}" type="pres">
      <dgm:prSet presAssocID="{E8474CB0-FFA2-4976-BFD7-6BAF2A6FAEBC}" presName="circleA" presStyleLbl="node1" presStyleIdx="0" presStyleCnt="5"/>
      <dgm:spPr/>
    </dgm:pt>
    <dgm:pt modelId="{7857F730-1207-45AC-9CAB-E24F1CCD0C7D}" type="pres">
      <dgm:prSet presAssocID="{E8474CB0-FFA2-4976-BFD7-6BAF2A6FAEBC}" presName="spaceA" presStyleCnt="0"/>
      <dgm:spPr/>
    </dgm:pt>
    <dgm:pt modelId="{31227FF0-5C63-4681-A9B0-DE21D5B8307C}" type="pres">
      <dgm:prSet presAssocID="{2ABBAB72-8BCC-4F95-8745-D26A38AE5A75}" presName="space" presStyleCnt="0"/>
      <dgm:spPr/>
    </dgm:pt>
    <dgm:pt modelId="{021B7AAD-9933-4222-89C6-BCF43176F33B}" type="pres">
      <dgm:prSet presAssocID="{B988C4CC-906D-42DF-9B89-81D9B6354645}" presName="compositeB" presStyleCnt="0"/>
      <dgm:spPr/>
    </dgm:pt>
    <dgm:pt modelId="{8A2F4805-DF8B-40F6-9509-1A3B15F533E3}" type="pres">
      <dgm:prSet presAssocID="{B988C4CC-906D-42DF-9B89-81D9B6354645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80AADE-CBC6-4B7F-8E68-33FC0B2C505A}" type="pres">
      <dgm:prSet presAssocID="{B988C4CC-906D-42DF-9B89-81D9B6354645}" presName="circleB" presStyleLbl="node1" presStyleIdx="1" presStyleCnt="5"/>
      <dgm:spPr/>
    </dgm:pt>
    <dgm:pt modelId="{553F15F9-BFD5-40C0-9911-B17CEB628A78}" type="pres">
      <dgm:prSet presAssocID="{B988C4CC-906D-42DF-9B89-81D9B6354645}" presName="spaceB" presStyleCnt="0"/>
      <dgm:spPr/>
    </dgm:pt>
    <dgm:pt modelId="{FC766703-7410-49A8-8883-1208F8DD9C28}" type="pres">
      <dgm:prSet presAssocID="{9C246909-3F31-4DBE-8512-478D2D8CD4F2}" presName="space" presStyleCnt="0"/>
      <dgm:spPr/>
    </dgm:pt>
    <dgm:pt modelId="{A70D77C6-FD90-435A-BEBC-73E0F8E63C89}" type="pres">
      <dgm:prSet presAssocID="{C023DF47-49DC-4477-A880-4A1C9E8E1F98}" presName="compositeA" presStyleCnt="0"/>
      <dgm:spPr/>
    </dgm:pt>
    <dgm:pt modelId="{915E3829-8DA2-403D-92BA-973BF2722BE0}" type="pres">
      <dgm:prSet presAssocID="{C023DF47-49DC-4477-A880-4A1C9E8E1F98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6EF43E-0300-4DF0-80C6-76D691429E89}" type="pres">
      <dgm:prSet presAssocID="{C023DF47-49DC-4477-A880-4A1C9E8E1F98}" presName="circleA" presStyleLbl="node1" presStyleIdx="2" presStyleCnt="5"/>
      <dgm:spPr/>
    </dgm:pt>
    <dgm:pt modelId="{3C4855E1-F329-461E-84B7-0C48C6DEF048}" type="pres">
      <dgm:prSet presAssocID="{C023DF47-49DC-4477-A880-4A1C9E8E1F98}" presName="spaceA" presStyleCnt="0"/>
      <dgm:spPr/>
    </dgm:pt>
    <dgm:pt modelId="{329948B4-4F91-4407-B94F-285C58E37634}" type="pres">
      <dgm:prSet presAssocID="{03656C80-01A5-42EA-8E54-C1D1B5655015}" presName="space" presStyleCnt="0"/>
      <dgm:spPr/>
    </dgm:pt>
    <dgm:pt modelId="{73190D54-DF47-4E74-B8A5-FD876E80A338}" type="pres">
      <dgm:prSet presAssocID="{4D966579-F112-483D-B58D-11F64D7A0C08}" presName="compositeB" presStyleCnt="0"/>
      <dgm:spPr/>
    </dgm:pt>
    <dgm:pt modelId="{06AF8FDB-FA24-4E94-B9CA-863305AC4359}" type="pres">
      <dgm:prSet presAssocID="{4D966579-F112-483D-B58D-11F64D7A0C08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5466299-8570-4D9B-B218-B6B5B0447876}" type="pres">
      <dgm:prSet presAssocID="{4D966579-F112-483D-B58D-11F64D7A0C08}" presName="circleB" presStyleLbl="node1" presStyleIdx="3" presStyleCnt="5"/>
      <dgm:spPr/>
    </dgm:pt>
    <dgm:pt modelId="{3607AFAA-26E9-4323-A50C-05C03F2B029F}" type="pres">
      <dgm:prSet presAssocID="{4D966579-F112-483D-B58D-11F64D7A0C08}" presName="spaceB" presStyleCnt="0"/>
      <dgm:spPr/>
    </dgm:pt>
    <dgm:pt modelId="{EECD4545-C318-4AF8-A137-0B82E5985C23}" type="pres">
      <dgm:prSet presAssocID="{1416BAAD-175A-48E5-BD43-D4C12F68ACEE}" presName="space" presStyleCnt="0"/>
      <dgm:spPr/>
    </dgm:pt>
    <dgm:pt modelId="{5C72CE18-9384-448E-A149-60D582A5A76D}" type="pres">
      <dgm:prSet presAssocID="{13574400-9E63-4506-88BC-93BFFA88A738}" presName="compositeA" presStyleCnt="0"/>
      <dgm:spPr/>
    </dgm:pt>
    <dgm:pt modelId="{42EA4549-E16D-4CFF-8B76-BBFDE5047E90}" type="pres">
      <dgm:prSet presAssocID="{13574400-9E63-4506-88BC-93BFFA88A738}" presName="textA" presStyleLbl="revTx" presStyleIdx="4" presStyleCnt="5" custScaleX="15425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9B6466-EDDF-4722-87C9-1C2B5E0153D1}" type="pres">
      <dgm:prSet presAssocID="{13574400-9E63-4506-88BC-93BFFA88A738}" presName="circleA" presStyleLbl="node1" presStyleIdx="4" presStyleCnt="5"/>
      <dgm:spPr/>
    </dgm:pt>
    <dgm:pt modelId="{0516E608-2918-4674-85AB-5350DD542710}" type="pres">
      <dgm:prSet presAssocID="{13574400-9E63-4506-88BC-93BFFA88A738}" presName="spaceA" presStyleCnt="0"/>
      <dgm:spPr/>
    </dgm:pt>
  </dgm:ptLst>
  <dgm:cxnLst>
    <dgm:cxn modelId="{8D7FEEC4-C876-4B3A-9A31-B68D5C887E2A}" type="presOf" srcId="{E8474CB0-FFA2-4976-BFD7-6BAF2A6FAEBC}" destId="{095A19C4-14B7-4D71-BBFA-830C068180F2}" srcOrd="0" destOrd="0" presId="urn:microsoft.com/office/officeart/2005/8/layout/hProcess11"/>
    <dgm:cxn modelId="{3270A344-B48C-4502-BFCA-CBDFB607B917}" type="presOf" srcId="{4D966579-F112-483D-B58D-11F64D7A0C08}" destId="{06AF8FDB-FA24-4E94-B9CA-863305AC4359}" srcOrd="0" destOrd="0" presId="urn:microsoft.com/office/officeart/2005/8/layout/hProcess11"/>
    <dgm:cxn modelId="{9AE0FD4B-97C1-41EA-8CCD-8BF6600AC061}" srcId="{6337A3CE-9699-4640-83C2-CA646ECA9085}" destId="{13574400-9E63-4506-88BC-93BFFA88A738}" srcOrd="4" destOrd="0" parTransId="{1FB2DFD3-798C-413A-8675-787CF173B893}" sibTransId="{01BE971D-7C62-4CCF-9ED7-BB648B783ED4}"/>
    <dgm:cxn modelId="{31C2076E-740F-4B58-9EEB-D223616F1193}" srcId="{6337A3CE-9699-4640-83C2-CA646ECA9085}" destId="{E8474CB0-FFA2-4976-BFD7-6BAF2A6FAEBC}" srcOrd="0" destOrd="0" parTransId="{E6A99BE6-193C-4B83-8FA9-70C804DF5DA0}" sibTransId="{2ABBAB72-8BCC-4F95-8745-D26A38AE5A75}"/>
    <dgm:cxn modelId="{DDE8A872-E54B-443D-B3F5-0F4B19941B42}" srcId="{6337A3CE-9699-4640-83C2-CA646ECA9085}" destId="{C023DF47-49DC-4477-A880-4A1C9E8E1F98}" srcOrd="2" destOrd="0" parTransId="{D1431C5E-F6FB-4A86-A9CC-12A3E7BA1291}" sibTransId="{03656C80-01A5-42EA-8E54-C1D1B5655015}"/>
    <dgm:cxn modelId="{C191A640-5837-4BB4-A507-05DFEF523017}" srcId="{6337A3CE-9699-4640-83C2-CA646ECA9085}" destId="{4D966579-F112-483D-B58D-11F64D7A0C08}" srcOrd="3" destOrd="0" parTransId="{9B4089F9-E71D-40BD-B97B-58AEC32CEABF}" sibTransId="{1416BAAD-175A-48E5-BD43-D4C12F68ACEE}"/>
    <dgm:cxn modelId="{F6D83573-F388-4AEB-BA7D-951AA4095183}" type="presOf" srcId="{B988C4CC-906D-42DF-9B89-81D9B6354645}" destId="{8A2F4805-DF8B-40F6-9509-1A3B15F533E3}" srcOrd="0" destOrd="0" presId="urn:microsoft.com/office/officeart/2005/8/layout/hProcess11"/>
    <dgm:cxn modelId="{8A81EB39-5DAD-4C70-93D9-B3474C174376}" type="presOf" srcId="{6337A3CE-9699-4640-83C2-CA646ECA9085}" destId="{37C5905F-25C0-4BE7-BEAD-0F76C5E32972}" srcOrd="0" destOrd="0" presId="urn:microsoft.com/office/officeart/2005/8/layout/hProcess11"/>
    <dgm:cxn modelId="{536F2720-C5A2-4989-95F6-D2E5A7124CBA}" type="presOf" srcId="{C023DF47-49DC-4477-A880-4A1C9E8E1F98}" destId="{915E3829-8DA2-403D-92BA-973BF2722BE0}" srcOrd="0" destOrd="0" presId="urn:microsoft.com/office/officeart/2005/8/layout/hProcess11"/>
    <dgm:cxn modelId="{69BDBDC5-B01E-475C-A5B6-383DDDD4A326}" srcId="{6337A3CE-9699-4640-83C2-CA646ECA9085}" destId="{B988C4CC-906D-42DF-9B89-81D9B6354645}" srcOrd="1" destOrd="0" parTransId="{0C6CB3A4-2270-4D5E-88A4-690F2878DFB3}" sibTransId="{9C246909-3F31-4DBE-8512-478D2D8CD4F2}"/>
    <dgm:cxn modelId="{C62AB7BD-DE51-4C8E-A25D-5192771EF2D0}" type="presOf" srcId="{13574400-9E63-4506-88BC-93BFFA88A738}" destId="{42EA4549-E16D-4CFF-8B76-BBFDE5047E90}" srcOrd="0" destOrd="0" presId="urn:microsoft.com/office/officeart/2005/8/layout/hProcess11"/>
    <dgm:cxn modelId="{50148493-6CB3-4152-9E8B-ED8D65C10116}" type="presParOf" srcId="{37C5905F-25C0-4BE7-BEAD-0F76C5E32972}" destId="{91A2F47D-4254-4D8F-8B11-D76C240ACA9D}" srcOrd="0" destOrd="0" presId="urn:microsoft.com/office/officeart/2005/8/layout/hProcess11"/>
    <dgm:cxn modelId="{B2894340-3F85-4B65-86D7-1CF3A0593B94}" type="presParOf" srcId="{37C5905F-25C0-4BE7-BEAD-0F76C5E32972}" destId="{300367D4-62E3-4DC9-8DC5-B642FAF6A634}" srcOrd="1" destOrd="0" presId="urn:microsoft.com/office/officeart/2005/8/layout/hProcess11"/>
    <dgm:cxn modelId="{2F4EA72E-1761-4444-9749-DC0C90FA2D76}" type="presParOf" srcId="{300367D4-62E3-4DC9-8DC5-B642FAF6A634}" destId="{440BDF63-B0FD-4778-A4B9-3F734A632439}" srcOrd="0" destOrd="0" presId="urn:microsoft.com/office/officeart/2005/8/layout/hProcess11"/>
    <dgm:cxn modelId="{120FD295-D716-485B-A049-09461F6A0297}" type="presParOf" srcId="{440BDF63-B0FD-4778-A4B9-3F734A632439}" destId="{095A19C4-14B7-4D71-BBFA-830C068180F2}" srcOrd="0" destOrd="0" presId="urn:microsoft.com/office/officeart/2005/8/layout/hProcess11"/>
    <dgm:cxn modelId="{E5A9A2BB-EE95-43E0-8367-7EB36E6942D4}" type="presParOf" srcId="{440BDF63-B0FD-4778-A4B9-3F734A632439}" destId="{3D04073F-79E9-47E0-B650-D753F4553FB3}" srcOrd="1" destOrd="0" presId="urn:microsoft.com/office/officeart/2005/8/layout/hProcess11"/>
    <dgm:cxn modelId="{642588D0-F753-4BA6-BB89-3BDB37FC920A}" type="presParOf" srcId="{440BDF63-B0FD-4778-A4B9-3F734A632439}" destId="{7857F730-1207-45AC-9CAB-E24F1CCD0C7D}" srcOrd="2" destOrd="0" presId="urn:microsoft.com/office/officeart/2005/8/layout/hProcess11"/>
    <dgm:cxn modelId="{E9F3197F-62F4-4525-8294-3CAA90ADDE4C}" type="presParOf" srcId="{300367D4-62E3-4DC9-8DC5-B642FAF6A634}" destId="{31227FF0-5C63-4681-A9B0-DE21D5B8307C}" srcOrd="1" destOrd="0" presId="urn:microsoft.com/office/officeart/2005/8/layout/hProcess11"/>
    <dgm:cxn modelId="{F3C226E5-8F12-40BA-9D74-A8579DDFBF44}" type="presParOf" srcId="{300367D4-62E3-4DC9-8DC5-B642FAF6A634}" destId="{021B7AAD-9933-4222-89C6-BCF43176F33B}" srcOrd="2" destOrd="0" presId="urn:microsoft.com/office/officeart/2005/8/layout/hProcess11"/>
    <dgm:cxn modelId="{13291C8E-8397-4CE1-82F2-2CBA16787543}" type="presParOf" srcId="{021B7AAD-9933-4222-89C6-BCF43176F33B}" destId="{8A2F4805-DF8B-40F6-9509-1A3B15F533E3}" srcOrd="0" destOrd="0" presId="urn:microsoft.com/office/officeart/2005/8/layout/hProcess11"/>
    <dgm:cxn modelId="{D74EAF46-72FB-4555-911F-F2D437D5B837}" type="presParOf" srcId="{021B7AAD-9933-4222-89C6-BCF43176F33B}" destId="{6E80AADE-CBC6-4B7F-8E68-33FC0B2C505A}" srcOrd="1" destOrd="0" presId="urn:microsoft.com/office/officeart/2005/8/layout/hProcess11"/>
    <dgm:cxn modelId="{599CA8B0-2163-41E4-B8B2-8091D1F13343}" type="presParOf" srcId="{021B7AAD-9933-4222-89C6-BCF43176F33B}" destId="{553F15F9-BFD5-40C0-9911-B17CEB628A78}" srcOrd="2" destOrd="0" presId="urn:microsoft.com/office/officeart/2005/8/layout/hProcess11"/>
    <dgm:cxn modelId="{91A6AD55-C8FC-4830-AB80-55076E4C0A77}" type="presParOf" srcId="{300367D4-62E3-4DC9-8DC5-B642FAF6A634}" destId="{FC766703-7410-49A8-8883-1208F8DD9C28}" srcOrd="3" destOrd="0" presId="urn:microsoft.com/office/officeart/2005/8/layout/hProcess11"/>
    <dgm:cxn modelId="{ACA1E5AF-2E37-4D1F-BC5C-EA5EAFE93FD9}" type="presParOf" srcId="{300367D4-62E3-4DC9-8DC5-B642FAF6A634}" destId="{A70D77C6-FD90-435A-BEBC-73E0F8E63C89}" srcOrd="4" destOrd="0" presId="urn:microsoft.com/office/officeart/2005/8/layout/hProcess11"/>
    <dgm:cxn modelId="{B7F12A63-7CC7-4E65-B029-8E77BE4F02E0}" type="presParOf" srcId="{A70D77C6-FD90-435A-BEBC-73E0F8E63C89}" destId="{915E3829-8DA2-403D-92BA-973BF2722BE0}" srcOrd="0" destOrd="0" presId="urn:microsoft.com/office/officeart/2005/8/layout/hProcess11"/>
    <dgm:cxn modelId="{C770FE6B-6464-434C-B4CA-F73D3B965432}" type="presParOf" srcId="{A70D77C6-FD90-435A-BEBC-73E0F8E63C89}" destId="{CF6EF43E-0300-4DF0-80C6-76D691429E89}" srcOrd="1" destOrd="0" presId="urn:microsoft.com/office/officeart/2005/8/layout/hProcess11"/>
    <dgm:cxn modelId="{3984980A-7D4A-4ADD-9216-434CDD6E80A9}" type="presParOf" srcId="{A70D77C6-FD90-435A-BEBC-73E0F8E63C89}" destId="{3C4855E1-F329-461E-84B7-0C48C6DEF048}" srcOrd="2" destOrd="0" presId="urn:microsoft.com/office/officeart/2005/8/layout/hProcess11"/>
    <dgm:cxn modelId="{AA0D284F-0174-4C26-AA1D-320DBB14C569}" type="presParOf" srcId="{300367D4-62E3-4DC9-8DC5-B642FAF6A634}" destId="{329948B4-4F91-4407-B94F-285C58E37634}" srcOrd="5" destOrd="0" presId="urn:microsoft.com/office/officeart/2005/8/layout/hProcess11"/>
    <dgm:cxn modelId="{7C387BAB-BFDF-41A9-9500-F856B5DAD0A3}" type="presParOf" srcId="{300367D4-62E3-4DC9-8DC5-B642FAF6A634}" destId="{73190D54-DF47-4E74-B8A5-FD876E80A338}" srcOrd="6" destOrd="0" presId="urn:microsoft.com/office/officeart/2005/8/layout/hProcess11"/>
    <dgm:cxn modelId="{BB31A76D-3427-446F-B684-797BFF84C868}" type="presParOf" srcId="{73190D54-DF47-4E74-B8A5-FD876E80A338}" destId="{06AF8FDB-FA24-4E94-B9CA-863305AC4359}" srcOrd="0" destOrd="0" presId="urn:microsoft.com/office/officeart/2005/8/layout/hProcess11"/>
    <dgm:cxn modelId="{B1FC2D7C-5D32-4B70-A8C6-CDD4C832B128}" type="presParOf" srcId="{73190D54-DF47-4E74-B8A5-FD876E80A338}" destId="{55466299-8570-4D9B-B218-B6B5B0447876}" srcOrd="1" destOrd="0" presId="urn:microsoft.com/office/officeart/2005/8/layout/hProcess11"/>
    <dgm:cxn modelId="{5768BEC0-6D3A-4BB2-915E-F1AF449B1E71}" type="presParOf" srcId="{73190D54-DF47-4E74-B8A5-FD876E80A338}" destId="{3607AFAA-26E9-4323-A50C-05C03F2B029F}" srcOrd="2" destOrd="0" presId="urn:microsoft.com/office/officeart/2005/8/layout/hProcess11"/>
    <dgm:cxn modelId="{8EE0097D-1645-4151-8EFE-3D4B95B56033}" type="presParOf" srcId="{300367D4-62E3-4DC9-8DC5-B642FAF6A634}" destId="{EECD4545-C318-4AF8-A137-0B82E5985C23}" srcOrd="7" destOrd="0" presId="urn:microsoft.com/office/officeart/2005/8/layout/hProcess11"/>
    <dgm:cxn modelId="{C1323FB6-9910-49CC-8DF3-933D973A7AE7}" type="presParOf" srcId="{300367D4-62E3-4DC9-8DC5-B642FAF6A634}" destId="{5C72CE18-9384-448E-A149-60D582A5A76D}" srcOrd="8" destOrd="0" presId="urn:microsoft.com/office/officeart/2005/8/layout/hProcess11"/>
    <dgm:cxn modelId="{1FF6166F-88C2-418A-B413-844853D71476}" type="presParOf" srcId="{5C72CE18-9384-448E-A149-60D582A5A76D}" destId="{42EA4549-E16D-4CFF-8B76-BBFDE5047E90}" srcOrd="0" destOrd="0" presId="urn:microsoft.com/office/officeart/2005/8/layout/hProcess11"/>
    <dgm:cxn modelId="{926537E5-7785-453A-BD73-E85E043A986F}" type="presParOf" srcId="{5C72CE18-9384-448E-A149-60D582A5A76D}" destId="{179B6466-EDDF-4722-87C9-1C2B5E0153D1}" srcOrd="1" destOrd="0" presId="urn:microsoft.com/office/officeart/2005/8/layout/hProcess11"/>
    <dgm:cxn modelId="{8D8749DE-1374-4364-BF4D-1A0920E7B1DB}" type="presParOf" srcId="{5C72CE18-9384-448E-A149-60D582A5A76D}" destId="{0516E608-2918-4674-85AB-5350DD54271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6192E3-675C-4AEF-86D7-87CA33F40E5B}" type="doc">
      <dgm:prSet loTypeId="urn:microsoft.com/office/officeart/2005/8/layout/hierarchy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B1A0B689-C681-4047-AB26-2DFA25FD3B66}">
      <dgm:prSet phldrT="[Texto]" custT="1"/>
      <dgm:spPr/>
      <dgm:t>
        <a:bodyPr/>
        <a:lstStyle/>
        <a:p>
          <a:r>
            <a:rPr lang="pt-BR" sz="40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Workshop na comunidade</a:t>
          </a:r>
          <a:endParaRPr lang="pt-BR" sz="40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0F4BA61D-B61E-46E0-B010-159634DA12AA}" type="parTrans" cxnId="{7080876C-8A92-4637-9B8B-1BC24822706F}">
      <dgm:prSet/>
      <dgm:spPr/>
      <dgm:t>
        <a:bodyPr/>
        <a:lstStyle/>
        <a:p>
          <a:endParaRPr lang="pt-BR" sz="2000">
            <a:latin typeface="+mn-lt"/>
            <a:cs typeface="Aparajita" panose="020B0604020202020204" pitchFamily="34" charset="0"/>
          </a:endParaRPr>
        </a:p>
      </dgm:t>
    </dgm:pt>
    <dgm:pt modelId="{14351AB1-BB89-42AC-85FD-10A3B077B92F}" type="sibTrans" cxnId="{7080876C-8A92-4637-9B8B-1BC24822706F}">
      <dgm:prSet/>
      <dgm:spPr/>
      <dgm:t>
        <a:bodyPr/>
        <a:lstStyle/>
        <a:p>
          <a:endParaRPr lang="pt-BR" sz="2000">
            <a:latin typeface="+mn-lt"/>
            <a:cs typeface="Aparajita" panose="020B0604020202020204" pitchFamily="34" charset="0"/>
          </a:endParaRPr>
        </a:p>
      </dgm:t>
    </dgm:pt>
    <dgm:pt modelId="{98E3CA82-3383-4600-A0E4-07E488919698}">
      <dgm:prSet phldrT="[Texto]" custT="1"/>
      <dgm:spPr/>
      <dgm:t>
        <a:bodyPr/>
        <a:lstStyle/>
        <a:p>
          <a:r>
            <a:rPr lang="pt-BR" sz="2000" dirty="0" smtClean="0">
              <a:latin typeface="+mn-lt"/>
              <a:cs typeface="Aparajita" panose="020B0604020202020204" pitchFamily="34" charset="0"/>
            </a:rPr>
            <a:t>Apresentação do produto ou serviço para o público alvo. </a:t>
          </a:r>
          <a:endParaRPr lang="pt-BR" sz="2000" dirty="0">
            <a:latin typeface="+mn-lt"/>
            <a:cs typeface="Aparajita" panose="020B0604020202020204" pitchFamily="34" charset="0"/>
          </a:endParaRPr>
        </a:p>
      </dgm:t>
    </dgm:pt>
    <dgm:pt modelId="{0C98A4B4-F15A-43F1-AC51-96EBF6EDFB06}" type="parTrans" cxnId="{A0DEBE24-5B9E-4790-88E9-0CDCF0A09595}">
      <dgm:prSet/>
      <dgm:spPr/>
      <dgm:t>
        <a:bodyPr/>
        <a:lstStyle/>
        <a:p>
          <a:endParaRPr lang="pt-BR" sz="2000">
            <a:latin typeface="+mn-lt"/>
            <a:cs typeface="Aparajita" panose="020B0604020202020204" pitchFamily="34" charset="0"/>
          </a:endParaRPr>
        </a:p>
      </dgm:t>
    </dgm:pt>
    <dgm:pt modelId="{2D2AA474-57E8-4BDB-82AC-FA1ADF727948}" type="sibTrans" cxnId="{A0DEBE24-5B9E-4790-88E9-0CDCF0A09595}">
      <dgm:prSet/>
      <dgm:spPr/>
      <dgm:t>
        <a:bodyPr/>
        <a:lstStyle/>
        <a:p>
          <a:endParaRPr lang="pt-BR" sz="2000">
            <a:latin typeface="+mn-lt"/>
            <a:cs typeface="Aparajita" panose="020B0604020202020204" pitchFamily="34" charset="0"/>
          </a:endParaRPr>
        </a:p>
      </dgm:t>
    </dgm:pt>
    <dgm:pt modelId="{20508A23-F7C4-427C-B194-98E6EF1C80EA}">
      <dgm:prSet phldrT="[Texto]" custT="1"/>
      <dgm:spPr/>
      <dgm:t>
        <a:bodyPr/>
        <a:lstStyle/>
        <a:p>
          <a:r>
            <a:rPr lang="pt-BR" sz="2000" dirty="0" smtClean="0">
              <a:latin typeface="+mn-lt"/>
              <a:cs typeface="Aparajita" panose="020B0604020202020204" pitchFamily="34" charset="0"/>
            </a:rPr>
            <a:t>Uma vez que a opção seja lançar um produto, um protótipo, maquete ou desenho 3D é produzido. </a:t>
          </a:r>
          <a:endParaRPr lang="pt-BR" sz="2000" dirty="0">
            <a:latin typeface="+mn-lt"/>
            <a:cs typeface="Aparajita" panose="020B0604020202020204" pitchFamily="34" charset="0"/>
          </a:endParaRPr>
        </a:p>
      </dgm:t>
    </dgm:pt>
    <dgm:pt modelId="{7E071648-112B-406F-8693-CEC0749CD1FC}" type="parTrans" cxnId="{96115F34-2191-40E0-A989-41E7DC000110}">
      <dgm:prSet/>
      <dgm:spPr/>
      <dgm:t>
        <a:bodyPr/>
        <a:lstStyle/>
        <a:p>
          <a:endParaRPr lang="pt-BR" sz="2000">
            <a:latin typeface="+mn-lt"/>
            <a:cs typeface="Aparajita" panose="020B0604020202020204" pitchFamily="34" charset="0"/>
          </a:endParaRPr>
        </a:p>
      </dgm:t>
    </dgm:pt>
    <dgm:pt modelId="{CF683838-BB75-4618-B749-E6989174B11F}" type="sibTrans" cxnId="{96115F34-2191-40E0-A989-41E7DC000110}">
      <dgm:prSet/>
      <dgm:spPr/>
      <dgm:t>
        <a:bodyPr/>
        <a:lstStyle/>
        <a:p>
          <a:endParaRPr lang="pt-BR" sz="2000">
            <a:latin typeface="+mn-lt"/>
            <a:cs typeface="Aparajita" panose="020B0604020202020204" pitchFamily="34" charset="0"/>
          </a:endParaRPr>
        </a:p>
      </dgm:t>
    </dgm:pt>
    <dgm:pt modelId="{A05CF1EF-5F0C-4489-B0CA-ACA05B1B0873}">
      <dgm:prSet phldrT="[Texto]" custT="1"/>
      <dgm:spPr/>
      <dgm:t>
        <a:bodyPr/>
        <a:lstStyle/>
        <a:p>
          <a:r>
            <a:rPr lang="pt-BR" sz="2000" dirty="0" smtClean="0">
              <a:latin typeface="+mn-lt"/>
              <a:cs typeface="Aparajita" panose="020B0604020202020204" pitchFamily="34" charset="0"/>
            </a:rPr>
            <a:t>A apresentação gera um vídeo postado no </a:t>
          </a:r>
          <a:r>
            <a:rPr lang="pt-BR" sz="2000" dirty="0" err="1" smtClean="0">
              <a:latin typeface="+mn-lt"/>
              <a:cs typeface="Aparajita" panose="020B0604020202020204" pitchFamily="34" charset="0"/>
            </a:rPr>
            <a:t>youtube</a:t>
          </a:r>
          <a:r>
            <a:rPr lang="pt-BR" sz="2000" dirty="0" smtClean="0">
              <a:latin typeface="+mn-lt"/>
              <a:cs typeface="Aparajita" panose="020B0604020202020204" pitchFamily="34" charset="0"/>
            </a:rPr>
            <a:t> no canal </a:t>
          </a:r>
          <a:r>
            <a:rPr lang="pt-BR" sz="2000" dirty="0" err="1" smtClean="0">
              <a:latin typeface="+mn-lt"/>
              <a:cs typeface="Aparajita" panose="020B0604020202020204" pitchFamily="34" charset="0"/>
            </a:rPr>
            <a:t>Uniube</a:t>
          </a:r>
          <a:r>
            <a:rPr lang="pt-BR" sz="2000" dirty="0" smtClean="0">
              <a:latin typeface="+mn-lt"/>
              <a:cs typeface="Aparajita" panose="020B0604020202020204" pitchFamily="34" charset="0"/>
            </a:rPr>
            <a:t> Empreendedora </a:t>
          </a:r>
          <a:endParaRPr lang="pt-BR" sz="2000" dirty="0">
            <a:latin typeface="+mn-lt"/>
            <a:cs typeface="Aparajita" panose="020B0604020202020204" pitchFamily="34" charset="0"/>
          </a:endParaRPr>
        </a:p>
      </dgm:t>
    </dgm:pt>
    <dgm:pt modelId="{054D7F82-6E43-4810-B4BB-DDEF6626E15F}" type="parTrans" cxnId="{3BDD531A-FE79-4EE5-8B29-41A174B1840B}">
      <dgm:prSet/>
      <dgm:spPr/>
      <dgm:t>
        <a:bodyPr/>
        <a:lstStyle/>
        <a:p>
          <a:endParaRPr lang="pt-BR" sz="2000">
            <a:latin typeface="+mn-lt"/>
            <a:cs typeface="Aparajita" panose="020B0604020202020204" pitchFamily="34" charset="0"/>
          </a:endParaRPr>
        </a:p>
      </dgm:t>
    </dgm:pt>
    <dgm:pt modelId="{53AECE8E-15DE-4A9C-9C30-164A1AF6BCEE}" type="sibTrans" cxnId="{3BDD531A-FE79-4EE5-8B29-41A174B1840B}">
      <dgm:prSet/>
      <dgm:spPr/>
      <dgm:t>
        <a:bodyPr/>
        <a:lstStyle/>
        <a:p>
          <a:endParaRPr lang="pt-BR" sz="2000">
            <a:latin typeface="+mn-lt"/>
            <a:cs typeface="Aparajita" panose="020B0604020202020204" pitchFamily="34" charset="0"/>
          </a:endParaRPr>
        </a:p>
      </dgm:t>
    </dgm:pt>
    <dgm:pt modelId="{135766BC-6506-41E1-A111-E63DDE70B36E}">
      <dgm:prSet phldrT="[Texto]" custT="1"/>
      <dgm:spPr/>
      <dgm:t>
        <a:bodyPr/>
        <a:lstStyle/>
        <a:p>
          <a:r>
            <a:rPr lang="pt-BR" sz="2000" dirty="0" smtClean="0">
              <a:latin typeface="+mn-lt"/>
              <a:cs typeface="Aparajita" panose="020B0604020202020204" pitchFamily="34" charset="0"/>
            </a:rPr>
            <a:t>Tendo optado por um serviço, o aluno encena detalhes do que é criado e oferecido à comunidade.</a:t>
          </a:r>
          <a:endParaRPr lang="pt-BR" sz="2000" dirty="0">
            <a:latin typeface="+mn-lt"/>
            <a:cs typeface="Aparajita" panose="020B0604020202020204" pitchFamily="34" charset="0"/>
          </a:endParaRPr>
        </a:p>
      </dgm:t>
    </dgm:pt>
    <dgm:pt modelId="{077D12AC-E47D-498D-BE2E-F5A773B1A6D3}" type="parTrans" cxnId="{25863622-FB89-4879-8E4A-7513264E84A7}">
      <dgm:prSet/>
      <dgm:spPr/>
      <dgm:t>
        <a:bodyPr/>
        <a:lstStyle/>
        <a:p>
          <a:endParaRPr lang="pt-BR" sz="2000">
            <a:latin typeface="+mn-lt"/>
            <a:cs typeface="Aparajita" panose="020B0604020202020204" pitchFamily="34" charset="0"/>
          </a:endParaRPr>
        </a:p>
      </dgm:t>
    </dgm:pt>
    <dgm:pt modelId="{FC1F452C-F89C-4088-BAAC-CEE203DD7ACB}" type="sibTrans" cxnId="{25863622-FB89-4879-8E4A-7513264E84A7}">
      <dgm:prSet/>
      <dgm:spPr/>
      <dgm:t>
        <a:bodyPr/>
        <a:lstStyle/>
        <a:p>
          <a:endParaRPr lang="pt-BR" sz="2000">
            <a:latin typeface="+mn-lt"/>
            <a:cs typeface="Aparajita" panose="020B0604020202020204" pitchFamily="34" charset="0"/>
          </a:endParaRPr>
        </a:p>
      </dgm:t>
    </dgm:pt>
    <dgm:pt modelId="{60114329-2E25-4363-9849-964601B5240E}">
      <dgm:prSet phldrT="[Texto]" custT="1"/>
      <dgm:spPr/>
      <dgm:t>
        <a:bodyPr/>
        <a:lstStyle/>
        <a:p>
          <a:r>
            <a:rPr lang="pt-BR" sz="2000" dirty="0" smtClean="0">
              <a:latin typeface="+mn-lt"/>
              <a:cs typeface="Aparajita" panose="020B0604020202020204" pitchFamily="34" charset="0"/>
            </a:rPr>
            <a:t>Os participantes do evento avaliam a participação por meio de um questionário misto.</a:t>
          </a:r>
          <a:endParaRPr lang="pt-BR" sz="2000" dirty="0">
            <a:latin typeface="+mn-lt"/>
            <a:cs typeface="Aparajita" panose="020B0604020202020204" pitchFamily="34" charset="0"/>
          </a:endParaRPr>
        </a:p>
      </dgm:t>
    </dgm:pt>
    <dgm:pt modelId="{0790B12D-7B12-497B-BB26-A8008377448F}" type="parTrans" cxnId="{958CEA48-7F30-4C53-9822-6FFDBF5960F2}">
      <dgm:prSet/>
      <dgm:spPr/>
      <dgm:t>
        <a:bodyPr/>
        <a:lstStyle/>
        <a:p>
          <a:endParaRPr lang="pt-BR" sz="2000">
            <a:latin typeface="+mn-lt"/>
            <a:cs typeface="Aparajita" panose="020B0604020202020204" pitchFamily="34" charset="0"/>
          </a:endParaRPr>
        </a:p>
      </dgm:t>
    </dgm:pt>
    <dgm:pt modelId="{AB948EE1-DE11-4B27-A688-C4D568EA53F3}" type="sibTrans" cxnId="{958CEA48-7F30-4C53-9822-6FFDBF5960F2}">
      <dgm:prSet/>
      <dgm:spPr/>
      <dgm:t>
        <a:bodyPr/>
        <a:lstStyle/>
        <a:p>
          <a:endParaRPr lang="pt-BR" sz="2000">
            <a:latin typeface="+mn-lt"/>
            <a:cs typeface="Aparajita" panose="020B0604020202020204" pitchFamily="34" charset="0"/>
          </a:endParaRPr>
        </a:p>
      </dgm:t>
    </dgm:pt>
    <dgm:pt modelId="{CE1E4E9B-91CE-45E3-8E05-5539E247B411}" type="pres">
      <dgm:prSet presAssocID="{106192E3-675C-4AEF-86D7-87CA33F40E5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8EE5E25-1D69-43B3-81D7-07B282E42A9F}" type="pres">
      <dgm:prSet presAssocID="{B1A0B689-C681-4047-AB26-2DFA25FD3B66}" presName="root" presStyleCnt="0"/>
      <dgm:spPr/>
    </dgm:pt>
    <dgm:pt modelId="{422C6C1A-0F5C-4B1C-B726-8FE2A253AF20}" type="pres">
      <dgm:prSet presAssocID="{B1A0B689-C681-4047-AB26-2DFA25FD3B66}" presName="rootComposite" presStyleCnt="0"/>
      <dgm:spPr/>
    </dgm:pt>
    <dgm:pt modelId="{87CA2D81-983D-44BC-93F9-3D916427D172}" type="pres">
      <dgm:prSet presAssocID="{B1A0B689-C681-4047-AB26-2DFA25FD3B66}" presName="rootText" presStyleLbl="node1" presStyleIdx="0" presStyleCnt="1" custScaleX="695416" custScaleY="108658" custLinFactNeighborX="10262" custLinFactNeighborY="10074"/>
      <dgm:spPr/>
      <dgm:t>
        <a:bodyPr/>
        <a:lstStyle/>
        <a:p>
          <a:endParaRPr lang="pt-BR"/>
        </a:p>
      </dgm:t>
    </dgm:pt>
    <dgm:pt modelId="{46A089BF-2E86-463E-B2BF-155A6E35DECA}" type="pres">
      <dgm:prSet presAssocID="{B1A0B689-C681-4047-AB26-2DFA25FD3B66}" presName="rootConnector" presStyleLbl="node1" presStyleIdx="0" presStyleCnt="1"/>
      <dgm:spPr/>
      <dgm:t>
        <a:bodyPr/>
        <a:lstStyle/>
        <a:p>
          <a:endParaRPr lang="pt-BR"/>
        </a:p>
      </dgm:t>
    </dgm:pt>
    <dgm:pt modelId="{10BD7072-D276-42C2-9340-783BA010ED3F}" type="pres">
      <dgm:prSet presAssocID="{B1A0B689-C681-4047-AB26-2DFA25FD3B66}" presName="childShape" presStyleCnt="0"/>
      <dgm:spPr/>
    </dgm:pt>
    <dgm:pt modelId="{8419C370-1F01-4C84-A0AE-A877938FF92E}" type="pres">
      <dgm:prSet presAssocID="{0C98A4B4-F15A-43F1-AC51-96EBF6EDFB06}" presName="Name13" presStyleLbl="parChTrans1D2" presStyleIdx="0" presStyleCnt="5"/>
      <dgm:spPr/>
      <dgm:t>
        <a:bodyPr/>
        <a:lstStyle/>
        <a:p>
          <a:endParaRPr lang="pt-BR"/>
        </a:p>
      </dgm:t>
    </dgm:pt>
    <dgm:pt modelId="{759CFFAD-614D-4840-9CE6-114C3BAEC874}" type="pres">
      <dgm:prSet presAssocID="{98E3CA82-3383-4600-A0E4-07E488919698}" presName="childText" presStyleLbl="bgAcc1" presStyleIdx="0" presStyleCnt="5" custScaleX="70942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B29950-EFB6-47D0-9FF3-F4509DA9D95D}" type="pres">
      <dgm:prSet presAssocID="{7E071648-112B-406F-8693-CEC0749CD1FC}" presName="Name13" presStyleLbl="parChTrans1D2" presStyleIdx="1" presStyleCnt="5"/>
      <dgm:spPr/>
      <dgm:t>
        <a:bodyPr/>
        <a:lstStyle/>
        <a:p>
          <a:endParaRPr lang="pt-BR"/>
        </a:p>
      </dgm:t>
    </dgm:pt>
    <dgm:pt modelId="{8EBC4FFB-2F1A-4E00-941C-8CC3F94A959E}" type="pres">
      <dgm:prSet presAssocID="{20508A23-F7C4-427C-B194-98E6EF1C80EA}" presName="childText" presStyleLbl="bgAcc1" presStyleIdx="1" presStyleCnt="5" custScaleX="71149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6D13C1-CC69-4195-AC4D-9E8A6359584A}" type="pres">
      <dgm:prSet presAssocID="{077D12AC-E47D-498D-BE2E-F5A773B1A6D3}" presName="Name13" presStyleLbl="parChTrans1D2" presStyleIdx="2" presStyleCnt="5"/>
      <dgm:spPr/>
      <dgm:t>
        <a:bodyPr/>
        <a:lstStyle/>
        <a:p>
          <a:endParaRPr lang="pt-BR"/>
        </a:p>
      </dgm:t>
    </dgm:pt>
    <dgm:pt modelId="{84DDDCF4-58C3-4537-8DA1-C28B717E9327}" type="pres">
      <dgm:prSet presAssocID="{135766BC-6506-41E1-A111-E63DDE70B36E}" presName="childText" presStyleLbl="bgAcc1" presStyleIdx="2" presStyleCnt="5" custScaleX="71149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AAB746-CE79-40BE-BA6B-60BD49963C7D}" type="pres">
      <dgm:prSet presAssocID="{0790B12D-7B12-497B-BB26-A8008377448F}" presName="Name13" presStyleLbl="parChTrans1D2" presStyleIdx="3" presStyleCnt="5"/>
      <dgm:spPr/>
      <dgm:t>
        <a:bodyPr/>
        <a:lstStyle/>
        <a:p>
          <a:endParaRPr lang="pt-BR"/>
        </a:p>
      </dgm:t>
    </dgm:pt>
    <dgm:pt modelId="{CA505C66-F1E9-4BA6-B9D8-7BBE38194E15}" type="pres">
      <dgm:prSet presAssocID="{60114329-2E25-4363-9849-964601B5240E}" presName="childText" presStyleLbl="bgAcc1" presStyleIdx="3" presStyleCnt="5" custScaleX="7150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F705DA-F49A-45AE-9BA4-E2B4A11520DD}" type="pres">
      <dgm:prSet presAssocID="{054D7F82-6E43-4810-B4BB-DDEF6626E15F}" presName="Name13" presStyleLbl="parChTrans1D2" presStyleIdx="4" presStyleCnt="5"/>
      <dgm:spPr/>
      <dgm:t>
        <a:bodyPr/>
        <a:lstStyle/>
        <a:p>
          <a:endParaRPr lang="pt-BR"/>
        </a:p>
      </dgm:t>
    </dgm:pt>
    <dgm:pt modelId="{0B1840CA-E183-4E7F-9530-CE883BB52B72}" type="pres">
      <dgm:prSet presAssocID="{A05CF1EF-5F0C-4489-B0CA-ACA05B1B0873}" presName="childText" presStyleLbl="bgAcc1" presStyleIdx="4" presStyleCnt="5" custScaleX="71149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58CEA48-7F30-4C53-9822-6FFDBF5960F2}" srcId="{B1A0B689-C681-4047-AB26-2DFA25FD3B66}" destId="{60114329-2E25-4363-9849-964601B5240E}" srcOrd="3" destOrd="0" parTransId="{0790B12D-7B12-497B-BB26-A8008377448F}" sibTransId="{AB948EE1-DE11-4B27-A688-C4D568EA53F3}"/>
    <dgm:cxn modelId="{E7229C63-0D1C-4DD0-8975-F79258E821A7}" type="presOf" srcId="{7E071648-112B-406F-8693-CEC0749CD1FC}" destId="{8BB29950-EFB6-47D0-9FF3-F4509DA9D95D}" srcOrd="0" destOrd="0" presId="urn:microsoft.com/office/officeart/2005/8/layout/hierarchy3"/>
    <dgm:cxn modelId="{13744CEF-8739-41C8-9031-600332CB2CCC}" type="presOf" srcId="{0790B12D-7B12-497B-BB26-A8008377448F}" destId="{B6AAB746-CE79-40BE-BA6B-60BD49963C7D}" srcOrd="0" destOrd="0" presId="urn:microsoft.com/office/officeart/2005/8/layout/hierarchy3"/>
    <dgm:cxn modelId="{7080876C-8A92-4637-9B8B-1BC24822706F}" srcId="{106192E3-675C-4AEF-86D7-87CA33F40E5B}" destId="{B1A0B689-C681-4047-AB26-2DFA25FD3B66}" srcOrd="0" destOrd="0" parTransId="{0F4BA61D-B61E-46E0-B010-159634DA12AA}" sibTransId="{14351AB1-BB89-42AC-85FD-10A3B077B92F}"/>
    <dgm:cxn modelId="{2A06E764-DEF0-4EF8-92AC-CD7319318E38}" type="presOf" srcId="{106192E3-675C-4AEF-86D7-87CA33F40E5B}" destId="{CE1E4E9B-91CE-45E3-8E05-5539E247B411}" srcOrd="0" destOrd="0" presId="urn:microsoft.com/office/officeart/2005/8/layout/hierarchy3"/>
    <dgm:cxn modelId="{3BDD531A-FE79-4EE5-8B29-41A174B1840B}" srcId="{B1A0B689-C681-4047-AB26-2DFA25FD3B66}" destId="{A05CF1EF-5F0C-4489-B0CA-ACA05B1B0873}" srcOrd="4" destOrd="0" parTransId="{054D7F82-6E43-4810-B4BB-DDEF6626E15F}" sibTransId="{53AECE8E-15DE-4A9C-9C30-164A1AF6BCEE}"/>
    <dgm:cxn modelId="{AEB081BC-398C-4E0D-ABE4-C1F566753EC8}" type="presOf" srcId="{0C98A4B4-F15A-43F1-AC51-96EBF6EDFB06}" destId="{8419C370-1F01-4C84-A0AE-A877938FF92E}" srcOrd="0" destOrd="0" presId="urn:microsoft.com/office/officeart/2005/8/layout/hierarchy3"/>
    <dgm:cxn modelId="{51282EFD-308B-45EB-8F95-F2B5831C0B6F}" type="presOf" srcId="{A05CF1EF-5F0C-4489-B0CA-ACA05B1B0873}" destId="{0B1840CA-E183-4E7F-9530-CE883BB52B72}" srcOrd="0" destOrd="0" presId="urn:microsoft.com/office/officeart/2005/8/layout/hierarchy3"/>
    <dgm:cxn modelId="{E0E9D38B-BE22-4E80-8A6B-077FE089EFC3}" type="presOf" srcId="{054D7F82-6E43-4810-B4BB-DDEF6626E15F}" destId="{64F705DA-F49A-45AE-9BA4-E2B4A11520DD}" srcOrd="0" destOrd="0" presId="urn:microsoft.com/office/officeart/2005/8/layout/hierarchy3"/>
    <dgm:cxn modelId="{96115F34-2191-40E0-A989-41E7DC000110}" srcId="{B1A0B689-C681-4047-AB26-2DFA25FD3B66}" destId="{20508A23-F7C4-427C-B194-98E6EF1C80EA}" srcOrd="1" destOrd="0" parTransId="{7E071648-112B-406F-8693-CEC0749CD1FC}" sibTransId="{CF683838-BB75-4618-B749-E6989174B11F}"/>
    <dgm:cxn modelId="{21392A6B-7649-4271-8EC5-E3FB4CCE189B}" type="presOf" srcId="{B1A0B689-C681-4047-AB26-2DFA25FD3B66}" destId="{46A089BF-2E86-463E-B2BF-155A6E35DECA}" srcOrd="1" destOrd="0" presId="urn:microsoft.com/office/officeart/2005/8/layout/hierarchy3"/>
    <dgm:cxn modelId="{3915A1D1-B599-4125-9AF0-D00A58C2AF32}" type="presOf" srcId="{135766BC-6506-41E1-A111-E63DDE70B36E}" destId="{84DDDCF4-58C3-4537-8DA1-C28B717E9327}" srcOrd="0" destOrd="0" presId="urn:microsoft.com/office/officeart/2005/8/layout/hierarchy3"/>
    <dgm:cxn modelId="{9EDF47C9-1F42-491C-A5DE-E7C78A796CE5}" type="presOf" srcId="{98E3CA82-3383-4600-A0E4-07E488919698}" destId="{759CFFAD-614D-4840-9CE6-114C3BAEC874}" srcOrd="0" destOrd="0" presId="urn:microsoft.com/office/officeart/2005/8/layout/hierarchy3"/>
    <dgm:cxn modelId="{20FE8FF6-D5F5-4DA2-9457-170522706405}" type="presOf" srcId="{B1A0B689-C681-4047-AB26-2DFA25FD3B66}" destId="{87CA2D81-983D-44BC-93F9-3D916427D172}" srcOrd="0" destOrd="0" presId="urn:microsoft.com/office/officeart/2005/8/layout/hierarchy3"/>
    <dgm:cxn modelId="{728C8D16-798A-47EB-A4D5-22A7628186B2}" type="presOf" srcId="{20508A23-F7C4-427C-B194-98E6EF1C80EA}" destId="{8EBC4FFB-2F1A-4E00-941C-8CC3F94A959E}" srcOrd="0" destOrd="0" presId="urn:microsoft.com/office/officeart/2005/8/layout/hierarchy3"/>
    <dgm:cxn modelId="{23F2E3E8-E3F7-4AE7-8365-18BBA5CAB086}" type="presOf" srcId="{077D12AC-E47D-498D-BE2E-F5A773B1A6D3}" destId="{506D13C1-CC69-4195-AC4D-9E8A6359584A}" srcOrd="0" destOrd="0" presId="urn:microsoft.com/office/officeart/2005/8/layout/hierarchy3"/>
    <dgm:cxn modelId="{73DC52C6-936A-4AEA-A48A-7B29F8BF0252}" type="presOf" srcId="{60114329-2E25-4363-9849-964601B5240E}" destId="{CA505C66-F1E9-4BA6-B9D8-7BBE38194E15}" srcOrd="0" destOrd="0" presId="urn:microsoft.com/office/officeart/2005/8/layout/hierarchy3"/>
    <dgm:cxn modelId="{25863622-FB89-4879-8E4A-7513264E84A7}" srcId="{B1A0B689-C681-4047-AB26-2DFA25FD3B66}" destId="{135766BC-6506-41E1-A111-E63DDE70B36E}" srcOrd="2" destOrd="0" parTransId="{077D12AC-E47D-498D-BE2E-F5A773B1A6D3}" sibTransId="{FC1F452C-F89C-4088-BAAC-CEE203DD7ACB}"/>
    <dgm:cxn modelId="{A0DEBE24-5B9E-4790-88E9-0CDCF0A09595}" srcId="{B1A0B689-C681-4047-AB26-2DFA25FD3B66}" destId="{98E3CA82-3383-4600-A0E4-07E488919698}" srcOrd="0" destOrd="0" parTransId="{0C98A4B4-F15A-43F1-AC51-96EBF6EDFB06}" sibTransId="{2D2AA474-57E8-4BDB-82AC-FA1ADF727948}"/>
    <dgm:cxn modelId="{E6048D87-4187-4F73-B617-4002932BF97B}" type="presParOf" srcId="{CE1E4E9B-91CE-45E3-8E05-5539E247B411}" destId="{58EE5E25-1D69-43B3-81D7-07B282E42A9F}" srcOrd="0" destOrd="0" presId="urn:microsoft.com/office/officeart/2005/8/layout/hierarchy3"/>
    <dgm:cxn modelId="{E5C2E309-61DD-4ECF-88D9-4CD893D3E377}" type="presParOf" srcId="{58EE5E25-1D69-43B3-81D7-07B282E42A9F}" destId="{422C6C1A-0F5C-4B1C-B726-8FE2A253AF20}" srcOrd="0" destOrd="0" presId="urn:microsoft.com/office/officeart/2005/8/layout/hierarchy3"/>
    <dgm:cxn modelId="{AF9FEE8E-C8C9-4268-8174-FC5DE9F52433}" type="presParOf" srcId="{422C6C1A-0F5C-4B1C-B726-8FE2A253AF20}" destId="{87CA2D81-983D-44BC-93F9-3D916427D172}" srcOrd="0" destOrd="0" presId="urn:microsoft.com/office/officeart/2005/8/layout/hierarchy3"/>
    <dgm:cxn modelId="{9F28F3DE-0636-4A82-9A53-C955B263B794}" type="presParOf" srcId="{422C6C1A-0F5C-4B1C-B726-8FE2A253AF20}" destId="{46A089BF-2E86-463E-B2BF-155A6E35DECA}" srcOrd="1" destOrd="0" presId="urn:microsoft.com/office/officeart/2005/8/layout/hierarchy3"/>
    <dgm:cxn modelId="{3A8D9DA1-DF1A-47D2-A210-9C0A7186560C}" type="presParOf" srcId="{58EE5E25-1D69-43B3-81D7-07B282E42A9F}" destId="{10BD7072-D276-42C2-9340-783BA010ED3F}" srcOrd="1" destOrd="0" presId="urn:microsoft.com/office/officeart/2005/8/layout/hierarchy3"/>
    <dgm:cxn modelId="{BE1F0501-781B-4BBF-9BD0-431E575B9AEA}" type="presParOf" srcId="{10BD7072-D276-42C2-9340-783BA010ED3F}" destId="{8419C370-1F01-4C84-A0AE-A877938FF92E}" srcOrd="0" destOrd="0" presId="urn:microsoft.com/office/officeart/2005/8/layout/hierarchy3"/>
    <dgm:cxn modelId="{5AF54139-C1B2-400A-B10E-35CF017B3664}" type="presParOf" srcId="{10BD7072-D276-42C2-9340-783BA010ED3F}" destId="{759CFFAD-614D-4840-9CE6-114C3BAEC874}" srcOrd="1" destOrd="0" presId="urn:microsoft.com/office/officeart/2005/8/layout/hierarchy3"/>
    <dgm:cxn modelId="{F5F8E215-BA8B-4D47-98C0-3852AD311BA3}" type="presParOf" srcId="{10BD7072-D276-42C2-9340-783BA010ED3F}" destId="{8BB29950-EFB6-47D0-9FF3-F4509DA9D95D}" srcOrd="2" destOrd="0" presId="urn:microsoft.com/office/officeart/2005/8/layout/hierarchy3"/>
    <dgm:cxn modelId="{6BF6F1BA-2650-4AE0-9806-D2A5DD42EB8D}" type="presParOf" srcId="{10BD7072-D276-42C2-9340-783BA010ED3F}" destId="{8EBC4FFB-2F1A-4E00-941C-8CC3F94A959E}" srcOrd="3" destOrd="0" presId="urn:microsoft.com/office/officeart/2005/8/layout/hierarchy3"/>
    <dgm:cxn modelId="{B586BBB1-3DA8-4295-9BE6-7A4585A633BA}" type="presParOf" srcId="{10BD7072-D276-42C2-9340-783BA010ED3F}" destId="{506D13C1-CC69-4195-AC4D-9E8A6359584A}" srcOrd="4" destOrd="0" presId="urn:microsoft.com/office/officeart/2005/8/layout/hierarchy3"/>
    <dgm:cxn modelId="{0306D861-1FAE-4E55-B1E3-98E1648E9E47}" type="presParOf" srcId="{10BD7072-D276-42C2-9340-783BA010ED3F}" destId="{84DDDCF4-58C3-4537-8DA1-C28B717E9327}" srcOrd="5" destOrd="0" presId="urn:microsoft.com/office/officeart/2005/8/layout/hierarchy3"/>
    <dgm:cxn modelId="{6D909D9C-BA61-4A26-B79D-7BD1EA660D81}" type="presParOf" srcId="{10BD7072-D276-42C2-9340-783BA010ED3F}" destId="{B6AAB746-CE79-40BE-BA6B-60BD49963C7D}" srcOrd="6" destOrd="0" presId="urn:microsoft.com/office/officeart/2005/8/layout/hierarchy3"/>
    <dgm:cxn modelId="{41C881C3-D9B3-4102-9CB9-58B7700EA34E}" type="presParOf" srcId="{10BD7072-D276-42C2-9340-783BA010ED3F}" destId="{CA505C66-F1E9-4BA6-B9D8-7BBE38194E15}" srcOrd="7" destOrd="0" presId="urn:microsoft.com/office/officeart/2005/8/layout/hierarchy3"/>
    <dgm:cxn modelId="{273BD2E5-FB93-4901-B969-AFC30E41E573}" type="presParOf" srcId="{10BD7072-D276-42C2-9340-783BA010ED3F}" destId="{64F705DA-F49A-45AE-9BA4-E2B4A11520DD}" srcOrd="8" destOrd="0" presId="urn:microsoft.com/office/officeart/2005/8/layout/hierarchy3"/>
    <dgm:cxn modelId="{D2EF5C8C-2ED8-4CBB-8849-FD49EE5AD3C1}" type="presParOf" srcId="{10BD7072-D276-42C2-9340-783BA010ED3F}" destId="{0B1840CA-E183-4E7F-9530-CE883BB52B72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06B445-A718-4C52-8844-B06E50A77F9F}" type="doc">
      <dgm:prSet loTypeId="urn:microsoft.com/office/officeart/2005/8/layout/h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62EDDD00-5E3E-4022-8659-DCDCD37A1C2E}">
      <dgm:prSet phldrT="[Texto]" custT="1"/>
      <dgm:spPr/>
      <dgm:t>
        <a:bodyPr/>
        <a:lstStyle/>
        <a:p>
          <a:r>
            <a:rPr lang="pt-BR" sz="35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Resultados </a:t>
          </a:r>
          <a:endParaRPr lang="pt-BR" sz="35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F2E98709-B677-492D-9FFD-76BA0865B01E}" type="parTrans" cxnId="{4422066C-26D4-4138-AED3-68204DF72E36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99E6C074-6BC9-43A6-AC03-D00FD32ABB58}" type="sibTrans" cxnId="{4422066C-26D4-4138-AED3-68204DF72E36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AEDC9DBB-9751-4065-80C2-055A79647B03}">
      <dgm:prSet phldrT="[Texto]"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A primeira experiência de oferta desta disciplina no formato descrito ocorreu em outubro de 2016 com 381 alunos matriculados e 5 tutores vinculados o que possibilitaram 253 produtos/serviços lançados. </a:t>
          </a:r>
          <a:endParaRPr lang="pt-BR" sz="20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363BC53D-FE35-456C-A210-7B1520101059}" type="parTrans" cxnId="{2BA1963F-94E9-47D6-9803-7484F880F473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EF38F93D-B99A-4C03-B7C6-F83E41947682}" type="sibTrans" cxnId="{2BA1963F-94E9-47D6-9803-7484F880F473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D5AD413C-B5BD-4E90-9D9E-03179CA09A5C}">
      <dgm:prSet phldrT="[Texto]"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A possibilidade de os alunos trabalharem em grupo foi um grande diferencial desta atividade uma vez que no ambiente corporativo, esta competência é fundamental. </a:t>
          </a:r>
          <a:endParaRPr lang="pt-BR" sz="20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992FFB6A-09EB-4F3E-98DD-97B66349FE53}" type="parTrans" cxnId="{4C6F0FE0-5EFB-4419-B557-02E4E14277FA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42817A40-35A0-4E20-806F-661480E89BC3}" type="sibTrans" cxnId="{4C6F0FE0-5EFB-4419-B557-02E4E14277FA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7C91766B-086D-49C7-8110-D9DE814C11E7}">
      <dgm:prSet phldrT="[Texto]"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Na medida que os alunos postam as atividades semanais, é possível que os professores façam intervenções no sentido de ressaltar algum ponto a ser analisado</a:t>
          </a:r>
          <a:endParaRPr lang="pt-BR" sz="20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4CA3D536-ADBE-49EA-B241-70395787B55C}" type="parTrans" cxnId="{5D543096-F764-42FC-9C2F-E8E2F4EEDE5A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B48E8517-0D5F-440C-A45F-7ADAC43AEF8A}" type="sibTrans" cxnId="{5D543096-F764-42FC-9C2F-E8E2F4EEDE5A}">
      <dgm:prSet/>
      <dgm:spPr/>
      <dgm:t>
        <a:bodyPr/>
        <a:lstStyle/>
        <a:p>
          <a:endParaRPr lang="pt-BR" sz="200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gm:t>
    </dgm:pt>
    <dgm:pt modelId="{0DD74136-0547-4339-8911-0A13EAD31E5F}" type="pres">
      <dgm:prSet presAssocID="{8D06B445-A718-4C52-8844-B06E50A77F9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54AE24E-B4EA-4241-8EFD-0CEEDDD06690}" type="pres">
      <dgm:prSet presAssocID="{62EDDD00-5E3E-4022-8659-DCDCD37A1C2E}" presName="roof" presStyleLbl="dkBgShp" presStyleIdx="0" presStyleCnt="2" custScaleY="43860"/>
      <dgm:spPr/>
      <dgm:t>
        <a:bodyPr/>
        <a:lstStyle/>
        <a:p>
          <a:endParaRPr lang="pt-BR"/>
        </a:p>
      </dgm:t>
    </dgm:pt>
    <dgm:pt modelId="{65E43D46-7DF4-43DB-AC0C-5233B035A2D1}" type="pres">
      <dgm:prSet presAssocID="{62EDDD00-5E3E-4022-8659-DCDCD37A1C2E}" presName="pillars" presStyleCnt="0"/>
      <dgm:spPr/>
    </dgm:pt>
    <dgm:pt modelId="{B5AD4FE8-2BF4-4A01-AFAA-17F0BCF76FAD}" type="pres">
      <dgm:prSet presAssocID="{62EDDD00-5E3E-4022-8659-DCDCD37A1C2E}" presName="pillar1" presStyleLbl="node1" presStyleIdx="0" presStyleCnt="3" custLinFactNeighborX="-147" custLinFactNeighborY="-1378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F916F4-55B4-47A8-AD4E-6E93D633428C}" type="pres">
      <dgm:prSet presAssocID="{D5AD413C-B5BD-4E90-9D9E-03179CA09A5C}" presName="pillarX" presStyleLbl="node1" presStyleIdx="1" presStyleCnt="3" custLinFactNeighborX="-919" custLinFactNeighborY="-1378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41DF17-3399-4F50-B80A-7F6139BF9077}" type="pres">
      <dgm:prSet presAssocID="{7C91766B-086D-49C7-8110-D9DE814C11E7}" presName="pillarX" presStyleLbl="node1" presStyleIdx="2" presStyleCnt="3" custLinFactNeighborX="147" custLinFactNeighborY="-1378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5236A7B-E438-4896-8348-731E7319AD82}" type="pres">
      <dgm:prSet presAssocID="{62EDDD00-5E3E-4022-8659-DCDCD37A1C2E}" presName="base" presStyleLbl="dkBgShp" presStyleIdx="1" presStyleCnt="2" custScaleY="426317" custLinFactNeighborY="-8646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</dgm:ptLst>
  <dgm:cxnLst>
    <dgm:cxn modelId="{710328C7-D960-40C6-985E-EF17825BFDE0}" type="presOf" srcId="{7C91766B-086D-49C7-8110-D9DE814C11E7}" destId="{5A41DF17-3399-4F50-B80A-7F6139BF9077}" srcOrd="0" destOrd="0" presId="urn:microsoft.com/office/officeart/2005/8/layout/hList3"/>
    <dgm:cxn modelId="{30E3DF44-A8C2-4B6C-9BBF-365A3A44DBA9}" type="presOf" srcId="{AEDC9DBB-9751-4065-80C2-055A79647B03}" destId="{B5AD4FE8-2BF4-4A01-AFAA-17F0BCF76FAD}" srcOrd="0" destOrd="0" presId="urn:microsoft.com/office/officeart/2005/8/layout/hList3"/>
    <dgm:cxn modelId="{E4D7C328-EC90-4977-88AD-39880A4D89E5}" type="presOf" srcId="{D5AD413C-B5BD-4E90-9D9E-03179CA09A5C}" destId="{1DF916F4-55B4-47A8-AD4E-6E93D633428C}" srcOrd="0" destOrd="0" presId="urn:microsoft.com/office/officeart/2005/8/layout/hList3"/>
    <dgm:cxn modelId="{A5EA1BF3-D099-4DEC-A703-FF3B2BD25D35}" type="presOf" srcId="{62EDDD00-5E3E-4022-8659-DCDCD37A1C2E}" destId="{F54AE24E-B4EA-4241-8EFD-0CEEDDD06690}" srcOrd="0" destOrd="0" presId="urn:microsoft.com/office/officeart/2005/8/layout/hList3"/>
    <dgm:cxn modelId="{2BA1963F-94E9-47D6-9803-7484F880F473}" srcId="{62EDDD00-5E3E-4022-8659-DCDCD37A1C2E}" destId="{AEDC9DBB-9751-4065-80C2-055A79647B03}" srcOrd="0" destOrd="0" parTransId="{363BC53D-FE35-456C-A210-7B1520101059}" sibTransId="{EF38F93D-B99A-4C03-B7C6-F83E41947682}"/>
    <dgm:cxn modelId="{4C6F0FE0-5EFB-4419-B557-02E4E14277FA}" srcId="{62EDDD00-5E3E-4022-8659-DCDCD37A1C2E}" destId="{D5AD413C-B5BD-4E90-9D9E-03179CA09A5C}" srcOrd="1" destOrd="0" parTransId="{992FFB6A-09EB-4F3E-98DD-97B66349FE53}" sibTransId="{42817A40-35A0-4E20-806F-661480E89BC3}"/>
    <dgm:cxn modelId="{4422066C-26D4-4138-AED3-68204DF72E36}" srcId="{8D06B445-A718-4C52-8844-B06E50A77F9F}" destId="{62EDDD00-5E3E-4022-8659-DCDCD37A1C2E}" srcOrd="0" destOrd="0" parTransId="{F2E98709-B677-492D-9FFD-76BA0865B01E}" sibTransId="{99E6C074-6BC9-43A6-AC03-D00FD32ABB58}"/>
    <dgm:cxn modelId="{5D543096-F764-42FC-9C2F-E8E2F4EEDE5A}" srcId="{62EDDD00-5E3E-4022-8659-DCDCD37A1C2E}" destId="{7C91766B-086D-49C7-8110-D9DE814C11E7}" srcOrd="2" destOrd="0" parTransId="{4CA3D536-ADBE-49EA-B241-70395787B55C}" sibTransId="{B48E8517-0D5F-440C-A45F-7ADAC43AEF8A}"/>
    <dgm:cxn modelId="{CFF69793-246A-4D1B-B3FD-4FF5BBD16D1E}" type="presOf" srcId="{8D06B445-A718-4C52-8844-B06E50A77F9F}" destId="{0DD74136-0547-4339-8911-0A13EAD31E5F}" srcOrd="0" destOrd="0" presId="urn:microsoft.com/office/officeart/2005/8/layout/hList3"/>
    <dgm:cxn modelId="{132F7418-20C3-45C2-A56E-D260DFA777EB}" type="presParOf" srcId="{0DD74136-0547-4339-8911-0A13EAD31E5F}" destId="{F54AE24E-B4EA-4241-8EFD-0CEEDDD06690}" srcOrd="0" destOrd="0" presId="urn:microsoft.com/office/officeart/2005/8/layout/hList3"/>
    <dgm:cxn modelId="{E849D05F-794B-4FA9-A7A0-CF0F4BE9B09E}" type="presParOf" srcId="{0DD74136-0547-4339-8911-0A13EAD31E5F}" destId="{65E43D46-7DF4-43DB-AC0C-5233B035A2D1}" srcOrd="1" destOrd="0" presId="urn:microsoft.com/office/officeart/2005/8/layout/hList3"/>
    <dgm:cxn modelId="{A85F3AAC-BF9D-4C5F-8BDE-6503699A7C73}" type="presParOf" srcId="{65E43D46-7DF4-43DB-AC0C-5233B035A2D1}" destId="{B5AD4FE8-2BF4-4A01-AFAA-17F0BCF76FAD}" srcOrd="0" destOrd="0" presId="urn:microsoft.com/office/officeart/2005/8/layout/hList3"/>
    <dgm:cxn modelId="{A05FA936-8147-424A-BEC1-236DA3CBE70F}" type="presParOf" srcId="{65E43D46-7DF4-43DB-AC0C-5233B035A2D1}" destId="{1DF916F4-55B4-47A8-AD4E-6E93D633428C}" srcOrd="1" destOrd="0" presId="urn:microsoft.com/office/officeart/2005/8/layout/hList3"/>
    <dgm:cxn modelId="{96484A8F-697F-4E26-81AF-9A1F68086140}" type="presParOf" srcId="{65E43D46-7DF4-43DB-AC0C-5233B035A2D1}" destId="{5A41DF17-3399-4F50-B80A-7F6139BF9077}" srcOrd="2" destOrd="0" presId="urn:microsoft.com/office/officeart/2005/8/layout/hList3"/>
    <dgm:cxn modelId="{4346A8B2-1446-4423-87A9-E8A3A051EB5E}" type="presParOf" srcId="{0DD74136-0547-4339-8911-0A13EAD31E5F}" destId="{C5236A7B-E438-4896-8348-731E7319AD8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535C935-A594-459F-B694-6FE51FF2721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7D7911E-E095-4E42-AB24-4BEADF48C349}" type="pres">
      <dgm:prSet presAssocID="{B535C935-A594-459F-B694-6FE51FF2721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</dgm:ptLst>
  <dgm:cxnLst>
    <dgm:cxn modelId="{502BD7BC-E853-4EF5-B953-8886E1516F1B}" type="presOf" srcId="{B535C935-A594-459F-B694-6FE51FF2721E}" destId="{47D7911E-E095-4E42-AB24-4BEADF48C349}" srcOrd="0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C079C2A-8E91-44E0-A05E-54A3494FC3D6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2E436F74-3E7A-4CEF-BBB6-173E4726751A}">
      <dgm:prSet phldrT="[Texto]" custT="1"/>
      <dgm:spPr/>
      <dgm:t>
        <a:bodyPr/>
        <a:lstStyle/>
        <a:p>
          <a:pPr algn="just"/>
          <a:r>
            <a:rPr lang="pt-BR" sz="2400" i="1" dirty="0" smtClean="0">
              <a:latin typeface="+mn-lt"/>
              <a:ea typeface="Calibri" panose="020F0502020204030204" pitchFamily="34" charset="0"/>
              <a:cs typeface="Aparajita" panose="020B0604020202020204" pitchFamily="34" charset="0"/>
            </a:rPr>
            <a:t>Achei muito interessante o trabalho, precisamos colocar em prática o que vamos aprendendo pois, assim, é mais fácil estarmos preparados quando surgir uma tarefa desse tipo no nosso serviço. Além disso o trabalho foi bem dividido em cada quinzena e deu para nos programarmos. </a:t>
          </a:r>
          <a:r>
            <a:rPr lang="pt-BR" sz="2400" b="1" i="1" dirty="0" smtClean="0">
              <a:latin typeface="+mn-lt"/>
              <a:ea typeface="Calibri" panose="020F0502020204030204" pitchFamily="34" charset="0"/>
              <a:cs typeface="Aparajita" panose="020B0604020202020204" pitchFamily="34" charset="0"/>
            </a:rPr>
            <a:t>Acho interessante também pois neste trabalho tivemos um professor, que nos deu dicas, que corrigiu e que deu oportunidades, no nosso serviço não teremos isso, por isso a grande importância de elaborar essa tarefa para nós. Gostei muito da oportunidade, não sei se dei meu melhor, mas com o tempo vamos evoluindo.</a:t>
          </a:r>
          <a:r>
            <a:rPr lang="pt-BR" sz="2400" i="1" dirty="0" smtClean="0">
              <a:latin typeface="+mn-lt"/>
              <a:ea typeface="Calibri" panose="020F0502020204030204" pitchFamily="34" charset="0"/>
              <a:cs typeface="Aparajita" panose="020B0604020202020204" pitchFamily="34" charset="0"/>
            </a:rPr>
            <a:t> (Grifo nosso) &lt;1105715  - BRUNA MODOLO RONCHI&gt;,</a:t>
          </a:r>
          <a:endParaRPr lang="pt-BR" sz="2400" i="1" dirty="0">
            <a:latin typeface="+mn-lt"/>
            <a:cs typeface="Aparajita" panose="020B0604020202020204" pitchFamily="34" charset="0"/>
          </a:endParaRPr>
        </a:p>
      </dgm:t>
    </dgm:pt>
    <dgm:pt modelId="{1086D684-9512-4B0D-90B2-F58955495C2D}" type="parTrans" cxnId="{6C57DB05-EF14-4F6A-9142-6F7E3C6D2543}">
      <dgm:prSet/>
      <dgm:spPr/>
      <dgm:t>
        <a:bodyPr/>
        <a:lstStyle/>
        <a:p>
          <a:endParaRPr lang="pt-BR"/>
        </a:p>
      </dgm:t>
    </dgm:pt>
    <dgm:pt modelId="{3BA5A565-1857-4CBB-A838-53C7CA156ED5}" type="sibTrans" cxnId="{6C57DB05-EF14-4F6A-9142-6F7E3C6D2543}">
      <dgm:prSet/>
      <dgm:spPr/>
      <dgm:t>
        <a:bodyPr/>
        <a:lstStyle/>
        <a:p>
          <a:endParaRPr lang="pt-BR"/>
        </a:p>
      </dgm:t>
    </dgm:pt>
    <dgm:pt modelId="{1BBAE1A8-B877-4C7F-BAFC-AF2E2857185F}" type="pres">
      <dgm:prSet presAssocID="{5C079C2A-8E91-44E0-A05E-54A3494FC3D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ABAFA656-9ABC-4397-B864-59259722121B}" type="pres">
      <dgm:prSet presAssocID="{2E436F74-3E7A-4CEF-BBB6-173E4726751A}" presName="composite" presStyleCnt="0"/>
      <dgm:spPr/>
    </dgm:pt>
    <dgm:pt modelId="{B8FF6BD2-1862-4A74-A705-7366718EB705}" type="pres">
      <dgm:prSet presAssocID="{2E436F74-3E7A-4CEF-BBB6-173E4726751A}" presName="LShape" presStyleLbl="alignNode1" presStyleIdx="0" presStyleCnt="1" custLinFactNeighborX="-25100" custLinFactNeighborY="-5593"/>
      <dgm:spPr/>
    </dgm:pt>
    <dgm:pt modelId="{65352DCA-9B35-42D5-BC71-0777FCD87E46}" type="pres">
      <dgm:prSet presAssocID="{2E436F74-3E7A-4CEF-BBB6-173E4726751A}" presName="ParentText" presStyleLbl="revTx" presStyleIdx="0" presStyleCnt="1" custScaleX="155254" custLinFactNeighborX="21786" custLinFactNeighborY="18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C57DB05-EF14-4F6A-9142-6F7E3C6D2543}" srcId="{5C079C2A-8E91-44E0-A05E-54A3494FC3D6}" destId="{2E436F74-3E7A-4CEF-BBB6-173E4726751A}" srcOrd="0" destOrd="0" parTransId="{1086D684-9512-4B0D-90B2-F58955495C2D}" sibTransId="{3BA5A565-1857-4CBB-A838-53C7CA156ED5}"/>
    <dgm:cxn modelId="{C5DCCDCF-E5D2-4D38-9D1E-2AF5A0AD50E6}" type="presOf" srcId="{5C079C2A-8E91-44E0-A05E-54A3494FC3D6}" destId="{1BBAE1A8-B877-4C7F-BAFC-AF2E2857185F}" srcOrd="0" destOrd="0" presId="urn:microsoft.com/office/officeart/2009/3/layout/StepUpProcess"/>
    <dgm:cxn modelId="{FAC29773-01BE-43EB-B34C-199AA009DD6C}" type="presOf" srcId="{2E436F74-3E7A-4CEF-BBB6-173E4726751A}" destId="{65352DCA-9B35-42D5-BC71-0777FCD87E46}" srcOrd="0" destOrd="0" presId="urn:microsoft.com/office/officeart/2009/3/layout/StepUpProcess"/>
    <dgm:cxn modelId="{71BA6317-2FD9-4786-9F50-77D14F03C829}" type="presParOf" srcId="{1BBAE1A8-B877-4C7F-BAFC-AF2E2857185F}" destId="{ABAFA656-9ABC-4397-B864-59259722121B}" srcOrd="0" destOrd="0" presId="urn:microsoft.com/office/officeart/2009/3/layout/StepUpProcess"/>
    <dgm:cxn modelId="{0277BF0B-9F82-4742-BB27-412A3D7978AC}" type="presParOf" srcId="{ABAFA656-9ABC-4397-B864-59259722121B}" destId="{B8FF6BD2-1862-4A74-A705-7366718EB705}" srcOrd="0" destOrd="0" presId="urn:microsoft.com/office/officeart/2009/3/layout/StepUpProcess"/>
    <dgm:cxn modelId="{158684DF-ABA1-42B5-90EC-6CFB48FB0116}" type="presParOf" srcId="{ABAFA656-9ABC-4397-B864-59259722121B}" destId="{65352DCA-9B35-42D5-BC71-0777FCD87E4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64C29-5312-4EE4-AB9D-B717C75A9EA5}">
      <dsp:nvSpPr>
        <dsp:cNvPr id="0" name=""/>
        <dsp:cNvSpPr/>
      </dsp:nvSpPr>
      <dsp:spPr>
        <a:xfrm>
          <a:off x="3816424" y="4"/>
          <a:ext cx="917205" cy="917205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AD3CBD-A5D8-4E3D-A983-D348443FB61F}">
      <dsp:nvSpPr>
        <dsp:cNvPr id="0" name=""/>
        <dsp:cNvSpPr/>
      </dsp:nvSpPr>
      <dsp:spPr>
        <a:xfrm>
          <a:off x="3950875" y="72007"/>
          <a:ext cx="733764" cy="73376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82F83-F2EA-4DF4-834F-4482F6FC2584}">
      <dsp:nvSpPr>
        <dsp:cNvPr id="0" name=""/>
        <dsp:cNvSpPr/>
      </dsp:nvSpPr>
      <dsp:spPr>
        <a:xfrm rot="16200000">
          <a:off x="2898738" y="2016244"/>
          <a:ext cx="2659895" cy="550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+mn-lt"/>
              <a:cs typeface="Aparajita" panose="020B0604020202020204" pitchFamily="34" charset="0"/>
            </a:rPr>
            <a:t>Nosso objetivo</a:t>
          </a:r>
          <a:endParaRPr lang="pt-BR" sz="2500" kern="1200" dirty="0">
            <a:latin typeface="+mn-lt"/>
            <a:cs typeface="Aparajita" panose="020B0604020202020204" pitchFamily="34" charset="0"/>
          </a:endParaRPr>
        </a:p>
      </dsp:txBody>
      <dsp:txXfrm>
        <a:off x="2898738" y="2016244"/>
        <a:ext cx="2659895" cy="550323"/>
      </dsp:txXfrm>
    </dsp:sp>
    <dsp:sp modelId="{E33EDEEB-3D8D-4889-969B-ED44CD338A34}">
      <dsp:nvSpPr>
        <dsp:cNvPr id="0" name=""/>
        <dsp:cNvSpPr/>
      </dsp:nvSpPr>
      <dsp:spPr>
        <a:xfrm>
          <a:off x="4808014" y="1793"/>
          <a:ext cx="6363717" cy="3668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+mn-lt"/>
              <a:ea typeface="Calibri" panose="020F0502020204030204" pitchFamily="34" charset="0"/>
              <a:cs typeface="Aparajita" panose="020B0604020202020204" pitchFamily="34" charset="0"/>
            </a:rPr>
            <a:t>(Re)pensar as transformações necessárias à educação superior reconhecendo seu papel social e enfrentando os desafios da globalização, entre os quais o de questionar as rígidas estruturas dos modelos de ensino tradicionais e propor atividades que oportunizam o aluno a vivenciar experiências sendo capaz de refletir e atuar sobre elas. </a:t>
          </a:r>
          <a:endParaRPr lang="pt-BR" sz="2500" kern="1200" dirty="0">
            <a:latin typeface="+mn-lt"/>
            <a:cs typeface="Aparajita" panose="020B0604020202020204" pitchFamily="34" charset="0"/>
          </a:endParaRPr>
        </a:p>
      </dsp:txBody>
      <dsp:txXfrm>
        <a:off x="4808014" y="1793"/>
        <a:ext cx="6363717" cy="366882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F6BD2-1862-4A74-A705-7366718EB705}">
      <dsp:nvSpPr>
        <dsp:cNvPr id="0" name=""/>
        <dsp:cNvSpPr/>
      </dsp:nvSpPr>
      <dsp:spPr>
        <a:xfrm rot="5400000">
          <a:off x="2636671" y="-548634"/>
          <a:ext cx="3170333" cy="5275364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52DCA-9B35-42D5-BC71-0777FCD87E46}">
      <dsp:nvSpPr>
        <dsp:cNvPr id="0" name=""/>
        <dsp:cNvSpPr/>
      </dsp:nvSpPr>
      <dsp:spPr>
        <a:xfrm>
          <a:off x="2306880" y="1195912"/>
          <a:ext cx="7394171" cy="4174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i="1" kern="1200" dirty="0" smtClean="0">
              <a:latin typeface="+mn-lt"/>
              <a:cs typeface="Aparajita" panose="020B0604020202020204" pitchFamily="34" charset="0"/>
            </a:rPr>
            <a:t>Tenho muito a agradecer por este trabalho, sem dúvidas ele contribuiu e muito para minha formação profissional, devo também ressaltar o trabalho em equipe que nos três integrantes do grupo nos reunimos algumas vezes para podermos realizar o trabalho, antes dele eu não tinha ideia que para abrir um negócio, uma prestação de serviço eu tinha que fazer uma pesquisa tão elaborada para começar da forma correta, parabéns a você e toda equipe pela elaboração do trabalho.</a:t>
          </a:r>
          <a:endParaRPr lang="pt-BR" sz="2400" i="1" kern="1200" dirty="0">
            <a:latin typeface="+mn-lt"/>
            <a:cs typeface="Aparajita" panose="020B0604020202020204" pitchFamily="34" charset="0"/>
          </a:endParaRPr>
        </a:p>
      </dsp:txBody>
      <dsp:txXfrm>
        <a:off x="2306880" y="1195912"/>
        <a:ext cx="7394171" cy="417472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F6BD2-1862-4A74-A705-7366718EB705}">
      <dsp:nvSpPr>
        <dsp:cNvPr id="0" name=""/>
        <dsp:cNvSpPr/>
      </dsp:nvSpPr>
      <dsp:spPr>
        <a:xfrm rot="5400000">
          <a:off x="2708680" y="-548634"/>
          <a:ext cx="3170333" cy="5275364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52DCA-9B35-42D5-BC71-0777FCD87E46}">
      <dsp:nvSpPr>
        <dsp:cNvPr id="0" name=""/>
        <dsp:cNvSpPr/>
      </dsp:nvSpPr>
      <dsp:spPr>
        <a:xfrm>
          <a:off x="2306880" y="1195912"/>
          <a:ext cx="7394171" cy="4174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i="1" kern="1200" dirty="0" smtClean="0">
              <a:latin typeface="+mn-lt"/>
              <a:cs typeface="Aparajita" panose="020B0604020202020204" pitchFamily="34" charset="0"/>
            </a:rPr>
            <a:t>Gostaria de parabenizar você e a UNIUBE por conceder aos alunos a prazerosa sensação de realizarmos um trabalho como este. Não foi fácil, e ninguém disse que seria, mas realizamos o mesmo. Tivemos algumas dificuldades, muito pelo fato de não termos um contato ao vivo com você; porém, nossas dúvidas foram sanadas virtualmente. Em relação à proposta do trabalho, achei muito boa, já que não vamos realizar o TCC (Trabalho de Conclusão do Curso), este nos ajudou bastante e creio que também, nos preparará ainda mais em nossa carreira profissional. &lt;1096614&gt;EDUARDA GRINEVALD </a:t>
          </a:r>
          <a:endParaRPr lang="pt-BR" sz="2400" i="1" kern="1200" dirty="0">
            <a:latin typeface="+mn-lt"/>
            <a:cs typeface="Aparajita" panose="020B0604020202020204" pitchFamily="34" charset="0"/>
          </a:endParaRPr>
        </a:p>
      </dsp:txBody>
      <dsp:txXfrm>
        <a:off x="2306880" y="1195912"/>
        <a:ext cx="7394171" cy="41747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540EA-ACFA-4036-A43A-AF45D07EB827}">
      <dsp:nvSpPr>
        <dsp:cNvPr id="0" name=""/>
        <dsp:cNvSpPr/>
      </dsp:nvSpPr>
      <dsp:spPr>
        <a:xfrm>
          <a:off x="720207" y="1510"/>
          <a:ext cx="2303939" cy="230393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6793" tIns="22860" rIns="126793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Aparajita" panose="020B0604020202020204" pitchFamily="34" charset="0"/>
              <a:cs typeface="Aparajita" panose="020B0604020202020204" pitchFamily="34" charset="0"/>
            </a:rPr>
            <a:t>Metodologias de ensino</a:t>
          </a:r>
          <a:endParaRPr lang="pt-BR" sz="1800" kern="1200" dirty="0">
            <a:latin typeface="Aparajita" panose="020B0604020202020204" pitchFamily="34" charset="0"/>
            <a:cs typeface="Aparajita" panose="020B0604020202020204" pitchFamily="34" charset="0"/>
          </a:endParaRPr>
        </a:p>
      </dsp:txBody>
      <dsp:txXfrm>
        <a:off x="1057611" y="338914"/>
        <a:ext cx="1629131" cy="1629131"/>
      </dsp:txXfrm>
    </dsp:sp>
    <dsp:sp modelId="{08505FFD-5CD6-4991-B5B1-275B97E0B7E2}">
      <dsp:nvSpPr>
        <dsp:cNvPr id="0" name=""/>
        <dsp:cNvSpPr/>
      </dsp:nvSpPr>
      <dsp:spPr>
        <a:xfrm>
          <a:off x="2563359" y="1510"/>
          <a:ext cx="2303939" cy="2303939"/>
        </a:xfrm>
        <a:prstGeom prst="ellipse">
          <a:avLst/>
        </a:prstGeom>
        <a:solidFill>
          <a:schemeClr val="accent3">
            <a:alpha val="50000"/>
            <a:hueOff val="730060"/>
            <a:satOff val="-13582"/>
            <a:lumOff val="-41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6793" tIns="22860" rIns="126793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Aparajita" panose="020B0604020202020204" pitchFamily="34" charset="0"/>
              <a:cs typeface="Aparajita" panose="020B0604020202020204" pitchFamily="34" charset="0"/>
            </a:rPr>
            <a:t>Práticas pedagógicas </a:t>
          </a:r>
          <a:endParaRPr lang="pt-BR" sz="1800" kern="1200" dirty="0">
            <a:latin typeface="Aparajita" panose="020B0604020202020204" pitchFamily="34" charset="0"/>
            <a:cs typeface="Aparajita" panose="020B0604020202020204" pitchFamily="34" charset="0"/>
          </a:endParaRPr>
        </a:p>
      </dsp:txBody>
      <dsp:txXfrm>
        <a:off x="2900763" y="338914"/>
        <a:ext cx="1629131" cy="1629131"/>
      </dsp:txXfrm>
    </dsp:sp>
    <dsp:sp modelId="{FA7BD519-480E-49E8-BF8C-38FAC6F1437E}">
      <dsp:nvSpPr>
        <dsp:cNvPr id="0" name=""/>
        <dsp:cNvSpPr/>
      </dsp:nvSpPr>
      <dsp:spPr>
        <a:xfrm>
          <a:off x="4406510" y="1510"/>
          <a:ext cx="2303939" cy="2303939"/>
        </a:xfrm>
        <a:prstGeom prst="ellipse">
          <a:avLst/>
        </a:prstGeom>
        <a:solidFill>
          <a:schemeClr val="accent3">
            <a:alpha val="50000"/>
            <a:hueOff val="1460120"/>
            <a:satOff val="-27164"/>
            <a:lumOff val="-8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6793" tIns="22860" rIns="126793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Aparajita" panose="020B0604020202020204" pitchFamily="34" charset="0"/>
              <a:cs typeface="Aparajita" panose="020B0604020202020204" pitchFamily="34" charset="0"/>
            </a:rPr>
            <a:t>Avaliação </a:t>
          </a:r>
          <a:endParaRPr lang="pt-BR" sz="1800" kern="1200" dirty="0">
            <a:latin typeface="Aparajita" panose="020B0604020202020204" pitchFamily="34" charset="0"/>
            <a:cs typeface="Aparajita" panose="020B0604020202020204" pitchFamily="34" charset="0"/>
          </a:endParaRPr>
        </a:p>
      </dsp:txBody>
      <dsp:txXfrm>
        <a:off x="4743914" y="338914"/>
        <a:ext cx="1629131" cy="16291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64C29-5312-4EE4-AB9D-B717C75A9EA5}">
      <dsp:nvSpPr>
        <dsp:cNvPr id="0" name=""/>
        <dsp:cNvSpPr/>
      </dsp:nvSpPr>
      <dsp:spPr>
        <a:xfrm>
          <a:off x="2106697" y="-12068"/>
          <a:ext cx="887093" cy="887093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AD3CBD-A5D8-4E3D-A983-D348443FB61F}">
      <dsp:nvSpPr>
        <dsp:cNvPr id="0" name=""/>
        <dsp:cNvSpPr/>
      </dsp:nvSpPr>
      <dsp:spPr>
        <a:xfrm>
          <a:off x="2203379" y="94112"/>
          <a:ext cx="709674" cy="70967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82F83-F2EA-4DF4-834F-4482F6FC2584}">
      <dsp:nvSpPr>
        <dsp:cNvPr id="0" name=""/>
        <dsp:cNvSpPr/>
      </dsp:nvSpPr>
      <dsp:spPr>
        <a:xfrm rot="16200000">
          <a:off x="1203379" y="1999428"/>
          <a:ext cx="2572569" cy="532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+mn-lt"/>
              <a:cs typeface="Aparajita" panose="020B0604020202020204" pitchFamily="34" charset="0"/>
            </a:rPr>
            <a:t>A disciplina  </a:t>
          </a:r>
          <a:endParaRPr lang="pt-BR" sz="2400" kern="1200" dirty="0">
            <a:latin typeface="+mn-lt"/>
            <a:cs typeface="Aparajita" panose="020B0604020202020204" pitchFamily="34" charset="0"/>
          </a:endParaRPr>
        </a:p>
      </dsp:txBody>
      <dsp:txXfrm>
        <a:off x="1203379" y="1999428"/>
        <a:ext cx="2572569" cy="532255"/>
      </dsp:txXfrm>
    </dsp:sp>
    <dsp:sp modelId="{E33EDEEB-3D8D-4889-969B-ED44CD338A34}">
      <dsp:nvSpPr>
        <dsp:cNvPr id="0" name=""/>
        <dsp:cNvSpPr/>
      </dsp:nvSpPr>
      <dsp:spPr>
        <a:xfrm>
          <a:off x="3065733" y="1734"/>
          <a:ext cx="6154793" cy="3548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+mn-lt"/>
              <a:ea typeface="Calibri" panose="020F0502020204030204" pitchFamily="34" charset="0"/>
              <a:cs typeface="Aparajita" panose="020B0604020202020204" pitchFamily="34" charset="0"/>
            </a:rPr>
            <a:t>A </a:t>
          </a:r>
          <a:r>
            <a:rPr lang="pt-BR" sz="2400" kern="1200" dirty="0" smtClean="0">
              <a:latin typeface="+mn-lt"/>
              <a:cs typeface="Aparajita" panose="020B0604020202020204" pitchFamily="34" charset="0"/>
            </a:rPr>
            <a:t>disciplina Estratégias de Marketing e Pesquisa de </a:t>
          </a:r>
          <a:r>
            <a:rPr lang="pt-BR" sz="2400" kern="1200" dirty="0" smtClean="0">
              <a:latin typeface="+mn-lt"/>
              <a:cs typeface="Aparajita" panose="020B0604020202020204" pitchFamily="34" charset="0"/>
            </a:rPr>
            <a:t>Mercado </a:t>
          </a:r>
          <a:r>
            <a:rPr lang="pt-BR" sz="2400" kern="1200" dirty="0" smtClean="0">
              <a:latin typeface="+mn-lt"/>
              <a:cs typeface="Aparajita" panose="020B0604020202020204" pitchFamily="34" charset="0"/>
            </a:rPr>
            <a:t>foi construída com o intuito de desafiar o aluno a </a:t>
          </a:r>
          <a:r>
            <a:rPr lang="pt-BR" sz="2400" b="1" kern="1200" dirty="0" smtClean="0">
              <a:latin typeface="+mn-lt"/>
              <a:cs typeface="Aparajita" panose="020B0604020202020204" pitchFamily="34" charset="0"/>
            </a:rPr>
            <a:t>pensar e lançar um produto ou serviço no mercado</a:t>
          </a:r>
          <a:r>
            <a:rPr lang="pt-BR" sz="2400" kern="1200" dirty="0" smtClean="0">
              <a:latin typeface="+mn-lt"/>
              <a:cs typeface="Aparajita" panose="020B0604020202020204" pitchFamily="34" charset="0"/>
            </a:rPr>
            <a:t>, que seja inédito (novo) ou inovador (aperfeiçoado) por meio de uma atividade denominada </a:t>
          </a:r>
          <a:r>
            <a:rPr lang="pt-BR" sz="2400" b="1" kern="1200" dirty="0" smtClean="0">
              <a:latin typeface="+mn-lt"/>
              <a:cs typeface="Aparajita" panose="020B0604020202020204" pitchFamily="34" charset="0"/>
            </a:rPr>
            <a:t>Trabalho Prático de Lançamento de Produtos</a:t>
          </a:r>
          <a:r>
            <a:rPr lang="pt-BR" sz="2400" kern="1200" dirty="0" smtClean="0">
              <a:latin typeface="+mn-lt"/>
              <a:cs typeface="Aparajita" panose="020B0604020202020204" pitchFamily="34" charset="0"/>
            </a:rPr>
            <a:t>. Os objetivos foram proposto para que o aluno possa: </a:t>
          </a:r>
          <a:endParaRPr lang="pt-BR" sz="2400" kern="1200" dirty="0">
            <a:latin typeface="+mn-lt"/>
            <a:cs typeface="Aparajita" panose="020B0604020202020204" pitchFamily="34" charset="0"/>
          </a:endParaRPr>
        </a:p>
      </dsp:txBody>
      <dsp:txXfrm>
        <a:off x="3065733" y="1734"/>
        <a:ext cx="6154793" cy="35483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2A090-8ED5-4A06-BACA-EE5FA056713A}">
      <dsp:nvSpPr>
        <dsp:cNvPr id="0" name=""/>
        <dsp:cNvSpPr/>
      </dsp:nvSpPr>
      <dsp:spPr>
        <a:xfrm>
          <a:off x="0" y="299119"/>
          <a:ext cx="719025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83FF37-9039-40FA-B661-F99A8707AB79}">
      <dsp:nvSpPr>
        <dsp:cNvPr id="0" name=""/>
        <dsp:cNvSpPr/>
      </dsp:nvSpPr>
      <dsp:spPr>
        <a:xfrm>
          <a:off x="359512" y="18679"/>
          <a:ext cx="6468086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242" tIns="0" rIns="1902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desenvolver a capacidade de analisar mercados.</a:t>
          </a:r>
          <a:endParaRPr lang="pt-BR" sz="2000" kern="12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sp:txBody>
      <dsp:txXfrm>
        <a:off x="386892" y="46059"/>
        <a:ext cx="6413326" cy="506120"/>
      </dsp:txXfrm>
    </dsp:sp>
    <dsp:sp modelId="{3A7CFA09-D5B9-412C-BF52-B15D66BC3B48}">
      <dsp:nvSpPr>
        <dsp:cNvPr id="0" name=""/>
        <dsp:cNvSpPr/>
      </dsp:nvSpPr>
      <dsp:spPr>
        <a:xfrm>
          <a:off x="0" y="1160959"/>
          <a:ext cx="719025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30060"/>
              <a:satOff val="-13582"/>
              <a:lumOff val="-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A95DE7-03C4-4542-9086-EF7BE4D7CB13}">
      <dsp:nvSpPr>
        <dsp:cNvPr id="0" name=""/>
        <dsp:cNvSpPr/>
      </dsp:nvSpPr>
      <dsp:spPr>
        <a:xfrm>
          <a:off x="359512" y="880519"/>
          <a:ext cx="6468036" cy="560880"/>
        </a:xfrm>
        <a:prstGeom prst="roundRect">
          <a:avLst/>
        </a:prstGeom>
        <a:solidFill>
          <a:schemeClr val="accent3">
            <a:hueOff val="730060"/>
            <a:satOff val="-13582"/>
            <a:lumOff val="-41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242" tIns="0" rIns="1902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identificar oportunidades. </a:t>
          </a:r>
          <a:endParaRPr lang="pt-BR" sz="2000" kern="12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sp:txBody>
      <dsp:txXfrm>
        <a:off x="386892" y="907899"/>
        <a:ext cx="6413276" cy="506120"/>
      </dsp:txXfrm>
    </dsp:sp>
    <dsp:sp modelId="{AE1B6E10-7D97-45D2-8726-D873E9CF70ED}">
      <dsp:nvSpPr>
        <dsp:cNvPr id="0" name=""/>
        <dsp:cNvSpPr/>
      </dsp:nvSpPr>
      <dsp:spPr>
        <a:xfrm>
          <a:off x="0" y="2022800"/>
          <a:ext cx="719025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460120"/>
              <a:satOff val="-27164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8CF733-DE09-4DF4-B731-F8899CEFE347}">
      <dsp:nvSpPr>
        <dsp:cNvPr id="0" name=""/>
        <dsp:cNvSpPr/>
      </dsp:nvSpPr>
      <dsp:spPr>
        <a:xfrm>
          <a:off x="359512" y="1742360"/>
          <a:ext cx="6468086" cy="560880"/>
        </a:xfrm>
        <a:prstGeom prst="roundRect">
          <a:avLst/>
        </a:prstGeom>
        <a:solidFill>
          <a:schemeClr val="accent3">
            <a:hueOff val="1460120"/>
            <a:satOff val="-27164"/>
            <a:lumOff val="-8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242" tIns="0" rIns="1902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estruturar um produto e/ou um serviço capaz de satisfazer a um público alvo específico.</a:t>
          </a:r>
          <a:endParaRPr lang="pt-BR" sz="2000" kern="12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sp:txBody>
      <dsp:txXfrm>
        <a:off x="386892" y="1769740"/>
        <a:ext cx="6413326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2F47D-4254-4D8F-8B11-D76C240ACA9D}">
      <dsp:nvSpPr>
        <dsp:cNvPr id="0" name=""/>
        <dsp:cNvSpPr/>
      </dsp:nvSpPr>
      <dsp:spPr>
        <a:xfrm>
          <a:off x="0" y="704239"/>
          <a:ext cx="8888617" cy="938986"/>
        </a:xfrm>
        <a:prstGeom prst="notched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5A19C4-14B7-4D71-BBFA-830C068180F2}">
      <dsp:nvSpPr>
        <dsp:cNvPr id="0" name=""/>
        <dsp:cNvSpPr/>
      </dsp:nvSpPr>
      <dsp:spPr>
        <a:xfrm>
          <a:off x="1511" y="0"/>
          <a:ext cx="1392535" cy="938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Briefing</a:t>
          </a:r>
          <a:endParaRPr lang="pt-BR" sz="2400" kern="12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sp:txBody>
      <dsp:txXfrm>
        <a:off x="1511" y="0"/>
        <a:ext cx="1392535" cy="938986"/>
      </dsp:txXfrm>
    </dsp:sp>
    <dsp:sp modelId="{3D04073F-79E9-47E0-B650-D753F4553FB3}">
      <dsp:nvSpPr>
        <dsp:cNvPr id="0" name=""/>
        <dsp:cNvSpPr/>
      </dsp:nvSpPr>
      <dsp:spPr>
        <a:xfrm>
          <a:off x="580405" y="1056359"/>
          <a:ext cx="234746" cy="2347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2F4805-DF8B-40F6-9509-1A3B15F533E3}">
      <dsp:nvSpPr>
        <dsp:cNvPr id="0" name=""/>
        <dsp:cNvSpPr/>
      </dsp:nvSpPr>
      <dsp:spPr>
        <a:xfrm>
          <a:off x="1463673" y="1408479"/>
          <a:ext cx="1392535" cy="938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Folder</a:t>
          </a:r>
          <a:endParaRPr lang="pt-BR" sz="2400" kern="12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sp:txBody>
      <dsp:txXfrm>
        <a:off x="1463673" y="1408479"/>
        <a:ext cx="1392535" cy="938986"/>
      </dsp:txXfrm>
    </dsp:sp>
    <dsp:sp modelId="{6E80AADE-CBC6-4B7F-8E68-33FC0B2C505A}">
      <dsp:nvSpPr>
        <dsp:cNvPr id="0" name=""/>
        <dsp:cNvSpPr/>
      </dsp:nvSpPr>
      <dsp:spPr>
        <a:xfrm>
          <a:off x="2042568" y="1056359"/>
          <a:ext cx="234746" cy="234746"/>
        </a:xfrm>
        <a:prstGeom prst="ellipse">
          <a:avLst/>
        </a:prstGeom>
        <a:solidFill>
          <a:schemeClr val="accent3">
            <a:hueOff val="365030"/>
            <a:satOff val="-6791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E3829-8DA2-403D-92BA-973BF2722BE0}">
      <dsp:nvSpPr>
        <dsp:cNvPr id="0" name=""/>
        <dsp:cNvSpPr/>
      </dsp:nvSpPr>
      <dsp:spPr>
        <a:xfrm>
          <a:off x="2925835" y="0"/>
          <a:ext cx="1392535" cy="938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err="1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Fanpage</a:t>
          </a:r>
          <a:r>
            <a:rPr lang="pt-BR" sz="2400" kern="12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 ou site</a:t>
          </a:r>
          <a:endParaRPr lang="pt-BR" sz="2400" kern="12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sp:txBody>
      <dsp:txXfrm>
        <a:off x="2925835" y="0"/>
        <a:ext cx="1392535" cy="938986"/>
      </dsp:txXfrm>
    </dsp:sp>
    <dsp:sp modelId="{CF6EF43E-0300-4DF0-80C6-76D691429E89}">
      <dsp:nvSpPr>
        <dsp:cNvPr id="0" name=""/>
        <dsp:cNvSpPr/>
      </dsp:nvSpPr>
      <dsp:spPr>
        <a:xfrm>
          <a:off x="3504730" y="1056359"/>
          <a:ext cx="234746" cy="234746"/>
        </a:xfrm>
        <a:prstGeom prst="ellipse">
          <a:avLst/>
        </a:prstGeom>
        <a:solidFill>
          <a:schemeClr val="accent3">
            <a:hueOff val="730060"/>
            <a:satOff val="-13582"/>
            <a:lumOff val="-41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F8FDB-FA24-4E94-B9CA-863305AC4359}">
      <dsp:nvSpPr>
        <dsp:cNvPr id="0" name=""/>
        <dsp:cNvSpPr/>
      </dsp:nvSpPr>
      <dsp:spPr>
        <a:xfrm>
          <a:off x="4387998" y="1408479"/>
          <a:ext cx="1392535" cy="938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Jingle</a:t>
          </a:r>
          <a:endParaRPr lang="pt-BR" sz="2400" kern="12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sp:txBody>
      <dsp:txXfrm>
        <a:off x="4387998" y="1408479"/>
        <a:ext cx="1392535" cy="938986"/>
      </dsp:txXfrm>
    </dsp:sp>
    <dsp:sp modelId="{55466299-8570-4D9B-B218-B6B5B0447876}">
      <dsp:nvSpPr>
        <dsp:cNvPr id="0" name=""/>
        <dsp:cNvSpPr/>
      </dsp:nvSpPr>
      <dsp:spPr>
        <a:xfrm>
          <a:off x="4966892" y="1056359"/>
          <a:ext cx="234746" cy="234746"/>
        </a:xfrm>
        <a:prstGeom prst="ellipse">
          <a:avLst/>
        </a:prstGeom>
        <a:solidFill>
          <a:schemeClr val="accent3">
            <a:hueOff val="1095090"/>
            <a:satOff val="-20373"/>
            <a:lumOff val="-6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A4549-E16D-4CFF-8B76-BBFDE5047E90}">
      <dsp:nvSpPr>
        <dsp:cNvPr id="0" name=""/>
        <dsp:cNvSpPr/>
      </dsp:nvSpPr>
      <dsp:spPr>
        <a:xfrm>
          <a:off x="5850160" y="0"/>
          <a:ext cx="2148083" cy="938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Workshop na Comunidade. </a:t>
          </a:r>
          <a:endParaRPr lang="pt-BR" sz="2400" kern="12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sp:txBody>
      <dsp:txXfrm>
        <a:off x="5850160" y="0"/>
        <a:ext cx="2148083" cy="938986"/>
      </dsp:txXfrm>
    </dsp:sp>
    <dsp:sp modelId="{179B6466-EDDF-4722-87C9-1C2B5E0153D1}">
      <dsp:nvSpPr>
        <dsp:cNvPr id="0" name=""/>
        <dsp:cNvSpPr/>
      </dsp:nvSpPr>
      <dsp:spPr>
        <a:xfrm>
          <a:off x="6806828" y="1056359"/>
          <a:ext cx="234746" cy="234746"/>
        </a:xfrm>
        <a:prstGeom prst="ellipse">
          <a:avLst/>
        </a:prstGeom>
        <a:solidFill>
          <a:schemeClr val="accent3">
            <a:hueOff val="1460120"/>
            <a:satOff val="-27164"/>
            <a:lumOff val="-8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CA2D81-983D-44BC-93F9-3D916427D172}">
      <dsp:nvSpPr>
        <dsp:cNvPr id="0" name=""/>
        <dsp:cNvSpPr/>
      </dsp:nvSpPr>
      <dsp:spPr>
        <a:xfrm>
          <a:off x="133002" y="410492"/>
          <a:ext cx="8505869" cy="6645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Workshop na comunidade</a:t>
          </a:r>
          <a:endParaRPr lang="pt-BR" sz="4000" kern="12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sp:txBody>
      <dsp:txXfrm>
        <a:off x="152465" y="429955"/>
        <a:ext cx="8466943" cy="625590"/>
      </dsp:txXfrm>
    </dsp:sp>
    <dsp:sp modelId="{8419C370-1F01-4C84-A0AE-A877938FF92E}">
      <dsp:nvSpPr>
        <dsp:cNvPr id="0" name=""/>
        <dsp:cNvSpPr/>
      </dsp:nvSpPr>
      <dsp:spPr>
        <a:xfrm>
          <a:off x="983589" y="1075008"/>
          <a:ext cx="725068" cy="397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065"/>
              </a:lnTo>
              <a:lnTo>
                <a:pt x="725068" y="3970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CFFAD-614D-4840-9CE6-114C3BAEC874}">
      <dsp:nvSpPr>
        <dsp:cNvPr id="0" name=""/>
        <dsp:cNvSpPr/>
      </dsp:nvSpPr>
      <dsp:spPr>
        <a:xfrm>
          <a:off x="1708658" y="1166291"/>
          <a:ext cx="6941793" cy="611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+mn-lt"/>
              <a:cs typeface="Aparajita" panose="020B0604020202020204" pitchFamily="34" charset="0"/>
            </a:rPr>
            <a:t>Apresentação do produto ou serviço para o público alvo. </a:t>
          </a:r>
          <a:endParaRPr lang="pt-BR" sz="2000" kern="1200" dirty="0">
            <a:latin typeface="+mn-lt"/>
            <a:cs typeface="Aparajita" panose="020B0604020202020204" pitchFamily="34" charset="0"/>
          </a:endParaRPr>
        </a:p>
      </dsp:txBody>
      <dsp:txXfrm>
        <a:off x="1726570" y="1184203"/>
        <a:ext cx="6905969" cy="575742"/>
      </dsp:txXfrm>
    </dsp:sp>
    <dsp:sp modelId="{8BB29950-EFB6-47D0-9FF3-F4509DA9D95D}">
      <dsp:nvSpPr>
        <dsp:cNvPr id="0" name=""/>
        <dsp:cNvSpPr/>
      </dsp:nvSpPr>
      <dsp:spPr>
        <a:xfrm>
          <a:off x="983589" y="1075008"/>
          <a:ext cx="725068" cy="1161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1524"/>
              </a:lnTo>
              <a:lnTo>
                <a:pt x="725068" y="116152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C4FFB-2F1A-4E00-941C-8CC3F94A959E}">
      <dsp:nvSpPr>
        <dsp:cNvPr id="0" name=""/>
        <dsp:cNvSpPr/>
      </dsp:nvSpPr>
      <dsp:spPr>
        <a:xfrm>
          <a:off x="1708658" y="1930749"/>
          <a:ext cx="6962009" cy="611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65030"/>
              <a:satOff val="-6791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+mn-lt"/>
              <a:cs typeface="Aparajita" panose="020B0604020202020204" pitchFamily="34" charset="0"/>
            </a:rPr>
            <a:t>Uma vez que a opção seja lançar um produto, um protótipo, maquete ou desenho 3D é produzido. </a:t>
          </a:r>
          <a:endParaRPr lang="pt-BR" sz="2000" kern="1200" dirty="0">
            <a:latin typeface="+mn-lt"/>
            <a:cs typeface="Aparajita" panose="020B0604020202020204" pitchFamily="34" charset="0"/>
          </a:endParaRPr>
        </a:p>
      </dsp:txBody>
      <dsp:txXfrm>
        <a:off x="1726570" y="1948661"/>
        <a:ext cx="6926185" cy="575742"/>
      </dsp:txXfrm>
    </dsp:sp>
    <dsp:sp modelId="{506D13C1-CC69-4195-AC4D-9E8A6359584A}">
      <dsp:nvSpPr>
        <dsp:cNvPr id="0" name=""/>
        <dsp:cNvSpPr/>
      </dsp:nvSpPr>
      <dsp:spPr>
        <a:xfrm>
          <a:off x="983589" y="1075008"/>
          <a:ext cx="725068" cy="1925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5983"/>
              </a:lnTo>
              <a:lnTo>
                <a:pt x="725068" y="192598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DDCF4-58C3-4537-8DA1-C28B717E9327}">
      <dsp:nvSpPr>
        <dsp:cNvPr id="0" name=""/>
        <dsp:cNvSpPr/>
      </dsp:nvSpPr>
      <dsp:spPr>
        <a:xfrm>
          <a:off x="1708658" y="2695208"/>
          <a:ext cx="6962009" cy="611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30060"/>
              <a:satOff val="-13582"/>
              <a:lumOff val="-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+mn-lt"/>
              <a:cs typeface="Aparajita" panose="020B0604020202020204" pitchFamily="34" charset="0"/>
            </a:rPr>
            <a:t>Tendo optado por um serviço, o aluno encena detalhes do que é criado e oferecido à comunidade.</a:t>
          </a:r>
          <a:endParaRPr lang="pt-BR" sz="2000" kern="1200" dirty="0">
            <a:latin typeface="+mn-lt"/>
            <a:cs typeface="Aparajita" panose="020B0604020202020204" pitchFamily="34" charset="0"/>
          </a:endParaRPr>
        </a:p>
      </dsp:txBody>
      <dsp:txXfrm>
        <a:off x="1726570" y="2713120"/>
        <a:ext cx="6926185" cy="575742"/>
      </dsp:txXfrm>
    </dsp:sp>
    <dsp:sp modelId="{B6AAB746-CE79-40BE-BA6B-60BD49963C7D}">
      <dsp:nvSpPr>
        <dsp:cNvPr id="0" name=""/>
        <dsp:cNvSpPr/>
      </dsp:nvSpPr>
      <dsp:spPr>
        <a:xfrm>
          <a:off x="983589" y="1075008"/>
          <a:ext cx="725068" cy="2690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0442"/>
              </a:lnTo>
              <a:lnTo>
                <a:pt x="725068" y="26904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05C66-F1E9-4BA6-B9D8-7BBE38194E15}">
      <dsp:nvSpPr>
        <dsp:cNvPr id="0" name=""/>
        <dsp:cNvSpPr/>
      </dsp:nvSpPr>
      <dsp:spPr>
        <a:xfrm>
          <a:off x="1708658" y="3459667"/>
          <a:ext cx="6996825" cy="611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095090"/>
              <a:satOff val="-20373"/>
              <a:lumOff val="-6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+mn-lt"/>
              <a:cs typeface="Aparajita" panose="020B0604020202020204" pitchFamily="34" charset="0"/>
            </a:rPr>
            <a:t>Os participantes do evento avaliam a participação por meio de um questionário misto.</a:t>
          </a:r>
          <a:endParaRPr lang="pt-BR" sz="2000" kern="1200" dirty="0">
            <a:latin typeface="+mn-lt"/>
            <a:cs typeface="Aparajita" panose="020B0604020202020204" pitchFamily="34" charset="0"/>
          </a:endParaRPr>
        </a:p>
      </dsp:txBody>
      <dsp:txXfrm>
        <a:off x="1726570" y="3477579"/>
        <a:ext cx="6961001" cy="575742"/>
      </dsp:txXfrm>
    </dsp:sp>
    <dsp:sp modelId="{64F705DA-F49A-45AE-9BA4-E2B4A11520DD}">
      <dsp:nvSpPr>
        <dsp:cNvPr id="0" name=""/>
        <dsp:cNvSpPr/>
      </dsp:nvSpPr>
      <dsp:spPr>
        <a:xfrm>
          <a:off x="983589" y="1075008"/>
          <a:ext cx="725068" cy="3454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4900"/>
              </a:lnTo>
              <a:lnTo>
                <a:pt x="725068" y="345490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1840CA-E183-4E7F-9530-CE883BB52B72}">
      <dsp:nvSpPr>
        <dsp:cNvPr id="0" name=""/>
        <dsp:cNvSpPr/>
      </dsp:nvSpPr>
      <dsp:spPr>
        <a:xfrm>
          <a:off x="1708658" y="4224126"/>
          <a:ext cx="6962009" cy="611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460120"/>
              <a:satOff val="-27164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+mn-lt"/>
              <a:cs typeface="Aparajita" panose="020B0604020202020204" pitchFamily="34" charset="0"/>
            </a:rPr>
            <a:t>A apresentação gera um vídeo postado no </a:t>
          </a:r>
          <a:r>
            <a:rPr lang="pt-BR" sz="2000" kern="1200" dirty="0" err="1" smtClean="0">
              <a:latin typeface="+mn-lt"/>
              <a:cs typeface="Aparajita" panose="020B0604020202020204" pitchFamily="34" charset="0"/>
            </a:rPr>
            <a:t>youtube</a:t>
          </a:r>
          <a:r>
            <a:rPr lang="pt-BR" sz="2000" kern="1200" dirty="0" smtClean="0">
              <a:latin typeface="+mn-lt"/>
              <a:cs typeface="Aparajita" panose="020B0604020202020204" pitchFamily="34" charset="0"/>
            </a:rPr>
            <a:t> no canal </a:t>
          </a:r>
          <a:r>
            <a:rPr lang="pt-BR" sz="2000" kern="1200" dirty="0" err="1" smtClean="0">
              <a:latin typeface="+mn-lt"/>
              <a:cs typeface="Aparajita" panose="020B0604020202020204" pitchFamily="34" charset="0"/>
            </a:rPr>
            <a:t>Uniube</a:t>
          </a:r>
          <a:r>
            <a:rPr lang="pt-BR" sz="2000" kern="1200" dirty="0" smtClean="0">
              <a:latin typeface="+mn-lt"/>
              <a:cs typeface="Aparajita" panose="020B0604020202020204" pitchFamily="34" charset="0"/>
            </a:rPr>
            <a:t> Empreendedora </a:t>
          </a:r>
          <a:endParaRPr lang="pt-BR" sz="2000" kern="1200" dirty="0">
            <a:latin typeface="+mn-lt"/>
            <a:cs typeface="Aparajita" panose="020B0604020202020204" pitchFamily="34" charset="0"/>
          </a:endParaRPr>
        </a:p>
      </dsp:txBody>
      <dsp:txXfrm>
        <a:off x="1726570" y="4242038"/>
        <a:ext cx="6926185" cy="5757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AE24E-B4EA-4241-8EFD-0CEEDDD06690}">
      <dsp:nvSpPr>
        <dsp:cNvPr id="0" name=""/>
        <dsp:cNvSpPr/>
      </dsp:nvSpPr>
      <dsp:spPr>
        <a:xfrm>
          <a:off x="0" y="-82091"/>
          <a:ext cx="8280920" cy="720085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Resultados </a:t>
          </a:r>
          <a:endParaRPr lang="pt-BR" sz="3500" kern="12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sp:txBody>
      <dsp:txXfrm>
        <a:off x="0" y="-82091"/>
        <a:ext cx="8280920" cy="720085"/>
      </dsp:txXfrm>
    </dsp:sp>
    <dsp:sp modelId="{B5AD4FE8-2BF4-4A01-AFAA-17F0BCF76FAD}">
      <dsp:nvSpPr>
        <dsp:cNvPr id="0" name=""/>
        <dsp:cNvSpPr/>
      </dsp:nvSpPr>
      <dsp:spPr>
        <a:xfrm>
          <a:off x="0" y="623605"/>
          <a:ext cx="2757611" cy="34477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A primeira experiência de oferta desta disciplina no formato descrito ocorreu em outubro de 2016 com 381 alunos matriculados e 5 tutores vinculados o que possibilitaram 253 produtos/serviços lançados. </a:t>
          </a:r>
          <a:endParaRPr lang="pt-BR" sz="2000" kern="12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sp:txBody>
      <dsp:txXfrm>
        <a:off x="0" y="623605"/>
        <a:ext cx="2757611" cy="3447743"/>
      </dsp:txXfrm>
    </dsp:sp>
    <dsp:sp modelId="{1DF916F4-55B4-47A8-AD4E-6E93D633428C}">
      <dsp:nvSpPr>
        <dsp:cNvPr id="0" name=""/>
        <dsp:cNvSpPr/>
      </dsp:nvSpPr>
      <dsp:spPr>
        <a:xfrm>
          <a:off x="2736312" y="623605"/>
          <a:ext cx="2757611" cy="3447743"/>
        </a:xfrm>
        <a:prstGeom prst="rect">
          <a:avLst/>
        </a:prstGeom>
        <a:solidFill>
          <a:schemeClr val="accent3">
            <a:hueOff val="730060"/>
            <a:satOff val="-13582"/>
            <a:lumOff val="-41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A possibilidade de os alunos trabalharem em grupo foi um grande diferencial desta atividade uma vez que no ambiente corporativo, esta competência é fundamental. </a:t>
          </a:r>
          <a:endParaRPr lang="pt-BR" sz="2000" kern="12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sp:txBody>
      <dsp:txXfrm>
        <a:off x="2736312" y="623605"/>
        <a:ext cx="2757611" cy="3447743"/>
      </dsp:txXfrm>
    </dsp:sp>
    <dsp:sp modelId="{5A41DF17-3399-4F50-B80A-7F6139BF9077}">
      <dsp:nvSpPr>
        <dsp:cNvPr id="0" name=""/>
        <dsp:cNvSpPr/>
      </dsp:nvSpPr>
      <dsp:spPr>
        <a:xfrm>
          <a:off x="5523308" y="623605"/>
          <a:ext cx="2757611" cy="3447743"/>
        </a:xfrm>
        <a:prstGeom prst="rect">
          <a:avLst/>
        </a:prstGeom>
        <a:solidFill>
          <a:schemeClr val="accent3">
            <a:hueOff val="1460120"/>
            <a:satOff val="-27164"/>
            <a:lumOff val="-8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+mn-lt"/>
              <a:cs typeface="Aparajita" panose="020B0604020202020204" pitchFamily="34" charset="0"/>
            </a:rPr>
            <a:t>Na medida que os alunos postam as atividades semanais, é possível que os professores façam intervenções no sentido de ressaltar algum ponto a ser analisado</a:t>
          </a:r>
          <a:endParaRPr lang="pt-BR" sz="2000" kern="1200" dirty="0">
            <a:solidFill>
              <a:schemeClr val="tx1"/>
            </a:solidFill>
            <a:latin typeface="+mn-lt"/>
            <a:cs typeface="Aparajita" panose="020B0604020202020204" pitchFamily="34" charset="0"/>
          </a:endParaRPr>
        </a:p>
      </dsp:txBody>
      <dsp:txXfrm>
        <a:off x="5523308" y="623605"/>
        <a:ext cx="2757611" cy="3447743"/>
      </dsp:txXfrm>
    </dsp:sp>
    <dsp:sp modelId="{C5236A7B-E438-4896-8348-731E7319AD82}">
      <dsp:nvSpPr>
        <dsp:cNvPr id="0" name=""/>
        <dsp:cNvSpPr/>
      </dsp:nvSpPr>
      <dsp:spPr>
        <a:xfrm>
          <a:off x="0" y="3888432"/>
          <a:ext cx="8280920" cy="163314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F6BD2-1862-4A74-A705-7366718EB705}">
      <dsp:nvSpPr>
        <dsp:cNvPr id="0" name=""/>
        <dsp:cNvSpPr/>
      </dsp:nvSpPr>
      <dsp:spPr>
        <a:xfrm rot="5400000">
          <a:off x="2797675" y="-379814"/>
          <a:ext cx="3170333" cy="527536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52DCA-9B35-42D5-BC71-0777FCD87E46}">
      <dsp:nvSpPr>
        <dsp:cNvPr id="0" name=""/>
        <dsp:cNvSpPr/>
      </dsp:nvSpPr>
      <dsp:spPr>
        <a:xfrm>
          <a:off x="2306880" y="1195912"/>
          <a:ext cx="7394171" cy="4174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i="1" kern="1200" dirty="0" smtClean="0">
              <a:latin typeface="+mn-lt"/>
              <a:ea typeface="Calibri" panose="020F0502020204030204" pitchFamily="34" charset="0"/>
              <a:cs typeface="Aparajita" panose="020B0604020202020204" pitchFamily="34" charset="0"/>
            </a:rPr>
            <a:t>Achei muito interessante o trabalho, precisamos colocar em prática o que vamos aprendendo pois, assim, é mais fácil estarmos preparados quando surgir uma tarefa desse tipo no nosso serviço. Além disso o trabalho foi bem dividido em cada quinzena e deu para nos programarmos. </a:t>
          </a:r>
          <a:r>
            <a:rPr lang="pt-BR" sz="2400" b="1" i="1" kern="1200" dirty="0" smtClean="0">
              <a:latin typeface="+mn-lt"/>
              <a:ea typeface="Calibri" panose="020F0502020204030204" pitchFamily="34" charset="0"/>
              <a:cs typeface="Aparajita" panose="020B0604020202020204" pitchFamily="34" charset="0"/>
            </a:rPr>
            <a:t>Acho interessante também pois neste trabalho tivemos um professor, que nos deu dicas, que corrigiu e que deu oportunidades, no nosso serviço não teremos isso, por isso a grande importância de elaborar essa tarefa para nós. Gostei muito da oportunidade, não sei se dei meu melhor, mas com o tempo vamos evoluindo.</a:t>
          </a:r>
          <a:r>
            <a:rPr lang="pt-BR" sz="2400" i="1" kern="1200" dirty="0" smtClean="0">
              <a:latin typeface="+mn-lt"/>
              <a:ea typeface="Calibri" panose="020F0502020204030204" pitchFamily="34" charset="0"/>
              <a:cs typeface="Aparajita" panose="020B0604020202020204" pitchFamily="34" charset="0"/>
            </a:rPr>
            <a:t> (Grifo nosso) &lt;1105715  - BRUNA MODOLO RONCHI&gt;,</a:t>
          </a:r>
          <a:endParaRPr lang="pt-BR" sz="2400" i="1" kern="1200" dirty="0">
            <a:latin typeface="+mn-lt"/>
            <a:cs typeface="Aparajita" panose="020B0604020202020204" pitchFamily="34" charset="0"/>
          </a:endParaRPr>
        </a:p>
      </dsp:txBody>
      <dsp:txXfrm>
        <a:off x="2306880" y="1195912"/>
        <a:ext cx="7394171" cy="4174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18/09/17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18/09/17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18/09/17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18/09/17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18/09/17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18/09/17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18/09/17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18/09/17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18/09/17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18/09/17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18/09/17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18/09/17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13.xml"/><Relationship Id="rId12" Type="http://schemas.openxmlformats.org/officeDocument/2006/relationships/diagramColors" Target="../diagrams/colors13.xml"/><Relationship Id="rId13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diagramData" Target="../diagrams/data12.xml"/><Relationship Id="rId5" Type="http://schemas.openxmlformats.org/officeDocument/2006/relationships/diagramLayout" Target="../diagrams/layout12.xml"/><Relationship Id="rId6" Type="http://schemas.openxmlformats.org/officeDocument/2006/relationships/diagramQuickStyle" Target="../diagrams/quickStyle12.xml"/><Relationship Id="rId7" Type="http://schemas.openxmlformats.org/officeDocument/2006/relationships/diagramColors" Target="../diagrams/colors12.xml"/><Relationship Id="rId8" Type="http://schemas.microsoft.com/office/2007/relationships/diagramDrawing" Target="../diagrams/drawing12.xml"/><Relationship Id="rId9" Type="http://schemas.openxmlformats.org/officeDocument/2006/relationships/diagramData" Target="../diagrams/data13.xml"/><Relationship Id="rId10" Type="http://schemas.openxmlformats.org/officeDocument/2006/relationships/diagramLayout" Target="../diagrams/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4.xml"/><Relationship Id="rId12" Type="http://schemas.openxmlformats.org/officeDocument/2006/relationships/diagramColors" Target="../diagrams/colors4.xml"/><Relationship Id="rId13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9" Type="http://schemas.openxmlformats.org/officeDocument/2006/relationships/diagramData" Target="../diagrams/data4.xml"/><Relationship Id="rId10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5.xml"/><Relationship Id="rId5" Type="http://schemas.openxmlformats.org/officeDocument/2006/relationships/diagramLayout" Target="../diagrams/layout5.xml"/><Relationship Id="rId6" Type="http://schemas.openxmlformats.org/officeDocument/2006/relationships/diagramQuickStyle" Target="../diagrams/quickStyle5.xml"/><Relationship Id="rId7" Type="http://schemas.openxmlformats.org/officeDocument/2006/relationships/diagramColors" Target="../diagrams/colors5.xml"/><Relationship Id="rId8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6.xml"/><Relationship Id="rId5" Type="http://schemas.openxmlformats.org/officeDocument/2006/relationships/diagramLayout" Target="../diagrams/layout6.xml"/><Relationship Id="rId6" Type="http://schemas.openxmlformats.org/officeDocument/2006/relationships/diagramQuickStyle" Target="../diagrams/quickStyle6.xml"/><Relationship Id="rId7" Type="http://schemas.openxmlformats.org/officeDocument/2006/relationships/diagramColors" Target="../diagrams/colors6.xml"/><Relationship Id="rId8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7.xml"/><Relationship Id="rId5" Type="http://schemas.openxmlformats.org/officeDocument/2006/relationships/diagramLayout" Target="../diagrams/layout7.xml"/><Relationship Id="rId6" Type="http://schemas.openxmlformats.org/officeDocument/2006/relationships/diagramQuickStyle" Target="../diagrams/quickStyle7.xml"/><Relationship Id="rId7" Type="http://schemas.openxmlformats.org/officeDocument/2006/relationships/diagramColors" Target="../diagrams/colors7.xml"/><Relationship Id="rId8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9.xml"/><Relationship Id="rId12" Type="http://schemas.openxmlformats.org/officeDocument/2006/relationships/diagramColors" Target="../diagrams/colors9.xml"/><Relationship Id="rId13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diagramData" Target="../diagrams/data8.xml"/><Relationship Id="rId5" Type="http://schemas.openxmlformats.org/officeDocument/2006/relationships/diagramLayout" Target="../diagrams/layout8.xml"/><Relationship Id="rId6" Type="http://schemas.openxmlformats.org/officeDocument/2006/relationships/diagramQuickStyle" Target="../diagrams/quickStyle8.xml"/><Relationship Id="rId7" Type="http://schemas.openxmlformats.org/officeDocument/2006/relationships/diagramColors" Target="../diagrams/colors8.xml"/><Relationship Id="rId8" Type="http://schemas.microsoft.com/office/2007/relationships/diagramDrawing" Target="../diagrams/drawing8.xml"/><Relationship Id="rId9" Type="http://schemas.openxmlformats.org/officeDocument/2006/relationships/diagramData" Target="../diagrams/data9.xml"/><Relationship Id="rId10" Type="http://schemas.openxmlformats.org/officeDocument/2006/relationships/diagramLayout" Target="../diagrams/layout9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11.xml"/><Relationship Id="rId12" Type="http://schemas.openxmlformats.org/officeDocument/2006/relationships/diagramColors" Target="../diagrams/colors11.xml"/><Relationship Id="rId13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diagramData" Target="../diagrams/data10.xml"/><Relationship Id="rId5" Type="http://schemas.openxmlformats.org/officeDocument/2006/relationships/diagramLayout" Target="../diagrams/layout10.xml"/><Relationship Id="rId6" Type="http://schemas.openxmlformats.org/officeDocument/2006/relationships/diagramQuickStyle" Target="../diagrams/quickStyle10.xml"/><Relationship Id="rId7" Type="http://schemas.openxmlformats.org/officeDocument/2006/relationships/diagramColors" Target="../diagrams/colors10.xml"/><Relationship Id="rId8" Type="http://schemas.microsoft.com/office/2007/relationships/diagramDrawing" Target="../diagrams/drawing10.xml"/><Relationship Id="rId9" Type="http://schemas.openxmlformats.org/officeDocument/2006/relationships/diagramData" Target="../diagrams/data11.xml"/><Relationship Id="rId10" Type="http://schemas.openxmlformats.org/officeDocument/2006/relationships/diagramLayout" Target="../diagrams/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51520" y="2550016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>
                <a:latin typeface="+mj-lt"/>
                <a:cs typeface="Aparajita" panose="020B0604020202020204" pitchFamily="34" charset="0"/>
              </a:rPr>
              <a:t>A EXPERIÊNCIA DO LANÇAMENTO DE PRODUTO VIVENCIADA PELA EAD UNIUBE: UMA METODOLOGIA ATIVA E PARTICIPATIVA</a:t>
            </a:r>
          </a:p>
        </p:txBody>
      </p:sp>
      <p:sp>
        <p:nvSpPr>
          <p:cNvPr id="4" name="Retângulo 3"/>
          <p:cNvSpPr/>
          <p:nvPr/>
        </p:nvSpPr>
        <p:spPr>
          <a:xfrm>
            <a:off x="539552" y="5453861"/>
            <a:ext cx="83529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dirty="0">
                <a:latin typeface="+mj-lt"/>
                <a:cs typeface="Aparajita" panose="020B0604020202020204" pitchFamily="34" charset="0"/>
              </a:rPr>
              <a:t>Camilla de Oliveira Vieira - Universidade de Uberaba</a:t>
            </a:r>
          </a:p>
          <a:p>
            <a:pPr algn="r"/>
            <a:r>
              <a:rPr lang="pt-BR" sz="2500" dirty="0">
                <a:latin typeface="+mj-lt"/>
                <a:cs typeface="Aparajita" panose="020B0604020202020204" pitchFamily="34" charset="0"/>
              </a:rPr>
              <a:t>Silvia Denise dos Santos </a:t>
            </a:r>
            <a:r>
              <a:rPr lang="pt-BR" sz="2500" dirty="0" err="1" smtClean="0">
                <a:latin typeface="+mj-lt"/>
                <a:cs typeface="Aparajita" panose="020B0604020202020204" pitchFamily="34" charset="0"/>
              </a:rPr>
              <a:t>Bisinotto</a:t>
            </a:r>
            <a:r>
              <a:rPr lang="pt-BR" sz="2500" dirty="0" smtClean="0">
                <a:latin typeface="+mj-lt"/>
                <a:cs typeface="Aparajita" panose="020B0604020202020204" pitchFamily="34" charset="0"/>
              </a:rPr>
              <a:t> </a:t>
            </a:r>
            <a:r>
              <a:rPr lang="pt-BR" sz="2500" dirty="0">
                <a:latin typeface="+mj-lt"/>
                <a:cs typeface="Aparajita" panose="020B0604020202020204" pitchFamily="34" charset="0"/>
              </a:rPr>
              <a:t>- Universidade de Uberaba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552645"/>
            <a:ext cx="2122119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474047" cy="45015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7784" y="116632"/>
            <a:ext cx="1476375" cy="762000"/>
          </a:xfrm>
          <a:prstGeom prst="rect">
            <a:avLst/>
          </a:prstGeom>
        </p:spPr>
      </p:pic>
      <p:graphicFrame>
        <p:nvGraphicFramePr>
          <p:cNvPr id="7" name="Diagrama 6"/>
          <p:cNvGraphicFramePr/>
          <p:nvPr/>
        </p:nvGraphicFramePr>
        <p:xfrm>
          <a:off x="1763688" y="29249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961724069"/>
              </p:ext>
            </p:extLst>
          </p:nvPr>
        </p:nvGraphicFramePr>
        <p:xfrm>
          <a:off x="-828601" y="524060"/>
          <a:ext cx="9932759" cy="614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68766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924944"/>
            <a:ext cx="3672408" cy="112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6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5" y="21305"/>
            <a:ext cx="1476375" cy="762000"/>
          </a:xfrm>
          <a:prstGeom prst="rect">
            <a:avLst/>
          </a:prstGeom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677161489"/>
              </p:ext>
            </p:extLst>
          </p:nvPr>
        </p:nvGraphicFramePr>
        <p:xfrm>
          <a:off x="-2988840" y="1052736"/>
          <a:ext cx="1533770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394426682"/>
              </p:ext>
            </p:extLst>
          </p:nvPr>
        </p:nvGraphicFramePr>
        <p:xfrm>
          <a:off x="1180705" y="4551040"/>
          <a:ext cx="7430658" cy="2306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Chave Direita 8"/>
          <p:cNvSpPr/>
          <p:nvPr/>
        </p:nvSpPr>
        <p:spPr>
          <a:xfrm rot="5400000">
            <a:off x="4597520" y="841446"/>
            <a:ext cx="597027" cy="65527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22" y="148120"/>
            <a:ext cx="1474047" cy="45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24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5" y="0"/>
            <a:ext cx="1476375" cy="762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474047" cy="450158"/>
          </a:xfrm>
          <a:prstGeom prst="rect">
            <a:avLst/>
          </a:prstGeom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87887650"/>
              </p:ext>
            </p:extLst>
          </p:nvPr>
        </p:nvGraphicFramePr>
        <p:xfrm>
          <a:off x="-1332656" y="908720"/>
          <a:ext cx="11665296" cy="3551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tângulo 9"/>
          <p:cNvSpPr/>
          <p:nvPr/>
        </p:nvSpPr>
        <p:spPr>
          <a:xfrm rot="16200000">
            <a:off x="-72639" y="5853872"/>
            <a:ext cx="2659895" cy="55032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1104076"/>
              </p:ext>
            </p:extLst>
          </p:nvPr>
        </p:nvGraphicFramePr>
        <p:xfrm>
          <a:off x="982146" y="4077072"/>
          <a:ext cx="719025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49478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5" y="4401"/>
            <a:ext cx="1476375" cy="762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1033"/>
            <a:ext cx="1474047" cy="450158"/>
          </a:xfrm>
          <a:prstGeom prst="rect">
            <a:avLst/>
          </a:prstGeom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44941570"/>
              </p:ext>
            </p:extLst>
          </p:nvPr>
        </p:nvGraphicFramePr>
        <p:xfrm>
          <a:off x="146527" y="2432140"/>
          <a:ext cx="8888617" cy="2347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Retângulo 8"/>
          <p:cNvSpPr/>
          <p:nvPr/>
        </p:nvSpPr>
        <p:spPr>
          <a:xfrm rot="16200000">
            <a:off x="598773" y="4040288"/>
            <a:ext cx="2659895" cy="55032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Retângulo 1"/>
          <p:cNvSpPr/>
          <p:nvPr/>
        </p:nvSpPr>
        <p:spPr>
          <a:xfrm>
            <a:off x="179512" y="1018940"/>
            <a:ext cx="88299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cs typeface="Aparajita" panose="020B0604020202020204" pitchFamily="34" charset="0"/>
              </a:rPr>
              <a:t>O trabalho prático de lançamento de produtos é composto </a:t>
            </a:r>
            <a:r>
              <a:rPr lang="pt-BR" sz="2800" dirty="0" smtClean="0">
                <a:cs typeface="Aparajita" panose="020B0604020202020204" pitchFamily="34" charset="0"/>
              </a:rPr>
              <a:t>por </a:t>
            </a:r>
            <a:r>
              <a:rPr lang="pt-BR" sz="2800" dirty="0">
                <a:cs typeface="Aparajita" panose="020B0604020202020204" pitchFamily="34" charset="0"/>
              </a:rPr>
              <a:t>05 (cinco) peças obrigatórias. São elas: </a:t>
            </a:r>
          </a:p>
        </p:txBody>
      </p:sp>
      <p:sp>
        <p:nvSpPr>
          <p:cNvPr id="12" name="Chave Direita 11"/>
          <p:cNvSpPr/>
          <p:nvPr/>
        </p:nvSpPr>
        <p:spPr>
          <a:xfrm rot="5400000">
            <a:off x="4043040" y="376368"/>
            <a:ext cx="625874" cy="83529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3718728" y="5032145"/>
            <a:ext cx="4960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8 semanas </a:t>
            </a:r>
            <a:endParaRPr lang="pt-BR"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61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5" y="0"/>
            <a:ext cx="1476375" cy="762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474047" cy="450158"/>
          </a:xfrm>
          <a:prstGeom prst="rect">
            <a:avLst/>
          </a:prstGeom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35552278"/>
              </p:ext>
            </p:extLst>
          </p:nvPr>
        </p:nvGraphicFramePr>
        <p:xfrm>
          <a:off x="145670" y="908720"/>
          <a:ext cx="87129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0813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5" y="0"/>
            <a:ext cx="1476375" cy="762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474047" cy="450158"/>
          </a:xfrm>
          <a:prstGeom prst="rect">
            <a:avLst/>
          </a:prstGeom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862079273"/>
              </p:ext>
            </p:extLst>
          </p:nvPr>
        </p:nvGraphicFramePr>
        <p:xfrm>
          <a:off x="395536" y="908720"/>
          <a:ext cx="828092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39552" y="4869160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cs typeface="Aparajita" panose="020B0604020202020204" pitchFamily="34" charset="0"/>
              </a:rPr>
              <a:t>A busca por informações sobre oportunidades de negócios leva o aluno a pensar estrategicamente e agir de forma criativa identificando, mensurando, assumindo e convivendo com riscos. </a:t>
            </a:r>
          </a:p>
        </p:txBody>
      </p:sp>
    </p:spTree>
    <p:extLst>
      <p:ext uri="{BB962C8B-B14F-4D97-AF65-F5344CB8AC3E}">
        <p14:creationId xmlns:p14="http://schemas.microsoft.com/office/powerpoint/2010/main" val="17310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5" y="0"/>
            <a:ext cx="1476375" cy="762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474047" cy="450158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823564" y="1124744"/>
            <a:ext cx="76159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i="1" dirty="0">
                <a:cs typeface="Aparajita" panose="020B0604020202020204" pitchFamily="34" charset="0"/>
              </a:rPr>
              <a:t>Por meio dos vídeos produzidos, pudemos reconhecer quão diversa é a realidade dos polos distribuídos por todo país e o quanto há espaços para o empreendedorismo em todas as regiões. Neste sentido, a atividade proposta torna-se extremamente importante para atender o ambiente organizacional destes lugares pois a competitividade dos negócios e o ideal de uma produtividade sustentável estão diretamente ligados à capacidade de gestão e, consequentemente, ao desenvolvimento regional.</a:t>
            </a:r>
          </a:p>
        </p:txBody>
      </p:sp>
    </p:spTree>
    <p:extLst>
      <p:ext uri="{BB962C8B-B14F-4D97-AF65-F5344CB8AC3E}">
        <p14:creationId xmlns:p14="http://schemas.microsoft.com/office/powerpoint/2010/main" val="25537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474047" cy="45015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7784" y="116632"/>
            <a:ext cx="1476375" cy="762000"/>
          </a:xfrm>
          <a:prstGeom prst="rect">
            <a:avLst/>
          </a:prstGeom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211092759"/>
              </p:ext>
            </p:extLst>
          </p:nvPr>
        </p:nvGraphicFramePr>
        <p:xfrm>
          <a:off x="1763688" y="29249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58209746"/>
              </p:ext>
            </p:extLst>
          </p:nvPr>
        </p:nvGraphicFramePr>
        <p:xfrm>
          <a:off x="-828601" y="524060"/>
          <a:ext cx="9932759" cy="614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5572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474047" cy="45015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7784" y="116632"/>
            <a:ext cx="1476375" cy="762000"/>
          </a:xfrm>
          <a:prstGeom prst="rect">
            <a:avLst/>
          </a:prstGeom>
        </p:spPr>
      </p:pic>
      <p:graphicFrame>
        <p:nvGraphicFramePr>
          <p:cNvPr id="7" name="Diagrama 6"/>
          <p:cNvGraphicFramePr/>
          <p:nvPr/>
        </p:nvGraphicFramePr>
        <p:xfrm>
          <a:off x="1763688" y="29249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969610748"/>
              </p:ext>
            </p:extLst>
          </p:nvPr>
        </p:nvGraphicFramePr>
        <p:xfrm>
          <a:off x="-828601" y="524060"/>
          <a:ext cx="9932759" cy="614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78302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746</Words>
  <Application>Microsoft Macintosh PowerPoint</Application>
  <PresentationFormat>Apresentação na tela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Aparajita</vt:lpstr>
      <vt:lpstr>Calibri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Camilla de Oliveira Vieira</cp:lastModifiedBy>
  <cp:revision>26</cp:revision>
  <dcterms:created xsi:type="dcterms:W3CDTF">2014-07-31T15:12:21Z</dcterms:created>
  <dcterms:modified xsi:type="dcterms:W3CDTF">2017-09-18T20:05:54Z</dcterms:modified>
</cp:coreProperties>
</file>