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4" r:id="rId3"/>
    <p:sldId id="285" r:id="rId4"/>
    <p:sldId id="280" r:id="rId5"/>
    <p:sldId id="281" r:id="rId6"/>
    <p:sldId id="286" r:id="rId7"/>
    <p:sldId id="282" r:id="rId8"/>
    <p:sldId id="287" r:id="rId9"/>
    <p:sldId id="289" r:id="rId10"/>
    <p:sldId id="283" r:id="rId11"/>
    <p:sldId id="288" r:id="rId12"/>
    <p:sldId id="290" r:id="rId13"/>
    <p:sldId id="291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BCA4"/>
    <a:srgbClr val="224C66"/>
    <a:srgbClr val="F2FBFA"/>
    <a:srgbClr val="FCFAE9"/>
    <a:srgbClr val="E6F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90" autoAdjust="0"/>
    <p:restoredTop sz="94660"/>
  </p:normalViewPr>
  <p:slideViewPr>
    <p:cSldViewPr snapToGrid="0">
      <p:cViewPr>
        <p:scale>
          <a:sx n="60" d="100"/>
          <a:sy n="60" d="100"/>
        </p:scale>
        <p:origin x="-78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ith Rafaelle Oliveira Pinho" userId="df5219e42aa524b8" providerId="LiveId" clId="{15EA493F-5F04-4914-9CE3-7BFA6ABD9E0D}"/>
    <pc:docChg chg="custSel addSld modSld">
      <pc:chgData name="Judith Rafaelle Oliveira Pinho" userId="df5219e42aa524b8" providerId="LiveId" clId="{15EA493F-5F04-4914-9CE3-7BFA6ABD9E0D}" dt="2017-09-17T14:41:34.273" v="183" actId="1076"/>
      <pc:docMkLst>
        <pc:docMk/>
      </pc:docMkLst>
      <pc:sldChg chg="addSp modSp modAnim">
        <pc:chgData name="Judith Rafaelle Oliveira Pinho" userId="df5219e42aa524b8" providerId="LiveId" clId="{15EA493F-5F04-4914-9CE3-7BFA6ABD9E0D}" dt="2017-09-17T14:31:05.881" v="8" actId="1076"/>
        <pc:sldMkLst>
          <pc:docMk/>
          <pc:sldMk cId="222166371" sldId="288"/>
        </pc:sldMkLst>
        <pc:spChg chg="add mod">
          <ac:chgData name="Judith Rafaelle Oliveira Pinho" userId="df5219e42aa524b8" providerId="LiveId" clId="{15EA493F-5F04-4914-9CE3-7BFA6ABD9E0D}" dt="2017-09-17T14:30:48.072" v="4" actId="113"/>
          <ac:spMkLst>
            <pc:docMk/>
            <pc:sldMk cId="222166371" sldId="288"/>
            <ac:spMk id="5" creationId="{34679A82-A17D-4C43-AE4E-DBC196727AD3}"/>
          </ac:spMkLst>
        </pc:spChg>
        <pc:picChg chg="mod">
          <ac:chgData name="Judith Rafaelle Oliveira Pinho" userId="df5219e42aa524b8" providerId="LiveId" clId="{15EA493F-5F04-4914-9CE3-7BFA6ABD9E0D}" dt="2017-09-17T14:31:05.881" v="8" actId="1076"/>
          <ac:picMkLst>
            <pc:docMk/>
            <pc:sldMk cId="222166371" sldId="288"/>
            <ac:picMk id="4" creationId="{65E762BA-A28E-45BF-8D85-FEC736CF4D6F}"/>
          </ac:picMkLst>
        </pc:picChg>
      </pc:sldChg>
      <pc:sldChg chg="modSp add">
        <pc:chgData name="Judith Rafaelle Oliveira Pinho" userId="df5219e42aa524b8" providerId="LiveId" clId="{15EA493F-5F04-4914-9CE3-7BFA6ABD9E0D}" dt="2017-09-17T14:39:09.806" v="109" actId="20577"/>
        <pc:sldMkLst>
          <pc:docMk/>
          <pc:sldMk cId="25046251" sldId="290"/>
        </pc:sldMkLst>
        <pc:spChg chg="mod">
          <ac:chgData name="Judith Rafaelle Oliveira Pinho" userId="df5219e42aa524b8" providerId="LiveId" clId="{15EA493F-5F04-4914-9CE3-7BFA6ABD9E0D}" dt="2017-09-17T14:36:44.476" v="48" actId="20577"/>
          <ac:spMkLst>
            <pc:docMk/>
            <pc:sldMk cId="25046251" sldId="290"/>
            <ac:spMk id="2" creationId="{0B372B00-FDFE-4D3D-9429-D33CCB9B4680}"/>
          </ac:spMkLst>
        </pc:spChg>
        <pc:spChg chg="mod">
          <ac:chgData name="Judith Rafaelle Oliveira Pinho" userId="df5219e42aa524b8" providerId="LiveId" clId="{15EA493F-5F04-4914-9CE3-7BFA6ABD9E0D}" dt="2017-09-17T14:39:09.806" v="109" actId="20577"/>
          <ac:spMkLst>
            <pc:docMk/>
            <pc:sldMk cId="25046251" sldId="290"/>
            <ac:spMk id="3" creationId="{39E09991-D741-49D3-B26A-BCA693823D98}"/>
          </ac:spMkLst>
        </pc:spChg>
      </pc:sldChg>
      <pc:sldChg chg="addSp delSp modSp add">
        <pc:chgData name="Judith Rafaelle Oliveira Pinho" userId="df5219e42aa524b8" providerId="LiveId" clId="{15EA493F-5F04-4914-9CE3-7BFA6ABD9E0D}" dt="2017-09-17T14:41:34.273" v="183" actId="1076"/>
        <pc:sldMkLst>
          <pc:docMk/>
          <pc:sldMk cId="1397218105" sldId="291"/>
        </pc:sldMkLst>
        <pc:spChg chg="mod">
          <ac:chgData name="Judith Rafaelle Oliveira Pinho" userId="df5219e42aa524b8" providerId="LiveId" clId="{15EA493F-5F04-4914-9CE3-7BFA6ABD9E0D}" dt="2017-09-17T14:40:18.651" v="128" actId="1076"/>
          <ac:spMkLst>
            <pc:docMk/>
            <pc:sldMk cId="1397218105" sldId="291"/>
            <ac:spMk id="2" creationId="{F42A05B5-410B-4F3E-A27B-961688B27A0F}"/>
          </ac:spMkLst>
        </pc:spChg>
        <pc:spChg chg="del">
          <ac:chgData name="Judith Rafaelle Oliveira Pinho" userId="df5219e42aa524b8" providerId="LiveId" clId="{15EA493F-5F04-4914-9CE3-7BFA6ABD9E0D}" dt="2017-09-17T14:39:50.926" v="110"/>
          <ac:spMkLst>
            <pc:docMk/>
            <pc:sldMk cId="1397218105" sldId="291"/>
            <ac:spMk id="3" creationId="{C871DAE5-59D4-48F2-ADBC-454659EAD856}"/>
          </ac:spMkLst>
        </pc:spChg>
        <pc:spChg chg="add mod">
          <ac:chgData name="Judith Rafaelle Oliveira Pinho" userId="df5219e42aa524b8" providerId="LiveId" clId="{15EA493F-5F04-4914-9CE3-7BFA6ABD9E0D}" dt="2017-09-17T14:41:34.273" v="183" actId="1076"/>
          <ac:spMkLst>
            <pc:docMk/>
            <pc:sldMk cId="1397218105" sldId="291"/>
            <ac:spMk id="6" creationId="{2D8C971F-D043-4B4F-9EBF-3FEC049D0C42}"/>
          </ac:spMkLst>
        </pc:spChg>
        <pc:picChg chg="add mod">
          <ac:chgData name="Judith Rafaelle Oliveira Pinho" userId="df5219e42aa524b8" providerId="LiveId" clId="{15EA493F-5F04-4914-9CE3-7BFA6ABD9E0D}" dt="2017-09-17T14:41:29.705" v="182" actId="1076"/>
          <ac:picMkLst>
            <pc:docMk/>
            <pc:sldMk cId="1397218105" sldId="291"/>
            <ac:picMk id="5" creationId="{D966A837-551A-4E44-B2DF-2C55E4BBED46}"/>
          </ac:picMkLst>
        </pc:picChg>
      </pc:sldChg>
    </pc:docChg>
  </pc:docChgLst>
  <pc:docChgLst>
    <pc:chgData name="Judith Rafaelle Oliveira Pinho" userId="df5219e42aa524b8" providerId="LiveId" clId="{56C5F17E-A02B-43D8-BBE0-3CA4CE5B13B0}"/>
    <pc:docChg chg="undo custSel addSld delSld modSld sldOrd">
      <pc:chgData name="Judith Rafaelle Oliveira Pinho" userId="df5219e42aa524b8" providerId="LiveId" clId="{56C5F17E-A02B-43D8-BBE0-3CA4CE5B13B0}" dt="2017-09-16T14:28:56.878" v="639" actId="14100"/>
      <pc:docMkLst>
        <pc:docMk/>
      </pc:docMkLst>
      <pc:sldChg chg="modSp">
        <pc:chgData name="Judith Rafaelle Oliveira Pinho" userId="df5219e42aa524b8" providerId="LiveId" clId="{56C5F17E-A02B-43D8-BBE0-3CA4CE5B13B0}" dt="2017-09-15T02:42:55.155" v="76" actId="1076"/>
        <pc:sldMkLst>
          <pc:docMk/>
          <pc:sldMk cId="3261268485" sldId="263"/>
        </pc:sldMkLst>
        <pc:spChg chg="mod">
          <ac:chgData name="Judith Rafaelle Oliveira Pinho" userId="df5219e42aa524b8" providerId="LiveId" clId="{56C5F17E-A02B-43D8-BBE0-3CA4CE5B13B0}" dt="2017-09-15T02:42:55.155" v="76" actId="1076"/>
          <ac:spMkLst>
            <pc:docMk/>
            <pc:sldMk cId="3261268485" sldId="263"/>
            <ac:spMk id="4" creationId="{00000000-0000-0000-0000-000000000000}"/>
          </ac:spMkLst>
        </pc:spChg>
      </pc:sldChg>
      <pc:sldChg chg="modSp">
        <pc:chgData name="Judith Rafaelle Oliveira Pinho" userId="df5219e42aa524b8" providerId="LiveId" clId="{56C5F17E-A02B-43D8-BBE0-3CA4CE5B13B0}" dt="2017-09-15T12:08:10.078" v="157" actId="15"/>
        <pc:sldMkLst>
          <pc:docMk/>
          <pc:sldMk cId="4118141584" sldId="280"/>
        </pc:sldMkLst>
        <pc:spChg chg="mod">
          <ac:chgData name="Judith Rafaelle Oliveira Pinho" userId="df5219e42aa524b8" providerId="LiveId" clId="{56C5F17E-A02B-43D8-BBE0-3CA4CE5B13B0}" dt="2017-09-15T02:43:04.741" v="86" actId="20577"/>
          <ac:spMkLst>
            <pc:docMk/>
            <pc:sldMk cId="4118141584" sldId="280"/>
            <ac:spMk id="2" creationId="{67915BB1-67BC-4BE0-AC31-3DF3B2D4AE81}"/>
          </ac:spMkLst>
        </pc:spChg>
        <pc:spChg chg="mod">
          <ac:chgData name="Judith Rafaelle Oliveira Pinho" userId="df5219e42aa524b8" providerId="LiveId" clId="{56C5F17E-A02B-43D8-BBE0-3CA4CE5B13B0}" dt="2017-09-15T12:08:10.078" v="157" actId="15"/>
          <ac:spMkLst>
            <pc:docMk/>
            <pc:sldMk cId="4118141584" sldId="280"/>
            <ac:spMk id="3" creationId="{C40F862D-D59E-4F4C-9698-FCA6F4AFED20}"/>
          </ac:spMkLst>
        </pc:spChg>
      </pc:sldChg>
      <pc:sldChg chg="modSp add">
        <pc:chgData name="Judith Rafaelle Oliveira Pinho" userId="df5219e42aa524b8" providerId="LiveId" clId="{56C5F17E-A02B-43D8-BBE0-3CA4CE5B13B0}" dt="2017-09-15T12:33:31.714" v="389" actId="20577"/>
        <pc:sldMkLst>
          <pc:docMk/>
          <pc:sldMk cId="3355997448" sldId="281"/>
        </pc:sldMkLst>
        <pc:spChg chg="mod">
          <ac:chgData name="Judith Rafaelle Oliveira Pinho" userId="df5219e42aa524b8" providerId="LiveId" clId="{56C5F17E-A02B-43D8-BBE0-3CA4CE5B13B0}" dt="2017-09-15T12:05:26.296" v="128" actId="20577"/>
          <ac:spMkLst>
            <pc:docMk/>
            <pc:sldMk cId="3355997448" sldId="281"/>
            <ac:spMk id="2" creationId="{D8133103-12CC-4721-B4AC-CF3BACC102C9}"/>
          </ac:spMkLst>
        </pc:spChg>
        <pc:spChg chg="mod">
          <ac:chgData name="Judith Rafaelle Oliveira Pinho" userId="df5219e42aa524b8" providerId="LiveId" clId="{56C5F17E-A02B-43D8-BBE0-3CA4CE5B13B0}" dt="2017-09-15T12:33:31.714" v="389" actId="20577"/>
          <ac:spMkLst>
            <pc:docMk/>
            <pc:sldMk cId="3355997448" sldId="281"/>
            <ac:spMk id="3" creationId="{25424286-0131-4D67-99A9-91C6D1ADED7D}"/>
          </ac:spMkLst>
        </pc:spChg>
      </pc:sldChg>
      <pc:sldChg chg="addSp modSp add modAnim">
        <pc:chgData name="Judith Rafaelle Oliveira Pinho" userId="df5219e42aa524b8" providerId="LiveId" clId="{56C5F17E-A02B-43D8-BBE0-3CA4CE5B13B0}" dt="2017-09-16T13:47:39.311" v="553" actId="14100"/>
        <pc:sldMkLst>
          <pc:docMk/>
          <pc:sldMk cId="2441314386" sldId="282"/>
        </pc:sldMkLst>
        <pc:spChg chg="mod">
          <ac:chgData name="Judith Rafaelle Oliveira Pinho" userId="df5219e42aa524b8" providerId="LiveId" clId="{56C5F17E-A02B-43D8-BBE0-3CA4CE5B13B0}" dt="2017-09-15T13:02:48.496" v="435" actId="14100"/>
          <ac:spMkLst>
            <pc:docMk/>
            <pc:sldMk cId="2441314386" sldId="282"/>
            <ac:spMk id="2" creationId="{34879FC9-0D95-438B-969E-6756D827CCA4}"/>
          </ac:spMkLst>
        </pc:spChg>
        <pc:spChg chg="mod">
          <ac:chgData name="Judith Rafaelle Oliveira Pinho" userId="df5219e42aa524b8" providerId="LiveId" clId="{56C5F17E-A02B-43D8-BBE0-3CA4CE5B13B0}" dt="2017-09-15T13:03:41.504" v="451" actId="20577"/>
          <ac:spMkLst>
            <pc:docMk/>
            <pc:sldMk cId="2441314386" sldId="282"/>
            <ac:spMk id="3" creationId="{A0A4C441-1D0D-412A-86D9-E927C8615A76}"/>
          </ac:spMkLst>
        </pc:spChg>
        <pc:spChg chg="add mod">
          <ac:chgData name="Judith Rafaelle Oliveira Pinho" userId="df5219e42aa524b8" providerId="LiveId" clId="{56C5F17E-A02B-43D8-BBE0-3CA4CE5B13B0}" dt="2017-09-16T13:47:26.229" v="550" actId="1076"/>
          <ac:spMkLst>
            <pc:docMk/>
            <pc:sldMk cId="2441314386" sldId="282"/>
            <ac:spMk id="5" creationId="{CA2DDEA8-7279-4A75-A05B-572D112DE45B}"/>
          </ac:spMkLst>
        </pc:spChg>
        <pc:spChg chg="add mod">
          <ac:chgData name="Judith Rafaelle Oliveira Pinho" userId="df5219e42aa524b8" providerId="LiveId" clId="{56C5F17E-A02B-43D8-BBE0-3CA4CE5B13B0}" dt="2017-09-16T13:46:37.854" v="544" actId="1076"/>
          <ac:spMkLst>
            <pc:docMk/>
            <pc:sldMk cId="2441314386" sldId="282"/>
            <ac:spMk id="6" creationId="{90A2FF5F-6C85-4641-A679-ECC793A5A8D7}"/>
          </ac:spMkLst>
        </pc:spChg>
        <pc:spChg chg="add mod">
          <ac:chgData name="Judith Rafaelle Oliveira Pinho" userId="df5219e42aa524b8" providerId="LiveId" clId="{56C5F17E-A02B-43D8-BBE0-3CA4CE5B13B0}" dt="2017-09-16T13:46:31.313" v="542" actId="1076"/>
          <ac:spMkLst>
            <pc:docMk/>
            <pc:sldMk cId="2441314386" sldId="282"/>
            <ac:spMk id="7" creationId="{D250ED2A-33A8-4981-8C2E-5C034CD47FF8}"/>
          </ac:spMkLst>
        </pc:spChg>
        <pc:spChg chg="add mod">
          <ac:chgData name="Judith Rafaelle Oliveira Pinho" userId="df5219e42aa524b8" providerId="LiveId" clId="{56C5F17E-A02B-43D8-BBE0-3CA4CE5B13B0}" dt="2017-09-16T13:46:43.937" v="546" actId="1076"/>
          <ac:spMkLst>
            <pc:docMk/>
            <pc:sldMk cId="2441314386" sldId="282"/>
            <ac:spMk id="8" creationId="{3BA4BE30-529B-49CF-B139-E71431CF6F9F}"/>
          </ac:spMkLst>
        </pc:spChg>
        <pc:picChg chg="add mod">
          <ac:chgData name="Judith Rafaelle Oliveira Pinho" userId="df5219e42aa524b8" providerId="LiveId" clId="{56C5F17E-A02B-43D8-BBE0-3CA4CE5B13B0}" dt="2017-09-16T13:46:23.822" v="540" actId="1076"/>
          <ac:picMkLst>
            <pc:docMk/>
            <pc:sldMk cId="2441314386" sldId="282"/>
            <ac:picMk id="4" creationId="{88AA07A0-806D-4553-BB6B-B7BA96289B91}"/>
          </ac:picMkLst>
        </pc:picChg>
      </pc:sldChg>
      <pc:sldChg chg="addSp modSp add modAnim">
        <pc:chgData name="Judith Rafaelle Oliveira Pinho" userId="df5219e42aa524b8" providerId="LiveId" clId="{56C5F17E-A02B-43D8-BBE0-3CA4CE5B13B0}" dt="2017-09-16T14:08:22.465" v="625" actId="14100"/>
        <pc:sldMkLst>
          <pc:docMk/>
          <pc:sldMk cId="3212698288" sldId="283"/>
        </pc:sldMkLst>
        <pc:spChg chg="mod">
          <ac:chgData name="Judith Rafaelle Oliveira Pinho" userId="df5219e42aa524b8" providerId="LiveId" clId="{56C5F17E-A02B-43D8-BBE0-3CA4CE5B13B0}" dt="2017-09-15T13:02:56.163" v="437" actId="14100"/>
          <ac:spMkLst>
            <pc:docMk/>
            <pc:sldMk cId="3212698288" sldId="283"/>
            <ac:spMk id="2" creationId="{05D75F0A-BB32-4488-9D35-FDD04ED9ED39}"/>
          </ac:spMkLst>
        </pc:spChg>
        <pc:spChg chg="mod">
          <ac:chgData name="Judith Rafaelle Oliveira Pinho" userId="df5219e42aa524b8" providerId="LiveId" clId="{56C5F17E-A02B-43D8-BBE0-3CA4CE5B13B0}" dt="2017-09-16T13:52:00.290" v="592" actId="20577"/>
          <ac:spMkLst>
            <pc:docMk/>
            <pc:sldMk cId="3212698288" sldId="283"/>
            <ac:spMk id="3" creationId="{140F67B6-8F4B-44D4-B73E-C91A4319D921}"/>
          </ac:spMkLst>
        </pc:spChg>
        <pc:spChg chg="add mod">
          <ac:chgData name="Judith Rafaelle Oliveira Pinho" userId="df5219e42aa524b8" providerId="LiveId" clId="{56C5F17E-A02B-43D8-BBE0-3CA4CE5B13B0}" dt="2017-09-16T14:06:33.187" v="608" actId="14100"/>
          <ac:spMkLst>
            <pc:docMk/>
            <pc:sldMk cId="3212698288" sldId="283"/>
            <ac:spMk id="5" creationId="{6557045E-A79D-4017-94AA-2EB04503C06A}"/>
          </ac:spMkLst>
        </pc:spChg>
        <pc:spChg chg="add mod">
          <ac:chgData name="Judith Rafaelle Oliveira Pinho" userId="df5219e42aa524b8" providerId="LiveId" clId="{56C5F17E-A02B-43D8-BBE0-3CA4CE5B13B0}" dt="2017-09-16T14:07:32.806" v="616" actId="14100"/>
          <ac:spMkLst>
            <pc:docMk/>
            <pc:sldMk cId="3212698288" sldId="283"/>
            <ac:spMk id="6" creationId="{EE28503D-DF12-41C4-9870-70BE961B3BED}"/>
          </ac:spMkLst>
        </pc:spChg>
        <pc:spChg chg="add mod">
          <ac:chgData name="Judith Rafaelle Oliveira Pinho" userId="df5219e42aa524b8" providerId="LiveId" clId="{56C5F17E-A02B-43D8-BBE0-3CA4CE5B13B0}" dt="2017-09-16T14:07:38.073" v="618" actId="1076"/>
          <ac:spMkLst>
            <pc:docMk/>
            <pc:sldMk cId="3212698288" sldId="283"/>
            <ac:spMk id="7" creationId="{B480EEE3-8658-4102-B3AF-C55E847204CB}"/>
          </ac:spMkLst>
        </pc:spChg>
        <pc:picChg chg="add mod">
          <ac:chgData name="Judith Rafaelle Oliveira Pinho" userId="df5219e42aa524b8" providerId="LiveId" clId="{56C5F17E-A02B-43D8-BBE0-3CA4CE5B13B0}" dt="2017-09-16T14:06:12.382" v="606" actId="1076"/>
          <ac:picMkLst>
            <pc:docMk/>
            <pc:sldMk cId="3212698288" sldId="283"/>
            <ac:picMk id="4" creationId="{A118EB98-FAC0-4935-BB18-53EB56B6DEDF}"/>
          </ac:picMkLst>
        </pc:picChg>
      </pc:sldChg>
      <pc:sldChg chg="addSp delSp modSp add ord">
        <pc:chgData name="Judith Rafaelle Oliveira Pinho" userId="df5219e42aa524b8" providerId="LiveId" clId="{56C5F17E-A02B-43D8-BBE0-3CA4CE5B13B0}" dt="2017-09-15T12:21:02.865" v="291" actId="14100"/>
        <pc:sldMkLst>
          <pc:docMk/>
          <pc:sldMk cId="3898970501" sldId="284"/>
        </pc:sldMkLst>
        <pc:spChg chg="mod">
          <ac:chgData name="Judith Rafaelle Oliveira Pinho" userId="df5219e42aa524b8" providerId="LiveId" clId="{56C5F17E-A02B-43D8-BBE0-3CA4CE5B13B0}" dt="2017-09-15T12:11:31.124" v="173" actId="20577"/>
          <ac:spMkLst>
            <pc:docMk/>
            <pc:sldMk cId="3898970501" sldId="284"/>
            <ac:spMk id="2" creationId="{3A965151-36C9-40B6-9CA5-10D51E8D3821}"/>
          </ac:spMkLst>
        </pc:spChg>
        <pc:spChg chg="del">
          <ac:chgData name="Judith Rafaelle Oliveira Pinho" userId="df5219e42aa524b8" providerId="LiveId" clId="{56C5F17E-A02B-43D8-BBE0-3CA4CE5B13B0}" dt="2017-09-15T12:11:47.216" v="174" actId="14100"/>
          <ac:spMkLst>
            <pc:docMk/>
            <pc:sldMk cId="3898970501" sldId="284"/>
            <ac:spMk id="3" creationId="{35AC054A-4751-42CD-8704-102F7A730BCE}"/>
          </ac:spMkLst>
        </pc:spChg>
        <pc:graphicFrameChg chg="add mod">
          <ac:chgData name="Judith Rafaelle Oliveira Pinho" userId="df5219e42aa524b8" providerId="LiveId" clId="{56C5F17E-A02B-43D8-BBE0-3CA4CE5B13B0}" dt="2017-09-15T12:21:02.865" v="291" actId="14100"/>
          <ac:graphicFrameMkLst>
            <pc:docMk/>
            <pc:sldMk cId="3898970501" sldId="284"/>
            <ac:graphicFrameMk id="4" creationId="{34A037BB-3A36-4A8C-86BB-E6D9FA5D3420}"/>
          </ac:graphicFrameMkLst>
        </pc:graphicFrameChg>
      </pc:sldChg>
      <pc:sldChg chg="modSp add">
        <pc:chgData name="Judith Rafaelle Oliveira Pinho" userId="df5219e42aa524b8" providerId="LiveId" clId="{56C5F17E-A02B-43D8-BBE0-3CA4CE5B13B0}" dt="2017-09-15T12:21:22.006" v="307" actId="20577"/>
        <pc:sldMkLst>
          <pc:docMk/>
          <pc:sldMk cId="523285581" sldId="285"/>
        </pc:sldMkLst>
        <pc:spChg chg="mod">
          <ac:chgData name="Judith Rafaelle Oliveira Pinho" userId="df5219e42aa524b8" providerId="LiveId" clId="{56C5F17E-A02B-43D8-BBE0-3CA4CE5B13B0}" dt="2017-09-15T12:20:44.036" v="270" actId="20577"/>
          <ac:spMkLst>
            <pc:docMk/>
            <pc:sldMk cId="523285581" sldId="285"/>
            <ac:spMk id="2" creationId="{DA1B2CC1-B295-4431-8039-7F6867056C7F}"/>
          </ac:spMkLst>
        </pc:spChg>
        <pc:spChg chg="mod">
          <ac:chgData name="Judith Rafaelle Oliveira Pinho" userId="df5219e42aa524b8" providerId="LiveId" clId="{56C5F17E-A02B-43D8-BBE0-3CA4CE5B13B0}" dt="2017-09-15T12:21:22.006" v="307" actId="20577"/>
          <ac:spMkLst>
            <pc:docMk/>
            <pc:sldMk cId="523285581" sldId="285"/>
            <ac:spMk id="3" creationId="{42B45DDC-B07A-4139-8F25-1C109DDD5476}"/>
          </ac:spMkLst>
        </pc:spChg>
      </pc:sldChg>
      <pc:sldChg chg="addSp delSp modSp add modAnim">
        <pc:chgData name="Judith Rafaelle Oliveira Pinho" userId="df5219e42aa524b8" providerId="LiveId" clId="{56C5F17E-A02B-43D8-BBE0-3CA4CE5B13B0}" dt="2017-09-16T13:45:28.977" v="533" actId="14100"/>
        <pc:sldMkLst>
          <pc:docMk/>
          <pc:sldMk cId="2998625761" sldId="286"/>
        </pc:sldMkLst>
        <pc:spChg chg="mod">
          <ac:chgData name="Judith Rafaelle Oliveira Pinho" userId="df5219e42aa524b8" providerId="LiveId" clId="{56C5F17E-A02B-43D8-BBE0-3CA4CE5B13B0}" dt="2017-09-15T13:01:10.473" v="414" actId="26606"/>
          <ac:spMkLst>
            <pc:docMk/>
            <pc:sldMk cId="2998625761" sldId="286"/>
            <ac:spMk id="2" creationId="{67815FAE-3D06-4082-9B1A-7A8C2E5FEA66}"/>
          </ac:spMkLst>
        </pc:spChg>
        <pc:spChg chg="mod">
          <ac:chgData name="Judith Rafaelle Oliveira Pinho" userId="df5219e42aa524b8" providerId="LiveId" clId="{56C5F17E-A02B-43D8-BBE0-3CA4CE5B13B0}" dt="2017-09-15T13:01:22.258" v="423" actId="20577"/>
          <ac:spMkLst>
            <pc:docMk/>
            <pc:sldMk cId="2998625761" sldId="286"/>
            <ac:spMk id="3" creationId="{E04AD405-CA01-48D4-9A9F-8BEE1272870B}"/>
          </ac:spMkLst>
        </pc:spChg>
        <pc:spChg chg="add mod">
          <ac:chgData name="Judith Rafaelle Oliveira Pinho" userId="df5219e42aa524b8" providerId="LiveId" clId="{56C5F17E-A02B-43D8-BBE0-3CA4CE5B13B0}" dt="2017-09-15T13:02:20.502" v="432" actId="1076"/>
          <ac:spMkLst>
            <pc:docMk/>
            <pc:sldMk cId="2998625761" sldId="286"/>
            <ac:spMk id="5" creationId="{B1F01A58-2C7E-4974-BD6F-6B806D35250C}"/>
          </ac:spMkLst>
        </pc:spChg>
        <pc:spChg chg="add del">
          <ac:chgData name="Judith Rafaelle Oliveira Pinho" userId="df5219e42aa524b8" providerId="LiveId" clId="{56C5F17E-A02B-43D8-BBE0-3CA4CE5B13B0}" dt="2017-09-15T13:00:53.932" v="412" actId="26606"/>
          <ac:spMkLst>
            <pc:docMk/>
            <pc:sldMk cId="2998625761" sldId="286"/>
            <ac:spMk id="6" creationId="{00000000-0000-0000-0000-000000000000}"/>
          </ac:spMkLst>
        </pc:spChg>
        <pc:spChg chg="add del">
          <ac:chgData name="Judith Rafaelle Oliveira Pinho" userId="df5219e42aa524b8" providerId="LiveId" clId="{56C5F17E-A02B-43D8-BBE0-3CA4CE5B13B0}" dt="2017-09-15T13:00:53.932" v="412" actId="26606"/>
          <ac:spMkLst>
            <pc:docMk/>
            <pc:sldMk cId="2998625761" sldId="286"/>
            <ac:spMk id="7" creationId="{00000000-0000-0000-0000-000000000000}"/>
          </ac:spMkLst>
        </pc:spChg>
        <pc:spChg chg="add del mod">
          <ac:chgData name="Judith Rafaelle Oliveira Pinho" userId="df5219e42aa524b8" providerId="LiveId" clId="{56C5F17E-A02B-43D8-BBE0-3CA4CE5B13B0}" dt="2017-09-16T13:43:32.949" v="511" actId="478"/>
          <ac:spMkLst>
            <pc:docMk/>
            <pc:sldMk cId="2998625761" sldId="286"/>
            <ac:spMk id="8" creationId="{46A5DED7-399C-4FFB-B342-E363769E7DC2}"/>
          </ac:spMkLst>
        </pc:spChg>
        <pc:spChg chg="add del">
          <ac:chgData name="Judith Rafaelle Oliveira Pinho" userId="df5219e42aa524b8" providerId="LiveId" clId="{56C5F17E-A02B-43D8-BBE0-3CA4CE5B13B0}" dt="2017-09-15T13:00:39.452" v="406" actId="26606"/>
          <ac:spMkLst>
            <pc:docMk/>
            <pc:sldMk cId="2998625761" sldId="286"/>
            <ac:spMk id="9" creationId="{00000000-0000-0000-0000-000000000000}"/>
          </ac:spMkLst>
        </pc:spChg>
        <pc:spChg chg="add del">
          <ac:chgData name="Judith Rafaelle Oliveira Pinho" userId="df5219e42aa524b8" providerId="LiveId" clId="{56C5F17E-A02B-43D8-BBE0-3CA4CE5B13B0}" dt="2017-09-15T13:01:10.473" v="414" actId="26606"/>
          <ac:spMkLst>
            <pc:docMk/>
            <pc:sldMk cId="2998625761" sldId="286"/>
            <ac:spMk id="10" creationId="{00000000-0000-0000-0000-000000000000}"/>
          </ac:spMkLst>
        </pc:spChg>
        <pc:spChg chg="add del">
          <ac:chgData name="Judith Rafaelle Oliveira Pinho" userId="df5219e42aa524b8" providerId="LiveId" clId="{56C5F17E-A02B-43D8-BBE0-3CA4CE5B13B0}" dt="2017-09-15T13:01:10.473" v="414" actId="26606"/>
          <ac:spMkLst>
            <pc:docMk/>
            <pc:sldMk cId="2998625761" sldId="286"/>
            <ac:spMk id="12" creationId="{00000000-0000-0000-0000-000000000000}"/>
          </ac:spMkLst>
        </pc:spChg>
        <pc:spChg chg="add del">
          <ac:chgData name="Judith Rafaelle Oliveira Pinho" userId="df5219e42aa524b8" providerId="LiveId" clId="{56C5F17E-A02B-43D8-BBE0-3CA4CE5B13B0}" dt="2017-09-15T13:01:10.473" v="414" actId="26606"/>
          <ac:spMkLst>
            <pc:docMk/>
            <pc:sldMk cId="2998625761" sldId="286"/>
            <ac:spMk id="13" creationId="{00000000-0000-0000-0000-000000000000}"/>
          </ac:spMkLst>
        </pc:spChg>
        <pc:spChg chg="add del mod">
          <ac:chgData name="Judith Rafaelle Oliveira Pinho" userId="df5219e42aa524b8" providerId="LiveId" clId="{56C5F17E-A02B-43D8-BBE0-3CA4CE5B13B0}" dt="2017-09-16T13:43:30.645" v="510" actId="478"/>
          <ac:spMkLst>
            <pc:docMk/>
            <pc:sldMk cId="2998625761" sldId="286"/>
            <ac:spMk id="14" creationId="{EDE34692-46AF-4E13-A6BC-43BCB71BE660}"/>
          </ac:spMkLst>
        </pc:spChg>
        <pc:spChg chg="add mod">
          <ac:chgData name="Judith Rafaelle Oliveira Pinho" userId="df5219e42aa524b8" providerId="LiveId" clId="{56C5F17E-A02B-43D8-BBE0-3CA4CE5B13B0}" dt="2017-09-16T13:44:27.940" v="524" actId="1076"/>
          <ac:spMkLst>
            <pc:docMk/>
            <pc:sldMk cId="2998625761" sldId="286"/>
            <ac:spMk id="15" creationId="{B9A79245-A651-4628-B007-553719A0B537}"/>
          </ac:spMkLst>
        </pc:spChg>
        <pc:spChg chg="add mod">
          <ac:chgData name="Judith Rafaelle Oliveira Pinho" userId="df5219e42aa524b8" providerId="LiveId" clId="{56C5F17E-A02B-43D8-BBE0-3CA4CE5B13B0}" dt="2017-09-16T13:44:14.147" v="521" actId="1076"/>
          <ac:spMkLst>
            <pc:docMk/>
            <pc:sldMk cId="2998625761" sldId="286"/>
            <ac:spMk id="16" creationId="{77AD5D99-D8FF-4157-AB7C-BF1070E3D143}"/>
          </ac:spMkLst>
        </pc:spChg>
        <pc:spChg chg="add mod">
          <ac:chgData name="Judith Rafaelle Oliveira Pinho" userId="df5219e42aa524b8" providerId="LiveId" clId="{56C5F17E-A02B-43D8-BBE0-3CA4CE5B13B0}" dt="2017-09-16T13:44:25.795" v="523" actId="1076"/>
          <ac:spMkLst>
            <pc:docMk/>
            <pc:sldMk cId="2998625761" sldId="286"/>
            <ac:spMk id="17" creationId="{2B34116C-4EC8-40D5-85EA-927E86A1B8E3}"/>
          </ac:spMkLst>
        </pc:spChg>
        <pc:picChg chg="add mod ord">
          <ac:chgData name="Judith Rafaelle Oliveira Pinho" userId="df5219e42aa524b8" providerId="LiveId" clId="{56C5F17E-A02B-43D8-BBE0-3CA4CE5B13B0}" dt="2017-09-16T13:43:12.757" v="507" actId="1076"/>
          <ac:picMkLst>
            <pc:docMk/>
            <pc:sldMk cId="2998625761" sldId="286"/>
            <ac:picMk id="4" creationId="{51064B4B-41A9-49AC-B58B-8C5AC313E408}"/>
          </ac:picMkLst>
        </pc:picChg>
        <pc:cxnChg chg="add del">
          <ac:chgData name="Judith Rafaelle Oliveira Pinho" userId="df5219e42aa524b8" providerId="LiveId" clId="{56C5F17E-A02B-43D8-BBE0-3CA4CE5B13B0}" dt="2017-09-15T13:00:39.452" v="406" actId="26606"/>
          <ac:cxnSpMkLst>
            <pc:docMk/>
            <pc:sldMk cId="2998625761" sldId="286"/>
            <ac:cxnSpMk id="11" creationId="{00000000-0000-0000-0000-000000000000}"/>
          </ac:cxnSpMkLst>
        </pc:cxnChg>
      </pc:sldChg>
      <pc:sldChg chg="addSp delSp modSp add modAnim">
        <pc:chgData name="Judith Rafaelle Oliveira Pinho" userId="df5219e42aa524b8" providerId="LiveId" clId="{56C5F17E-A02B-43D8-BBE0-3CA4CE5B13B0}" dt="2017-09-16T13:50:10.713" v="571" actId="14100"/>
        <pc:sldMkLst>
          <pc:docMk/>
          <pc:sldMk cId="1042346814" sldId="287"/>
        </pc:sldMkLst>
        <pc:spChg chg="mod">
          <ac:chgData name="Judith Rafaelle Oliveira Pinho" userId="df5219e42aa524b8" providerId="LiveId" clId="{56C5F17E-A02B-43D8-BBE0-3CA4CE5B13B0}" dt="2017-09-15T13:02:51.533" v="436" actId="14100"/>
          <ac:spMkLst>
            <pc:docMk/>
            <pc:sldMk cId="1042346814" sldId="287"/>
            <ac:spMk id="2" creationId="{086FF642-7407-4F18-A4F1-8A1F445CCC32}"/>
          </ac:spMkLst>
        </pc:spChg>
        <pc:spChg chg="mod">
          <ac:chgData name="Judith Rafaelle Oliveira Pinho" userId="df5219e42aa524b8" providerId="LiveId" clId="{56C5F17E-A02B-43D8-BBE0-3CA4CE5B13B0}" dt="2017-09-15T13:07:02.607" v="475" actId="20577"/>
          <ac:spMkLst>
            <pc:docMk/>
            <pc:sldMk cId="1042346814" sldId="287"/>
            <ac:spMk id="3" creationId="{7B316FF9-0A33-4407-A5B7-637C282B133F}"/>
          </ac:spMkLst>
        </pc:spChg>
        <pc:spChg chg="add mod">
          <ac:chgData name="Judith Rafaelle Oliveira Pinho" userId="df5219e42aa524b8" providerId="LiveId" clId="{56C5F17E-A02B-43D8-BBE0-3CA4CE5B13B0}" dt="2017-09-16T13:49:15.625" v="565" actId="113"/>
          <ac:spMkLst>
            <pc:docMk/>
            <pc:sldMk cId="1042346814" sldId="287"/>
            <ac:spMk id="5" creationId="{DF654829-3FFE-49B9-AB8C-DB095363A3C0}"/>
          </ac:spMkLst>
        </pc:spChg>
        <pc:spChg chg="add del mod">
          <ac:chgData name="Judith Rafaelle Oliveira Pinho" userId="df5219e42aa524b8" providerId="LiveId" clId="{56C5F17E-A02B-43D8-BBE0-3CA4CE5B13B0}" dt="2017-09-16T13:41:44.132" v="499" actId="478"/>
          <ac:spMkLst>
            <pc:docMk/>
            <pc:sldMk cId="1042346814" sldId="287"/>
            <ac:spMk id="6" creationId="{7CCF03F1-98DF-48B2-8988-A07160293DA9}"/>
          </ac:spMkLst>
        </pc:spChg>
        <pc:spChg chg="add del mod">
          <ac:chgData name="Judith Rafaelle Oliveira Pinho" userId="df5219e42aa524b8" providerId="LiveId" clId="{56C5F17E-A02B-43D8-BBE0-3CA4CE5B13B0}" dt="2017-09-16T13:48:16.635" v="556" actId="478"/>
          <ac:spMkLst>
            <pc:docMk/>
            <pc:sldMk cId="1042346814" sldId="287"/>
            <ac:spMk id="7" creationId="{548E988A-7257-4553-A5DA-58712F7493B0}"/>
          </ac:spMkLst>
        </pc:spChg>
        <pc:spChg chg="add mod">
          <ac:chgData name="Judith Rafaelle Oliveira Pinho" userId="df5219e42aa524b8" providerId="LiveId" clId="{56C5F17E-A02B-43D8-BBE0-3CA4CE5B13B0}" dt="2017-09-16T13:48:40.047" v="559" actId="208"/>
          <ac:spMkLst>
            <pc:docMk/>
            <pc:sldMk cId="1042346814" sldId="287"/>
            <ac:spMk id="8" creationId="{2746E99F-051D-4D50-89B9-B04886A3D686}"/>
          </ac:spMkLst>
        </pc:spChg>
        <pc:spChg chg="add mod">
          <ac:chgData name="Judith Rafaelle Oliveira Pinho" userId="df5219e42aa524b8" providerId="LiveId" clId="{56C5F17E-A02B-43D8-BBE0-3CA4CE5B13B0}" dt="2017-09-16T13:48:56.672" v="563" actId="1076"/>
          <ac:spMkLst>
            <pc:docMk/>
            <pc:sldMk cId="1042346814" sldId="287"/>
            <ac:spMk id="9" creationId="{8C859D0E-8042-4732-AB60-9A85D05EC68F}"/>
          </ac:spMkLst>
        </pc:spChg>
        <pc:spChg chg="add mod">
          <ac:chgData name="Judith Rafaelle Oliveira Pinho" userId="df5219e42aa524b8" providerId="LiveId" clId="{56C5F17E-A02B-43D8-BBE0-3CA4CE5B13B0}" dt="2017-09-16T13:48:51.532" v="562" actId="1076"/>
          <ac:spMkLst>
            <pc:docMk/>
            <pc:sldMk cId="1042346814" sldId="287"/>
            <ac:spMk id="10" creationId="{1F6FB763-BD30-4979-B528-F2E7E06FACAD}"/>
          </ac:spMkLst>
        </pc:spChg>
        <pc:spChg chg="add">
          <ac:chgData name="Judith Rafaelle Oliveira Pinho" userId="df5219e42aa524b8" providerId="LiveId" clId="{56C5F17E-A02B-43D8-BBE0-3CA4CE5B13B0}" dt="2017-09-16T13:50:10.713" v="571" actId="14100"/>
          <ac:spMkLst>
            <pc:docMk/>
            <pc:sldMk cId="1042346814" sldId="287"/>
            <ac:spMk id="11" creationId="{29CAE458-2CAC-49C4-9509-54060F226762}"/>
          </ac:spMkLst>
        </pc:spChg>
        <pc:picChg chg="add mod ord">
          <ac:chgData name="Judith Rafaelle Oliveira Pinho" userId="df5219e42aa524b8" providerId="LiveId" clId="{56C5F17E-A02B-43D8-BBE0-3CA4CE5B13B0}" dt="2017-09-16T13:48:03.978" v="554" actId="1076"/>
          <ac:picMkLst>
            <pc:docMk/>
            <pc:sldMk cId="1042346814" sldId="287"/>
            <ac:picMk id="4" creationId="{AFC4638A-CBCF-4E0B-9A49-E64B9E8C969E}"/>
          </ac:picMkLst>
        </pc:picChg>
      </pc:sldChg>
      <pc:sldChg chg="addSp modSp add">
        <pc:chgData name="Judith Rafaelle Oliveira Pinho" userId="df5219e42aa524b8" providerId="LiveId" clId="{56C5F17E-A02B-43D8-BBE0-3CA4CE5B13B0}" dt="2017-09-16T14:28:56.878" v="639" actId="14100"/>
        <pc:sldMkLst>
          <pc:docMk/>
          <pc:sldMk cId="222166371" sldId="288"/>
        </pc:sldMkLst>
        <pc:spChg chg="mod">
          <ac:chgData name="Judith Rafaelle Oliveira Pinho" userId="df5219e42aa524b8" providerId="LiveId" clId="{56C5F17E-A02B-43D8-BBE0-3CA4CE5B13B0}" dt="2017-09-15T13:03:01.489" v="439" actId="14100"/>
          <ac:spMkLst>
            <pc:docMk/>
            <pc:sldMk cId="222166371" sldId="288"/>
            <ac:spMk id="2" creationId="{D1C17E67-A886-4757-B792-718F9EA2BC40}"/>
          </ac:spMkLst>
        </pc:spChg>
        <pc:spChg chg="mod">
          <ac:chgData name="Judith Rafaelle Oliveira Pinho" userId="df5219e42aa524b8" providerId="LiveId" clId="{56C5F17E-A02B-43D8-BBE0-3CA4CE5B13B0}" dt="2017-09-16T14:28:39.252" v="636" actId="20577"/>
          <ac:spMkLst>
            <pc:docMk/>
            <pc:sldMk cId="222166371" sldId="288"/>
            <ac:spMk id="3" creationId="{D2E5D8D8-BA40-42A1-8D5C-81C96147455F}"/>
          </ac:spMkLst>
        </pc:spChg>
        <pc:picChg chg="add mod">
          <ac:chgData name="Judith Rafaelle Oliveira Pinho" userId="df5219e42aa524b8" providerId="LiveId" clId="{56C5F17E-A02B-43D8-BBE0-3CA4CE5B13B0}" dt="2017-09-16T14:28:56.878" v="639" actId="14100"/>
          <ac:picMkLst>
            <pc:docMk/>
            <pc:sldMk cId="222166371" sldId="288"/>
            <ac:picMk id="4" creationId="{65E762BA-A28E-45BF-8D85-FEC736CF4D6F}"/>
          </ac:picMkLst>
        </pc:picChg>
      </pc:sldChg>
      <pc:sldChg chg="add del">
        <pc:chgData name="Judith Rafaelle Oliveira Pinho" userId="df5219e42aa524b8" providerId="LiveId" clId="{56C5F17E-A02B-43D8-BBE0-3CA4CE5B13B0}" dt="2017-09-16T13:50:13.276" v="572" actId="2696"/>
        <pc:sldMkLst>
          <pc:docMk/>
          <pc:sldMk cId="1672726068" sldId="289"/>
        </pc:sldMkLst>
      </pc:sldChg>
      <pc:sldChg chg="delSp modSp add delAnim">
        <pc:chgData name="Judith Rafaelle Oliveira Pinho" userId="df5219e42aa524b8" providerId="LiveId" clId="{56C5F17E-A02B-43D8-BBE0-3CA4CE5B13B0}" dt="2017-09-16T13:51:32.596" v="581" actId="113"/>
        <pc:sldMkLst>
          <pc:docMk/>
          <pc:sldMk cId="4082819332" sldId="289"/>
        </pc:sldMkLst>
        <pc:spChg chg="del">
          <ac:chgData name="Judith Rafaelle Oliveira Pinho" userId="df5219e42aa524b8" providerId="LiveId" clId="{56C5F17E-A02B-43D8-BBE0-3CA4CE5B13B0}" dt="2017-09-16T13:50:24.037" v="574" actId="478"/>
          <ac:spMkLst>
            <pc:docMk/>
            <pc:sldMk cId="4082819332" sldId="289"/>
            <ac:spMk id="5" creationId="{DF654829-3FFE-49B9-AB8C-DB095363A3C0}"/>
          </ac:spMkLst>
        </pc:spChg>
        <pc:spChg chg="mod">
          <ac:chgData name="Judith Rafaelle Oliveira Pinho" userId="df5219e42aa524b8" providerId="LiveId" clId="{56C5F17E-A02B-43D8-BBE0-3CA4CE5B13B0}" dt="2017-09-16T13:51:32.596" v="581" actId="113"/>
          <ac:spMkLst>
            <pc:docMk/>
            <pc:sldMk cId="4082819332" sldId="289"/>
            <ac:spMk id="11" creationId="{29CAE458-2CAC-49C4-9509-54060F22676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BB06DF-A560-42AF-9625-D01DC0ECA482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6302D6A-816D-4AEB-8613-6ABFE31ABF5E}">
      <dgm:prSet phldrT="[Texto]"/>
      <dgm:spPr/>
      <dgm:t>
        <a:bodyPr/>
        <a:lstStyle/>
        <a:p>
          <a:r>
            <a:rPr lang="pt-BR" dirty="0"/>
            <a:t>SUS</a:t>
          </a:r>
        </a:p>
      </dgm:t>
    </dgm:pt>
    <dgm:pt modelId="{886FDD30-FB8D-4EDA-AF80-FAE6885C9FD2}" type="parTrans" cxnId="{DC22B045-881B-4B52-BBC3-C33FC4E6EE22}">
      <dgm:prSet/>
      <dgm:spPr/>
      <dgm:t>
        <a:bodyPr/>
        <a:lstStyle/>
        <a:p>
          <a:endParaRPr lang="pt-BR"/>
        </a:p>
      </dgm:t>
    </dgm:pt>
    <dgm:pt modelId="{CCB4FAB4-5A8B-41EC-961E-65F4D6435C58}" type="sibTrans" cxnId="{DC22B045-881B-4B52-BBC3-C33FC4E6EE22}">
      <dgm:prSet/>
      <dgm:spPr/>
      <dgm:t>
        <a:bodyPr/>
        <a:lstStyle/>
        <a:p>
          <a:endParaRPr lang="pt-BR"/>
        </a:p>
      </dgm:t>
    </dgm:pt>
    <dgm:pt modelId="{6A8949ED-7301-42FF-B8D7-6256093FBD03}">
      <dgm:prSet phldrT="[Texto]"/>
      <dgm:spPr/>
      <dgm:t>
        <a:bodyPr/>
        <a:lstStyle/>
        <a:p>
          <a:r>
            <a:rPr lang="pt-BR" dirty="0"/>
            <a:t>Educação Permanente</a:t>
          </a:r>
        </a:p>
      </dgm:t>
    </dgm:pt>
    <dgm:pt modelId="{130E170B-6160-46CD-8540-FAA8DB7108CC}" type="parTrans" cxnId="{D6314DB1-3765-4059-8BC3-0A9E5BF9443E}">
      <dgm:prSet/>
      <dgm:spPr/>
      <dgm:t>
        <a:bodyPr/>
        <a:lstStyle/>
        <a:p>
          <a:endParaRPr lang="pt-BR"/>
        </a:p>
      </dgm:t>
    </dgm:pt>
    <dgm:pt modelId="{3DDEBC25-D353-4F10-9ED3-E5145130AE10}" type="sibTrans" cxnId="{D6314DB1-3765-4059-8BC3-0A9E5BF9443E}">
      <dgm:prSet/>
      <dgm:spPr/>
      <dgm:t>
        <a:bodyPr/>
        <a:lstStyle/>
        <a:p>
          <a:endParaRPr lang="pt-BR"/>
        </a:p>
      </dgm:t>
    </dgm:pt>
    <dgm:pt modelId="{4799E365-1660-4D06-845B-9E8ADB8F4F22}">
      <dgm:prSet phldrT="[Texto]"/>
      <dgm:spPr/>
      <dgm:t>
        <a:bodyPr/>
        <a:lstStyle/>
        <a:p>
          <a:r>
            <a:rPr lang="pt-BR" dirty="0"/>
            <a:t>EAD</a:t>
          </a:r>
        </a:p>
      </dgm:t>
    </dgm:pt>
    <dgm:pt modelId="{C1105A68-0CE6-4BAB-9A19-288DBCF17DFD}" type="parTrans" cxnId="{F0C900E2-9D0C-492F-BF09-2DB77843FAF9}">
      <dgm:prSet/>
      <dgm:spPr/>
      <dgm:t>
        <a:bodyPr/>
        <a:lstStyle/>
        <a:p>
          <a:endParaRPr lang="pt-BR"/>
        </a:p>
      </dgm:t>
    </dgm:pt>
    <dgm:pt modelId="{84200113-7A79-4995-AFFC-6D1A52E13504}" type="sibTrans" cxnId="{F0C900E2-9D0C-492F-BF09-2DB77843FAF9}">
      <dgm:prSet/>
      <dgm:spPr/>
      <dgm:t>
        <a:bodyPr/>
        <a:lstStyle/>
        <a:p>
          <a:endParaRPr lang="pt-BR"/>
        </a:p>
      </dgm:t>
    </dgm:pt>
    <dgm:pt modelId="{9F4B228B-DF4B-4846-9F96-BC53FEE593ED}">
      <dgm:prSet phldrT="[Texto]"/>
      <dgm:spPr/>
      <dgm:t>
        <a:bodyPr/>
        <a:lstStyle/>
        <a:p>
          <a:r>
            <a:rPr lang="pt-BR" dirty="0"/>
            <a:t>Fortalecimento da gestão</a:t>
          </a:r>
        </a:p>
      </dgm:t>
    </dgm:pt>
    <dgm:pt modelId="{84D103D4-2986-4349-89F7-CB94106616AC}" type="parTrans" cxnId="{C46C4727-2A29-4604-B4BA-3D14B61B1DAE}">
      <dgm:prSet/>
      <dgm:spPr/>
      <dgm:t>
        <a:bodyPr/>
        <a:lstStyle/>
        <a:p>
          <a:endParaRPr lang="pt-BR"/>
        </a:p>
      </dgm:t>
    </dgm:pt>
    <dgm:pt modelId="{23CEA924-92A1-4C62-87CD-202ECC8C8B89}" type="sibTrans" cxnId="{C46C4727-2A29-4604-B4BA-3D14B61B1DAE}">
      <dgm:prSet/>
      <dgm:spPr/>
      <dgm:t>
        <a:bodyPr/>
        <a:lstStyle/>
        <a:p>
          <a:endParaRPr lang="pt-BR"/>
        </a:p>
      </dgm:t>
    </dgm:pt>
    <dgm:pt modelId="{FD2688C7-04B8-432F-8F02-F03C5F83842B}">
      <dgm:prSet phldrT="[Texto]"/>
      <dgm:spPr/>
      <dgm:t>
        <a:bodyPr/>
        <a:lstStyle/>
        <a:p>
          <a:r>
            <a:rPr lang="pt-BR" dirty="0"/>
            <a:t>Projeto: Gestão em Saúde</a:t>
          </a:r>
        </a:p>
      </dgm:t>
    </dgm:pt>
    <dgm:pt modelId="{6112E96E-2FE8-4BD2-A326-58658F8751BB}" type="parTrans" cxnId="{907B0843-70CB-49DA-96C8-1C728FB58102}">
      <dgm:prSet/>
      <dgm:spPr/>
      <dgm:t>
        <a:bodyPr/>
        <a:lstStyle/>
        <a:p>
          <a:endParaRPr lang="pt-BR"/>
        </a:p>
      </dgm:t>
    </dgm:pt>
    <dgm:pt modelId="{8D634437-6D0B-40A8-8FFF-E9C754D825DD}" type="sibTrans" cxnId="{907B0843-70CB-49DA-96C8-1C728FB58102}">
      <dgm:prSet/>
      <dgm:spPr/>
      <dgm:t>
        <a:bodyPr/>
        <a:lstStyle/>
        <a:p>
          <a:endParaRPr lang="pt-BR"/>
        </a:p>
      </dgm:t>
    </dgm:pt>
    <dgm:pt modelId="{72C7FAA3-8A0F-477B-928E-61B2FA853827}" type="pres">
      <dgm:prSet presAssocID="{7DBB06DF-A560-42AF-9625-D01DC0ECA4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F1F144A-2B84-4AB1-B93F-307AC5B26727}" type="pres">
      <dgm:prSet presAssocID="{26302D6A-816D-4AEB-8613-6ABFE31ABF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81C576-DC9A-4B8A-B1FB-F58A03BC4058}" type="pres">
      <dgm:prSet presAssocID="{CCB4FAB4-5A8B-41EC-961E-65F4D6435C58}" presName="sibTrans" presStyleLbl="sibTrans1D1" presStyleIdx="0" presStyleCnt="4"/>
      <dgm:spPr/>
      <dgm:t>
        <a:bodyPr/>
        <a:lstStyle/>
        <a:p>
          <a:endParaRPr lang="pt-BR"/>
        </a:p>
      </dgm:t>
    </dgm:pt>
    <dgm:pt modelId="{A1159294-1400-48A2-975A-EB0228878F85}" type="pres">
      <dgm:prSet presAssocID="{CCB4FAB4-5A8B-41EC-961E-65F4D6435C58}" presName="connectorText" presStyleLbl="sibTrans1D1" presStyleIdx="0" presStyleCnt="4"/>
      <dgm:spPr/>
      <dgm:t>
        <a:bodyPr/>
        <a:lstStyle/>
        <a:p>
          <a:endParaRPr lang="pt-BR"/>
        </a:p>
      </dgm:t>
    </dgm:pt>
    <dgm:pt modelId="{F67F42C7-79DC-479C-9ECC-A8F0EEC09272}" type="pres">
      <dgm:prSet presAssocID="{6A8949ED-7301-42FF-B8D7-6256093FBD0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BDC227-8982-412C-BC07-7B75FB7C0749}" type="pres">
      <dgm:prSet presAssocID="{3DDEBC25-D353-4F10-9ED3-E5145130AE10}" presName="sibTrans" presStyleLbl="sibTrans1D1" presStyleIdx="1" presStyleCnt="4"/>
      <dgm:spPr/>
      <dgm:t>
        <a:bodyPr/>
        <a:lstStyle/>
        <a:p>
          <a:endParaRPr lang="pt-BR"/>
        </a:p>
      </dgm:t>
    </dgm:pt>
    <dgm:pt modelId="{CB3AA256-78B4-4EA6-A62E-02DE5E8F11CB}" type="pres">
      <dgm:prSet presAssocID="{3DDEBC25-D353-4F10-9ED3-E5145130AE10}" presName="connectorText" presStyleLbl="sibTrans1D1" presStyleIdx="1" presStyleCnt="4"/>
      <dgm:spPr/>
      <dgm:t>
        <a:bodyPr/>
        <a:lstStyle/>
        <a:p>
          <a:endParaRPr lang="pt-BR"/>
        </a:p>
      </dgm:t>
    </dgm:pt>
    <dgm:pt modelId="{316245D6-1ACD-4CD3-BF4C-2C9207F149B6}" type="pres">
      <dgm:prSet presAssocID="{4799E365-1660-4D06-845B-9E8ADB8F4F2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2760CF-5DF8-4A77-B3C7-C51D0D9B37AC}" type="pres">
      <dgm:prSet presAssocID="{84200113-7A79-4995-AFFC-6D1A52E13504}" presName="sibTrans" presStyleLbl="sibTrans1D1" presStyleIdx="2" presStyleCnt="4"/>
      <dgm:spPr/>
      <dgm:t>
        <a:bodyPr/>
        <a:lstStyle/>
        <a:p>
          <a:endParaRPr lang="pt-BR"/>
        </a:p>
      </dgm:t>
    </dgm:pt>
    <dgm:pt modelId="{267D3ED3-EC22-4953-9059-AF85B717E3B3}" type="pres">
      <dgm:prSet presAssocID="{84200113-7A79-4995-AFFC-6D1A52E13504}" presName="connectorText" presStyleLbl="sibTrans1D1" presStyleIdx="2" presStyleCnt="4"/>
      <dgm:spPr/>
      <dgm:t>
        <a:bodyPr/>
        <a:lstStyle/>
        <a:p>
          <a:endParaRPr lang="pt-BR"/>
        </a:p>
      </dgm:t>
    </dgm:pt>
    <dgm:pt modelId="{89E4D978-6FF6-4E12-82E0-1283D9FA2B8C}" type="pres">
      <dgm:prSet presAssocID="{9F4B228B-DF4B-4846-9F96-BC53FEE593E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E584AF-C62C-4D9D-8BB6-1A0E35616862}" type="pres">
      <dgm:prSet presAssocID="{23CEA924-92A1-4C62-87CD-202ECC8C8B89}" presName="sibTrans" presStyleLbl="sibTrans1D1" presStyleIdx="3" presStyleCnt="4"/>
      <dgm:spPr/>
      <dgm:t>
        <a:bodyPr/>
        <a:lstStyle/>
        <a:p>
          <a:endParaRPr lang="pt-BR"/>
        </a:p>
      </dgm:t>
    </dgm:pt>
    <dgm:pt modelId="{9F63FD53-23FE-4A1A-BEA0-EC8BA47D20FB}" type="pres">
      <dgm:prSet presAssocID="{23CEA924-92A1-4C62-87CD-202ECC8C8B89}" presName="connectorText" presStyleLbl="sibTrans1D1" presStyleIdx="3" presStyleCnt="4"/>
      <dgm:spPr/>
      <dgm:t>
        <a:bodyPr/>
        <a:lstStyle/>
        <a:p>
          <a:endParaRPr lang="pt-BR"/>
        </a:p>
      </dgm:t>
    </dgm:pt>
    <dgm:pt modelId="{F6677741-A44C-4FF3-BEAB-E14FE31363C5}" type="pres">
      <dgm:prSet presAssocID="{FD2688C7-04B8-432F-8F02-F03C5F83842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6EE5350-D697-4657-86F0-FE379FEEDB20}" type="presOf" srcId="{6A8949ED-7301-42FF-B8D7-6256093FBD03}" destId="{F67F42C7-79DC-479C-9ECC-A8F0EEC09272}" srcOrd="0" destOrd="0" presId="urn:microsoft.com/office/officeart/2005/8/layout/bProcess3"/>
    <dgm:cxn modelId="{BC9DC3ED-B743-4B21-8307-FEFC3229E506}" type="presOf" srcId="{9F4B228B-DF4B-4846-9F96-BC53FEE593ED}" destId="{89E4D978-6FF6-4E12-82E0-1283D9FA2B8C}" srcOrd="0" destOrd="0" presId="urn:microsoft.com/office/officeart/2005/8/layout/bProcess3"/>
    <dgm:cxn modelId="{1F4504F2-F833-4A20-A552-A8167CD8201C}" type="presOf" srcId="{26302D6A-816D-4AEB-8613-6ABFE31ABF5E}" destId="{9F1F144A-2B84-4AB1-B93F-307AC5B26727}" srcOrd="0" destOrd="0" presId="urn:microsoft.com/office/officeart/2005/8/layout/bProcess3"/>
    <dgm:cxn modelId="{229D51C5-9F36-4F20-AFBF-59F3ACB94A32}" type="presOf" srcId="{3DDEBC25-D353-4F10-9ED3-E5145130AE10}" destId="{CB3AA256-78B4-4EA6-A62E-02DE5E8F11CB}" srcOrd="1" destOrd="0" presId="urn:microsoft.com/office/officeart/2005/8/layout/bProcess3"/>
    <dgm:cxn modelId="{0384AF6D-4CCF-4789-8C58-CE7146F98BDE}" type="presOf" srcId="{3DDEBC25-D353-4F10-9ED3-E5145130AE10}" destId="{0ABDC227-8982-412C-BC07-7B75FB7C0749}" srcOrd="0" destOrd="0" presId="urn:microsoft.com/office/officeart/2005/8/layout/bProcess3"/>
    <dgm:cxn modelId="{E62EA50E-3A9F-4C0B-91BE-0EC60EA8275E}" type="presOf" srcId="{4799E365-1660-4D06-845B-9E8ADB8F4F22}" destId="{316245D6-1ACD-4CD3-BF4C-2C9207F149B6}" srcOrd="0" destOrd="0" presId="urn:microsoft.com/office/officeart/2005/8/layout/bProcess3"/>
    <dgm:cxn modelId="{C46C4727-2A29-4604-B4BA-3D14B61B1DAE}" srcId="{7DBB06DF-A560-42AF-9625-D01DC0ECA482}" destId="{9F4B228B-DF4B-4846-9F96-BC53FEE593ED}" srcOrd="3" destOrd="0" parTransId="{84D103D4-2986-4349-89F7-CB94106616AC}" sibTransId="{23CEA924-92A1-4C62-87CD-202ECC8C8B89}"/>
    <dgm:cxn modelId="{DA3AB39F-6B5F-48F0-A091-4F200383D519}" type="presOf" srcId="{CCB4FAB4-5A8B-41EC-961E-65F4D6435C58}" destId="{5B81C576-DC9A-4B8A-B1FB-F58A03BC4058}" srcOrd="0" destOrd="0" presId="urn:microsoft.com/office/officeart/2005/8/layout/bProcess3"/>
    <dgm:cxn modelId="{2E382CF2-E0C9-4C54-B198-5FF256722A95}" type="presOf" srcId="{FD2688C7-04B8-432F-8F02-F03C5F83842B}" destId="{F6677741-A44C-4FF3-BEAB-E14FE31363C5}" srcOrd="0" destOrd="0" presId="urn:microsoft.com/office/officeart/2005/8/layout/bProcess3"/>
    <dgm:cxn modelId="{D6314DB1-3765-4059-8BC3-0A9E5BF9443E}" srcId="{7DBB06DF-A560-42AF-9625-D01DC0ECA482}" destId="{6A8949ED-7301-42FF-B8D7-6256093FBD03}" srcOrd="1" destOrd="0" parTransId="{130E170B-6160-46CD-8540-FAA8DB7108CC}" sibTransId="{3DDEBC25-D353-4F10-9ED3-E5145130AE10}"/>
    <dgm:cxn modelId="{F0C900E2-9D0C-492F-BF09-2DB77843FAF9}" srcId="{7DBB06DF-A560-42AF-9625-D01DC0ECA482}" destId="{4799E365-1660-4D06-845B-9E8ADB8F4F22}" srcOrd="2" destOrd="0" parTransId="{C1105A68-0CE6-4BAB-9A19-288DBCF17DFD}" sibTransId="{84200113-7A79-4995-AFFC-6D1A52E13504}"/>
    <dgm:cxn modelId="{29DE698B-FBCA-4FEA-9DA8-096F56A43C4B}" type="presOf" srcId="{23CEA924-92A1-4C62-87CD-202ECC8C8B89}" destId="{4FE584AF-C62C-4D9D-8BB6-1A0E35616862}" srcOrd="0" destOrd="0" presId="urn:microsoft.com/office/officeart/2005/8/layout/bProcess3"/>
    <dgm:cxn modelId="{E08E8764-C880-49E3-8D5A-4E85D1EFBB1F}" type="presOf" srcId="{84200113-7A79-4995-AFFC-6D1A52E13504}" destId="{267D3ED3-EC22-4953-9059-AF85B717E3B3}" srcOrd="1" destOrd="0" presId="urn:microsoft.com/office/officeart/2005/8/layout/bProcess3"/>
    <dgm:cxn modelId="{DC22B045-881B-4B52-BBC3-C33FC4E6EE22}" srcId="{7DBB06DF-A560-42AF-9625-D01DC0ECA482}" destId="{26302D6A-816D-4AEB-8613-6ABFE31ABF5E}" srcOrd="0" destOrd="0" parTransId="{886FDD30-FB8D-4EDA-AF80-FAE6885C9FD2}" sibTransId="{CCB4FAB4-5A8B-41EC-961E-65F4D6435C58}"/>
    <dgm:cxn modelId="{BE73573C-596A-44C2-B9C9-7E42095FB8D0}" type="presOf" srcId="{7DBB06DF-A560-42AF-9625-D01DC0ECA482}" destId="{72C7FAA3-8A0F-477B-928E-61B2FA853827}" srcOrd="0" destOrd="0" presId="urn:microsoft.com/office/officeart/2005/8/layout/bProcess3"/>
    <dgm:cxn modelId="{D8F75BB3-C417-4DD5-ACDB-97B0A23358F9}" type="presOf" srcId="{23CEA924-92A1-4C62-87CD-202ECC8C8B89}" destId="{9F63FD53-23FE-4A1A-BEA0-EC8BA47D20FB}" srcOrd="1" destOrd="0" presId="urn:microsoft.com/office/officeart/2005/8/layout/bProcess3"/>
    <dgm:cxn modelId="{6B24036A-DDF7-4EDF-8ECD-068FB8BFBF20}" type="presOf" srcId="{CCB4FAB4-5A8B-41EC-961E-65F4D6435C58}" destId="{A1159294-1400-48A2-975A-EB0228878F85}" srcOrd="1" destOrd="0" presId="urn:microsoft.com/office/officeart/2005/8/layout/bProcess3"/>
    <dgm:cxn modelId="{907B0843-70CB-49DA-96C8-1C728FB58102}" srcId="{7DBB06DF-A560-42AF-9625-D01DC0ECA482}" destId="{FD2688C7-04B8-432F-8F02-F03C5F83842B}" srcOrd="4" destOrd="0" parTransId="{6112E96E-2FE8-4BD2-A326-58658F8751BB}" sibTransId="{8D634437-6D0B-40A8-8FFF-E9C754D825DD}"/>
    <dgm:cxn modelId="{5A17C876-13C8-4468-B0D3-2170AFBBB40D}" type="presOf" srcId="{84200113-7A79-4995-AFFC-6D1A52E13504}" destId="{882760CF-5DF8-4A77-B3C7-C51D0D9B37AC}" srcOrd="0" destOrd="0" presId="urn:microsoft.com/office/officeart/2005/8/layout/bProcess3"/>
    <dgm:cxn modelId="{30C060B5-09FF-44F4-907F-59DFD4080BBE}" type="presParOf" srcId="{72C7FAA3-8A0F-477B-928E-61B2FA853827}" destId="{9F1F144A-2B84-4AB1-B93F-307AC5B26727}" srcOrd="0" destOrd="0" presId="urn:microsoft.com/office/officeart/2005/8/layout/bProcess3"/>
    <dgm:cxn modelId="{096F86D4-5061-4BA8-8314-09AD36698B10}" type="presParOf" srcId="{72C7FAA3-8A0F-477B-928E-61B2FA853827}" destId="{5B81C576-DC9A-4B8A-B1FB-F58A03BC4058}" srcOrd="1" destOrd="0" presId="urn:microsoft.com/office/officeart/2005/8/layout/bProcess3"/>
    <dgm:cxn modelId="{B5FA74D6-EA1B-43CF-BD08-D28264CB134E}" type="presParOf" srcId="{5B81C576-DC9A-4B8A-B1FB-F58A03BC4058}" destId="{A1159294-1400-48A2-975A-EB0228878F85}" srcOrd="0" destOrd="0" presId="urn:microsoft.com/office/officeart/2005/8/layout/bProcess3"/>
    <dgm:cxn modelId="{40BBEEE9-6370-40AC-8AFB-E6817D18C2C4}" type="presParOf" srcId="{72C7FAA3-8A0F-477B-928E-61B2FA853827}" destId="{F67F42C7-79DC-479C-9ECC-A8F0EEC09272}" srcOrd="2" destOrd="0" presId="urn:microsoft.com/office/officeart/2005/8/layout/bProcess3"/>
    <dgm:cxn modelId="{89EFABD7-0C53-4029-8886-FE4F18A80A1C}" type="presParOf" srcId="{72C7FAA3-8A0F-477B-928E-61B2FA853827}" destId="{0ABDC227-8982-412C-BC07-7B75FB7C0749}" srcOrd="3" destOrd="0" presId="urn:microsoft.com/office/officeart/2005/8/layout/bProcess3"/>
    <dgm:cxn modelId="{5B87CE10-A36B-4AB5-A59D-7F6ED76C3D4C}" type="presParOf" srcId="{0ABDC227-8982-412C-BC07-7B75FB7C0749}" destId="{CB3AA256-78B4-4EA6-A62E-02DE5E8F11CB}" srcOrd="0" destOrd="0" presId="urn:microsoft.com/office/officeart/2005/8/layout/bProcess3"/>
    <dgm:cxn modelId="{8A630FE9-ADC1-44E5-8EF0-6858432E468A}" type="presParOf" srcId="{72C7FAA3-8A0F-477B-928E-61B2FA853827}" destId="{316245D6-1ACD-4CD3-BF4C-2C9207F149B6}" srcOrd="4" destOrd="0" presId="urn:microsoft.com/office/officeart/2005/8/layout/bProcess3"/>
    <dgm:cxn modelId="{CAD8BFF7-730D-4FA7-BEEC-20C4436A39F1}" type="presParOf" srcId="{72C7FAA3-8A0F-477B-928E-61B2FA853827}" destId="{882760CF-5DF8-4A77-B3C7-C51D0D9B37AC}" srcOrd="5" destOrd="0" presId="urn:microsoft.com/office/officeart/2005/8/layout/bProcess3"/>
    <dgm:cxn modelId="{C01C0033-04EE-42E9-A97D-2103BB19CABF}" type="presParOf" srcId="{882760CF-5DF8-4A77-B3C7-C51D0D9B37AC}" destId="{267D3ED3-EC22-4953-9059-AF85B717E3B3}" srcOrd="0" destOrd="0" presId="urn:microsoft.com/office/officeart/2005/8/layout/bProcess3"/>
    <dgm:cxn modelId="{424A1EE6-6CFE-47E9-A048-59E64B7D3F82}" type="presParOf" srcId="{72C7FAA3-8A0F-477B-928E-61B2FA853827}" destId="{89E4D978-6FF6-4E12-82E0-1283D9FA2B8C}" srcOrd="6" destOrd="0" presId="urn:microsoft.com/office/officeart/2005/8/layout/bProcess3"/>
    <dgm:cxn modelId="{A26CD963-22C5-414E-96C5-7A5AD11CC39A}" type="presParOf" srcId="{72C7FAA3-8A0F-477B-928E-61B2FA853827}" destId="{4FE584AF-C62C-4D9D-8BB6-1A0E35616862}" srcOrd="7" destOrd="0" presId="urn:microsoft.com/office/officeart/2005/8/layout/bProcess3"/>
    <dgm:cxn modelId="{96947169-3CBC-4AB0-9BC7-A6D7DBCF4A64}" type="presParOf" srcId="{4FE584AF-C62C-4D9D-8BB6-1A0E35616862}" destId="{9F63FD53-23FE-4A1A-BEA0-EC8BA47D20FB}" srcOrd="0" destOrd="0" presId="urn:microsoft.com/office/officeart/2005/8/layout/bProcess3"/>
    <dgm:cxn modelId="{0A68F070-1404-4339-945E-EA82206B3FE2}" type="presParOf" srcId="{72C7FAA3-8A0F-477B-928E-61B2FA853827}" destId="{F6677741-A44C-4FF3-BEAB-E14FE31363C5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1C576-DC9A-4B8A-B1FB-F58A03BC4058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357014" y="912848"/>
        <a:ext cx="34897" cy="6979"/>
      </dsp:txXfrm>
    </dsp:sp>
    <dsp:sp modelId="{9F1F144A-2B84-4AB1-B93F-307AC5B26727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/>
            <a:t>SUS</a:t>
          </a:r>
        </a:p>
      </dsp:txBody>
      <dsp:txXfrm>
        <a:off x="8061" y="5979"/>
        <a:ext cx="3034531" cy="1820718"/>
      </dsp:txXfrm>
    </dsp:sp>
    <dsp:sp modelId="{0ABDC227-8982-412C-BC07-7B75FB7C0749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7089488" y="912848"/>
        <a:ext cx="34897" cy="6979"/>
      </dsp:txXfrm>
    </dsp:sp>
    <dsp:sp modelId="{F67F42C7-79DC-479C-9ECC-A8F0EEC09272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/>
            <a:t>Educação Permanente</a:t>
          </a:r>
        </a:p>
      </dsp:txBody>
      <dsp:txXfrm>
        <a:off x="3740534" y="5979"/>
        <a:ext cx="3034531" cy="1820718"/>
      </dsp:txXfrm>
    </dsp:sp>
    <dsp:sp modelId="{882760CF-5DF8-4A77-B3C7-C51D0D9B37AC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070362" y="2155079"/>
        <a:ext cx="374875" cy="6979"/>
      </dsp:txXfrm>
    </dsp:sp>
    <dsp:sp modelId="{316245D6-1ACD-4CD3-BF4C-2C9207F149B6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/>
            <a:t>EAD</a:t>
          </a:r>
        </a:p>
      </dsp:txBody>
      <dsp:txXfrm>
        <a:off x="7473007" y="5979"/>
        <a:ext cx="3034531" cy="1820718"/>
      </dsp:txXfrm>
    </dsp:sp>
    <dsp:sp modelId="{4FE584AF-C62C-4D9D-8BB6-1A0E35616862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357014" y="3431509"/>
        <a:ext cx="34897" cy="6979"/>
      </dsp:txXfrm>
    </dsp:sp>
    <dsp:sp modelId="{89E4D978-6FF6-4E12-82E0-1283D9FA2B8C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/>
            <a:t>Fortalecimento da gestão</a:t>
          </a:r>
        </a:p>
      </dsp:txBody>
      <dsp:txXfrm>
        <a:off x="8061" y="2524640"/>
        <a:ext cx="3034531" cy="1820718"/>
      </dsp:txXfrm>
    </dsp:sp>
    <dsp:sp modelId="{F6677741-A44C-4FF3-BEAB-E14FE31363C5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/>
            <a:t>Projeto: Gestão em Saúde</a:t>
          </a:r>
        </a:p>
      </dsp:txBody>
      <dsp:txXfrm>
        <a:off x="3740534" y="2524640"/>
        <a:ext cx="3034531" cy="182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5B-10E0-4CE0-AF0A-23D8B99E0DA5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ADAA-1224-42CD-ADF1-5F537A7DD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02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5B-10E0-4CE0-AF0A-23D8B99E0DA5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ADAA-1224-42CD-ADF1-5F537A7DD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8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5B-10E0-4CE0-AF0A-23D8B99E0DA5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ADAA-1224-42CD-ADF1-5F537A7DD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47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5B-10E0-4CE0-AF0A-23D8B99E0DA5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ADAA-1224-42CD-ADF1-5F537A7DD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60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5B-10E0-4CE0-AF0A-23D8B99E0DA5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ADAA-1224-42CD-ADF1-5F537A7DD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29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5B-10E0-4CE0-AF0A-23D8B99E0DA5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ADAA-1224-42CD-ADF1-5F537A7DD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34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5B-10E0-4CE0-AF0A-23D8B99E0DA5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ADAA-1224-42CD-ADF1-5F537A7DD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71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5B-10E0-4CE0-AF0A-23D8B99E0DA5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ADAA-1224-42CD-ADF1-5F537A7DD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15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5B-10E0-4CE0-AF0A-23D8B99E0DA5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ADAA-1224-42CD-ADF1-5F537A7DD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82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5B-10E0-4CE0-AF0A-23D8B99E0DA5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ADAA-1224-42CD-ADF1-5F537A7DD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52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5B-10E0-4CE0-AF0A-23D8B99E0DA5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ADAA-1224-42CD-ADF1-5F537A7DD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7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F95B-10E0-4CE0-AF0A-23D8B99E0DA5}" type="datetimeFigureOut">
              <a:rPr lang="pt-BR" smtClean="0"/>
              <a:pPr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3ADAA-1224-42CD-ADF1-5F537A7DD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00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ordenacaodepesquisa.unasus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0" y="2541864"/>
            <a:ext cx="6432331" cy="1383031"/>
          </a:xfrm>
        </p:spPr>
        <p:txBody>
          <a:bodyPr>
            <a:noAutofit/>
          </a:bodyPr>
          <a:lstStyle/>
          <a:p>
            <a:pPr algn="l"/>
            <a:r>
              <a:rPr lang="pt-BR" sz="5400" dirty="0">
                <a:solidFill>
                  <a:schemeClr val="bg1"/>
                </a:solidFill>
              </a:rPr>
              <a:t>Avaliação de satisfação de curso </a:t>
            </a:r>
            <a:r>
              <a:rPr lang="pt-BR" sz="5400" dirty="0" err="1">
                <a:solidFill>
                  <a:schemeClr val="bg1"/>
                </a:solidFill>
              </a:rPr>
              <a:t>EaD</a:t>
            </a:r>
            <a:r>
              <a:rPr lang="pt-BR" sz="5400" dirty="0">
                <a:solidFill>
                  <a:schemeClr val="bg1"/>
                </a:solidFill>
              </a:rPr>
              <a:t> por meio da análise qualitativa</a:t>
            </a:r>
            <a:endParaRPr lang="pt-BR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24758" y="5741499"/>
            <a:ext cx="5048250" cy="64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b="1" dirty="0">
              <a:solidFill>
                <a:srgbClr val="224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6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D75F0A-BB32-4488-9D35-FDD04ED9E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e discussão dos resultados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40F67B6-8F4B-44D4-B73E-C91A4319D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Curso 4: Licitação e contratos administrativos</a:t>
            </a:r>
          </a:p>
        </p:txBody>
      </p:sp>
      <p:pic>
        <p:nvPicPr>
          <p:cNvPr id="4" name="image6.jpg" descr="gestão_publica_Licitação e Contratos Administrativos.JPG">
            <a:extLst>
              <a:ext uri="{FF2B5EF4-FFF2-40B4-BE49-F238E27FC236}">
                <a16:creationId xmlns:a16="http://schemas.microsoft.com/office/drawing/2014/main" xmlns="" id="{A118EB98-FAC0-4935-BB18-53EB56B6DED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36676" y="2556308"/>
            <a:ext cx="5537144" cy="3778513"/>
          </a:xfrm>
          <a:prstGeom prst="rect">
            <a:avLst/>
          </a:prstGeom>
          <a:ln/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6557045E-A79D-4017-94AA-2EB04503C06A}"/>
              </a:ext>
            </a:extLst>
          </p:cNvPr>
          <p:cNvSpPr/>
          <p:nvPr/>
        </p:nvSpPr>
        <p:spPr>
          <a:xfrm>
            <a:off x="6796502" y="2968236"/>
            <a:ext cx="43353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Arial" panose="020B0604020202020204" pitchFamily="34" charset="0"/>
              </a:rPr>
              <a:t>Esse curso teve uma particularidade por ter tido uma maior participação de alunos graduados na área de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</a:rPr>
              <a:t>Administração (12%). </a:t>
            </a:r>
            <a:r>
              <a:rPr lang="pt-BR" dirty="0">
                <a:latin typeface="Arial" panose="020B0604020202020204" pitchFamily="34" charset="0"/>
                <a:ea typeface="Arial" panose="020B0604020202020204" pitchFamily="34" charset="0"/>
              </a:rPr>
              <a:t>Acredita-se que esse fato pode estar relacionado a própria temática desse curso.</a:t>
            </a:r>
            <a:endParaRPr lang="pt-BR" dirty="0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xmlns="" id="{EE28503D-DF12-41C4-9870-70BE961B3BED}"/>
              </a:ext>
            </a:extLst>
          </p:cNvPr>
          <p:cNvSpPr/>
          <p:nvPr/>
        </p:nvSpPr>
        <p:spPr>
          <a:xfrm rot="5400000">
            <a:off x="3642459" y="2602166"/>
            <a:ext cx="805533" cy="44394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xmlns="" id="{B480EEE3-8658-4102-B3AF-C55E847204CB}"/>
              </a:ext>
            </a:extLst>
          </p:cNvPr>
          <p:cNvSpPr/>
          <p:nvPr/>
        </p:nvSpPr>
        <p:spPr>
          <a:xfrm rot="5400000">
            <a:off x="322790" y="3623425"/>
            <a:ext cx="805533" cy="44394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69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C17E67-A886-4757-B792-718F9EA2B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e discussão dos resultados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2E5D8D8-BA40-42A1-8D5C-81C961474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Curso 5: Monitoramento e avaliação em saúde</a:t>
            </a:r>
          </a:p>
        </p:txBody>
      </p:sp>
      <p:pic>
        <p:nvPicPr>
          <p:cNvPr id="4" name="image8.jpg" descr="gestão_publica_Monitoramento e avaliação das ações em saúde.JPG">
            <a:extLst>
              <a:ext uri="{FF2B5EF4-FFF2-40B4-BE49-F238E27FC236}">
                <a16:creationId xmlns:a16="http://schemas.microsoft.com/office/drawing/2014/main" xmlns="" id="{65E762BA-A28E-45BF-8D85-FEC736CF4D6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78956" y="2632986"/>
            <a:ext cx="5409637" cy="3678914"/>
          </a:xfrm>
          <a:prstGeom prst="rect">
            <a:avLst/>
          </a:prstGeom>
          <a:ln/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34679A82-A17D-4C43-AE4E-DBC196727AD3}"/>
              </a:ext>
            </a:extLst>
          </p:cNvPr>
          <p:cNvSpPr/>
          <p:nvPr/>
        </p:nvSpPr>
        <p:spPr>
          <a:xfrm>
            <a:off x="6771861" y="2314595"/>
            <a:ext cx="40949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Arial" panose="020B0604020202020204" pitchFamily="34" charset="0"/>
              </a:rPr>
              <a:t>Nesse curso houve uma maior participação de alunos graduados na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</a:rPr>
              <a:t>área de Serviço Social </a:t>
            </a:r>
            <a:r>
              <a:rPr lang="pt-BR" dirty="0">
                <a:latin typeface="Arial" panose="020B0604020202020204" pitchFamily="34" charset="0"/>
                <a:ea typeface="Arial" panose="020B0604020202020204" pitchFamily="34" charset="0"/>
              </a:rPr>
              <a:t>do que nos demais (10%), supõe-se que isso pode estar relacionado ao fato de que as atividades de monitoramento e avaliação no SUS estão diretamente ligadas ao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</a:rPr>
              <a:t>controle social</a:t>
            </a:r>
            <a:r>
              <a:rPr lang="pt-BR" dirty="0">
                <a:latin typeface="Arial" panose="020B0604020202020204" pitchFamily="34" charset="0"/>
                <a:ea typeface="Arial" panose="020B0604020202020204" pitchFamily="34" charset="0"/>
              </a:rPr>
              <a:t>, função essa que pode ser realizada por qualquer profissional do SUS, gestor ou usuários, e pode ser potencialmente uma área de interesse desses profissionais.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16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372B00-FDFE-4D3D-9429-D33CCB9B4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finais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9E09991-D741-49D3-B26A-BCA693823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potencial para a análise qualitativa de conteúdo de textos.</a:t>
            </a:r>
          </a:p>
          <a:p>
            <a:r>
              <a:rPr lang="pt-BR" dirty="0"/>
              <a:t>Resultados de fácil operacionalização.</a:t>
            </a:r>
          </a:p>
          <a:p>
            <a:r>
              <a:rPr lang="pt-BR" dirty="0"/>
              <a:t>Permite o acompanhamento contínuo das narrativas de avaliação.</a:t>
            </a:r>
          </a:p>
          <a:p>
            <a:r>
              <a:rPr lang="pt-BR" dirty="0"/>
              <a:t>Qualidade do material.</a:t>
            </a:r>
          </a:p>
          <a:p>
            <a:r>
              <a:rPr lang="pt-BR" dirty="0"/>
              <a:t>Grau de dificuldade das atividades formativas. </a:t>
            </a:r>
          </a:p>
          <a:p>
            <a:r>
              <a:rPr lang="pt-BR" dirty="0"/>
              <a:t>Feedback rápido. </a:t>
            </a:r>
          </a:p>
        </p:txBody>
      </p:sp>
    </p:spTree>
    <p:extLst>
      <p:ext uri="{BB962C8B-B14F-4D97-AF65-F5344CB8AC3E}">
        <p14:creationId xmlns:p14="http://schemas.microsoft.com/office/powerpoint/2010/main" val="250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2A05B5-410B-4F3E-A27B-961688B27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4" y="2273438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OBRIGADA</a:t>
            </a:r>
          </a:p>
        </p:txBody>
      </p:sp>
      <p:pic>
        <p:nvPicPr>
          <p:cNvPr id="5" name="Espaço Reservado para Conteúdo 4" descr="Email">
            <a:extLst>
              <a:ext uri="{FF2B5EF4-FFF2-40B4-BE49-F238E27FC236}">
                <a16:creationId xmlns:a16="http://schemas.microsoft.com/office/drawing/2014/main" xmlns="" id="{D966A837-551A-4E44-B2DF-2C55E4BBE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78665" y="3499489"/>
            <a:ext cx="722244" cy="722244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D8C971F-D043-4B4F-9EBF-3FEC049D0C42}"/>
              </a:ext>
            </a:extLst>
          </p:cNvPr>
          <p:cNvSpPr txBox="1"/>
          <p:nvPr/>
        </p:nvSpPr>
        <p:spPr>
          <a:xfrm>
            <a:off x="2411896" y="3593411"/>
            <a:ext cx="703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hlinkClick r:id="rId4"/>
              </a:rPr>
              <a:t>Coordenacaodepesquisa.unasus@gmail.com</a:t>
            </a:r>
            <a:r>
              <a:rPr lang="pt-B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72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965151-36C9-40B6-9CA5-10D51E8D3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34A037BB-3A36-4A8C-86BB-E6D9FA5D34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3905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9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1B2CC1-B295-4431-8039-7F6867056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2B45DDC-B07A-4139-8F25-1C109DDD5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processo de trabalho no SUS e a importância das ações de planejamento em saúde</a:t>
            </a:r>
          </a:p>
          <a:p>
            <a:r>
              <a:rPr lang="pt-BR" dirty="0"/>
              <a:t>Planejamento, gestão e gerenciamento: o uso de instrumento de avaliação</a:t>
            </a:r>
          </a:p>
          <a:p>
            <a:r>
              <a:rPr lang="pt-BR" dirty="0"/>
              <a:t>Responsabilidade fiscal na gestão pública</a:t>
            </a:r>
          </a:p>
          <a:p>
            <a:r>
              <a:rPr lang="pt-BR" dirty="0"/>
              <a:t>Licitação e contratos administrativos</a:t>
            </a:r>
          </a:p>
          <a:p>
            <a:r>
              <a:rPr lang="pt-BR" dirty="0"/>
              <a:t>Monitoramento e avaliação em saúde</a:t>
            </a:r>
          </a:p>
        </p:txBody>
      </p:sp>
    </p:spTree>
    <p:extLst>
      <p:ext uri="{BB962C8B-B14F-4D97-AF65-F5344CB8AC3E}">
        <p14:creationId xmlns:p14="http://schemas.microsoft.com/office/powerpoint/2010/main" val="5232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915BB1-67BC-4BE0-AC31-3DF3B2D4A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40F862D-D59E-4F4C-9698-FCA6F4AFE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Porque avaliar?</a:t>
            </a:r>
          </a:p>
          <a:p>
            <a:pPr lvl="1"/>
            <a:r>
              <a:rPr lang="pt-BR" dirty="0"/>
              <a:t>As avaliações permitem que sejam identificadas as principais falhas e potencialidades, com base nas quais as estratégias aplicadas nos cursos podem ser alteradas ou ajustadas, sempre visando o aprimoramento da modalidade. </a:t>
            </a:r>
          </a:p>
          <a:p>
            <a:pPr lvl="1"/>
            <a:r>
              <a:rPr lang="pt-BR" dirty="0"/>
              <a:t>Essas avaliações devem considerar o ponto de vista de todos os agentes no processo de ensino-aprendizagem, especialmente o do aluno, foco do produto final disponibilizado. </a:t>
            </a:r>
          </a:p>
          <a:p>
            <a:r>
              <a:rPr lang="pt-BR" dirty="0"/>
              <a:t>Objetivo: </a:t>
            </a:r>
          </a:p>
          <a:p>
            <a:pPr lvl="1"/>
            <a:r>
              <a:rPr lang="pt-BR" dirty="0"/>
              <a:t>avaliar a satisfação dos alunos dos cursos de Gestão Pública em Saúde ofertados pela UNA-SUS/UFMA.</a:t>
            </a:r>
          </a:p>
          <a:p>
            <a:pPr lvl="1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81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133103-12CC-4721-B4AC-CF3BACC10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5424286-0131-4D67-99A9-91C6D1ADE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Análise qualitativa, buscando-se a satisfação dos alunos em relação aos 5 (cinco) cursos realizados. </a:t>
            </a:r>
          </a:p>
          <a:p>
            <a:r>
              <a:rPr lang="pt-BR" dirty="0"/>
              <a:t>Análise: 150 narrativas. </a:t>
            </a:r>
          </a:p>
          <a:p>
            <a:r>
              <a:rPr lang="pt-BR" dirty="0"/>
              <a:t>Nuvens de palavras (</a:t>
            </a:r>
            <a:r>
              <a:rPr lang="pt-BR" i="1" dirty="0" err="1"/>
              <a:t>tag</a:t>
            </a:r>
            <a:r>
              <a:rPr lang="pt-BR" i="1" dirty="0"/>
              <a:t> clouds -</a:t>
            </a:r>
            <a:r>
              <a:rPr lang="pt-BR" i="1" dirty="0" err="1"/>
              <a:t>Wordle</a:t>
            </a:r>
            <a:r>
              <a:rPr lang="pt-BR" dirty="0"/>
              <a:t>™)</a:t>
            </a:r>
          </a:p>
          <a:p>
            <a:r>
              <a:rPr lang="pt-BR" dirty="0"/>
              <a:t>Etapas: </a:t>
            </a:r>
          </a:p>
          <a:p>
            <a:pPr lvl="1"/>
            <a:r>
              <a:rPr lang="pt-BR" dirty="0" err="1"/>
              <a:t>pré-análise</a:t>
            </a:r>
            <a:endParaRPr lang="pt-BR" dirty="0"/>
          </a:p>
          <a:p>
            <a:pPr lvl="1"/>
            <a:r>
              <a:rPr lang="pt-BR" dirty="0"/>
              <a:t>exploração do material </a:t>
            </a:r>
          </a:p>
          <a:p>
            <a:pPr lvl="1"/>
            <a:r>
              <a:rPr lang="pt-BR" dirty="0"/>
              <a:t>tratamento dos resultados</a:t>
            </a:r>
          </a:p>
        </p:txBody>
      </p:sp>
    </p:spTree>
    <p:extLst>
      <p:ext uri="{BB962C8B-B14F-4D97-AF65-F5344CB8AC3E}">
        <p14:creationId xmlns:p14="http://schemas.microsoft.com/office/powerpoint/2010/main" val="33559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815FAE-3D06-4082-9B1A-7A8C2E5FE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dirty="0"/>
              <a:t>Apresentação e discussão dos resultados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04AD405-CA01-48D4-9A9F-8BEE12728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pt-BR" dirty="0"/>
              <a:t>Curso 1: O processo de trabalho no SUS e a importância das ações de planejamento em saúde</a:t>
            </a:r>
          </a:p>
        </p:txBody>
      </p:sp>
      <p:pic>
        <p:nvPicPr>
          <p:cNvPr id="4" name="image4.jpg" descr="gestão_publica_O Processo de Trabalho no SUS e a Importância das Ações de Planejamento em Saúde.JPG">
            <a:extLst>
              <a:ext uri="{FF2B5EF4-FFF2-40B4-BE49-F238E27FC236}">
                <a16:creationId xmlns:a16="http://schemas.microsoft.com/office/drawing/2014/main" xmlns="" id="{51064B4B-41A9-49AC-B58B-8C5AC313E40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5860" y="2788605"/>
            <a:ext cx="5247861" cy="3619797"/>
          </a:xfrm>
          <a:prstGeom prst="rect">
            <a:avLst/>
          </a:prstGeom>
          <a:ln/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B1F01A58-2C7E-4974-BD6F-6B806D35250C}"/>
              </a:ext>
            </a:extLst>
          </p:cNvPr>
          <p:cNvSpPr/>
          <p:nvPr/>
        </p:nvSpPr>
        <p:spPr>
          <a:xfrm>
            <a:off x="7086600" y="3152062"/>
            <a:ext cx="38729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Arial" panose="020B0604020202020204" pitchFamily="34" charset="0"/>
              </a:rPr>
              <a:t>Esse resultado pode ser devido ao fato de o público-alvo desse curso ser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</a:rPr>
              <a:t>gestores do SUS </a:t>
            </a:r>
            <a:r>
              <a:rPr lang="pt-BR" dirty="0">
                <a:latin typeface="Arial" panose="020B0604020202020204" pitchFamily="34" charset="0"/>
                <a:ea typeface="Arial" panose="020B0604020202020204" pitchFamily="34" charset="0"/>
              </a:rPr>
              <a:t>e à construção pedagógica desse material ter inserido vários elementos para a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</a:rPr>
              <a:t>problematização do cotidiano de trabalho</a:t>
            </a:r>
            <a:endParaRPr lang="pt-BR" b="1" dirty="0"/>
          </a:p>
        </p:txBody>
      </p:sp>
      <p:sp>
        <p:nvSpPr>
          <p:cNvPr id="15" name="Seta: para Baixo 14">
            <a:extLst>
              <a:ext uri="{FF2B5EF4-FFF2-40B4-BE49-F238E27FC236}">
                <a16:creationId xmlns:a16="http://schemas.microsoft.com/office/drawing/2014/main" xmlns="" id="{B9A79245-A651-4628-B007-553719A0B537}"/>
              </a:ext>
            </a:extLst>
          </p:cNvPr>
          <p:cNvSpPr/>
          <p:nvPr/>
        </p:nvSpPr>
        <p:spPr>
          <a:xfrm>
            <a:off x="3044687" y="3082983"/>
            <a:ext cx="463826" cy="876599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xmlns="" id="{77AD5D99-D8FF-4157-AB7C-BF1070E3D143}"/>
              </a:ext>
            </a:extLst>
          </p:cNvPr>
          <p:cNvSpPr/>
          <p:nvPr/>
        </p:nvSpPr>
        <p:spPr>
          <a:xfrm>
            <a:off x="4976192" y="4216205"/>
            <a:ext cx="463826" cy="876599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Seta: para Baixo 16">
            <a:extLst>
              <a:ext uri="{FF2B5EF4-FFF2-40B4-BE49-F238E27FC236}">
                <a16:creationId xmlns:a16="http://schemas.microsoft.com/office/drawing/2014/main" xmlns="" id="{2B34116C-4EC8-40D5-85EA-927E86A1B8E3}"/>
              </a:ext>
            </a:extLst>
          </p:cNvPr>
          <p:cNvSpPr/>
          <p:nvPr/>
        </p:nvSpPr>
        <p:spPr>
          <a:xfrm>
            <a:off x="4227444" y="3291125"/>
            <a:ext cx="463826" cy="876599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2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879FC9-0D95-438B-969E-6756D827C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e discussão dos resultados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0A4C441-1D0D-412A-86D9-E927C8615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Curso 2: Planejamento, gestão e gerenciamento: o uso de instrumento de avaliação</a:t>
            </a:r>
          </a:p>
        </p:txBody>
      </p:sp>
      <p:pic>
        <p:nvPicPr>
          <p:cNvPr id="4" name="image2.jpg" descr="gestão_publica_Planejamento, gestão e gerenciamento_ Uso de instrumentos de avaliação.JPG">
            <a:extLst>
              <a:ext uri="{FF2B5EF4-FFF2-40B4-BE49-F238E27FC236}">
                <a16:creationId xmlns:a16="http://schemas.microsoft.com/office/drawing/2014/main" xmlns="" id="{88AA07A0-806D-4553-BB6B-B7BA96289B91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7882" y="3349487"/>
            <a:ext cx="5586911" cy="3433763"/>
          </a:xfrm>
          <a:prstGeom prst="rect">
            <a:avLst/>
          </a:prstGeom>
          <a:ln/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CA2DDEA8-7279-4A75-A05B-572D112DE45B}"/>
              </a:ext>
            </a:extLst>
          </p:cNvPr>
          <p:cNvSpPr/>
          <p:nvPr/>
        </p:nvSpPr>
        <p:spPr>
          <a:xfrm>
            <a:off x="7706656" y="2794063"/>
            <a:ext cx="38674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Arial" panose="020B0604020202020204" pitchFamily="34" charset="0"/>
              </a:rPr>
              <a:t>Acredita-se que isso pode estar relacionado ao fato do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</a:rPr>
              <a:t>conteúdo abordado nesse curso ter sido apresentado em forma de tutoriais</a:t>
            </a:r>
            <a:r>
              <a:rPr lang="pt-BR" dirty="0">
                <a:latin typeface="Arial" panose="020B0604020202020204" pitchFamily="34" charset="0"/>
                <a:ea typeface="Arial" panose="020B0604020202020204" pitchFamily="34" charset="0"/>
              </a:rPr>
              <a:t>, o que torna o aprendizado mais prático, uma vez que saber utilizar os instrumentos de avaliação do SUS é condição indispensável para o trabalho desses gestores.</a:t>
            </a:r>
            <a:endParaRPr lang="pt-BR" dirty="0"/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xmlns="" id="{90A2FF5F-6C85-4641-A679-ECC793A5A8D7}"/>
              </a:ext>
            </a:extLst>
          </p:cNvPr>
          <p:cNvSpPr/>
          <p:nvPr/>
        </p:nvSpPr>
        <p:spPr>
          <a:xfrm>
            <a:off x="806725" y="3232668"/>
            <a:ext cx="331305" cy="768626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xmlns="" id="{D250ED2A-33A8-4981-8C2E-5C034CD47FF8}"/>
              </a:ext>
            </a:extLst>
          </p:cNvPr>
          <p:cNvSpPr/>
          <p:nvPr/>
        </p:nvSpPr>
        <p:spPr>
          <a:xfrm>
            <a:off x="1967948" y="2613991"/>
            <a:ext cx="351183" cy="735496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xmlns="" id="{3BA4BE30-529B-49CF-B139-E71431CF6F9F}"/>
              </a:ext>
            </a:extLst>
          </p:cNvPr>
          <p:cNvSpPr/>
          <p:nvPr/>
        </p:nvSpPr>
        <p:spPr>
          <a:xfrm>
            <a:off x="3778704" y="4969564"/>
            <a:ext cx="395732" cy="927653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31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0.jpg" descr="gestão_publiva_Responsabilidade fiscal na gestão pública.JPG">
            <a:extLst>
              <a:ext uri="{FF2B5EF4-FFF2-40B4-BE49-F238E27FC236}">
                <a16:creationId xmlns:a16="http://schemas.microsoft.com/office/drawing/2014/main" xmlns="" id="{AFC4638A-CBCF-4E0B-9A49-E64B9E8C969E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148" y="2805706"/>
            <a:ext cx="5687498" cy="3868503"/>
          </a:xfrm>
          <a:prstGeom prst="rect">
            <a:avLst/>
          </a:prstGeom>
          <a:ln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6FF642-7407-4F18-A4F1-8A1F445CC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e discussão dos resultados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B316FF9-0A33-4407-A5B7-637C282B1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Curso 3: Responsabilidade fiscal na gestão pública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DF654829-3FFE-49B9-AB8C-DB095363A3C0}"/>
              </a:ext>
            </a:extLst>
          </p:cNvPr>
          <p:cNvSpPr/>
          <p:nvPr/>
        </p:nvSpPr>
        <p:spPr>
          <a:xfrm>
            <a:off x="7229849" y="3262630"/>
            <a:ext cx="45670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Arial" panose="020B0604020202020204" pitchFamily="34" charset="0"/>
              </a:rPr>
              <a:t>Observou-se uma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</a:rPr>
              <a:t>avaliação positiva </a:t>
            </a:r>
            <a:r>
              <a:rPr lang="pt-BR" dirty="0">
                <a:latin typeface="Arial" panose="020B0604020202020204" pitchFamily="34" charset="0"/>
                <a:ea typeface="Arial" panose="020B0604020202020204" pitchFamily="34" charset="0"/>
              </a:rPr>
              <a:t>(excelente curso) e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</a:rPr>
              <a:t>avaliações negativas </a:t>
            </a:r>
            <a:r>
              <a:rPr lang="pt-BR" dirty="0">
                <a:latin typeface="Arial" panose="020B0604020202020204" pitchFamily="34" charset="0"/>
                <a:ea typeface="Arial" panose="020B0604020202020204" pitchFamily="34" charset="0"/>
              </a:rPr>
              <a:t>relacionadas aos questionários de avaliação da aprendizagem (questionários / dificuldade) </a:t>
            </a:r>
            <a:endParaRPr lang="pt-BR" dirty="0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xmlns="" id="{2746E99F-051D-4D50-89B9-B04886A3D686}"/>
              </a:ext>
            </a:extLst>
          </p:cNvPr>
          <p:cNvSpPr/>
          <p:nvPr/>
        </p:nvSpPr>
        <p:spPr>
          <a:xfrm>
            <a:off x="556591" y="4253948"/>
            <a:ext cx="281609" cy="79513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xmlns="" id="{8C859D0E-8042-4732-AB60-9A85D05EC68F}"/>
              </a:ext>
            </a:extLst>
          </p:cNvPr>
          <p:cNvSpPr/>
          <p:nvPr/>
        </p:nvSpPr>
        <p:spPr>
          <a:xfrm>
            <a:off x="3688183" y="2670769"/>
            <a:ext cx="281609" cy="79513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xmlns="" id="{1F6FB763-BD30-4979-B528-F2E7E06FACAD}"/>
              </a:ext>
            </a:extLst>
          </p:cNvPr>
          <p:cNvSpPr/>
          <p:nvPr/>
        </p:nvSpPr>
        <p:spPr>
          <a:xfrm>
            <a:off x="5115339" y="2408141"/>
            <a:ext cx="281609" cy="79513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29CAE458-2CAC-49C4-9509-54060F226762}"/>
              </a:ext>
            </a:extLst>
          </p:cNvPr>
          <p:cNvSpPr/>
          <p:nvPr/>
        </p:nvSpPr>
        <p:spPr>
          <a:xfrm>
            <a:off x="6096000" y="3665962"/>
            <a:ext cx="55063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Arial" panose="020B0604020202020204" pitchFamily="34" charset="0"/>
              </a:rPr>
              <a:t>Durante as leituras foi apontado que os questionários que avaliavam a aprendizagem estavam com o nível de dificuldade alto, acredita-se que isso está relacionado com à própria temática do curso que pode não dialogar diretamente com a prática de trabalho desse aluno, ou com sua área de formação, uma vez que a maioria dos alunos desse curso (26%) tinham graduação em Enfermagem. Em contrapartida temos 10% de alunos desse curso graduados na área de Administração.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234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0.jpg" descr="gestão_publiva_Responsabilidade fiscal na gestão pública.JPG">
            <a:extLst>
              <a:ext uri="{FF2B5EF4-FFF2-40B4-BE49-F238E27FC236}">
                <a16:creationId xmlns:a16="http://schemas.microsoft.com/office/drawing/2014/main" xmlns="" id="{AFC4638A-CBCF-4E0B-9A49-E64B9E8C969E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148" y="2805706"/>
            <a:ext cx="5687498" cy="3868503"/>
          </a:xfrm>
          <a:prstGeom prst="rect">
            <a:avLst/>
          </a:prstGeom>
          <a:ln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6FF642-7407-4F18-A4F1-8A1F445CC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e discussão dos resultados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B316FF9-0A33-4407-A5B7-637C282B1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Curso 3: Responsabilidade fiscal na gestão pública</a:t>
            </a: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xmlns="" id="{2746E99F-051D-4D50-89B9-B04886A3D686}"/>
              </a:ext>
            </a:extLst>
          </p:cNvPr>
          <p:cNvSpPr/>
          <p:nvPr/>
        </p:nvSpPr>
        <p:spPr>
          <a:xfrm>
            <a:off x="556591" y="4253948"/>
            <a:ext cx="281609" cy="79513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xmlns="" id="{8C859D0E-8042-4732-AB60-9A85D05EC68F}"/>
              </a:ext>
            </a:extLst>
          </p:cNvPr>
          <p:cNvSpPr/>
          <p:nvPr/>
        </p:nvSpPr>
        <p:spPr>
          <a:xfrm>
            <a:off x="3688183" y="2670769"/>
            <a:ext cx="281609" cy="79513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xmlns="" id="{1F6FB763-BD30-4979-B528-F2E7E06FACAD}"/>
              </a:ext>
            </a:extLst>
          </p:cNvPr>
          <p:cNvSpPr/>
          <p:nvPr/>
        </p:nvSpPr>
        <p:spPr>
          <a:xfrm>
            <a:off x="5115339" y="2408141"/>
            <a:ext cx="281609" cy="79513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29CAE458-2CAC-49C4-9509-54060F226762}"/>
              </a:ext>
            </a:extLst>
          </p:cNvPr>
          <p:cNvSpPr/>
          <p:nvPr/>
        </p:nvSpPr>
        <p:spPr>
          <a:xfrm>
            <a:off x="6542495" y="2684287"/>
            <a:ext cx="55063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Arial" panose="020B0604020202020204" pitchFamily="34" charset="0"/>
              </a:rPr>
              <a:t>Durante as leituras foi apontado que os questionários que avaliavam a aprendizagem estavam com o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</a:rPr>
              <a:t>nível de dificuldade alto</a:t>
            </a:r>
            <a:r>
              <a:rPr lang="pt-BR" dirty="0">
                <a:latin typeface="Arial" panose="020B0604020202020204" pitchFamily="34" charset="0"/>
                <a:ea typeface="Arial" panose="020B0604020202020204" pitchFamily="34" charset="0"/>
              </a:rPr>
              <a:t>, acredita-se que isso está relacionado com à própria temática do curso que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</a:rPr>
              <a:t>pode não dialogar diretamente com a prática de trabalho desse aluno</a:t>
            </a:r>
            <a:r>
              <a:rPr lang="pt-BR" dirty="0">
                <a:latin typeface="Arial" panose="020B0604020202020204" pitchFamily="34" charset="0"/>
                <a:ea typeface="Arial" panose="020B0604020202020204" pitchFamily="34" charset="0"/>
              </a:rPr>
              <a:t>, ou com sua área de formação, uma vez que a maioria dos alunos desse curso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</a:rPr>
              <a:t>(26%) tinham graduação em Enfermagem</a:t>
            </a:r>
            <a:r>
              <a:rPr lang="pt-BR" dirty="0">
                <a:latin typeface="Arial" panose="020B0604020202020204" pitchFamily="34" charset="0"/>
                <a:ea typeface="Arial" panose="020B0604020202020204" pitchFamily="34" charset="0"/>
              </a:rPr>
              <a:t>. Em contrapartida temos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</a:rPr>
              <a:t>10%</a:t>
            </a:r>
            <a:r>
              <a:rPr lang="pt-BR" dirty="0">
                <a:latin typeface="Arial" panose="020B0604020202020204" pitchFamily="34" charset="0"/>
                <a:ea typeface="Arial" panose="020B0604020202020204" pitchFamily="34" charset="0"/>
              </a:rPr>
              <a:t> de alunos desse curso graduados na área de </a:t>
            </a:r>
            <a:r>
              <a:rPr lang="pt-BR" b="1" dirty="0">
                <a:latin typeface="Arial" panose="020B0604020202020204" pitchFamily="34" charset="0"/>
                <a:ea typeface="Arial" panose="020B0604020202020204" pitchFamily="34" charset="0"/>
              </a:rPr>
              <a:t>Administração</a:t>
            </a:r>
            <a:r>
              <a:rPr lang="pt-BR" dirty="0"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281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3949</TotalTime>
  <Words>707</Words>
  <Application>Microsoft Office PowerPoint</Application>
  <PresentationFormat>Personalizar</PresentationFormat>
  <Paragraphs>55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Avaliação de satisfação de curso EaD por meio da análise qualitativa</vt:lpstr>
      <vt:lpstr>Introdução</vt:lpstr>
      <vt:lpstr>Introdução</vt:lpstr>
      <vt:lpstr>Introdução</vt:lpstr>
      <vt:lpstr>Metodologia</vt:lpstr>
      <vt:lpstr>Apresentação e discussão dos resultados</vt:lpstr>
      <vt:lpstr>Apresentação e discussão dos resultados</vt:lpstr>
      <vt:lpstr>Apresentação e discussão dos resultados</vt:lpstr>
      <vt:lpstr>Apresentação e discussão dos resultados</vt:lpstr>
      <vt:lpstr>Apresentação e discussão dos resultados</vt:lpstr>
      <vt:lpstr>Apresentação e discussão dos resultados</vt:lpstr>
      <vt:lpstr>Considerações finais</vt:lpstr>
      <vt:lpstr>OBRIGADA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DOUGLAS</dc:creator>
  <cp:lastModifiedBy>produsom</cp:lastModifiedBy>
  <cp:revision>125</cp:revision>
  <dcterms:created xsi:type="dcterms:W3CDTF">2016-10-20T20:13:24Z</dcterms:created>
  <dcterms:modified xsi:type="dcterms:W3CDTF">2017-09-18T21:30:23Z</dcterms:modified>
</cp:coreProperties>
</file>