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5" r:id="rId12"/>
    <p:sldId id="269" r:id="rId13"/>
    <p:sldId id="270" r:id="rId14"/>
    <p:sldId id="264" r:id="rId15"/>
    <p:sldId id="271" r:id="rId16"/>
    <p:sldId id="266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FAA"/>
    <a:srgbClr val="16BAB9"/>
    <a:srgbClr val="54A083"/>
    <a:srgbClr val="2757A2"/>
    <a:srgbClr val="40476A"/>
    <a:srgbClr val="0CB1C3"/>
    <a:srgbClr val="99D8E7"/>
    <a:srgbClr val="BCE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41548-E41A-404D-B2EF-A02603D57C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4D75C2B-04B1-4DC4-ACEC-B697F20A35A2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pPr algn="just"/>
          <a:r>
            <a:rPr lang="pt-BR" sz="1800" b="1" dirty="0" smtClean="0"/>
            <a:t>1955:</a:t>
          </a:r>
          <a:r>
            <a:rPr lang="pt-BR" sz="1800" dirty="0" smtClean="0"/>
            <a:t> Faculdade de Filosofia, Ciências e Letras Imaculada Conceição (FIC) e Faculdade de Enfermagem Nossa Senhora Medianeira (FACEM)</a:t>
          </a:r>
          <a:endParaRPr lang="pt-BR" sz="1800" dirty="0"/>
        </a:p>
      </dgm:t>
    </dgm:pt>
    <dgm:pt modelId="{60F22861-2D5B-4666-88E2-0E33AEB7D0BF}" type="parTrans" cxnId="{C31D1E39-D581-4C53-99D8-9C647CEC8B7B}">
      <dgm:prSet/>
      <dgm:spPr/>
      <dgm:t>
        <a:bodyPr/>
        <a:lstStyle/>
        <a:p>
          <a:endParaRPr lang="pt-BR"/>
        </a:p>
      </dgm:t>
    </dgm:pt>
    <dgm:pt modelId="{D5007CA4-DD1C-422F-A9B8-89B268B61DE9}" type="sibTrans" cxnId="{C31D1E39-D581-4C53-99D8-9C647CEC8B7B}">
      <dgm:prSet/>
      <dgm:spPr/>
      <dgm:t>
        <a:bodyPr/>
        <a:lstStyle/>
        <a:p>
          <a:endParaRPr lang="pt-BR"/>
        </a:p>
      </dgm:t>
    </dgm:pt>
    <dgm:pt modelId="{4E2E8560-1C6E-47F2-8976-143A8B08E72B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r>
            <a:rPr lang="pt-BR" sz="1800" b="1" dirty="0" smtClean="0"/>
            <a:t>1995: </a:t>
          </a:r>
          <a:r>
            <a:rPr lang="pt-BR" sz="1800" b="0" dirty="0" smtClean="0"/>
            <a:t>Unificação da FIC e FACEM, formando as Faculdades Franciscanas (FAFRA) </a:t>
          </a:r>
          <a:endParaRPr lang="pt-BR" sz="1800" b="0" dirty="0"/>
        </a:p>
      </dgm:t>
    </dgm:pt>
    <dgm:pt modelId="{F1EBECF8-6FDF-495C-A97F-BD2D52E090B3}" type="parTrans" cxnId="{E4E90687-ECFA-4E5D-B412-1D8E14E81A05}">
      <dgm:prSet/>
      <dgm:spPr/>
      <dgm:t>
        <a:bodyPr/>
        <a:lstStyle/>
        <a:p>
          <a:endParaRPr lang="pt-BR"/>
        </a:p>
      </dgm:t>
    </dgm:pt>
    <dgm:pt modelId="{E3FFE7E4-6BD1-4686-A4DB-E4886B9E6C30}" type="sibTrans" cxnId="{E4E90687-ECFA-4E5D-B412-1D8E14E81A05}">
      <dgm:prSet/>
      <dgm:spPr/>
      <dgm:t>
        <a:bodyPr/>
        <a:lstStyle/>
        <a:p>
          <a:endParaRPr lang="pt-BR"/>
        </a:p>
      </dgm:t>
    </dgm:pt>
    <dgm:pt modelId="{578FA0FB-D931-4140-BEC5-47D334867E9F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sz="1800" b="1" dirty="0" smtClean="0"/>
            <a:t>1998: </a:t>
          </a:r>
          <a:r>
            <a:rPr lang="pt-BR" sz="1800" dirty="0" smtClean="0"/>
            <a:t>Transformação em Centro Universitário Franciscano. </a:t>
          </a:r>
          <a:endParaRPr lang="pt-BR" sz="1800" dirty="0"/>
        </a:p>
      </dgm:t>
    </dgm:pt>
    <dgm:pt modelId="{E7F3325B-E8BC-4F3C-BD94-24797FAF6A45}" type="parTrans" cxnId="{D192F9D8-4293-40EC-AEF7-7AD9C91AE9D7}">
      <dgm:prSet/>
      <dgm:spPr/>
      <dgm:t>
        <a:bodyPr/>
        <a:lstStyle/>
        <a:p>
          <a:endParaRPr lang="pt-BR"/>
        </a:p>
      </dgm:t>
    </dgm:pt>
    <dgm:pt modelId="{037FE1E8-409C-488E-9CDE-9032FB3F67DC}" type="sibTrans" cxnId="{D192F9D8-4293-40EC-AEF7-7AD9C91AE9D7}">
      <dgm:prSet/>
      <dgm:spPr/>
      <dgm:t>
        <a:bodyPr/>
        <a:lstStyle/>
        <a:p>
          <a:endParaRPr lang="pt-BR"/>
        </a:p>
      </dgm:t>
    </dgm:pt>
    <dgm:pt modelId="{3D22DD83-B1EB-403F-80B8-F94C723BF15A}" type="pres">
      <dgm:prSet presAssocID="{9CA41548-E41A-404D-B2EF-A02603D57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56C5BEF-43D7-4773-802E-CF3ACA628D1A}" type="pres">
      <dgm:prSet presAssocID="{E4D75C2B-04B1-4DC4-ACEC-B697F20A35A2}" presName="parentLin" presStyleCnt="0"/>
      <dgm:spPr/>
    </dgm:pt>
    <dgm:pt modelId="{3DD3FA4B-4B34-4F87-8877-89C5C43E5E3D}" type="pres">
      <dgm:prSet presAssocID="{E4D75C2B-04B1-4DC4-ACEC-B697F20A35A2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8B0D281D-4B92-4806-8B7A-B9617C8091BA}" type="pres">
      <dgm:prSet presAssocID="{E4D75C2B-04B1-4DC4-ACEC-B697F20A35A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046015-05BE-4A51-B00C-E0DA05AA2D5F}" type="pres">
      <dgm:prSet presAssocID="{E4D75C2B-04B1-4DC4-ACEC-B697F20A35A2}" presName="negativeSpace" presStyleCnt="0"/>
      <dgm:spPr/>
    </dgm:pt>
    <dgm:pt modelId="{DED02D67-F72E-49A7-89DA-BAF9742AD81D}" type="pres">
      <dgm:prSet presAssocID="{E4D75C2B-04B1-4DC4-ACEC-B697F20A35A2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0CB1C3"/>
          </a:solidFill>
        </a:ln>
      </dgm:spPr>
      <dgm:t>
        <a:bodyPr/>
        <a:lstStyle/>
        <a:p>
          <a:endParaRPr lang="pt-BR"/>
        </a:p>
      </dgm:t>
    </dgm:pt>
    <dgm:pt modelId="{EB853769-63E4-4441-A982-18989EC7AB47}" type="pres">
      <dgm:prSet presAssocID="{D5007CA4-DD1C-422F-A9B8-89B268B61DE9}" presName="spaceBetweenRectangles" presStyleCnt="0"/>
      <dgm:spPr/>
    </dgm:pt>
    <dgm:pt modelId="{F45B3B06-DBA5-4B86-AC9E-F5D72B193300}" type="pres">
      <dgm:prSet presAssocID="{4E2E8560-1C6E-47F2-8976-143A8B08E72B}" presName="parentLin" presStyleCnt="0"/>
      <dgm:spPr/>
    </dgm:pt>
    <dgm:pt modelId="{FC349449-56F1-441F-BA14-D102461B9F3F}" type="pres">
      <dgm:prSet presAssocID="{4E2E8560-1C6E-47F2-8976-143A8B08E72B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8C353FEB-7CB8-43D8-8395-A1599E6E3AC2}" type="pres">
      <dgm:prSet presAssocID="{4E2E8560-1C6E-47F2-8976-143A8B08E7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FA0ABA-A3F5-48B0-81EF-474F1E6B5125}" type="pres">
      <dgm:prSet presAssocID="{4E2E8560-1C6E-47F2-8976-143A8B08E72B}" presName="negativeSpace" presStyleCnt="0"/>
      <dgm:spPr/>
    </dgm:pt>
    <dgm:pt modelId="{4BB6A9C9-58DB-4AB6-8A10-F2F8A1719484}" type="pres">
      <dgm:prSet presAssocID="{4E2E8560-1C6E-47F2-8976-143A8B08E72B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0CB1C3"/>
          </a:solidFill>
        </a:ln>
      </dgm:spPr>
      <dgm:t>
        <a:bodyPr/>
        <a:lstStyle/>
        <a:p>
          <a:endParaRPr lang="pt-BR"/>
        </a:p>
      </dgm:t>
    </dgm:pt>
    <dgm:pt modelId="{2B8D8782-B692-4FC6-85A0-D00E35A8D56A}" type="pres">
      <dgm:prSet presAssocID="{E3FFE7E4-6BD1-4686-A4DB-E4886B9E6C30}" presName="spaceBetweenRectangles" presStyleCnt="0"/>
      <dgm:spPr/>
    </dgm:pt>
    <dgm:pt modelId="{2069A76C-9E29-46C4-8DC9-CFF285C1270E}" type="pres">
      <dgm:prSet presAssocID="{578FA0FB-D931-4140-BEC5-47D334867E9F}" presName="parentLin" presStyleCnt="0"/>
      <dgm:spPr/>
    </dgm:pt>
    <dgm:pt modelId="{CDB0A925-4597-47F5-8D1D-4E86BD26053B}" type="pres">
      <dgm:prSet presAssocID="{578FA0FB-D931-4140-BEC5-47D334867E9F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B0A12E87-EFA2-4353-9DBB-2FECA69703F1}" type="pres">
      <dgm:prSet presAssocID="{578FA0FB-D931-4140-BEC5-47D334867E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5EAC42-61E7-4A91-824F-DFA24F40B6DC}" type="pres">
      <dgm:prSet presAssocID="{578FA0FB-D931-4140-BEC5-47D334867E9F}" presName="negativeSpace" presStyleCnt="0"/>
      <dgm:spPr/>
    </dgm:pt>
    <dgm:pt modelId="{2B9E7881-9638-4937-86B5-C43A4DCEB233}" type="pres">
      <dgm:prSet presAssocID="{578FA0FB-D931-4140-BEC5-47D334867E9F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0CB1C3"/>
          </a:solidFill>
        </a:ln>
      </dgm:spPr>
      <dgm:t>
        <a:bodyPr/>
        <a:lstStyle/>
        <a:p>
          <a:endParaRPr lang="pt-BR"/>
        </a:p>
      </dgm:t>
    </dgm:pt>
  </dgm:ptLst>
  <dgm:cxnLst>
    <dgm:cxn modelId="{A8391F38-C4D5-4504-A1B8-C6F0E046D8D7}" type="presOf" srcId="{E4D75C2B-04B1-4DC4-ACEC-B697F20A35A2}" destId="{3DD3FA4B-4B34-4F87-8877-89C5C43E5E3D}" srcOrd="0" destOrd="0" presId="urn:microsoft.com/office/officeart/2005/8/layout/list1"/>
    <dgm:cxn modelId="{C31D1E39-D581-4C53-99D8-9C647CEC8B7B}" srcId="{9CA41548-E41A-404D-B2EF-A02603D57C47}" destId="{E4D75C2B-04B1-4DC4-ACEC-B697F20A35A2}" srcOrd="0" destOrd="0" parTransId="{60F22861-2D5B-4666-88E2-0E33AEB7D0BF}" sibTransId="{D5007CA4-DD1C-422F-A9B8-89B268B61DE9}"/>
    <dgm:cxn modelId="{D192F9D8-4293-40EC-AEF7-7AD9C91AE9D7}" srcId="{9CA41548-E41A-404D-B2EF-A02603D57C47}" destId="{578FA0FB-D931-4140-BEC5-47D334867E9F}" srcOrd="2" destOrd="0" parTransId="{E7F3325B-E8BC-4F3C-BD94-24797FAF6A45}" sibTransId="{037FE1E8-409C-488E-9CDE-9032FB3F67DC}"/>
    <dgm:cxn modelId="{27D2E7D1-7E68-4F41-A315-0FD2B50BEF6D}" type="presOf" srcId="{4E2E8560-1C6E-47F2-8976-143A8B08E72B}" destId="{8C353FEB-7CB8-43D8-8395-A1599E6E3AC2}" srcOrd="1" destOrd="0" presId="urn:microsoft.com/office/officeart/2005/8/layout/list1"/>
    <dgm:cxn modelId="{9AB159D9-C82B-46EA-8BEF-228065C8CBFE}" type="presOf" srcId="{9CA41548-E41A-404D-B2EF-A02603D57C47}" destId="{3D22DD83-B1EB-403F-80B8-F94C723BF15A}" srcOrd="0" destOrd="0" presId="urn:microsoft.com/office/officeart/2005/8/layout/list1"/>
    <dgm:cxn modelId="{6F8B2390-A017-4BA1-9232-6487BD29C1FA}" type="presOf" srcId="{4E2E8560-1C6E-47F2-8976-143A8B08E72B}" destId="{FC349449-56F1-441F-BA14-D102461B9F3F}" srcOrd="0" destOrd="0" presId="urn:microsoft.com/office/officeart/2005/8/layout/list1"/>
    <dgm:cxn modelId="{4B557928-5507-4158-89B2-9224E3B5E90C}" type="presOf" srcId="{E4D75C2B-04B1-4DC4-ACEC-B697F20A35A2}" destId="{8B0D281D-4B92-4806-8B7A-B9617C8091BA}" srcOrd="1" destOrd="0" presId="urn:microsoft.com/office/officeart/2005/8/layout/list1"/>
    <dgm:cxn modelId="{F3FE355C-88A6-41D1-85B3-5CF5D365A020}" type="presOf" srcId="{578FA0FB-D931-4140-BEC5-47D334867E9F}" destId="{B0A12E87-EFA2-4353-9DBB-2FECA69703F1}" srcOrd="1" destOrd="0" presId="urn:microsoft.com/office/officeart/2005/8/layout/list1"/>
    <dgm:cxn modelId="{E4E90687-ECFA-4E5D-B412-1D8E14E81A05}" srcId="{9CA41548-E41A-404D-B2EF-A02603D57C47}" destId="{4E2E8560-1C6E-47F2-8976-143A8B08E72B}" srcOrd="1" destOrd="0" parTransId="{F1EBECF8-6FDF-495C-A97F-BD2D52E090B3}" sibTransId="{E3FFE7E4-6BD1-4686-A4DB-E4886B9E6C30}"/>
    <dgm:cxn modelId="{CC55A1D3-6FEE-4BCE-AD14-B5A5ED9FC62C}" type="presOf" srcId="{578FA0FB-D931-4140-BEC5-47D334867E9F}" destId="{CDB0A925-4597-47F5-8D1D-4E86BD26053B}" srcOrd="0" destOrd="0" presId="urn:microsoft.com/office/officeart/2005/8/layout/list1"/>
    <dgm:cxn modelId="{118EDFCD-922F-4710-B183-C92C57F639F0}" type="presParOf" srcId="{3D22DD83-B1EB-403F-80B8-F94C723BF15A}" destId="{856C5BEF-43D7-4773-802E-CF3ACA628D1A}" srcOrd="0" destOrd="0" presId="urn:microsoft.com/office/officeart/2005/8/layout/list1"/>
    <dgm:cxn modelId="{D7FD4DC8-85D9-473A-A493-13415455DB9D}" type="presParOf" srcId="{856C5BEF-43D7-4773-802E-CF3ACA628D1A}" destId="{3DD3FA4B-4B34-4F87-8877-89C5C43E5E3D}" srcOrd="0" destOrd="0" presId="urn:microsoft.com/office/officeart/2005/8/layout/list1"/>
    <dgm:cxn modelId="{5A0A7BBC-7C51-4539-9CF8-825FD2872FBC}" type="presParOf" srcId="{856C5BEF-43D7-4773-802E-CF3ACA628D1A}" destId="{8B0D281D-4B92-4806-8B7A-B9617C8091BA}" srcOrd="1" destOrd="0" presId="urn:microsoft.com/office/officeart/2005/8/layout/list1"/>
    <dgm:cxn modelId="{1C36C2ED-1ECC-4CEA-B846-F274C8914838}" type="presParOf" srcId="{3D22DD83-B1EB-403F-80B8-F94C723BF15A}" destId="{C1046015-05BE-4A51-B00C-E0DA05AA2D5F}" srcOrd="1" destOrd="0" presId="urn:microsoft.com/office/officeart/2005/8/layout/list1"/>
    <dgm:cxn modelId="{9B7C71BB-B3F3-4C70-8393-181C49A6B90A}" type="presParOf" srcId="{3D22DD83-B1EB-403F-80B8-F94C723BF15A}" destId="{DED02D67-F72E-49A7-89DA-BAF9742AD81D}" srcOrd="2" destOrd="0" presId="urn:microsoft.com/office/officeart/2005/8/layout/list1"/>
    <dgm:cxn modelId="{3920BDAC-4AD4-4528-B3E0-7478966436A6}" type="presParOf" srcId="{3D22DD83-B1EB-403F-80B8-F94C723BF15A}" destId="{EB853769-63E4-4441-A982-18989EC7AB47}" srcOrd="3" destOrd="0" presId="urn:microsoft.com/office/officeart/2005/8/layout/list1"/>
    <dgm:cxn modelId="{D840916D-27BC-46B9-AA6E-78B1C71C08A9}" type="presParOf" srcId="{3D22DD83-B1EB-403F-80B8-F94C723BF15A}" destId="{F45B3B06-DBA5-4B86-AC9E-F5D72B193300}" srcOrd="4" destOrd="0" presId="urn:microsoft.com/office/officeart/2005/8/layout/list1"/>
    <dgm:cxn modelId="{491BB66D-1C6E-4651-9460-1F5B5765180D}" type="presParOf" srcId="{F45B3B06-DBA5-4B86-AC9E-F5D72B193300}" destId="{FC349449-56F1-441F-BA14-D102461B9F3F}" srcOrd="0" destOrd="0" presId="urn:microsoft.com/office/officeart/2005/8/layout/list1"/>
    <dgm:cxn modelId="{FE85E619-E9A0-4C6A-83A6-B0F62F9215EF}" type="presParOf" srcId="{F45B3B06-DBA5-4B86-AC9E-F5D72B193300}" destId="{8C353FEB-7CB8-43D8-8395-A1599E6E3AC2}" srcOrd="1" destOrd="0" presId="urn:microsoft.com/office/officeart/2005/8/layout/list1"/>
    <dgm:cxn modelId="{96883E7B-1E3A-469C-891A-561C5066C89A}" type="presParOf" srcId="{3D22DD83-B1EB-403F-80B8-F94C723BF15A}" destId="{23FA0ABA-A3F5-48B0-81EF-474F1E6B5125}" srcOrd="5" destOrd="0" presId="urn:microsoft.com/office/officeart/2005/8/layout/list1"/>
    <dgm:cxn modelId="{071830AB-954F-4221-AE08-FFFE62EAAA6D}" type="presParOf" srcId="{3D22DD83-B1EB-403F-80B8-F94C723BF15A}" destId="{4BB6A9C9-58DB-4AB6-8A10-F2F8A1719484}" srcOrd="6" destOrd="0" presId="urn:microsoft.com/office/officeart/2005/8/layout/list1"/>
    <dgm:cxn modelId="{E0A53CE4-EC86-4EAA-920C-23E207976AB1}" type="presParOf" srcId="{3D22DD83-B1EB-403F-80B8-F94C723BF15A}" destId="{2B8D8782-B692-4FC6-85A0-D00E35A8D56A}" srcOrd="7" destOrd="0" presId="urn:microsoft.com/office/officeart/2005/8/layout/list1"/>
    <dgm:cxn modelId="{3263EA6D-0A61-4D11-AD0D-264F1AE45685}" type="presParOf" srcId="{3D22DD83-B1EB-403F-80B8-F94C723BF15A}" destId="{2069A76C-9E29-46C4-8DC9-CFF285C1270E}" srcOrd="8" destOrd="0" presId="urn:microsoft.com/office/officeart/2005/8/layout/list1"/>
    <dgm:cxn modelId="{0572C62F-8388-4B29-8AFB-8299A7B51160}" type="presParOf" srcId="{2069A76C-9E29-46C4-8DC9-CFF285C1270E}" destId="{CDB0A925-4597-47F5-8D1D-4E86BD26053B}" srcOrd="0" destOrd="0" presId="urn:microsoft.com/office/officeart/2005/8/layout/list1"/>
    <dgm:cxn modelId="{610A6E85-8036-402F-A3D5-60092A3225DE}" type="presParOf" srcId="{2069A76C-9E29-46C4-8DC9-CFF285C1270E}" destId="{B0A12E87-EFA2-4353-9DBB-2FECA69703F1}" srcOrd="1" destOrd="0" presId="urn:microsoft.com/office/officeart/2005/8/layout/list1"/>
    <dgm:cxn modelId="{5AF2E6AD-F6A1-4E4B-BC6A-50675C4CFA13}" type="presParOf" srcId="{3D22DD83-B1EB-403F-80B8-F94C723BF15A}" destId="{D65EAC42-61E7-4A91-824F-DFA24F40B6DC}" srcOrd="9" destOrd="0" presId="urn:microsoft.com/office/officeart/2005/8/layout/list1"/>
    <dgm:cxn modelId="{5CF47EF4-4A1D-4556-BE76-421ACE94B561}" type="presParOf" srcId="{3D22DD83-B1EB-403F-80B8-F94C723BF15A}" destId="{2B9E7881-9638-4937-86B5-C43A4DCEB2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B29D4A-0CD6-4E7B-8824-2FDB3B9EA39B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4BB6CAE-E644-4928-9FD5-F385FE559104}">
      <dgm:prSet phldrT="[Texto]" custT="1"/>
      <dgm:spPr>
        <a:solidFill>
          <a:srgbClr val="BCE5ED"/>
        </a:solidFill>
      </dgm:spPr>
      <dgm:t>
        <a:bodyPr/>
        <a:lstStyle/>
        <a:p>
          <a:r>
            <a:rPr lang="pt-BR" sz="3200" dirty="0" smtClean="0"/>
            <a:t>35 cursos de graduação</a:t>
          </a:r>
          <a:endParaRPr lang="pt-BR" sz="3200" dirty="0"/>
        </a:p>
      </dgm:t>
    </dgm:pt>
    <dgm:pt modelId="{B0135902-51AA-4C8A-ABC8-1834A8F08B65}" type="parTrans" cxnId="{5858AC0F-6107-4F16-972F-C533C0875C5E}">
      <dgm:prSet/>
      <dgm:spPr/>
      <dgm:t>
        <a:bodyPr/>
        <a:lstStyle/>
        <a:p>
          <a:endParaRPr lang="pt-BR"/>
        </a:p>
      </dgm:t>
    </dgm:pt>
    <dgm:pt modelId="{38C33001-98FB-4CC3-8423-AECC3CB0F491}" type="sibTrans" cxnId="{5858AC0F-6107-4F16-972F-C533C0875C5E}">
      <dgm:prSet/>
      <dgm:spPr/>
      <dgm:t>
        <a:bodyPr/>
        <a:lstStyle/>
        <a:p>
          <a:endParaRPr lang="pt-BR"/>
        </a:p>
      </dgm:t>
    </dgm:pt>
    <dgm:pt modelId="{945FE4FA-93B5-4B0A-98F0-B17B1B49AFB5}">
      <dgm:prSet phldrT="[Texto]" custT="1"/>
      <dgm:spPr>
        <a:solidFill>
          <a:srgbClr val="BCE5ED"/>
        </a:solidFill>
      </dgm:spPr>
      <dgm:t>
        <a:bodyPr/>
        <a:lstStyle/>
        <a:p>
          <a:r>
            <a:rPr lang="pt-BR" sz="3200" dirty="0" smtClean="0"/>
            <a:t>5 cursos de mestrado</a:t>
          </a:r>
          <a:endParaRPr lang="pt-BR" sz="3200" dirty="0"/>
        </a:p>
      </dgm:t>
    </dgm:pt>
    <dgm:pt modelId="{FC2D6F57-508D-4355-96F1-D399734D6BA9}" type="parTrans" cxnId="{FF86D489-91D8-4D76-BE71-4F31482BB46C}">
      <dgm:prSet/>
      <dgm:spPr/>
      <dgm:t>
        <a:bodyPr/>
        <a:lstStyle/>
        <a:p>
          <a:endParaRPr lang="pt-BR"/>
        </a:p>
      </dgm:t>
    </dgm:pt>
    <dgm:pt modelId="{89EFCCD5-608D-4D5D-9B63-548F95B68489}" type="sibTrans" cxnId="{FF86D489-91D8-4D76-BE71-4F31482BB46C}">
      <dgm:prSet/>
      <dgm:spPr/>
      <dgm:t>
        <a:bodyPr/>
        <a:lstStyle/>
        <a:p>
          <a:endParaRPr lang="pt-BR"/>
        </a:p>
      </dgm:t>
    </dgm:pt>
    <dgm:pt modelId="{7F06B772-2AD5-4AC1-82C4-75FEECEEC848}">
      <dgm:prSet phldrT="[Texto]" custT="1"/>
      <dgm:spPr>
        <a:solidFill>
          <a:srgbClr val="BCE5ED"/>
        </a:solidFill>
      </dgm:spPr>
      <dgm:t>
        <a:bodyPr/>
        <a:lstStyle/>
        <a:p>
          <a:r>
            <a:rPr lang="pt-BR" sz="3200" dirty="0" smtClean="0"/>
            <a:t>2 cursos de doutorado</a:t>
          </a:r>
          <a:endParaRPr lang="pt-BR" sz="3200" dirty="0"/>
        </a:p>
      </dgm:t>
    </dgm:pt>
    <dgm:pt modelId="{92E31244-959B-415D-9094-C3C3DFCACCB5}" type="parTrans" cxnId="{58073827-DF8C-4A34-A507-9B0F95404F6D}">
      <dgm:prSet/>
      <dgm:spPr/>
      <dgm:t>
        <a:bodyPr/>
        <a:lstStyle/>
        <a:p>
          <a:endParaRPr lang="pt-BR"/>
        </a:p>
      </dgm:t>
    </dgm:pt>
    <dgm:pt modelId="{7DC180F9-9DAE-4B70-9066-681EAB85EB0B}" type="sibTrans" cxnId="{58073827-DF8C-4A34-A507-9B0F95404F6D}">
      <dgm:prSet/>
      <dgm:spPr/>
      <dgm:t>
        <a:bodyPr/>
        <a:lstStyle/>
        <a:p>
          <a:endParaRPr lang="pt-BR"/>
        </a:p>
      </dgm:t>
    </dgm:pt>
    <dgm:pt modelId="{D0C5BA2D-357E-438E-91DA-B15075634CD7}">
      <dgm:prSet phldrT="[Texto]" custT="1"/>
      <dgm:spPr>
        <a:solidFill>
          <a:srgbClr val="BCE5ED"/>
        </a:solidFill>
      </dgm:spPr>
      <dgm:t>
        <a:bodyPr/>
        <a:lstStyle/>
        <a:p>
          <a:r>
            <a:rPr lang="pt-BR" sz="4200" smtClean="0"/>
            <a:t> </a:t>
          </a:r>
          <a:r>
            <a:rPr lang="pt-BR" sz="3200" smtClean="0">
              <a:solidFill>
                <a:schemeClr val="tx1"/>
              </a:solidFill>
            </a:rPr>
            <a:t>7.000</a:t>
          </a:r>
          <a:r>
            <a:rPr lang="pt-BR" sz="3200" smtClean="0"/>
            <a:t> </a:t>
          </a:r>
          <a:r>
            <a:rPr lang="pt-BR" sz="3200" dirty="0" smtClean="0"/>
            <a:t>alunos</a:t>
          </a:r>
          <a:endParaRPr lang="pt-BR" sz="3200" dirty="0"/>
        </a:p>
      </dgm:t>
    </dgm:pt>
    <dgm:pt modelId="{5B4E5A41-A359-4C4A-A1A4-E011D4C4A52F}" type="parTrans" cxnId="{D155980A-38D8-415E-B0C1-3BC4452CD4FC}">
      <dgm:prSet/>
      <dgm:spPr/>
      <dgm:t>
        <a:bodyPr/>
        <a:lstStyle/>
        <a:p>
          <a:endParaRPr lang="pt-BR"/>
        </a:p>
      </dgm:t>
    </dgm:pt>
    <dgm:pt modelId="{A0029386-3EC9-4088-B54C-28E96471D804}" type="sibTrans" cxnId="{D155980A-38D8-415E-B0C1-3BC4452CD4FC}">
      <dgm:prSet/>
      <dgm:spPr/>
      <dgm:t>
        <a:bodyPr/>
        <a:lstStyle/>
        <a:p>
          <a:endParaRPr lang="pt-BR"/>
        </a:p>
      </dgm:t>
    </dgm:pt>
    <dgm:pt modelId="{36AC41CB-B006-4BEF-B3B3-51E3E875AE0F}" type="pres">
      <dgm:prSet presAssocID="{6DB29D4A-0CD6-4E7B-8824-2FDB3B9EA3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287CA94-3A26-40F6-B59C-A20510F5FF3A}" type="pres">
      <dgm:prSet presAssocID="{24BB6CAE-E644-4928-9FD5-F385FE55910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DEE810-4EF7-4995-8D0C-03E21348055B}" type="pres">
      <dgm:prSet presAssocID="{38C33001-98FB-4CC3-8423-AECC3CB0F491}" presName="sibTrans" presStyleCnt="0"/>
      <dgm:spPr/>
    </dgm:pt>
    <dgm:pt modelId="{1FD6D681-0E7A-46D6-B8B5-1B7392D0B812}" type="pres">
      <dgm:prSet presAssocID="{945FE4FA-93B5-4B0A-98F0-B17B1B49AF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462320-3F6E-4429-A59E-5399BB729172}" type="pres">
      <dgm:prSet presAssocID="{89EFCCD5-608D-4D5D-9B63-548F95B68489}" presName="sibTrans" presStyleCnt="0"/>
      <dgm:spPr/>
    </dgm:pt>
    <dgm:pt modelId="{C29C00EF-2C7D-4B02-9508-7F0D88AD2641}" type="pres">
      <dgm:prSet presAssocID="{7F06B772-2AD5-4AC1-82C4-75FEECEEC8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8891A6-D015-4BE5-8873-23CF5B45C48D}" type="pres">
      <dgm:prSet presAssocID="{7DC180F9-9DAE-4B70-9066-681EAB85EB0B}" presName="sibTrans" presStyleCnt="0"/>
      <dgm:spPr/>
    </dgm:pt>
    <dgm:pt modelId="{D332EF51-C7CF-4004-8D01-671B12314264}" type="pres">
      <dgm:prSet presAssocID="{D0C5BA2D-357E-438E-91DA-B15075634C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B1042EA-41B0-4659-A134-9A59C6F2269A}" type="presOf" srcId="{6DB29D4A-0CD6-4E7B-8824-2FDB3B9EA39B}" destId="{36AC41CB-B006-4BEF-B3B3-51E3E875AE0F}" srcOrd="0" destOrd="0" presId="urn:microsoft.com/office/officeart/2005/8/layout/default"/>
    <dgm:cxn modelId="{1402301C-A6B6-4E72-935F-1EFE977058BF}" type="presOf" srcId="{24BB6CAE-E644-4928-9FD5-F385FE559104}" destId="{2287CA94-3A26-40F6-B59C-A20510F5FF3A}" srcOrd="0" destOrd="0" presId="urn:microsoft.com/office/officeart/2005/8/layout/default"/>
    <dgm:cxn modelId="{58073827-DF8C-4A34-A507-9B0F95404F6D}" srcId="{6DB29D4A-0CD6-4E7B-8824-2FDB3B9EA39B}" destId="{7F06B772-2AD5-4AC1-82C4-75FEECEEC848}" srcOrd="2" destOrd="0" parTransId="{92E31244-959B-415D-9094-C3C3DFCACCB5}" sibTransId="{7DC180F9-9DAE-4B70-9066-681EAB85EB0B}"/>
    <dgm:cxn modelId="{5858AC0F-6107-4F16-972F-C533C0875C5E}" srcId="{6DB29D4A-0CD6-4E7B-8824-2FDB3B9EA39B}" destId="{24BB6CAE-E644-4928-9FD5-F385FE559104}" srcOrd="0" destOrd="0" parTransId="{B0135902-51AA-4C8A-ABC8-1834A8F08B65}" sibTransId="{38C33001-98FB-4CC3-8423-AECC3CB0F491}"/>
    <dgm:cxn modelId="{7A72372D-1CED-4EA1-9B50-AE856B17C7EE}" type="presOf" srcId="{7F06B772-2AD5-4AC1-82C4-75FEECEEC848}" destId="{C29C00EF-2C7D-4B02-9508-7F0D88AD2641}" srcOrd="0" destOrd="0" presId="urn:microsoft.com/office/officeart/2005/8/layout/default"/>
    <dgm:cxn modelId="{FF86D489-91D8-4D76-BE71-4F31482BB46C}" srcId="{6DB29D4A-0CD6-4E7B-8824-2FDB3B9EA39B}" destId="{945FE4FA-93B5-4B0A-98F0-B17B1B49AFB5}" srcOrd="1" destOrd="0" parTransId="{FC2D6F57-508D-4355-96F1-D399734D6BA9}" sibTransId="{89EFCCD5-608D-4D5D-9B63-548F95B68489}"/>
    <dgm:cxn modelId="{D155980A-38D8-415E-B0C1-3BC4452CD4FC}" srcId="{6DB29D4A-0CD6-4E7B-8824-2FDB3B9EA39B}" destId="{D0C5BA2D-357E-438E-91DA-B15075634CD7}" srcOrd="3" destOrd="0" parTransId="{5B4E5A41-A359-4C4A-A1A4-E011D4C4A52F}" sibTransId="{A0029386-3EC9-4088-B54C-28E96471D804}"/>
    <dgm:cxn modelId="{9A4A4BF9-98FD-4160-9874-AF0C22A969E4}" type="presOf" srcId="{945FE4FA-93B5-4B0A-98F0-B17B1B49AFB5}" destId="{1FD6D681-0E7A-46D6-B8B5-1B7392D0B812}" srcOrd="0" destOrd="0" presId="urn:microsoft.com/office/officeart/2005/8/layout/default"/>
    <dgm:cxn modelId="{8ECFE6E8-6D85-4542-BE3D-19AA06EA8697}" type="presOf" srcId="{D0C5BA2D-357E-438E-91DA-B15075634CD7}" destId="{D332EF51-C7CF-4004-8D01-671B12314264}" srcOrd="0" destOrd="0" presId="urn:microsoft.com/office/officeart/2005/8/layout/default"/>
    <dgm:cxn modelId="{4D8FEFF1-A409-419B-8DB1-886E7049520A}" type="presParOf" srcId="{36AC41CB-B006-4BEF-B3B3-51E3E875AE0F}" destId="{2287CA94-3A26-40F6-B59C-A20510F5FF3A}" srcOrd="0" destOrd="0" presId="urn:microsoft.com/office/officeart/2005/8/layout/default"/>
    <dgm:cxn modelId="{2369277F-CAEA-43C5-B3FF-72B6B97225D5}" type="presParOf" srcId="{36AC41CB-B006-4BEF-B3B3-51E3E875AE0F}" destId="{ABDEE810-4EF7-4995-8D0C-03E21348055B}" srcOrd="1" destOrd="0" presId="urn:microsoft.com/office/officeart/2005/8/layout/default"/>
    <dgm:cxn modelId="{B6F1F5EB-C7AF-4E3D-A5CF-C71201052C2C}" type="presParOf" srcId="{36AC41CB-B006-4BEF-B3B3-51E3E875AE0F}" destId="{1FD6D681-0E7A-46D6-B8B5-1B7392D0B812}" srcOrd="2" destOrd="0" presId="urn:microsoft.com/office/officeart/2005/8/layout/default"/>
    <dgm:cxn modelId="{A4D2D81E-0B39-4D07-86E1-9DAFB831F3DC}" type="presParOf" srcId="{36AC41CB-B006-4BEF-B3B3-51E3E875AE0F}" destId="{67462320-3F6E-4429-A59E-5399BB729172}" srcOrd="3" destOrd="0" presId="urn:microsoft.com/office/officeart/2005/8/layout/default"/>
    <dgm:cxn modelId="{E1F7379C-815F-4679-BC5C-5C6093D59141}" type="presParOf" srcId="{36AC41CB-B006-4BEF-B3B3-51E3E875AE0F}" destId="{C29C00EF-2C7D-4B02-9508-7F0D88AD2641}" srcOrd="4" destOrd="0" presId="urn:microsoft.com/office/officeart/2005/8/layout/default"/>
    <dgm:cxn modelId="{1E23C09B-FEB4-4253-8EA0-07269DD19826}" type="presParOf" srcId="{36AC41CB-B006-4BEF-B3B3-51E3E875AE0F}" destId="{368891A6-D015-4BE5-8873-23CF5B45C48D}" srcOrd="5" destOrd="0" presId="urn:microsoft.com/office/officeart/2005/8/layout/default"/>
    <dgm:cxn modelId="{178EE720-B785-4378-B720-D93E7E47F2B9}" type="presParOf" srcId="{36AC41CB-B006-4BEF-B3B3-51E3E875AE0F}" destId="{D332EF51-C7CF-4004-8D01-671B1231426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DAEE3-B194-4F7D-8A19-CCC68465AD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04B0859-3CAE-4D05-A732-A3AF735CCAE9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r>
            <a:rPr lang="pt-BR" dirty="0" smtClean="0"/>
            <a:t>2013</a:t>
          </a:r>
          <a:endParaRPr lang="pt-BR" dirty="0"/>
        </a:p>
      </dgm:t>
    </dgm:pt>
    <dgm:pt modelId="{F449E77B-0AD7-4872-A68C-7154BA4E6421}" type="parTrans" cxnId="{0697A175-C224-4CB6-8F20-5ADF50663BD2}">
      <dgm:prSet/>
      <dgm:spPr/>
      <dgm:t>
        <a:bodyPr/>
        <a:lstStyle/>
        <a:p>
          <a:endParaRPr lang="pt-BR"/>
        </a:p>
      </dgm:t>
    </dgm:pt>
    <dgm:pt modelId="{8531B3D1-00A4-4E75-9DD3-22E00553EE26}" type="sibTrans" cxnId="{0697A175-C224-4CB6-8F20-5ADF50663BD2}">
      <dgm:prSet/>
      <dgm:spPr/>
      <dgm:t>
        <a:bodyPr/>
        <a:lstStyle/>
        <a:p>
          <a:endParaRPr lang="pt-BR"/>
        </a:p>
      </dgm:t>
    </dgm:pt>
    <dgm:pt modelId="{0B45044F-315F-42C1-8FE8-04DB35141234}">
      <dgm:prSet phldrT="[Texto]"/>
      <dgm:spPr/>
      <dgm:t>
        <a:bodyPr/>
        <a:lstStyle/>
        <a:p>
          <a:r>
            <a:rPr lang="pt-BR" dirty="0" smtClean="0"/>
            <a:t>Planejamento e implantação de polos</a:t>
          </a:r>
          <a:endParaRPr lang="pt-BR" dirty="0"/>
        </a:p>
      </dgm:t>
    </dgm:pt>
    <dgm:pt modelId="{EEF46C02-9A7B-4699-B4A6-DEEDCF1CA057}" type="sibTrans" cxnId="{F3F30DCD-E170-453C-B3A0-D04B07E07E17}">
      <dgm:prSet/>
      <dgm:spPr/>
      <dgm:t>
        <a:bodyPr/>
        <a:lstStyle/>
        <a:p>
          <a:endParaRPr lang="pt-BR"/>
        </a:p>
      </dgm:t>
    </dgm:pt>
    <dgm:pt modelId="{F0FC167D-8EEB-4C99-AE51-F65E16158069}" type="parTrans" cxnId="{F3F30DCD-E170-453C-B3A0-D04B07E07E17}">
      <dgm:prSet/>
      <dgm:spPr/>
      <dgm:t>
        <a:bodyPr/>
        <a:lstStyle/>
        <a:p>
          <a:endParaRPr lang="pt-BR"/>
        </a:p>
      </dgm:t>
    </dgm:pt>
    <dgm:pt modelId="{B89ACCE3-4A9F-45E6-9BE9-966D50918E4F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r>
            <a:rPr lang="pt-BR" dirty="0" smtClean="0"/>
            <a:t>2014</a:t>
          </a:r>
          <a:endParaRPr lang="pt-BR" dirty="0"/>
        </a:p>
      </dgm:t>
    </dgm:pt>
    <dgm:pt modelId="{42CDB235-5CE5-4E21-8DA7-372874E3C08F}" type="sibTrans" cxnId="{443159FA-EC25-4B17-8BFA-88CB582A5B19}">
      <dgm:prSet/>
      <dgm:spPr/>
      <dgm:t>
        <a:bodyPr/>
        <a:lstStyle/>
        <a:p>
          <a:endParaRPr lang="pt-BR"/>
        </a:p>
      </dgm:t>
    </dgm:pt>
    <dgm:pt modelId="{7228E902-25BE-48A8-9471-FA35B4586D22}" type="parTrans" cxnId="{443159FA-EC25-4B17-8BFA-88CB582A5B19}">
      <dgm:prSet/>
      <dgm:spPr/>
      <dgm:t>
        <a:bodyPr/>
        <a:lstStyle/>
        <a:p>
          <a:endParaRPr lang="pt-BR"/>
        </a:p>
      </dgm:t>
    </dgm:pt>
    <dgm:pt modelId="{E18B936D-DB94-4F90-8247-75F1746305D2}">
      <dgm:prSet phldrT="[Texto]"/>
      <dgm:spPr/>
      <dgm:t>
        <a:bodyPr/>
        <a:lstStyle/>
        <a:p>
          <a:pPr algn="just"/>
          <a:r>
            <a:rPr lang="pt-BR" dirty="0" smtClean="0"/>
            <a:t>Constituição da equipe de credenciamento para EAD</a:t>
          </a:r>
          <a:endParaRPr lang="pt-BR" dirty="0"/>
        </a:p>
      </dgm:t>
    </dgm:pt>
    <dgm:pt modelId="{824F6618-BC58-4F3D-B504-DC47A9ABC878}" type="sibTrans" cxnId="{EE2F82C4-DBF2-48C6-8398-08529D8B0977}">
      <dgm:prSet/>
      <dgm:spPr/>
      <dgm:t>
        <a:bodyPr/>
        <a:lstStyle/>
        <a:p>
          <a:endParaRPr lang="pt-BR"/>
        </a:p>
      </dgm:t>
    </dgm:pt>
    <dgm:pt modelId="{5AE79821-AEB3-424B-8146-C90A53E2325F}" type="parTrans" cxnId="{EE2F82C4-DBF2-48C6-8398-08529D8B0977}">
      <dgm:prSet/>
      <dgm:spPr/>
      <dgm:t>
        <a:bodyPr/>
        <a:lstStyle/>
        <a:p>
          <a:endParaRPr lang="pt-BR"/>
        </a:p>
      </dgm:t>
    </dgm:pt>
    <dgm:pt modelId="{2C3CFEED-92F7-4C3D-A69D-2F79E0545652}">
      <dgm:prSet phldrT="[Texto]"/>
      <dgm:spPr/>
      <dgm:t>
        <a:bodyPr/>
        <a:lstStyle/>
        <a:p>
          <a:pPr algn="just"/>
          <a:r>
            <a:rPr lang="pt-BR" dirty="0" smtClean="0"/>
            <a:t>Constituição da equipe para elaboração do Curso Superior de Tecnologia em Gestão de Recursos Humanos e Pedagogia </a:t>
          </a:r>
          <a:endParaRPr lang="pt-BR" dirty="0"/>
        </a:p>
      </dgm:t>
    </dgm:pt>
    <dgm:pt modelId="{D738E271-2FBC-4247-8549-79CE452084B7}" type="parTrans" cxnId="{390E2AB6-4042-4A87-8D8A-1F4B4170F209}">
      <dgm:prSet/>
      <dgm:spPr/>
      <dgm:t>
        <a:bodyPr/>
        <a:lstStyle/>
        <a:p>
          <a:endParaRPr lang="pt-BR"/>
        </a:p>
      </dgm:t>
    </dgm:pt>
    <dgm:pt modelId="{24A8D3D9-C72A-4950-8784-8EB8FF0AAD11}" type="sibTrans" cxnId="{390E2AB6-4042-4A87-8D8A-1F4B4170F209}">
      <dgm:prSet/>
      <dgm:spPr/>
      <dgm:t>
        <a:bodyPr/>
        <a:lstStyle/>
        <a:p>
          <a:endParaRPr lang="pt-BR"/>
        </a:p>
      </dgm:t>
    </dgm:pt>
    <dgm:pt modelId="{E1FFE876-ED1B-4536-AF2B-53E6FA54E94C}">
      <dgm:prSet phldrT="[Texto]"/>
      <dgm:spPr/>
      <dgm:t>
        <a:bodyPr/>
        <a:lstStyle/>
        <a:p>
          <a:r>
            <a:rPr lang="pt-BR" dirty="0" smtClean="0"/>
            <a:t>Elaboração do curso de Recursos Humanos EAD</a:t>
          </a:r>
          <a:endParaRPr lang="pt-BR" dirty="0"/>
        </a:p>
      </dgm:t>
    </dgm:pt>
    <dgm:pt modelId="{A8A9927C-6388-4E25-9120-5DED2EBA82C4}" type="parTrans" cxnId="{B551BA11-526E-45F5-AAF4-D9DD694DF175}">
      <dgm:prSet/>
      <dgm:spPr/>
      <dgm:t>
        <a:bodyPr/>
        <a:lstStyle/>
        <a:p>
          <a:endParaRPr lang="pt-BR"/>
        </a:p>
      </dgm:t>
    </dgm:pt>
    <dgm:pt modelId="{9778F46D-413F-4ED8-AB20-A3E9F8F481F0}" type="sibTrans" cxnId="{B551BA11-526E-45F5-AAF4-D9DD694DF175}">
      <dgm:prSet/>
      <dgm:spPr/>
      <dgm:t>
        <a:bodyPr/>
        <a:lstStyle/>
        <a:p>
          <a:endParaRPr lang="pt-BR"/>
        </a:p>
      </dgm:t>
    </dgm:pt>
    <dgm:pt modelId="{401D5BDE-7AE5-425E-A7F6-62EFB5945B0D}">
      <dgm:prSet phldrT="[Texto]"/>
      <dgm:spPr/>
      <dgm:t>
        <a:bodyPr/>
        <a:lstStyle/>
        <a:p>
          <a:endParaRPr lang="pt-BR" dirty="0"/>
        </a:p>
      </dgm:t>
    </dgm:pt>
    <dgm:pt modelId="{3ACBC1C2-BD61-4507-9F33-2564A5BCFE76}" type="parTrans" cxnId="{56F096A5-0366-4AD4-AC75-345AE9A77D69}">
      <dgm:prSet/>
      <dgm:spPr/>
      <dgm:t>
        <a:bodyPr/>
        <a:lstStyle/>
        <a:p>
          <a:endParaRPr lang="pt-BR"/>
        </a:p>
      </dgm:t>
    </dgm:pt>
    <dgm:pt modelId="{384E79A4-71E3-4CEA-BAF5-8E14DA4237FC}" type="sibTrans" cxnId="{56F096A5-0366-4AD4-AC75-345AE9A77D69}">
      <dgm:prSet/>
      <dgm:spPr/>
      <dgm:t>
        <a:bodyPr/>
        <a:lstStyle/>
        <a:p>
          <a:endParaRPr lang="pt-BR"/>
        </a:p>
      </dgm:t>
    </dgm:pt>
    <dgm:pt modelId="{B6D7EB66-7320-4579-972B-9B605993B0E1}">
      <dgm:prSet phldrT="[Texto]"/>
      <dgm:spPr/>
      <dgm:t>
        <a:bodyPr/>
        <a:lstStyle/>
        <a:p>
          <a:r>
            <a:rPr lang="pt-BR" dirty="0" smtClean="0"/>
            <a:t>Capacitação de equipes  </a:t>
          </a:r>
          <a:endParaRPr lang="pt-BR" dirty="0"/>
        </a:p>
      </dgm:t>
    </dgm:pt>
    <dgm:pt modelId="{1AB855EB-A027-4D2C-AFB9-18FFFDA53EE4}" type="parTrans" cxnId="{1E79C11C-A0D7-4075-B8AE-0E0F54A63CDE}">
      <dgm:prSet/>
      <dgm:spPr/>
      <dgm:t>
        <a:bodyPr/>
        <a:lstStyle/>
        <a:p>
          <a:endParaRPr lang="pt-BR"/>
        </a:p>
      </dgm:t>
    </dgm:pt>
    <dgm:pt modelId="{DA0699BA-9282-42B3-A636-F92598FEBC2C}" type="sibTrans" cxnId="{1E79C11C-A0D7-4075-B8AE-0E0F54A63CDE}">
      <dgm:prSet/>
      <dgm:spPr/>
      <dgm:t>
        <a:bodyPr/>
        <a:lstStyle/>
        <a:p>
          <a:endParaRPr lang="pt-BR"/>
        </a:p>
      </dgm:t>
    </dgm:pt>
    <dgm:pt modelId="{87C45B0F-8A16-4770-9289-A8BD88779360}" type="pres">
      <dgm:prSet presAssocID="{9B8DAEE3-B194-4F7D-8A19-CCC68465AD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B20B94C-2266-4A49-8817-46175529DC94}" type="pres">
      <dgm:prSet presAssocID="{B04B0859-3CAE-4D05-A732-A3AF735CCAE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F9B8B6-E6FD-45F2-94B6-F1B2A624F39F}" type="pres">
      <dgm:prSet presAssocID="{B04B0859-3CAE-4D05-A732-A3AF735CCAE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8F2B4F-6CB8-4BC9-9244-F261B0064AA3}" type="pres">
      <dgm:prSet presAssocID="{B89ACCE3-4A9F-45E6-9BE9-966D50918E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3E8723-2579-4DAD-9596-60C0179B7FB1}" type="pres">
      <dgm:prSet presAssocID="{B89ACCE3-4A9F-45E6-9BE9-966D50918E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0359FE8-6589-4B5A-9D3F-5FB074A08D06}" type="presOf" srcId="{B04B0859-3CAE-4D05-A732-A3AF735CCAE9}" destId="{CB20B94C-2266-4A49-8817-46175529DC94}" srcOrd="0" destOrd="0" presId="urn:microsoft.com/office/officeart/2005/8/layout/vList2"/>
    <dgm:cxn modelId="{0697A175-C224-4CB6-8F20-5ADF50663BD2}" srcId="{9B8DAEE3-B194-4F7D-8A19-CCC68465AD04}" destId="{B04B0859-3CAE-4D05-A732-A3AF735CCAE9}" srcOrd="0" destOrd="0" parTransId="{F449E77B-0AD7-4872-A68C-7154BA4E6421}" sibTransId="{8531B3D1-00A4-4E75-9DD3-22E00553EE26}"/>
    <dgm:cxn modelId="{56F096A5-0366-4AD4-AC75-345AE9A77D69}" srcId="{B89ACCE3-4A9F-45E6-9BE9-966D50918E4F}" destId="{401D5BDE-7AE5-425E-A7F6-62EFB5945B0D}" srcOrd="3" destOrd="0" parTransId="{3ACBC1C2-BD61-4507-9F33-2564A5BCFE76}" sibTransId="{384E79A4-71E3-4CEA-BAF5-8E14DA4237FC}"/>
    <dgm:cxn modelId="{1E79C11C-A0D7-4075-B8AE-0E0F54A63CDE}" srcId="{B89ACCE3-4A9F-45E6-9BE9-966D50918E4F}" destId="{B6D7EB66-7320-4579-972B-9B605993B0E1}" srcOrd="1" destOrd="0" parTransId="{1AB855EB-A027-4D2C-AFB9-18FFFDA53EE4}" sibTransId="{DA0699BA-9282-42B3-A636-F92598FEBC2C}"/>
    <dgm:cxn modelId="{0FE36375-9255-4AE3-9493-A913D17079C5}" type="presOf" srcId="{401D5BDE-7AE5-425E-A7F6-62EFB5945B0D}" destId="{113E8723-2579-4DAD-9596-60C0179B7FB1}" srcOrd="0" destOrd="3" presId="urn:microsoft.com/office/officeart/2005/8/layout/vList2"/>
    <dgm:cxn modelId="{F3F30DCD-E170-453C-B3A0-D04B07E07E17}" srcId="{B89ACCE3-4A9F-45E6-9BE9-966D50918E4F}" destId="{0B45044F-315F-42C1-8FE8-04DB35141234}" srcOrd="0" destOrd="0" parTransId="{F0FC167D-8EEB-4C99-AE51-F65E16158069}" sibTransId="{EEF46C02-9A7B-4699-B4A6-DEEDCF1CA057}"/>
    <dgm:cxn modelId="{443159FA-EC25-4B17-8BFA-88CB582A5B19}" srcId="{9B8DAEE3-B194-4F7D-8A19-CCC68465AD04}" destId="{B89ACCE3-4A9F-45E6-9BE9-966D50918E4F}" srcOrd="1" destOrd="0" parTransId="{7228E902-25BE-48A8-9471-FA35B4586D22}" sibTransId="{42CDB235-5CE5-4E21-8DA7-372874E3C08F}"/>
    <dgm:cxn modelId="{EE2F82C4-DBF2-48C6-8398-08529D8B0977}" srcId="{B04B0859-3CAE-4D05-A732-A3AF735CCAE9}" destId="{E18B936D-DB94-4F90-8247-75F1746305D2}" srcOrd="0" destOrd="0" parTransId="{5AE79821-AEB3-424B-8146-C90A53E2325F}" sibTransId="{824F6618-BC58-4F3D-B504-DC47A9ABC878}"/>
    <dgm:cxn modelId="{B551BA11-526E-45F5-AAF4-D9DD694DF175}" srcId="{B89ACCE3-4A9F-45E6-9BE9-966D50918E4F}" destId="{E1FFE876-ED1B-4536-AF2B-53E6FA54E94C}" srcOrd="2" destOrd="0" parTransId="{A8A9927C-6388-4E25-9120-5DED2EBA82C4}" sibTransId="{9778F46D-413F-4ED8-AB20-A3E9F8F481F0}"/>
    <dgm:cxn modelId="{74246BD0-FE9F-4501-B3E4-A1C8FD2D9A0E}" type="presOf" srcId="{B89ACCE3-4A9F-45E6-9BE9-966D50918E4F}" destId="{138F2B4F-6CB8-4BC9-9244-F261B0064AA3}" srcOrd="0" destOrd="0" presId="urn:microsoft.com/office/officeart/2005/8/layout/vList2"/>
    <dgm:cxn modelId="{31A6F8D1-C7A2-4F85-93DB-A9BA64D47000}" type="presOf" srcId="{E1FFE876-ED1B-4536-AF2B-53E6FA54E94C}" destId="{113E8723-2579-4DAD-9596-60C0179B7FB1}" srcOrd="0" destOrd="2" presId="urn:microsoft.com/office/officeart/2005/8/layout/vList2"/>
    <dgm:cxn modelId="{592BAC60-6831-405D-B1CC-37BABAB2672D}" type="presOf" srcId="{0B45044F-315F-42C1-8FE8-04DB35141234}" destId="{113E8723-2579-4DAD-9596-60C0179B7FB1}" srcOrd="0" destOrd="0" presId="urn:microsoft.com/office/officeart/2005/8/layout/vList2"/>
    <dgm:cxn modelId="{062CBB3C-052A-402C-8EEA-AEF2839DC370}" type="presOf" srcId="{2C3CFEED-92F7-4C3D-A69D-2F79E0545652}" destId="{D4F9B8B6-E6FD-45F2-94B6-F1B2A624F39F}" srcOrd="0" destOrd="1" presId="urn:microsoft.com/office/officeart/2005/8/layout/vList2"/>
    <dgm:cxn modelId="{A18112EF-8B90-46FF-B04D-77AB5D72B066}" type="presOf" srcId="{B6D7EB66-7320-4579-972B-9B605993B0E1}" destId="{113E8723-2579-4DAD-9596-60C0179B7FB1}" srcOrd="0" destOrd="1" presId="urn:microsoft.com/office/officeart/2005/8/layout/vList2"/>
    <dgm:cxn modelId="{DC99BC61-8EB7-4BBC-9449-F34467AF9477}" type="presOf" srcId="{9B8DAEE3-B194-4F7D-8A19-CCC68465AD04}" destId="{87C45B0F-8A16-4770-9289-A8BD88779360}" srcOrd="0" destOrd="0" presId="urn:microsoft.com/office/officeart/2005/8/layout/vList2"/>
    <dgm:cxn modelId="{F338261A-D186-4243-8607-C6E004856EFF}" type="presOf" srcId="{E18B936D-DB94-4F90-8247-75F1746305D2}" destId="{D4F9B8B6-E6FD-45F2-94B6-F1B2A624F39F}" srcOrd="0" destOrd="0" presId="urn:microsoft.com/office/officeart/2005/8/layout/vList2"/>
    <dgm:cxn modelId="{390E2AB6-4042-4A87-8D8A-1F4B4170F209}" srcId="{B04B0859-3CAE-4D05-A732-A3AF735CCAE9}" destId="{2C3CFEED-92F7-4C3D-A69D-2F79E0545652}" srcOrd="1" destOrd="0" parTransId="{D738E271-2FBC-4247-8549-79CE452084B7}" sibTransId="{24A8D3D9-C72A-4950-8784-8EB8FF0AAD11}"/>
    <dgm:cxn modelId="{31BE9C04-56F3-4E55-83A8-84B10FD8333F}" type="presParOf" srcId="{87C45B0F-8A16-4770-9289-A8BD88779360}" destId="{CB20B94C-2266-4A49-8817-46175529DC94}" srcOrd="0" destOrd="0" presId="urn:microsoft.com/office/officeart/2005/8/layout/vList2"/>
    <dgm:cxn modelId="{FC854D5D-1F46-49F3-9C9E-AEF844ECCD76}" type="presParOf" srcId="{87C45B0F-8A16-4770-9289-A8BD88779360}" destId="{D4F9B8B6-E6FD-45F2-94B6-F1B2A624F39F}" srcOrd="1" destOrd="0" presId="urn:microsoft.com/office/officeart/2005/8/layout/vList2"/>
    <dgm:cxn modelId="{10A788D9-2C7B-4A75-AB57-11D4C0E27121}" type="presParOf" srcId="{87C45B0F-8A16-4770-9289-A8BD88779360}" destId="{138F2B4F-6CB8-4BC9-9244-F261B0064AA3}" srcOrd="2" destOrd="0" presId="urn:microsoft.com/office/officeart/2005/8/layout/vList2"/>
    <dgm:cxn modelId="{EA36D6E1-799C-4A93-986B-30995ADB0AAA}" type="presParOf" srcId="{87C45B0F-8A16-4770-9289-A8BD88779360}" destId="{113E8723-2579-4DAD-9596-60C0179B7F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8DAEE3-B194-4F7D-8A19-CCC68465AD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04B0859-3CAE-4D05-A732-A3AF735CCAE9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r>
            <a:rPr lang="pt-BR" dirty="0" smtClean="0"/>
            <a:t>2015</a:t>
          </a:r>
          <a:endParaRPr lang="pt-BR" dirty="0"/>
        </a:p>
      </dgm:t>
    </dgm:pt>
    <dgm:pt modelId="{F449E77B-0AD7-4872-A68C-7154BA4E6421}" type="parTrans" cxnId="{0697A175-C224-4CB6-8F20-5ADF50663BD2}">
      <dgm:prSet/>
      <dgm:spPr/>
      <dgm:t>
        <a:bodyPr/>
        <a:lstStyle/>
        <a:p>
          <a:endParaRPr lang="pt-BR"/>
        </a:p>
      </dgm:t>
    </dgm:pt>
    <dgm:pt modelId="{8531B3D1-00A4-4E75-9DD3-22E00553EE26}" type="sibTrans" cxnId="{0697A175-C224-4CB6-8F20-5ADF50663BD2}">
      <dgm:prSet/>
      <dgm:spPr/>
      <dgm:t>
        <a:bodyPr/>
        <a:lstStyle/>
        <a:p>
          <a:endParaRPr lang="pt-BR"/>
        </a:p>
      </dgm:t>
    </dgm:pt>
    <dgm:pt modelId="{E18B936D-DB94-4F90-8247-75F1746305D2}">
      <dgm:prSet phldrT="[Texto]"/>
      <dgm:spPr/>
      <dgm:t>
        <a:bodyPr/>
        <a:lstStyle/>
        <a:p>
          <a:pPr algn="just"/>
          <a:r>
            <a:rPr lang="pt-BR" dirty="0" smtClean="0"/>
            <a:t>Avaliação do polo de Bagé</a:t>
          </a:r>
          <a:endParaRPr lang="pt-BR" dirty="0"/>
        </a:p>
      </dgm:t>
    </dgm:pt>
    <dgm:pt modelId="{824F6618-BC58-4F3D-B504-DC47A9ABC878}" type="sibTrans" cxnId="{EE2F82C4-DBF2-48C6-8398-08529D8B0977}">
      <dgm:prSet/>
      <dgm:spPr/>
      <dgm:t>
        <a:bodyPr/>
        <a:lstStyle/>
        <a:p>
          <a:endParaRPr lang="pt-BR"/>
        </a:p>
      </dgm:t>
    </dgm:pt>
    <dgm:pt modelId="{5AE79821-AEB3-424B-8146-C90A53E2325F}" type="parTrans" cxnId="{EE2F82C4-DBF2-48C6-8398-08529D8B0977}">
      <dgm:prSet/>
      <dgm:spPr/>
      <dgm:t>
        <a:bodyPr/>
        <a:lstStyle/>
        <a:p>
          <a:endParaRPr lang="pt-BR"/>
        </a:p>
      </dgm:t>
    </dgm:pt>
    <dgm:pt modelId="{401D5BDE-7AE5-425E-A7F6-62EFB5945B0D}">
      <dgm:prSet phldrT="[Texto]"/>
      <dgm:spPr/>
      <dgm:t>
        <a:bodyPr/>
        <a:lstStyle/>
        <a:p>
          <a:pPr algn="l"/>
          <a:endParaRPr lang="pt-BR" dirty="0"/>
        </a:p>
      </dgm:t>
    </dgm:pt>
    <dgm:pt modelId="{3ACBC1C2-BD61-4507-9F33-2564A5BCFE76}" type="parTrans" cxnId="{56F096A5-0366-4AD4-AC75-345AE9A77D69}">
      <dgm:prSet/>
      <dgm:spPr/>
      <dgm:t>
        <a:bodyPr/>
        <a:lstStyle/>
        <a:p>
          <a:endParaRPr lang="pt-BR"/>
        </a:p>
      </dgm:t>
    </dgm:pt>
    <dgm:pt modelId="{384E79A4-71E3-4CEA-BAF5-8E14DA4237FC}" type="sibTrans" cxnId="{56F096A5-0366-4AD4-AC75-345AE9A77D69}">
      <dgm:prSet/>
      <dgm:spPr/>
      <dgm:t>
        <a:bodyPr/>
        <a:lstStyle/>
        <a:p>
          <a:endParaRPr lang="pt-BR"/>
        </a:p>
      </dgm:t>
    </dgm:pt>
    <dgm:pt modelId="{0B45044F-315F-42C1-8FE8-04DB35141234}">
      <dgm:prSet phldrT="[Texto]"/>
      <dgm:spPr/>
      <dgm:t>
        <a:bodyPr/>
        <a:lstStyle/>
        <a:p>
          <a:pPr algn="just"/>
          <a:r>
            <a:rPr lang="pt-BR" dirty="0" smtClean="0"/>
            <a:t>Avaliação dos polos de Guaíra/PR, Dourados/MS, Pelotas/RS, Santa Maria/RS, Cruz Alta/RS, Canguçu/RS e Centro Universitário Franciscano (Sede).  </a:t>
          </a:r>
          <a:endParaRPr lang="pt-BR" dirty="0"/>
        </a:p>
      </dgm:t>
    </dgm:pt>
    <dgm:pt modelId="{EEF46C02-9A7B-4699-B4A6-DEEDCF1CA057}" type="sibTrans" cxnId="{F3F30DCD-E170-453C-B3A0-D04B07E07E17}">
      <dgm:prSet/>
      <dgm:spPr/>
      <dgm:t>
        <a:bodyPr/>
        <a:lstStyle/>
        <a:p>
          <a:endParaRPr lang="pt-BR"/>
        </a:p>
      </dgm:t>
    </dgm:pt>
    <dgm:pt modelId="{F0FC167D-8EEB-4C99-AE51-F65E16158069}" type="parTrans" cxnId="{F3F30DCD-E170-453C-B3A0-D04B07E07E17}">
      <dgm:prSet/>
      <dgm:spPr/>
      <dgm:t>
        <a:bodyPr/>
        <a:lstStyle/>
        <a:p>
          <a:endParaRPr lang="pt-BR"/>
        </a:p>
      </dgm:t>
    </dgm:pt>
    <dgm:pt modelId="{B89ACCE3-4A9F-45E6-9BE9-966D50918E4F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r>
            <a:rPr lang="pt-BR" dirty="0" smtClean="0"/>
            <a:t>2016</a:t>
          </a:r>
          <a:endParaRPr lang="pt-BR" dirty="0"/>
        </a:p>
      </dgm:t>
    </dgm:pt>
    <dgm:pt modelId="{42CDB235-5CE5-4E21-8DA7-372874E3C08F}" type="sibTrans" cxnId="{443159FA-EC25-4B17-8BFA-88CB582A5B19}">
      <dgm:prSet/>
      <dgm:spPr/>
      <dgm:t>
        <a:bodyPr/>
        <a:lstStyle/>
        <a:p>
          <a:endParaRPr lang="pt-BR"/>
        </a:p>
      </dgm:t>
    </dgm:pt>
    <dgm:pt modelId="{7228E902-25BE-48A8-9471-FA35B4586D22}" type="parTrans" cxnId="{443159FA-EC25-4B17-8BFA-88CB582A5B19}">
      <dgm:prSet/>
      <dgm:spPr/>
      <dgm:t>
        <a:bodyPr/>
        <a:lstStyle/>
        <a:p>
          <a:endParaRPr lang="pt-BR"/>
        </a:p>
      </dgm:t>
    </dgm:pt>
    <dgm:pt modelId="{5F950312-9702-44C6-AC4D-00CC3A6A0471}">
      <dgm:prSet phldrT="[Texto]"/>
      <dgm:spPr/>
      <dgm:t>
        <a:bodyPr/>
        <a:lstStyle/>
        <a:p>
          <a:pPr algn="just"/>
          <a:r>
            <a:rPr lang="pt-BR" dirty="0" smtClean="0"/>
            <a:t>Avaliação do curso de Recursos Humanos EAD </a:t>
          </a:r>
          <a:endParaRPr lang="pt-BR" dirty="0"/>
        </a:p>
      </dgm:t>
    </dgm:pt>
    <dgm:pt modelId="{95E6C328-B160-465D-A338-FF930A57A286}" type="parTrans" cxnId="{582287AD-7984-4886-81AF-2E5A8D06D34D}">
      <dgm:prSet/>
      <dgm:spPr/>
      <dgm:t>
        <a:bodyPr/>
        <a:lstStyle/>
        <a:p>
          <a:endParaRPr lang="pt-BR"/>
        </a:p>
      </dgm:t>
    </dgm:pt>
    <dgm:pt modelId="{4A87EFDE-094A-4A5E-A30F-65FAFE9DA011}" type="sibTrans" cxnId="{582287AD-7984-4886-81AF-2E5A8D06D34D}">
      <dgm:prSet/>
      <dgm:spPr/>
      <dgm:t>
        <a:bodyPr/>
        <a:lstStyle/>
        <a:p>
          <a:endParaRPr lang="pt-BR"/>
        </a:p>
      </dgm:t>
    </dgm:pt>
    <dgm:pt modelId="{87C45B0F-8A16-4770-9289-A8BD88779360}" type="pres">
      <dgm:prSet presAssocID="{9B8DAEE3-B194-4F7D-8A19-CCC68465AD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B20B94C-2266-4A49-8817-46175529DC94}" type="pres">
      <dgm:prSet presAssocID="{B04B0859-3CAE-4D05-A732-A3AF735CCAE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F9B8B6-E6FD-45F2-94B6-F1B2A624F39F}" type="pres">
      <dgm:prSet presAssocID="{B04B0859-3CAE-4D05-A732-A3AF735CCAE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8F2B4F-6CB8-4BC9-9244-F261B0064AA3}" type="pres">
      <dgm:prSet presAssocID="{B89ACCE3-4A9F-45E6-9BE9-966D50918E4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3E8723-2579-4DAD-9596-60C0179B7FB1}" type="pres">
      <dgm:prSet presAssocID="{B89ACCE3-4A9F-45E6-9BE9-966D50918E4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E2F82C4-DBF2-48C6-8398-08529D8B0977}" srcId="{B04B0859-3CAE-4D05-A732-A3AF735CCAE9}" destId="{E18B936D-DB94-4F90-8247-75F1746305D2}" srcOrd="0" destOrd="0" parTransId="{5AE79821-AEB3-424B-8146-C90A53E2325F}" sibTransId="{824F6618-BC58-4F3D-B504-DC47A9ABC878}"/>
    <dgm:cxn modelId="{56F096A5-0366-4AD4-AC75-345AE9A77D69}" srcId="{B89ACCE3-4A9F-45E6-9BE9-966D50918E4F}" destId="{401D5BDE-7AE5-425E-A7F6-62EFB5945B0D}" srcOrd="1" destOrd="0" parTransId="{3ACBC1C2-BD61-4507-9F33-2564A5BCFE76}" sibTransId="{384E79A4-71E3-4CEA-BAF5-8E14DA4237FC}"/>
    <dgm:cxn modelId="{49A92B68-1CF6-46ED-B688-78710D04ACFA}" type="presOf" srcId="{5F950312-9702-44C6-AC4D-00CC3A6A0471}" destId="{D4F9B8B6-E6FD-45F2-94B6-F1B2A624F39F}" srcOrd="0" destOrd="1" presId="urn:microsoft.com/office/officeart/2005/8/layout/vList2"/>
    <dgm:cxn modelId="{443159FA-EC25-4B17-8BFA-88CB582A5B19}" srcId="{9B8DAEE3-B194-4F7D-8A19-CCC68465AD04}" destId="{B89ACCE3-4A9F-45E6-9BE9-966D50918E4F}" srcOrd="1" destOrd="0" parTransId="{7228E902-25BE-48A8-9471-FA35B4586D22}" sibTransId="{42CDB235-5CE5-4E21-8DA7-372874E3C08F}"/>
    <dgm:cxn modelId="{2036FFE2-ED3B-49D9-91C3-B99ED6313D79}" type="presOf" srcId="{9B8DAEE3-B194-4F7D-8A19-CCC68465AD04}" destId="{87C45B0F-8A16-4770-9289-A8BD88779360}" srcOrd="0" destOrd="0" presId="urn:microsoft.com/office/officeart/2005/8/layout/vList2"/>
    <dgm:cxn modelId="{0697A175-C224-4CB6-8F20-5ADF50663BD2}" srcId="{9B8DAEE3-B194-4F7D-8A19-CCC68465AD04}" destId="{B04B0859-3CAE-4D05-A732-A3AF735CCAE9}" srcOrd="0" destOrd="0" parTransId="{F449E77B-0AD7-4872-A68C-7154BA4E6421}" sibTransId="{8531B3D1-00A4-4E75-9DD3-22E00553EE26}"/>
    <dgm:cxn modelId="{D1390EFE-E49C-400F-83A7-D11108B79413}" type="presOf" srcId="{E18B936D-DB94-4F90-8247-75F1746305D2}" destId="{D4F9B8B6-E6FD-45F2-94B6-F1B2A624F39F}" srcOrd="0" destOrd="0" presId="urn:microsoft.com/office/officeart/2005/8/layout/vList2"/>
    <dgm:cxn modelId="{582287AD-7984-4886-81AF-2E5A8D06D34D}" srcId="{B04B0859-3CAE-4D05-A732-A3AF735CCAE9}" destId="{5F950312-9702-44C6-AC4D-00CC3A6A0471}" srcOrd="1" destOrd="0" parTransId="{95E6C328-B160-465D-A338-FF930A57A286}" sibTransId="{4A87EFDE-094A-4A5E-A30F-65FAFE9DA011}"/>
    <dgm:cxn modelId="{B302572D-A412-4A04-B7AB-EBA76C2295B2}" type="presOf" srcId="{B04B0859-3CAE-4D05-A732-A3AF735CCAE9}" destId="{CB20B94C-2266-4A49-8817-46175529DC94}" srcOrd="0" destOrd="0" presId="urn:microsoft.com/office/officeart/2005/8/layout/vList2"/>
    <dgm:cxn modelId="{F68F8843-769B-43EF-9790-66A8F19F0E8F}" type="presOf" srcId="{0B45044F-315F-42C1-8FE8-04DB35141234}" destId="{113E8723-2579-4DAD-9596-60C0179B7FB1}" srcOrd="0" destOrd="0" presId="urn:microsoft.com/office/officeart/2005/8/layout/vList2"/>
    <dgm:cxn modelId="{9F71E0B9-A2E6-4137-9CB4-4FC0B16A7956}" type="presOf" srcId="{401D5BDE-7AE5-425E-A7F6-62EFB5945B0D}" destId="{113E8723-2579-4DAD-9596-60C0179B7FB1}" srcOrd="0" destOrd="1" presId="urn:microsoft.com/office/officeart/2005/8/layout/vList2"/>
    <dgm:cxn modelId="{F3F30DCD-E170-453C-B3A0-D04B07E07E17}" srcId="{B89ACCE3-4A9F-45E6-9BE9-966D50918E4F}" destId="{0B45044F-315F-42C1-8FE8-04DB35141234}" srcOrd="0" destOrd="0" parTransId="{F0FC167D-8EEB-4C99-AE51-F65E16158069}" sibTransId="{EEF46C02-9A7B-4699-B4A6-DEEDCF1CA057}"/>
    <dgm:cxn modelId="{5101D7D4-3716-498A-89C7-6F2B1D22C78F}" type="presOf" srcId="{B89ACCE3-4A9F-45E6-9BE9-966D50918E4F}" destId="{138F2B4F-6CB8-4BC9-9244-F261B0064AA3}" srcOrd="0" destOrd="0" presId="urn:microsoft.com/office/officeart/2005/8/layout/vList2"/>
    <dgm:cxn modelId="{B688A089-833D-42F6-A7B4-D66957B822A1}" type="presParOf" srcId="{87C45B0F-8A16-4770-9289-A8BD88779360}" destId="{CB20B94C-2266-4A49-8817-46175529DC94}" srcOrd="0" destOrd="0" presId="urn:microsoft.com/office/officeart/2005/8/layout/vList2"/>
    <dgm:cxn modelId="{8D3D249A-54BD-42AA-82DF-EC6B31D950CA}" type="presParOf" srcId="{87C45B0F-8A16-4770-9289-A8BD88779360}" destId="{D4F9B8B6-E6FD-45F2-94B6-F1B2A624F39F}" srcOrd="1" destOrd="0" presId="urn:microsoft.com/office/officeart/2005/8/layout/vList2"/>
    <dgm:cxn modelId="{2D2FC530-746E-4DC2-9995-DDCB1DE221F6}" type="presParOf" srcId="{87C45B0F-8A16-4770-9289-A8BD88779360}" destId="{138F2B4F-6CB8-4BC9-9244-F261B0064AA3}" srcOrd="2" destOrd="0" presId="urn:microsoft.com/office/officeart/2005/8/layout/vList2"/>
    <dgm:cxn modelId="{2379928F-701E-478D-BFA7-74C10FD1AA7F}" type="presParOf" srcId="{87C45B0F-8A16-4770-9289-A8BD88779360}" destId="{113E8723-2579-4DAD-9596-60C0179B7F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8DAEE3-B194-4F7D-8A19-CCC68465AD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04B0859-3CAE-4D05-A732-A3AF735CCAE9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BCE5ED"/>
        </a:solidFill>
      </dgm:spPr>
      <dgm:t>
        <a:bodyPr/>
        <a:lstStyle/>
        <a:p>
          <a:r>
            <a:rPr lang="pt-BR" sz="3200" dirty="0" smtClean="0"/>
            <a:t>2017</a:t>
          </a:r>
          <a:endParaRPr lang="pt-BR" sz="3200" dirty="0"/>
        </a:p>
      </dgm:t>
    </dgm:pt>
    <dgm:pt modelId="{F449E77B-0AD7-4872-A68C-7154BA4E6421}" type="parTrans" cxnId="{0697A175-C224-4CB6-8F20-5ADF50663BD2}">
      <dgm:prSet/>
      <dgm:spPr/>
      <dgm:t>
        <a:bodyPr/>
        <a:lstStyle/>
        <a:p>
          <a:endParaRPr lang="pt-BR"/>
        </a:p>
      </dgm:t>
    </dgm:pt>
    <dgm:pt modelId="{8531B3D1-00A4-4E75-9DD3-22E00553EE26}" type="sibTrans" cxnId="{0697A175-C224-4CB6-8F20-5ADF50663BD2}">
      <dgm:prSet/>
      <dgm:spPr/>
      <dgm:t>
        <a:bodyPr/>
        <a:lstStyle/>
        <a:p>
          <a:endParaRPr lang="pt-BR"/>
        </a:p>
      </dgm:t>
    </dgm:pt>
    <dgm:pt modelId="{E18B936D-DB94-4F90-8247-75F1746305D2}">
      <dgm:prSet phldrT="[Texto]" custT="1"/>
      <dgm:spPr/>
      <dgm:t>
        <a:bodyPr/>
        <a:lstStyle/>
        <a:p>
          <a:pPr algn="just"/>
          <a:r>
            <a:rPr lang="pt-BR" sz="2500" dirty="0" smtClean="0"/>
            <a:t>Avaliação do polo de Brasília/DF</a:t>
          </a:r>
          <a:endParaRPr lang="pt-BR" sz="2500" dirty="0"/>
        </a:p>
      </dgm:t>
    </dgm:pt>
    <dgm:pt modelId="{824F6618-BC58-4F3D-B504-DC47A9ABC878}" type="sibTrans" cxnId="{EE2F82C4-DBF2-48C6-8398-08529D8B0977}">
      <dgm:prSet/>
      <dgm:spPr/>
      <dgm:t>
        <a:bodyPr/>
        <a:lstStyle/>
        <a:p>
          <a:endParaRPr lang="pt-BR"/>
        </a:p>
      </dgm:t>
    </dgm:pt>
    <dgm:pt modelId="{5AE79821-AEB3-424B-8146-C90A53E2325F}" type="parTrans" cxnId="{EE2F82C4-DBF2-48C6-8398-08529D8B0977}">
      <dgm:prSet/>
      <dgm:spPr/>
      <dgm:t>
        <a:bodyPr/>
        <a:lstStyle/>
        <a:p>
          <a:endParaRPr lang="pt-BR"/>
        </a:p>
      </dgm:t>
    </dgm:pt>
    <dgm:pt modelId="{566EAAC0-2827-478D-8D24-9E9EC0844795}">
      <dgm:prSet phldrT="[Texto]" custT="1"/>
      <dgm:spPr/>
      <dgm:t>
        <a:bodyPr/>
        <a:lstStyle/>
        <a:p>
          <a:pPr algn="just"/>
          <a:r>
            <a:rPr lang="pt-BR" sz="2500" dirty="0" smtClean="0"/>
            <a:t>Aguarda finalização do credenciamento em EAD</a:t>
          </a:r>
          <a:endParaRPr lang="pt-BR" sz="2500" dirty="0"/>
        </a:p>
      </dgm:t>
    </dgm:pt>
    <dgm:pt modelId="{3D03E529-1D1F-45F0-8FA6-68ECCF4D5E8E}" type="parTrans" cxnId="{87A2E682-3037-4AE9-A4F4-5DFCB05284FA}">
      <dgm:prSet/>
      <dgm:spPr/>
      <dgm:t>
        <a:bodyPr/>
        <a:lstStyle/>
        <a:p>
          <a:endParaRPr lang="pt-BR"/>
        </a:p>
      </dgm:t>
    </dgm:pt>
    <dgm:pt modelId="{0C071485-D0E9-4444-B296-DE64F2EFB2D7}" type="sibTrans" cxnId="{87A2E682-3037-4AE9-A4F4-5DFCB05284FA}">
      <dgm:prSet/>
      <dgm:spPr/>
      <dgm:t>
        <a:bodyPr/>
        <a:lstStyle/>
        <a:p>
          <a:endParaRPr lang="pt-BR"/>
        </a:p>
      </dgm:t>
    </dgm:pt>
    <dgm:pt modelId="{87C45B0F-8A16-4770-9289-A8BD88779360}" type="pres">
      <dgm:prSet presAssocID="{9B8DAEE3-B194-4F7D-8A19-CCC68465AD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B20B94C-2266-4A49-8817-46175529DC94}" type="pres">
      <dgm:prSet presAssocID="{B04B0859-3CAE-4D05-A732-A3AF735CCAE9}" presName="parentText" presStyleLbl="node1" presStyleIdx="0" presStyleCnt="1" custScaleY="52068" custLinFactNeighborY="-6579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F9B8B6-E6FD-45F2-94B6-F1B2A624F39F}" type="pres">
      <dgm:prSet presAssocID="{B04B0859-3CAE-4D05-A732-A3AF735CCAE9}" presName="childText" presStyleLbl="revTx" presStyleIdx="0" presStyleCnt="1" custLinFactNeighborY="-3452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13E5373-D763-45A7-9789-43A5A78892A0}" type="presOf" srcId="{566EAAC0-2827-478D-8D24-9E9EC0844795}" destId="{D4F9B8B6-E6FD-45F2-94B6-F1B2A624F39F}" srcOrd="0" destOrd="1" presId="urn:microsoft.com/office/officeart/2005/8/layout/vList2"/>
    <dgm:cxn modelId="{87A2E682-3037-4AE9-A4F4-5DFCB05284FA}" srcId="{B04B0859-3CAE-4D05-A732-A3AF735CCAE9}" destId="{566EAAC0-2827-478D-8D24-9E9EC0844795}" srcOrd="1" destOrd="0" parTransId="{3D03E529-1D1F-45F0-8FA6-68ECCF4D5E8E}" sibTransId="{0C071485-D0E9-4444-B296-DE64F2EFB2D7}"/>
    <dgm:cxn modelId="{5411A8D8-E5EF-494C-905E-775A52D40D81}" type="presOf" srcId="{B04B0859-3CAE-4D05-A732-A3AF735CCAE9}" destId="{CB20B94C-2266-4A49-8817-46175529DC94}" srcOrd="0" destOrd="0" presId="urn:microsoft.com/office/officeart/2005/8/layout/vList2"/>
    <dgm:cxn modelId="{0697A175-C224-4CB6-8F20-5ADF50663BD2}" srcId="{9B8DAEE3-B194-4F7D-8A19-CCC68465AD04}" destId="{B04B0859-3CAE-4D05-A732-A3AF735CCAE9}" srcOrd="0" destOrd="0" parTransId="{F449E77B-0AD7-4872-A68C-7154BA4E6421}" sibTransId="{8531B3D1-00A4-4E75-9DD3-22E00553EE26}"/>
    <dgm:cxn modelId="{0B0F5740-F24E-4B1A-AF4C-B82D915598BA}" type="presOf" srcId="{E18B936D-DB94-4F90-8247-75F1746305D2}" destId="{D4F9B8B6-E6FD-45F2-94B6-F1B2A624F39F}" srcOrd="0" destOrd="0" presId="urn:microsoft.com/office/officeart/2005/8/layout/vList2"/>
    <dgm:cxn modelId="{EE2F82C4-DBF2-48C6-8398-08529D8B0977}" srcId="{B04B0859-3CAE-4D05-A732-A3AF735CCAE9}" destId="{E18B936D-DB94-4F90-8247-75F1746305D2}" srcOrd="0" destOrd="0" parTransId="{5AE79821-AEB3-424B-8146-C90A53E2325F}" sibTransId="{824F6618-BC58-4F3D-B504-DC47A9ABC878}"/>
    <dgm:cxn modelId="{4C3DAD91-D8C2-4EEA-BF16-EB2C6087ADA8}" type="presOf" srcId="{9B8DAEE3-B194-4F7D-8A19-CCC68465AD04}" destId="{87C45B0F-8A16-4770-9289-A8BD88779360}" srcOrd="0" destOrd="0" presId="urn:microsoft.com/office/officeart/2005/8/layout/vList2"/>
    <dgm:cxn modelId="{09980575-6149-48C3-923F-F9BF071C1BA5}" type="presParOf" srcId="{87C45B0F-8A16-4770-9289-A8BD88779360}" destId="{CB20B94C-2266-4A49-8817-46175529DC94}" srcOrd="0" destOrd="0" presId="urn:microsoft.com/office/officeart/2005/8/layout/vList2"/>
    <dgm:cxn modelId="{D34D510A-AE1F-4F61-ADB5-FE592C572B86}" type="presParOf" srcId="{87C45B0F-8A16-4770-9289-A8BD88779360}" destId="{D4F9B8B6-E6FD-45F2-94B6-F1B2A624F39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F067B4-3547-40D6-8C25-8D4FFF1120E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FAD1242-A077-41AC-9579-F947CEAF5BC2}">
      <dgm:prSet phldrT="[Texto]"/>
      <dgm:spPr>
        <a:solidFill>
          <a:srgbClr val="99D8E7"/>
        </a:solidFill>
      </dgm:spPr>
      <dgm:t>
        <a:bodyPr/>
        <a:lstStyle/>
        <a:p>
          <a:r>
            <a:rPr lang="pt-BR" dirty="0" smtClean="0"/>
            <a:t>Gestão do credenciamento EAD</a:t>
          </a:r>
          <a:endParaRPr lang="pt-BR" dirty="0"/>
        </a:p>
      </dgm:t>
    </dgm:pt>
    <dgm:pt modelId="{912E2833-4016-4129-B0C5-29C6E59682F0}" type="parTrans" cxnId="{445FB833-12F4-4CB9-BDF8-70030D8B6187}">
      <dgm:prSet/>
      <dgm:spPr/>
      <dgm:t>
        <a:bodyPr/>
        <a:lstStyle/>
        <a:p>
          <a:endParaRPr lang="pt-BR"/>
        </a:p>
      </dgm:t>
    </dgm:pt>
    <dgm:pt modelId="{6CD1A0D0-E282-4E6C-8B98-8A896079142C}" type="sibTrans" cxnId="{445FB833-12F4-4CB9-BDF8-70030D8B6187}">
      <dgm:prSet/>
      <dgm:spPr/>
      <dgm:t>
        <a:bodyPr/>
        <a:lstStyle/>
        <a:p>
          <a:endParaRPr lang="pt-BR"/>
        </a:p>
      </dgm:t>
    </dgm:pt>
    <dgm:pt modelId="{611B4814-7DEA-418B-B350-FF1C7EE10A87}">
      <dgm:prSet phldrT="[Texto]"/>
      <dgm:spPr>
        <a:solidFill>
          <a:srgbClr val="99D8E7"/>
        </a:solidFill>
      </dgm:spPr>
      <dgm:t>
        <a:bodyPr/>
        <a:lstStyle/>
        <a:p>
          <a:r>
            <a:rPr lang="pt-BR" dirty="0" smtClean="0"/>
            <a:t>Sede e polos</a:t>
          </a:r>
          <a:endParaRPr lang="pt-BR" dirty="0"/>
        </a:p>
      </dgm:t>
    </dgm:pt>
    <dgm:pt modelId="{267F6CE8-DD05-4F8E-ACCC-4FC8FE5D47F6}" type="parTrans" cxnId="{93171DC3-0DDF-43F2-8CFF-F6671084499C}">
      <dgm:prSet/>
      <dgm:spPr/>
      <dgm:t>
        <a:bodyPr/>
        <a:lstStyle/>
        <a:p>
          <a:endParaRPr lang="pt-BR"/>
        </a:p>
      </dgm:t>
    </dgm:pt>
    <dgm:pt modelId="{450C1409-44EC-4D33-875D-E9E0A0215746}" type="sibTrans" cxnId="{93171DC3-0DDF-43F2-8CFF-F6671084499C}">
      <dgm:prSet/>
      <dgm:spPr/>
      <dgm:t>
        <a:bodyPr/>
        <a:lstStyle/>
        <a:p>
          <a:endParaRPr lang="pt-BR"/>
        </a:p>
      </dgm:t>
    </dgm:pt>
    <dgm:pt modelId="{B910356A-89D4-481B-AA0A-6A177181E16B}">
      <dgm:prSet phldrT="[Texto]"/>
      <dgm:spPr>
        <a:solidFill>
          <a:srgbClr val="99D8E7"/>
        </a:solidFill>
      </dgm:spPr>
      <dgm:t>
        <a:bodyPr/>
        <a:lstStyle/>
        <a:p>
          <a:r>
            <a:rPr lang="pt-BR" dirty="0" smtClean="0"/>
            <a:t>Capacitações das equipes</a:t>
          </a:r>
          <a:endParaRPr lang="pt-BR" dirty="0"/>
        </a:p>
      </dgm:t>
    </dgm:pt>
    <dgm:pt modelId="{F3423CD1-4B01-429F-8DAA-5F2642A49609}" type="parTrans" cxnId="{C549F6DE-542D-4C65-8435-AB9E1C9FE5C5}">
      <dgm:prSet/>
      <dgm:spPr/>
      <dgm:t>
        <a:bodyPr/>
        <a:lstStyle/>
        <a:p>
          <a:endParaRPr lang="pt-BR"/>
        </a:p>
      </dgm:t>
    </dgm:pt>
    <dgm:pt modelId="{0CB52DB8-6920-4778-8707-C5508534D872}" type="sibTrans" cxnId="{C549F6DE-542D-4C65-8435-AB9E1C9FE5C5}">
      <dgm:prSet/>
      <dgm:spPr/>
      <dgm:t>
        <a:bodyPr/>
        <a:lstStyle/>
        <a:p>
          <a:endParaRPr lang="pt-BR"/>
        </a:p>
      </dgm:t>
    </dgm:pt>
    <dgm:pt modelId="{FCCD3C37-56B1-479F-BA8D-8C1CEA483834}">
      <dgm:prSet phldrT="[Texto]"/>
      <dgm:spPr>
        <a:solidFill>
          <a:srgbClr val="99D8E7"/>
        </a:solidFill>
      </dgm:spPr>
      <dgm:t>
        <a:bodyPr/>
        <a:lstStyle/>
        <a:p>
          <a:r>
            <a:rPr lang="pt-BR" dirty="0" smtClean="0"/>
            <a:t>Produção do curso de RH</a:t>
          </a:r>
          <a:endParaRPr lang="pt-BR" dirty="0"/>
        </a:p>
      </dgm:t>
    </dgm:pt>
    <dgm:pt modelId="{F2D03AEB-6918-4466-AA59-DB823633EB11}" type="parTrans" cxnId="{52B791F5-D422-4B1A-B024-3EABD7EB5D7D}">
      <dgm:prSet/>
      <dgm:spPr/>
      <dgm:t>
        <a:bodyPr/>
        <a:lstStyle/>
        <a:p>
          <a:endParaRPr lang="pt-BR"/>
        </a:p>
      </dgm:t>
    </dgm:pt>
    <dgm:pt modelId="{6A0E850A-5CEC-4CD7-A919-5BFE276B7EBF}" type="sibTrans" cxnId="{52B791F5-D422-4B1A-B024-3EABD7EB5D7D}">
      <dgm:prSet/>
      <dgm:spPr/>
      <dgm:t>
        <a:bodyPr/>
        <a:lstStyle/>
        <a:p>
          <a:endParaRPr lang="pt-BR"/>
        </a:p>
      </dgm:t>
    </dgm:pt>
    <dgm:pt modelId="{D0C0017E-23EC-47CE-A36F-A182FC1F7A78}" type="pres">
      <dgm:prSet presAssocID="{CAF067B4-3547-40D6-8C25-8D4FFF1120E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3C97243-E8FA-4C9C-94B9-81C95B40F6EA}" type="pres">
      <dgm:prSet presAssocID="{0FAD1242-A077-41AC-9579-F947CEAF5BC2}" presName="root1" presStyleCnt="0"/>
      <dgm:spPr/>
    </dgm:pt>
    <dgm:pt modelId="{7F25E2C6-388B-4490-BBB4-6C8A517DE819}" type="pres">
      <dgm:prSet presAssocID="{0FAD1242-A077-41AC-9579-F947CEAF5BC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1120F1-32CB-42D7-92F7-5A4F17D15CB1}" type="pres">
      <dgm:prSet presAssocID="{0FAD1242-A077-41AC-9579-F947CEAF5BC2}" presName="level2hierChild" presStyleCnt="0"/>
      <dgm:spPr/>
    </dgm:pt>
    <dgm:pt modelId="{5525F497-AED7-4E41-B5CC-A400A564F3F5}" type="pres">
      <dgm:prSet presAssocID="{267F6CE8-DD05-4F8E-ACCC-4FC8FE5D47F6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188F54F6-0FDA-4B7B-92D0-FE6A655D548F}" type="pres">
      <dgm:prSet presAssocID="{267F6CE8-DD05-4F8E-ACCC-4FC8FE5D47F6}" presName="connTx" presStyleLbl="parChTrans1D2" presStyleIdx="0" presStyleCnt="3"/>
      <dgm:spPr/>
      <dgm:t>
        <a:bodyPr/>
        <a:lstStyle/>
        <a:p>
          <a:endParaRPr lang="pt-BR"/>
        </a:p>
      </dgm:t>
    </dgm:pt>
    <dgm:pt modelId="{73A826FF-7B9B-4155-BCDB-47D607C53C26}" type="pres">
      <dgm:prSet presAssocID="{611B4814-7DEA-418B-B350-FF1C7EE10A87}" presName="root2" presStyleCnt="0"/>
      <dgm:spPr/>
    </dgm:pt>
    <dgm:pt modelId="{F854A0CE-A09E-468E-AB73-9286A8BDF8CF}" type="pres">
      <dgm:prSet presAssocID="{611B4814-7DEA-418B-B350-FF1C7EE10A8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6B264BD-F37D-45DD-9547-1F6DF583377F}" type="pres">
      <dgm:prSet presAssocID="{611B4814-7DEA-418B-B350-FF1C7EE10A87}" presName="level3hierChild" presStyleCnt="0"/>
      <dgm:spPr/>
    </dgm:pt>
    <dgm:pt modelId="{D115B24F-5D27-4589-9417-84DABB8100E2}" type="pres">
      <dgm:prSet presAssocID="{F3423CD1-4B01-429F-8DAA-5F2642A49609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259DABFE-2F1F-4509-8984-07278A4ADB1E}" type="pres">
      <dgm:prSet presAssocID="{F3423CD1-4B01-429F-8DAA-5F2642A49609}" presName="connTx" presStyleLbl="parChTrans1D2" presStyleIdx="1" presStyleCnt="3"/>
      <dgm:spPr/>
      <dgm:t>
        <a:bodyPr/>
        <a:lstStyle/>
        <a:p>
          <a:endParaRPr lang="pt-BR"/>
        </a:p>
      </dgm:t>
    </dgm:pt>
    <dgm:pt modelId="{817F9015-D878-4E81-9E3E-46EC596C820D}" type="pres">
      <dgm:prSet presAssocID="{B910356A-89D4-481B-AA0A-6A177181E16B}" presName="root2" presStyleCnt="0"/>
      <dgm:spPr/>
    </dgm:pt>
    <dgm:pt modelId="{7A6AA7A5-BF17-448E-9387-5EB0691E2130}" type="pres">
      <dgm:prSet presAssocID="{B910356A-89D4-481B-AA0A-6A177181E16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4888BA-C30D-4886-BF48-1AE40AE94897}" type="pres">
      <dgm:prSet presAssocID="{B910356A-89D4-481B-AA0A-6A177181E16B}" presName="level3hierChild" presStyleCnt="0"/>
      <dgm:spPr/>
    </dgm:pt>
    <dgm:pt modelId="{251FB49A-7058-4A64-9429-6DAC2C6A8EFE}" type="pres">
      <dgm:prSet presAssocID="{F2D03AEB-6918-4466-AA59-DB823633EB11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C1FB1684-038A-4546-94D5-63F9F4FD5B75}" type="pres">
      <dgm:prSet presAssocID="{F2D03AEB-6918-4466-AA59-DB823633EB11}" presName="connTx" presStyleLbl="parChTrans1D2" presStyleIdx="2" presStyleCnt="3"/>
      <dgm:spPr/>
      <dgm:t>
        <a:bodyPr/>
        <a:lstStyle/>
        <a:p>
          <a:endParaRPr lang="pt-BR"/>
        </a:p>
      </dgm:t>
    </dgm:pt>
    <dgm:pt modelId="{4EB09725-49BB-497F-AB21-2B769C444F89}" type="pres">
      <dgm:prSet presAssocID="{FCCD3C37-56B1-479F-BA8D-8C1CEA483834}" presName="root2" presStyleCnt="0"/>
      <dgm:spPr/>
    </dgm:pt>
    <dgm:pt modelId="{A0E78B6C-A210-465E-BE7F-67C052D5302C}" type="pres">
      <dgm:prSet presAssocID="{FCCD3C37-56B1-479F-BA8D-8C1CEA48383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C215C94-7EDF-4881-BF49-3BFDDF88768F}" type="pres">
      <dgm:prSet presAssocID="{FCCD3C37-56B1-479F-BA8D-8C1CEA483834}" presName="level3hierChild" presStyleCnt="0"/>
      <dgm:spPr/>
    </dgm:pt>
  </dgm:ptLst>
  <dgm:cxnLst>
    <dgm:cxn modelId="{AD2364F4-DC9C-4F5D-9E17-77980C165310}" type="presOf" srcId="{F3423CD1-4B01-429F-8DAA-5F2642A49609}" destId="{259DABFE-2F1F-4509-8984-07278A4ADB1E}" srcOrd="1" destOrd="0" presId="urn:microsoft.com/office/officeart/2008/layout/HorizontalMultiLevelHierarchy"/>
    <dgm:cxn modelId="{B0B66721-F7F1-4E0E-9EE5-DAEC8ACD05C3}" type="presOf" srcId="{F2D03AEB-6918-4466-AA59-DB823633EB11}" destId="{C1FB1684-038A-4546-94D5-63F9F4FD5B75}" srcOrd="1" destOrd="0" presId="urn:microsoft.com/office/officeart/2008/layout/HorizontalMultiLevelHierarchy"/>
    <dgm:cxn modelId="{FDC4EE85-3375-47CE-AF94-5B588AAE3ED5}" type="presOf" srcId="{B910356A-89D4-481B-AA0A-6A177181E16B}" destId="{7A6AA7A5-BF17-448E-9387-5EB0691E2130}" srcOrd="0" destOrd="0" presId="urn:microsoft.com/office/officeart/2008/layout/HorizontalMultiLevelHierarchy"/>
    <dgm:cxn modelId="{1252D2C9-B3A3-43DF-A312-7416E22E1F6B}" type="presOf" srcId="{CAF067B4-3547-40D6-8C25-8D4FFF1120E8}" destId="{D0C0017E-23EC-47CE-A36F-A182FC1F7A78}" srcOrd="0" destOrd="0" presId="urn:microsoft.com/office/officeart/2008/layout/HorizontalMultiLevelHierarchy"/>
    <dgm:cxn modelId="{2D958CB9-5236-4723-A14F-61D4A5E61E6B}" type="presOf" srcId="{267F6CE8-DD05-4F8E-ACCC-4FC8FE5D47F6}" destId="{5525F497-AED7-4E41-B5CC-A400A564F3F5}" srcOrd="0" destOrd="0" presId="urn:microsoft.com/office/officeart/2008/layout/HorizontalMultiLevelHierarchy"/>
    <dgm:cxn modelId="{962894F2-87C7-4C8C-898F-DE9A8028EB2F}" type="presOf" srcId="{FCCD3C37-56B1-479F-BA8D-8C1CEA483834}" destId="{A0E78B6C-A210-465E-BE7F-67C052D5302C}" srcOrd="0" destOrd="0" presId="urn:microsoft.com/office/officeart/2008/layout/HorizontalMultiLevelHierarchy"/>
    <dgm:cxn modelId="{4AA83E46-918F-4E03-A15B-8F5513B60B0C}" type="presOf" srcId="{F3423CD1-4B01-429F-8DAA-5F2642A49609}" destId="{D115B24F-5D27-4589-9417-84DABB8100E2}" srcOrd="0" destOrd="0" presId="urn:microsoft.com/office/officeart/2008/layout/HorizontalMultiLevelHierarchy"/>
    <dgm:cxn modelId="{4FF00004-7798-4529-A49C-10AD1EE5F708}" type="presOf" srcId="{611B4814-7DEA-418B-B350-FF1C7EE10A87}" destId="{F854A0CE-A09E-468E-AB73-9286A8BDF8CF}" srcOrd="0" destOrd="0" presId="urn:microsoft.com/office/officeart/2008/layout/HorizontalMultiLevelHierarchy"/>
    <dgm:cxn modelId="{52B791F5-D422-4B1A-B024-3EABD7EB5D7D}" srcId="{0FAD1242-A077-41AC-9579-F947CEAF5BC2}" destId="{FCCD3C37-56B1-479F-BA8D-8C1CEA483834}" srcOrd="2" destOrd="0" parTransId="{F2D03AEB-6918-4466-AA59-DB823633EB11}" sibTransId="{6A0E850A-5CEC-4CD7-A919-5BFE276B7EBF}"/>
    <dgm:cxn modelId="{F5D10A3C-BEB2-48CF-9286-CEC7137F5DCD}" type="presOf" srcId="{267F6CE8-DD05-4F8E-ACCC-4FC8FE5D47F6}" destId="{188F54F6-0FDA-4B7B-92D0-FE6A655D548F}" srcOrd="1" destOrd="0" presId="urn:microsoft.com/office/officeart/2008/layout/HorizontalMultiLevelHierarchy"/>
    <dgm:cxn modelId="{445FB833-12F4-4CB9-BDF8-70030D8B6187}" srcId="{CAF067B4-3547-40D6-8C25-8D4FFF1120E8}" destId="{0FAD1242-A077-41AC-9579-F947CEAF5BC2}" srcOrd="0" destOrd="0" parTransId="{912E2833-4016-4129-B0C5-29C6E59682F0}" sibTransId="{6CD1A0D0-E282-4E6C-8B98-8A896079142C}"/>
    <dgm:cxn modelId="{C549F6DE-542D-4C65-8435-AB9E1C9FE5C5}" srcId="{0FAD1242-A077-41AC-9579-F947CEAF5BC2}" destId="{B910356A-89D4-481B-AA0A-6A177181E16B}" srcOrd="1" destOrd="0" parTransId="{F3423CD1-4B01-429F-8DAA-5F2642A49609}" sibTransId="{0CB52DB8-6920-4778-8707-C5508534D872}"/>
    <dgm:cxn modelId="{502BA367-F9EF-4838-9E72-A1842ECD44CC}" type="presOf" srcId="{F2D03AEB-6918-4466-AA59-DB823633EB11}" destId="{251FB49A-7058-4A64-9429-6DAC2C6A8EFE}" srcOrd="0" destOrd="0" presId="urn:microsoft.com/office/officeart/2008/layout/HorizontalMultiLevelHierarchy"/>
    <dgm:cxn modelId="{C87AEAA0-AF49-484C-A333-8B79BD4B3DD7}" type="presOf" srcId="{0FAD1242-A077-41AC-9579-F947CEAF5BC2}" destId="{7F25E2C6-388B-4490-BBB4-6C8A517DE819}" srcOrd="0" destOrd="0" presId="urn:microsoft.com/office/officeart/2008/layout/HorizontalMultiLevelHierarchy"/>
    <dgm:cxn modelId="{93171DC3-0DDF-43F2-8CFF-F6671084499C}" srcId="{0FAD1242-A077-41AC-9579-F947CEAF5BC2}" destId="{611B4814-7DEA-418B-B350-FF1C7EE10A87}" srcOrd="0" destOrd="0" parTransId="{267F6CE8-DD05-4F8E-ACCC-4FC8FE5D47F6}" sibTransId="{450C1409-44EC-4D33-875D-E9E0A0215746}"/>
    <dgm:cxn modelId="{4DCA23D7-058C-439C-B217-80AF2768395A}" type="presParOf" srcId="{D0C0017E-23EC-47CE-A36F-A182FC1F7A78}" destId="{D3C97243-E8FA-4C9C-94B9-81C95B40F6EA}" srcOrd="0" destOrd="0" presId="urn:microsoft.com/office/officeart/2008/layout/HorizontalMultiLevelHierarchy"/>
    <dgm:cxn modelId="{40152D94-114C-47E4-8F1C-2EE949DE06EC}" type="presParOf" srcId="{D3C97243-E8FA-4C9C-94B9-81C95B40F6EA}" destId="{7F25E2C6-388B-4490-BBB4-6C8A517DE819}" srcOrd="0" destOrd="0" presId="urn:microsoft.com/office/officeart/2008/layout/HorizontalMultiLevelHierarchy"/>
    <dgm:cxn modelId="{760E53B4-AE60-4552-BAC2-914DEB508E9E}" type="presParOf" srcId="{D3C97243-E8FA-4C9C-94B9-81C95B40F6EA}" destId="{E61120F1-32CB-42D7-92F7-5A4F17D15CB1}" srcOrd="1" destOrd="0" presId="urn:microsoft.com/office/officeart/2008/layout/HorizontalMultiLevelHierarchy"/>
    <dgm:cxn modelId="{E56CAF37-B807-4DC7-A27D-7E14A3261C5E}" type="presParOf" srcId="{E61120F1-32CB-42D7-92F7-5A4F17D15CB1}" destId="{5525F497-AED7-4E41-B5CC-A400A564F3F5}" srcOrd="0" destOrd="0" presId="urn:microsoft.com/office/officeart/2008/layout/HorizontalMultiLevelHierarchy"/>
    <dgm:cxn modelId="{2A83C865-A926-4423-9AF1-732566702E36}" type="presParOf" srcId="{5525F497-AED7-4E41-B5CC-A400A564F3F5}" destId="{188F54F6-0FDA-4B7B-92D0-FE6A655D548F}" srcOrd="0" destOrd="0" presId="urn:microsoft.com/office/officeart/2008/layout/HorizontalMultiLevelHierarchy"/>
    <dgm:cxn modelId="{603D0DA5-CD0A-458F-A5FA-8016D8A21713}" type="presParOf" srcId="{E61120F1-32CB-42D7-92F7-5A4F17D15CB1}" destId="{73A826FF-7B9B-4155-BCDB-47D607C53C26}" srcOrd="1" destOrd="0" presId="urn:microsoft.com/office/officeart/2008/layout/HorizontalMultiLevelHierarchy"/>
    <dgm:cxn modelId="{6AFF0178-8635-4A1B-BBFA-9A43ABF0D41A}" type="presParOf" srcId="{73A826FF-7B9B-4155-BCDB-47D607C53C26}" destId="{F854A0CE-A09E-468E-AB73-9286A8BDF8CF}" srcOrd="0" destOrd="0" presId="urn:microsoft.com/office/officeart/2008/layout/HorizontalMultiLevelHierarchy"/>
    <dgm:cxn modelId="{C7AAC1AD-70B9-4455-B847-A93F3EAA49CF}" type="presParOf" srcId="{73A826FF-7B9B-4155-BCDB-47D607C53C26}" destId="{D6B264BD-F37D-45DD-9547-1F6DF583377F}" srcOrd="1" destOrd="0" presId="urn:microsoft.com/office/officeart/2008/layout/HorizontalMultiLevelHierarchy"/>
    <dgm:cxn modelId="{57615FBB-E880-4F4F-9B2F-DA4114CC023D}" type="presParOf" srcId="{E61120F1-32CB-42D7-92F7-5A4F17D15CB1}" destId="{D115B24F-5D27-4589-9417-84DABB8100E2}" srcOrd="2" destOrd="0" presId="urn:microsoft.com/office/officeart/2008/layout/HorizontalMultiLevelHierarchy"/>
    <dgm:cxn modelId="{76B48618-818A-448C-9409-EC518F951E5D}" type="presParOf" srcId="{D115B24F-5D27-4589-9417-84DABB8100E2}" destId="{259DABFE-2F1F-4509-8984-07278A4ADB1E}" srcOrd="0" destOrd="0" presId="urn:microsoft.com/office/officeart/2008/layout/HorizontalMultiLevelHierarchy"/>
    <dgm:cxn modelId="{2FFDFE7D-C07D-4E24-8CA9-119EC89565C7}" type="presParOf" srcId="{E61120F1-32CB-42D7-92F7-5A4F17D15CB1}" destId="{817F9015-D878-4E81-9E3E-46EC596C820D}" srcOrd="3" destOrd="0" presId="urn:microsoft.com/office/officeart/2008/layout/HorizontalMultiLevelHierarchy"/>
    <dgm:cxn modelId="{CC4AB7A1-C535-4A72-AF04-CF5492E2F8E1}" type="presParOf" srcId="{817F9015-D878-4E81-9E3E-46EC596C820D}" destId="{7A6AA7A5-BF17-448E-9387-5EB0691E2130}" srcOrd="0" destOrd="0" presId="urn:microsoft.com/office/officeart/2008/layout/HorizontalMultiLevelHierarchy"/>
    <dgm:cxn modelId="{F241A152-761F-43F7-B434-685135888196}" type="presParOf" srcId="{817F9015-D878-4E81-9E3E-46EC596C820D}" destId="{534888BA-C30D-4886-BF48-1AE40AE94897}" srcOrd="1" destOrd="0" presId="urn:microsoft.com/office/officeart/2008/layout/HorizontalMultiLevelHierarchy"/>
    <dgm:cxn modelId="{F2D69CC3-A6F5-47EA-B91D-CB4FF6FD9F17}" type="presParOf" srcId="{E61120F1-32CB-42D7-92F7-5A4F17D15CB1}" destId="{251FB49A-7058-4A64-9429-6DAC2C6A8EFE}" srcOrd="4" destOrd="0" presId="urn:microsoft.com/office/officeart/2008/layout/HorizontalMultiLevelHierarchy"/>
    <dgm:cxn modelId="{27F6CB6A-07B3-44DE-B74B-11A9770AFE3F}" type="presParOf" srcId="{251FB49A-7058-4A64-9429-6DAC2C6A8EFE}" destId="{C1FB1684-038A-4546-94D5-63F9F4FD5B75}" srcOrd="0" destOrd="0" presId="urn:microsoft.com/office/officeart/2008/layout/HorizontalMultiLevelHierarchy"/>
    <dgm:cxn modelId="{1E4C2872-C1BC-482D-9E02-7531AF399F2B}" type="presParOf" srcId="{E61120F1-32CB-42D7-92F7-5A4F17D15CB1}" destId="{4EB09725-49BB-497F-AB21-2B769C444F89}" srcOrd="5" destOrd="0" presId="urn:microsoft.com/office/officeart/2008/layout/HorizontalMultiLevelHierarchy"/>
    <dgm:cxn modelId="{C887CF04-7C64-4971-A930-1F98E9CF9B2E}" type="presParOf" srcId="{4EB09725-49BB-497F-AB21-2B769C444F89}" destId="{A0E78B6C-A210-465E-BE7F-67C052D5302C}" srcOrd="0" destOrd="0" presId="urn:microsoft.com/office/officeart/2008/layout/HorizontalMultiLevelHierarchy"/>
    <dgm:cxn modelId="{F107631D-59D9-42F8-B145-81129463ABC7}" type="presParOf" srcId="{4EB09725-49BB-497F-AB21-2B769C444F89}" destId="{7C215C94-7EDF-4881-BF49-3BFDDF8876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EA5129-F4EB-4C6E-8682-77E7EB6559D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4F1485F-D972-4822-BCA8-51B56CCA0793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Setor Pedagógico</a:t>
          </a:r>
          <a:endParaRPr lang="pt-BR" dirty="0"/>
        </a:p>
      </dgm:t>
    </dgm:pt>
    <dgm:pt modelId="{B3BC222C-9BAB-4C6D-B7FC-985302E5559D}" type="parTrans" cxnId="{E071649A-1B83-4DA6-B142-11B9D101C09F}">
      <dgm:prSet/>
      <dgm:spPr/>
      <dgm:t>
        <a:bodyPr/>
        <a:lstStyle/>
        <a:p>
          <a:endParaRPr lang="pt-BR"/>
        </a:p>
      </dgm:t>
    </dgm:pt>
    <dgm:pt modelId="{F9F78196-5578-44EB-9443-99F860679F42}" type="sibTrans" cxnId="{E071649A-1B83-4DA6-B142-11B9D101C09F}">
      <dgm:prSet/>
      <dgm:spPr/>
      <dgm:t>
        <a:bodyPr/>
        <a:lstStyle/>
        <a:p>
          <a:endParaRPr lang="pt-BR"/>
        </a:p>
      </dgm:t>
    </dgm:pt>
    <dgm:pt modelId="{445498A6-302E-434D-A9C7-7E2B2B41533B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Setor de Produção </a:t>
          </a:r>
          <a:endParaRPr lang="pt-BR" dirty="0"/>
        </a:p>
      </dgm:t>
    </dgm:pt>
    <dgm:pt modelId="{B471D717-C630-46D2-B959-2B974D5AB7D9}" type="parTrans" cxnId="{BDCE9B47-69CB-4DF4-87D6-347E3F598756}">
      <dgm:prSet/>
      <dgm:spPr/>
      <dgm:t>
        <a:bodyPr/>
        <a:lstStyle/>
        <a:p>
          <a:endParaRPr lang="pt-BR"/>
        </a:p>
      </dgm:t>
    </dgm:pt>
    <dgm:pt modelId="{EB9B9A9E-58CE-4C98-B9E1-945F3AA7300E}" type="sibTrans" cxnId="{BDCE9B47-69CB-4DF4-87D6-347E3F598756}">
      <dgm:prSet/>
      <dgm:spPr/>
      <dgm:t>
        <a:bodyPr/>
        <a:lstStyle/>
        <a:p>
          <a:endParaRPr lang="pt-BR"/>
        </a:p>
      </dgm:t>
    </dgm:pt>
    <dgm:pt modelId="{6B12A5B5-0B88-49C9-BF5D-8BE80683E956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Setor de Tutoria</a:t>
          </a:r>
          <a:endParaRPr lang="pt-BR" dirty="0"/>
        </a:p>
      </dgm:t>
    </dgm:pt>
    <dgm:pt modelId="{ACE5608C-4844-4A04-BFCC-18DD39A62F0D}" type="parTrans" cxnId="{094CB1F4-A3F5-45FA-B830-8C0E994FE4D3}">
      <dgm:prSet/>
      <dgm:spPr/>
      <dgm:t>
        <a:bodyPr/>
        <a:lstStyle/>
        <a:p>
          <a:endParaRPr lang="pt-BR"/>
        </a:p>
      </dgm:t>
    </dgm:pt>
    <dgm:pt modelId="{0013D11B-B62D-4D60-B6E0-5E1B28598BEA}" type="sibTrans" cxnId="{094CB1F4-A3F5-45FA-B830-8C0E994FE4D3}">
      <dgm:prSet/>
      <dgm:spPr/>
      <dgm:t>
        <a:bodyPr/>
        <a:lstStyle/>
        <a:p>
          <a:endParaRPr lang="pt-BR"/>
        </a:p>
      </dgm:t>
    </dgm:pt>
    <dgm:pt modelId="{749B7502-4843-4ECC-B20D-81739D297831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Setor de Tecnologia Educacional</a:t>
          </a:r>
          <a:endParaRPr lang="pt-BR" dirty="0"/>
        </a:p>
      </dgm:t>
    </dgm:pt>
    <dgm:pt modelId="{C49E7389-B2A3-467E-B6E0-D1026DA1F844}" type="parTrans" cxnId="{26F183B0-C851-404E-8244-8BC2573009C2}">
      <dgm:prSet/>
      <dgm:spPr/>
      <dgm:t>
        <a:bodyPr/>
        <a:lstStyle/>
        <a:p>
          <a:endParaRPr lang="pt-BR"/>
        </a:p>
      </dgm:t>
    </dgm:pt>
    <dgm:pt modelId="{03C4C36C-A1D1-4947-9F5E-C8FEDB3ED265}" type="sibTrans" cxnId="{26F183B0-C851-404E-8244-8BC2573009C2}">
      <dgm:prSet/>
      <dgm:spPr/>
      <dgm:t>
        <a:bodyPr/>
        <a:lstStyle/>
        <a:p>
          <a:endParaRPr lang="pt-BR"/>
        </a:p>
      </dgm:t>
    </dgm:pt>
    <dgm:pt modelId="{DAA2A449-8E62-4446-9AE4-2CFA8AE45CB5}" type="pres">
      <dgm:prSet presAssocID="{5DEA5129-F4EB-4C6E-8682-77E7EB6559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8B3AB56-355C-4A3C-94C6-08288B59412C}" type="pres">
      <dgm:prSet presAssocID="{E4F1485F-D972-4822-BCA8-51B56CCA07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8F8650-25A9-4423-B5C8-8EAE6BD9E4EB}" type="pres">
      <dgm:prSet presAssocID="{F9F78196-5578-44EB-9443-99F860679F42}" presName="sibTrans" presStyleCnt="0"/>
      <dgm:spPr/>
    </dgm:pt>
    <dgm:pt modelId="{C43FA1FF-76D0-4888-8346-FACAF710C1E0}" type="pres">
      <dgm:prSet presAssocID="{445498A6-302E-434D-A9C7-7E2B2B41533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2C1538-9273-45DB-9A9E-B92FD8DA985B}" type="pres">
      <dgm:prSet presAssocID="{EB9B9A9E-58CE-4C98-B9E1-945F3AA7300E}" presName="sibTrans" presStyleCnt="0"/>
      <dgm:spPr/>
    </dgm:pt>
    <dgm:pt modelId="{CD5389D9-EB20-48F3-9403-D0236A7C5DC9}" type="pres">
      <dgm:prSet presAssocID="{6B12A5B5-0B88-49C9-BF5D-8BE80683E95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9228D9-B47A-465D-A260-C06CBD2A8A36}" type="pres">
      <dgm:prSet presAssocID="{0013D11B-B62D-4D60-B6E0-5E1B28598BEA}" presName="sibTrans" presStyleCnt="0"/>
      <dgm:spPr/>
    </dgm:pt>
    <dgm:pt modelId="{1968C9BA-6877-4BD6-847A-079C99064319}" type="pres">
      <dgm:prSet presAssocID="{749B7502-4843-4ECC-B20D-81739D2978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6F7F8FF-B091-45E9-A5DF-CDEF9C410EC6}" type="presOf" srcId="{E4F1485F-D972-4822-BCA8-51B56CCA0793}" destId="{28B3AB56-355C-4A3C-94C6-08288B59412C}" srcOrd="0" destOrd="0" presId="urn:microsoft.com/office/officeart/2005/8/layout/default"/>
    <dgm:cxn modelId="{8C8B904F-D1CC-4245-9A7F-D45F6D3D04F6}" type="presOf" srcId="{6B12A5B5-0B88-49C9-BF5D-8BE80683E956}" destId="{CD5389D9-EB20-48F3-9403-D0236A7C5DC9}" srcOrd="0" destOrd="0" presId="urn:microsoft.com/office/officeart/2005/8/layout/default"/>
    <dgm:cxn modelId="{26F183B0-C851-404E-8244-8BC2573009C2}" srcId="{5DEA5129-F4EB-4C6E-8682-77E7EB6559DD}" destId="{749B7502-4843-4ECC-B20D-81739D297831}" srcOrd="3" destOrd="0" parTransId="{C49E7389-B2A3-467E-B6E0-D1026DA1F844}" sibTransId="{03C4C36C-A1D1-4947-9F5E-C8FEDB3ED265}"/>
    <dgm:cxn modelId="{CF3442F2-D3D7-4293-9008-56AB22A6B909}" type="presOf" srcId="{5DEA5129-F4EB-4C6E-8682-77E7EB6559DD}" destId="{DAA2A449-8E62-4446-9AE4-2CFA8AE45CB5}" srcOrd="0" destOrd="0" presId="urn:microsoft.com/office/officeart/2005/8/layout/default"/>
    <dgm:cxn modelId="{094CB1F4-A3F5-45FA-B830-8C0E994FE4D3}" srcId="{5DEA5129-F4EB-4C6E-8682-77E7EB6559DD}" destId="{6B12A5B5-0B88-49C9-BF5D-8BE80683E956}" srcOrd="2" destOrd="0" parTransId="{ACE5608C-4844-4A04-BFCC-18DD39A62F0D}" sibTransId="{0013D11B-B62D-4D60-B6E0-5E1B28598BEA}"/>
    <dgm:cxn modelId="{BDCE9B47-69CB-4DF4-87D6-347E3F598756}" srcId="{5DEA5129-F4EB-4C6E-8682-77E7EB6559DD}" destId="{445498A6-302E-434D-A9C7-7E2B2B41533B}" srcOrd="1" destOrd="0" parTransId="{B471D717-C630-46D2-B959-2B974D5AB7D9}" sibTransId="{EB9B9A9E-58CE-4C98-B9E1-945F3AA7300E}"/>
    <dgm:cxn modelId="{B9D15D03-C776-4075-B788-40660F9088BD}" type="presOf" srcId="{749B7502-4843-4ECC-B20D-81739D297831}" destId="{1968C9BA-6877-4BD6-847A-079C99064319}" srcOrd="0" destOrd="0" presId="urn:microsoft.com/office/officeart/2005/8/layout/default"/>
    <dgm:cxn modelId="{7CB29A0E-03C0-4EFB-8D6C-AE52272873DE}" type="presOf" srcId="{445498A6-302E-434D-A9C7-7E2B2B41533B}" destId="{C43FA1FF-76D0-4888-8346-FACAF710C1E0}" srcOrd="0" destOrd="0" presId="urn:microsoft.com/office/officeart/2005/8/layout/default"/>
    <dgm:cxn modelId="{E071649A-1B83-4DA6-B142-11B9D101C09F}" srcId="{5DEA5129-F4EB-4C6E-8682-77E7EB6559DD}" destId="{E4F1485F-D972-4822-BCA8-51B56CCA0793}" srcOrd="0" destOrd="0" parTransId="{B3BC222C-9BAB-4C6D-B7FC-985302E5559D}" sibTransId="{F9F78196-5578-44EB-9443-99F860679F42}"/>
    <dgm:cxn modelId="{47F6FD43-AE95-4DAB-ADAB-99B6E6603BD2}" type="presParOf" srcId="{DAA2A449-8E62-4446-9AE4-2CFA8AE45CB5}" destId="{28B3AB56-355C-4A3C-94C6-08288B59412C}" srcOrd="0" destOrd="0" presId="urn:microsoft.com/office/officeart/2005/8/layout/default"/>
    <dgm:cxn modelId="{1092B3AA-D89A-445F-8F72-ABA08FD7CF6A}" type="presParOf" srcId="{DAA2A449-8E62-4446-9AE4-2CFA8AE45CB5}" destId="{218F8650-25A9-4423-B5C8-8EAE6BD9E4EB}" srcOrd="1" destOrd="0" presId="urn:microsoft.com/office/officeart/2005/8/layout/default"/>
    <dgm:cxn modelId="{4EEB40BF-E811-40E9-B037-B8309A0B68E3}" type="presParOf" srcId="{DAA2A449-8E62-4446-9AE4-2CFA8AE45CB5}" destId="{C43FA1FF-76D0-4888-8346-FACAF710C1E0}" srcOrd="2" destOrd="0" presId="urn:microsoft.com/office/officeart/2005/8/layout/default"/>
    <dgm:cxn modelId="{66109029-AC31-4042-839E-8573E2B5CFCD}" type="presParOf" srcId="{DAA2A449-8E62-4446-9AE4-2CFA8AE45CB5}" destId="{E12C1538-9273-45DB-9A9E-B92FD8DA985B}" srcOrd="3" destOrd="0" presId="urn:microsoft.com/office/officeart/2005/8/layout/default"/>
    <dgm:cxn modelId="{7F2A55CD-F490-4DA0-B44A-245DF2B5ACE4}" type="presParOf" srcId="{DAA2A449-8E62-4446-9AE4-2CFA8AE45CB5}" destId="{CD5389D9-EB20-48F3-9403-D0236A7C5DC9}" srcOrd="4" destOrd="0" presId="urn:microsoft.com/office/officeart/2005/8/layout/default"/>
    <dgm:cxn modelId="{819D095D-99F6-4DAA-A024-36D370C1EA0A}" type="presParOf" srcId="{DAA2A449-8E62-4446-9AE4-2CFA8AE45CB5}" destId="{929228D9-B47A-465D-A260-C06CBD2A8A36}" srcOrd="5" destOrd="0" presId="urn:microsoft.com/office/officeart/2005/8/layout/default"/>
    <dgm:cxn modelId="{A2A13A17-E71C-47AD-AC39-09CA4E4D1CAA}" type="presParOf" srcId="{DAA2A449-8E62-4446-9AE4-2CFA8AE45CB5}" destId="{1968C9BA-6877-4BD6-847A-079C990643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DB11CA-068B-4929-B6FC-2FBA9176BE5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04D815E-3AB0-4095-8C18-5D201DB93B87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Produção própria de conteúdos</a:t>
          </a:r>
          <a:endParaRPr lang="pt-BR" dirty="0"/>
        </a:p>
      </dgm:t>
    </dgm:pt>
    <dgm:pt modelId="{0BE5BDFD-E012-4B1E-B92E-90E35CF9DB04}" type="parTrans" cxnId="{28B6CA8C-18AC-4A3C-823C-C2F095E9CA6A}">
      <dgm:prSet/>
      <dgm:spPr/>
      <dgm:t>
        <a:bodyPr/>
        <a:lstStyle/>
        <a:p>
          <a:endParaRPr lang="pt-BR"/>
        </a:p>
      </dgm:t>
    </dgm:pt>
    <dgm:pt modelId="{3FFF84B9-182D-4EDE-913F-FF6ABE111715}" type="sibTrans" cxnId="{28B6CA8C-18AC-4A3C-823C-C2F095E9CA6A}">
      <dgm:prSet/>
      <dgm:spPr/>
      <dgm:t>
        <a:bodyPr/>
        <a:lstStyle/>
        <a:p>
          <a:endParaRPr lang="pt-BR"/>
        </a:p>
      </dgm:t>
    </dgm:pt>
    <dgm:pt modelId="{B03ED84B-7694-47AD-8266-F418B6AF8FB5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Professores conteudistas</a:t>
          </a:r>
          <a:endParaRPr lang="pt-BR" dirty="0"/>
        </a:p>
      </dgm:t>
    </dgm:pt>
    <dgm:pt modelId="{3895B7AF-C20C-4662-9696-DB782B3E95D5}" type="parTrans" cxnId="{5A4B0D2C-5468-405C-BF85-EE67EFECBBB9}">
      <dgm:prSet/>
      <dgm:spPr/>
      <dgm:t>
        <a:bodyPr/>
        <a:lstStyle/>
        <a:p>
          <a:endParaRPr lang="pt-BR"/>
        </a:p>
      </dgm:t>
    </dgm:pt>
    <dgm:pt modelId="{4947FC47-0169-4312-BBEC-1BF3F02D16D0}" type="sibTrans" cxnId="{5A4B0D2C-5468-405C-BF85-EE67EFECBBB9}">
      <dgm:prSet/>
      <dgm:spPr/>
      <dgm:t>
        <a:bodyPr/>
        <a:lstStyle/>
        <a:p>
          <a:endParaRPr lang="pt-BR"/>
        </a:p>
      </dgm:t>
    </dgm:pt>
    <dgm:pt modelId="{5750966A-3B6B-4F09-ABDD-D84976253337}">
      <dgm:prSet phldrT="[Texto]"/>
      <dgm:spPr>
        <a:solidFill>
          <a:srgbClr val="99D8E7"/>
        </a:solidFill>
        <a:ln>
          <a:solidFill>
            <a:srgbClr val="0CB1C3"/>
          </a:solidFill>
        </a:ln>
      </dgm:spPr>
      <dgm:t>
        <a:bodyPr/>
        <a:lstStyle/>
        <a:p>
          <a:r>
            <a:rPr lang="pt-BR" dirty="0" smtClean="0"/>
            <a:t>Tutores a distância</a:t>
          </a:r>
          <a:endParaRPr lang="pt-BR" dirty="0"/>
        </a:p>
      </dgm:t>
    </dgm:pt>
    <dgm:pt modelId="{99AD8AA7-1114-488D-82FC-202D470905D8}" type="parTrans" cxnId="{4C688010-28F6-421D-BA7A-F3F787D55E41}">
      <dgm:prSet/>
      <dgm:spPr/>
      <dgm:t>
        <a:bodyPr/>
        <a:lstStyle/>
        <a:p>
          <a:endParaRPr lang="pt-BR"/>
        </a:p>
      </dgm:t>
    </dgm:pt>
    <dgm:pt modelId="{A3F913F1-CCF6-44D7-90BE-2D64095ACC6A}" type="sibTrans" cxnId="{4C688010-28F6-421D-BA7A-F3F787D55E41}">
      <dgm:prSet/>
      <dgm:spPr/>
      <dgm:t>
        <a:bodyPr/>
        <a:lstStyle/>
        <a:p>
          <a:endParaRPr lang="pt-BR"/>
        </a:p>
      </dgm:t>
    </dgm:pt>
    <dgm:pt modelId="{6F73408F-EA2E-4AA2-B0E3-62C1148D9414}" type="pres">
      <dgm:prSet presAssocID="{E9DB11CA-068B-4929-B6FC-2FBA9176BE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45423FB-5975-4443-ACE7-D563D3E9B49F}" type="pres">
      <dgm:prSet presAssocID="{904D815E-3AB0-4095-8C18-5D201DB93B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8372DF-D982-4584-AB34-79463F6BD9DD}" type="pres">
      <dgm:prSet presAssocID="{3FFF84B9-182D-4EDE-913F-FF6ABE111715}" presName="sibTrans" presStyleCnt="0"/>
      <dgm:spPr/>
    </dgm:pt>
    <dgm:pt modelId="{AC3E145C-9239-4F97-ABAB-380E8CF2A534}" type="pres">
      <dgm:prSet presAssocID="{B03ED84B-7694-47AD-8266-F418B6AF8F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BC0E15-36CE-4878-AA5C-F35D09D8EA24}" type="pres">
      <dgm:prSet presAssocID="{4947FC47-0169-4312-BBEC-1BF3F02D16D0}" presName="sibTrans" presStyleCnt="0"/>
      <dgm:spPr/>
    </dgm:pt>
    <dgm:pt modelId="{8B17E9E1-E826-4342-8625-79C2E48FFBC1}" type="pres">
      <dgm:prSet presAssocID="{5750966A-3B6B-4F09-ABDD-D8497625333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0F274A8-240A-45A9-9EC3-BB1BF9EF37E5}" type="presOf" srcId="{5750966A-3B6B-4F09-ABDD-D84976253337}" destId="{8B17E9E1-E826-4342-8625-79C2E48FFBC1}" srcOrd="0" destOrd="0" presId="urn:microsoft.com/office/officeart/2005/8/layout/default"/>
    <dgm:cxn modelId="{28B6CA8C-18AC-4A3C-823C-C2F095E9CA6A}" srcId="{E9DB11CA-068B-4929-B6FC-2FBA9176BE56}" destId="{904D815E-3AB0-4095-8C18-5D201DB93B87}" srcOrd="0" destOrd="0" parTransId="{0BE5BDFD-E012-4B1E-B92E-90E35CF9DB04}" sibTransId="{3FFF84B9-182D-4EDE-913F-FF6ABE111715}"/>
    <dgm:cxn modelId="{4D2B462F-9D18-48D9-B784-9F95191A0F11}" type="presOf" srcId="{904D815E-3AB0-4095-8C18-5D201DB93B87}" destId="{145423FB-5975-4443-ACE7-D563D3E9B49F}" srcOrd="0" destOrd="0" presId="urn:microsoft.com/office/officeart/2005/8/layout/default"/>
    <dgm:cxn modelId="{5A4B0D2C-5468-405C-BF85-EE67EFECBBB9}" srcId="{E9DB11CA-068B-4929-B6FC-2FBA9176BE56}" destId="{B03ED84B-7694-47AD-8266-F418B6AF8FB5}" srcOrd="1" destOrd="0" parTransId="{3895B7AF-C20C-4662-9696-DB782B3E95D5}" sibTransId="{4947FC47-0169-4312-BBEC-1BF3F02D16D0}"/>
    <dgm:cxn modelId="{5109C15A-23CA-4C68-8493-B409073589E1}" type="presOf" srcId="{B03ED84B-7694-47AD-8266-F418B6AF8FB5}" destId="{AC3E145C-9239-4F97-ABAB-380E8CF2A534}" srcOrd="0" destOrd="0" presId="urn:microsoft.com/office/officeart/2005/8/layout/default"/>
    <dgm:cxn modelId="{CBC60CCE-FE95-4903-96A0-7335BF7ED90C}" type="presOf" srcId="{E9DB11CA-068B-4929-B6FC-2FBA9176BE56}" destId="{6F73408F-EA2E-4AA2-B0E3-62C1148D9414}" srcOrd="0" destOrd="0" presId="urn:microsoft.com/office/officeart/2005/8/layout/default"/>
    <dgm:cxn modelId="{4C688010-28F6-421D-BA7A-F3F787D55E41}" srcId="{E9DB11CA-068B-4929-B6FC-2FBA9176BE56}" destId="{5750966A-3B6B-4F09-ABDD-D84976253337}" srcOrd="2" destOrd="0" parTransId="{99AD8AA7-1114-488D-82FC-202D470905D8}" sibTransId="{A3F913F1-CCF6-44D7-90BE-2D64095ACC6A}"/>
    <dgm:cxn modelId="{3E2013D5-9540-4FA0-8926-815FAF197881}" type="presParOf" srcId="{6F73408F-EA2E-4AA2-B0E3-62C1148D9414}" destId="{145423FB-5975-4443-ACE7-D563D3E9B49F}" srcOrd="0" destOrd="0" presId="urn:microsoft.com/office/officeart/2005/8/layout/default"/>
    <dgm:cxn modelId="{0424E5A4-9474-4BE8-A071-9AE7AAD5B380}" type="presParOf" srcId="{6F73408F-EA2E-4AA2-B0E3-62C1148D9414}" destId="{418372DF-D982-4584-AB34-79463F6BD9DD}" srcOrd="1" destOrd="0" presId="urn:microsoft.com/office/officeart/2005/8/layout/default"/>
    <dgm:cxn modelId="{0CB2FC36-7569-481B-9D01-C03DA171C189}" type="presParOf" srcId="{6F73408F-EA2E-4AA2-B0E3-62C1148D9414}" destId="{AC3E145C-9239-4F97-ABAB-380E8CF2A534}" srcOrd="2" destOrd="0" presId="urn:microsoft.com/office/officeart/2005/8/layout/default"/>
    <dgm:cxn modelId="{A5122540-50F8-4307-B7EF-C8122B294ADE}" type="presParOf" srcId="{6F73408F-EA2E-4AA2-B0E3-62C1148D9414}" destId="{E5BC0E15-36CE-4878-AA5C-F35D09D8EA24}" srcOrd="3" destOrd="0" presId="urn:microsoft.com/office/officeart/2005/8/layout/default"/>
    <dgm:cxn modelId="{74735987-E72A-418F-AE06-7F9F8E7033AA}" type="presParOf" srcId="{6F73408F-EA2E-4AA2-B0E3-62C1148D9414}" destId="{8B17E9E1-E826-4342-8625-79C2E48FFBC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02D67-F72E-49A7-89DA-BAF9742AD81D}">
      <dsp:nvSpPr>
        <dsp:cNvPr id="0" name=""/>
        <dsp:cNvSpPr/>
      </dsp:nvSpPr>
      <dsp:spPr>
        <a:xfrm>
          <a:off x="0" y="457168"/>
          <a:ext cx="756084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B1C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D281D-4B92-4806-8B7A-B9617C8091BA}">
      <dsp:nvSpPr>
        <dsp:cNvPr id="0" name=""/>
        <dsp:cNvSpPr/>
      </dsp:nvSpPr>
      <dsp:spPr>
        <a:xfrm>
          <a:off x="378042" y="29128"/>
          <a:ext cx="5292588" cy="85608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1955:</a:t>
          </a:r>
          <a:r>
            <a:rPr lang="pt-BR" sz="1800" kern="1200" dirty="0" smtClean="0"/>
            <a:t> Faculdade de Filosofia, Ciências e Letras Imaculada Conceição (FIC) e Faculdade de Enfermagem Nossa Senhora Medianeira (FACEM)</a:t>
          </a:r>
          <a:endParaRPr lang="pt-BR" sz="1800" kern="1200" dirty="0"/>
        </a:p>
      </dsp:txBody>
      <dsp:txXfrm>
        <a:off x="419832" y="70918"/>
        <a:ext cx="5209008" cy="772500"/>
      </dsp:txXfrm>
    </dsp:sp>
    <dsp:sp modelId="{4BB6A9C9-58DB-4AB6-8A10-F2F8A1719484}">
      <dsp:nvSpPr>
        <dsp:cNvPr id="0" name=""/>
        <dsp:cNvSpPr/>
      </dsp:nvSpPr>
      <dsp:spPr>
        <a:xfrm>
          <a:off x="0" y="1772608"/>
          <a:ext cx="756084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B1C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53FEB-7CB8-43D8-8395-A1599E6E3AC2}">
      <dsp:nvSpPr>
        <dsp:cNvPr id="0" name=""/>
        <dsp:cNvSpPr/>
      </dsp:nvSpPr>
      <dsp:spPr>
        <a:xfrm>
          <a:off x="378042" y="1344568"/>
          <a:ext cx="5292588" cy="85608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1995: </a:t>
          </a:r>
          <a:r>
            <a:rPr lang="pt-BR" sz="1800" b="0" kern="1200" dirty="0" smtClean="0"/>
            <a:t>Unificação da FIC e FACEM, formando as Faculdades Franciscanas (FAFRA) </a:t>
          </a:r>
          <a:endParaRPr lang="pt-BR" sz="1800" b="0" kern="1200" dirty="0"/>
        </a:p>
      </dsp:txBody>
      <dsp:txXfrm>
        <a:off x="419832" y="1386358"/>
        <a:ext cx="5209008" cy="772500"/>
      </dsp:txXfrm>
    </dsp:sp>
    <dsp:sp modelId="{2B9E7881-9638-4937-86B5-C43A4DCEB233}">
      <dsp:nvSpPr>
        <dsp:cNvPr id="0" name=""/>
        <dsp:cNvSpPr/>
      </dsp:nvSpPr>
      <dsp:spPr>
        <a:xfrm>
          <a:off x="0" y="3088048"/>
          <a:ext cx="756084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B1C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12E87-EFA2-4353-9DBB-2FECA69703F1}">
      <dsp:nvSpPr>
        <dsp:cNvPr id="0" name=""/>
        <dsp:cNvSpPr/>
      </dsp:nvSpPr>
      <dsp:spPr>
        <a:xfrm>
          <a:off x="378042" y="2660007"/>
          <a:ext cx="5292588" cy="85608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rgbClr val="0CB1C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1998: </a:t>
          </a:r>
          <a:r>
            <a:rPr lang="pt-BR" sz="1800" kern="1200" dirty="0" smtClean="0"/>
            <a:t>Transformação em Centro Universitário Franciscano. </a:t>
          </a:r>
          <a:endParaRPr lang="pt-BR" sz="1800" kern="1200" dirty="0"/>
        </a:p>
      </dsp:txBody>
      <dsp:txXfrm>
        <a:off x="419832" y="2701797"/>
        <a:ext cx="5209008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7CA94-3A26-40F6-B59C-A20510F5FF3A}">
      <dsp:nvSpPr>
        <dsp:cNvPr id="0" name=""/>
        <dsp:cNvSpPr/>
      </dsp:nvSpPr>
      <dsp:spPr>
        <a:xfrm>
          <a:off x="638" y="232976"/>
          <a:ext cx="2490774" cy="1494464"/>
        </a:xfrm>
        <a:prstGeom prst="rect">
          <a:avLst/>
        </a:prstGeom>
        <a:solidFill>
          <a:srgbClr val="BCE5E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35 cursos de graduação</a:t>
          </a:r>
          <a:endParaRPr lang="pt-BR" sz="3200" kern="1200" dirty="0"/>
        </a:p>
      </dsp:txBody>
      <dsp:txXfrm>
        <a:off x="638" y="232976"/>
        <a:ext cx="2490774" cy="1494464"/>
      </dsp:txXfrm>
    </dsp:sp>
    <dsp:sp modelId="{1FD6D681-0E7A-46D6-B8B5-1B7392D0B812}">
      <dsp:nvSpPr>
        <dsp:cNvPr id="0" name=""/>
        <dsp:cNvSpPr/>
      </dsp:nvSpPr>
      <dsp:spPr>
        <a:xfrm>
          <a:off x="2740490" y="232976"/>
          <a:ext cx="2490774" cy="1494464"/>
        </a:xfrm>
        <a:prstGeom prst="rect">
          <a:avLst/>
        </a:prstGeom>
        <a:solidFill>
          <a:srgbClr val="BCE5E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5 cursos de mestrado</a:t>
          </a:r>
          <a:endParaRPr lang="pt-BR" sz="3200" kern="1200" dirty="0"/>
        </a:p>
      </dsp:txBody>
      <dsp:txXfrm>
        <a:off x="2740490" y="232976"/>
        <a:ext cx="2490774" cy="1494464"/>
      </dsp:txXfrm>
    </dsp:sp>
    <dsp:sp modelId="{C29C00EF-2C7D-4B02-9508-7F0D88AD2641}">
      <dsp:nvSpPr>
        <dsp:cNvPr id="0" name=""/>
        <dsp:cNvSpPr/>
      </dsp:nvSpPr>
      <dsp:spPr>
        <a:xfrm>
          <a:off x="638" y="1976518"/>
          <a:ext cx="2490774" cy="1494464"/>
        </a:xfrm>
        <a:prstGeom prst="rect">
          <a:avLst/>
        </a:prstGeom>
        <a:solidFill>
          <a:srgbClr val="BCE5E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2 cursos de doutorado</a:t>
          </a:r>
          <a:endParaRPr lang="pt-BR" sz="3200" kern="1200" dirty="0"/>
        </a:p>
      </dsp:txBody>
      <dsp:txXfrm>
        <a:off x="638" y="1976518"/>
        <a:ext cx="2490774" cy="1494464"/>
      </dsp:txXfrm>
    </dsp:sp>
    <dsp:sp modelId="{D332EF51-C7CF-4004-8D01-671B12314264}">
      <dsp:nvSpPr>
        <dsp:cNvPr id="0" name=""/>
        <dsp:cNvSpPr/>
      </dsp:nvSpPr>
      <dsp:spPr>
        <a:xfrm>
          <a:off x="2740490" y="1976518"/>
          <a:ext cx="2490774" cy="1494464"/>
        </a:xfrm>
        <a:prstGeom prst="rect">
          <a:avLst/>
        </a:prstGeom>
        <a:solidFill>
          <a:srgbClr val="BCE5E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smtClean="0"/>
            <a:t> </a:t>
          </a:r>
          <a:r>
            <a:rPr lang="pt-BR" sz="3200" kern="1200" smtClean="0">
              <a:solidFill>
                <a:schemeClr val="tx1"/>
              </a:solidFill>
            </a:rPr>
            <a:t>7.000</a:t>
          </a:r>
          <a:r>
            <a:rPr lang="pt-BR" sz="3200" kern="1200" smtClean="0"/>
            <a:t> </a:t>
          </a:r>
          <a:r>
            <a:rPr lang="pt-BR" sz="3200" kern="1200" dirty="0" smtClean="0"/>
            <a:t>alunos</a:t>
          </a:r>
          <a:endParaRPr lang="pt-BR" sz="3200" kern="1200" dirty="0"/>
        </a:p>
      </dsp:txBody>
      <dsp:txXfrm>
        <a:off x="2740490" y="1976518"/>
        <a:ext cx="2490774" cy="1494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0B94C-2266-4A49-8817-46175529DC94}">
      <dsp:nvSpPr>
        <dsp:cNvPr id="0" name=""/>
        <dsp:cNvSpPr/>
      </dsp:nvSpPr>
      <dsp:spPr>
        <a:xfrm>
          <a:off x="0" y="215467"/>
          <a:ext cx="7632848" cy="67158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2013</a:t>
          </a:r>
          <a:endParaRPr lang="pt-BR" sz="2800" kern="1200" dirty="0"/>
        </a:p>
      </dsp:txBody>
      <dsp:txXfrm>
        <a:off x="32784" y="248251"/>
        <a:ext cx="7567280" cy="606012"/>
      </dsp:txXfrm>
    </dsp:sp>
    <dsp:sp modelId="{D4F9B8B6-E6FD-45F2-94B6-F1B2A624F39F}">
      <dsp:nvSpPr>
        <dsp:cNvPr id="0" name=""/>
        <dsp:cNvSpPr/>
      </dsp:nvSpPr>
      <dsp:spPr>
        <a:xfrm>
          <a:off x="0" y="887047"/>
          <a:ext cx="7632848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35560" rIns="199136" bIns="3556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 smtClean="0"/>
            <a:t>Constituição da equipe de credenciamento para EAD</a:t>
          </a:r>
          <a:endParaRPr lang="pt-BR" sz="220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 smtClean="0"/>
            <a:t>Constituição da equipe para elaboração do Curso Superior de Tecnologia em Gestão de Recursos Humanos e Pedagogia </a:t>
          </a:r>
          <a:endParaRPr lang="pt-BR" sz="2200" kern="1200" dirty="0"/>
        </a:p>
      </dsp:txBody>
      <dsp:txXfrm>
        <a:off x="0" y="887047"/>
        <a:ext cx="7632848" cy="1072260"/>
      </dsp:txXfrm>
    </dsp:sp>
    <dsp:sp modelId="{138F2B4F-6CB8-4BC9-9244-F261B0064AA3}">
      <dsp:nvSpPr>
        <dsp:cNvPr id="0" name=""/>
        <dsp:cNvSpPr/>
      </dsp:nvSpPr>
      <dsp:spPr>
        <a:xfrm>
          <a:off x="0" y="1959307"/>
          <a:ext cx="7632848" cy="67158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2014</a:t>
          </a:r>
          <a:endParaRPr lang="pt-BR" sz="2800" kern="1200" dirty="0"/>
        </a:p>
      </dsp:txBody>
      <dsp:txXfrm>
        <a:off x="32784" y="1992091"/>
        <a:ext cx="7567280" cy="606012"/>
      </dsp:txXfrm>
    </dsp:sp>
    <dsp:sp modelId="{113E8723-2579-4DAD-9596-60C0179B7FB1}">
      <dsp:nvSpPr>
        <dsp:cNvPr id="0" name=""/>
        <dsp:cNvSpPr/>
      </dsp:nvSpPr>
      <dsp:spPr>
        <a:xfrm>
          <a:off x="0" y="2630887"/>
          <a:ext cx="7632848" cy="150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 smtClean="0"/>
            <a:t>Planejamento e implantação de polos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 smtClean="0"/>
            <a:t>Capacitação de equipes  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200" kern="1200" dirty="0" smtClean="0"/>
            <a:t>Elaboração do curso de Recursos Humanos EAD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200" kern="1200" dirty="0"/>
        </a:p>
      </dsp:txBody>
      <dsp:txXfrm>
        <a:off x="0" y="2630887"/>
        <a:ext cx="7632848" cy="1506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0B94C-2266-4A49-8817-46175529DC94}">
      <dsp:nvSpPr>
        <dsp:cNvPr id="0" name=""/>
        <dsp:cNvSpPr/>
      </dsp:nvSpPr>
      <dsp:spPr>
        <a:xfrm>
          <a:off x="0" y="18097"/>
          <a:ext cx="7632848" cy="76752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2015</a:t>
          </a:r>
          <a:endParaRPr lang="pt-BR" sz="3200" kern="1200" dirty="0"/>
        </a:p>
      </dsp:txBody>
      <dsp:txXfrm>
        <a:off x="37467" y="55564"/>
        <a:ext cx="7557914" cy="692586"/>
      </dsp:txXfrm>
    </dsp:sp>
    <dsp:sp modelId="{D4F9B8B6-E6FD-45F2-94B6-F1B2A624F39F}">
      <dsp:nvSpPr>
        <dsp:cNvPr id="0" name=""/>
        <dsp:cNvSpPr/>
      </dsp:nvSpPr>
      <dsp:spPr>
        <a:xfrm>
          <a:off x="0" y="785617"/>
          <a:ext cx="7632848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40640" rIns="227584" bIns="40640" numCol="1" spcCol="1270" anchor="t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Avaliação do polo de Bagé</a:t>
          </a:r>
          <a:endParaRPr lang="pt-BR" sz="2500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Avaliação do curso de Recursos Humanos EAD </a:t>
          </a:r>
          <a:endParaRPr lang="pt-BR" sz="2500" kern="1200" dirty="0"/>
        </a:p>
      </dsp:txBody>
      <dsp:txXfrm>
        <a:off x="0" y="785617"/>
        <a:ext cx="7632848" cy="861120"/>
      </dsp:txXfrm>
    </dsp:sp>
    <dsp:sp modelId="{138F2B4F-6CB8-4BC9-9244-F261B0064AA3}">
      <dsp:nvSpPr>
        <dsp:cNvPr id="0" name=""/>
        <dsp:cNvSpPr/>
      </dsp:nvSpPr>
      <dsp:spPr>
        <a:xfrm>
          <a:off x="0" y="1646737"/>
          <a:ext cx="7632848" cy="767520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2016</a:t>
          </a:r>
          <a:endParaRPr lang="pt-BR" sz="3200" kern="1200" dirty="0"/>
        </a:p>
      </dsp:txBody>
      <dsp:txXfrm>
        <a:off x="37467" y="1684204"/>
        <a:ext cx="7557914" cy="692586"/>
      </dsp:txXfrm>
    </dsp:sp>
    <dsp:sp modelId="{113E8723-2579-4DAD-9596-60C0179B7FB1}">
      <dsp:nvSpPr>
        <dsp:cNvPr id="0" name=""/>
        <dsp:cNvSpPr/>
      </dsp:nvSpPr>
      <dsp:spPr>
        <a:xfrm>
          <a:off x="0" y="2414257"/>
          <a:ext cx="7632848" cy="192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40640" rIns="227584" bIns="40640" numCol="1" spcCol="1270" anchor="t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Avaliação dos polos de Guaíra/PR, Dourados/MS, Pelotas/RS, Santa Maria/RS, Cruz Alta/RS, Canguçu/RS e Centro Universitário Franciscano (Sede).  </a:t>
          </a:r>
          <a:endParaRPr lang="pt-B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500" kern="1200" dirty="0"/>
        </a:p>
      </dsp:txBody>
      <dsp:txXfrm>
        <a:off x="0" y="2414257"/>
        <a:ext cx="7632848" cy="1920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0B94C-2266-4A49-8817-46175529DC94}">
      <dsp:nvSpPr>
        <dsp:cNvPr id="0" name=""/>
        <dsp:cNvSpPr/>
      </dsp:nvSpPr>
      <dsp:spPr>
        <a:xfrm>
          <a:off x="0" y="637560"/>
          <a:ext cx="7632848" cy="623816"/>
        </a:xfrm>
        <a:prstGeom prst="roundRect">
          <a:avLst/>
        </a:prstGeom>
        <a:solidFill>
          <a:srgbClr val="BCE5ED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2017</a:t>
          </a:r>
          <a:endParaRPr lang="pt-BR" sz="3200" kern="1200" dirty="0"/>
        </a:p>
      </dsp:txBody>
      <dsp:txXfrm>
        <a:off x="30452" y="668012"/>
        <a:ext cx="7571944" cy="562912"/>
      </dsp:txXfrm>
    </dsp:sp>
    <dsp:sp modelId="{D4F9B8B6-E6FD-45F2-94B6-F1B2A624F39F}">
      <dsp:nvSpPr>
        <dsp:cNvPr id="0" name=""/>
        <dsp:cNvSpPr/>
      </dsp:nvSpPr>
      <dsp:spPr>
        <a:xfrm>
          <a:off x="0" y="1545008"/>
          <a:ext cx="7632848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31750" rIns="177800" bIns="31750" numCol="1" spcCol="1270" anchor="t" anchorCtr="0">
          <a:noAutofit/>
        </a:bodyPr>
        <a:lstStyle/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Avaliação do polo de Brasília/DF</a:t>
          </a:r>
          <a:endParaRPr lang="pt-BR" sz="2500" kern="1200" dirty="0"/>
        </a:p>
        <a:p>
          <a:pPr marL="228600" lvl="1" indent="-228600" algn="just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500" kern="1200" dirty="0" smtClean="0"/>
            <a:t>Aguarda finalização do credenciamento em EAD</a:t>
          </a:r>
          <a:endParaRPr lang="pt-BR" sz="2500" kern="1200" dirty="0"/>
        </a:p>
      </dsp:txBody>
      <dsp:txXfrm>
        <a:off x="0" y="1545008"/>
        <a:ext cx="7632848" cy="1059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FB49A-7058-4A64-9429-6DAC2C6A8EFE}">
      <dsp:nvSpPr>
        <dsp:cNvPr id="0" name=""/>
        <dsp:cNvSpPr/>
      </dsp:nvSpPr>
      <dsp:spPr>
        <a:xfrm>
          <a:off x="1786958" y="1959992"/>
          <a:ext cx="488586" cy="930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4293" y="0"/>
              </a:lnTo>
              <a:lnTo>
                <a:pt x="244293" y="930996"/>
              </a:lnTo>
              <a:lnTo>
                <a:pt x="488586" y="930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004966" y="2399204"/>
        <a:ext cx="52570" cy="52570"/>
      </dsp:txXfrm>
    </dsp:sp>
    <dsp:sp modelId="{D115B24F-5D27-4589-9417-84DABB8100E2}">
      <dsp:nvSpPr>
        <dsp:cNvPr id="0" name=""/>
        <dsp:cNvSpPr/>
      </dsp:nvSpPr>
      <dsp:spPr>
        <a:xfrm>
          <a:off x="1786958" y="1914271"/>
          <a:ext cx="4885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858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019036" y="1947777"/>
        <a:ext cx="24429" cy="24429"/>
      </dsp:txXfrm>
    </dsp:sp>
    <dsp:sp modelId="{5525F497-AED7-4E41-B5CC-A400A564F3F5}">
      <dsp:nvSpPr>
        <dsp:cNvPr id="0" name=""/>
        <dsp:cNvSpPr/>
      </dsp:nvSpPr>
      <dsp:spPr>
        <a:xfrm>
          <a:off x="1786958" y="1028995"/>
          <a:ext cx="488586" cy="930996"/>
        </a:xfrm>
        <a:custGeom>
          <a:avLst/>
          <a:gdLst/>
          <a:ahLst/>
          <a:cxnLst/>
          <a:rect l="0" t="0" r="0" b="0"/>
          <a:pathLst>
            <a:path>
              <a:moveTo>
                <a:pt x="0" y="930996"/>
              </a:moveTo>
              <a:lnTo>
                <a:pt x="244293" y="930996"/>
              </a:lnTo>
              <a:lnTo>
                <a:pt x="244293" y="0"/>
              </a:lnTo>
              <a:lnTo>
                <a:pt x="48858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2004966" y="1468208"/>
        <a:ext cx="52570" cy="52570"/>
      </dsp:txXfrm>
    </dsp:sp>
    <dsp:sp modelId="{7F25E2C6-388B-4490-BBB4-6C8A517DE819}">
      <dsp:nvSpPr>
        <dsp:cNvPr id="0" name=""/>
        <dsp:cNvSpPr/>
      </dsp:nvSpPr>
      <dsp:spPr>
        <a:xfrm rot="16200000">
          <a:off x="-545432" y="1587593"/>
          <a:ext cx="3919984" cy="744796"/>
        </a:xfrm>
        <a:prstGeom prst="rect">
          <a:avLst/>
        </a:prstGeom>
        <a:solidFill>
          <a:srgbClr val="99D8E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Gestão do credenciamento EAD</a:t>
          </a:r>
          <a:endParaRPr lang="pt-BR" sz="2500" kern="1200" dirty="0"/>
        </a:p>
      </dsp:txBody>
      <dsp:txXfrm>
        <a:off x="-545432" y="1587593"/>
        <a:ext cx="3919984" cy="744796"/>
      </dsp:txXfrm>
    </dsp:sp>
    <dsp:sp modelId="{F854A0CE-A09E-468E-AB73-9286A8BDF8CF}">
      <dsp:nvSpPr>
        <dsp:cNvPr id="0" name=""/>
        <dsp:cNvSpPr/>
      </dsp:nvSpPr>
      <dsp:spPr>
        <a:xfrm>
          <a:off x="2275544" y="656597"/>
          <a:ext cx="2442934" cy="744796"/>
        </a:xfrm>
        <a:prstGeom prst="rect">
          <a:avLst/>
        </a:prstGeom>
        <a:solidFill>
          <a:srgbClr val="99D8E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Sede e polos</a:t>
          </a:r>
          <a:endParaRPr lang="pt-BR" sz="2500" kern="1200" dirty="0"/>
        </a:p>
      </dsp:txBody>
      <dsp:txXfrm>
        <a:off x="2275544" y="656597"/>
        <a:ext cx="2442934" cy="744796"/>
      </dsp:txXfrm>
    </dsp:sp>
    <dsp:sp modelId="{7A6AA7A5-BF17-448E-9387-5EB0691E2130}">
      <dsp:nvSpPr>
        <dsp:cNvPr id="0" name=""/>
        <dsp:cNvSpPr/>
      </dsp:nvSpPr>
      <dsp:spPr>
        <a:xfrm>
          <a:off x="2275544" y="1587593"/>
          <a:ext cx="2442934" cy="744796"/>
        </a:xfrm>
        <a:prstGeom prst="rect">
          <a:avLst/>
        </a:prstGeom>
        <a:solidFill>
          <a:srgbClr val="99D8E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Capacitações das equipes</a:t>
          </a:r>
          <a:endParaRPr lang="pt-BR" sz="2500" kern="1200" dirty="0"/>
        </a:p>
      </dsp:txBody>
      <dsp:txXfrm>
        <a:off x="2275544" y="1587593"/>
        <a:ext cx="2442934" cy="744796"/>
      </dsp:txXfrm>
    </dsp:sp>
    <dsp:sp modelId="{A0E78B6C-A210-465E-BE7F-67C052D5302C}">
      <dsp:nvSpPr>
        <dsp:cNvPr id="0" name=""/>
        <dsp:cNvSpPr/>
      </dsp:nvSpPr>
      <dsp:spPr>
        <a:xfrm>
          <a:off x="2275544" y="2518589"/>
          <a:ext cx="2442934" cy="744796"/>
        </a:xfrm>
        <a:prstGeom prst="rect">
          <a:avLst/>
        </a:prstGeom>
        <a:solidFill>
          <a:srgbClr val="99D8E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Produção do curso de RH</a:t>
          </a:r>
          <a:endParaRPr lang="pt-BR" sz="2500" kern="1200" dirty="0"/>
        </a:p>
      </dsp:txBody>
      <dsp:txXfrm>
        <a:off x="2275544" y="2518589"/>
        <a:ext cx="2442934" cy="744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3AB56-355C-4A3C-94C6-08288B59412C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Setor Pedagógico</a:t>
          </a:r>
          <a:endParaRPr lang="pt-BR" sz="3500" kern="1200" dirty="0"/>
        </a:p>
      </dsp:txBody>
      <dsp:txXfrm>
        <a:off x="744" y="145603"/>
        <a:ext cx="2902148" cy="1741289"/>
      </dsp:txXfrm>
    </dsp:sp>
    <dsp:sp modelId="{C43FA1FF-76D0-4888-8346-FACAF710C1E0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Setor de Produção </a:t>
          </a:r>
          <a:endParaRPr lang="pt-BR" sz="3500" kern="1200" dirty="0"/>
        </a:p>
      </dsp:txBody>
      <dsp:txXfrm>
        <a:off x="3193107" y="145603"/>
        <a:ext cx="2902148" cy="1741289"/>
      </dsp:txXfrm>
    </dsp:sp>
    <dsp:sp modelId="{CD5389D9-EB20-48F3-9403-D0236A7C5DC9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Setor de Tutoria</a:t>
          </a:r>
          <a:endParaRPr lang="pt-BR" sz="3500" kern="1200" dirty="0"/>
        </a:p>
      </dsp:txBody>
      <dsp:txXfrm>
        <a:off x="744" y="2177107"/>
        <a:ext cx="2902148" cy="1741289"/>
      </dsp:txXfrm>
    </dsp:sp>
    <dsp:sp modelId="{1968C9BA-6877-4BD6-847A-079C99064319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Setor de Tecnologia Educacional</a:t>
          </a:r>
          <a:endParaRPr lang="pt-BR" sz="3500" kern="1200" dirty="0"/>
        </a:p>
      </dsp:txBody>
      <dsp:txXfrm>
        <a:off x="3193107" y="2177107"/>
        <a:ext cx="2902148" cy="17412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423FB-5975-4443-ACE7-D563D3E9B49F}">
      <dsp:nvSpPr>
        <dsp:cNvPr id="0" name=""/>
        <dsp:cNvSpPr/>
      </dsp:nvSpPr>
      <dsp:spPr>
        <a:xfrm>
          <a:off x="629" y="255259"/>
          <a:ext cx="2456493" cy="1473896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Produção própria de conteúdos</a:t>
          </a:r>
          <a:endParaRPr lang="pt-BR" sz="2900" kern="1200" dirty="0"/>
        </a:p>
      </dsp:txBody>
      <dsp:txXfrm>
        <a:off x="629" y="255259"/>
        <a:ext cx="2456493" cy="1473896"/>
      </dsp:txXfrm>
    </dsp:sp>
    <dsp:sp modelId="{AC3E145C-9239-4F97-ABAB-380E8CF2A534}">
      <dsp:nvSpPr>
        <dsp:cNvPr id="0" name=""/>
        <dsp:cNvSpPr/>
      </dsp:nvSpPr>
      <dsp:spPr>
        <a:xfrm>
          <a:off x="2702772" y="255259"/>
          <a:ext cx="2456493" cy="1473896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Professores conteudistas</a:t>
          </a:r>
          <a:endParaRPr lang="pt-BR" sz="2900" kern="1200" dirty="0"/>
        </a:p>
      </dsp:txBody>
      <dsp:txXfrm>
        <a:off x="2702772" y="255259"/>
        <a:ext cx="2456493" cy="1473896"/>
      </dsp:txXfrm>
    </dsp:sp>
    <dsp:sp modelId="{8B17E9E1-E826-4342-8625-79C2E48FFBC1}">
      <dsp:nvSpPr>
        <dsp:cNvPr id="0" name=""/>
        <dsp:cNvSpPr/>
      </dsp:nvSpPr>
      <dsp:spPr>
        <a:xfrm>
          <a:off x="1351701" y="1974804"/>
          <a:ext cx="2456493" cy="1473896"/>
        </a:xfrm>
        <a:prstGeom prst="rect">
          <a:avLst/>
        </a:prstGeom>
        <a:solidFill>
          <a:srgbClr val="99D8E7"/>
        </a:solidFill>
        <a:ln>
          <a:solidFill>
            <a:srgbClr val="0CB1C3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Tutores a distância</a:t>
          </a:r>
          <a:endParaRPr lang="pt-BR" sz="2900" kern="1200" dirty="0"/>
        </a:p>
      </dsp:txBody>
      <dsp:txXfrm>
        <a:off x="1351701" y="1974804"/>
        <a:ext cx="2456493" cy="1473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9394.htm.%20Acesso%20em%20abr.%20201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_ato2015-2018/2017/decreto/D9057.htm" TargetMode="External"/><Relationship Id="rId4" Type="http://schemas.openxmlformats.org/officeDocument/2006/relationships/hyperlink" Target="http://www.planalto.gov.br/ccivil_03/_ato2004-2006/2005/decreto/d562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017FAA"/>
                </a:solidFill>
              </a:rPr>
              <a:t>CREDENCIAMENTO PARA A MODALIDADE DE EDUCAÇÃO A DISTÂNCIA EM UMA IES COMUNITÁRIA: PLANEJAMENTO, AÇÕES E PERSPECTIVAS </a:t>
            </a:r>
            <a:endParaRPr lang="pt-BR" sz="2400" b="1" dirty="0">
              <a:solidFill>
                <a:srgbClr val="017FAA"/>
              </a:solidFill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solidFill>
                  <a:srgbClr val="017FAA"/>
                </a:solidFill>
              </a:rPr>
              <a:t>Autoras: Taize de Andrade M. Lopes e</a:t>
            </a:r>
          </a:p>
          <a:p>
            <a:r>
              <a:rPr lang="pt-BR" sz="2400" dirty="0" smtClean="0">
                <a:solidFill>
                  <a:srgbClr val="017FAA"/>
                </a:solidFill>
              </a:rPr>
              <a:t> Janilse Fernandes Nunes</a:t>
            </a:r>
          </a:p>
          <a:p>
            <a:r>
              <a:rPr lang="pt-BR" sz="2400" dirty="0" smtClean="0">
                <a:solidFill>
                  <a:srgbClr val="017FAA"/>
                </a:solidFill>
              </a:rPr>
              <a:t>Centro Universitário Franciscano</a:t>
            </a:r>
          </a:p>
          <a:p>
            <a:r>
              <a:rPr lang="pt-BR" sz="2400" dirty="0" smtClean="0">
                <a:solidFill>
                  <a:srgbClr val="017FAA"/>
                </a:solidFill>
              </a:rPr>
              <a:t>Santa Maria/RS</a:t>
            </a:r>
            <a:endParaRPr lang="pt-BR" sz="2400" dirty="0">
              <a:solidFill>
                <a:srgbClr val="017F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pic>
        <p:nvPicPr>
          <p:cNvPr id="5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628800"/>
            <a:ext cx="518457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Planejamento institucional</a:t>
            </a:r>
            <a:r>
              <a:rPr lang="pt-BR" b="1" dirty="0" smtClean="0"/>
              <a:t>...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61234888"/>
              </p:ext>
            </p:extLst>
          </p:nvPr>
        </p:nvGraphicFramePr>
        <p:xfrm>
          <a:off x="827584" y="2316044"/>
          <a:ext cx="7632848" cy="435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98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Planejamento institucional</a:t>
            </a:r>
            <a:r>
              <a:rPr lang="pt-BR" b="1" dirty="0" smtClean="0"/>
              <a:t>...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200809704"/>
              </p:ext>
            </p:extLst>
          </p:nvPr>
        </p:nvGraphicFramePr>
        <p:xfrm>
          <a:off x="827584" y="2316044"/>
          <a:ext cx="7632848" cy="435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63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Planejamento institucional</a:t>
            </a:r>
            <a:r>
              <a:rPr lang="pt-BR" b="1" dirty="0" smtClean="0"/>
              <a:t>...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2356521"/>
              </p:ext>
            </p:extLst>
          </p:nvPr>
        </p:nvGraphicFramePr>
        <p:xfrm>
          <a:off x="827584" y="2316044"/>
          <a:ext cx="7632848" cy="4353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44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Planejamento institucional...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0963871"/>
              </p:ext>
            </p:extLst>
          </p:nvPr>
        </p:nvGraphicFramePr>
        <p:xfrm>
          <a:off x="1691680" y="2420888"/>
          <a:ext cx="5760640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69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35257280"/>
              </p:ext>
            </p:extLst>
          </p:nvPr>
        </p:nvGraphicFramePr>
        <p:xfrm>
          <a:off x="1524000" y="250425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tângulo 4"/>
          <p:cNvSpPr/>
          <p:nvPr/>
        </p:nvSpPr>
        <p:spPr>
          <a:xfrm>
            <a:off x="395536" y="162880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Gestão da Educação a Distância...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6786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Elaboração do curso de Gestão em Recursos Humanos...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17921498"/>
              </p:ext>
            </p:extLst>
          </p:nvPr>
        </p:nvGraphicFramePr>
        <p:xfrm>
          <a:off x="2051720" y="2924944"/>
          <a:ext cx="5159896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23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400" b="1" dirty="0" smtClean="0"/>
              <a:t>Desafios...</a:t>
            </a:r>
          </a:p>
          <a:p>
            <a:pPr marL="0" indent="0">
              <a:buNone/>
            </a:pPr>
            <a:endParaRPr lang="pt-BR" sz="3400" b="1" dirty="0"/>
          </a:p>
          <a:p>
            <a:r>
              <a:rPr lang="pt-BR" dirty="0" smtClean="0"/>
              <a:t>Cultura para ensino na modalidade EAD</a:t>
            </a:r>
          </a:p>
          <a:p>
            <a:r>
              <a:rPr lang="pt-BR" dirty="0" smtClean="0"/>
              <a:t>Interdisciplinaridade</a:t>
            </a:r>
          </a:p>
          <a:p>
            <a:r>
              <a:rPr lang="pt-BR" dirty="0" smtClean="0"/>
              <a:t>Elaboração de novos cursos</a:t>
            </a:r>
          </a:p>
          <a:p>
            <a:pPr algn="just"/>
            <a:r>
              <a:rPr lang="pt-BR" dirty="0" smtClean="0"/>
              <a:t>Consolidação de 20% EAD em disciplinas presenciais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0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7200" b="1" dirty="0" smtClean="0"/>
              <a:t>Referências:</a:t>
            </a:r>
          </a:p>
          <a:p>
            <a:pPr marL="0" indent="0">
              <a:buNone/>
            </a:pPr>
            <a:endParaRPr lang="pt-BR" sz="34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4000" dirty="0"/>
              <a:t>BRASIL. Lei nº 9.394, de 20 de dezembro de 1996. </a:t>
            </a:r>
            <a:r>
              <a:rPr lang="pt-BR" sz="4000" b="1" dirty="0"/>
              <a:t>Estabelece as diretrizes e bases da educação nacional.</a:t>
            </a:r>
            <a:r>
              <a:rPr lang="pt-BR" sz="4000" dirty="0"/>
              <a:t> Disponível em: </a:t>
            </a:r>
            <a:r>
              <a:rPr lang="pt-BR" sz="4000" u="sng" dirty="0">
                <a:hlinkClick r:id="rId3"/>
              </a:rPr>
              <a:t>http://www.planalto.gov.br/ccivil_03/leis/L9394.htm. Acesso em abr. 2017</a:t>
            </a:r>
            <a:r>
              <a:rPr lang="pt-BR" sz="4000" u="sng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BR" sz="4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4000" dirty="0"/>
              <a:t> _______. Decreto nº 5.622, de 19 de dezembro de 2005. </a:t>
            </a:r>
            <a:r>
              <a:rPr lang="pt-BR" sz="4000" b="1" dirty="0"/>
              <a:t>Regulamenta o art. 80, da Lei nº 9.394, de 20 de dezembro de 1996, que estabelece as diretrizes e bases da educação nacional</a:t>
            </a:r>
            <a:r>
              <a:rPr lang="pt-BR" sz="4000" dirty="0"/>
              <a:t>. Disponível em: </a:t>
            </a:r>
            <a:r>
              <a:rPr lang="pt-BR" sz="4000" dirty="0">
                <a:hlinkClick r:id="rId4"/>
              </a:rPr>
              <a:t>http://www.planalto.gov.br/ccivil_03/_</a:t>
            </a:r>
            <a:r>
              <a:rPr lang="pt-BR" sz="4000" dirty="0" smtClean="0">
                <a:hlinkClick r:id="rId4"/>
              </a:rPr>
              <a:t>ato2004-2006/2005/decreto/d5622.htm</a:t>
            </a:r>
            <a:r>
              <a:rPr lang="pt-BR" sz="4000" dirty="0" smtClean="0"/>
              <a:t>&gt;   Acesso </a:t>
            </a:r>
            <a:r>
              <a:rPr lang="pt-BR" sz="4000" dirty="0"/>
              <a:t>em abr. 2017. </a:t>
            </a:r>
            <a:endParaRPr lang="pt-BR" sz="4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pt-BR" sz="4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4000" dirty="0" smtClean="0"/>
              <a:t>_______. Decreto nº 9.057, de 25 de maior de 2017. </a:t>
            </a:r>
            <a:r>
              <a:rPr lang="pt-BR" sz="4000" b="1" dirty="0"/>
              <a:t>Regulamenta o art. 80, da Lei nº 9.394, de 20 de dezembro de 1996, que estabelece as diretrizes e bases da </a:t>
            </a:r>
            <a:r>
              <a:rPr lang="pt-BR" sz="4000" b="1" dirty="0" smtClean="0"/>
              <a:t>educação. </a:t>
            </a:r>
            <a:r>
              <a:rPr lang="pt-BR" sz="4000" dirty="0" smtClean="0"/>
              <a:t>Disponível em</a:t>
            </a:r>
            <a:r>
              <a:rPr lang="pt-BR" sz="4000" dirty="0"/>
              <a:t>: </a:t>
            </a:r>
            <a:r>
              <a:rPr lang="pt-BR" sz="4000" dirty="0" smtClean="0">
                <a:hlinkClick r:id="rId5"/>
              </a:rPr>
              <a:t>http</a:t>
            </a:r>
            <a:r>
              <a:rPr lang="pt-BR" sz="4000" dirty="0">
                <a:hlinkClick r:id="rId5"/>
              </a:rPr>
              <a:t>://www.planalto.gov.br/ccivil_03/_</a:t>
            </a:r>
            <a:r>
              <a:rPr lang="pt-BR" sz="4000" dirty="0" smtClean="0">
                <a:hlinkClick r:id="rId5"/>
              </a:rPr>
              <a:t>ato2015-2018/2017/decreto/D9057.htm</a:t>
            </a:r>
            <a:r>
              <a:rPr lang="pt-BR" sz="4000" dirty="0" smtClean="0"/>
              <a:t>. Acesso em jun. 2017. </a:t>
            </a:r>
            <a:endParaRPr lang="pt-BR" sz="4000" dirty="0"/>
          </a:p>
          <a:p>
            <a:pPr marL="0" indent="0" algn="just">
              <a:buNone/>
            </a:pPr>
            <a:r>
              <a:rPr lang="pt-BR" sz="4000" b="1" dirty="0" smtClean="0"/>
              <a:t> </a:t>
            </a:r>
          </a:p>
          <a:p>
            <a:pPr marL="0" indent="0">
              <a:buNone/>
            </a:pPr>
            <a:endParaRPr lang="pt-BR" sz="3400" b="1" dirty="0"/>
          </a:p>
        </p:txBody>
      </p:sp>
    </p:spTree>
    <p:extLst>
      <p:ext uri="{BB962C8B-B14F-4D97-AF65-F5344CB8AC3E}">
        <p14:creationId xmlns:p14="http://schemas.microsoft.com/office/powerpoint/2010/main" val="4117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400" b="1" dirty="0" smtClean="0"/>
              <a:t>Objetivos deste trabalho...</a:t>
            </a:r>
          </a:p>
          <a:p>
            <a:pPr marL="0" indent="0">
              <a:buNone/>
            </a:pPr>
            <a:endParaRPr lang="pt-BR" sz="3400" b="1" dirty="0"/>
          </a:p>
          <a:p>
            <a:pPr algn="just"/>
            <a:r>
              <a:rPr lang="pt-BR" dirty="0" smtClean="0"/>
              <a:t>Apresentar um </a:t>
            </a:r>
            <a:r>
              <a:rPr lang="pt-BR" sz="3400" b="1" dirty="0" smtClean="0"/>
              <a:t>relato de experiência </a:t>
            </a:r>
            <a:r>
              <a:rPr lang="pt-BR" dirty="0" smtClean="0"/>
              <a:t>acerca do </a:t>
            </a:r>
            <a:r>
              <a:rPr lang="pt-BR" sz="3400" b="1" dirty="0" smtClean="0"/>
              <a:t>credenciamento em EAD </a:t>
            </a:r>
            <a:r>
              <a:rPr lang="pt-BR" dirty="0" smtClean="0"/>
              <a:t>no Centro Universitário Franciscano. </a:t>
            </a:r>
          </a:p>
          <a:p>
            <a:pPr algn="just"/>
            <a:r>
              <a:rPr lang="pt-BR" dirty="0" smtClean="0"/>
              <a:t>Esse processo ainda não foi finalizado. </a:t>
            </a:r>
          </a:p>
          <a:p>
            <a:pPr algn="just"/>
            <a:r>
              <a:rPr lang="pt-BR" dirty="0" smtClean="0"/>
              <a:t>Marco regulatório da EAD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05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400" b="1" dirty="0" smtClean="0"/>
              <a:t>O Centro Universitário Franciscano...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 smtClean="0"/>
              <a:t>Instituição de Ensino Superior, comunitária, de direito privado e sem fins lucrativos. </a:t>
            </a:r>
          </a:p>
          <a:p>
            <a:pPr algn="just"/>
            <a:r>
              <a:rPr lang="pt-BR" dirty="0" smtClean="0"/>
              <a:t>Sociedade Caritativa e Literária São Francisco de Assis, Zona Norte (SCALIFRA-ZN). </a:t>
            </a:r>
          </a:p>
          <a:p>
            <a:pPr algn="just"/>
            <a:r>
              <a:rPr lang="pt-BR" dirty="0" smtClean="0"/>
              <a:t>Iniciou suas atividades em 1955.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5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400" b="1" dirty="0"/>
              <a:t>O Centro Universitário Franciscano</a:t>
            </a:r>
            <a:r>
              <a:rPr lang="pt-BR" sz="3400" b="1" dirty="0" smtClean="0"/>
              <a:t>...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20124749"/>
              </p:ext>
            </p:extLst>
          </p:nvPr>
        </p:nvGraphicFramePr>
        <p:xfrm>
          <a:off x="827584" y="2564904"/>
          <a:ext cx="7560840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14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400" b="1" dirty="0"/>
              <a:t>O Centro Universitário Franciscano</a:t>
            </a:r>
            <a:r>
              <a:rPr lang="pt-BR" sz="3400" b="1" dirty="0" smtClean="0"/>
              <a:t>...</a:t>
            </a:r>
          </a:p>
          <a:p>
            <a:pPr marL="0" indent="0">
              <a:buNone/>
            </a:pPr>
            <a:endParaRPr lang="pt-BR" b="1" dirty="0"/>
          </a:p>
          <a:p>
            <a:endParaRPr lang="pt-B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47684349"/>
              </p:ext>
            </p:extLst>
          </p:nvPr>
        </p:nvGraphicFramePr>
        <p:xfrm>
          <a:off x="1835696" y="2564904"/>
          <a:ext cx="5231904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81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400" b="1" dirty="0" smtClean="0"/>
              <a:t>A EAD no Centro Universitário Franciscano...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sz="3400" b="1" dirty="0" smtClean="0"/>
              <a:t>Unidade de EAD </a:t>
            </a:r>
            <a:r>
              <a:rPr lang="pt-BR" dirty="0" smtClean="0"/>
              <a:t>foi constituída em </a:t>
            </a:r>
            <a:r>
              <a:rPr lang="pt-BR" sz="3400" b="1" dirty="0" smtClean="0"/>
              <a:t>2011.</a:t>
            </a:r>
            <a:r>
              <a:rPr lang="pt-BR" sz="3400" dirty="0" smtClean="0"/>
              <a:t> </a:t>
            </a:r>
          </a:p>
          <a:p>
            <a:pPr algn="just"/>
            <a:r>
              <a:rPr lang="pt-BR" dirty="0" smtClean="0"/>
              <a:t>Pedido de </a:t>
            </a:r>
            <a:r>
              <a:rPr lang="pt-BR" sz="3400" b="1" dirty="0" smtClean="0"/>
              <a:t>credenciamento em EAD </a:t>
            </a:r>
            <a:r>
              <a:rPr lang="pt-BR" dirty="0" smtClean="0"/>
              <a:t>protocolado em </a:t>
            </a:r>
            <a:r>
              <a:rPr lang="pt-BR" sz="3400" b="1" dirty="0" smtClean="0"/>
              <a:t>2014</a:t>
            </a:r>
            <a:r>
              <a:rPr lang="pt-BR" dirty="0" smtClean="0"/>
              <a:t>, no MEC. </a:t>
            </a:r>
          </a:p>
          <a:p>
            <a:pPr algn="just"/>
            <a:r>
              <a:rPr lang="pt-BR" dirty="0" smtClean="0"/>
              <a:t>Experiências com o uso das </a:t>
            </a:r>
            <a:r>
              <a:rPr lang="pt-BR" sz="3400" b="1" dirty="0" smtClean="0"/>
              <a:t>tecnologias educacionais. </a:t>
            </a:r>
            <a:endParaRPr lang="pt-BR" sz="3400" b="1" dirty="0"/>
          </a:p>
        </p:txBody>
      </p:sp>
    </p:spTree>
    <p:extLst>
      <p:ext uri="{BB962C8B-B14F-4D97-AF65-F5344CB8AC3E}">
        <p14:creationId xmlns:p14="http://schemas.microsoft.com/office/powerpoint/2010/main" val="3103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97870" y="1560113"/>
            <a:ext cx="85689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b="1" dirty="0"/>
              <a:t>A EAD no Centro Universitário Franciscano...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010" y="2362131"/>
            <a:ext cx="6048672" cy="381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97870" y="1560113"/>
            <a:ext cx="85689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b="1" dirty="0"/>
              <a:t>A EAD no Centro Universitário Franciscano...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380402"/>
            <a:ext cx="5560179" cy="413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400" b="1" dirty="0" smtClean="0"/>
              <a:t>Planejamento institucional...</a:t>
            </a:r>
          </a:p>
          <a:p>
            <a:pPr marL="0" indent="0">
              <a:buNone/>
            </a:pPr>
            <a:endParaRPr lang="pt-BR" sz="3400" b="1" dirty="0"/>
          </a:p>
          <a:p>
            <a:pPr algn="just"/>
            <a:r>
              <a:rPr lang="pt-BR" dirty="0" smtClean="0"/>
              <a:t>Lei de Diretrizes e Bases da Educação Nacional (BRASIL, 1996)</a:t>
            </a:r>
          </a:p>
          <a:p>
            <a:pPr algn="just"/>
            <a:r>
              <a:rPr lang="pt-BR" dirty="0" smtClean="0"/>
              <a:t>Decreto nº 5.622/2005  (BRASIL, 2005)</a:t>
            </a:r>
          </a:p>
          <a:p>
            <a:pPr algn="just"/>
            <a:r>
              <a:rPr lang="pt-BR" dirty="0" smtClean="0"/>
              <a:t>Decreto nº 9.057/2017 (BRASIL, 2017)</a:t>
            </a:r>
          </a:p>
          <a:p>
            <a:pPr algn="just"/>
            <a:r>
              <a:rPr lang="pt-BR" sz="3400" b="1" dirty="0" smtClean="0"/>
              <a:t>Planejamento</a:t>
            </a:r>
            <a:r>
              <a:rPr lang="pt-BR" dirty="0" smtClean="0"/>
              <a:t> para implantação da </a:t>
            </a:r>
            <a:r>
              <a:rPr lang="pt-BR" sz="3400" b="1" dirty="0" smtClean="0"/>
              <a:t>Rede Scalifra de EAD.  </a:t>
            </a:r>
            <a:endParaRPr lang="pt-BR" sz="3400" b="1" dirty="0"/>
          </a:p>
        </p:txBody>
      </p:sp>
    </p:spTree>
    <p:extLst>
      <p:ext uri="{BB962C8B-B14F-4D97-AF65-F5344CB8AC3E}">
        <p14:creationId xmlns:p14="http://schemas.microsoft.com/office/powerpoint/2010/main" val="269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591</Words>
  <Application>Microsoft Office PowerPoint</Application>
  <PresentationFormat>Apresentação na tela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do Office</vt:lpstr>
      <vt:lpstr>CREDENCIAMENTO PARA A MODALIDADE DE EDUCAÇÃO A DISTÂNCIA EM UMA IES COMUNITÁRIA: PLANEJAMENTO, AÇÕES E PERSPECTIVAS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ead@unifra.br</cp:lastModifiedBy>
  <cp:revision>51</cp:revision>
  <dcterms:created xsi:type="dcterms:W3CDTF">2014-07-31T15:12:21Z</dcterms:created>
  <dcterms:modified xsi:type="dcterms:W3CDTF">2017-09-18T01:41:14Z</dcterms:modified>
</cp:coreProperties>
</file>