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08" r:id="rId2"/>
    <p:sldId id="409" r:id="rId3"/>
    <p:sldId id="410" r:id="rId4"/>
    <p:sldId id="411" r:id="rId5"/>
    <p:sldId id="413" r:id="rId6"/>
    <p:sldId id="462" r:id="rId7"/>
    <p:sldId id="414" r:id="rId8"/>
    <p:sldId id="466" r:id="rId9"/>
    <p:sldId id="469" r:id="rId10"/>
    <p:sldId id="470" r:id="rId11"/>
    <p:sldId id="471" r:id="rId12"/>
    <p:sldId id="473" r:id="rId13"/>
    <p:sldId id="475" r:id="rId14"/>
    <p:sldId id="476" r:id="rId15"/>
    <p:sldId id="477" r:id="rId16"/>
    <p:sldId id="478" r:id="rId17"/>
    <p:sldId id="479" r:id="rId18"/>
    <p:sldId id="480" r:id="rId19"/>
    <p:sldId id="508" r:id="rId20"/>
    <p:sldId id="507" r:id="rId21"/>
    <p:sldId id="509" r:id="rId22"/>
    <p:sldId id="510" r:id="rId23"/>
    <p:sldId id="482" r:id="rId24"/>
    <p:sldId id="483" r:id="rId25"/>
    <p:sldId id="492" r:id="rId26"/>
    <p:sldId id="493" r:id="rId27"/>
    <p:sldId id="486" r:id="rId28"/>
    <p:sldId id="491" r:id="rId29"/>
    <p:sldId id="495" r:id="rId30"/>
    <p:sldId id="494" r:id="rId31"/>
    <p:sldId id="502" r:id="rId32"/>
    <p:sldId id="503" r:id="rId33"/>
    <p:sldId id="504" r:id="rId34"/>
    <p:sldId id="505" r:id="rId35"/>
    <p:sldId id="506" r:id="rId36"/>
    <p:sldId id="481" r:id="rId37"/>
    <p:sldId id="428" r:id="rId38"/>
    <p:sldId id="426" r:id="rId39"/>
    <p:sldId id="427" r:id="rId40"/>
    <p:sldId id="429" r:id="rId41"/>
    <p:sldId id="430" r:id="rId42"/>
    <p:sldId id="432" r:id="rId43"/>
    <p:sldId id="433" r:id="rId44"/>
    <p:sldId id="455" r:id="rId45"/>
    <p:sldId id="437" r:id="rId46"/>
    <p:sldId id="436" r:id="rId47"/>
    <p:sldId id="459" r:id="rId48"/>
    <p:sldId id="464" r:id="rId49"/>
    <p:sldId id="465" r:id="rId50"/>
    <p:sldId id="461" r:id="rId51"/>
    <p:sldId id="438" r:id="rId52"/>
    <p:sldId id="456" r:id="rId53"/>
    <p:sldId id="457" r:id="rId54"/>
    <p:sldId id="453" r:id="rId55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28154964409026E-2"/>
          <c:y val="4.49880568825686E-2"/>
          <c:w val="0.91801829542999158"/>
          <c:h val="0.87653693860404402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Cursos</c:v>
                </c:pt>
              </c:strCache>
            </c:strRef>
          </c:tx>
          <c:marker>
            <c:symbol val="none"/>
          </c:marker>
          <c:dLbls>
            <c:dLbl>
              <c:idx val="0"/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accent3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tx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Plan1!$A$2:$A$14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Plan1!$B$2:$B$14</c:f>
              <c:numCache>
                <c:formatCode>General</c:formatCode>
                <c:ptCount val="13"/>
                <c:pt idx="0">
                  <c:v>2184</c:v>
                </c:pt>
                <c:pt idx="1">
                  <c:v>5511</c:v>
                </c:pt>
                <c:pt idx="2">
                  <c:v>5701</c:v>
                </c:pt>
                <c:pt idx="3">
                  <c:v>3238</c:v>
                </c:pt>
                <c:pt idx="4">
                  <c:v>7329</c:v>
                </c:pt>
                <c:pt idx="5">
                  <c:v>6804</c:v>
                </c:pt>
                <c:pt idx="6">
                  <c:v>4281</c:v>
                </c:pt>
                <c:pt idx="7">
                  <c:v>8814</c:v>
                </c:pt>
                <c:pt idx="8">
                  <c:v>7228</c:v>
                </c:pt>
                <c:pt idx="9">
                  <c:v>3701</c:v>
                </c:pt>
                <c:pt idx="10">
                  <c:v>9994</c:v>
                </c:pt>
                <c:pt idx="11">
                  <c:v>8144</c:v>
                </c:pt>
                <c:pt idx="12">
                  <c:v>4300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156032"/>
        <c:axId val="157241856"/>
      </c:lineChart>
      <c:catAx>
        <c:axId val="170156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57241856"/>
        <c:crosses val="autoZero"/>
        <c:auto val="1"/>
        <c:lblAlgn val="ctr"/>
        <c:lblOffset val="100"/>
        <c:noMultiLvlLbl val="0"/>
      </c:catAx>
      <c:valAx>
        <c:axId val="157241856"/>
        <c:scaling>
          <c:orientation val="minMax"/>
          <c:max val="1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70156032"/>
        <c:crosses val="autoZero"/>
        <c:crossBetween val="between"/>
        <c:majorUnit val="2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Plan1!$I$1</c:f>
              <c:strCache>
                <c:ptCount val="1"/>
                <c:pt idx="0">
                  <c:v>avaliações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4758*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Plan1!$H$2:$H$15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Plan1!$I$2:$I$15</c:f>
              <c:numCache>
                <c:formatCode>General</c:formatCode>
                <c:ptCount val="14"/>
                <c:pt idx="0">
                  <c:v>1919</c:v>
                </c:pt>
                <c:pt idx="1">
                  <c:v>2649</c:v>
                </c:pt>
                <c:pt idx="2">
                  <c:v>3243</c:v>
                </c:pt>
                <c:pt idx="3">
                  <c:v>2500</c:v>
                </c:pt>
                <c:pt idx="4">
                  <c:v>2709</c:v>
                </c:pt>
                <c:pt idx="5">
                  <c:v>1250</c:v>
                </c:pt>
                <c:pt idx="6">
                  <c:v>4100</c:v>
                </c:pt>
                <c:pt idx="7">
                  <c:v>5209</c:v>
                </c:pt>
                <c:pt idx="8">
                  <c:v>4560</c:v>
                </c:pt>
                <c:pt idx="9">
                  <c:v>4709</c:v>
                </c:pt>
                <c:pt idx="10">
                  <c:v>5647</c:v>
                </c:pt>
                <c:pt idx="11">
                  <c:v>6342</c:v>
                </c:pt>
                <c:pt idx="12">
                  <c:v>3663</c:v>
                </c:pt>
                <c:pt idx="13">
                  <c:v>4758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157568"/>
        <c:axId val="157244160"/>
      </c:lineChart>
      <c:catAx>
        <c:axId val="17015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244160"/>
        <c:crosses val="autoZero"/>
        <c:auto val="1"/>
        <c:lblAlgn val="ctr"/>
        <c:lblOffset val="100"/>
        <c:noMultiLvlLbl val="0"/>
      </c:catAx>
      <c:valAx>
        <c:axId val="15724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15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AVALIAÇÕES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768*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Plan1!$B$2:$B$15</c:f>
              <c:numCache>
                <c:formatCode>General</c:formatCode>
                <c:ptCount val="14"/>
                <c:pt idx="0">
                  <c:v>11</c:v>
                </c:pt>
                <c:pt idx="1">
                  <c:v>21</c:v>
                </c:pt>
                <c:pt idx="2">
                  <c:v>109</c:v>
                </c:pt>
                <c:pt idx="3">
                  <c:v>198</c:v>
                </c:pt>
                <c:pt idx="4">
                  <c:v>422</c:v>
                </c:pt>
                <c:pt idx="5">
                  <c:v>670</c:v>
                </c:pt>
                <c:pt idx="6">
                  <c:v>909</c:v>
                </c:pt>
                <c:pt idx="7">
                  <c:v>539</c:v>
                </c:pt>
                <c:pt idx="8">
                  <c:v>243</c:v>
                </c:pt>
                <c:pt idx="9">
                  <c:v>732</c:v>
                </c:pt>
                <c:pt idx="10">
                  <c:v>628</c:v>
                </c:pt>
                <c:pt idx="11">
                  <c:v>839</c:v>
                </c:pt>
                <c:pt idx="12">
                  <c:v>990</c:v>
                </c:pt>
                <c:pt idx="13">
                  <c:v>768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159616"/>
        <c:axId val="159246016"/>
      </c:lineChart>
      <c:catAx>
        <c:axId val="1701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246016"/>
        <c:crosses val="autoZero"/>
        <c:auto val="1"/>
        <c:lblAlgn val="ctr"/>
        <c:lblOffset val="100"/>
        <c:noMultiLvlLbl val="0"/>
      </c:catAx>
      <c:valAx>
        <c:axId val="15924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159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Plan1!$F$1</c:f>
              <c:strCache>
                <c:ptCount val="1"/>
                <c:pt idx="0">
                  <c:v>avaliações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3990*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Plan1!$E$2:$E$15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Plan1!$F$2:$F$15</c:f>
              <c:numCache>
                <c:formatCode>General</c:formatCode>
                <c:ptCount val="14"/>
                <c:pt idx="0">
                  <c:v>1908</c:v>
                </c:pt>
                <c:pt idx="1">
                  <c:v>2628</c:v>
                </c:pt>
                <c:pt idx="2">
                  <c:v>3134</c:v>
                </c:pt>
                <c:pt idx="3">
                  <c:v>2302</c:v>
                </c:pt>
                <c:pt idx="4">
                  <c:v>2287</c:v>
                </c:pt>
                <c:pt idx="5">
                  <c:v>580</c:v>
                </c:pt>
                <c:pt idx="6">
                  <c:v>3191</c:v>
                </c:pt>
                <c:pt idx="7">
                  <c:v>4670</c:v>
                </c:pt>
                <c:pt idx="8">
                  <c:v>4317</c:v>
                </c:pt>
                <c:pt idx="9">
                  <c:v>3977</c:v>
                </c:pt>
                <c:pt idx="10">
                  <c:v>5019</c:v>
                </c:pt>
                <c:pt idx="11">
                  <c:v>5503</c:v>
                </c:pt>
                <c:pt idx="12">
                  <c:v>2673</c:v>
                </c:pt>
                <c:pt idx="13">
                  <c:v>3990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00928"/>
        <c:axId val="159248320"/>
      </c:lineChart>
      <c:catAx>
        <c:axId val="17030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248320"/>
        <c:crosses val="autoZero"/>
        <c:auto val="1"/>
        <c:lblAlgn val="ctr"/>
        <c:lblOffset val="100"/>
        <c:noMultiLvlLbl val="0"/>
      </c:catAx>
      <c:valAx>
        <c:axId val="15924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30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image" Target="../media/image36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image" Target="../media/image36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4757C-CFCF-490B-B2BD-7C39337B2099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BF58F1-3A02-4DFD-A3D9-8BC7E0E9362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dirty="0" smtClean="0"/>
            <a:t>DAES</a:t>
          </a:r>
          <a:endParaRPr lang="pt-BR" sz="2800" b="1" dirty="0"/>
        </a:p>
      </dgm:t>
    </dgm:pt>
    <dgm:pt modelId="{390FB52A-2B4D-4AAB-81DE-6AC7A8BCF1C8}" type="parTrans" cxnId="{7F9C02F9-CD4F-4827-9A85-B3853DC93121}">
      <dgm:prSet/>
      <dgm:spPr/>
      <dgm:t>
        <a:bodyPr/>
        <a:lstStyle/>
        <a:p>
          <a:endParaRPr lang="pt-BR"/>
        </a:p>
      </dgm:t>
    </dgm:pt>
    <dgm:pt modelId="{8F83F7BC-31DE-4E02-8F86-1437E71DC27A}" type="sibTrans" cxnId="{7F9C02F9-CD4F-4827-9A85-B3853DC93121}">
      <dgm:prSet/>
      <dgm:spPr/>
      <dgm:t>
        <a:bodyPr/>
        <a:lstStyle/>
        <a:p>
          <a:endParaRPr lang="pt-BR"/>
        </a:p>
      </dgm:t>
    </dgm:pt>
    <dgm:pt modelId="{675E3916-8693-4BB8-9D04-627C241D5A28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i="1" dirty="0" smtClean="0">
              <a:effectLst/>
            </a:rPr>
            <a:t>Coordenação-Geral de Avaliação in loco</a:t>
          </a:r>
          <a:endParaRPr lang="pt-BR" sz="1600" b="1" i="1" dirty="0">
            <a:effectLst/>
          </a:endParaRPr>
        </a:p>
      </dgm:t>
    </dgm:pt>
    <dgm:pt modelId="{514E1160-53A0-425C-89EA-E2F9BF122183}" type="parTrans" cxnId="{7E79D229-D653-4D6E-A1DA-5374F7915CEE}">
      <dgm:prSet/>
      <dgm:spPr/>
      <dgm:t>
        <a:bodyPr/>
        <a:lstStyle/>
        <a:p>
          <a:endParaRPr lang="pt-BR"/>
        </a:p>
      </dgm:t>
    </dgm:pt>
    <dgm:pt modelId="{E2B7CA5D-D17A-4DF1-99D2-284D9BA1AA42}" type="sibTrans" cxnId="{7E79D229-D653-4D6E-A1DA-5374F7915CEE}">
      <dgm:prSet/>
      <dgm:spPr/>
      <dgm:t>
        <a:bodyPr/>
        <a:lstStyle/>
        <a:p>
          <a:endParaRPr lang="pt-BR"/>
        </a:p>
      </dgm:t>
    </dgm:pt>
    <dgm:pt modelId="{247F3441-7CFB-4D37-9445-47F899A7E50F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altLang="pt-BR" sz="1600" b="1" i="1" dirty="0" smtClean="0"/>
            <a:t>Coordenação-Geral do ENADE</a:t>
          </a:r>
        </a:p>
      </dgm:t>
    </dgm:pt>
    <dgm:pt modelId="{2CFD27F3-441D-442B-9704-815765E9C495}" type="parTrans" cxnId="{A0D9A6B9-9AA3-4AC8-91E0-81C8526C2A8B}">
      <dgm:prSet/>
      <dgm:spPr/>
      <dgm:t>
        <a:bodyPr/>
        <a:lstStyle/>
        <a:p>
          <a:endParaRPr lang="pt-BR"/>
        </a:p>
      </dgm:t>
    </dgm:pt>
    <dgm:pt modelId="{9A6DDB9A-6BAA-42A6-BD6E-F1F54B8500D6}" type="sibTrans" cxnId="{A0D9A6B9-9AA3-4AC8-91E0-81C8526C2A8B}">
      <dgm:prSet/>
      <dgm:spPr/>
      <dgm:t>
        <a:bodyPr/>
        <a:lstStyle/>
        <a:p>
          <a:endParaRPr lang="pt-BR"/>
        </a:p>
      </dgm:t>
    </dgm:pt>
    <dgm:pt modelId="{D2B6AD4C-0E55-4114-8F19-6A2006C930AD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altLang="pt-BR" sz="1600" b="1" i="1" dirty="0" smtClean="0"/>
            <a:t>Coordenação-Geral de Controle de Qualidade da Educação Superior</a:t>
          </a:r>
        </a:p>
      </dgm:t>
    </dgm:pt>
    <dgm:pt modelId="{BD9AB44F-2A0E-4541-9B1C-036ACE9A3EDA}" type="parTrans" cxnId="{EA5F96FE-3809-4B76-BED6-D23C2C598114}">
      <dgm:prSet/>
      <dgm:spPr/>
      <dgm:t>
        <a:bodyPr/>
        <a:lstStyle/>
        <a:p>
          <a:endParaRPr lang="pt-BR"/>
        </a:p>
      </dgm:t>
    </dgm:pt>
    <dgm:pt modelId="{14BDCA74-0988-48D2-811D-2C88CD10169B}" type="sibTrans" cxnId="{EA5F96FE-3809-4B76-BED6-D23C2C598114}">
      <dgm:prSet/>
      <dgm:spPr/>
      <dgm:t>
        <a:bodyPr/>
        <a:lstStyle/>
        <a:p>
          <a:endParaRPr lang="pt-BR"/>
        </a:p>
      </dgm:t>
    </dgm:pt>
    <dgm:pt modelId="{3B2A6129-D468-4C99-9B21-812168451C53}" type="asst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0" i="1" dirty="0" smtClean="0"/>
            <a:t>Assessoria do Gabinete</a:t>
          </a:r>
          <a:endParaRPr lang="pt-BR" sz="1600" i="1" dirty="0"/>
        </a:p>
      </dgm:t>
    </dgm:pt>
    <dgm:pt modelId="{EDC4ADDA-D924-4DB1-9206-BE107B487832}" type="parTrans" cxnId="{C6389CC4-651E-4BB1-942C-52B6591F512D}">
      <dgm:prSet/>
      <dgm:spPr/>
      <dgm:t>
        <a:bodyPr/>
        <a:lstStyle/>
        <a:p>
          <a:endParaRPr lang="pt-BR"/>
        </a:p>
      </dgm:t>
    </dgm:pt>
    <dgm:pt modelId="{84164C3F-E1E9-49BA-A010-AFEBDB7D04DB}" type="sibTrans" cxnId="{C6389CC4-651E-4BB1-942C-52B6591F512D}">
      <dgm:prSet/>
      <dgm:spPr/>
      <dgm:t>
        <a:bodyPr/>
        <a:lstStyle/>
        <a:p>
          <a:endParaRPr lang="pt-BR"/>
        </a:p>
      </dgm:t>
    </dgm:pt>
    <dgm:pt modelId="{20573F95-068D-4F05-8987-F094584296F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sz="1100" b="1" i="0" dirty="0" smtClean="0">
              <a:effectLst/>
            </a:rPr>
            <a:t>Operacionaliza a Avaliação </a:t>
          </a:r>
          <a:r>
            <a:rPr lang="pt-BR" sz="1100" b="1" i="1" dirty="0" smtClean="0">
              <a:effectLst/>
            </a:rPr>
            <a:t>in loco </a:t>
          </a:r>
          <a:r>
            <a:rPr lang="pt-BR" sz="1100" b="1" i="0" dirty="0" smtClean="0">
              <a:effectLst/>
            </a:rPr>
            <a:t>pelo SINAES, pelo Sistema ARCU-SUL e pelo Sistema de Avaliação de Escolas de Governo – SAEG</a:t>
          </a:r>
          <a:br>
            <a:rPr lang="pt-BR" sz="1100" b="1" i="0" dirty="0" smtClean="0">
              <a:effectLst/>
            </a:rPr>
          </a:br>
          <a:r>
            <a:rPr lang="pt-BR" sz="1100" b="1" i="0" dirty="0" smtClean="0">
              <a:effectLst/>
            </a:rPr>
            <a:t>Atua na Cooperação Técnica Internacional</a:t>
          </a:r>
          <a:endParaRPr lang="pt-BR" sz="1100" b="1" i="0" dirty="0">
            <a:effectLst/>
          </a:endParaRPr>
        </a:p>
      </dgm:t>
    </dgm:pt>
    <dgm:pt modelId="{942D528F-D1C6-4EFF-B660-B3A9378908C9}" type="parTrans" cxnId="{4AA21026-453D-43D1-ACC3-6BEFD9F63234}">
      <dgm:prSet/>
      <dgm:spPr/>
      <dgm:t>
        <a:bodyPr/>
        <a:lstStyle/>
        <a:p>
          <a:endParaRPr lang="pt-BR"/>
        </a:p>
      </dgm:t>
    </dgm:pt>
    <dgm:pt modelId="{F08D0F7C-AB71-4C03-A0CA-82C6942B2095}" type="sibTrans" cxnId="{4AA21026-453D-43D1-ACC3-6BEFD9F63234}">
      <dgm:prSet/>
      <dgm:spPr/>
      <dgm:t>
        <a:bodyPr/>
        <a:lstStyle/>
        <a:p>
          <a:endParaRPr lang="pt-BR"/>
        </a:p>
      </dgm:t>
    </dgm:pt>
    <dgm:pt modelId="{2B2C03BC-D64B-40F7-BB48-231F00C66BA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BR" altLang="pt-BR" sz="1100" b="1" dirty="0" smtClean="0"/>
            <a:t>Capacita e acompanha as CAA dos exames (Enade e Revalida), os elaboradores e revisores de itens</a:t>
          </a:r>
          <a:br>
            <a:rPr lang="pt-BR" altLang="pt-BR" sz="1100" b="1" dirty="0" smtClean="0"/>
          </a:br>
          <a:r>
            <a:rPr lang="pt-BR" altLang="pt-BR" sz="1100" b="1" dirty="0" smtClean="0"/>
            <a:t>Gerencia o BNI/ES </a:t>
          </a:r>
        </a:p>
        <a:p>
          <a:pPr algn="l"/>
          <a:r>
            <a:rPr lang="pt-BR" altLang="pt-BR" sz="1100" b="1" dirty="0" smtClean="0"/>
            <a:t>Responsável pelos instrumentos das provas do Enade e  do Revalida</a:t>
          </a:r>
        </a:p>
      </dgm:t>
    </dgm:pt>
    <dgm:pt modelId="{569E68B8-19FF-4B49-B88D-D9DEC6D98C59}" type="parTrans" cxnId="{417949EF-4787-4D2B-A098-2F24C555AD71}">
      <dgm:prSet/>
      <dgm:spPr/>
      <dgm:t>
        <a:bodyPr/>
        <a:lstStyle/>
        <a:p>
          <a:endParaRPr lang="pt-BR"/>
        </a:p>
      </dgm:t>
    </dgm:pt>
    <dgm:pt modelId="{560AAA78-2F7C-4435-8ADB-8B8DB555C61D}" type="sibTrans" cxnId="{417949EF-4787-4D2B-A098-2F24C555AD71}">
      <dgm:prSet/>
      <dgm:spPr/>
      <dgm:t>
        <a:bodyPr/>
        <a:lstStyle/>
        <a:p>
          <a:endParaRPr lang="pt-BR"/>
        </a:p>
      </dgm:t>
    </dgm:pt>
    <dgm:pt modelId="{DF7C0184-6201-45C5-8A04-2B1DCC68F4D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altLang="pt-BR" sz="1100" b="1" dirty="0" smtClean="0"/>
            <a:t>Realiza a gestão dos exames : Enade e Revalida</a:t>
          </a:r>
        </a:p>
        <a:p>
          <a:r>
            <a:rPr lang="pt-BR" sz="1100" b="1" dirty="0" smtClean="0"/>
            <a:t>Calcula e divulga os Indicadores de Qualidade da Educação Superior (Conceito Enade, IDD, CPC e IGC)</a:t>
          </a:r>
          <a:endParaRPr lang="pt-BR" altLang="pt-BR" sz="1100" b="1" dirty="0" smtClean="0"/>
        </a:p>
      </dgm:t>
    </dgm:pt>
    <dgm:pt modelId="{B09B8C47-CA7E-4066-BCA8-59654AA2FF76}" type="parTrans" cxnId="{2D9C6CF1-FDF9-4683-B4F1-05BFA271770A}">
      <dgm:prSet/>
      <dgm:spPr/>
      <dgm:t>
        <a:bodyPr/>
        <a:lstStyle/>
        <a:p>
          <a:endParaRPr lang="pt-BR"/>
        </a:p>
      </dgm:t>
    </dgm:pt>
    <dgm:pt modelId="{C1111112-367C-4055-BF06-CB000424B3DE}" type="sibTrans" cxnId="{2D9C6CF1-FDF9-4683-B4F1-05BFA271770A}">
      <dgm:prSet/>
      <dgm:spPr/>
      <dgm:t>
        <a:bodyPr/>
        <a:lstStyle/>
        <a:p>
          <a:endParaRPr lang="pt-BR"/>
        </a:p>
      </dgm:t>
    </dgm:pt>
    <dgm:pt modelId="{405F8994-1283-45A2-9E88-D9082A6AE1EF}" type="pres">
      <dgm:prSet presAssocID="{E7B4757C-CFCF-490B-B2BD-7C39337B20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510D188-0E4E-47FB-B112-F00C8E47D0F8}" type="pres">
      <dgm:prSet presAssocID="{57BF58F1-3A02-4DFD-A3D9-8BC7E0E9362D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44D5000A-C2C9-470F-9C65-4823AB41BAE5}" type="pres">
      <dgm:prSet presAssocID="{57BF58F1-3A02-4DFD-A3D9-8BC7E0E9362D}" presName="rootComposite1" presStyleCnt="0"/>
      <dgm:spPr/>
      <dgm:t>
        <a:bodyPr/>
        <a:lstStyle/>
        <a:p>
          <a:endParaRPr lang="pt-BR"/>
        </a:p>
      </dgm:t>
    </dgm:pt>
    <dgm:pt modelId="{C12A535D-BD2A-4F82-BC00-E7294FBEACD9}" type="pres">
      <dgm:prSet presAssocID="{57BF58F1-3A02-4DFD-A3D9-8BC7E0E9362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95DAAD-FE0E-4DDE-A594-84CCF7221768}" type="pres">
      <dgm:prSet presAssocID="{57BF58F1-3A02-4DFD-A3D9-8BC7E0E9362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AD00680-3EC4-43EA-84B8-45661553CB2C}" type="pres">
      <dgm:prSet presAssocID="{57BF58F1-3A02-4DFD-A3D9-8BC7E0E9362D}" presName="hierChild2" presStyleCnt="0"/>
      <dgm:spPr/>
      <dgm:t>
        <a:bodyPr/>
        <a:lstStyle/>
        <a:p>
          <a:endParaRPr lang="pt-BR"/>
        </a:p>
      </dgm:t>
    </dgm:pt>
    <dgm:pt modelId="{60B2337C-71E5-4B69-B56C-C2335E88AE74}" type="pres">
      <dgm:prSet presAssocID="{514E1160-53A0-425C-89EA-E2F9BF122183}" presName="Name37" presStyleLbl="parChTrans1D2" presStyleIdx="0" presStyleCnt="4"/>
      <dgm:spPr/>
      <dgm:t>
        <a:bodyPr/>
        <a:lstStyle/>
        <a:p>
          <a:endParaRPr lang="pt-BR"/>
        </a:p>
      </dgm:t>
    </dgm:pt>
    <dgm:pt modelId="{DB645755-10F3-4921-81A6-58FE50738EF9}" type="pres">
      <dgm:prSet presAssocID="{675E3916-8693-4BB8-9D04-627C241D5A28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8C16680-8144-47E2-A99D-3E360B9C9A44}" type="pres">
      <dgm:prSet presAssocID="{675E3916-8693-4BB8-9D04-627C241D5A28}" presName="rootComposite" presStyleCnt="0"/>
      <dgm:spPr/>
      <dgm:t>
        <a:bodyPr/>
        <a:lstStyle/>
        <a:p>
          <a:endParaRPr lang="pt-BR"/>
        </a:p>
      </dgm:t>
    </dgm:pt>
    <dgm:pt modelId="{E50AFE8B-D141-4031-88AC-AD27DBA5D246}" type="pres">
      <dgm:prSet presAssocID="{675E3916-8693-4BB8-9D04-627C241D5A2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6D5465-58E0-47BE-860D-D4263CD5A300}" type="pres">
      <dgm:prSet presAssocID="{675E3916-8693-4BB8-9D04-627C241D5A28}" presName="rootConnector" presStyleLbl="node2" presStyleIdx="0" presStyleCnt="3"/>
      <dgm:spPr/>
      <dgm:t>
        <a:bodyPr/>
        <a:lstStyle/>
        <a:p>
          <a:endParaRPr lang="pt-BR"/>
        </a:p>
      </dgm:t>
    </dgm:pt>
    <dgm:pt modelId="{DDE86787-B242-45C8-9898-C5CE1A709594}" type="pres">
      <dgm:prSet presAssocID="{675E3916-8693-4BB8-9D04-627C241D5A28}" presName="hierChild4" presStyleCnt="0"/>
      <dgm:spPr/>
      <dgm:t>
        <a:bodyPr/>
        <a:lstStyle/>
        <a:p>
          <a:endParaRPr lang="pt-BR"/>
        </a:p>
      </dgm:t>
    </dgm:pt>
    <dgm:pt modelId="{1D46C78C-228E-4152-BC9A-16E4BDB53273}" type="pres">
      <dgm:prSet presAssocID="{942D528F-D1C6-4EFF-B660-B3A9378908C9}" presName="Name37" presStyleLbl="parChTrans1D3" presStyleIdx="0" presStyleCnt="3"/>
      <dgm:spPr/>
      <dgm:t>
        <a:bodyPr/>
        <a:lstStyle/>
        <a:p>
          <a:endParaRPr lang="pt-BR"/>
        </a:p>
      </dgm:t>
    </dgm:pt>
    <dgm:pt modelId="{0065257C-35C0-490A-82F9-5107B4AA257A}" type="pres">
      <dgm:prSet presAssocID="{20573F95-068D-4F05-8987-F094584296FE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F4BB12F-7C50-495B-A8A6-C8BDAC8E0BED}" type="pres">
      <dgm:prSet presAssocID="{20573F95-068D-4F05-8987-F094584296FE}" presName="rootComposite" presStyleCnt="0"/>
      <dgm:spPr/>
      <dgm:t>
        <a:bodyPr/>
        <a:lstStyle/>
        <a:p>
          <a:endParaRPr lang="pt-BR"/>
        </a:p>
      </dgm:t>
    </dgm:pt>
    <dgm:pt modelId="{6D32F3FE-7E45-4EEE-9069-BB19370E67F9}" type="pres">
      <dgm:prSet presAssocID="{20573F95-068D-4F05-8987-F094584296F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465EAE-5096-48D5-AB85-4FC98C172652}" type="pres">
      <dgm:prSet presAssocID="{20573F95-068D-4F05-8987-F094584296FE}" presName="rootConnector" presStyleLbl="node3" presStyleIdx="0" presStyleCnt="3"/>
      <dgm:spPr/>
      <dgm:t>
        <a:bodyPr/>
        <a:lstStyle/>
        <a:p>
          <a:endParaRPr lang="pt-BR"/>
        </a:p>
      </dgm:t>
    </dgm:pt>
    <dgm:pt modelId="{2B36A0DA-6855-404C-AA16-84477C295E15}" type="pres">
      <dgm:prSet presAssocID="{20573F95-068D-4F05-8987-F094584296FE}" presName="hierChild4" presStyleCnt="0"/>
      <dgm:spPr/>
      <dgm:t>
        <a:bodyPr/>
        <a:lstStyle/>
        <a:p>
          <a:endParaRPr lang="pt-BR"/>
        </a:p>
      </dgm:t>
    </dgm:pt>
    <dgm:pt modelId="{E9B4CEDA-015B-4256-A2B8-B95A19C8744E}" type="pres">
      <dgm:prSet presAssocID="{20573F95-068D-4F05-8987-F094584296FE}" presName="hierChild5" presStyleCnt="0"/>
      <dgm:spPr/>
      <dgm:t>
        <a:bodyPr/>
        <a:lstStyle/>
        <a:p>
          <a:endParaRPr lang="pt-BR"/>
        </a:p>
      </dgm:t>
    </dgm:pt>
    <dgm:pt modelId="{737CF446-93BA-49D1-BC16-06D33C301A50}" type="pres">
      <dgm:prSet presAssocID="{675E3916-8693-4BB8-9D04-627C241D5A28}" presName="hierChild5" presStyleCnt="0"/>
      <dgm:spPr/>
      <dgm:t>
        <a:bodyPr/>
        <a:lstStyle/>
        <a:p>
          <a:endParaRPr lang="pt-BR"/>
        </a:p>
      </dgm:t>
    </dgm:pt>
    <dgm:pt modelId="{F5DAFBE4-A9EA-4ABC-B720-E991A789EEDD}" type="pres">
      <dgm:prSet presAssocID="{2CFD27F3-441D-442B-9704-815765E9C495}" presName="Name37" presStyleLbl="parChTrans1D2" presStyleIdx="1" presStyleCnt="4"/>
      <dgm:spPr/>
      <dgm:t>
        <a:bodyPr/>
        <a:lstStyle/>
        <a:p>
          <a:endParaRPr lang="pt-BR"/>
        </a:p>
      </dgm:t>
    </dgm:pt>
    <dgm:pt modelId="{D61665BD-CFA4-4046-BF3C-D25844195772}" type="pres">
      <dgm:prSet presAssocID="{247F3441-7CFB-4D37-9445-47F899A7E50F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F19670E-55E4-4E3A-8046-5C4BE5FCCB45}" type="pres">
      <dgm:prSet presAssocID="{247F3441-7CFB-4D37-9445-47F899A7E50F}" presName="rootComposite" presStyleCnt="0"/>
      <dgm:spPr/>
      <dgm:t>
        <a:bodyPr/>
        <a:lstStyle/>
        <a:p>
          <a:endParaRPr lang="pt-BR"/>
        </a:p>
      </dgm:t>
    </dgm:pt>
    <dgm:pt modelId="{FFEFAF62-E1D0-4EDC-83E9-3751252F19E8}" type="pres">
      <dgm:prSet presAssocID="{247F3441-7CFB-4D37-9445-47F899A7E50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3316D34-1558-4AF7-A2C4-8A27D524D844}" type="pres">
      <dgm:prSet presAssocID="{247F3441-7CFB-4D37-9445-47F899A7E50F}" presName="rootConnector" presStyleLbl="node2" presStyleIdx="1" presStyleCnt="3"/>
      <dgm:spPr/>
      <dgm:t>
        <a:bodyPr/>
        <a:lstStyle/>
        <a:p>
          <a:endParaRPr lang="pt-BR"/>
        </a:p>
      </dgm:t>
    </dgm:pt>
    <dgm:pt modelId="{D2788D27-2EE6-443A-ABAF-2C68EFC4286D}" type="pres">
      <dgm:prSet presAssocID="{247F3441-7CFB-4D37-9445-47F899A7E50F}" presName="hierChild4" presStyleCnt="0"/>
      <dgm:spPr/>
      <dgm:t>
        <a:bodyPr/>
        <a:lstStyle/>
        <a:p>
          <a:endParaRPr lang="pt-BR"/>
        </a:p>
      </dgm:t>
    </dgm:pt>
    <dgm:pt modelId="{607F4E60-64DA-4DAB-AD8B-AFFFD2D1D360}" type="pres">
      <dgm:prSet presAssocID="{569E68B8-19FF-4B49-B88D-D9DEC6D98C59}" presName="Name37" presStyleLbl="parChTrans1D3" presStyleIdx="1" presStyleCnt="3"/>
      <dgm:spPr/>
      <dgm:t>
        <a:bodyPr/>
        <a:lstStyle/>
        <a:p>
          <a:endParaRPr lang="pt-BR"/>
        </a:p>
      </dgm:t>
    </dgm:pt>
    <dgm:pt modelId="{496D7F41-9C12-4B4B-9D8B-978EA240C7C1}" type="pres">
      <dgm:prSet presAssocID="{2B2C03BC-D64B-40F7-BB48-231F00C66BA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53F2A3E-7A46-43CC-8130-C7E6AB39CF67}" type="pres">
      <dgm:prSet presAssocID="{2B2C03BC-D64B-40F7-BB48-231F00C66BA1}" presName="rootComposite" presStyleCnt="0"/>
      <dgm:spPr/>
      <dgm:t>
        <a:bodyPr/>
        <a:lstStyle/>
        <a:p>
          <a:endParaRPr lang="pt-BR"/>
        </a:p>
      </dgm:t>
    </dgm:pt>
    <dgm:pt modelId="{EB693F43-A134-44AA-9F35-82F593778926}" type="pres">
      <dgm:prSet presAssocID="{2B2C03BC-D64B-40F7-BB48-231F00C66BA1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C89031-A5EE-42A7-8A9E-6293A3EF90E2}" type="pres">
      <dgm:prSet presAssocID="{2B2C03BC-D64B-40F7-BB48-231F00C66BA1}" presName="rootConnector" presStyleLbl="node3" presStyleIdx="1" presStyleCnt="3"/>
      <dgm:spPr/>
      <dgm:t>
        <a:bodyPr/>
        <a:lstStyle/>
        <a:p>
          <a:endParaRPr lang="pt-BR"/>
        </a:p>
      </dgm:t>
    </dgm:pt>
    <dgm:pt modelId="{7232D4E1-8282-4EFA-8862-82B7DC9EF03B}" type="pres">
      <dgm:prSet presAssocID="{2B2C03BC-D64B-40F7-BB48-231F00C66BA1}" presName="hierChild4" presStyleCnt="0"/>
      <dgm:spPr/>
      <dgm:t>
        <a:bodyPr/>
        <a:lstStyle/>
        <a:p>
          <a:endParaRPr lang="pt-BR"/>
        </a:p>
      </dgm:t>
    </dgm:pt>
    <dgm:pt modelId="{6B2B2DA8-EF21-41F4-98DB-B57B2123AC16}" type="pres">
      <dgm:prSet presAssocID="{2B2C03BC-D64B-40F7-BB48-231F00C66BA1}" presName="hierChild5" presStyleCnt="0"/>
      <dgm:spPr/>
      <dgm:t>
        <a:bodyPr/>
        <a:lstStyle/>
        <a:p>
          <a:endParaRPr lang="pt-BR"/>
        </a:p>
      </dgm:t>
    </dgm:pt>
    <dgm:pt modelId="{53F69CAD-5A14-4BC7-85F2-589C8363A44C}" type="pres">
      <dgm:prSet presAssocID="{247F3441-7CFB-4D37-9445-47F899A7E50F}" presName="hierChild5" presStyleCnt="0"/>
      <dgm:spPr/>
      <dgm:t>
        <a:bodyPr/>
        <a:lstStyle/>
        <a:p>
          <a:endParaRPr lang="pt-BR"/>
        </a:p>
      </dgm:t>
    </dgm:pt>
    <dgm:pt modelId="{270A6F1E-DDA1-4A77-8BE9-CEEE597BE389}" type="pres">
      <dgm:prSet presAssocID="{BD9AB44F-2A0E-4541-9B1C-036ACE9A3EDA}" presName="Name37" presStyleLbl="parChTrans1D2" presStyleIdx="2" presStyleCnt="4"/>
      <dgm:spPr/>
      <dgm:t>
        <a:bodyPr/>
        <a:lstStyle/>
        <a:p>
          <a:endParaRPr lang="pt-BR"/>
        </a:p>
      </dgm:t>
    </dgm:pt>
    <dgm:pt modelId="{04143220-EE53-42AF-8D99-29506C245228}" type="pres">
      <dgm:prSet presAssocID="{D2B6AD4C-0E55-4114-8F19-6A2006C930A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410BD9F8-D944-4E3F-9E73-88AD697DFE47}" type="pres">
      <dgm:prSet presAssocID="{D2B6AD4C-0E55-4114-8F19-6A2006C930AD}" presName="rootComposite" presStyleCnt="0"/>
      <dgm:spPr/>
      <dgm:t>
        <a:bodyPr/>
        <a:lstStyle/>
        <a:p>
          <a:endParaRPr lang="pt-BR"/>
        </a:p>
      </dgm:t>
    </dgm:pt>
    <dgm:pt modelId="{ECB7215D-79BF-452E-896C-FE273D8383A2}" type="pres">
      <dgm:prSet presAssocID="{D2B6AD4C-0E55-4114-8F19-6A2006C930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BB3E77-6DC1-46D9-A557-F462052C28D0}" type="pres">
      <dgm:prSet presAssocID="{D2B6AD4C-0E55-4114-8F19-6A2006C930AD}" presName="rootConnector" presStyleLbl="node2" presStyleIdx="2" presStyleCnt="3"/>
      <dgm:spPr/>
      <dgm:t>
        <a:bodyPr/>
        <a:lstStyle/>
        <a:p>
          <a:endParaRPr lang="pt-BR"/>
        </a:p>
      </dgm:t>
    </dgm:pt>
    <dgm:pt modelId="{AD9BD008-4BAE-4272-994F-1E3B425C6592}" type="pres">
      <dgm:prSet presAssocID="{D2B6AD4C-0E55-4114-8F19-6A2006C930AD}" presName="hierChild4" presStyleCnt="0"/>
      <dgm:spPr/>
      <dgm:t>
        <a:bodyPr/>
        <a:lstStyle/>
        <a:p>
          <a:endParaRPr lang="pt-BR"/>
        </a:p>
      </dgm:t>
    </dgm:pt>
    <dgm:pt modelId="{C2A519B4-FDE3-4F11-AEFF-8890034A7A34}" type="pres">
      <dgm:prSet presAssocID="{B09B8C47-CA7E-4066-BCA8-59654AA2FF76}" presName="Name37" presStyleLbl="parChTrans1D3" presStyleIdx="2" presStyleCnt="3"/>
      <dgm:spPr/>
      <dgm:t>
        <a:bodyPr/>
        <a:lstStyle/>
        <a:p>
          <a:endParaRPr lang="pt-BR"/>
        </a:p>
      </dgm:t>
    </dgm:pt>
    <dgm:pt modelId="{D72F2E1E-85F8-43DD-8275-F5F7A576F1B9}" type="pres">
      <dgm:prSet presAssocID="{DF7C0184-6201-45C5-8A04-2B1DCC68F4D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E2EED8D-92B4-479E-9D17-AB096BEDB8F0}" type="pres">
      <dgm:prSet presAssocID="{DF7C0184-6201-45C5-8A04-2B1DCC68F4D6}" presName="rootComposite" presStyleCnt="0"/>
      <dgm:spPr/>
      <dgm:t>
        <a:bodyPr/>
        <a:lstStyle/>
        <a:p>
          <a:endParaRPr lang="pt-BR"/>
        </a:p>
      </dgm:t>
    </dgm:pt>
    <dgm:pt modelId="{C4943368-4EEB-45E3-A8E4-648DFF841606}" type="pres">
      <dgm:prSet presAssocID="{DF7C0184-6201-45C5-8A04-2B1DCC68F4D6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A0B9FE-132D-47E0-9875-A4657B1D8BF3}" type="pres">
      <dgm:prSet presAssocID="{DF7C0184-6201-45C5-8A04-2B1DCC68F4D6}" presName="rootConnector" presStyleLbl="node3" presStyleIdx="2" presStyleCnt="3"/>
      <dgm:spPr/>
      <dgm:t>
        <a:bodyPr/>
        <a:lstStyle/>
        <a:p>
          <a:endParaRPr lang="pt-BR"/>
        </a:p>
      </dgm:t>
    </dgm:pt>
    <dgm:pt modelId="{6DF1B710-87E8-469A-8071-D7348BC27834}" type="pres">
      <dgm:prSet presAssocID="{DF7C0184-6201-45C5-8A04-2B1DCC68F4D6}" presName="hierChild4" presStyleCnt="0"/>
      <dgm:spPr/>
      <dgm:t>
        <a:bodyPr/>
        <a:lstStyle/>
        <a:p>
          <a:endParaRPr lang="pt-BR"/>
        </a:p>
      </dgm:t>
    </dgm:pt>
    <dgm:pt modelId="{6CF47343-9B88-43DF-8A5D-87632BC4C57A}" type="pres">
      <dgm:prSet presAssocID="{DF7C0184-6201-45C5-8A04-2B1DCC68F4D6}" presName="hierChild5" presStyleCnt="0"/>
      <dgm:spPr/>
      <dgm:t>
        <a:bodyPr/>
        <a:lstStyle/>
        <a:p>
          <a:endParaRPr lang="pt-BR"/>
        </a:p>
      </dgm:t>
    </dgm:pt>
    <dgm:pt modelId="{3E94728B-F3F0-46D7-91C0-5CE64ED1092B}" type="pres">
      <dgm:prSet presAssocID="{D2B6AD4C-0E55-4114-8F19-6A2006C930AD}" presName="hierChild5" presStyleCnt="0"/>
      <dgm:spPr/>
      <dgm:t>
        <a:bodyPr/>
        <a:lstStyle/>
        <a:p>
          <a:endParaRPr lang="pt-BR"/>
        </a:p>
      </dgm:t>
    </dgm:pt>
    <dgm:pt modelId="{B2546E28-4758-43CD-9ECF-778332F95A2D}" type="pres">
      <dgm:prSet presAssocID="{57BF58F1-3A02-4DFD-A3D9-8BC7E0E9362D}" presName="hierChild3" presStyleCnt="0"/>
      <dgm:spPr/>
      <dgm:t>
        <a:bodyPr/>
        <a:lstStyle/>
        <a:p>
          <a:endParaRPr lang="pt-BR"/>
        </a:p>
      </dgm:t>
    </dgm:pt>
    <dgm:pt modelId="{93239CA1-F2CF-4F1D-A11B-C8C5F0B343DA}" type="pres">
      <dgm:prSet presAssocID="{EDC4ADDA-D924-4DB1-9206-BE107B487832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C5877EEC-CEA5-41D3-8F75-E951CFDD44C2}" type="pres">
      <dgm:prSet presAssocID="{3B2A6129-D468-4C99-9B21-812168451C53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89C11493-5498-4915-89AA-75DA60801995}" type="pres">
      <dgm:prSet presAssocID="{3B2A6129-D468-4C99-9B21-812168451C53}" presName="rootComposite3" presStyleCnt="0"/>
      <dgm:spPr/>
      <dgm:t>
        <a:bodyPr/>
        <a:lstStyle/>
        <a:p>
          <a:endParaRPr lang="pt-BR"/>
        </a:p>
      </dgm:t>
    </dgm:pt>
    <dgm:pt modelId="{D467B9E6-305F-41B3-B101-FC6B7477C4D9}" type="pres">
      <dgm:prSet presAssocID="{3B2A6129-D468-4C99-9B21-812168451C53}" presName="rootText3" presStyleLbl="asst1" presStyleIdx="0" presStyleCnt="1" custScaleY="396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42FC661-7842-4B56-8CEF-639B2EA66C20}" type="pres">
      <dgm:prSet presAssocID="{3B2A6129-D468-4C99-9B21-812168451C53}" presName="rootConnector3" presStyleLbl="asst1" presStyleIdx="0" presStyleCnt="1"/>
      <dgm:spPr/>
      <dgm:t>
        <a:bodyPr/>
        <a:lstStyle/>
        <a:p>
          <a:endParaRPr lang="pt-BR"/>
        </a:p>
      </dgm:t>
    </dgm:pt>
    <dgm:pt modelId="{39EC7B77-A9A2-4919-8FCF-41035E9B0CDE}" type="pres">
      <dgm:prSet presAssocID="{3B2A6129-D468-4C99-9B21-812168451C53}" presName="hierChild6" presStyleCnt="0"/>
      <dgm:spPr/>
      <dgm:t>
        <a:bodyPr/>
        <a:lstStyle/>
        <a:p>
          <a:endParaRPr lang="pt-BR"/>
        </a:p>
      </dgm:t>
    </dgm:pt>
    <dgm:pt modelId="{DBE2E376-4F6C-4154-8176-736E03C60542}" type="pres">
      <dgm:prSet presAssocID="{3B2A6129-D468-4C99-9B21-812168451C53}" presName="hierChild7" presStyleCnt="0"/>
      <dgm:spPr/>
      <dgm:t>
        <a:bodyPr/>
        <a:lstStyle/>
        <a:p>
          <a:endParaRPr lang="pt-BR"/>
        </a:p>
      </dgm:t>
    </dgm:pt>
  </dgm:ptLst>
  <dgm:cxnLst>
    <dgm:cxn modelId="{7E79D229-D653-4D6E-A1DA-5374F7915CEE}" srcId="{57BF58F1-3A02-4DFD-A3D9-8BC7E0E9362D}" destId="{675E3916-8693-4BB8-9D04-627C241D5A28}" srcOrd="0" destOrd="0" parTransId="{514E1160-53A0-425C-89EA-E2F9BF122183}" sibTransId="{E2B7CA5D-D17A-4DF1-99D2-284D9BA1AA42}"/>
    <dgm:cxn modelId="{20827D32-F900-44AA-B52C-33E607C4F350}" type="presOf" srcId="{E7B4757C-CFCF-490B-B2BD-7C39337B2099}" destId="{405F8994-1283-45A2-9E88-D9082A6AE1EF}" srcOrd="0" destOrd="0" presId="urn:microsoft.com/office/officeart/2005/8/layout/orgChart1"/>
    <dgm:cxn modelId="{A0D9A6B9-9AA3-4AC8-91E0-81C8526C2A8B}" srcId="{57BF58F1-3A02-4DFD-A3D9-8BC7E0E9362D}" destId="{247F3441-7CFB-4D37-9445-47F899A7E50F}" srcOrd="1" destOrd="0" parTransId="{2CFD27F3-441D-442B-9704-815765E9C495}" sibTransId="{9A6DDB9A-6BAA-42A6-BD6E-F1F54B8500D6}"/>
    <dgm:cxn modelId="{0F625173-A757-4BD7-9EB2-830F3485E5ED}" type="presOf" srcId="{942D528F-D1C6-4EFF-B660-B3A9378908C9}" destId="{1D46C78C-228E-4152-BC9A-16E4BDB53273}" srcOrd="0" destOrd="0" presId="urn:microsoft.com/office/officeart/2005/8/layout/orgChart1"/>
    <dgm:cxn modelId="{E3559E8D-039A-4745-BACF-A2D6CD847552}" type="presOf" srcId="{675E3916-8693-4BB8-9D04-627C241D5A28}" destId="{E50AFE8B-D141-4031-88AC-AD27DBA5D246}" srcOrd="0" destOrd="0" presId="urn:microsoft.com/office/officeart/2005/8/layout/orgChart1"/>
    <dgm:cxn modelId="{0FD2A001-54D9-4C26-8F8A-0B469D40424A}" type="presOf" srcId="{D2B6AD4C-0E55-4114-8F19-6A2006C930AD}" destId="{ECB7215D-79BF-452E-896C-FE273D8383A2}" srcOrd="0" destOrd="0" presId="urn:microsoft.com/office/officeart/2005/8/layout/orgChart1"/>
    <dgm:cxn modelId="{417949EF-4787-4D2B-A098-2F24C555AD71}" srcId="{247F3441-7CFB-4D37-9445-47F899A7E50F}" destId="{2B2C03BC-D64B-40F7-BB48-231F00C66BA1}" srcOrd="0" destOrd="0" parTransId="{569E68B8-19FF-4B49-B88D-D9DEC6D98C59}" sibTransId="{560AAA78-2F7C-4435-8ADB-8B8DB555C61D}"/>
    <dgm:cxn modelId="{EA5F96FE-3809-4B76-BED6-D23C2C598114}" srcId="{57BF58F1-3A02-4DFD-A3D9-8BC7E0E9362D}" destId="{D2B6AD4C-0E55-4114-8F19-6A2006C930AD}" srcOrd="2" destOrd="0" parTransId="{BD9AB44F-2A0E-4541-9B1C-036ACE9A3EDA}" sibTransId="{14BDCA74-0988-48D2-811D-2C88CD10169B}"/>
    <dgm:cxn modelId="{4AA21026-453D-43D1-ACC3-6BEFD9F63234}" srcId="{675E3916-8693-4BB8-9D04-627C241D5A28}" destId="{20573F95-068D-4F05-8987-F094584296FE}" srcOrd="0" destOrd="0" parTransId="{942D528F-D1C6-4EFF-B660-B3A9378908C9}" sibTransId="{F08D0F7C-AB71-4C03-A0CA-82C6942B2095}"/>
    <dgm:cxn modelId="{36FBA005-F97C-483C-87AA-0C7730221859}" type="presOf" srcId="{2B2C03BC-D64B-40F7-BB48-231F00C66BA1}" destId="{4CC89031-A5EE-42A7-8A9E-6293A3EF90E2}" srcOrd="1" destOrd="0" presId="urn:microsoft.com/office/officeart/2005/8/layout/orgChart1"/>
    <dgm:cxn modelId="{B31A75FE-7839-4031-A100-8EB82F7DD769}" type="presOf" srcId="{57BF58F1-3A02-4DFD-A3D9-8BC7E0E9362D}" destId="{1795DAAD-FE0E-4DDE-A594-84CCF7221768}" srcOrd="1" destOrd="0" presId="urn:microsoft.com/office/officeart/2005/8/layout/orgChart1"/>
    <dgm:cxn modelId="{7F9C02F9-CD4F-4827-9A85-B3853DC93121}" srcId="{E7B4757C-CFCF-490B-B2BD-7C39337B2099}" destId="{57BF58F1-3A02-4DFD-A3D9-8BC7E0E9362D}" srcOrd="0" destOrd="0" parTransId="{390FB52A-2B4D-4AAB-81DE-6AC7A8BCF1C8}" sibTransId="{8F83F7BC-31DE-4E02-8F86-1437E71DC27A}"/>
    <dgm:cxn modelId="{B0ABB43F-A954-44AD-92F5-70DAB7DBC07F}" type="presOf" srcId="{D2B6AD4C-0E55-4114-8F19-6A2006C930AD}" destId="{DEBB3E77-6DC1-46D9-A557-F462052C28D0}" srcOrd="1" destOrd="0" presId="urn:microsoft.com/office/officeart/2005/8/layout/orgChart1"/>
    <dgm:cxn modelId="{CC425AAE-7DA0-493C-A299-DE824B22C941}" type="presOf" srcId="{20573F95-068D-4F05-8987-F094584296FE}" destId="{6D32F3FE-7E45-4EEE-9069-BB19370E67F9}" srcOrd="0" destOrd="0" presId="urn:microsoft.com/office/officeart/2005/8/layout/orgChart1"/>
    <dgm:cxn modelId="{2D9C6CF1-FDF9-4683-B4F1-05BFA271770A}" srcId="{D2B6AD4C-0E55-4114-8F19-6A2006C930AD}" destId="{DF7C0184-6201-45C5-8A04-2B1DCC68F4D6}" srcOrd="0" destOrd="0" parTransId="{B09B8C47-CA7E-4066-BCA8-59654AA2FF76}" sibTransId="{C1111112-367C-4055-BF06-CB000424B3DE}"/>
    <dgm:cxn modelId="{FC5E799B-463C-4341-AAA4-74C359EF3663}" type="presOf" srcId="{DF7C0184-6201-45C5-8A04-2B1DCC68F4D6}" destId="{5BA0B9FE-132D-47E0-9875-A4657B1D8BF3}" srcOrd="1" destOrd="0" presId="urn:microsoft.com/office/officeart/2005/8/layout/orgChart1"/>
    <dgm:cxn modelId="{23F27609-9F6F-4F0E-BBFC-2CA8E80E9B41}" type="presOf" srcId="{247F3441-7CFB-4D37-9445-47F899A7E50F}" destId="{C3316D34-1558-4AF7-A2C4-8A27D524D844}" srcOrd="1" destOrd="0" presId="urn:microsoft.com/office/officeart/2005/8/layout/orgChart1"/>
    <dgm:cxn modelId="{2C543A05-F15E-46F2-AA0C-5B57BCF06448}" type="presOf" srcId="{2B2C03BC-D64B-40F7-BB48-231F00C66BA1}" destId="{EB693F43-A134-44AA-9F35-82F593778926}" srcOrd="0" destOrd="0" presId="urn:microsoft.com/office/officeart/2005/8/layout/orgChart1"/>
    <dgm:cxn modelId="{00641C61-CDE4-491F-874C-5E9BD2BEC3AB}" type="presOf" srcId="{BD9AB44F-2A0E-4541-9B1C-036ACE9A3EDA}" destId="{270A6F1E-DDA1-4A77-8BE9-CEEE597BE389}" srcOrd="0" destOrd="0" presId="urn:microsoft.com/office/officeart/2005/8/layout/orgChart1"/>
    <dgm:cxn modelId="{A25AE6D9-2C12-4995-BA48-C4ADBEB67775}" type="presOf" srcId="{B09B8C47-CA7E-4066-BCA8-59654AA2FF76}" destId="{C2A519B4-FDE3-4F11-AEFF-8890034A7A34}" srcOrd="0" destOrd="0" presId="urn:microsoft.com/office/officeart/2005/8/layout/orgChart1"/>
    <dgm:cxn modelId="{D57FACCB-EFD5-4861-95F4-D9ADA9E12C03}" type="presOf" srcId="{57BF58F1-3A02-4DFD-A3D9-8BC7E0E9362D}" destId="{C12A535D-BD2A-4F82-BC00-E7294FBEACD9}" srcOrd="0" destOrd="0" presId="urn:microsoft.com/office/officeart/2005/8/layout/orgChart1"/>
    <dgm:cxn modelId="{9DAAECD4-054F-4675-92FE-4F00D0B139C2}" type="presOf" srcId="{514E1160-53A0-425C-89EA-E2F9BF122183}" destId="{60B2337C-71E5-4B69-B56C-C2335E88AE74}" srcOrd="0" destOrd="0" presId="urn:microsoft.com/office/officeart/2005/8/layout/orgChart1"/>
    <dgm:cxn modelId="{375E2004-7261-4837-BC94-670D1C9BA743}" type="presOf" srcId="{20573F95-068D-4F05-8987-F094584296FE}" destId="{C2465EAE-5096-48D5-AB85-4FC98C172652}" srcOrd="1" destOrd="0" presId="urn:microsoft.com/office/officeart/2005/8/layout/orgChart1"/>
    <dgm:cxn modelId="{E4D651E3-CF1B-465D-B745-19C7C6F3FA12}" type="presOf" srcId="{247F3441-7CFB-4D37-9445-47F899A7E50F}" destId="{FFEFAF62-E1D0-4EDC-83E9-3751252F19E8}" srcOrd="0" destOrd="0" presId="urn:microsoft.com/office/officeart/2005/8/layout/orgChart1"/>
    <dgm:cxn modelId="{4642508F-7AFE-4AB7-B521-50B967908747}" type="presOf" srcId="{675E3916-8693-4BB8-9D04-627C241D5A28}" destId="{3E6D5465-58E0-47BE-860D-D4263CD5A300}" srcOrd="1" destOrd="0" presId="urn:microsoft.com/office/officeart/2005/8/layout/orgChart1"/>
    <dgm:cxn modelId="{EFD88BA4-B9D4-4722-B064-AB96CE6FE6EE}" type="presOf" srcId="{3B2A6129-D468-4C99-9B21-812168451C53}" destId="{D467B9E6-305F-41B3-B101-FC6B7477C4D9}" srcOrd="0" destOrd="0" presId="urn:microsoft.com/office/officeart/2005/8/layout/orgChart1"/>
    <dgm:cxn modelId="{C6389CC4-651E-4BB1-942C-52B6591F512D}" srcId="{57BF58F1-3A02-4DFD-A3D9-8BC7E0E9362D}" destId="{3B2A6129-D468-4C99-9B21-812168451C53}" srcOrd="3" destOrd="0" parTransId="{EDC4ADDA-D924-4DB1-9206-BE107B487832}" sibTransId="{84164C3F-E1E9-49BA-A010-AFEBDB7D04DB}"/>
    <dgm:cxn modelId="{F374A9FB-26D5-45B8-A637-70220EA96E33}" type="presOf" srcId="{569E68B8-19FF-4B49-B88D-D9DEC6D98C59}" destId="{607F4E60-64DA-4DAB-AD8B-AFFFD2D1D360}" srcOrd="0" destOrd="0" presId="urn:microsoft.com/office/officeart/2005/8/layout/orgChart1"/>
    <dgm:cxn modelId="{DA1B1246-CC6A-4EE7-9136-601618B62A2C}" type="presOf" srcId="{2CFD27F3-441D-442B-9704-815765E9C495}" destId="{F5DAFBE4-A9EA-4ABC-B720-E991A789EEDD}" srcOrd="0" destOrd="0" presId="urn:microsoft.com/office/officeart/2005/8/layout/orgChart1"/>
    <dgm:cxn modelId="{256C1E0B-904E-47C8-9D83-5B5959D6449B}" type="presOf" srcId="{3B2A6129-D468-4C99-9B21-812168451C53}" destId="{E42FC661-7842-4B56-8CEF-639B2EA66C20}" srcOrd="1" destOrd="0" presId="urn:microsoft.com/office/officeart/2005/8/layout/orgChart1"/>
    <dgm:cxn modelId="{5AFAD55E-AD4C-4AFD-A625-85BB07269D0A}" type="presOf" srcId="{EDC4ADDA-D924-4DB1-9206-BE107B487832}" destId="{93239CA1-F2CF-4F1D-A11B-C8C5F0B343DA}" srcOrd="0" destOrd="0" presId="urn:microsoft.com/office/officeart/2005/8/layout/orgChart1"/>
    <dgm:cxn modelId="{D143AD9B-5829-49A3-93BB-3DA6FDA77EBE}" type="presOf" srcId="{DF7C0184-6201-45C5-8A04-2B1DCC68F4D6}" destId="{C4943368-4EEB-45E3-A8E4-648DFF841606}" srcOrd="0" destOrd="0" presId="urn:microsoft.com/office/officeart/2005/8/layout/orgChart1"/>
    <dgm:cxn modelId="{33EC555C-6D2F-418D-82B0-C138660A8E6C}" type="presParOf" srcId="{405F8994-1283-45A2-9E88-D9082A6AE1EF}" destId="{F510D188-0E4E-47FB-B112-F00C8E47D0F8}" srcOrd="0" destOrd="0" presId="urn:microsoft.com/office/officeart/2005/8/layout/orgChart1"/>
    <dgm:cxn modelId="{9016A53C-AF02-4299-B123-86C56A360AAA}" type="presParOf" srcId="{F510D188-0E4E-47FB-B112-F00C8E47D0F8}" destId="{44D5000A-C2C9-470F-9C65-4823AB41BAE5}" srcOrd="0" destOrd="0" presId="urn:microsoft.com/office/officeart/2005/8/layout/orgChart1"/>
    <dgm:cxn modelId="{8D45E48F-600D-49E0-9FE1-1DE755137C73}" type="presParOf" srcId="{44D5000A-C2C9-470F-9C65-4823AB41BAE5}" destId="{C12A535D-BD2A-4F82-BC00-E7294FBEACD9}" srcOrd="0" destOrd="0" presId="urn:microsoft.com/office/officeart/2005/8/layout/orgChart1"/>
    <dgm:cxn modelId="{ABDC9D04-2F63-4A87-B176-628193C558F8}" type="presParOf" srcId="{44D5000A-C2C9-470F-9C65-4823AB41BAE5}" destId="{1795DAAD-FE0E-4DDE-A594-84CCF7221768}" srcOrd="1" destOrd="0" presId="urn:microsoft.com/office/officeart/2005/8/layout/orgChart1"/>
    <dgm:cxn modelId="{5E0DF622-83FE-4718-9A87-8610EEC2761B}" type="presParOf" srcId="{F510D188-0E4E-47FB-B112-F00C8E47D0F8}" destId="{AAD00680-3EC4-43EA-84B8-45661553CB2C}" srcOrd="1" destOrd="0" presId="urn:microsoft.com/office/officeart/2005/8/layout/orgChart1"/>
    <dgm:cxn modelId="{D30736B4-CAE1-4360-A211-FA16670E243F}" type="presParOf" srcId="{AAD00680-3EC4-43EA-84B8-45661553CB2C}" destId="{60B2337C-71E5-4B69-B56C-C2335E88AE74}" srcOrd="0" destOrd="0" presId="urn:microsoft.com/office/officeart/2005/8/layout/orgChart1"/>
    <dgm:cxn modelId="{2F23957D-DCC5-4D10-9929-5E78CCC845AD}" type="presParOf" srcId="{AAD00680-3EC4-43EA-84B8-45661553CB2C}" destId="{DB645755-10F3-4921-81A6-58FE50738EF9}" srcOrd="1" destOrd="0" presId="urn:microsoft.com/office/officeart/2005/8/layout/orgChart1"/>
    <dgm:cxn modelId="{957F7ED7-DCCA-4F53-BF77-39AA5B4CCB22}" type="presParOf" srcId="{DB645755-10F3-4921-81A6-58FE50738EF9}" destId="{68C16680-8144-47E2-A99D-3E360B9C9A44}" srcOrd="0" destOrd="0" presId="urn:microsoft.com/office/officeart/2005/8/layout/orgChart1"/>
    <dgm:cxn modelId="{ABB2D2F9-8555-4DCB-9DBA-D1C5F5B55E22}" type="presParOf" srcId="{68C16680-8144-47E2-A99D-3E360B9C9A44}" destId="{E50AFE8B-D141-4031-88AC-AD27DBA5D246}" srcOrd="0" destOrd="0" presId="urn:microsoft.com/office/officeart/2005/8/layout/orgChart1"/>
    <dgm:cxn modelId="{07A13CE3-E6F0-4428-A379-2D2B62AED07D}" type="presParOf" srcId="{68C16680-8144-47E2-A99D-3E360B9C9A44}" destId="{3E6D5465-58E0-47BE-860D-D4263CD5A300}" srcOrd="1" destOrd="0" presId="urn:microsoft.com/office/officeart/2005/8/layout/orgChart1"/>
    <dgm:cxn modelId="{7387308A-B162-4C40-849B-240C9DD4740B}" type="presParOf" srcId="{DB645755-10F3-4921-81A6-58FE50738EF9}" destId="{DDE86787-B242-45C8-9898-C5CE1A709594}" srcOrd="1" destOrd="0" presId="urn:microsoft.com/office/officeart/2005/8/layout/orgChart1"/>
    <dgm:cxn modelId="{9A0D79B7-7AF4-4160-BD10-AEEE2AD94A57}" type="presParOf" srcId="{DDE86787-B242-45C8-9898-C5CE1A709594}" destId="{1D46C78C-228E-4152-BC9A-16E4BDB53273}" srcOrd="0" destOrd="0" presId="urn:microsoft.com/office/officeart/2005/8/layout/orgChart1"/>
    <dgm:cxn modelId="{15B88A7D-9B0E-4C24-B5C7-B4294E543C5E}" type="presParOf" srcId="{DDE86787-B242-45C8-9898-C5CE1A709594}" destId="{0065257C-35C0-490A-82F9-5107B4AA257A}" srcOrd="1" destOrd="0" presId="urn:microsoft.com/office/officeart/2005/8/layout/orgChart1"/>
    <dgm:cxn modelId="{8E8033F9-8D7C-4A57-96E4-F236BF038C0C}" type="presParOf" srcId="{0065257C-35C0-490A-82F9-5107B4AA257A}" destId="{7F4BB12F-7C50-495B-A8A6-C8BDAC8E0BED}" srcOrd="0" destOrd="0" presId="urn:microsoft.com/office/officeart/2005/8/layout/orgChart1"/>
    <dgm:cxn modelId="{97C07A7F-9F44-4E54-9EB3-0E9E44C9D72B}" type="presParOf" srcId="{7F4BB12F-7C50-495B-A8A6-C8BDAC8E0BED}" destId="{6D32F3FE-7E45-4EEE-9069-BB19370E67F9}" srcOrd="0" destOrd="0" presId="urn:microsoft.com/office/officeart/2005/8/layout/orgChart1"/>
    <dgm:cxn modelId="{9F427F00-56D7-439B-AF45-5F12FEC2B5A9}" type="presParOf" srcId="{7F4BB12F-7C50-495B-A8A6-C8BDAC8E0BED}" destId="{C2465EAE-5096-48D5-AB85-4FC98C172652}" srcOrd="1" destOrd="0" presId="urn:microsoft.com/office/officeart/2005/8/layout/orgChart1"/>
    <dgm:cxn modelId="{43F9E934-9BF5-4CF5-B9D3-AE50260F90D1}" type="presParOf" srcId="{0065257C-35C0-490A-82F9-5107B4AA257A}" destId="{2B36A0DA-6855-404C-AA16-84477C295E15}" srcOrd="1" destOrd="0" presId="urn:microsoft.com/office/officeart/2005/8/layout/orgChart1"/>
    <dgm:cxn modelId="{8EDA3667-5207-4024-BB6B-520CFC132688}" type="presParOf" srcId="{0065257C-35C0-490A-82F9-5107B4AA257A}" destId="{E9B4CEDA-015B-4256-A2B8-B95A19C8744E}" srcOrd="2" destOrd="0" presId="urn:microsoft.com/office/officeart/2005/8/layout/orgChart1"/>
    <dgm:cxn modelId="{F43A7786-213D-4F80-8962-87139636B3DA}" type="presParOf" srcId="{DB645755-10F3-4921-81A6-58FE50738EF9}" destId="{737CF446-93BA-49D1-BC16-06D33C301A50}" srcOrd="2" destOrd="0" presId="urn:microsoft.com/office/officeart/2005/8/layout/orgChart1"/>
    <dgm:cxn modelId="{9979DE53-3264-4899-A0B4-8C48C6228D29}" type="presParOf" srcId="{AAD00680-3EC4-43EA-84B8-45661553CB2C}" destId="{F5DAFBE4-A9EA-4ABC-B720-E991A789EEDD}" srcOrd="2" destOrd="0" presId="urn:microsoft.com/office/officeart/2005/8/layout/orgChart1"/>
    <dgm:cxn modelId="{E1D637D4-DEB6-4C7B-8B26-CF7C6743634D}" type="presParOf" srcId="{AAD00680-3EC4-43EA-84B8-45661553CB2C}" destId="{D61665BD-CFA4-4046-BF3C-D25844195772}" srcOrd="3" destOrd="0" presId="urn:microsoft.com/office/officeart/2005/8/layout/orgChart1"/>
    <dgm:cxn modelId="{05424C53-510B-4684-9C5E-ED2CB03A0DC3}" type="presParOf" srcId="{D61665BD-CFA4-4046-BF3C-D25844195772}" destId="{2F19670E-55E4-4E3A-8046-5C4BE5FCCB45}" srcOrd="0" destOrd="0" presId="urn:microsoft.com/office/officeart/2005/8/layout/orgChart1"/>
    <dgm:cxn modelId="{903CF596-98D7-44CD-81A2-FCBEA632A71E}" type="presParOf" srcId="{2F19670E-55E4-4E3A-8046-5C4BE5FCCB45}" destId="{FFEFAF62-E1D0-4EDC-83E9-3751252F19E8}" srcOrd="0" destOrd="0" presId="urn:microsoft.com/office/officeart/2005/8/layout/orgChart1"/>
    <dgm:cxn modelId="{4ECED823-1C7F-494C-AC06-C3C595671252}" type="presParOf" srcId="{2F19670E-55E4-4E3A-8046-5C4BE5FCCB45}" destId="{C3316D34-1558-4AF7-A2C4-8A27D524D844}" srcOrd="1" destOrd="0" presId="urn:microsoft.com/office/officeart/2005/8/layout/orgChart1"/>
    <dgm:cxn modelId="{291A1F45-BA1C-45F8-B8F7-D958A385E731}" type="presParOf" srcId="{D61665BD-CFA4-4046-BF3C-D25844195772}" destId="{D2788D27-2EE6-443A-ABAF-2C68EFC4286D}" srcOrd="1" destOrd="0" presId="urn:microsoft.com/office/officeart/2005/8/layout/orgChart1"/>
    <dgm:cxn modelId="{67920F6F-7012-4A63-A3D8-B678DE661F72}" type="presParOf" srcId="{D2788D27-2EE6-443A-ABAF-2C68EFC4286D}" destId="{607F4E60-64DA-4DAB-AD8B-AFFFD2D1D360}" srcOrd="0" destOrd="0" presId="urn:microsoft.com/office/officeart/2005/8/layout/orgChart1"/>
    <dgm:cxn modelId="{481CC0DB-71A8-4F01-85F4-95FF000EFA64}" type="presParOf" srcId="{D2788D27-2EE6-443A-ABAF-2C68EFC4286D}" destId="{496D7F41-9C12-4B4B-9D8B-978EA240C7C1}" srcOrd="1" destOrd="0" presId="urn:microsoft.com/office/officeart/2005/8/layout/orgChart1"/>
    <dgm:cxn modelId="{1F3DD3D4-4A89-4216-91D4-3007A2D2B969}" type="presParOf" srcId="{496D7F41-9C12-4B4B-9D8B-978EA240C7C1}" destId="{353F2A3E-7A46-43CC-8130-C7E6AB39CF67}" srcOrd="0" destOrd="0" presId="urn:microsoft.com/office/officeart/2005/8/layout/orgChart1"/>
    <dgm:cxn modelId="{5FB41014-A055-4930-BC73-1DE2D1EBEAB2}" type="presParOf" srcId="{353F2A3E-7A46-43CC-8130-C7E6AB39CF67}" destId="{EB693F43-A134-44AA-9F35-82F593778926}" srcOrd="0" destOrd="0" presId="urn:microsoft.com/office/officeart/2005/8/layout/orgChart1"/>
    <dgm:cxn modelId="{3E24A307-290F-45F8-8D6A-CA5B6C22B8CD}" type="presParOf" srcId="{353F2A3E-7A46-43CC-8130-C7E6AB39CF67}" destId="{4CC89031-A5EE-42A7-8A9E-6293A3EF90E2}" srcOrd="1" destOrd="0" presId="urn:microsoft.com/office/officeart/2005/8/layout/orgChart1"/>
    <dgm:cxn modelId="{0B3A7197-2FA4-43D7-9C80-7F82E685C6AC}" type="presParOf" srcId="{496D7F41-9C12-4B4B-9D8B-978EA240C7C1}" destId="{7232D4E1-8282-4EFA-8862-82B7DC9EF03B}" srcOrd="1" destOrd="0" presId="urn:microsoft.com/office/officeart/2005/8/layout/orgChart1"/>
    <dgm:cxn modelId="{7578392B-8873-4A81-BBD7-1DE5C86FD3A9}" type="presParOf" srcId="{496D7F41-9C12-4B4B-9D8B-978EA240C7C1}" destId="{6B2B2DA8-EF21-41F4-98DB-B57B2123AC16}" srcOrd="2" destOrd="0" presId="urn:microsoft.com/office/officeart/2005/8/layout/orgChart1"/>
    <dgm:cxn modelId="{116FC7E7-1DCE-4616-843C-9DFBF76BC8B7}" type="presParOf" srcId="{D61665BD-CFA4-4046-BF3C-D25844195772}" destId="{53F69CAD-5A14-4BC7-85F2-589C8363A44C}" srcOrd="2" destOrd="0" presId="urn:microsoft.com/office/officeart/2005/8/layout/orgChart1"/>
    <dgm:cxn modelId="{0AB1A04F-11E8-46F4-92E6-BEEEAC3AF0C5}" type="presParOf" srcId="{AAD00680-3EC4-43EA-84B8-45661553CB2C}" destId="{270A6F1E-DDA1-4A77-8BE9-CEEE597BE389}" srcOrd="4" destOrd="0" presId="urn:microsoft.com/office/officeart/2005/8/layout/orgChart1"/>
    <dgm:cxn modelId="{F355EDC0-2E58-4781-B714-AD8BF403DE95}" type="presParOf" srcId="{AAD00680-3EC4-43EA-84B8-45661553CB2C}" destId="{04143220-EE53-42AF-8D99-29506C245228}" srcOrd="5" destOrd="0" presId="urn:microsoft.com/office/officeart/2005/8/layout/orgChart1"/>
    <dgm:cxn modelId="{1CC91E0D-7002-4BB7-99EF-A34DCB328727}" type="presParOf" srcId="{04143220-EE53-42AF-8D99-29506C245228}" destId="{410BD9F8-D944-4E3F-9E73-88AD697DFE47}" srcOrd="0" destOrd="0" presId="urn:microsoft.com/office/officeart/2005/8/layout/orgChart1"/>
    <dgm:cxn modelId="{6681FC81-F418-4B20-B38D-C0865484CF63}" type="presParOf" srcId="{410BD9F8-D944-4E3F-9E73-88AD697DFE47}" destId="{ECB7215D-79BF-452E-896C-FE273D8383A2}" srcOrd="0" destOrd="0" presId="urn:microsoft.com/office/officeart/2005/8/layout/orgChart1"/>
    <dgm:cxn modelId="{7E4FCC71-19FE-4ACA-917C-5D2C4B26AE25}" type="presParOf" srcId="{410BD9F8-D944-4E3F-9E73-88AD697DFE47}" destId="{DEBB3E77-6DC1-46D9-A557-F462052C28D0}" srcOrd="1" destOrd="0" presId="urn:microsoft.com/office/officeart/2005/8/layout/orgChart1"/>
    <dgm:cxn modelId="{04AE55D2-4024-4C60-8153-88F53098EDD3}" type="presParOf" srcId="{04143220-EE53-42AF-8D99-29506C245228}" destId="{AD9BD008-4BAE-4272-994F-1E3B425C6592}" srcOrd="1" destOrd="0" presId="urn:microsoft.com/office/officeart/2005/8/layout/orgChart1"/>
    <dgm:cxn modelId="{AF34EEE9-0805-4429-A991-42C62A4701AA}" type="presParOf" srcId="{AD9BD008-4BAE-4272-994F-1E3B425C6592}" destId="{C2A519B4-FDE3-4F11-AEFF-8890034A7A34}" srcOrd="0" destOrd="0" presId="urn:microsoft.com/office/officeart/2005/8/layout/orgChart1"/>
    <dgm:cxn modelId="{F17441D3-5291-4980-88FF-A093DD33E454}" type="presParOf" srcId="{AD9BD008-4BAE-4272-994F-1E3B425C6592}" destId="{D72F2E1E-85F8-43DD-8275-F5F7A576F1B9}" srcOrd="1" destOrd="0" presId="urn:microsoft.com/office/officeart/2005/8/layout/orgChart1"/>
    <dgm:cxn modelId="{0DB307CC-4420-4AA5-97D2-F2D6885E6F89}" type="presParOf" srcId="{D72F2E1E-85F8-43DD-8275-F5F7A576F1B9}" destId="{CE2EED8D-92B4-479E-9D17-AB096BEDB8F0}" srcOrd="0" destOrd="0" presId="urn:microsoft.com/office/officeart/2005/8/layout/orgChart1"/>
    <dgm:cxn modelId="{B7492273-04B9-4E7C-BC7A-7136860D1F96}" type="presParOf" srcId="{CE2EED8D-92B4-479E-9D17-AB096BEDB8F0}" destId="{C4943368-4EEB-45E3-A8E4-648DFF841606}" srcOrd="0" destOrd="0" presId="urn:microsoft.com/office/officeart/2005/8/layout/orgChart1"/>
    <dgm:cxn modelId="{A0F3E299-C342-497B-A120-2C823F40C8D5}" type="presParOf" srcId="{CE2EED8D-92B4-479E-9D17-AB096BEDB8F0}" destId="{5BA0B9FE-132D-47E0-9875-A4657B1D8BF3}" srcOrd="1" destOrd="0" presId="urn:microsoft.com/office/officeart/2005/8/layout/orgChart1"/>
    <dgm:cxn modelId="{745ED97E-A114-4D9E-A323-2792210EEB2D}" type="presParOf" srcId="{D72F2E1E-85F8-43DD-8275-F5F7A576F1B9}" destId="{6DF1B710-87E8-469A-8071-D7348BC27834}" srcOrd="1" destOrd="0" presId="urn:microsoft.com/office/officeart/2005/8/layout/orgChart1"/>
    <dgm:cxn modelId="{7EDFC813-68D8-488A-BBAF-B2FA15C88E6D}" type="presParOf" srcId="{D72F2E1E-85F8-43DD-8275-F5F7A576F1B9}" destId="{6CF47343-9B88-43DF-8A5D-87632BC4C57A}" srcOrd="2" destOrd="0" presId="urn:microsoft.com/office/officeart/2005/8/layout/orgChart1"/>
    <dgm:cxn modelId="{9BEA585A-E6B3-48A3-A03E-DA8558723988}" type="presParOf" srcId="{04143220-EE53-42AF-8D99-29506C245228}" destId="{3E94728B-F3F0-46D7-91C0-5CE64ED1092B}" srcOrd="2" destOrd="0" presId="urn:microsoft.com/office/officeart/2005/8/layout/orgChart1"/>
    <dgm:cxn modelId="{F7B32220-AE4D-41FC-95FE-5805C2BD3EAF}" type="presParOf" srcId="{F510D188-0E4E-47FB-B112-F00C8E47D0F8}" destId="{B2546E28-4758-43CD-9ECF-778332F95A2D}" srcOrd="2" destOrd="0" presId="urn:microsoft.com/office/officeart/2005/8/layout/orgChart1"/>
    <dgm:cxn modelId="{1CAE5BBE-5284-4883-B760-FDD3976B9CFD}" type="presParOf" srcId="{B2546E28-4758-43CD-9ECF-778332F95A2D}" destId="{93239CA1-F2CF-4F1D-A11B-C8C5F0B343DA}" srcOrd="0" destOrd="0" presId="urn:microsoft.com/office/officeart/2005/8/layout/orgChart1"/>
    <dgm:cxn modelId="{4983155B-314C-4694-9B26-96872E99C3E7}" type="presParOf" srcId="{B2546E28-4758-43CD-9ECF-778332F95A2D}" destId="{C5877EEC-CEA5-41D3-8F75-E951CFDD44C2}" srcOrd="1" destOrd="0" presId="urn:microsoft.com/office/officeart/2005/8/layout/orgChart1"/>
    <dgm:cxn modelId="{4B3E580E-3570-40F5-A69A-8CF995612534}" type="presParOf" srcId="{C5877EEC-CEA5-41D3-8F75-E951CFDD44C2}" destId="{89C11493-5498-4915-89AA-75DA60801995}" srcOrd="0" destOrd="0" presId="urn:microsoft.com/office/officeart/2005/8/layout/orgChart1"/>
    <dgm:cxn modelId="{8AF23EF7-C478-4288-84FD-E7D57240B749}" type="presParOf" srcId="{89C11493-5498-4915-89AA-75DA60801995}" destId="{D467B9E6-305F-41B3-B101-FC6B7477C4D9}" srcOrd="0" destOrd="0" presId="urn:microsoft.com/office/officeart/2005/8/layout/orgChart1"/>
    <dgm:cxn modelId="{3D9B27FF-BDF0-44C7-BF23-3C69112B3E2A}" type="presParOf" srcId="{89C11493-5498-4915-89AA-75DA60801995}" destId="{E42FC661-7842-4B56-8CEF-639B2EA66C20}" srcOrd="1" destOrd="0" presId="urn:microsoft.com/office/officeart/2005/8/layout/orgChart1"/>
    <dgm:cxn modelId="{86510325-600F-421E-86FF-A2FF3BDF90B8}" type="presParOf" srcId="{C5877EEC-CEA5-41D3-8F75-E951CFDD44C2}" destId="{39EC7B77-A9A2-4919-8FCF-41035E9B0CDE}" srcOrd="1" destOrd="0" presId="urn:microsoft.com/office/officeart/2005/8/layout/orgChart1"/>
    <dgm:cxn modelId="{D760A5F9-50AA-4962-94F9-5031EDE247D2}" type="presParOf" srcId="{C5877EEC-CEA5-41D3-8F75-E951CFDD44C2}" destId="{DBE2E376-4F6C-4154-8176-736E03C605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A5AB04-56C1-4D25-880D-3E07529F8CB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790B81-119E-4B7D-9460-2967080EC4BB}">
      <dgm:prSet phldrT="[Texto]" custT="1"/>
      <dgm:spPr/>
      <dgm:t>
        <a:bodyPr/>
        <a:lstStyle/>
        <a:p>
          <a:r>
            <a:rPr lang="pt-BR" sz="2400" dirty="0" smtClean="0"/>
            <a:t>Coordenação Pedagógica</a:t>
          </a:r>
          <a:endParaRPr lang="pt-BR" sz="2400" dirty="0"/>
        </a:p>
      </dgm:t>
    </dgm:pt>
    <dgm:pt modelId="{D15C7E3F-D941-404B-8E90-BDD91172B5E1}" type="parTrans" cxnId="{C8E52621-330C-4FDB-836A-E30F249F059E}">
      <dgm:prSet/>
      <dgm:spPr/>
      <dgm:t>
        <a:bodyPr/>
        <a:lstStyle/>
        <a:p>
          <a:endParaRPr lang="pt-BR"/>
        </a:p>
      </dgm:t>
    </dgm:pt>
    <dgm:pt modelId="{8CA6FA10-856E-4689-ADF6-348824BE6C21}" type="sibTrans" cxnId="{C8E52621-330C-4FDB-836A-E30F249F059E}">
      <dgm:prSet/>
      <dgm:spPr/>
      <dgm:t>
        <a:bodyPr/>
        <a:lstStyle/>
        <a:p>
          <a:endParaRPr lang="pt-BR"/>
        </a:p>
      </dgm:t>
    </dgm:pt>
    <dgm:pt modelId="{2899A2AD-EC19-4958-9153-DE399CF3B012}" type="pres">
      <dgm:prSet presAssocID="{5CA5AB04-56C1-4D25-880D-3E07529F8CB6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A3D2A93E-DF12-483E-81BE-79CACB623AFB}" type="pres">
      <dgm:prSet presAssocID="{30790B81-119E-4B7D-9460-2967080EC4BB}" presName="noChildren" presStyleCnt="0"/>
      <dgm:spPr/>
    </dgm:pt>
    <dgm:pt modelId="{67CC2743-42DE-4D99-9D6F-19A2806F965F}" type="pres">
      <dgm:prSet presAssocID="{30790B81-119E-4B7D-9460-2967080EC4BB}" presName="gap" presStyleCnt="0"/>
      <dgm:spPr/>
    </dgm:pt>
    <dgm:pt modelId="{FE09ACA3-511F-453D-92C3-D7C51592D0E0}" type="pres">
      <dgm:prSet presAssocID="{30790B81-119E-4B7D-9460-2967080EC4BB}" presName="medCircle2" presStyleLbl="vennNode1" presStyleIdx="0" presStyleCnt="1"/>
      <dgm:spPr/>
    </dgm:pt>
    <dgm:pt modelId="{6F0FA249-443F-491F-ABD1-39A499D87F27}" type="pres">
      <dgm:prSet presAssocID="{30790B81-119E-4B7D-9460-2967080EC4BB}" presName="txLvlOnly1" presStyleLbl="revTx" presStyleIdx="0" presStyleCnt="1"/>
      <dgm:spPr/>
      <dgm:t>
        <a:bodyPr/>
        <a:lstStyle/>
        <a:p>
          <a:endParaRPr lang="pt-BR"/>
        </a:p>
      </dgm:t>
    </dgm:pt>
  </dgm:ptLst>
  <dgm:cxnLst>
    <dgm:cxn modelId="{C8E52621-330C-4FDB-836A-E30F249F059E}" srcId="{5CA5AB04-56C1-4D25-880D-3E07529F8CB6}" destId="{30790B81-119E-4B7D-9460-2967080EC4BB}" srcOrd="0" destOrd="0" parTransId="{D15C7E3F-D941-404B-8E90-BDD91172B5E1}" sibTransId="{8CA6FA10-856E-4689-ADF6-348824BE6C21}"/>
    <dgm:cxn modelId="{15A802A3-D2EF-47E1-ADBC-DC72BD58E504}" type="presOf" srcId="{30790B81-119E-4B7D-9460-2967080EC4BB}" destId="{6F0FA249-443F-491F-ABD1-39A499D87F27}" srcOrd="0" destOrd="0" presId="urn:microsoft.com/office/officeart/2008/layout/VerticalCircleList"/>
    <dgm:cxn modelId="{C8A0419D-E24B-4DCF-A14F-0798EE3975BA}" type="presOf" srcId="{5CA5AB04-56C1-4D25-880D-3E07529F8CB6}" destId="{2899A2AD-EC19-4958-9153-DE399CF3B012}" srcOrd="0" destOrd="0" presId="urn:microsoft.com/office/officeart/2008/layout/VerticalCircleList"/>
    <dgm:cxn modelId="{F80F12FB-2A6E-4882-AA76-5E02136AB2C6}" type="presParOf" srcId="{2899A2AD-EC19-4958-9153-DE399CF3B012}" destId="{A3D2A93E-DF12-483E-81BE-79CACB623AFB}" srcOrd="0" destOrd="0" presId="urn:microsoft.com/office/officeart/2008/layout/VerticalCircleList"/>
    <dgm:cxn modelId="{871C81EE-6D7A-4A43-9ABA-7DC219655D1C}" type="presParOf" srcId="{A3D2A93E-DF12-483E-81BE-79CACB623AFB}" destId="{67CC2743-42DE-4D99-9D6F-19A2806F965F}" srcOrd="0" destOrd="0" presId="urn:microsoft.com/office/officeart/2008/layout/VerticalCircleList"/>
    <dgm:cxn modelId="{ADA69BD8-032A-488B-8EAE-49A5AEC7DF72}" type="presParOf" srcId="{A3D2A93E-DF12-483E-81BE-79CACB623AFB}" destId="{FE09ACA3-511F-453D-92C3-D7C51592D0E0}" srcOrd="1" destOrd="0" presId="urn:microsoft.com/office/officeart/2008/layout/VerticalCircleList"/>
    <dgm:cxn modelId="{5B53E9AF-587B-4FEA-A056-B5B91BF52E13}" type="presParOf" srcId="{A3D2A93E-DF12-483E-81BE-79CACB623AFB}" destId="{6F0FA249-443F-491F-ABD1-39A499D87F2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A5AB04-56C1-4D25-880D-3E07529F8CB6}" type="doc">
      <dgm:prSet loTypeId="urn:microsoft.com/office/officeart/2008/layout/VerticalCircle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0790B81-119E-4B7D-9460-2967080EC4BB}">
      <dgm:prSet phldrT="[Texto]" custT="1"/>
      <dgm:spPr/>
      <dgm:t>
        <a:bodyPr/>
        <a:lstStyle/>
        <a:p>
          <a:r>
            <a:rPr lang="pt-BR" sz="2400" dirty="0" smtClean="0"/>
            <a:t>Coordenação-Geral</a:t>
          </a:r>
          <a:endParaRPr lang="pt-BR" sz="2400" dirty="0"/>
        </a:p>
      </dgm:t>
    </dgm:pt>
    <dgm:pt modelId="{D15C7E3F-D941-404B-8E90-BDD91172B5E1}" type="parTrans" cxnId="{C8E52621-330C-4FDB-836A-E30F249F059E}">
      <dgm:prSet/>
      <dgm:spPr/>
      <dgm:t>
        <a:bodyPr/>
        <a:lstStyle/>
        <a:p>
          <a:endParaRPr lang="pt-BR"/>
        </a:p>
      </dgm:t>
    </dgm:pt>
    <dgm:pt modelId="{8CA6FA10-856E-4689-ADF6-348824BE6C21}" type="sibTrans" cxnId="{C8E52621-330C-4FDB-836A-E30F249F059E}">
      <dgm:prSet/>
      <dgm:spPr/>
      <dgm:t>
        <a:bodyPr/>
        <a:lstStyle/>
        <a:p>
          <a:endParaRPr lang="pt-BR"/>
        </a:p>
      </dgm:t>
    </dgm:pt>
    <dgm:pt modelId="{2899A2AD-EC19-4958-9153-DE399CF3B012}" type="pres">
      <dgm:prSet presAssocID="{5CA5AB04-56C1-4D25-880D-3E07529F8CB6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7A9FD722-4915-4BA5-889D-0B082A9C9DC4}" type="pres">
      <dgm:prSet presAssocID="{30790B81-119E-4B7D-9460-2967080EC4BB}" presName="noChildren" presStyleCnt="0"/>
      <dgm:spPr/>
    </dgm:pt>
    <dgm:pt modelId="{1CF7FF80-9E9A-41F3-9F20-13BB90F41D25}" type="pres">
      <dgm:prSet presAssocID="{30790B81-119E-4B7D-9460-2967080EC4BB}" presName="gap" presStyleCnt="0"/>
      <dgm:spPr/>
    </dgm:pt>
    <dgm:pt modelId="{5394675B-E42C-4F38-9B27-DDCC7525C13B}" type="pres">
      <dgm:prSet presAssocID="{30790B81-119E-4B7D-9460-2967080EC4BB}" presName="medCircle2" presStyleLbl="vennNode1" presStyleIdx="0" presStyleCnt="1"/>
      <dgm:spPr/>
    </dgm:pt>
    <dgm:pt modelId="{F4CA4398-A377-4B05-8918-78753FDDB242}" type="pres">
      <dgm:prSet presAssocID="{30790B81-119E-4B7D-9460-2967080EC4BB}" presName="txLvlOnly1" presStyleLbl="revTx" presStyleIdx="0" presStyleCnt="1"/>
      <dgm:spPr/>
      <dgm:t>
        <a:bodyPr/>
        <a:lstStyle/>
        <a:p>
          <a:endParaRPr lang="pt-BR"/>
        </a:p>
      </dgm:t>
    </dgm:pt>
  </dgm:ptLst>
  <dgm:cxnLst>
    <dgm:cxn modelId="{C8E52621-330C-4FDB-836A-E30F249F059E}" srcId="{5CA5AB04-56C1-4D25-880D-3E07529F8CB6}" destId="{30790B81-119E-4B7D-9460-2967080EC4BB}" srcOrd="0" destOrd="0" parTransId="{D15C7E3F-D941-404B-8E90-BDD91172B5E1}" sibTransId="{8CA6FA10-856E-4689-ADF6-348824BE6C21}"/>
    <dgm:cxn modelId="{230B566B-A744-4C32-896C-E041525BF308}" type="presOf" srcId="{5CA5AB04-56C1-4D25-880D-3E07529F8CB6}" destId="{2899A2AD-EC19-4958-9153-DE399CF3B012}" srcOrd="0" destOrd="0" presId="urn:microsoft.com/office/officeart/2008/layout/VerticalCircleList"/>
    <dgm:cxn modelId="{B2F9938E-0EA4-420C-A674-764F1674A976}" type="presOf" srcId="{30790B81-119E-4B7D-9460-2967080EC4BB}" destId="{F4CA4398-A377-4B05-8918-78753FDDB242}" srcOrd="0" destOrd="0" presId="urn:microsoft.com/office/officeart/2008/layout/VerticalCircleList"/>
    <dgm:cxn modelId="{71DDAF3E-08BE-49F9-9712-E2CBFC0764EF}" type="presParOf" srcId="{2899A2AD-EC19-4958-9153-DE399CF3B012}" destId="{7A9FD722-4915-4BA5-889D-0B082A9C9DC4}" srcOrd="0" destOrd="0" presId="urn:microsoft.com/office/officeart/2008/layout/VerticalCircleList"/>
    <dgm:cxn modelId="{B683DC1D-E4FD-483C-885A-649DF1E416D0}" type="presParOf" srcId="{7A9FD722-4915-4BA5-889D-0B082A9C9DC4}" destId="{1CF7FF80-9E9A-41F3-9F20-13BB90F41D25}" srcOrd="0" destOrd="0" presId="urn:microsoft.com/office/officeart/2008/layout/VerticalCircleList"/>
    <dgm:cxn modelId="{65748B66-1674-46F5-B003-6CB3633ECFC5}" type="presParOf" srcId="{7A9FD722-4915-4BA5-889D-0B082A9C9DC4}" destId="{5394675B-E42C-4F38-9B27-DDCC7525C13B}" srcOrd="1" destOrd="0" presId="urn:microsoft.com/office/officeart/2008/layout/VerticalCircleList"/>
    <dgm:cxn modelId="{1DF40F95-A846-41D2-BB22-78599426A8B5}" type="presParOf" srcId="{7A9FD722-4915-4BA5-889D-0B082A9C9DC4}" destId="{F4CA4398-A377-4B05-8918-78753FDDB24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1F36F6-E5DA-4E3C-B3A4-68DE3C8A07F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67115FD-25A4-4D40-9B1A-E2435A2D3FFE}">
      <dgm:prSet phldrT="[Texto]"/>
      <dgm:spPr/>
      <dgm:t>
        <a:bodyPr/>
        <a:lstStyle/>
        <a:p>
          <a:r>
            <a:rPr lang="pt-BR" dirty="0" smtClean="0"/>
            <a:t>Meta 1</a:t>
          </a:r>
          <a:endParaRPr lang="pt-BR" dirty="0"/>
        </a:p>
      </dgm:t>
    </dgm:pt>
    <dgm:pt modelId="{5E42F03C-65A4-48AC-997F-68186BD6B36D}" type="parTrans" cxnId="{3C5EF005-5F69-4FA1-8B1E-5BF09A18E609}">
      <dgm:prSet/>
      <dgm:spPr/>
      <dgm:t>
        <a:bodyPr/>
        <a:lstStyle/>
        <a:p>
          <a:endParaRPr lang="pt-BR"/>
        </a:p>
      </dgm:t>
    </dgm:pt>
    <dgm:pt modelId="{5A9B7FDC-82F6-4EEC-B5CE-2D252C659279}" type="sibTrans" cxnId="{3C5EF005-5F69-4FA1-8B1E-5BF09A18E609}">
      <dgm:prSet/>
      <dgm:spPr/>
      <dgm:t>
        <a:bodyPr/>
        <a:lstStyle/>
        <a:p>
          <a:endParaRPr lang="pt-BR"/>
        </a:p>
      </dgm:t>
    </dgm:pt>
    <dgm:pt modelId="{1F75778F-792C-4608-BEE4-7061F68E2B29}">
      <dgm:prSet phldrT="[Texto]"/>
      <dgm:spPr/>
      <dgm:t>
        <a:bodyPr/>
        <a:lstStyle/>
        <a:p>
          <a:r>
            <a:rPr lang="pt-BR" dirty="0" smtClean="0"/>
            <a:t>Avaliações realizadas</a:t>
          </a:r>
          <a:endParaRPr lang="pt-BR" dirty="0"/>
        </a:p>
      </dgm:t>
    </dgm:pt>
    <dgm:pt modelId="{1D4FC07B-38DA-49C2-9F17-DF281E7B656F}" type="parTrans" cxnId="{262C7951-13E7-470A-8748-6B90B02B07A4}">
      <dgm:prSet/>
      <dgm:spPr/>
      <dgm:t>
        <a:bodyPr/>
        <a:lstStyle/>
        <a:p>
          <a:endParaRPr lang="pt-BR"/>
        </a:p>
      </dgm:t>
    </dgm:pt>
    <dgm:pt modelId="{03B3EF18-646A-451B-B6F0-45A04CC1F511}" type="sibTrans" cxnId="{262C7951-13E7-470A-8748-6B90B02B07A4}">
      <dgm:prSet/>
      <dgm:spPr/>
      <dgm:t>
        <a:bodyPr/>
        <a:lstStyle/>
        <a:p>
          <a:endParaRPr lang="pt-BR"/>
        </a:p>
      </dgm:t>
    </dgm:pt>
    <dgm:pt modelId="{7AA7C916-9680-4816-810A-6DF8AE582028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75000"/>
                </a:schemeClr>
              </a:solidFill>
              <a:sym typeface="Wingdings"/>
            </a:rPr>
            <a:t></a:t>
          </a:r>
          <a:r>
            <a:rPr lang="pt-BR" dirty="0" smtClean="0">
              <a:sym typeface="Wingdings"/>
            </a:rPr>
            <a:t> </a:t>
          </a:r>
          <a:r>
            <a:rPr lang="pt-BR" dirty="0" smtClean="0"/>
            <a:t>90,4%</a:t>
          </a:r>
          <a:endParaRPr lang="pt-BR" dirty="0"/>
        </a:p>
      </dgm:t>
    </dgm:pt>
    <dgm:pt modelId="{FEC71B9F-74B6-4738-9041-BCCF6BFD280E}" type="parTrans" cxnId="{3E17661A-2C7D-4A7F-AC02-D0CD3E70221D}">
      <dgm:prSet/>
      <dgm:spPr/>
      <dgm:t>
        <a:bodyPr/>
        <a:lstStyle/>
        <a:p>
          <a:endParaRPr lang="pt-BR"/>
        </a:p>
      </dgm:t>
    </dgm:pt>
    <dgm:pt modelId="{C0CD968B-1603-4118-A291-ADA34D186D7F}" type="sibTrans" cxnId="{3E17661A-2C7D-4A7F-AC02-D0CD3E70221D}">
      <dgm:prSet/>
      <dgm:spPr/>
      <dgm:t>
        <a:bodyPr/>
        <a:lstStyle/>
        <a:p>
          <a:endParaRPr lang="pt-BR"/>
        </a:p>
      </dgm:t>
    </dgm:pt>
    <dgm:pt modelId="{D2D53BD5-0761-4F30-A0B9-92F1EBC08B96}">
      <dgm:prSet phldrT="[Texto]"/>
      <dgm:spPr/>
      <dgm:t>
        <a:bodyPr/>
        <a:lstStyle/>
        <a:p>
          <a:r>
            <a:rPr lang="pt-BR" dirty="0" smtClean="0"/>
            <a:t>Meta 2</a:t>
          </a:r>
          <a:endParaRPr lang="pt-BR" dirty="0"/>
        </a:p>
      </dgm:t>
    </dgm:pt>
    <dgm:pt modelId="{1B5E07AA-5567-4902-9DCC-612447838AF6}" type="parTrans" cxnId="{772D88D1-B3E8-457E-89D7-31C19CC8E32C}">
      <dgm:prSet/>
      <dgm:spPr/>
      <dgm:t>
        <a:bodyPr/>
        <a:lstStyle/>
        <a:p>
          <a:endParaRPr lang="pt-BR"/>
        </a:p>
      </dgm:t>
    </dgm:pt>
    <dgm:pt modelId="{C7C6D313-9E18-47A2-81FE-C7694E121BF3}" type="sibTrans" cxnId="{772D88D1-B3E8-457E-89D7-31C19CC8E32C}">
      <dgm:prSet/>
      <dgm:spPr/>
      <dgm:t>
        <a:bodyPr/>
        <a:lstStyle/>
        <a:p>
          <a:endParaRPr lang="pt-BR"/>
        </a:p>
      </dgm:t>
    </dgm:pt>
    <dgm:pt modelId="{1EAA874C-5793-4404-B609-C6943879B16D}">
      <dgm:prSet phldrT="[Texto]"/>
      <dgm:spPr/>
      <dgm:t>
        <a:bodyPr/>
        <a:lstStyle/>
        <a:p>
          <a:r>
            <a:rPr lang="pt-BR" dirty="0" smtClean="0"/>
            <a:t>Tempo médio dos processos no Inep</a:t>
          </a:r>
          <a:endParaRPr lang="pt-BR" dirty="0"/>
        </a:p>
      </dgm:t>
    </dgm:pt>
    <dgm:pt modelId="{6C53268C-A439-4586-95F6-C9B398D4AEED}" type="parTrans" cxnId="{12499700-30AE-4727-A905-5D356683E87A}">
      <dgm:prSet/>
      <dgm:spPr/>
      <dgm:t>
        <a:bodyPr/>
        <a:lstStyle/>
        <a:p>
          <a:endParaRPr lang="pt-BR"/>
        </a:p>
      </dgm:t>
    </dgm:pt>
    <dgm:pt modelId="{814BB363-C1C9-4E02-811C-8447520DA734}" type="sibTrans" cxnId="{12499700-30AE-4727-A905-5D356683E87A}">
      <dgm:prSet/>
      <dgm:spPr/>
      <dgm:t>
        <a:bodyPr/>
        <a:lstStyle/>
        <a:p>
          <a:endParaRPr lang="pt-BR"/>
        </a:p>
      </dgm:t>
    </dgm:pt>
    <dgm:pt modelId="{E3A1A95B-678F-40D7-B0A8-FA6992BCDCB7}">
      <dgm:prSet phldrT="[Texto]"/>
      <dgm:spPr/>
      <dgm:t>
        <a:bodyPr/>
        <a:lstStyle/>
        <a:p>
          <a:r>
            <a:rPr lang="pt-BR" dirty="0" smtClean="0">
              <a:solidFill>
                <a:schemeClr val="accent4">
                  <a:lumMod val="75000"/>
                </a:schemeClr>
              </a:solidFill>
              <a:sym typeface="Wingdings"/>
            </a:rPr>
            <a:t></a:t>
          </a:r>
          <a:r>
            <a:rPr lang="pt-BR" dirty="0" smtClean="0"/>
            <a:t>-19,9 dias</a:t>
          </a:r>
          <a:endParaRPr lang="pt-BR" dirty="0"/>
        </a:p>
      </dgm:t>
    </dgm:pt>
    <dgm:pt modelId="{C0C2C039-49AD-48D2-9601-A87608780D52}" type="parTrans" cxnId="{3342844F-BDA8-4935-9ABF-113A7EF7534F}">
      <dgm:prSet/>
      <dgm:spPr/>
      <dgm:t>
        <a:bodyPr/>
        <a:lstStyle/>
        <a:p>
          <a:endParaRPr lang="pt-BR"/>
        </a:p>
      </dgm:t>
    </dgm:pt>
    <dgm:pt modelId="{9AAA2193-E73D-4EA4-80C4-9ACFF03F3C5E}" type="sibTrans" cxnId="{3342844F-BDA8-4935-9ABF-113A7EF7534F}">
      <dgm:prSet/>
      <dgm:spPr/>
      <dgm:t>
        <a:bodyPr/>
        <a:lstStyle/>
        <a:p>
          <a:endParaRPr lang="pt-BR"/>
        </a:p>
      </dgm:t>
    </dgm:pt>
    <dgm:pt modelId="{ACC211D9-91C9-4142-ABD5-5C5EDF481353}">
      <dgm:prSet phldrT="[Texto]"/>
      <dgm:spPr/>
      <dgm:t>
        <a:bodyPr/>
        <a:lstStyle/>
        <a:p>
          <a:r>
            <a:rPr lang="pt-BR" dirty="0" smtClean="0"/>
            <a:t>Meta 3</a:t>
          </a:r>
          <a:endParaRPr lang="pt-BR" dirty="0"/>
        </a:p>
      </dgm:t>
    </dgm:pt>
    <dgm:pt modelId="{3EF8F42F-ADAF-4D5A-B26E-9E3DB6703673}" type="parTrans" cxnId="{197EBEDA-0206-4E41-BD29-00FAA81D4AE8}">
      <dgm:prSet/>
      <dgm:spPr/>
      <dgm:t>
        <a:bodyPr/>
        <a:lstStyle/>
        <a:p>
          <a:endParaRPr lang="pt-BR"/>
        </a:p>
      </dgm:t>
    </dgm:pt>
    <dgm:pt modelId="{AD2E7018-A626-4368-84B9-27114C77C683}" type="sibTrans" cxnId="{197EBEDA-0206-4E41-BD29-00FAA81D4AE8}">
      <dgm:prSet/>
      <dgm:spPr/>
      <dgm:t>
        <a:bodyPr/>
        <a:lstStyle/>
        <a:p>
          <a:endParaRPr lang="pt-BR"/>
        </a:p>
      </dgm:t>
    </dgm:pt>
    <dgm:pt modelId="{49038F2D-59C2-446F-8B8F-194A850DFEDD}">
      <dgm:prSet phldrT="[Texto]"/>
      <dgm:spPr/>
      <dgm:t>
        <a:bodyPr/>
        <a:lstStyle/>
        <a:p>
          <a:r>
            <a:rPr lang="pt-BR" dirty="0" smtClean="0"/>
            <a:t>Demandas atendidas</a:t>
          </a:r>
          <a:endParaRPr lang="pt-BR" dirty="0"/>
        </a:p>
      </dgm:t>
    </dgm:pt>
    <dgm:pt modelId="{311C757D-3D18-44DB-A7F0-22086DE73CA8}" type="parTrans" cxnId="{968528E8-CA98-4E02-BC3D-3B79DC29160E}">
      <dgm:prSet/>
      <dgm:spPr/>
      <dgm:t>
        <a:bodyPr/>
        <a:lstStyle/>
        <a:p>
          <a:endParaRPr lang="pt-BR"/>
        </a:p>
      </dgm:t>
    </dgm:pt>
    <dgm:pt modelId="{9CB3FB91-7D44-4209-B7A9-D270B5A28311}" type="sibTrans" cxnId="{968528E8-CA98-4E02-BC3D-3B79DC29160E}">
      <dgm:prSet/>
      <dgm:spPr/>
      <dgm:t>
        <a:bodyPr/>
        <a:lstStyle/>
        <a:p>
          <a:endParaRPr lang="pt-BR"/>
        </a:p>
      </dgm:t>
    </dgm:pt>
    <dgm:pt modelId="{F9C85E0B-A1C0-45E8-AA66-1FBA2EDD69F6}">
      <dgm:prSet phldrT="[Texto]"/>
      <dgm:spPr/>
      <dgm:t>
        <a:bodyPr/>
        <a:lstStyle/>
        <a:p>
          <a:r>
            <a:rPr lang="pt-BR" dirty="0" smtClean="0">
              <a:solidFill>
                <a:schemeClr val="accent6">
                  <a:lumMod val="75000"/>
                </a:schemeClr>
              </a:solidFill>
              <a:sym typeface="Wingdings"/>
            </a:rPr>
            <a:t></a:t>
          </a:r>
          <a:r>
            <a:rPr lang="pt-BR" dirty="0" smtClean="0">
              <a:sym typeface="Wingdings"/>
            </a:rPr>
            <a:t> </a:t>
          </a:r>
          <a:r>
            <a:rPr lang="pt-BR" dirty="0" smtClean="0"/>
            <a:t>99,5%</a:t>
          </a:r>
          <a:endParaRPr lang="pt-BR" dirty="0"/>
        </a:p>
      </dgm:t>
    </dgm:pt>
    <dgm:pt modelId="{5A290B21-2154-4234-9A8D-49E33CBB3599}" type="parTrans" cxnId="{D1E7896E-3CE2-4E6F-8360-BB4AAD312EB8}">
      <dgm:prSet/>
      <dgm:spPr/>
      <dgm:t>
        <a:bodyPr/>
        <a:lstStyle/>
        <a:p>
          <a:endParaRPr lang="pt-BR"/>
        </a:p>
      </dgm:t>
    </dgm:pt>
    <dgm:pt modelId="{D4003FB7-3BF7-433F-8433-ECE5FBBC8CBB}" type="sibTrans" cxnId="{D1E7896E-3CE2-4E6F-8360-BB4AAD312EB8}">
      <dgm:prSet/>
      <dgm:spPr/>
      <dgm:t>
        <a:bodyPr/>
        <a:lstStyle/>
        <a:p>
          <a:endParaRPr lang="pt-BR"/>
        </a:p>
      </dgm:t>
    </dgm:pt>
    <dgm:pt modelId="{6BE2E174-041C-47C8-8D6B-CC33F792DF7B}">
      <dgm:prSet phldrT="[Texto]"/>
      <dgm:spPr/>
      <dgm:t>
        <a:bodyPr/>
        <a:lstStyle/>
        <a:p>
          <a:r>
            <a:rPr lang="pt-BR" dirty="0" smtClean="0"/>
            <a:t>Meta 4</a:t>
          </a:r>
          <a:endParaRPr lang="pt-BR" dirty="0"/>
        </a:p>
      </dgm:t>
    </dgm:pt>
    <dgm:pt modelId="{2F761F5F-24B5-40E2-AAF4-C6051F787193}" type="parTrans" cxnId="{6DAC5A7C-93FE-4489-80D3-24650448C02D}">
      <dgm:prSet/>
      <dgm:spPr/>
      <dgm:t>
        <a:bodyPr/>
        <a:lstStyle/>
        <a:p>
          <a:endParaRPr lang="pt-BR"/>
        </a:p>
      </dgm:t>
    </dgm:pt>
    <dgm:pt modelId="{7386F512-8E90-4D14-92A5-AC9F33ED00CF}" type="sibTrans" cxnId="{6DAC5A7C-93FE-4489-80D3-24650448C02D}">
      <dgm:prSet/>
      <dgm:spPr/>
      <dgm:t>
        <a:bodyPr/>
        <a:lstStyle/>
        <a:p>
          <a:endParaRPr lang="pt-BR"/>
        </a:p>
      </dgm:t>
    </dgm:pt>
    <dgm:pt modelId="{7630DC8F-97AE-4F2A-A823-F7EE36ACC4C4}">
      <dgm:prSet phldrT="[Texto]"/>
      <dgm:spPr/>
      <dgm:t>
        <a:bodyPr/>
        <a:lstStyle/>
        <a:p>
          <a:r>
            <a:rPr lang="pt-BR" dirty="0" smtClean="0"/>
            <a:t>Capacitações realizadas</a:t>
          </a:r>
          <a:endParaRPr lang="pt-BR" dirty="0"/>
        </a:p>
      </dgm:t>
    </dgm:pt>
    <dgm:pt modelId="{41242C9C-74AD-4DD0-8B96-74F66862C74E}" type="parTrans" cxnId="{03C7B4B1-A749-43CA-BDC8-407AF3961BA5}">
      <dgm:prSet/>
      <dgm:spPr/>
      <dgm:t>
        <a:bodyPr/>
        <a:lstStyle/>
        <a:p>
          <a:endParaRPr lang="pt-BR"/>
        </a:p>
      </dgm:t>
    </dgm:pt>
    <dgm:pt modelId="{2C09445E-C5A0-429B-A074-854FEAE19BAC}" type="sibTrans" cxnId="{03C7B4B1-A749-43CA-BDC8-407AF3961BA5}">
      <dgm:prSet/>
      <dgm:spPr/>
      <dgm:t>
        <a:bodyPr/>
        <a:lstStyle/>
        <a:p>
          <a:endParaRPr lang="pt-BR"/>
        </a:p>
      </dgm:t>
    </dgm:pt>
    <dgm:pt modelId="{AFA97F9A-D7DF-41F5-A4D0-124EB5C4ACCD}">
      <dgm:prSet phldrT="[Texto]"/>
      <dgm:spPr/>
      <dgm:t>
        <a:bodyPr/>
        <a:lstStyle/>
        <a:p>
          <a:r>
            <a:rPr lang="pt-BR" dirty="0" smtClean="0">
              <a:solidFill>
                <a:schemeClr val="accent5">
                  <a:lumMod val="75000"/>
                </a:schemeClr>
              </a:solidFill>
              <a:sym typeface="Wingdings"/>
            </a:rPr>
            <a:t></a:t>
          </a:r>
          <a:r>
            <a:rPr lang="pt-BR" dirty="0" smtClean="0">
              <a:sym typeface="Wingdings"/>
            </a:rPr>
            <a:t> 64,7%</a:t>
          </a:r>
          <a:endParaRPr lang="pt-BR" dirty="0"/>
        </a:p>
      </dgm:t>
    </dgm:pt>
    <dgm:pt modelId="{1A4170F9-F18E-4DDC-9534-6C91E65E64D4}" type="parTrans" cxnId="{67D66954-5C20-4166-B40F-9E361D04111A}">
      <dgm:prSet/>
      <dgm:spPr/>
      <dgm:t>
        <a:bodyPr/>
        <a:lstStyle/>
        <a:p>
          <a:endParaRPr lang="pt-BR"/>
        </a:p>
      </dgm:t>
    </dgm:pt>
    <dgm:pt modelId="{AC34A023-3F14-4765-AC2C-5C46F5679739}" type="sibTrans" cxnId="{67D66954-5C20-4166-B40F-9E361D04111A}">
      <dgm:prSet/>
      <dgm:spPr/>
      <dgm:t>
        <a:bodyPr/>
        <a:lstStyle/>
        <a:p>
          <a:endParaRPr lang="pt-BR"/>
        </a:p>
      </dgm:t>
    </dgm:pt>
    <dgm:pt modelId="{092DAA82-9E2F-43A8-A5CD-577CFED0CDB8}">
      <dgm:prSet phldrT="[Texto]"/>
      <dgm:spPr/>
      <dgm:t>
        <a:bodyPr/>
        <a:lstStyle/>
        <a:p>
          <a:r>
            <a:rPr lang="pt-BR" dirty="0" smtClean="0"/>
            <a:t>5.000 </a:t>
          </a:r>
          <a:endParaRPr lang="pt-BR" dirty="0"/>
        </a:p>
      </dgm:t>
    </dgm:pt>
    <dgm:pt modelId="{6B246EB9-5C95-44BE-8E6C-8933886E0875}" type="parTrans" cxnId="{DE4823A1-2C48-4E48-B195-171E0688CC99}">
      <dgm:prSet/>
      <dgm:spPr/>
      <dgm:t>
        <a:bodyPr/>
        <a:lstStyle/>
        <a:p>
          <a:endParaRPr lang="pt-BR"/>
        </a:p>
      </dgm:t>
    </dgm:pt>
    <dgm:pt modelId="{2D896D5A-6501-4ABB-BECA-806FC1CD29E1}" type="sibTrans" cxnId="{DE4823A1-2C48-4E48-B195-171E0688CC99}">
      <dgm:prSet/>
      <dgm:spPr/>
      <dgm:t>
        <a:bodyPr/>
        <a:lstStyle/>
        <a:p>
          <a:endParaRPr lang="pt-BR"/>
        </a:p>
      </dgm:t>
    </dgm:pt>
    <dgm:pt modelId="{BDD13189-33C3-4C2D-8757-74B5DC75B760}">
      <dgm:prSet phldrT="[Texto]"/>
      <dgm:spPr/>
      <dgm:t>
        <a:bodyPr/>
        <a:lstStyle/>
        <a:p>
          <a:r>
            <a:rPr lang="pt-BR" dirty="0" smtClean="0"/>
            <a:t>Reduzir em 39,3%</a:t>
          </a:r>
          <a:endParaRPr lang="pt-BR" dirty="0"/>
        </a:p>
      </dgm:t>
    </dgm:pt>
    <dgm:pt modelId="{8D4E703C-9C9B-4323-874D-86EE2369B4D1}" type="parTrans" cxnId="{78C09EC3-634B-47D5-9F79-3F778A8B308C}">
      <dgm:prSet/>
      <dgm:spPr/>
      <dgm:t>
        <a:bodyPr/>
        <a:lstStyle/>
        <a:p>
          <a:endParaRPr lang="pt-BR"/>
        </a:p>
      </dgm:t>
    </dgm:pt>
    <dgm:pt modelId="{8A88E863-32F3-4A1F-87A3-1AA93320354E}" type="sibTrans" cxnId="{78C09EC3-634B-47D5-9F79-3F778A8B308C}">
      <dgm:prSet/>
      <dgm:spPr/>
      <dgm:t>
        <a:bodyPr/>
        <a:lstStyle/>
        <a:p>
          <a:endParaRPr lang="pt-BR"/>
        </a:p>
      </dgm:t>
    </dgm:pt>
    <dgm:pt modelId="{FB59A7DA-2D01-4E6F-9943-EEADA156CDBD}">
      <dgm:prSet phldrT="[Texto]"/>
      <dgm:spPr/>
      <dgm:t>
        <a:bodyPr/>
        <a:lstStyle/>
        <a:p>
          <a:r>
            <a:rPr lang="pt-BR" dirty="0" smtClean="0"/>
            <a:t>17 salas</a:t>
          </a:r>
          <a:endParaRPr lang="pt-BR" dirty="0"/>
        </a:p>
      </dgm:t>
    </dgm:pt>
    <dgm:pt modelId="{74CB111A-D7AF-4A9C-AF4F-4563493DD111}" type="parTrans" cxnId="{3AF86651-BCB5-402A-B37F-7CC39B6BDCA2}">
      <dgm:prSet/>
      <dgm:spPr/>
      <dgm:t>
        <a:bodyPr/>
        <a:lstStyle/>
        <a:p>
          <a:endParaRPr lang="pt-BR"/>
        </a:p>
      </dgm:t>
    </dgm:pt>
    <dgm:pt modelId="{97B56616-153D-4B23-ACB8-A4B3858D6CC1}" type="sibTrans" cxnId="{3AF86651-BCB5-402A-B37F-7CC39B6BDCA2}">
      <dgm:prSet/>
      <dgm:spPr/>
      <dgm:t>
        <a:bodyPr/>
        <a:lstStyle/>
        <a:p>
          <a:endParaRPr lang="pt-BR"/>
        </a:p>
      </dgm:t>
    </dgm:pt>
    <dgm:pt modelId="{E712F954-845C-46FE-A5D5-E99650390455}">
      <dgm:prSet phldrT="[Texto]"/>
      <dgm:spPr/>
      <dgm:t>
        <a:bodyPr/>
        <a:lstStyle/>
        <a:p>
          <a:r>
            <a:rPr lang="pt-BR" dirty="0" smtClean="0"/>
            <a:t>100%</a:t>
          </a:r>
          <a:endParaRPr lang="pt-BR" dirty="0"/>
        </a:p>
      </dgm:t>
    </dgm:pt>
    <dgm:pt modelId="{3F1517AF-83DB-4923-874B-E140A2760479}" type="parTrans" cxnId="{F82FC3A4-5E85-444B-B53C-0880F2DCC826}">
      <dgm:prSet/>
      <dgm:spPr/>
      <dgm:t>
        <a:bodyPr/>
        <a:lstStyle/>
        <a:p>
          <a:endParaRPr lang="pt-BR"/>
        </a:p>
      </dgm:t>
    </dgm:pt>
    <dgm:pt modelId="{91F411EE-2108-4039-AF3E-9847FFFF13D6}" type="sibTrans" cxnId="{F82FC3A4-5E85-444B-B53C-0880F2DCC826}">
      <dgm:prSet/>
      <dgm:spPr/>
      <dgm:t>
        <a:bodyPr/>
        <a:lstStyle/>
        <a:p>
          <a:endParaRPr lang="pt-BR"/>
        </a:p>
      </dgm:t>
    </dgm:pt>
    <dgm:pt modelId="{DA75E199-267E-4736-8F63-63B30803CD52}" type="pres">
      <dgm:prSet presAssocID="{141F36F6-E5DA-4E3C-B3A4-68DE3C8A07F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48574F-98EF-4243-BED5-28172A973E46}" type="pres">
      <dgm:prSet presAssocID="{141F36F6-E5DA-4E3C-B3A4-68DE3C8A07FD}" presName="cycle" presStyleCnt="0"/>
      <dgm:spPr/>
    </dgm:pt>
    <dgm:pt modelId="{6DE4F9A8-960F-454A-997D-A0E277B76B36}" type="pres">
      <dgm:prSet presAssocID="{141F36F6-E5DA-4E3C-B3A4-68DE3C8A07FD}" presName="centerShape" presStyleCnt="0"/>
      <dgm:spPr/>
    </dgm:pt>
    <dgm:pt modelId="{D9E1FF71-B97F-4812-8BC0-0C465416F2DC}" type="pres">
      <dgm:prSet presAssocID="{141F36F6-E5DA-4E3C-B3A4-68DE3C8A07FD}" presName="connSite" presStyleLbl="node1" presStyleIdx="0" presStyleCnt="5"/>
      <dgm:spPr/>
    </dgm:pt>
    <dgm:pt modelId="{4C53E678-789C-4E2C-B5B9-0B257BD3B3EA}" type="pres">
      <dgm:prSet presAssocID="{141F36F6-E5DA-4E3C-B3A4-68DE3C8A07FD}" presName="visibl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pt-BR"/>
        </a:p>
      </dgm:t>
    </dgm:pt>
    <dgm:pt modelId="{4221FBB9-46A1-4CD5-A392-AF13911FECAD}" type="pres">
      <dgm:prSet presAssocID="{5E42F03C-65A4-48AC-997F-68186BD6B36D}" presName="Name25" presStyleLbl="parChTrans1D1" presStyleIdx="0" presStyleCnt="4"/>
      <dgm:spPr/>
      <dgm:t>
        <a:bodyPr/>
        <a:lstStyle/>
        <a:p>
          <a:endParaRPr lang="pt-BR"/>
        </a:p>
      </dgm:t>
    </dgm:pt>
    <dgm:pt modelId="{28B110B7-4083-43DB-84C9-F0B7C1B4F8B3}" type="pres">
      <dgm:prSet presAssocID="{767115FD-25A4-4D40-9B1A-E2435A2D3FFE}" presName="node" presStyleCnt="0"/>
      <dgm:spPr/>
    </dgm:pt>
    <dgm:pt modelId="{C2822D6C-563C-41A7-A780-0032AA5EE540}" type="pres">
      <dgm:prSet presAssocID="{767115FD-25A4-4D40-9B1A-E2435A2D3FFE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DBE309-AC88-46F8-9DAB-85C1265BB1C1}" type="pres">
      <dgm:prSet presAssocID="{767115FD-25A4-4D40-9B1A-E2435A2D3FFE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1EB5F1-5CEE-4835-B683-0DC06B9FBACF}" type="pres">
      <dgm:prSet presAssocID="{1B5E07AA-5567-4902-9DCC-612447838AF6}" presName="Name25" presStyleLbl="parChTrans1D1" presStyleIdx="1" presStyleCnt="4"/>
      <dgm:spPr/>
      <dgm:t>
        <a:bodyPr/>
        <a:lstStyle/>
        <a:p>
          <a:endParaRPr lang="pt-BR"/>
        </a:p>
      </dgm:t>
    </dgm:pt>
    <dgm:pt modelId="{4E8319E9-58DA-4470-AF26-D2ACA604A113}" type="pres">
      <dgm:prSet presAssocID="{D2D53BD5-0761-4F30-A0B9-92F1EBC08B96}" presName="node" presStyleCnt="0"/>
      <dgm:spPr/>
    </dgm:pt>
    <dgm:pt modelId="{04C9D7FD-0FE2-49C1-87B6-F9A2D78F3EC1}" type="pres">
      <dgm:prSet presAssocID="{D2D53BD5-0761-4F30-A0B9-92F1EBC08B96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A95ABD-1D41-41B5-8A24-079CBBD4CA99}" type="pres">
      <dgm:prSet presAssocID="{D2D53BD5-0761-4F30-A0B9-92F1EBC08B96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183418-B7CC-4CA3-B9E0-8FB77407BF70}" type="pres">
      <dgm:prSet presAssocID="{3EF8F42F-ADAF-4D5A-B26E-9E3DB6703673}" presName="Name25" presStyleLbl="parChTrans1D1" presStyleIdx="2" presStyleCnt="4"/>
      <dgm:spPr/>
      <dgm:t>
        <a:bodyPr/>
        <a:lstStyle/>
        <a:p>
          <a:endParaRPr lang="pt-BR"/>
        </a:p>
      </dgm:t>
    </dgm:pt>
    <dgm:pt modelId="{7852703E-5671-4B07-9395-2F6B89DEBE7C}" type="pres">
      <dgm:prSet presAssocID="{ACC211D9-91C9-4142-ABD5-5C5EDF481353}" presName="node" presStyleCnt="0"/>
      <dgm:spPr/>
    </dgm:pt>
    <dgm:pt modelId="{182A8231-6DF2-4BA8-9347-5E550DDC6D04}" type="pres">
      <dgm:prSet presAssocID="{ACC211D9-91C9-4142-ABD5-5C5EDF481353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9D447C-6BFB-4CE1-AE66-A22A3D8FE355}" type="pres">
      <dgm:prSet presAssocID="{ACC211D9-91C9-4142-ABD5-5C5EDF481353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2FB058-934A-455C-9C23-B7F413EF202A}" type="pres">
      <dgm:prSet presAssocID="{2F761F5F-24B5-40E2-AAF4-C6051F787193}" presName="Name25" presStyleLbl="parChTrans1D1" presStyleIdx="3" presStyleCnt="4"/>
      <dgm:spPr/>
      <dgm:t>
        <a:bodyPr/>
        <a:lstStyle/>
        <a:p>
          <a:endParaRPr lang="pt-BR"/>
        </a:p>
      </dgm:t>
    </dgm:pt>
    <dgm:pt modelId="{CE877D9B-C35D-477F-9792-A0ABCC454DE2}" type="pres">
      <dgm:prSet presAssocID="{6BE2E174-041C-47C8-8D6B-CC33F792DF7B}" presName="node" presStyleCnt="0"/>
      <dgm:spPr/>
    </dgm:pt>
    <dgm:pt modelId="{04D4AC06-C7ED-44B7-9A4C-F7DB55C2FE0C}" type="pres">
      <dgm:prSet presAssocID="{6BE2E174-041C-47C8-8D6B-CC33F792DF7B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E6DCA0-C17D-463D-9123-76CB8CC04942}" type="pres">
      <dgm:prSet presAssocID="{6BE2E174-041C-47C8-8D6B-CC33F792DF7B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E7896E-3CE2-4E6F-8360-BB4AAD312EB8}" srcId="{6BE2E174-041C-47C8-8D6B-CC33F792DF7B}" destId="{F9C85E0B-A1C0-45E8-AA66-1FBA2EDD69F6}" srcOrd="1" destOrd="0" parTransId="{5A290B21-2154-4234-9A8D-49E33CBB3599}" sibTransId="{D4003FB7-3BF7-433F-8433-ECE5FBBC8CBB}"/>
    <dgm:cxn modelId="{9D1195CB-7FA7-424C-998B-6DFC6E6904C7}" type="presOf" srcId="{E3A1A95B-678F-40D7-B0A8-FA6992BCDCB7}" destId="{1AA95ABD-1D41-41B5-8A24-079CBBD4CA99}" srcOrd="0" destOrd="2" presId="urn:microsoft.com/office/officeart/2005/8/layout/radial2"/>
    <dgm:cxn modelId="{40D98DA3-4127-4293-8F92-CFD7A1BAFF9E}" type="presOf" srcId="{1F75778F-792C-4608-BEE4-7061F68E2B29}" destId="{E0DBE309-AC88-46F8-9DAB-85C1265BB1C1}" srcOrd="0" destOrd="0" presId="urn:microsoft.com/office/officeart/2005/8/layout/radial2"/>
    <dgm:cxn modelId="{32158231-FCF1-49F4-9885-B4BA8DFF043F}" type="presOf" srcId="{141F36F6-E5DA-4E3C-B3A4-68DE3C8A07FD}" destId="{DA75E199-267E-4736-8F63-63B30803CD52}" srcOrd="0" destOrd="0" presId="urn:microsoft.com/office/officeart/2005/8/layout/radial2"/>
    <dgm:cxn modelId="{12499700-30AE-4727-A905-5D356683E87A}" srcId="{D2D53BD5-0761-4F30-A0B9-92F1EBC08B96}" destId="{1EAA874C-5793-4404-B609-C6943879B16D}" srcOrd="0" destOrd="0" parTransId="{6C53268C-A439-4586-95F6-C9B398D4AEED}" sibTransId="{814BB363-C1C9-4E02-811C-8447520DA734}"/>
    <dgm:cxn modelId="{527E3276-22D8-4ACF-9C0E-EFDEF376AEDE}" type="presOf" srcId="{6BE2E174-041C-47C8-8D6B-CC33F792DF7B}" destId="{04D4AC06-C7ED-44B7-9A4C-F7DB55C2FE0C}" srcOrd="0" destOrd="0" presId="urn:microsoft.com/office/officeart/2005/8/layout/radial2"/>
    <dgm:cxn modelId="{B517AF68-CAF2-4DA0-A993-1A153AD78F13}" type="presOf" srcId="{7630DC8F-97AE-4F2A-A823-F7EE36ACC4C4}" destId="{E99D447C-6BFB-4CE1-AE66-A22A3D8FE355}" srcOrd="0" destOrd="0" presId="urn:microsoft.com/office/officeart/2005/8/layout/radial2"/>
    <dgm:cxn modelId="{38DDF5C8-5E43-49A7-AFBD-8C3BBE4B3E58}" type="presOf" srcId="{7AA7C916-9680-4816-810A-6DF8AE582028}" destId="{E0DBE309-AC88-46F8-9DAB-85C1265BB1C1}" srcOrd="0" destOrd="2" presId="urn:microsoft.com/office/officeart/2005/8/layout/radial2"/>
    <dgm:cxn modelId="{56189961-B459-492C-A5B5-B15ACB544A59}" type="presOf" srcId="{F9C85E0B-A1C0-45E8-AA66-1FBA2EDD69F6}" destId="{CAE6DCA0-C17D-463D-9123-76CB8CC04942}" srcOrd="0" destOrd="2" presId="urn:microsoft.com/office/officeart/2005/8/layout/radial2"/>
    <dgm:cxn modelId="{262C7951-13E7-470A-8748-6B90B02B07A4}" srcId="{767115FD-25A4-4D40-9B1A-E2435A2D3FFE}" destId="{1F75778F-792C-4608-BEE4-7061F68E2B29}" srcOrd="0" destOrd="0" parTransId="{1D4FC07B-38DA-49C2-9F17-DF281E7B656F}" sibTransId="{03B3EF18-646A-451B-B6F0-45A04CC1F511}"/>
    <dgm:cxn modelId="{AEF82488-BF62-42F3-B8AE-09C81B494DD5}" type="presOf" srcId="{767115FD-25A4-4D40-9B1A-E2435A2D3FFE}" destId="{C2822D6C-563C-41A7-A780-0032AA5EE540}" srcOrd="0" destOrd="0" presId="urn:microsoft.com/office/officeart/2005/8/layout/radial2"/>
    <dgm:cxn modelId="{03C7B4B1-A749-43CA-BDC8-407AF3961BA5}" srcId="{ACC211D9-91C9-4142-ABD5-5C5EDF481353}" destId="{7630DC8F-97AE-4F2A-A823-F7EE36ACC4C4}" srcOrd="0" destOrd="0" parTransId="{41242C9C-74AD-4DD0-8B96-74F66862C74E}" sibTransId="{2C09445E-C5A0-429B-A074-854FEAE19BAC}"/>
    <dgm:cxn modelId="{3C5EF005-5F69-4FA1-8B1E-5BF09A18E609}" srcId="{141F36F6-E5DA-4E3C-B3A4-68DE3C8A07FD}" destId="{767115FD-25A4-4D40-9B1A-E2435A2D3FFE}" srcOrd="0" destOrd="0" parTransId="{5E42F03C-65A4-48AC-997F-68186BD6B36D}" sibTransId="{5A9B7FDC-82F6-4EEC-B5CE-2D252C659279}"/>
    <dgm:cxn modelId="{137294F4-0FF1-4C86-8C36-C517A53DC6BC}" type="presOf" srcId="{1EAA874C-5793-4404-B609-C6943879B16D}" destId="{1AA95ABD-1D41-41B5-8A24-079CBBD4CA99}" srcOrd="0" destOrd="0" presId="urn:microsoft.com/office/officeart/2005/8/layout/radial2"/>
    <dgm:cxn modelId="{772D88D1-B3E8-457E-89D7-31C19CC8E32C}" srcId="{141F36F6-E5DA-4E3C-B3A4-68DE3C8A07FD}" destId="{D2D53BD5-0761-4F30-A0B9-92F1EBC08B96}" srcOrd="1" destOrd="0" parTransId="{1B5E07AA-5567-4902-9DCC-612447838AF6}" sibTransId="{C7C6D313-9E18-47A2-81FE-C7694E121BF3}"/>
    <dgm:cxn modelId="{EECFC5D4-B30B-4A88-9E0F-1E1B617AD4CB}" type="presOf" srcId="{ACC211D9-91C9-4142-ABD5-5C5EDF481353}" destId="{182A8231-6DF2-4BA8-9347-5E550DDC6D04}" srcOrd="0" destOrd="0" presId="urn:microsoft.com/office/officeart/2005/8/layout/radial2"/>
    <dgm:cxn modelId="{3342844F-BDA8-4935-9ABF-113A7EF7534F}" srcId="{D2D53BD5-0761-4F30-A0B9-92F1EBC08B96}" destId="{E3A1A95B-678F-40D7-B0A8-FA6992BCDCB7}" srcOrd="1" destOrd="0" parTransId="{C0C2C039-49AD-48D2-9601-A87608780D52}" sibTransId="{9AAA2193-E73D-4EA4-80C4-9ACFF03F3C5E}"/>
    <dgm:cxn modelId="{AE052EEA-7657-4497-A7D4-B6D7D56EE530}" type="presOf" srcId="{49038F2D-59C2-446F-8B8F-194A850DFEDD}" destId="{CAE6DCA0-C17D-463D-9123-76CB8CC04942}" srcOrd="0" destOrd="0" presId="urn:microsoft.com/office/officeart/2005/8/layout/radial2"/>
    <dgm:cxn modelId="{C93A27E8-A56B-436A-9E0E-EB08767F18A4}" type="presOf" srcId="{E712F954-845C-46FE-A5D5-E99650390455}" destId="{CAE6DCA0-C17D-463D-9123-76CB8CC04942}" srcOrd="0" destOrd="1" presId="urn:microsoft.com/office/officeart/2005/8/layout/radial2"/>
    <dgm:cxn modelId="{6DAC5A7C-93FE-4489-80D3-24650448C02D}" srcId="{141F36F6-E5DA-4E3C-B3A4-68DE3C8A07FD}" destId="{6BE2E174-041C-47C8-8D6B-CC33F792DF7B}" srcOrd="3" destOrd="0" parTransId="{2F761F5F-24B5-40E2-AAF4-C6051F787193}" sibTransId="{7386F512-8E90-4D14-92A5-AC9F33ED00CF}"/>
    <dgm:cxn modelId="{78C09EC3-634B-47D5-9F79-3F778A8B308C}" srcId="{1EAA874C-5793-4404-B609-C6943879B16D}" destId="{BDD13189-33C3-4C2D-8757-74B5DC75B760}" srcOrd="0" destOrd="0" parTransId="{8D4E703C-9C9B-4323-874D-86EE2369B4D1}" sibTransId="{8A88E863-32F3-4A1F-87A3-1AA93320354E}"/>
    <dgm:cxn modelId="{33C0F25B-9BF2-4288-9D7A-FC86A5662F17}" type="presOf" srcId="{AFA97F9A-D7DF-41F5-A4D0-124EB5C4ACCD}" destId="{E99D447C-6BFB-4CE1-AE66-A22A3D8FE355}" srcOrd="0" destOrd="2" presId="urn:microsoft.com/office/officeart/2005/8/layout/radial2"/>
    <dgm:cxn modelId="{968528E8-CA98-4E02-BC3D-3B79DC29160E}" srcId="{6BE2E174-041C-47C8-8D6B-CC33F792DF7B}" destId="{49038F2D-59C2-446F-8B8F-194A850DFEDD}" srcOrd="0" destOrd="0" parTransId="{311C757D-3D18-44DB-A7F0-22086DE73CA8}" sibTransId="{9CB3FB91-7D44-4209-B7A9-D270B5A28311}"/>
    <dgm:cxn modelId="{3E6D195D-232B-4FE0-B2B4-3F8666AD6B39}" type="presOf" srcId="{092DAA82-9E2F-43A8-A5CD-577CFED0CDB8}" destId="{E0DBE309-AC88-46F8-9DAB-85C1265BB1C1}" srcOrd="0" destOrd="1" presId="urn:microsoft.com/office/officeart/2005/8/layout/radial2"/>
    <dgm:cxn modelId="{2D5DCD84-F793-40ED-A014-39C87C09DED6}" type="presOf" srcId="{FB59A7DA-2D01-4E6F-9943-EEADA156CDBD}" destId="{E99D447C-6BFB-4CE1-AE66-A22A3D8FE355}" srcOrd="0" destOrd="1" presId="urn:microsoft.com/office/officeart/2005/8/layout/radial2"/>
    <dgm:cxn modelId="{78C4F6F6-5536-4A9C-9E0A-14A022B55724}" type="presOf" srcId="{1B5E07AA-5567-4902-9DCC-612447838AF6}" destId="{061EB5F1-5CEE-4835-B683-0DC06B9FBACF}" srcOrd="0" destOrd="0" presId="urn:microsoft.com/office/officeart/2005/8/layout/radial2"/>
    <dgm:cxn modelId="{3E17661A-2C7D-4A7F-AC02-D0CD3E70221D}" srcId="{767115FD-25A4-4D40-9B1A-E2435A2D3FFE}" destId="{7AA7C916-9680-4816-810A-6DF8AE582028}" srcOrd="1" destOrd="0" parTransId="{FEC71B9F-74B6-4738-9041-BCCF6BFD280E}" sibTransId="{C0CD968B-1603-4118-A291-ADA34D186D7F}"/>
    <dgm:cxn modelId="{3AF86651-BCB5-402A-B37F-7CC39B6BDCA2}" srcId="{7630DC8F-97AE-4F2A-A823-F7EE36ACC4C4}" destId="{FB59A7DA-2D01-4E6F-9943-EEADA156CDBD}" srcOrd="0" destOrd="0" parTransId="{74CB111A-D7AF-4A9C-AF4F-4563493DD111}" sibTransId="{97B56616-153D-4B23-ACB8-A4B3858D6CC1}"/>
    <dgm:cxn modelId="{32B7028E-33F7-4E93-B4FF-CFE44327057C}" type="presOf" srcId="{BDD13189-33C3-4C2D-8757-74B5DC75B760}" destId="{1AA95ABD-1D41-41B5-8A24-079CBBD4CA99}" srcOrd="0" destOrd="1" presId="urn:microsoft.com/office/officeart/2005/8/layout/radial2"/>
    <dgm:cxn modelId="{D6753B5D-9598-4225-82D9-F9107E6B6E24}" type="presOf" srcId="{5E42F03C-65A4-48AC-997F-68186BD6B36D}" destId="{4221FBB9-46A1-4CD5-A392-AF13911FECAD}" srcOrd="0" destOrd="0" presId="urn:microsoft.com/office/officeart/2005/8/layout/radial2"/>
    <dgm:cxn modelId="{5F1AD1FB-35F4-403E-95E4-88B8EA190652}" type="presOf" srcId="{D2D53BD5-0761-4F30-A0B9-92F1EBC08B96}" destId="{04C9D7FD-0FE2-49C1-87B6-F9A2D78F3EC1}" srcOrd="0" destOrd="0" presId="urn:microsoft.com/office/officeart/2005/8/layout/radial2"/>
    <dgm:cxn modelId="{CB81E6E8-84F0-45DE-B1BA-F55C2D1A2718}" type="presOf" srcId="{3EF8F42F-ADAF-4D5A-B26E-9E3DB6703673}" destId="{AE183418-B7CC-4CA3-B9E0-8FB77407BF70}" srcOrd="0" destOrd="0" presId="urn:microsoft.com/office/officeart/2005/8/layout/radial2"/>
    <dgm:cxn modelId="{DE4823A1-2C48-4E48-B195-171E0688CC99}" srcId="{1F75778F-792C-4608-BEE4-7061F68E2B29}" destId="{092DAA82-9E2F-43A8-A5CD-577CFED0CDB8}" srcOrd="0" destOrd="0" parTransId="{6B246EB9-5C95-44BE-8E6C-8933886E0875}" sibTransId="{2D896D5A-6501-4ABB-BECA-806FC1CD29E1}"/>
    <dgm:cxn modelId="{197EBEDA-0206-4E41-BD29-00FAA81D4AE8}" srcId="{141F36F6-E5DA-4E3C-B3A4-68DE3C8A07FD}" destId="{ACC211D9-91C9-4142-ABD5-5C5EDF481353}" srcOrd="2" destOrd="0" parTransId="{3EF8F42F-ADAF-4D5A-B26E-9E3DB6703673}" sibTransId="{AD2E7018-A626-4368-84B9-27114C77C683}"/>
    <dgm:cxn modelId="{7A3B6F6D-501E-4DB5-AF75-80EB5B61CAA5}" type="presOf" srcId="{2F761F5F-24B5-40E2-AAF4-C6051F787193}" destId="{782FB058-934A-455C-9C23-B7F413EF202A}" srcOrd="0" destOrd="0" presId="urn:microsoft.com/office/officeart/2005/8/layout/radial2"/>
    <dgm:cxn modelId="{67D66954-5C20-4166-B40F-9E361D04111A}" srcId="{ACC211D9-91C9-4142-ABD5-5C5EDF481353}" destId="{AFA97F9A-D7DF-41F5-A4D0-124EB5C4ACCD}" srcOrd="1" destOrd="0" parTransId="{1A4170F9-F18E-4DDC-9534-6C91E65E64D4}" sibTransId="{AC34A023-3F14-4765-AC2C-5C46F5679739}"/>
    <dgm:cxn modelId="{F82FC3A4-5E85-444B-B53C-0880F2DCC826}" srcId="{49038F2D-59C2-446F-8B8F-194A850DFEDD}" destId="{E712F954-845C-46FE-A5D5-E99650390455}" srcOrd="0" destOrd="0" parTransId="{3F1517AF-83DB-4923-874B-E140A2760479}" sibTransId="{91F411EE-2108-4039-AF3E-9847FFFF13D6}"/>
    <dgm:cxn modelId="{AD8A5AA0-0099-43B2-AA14-4C74EC6BF82C}" type="presParOf" srcId="{DA75E199-267E-4736-8F63-63B30803CD52}" destId="{9E48574F-98EF-4243-BED5-28172A973E46}" srcOrd="0" destOrd="0" presId="urn:microsoft.com/office/officeart/2005/8/layout/radial2"/>
    <dgm:cxn modelId="{94FAB480-7344-478A-9309-C1CEF1C5CA94}" type="presParOf" srcId="{9E48574F-98EF-4243-BED5-28172A973E46}" destId="{6DE4F9A8-960F-454A-997D-A0E277B76B36}" srcOrd="0" destOrd="0" presId="urn:microsoft.com/office/officeart/2005/8/layout/radial2"/>
    <dgm:cxn modelId="{1BBBB7E2-4ED7-40F6-9763-4992F13011C4}" type="presParOf" srcId="{6DE4F9A8-960F-454A-997D-A0E277B76B36}" destId="{D9E1FF71-B97F-4812-8BC0-0C465416F2DC}" srcOrd="0" destOrd="0" presId="urn:microsoft.com/office/officeart/2005/8/layout/radial2"/>
    <dgm:cxn modelId="{7E01EB58-6EDB-402B-BC53-61AD46AA03B8}" type="presParOf" srcId="{6DE4F9A8-960F-454A-997D-A0E277B76B36}" destId="{4C53E678-789C-4E2C-B5B9-0B257BD3B3EA}" srcOrd="1" destOrd="0" presId="urn:microsoft.com/office/officeart/2005/8/layout/radial2"/>
    <dgm:cxn modelId="{F7DCEB03-3A0F-481C-B1D0-723FC48F441F}" type="presParOf" srcId="{9E48574F-98EF-4243-BED5-28172A973E46}" destId="{4221FBB9-46A1-4CD5-A392-AF13911FECAD}" srcOrd="1" destOrd="0" presId="urn:microsoft.com/office/officeart/2005/8/layout/radial2"/>
    <dgm:cxn modelId="{F99193C5-B608-4F0C-84F7-458DC275D86B}" type="presParOf" srcId="{9E48574F-98EF-4243-BED5-28172A973E46}" destId="{28B110B7-4083-43DB-84C9-F0B7C1B4F8B3}" srcOrd="2" destOrd="0" presId="urn:microsoft.com/office/officeart/2005/8/layout/radial2"/>
    <dgm:cxn modelId="{C993E5CE-03C2-4F66-8C45-DE46A5FE28CD}" type="presParOf" srcId="{28B110B7-4083-43DB-84C9-F0B7C1B4F8B3}" destId="{C2822D6C-563C-41A7-A780-0032AA5EE540}" srcOrd="0" destOrd="0" presId="urn:microsoft.com/office/officeart/2005/8/layout/radial2"/>
    <dgm:cxn modelId="{2FDCE31E-407D-45D3-B0A1-021873E2459F}" type="presParOf" srcId="{28B110B7-4083-43DB-84C9-F0B7C1B4F8B3}" destId="{E0DBE309-AC88-46F8-9DAB-85C1265BB1C1}" srcOrd="1" destOrd="0" presId="urn:microsoft.com/office/officeart/2005/8/layout/radial2"/>
    <dgm:cxn modelId="{C35D26E9-7CE7-41E1-AFB1-9A5334871BAB}" type="presParOf" srcId="{9E48574F-98EF-4243-BED5-28172A973E46}" destId="{061EB5F1-5CEE-4835-B683-0DC06B9FBACF}" srcOrd="3" destOrd="0" presId="urn:microsoft.com/office/officeart/2005/8/layout/radial2"/>
    <dgm:cxn modelId="{6C79E635-B4D3-45FA-BBF9-E7D3ED494095}" type="presParOf" srcId="{9E48574F-98EF-4243-BED5-28172A973E46}" destId="{4E8319E9-58DA-4470-AF26-D2ACA604A113}" srcOrd="4" destOrd="0" presId="urn:microsoft.com/office/officeart/2005/8/layout/radial2"/>
    <dgm:cxn modelId="{2E80FAB2-B4F6-4658-B82D-DBA6419FEDD1}" type="presParOf" srcId="{4E8319E9-58DA-4470-AF26-D2ACA604A113}" destId="{04C9D7FD-0FE2-49C1-87B6-F9A2D78F3EC1}" srcOrd="0" destOrd="0" presId="urn:microsoft.com/office/officeart/2005/8/layout/radial2"/>
    <dgm:cxn modelId="{69A8B2E3-2910-4012-9A29-9C77A7589F3F}" type="presParOf" srcId="{4E8319E9-58DA-4470-AF26-D2ACA604A113}" destId="{1AA95ABD-1D41-41B5-8A24-079CBBD4CA99}" srcOrd="1" destOrd="0" presId="urn:microsoft.com/office/officeart/2005/8/layout/radial2"/>
    <dgm:cxn modelId="{A4DC9886-FCCE-440A-84D8-78F467D2F7BA}" type="presParOf" srcId="{9E48574F-98EF-4243-BED5-28172A973E46}" destId="{AE183418-B7CC-4CA3-B9E0-8FB77407BF70}" srcOrd="5" destOrd="0" presId="urn:microsoft.com/office/officeart/2005/8/layout/radial2"/>
    <dgm:cxn modelId="{FC8BD01F-4A38-4EF2-A53B-C0F54E39A66E}" type="presParOf" srcId="{9E48574F-98EF-4243-BED5-28172A973E46}" destId="{7852703E-5671-4B07-9395-2F6B89DEBE7C}" srcOrd="6" destOrd="0" presId="urn:microsoft.com/office/officeart/2005/8/layout/radial2"/>
    <dgm:cxn modelId="{544D1B67-DB30-4F07-8D2F-0CB2DE9B5679}" type="presParOf" srcId="{7852703E-5671-4B07-9395-2F6B89DEBE7C}" destId="{182A8231-6DF2-4BA8-9347-5E550DDC6D04}" srcOrd="0" destOrd="0" presId="urn:microsoft.com/office/officeart/2005/8/layout/radial2"/>
    <dgm:cxn modelId="{23FFFCD9-0F4A-487F-BF58-C989C5ABBF06}" type="presParOf" srcId="{7852703E-5671-4B07-9395-2F6B89DEBE7C}" destId="{E99D447C-6BFB-4CE1-AE66-A22A3D8FE355}" srcOrd="1" destOrd="0" presId="urn:microsoft.com/office/officeart/2005/8/layout/radial2"/>
    <dgm:cxn modelId="{0010790A-DCB2-48CE-8F6E-538CADF9F512}" type="presParOf" srcId="{9E48574F-98EF-4243-BED5-28172A973E46}" destId="{782FB058-934A-455C-9C23-B7F413EF202A}" srcOrd="7" destOrd="0" presId="urn:microsoft.com/office/officeart/2005/8/layout/radial2"/>
    <dgm:cxn modelId="{67DE7F2A-78C5-47A1-ADFE-30BF3E19610A}" type="presParOf" srcId="{9E48574F-98EF-4243-BED5-28172A973E46}" destId="{CE877D9B-C35D-477F-9792-A0ABCC454DE2}" srcOrd="8" destOrd="0" presId="urn:microsoft.com/office/officeart/2005/8/layout/radial2"/>
    <dgm:cxn modelId="{62718D58-FA7C-4180-B13B-1E7B09E2CA8E}" type="presParOf" srcId="{CE877D9B-C35D-477F-9792-A0ABCC454DE2}" destId="{04D4AC06-C7ED-44B7-9A4C-F7DB55C2FE0C}" srcOrd="0" destOrd="0" presId="urn:microsoft.com/office/officeart/2005/8/layout/radial2"/>
    <dgm:cxn modelId="{B3BC3929-92BE-42E8-8B67-033A112BAA1E}" type="presParOf" srcId="{CE877D9B-C35D-477F-9792-A0ABCC454DE2}" destId="{CAE6DCA0-C17D-463D-9123-76CB8CC0494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B671A3-0F1E-4AB1-9FA6-DA6601F4B1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05758D-DF7F-4A76-8F0C-2AF656952435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+mn-lt"/>
            </a:rPr>
            <a:t>Nova Estrutura para a Coordenação – Geral de Avaliação de Cursos de Graduação e Instituições de Ensino Superior</a:t>
          </a:r>
          <a:r>
            <a:rPr lang="pt-BR" b="1" dirty="0" smtClean="0">
              <a:solidFill>
                <a:srgbClr val="002060"/>
              </a:solidFill>
              <a:latin typeface="+mn-lt"/>
            </a:rPr>
            <a:t>: Coordenação de Avaliação e </a:t>
          </a:r>
          <a:r>
            <a:rPr lang="pt-BR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Coordenação Pedagógica;</a:t>
          </a:r>
          <a:endParaRPr lang="pt-BR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E1665E83-EB9E-4E3C-9E7E-FFEA129F5FC3}" type="parTrans" cxnId="{C3CA45F8-2566-43FE-968F-7F0BA1BFF6C3}">
      <dgm:prSet/>
      <dgm:spPr/>
      <dgm:t>
        <a:bodyPr/>
        <a:lstStyle/>
        <a:p>
          <a:endParaRPr lang="pt-BR"/>
        </a:p>
      </dgm:t>
    </dgm:pt>
    <dgm:pt modelId="{5E734E00-0986-4F2C-9D0A-2A38B5DF40A5}" type="sibTrans" cxnId="{C3CA45F8-2566-43FE-968F-7F0BA1BFF6C3}">
      <dgm:prSet/>
      <dgm:spPr/>
      <dgm:t>
        <a:bodyPr/>
        <a:lstStyle/>
        <a:p>
          <a:endParaRPr lang="pt-BR"/>
        </a:p>
      </dgm:t>
    </dgm:pt>
    <dgm:pt modelId="{73B76CB9-9444-4C46-A93F-94074A28B16C}">
      <dgm:prSet phldrT="[Texto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Coordenação Pedagógica, responsável por todas as demandas pedagógicas: Instrumentos, </a:t>
          </a:r>
          <a:r>
            <a:rPr lang="pt-BR" b="1" dirty="0" err="1" smtClean="0">
              <a:solidFill>
                <a:schemeClr val="accent2">
                  <a:lumMod val="50000"/>
                </a:schemeClr>
              </a:solidFill>
              <a:latin typeface="+mn-lt"/>
            </a:rPr>
            <a:t>BASis</a:t>
          </a:r>
          <a:r>
            <a:rPr lang="pt-BR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 e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Capacitações;</a:t>
          </a:r>
          <a:endParaRPr lang="pt-BR" b="1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FC1FC79E-71A0-4468-9637-2CCAB52AF559}" type="parTrans" cxnId="{E9E06258-CDF3-4E1A-91C1-82FB59F1C88C}">
      <dgm:prSet/>
      <dgm:spPr/>
      <dgm:t>
        <a:bodyPr/>
        <a:lstStyle/>
        <a:p>
          <a:endParaRPr lang="pt-BR"/>
        </a:p>
      </dgm:t>
    </dgm:pt>
    <dgm:pt modelId="{5D38BA7E-9BAE-4AB5-B86C-F5EA3BB979D8}" type="sibTrans" cxnId="{E9E06258-CDF3-4E1A-91C1-82FB59F1C88C}">
      <dgm:prSet/>
      <dgm:spPr/>
      <dgm:t>
        <a:bodyPr/>
        <a:lstStyle/>
        <a:p>
          <a:endParaRPr lang="pt-BR"/>
        </a:p>
      </dgm:t>
    </dgm:pt>
    <dgm:pt modelId="{4849BFCC-A982-4EC4-B580-60EDA25F74D1}">
      <dgm:prSet phldrT="[Texto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tx2">
                  <a:lumMod val="50000"/>
                </a:schemeClr>
              </a:solidFill>
              <a:latin typeface="+mn-lt"/>
            </a:rPr>
            <a:t>Coordenação de Avaliação, responsável pela análise e acompanhamento do Fluxo Avaliativo;</a:t>
          </a:r>
          <a:endParaRPr lang="pt-BR" b="1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68A68D6C-ADF0-4FFB-A474-E3499021965B}" type="parTrans" cxnId="{DEC702C9-4BBF-4516-8267-8A0CFBC9747A}">
      <dgm:prSet/>
      <dgm:spPr/>
      <dgm:t>
        <a:bodyPr/>
        <a:lstStyle/>
        <a:p>
          <a:endParaRPr lang="pt-BR"/>
        </a:p>
      </dgm:t>
    </dgm:pt>
    <dgm:pt modelId="{6DBA7092-5F3C-4223-A9B7-264DDC7E780D}" type="sibTrans" cxnId="{DEC702C9-4BBF-4516-8267-8A0CFBC9747A}">
      <dgm:prSet/>
      <dgm:spPr/>
      <dgm:t>
        <a:bodyPr/>
        <a:lstStyle/>
        <a:p>
          <a:endParaRPr lang="pt-BR"/>
        </a:p>
      </dgm:t>
    </dgm:pt>
    <dgm:pt modelId="{31ADE284-1B57-46B3-9456-4DABB8192A69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Formação Continuada de Servidores e Colaboradores; </a:t>
          </a:r>
          <a:endParaRPr lang="pt-BR" b="1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D2801F71-71C6-4456-A325-F057D9046689}" type="parTrans" cxnId="{E0B04C74-2550-44A9-B067-D28F4510B607}">
      <dgm:prSet/>
      <dgm:spPr/>
      <dgm:t>
        <a:bodyPr/>
        <a:lstStyle/>
        <a:p>
          <a:endParaRPr lang="pt-BR"/>
        </a:p>
      </dgm:t>
    </dgm:pt>
    <dgm:pt modelId="{DBAE11DC-5CFE-4693-AD94-77787B096059}" type="sibTrans" cxnId="{E0B04C74-2550-44A9-B067-D28F4510B607}">
      <dgm:prSet/>
      <dgm:spPr/>
      <dgm:t>
        <a:bodyPr/>
        <a:lstStyle/>
        <a:p>
          <a:endParaRPr lang="pt-BR"/>
        </a:p>
      </dgm:t>
    </dgm:pt>
    <dgm:pt modelId="{FEB3EE1D-0083-43B7-9868-D3C3DCFEA500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rgbClr val="002060"/>
              </a:solidFill>
              <a:latin typeface="+mn-lt"/>
            </a:rPr>
            <a:t>Revisão do Módulo de designação da Fase Inep/Avaliação e construção do novo módulo do </a:t>
          </a:r>
          <a:r>
            <a:rPr lang="pt-BR" b="1" dirty="0" err="1" smtClean="0">
              <a:solidFill>
                <a:srgbClr val="002060"/>
              </a:solidFill>
              <a:latin typeface="+mn-lt"/>
            </a:rPr>
            <a:t>BASis</a:t>
          </a:r>
          <a:r>
            <a:rPr lang="pt-BR" b="1" dirty="0" smtClean="0">
              <a:solidFill>
                <a:srgbClr val="002060"/>
              </a:solidFill>
              <a:latin typeface="+mn-lt"/>
            </a:rPr>
            <a:t>;</a:t>
          </a:r>
          <a:endParaRPr lang="pt-BR" b="1" dirty="0">
            <a:solidFill>
              <a:srgbClr val="002060"/>
            </a:solidFill>
            <a:latin typeface="+mn-lt"/>
          </a:endParaRPr>
        </a:p>
      </dgm:t>
    </dgm:pt>
    <dgm:pt modelId="{9C8A049F-AB8B-4CED-9469-6FE200613244}" type="parTrans" cxnId="{79DCC86D-C694-4425-81EB-5CFE0B648B73}">
      <dgm:prSet/>
      <dgm:spPr/>
      <dgm:t>
        <a:bodyPr/>
        <a:lstStyle/>
        <a:p>
          <a:endParaRPr lang="pt-BR"/>
        </a:p>
      </dgm:t>
    </dgm:pt>
    <dgm:pt modelId="{FE200DFF-731B-43BD-A770-8CAA56EEA1B2}" type="sibTrans" cxnId="{79DCC86D-C694-4425-81EB-5CFE0B648B73}">
      <dgm:prSet/>
      <dgm:spPr/>
      <dgm:t>
        <a:bodyPr/>
        <a:lstStyle/>
        <a:p>
          <a:endParaRPr lang="pt-BR"/>
        </a:p>
      </dgm:t>
    </dgm:pt>
    <dgm:pt modelId="{798F297F-3746-4204-A383-525B406F6F92}">
      <dgm:prSet phldrT="[Texto]"/>
      <dgm:spPr>
        <a:noFill/>
      </dgm:spPr>
      <dgm:t>
        <a:bodyPr/>
        <a:lstStyle/>
        <a:p>
          <a:r>
            <a:rPr lang="pt-BR" b="1" smtClean="0">
              <a:solidFill>
                <a:schemeClr val="accent2">
                  <a:lumMod val="50000"/>
                </a:schemeClr>
              </a:solidFill>
            </a:rPr>
            <a:t>Suspensão do Instrumento de Avaliação de Cursos de Graduação de 2016, pela Portaria 1.053, de setembro de 2016;</a:t>
          </a:r>
          <a:endParaRPr lang="pt-BR" b="1" dirty="0">
            <a:solidFill>
              <a:srgbClr val="002060"/>
            </a:solidFill>
            <a:latin typeface="+mn-lt"/>
          </a:endParaRPr>
        </a:p>
      </dgm:t>
    </dgm:pt>
    <dgm:pt modelId="{088F1E67-3F38-453C-9EAA-96EFC64FBB7C}" type="parTrans" cxnId="{4E384817-75DF-4BD4-9D24-9835DB34B04B}">
      <dgm:prSet/>
      <dgm:spPr/>
      <dgm:t>
        <a:bodyPr/>
        <a:lstStyle/>
        <a:p>
          <a:endParaRPr lang="pt-BR"/>
        </a:p>
      </dgm:t>
    </dgm:pt>
    <dgm:pt modelId="{9B6698C6-5B35-4F61-B1D5-0890F9C8E035}" type="sibTrans" cxnId="{4E384817-75DF-4BD4-9D24-9835DB34B04B}">
      <dgm:prSet/>
      <dgm:spPr/>
      <dgm:t>
        <a:bodyPr/>
        <a:lstStyle/>
        <a:p>
          <a:endParaRPr lang="pt-BR"/>
        </a:p>
      </dgm:t>
    </dgm:pt>
    <dgm:pt modelId="{C0E4F790-0F77-4332-84F3-256AF212ADFC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Análise de demandas recebidas por meios diversos, relatos de impugnações e discussões da CTAA geram material para a FORMAÇÃO CONTINUADA do </a:t>
          </a:r>
          <a:r>
            <a:rPr lang="pt-BR" b="1" dirty="0" err="1" smtClean="0">
              <a:solidFill>
                <a:schemeClr val="accent2">
                  <a:lumMod val="50000"/>
                </a:schemeClr>
              </a:solidFill>
            </a:rPr>
            <a:t>BASis</a:t>
          </a:r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pt-BR" b="1" dirty="0">
            <a:solidFill>
              <a:schemeClr val="accent2">
                <a:lumMod val="50000"/>
              </a:schemeClr>
            </a:solidFill>
          </a:endParaRPr>
        </a:p>
      </dgm:t>
    </dgm:pt>
    <dgm:pt modelId="{768FA17E-1D15-4C92-A285-078D2EA1ABBB}" type="parTrans" cxnId="{D414F584-E62E-4528-B7D5-5D3B9D6CAA00}">
      <dgm:prSet/>
      <dgm:spPr/>
      <dgm:t>
        <a:bodyPr/>
        <a:lstStyle/>
        <a:p>
          <a:endParaRPr lang="pt-BR"/>
        </a:p>
      </dgm:t>
    </dgm:pt>
    <dgm:pt modelId="{C40BBFDB-5878-47E0-BED0-2745E7281095}" type="sibTrans" cxnId="{D414F584-E62E-4528-B7D5-5D3B9D6CAA00}">
      <dgm:prSet/>
      <dgm:spPr/>
      <dgm:t>
        <a:bodyPr/>
        <a:lstStyle/>
        <a:p>
          <a:endParaRPr lang="pt-BR"/>
        </a:p>
      </dgm:t>
    </dgm:pt>
    <dgm:pt modelId="{44AC17C0-ADA1-4E64-B8C8-B03ACFF0309C}" type="pres">
      <dgm:prSet presAssocID="{3DB671A3-0F1E-4AB1-9FA6-DA6601F4B1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97AAA40-B2EC-4687-8892-591160FB9145}" type="pres">
      <dgm:prSet presAssocID="{3DB671A3-0F1E-4AB1-9FA6-DA6601F4B1EC}" presName="Name1" presStyleCnt="0"/>
      <dgm:spPr/>
    </dgm:pt>
    <dgm:pt modelId="{2CD208C7-6B01-496F-A886-A9695D53A377}" type="pres">
      <dgm:prSet presAssocID="{3DB671A3-0F1E-4AB1-9FA6-DA6601F4B1EC}" presName="cycle" presStyleCnt="0"/>
      <dgm:spPr/>
    </dgm:pt>
    <dgm:pt modelId="{ADB7219A-B7C8-4342-8817-AFC35A4A62F6}" type="pres">
      <dgm:prSet presAssocID="{3DB671A3-0F1E-4AB1-9FA6-DA6601F4B1EC}" presName="srcNode" presStyleLbl="node1" presStyleIdx="0" presStyleCnt="7"/>
      <dgm:spPr/>
    </dgm:pt>
    <dgm:pt modelId="{649A6DCC-6833-4D11-A831-5855B7F99FF7}" type="pres">
      <dgm:prSet presAssocID="{3DB671A3-0F1E-4AB1-9FA6-DA6601F4B1EC}" presName="conn" presStyleLbl="parChTrans1D2" presStyleIdx="0" presStyleCnt="1"/>
      <dgm:spPr/>
      <dgm:t>
        <a:bodyPr/>
        <a:lstStyle/>
        <a:p>
          <a:endParaRPr lang="pt-BR"/>
        </a:p>
      </dgm:t>
    </dgm:pt>
    <dgm:pt modelId="{C66CB1A7-2C87-4E45-9676-C77BBB92F4F4}" type="pres">
      <dgm:prSet presAssocID="{3DB671A3-0F1E-4AB1-9FA6-DA6601F4B1EC}" presName="extraNode" presStyleLbl="node1" presStyleIdx="0" presStyleCnt="7"/>
      <dgm:spPr/>
    </dgm:pt>
    <dgm:pt modelId="{7782307E-3890-4A92-BCE0-699B8A2BF16C}" type="pres">
      <dgm:prSet presAssocID="{3DB671A3-0F1E-4AB1-9FA6-DA6601F4B1EC}" presName="dstNode" presStyleLbl="node1" presStyleIdx="0" presStyleCnt="7"/>
      <dgm:spPr/>
    </dgm:pt>
    <dgm:pt modelId="{FDE6A38D-14A2-45C8-814D-879313A277A7}" type="pres">
      <dgm:prSet presAssocID="{8305758D-DF7F-4A76-8F0C-2AF65695243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BBEB78-0F27-4A61-8708-E3B35C254500}" type="pres">
      <dgm:prSet presAssocID="{8305758D-DF7F-4A76-8F0C-2AF656952435}" presName="accent_1" presStyleCnt="0"/>
      <dgm:spPr/>
    </dgm:pt>
    <dgm:pt modelId="{6BD1D793-1EA5-46AA-8CBE-22620844BAF7}" type="pres">
      <dgm:prSet presAssocID="{8305758D-DF7F-4A76-8F0C-2AF656952435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0089701-50BE-41EC-99AE-14A662CE78DE}" type="pres">
      <dgm:prSet presAssocID="{73B76CB9-9444-4C46-A93F-94074A28B16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1E1ED9-8B45-4236-850B-E3ED649487DD}" type="pres">
      <dgm:prSet presAssocID="{73B76CB9-9444-4C46-A93F-94074A28B16C}" presName="accent_2" presStyleCnt="0"/>
      <dgm:spPr/>
    </dgm:pt>
    <dgm:pt modelId="{70948394-6EAA-4ACF-BF4C-20E912D281C6}" type="pres">
      <dgm:prSet presAssocID="{73B76CB9-9444-4C46-A93F-94074A28B16C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AAFCB57-578F-456A-9008-6E43CD130925}" type="pres">
      <dgm:prSet presAssocID="{4849BFCC-A982-4EC4-B580-60EDA25F74D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DB7A1B-0CDF-4B01-A453-851F315C998F}" type="pres">
      <dgm:prSet presAssocID="{4849BFCC-A982-4EC4-B580-60EDA25F74D1}" presName="accent_3" presStyleCnt="0"/>
      <dgm:spPr/>
    </dgm:pt>
    <dgm:pt modelId="{FF4C7514-1CC0-417D-977A-E838B5DFCD69}" type="pres">
      <dgm:prSet presAssocID="{4849BFCC-A982-4EC4-B580-60EDA25F74D1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894CC40-A77A-443A-87FA-5B23A0285AD2}" type="pres">
      <dgm:prSet presAssocID="{31ADE284-1B57-46B3-9456-4DABB8192A6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F1BE16-F655-4F63-9F0A-C3994C6F7D51}" type="pres">
      <dgm:prSet presAssocID="{31ADE284-1B57-46B3-9456-4DABB8192A69}" presName="accent_4" presStyleCnt="0"/>
      <dgm:spPr/>
    </dgm:pt>
    <dgm:pt modelId="{9943C5FF-2EAA-4F74-8889-A73324E14FDE}" type="pres">
      <dgm:prSet presAssocID="{31ADE284-1B57-46B3-9456-4DABB8192A69}" presName="accentRepeatNode" presStyleLbl="solidFgAcc1" presStyleIdx="3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D2A1AEC-FD23-4845-A9EF-CCECCC725FA7}" type="pres">
      <dgm:prSet presAssocID="{FEB3EE1D-0083-43B7-9868-D3C3DCFEA50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8E1F68-CBC3-4202-A8ED-46DAF4F8533E}" type="pres">
      <dgm:prSet presAssocID="{FEB3EE1D-0083-43B7-9868-D3C3DCFEA500}" presName="accent_5" presStyleCnt="0"/>
      <dgm:spPr/>
    </dgm:pt>
    <dgm:pt modelId="{AC06B9A8-77F8-4ABD-8438-8D0BDEBE98D6}" type="pres">
      <dgm:prSet presAssocID="{FEB3EE1D-0083-43B7-9868-D3C3DCFEA500}" presName="accentRepeatNode" presStyleLbl="solidFgAcc1" presStyleIdx="4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2F942AD-2CFD-462E-9694-1C1B8271D7B0}" type="pres">
      <dgm:prSet presAssocID="{798F297F-3746-4204-A383-525B406F6F9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C591F7-3A4E-4C0B-BFFF-760793E66EEA}" type="pres">
      <dgm:prSet presAssocID="{798F297F-3746-4204-A383-525B406F6F92}" presName="accent_6" presStyleCnt="0"/>
      <dgm:spPr/>
    </dgm:pt>
    <dgm:pt modelId="{01130CC2-9C85-4878-8615-077B221435C4}" type="pres">
      <dgm:prSet presAssocID="{798F297F-3746-4204-A383-525B406F6F92}" presName="accentRepeatNode" presStyleLbl="solidFgAcc1" presStyleIdx="5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C8C5E49-5A4A-4C96-ACF8-953370592FED}" type="pres">
      <dgm:prSet presAssocID="{C0E4F790-0F77-4332-84F3-256AF212ADF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06A309-A741-4E15-99D4-6C05D0DFCD85}" type="pres">
      <dgm:prSet presAssocID="{C0E4F790-0F77-4332-84F3-256AF212ADFC}" presName="accent_7" presStyleCnt="0"/>
      <dgm:spPr/>
    </dgm:pt>
    <dgm:pt modelId="{61CCC56D-C16C-4893-9D4E-91C85437CAD1}" type="pres">
      <dgm:prSet presAssocID="{C0E4F790-0F77-4332-84F3-256AF212ADFC}" presName="accentRepeatNode" presStyleLbl="solidFgAcc1" presStyleIdx="6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4E384817-75DF-4BD4-9D24-9835DB34B04B}" srcId="{3DB671A3-0F1E-4AB1-9FA6-DA6601F4B1EC}" destId="{798F297F-3746-4204-A383-525B406F6F92}" srcOrd="5" destOrd="0" parTransId="{088F1E67-3F38-453C-9EAA-96EFC64FBB7C}" sibTransId="{9B6698C6-5B35-4F61-B1D5-0890F9C8E035}"/>
    <dgm:cxn modelId="{2A44D84B-0A84-48CD-B20B-3FBA9510AB59}" type="presOf" srcId="{73B76CB9-9444-4C46-A93F-94074A28B16C}" destId="{70089701-50BE-41EC-99AE-14A662CE78DE}" srcOrd="0" destOrd="0" presId="urn:microsoft.com/office/officeart/2008/layout/VerticalCurvedList"/>
    <dgm:cxn modelId="{598CAFF7-5820-43AC-B9EE-8E717C0853C8}" type="presOf" srcId="{C0E4F790-0F77-4332-84F3-256AF212ADFC}" destId="{EC8C5E49-5A4A-4C96-ACF8-953370592FED}" srcOrd="0" destOrd="0" presId="urn:microsoft.com/office/officeart/2008/layout/VerticalCurvedList"/>
    <dgm:cxn modelId="{E0B04C74-2550-44A9-B067-D28F4510B607}" srcId="{3DB671A3-0F1E-4AB1-9FA6-DA6601F4B1EC}" destId="{31ADE284-1B57-46B3-9456-4DABB8192A69}" srcOrd="3" destOrd="0" parTransId="{D2801F71-71C6-4456-A325-F057D9046689}" sibTransId="{DBAE11DC-5CFE-4693-AD94-77787B096059}"/>
    <dgm:cxn modelId="{C3CA45F8-2566-43FE-968F-7F0BA1BFF6C3}" srcId="{3DB671A3-0F1E-4AB1-9FA6-DA6601F4B1EC}" destId="{8305758D-DF7F-4A76-8F0C-2AF656952435}" srcOrd="0" destOrd="0" parTransId="{E1665E83-EB9E-4E3C-9E7E-FFEA129F5FC3}" sibTransId="{5E734E00-0986-4F2C-9D0A-2A38B5DF40A5}"/>
    <dgm:cxn modelId="{1EC93B20-9476-46E4-9868-68FA4A4DCF77}" type="presOf" srcId="{5E734E00-0986-4F2C-9D0A-2A38B5DF40A5}" destId="{649A6DCC-6833-4D11-A831-5855B7F99FF7}" srcOrd="0" destOrd="0" presId="urn:microsoft.com/office/officeart/2008/layout/VerticalCurvedList"/>
    <dgm:cxn modelId="{D414F584-E62E-4528-B7D5-5D3B9D6CAA00}" srcId="{3DB671A3-0F1E-4AB1-9FA6-DA6601F4B1EC}" destId="{C0E4F790-0F77-4332-84F3-256AF212ADFC}" srcOrd="6" destOrd="0" parTransId="{768FA17E-1D15-4C92-A285-078D2EA1ABBB}" sibTransId="{C40BBFDB-5878-47E0-BED0-2745E7281095}"/>
    <dgm:cxn modelId="{0C4AE723-1E46-426E-9082-E95BE9B636E3}" type="presOf" srcId="{31ADE284-1B57-46B3-9456-4DABB8192A69}" destId="{6894CC40-A77A-443A-87FA-5B23A0285AD2}" srcOrd="0" destOrd="0" presId="urn:microsoft.com/office/officeart/2008/layout/VerticalCurvedList"/>
    <dgm:cxn modelId="{E9E06258-CDF3-4E1A-91C1-82FB59F1C88C}" srcId="{3DB671A3-0F1E-4AB1-9FA6-DA6601F4B1EC}" destId="{73B76CB9-9444-4C46-A93F-94074A28B16C}" srcOrd="1" destOrd="0" parTransId="{FC1FC79E-71A0-4468-9637-2CCAB52AF559}" sibTransId="{5D38BA7E-9BAE-4AB5-B86C-F5EA3BB979D8}"/>
    <dgm:cxn modelId="{D85E0936-E5A5-4A50-8DF6-2334299DCFD5}" type="presOf" srcId="{4849BFCC-A982-4EC4-B580-60EDA25F74D1}" destId="{3AAFCB57-578F-456A-9008-6E43CD130925}" srcOrd="0" destOrd="0" presId="urn:microsoft.com/office/officeart/2008/layout/VerticalCurvedList"/>
    <dgm:cxn modelId="{C43B7EC8-DF61-4B14-879B-5FDB2DCB927C}" type="presOf" srcId="{8305758D-DF7F-4A76-8F0C-2AF656952435}" destId="{FDE6A38D-14A2-45C8-814D-879313A277A7}" srcOrd="0" destOrd="0" presId="urn:microsoft.com/office/officeart/2008/layout/VerticalCurvedList"/>
    <dgm:cxn modelId="{E36B5DF6-B247-4B3D-BF5C-51CD3A29A33A}" type="presOf" srcId="{3DB671A3-0F1E-4AB1-9FA6-DA6601F4B1EC}" destId="{44AC17C0-ADA1-4E64-B8C8-B03ACFF0309C}" srcOrd="0" destOrd="0" presId="urn:microsoft.com/office/officeart/2008/layout/VerticalCurvedList"/>
    <dgm:cxn modelId="{79DCC86D-C694-4425-81EB-5CFE0B648B73}" srcId="{3DB671A3-0F1E-4AB1-9FA6-DA6601F4B1EC}" destId="{FEB3EE1D-0083-43B7-9868-D3C3DCFEA500}" srcOrd="4" destOrd="0" parTransId="{9C8A049F-AB8B-4CED-9469-6FE200613244}" sibTransId="{FE200DFF-731B-43BD-A770-8CAA56EEA1B2}"/>
    <dgm:cxn modelId="{DEC702C9-4BBF-4516-8267-8A0CFBC9747A}" srcId="{3DB671A3-0F1E-4AB1-9FA6-DA6601F4B1EC}" destId="{4849BFCC-A982-4EC4-B580-60EDA25F74D1}" srcOrd="2" destOrd="0" parTransId="{68A68D6C-ADF0-4FFB-A474-E3499021965B}" sibTransId="{6DBA7092-5F3C-4223-A9B7-264DDC7E780D}"/>
    <dgm:cxn modelId="{9D4F5C2A-EA8E-44D4-A0C1-18355BC35DA9}" type="presOf" srcId="{798F297F-3746-4204-A383-525B406F6F92}" destId="{72F942AD-2CFD-462E-9694-1C1B8271D7B0}" srcOrd="0" destOrd="0" presId="urn:microsoft.com/office/officeart/2008/layout/VerticalCurvedList"/>
    <dgm:cxn modelId="{AFB4C095-7194-47CC-9231-B39806ED077A}" type="presOf" srcId="{FEB3EE1D-0083-43B7-9868-D3C3DCFEA500}" destId="{5D2A1AEC-FD23-4845-A9EF-CCECCC725FA7}" srcOrd="0" destOrd="0" presId="urn:microsoft.com/office/officeart/2008/layout/VerticalCurvedList"/>
    <dgm:cxn modelId="{59A30C4A-D274-4FF4-AE85-5C06F531D18C}" type="presParOf" srcId="{44AC17C0-ADA1-4E64-B8C8-B03ACFF0309C}" destId="{E97AAA40-B2EC-4687-8892-591160FB9145}" srcOrd="0" destOrd="0" presId="urn:microsoft.com/office/officeart/2008/layout/VerticalCurvedList"/>
    <dgm:cxn modelId="{03C1BEDE-9C8E-41F5-818A-BFCDE302C1FF}" type="presParOf" srcId="{E97AAA40-B2EC-4687-8892-591160FB9145}" destId="{2CD208C7-6B01-496F-A886-A9695D53A377}" srcOrd="0" destOrd="0" presId="urn:microsoft.com/office/officeart/2008/layout/VerticalCurvedList"/>
    <dgm:cxn modelId="{82CDF04A-1FA2-4CDB-956E-924122BEC98E}" type="presParOf" srcId="{2CD208C7-6B01-496F-A886-A9695D53A377}" destId="{ADB7219A-B7C8-4342-8817-AFC35A4A62F6}" srcOrd="0" destOrd="0" presId="urn:microsoft.com/office/officeart/2008/layout/VerticalCurvedList"/>
    <dgm:cxn modelId="{DB9D8774-2D98-4501-8C46-BFE0E3D346CD}" type="presParOf" srcId="{2CD208C7-6B01-496F-A886-A9695D53A377}" destId="{649A6DCC-6833-4D11-A831-5855B7F99FF7}" srcOrd="1" destOrd="0" presId="urn:microsoft.com/office/officeart/2008/layout/VerticalCurvedList"/>
    <dgm:cxn modelId="{8E82A631-80C0-4107-979B-C5F1034617B2}" type="presParOf" srcId="{2CD208C7-6B01-496F-A886-A9695D53A377}" destId="{C66CB1A7-2C87-4E45-9676-C77BBB92F4F4}" srcOrd="2" destOrd="0" presId="urn:microsoft.com/office/officeart/2008/layout/VerticalCurvedList"/>
    <dgm:cxn modelId="{CD1571B5-BC7C-4753-877D-8111502198A1}" type="presParOf" srcId="{2CD208C7-6B01-496F-A886-A9695D53A377}" destId="{7782307E-3890-4A92-BCE0-699B8A2BF16C}" srcOrd="3" destOrd="0" presId="urn:microsoft.com/office/officeart/2008/layout/VerticalCurvedList"/>
    <dgm:cxn modelId="{47E3DA30-1959-4DAF-9A84-830AFA0FC7EC}" type="presParOf" srcId="{E97AAA40-B2EC-4687-8892-591160FB9145}" destId="{FDE6A38D-14A2-45C8-814D-879313A277A7}" srcOrd="1" destOrd="0" presId="urn:microsoft.com/office/officeart/2008/layout/VerticalCurvedList"/>
    <dgm:cxn modelId="{E1610D21-A606-4BD8-90B0-8040B220A6C8}" type="presParOf" srcId="{E97AAA40-B2EC-4687-8892-591160FB9145}" destId="{C4BBEB78-0F27-4A61-8708-E3B35C254500}" srcOrd="2" destOrd="0" presId="urn:microsoft.com/office/officeart/2008/layout/VerticalCurvedList"/>
    <dgm:cxn modelId="{FF7F3323-BD8E-480B-958E-837448B22A0F}" type="presParOf" srcId="{C4BBEB78-0F27-4A61-8708-E3B35C254500}" destId="{6BD1D793-1EA5-46AA-8CBE-22620844BAF7}" srcOrd="0" destOrd="0" presId="urn:microsoft.com/office/officeart/2008/layout/VerticalCurvedList"/>
    <dgm:cxn modelId="{E475520A-6270-49CB-9D7B-D84FFB16434B}" type="presParOf" srcId="{E97AAA40-B2EC-4687-8892-591160FB9145}" destId="{70089701-50BE-41EC-99AE-14A662CE78DE}" srcOrd="3" destOrd="0" presId="urn:microsoft.com/office/officeart/2008/layout/VerticalCurvedList"/>
    <dgm:cxn modelId="{ED5213E1-9700-41CC-9997-BE4D9734C9A6}" type="presParOf" srcId="{E97AAA40-B2EC-4687-8892-591160FB9145}" destId="{B41E1ED9-8B45-4236-850B-E3ED649487DD}" srcOrd="4" destOrd="0" presId="urn:microsoft.com/office/officeart/2008/layout/VerticalCurvedList"/>
    <dgm:cxn modelId="{1B0BC5E3-8875-484D-8AEE-42BFB5A72A45}" type="presParOf" srcId="{B41E1ED9-8B45-4236-850B-E3ED649487DD}" destId="{70948394-6EAA-4ACF-BF4C-20E912D281C6}" srcOrd="0" destOrd="0" presId="urn:microsoft.com/office/officeart/2008/layout/VerticalCurvedList"/>
    <dgm:cxn modelId="{6C06C712-A2E5-4031-AD7F-1451C8482EBD}" type="presParOf" srcId="{E97AAA40-B2EC-4687-8892-591160FB9145}" destId="{3AAFCB57-578F-456A-9008-6E43CD130925}" srcOrd="5" destOrd="0" presId="urn:microsoft.com/office/officeart/2008/layout/VerticalCurvedList"/>
    <dgm:cxn modelId="{5E42F361-819E-43A7-BBD5-928AC5B89F82}" type="presParOf" srcId="{E97AAA40-B2EC-4687-8892-591160FB9145}" destId="{C7DB7A1B-0CDF-4B01-A453-851F315C998F}" srcOrd="6" destOrd="0" presId="urn:microsoft.com/office/officeart/2008/layout/VerticalCurvedList"/>
    <dgm:cxn modelId="{0F5AAF44-7B2F-4F69-9A02-E92E954C2BAD}" type="presParOf" srcId="{C7DB7A1B-0CDF-4B01-A453-851F315C998F}" destId="{FF4C7514-1CC0-417D-977A-E838B5DFCD69}" srcOrd="0" destOrd="0" presId="urn:microsoft.com/office/officeart/2008/layout/VerticalCurvedList"/>
    <dgm:cxn modelId="{89B3D096-65D8-4693-8828-5870653157BB}" type="presParOf" srcId="{E97AAA40-B2EC-4687-8892-591160FB9145}" destId="{6894CC40-A77A-443A-87FA-5B23A0285AD2}" srcOrd="7" destOrd="0" presId="urn:microsoft.com/office/officeart/2008/layout/VerticalCurvedList"/>
    <dgm:cxn modelId="{57A42531-9A87-4A6A-81EC-ED163210B144}" type="presParOf" srcId="{E97AAA40-B2EC-4687-8892-591160FB9145}" destId="{A5F1BE16-F655-4F63-9F0A-C3994C6F7D51}" srcOrd="8" destOrd="0" presId="urn:microsoft.com/office/officeart/2008/layout/VerticalCurvedList"/>
    <dgm:cxn modelId="{CF4347F6-15DA-4FBA-A7AB-F21F70155F19}" type="presParOf" srcId="{A5F1BE16-F655-4F63-9F0A-C3994C6F7D51}" destId="{9943C5FF-2EAA-4F74-8889-A73324E14FDE}" srcOrd="0" destOrd="0" presId="urn:microsoft.com/office/officeart/2008/layout/VerticalCurvedList"/>
    <dgm:cxn modelId="{BEBA2E0D-72E8-41F9-93F7-890AF80F6920}" type="presParOf" srcId="{E97AAA40-B2EC-4687-8892-591160FB9145}" destId="{5D2A1AEC-FD23-4845-A9EF-CCECCC725FA7}" srcOrd="9" destOrd="0" presId="urn:microsoft.com/office/officeart/2008/layout/VerticalCurvedList"/>
    <dgm:cxn modelId="{B91801DA-1802-4056-903B-3C5D23A0652C}" type="presParOf" srcId="{E97AAA40-B2EC-4687-8892-591160FB9145}" destId="{B88E1F68-CBC3-4202-A8ED-46DAF4F8533E}" srcOrd="10" destOrd="0" presId="urn:microsoft.com/office/officeart/2008/layout/VerticalCurvedList"/>
    <dgm:cxn modelId="{964FD922-438E-440B-ADF2-1C0FD331A549}" type="presParOf" srcId="{B88E1F68-CBC3-4202-A8ED-46DAF4F8533E}" destId="{AC06B9A8-77F8-4ABD-8438-8D0BDEBE98D6}" srcOrd="0" destOrd="0" presId="urn:microsoft.com/office/officeart/2008/layout/VerticalCurvedList"/>
    <dgm:cxn modelId="{61AE54FC-EC5A-4924-A7BE-2C470B226672}" type="presParOf" srcId="{E97AAA40-B2EC-4687-8892-591160FB9145}" destId="{72F942AD-2CFD-462E-9694-1C1B8271D7B0}" srcOrd="11" destOrd="0" presId="urn:microsoft.com/office/officeart/2008/layout/VerticalCurvedList"/>
    <dgm:cxn modelId="{3BC5B5C3-D77B-4F6E-977D-D303F5709BD7}" type="presParOf" srcId="{E97AAA40-B2EC-4687-8892-591160FB9145}" destId="{33C591F7-3A4E-4C0B-BFFF-760793E66EEA}" srcOrd="12" destOrd="0" presId="urn:microsoft.com/office/officeart/2008/layout/VerticalCurvedList"/>
    <dgm:cxn modelId="{D117A056-656D-4871-B21A-767281639CB4}" type="presParOf" srcId="{33C591F7-3A4E-4C0B-BFFF-760793E66EEA}" destId="{01130CC2-9C85-4878-8615-077B221435C4}" srcOrd="0" destOrd="0" presId="urn:microsoft.com/office/officeart/2008/layout/VerticalCurvedList"/>
    <dgm:cxn modelId="{DA2D70CC-C8F5-4B73-BB88-965C1C3FC479}" type="presParOf" srcId="{E97AAA40-B2EC-4687-8892-591160FB9145}" destId="{EC8C5E49-5A4A-4C96-ACF8-953370592FED}" srcOrd="13" destOrd="0" presId="urn:microsoft.com/office/officeart/2008/layout/VerticalCurvedList"/>
    <dgm:cxn modelId="{35BB5A94-C525-4964-BD60-4F94F6E69A4D}" type="presParOf" srcId="{E97AAA40-B2EC-4687-8892-591160FB9145}" destId="{6B06A309-A741-4E15-99D4-6C05D0DFCD85}" srcOrd="14" destOrd="0" presId="urn:microsoft.com/office/officeart/2008/layout/VerticalCurvedList"/>
    <dgm:cxn modelId="{E4B4C483-6FA5-409B-BBCC-92237062FFD9}" type="presParOf" srcId="{6B06A309-A741-4E15-99D4-6C05D0DFCD85}" destId="{61CCC56D-C16C-4893-9D4E-91C85437CA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A1012D-21E2-41DE-B4B0-AD453C0FF2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C84878-BDCA-408E-99B9-40F59BD99076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accent2">
                  <a:lumMod val="50000"/>
                </a:schemeClr>
              </a:solidFill>
            </a:rPr>
            <a:t>Recadastramento de  3.767 avaliadores do </a:t>
          </a:r>
          <a:r>
            <a:rPr lang="pt-BR" sz="1400" b="1" dirty="0" err="1" smtClean="0">
              <a:solidFill>
                <a:schemeClr val="accent2">
                  <a:lumMod val="50000"/>
                </a:schemeClr>
              </a:solidFill>
            </a:rPr>
            <a:t>BASis</a:t>
          </a:r>
          <a:r>
            <a:rPr lang="pt-BR" sz="1400" b="1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pt-BR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7FE206DB-D6C7-4B44-9412-5567757FE6AE}" type="parTrans" cxnId="{3DE36D40-E581-4DB1-B9C8-3B693AD484D6}">
      <dgm:prSet/>
      <dgm:spPr/>
      <dgm:t>
        <a:bodyPr/>
        <a:lstStyle/>
        <a:p>
          <a:endParaRPr lang="pt-BR"/>
        </a:p>
      </dgm:t>
    </dgm:pt>
    <dgm:pt modelId="{FF8DBBF6-D607-491E-8229-AE2029BA5043}" type="sibTrans" cxnId="{3DE36D40-E581-4DB1-B9C8-3B693AD484D6}">
      <dgm:prSet/>
      <dgm:spPr/>
      <dgm:t>
        <a:bodyPr/>
        <a:lstStyle/>
        <a:p>
          <a:endParaRPr lang="pt-BR"/>
        </a:p>
      </dgm:t>
    </dgm:pt>
    <dgm:pt modelId="{9D0F71DB-4995-4187-835F-B29C9FF5C201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rgbClr val="002060"/>
              </a:solidFill>
            </a:rPr>
            <a:t>Portaria Transitória Nº 3, de 17 de janeiro de 2017 - prevê alterações de maior relevância em artigos específicos da Portaria 40, a fim de mitigar as inconsistências do sistema </a:t>
          </a:r>
          <a:r>
            <a:rPr lang="pt-BR" sz="1400" b="1" dirty="0" err="1" smtClean="0">
              <a:solidFill>
                <a:srgbClr val="002060"/>
              </a:solidFill>
            </a:rPr>
            <a:t>e-MEC</a:t>
          </a:r>
          <a:r>
            <a:rPr lang="pt-BR" sz="1400" b="1" dirty="0" smtClean="0">
              <a:solidFill>
                <a:srgbClr val="002060"/>
              </a:solidFill>
            </a:rPr>
            <a:t> ,que dificultaram consideravelmente a realização da avaliação </a:t>
          </a:r>
          <a:r>
            <a:rPr lang="pt-BR" sz="1400" b="1" i="1" dirty="0" smtClean="0">
              <a:solidFill>
                <a:srgbClr val="002060"/>
              </a:solidFill>
            </a:rPr>
            <a:t>in loco;</a:t>
          </a:r>
          <a:endParaRPr lang="pt-BR" sz="1400" b="1" dirty="0">
            <a:solidFill>
              <a:srgbClr val="002060"/>
            </a:solidFill>
          </a:endParaRPr>
        </a:p>
      </dgm:t>
    </dgm:pt>
    <dgm:pt modelId="{59E27513-AF0E-4A26-AD4E-BA8890F4CDEE}" type="parTrans" cxnId="{800DC576-C9FA-4B3E-AB4C-2EDED78E43E1}">
      <dgm:prSet/>
      <dgm:spPr/>
      <dgm:t>
        <a:bodyPr/>
        <a:lstStyle/>
        <a:p>
          <a:endParaRPr lang="pt-BR"/>
        </a:p>
      </dgm:t>
    </dgm:pt>
    <dgm:pt modelId="{F780807C-9BA7-4F2D-8C61-29AFA44377CC}" type="sibTrans" cxnId="{800DC576-C9FA-4B3E-AB4C-2EDED78E43E1}">
      <dgm:prSet/>
      <dgm:spPr/>
      <dgm:t>
        <a:bodyPr/>
        <a:lstStyle/>
        <a:p>
          <a:endParaRPr lang="pt-BR"/>
        </a:p>
      </dgm:t>
    </dgm:pt>
    <dgm:pt modelId="{C120207B-A3F1-4B3C-8A0E-70387E4B5A0F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accent2">
                  <a:lumMod val="50000"/>
                </a:schemeClr>
              </a:solidFill>
            </a:rPr>
            <a:t>Capacitação presencial: 70 novos avaliadores com perfil para avaliação de cursos para o </a:t>
          </a:r>
          <a:r>
            <a:rPr lang="pt-BR" sz="1400" b="1" dirty="0" err="1" smtClean="0">
              <a:solidFill>
                <a:schemeClr val="accent2">
                  <a:lumMod val="50000"/>
                </a:schemeClr>
              </a:solidFill>
            </a:rPr>
            <a:t>BASis</a:t>
          </a:r>
          <a:r>
            <a:rPr lang="pt-BR" sz="1400" b="1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pt-BR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A1864130-EED7-4F95-807C-4C844E1B6037}" type="parTrans" cxnId="{17C9DB96-7A8C-4B81-85A1-5B715727868C}">
      <dgm:prSet/>
      <dgm:spPr/>
      <dgm:t>
        <a:bodyPr/>
        <a:lstStyle/>
        <a:p>
          <a:endParaRPr lang="pt-BR"/>
        </a:p>
      </dgm:t>
    </dgm:pt>
    <dgm:pt modelId="{9828A9CE-7B6D-403E-A36E-CFFEF803C935}" type="sibTrans" cxnId="{17C9DB96-7A8C-4B81-85A1-5B715727868C}">
      <dgm:prSet/>
      <dgm:spPr/>
      <dgm:t>
        <a:bodyPr/>
        <a:lstStyle/>
        <a:p>
          <a:endParaRPr lang="pt-BR"/>
        </a:p>
      </dgm:t>
    </dgm:pt>
    <dgm:pt modelId="{74B805A3-C8CE-4C2F-A318-51BB7C494E03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Decreto 8.956, de 12 de janeiro de 2017, altera em parte a Estrutura do Inep e oficializa a estrutura da coordenação-geral de avaliação </a:t>
          </a:r>
          <a:r>
            <a:rPr lang="pt-BR" sz="1400" b="1" i="1" dirty="0" smtClean="0">
              <a:solidFill>
                <a:schemeClr val="tx1"/>
              </a:solidFill>
            </a:rPr>
            <a:t>in loco</a:t>
          </a:r>
          <a:r>
            <a:rPr lang="pt-BR" sz="1400" b="1" dirty="0" smtClean="0">
              <a:solidFill>
                <a:schemeClr val="tx1"/>
              </a:solidFill>
            </a:rPr>
            <a:t>;</a:t>
          </a:r>
          <a:endParaRPr lang="pt-BR" sz="1400" b="1" dirty="0">
            <a:solidFill>
              <a:schemeClr val="tx1"/>
            </a:solidFill>
          </a:endParaRPr>
        </a:p>
      </dgm:t>
    </dgm:pt>
    <dgm:pt modelId="{A3B92E97-84EA-4646-9538-BB1E6DCE7A78}" type="parTrans" cxnId="{92890F92-D27D-433A-A538-02E29E8E7E46}">
      <dgm:prSet/>
      <dgm:spPr/>
      <dgm:t>
        <a:bodyPr/>
        <a:lstStyle/>
        <a:p>
          <a:endParaRPr lang="pt-BR"/>
        </a:p>
      </dgm:t>
    </dgm:pt>
    <dgm:pt modelId="{E229D995-9FC1-433C-9D3D-C6A7C01A5DAB}" type="sibTrans" cxnId="{92890F92-D27D-433A-A538-02E29E8E7E46}">
      <dgm:prSet/>
      <dgm:spPr/>
      <dgm:t>
        <a:bodyPr/>
        <a:lstStyle/>
        <a:p>
          <a:endParaRPr lang="pt-BR"/>
        </a:p>
      </dgm:t>
    </dgm:pt>
    <dgm:pt modelId="{E5082BE6-E191-4AA1-8C18-CA29E2E1273F}">
      <dgm:prSet phldrT="[Texto]" custT="1"/>
      <dgm:spPr>
        <a:noFill/>
      </dgm:spPr>
      <dgm:t>
        <a:bodyPr/>
        <a:lstStyle/>
        <a:p>
          <a:r>
            <a:rPr lang="pt-BR" sz="1400" b="1" smtClean="0">
              <a:solidFill>
                <a:schemeClr val="accent2">
                  <a:lumMod val="50000"/>
                </a:schemeClr>
              </a:solidFill>
            </a:rPr>
            <a:t>Verificação de todas as AVALIAÇÕES DE AVALIADORES APÓS VISITA;</a:t>
          </a:r>
          <a:endParaRPr lang="pt-BR" sz="1400" b="1" dirty="0">
            <a:solidFill>
              <a:srgbClr val="002060"/>
            </a:solidFill>
          </a:endParaRPr>
        </a:p>
      </dgm:t>
    </dgm:pt>
    <dgm:pt modelId="{72B98C45-59F6-4C75-B43B-ED337D4B905B}" type="parTrans" cxnId="{22304C1A-83BD-44EA-8D94-C910A2457ED3}">
      <dgm:prSet/>
      <dgm:spPr/>
      <dgm:t>
        <a:bodyPr/>
        <a:lstStyle/>
        <a:p>
          <a:endParaRPr lang="pt-BR"/>
        </a:p>
      </dgm:t>
    </dgm:pt>
    <dgm:pt modelId="{4CBF8C0F-C981-4D8E-9219-4F70B8CAAA8C}" type="sibTrans" cxnId="{22304C1A-83BD-44EA-8D94-C910A2457ED3}">
      <dgm:prSet/>
      <dgm:spPr/>
      <dgm:t>
        <a:bodyPr/>
        <a:lstStyle/>
        <a:p>
          <a:endParaRPr lang="pt-BR"/>
        </a:p>
      </dgm:t>
    </dgm:pt>
    <dgm:pt modelId="{02CC59D3-26FE-406D-BC2F-12215DEDF35A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Projeto/processo/elaboração de capacitação de novos avaliadores para o Basis, TOTALMENTE A DISTÂNCIA;</a:t>
          </a:r>
          <a:endParaRPr lang="pt-BR" dirty="0"/>
        </a:p>
      </dgm:t>
    </dgm:pt>
    <dgm:pt modelId="{4BE342F8-1B68-4FD7-963C-7F9ABB5EEF66}" type="parTrans" cxnId="{7F5867AF-E709-404D-8808-CEBA6EF0501C}">
      <dgm:prSet/>
      <dgm:spPr/>
      <dgm:t>
        <a:bodyPr/>
        <a:lstStyle/>
        <a:p>
          <a:endParaRPr lang="pt-BR"/>
        </a:p>
      </dgm:t>
    </dgm:pt>
    <dgm:pt modelId="{71626EA3-4354-4271-9F0B-ADFE377B2701}" type="sibTrans" cxnId="{7F5867AF-E709-404D-8808-CEBA6EF0501C}">
      <dgm:prSet/>
      <dgm:spPr/>
      <dgm:t>
        <a:bodyPr/>
        <a:lstStyle/>
        <a:p>
          <a:endParaRPr lang="pt-BR"/>
        </a:p>
      </dgm:t>
    </dgm:pt>
    <dgm:pt modelId="{948515E7-0C3C-4740-AA9E-78D92854A264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Relatórios de Gestão: “GESTÃO À VISTA” – boletim semanal para divulgação do desempenho das coordenações, semanalmente, desde 17 de março de 2017;</a:t>
          </a:r>
          <a:endParaRPr lang="pt-BR" dirty="0"/>
        </a:p>
      </dgm:t>
    </dgm:pt>
    <dgm:pt modelId="{05247EA9-C612-4D54-A67A-B4F106FC50F7}" type="parTrans" cxnId="{65445250-CBAE-444F-AAAB-B7F06D6EB8DB}">
      <dgm:prSet/>
      <dgm:spPr/>
      <dgm:t>
        <a:bodyPr/>
        <a:lstStyle/>
        <a:p>
          <a:endParaRPr lang="pt-BR"/>
        </a:p>
      </dgm:t>
    </dgm:pt>
    <dgm:pt modelId="{D85CF329-DCBD-45DD-B91C-71B1B3C77031}" type="sibTrans" cxnId="{65445250-CBAE-444F-AAAB-B7F06D6EB8DB}">
      <dgm:prSet/>
      <dgm:spPr/>
      <dgm:t>
        <a:bodyPr/>
        <a:lstStyle/>
        <a:p>
          <a:endParaRPr lang="pt-BR"/>
        </a:p>
      </dgm:t>
    </dgm:pt>
    <dgm:pt modelId="{C393E552-B743-464C-B259-772C8D57406F}" type="pres">
      <dgm:prSet presAssocID="{37A1012D-21E2-41DE-B4B0-AD453C0FF2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2EE7F1AB-F52E-46D3-A476-64261FDFB7FD}" type="pres">
      <dgm:prSet presAssocID="{37A1012D-21E2-41DE-B4B0-AD453C0FF2D4}" presName="Name1" presStyleCnt="0"/>
      <dgm:spPr/>
    </dgm:pt>
    <dgm:pt modelId="{A90AE86E-6F86-41C1-827A-04894A3D6389}" type="pres">
      <dgm:prSet presAssocID="{37A1012D-21E2-41DE-B4B0-AD453C0FF2D4}" presName="cycle" presStyleCnt="0"/>
      <dgm:spPr/>
    </dgm:pt>
    <dgm:pt modelId="{A8959079-6BE4-4A49-B378-1F14E2D981DB}" type="pres">
      <dgm:prSet presAssocID="{37A1012D-21E2-41DE-B4B0-AD453C0FF2D4}" presName="srcNode" presStyleLbl="node1" presStyleIdx="0" presStyleCnt="7"/>
      <dgm:spPr/>
    </dgm:pt>
    <dgm:pt modelId="{DFF38D35-955B-4E33-8B78-1E04581CB041}" type="pres">
      <dgm:prSet presAssocID="{37A1012D-21E2-41DE-B4B0-AD453C0FF2D4}" presName="conn" presStyleLbl="parChTrans1D2" presStyleIdx="0" presStyleCnt="1"/>
      <dgm:spPr/>
      <dgm:t>
        <a:bodyPr/>
        <a:lstStyle/>
        <a:p>
          <a:endParaRPr lang="pt-BR"/>
        </a:p>
      </dgm:t>
    </dgm:pt>
    <dgm:pt modelId="{82B7494B-3001-476F-A13B-1B603757C2CF}" type="pres">
      <dgm:prSet presAssocID="{37A1012D-21E2-41DE-B4B0-AD453C0FF2D4}" presName="extraNode" presStyleLbl="node1" presStyleIdx="0" presStyleCnt="7"/>
      <dgm:spPr/>
    </dgm:pt>
    <dgm:pt modelId="{8147701E-5E15-4F2A-9F9E-94AF5BD8F18E}" type="pres">
      <dgm:prSet presAssocID="{37A1012D-21E2-41DE-B4B0-AD453C0FF2D4}" presName="dstNode" presStyleLbl="node1" presStyleIdx="0" presStyleCnt="7"/>
      <dgm:spPr/>
    </dgm:pt>
    <dgm:pt modelId="{8CDDC5C8-5D2D-4FA4-85FB-F8CE0C8BBA4B}" type="pres">
      <dgm:prSet presAssocID="{C120207B-A3F1-4B3C-8A0E-70387E4B5A0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832BD4-CE70-46BA-99BF-DA1CC1A0EA8E}" type="pres">
      <dgm:prSet presAssocID="{C120207B-A3F1-4B3C-8A0E-70387E4B5A0F}" presName="accent_1" presStyleCnt="0"/>
      <dgm:spPr/>
    </dgm:pt>
    <dgm:pt modelId="{FD5B4B35-B1A6-4404-92CA-B40A68F116FC}" type="pres">
      <dgm:prSet presAssocID="{C120207B-A3F1-4B3C-8A0E-70387E4B5A0F}" presName="accentRepeatNode" presStyleLbl="solidFgAcc1" presStyleIdx="0" presStyleCnt="7" custLinFactNeighborX="8313" custLinFactNeighborY="-39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4D6EB08-BCA5-4B62-BA65-D9A1A0D5695C}" type="pres">
      <dgm:prSet presAssocID="{74B805A3-C8CE-4C2F-A318-51BB7C494E0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020BAC-82D4-4E2F-BE5C-77F105A6592C}" type="pres">
      <dgm:prSet presAssocID="{74B805A3-C8CE-4C2F-A318-51BB7C494E03}" presName="accent_2" presStyleCnt="0"/>
      <dgm:spPr/>
    </dgm:pt>
    <dgm:pt modelId="{523E68BC-5D7C-4D03-9A8E-AB1B779DA6F3}" type="pres">
      <dgm:prSet presAssocID="{74B805A3-C8CE-4C2F-A318-51BB7C494E03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792EA3-9EF9-4210-9D3A-457CDBEF8627}" type="pres">
      <dgm:prSet presAssocID="{52C84878-BDCA-408E-99B9-40F59BD9907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D1629F-1F0D-4E53-90B9-AAB180CC2C2C}" type="pres">
      <dgm:prSet presAssocID="{52C84878-BDCA-408E-99B9-40F59BD99076}" presName="accent_3" presStyleCnt="0"/>
      <dgm:spPr/>
    </dgm:pt>
    <dgm:pt modelId="{715CB8AE-52CF-4036-A985-EDD027F17AF1}" type="pres">
      <dgm:prSet presAssocID="{52C84878-BDCA-408E-99B9-40F59BD99076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6DE66AC-C313-4B6E-8E85-091E328BD6BB}" type="pres">
      <dgm:prSet presAssocID="{9D0F71DB-4995-4187-835F-B29C9FF5C20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EBD428-5550-4EC0-A1B1-2AF22BB4FD5A}" type="pres">
      <dgm:prSet presAssocID="{9D0F71DB-4995-4187-835F-B29C9FF5C201}" presName="accent_4" presStyleCnt="0"/>
      <dgm:spPr/>
    </dgm:pt>
    <dgm:pt modelId="{52847D07-302A-4B8E-98EA-BD552E097370}" type="pres">
      <dgm:prSet presAssocID="{9D0F71DB-4995-4187-835F-B29C9FF5C201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AAF2607-84F6-4D78-9583-487922F1BC2B}" type="pres">
      <dgm:prSet presAssocID="{E5082BE6-E191-4AA1-8C18-CA29E2E1273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8B579F-3255-471B-A316-6C6C19245059}" type="pres">
      <dgm:prSet presAssocID="{E5082BE6-E191-4AA1-8C18-CA29E2E1273F}" presName="accent_5" presStyleCnt="0"/>
      <dgm:spPr/>
    </dgm:pt>
    <dgm:pt modelId="{EECFB3B5-8342-49A7-96D2-1EFBC0BDA914}" type="pres">
      <dgm:prSet presAssocID="{E5082BE6-E191-4AA1-8C18-CA29E2E1273F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027F234-E4D8-46FA-BCB0-341929105309}" type="pres">
      <dgm:prSet presAssocID="{02CC59D3-26FE-406D-BC2F-12215DEDF35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347317-B441-443B-BC9F-07247AF99C61}" type="pres">
      <dgm:prSet presAssocID="{02CC59D3-26FE-406D-BC2F-12215DEDF35A}" presName="accent_6" presStyleCnt="0"/>
      <dgm:spPr/>
    </dgm:pt>
    <dgm:pt modelId="{24E2473A-B810-4A3B-989E-AE057A46109B}" type="pres">
      <dgm:prSet presAssocID="{02CC59D3-26FE-406D-BC2F-12215DEDF35A}" presName="accentRepeatNode" presStyleLbl="solidFgAcc1" presStyleIdx="5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0858A32-3415-4880-B587-4E2AB3861AEE}" type="pres">
      <dgm:prSet presAssocID="{948515E7-0C3C-4740-AA9E-78D92854A26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4D085A-1351-446D-9677-6B95663ACD46}" type="pres">
      <dgm:prSet presAssocID="{948515E7-0C3C-4740-AA9E-78D92854A264}" presName="accent_7" presStyleCnt="0"/>
      <dgm:spPr/>
    </dgm:pt>
    <dgm:pt modelId="{160A45B5-076D-43B7-930A-B57DB448E0B7}" type="pres">
      <dgm:prSet presAssocID="{948515E7-0C3C-4740-AA9E-78D92854A264}" presName="accentRepeatNode" presStyleLbl="solidFgAcc1" presStyleIdx="6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0C957553-40BE-4D02-BA56-D612096CE907}" type="presOf" srcId="{C120207B-A3F1-4B3C-8A0E-70387E4B5A0F}" destId="{8CDDC5C8-5D2D-4FA4-85FB-F8CE0C8BBA4B}" srcOrd="0" destOrd="0" presId="urn:microsoft.com/office/officeart/2008/layout/VerticalCurvedList"/>
    <dgm:cxn modelId="{B8DE6FFE-883C-4C78-88D9-6191F51F592C}" type="presOf" srcId="{9828A9CE-7B6D-403E-A36E-CFFEF803C935}" destId="{DFF38D35-955B-4E33-8B78-1E04581CB041}" srcOrd="0" destOrd="0" presId="urn:microsoft.com/office/officeart/2008/layout/VerticalCurvedList"/>
    <dgm:cxn modelId="{3DE36D40-E581-4DB1-B9C8-3B693AD484D6}" srcId="{37A1012D-21E2-41DE-B4B0-AD453C0FF2D4}" destId="{52C84878-BDCA-408E-99B9-40F59BD99076}" srcOrd="2" destOrd="0" parTransId="{7FE206DB-D6C7-4B44-9412-5567757FE6AE}" sibTransId="{FF8DBBF6-D607-491E-8229-AE2029BA5043}"/>
    <dgm:cxn modelId="{22304C1A-83BD-44EA-8D94-C910A2457ED3}" srcId="{37A1012D-21E2-41DE-B4B0-AD453C0FF2D4}" destId="{E5082BE6-E191-4AA1-8C18-CA29E2E1273F}" srcOrd="4" destOrd="0" parTransId="{72B98C45-59F6-4C75-B43B-ED337D4B905B}" sibTransId="{4CBF8C0F-C981-4D8E-9219-4F70B8CAAA8C}"/>
    <dgm:cxn modelId="{F7143C87-DEAA-4795-90CE-7D38F4617364}" type="presOf" srcId="{9D0F71DB-4995-4187-835F-B29C9FF5C201}" destId="{46DE66AC-C313-4B6E-8E85-091E328BD6BB}" srcOrd="0" destOrd="0" presId="urn:microsoft.com/office/officeart/2008/layout/VerticalCurvedList"/>
    <dgm:cxn modelId="{92890F92-D27D-433A-A538-02E29E8E7E46}" srcId="{37A1012D-21E2-41DE-B4B0-AD453C0FF2D4}" destId="{74B805A3-C8CE-4C2F-A318-51BB7C494E03}" srcOrd="1" destOrd="0" parTransId="{A3B92E97-84EA-4646-9538-BB1E6DCE7A78}" sibTransId="{E229D995-9FC1-433C-9D3D-C6A7C01A5DAB}"/>
    <dgm:cxn modelId="{96EF9C34-44EA-4E6A-9DBC-8E29ECC6EF01}" type="presOf" srcId="{E5082BE6-E191-4AA1-8C18-CA29E2E1273F}" destId="{7AAF2607-84F6-4D78-9583-487922F1BC2B}" srcOrd="0" destOrd="0" presId="urn:microsoft.com/office/officeart/2008/layout/VerticalCurvedList"/>
    <dgm:cxn modelId="{83160EBB-BF8D-44EF-A882-EF25694AC4EC}" type="presOf" srcId="{37A1012D-21E2-41DE-B4B0-AD453C0FF2D4}" destId="{C393E552-B743-464C-B259-772C8D57406F}" srcOrd="0" destOrd="0" presId="urn:microsoft.com/office/officeart/2008/layout/VerticalCurvedList"/>
    <dgm:cxn modelId="{035A9B79-D660-433A-972A-65DD151C3104}" type="presOf" srcId="{948515E7-0C3C-4740-AA9E-78D92854A264}" destId="{60858A32-3415-4880-B587-4E2AB3861AEE}" srcOrd="0" destOrd="0" presId="urn:microsoft.com/office/officeart/2008/layout/VerticalCurvedList"/>
    <dgm:cxn modelId="{00ACAF44-3EFA-48CB-B361-38567B6C34D6}" type="presOf" srcId="{74B805A3-C8CE-4C2F-A318-51BB7C494E03}" destId="{04D6EB08-BCA5-4B62-BA65-D9A1A0D5695C}" srcOrd="0" destOrd="0" presId="urn:microsoft.com/office/officeart/2008/layout/VerticalCurvedList"/>
    <dgm:cxn modelId="{65445250-CBAE-444F-AAAB-B7F06D6EB8DB}" srcId="{37A1012D-21E2-41DE-B4B0-AD453C0FF2D4}" destId="{948515E7-0C3C-4740-AA9E-78D92854A264}" srcOrd="6" destOrd="0" parTransId="{05247EA9-C612-4D54-A67A-B4F106FC50F7}" sibTransId="{D85CF329-DCBD-45DD-B91C-71B1B3C77031}"/>
    <dgm:cxn modelId="{1F76FAAD-8A1F-4961-89A4-1EA77AECC988}" type="presOf" srcId="{02CC59D3-26FE-406D-BC2F-12215DEDF35A}" destId="{3027F234-E4D8-46FA-BCB0-341929105309}" srcOrd="0" destOrd="0" presId="urn:microsoft.com/office/officeart/2008/layout/VerticalCurvedList"/>
    <dgm:cxn modelId="{17C9DB96-7A8C-4B81-85A1-5B715727868C}" srcId="{37A1012D-21E2-41DE-B4B0-AD453C0FF2D4}" destId="{C120207B-A3F1-4B3C-8A0E-70387E4B5A0F}" srcOrd="0" destOrd="0" parTransId="{A1864130-EED7-4F95-807C-4C844E1B6037}" sibTransId="{9828A9CE-7B6D-403E-A36E-CFFEF803C935}"/>
    <dgm:cxn modelId="{7F5867AF-E709-404D-8808-CEBA6EF0501C}" srcId="{37A1012D-21E2-41DE-B4B0-AD453C0FF2D4}" destId="{02CC59D3-26FE-406D-BC2F-12215DEDF35A}" srcOrd="5" destOrd="0" parTransId="{4BE342F8-1B68-4FD7-963C-7F9ABB5EEF66}" sibTransId="{71626EA3-4354-4271-9F0B-ADFE377B2701}"/>
    <dgm:cxn modelId="{1C71E814-3D00-4BF3-94BE-515A234BBF3F}" type="presOf" srcId="{52C84878-BDCA-408E-99B9-40F59BD99076}" destId="{84792EA3-9EF9-4210-9D3A-457CDBEF8627}" srcOrd="0" destOrd="0" presId="urn:microsoft.com/office/officeart/2008/layout/VerticalCurvedList"/>
    <dgm:cxn modelId="{800DC576-C9FA-4B3E-AB4C-2EDED78E43E1}" srcId="{37A1012D-21E2-41DE-B4B0-AD453C0FF2D4}" destId="{9D0F71DB-4995-4187-835F-B29C9FF5C201}" srcOrd="3" destOrd="0" parTransId="{59E27513-AF0E-4A26-AD4E-BA8890F4CDEE}" sibTransId="{F780807C-9BA7-4F2D-8C61-29AFA44377CC}"/>
    <dgm:cxn modelId="{0C4FD1CE-209D-4E02-87DD-B2E685212ED3}" type="presParOf" srcId="{C393E552-B743-464C-B259-772C8D57406F}" destId="{2EE7F1AB-F52E-46D3-A476-64261FDFB7FD}" srcOrd="0" destOrd="0" presId="urn:microsoft.com/office/officeart/2008/layout/VerticalCurvedList"/>
    <dgm:cxn modelId="{01CC2381-8C9F-44EA-AA9E-9AAAF9FB23C9}" type="presParOf" srcId="{2EE7F1AB-F52E-46D3-A476-64261FDFB7FD}" destId="{A90AE86E-6F86-41C1-827A-04894A3D6389}" srcOrd="0" destOrd="0" presId="urn:microsoft.com/office/officeart/2008/layout/VerticalCurvedList"/>
    <dgm:cxn modelId="{799023CE-6B81-4E73-BA3F-BC0F249E54F4}" type="presParOf" srcId="{A90AE86E-6F86-41C1-827A-04894A3D6389}" destId="{A8959079-6BE4-4A49-B378-1F14E2D981DB}" srcOrd="0" destOrd="0" presId="urn:microsoft.com/office/officeart/2008/layout/VerticalCurvedList"/>
    <dgm:cxn modelId="{27A43501-4746-42EF-B5AA-43835E99DA8F}" type="presParOf" srcId="{A90AE86E-6F86-41C1-827A-04894A3D6389}" destId="{DFF38D35-955B-4E33-8B78-1E04581CB041}" srcOrd="1" destOrd="0" presId="urn:microsoft.com/office/officeart/2008/layout/VerticalCurvedList"/>
    <dgm:cxn modelId="{BD07DAE8-A31B-4890-A332-E825BD100F12}" type="presParOf" srcId="{A90AE86E-6F86-41C1-827A-04894A3D6389}" destId="{82B7494B-3001-476F-A13B-1B603757C2CF}" srcOrd="2" destOrd="0" presId="urn:microsoft.com/office/officeart/2008/layout/VerticalCurvedList"/>
    <dgm:cxn modelId="{B86C177F-53CE-4F5E-9E63-1F13325A0B8A}" type="presParOf" srcId="{A90AE86E-6F86-41C1-827A-04894A3D6389}" destId="{8147701E-5E15-4F2A-9F9E-94AF5BD8F18E}" srcOrd="3" destOrd="0" presId="urn:microsoft.com/office/officeart/2008/layout/VerticalCurvedList"/>
    <dgm:cxn modelId="{5930DC04-BA17-469F-B290-241713F14561}" type="presParOf" srcId="{2EE7F1AB-F52E-46D3-A476-64261FDFB7FD}" destId="{8CDDC5C8-5D2D-4FA4-85FB-F8CE0C8BBA4B}" srcOrd="1" destOrd="0" presId="urn:microsoft.com/office/officeart/2008/layout/VerticalCurvedList"/>
    <dgm:cxn modelId="{74209FDA-0C08-4EAA-B540-C2A41D46374F}" type="presParOf" srcId="{2EE7F1AB-F52E-46D3-A476-64261FDFB7FD}" destId="{C8832BD4-CE70-46BA-99BF-DA1CC1A0EA8E}" srcOrd="2" destOrd="0" presId="urn:microsoft.com/office/officeart/2008/layout/VerticalCurvedList"/>
    <dgm:cxn modelId="{E6E95B0C-CBED-49FC-8AA6-8E038E1EBE14}" type="presParOf" srcId="{C8832BD4-CE70-46BA-99BF-DA1CC1A0EA8E}" destId="{FD5B4B35-B1A6-4404-92CA-B40A68F116FC}" srcOrd="0" destOrd="0" presId="urn:microsoft.com/office/officeart/2008/layout/VerticalCurvedList"/>
    <dgm:cxn modelId="{03C05841-2E7E-4D59-945C-8012654231EF}" type="presParOf" srcId="{2EE7F1AB-F52E-46D3-A476-64261FDFB7FD}" destId="{04D6EB08-BCA5-4B62-BA65-D9A1A0D5695C}" srcOrd="3" destOrd="0" presId="urn:microsoft.com/office/officeart/2008/layout/VerticalCurvedList"/>
    <dgm:cxn modelId="{C1DC140F-7873-4889-9E76-92BCCBB21C85}" type="presParOf" srcId="{2EE7F1AB-F52E-46D3-A476-64261FDFB7FD}" destId="{08020BAC-82D4-4E2F-BE5C-77F105A6592C}" srcOrd="4" destOrd="0" presId="urn:microsoft.com/office/officeart/2008/layout/VerticalCurvedList"/>
    <dgm:cxn modelId="{C2BA18F1-C722-42F9-AC56-BFD2AA60CF54}" type="presParOf" srcId="{08020BAC-82D4-4E2F-BE5C-77F105A6592C}" destId="{523E68BC-5D7C-4D03-9A8E-AB1B779DA6F3}" srcOrd="0" destOrd="0" presId="urn:microsoft.com/office/officeart/2008/layout/VerticalCurvedList"/>
    <dgm:cxn modelId="{027DA4AA-D650-4621-B830-5AAF6884C3DC}" type="presParOf" srcId="{2EE7F1AB-F52E-46D3-A476-64261FDFB7FD}" destId="{84792EA3-9EF9-4210-9D3A-457CDBEF8627}" srcOrd="5" destOrd="0" presId="urn:microsoft.com/office/officeart/2008/layout/VerticalCurvedList"/>
    <dgm:cxn modelId="{7F403329-F21C-41CA-BEAE-9F15972EB17F}" type="presParOf" srcId="{2EE7F1AB-F52E-46D3-A476-64261FDFB7FD}" destId="{33D1629F-1F0D-4E53-90B9-AAB180CC2C2C}" srcOrd="6" destOrd="0" presId="urn:microsoft.com/office/officeart/2008/layout/VerticalCurvedList"/>
    <dgm:cxn modelId="{3BE818AC-92F3-4F10-965B-9722230A09FE}" type="presParOf" srcId="{33D1629F-1F0D-4E53-90B9-AAB180CC2C2C}" destId="{715CB8AE-52CF-4036-A985-EDD027F17AF1}" srcOrd="0" destOrd="0" presId="urn:microsoft.com/office/officeart/2008/layout/VerticalCurvedList"/>
    <dgm:cxn modelId="{8F7A3159-1BC8-4D9B-B808-A8B039A083AC}" type="presParOf" srcId="{2EE7F1AB-F52E-46D3-A476-64261FDFB7FD}" destId="{46DE66AC-C313-4B6E-8E85-091E328BD6BB}" srcOrd="7" destOrd="0" presId="urn:microsoft.com/office/officeart/2008/layout/VerticalCurvedList"/>
    <dgm:cxn modelId="{2B60C792-5014-4E35-89B7-6CB0DA7890C6}" type="presParOf" srcId="{2EE7F1AB-F52E-46D3-A476-64261FDFB7FD}" destId="{41EBD428-5550-4EC0-A1B1-2AF22BB4FD5A}" srcOrd="8" destOrd="0" presId="urn:microsoft.com/office/officeart/2008/layout/VerticalCurvedList"/>
    <dgm:cxn modelId="{14D760BD-AF45-4E63-9833-09135966796D}" type="presParOf" srcId="{41EBD428-5550-4EC0-A1B1-2AF22BB4FD5A}" destId="{52847D07-302A-4B8E-98EA-BD552E097370}" srcOrd="0" destOrd="0" presId="urn:microsoft.com/office/officeart/2008/layout/VerticalCurvedList"/>
    <dgm:cxn modelId="{6900EA8F-511B-4F75-9CA9-456F24959E0D}" type="presParOf" srcId="{2EE7F1AB-F52E-46D3-A476-64261FDFB7FD}" destId="{7AAF2607-84F6-4D78-9583-487922F1BC2B}" srcOrd="9" destOrd="0" presId="urn:microsoft.com/office/officeart/2008/layout/VerticalCurvedList"/>
    <dgm:cxn modelId="{DDE3DC61-64DD-47C9-82D8-C124EA36B4E3}" type="presParOf" srcId="{2EE7F1AB-F52E-46D3-A476-64261FDFB7FD}" destId="{088B579F-3255-471B-A316-6C6C19245059}" srcOrd="10" destOrd="0" presId="urn:microsoft.com/office/officeart/2008/layout/VerticalCurvedList"/>
    <dgm:cxn modelId="{E486A46F-1711-43B2-BF36-A7670DC4CE8A}" type="presParOf" srcId="{088B579F-3255-471B-A316-6C6C19245059}" destId="{EECFB3B5-8342-49A7-96D2-1EFBC0BDA914}" srcOrd="0" destOrd="0" presId="urn:microsoft.com/office/officeart/2008/layout/VerticalCurvedList"/>
    <dgm:cxn modelId="{8FE0279B-D92F-48D5-9755-8F00A944AB13}" type="presParOf" srcId="{2EE7F1AB-F52E-46D3-A476-64261FDFB7FD}" destId="{3027F234-E4D8-46FA-BCB0-341929105309}" srcOrd="11" destOrd="0" presId="urn:microsoft.com/office/officeart/2008/layout/VerticalCurvedList"/>
    <dgm:cxn modelId="{E4DC388A-824E-4489-97A0-B62FA13FC394}" type="presParOf" srcId="{2EE7F1AB-F52E-46D3-A476-64261FDFB7FD}" destId="{68347317-B441-443B-BC9F-07247AF99C61}" srcOrd="12" destOrd="0" presId="urn:microsoft.com/office/officeart/2008/layout/VerticalCurvedList"/>
    <dgm:cxn modelId="{FF98108F-D642-4C6A-86A9-B4B1190CBCD0}" type="presParOf" srcId="{68347317-B441-443B-BC9F-07247AF99C61}" destId="{24E2473A-B810-4A3B-989E-AE057A46109B}" srcOrd="0" destOrd="0" presId="urn:microsoft.com/office/officeart/2008/layout/VerticalCurvedList"/>
    <dgm:cxn modelId="{82AAAB7F-98DD-40F2-A4C8-49B032AD832B}" type="presParOf" srcId="{2EE7F1AB-F52E-46D3-A476-64261FDFB7FD}" destId="{60858A32-3415-4880-B587-4E2AB3861AEE}" srcOrd="13" destOrd="0" presId="urn:microsoft.com/office/officeart/2008/layout/VerticalCurvedList"/>
    <dgm:cxn modelId="{729DA1B6-9342-46AF-9DFF-ED15439B6059}" type="presParOf" srcId="{2EE7F1AB-F52E-46D3-A476-64261FDFB7FD}" destId="{0C4D085A-1351-446D-9677-6B95663ACD46}" srcOrd="14" destOrd="0" presId="urn:microsoft.com/office/officeart/2008/layout/VerticalCurvedList"/>
    <dgm:cxn modelId="{D8D3D12B-BB5C-4C16-9EE9-506FF4B4BFE4}" type="presParOf" srcId="{0C4D085A-1351-446D-9677-6B95663ACD46}" destId="{160A45B5-076D-43B7-930A-B57DB448E0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DDCA93-3C9B-4A89-896B-0C87C83D0C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3A3210-B5A8-4A78-B82A-76490F37E9D6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Participação nas discussões de novas normativas - Decreto de 9.057, de 25 de maio de 2017 – </a:t>
          </a:r>
          <a:r>
            <a:rPr lang="pt-BR" sz="1400" b="1" dirty="0" err="1" smtClean="0">
              <a:solidFill>
                <a:schemeClr val="tx1"/>
              </a:solidFill>
            </a:rPr>
            <a:t>EaD</a:t>
          </a:r>
          <a:r>
            <a:rPr lang="pt-BR" sz="1400" b="1" dirty="0" smtClean="0">
              <a:solidFill>
                <a:schemeClr val="tx1"/>
              </a:solidFill>
            </a:rPr>
            <a:t> e Decreto 5.773 e Proposta de alteração da Lei de Taxas de Avaliação; </a:t>
          </a:r>
          <a:endParaRPr lang="pt-BR" sz="1400" dirty="0">
            <a:solidFill>
              <a:schemeClr val="tx1"/>
            </a:solidFill>
          </a:endParaRPr>
        </a:p>
      </dgm:t>
    </dgm:pt>
    <dgm:pt modelId="{5AC20DF5-D7D1-4369-BB68-7D435DD9054F}" type="parTrans" cxnId="{F7A27EE3-ADEC-4C9A-9F00-F07CA1ADFCB9}">
      <dgm:prSet/>
      <dgm:spPr/>
      <dgm:t>
        <a:bodyPr/>
        <a:lstStyle/>
        <a:p>
          <a:endParaRPr lang="pt-BR"/>
        </a:p>
      </dgm:t>
    </dgm:pt>
    <dgm:pt modelId="{44341BF2-B3D1-4269-902C-641446959310}" type="sibTrans" cxnId="{F7A27EE3-ADEC-4C9A-9F00-F07CA1ADFCB9}">
      <dgm:prSet/>
      <dgm:spPr/>
      <dgm:t>
        <a:bodyPr/>
        <a:lstStyle/>
        <a:p>
          <a:endParaRPr lang="pt-BR"/>
        </a:p>
      </dgm:t>
    </dgm:pt>
    <dgm:pt modelId="{A1C5A388-5266-46F1-9510-9C2A4CA0FB77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Elaboração e consolidação e reformulação da Portaria 40 – Fase Inep avaliação;</a:t>
          </a:r>
          <a:endParaRPr lang="pt-BR" sz="1400" dirty="0">
            <a:solidFill>
              <a:schemeClr val="tx1"/>
            </a:solidFill>
          </a:endParaRPr>
        </a:p>
      </dgm:t>
    </dgm:pt>
    <dgm:pt modelId="{D78F2CA7-DB1A-4456-B0DB-A7DADD507BFD}" type="parTrans" cxnId="{44DF88D2-80EA-42A4-B939-02F744510BA6}">
      <dgm:prSet/>
      <dgm:spPr/>
      <dgm:t>
        <a:bodyPr/>
        <a:lstStyle/>
        <a:p>
          <a:endParaRPr lang="pt-BR"/>
        </a:p>
      </dgm:t>
    </dgm:pt>
    <dgm:pt modelId="{12791F1C-3594-4998-A4C5-02A40E0EAD90}" type="sibTrans" cxnId="{44DF88D2-80EA-42A4-B939-02F744510BA6}">
      <dgm:prSet/>
      <dgm:spPr/>
      <dgm:t>
        <a:bodyPr/>
        <a:lstStyle/>
        <a:p>
          <a:endParaRPr lang="pt-BR"/>
        </a:p>
      </dgm:t>
    </dgm:pt>
    <dgm:pt modelId="{6C5EDD78-6932-4017-9D97-4023274CB135}">
      <dgm:prSet phldrT="[Texto]" custT="1"/>
      <dgm:spPr>
        <a:noFill/>
      </dgm:spPr>
      <dgm:t>
        <a:bodyPr/>
        <a:lstStyle/>
        <a:p>
          <a:r>
            <a:rPr lang="pt-BR" sz="1400" b="1" dirty="0" err="1" smtClean="0">
              <a:solidFill>
                <a:schemeClr val="accent2">
                  <a:lumMod val="50000"/>
                </a:schemeClr>
              </a:solidFill>
            </a:rPr>
            <a:t>Recapacitação</a:t>
          </a:r>
          <a:r>
            <a:rPr lang="pt-BR" sz="1400" b="1" dirty="0" smtClean="0">
              <a:solidFill>
                <a:schemeClr val="accent2">
                  <a:lumMod val="50000"/>
                </a:schemeClr>
              </a:solidFill>
            </a:rPr>
            <a:t> de avaliadores determinado pela CTAA: 6 turmas (janeiro, maio e setembro);</a:t>
          </a:r>
          <a:endParaRPr lang="pt-BR" sz="1400" dirty="0"/>
        </a:p>
      </dgm:t>
    </dgm:pt>
    <dgm:pt modelId="{2696FC1A-9501-4A8D-9AED-A6589C20F39D}" type="parTrans" cxnId="{AC3A7672-C5A9-4059-952E-0E04B0E20784}">
      <dgm:prSet/>
      <dgm:spPr/>
      <dgm:t>
        <a:bodyPr/>
        <a:lstStyle/>
        <a:p>
          <a:endParaRPr lang="pt-BR"/>
        </a:p>
      </dgm:t>
    </dgm:pt>
    <dgm:pt modelId="{73C2374C-AE30-4D78-8DB9-F3A4954BD302}" type="sibTrans" cxnId="{AC3A7672-C5A9-4059-952E-0E04B0E20784}">
      <dgm:prSet/>
      <dgm:spPr/>
      <dgm:t>
        <a:bodyPr/>
        <a:lstStyle/>
        <a:p>
          <a:endParaRPr lang="pt-BR"/>
        </a:p>
      </dgm:t>
    </dgm:pt>
    <dgm:pt modelId="{DDB5973B-71CB-43A3-845D-06798E408E57}">
      <dgm:prSet phldrT="[Texto]" custT="1"/>
      <dgm:spPr>
        <a:noFill/>
      </dgm:spPr>
      <dgm:t>
        <a:bodyPr/>
        <a:lstStyle/>
        <a:p>
          <a:r>
            <a:rPr lang="pt-BR" sz="1400" b="1" dirty="0" smtClean="0">
              <a:solidFill>
                <a:schemeClr val="accent2">
                  <a:lumMod val="50000"/>
                </a:schemeClr>
              </a:solidFill>
            </a:rPr>
            <a:t>Instituído o Grupo de servidores para Aperfeiçoamento e Atualização de Instrumentos de Avaliação de Cursos e Instituições – GAAAIA;</a:t>
          </a:r>
          <a:endParaRPr lang="pt-BR" sz="1400" dirty="0"/>
        </a:p>
      </dgm:t>
    </dgm:pt>
    <dgm:pt modelId="{DCCDC195-7FA6-47D0-9B6C-A847D5647B7C}" type="parTrans" cxnId="{9609C786-5721-4B84-985C-06811E449D30}">
      <dgm:prSet/>
      <dgm:spPr/>
      <dgm:t>
        <a:bodyPr/>
        <a:lstStyle/>
        <a:p>
          <a:endParaRPr lang="pt-BR"/>
        </a:p>
      </dgm:t>
    </dgm:pt>
    <dgm:pt modelId="{3DD35B29-34CF-4B0D-9A44-C91F6340632B}" type="sibTrans" cxnId="{9609C786-5721-4B84-985C-06811E449D30}">
      <dgm:prSet/>
      <dgm:spPr/>
      <dgm:t>
        <a:bodyPr/>
        <a:lstStyle/>
        <a:p>
          <a:endParaRPr lang="pt-BR"/>
        </a:p>
      </dgm:t>
    </dgm:pt>
    <dgm:pt modelId="{F552CE4B-CF2D-43FD-8D2B-58516139E780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Revisão e adequação dos Instrumentos de Avaliação Externa e instituição de Comitê Gestor e Consultivo; </a:t>
          </a:r>
          <a:endParaRPr lang="pt-BR" b="1" dirty="0">
            <a:solidFill>
              <a:schemeClr val="accent2">
                <a:lumMod val="50000"/>
              </a:schemeClr>
            </a:solidFill>
          </a:endParaRPr>
        </a:p>
      </dgm:t>
    </dgm:pt>
    <dgm:pt modelId="{6FBB5595-B284-4548-B0DD-32B2E4BF9E2D}" type="parTrans" cxnId="{2816BB39-B3D1-46B7-8967-F7C1A5337BCC}">
      <dgm:prSet/>
      <dgm:spPr/>
      <dgm:t>
        <a:bodyPr/>
        <a:lstStyle/>
        <a:p>
          <a:endParaRPr lang="pt-BR"/>
        </a:p>
      </dgm:t>
    </dgm:pt>
    <dgm:pt modelId="{9472DA12-2742-4CC4-8FAF-DF0422E06724}" type="sibTrans" cxnId="{2816BB39-B3D1-46B7-8967-F7C1A5337BCC}">
      <dgm:prSet/>
      <dgm:spPr/>
      <dgm:t>
        <a:bodyPr/>
        <a:lstStyle/>
        <a:p>
          <a:endParaRPr lang="pt-BR"/>
        </a:p>
      </dgm:t>
    </dgm:pt>
    <dgm:pt modelId="{4845C505-FD3D-436E-A954-1BC11E2895B9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A meta de avaliações para 2017 já atingiu 76,4% e o tempo médio de permanência dos processos na Fase Inep é 156 dias;</a:t>
          </a:r>
          <a:endParaRPr lang="pt-BR" b="1" dirty="0">
            <a:solidFill>
              <a:srgbClr val="002060"/>
            </a:solidFill>
          </a:endParaRPr>
        </a:p>
      </dgm:t>
    </dgm:pt>
    <dgm:pt modelId="{D5B66443-1D2A-4292-9DF2-7468EC321843}" type="parTrans" cxnId="{2038C052-3F44-4403-B789-313A41F31B34}">
      <dgm:prSet/>
      <dgm:spPr/>
      <dgm:t>
        <a:bodyPr/>
        <a:lstStyle/>
        <a:p>
          <a:endParaRPr lang="pt-BR"/>
        </a:p>
      </dgm:t>
    </dgm:pt>
    <dgm:pt modelId="{605F8B7C-0A65-4136-92AF-880FAB44E425}" type="sibTrans" cxnId="{2038C052-3F44-4403-B789-313A41F31B34}">
      <dgm:prSet/>
      <dgm:spPr/>
      <dgm:t>
        <a:bodyPr/>
        <a:lstStyle/>
        <a:p>
          <a:endParaRPr lang="pt-BR"/>
        </a:p>
      </dgm:t>
    </dgm:pt>
    <dgm:pt modelId="{7D499206-373B-4670-8D5D-2A5581B3FB6D}">
      <dgm:prSet phldrT="[Texto]"/>
      <dgm:spPr>
        <a:noFill/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 CGACGIES também participa na Organização do Seminário 80 anos do Inep.</a:t>
          </a:r>
          <a:endParaRPr lang="pt-BR" b="1" dirty="0">
            <a:solidFill>
              <a:schemeClr val="tx1"/>
            </a:solidFill>
          </a:endParaRPr>
        </a:p>
      </dgm:t>
    </dgm:pt>
    <dgm:pt modelId="{2CD74B42-87C7-451A-9CD4-86AC4BBAB074}" type="parTrans" cxnId="{017D6A31-EB9E-4C58-A3CE-101C5A8909AC}">
      <dgm:prSet/>
      <dgm:spPr/>
      <dgm:t>
        <a:bodyPr/>
        <a:lstStyle/>
        <a:p>
          <a:endParaRPr lang="pt-BR"/>
        </a:p>
      </dgm:t>
    </dgm:pt>
    <dgm:pt modelId="{1273D545-13F7-4951-8D5F-09DA907D8E2C}" type="sibTrans" cxnId="{017D6A31-EB9E-4C58-A3CE-101C5A8909AC}">
      <dgm:prSet/>
      <dgm:spPr/>
      <dgm:t>
        <a:bodyPr/>
        <a:lstStyle/>
        <a:p>
          <a:endParaRPr lang="pt-BR"/>
        </a:p>
      </dgm:t>
    </dgm:pt>
    <dgm:pt modelId="{F3414B53-CAC4-4D07-8010-3C8BE5BCD806}" type="pres">
      <dgm:prSet presAssocID="{10DDCA93-3C9B-4A89-896B-0C87C83D0C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5E2A747D-78EE-4FB1-9713-A3AA880ED34E}" type="pres">
      <dgm:prSet presAssocID="{10DDCA93-3C9B-4A89-896B-0C87C83D0C1B}" presName="Name1" presStyleCnt="0"/>
      <dgm:spPr/>
    </dgm:pt>
    <dgm:pt modelId="{3656DE23-282D-4FF6-9DFE-BDDE4B349DD5}" type="pres">
      <dgm:prSet presAssocID="{10DDCA93-3C9B-4A89-896B-0C87C83D0C1B}" presName="cycle" presStyleCnt="0"/>
      <dgm:spPr/>
    </dgm:pt>
    <dgm:pt modelId="{7AE443B5-5399-464E-A2E0-94DC134813C2}" type="pres">
      <dgm:prSet presAssocID="{10DDCA93-3C9B-4A89-896B-0C87C83D0C1B}" presName="srcNode" presStyleLbl="node1" presStyleIdx="0" presStyleCnt="7"/>
      <dgm:spPr/>
    </dgm:pt>
    <dgm:pt modelId="{B8559E18-78D1-41B7-9811-755104293191}" type="pres">
      <dgm:prSet presAssocID="{10DDCA93-3C9B-4A89-896B-0C87C83D0C1B}" presName="conn" presStyleLbl="parChTrans1D2" presStyleIdx="0" presStyleCnt="1"/>
      <dgm:spPr/>
      <dgm:t>
        <a:bodyPr/>
        <a:lstStyle/>
        <a:p>
          <a:endParaRPr lang="pt-BR"/>
        </a:p>
      </dgm:t>
    </dgm:pt>
    <dgm:pt modelId="{E22CEB4C-E386-4EDA-B7F9-7AB26F38893F}" type="pres">
      <dgm:prSet presAssocID="{10DDCA93-3C9B-4A89-896B-0C87C83D0C1B}" presName="extraNode" presStyleLbl="node1" presStyleIdx="0" presStyleCnt="7"/>
      <dgm:spPr/>
    </dgm:pt>
    <dgm:pt modelId="{206488D1-2B5B-42DD-9388-9C4687007195}" type="pres">
      <dgm:prSet presAssocID="{10DDCA93-3C9B-4A89-896B-0C87C83D0C1B}" presName="dstNode" presStyleLbl="node1" presStyleIdx="0" presStyleCnt="7"/>
      <dgm:spPr/>
    </dgm:pt>
    <dgm:pt modelId="{57C318E5-9148-4220-B425-D47685C1B6F6}" type="pres">
      <dgm:prSet presAssocID="{9D3A3210-B5A8-4A78-B82A-76490F37E9D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63C6B-CE53-4C2F-AD37-2320BB0BEBB3}" type="pres">
      <dgm:prSet presAssocID="{9D3A3210-B5A8-4A78-B82A-76490F37E9D6}" presName="accent_1" presStyleCnt="0"/>
      <dgm:spPr/>
    </dgm:pt>
    <dgm:pt modelId="{3C3547BA-3AB1-4A92-8B14-B86F250A0034}" type="pres">
      <dgm:prSet presAssocID="{9D3A3210-B5A8-4A78-B82A-76490F37E9D6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8AE5C8-3790-4164-A073-4A29F8B7F633}" type="pres">
      <dgm:prSet presAssocID="{A1C5A388-5266-46F1-9510-9C2A4CA0FB7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535C83-A797-4E4B-8019-694B7E37E2E1}" type="pres">
      <dgm:prSet presAssocID="{A1C5A388-5266-46F1-9510-9C2A4CA0FB77}" presName="accent_2" presStyleCnt="0"/>
      <dgm:spPr/>
    </dgm:pt>
    <dgm:pt modelId="{74935C2C-3337-4C27-91A6-D4EF0C191610}" type="pres">
      <dgm:prSet presAssocID="{A1C5A388-5266-46F1-9510-9C2A4CA0FB77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E98C1C-62EC-4983-ACB5-4D95482F4B73}" type="pres">
      <dgm:prSet presAssocID="{6C5EDD78-6932-4017-9D97-4023274CB13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4882D6-C1AB-4792-A6EF-53515CBC0BE5}" type="pres">
      <dgm:prSet presAssocID="{6C5EDD78-6932-4017-9D97-4023274CB135}" presName="accent_3" presStyleCnt="0"/>
      <dgm:spPr/>
    </dgm:pt>
    <dgm:pt modelId="{69745FFD-B9F3-4527-9E1F-BD3D49703E80}" type="pres">
      <dgm:prSet presAssocID="{6C5EDD78-6932-4017-9D97-4023274CB135}" presName="accentRepeatNode" presStyleLbl="solidFgAcc1" presStyleIdx="2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1B8F224-706F-4916-B54C-9BD2DAF7DF5A}" type="pres">
      <dgm:prSet presAssocID="{DDB5973B-71CB-43A3-845D-06798E408E5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72F37E-0E3B-4560-A464-327B42DA20EB}" type="pres">
      <dgm:prSet presAssocID="{DDB5973B-71CB-43A3-845D-06798E408E57}" presName="accent_4" presStyleCnt="0"/>
      <dgm:spPr/>
    </dgm:pt>
    <dgm:pt modelId="{3364C4ED-84B8-4FB6-837E-2B05C2A69F27}" type="pres">
      <dgm:prSet presAssocID="{DDB5973B-71CB-43A3-845D-06798E408E57}" presName="accentRepeatNode" presStyleLbl="solidFgAcc1" presStyleIdx="3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3BC8FCA-1214-4F55-82A7-486B5061D09A}" type="pres">
      <dgm:prSet presAssocID="{F552CE4B-CF2D-43FD-8D2B-58516139E78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E11AD3-05E2-4F28-B927-F63EE49FE28E}" type="pres">
      <dgm:prSet presAssocID="{F552CE4B-CF2D-43FD-8D2B-58516139E780}" presName="accent_5" presStyleCnt="0"/>
      <dgm:spPr/>
    </dgm:pt>
    <dgm:pt modelId="{43765493-BEEA-4265-8576-4E4AD5AA8B8D}" type="pres">
      <dgm:prSet presAssocID="{F552CE4B-CF2D-43FD-8D2B-58516139E780}" presName="accentRepeatNode" presStyleLbl="solidFgAcc1" presStyleIdx="4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DF268AD-A3C5-493D-937E-0823F0467C72}" type="pres">
      <dgm:prSet presAssocID="{4845C505-FD3D-436E-A954-1BC11E2895B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842F4-6A69-45BA-9DF6-253B40B701DC}" type="pres">
      <dgm:prSet presAssocID="{4845C505-FD3D-436E-A954-1BC11E2895B9}" presName="accent_6" presStyleCnt="0"/>
      <dgm:spPr/>
    </dgm:pt>
    <dgm:pt modelId="{271B6FD4-CE88-405E-932A-562AC0186189}" type="pres">
      <dgm:prSet presAssocID="{4845C505-FD3D-436E-A954-1BC11E2895B9}" presName="accentRepeatNode" presStyleLbl="solidFgAcc1" presStyleIdx="5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10C7DB0-F25D-42BD-8B53-B58BA688F687}" type="pres">
      <dgm:prSet presAssocID="{7D499206-373B-4670-8D5D-2A5581B3FB6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E01CC1-CE86-43FB-9388-BD8AB93645D5}" type="pres">
      <dgm:prSet presAssocID="{7D499206-373B-4670-8D5D-2A5581B3FB6D}" presName="accent_7" presStyleCnt="0"/>
      <dgm:spPr/>
    </dgm:pt>
    <dgm:pt modelId="{50CB77D0-4671-40FE-A4E9-71DF91EEF39A}" type="pres">
      <dgm:prSet presAssocID="{7D499206-373B-4670-8D5D-2A5581B3FB6D}" presName="accentRepeatNode" presStyleLbl="solidFgAcc1" presStyleIdx="6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AC3A7672-C5A9-4059-952E-0E04B0E20784}" srcId="{10DDCA93-3C9B-4A89-896B-0C87C83D0C1B}" destId="{6C5EDD78-6932-4017-9D97-4023274CB135}" srcOrd="2" destOrd="0" parTransId="{2696FC1A-9501-4A8D-9AED-A6589C20F39D}" sibTransId="{73C2374C-AE30-4D78-8DB9-F3A4954BD302}"/>
    <dgm:cxn modelId="{17B06268-0C0F-4C3D-A069-1C4F0768AA74}" type="presOf" srcId="{A1C5A388-5266-46F1-9510-9C2A4CA0FB77}" destId="{058AE5C8-3790-4164-A073-4A29F8B7F633}" srcOrd="0" destOrd="0" presId="urn:microsoft.com/office/officeart/2008/layout/VerticalCurvedList"/>
    <dgm:cxn modelId="{F7A27EE3-ADEC-4C9A-9F00-F07CA1ADFCB9}" srcId="{10DDCA93-3C9B-4A89-896B-0C87C83D0C1B}" destId="{9D3A3210-B5A8-4A78-B82A-76490F37E9D6}" srcOrd="0" destOrd="0" parTransId="{5AC20DF5-D7D1-4369-BB68-7D435DD9054F}" sibTransId="{44341BF2-B3D1-4269-902C-641446959310}"/>
    <dgm:cxn modelId="{44DF88D2-80EA-42A4-B939-02F744510BA6}" srcId="{10DDCA93-3C9B-4A89-896B-0C87C83D0C1B}" destId="{A1C5A388-5266-46F1-9510-9C2A4CA0FB77}" srcOrd="1" destOrd="0" parTransId="{D78F2CA7-DB1A-4456-B0DB-A7DADD507BFD}" sibTransId="{12791F1C-3594-4998-A4C5-02A40E0EAD90}"/>
    <dgm:cxn modelId="{5BE0E6E3-0A9C-44CE-921F-F2F6DB8E41E3}" type="presOf" srcId="{7D499206-373B-4670-8D5D-2A5581B3FB6D}" destId="{310C7DB0-F25D-42BD-8B53-B58BA688F687}" srcOrd="0" destOrd="0" presId="urn:microsoft.com/office/officeart/2008/layout/VerticalCurvedList"/>
    <dgm:cxn modelId="{1D86976C-041D-4469-AE84-28FEB47B6550}" type="presOf" srcId="{9D3A3210-B5A8-4A78-B82A-76490F37E9D6}" destId="{57C318E5-9148-4220-B425-D47685C1B6F6}" srcOrd="0" destOrd="0" presId="urn:microsoft.com/office/officeart/2008/layout/VerticalCurvedList"/>
    <dgm:cxn modelId="{9609C786-5721-4B84-985C-06811E449D30}" srcId="{10DDCA93-3C9B-4A89-896B-0C87C83D0C1B}" destId="{DDB5973B-71CB-43A3-845D-06798E408E57}" srcOrd="3" destOrd="0" parTransId="{DCCDC195-7FA6-47D0-9B6C-A847D5647B7C}" sibTransId="{3DD35B29-34CF-4B0D-9A44-C91F6340632B}"/>
    <dgm:cxn modelId="{F8CF6042-8964-4DCB-AF74-81F0315FCC22}" type="presOf" srcId="{F552CE4B-CF2D-43FD-8D2B-58516139E780}" destId="{C3BC8FCA-1214-4F55-82A7-486B5061D09A}" srcOrd="0" destOrd="0" presId="urn:microsoft.com/office/officeart/2008/layout/VerticalCurvedList"/>
    <dgm:cxn modelId="{78A92DDE-6445-4BFC-878F-5781173E9D6D}" type="presOf" srcId="{6C5EDD78-6932-4017-9D97-4023274CB135}" destId="{AFE98C1C-62EC-4983-ACB5-4D95482F4B73}" srcOrd="0" destOrd="0" presId="urn:microsoft.com/office/officeart/2008/layout/VerticalCurvedList"/>
    <dgm:cxn modelId="{D914D0B1-E176-4AC2-92E2-307DB8B6C4A2}" type="presOf" srcId="{DDB5973B-71CB-43A3-845D-06798E408E57}" destId="{C1B8F224-706F-4916-B54C-9BD2DAF7DF5A}" srcOrd="0" destOrd="0" presId="urn:microsoft.com/office/officeart/2008/layout/VerticalCurvedList"/>
    <dgm:cxn modelId="{2816BB39-B3D1-46B7-8967-F7C1A5337BCC}" srcId="{10DDCA93-3C9B-4A89-896B-0C87C83D0C1B}" destId="{F552CE4B-CF2D-43FD-8D2B-58516139E780}" srcOrd="4" destOrd="0" parTransId="{6FBB5595-B284-4548-B0DD-32B2E4BF9E2D}" sibTransId="{9472DA12-2742-4CC4-8FAF-DF0422E06724}"/>
    <dgm:cxn modelId="{6980E5C6-3C62-40A5-BD69-2189AC7EAE15}" type="presOf" srcId="{4845C505-FD3D-436E-A954-1BC11E2895B9}" destId="{5DF268AD-A3C5-493D-937E-0823F0467C72}" srcOrd="0" destOrd="0" presId="urn:microsoft.com/office/officeart/2008/layout/VerticalCurvedList"/>
    <dgm:cxn modelId="{3E271D47-CCB8-4260-AAA2-75E7DC3A4CFE}" type="presOf" srcId="{44341BF2-B3D1-4269-902C-641446959310}" destId="{B8559E18-78D1-41B7-9811-755104293191}" srcOrd="0" destOrd="0" presId="urn:microsoft.com/office/officeart/2008/layout/VerticalCurvedList"/>
    <dgm:cxn modelId="{2038C052-3F44-4403-B789-313A41F31B34}" srcId="{10DDCA93-3C9B-4A89-896B-0C87C83D0C1B}" destId="{4845C505-FD3D-436E-A954-1BC11E2895B9}" srcOrd="5" destOrd="0" parTransId="{D5B66443-1D2A-4292-9DF2-7468EC321843}" sibTransId="{605F8B7C-0A65-4136-92AF-880FAB44E425}"/>
    <dgm:cxn modelId="{017D6A31-EB9E-4C58-A3CE-101C5A8909AC}" srcId="{10DDCA93-3C9B-4A89-896B-0C87C83D0C1B}" destId="{7D499206-373B-4670-8D5D-2A5581B3FB6D}" srcOrd="6" destOrd="0" parTransId="{2CD74B42-87C7-451A-9CD4-86AC4BBAB074}" sibTransId="{1273D545-13F7-4951-8D5F-09DA907D8E2C}"/>
    <dgm:cxn modelId="{0917D1DB-E512-4271-A036-C554DB604B76}" type="presOf" srcId="{10DDCA93-3C9B-4A89-896B-0C87C83D0C1B}" destId="{F3414B53-CAC4-4D07-8010-3C8BE5BCD806}" srcOrd="0" destOrd="0" presId="urn:microsoft.com/office/officeart/2008/layout/VerticalCurvedList"/>
    <dgm:cxn modelId="{84C12F62-61E6-4AC2-AF30-9EC94E5C7EA5}" type="presParOf" srcId="{F3414B53-CAC4-4D07-8010-3C8BE5BCD806}" destId="{5E2A747D-78EE-4FB1-9713-A3AA880ED34E}" srcOrd="0" destOrd="0" presId="urn:microsoft.com/office/officeart/2008/layout/VerticalCurvedList"/>
    <dgm:cxn modelId="{06AD2845-EAE6-443D-B076-ACEBC012FA75}" type="presParOf" srcId="{5E2A747D-78EE-4FB1-9713-A3AA880ED34E}" destId="{3656DE23-282D-4FF6-9DFE-BDDE4B349DD5}" srcOrd="0" destOrd="0" presId="urn:microsoft.com/office/officeart/2008/layout/VerticalCurvedList"/>
    <dgm:cxn modelId="{1F9E3684-3404-4899-A81C-43D2C9444FB6}" type="presParOf" srcId="{3656DE23-282D-4FF6-9DFE-BDDE4B349DD5}" destId="{7AE443B5-5399-464E-A2E0-94DC134813C2}" srcOrd="0" destOrd="0" presId="urn:microsoft.com/office/officeart/2008/layout/VerticalCurvedList"/>
    <dgm:cxn modelId="{02FE2CF2-C8F5-4D65-8BFE-C5C987970E23}" type="presParOf" srcId="{3656DE23-282D-4FF6-9DFE-BDDE4B349DD5}" destId="{B8559E18-78D1-41B7-9811-755104293191}" srcOrd="1" destOrd="0" presId="urn:microsoft.com/office/officeart/2008/layout/VerticalCurvedList"/>
    <dgm:cxn modelId="{D603BC09-5535-48AC-83FB-5E7663B5FD5F}" type="presParOf" srcId="{3656DE23-282D-4FF6-9DFE-BDDE4B349DD5}" destId="{E22CEB4C-E386-4EDA-B7F9-7AB26F38893F}" srcOrd="2" destOrd="0" presId="urn:microsoft.com/office/officeart/2008/layout/VerticalCurvedList"/>
    <dgm:cxn modelId="{48F9391B-3292-4A49-B211-B1E927A670C3}" type="presParOf" srcId="{3656DE23-282D-4FF6-9DFE-BDDE4B349DD5}" destId="{206488D1-2B5B-42DD-9388-9C4687007195}" srcOrd="3" destOrd="0" presId="urn:microsoft.com/office/officeart/2008/layout/VerticalCurvedList"/>
    <dgm:cxn modelId="{BF6256AC-9469-4DB7-849C-6E4C9AAA04DB}" type="presParOf" srcId="{5E2A747D-78EE-4FB1-9713-A3AA880ED34E}" destId="{57C318E5-9148-4220-B425-D47685C1B6F6}" srcOrd="1" destOrd="0" presId="urn:microsoft.com/office/officeart/2008/layout/VerticalCurvedList"/>
    <dgm:cxn modelId="{B2D8F3EA-27DE-4AFC-8DF1-206F3D38CF39}" type="presParOf" srcId="{5E2A747D-78EE-4FB1-9713-A3AA880ED34E}" destId="{40263C6B-CE53-4C2F-AD37-2320BB0BEBB3}" srcOrd="2" destOrd="0" presId="urn:microsoft.com/office/officeart/2008/layout/VerticalCurvedList"/>
    <dgm:cxn modelId="{585A20A2-12EE-4A51-B156-55BA834A70A6}" type="presParOf" srcId="{40263C6B-CE53-4C2F-AD37-2320BB0BEBB3}" destId="{3C3547BA-3AB1-4A92-8B14-B86F250A0034}" srcOrd="0" destOrd="0" presId="urn:microsoft.com/office/officeart/2008/layout/VerticalCurvedList"/>
    <dgm:cxn modelId="{78B61069-67A5-41E0-A687-E7248BE16DE7}" type="presParOf" srcId="{5E2A747D-78EE-4FB1-9713-A3AA880ED34E}" destId="{058AE5C8-3790-4164-A073-4A29F8B7F633}" srcOrd="3" destOrd="0" presId="urn:microsoft.com/office/officeart/2008/layout/VerticalCurvedList"/>
    <dgm:cxn modelId="{20922C18-38B9-462C-B013-5450E6038CD3}" type="presParOf" srcId="{5E2A747D-78EE-4FB1-9713-A3AA880ED34E}" destId="{98535C83-A797-4E4B-8019-694B7E37E2E1}" srcOrd="4" destOrd="0" presId="urn:microsoft.com/office/officeart/2008/layout/VerticalCurvedList"/>
    <dgm:cxn modelId="{81B066BB-BE2E-4389-ACF4-C3C933EEA76F}" type="presParOf" srcId="{98535C83-A797-4E4B-8019-694B7E37E2E1}" destId="{74935C2C-3337-4C27-91A6-D4EF0C191610}" srcOrd="0" destOrd="0" presId="urn:microsoft.com/office/officeart/2008/layout/VerticalCurvedList"/>
    <dgm:cxn modelId="{72342DB0-9244-48A1-A390-571DF8290C4A}" type="presParOf" srcId="{5E2A747D-78EE-4FB1-9713-A3AA880ED34E}" destId="{AFE98C1C-62EC-4983-ACB5-4D95482F4B73}" srcOrd="5" destOrd="0" presId="urn:microsoft.com/office/officeart/2008/layout/VerticalCurvedList"/>
    <dgm:cxn modelId="{8D6AE7EF-BCEE-4EF8-A615-6D585F9CAD9E}" type="presParOf" srcId="{5E2A747D-78EE-4FB1-9713-A3AA880ED34E}" destId="{904882D6-C1AB-4792-A6EF-53515CBC0BE5}" srcOrd="6" destOrd="0" presId="urn:microsoft.com/office/officeart/2008/layout/VerticalCurvedList"/>
    <dgm:cxn modelId="{67E76C49-7FC5-4985-B6FC-5ED385C05A77}" type="presParOf" srcId="{904882D6-C1AB-4792-A6EF-53515CBC0BE5}" destId="{69745FFD-B9F3-4527-9E1F-BD3D49703E80}" srcOrd="0" destOrd="0" presId="urn:microsoft.com/office/officeart/2008/layout/VerticalCurvedList"/>
    <dgm:cxn modelId="{7943074E-7DA9-4AAB-9FB5-E2772E9198F3}" type="presParOf" srcId="{5E2A747D-78EE-4FB1-9713-A3AA880ED34E}" destId="{C1B8F224-706F-4916-B54C-9BD2DAF7DF5A}" srcOrd="7" destOrd="0" presId="urn:microsoft.com/office/officeart/2008/layout/VerticalCurvedList"/>
    <dgm:cxn modelId="{5B37EDF4-B610-444C-815B-91A74D027778}" type="presParOf" srcId="{5E2A747D-78EE-4FB1-9713-A3AA880ED34E}" destId="{5E72F37E-0E3B-4560-A464-327B42DA20EB}" srcOrd="8" destOrd="0" presId="urn:microsoft.com/office/officeart/2008/layout/VerticalCurvedList"/>
    <dgm:cxn modelId="{AECE3379-5A03-433F-B9F6-30363A30AE90}" type="presParOf" srcId="{5E72F37E-0E3B-4560-A464-327B42DA20EB}" destId="{3364C4ED-84B8-4FB6-837E-2B05C2A69F27}" srcOrd="0" destOrd="0" presId="urn:microsoft.com/office/officeart/2008/layout/VerticalCurvedList"/>
    <dgm:cxn modelId="{FF68FF4F-3E4D-4151-9D8F-ECBB230CB73F}" type="presParOf" srcId="{5E2A747D-78EE-4FB1-9713-A3AA880ED34E}" destId="{C3BC8FCA-1214-4F55-82A7-486B5061D09A}" srcOrd="9" destOrd="0" presId="urn:microsoft.com/office/officeart/2008/layout/VerticalCurvedList"/>
    <dgm:cxn modelId="{1D6087EE-D5D2-4B90-A524-8754948D784A}" type="presParOf" srcId="{5E2A747D-78EE-4FB1-9713-A3AA880ED34E}" destId="{49E11AD3-05E2-4F28-B927-F63EE49FE28E}" srcOrd="10" destOrd="0" presId="urn:microsoft.com/office/officeart/2008/layout/VerticalCurvedList"/>
    <dgm:cxn modelId="{5784DB8D-316C-424D-9E6F-C24B6D8E8299}" type="presParOf" srcId="{49E11AD3-05E2-4F28-B927-F63EE49FE28E}" destId="{43765493-BEEA-4265-8576-4E4AD5AA8B8D}" srcOrd="0" destOrd="0" presId="urn:microsoft.com/office/officeart/2008/layout/VerticalCurvedList"/>
    <dgm:cxn modelId="{A2CB10A6-78B8-4AEF-9F69-AE139F4CC46B}" type="presParOf" srcId="{5E2A747D-78EE-4FB1-9713-A3AA880ED34E}" destId="{5DF268AD-A3C5-493D-937E-0823F0467C72}" srcOrd="11" destOrd="0" presId="urn:microsoft.com/office/officeart/2008/layout/VerticalCurvedList"/>
    <dgm:cxn modelId="{C17E6B15-6200-4097-A084-B28F30790CCD}" type="presParOf" srcId="{5E2A747D-78EE-4FB1-9713-A3AA880ED34E}" destId="{205842F4-6A69-45BA-9DF6-253B40B701DC}" srcOrd="12" destOrd="0" presId="urn:microsoft.com/office/officeart/2008/layout/VerticalCurvedList"/>
    <dgm:cxn modelId="{0D77CCBE-D976-424B-8DDD-C1E17910802A}" type="presParOf" srcId="{205842F4-6A69-45BA-9DF6-253B40B701DC}" destId="{271B6FD4-CE88-405E-932A-562AC0186189}" srcOrd="0" destOrd="0" presId="urn:microsoft.com/office/officeart/2008/layout/VerticalCurvedList"/>
    <dgm:cxn modelId="{9470E38F-8C3C-4334-B865-D951A28A6589}" type="presParOf" srcId="{5E2A747D-78EE-4FB1-9713-A3AA880ED34E}" destId="{310C7DB0-F25D-42BD-8B53-B58BA688F687}" srcOrd="13" destOrd="0" presId="urn:microsoft.com/office/officeart/2008/layout/VerticalCurvedList"/>
    <dgm:cxn modelId="{A3158445-CC7C-494C-BEB8-94BF5505668E}" type="presParOf" srcId="{5E2A747D-78EE-4FB1-9713-A3AA880ED34E}" destId="{74E01CC1-CE86-43FB-9388-BD8AB93645D5}" srcOrd="14" destOrd="0" presId="urn:microsoft.com/office/officeart/2008/layout/VerticalCurvedList"/>
    <dgm:cxn modelId="{57759909-6C44-4618-8C1A-7B4D5892D762}" type="presParOf" srcId="{74E01CC1-CE86-43FB-9388-BD8AB93645D5}" destId="{50CB77D0-4671-40FE-A4E9-71DF91EEF3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7D605-B128-4AD3-B55C-45937A3E1D1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CB280A-7625-4CAD-97C0-9B1361910D90}">
      <dgm:prSet phldrT="[Texto]"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2.407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Instituições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Educação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Superior - IES 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FC59BB10-940C-45BA-BFC9-F06C8C18FC5A}" type="parTrans" cxnId="{A60EB447-8467-461A-A9DA-40DC55E07233}">
      <dgm:prSet/>
      <dgm:spPr/>
      <dgm:t>
        <a:bodyPr/>
        <a:lstStyle/>
        <a:p>
          <a:endParaRPr lang="pt-BR"/>
        </a:p>
      </dgm:t>
    </dgm:pt>
    <dgm:pt modelId="{02439DB4-5564-470E-9787-C679423A38F4}" type="sibTrans" cxnId="{A60EB447-8467-461A-A9DA-40DC55E07233}">
      <dgm:prSet/>
      <dgm:spPr/>
      <dgm:t>
        <a:bodyPr/>
        <a:lstStyle/>
        <a:p>
          <a:endParaRPr lang="pt-BR"/>
        </a:p>
      </dgm:t>
    </dgm:pt>
    <dgm:pt modelId="{EC6D2D0A-BB87-4CF4-B97F-ED0ED9D63554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8.052.254</a:t>
          </a:r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matrículas</a:t>
          </a:r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gm:t>
    </dgm:pt>
    <dgm:pt modelId="{E46D8B4B-DFE1-4D7D-90A8-6A8665AACF3C}" type="parTrans" cxnId="{3CAE21EA-5C95-4813-ADAC-79DC01FF0CD3}">
      <dgm:prSet/>
      <dgm:spPr/>
      <dgm:t>
        <a:bodyPr/>
        <a:lstStyle/>
        <a:p>
          <a:endParaRPr lang="pt-BR"/>
        </a:p>
      </dgm:t>
    </dgm:pt>
    <dgm:pt modelId="{B5F84647-AC33-4B4C-8BF8-A7DFF7BA827F}" type="sibTrans" cxnId="{3CAE21EA-5C95-4813-ADAC-79DC01FF0CD3}">
      <dgm:prSet/>
      <dgm:spPr/>
      <dgm:t>
        <a:bodyPr/>
        <a:lstStyle/>
        <a:p>
          <a:endParaRPr lang="pt-BR"/>
        </a:p>
      </dgm:t>
    </dgm:pt>
    <dgm:pt modelId="{A14CF94E-1249-47F5-86EE-10B140FD8C54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34.366</a:t>
          </a:r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cursos</a:t>
          </a:r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graduação</a:t>
          </a:r>
          <a:endParaRPr lang="en-US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9395D8-0E6F-462E-A94F-F58E4F595727}" type="parTrans" cxnId="{3C1302F3-7F8C-4088-805E-DFAB5A245358}">
      <dgm:prSet/>
      <dgm:spPr/>
      <dgm:t>
        <a:bodyPr/>
        <a:lstStyle/>
        <a:p>
          <a:endParaRPr lang="pt-BR"/>
        </a:p>
      </dgm:t>
    </dgm:pt>
    <dgm:pt modelId="{2B51C506-2A4E-4F35-BC82-9E59970CB3E5}" type="sibTrans" cxnId="{3C1302F3-7F8C-4088-805E-DFAB5A245358}">
      <dgm:prSet/>
      <dgm:spPr/>
      <dgm:t>
        <a:bodyPr/>
        <a:lstStyle/>
        <a:p>
          <a:endParaRPr lang="pt-BR"/>
        </a:p>
      </dgm:t>
    </dgm:pt>
    <dgm:pt modelId="{7394A137-7F84-43B9-A192-F146B662D8D2}" type="pres">
      <dgm:prSet presAssocID="{32F7D605-B128-4AD3-B55C-45937A3E1D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DA7524-8E55-43E3-9880-D40496065130}" type="pres">
      <dgm:prSet presAssocID="{93CB280A-7625-4CAD-97C0-9B1361910D90}" presName="parentLin" presStyleCnt="0"/>
      <dgm:spPr/>
      <dgm:t>
        <a:bodyPr/>
        <a:lstStyle/>
        <a:p>
          <a:endParaRPr lang="pt-BR"/>
        </a:p>
      </dgm:t>
    </dgm:pt>
    <dgm:pt modelId="{1813078D-BDA2-4B47-B0B9-6E7EEA3FC24C}" type="pres">
      <dgm:prSet presAssocID="{93CB280A-7625-4CAD-97C0-9B1361910D90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2D604AF0-95DB-45B1-9968-BE646F4F440C}" type="pres">
      <dgm:prSet presAssocID="{93CB280A-7625-4CAD-97C0-9B1361910D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2B954A-A6EB-42D3-AB9C-646FCCF741B2}" type="pres">
      <dgm:prSet presAssocID="{93CB280A-7625-4CAD-97C0-9B1361910D90}" presName="negativeSpace" presStyleCnt="0"/>
      <dgm:spPr/>
      <dgm:t>
        <a:bodyPr/>
        <a:lstStyle/>
        <a:p>
          <a:endParaRPr lang="pt-BR"/>
        </a:p>
      </dgm:t>
    </dgm:pt>
    <dgm:pt modelId="{BAF3700C-FC91-4E88-94E3-8472D1948268}" type="pres">
      <dgm:prSet presAssocID="{93CB280A-7625-4CAD-97C0-9B1361910D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326B23-52F4-4D44-9DA5-2DCC3D73DB6B}" type="pres">
      <dgm:prSet presAssocID="{02439DB4-5564-470E-9787-C679423A38F4}" presName="spaceBetweenRectangles" presStyleCnt="0"/>
      <dgm:spPr/>
      <dgm:t>
        <a:bodyPr/>
        <a:lstStyle/>
        <a:p>
          <a:endParaRPr lang="pt-BR"/>
        </a:p>
      </dgm:t>
    </dgm:pt>
    <dgm:pt modelId="{CB999CC2-E2BB-47A7-A9B1-58D7CC101F35}" type="pres">
      <dgm:prSet presAssocID="{EC6D2D0A-BB87-4CF4-B97F-ED0ED9D63554}" presName="parentLin" presStyleCnt="0"/>
      <dgm:spPr/>
      <dgm:t>
        <a:bodyPr/>
        <a:lstStyle/>
        <a:p>
          <a:endParaRPr lang="pt-BR"/>
        </a:p>
      </dgm:t>
    </dgm:pt>
    <dgm:pt modelId="{0FD0C72C-86D7-4417-AFFA-5A31E577DB1E}" type="pres">
      <dgm:prSet presAssocID="{EC6D2D0A-BB87-4CF4-B97F-ED0ED9D6355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3FB2C2BB-87C2-4E82-B158-5704CBE45085}" type="pres">
      <dgm:prSet presAssocID="{EC6D2D0A-BB87-4CF4-B97F-ED0ED9D63554}" presName="parentText" presStyleLbl="node1" presStyleIdx="1" presStyleCnt="3" custLinFactX="4593" custLinFactNeighborX="100000" custLinFactNeighborY="347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AE1DE8-EB91-4891-A253-69FDAA811A60}" type="pres">
      <dgm:prSet presAssocID="{EC6D2D0A-BB87-4CF4-B97F-ED0ED9D63554}" presName="negativeSpace" presStyleCnt="0"/>
      <dgm:spPr/>
      <dgm:t>
        <a:bodyPr/>
        <a:lstStyle/>
        <a:p>
          <a:endParaRPr lang="pt-BR"/>
        </a:p>
      </dgm:t>
    </dgm:pt>
    <dgm:pt modelId="{A6BA468F-637C-4DCA-82C2-8895939EAF23}" type="pres">
      <dgm:prSet presAssocID="{EC6D2D0A-BB87-4CF4-B97F-ED0ED9D6355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94B1EC-0BBE-4572-8A28-766A07CDEBB3}" type="pres">
      <dgm:prSet presAssocID="{B5F84647-AC33-4B4C-8BF8-A7DFF7BA827F}" presName="spaceBetweenRectangles" presStyleCnt="0"/>
      <dgm:spPr/>
      <dgm:t>
        <a:bodyPr/>
        <a:lstStyle/>
        <a:p>
          <a:endParaRPr lang="pt-BR"/>
        </a:p>
      </dgm:t>
    </dgm:pt>
    <dgm:pt modelId="{E2936EE3-C9E9-432D-83DB-E5BA9DA6F0CC}" type="pres">
      <dgm:prSet presAssocID="{A14CF94E-1249-47F5-86EE-10B140FD8C54}" presName="parentLin" presStyleCnt="0"/>
      <dgm:spPr/>
      <dgm:t>
        <a:bodyPr/>
        <a:lstStyle/>
        <a:p>
          <a:endParaRPr lang="pt-BR"/>
        </a:p>
      </dgm:t>
    </dgm:pt>
    <dgm:pt modelId="{229A4891-5077-4B20-A794-8721E896DDB3}" type="pres">
      <dgm:prSet presAssocID="{A14CF94E-1249-47F5-86EE-10B140FD8C54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5D2E04B6-AFCC-4DD1-B286-0FFAF2767654}" type="pres">
      <dgm:prSet presAssocID="{A14CF94E-1249-47F5-86EE-10B140FD8C54}" presName="parentText" presStyleLbl="node1" presStyleIdx="2" presStyleCnt="3" custLinFactX="29574" custLinFactNeighborX="100000" custLinFactNeighborY="434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26C68F-BCA9-452A-A89F-138354A00186}" type="pres">
      <dgm:prSet presAssocID="{A14CF94E-1249-47F5-86EE-10B140FD8C54}" presName="negativeSpace" presStyleCnt="0"/>
      <dgm:spPr/>
      <dgm:t>
        <a:bodyPr/>
        <a:lstStyle/>
        <a:p>
          <a:endParaRPr lang="pt-BR"/>
        </a:p>
      </dgm:t>
    </dgm:pt>
    <dgm:pt modelId="{4764402A-4BD7-4D60-AD64-03F968865039}" type="pres">
      <dgm:prSet presAssocID="{A14CF94E-1249-47F5-86EE-10B140FD8C5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6B4502-3C04-44E8-B703-C3F59CFE16FF}" type="presOf" srcId="{A14CF94E-1249-47F5-86EE-10B140FD8C54}" destId="{5D2E04B6-AFCC-4DD1-B286-0FFAF2767654}" srcOrd="1" destOrd="0" presId="urn:microsoft.com/office/officeart/2005/8/layout/list1"/>
    <dgm:cxn modelId="{BEE2FB86-D961-456A-BC1C-8E5650F52656}" type="presOf" srcId="{93CB280A-7625-4CAD-97C0-9B1361910D90}" destId="{1813078D-BDA2-4B47-B0B9-6E7EEA3FC24C}" srcOrd="0" destOrd="0" presId="urn:microsoft.com/office/officeart/2005/8/layout/list1"/>
    <dgm:cxn modelId="{3C1302F3-7F8C-4088-805E-DFAB5A245358}" srcId="{32F7D605-B128-4AD3-B55C-45937A3E1D1E}" destId="{A14CF94E-1249-47F5-86EE-10B140FD8C54}" srcOrd="2" destOrd="0" parTransId="{739395D8-0E6F-462E-A94F-F58E4F595727}" sibTransId="{2B51C506-2A4E-4F35-BC82-9E59970CB3E5}"/>
    <dgm:cxn modelId="{8E7B9590-B842-44E2-B230-231A32516757}" type="presOf" srcId="{EC6D2D0A-BB87-4CF4-B97F-ED0ED9D63554}" destId="{0FD0C72C-86D7-4417-AFFA-5A31E577DB1E}" srcOrd="0" destOrd="0" presId="urn:microsoft.com/office/officeart/2005/8/layout/list1"/>
    <dgm:cxn modelId="{34BF6259-1181-4F04-9676-5E22F89CA2AC}" type="presOf" srcId="{32F7D605-B128-4AD3-B55C-45937A3E1D1E}" destId="{7394A137-7F84-43B9-A192-F146B662D8D2}" srcOrd="0" destOrd="0" presId="urn:microsoft.com/office/officeart/2005/8/layout/list1"/>
    <dgm:cxn modelId="{1B9B26AC-93AD-48ED-A63C-79D67401435F}" type="presOf" srcId="{93CB280A-7625-4CAD-97C0-9B1361910D90}" destId="{2D604AF0-95DB-45B1-9968-BE646F4F440C}" srcOrd="1" destOrd="0" presId="urn:microsoft.com/office/officeart/2005/8/layout/list1"/>
    <dgm:cxn modelId="{A60EB447-8467-461A-A9DA-40DC55E07233}" srcId="{32F7D605-B128-4AD3-B55C-45937A3E1D1E}" destId="{93CB280A-7625-4CAD-97C0-9B1361910D90}" srcOrd="0" destOrd="0" parTransId="{FC59BB10-940C-45BA-BFC9-F06C8C18FC5A}" sibTransId="{02439DB4-5564-470E-9787-C679423A38F4}"/>
    <dgm:cxn modelId="{2FB85FFA-A6D2-4397-8EBA-B0A5865C835A}" type="presOf" srcId="{EC6D2D0A-BB87-4CF4-B97F-ED0ED9D63554}" destId="{3FB2C2BB-87C2-4E82-B158-5704CBE45085}" srcOrd="1" destOrd="0" presId="urn:microsoft.com/office/officeart/2005/8/layout/list1"/>
    <dgm:cxn modelId="{EC632637-2D6D-480A-A35A-987A03004CB6}" type="presOf" srcId="{A14CF94E-1249-47F5-86EE-10B140FD8C54}" destId="{229A4891-5077-4B20-A794-8721E896DDB3}" srcOrd="0" destOrd="0" presId="urn:microsoft.com/office/officeart/2005/8/layout/list1"/>
    <dgm:cxn modelId="{3CAE21EA-5C95-4813-ADAC-79DC01FF0CD3}" srcId="{32F7D605-B128-4AD3-B55C-45937A3E1D1E}" destId="{EC6D2D0A-BB87-4CF4-B97F-ED0ED9D63554}" srcOrd="1" destOrd="0" parTransId="{E46D8B4B-DFE1-4D7D-90A8-6A8665AACF3C}" sibTransId="{B5F84647-AC33-4B4C-8BF8-A7DFF7BA827F}"/>
    <dgm:cxn modelId="{22F7B571-ED45-452E-84B2-EEC153C55EBF}" type="presParOf" srcId="{7394A137-7F84-43B9-A192-F146B662D8D2}" destId="{E9DA7524-8E55-43E3-9880-D40496065130}" srcOrd="0" destOrd="0" presId="urn:microsoft.com/office/officeart/2005/8/layout/list1"/>
    <dgm:cxn modelId="{B8DE1558-5016-468F-9D31-E66C8E31CC88}" type="presParOf" srcId="{E9DA7524-8E55-43E3-9880-D40496065130}" destId="{1813078D-BDA2-4B47-B0B9-6E7EEA3FC24C}" srcOrd="0" destOrd="0" presId="urn:microsoft.com/office/officeart/2005/8/layout/list1"/>
    <dgm:cxn modelId="{C1B28B77-A892-44AC-A608-B5B331FF37BA}" type="presParOf" srcId="{E9DA7524-8E55-43E3-9880-D40496065130}" destId="{2D604AF0-95DB-45B1-9968-BE646F4F440C}" srcOrd="1" destOrd="0" presId="urn:microsoft.com/office/officeart/2005/8/layout/list1"/>
    <dgm:cxn modelId="{D9766D51-31A7-4EB1-A8C2-6E3FD859FCBD}" type="presParOf" srcId="{7394A137-7F84-43B9-A192-F146B662D8D2}" destId="{B72B954A-A6EB-42D3-AB9C-646FCCF741B2}" srcOrd="1" destOrd="0" presId="urn:microsoft.com/office/officeart/2005/8/layout/list1"/>
    <dgm:cxn modelId="{7BDA324D-A13E-4A76-812F-D1EC4A706821}" type="presParOf" srcId="{7394A137-7F84-43B9-A192-F146B662D8D2}" destId="{BAF3700C-FC91-4E88-94E3-8472D1948268}" srcOrd="2" destOrd="0" presId="urn:microsoft.com/office/officeart/2005/8/layout/list1"/>
    <dgm:cxn modelId="{09BC7CA0-36CA-4D7D-A689-3A3EA4446C96}" type="presParOf" srcId="{7394A137-7F84-43B9-A192-F146B662D8D2}" destId="{B4326B23-52F4-4D44-9DA5-2DCC3D73DB6B}" srcOrd="3" destOrd="0" presId="urn:microsoft.com/office/officeart/2005/8/layout/list1"/>
    <dgm:cxn modelId="{5FA4FCF5-7461-4431-BD92-3378753FF0EE}" type="presParOf" srcId="{7394A137-7F84-43B9-A192-F146B662D8D2}" destId="{CB999CC2-E2BB-47A7-A9B1-58D7CC101F35}" srcOrd="4" destOrd="0" presId="urn:microsoft.com/office/officeart/2005/8/layout/list1"/>
    <dgm:cxn modelId="{8CE76E3D-EE2C-4C38-AB4F-AFD9F8DC90F6}" type="presParOf" srcId="{CB999CC2-E2BB-47A7-A9B1-58D7CC101F35}" destId="{0FD0C72C-86D7-4417-AFFA-5A31E577DB1E}" srcOrd="0" destOrd="0" presId="urn:microsoft.com/office/officeart/2005/8/layout/list1"/>
    <dgm:cxn modelId="{7EB15F37-F9A5-48CD-BB1B-E3CEA1716BEC}" type="presParOf" srcId="{CB999CC2-E2BB-47A7-A9B1-58D7CC101F35}" destId="{3FB2C2BB-87C2-4E82-B158-5704CBE45085}" srcOrd="1" destOrd="0" presId="urn:microsoft.com/office/officeart/2005/8/layout/list1"/>
    <dgm:cxn modelId="{9C7C4259-0CFD-4468-A404-D4D09D6F8A55}" type="presParOf" srcId="{7394A137-7F84-43B9-A192-F146B662D8D2}" destId="{D3AE1DE8-EB91-4891-A253-69FDAA811A60}" srcOrd="5" destOrd="0" presId="urn:microsoft.com/office/officeart/2005/8/layout/list1"/>
    <dgm:cxn modelId="{9D10953D-F74F-42C3-93EE-F8830291F1AA}" type="presParOf" srcId="{7394A137-7F84-43B9-A192-F146B662D8D2}" destId="{A6BA468F-637C-4DCA-82C2-8895939EAF23}" srcOrd="6" destOrd="0" presId="urn:microsoft.com/office/officeart/2005/8/layout/list1"/>
    <dgm:cxn modelId="{FF162ADB-44F7-4556-BE49-D1D92FC934BE}" type="presParOf" srcId="{7394A137-7F84-43B9-A192-F146B662D8D2}" destId="{1594B1EC-0BBE-4572-8A28-766A07CDEBB3}" srcOrd="7" destOrd="0" presId="urn:microsoft.com/office/officeart/2005/8/layout/list1"/>
    <dgm:cxn modelId="{1DF41623-381E-4E1F-A42E-1F612AA92034}" type="presParOf" srcId="{7394A137-7F84-43B9-A192-F146B662D8D2}" destId="{E2936EE3-C9E9-432D-83DB-E5BA9DA6F0CC}" srcOrd="8" destOrd="0" presId="urn:microsoft.com/office/officeart/2005/8/layout/list1"/>
    <dgm:cxn modelId="{07BB9E05-7830-4DA4-845A-D618ECFCC529}" type="presParOf" srcId="{E2936EE3-C9E9-432D-83DB-E5BA9DA6F0CC}" destId="{229A4891-5077-4B20-A794-8721E896DDB3}" srcOrd="0" destOrd="0" presId="urn:microsoft.com/office/officeart/2005/8/layout/list1"/>
    <dgm:cxn modelId="{4586FF08-4A17-478B-A46A-8C0E1296E6B6}" type="presParOf" srcId="{E2936EE3-C9E9-432D-83DB-E5BA9DA6F0CC}" destId="{5D2E04B6-AFCC-4DD1-B286-0FFAF2767654}" srcOrd="1" destOrd="0" presId="urn:microsoft.com/office/officeart/2005/8/layout/list1"/>
    <dgm:cxn modelId="{4C5E6103-F377-4873-8974-D3570BC5A8AF}" type="presParOf" srcId="{7394A137-7F84-43B9-A192-F146B662D8D2}" destId="{1826C68F-BCA9-452A-A89F-138354A00186}" srcOrd="9" destOrd="0" presId="urn:microsoft.com/office/officeart/2005/8/layout/list1"/>
    <dgm:cxn modelId="{E8706E40-F51C-4841-BC55-C2708BADBC39}" type="presParOf" srcId="{7394A137-7F84-43B9-A192-F146B662D8D2}" destId="{4764402A-4BD7-4D60-AD64-03F9688650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A47310-5CA8-43C7-95D0-41E0859B8D85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0AAD02-6E29-4DD4-A09D-3137F6C98693}">
      <dgm:prSet phldrT="[Texto]" custT="1"/>
      <dgm:spPr/>
      <dgm:t>
        <a:bodyPr/>
        <a:lstStyle/>
        <a:p>
          <a:r>
            <a:rPr lang="pt-BR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Avaliação </a:t>
          </a:r>
          <a:r>
            <a:rPr lang="pt-BR" sz="10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Institucional</a:t>
          </a:r>
          <a:endParaRPr lang="pt-BR" sz="105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B4812A-E445-41FE-B4BC-E4FA3835CF5B}" type="parTrans" cxnId="{CF010EEF-4BF9-40A1-A487-367351BEDB52}">
      <dgm:prSet/>
      <dgm:spPr/>
      <dgm:t>
        <a:bodyPr/>
        <a:lstStyle/>
        <a:p>
          <a:endParaRPr lang="pt-BR"/>
        </a:p>
      </dgm:t>
    </dgm:pt>
    <dgm:pt modelId="{87A37D65-D893-4056-81F1-755FBD0B99C9}" type="sibTrans" cxnId="{CF010EEF-4BF9-40A1-A487-367351BEDB5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7E10DA1-70E1-4067-8545-399AA621BD83}">
      <dgm:prSet phldrT="[Texto]" custT="1"/>
      <dgm:spPr/>
      <dgm:t>
        <a:bodyPr/>
        <a:lstStyle/>
        <a:p>
          <a:r>
            <a:rPr lang="pt-BR" sz="105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Interna e Externa</a:t>
          </a:r>
          <a:endParaRPr lang="pt-BR" sz="105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D564DCD-8F0A-4CC2-A079-7FD5143A4A80}" type="parTrans" cxnId="{B56CC3BF-D896-479C-8762-FBA324EE347E}">
      <dgm:prSet/>
      <dgm:spPr/>
      <dgm:t>
        <a:bodyPr/>
        <a:lstStyle/>
        <a:p>
          <a:endParaRPr lang="pt-BR"/>
        </a:p>
      </dgm:t>
    </dgm:pt>
    <dgm:pt modelId="{47692C2A-55DC-41B9-ADF9-EB108EE240CF}" type="sibTrans" cxnId="{B56CC3BF-D896-479C-8762-FBA324EE347E}">
      <dgm:prSet/>
      <dgm:spPr/>
      <dgm:t>
        <a:bodyPr/>
        <a:lstStyle/>
        <a:p>
          <a:endParaRPr lang="pt-BR"/>
        </a:p>
      </dgm:t>
    </dgm:pt>
    <dgm:pt modelId="{F9205044-78CC-4FFA-88D4-1E3BC6A4DEC3}">
      <dgm:prSet phldrT="[Texto]" custT="1"/>
      <dgm:spPr/>
      <dgm:t>
        <a:bodyPr/>
        <a:lstStyle/>
        <a:p>
          <a:r>
            <a:rPr lang="pt-BR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Avaliação de Cursos</a:t>
          </a:r>
          <a:endParaRPr lang="pt-BR" sz="120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4E249A-EE2C-4C76-8494-849A9C73E6C0}" type="parTrans" cxnId="{5E043F9A-C66D-4E87-AD2A-D1E48BE99606}">
      <dgm:prSet/>
      <dgm:spPr/>
      <dgm:t>
        <a:bodyPr/>
        <a:lstStyle/>
        <a:p>
          <a:endParaRPr lang="pt-BR"/>
        </a:p>
      </dgm:t>
    </dgm:pt>
    <dgm:pt modelId="{4D125BEA-4194-4AAB-A0DE-20BAD7964640}" type="sibTrans" cxnId="{5E043F9A-C66D-4E87-AD2A-D1E48BE99606}">
      <dgm:prSet/>
      <dgm:spPr/>
      <dgm:t>
        <a:bodyPr/>
        <a:lstStyle/>
        <a:p>
          <a:endParaRPr lang="pt-BR"/>
        </a:p>
      </dgm:t>
    </dgm:pt>
    <dgm:pt modelId="{EC7F54A8-7526-4A19-8AA2-9B496D84CACA}">
      <dgm:prSet phldrT="[Texto]" custT="1"/>
      <dgm:spPr/>
      <dgm:t>
        <a:bodyPr/>
        <a:lstStyle/>
        <a:p>
          <a:r>
            <a:rPr lang="pt-BR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SINAES</a:t>
          </a:r>
          <a:endParaRPr lang="pt-BR" sz="120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097E98-69A5-4ED0-9BA1-E98C1560EAC2}" type="parTrans" cxnId="{7B49497D-5B2C-4254-8A39-72C5940094B9}">
      <dgm:prSet/>
      <dgm:spPr/>
      <dgm:t>
        <a:bodyPr/>
        <a:lstStyle/>
        <a:p>
          <a:endParaRPr lang="pt-BR"/>
        </a:p>
      </dgm:t>
    </dgm:pt>
    <dgm:pt modelId="{F103E76D-E2D3-4318-879A-8B394464060A}" type="sibTrans" cxnId="{7B49497D-5B2C-4254-8A39-72C5940094B9}">
      <dgm:prSet/>
      <dgm:spPr/>
      <dgm:t>
        <a:bodyPr/>
        <a:lstStyle/>
        <a:p>
          <a:endParaRPr lang="pt-BR"/>
        </a:p>
      </dgm:t>
    </dgm:pt>
    <dgm:pt modelId="{BC1FA8CE-D71D-4EB8-A04E-0296CBC9E0FF}">
      <dgm:prSet phldrT="[Texto]" custT="1"/>
      <dgm:spPr/>
      <dgm:t>
        <a:bodyPr/>
        <a:lstStyle/>
        <a:p>
          <a:r>
            <a:rPr lang="pt-BR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ENADE</a:t>
          </a:r>
          <a:endParaRPr lang="pt-BR" sz="120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8A7CBE-B47C-42AF-984B-1373708E9B1C}" type="parTrans" cxnId="{6ED5F6F3-8E56-413E-9DF8-984263362096}">
      <dgm:prSet/>
      <dgm:spPr/>
      <dgm:t>
        <a:bodyPr/>
        <a:lstStyle/>
        <a:p>
          <a:endParaRPr lang="pt-BR"/>
        </a:p>
      </dgm:t>
    </dgm:pt>
    <dgm:pt modelId="{08A4ABF4-267D-42F0-A048-FA893D8153FA}" type="sibTrans" cxnId="{6ED5F6F3-8E56-413E-9DF8-984263362096}">
      <dgm:prSet/>
      <dgm:spPr/>
      <dgm:t>
        <a:bodyPr/>
        <a:lstStyle/>
        <a:p>
          <a:endParaRPr lang="pt-BR"/>
        </a:p>
      </dgm:t>
    </dgm:pt>
    <dgm:pt modelId="{0D5FC03F-ABBE-46C3-A91D-6BFE9461B763}">
      <dgm:prSet phldrT="[Texto]" custT="1"/>
      <dgm:spPr/>
      <dgm:t>
        <a:bodyPr/>
        <a:lstStyle/>
        <a:p>
          <a:r>
            <a:rPr lang="pt-BR" sz="1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Desempenho do Estudante</a:t>
          </a:r>
          <a:endParaRPr lang="pt-BR" sz="1200" b="1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239372-6DD1-4061-AE79-F68B6C6DEC5D}" type="parTrans" cxnId="{1056D8FC-10E4-411C-9720-9929504C70AB}">
      <dgm:prSet/>
      <dgm:spPr/>
      <dgm:t>
        <a:bodyPr/>
        <a:lstStyle/>
        <a:p>
          <a:endParaRPr lang="pt-BR"/>
        </a:p>
      </dgm:t>
    </dgm:pt>
    <dgm:pt modelId="{7B58C839-B326-486D-916D-AD3E5B407AC3}" type="sibTrans" cxnId="{1056D8FC-10E4-411C-9720-9929504C70AB}">
      <dgm:prSet/>
      <dgm:spPr/>
      <dgm:t>
        <a:bodyPr/>
        <a:lstStyle/>
        <a:p>
          <a:endParaRPr lang="pt-BR"/>
        </a:p>
      </dgm:t>
    </dgm:pt>
    <dgm:pt modelId="{49B7B8F0-44B3-4304-AB21-459A60B3454A}" type="pres">
      <dgm:prSet presAssocID="{17A47310-5CA8-43C7-95D0-41E0859B8D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D02354-42CF-41AB-AE80-32E022C5B26F}" type="pres">
      <dgm:prSet presAssocID="{AE0AAD02-6E29-4DD4-A09D-3137F6C98693}" presName="composite" presStyleCnt="0"/>
      <dgm:spPr/>
      <dgm:t>
        <a:bodyPr/>
        <a:lstStyle/>
        <a:p>
          <a:endParaRPr lang="pt-BR"/>
        </a:p>
      </dgm:t>
    </dgm:pt>
    <dgm:pt modelId="{83E34CFF-1620-47FD-8AC9-34ADB528EF7B}" type="pres">
      <dgm:prSet presAssocID="{AE0AAD02-6E29-4DD4-A09D-3137F6C98693}" presName="Parent1" presStyleLbl="node1" presStyleIdx="0" presStyleCnt="6" custScaleX="111006" custLinFactNeighborX="-3800" custLinFactNeighborY="175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C48A1A-2F1A-4E39-8AE5-E5F8C183B020}" type="pres">
      <dgm:prSet presAssocID="{AE0AAD02-6E29-4DD4-A09D-3137F6C98693}" presName="Childtext1" presStyleLbl="revTx" presStyleIdx="0" presStyleCnt="3" custLinFactNeighborX="5225" custLinFactNeighborY="39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45D89E-566D-4F8C-9A4D-CAC727868EBB}" type="pres">
      <dgm:prSet presAssocID="{AE0AAD02-6E29-4DD4-A09D-3137F6C98693}" presName="BalanceSpacing" presStyleCnt="0"/>
      <dgm:spPr/>
      <dgm:t>
        <a:bodyPr/>
        <a:lstStyle/>
        <a:p>
          <a:endParaRPr lang="pt-BR"/>
        </a:p>
      </dgm:t>
    </dgm:pt>
    <dgm:pt modelId="{49649BB5-3F21-4FAE-83A8-9C5E3B30ACFD}" type="pres">
      <dgm:prSet presAssocID="{AE0AAD02-6E29-4DD4-A09D-3137F6C98693}" presName="BalanceSpacing1" presStyleCnt="0"/>
      <dgm:spPr/>
      <dgm:t>
        <a:bodyPr/>
        <a:lstStyle/>
        <a:p>
          <a:endParaRPr lang="pt-BR"/>
        </a:p>
      </dgm:t>
    </dgm:pt>
    <dgm:pt modelId="{0E68D54C-39A5-48F9-B194-26616875173C}" type="pres">
      <dgm:prSet presAssocID="{87A37D65-D893-4056-81F1-755FBD0B99C9}" presName="Accent1Text" presStyleLbl="node1" presStyleIdx="1" presStyleCnt="6" custLinFactNeighborX="-11702" custLinFactNeighborY="17415"/>
      <dgm:spPr/>
      <dgm:t>
        <a:bodyPr/>
        <a:lstStyle/>
        <a:p>
          <a:endParaRPr lang="en-US"/>
        </a:p>
      </dgm:t>
    </dgm:pt>
    <dgm:pt modelId="{13245489-1429-42F2-9F75-8391E6FD5714}" type="pres">
      <dgm:prSet presAssocID="{87A37D65-D893-4056-81F1-755FBD0B99C9}" presName="spaceBetweenRectangles" presStyleCnt="0"/>
      <dgm:spPr/>
      <dgm:t>
        <a:bodyPr/>
        <a:lstStyle/>
        <a:p>
          <a:endParaRPr lang="pt-BR"/>
        </a:p>
      </dgm:t>
    </dgm:pt>
    <dgm:pt modelId="{BEA45F6D-4C69-46A6-9FCB-D35E2DA00624}" type="pres">
      <dgm:prSet presAssocID="{F9205044-78CC-4FFA-88D4-1E3BC6A4DEC3}" presName="composite" presStyleCnt="0"/>
      <dgm:spPr/>
      <dgm:t>
        <a:bodyPr/>
        <a:lstStyle/>
        <a:p>
          <a:endParaRPr lang="pt-BR"/>
        </a:p>
      </dgm:t>
    </dgm:pt>
    <dgm:pt modelId="{5C122E4A-492A-4DF9-B976-AF8672D4AE97}" type="pres">
      <dgm:prSet presAssocID="{F9205044-78CC-4FFA-88D4-1E3BC6A4DEC3}" presName="Parent1" presStyleLbl="node1" presStyleIdx="2" presStyleCnt="6" custLinFactNeighborX="407" custLinFactNeighborY="147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2E0DF-89C8-4141-8F62-720B93B900DA}" type="pres">
      <dgm:prSet presAssocID="{F9205044-78CC-4FFA-88D4-1E3BC6A4DEC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8509F9-D84D-450B-960E-449ED12465F6}" type="pres">
      <dgm:prSet presAssocID="{F9205044-78CC-4FFA-88D4-1E3BC6A4DEC3}" presName="BalanceSpacing" presStyleCnt="0"/>
      <dgm:spPr/>
      <dgm:t>
        <a:bodyPr/>
        <a:lstStyle/>
        <a:p>
          <a:endParaRPr lang="pt-BR"/>
        </a:p>
      </dgm:t>
    </dgm:pt>
    <dgm:pt modelId="{679AB1CD-7E4A-4901-B236-DAA815BF361A}" type="pres">
      <dgm:prSet presAssocID="{F9205044-78CC-4FFA-88D4-1E3BC6A4DEC3}" presName="BalanceSpacing1" presStyleCnt="0"/>
      <dgm:spPr/>
      <dgm:t>
        <a:bodyPr/>
        <a:lstStyle/>
        <a:p>
          <a:endParaRPr lang="pt-BR"/>
        </a:p>
      </dgm:t>
    </dgm:pt>
    <dgm:pt modelId="{F0E39023-E411-460C-B9E9-DA2E84A68B42}" type="pres">
      <dgm:prSet presAssocID="{4D125BEA-4194-4AAB-A0DE-20BAD7964640}" presName="Accent1Text" presStyleLbl="node1" presStyleIdx="3" presStyleCnt="6" custLinFactNeighborX="-4516" custLinFactNeighborY="14799"/>
      <dgm:spPr/>
      <dgm:t>
        <a:bodyPr/>
        <a:lstStyle/>
        <a:p>
          <a:endParaRPr lang="en-US"/>
        </a:p>
      </dgm:t>
    </dgm:pt>
    <dgm:pt modelId="{AB1887A8-6B00-45A2-87DB-7108875BC9E2}" type="pres">
      <dgm:prSet presAssocID="{4D125BEA-4194-4AAB-A0DE-20BAD7964640}" presName="spaceBetweenRectangles" presStyleCnt="0"/>
      <dgm:spPr/>
      <dgm:t>
        <a:bodyPr/>
        <a:lstStyle/>
        <a:p>
          <a:endParaRPr lang="pt-BR"/>
        </a:p>
      </dgm:t>
    </dgm:pt>
    <dgm:pt modelId="{A56E2199-17EA-4B83-BE2A-853F5F57190A}" type="pres">
      <dgm:prSet presAssocID="{BC1FA8CE-D71D-4EB8-A04E-0296CBC9E0FF}" presName="composite" presStyleCnt="0"/>
      <dgm:spPr/>
      <dgm:t>
        <a:bodyPr/>
        <a:lstStyle/>
        <a:p>
          <a:endParaRPr lang="pt-BR"/>
        </a:p>
      </dgm:t>
    </dgm:pt>
    <dgm:pt modelId="{90CAE866-A80B-429F-BD07-D083F9CF53E2}" type="pres">
      <dgm:prSet presAssocID="{BC1FA8CE-D71D-4EB8-A04E-0296CBC9E0F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03828-ED7B-4772-A165-61C181D47CBE}" type="pres">
      <dgm:prSet presAssocID="{BC1FA8CE-D71D-4EB8-A04E-0296CBC9E0F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EE27A5-46A6-43FB-B91E-812C08913A21}" type="pres">
      <dgm:prSet presAssocID="{BC1FA8CE-D71D-4EB8-A04E-0296CBC9E0FF}" presName="BalanceSpacing" presStyleCnt="0"/>
      <dgm:spPr/>
      <dgm:t>
        <a:bodyPr/>
        <a:lstStyle/>
        <a:p>
          <a:endParaRPr lang="pt-BR"/>
        </a:p>
      </dgm:t>
    </dgm:pt>
    <dgm:pt modelId="{989F8D3D-2A47-482A-8047-A561567755E5}" type="pres">
      <dgm:prSet presAssocID="{BC1FA8CE-D71D-4EB8-A04E-0296CBC9E0FF}" presName="BalanceSpacing1" presStyleCnt="0"/>
      <dgm:spPr/>
      <dgm:t>
        <a:bodyPr/>
        <a:lstStyle/>
        <a:p>
          <a:endParaRPr lang="pt-BR"/>
        </a:p>
      </dgm:t>
    </dgm:pt>
    <dgm:pt modelId="{4FC1007A-85B3-4536-8B83-5E8C8C7044BA}" type="pres">
      <dgm:prSet presAssocID="{08A4ABF4-267D-42F0-A048-FA893D8153FA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9E44E26-9E49-48CC-B9D7-5029654B4102}" type="presOf" srcId="{BC1FA8CE-D71D-4EB8-A04E-0296CBC9E0FF}" destId="{90CAE866-A80B-429F-BD07-D083F9CF53E2}" srcOrd="0" destOrd="0" presId="urn:microsoft.com/office/officeart/2008/layout/AlternatingHexagons"/>
    <dgm:cxn modelId="{2AC32080-B30C-44D5-9E34-80A1D8EDABC6}" type="presOf" srcId="{4D125BEA-4194-4AAB-A0DE-20BAD7964640}" destId="{F0E39023-E411-460C-B9E9-DA2E84A68B42}" srcOrd="0" destOrd="0" presId="urn:microsoft.com/office/officeart/2008/layout/AlternatingHexagons"/>
    <dgm:cxn modelId="{6ED5F6F3-8E56-413E-9DF8-984263362096}" srcId="{17A47310-5CA8-43C7-95D0-41E0859B8D85}" destId="{BC1FA8CE-D71D-4EB8-A04E-0296CBC9E0FF}" srcOrd="2" destOrd="0" parTransId="{AE8A7CBE-B47C-42AF-984B-1373708E9B1C}" sibTransId="{08A4ABF4-267D-42F0-A048-FA893D8153FA}"/>
    <dgm:cxn modelId="{C7DA8B9D-AC4D-44CB-9D1E-D0215A86D559}" type="presOf" srcId="{0D5FC03F-ABBE-46C3-A91D-6BFE9461B763}" destId="{16303828-ED7B-4772-A165-61C181D47CBE}" srcOrd="0" destOrd="0" presId="urn:microsoft.com/office/officeart/2008/layout/AlternatingHexagons"/>
    <dgm:cxn modelId="{5E043F9A-C66D-4E87-AD2A-D1E48BE99606}" srcId="{17A47310-5CA8-43C7-95D0-41E0859B8D85}" destId="{F9205044-78CC-4FFA-88D4-1E3BC6A4DEC3}" srcOrd="1" destOrd="0" parTransId="{634E249A-EE2C-4C76-8494-849A9C73E6C0}" sibTransId="{4D125BEA-4194-4AAB-A0DE-20BAD7964640}"/>
    <dgm:cxn modelId="{957085E4-0EED-430E-9F2D-BCAA944712FC}" type="presOf" srcId="{EC7F54A8-7526-4A19-8AA2-9B496D84CACA}" destId="{D7C2E0DF-89C8-4141-8F62-720B93B900DA}" srcOrd="0" destOrd="0" presId="urn:microsoft.com/office/officeart/2008/layout/AlternatingHexagons"/>
    <dgm:cxn modelId="{81E9341C-A903-4427-A4F2-9CCC4F041D5C}" type="presOf" srcId="{17A47310-5CA8-43C7-95D0-41E0859B8D85}" destId="{49B7B8F0-44B3-4304-AB21-459A60B3454A}" srcOrd="0" destOrd="0" presId="urn:microsoft.com/office/officeart/2008/layout/AlternatingHexagons"/>
    <dgm:cxn modelId="{1056D8FC-10E4-411C-9720-9929504C70AB}" srcId="{BC1FA8CE-D71D-4EB8-A04E-0296CBC9E0FF}" destId="{0D5FC03F-ABBE-46C3-A91D-6BFE9461B763}" srcOrd="0" destOrd="0" parTransId="{95239372-6DD1-4061-AE79-F68B6C6DEC5D}" sibTransId="{7B58C839-B326-486D-916D-AD3E5B407AC3}"/>
    <dgm:cxn modelId="{CF010EEF-4BF9-40A1-A487-367351BEDB52}" srcId="{17A47310-5CA8-43C7-95D0-41E0859B8D85}" destId="{AE0AAD02-6E29-4DD4-A09D-3137F6C98693}" srcOrd="0" destOrd="0" parTransId="{2DB4812A-E445-41FE-B4BC-E4FA3835CF5B}" sibTransId="{87A37D65-D893-4056-81F1-755FBD0B99C9}"/>
    <dgm:cxn modelId="{F2C7551C-1B34-468F-AF32-2619CF54297F}" type="presOf" srcId="{07E10DA1-70E1-4067-8545-399AA621BD83}" destId="{80C48A1A-2F1A-4E39-8AE5-E5F8C183B020}" srcOrd="0" destOrd="0" presId="urn:microsoft.com/office/officeart/2008/layout/AlternatingHexagons"/>
    <dgm:cxn modelId="{1508990D-725B-4BE3-B2FB-59A00FD77F50}" type="presOf" srcId="{87A37D65-D893-4056-81F1-755FBD0B99C9}" destId="{0E68D54C-39A5-48F9-B194-26616875173C}" srcOrd="0" destOrd="0" presId="urn:microsoft.com/office/officeart/2008/layout/AlternatingHexagons"/>
    <dgm:cxn modelId="{FA470EDF-2BEE-4F6B-8FA7-258876C34B45}" type="presOf" srcId="{08A4ABF4-267D-42F0-A048-FA893D8153FA}" destId="{4FC1007A-85B3-4536-8B83-5E8C8C7044BA}" srcOrd="0" destOrd="0" presId="urn:microsoft.com/office/officeart/2008/layout/AlternatingHexagons"/>
    <dgm:cxn modelId="{7B49497D-5B2C-4254-8A39-72C5940094B9}" srcId="{F9205044-78CC-4FFA-88D4-1E3BC6A4DEC3}" destId="{EC7F54A8-7526-4A19-8AA2-9B496D84CACA}" srcOrd="0" destOrd="0" parTransId="{5B097E98-69A5-4ED0-9BA1-E98C1560EAC2}" sibTransId="{F103E76D-E2D3-4318-879A-8B394464060A}"/>
    <dgm:cxn modelId="{8806BE4E-58DD-46C9-951C-A38E1C49EAE3}" type="presOf" srcId="{AE0AAD02-6E29-4DD4-A09D-3137F6C98693}" destId="{83E34CFF-1620-47FD-8AC9-34ADB528EF7B}" srcOrd="0" destOrd="0" presId="urn:microsoft.com/office/officeart/2008/layout/AlternatingHexagons"/>
    <dgm:cxn modelId="{15F542B8-2234-4FF1-B734-5E6E7C19BEBE}" type="presOf" srcId="{F9205044-78CC-4FFA-88D4-1E3BC6A4DEC3}" destId="{5C122E4A-492A-4DF9-B976-AF8672D4AE97}" srcOrd="0" destOrd="0" presId="urn:microsoft.com/office/officeart/2008/layout/AlternatingHexagons"/>
    <dgm:cxn modelId="{B56CC3BF-D896-479C-8762-FBA324EE347E}" srcId="{AE0AAD02-6E29-4DD4-A09D-3137F6C98693}" destId="{07E10DA1-70E1-4067-8545-399AA621BD83}" srcOrd="0" destOrd="0" parTransId="{AD564DCD-8F0A-4CC2-A079-7FD5143A4A80}" sibTransId="{47692C2A-55DC-41B9-ADF9-EB108EE240CF}"/>
    <dgm:cxn modelId="{729EE300-7FD9-4D3D-8610-EA2B6958C23A}" type="presParOf" srcId="{49B7B8F0-44B3-4304-AB21-459A60B3454A}" destId="{46D02354-42CF-41AB-AE80-32E022C5B26F}" srcOrd="0" destOrd="0" presId="urn:microsoft.com/office/officeart/2008/layout/AlternatingHexagons"/>
    <dgm:cxn modelId="{BEE3B45A-5B10-428D-98EE-256036893465}" type="presParOf" srcId="{46D02354-42CF-41AB-AE80-32E022C5B26F}" destId="{83E34CFF-1620-47FD-8AC9-34ADB528EF7B}" srcOrd="0" destOrd="0" presId="urn:microsoft.com/office/officeart/2008/layout/AlternatingHexagons"/>
    <dgm:cxn modelId="{1CB7C89A-E770-426E-9B3F-36EBD8F65F78}" type="presParOf" srcId="{46D02354-42CF-41AB-AE80-32E022C5B26F}" destId="{80C48A1A-2F1A-4E39-8AE5-E5F8C183B020}" srcOrd="1" destOrd="0" presId="urn:microsoft.com/office/officeart/2008/layout/AlternatingHexagons"/>
    <dgm:cxn modelId="{8DF8DA2C-1B69-4D43-B2B1-E7C971A96A6D}" type="presParOf" srcId="{46D02354-42CF-41AB-AE80-32E022C5B26F}" destId="{C945D89E-566D-4F8C-9A4D-CAC727868EBB}" srcOrd="2" destOrd="0" presId="urn:microsoft.com/office/officeart/2008/layout/AlternatingHexagons"/>
    <dgm:cxn modelId="{54776D08-2901-4C25-A685-00164D5F3CE6}" type="presParOf" srcId="{46D02354-42CF-41AB-AE80-32E022C5B26F}" destId="{49649BB5-3F21-4FAE-83A8-9C5E3B30ACFD}" srcOrd="3" destOrd="0" presId="urn:microsoft.com/office/officeart/2008/layout/AlternatingHexagons"/>
    <dgm:cxn modelId="{6C182B36-72EB-4E96-9385-E0335962F8A2}" type="presParOf" srcId="{46D02354-42CF-41AB-AE80-32E022C5B26F}" destId="{0E68D54C-39A5-48F9-B194-26616875173C}" srcOrd="4" destOrd="0" presId="urn:microsoft.com/office/officeart/2008/layout/AlternatingHexagons"/>
    <dgm:cxn modelId="{112CA9D6-0B0A-4EEB-9B47-696F638EF104}" type="presParOf" srcId="{49B7B8F0-44B3-4304-AB21-459A60B3454A}" destId="{13245489-1429-42F2-9F75-8391E6FD5714}" srcOrd="1" destOrd="0" presId="urn:microsoft.com/office/officeart/2008/layout/AlternatingHexagons"/>
    <dgm:cxn modelId="{4CEEE2CA-F325-4596-8B17-AC24860CCECB}" type="presParOf" srcId="{49B7B8F0-44B3-4304-AB21-459A60B3454A}" destId="{BEA45F6D-4C69-46A6-9FCB-D35E2DA00624}" srcOrd="2" destOrd="0" presId="urn:microsoft.com/office/officeart/2008/layout/AlternatingHexagons"/>
    <dgm:cxn modelId="{2BD04693-9C47-424C-928A-0B43676874B3}" type="presParOf" srcId="{BEA45F6D-4C69-46A6-9FCB-D35E2DA00624}" destId="{5C122E4A-492A-4DF9-B976-AF8672D4AE97}" srcOrd="0" destOrd="0" presId="urn:microsoft.com/office/officeart/2008/layout/AlternatingHexagons"/>
    <dgm:cxn modelId="{BEA2F7CE-1B01-4B32-8A70-223BC7BB3CB3}" type="presParOf" srcId="{BEA45F6D-4C69-46A6-9FCB-D35E2DA00624}" destId="{D7C2E0DF-89C8-4141-8F62-720B93B900DA}" srcOrd="1" destOrd="0" presId="urn:microsoft.com/office/officeart/2008/layout/AlternatingHexagons"/>
    <dgm:cxn modelId="{8C9ACA39-BCC4-4002-8487-61AF7D0BE612}" type="presParOf" srcId="{BEA45F6D-4C69-46A6-9FCB-D35E2DA00624}" destId="{C78509F9-D84D-450B-960E-449ED12465F6}" srcOrd="2" destOrd="0" presId="urn:microsoft.com/office/officeart/2008/layout/AlternatingHexagons"/>
    <dgm:cxn modelId="{FD36A4D8-5495-4FA4-9C52-4665CE442B3E}" type="presParOf" srcId="{BEA45F6D-4C69-46A6-9FCB-D35E2DA00624}" destId="{679AB1CD-7E4A-4901-B236-DAA815BF361A}" srcOrd="3" destOrd="0" presId="urn:microsoft.com/office/officeart/2008/layout/AlternatingHexagons"/>
    <dgm:cxn modelId="{8845375A-AA66-464F-8EAB-83B6335226A8}" type="presParOf" srcId="{BEA45F6D-4C69-46A6-9FCB-D35E2DA00624}" destId="{F0E39023-E411-460C-B9E9-DA2E84A68B42}" srcOrd="4" destOrd="0" presId="urn:microsoft.com/office/officeart/2008/layout/AlternatingHexagons"/>
    <dgm:cxn modelId="{F117B67C-17A9-4B49-8795-6B9C3D527F4D}" type="presParOf" srcId="{49B7B8F0-44B3-4304-AB21-459A60B3454A}" destId="{AB1887A8-6B00-45A2-87DB-7108875BC9E2}" srcOrd="3" destOrd="0" presId="urn:microsoft.com/office/officeart/2008/layout/AlternatingHexagons"/>
    <dgm:cxn modelId="{FAA00C00-67E0-4A90-A76D-CDCBAB15F29A}" type="presParOf" srcId="{49B7B8F0-44B3-4304-AB21-459A60B3454A}" destId="{A56E2199-17EA-4B83-BE2A-853F5F57190A}" srcOrd="4" destOrd="0" presId="urn:microsoft.com/office/officeart/2008/layout/AlternatingHexagons"/>
    <dgm:cxn modelId="{73CBF7F7-555E-4D79-9E8A-DCD98633E667}" type="presParOf" srcId="{A56E2199-17EA-4B83-BE2A-853F5F57190A}" destId="{90CAE866-A80B-429F-BD07-D083F9CF53E2}" srcOrd="0" destOrd="0" presId="urn:microsoft.com/office/officeart/2008/layout/AlternatingHexagons"/>
    <dgm:cxn modelId="{494148F9-9291-430F-8259-1D15D356CAFD}" type="presParOf" srcId="{A56E2199-17EA-4B83-BE2A-853F5F57190A}" destId="{16303828-ED7B-4772-A165-61C181D47CBE}" srcOrd="1" destOrd="0" presId="urn:microsoft.com/office/officeart/2008/layout/AlternatingHexagons"/>
    <dgm:cxn modelId="{52174D68-F63F-4628-AFF2-CC7FDB199E21}" type="presParOf" srcId="{A56E2199-17EA-4B83-BE2A-853F5F57190A}" destId="{ACEE27A5-46A6-43FB-B91E-812C08913A21}" srcOrd="2" destOrd="0" presId="urn:microsoft.com/office/officeart/2008/layout/AlternatingHexagons"/>
    <dgm:cxn modelId="{55C26AC5-9188-4E80-AF12-DC7498DA85B4}" type="presParOf" srcId="{A56E2199-17EA-4B83-BE2A-853F5F57190A}" destId="{989F8D3D-2A47-482A-8047-A561567755E5}" srcOrd="3" destOrd="0" presId="urn:microsoft.com/office/officeart/2008/layout/AlternatingHexagons"/>
    <dgm:cxn modelId="{61438250-15EF-4B08-92A2-93E3F328F9A2}" type="presParOf" srcId="{A56E2199-17EA-4B83-BE2A-853F5F57190A}" destId="{4FC1007A-85B3-4536-8B83-5E8C8C7044B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B4CED-4BEB-44C8-ACB9-3851C6D9AE2D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E04A98-640E-433E-8DF3-5589C7A79FC6}">
      <dgm:prSet phldrT="[Texto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pt-BR" dirty="0" smtClean="0"/>
            <a:t>MEC</a:t>
          </a:r>
          <a:endParaRPr lang="pt-BR" dirty="0"/>
        </a:p>
      </dgm:t>
    </dgm:pt>
    <dgm:pt modelId="{706C0148-6241-4E15-B486-8DC94B6A84DC}" type="parTrans" cxnId="{2819E397-A2A3-4109-8A2D-66B119C78C38}">
      <dgm:prSet/>
      <dgm:spPr/>
      <dgm:t>
        <a:bodyPr/>
        <a:lstStyle/>
        <a:p>
          <a:pPr algn="ctr"/>
          <a:endParaRPr lang="pt-BR"/>
        </a:p>
      </dgm:t>
    </dgm:pt>
    <dgm:pt modelId="{8F611546-A6FC-4B73-A52B-744D02E9F34D}" type="sibTrans" cxnId="{2819E397-A2A3-4109-8A2D-66B119C78C38}">
      <dgm:prSet/>
      <dgm:spPr/>
      <dgm:t>
        <a:bodyPr/>
        <a:lstStyle/>
        <a:p>
          <a:pPr algn="ctr"/>
          <a:endParaRPr lang="pt-BR"/>
        </a:p>
      </dgm:t>
    </dgm:pt>
    <dgm:pt modelId="{B8726566-A1DA-413E-BF83-D3B9831758FA}">
      <dgm:prSet phldrT="[Texto]"/>
      <dgm:spPr>
        <a:gradFill rotWithShape="0">
          <a:gsLst>
            <a:gs pos="0">
              <a:schemeClr val="accent4">
                <a:lumMod val="7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pt-BR" dirty="0" smtClean="0"/>
            <a:t>SERES </a:t>
          </a:r>
          <a:endParaRPr lang="pt-BR" dirty="0"/>
        </a:p>
      </dgm:t>
    </dgm:pt>
    <dgm:pt modelId="{9956DFFC-1E23-4E5D-9F76-7C16B6524ADE}" type="parTrans" cxnId="{EAB33BCC-DFAC-4366-93A7-1388C6AF3054}">
      <dgm:prSet/>
      <dgm:spPr/>
      <dgm:t>
        <a:bodyPr/>
        <a:lstStyle/>
        <a:p>
          <a:pPr algn="ctr"/>
          <a:endParaRPr lang="pt-BR"/>
        </a:p>
      </dgm:t>
    </dgm:pt>
    <dgm:pt modelId="{F11905B0-2A44-4FE7-BDAE-AFF68BAB24B8}" type="sibTrans" cxnId="{EAB33BCC-DFAC-4366-93A7-1388C6AF3054}">
      <dgm:prSet/>
      <dgm:spPr/>
      <dgm:t>
        <a:bodyPr/>
        <a:lstStyle/>
        <a:p>
          <a:pPr algn="ctr"/>
          <a:endParaRPr lang="pt-BR"/>
        </a:p>
      </dgm:t>
    </dgm:pt>
    <dgm:pt modelId="{C8553C58-989D-41F6-A6E9-4677B6DEBB6C}">
      <dgm:prSet phldrT="[Texto]"/>
      <dgm:spPr>
        <a:gradFill rotWithShape="0">
          <a:gsLst>
            <a:gs pos="0">
              <a:srgbClr val="FFFF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pt-BR" dirty="0" smtClean="0"/>
            <a:t>CONAES</a:t>
          </a:r>
          <a:endParaRPr lang="pt-BR" dirty="0"/>
        </a:p>
      </dgm:t>
    </dgm:pt>
    <dgm:pt modelId="{379260C2-8793-47FD-9CB0-40CF43F6D679}" type="parTrans" cxnId="{0E36FF0A-4BED-4E0D-A760-65433C243C98}">
      <dgm:prSet/>
      <dgm:spPr/>
      <dgm:t>
        <a:bodyPr/>
        <a:lstStyle/>
        <a:p>
          <a:pPr algn="ctr"/>
          <a:endParaRPr lang="pt-BR"/>
        </a:p>
      </dgm:t>
    </dgm:pt>
    <dgm:pt modelId="{BC795A9E-328C-45DF-9CF0-F5E30CF01623}" type="sibTrans" cxnId="{0E36FF0A-4BED-4E0D-A760-65433C243C98}">
      <dgm:prSet/>
      <dgm:spPr/>
      <dgm:t>
        <a:bodyPr/>
        <a:lstStyle/>
        <a:p>
          <a:pPr algn="ctr"/>
          <a:endParaRPr lang="pt-BR"/>
        </a:p>
      </dgm:t>
    </dgm:pt>
    <dgm:pt modelId="{63DBF6C1-69D3-428F-A675-552E4ACBB063}">
      <dgm:prSet phldrT="[Texto]"/>
      <dgm:spPr>
        <a:gradFill rotWithShape="0">
          <a:gsLst>
            <a:gs pos="0">
              <a:schemeClr val="accent3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pt-BR" dirty="0" smtClean="0"/>
            <a:t>CTAA</a:t>
          </a:r>
          <a:endParaRPr lang="pt-BR" dirty="0"/>
        </a:p>
      </dgm:t>
    </dgm:pt>
    <dgm:pt modelId="{290F6D9B-2A07-4549-834C-FD93A314438D}" type="parTrans" cxnId="{10B7E662-1978-4A92-A0EB-1AC348B0E73E}">
      <dgm:prSet/>
      <dgm:spPr/>
      <dgm:t>
        <a:bodyPr/>
        <a:lstStyle/>
        <a:p>
          <a:pPr algn="ctr"/>
          <a:endParaRPr lang="pt-BR"/>
        </a:p>
      </dgm:t>
    </dgm:pt>
    <dgm:pt modelId="{CE7E3BE5-1FC1-48D2-8035-735709680E1C}" type="sibTrans" cxnId="{10B7E662-1978-4A92-A0EB-1AC348B0E73E}">
      <dgm:prSet/>
      <dgm:spPr/>
      <dgm:t>
        <a:bodyPr/>
        <a:lstStyle/>
        <a:p>
          <a:pPr algn="ctr"/>
          <a:endParaRPr lang="pt-BR"/>
        </a:p>
      </dgm:t>
    </dgm:pt>
    <dgm:pt modelId="{76976B78-310C-4189-BCFF-40989B88D6D6}">
      <dgm:prSet phldrT="[Texto]"/>
      <dgm:spPr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pt-BR" dirty="0" smtClean="0"/>
            <a:t>INEP</a:t>
          </a:r>
          <a:endParaRPr lang="pt-BR" dirty="0"/>
        </a:p>
      </dgm:t>
    </dgm:pt>
    <dgm:pt modelId="{B5EC16EB-CF19-4BC9-9D90-1B765BEDF5B0}" type="sibTrans" cxnId="{2827A9F7-FAB4-4D3B-B8E6-4459A324FFAB}">
      <dgm:prSet/>
      <dgm:spPr/>
      <dgm:t>
        <a:bodyPr/>
        <a:lstStyle/>
        <a:p>
          <a:pPr algn="ctr"/>
          <a:endParaRPr lang="pt-BR"/>
        </a:p>
      </dgm:t>
    </dgm:pt>
    <dgm:pt modelId="{3FC7E41A-7AC3-4948-844E-CCF15BB8C506}" type="parTrans" cxnId="{2827A9F7-FAB4-4D3B-B8E6-4459A324FFAB}">
      <dgm:prSet/>
      <dgm:spPr/>
      <dgm:t>
        <a:bodyPr/>
        <a:lstStyle/>
        <a:p>
          <a:pPr algn="ctr"/>
          <a:endParaRPr lang="pt-BR"/>
        </a:p>
      </dgm:t>
    </dgm:pt>
    <dgm:pt modelId="{CD264B2A-C614-4BC2-BEC9-0CCDE0828B0D}">
      <dgm:prSet phldrT="[Texto]"/>
      <dgm:spPr>
        <a:gradFill rotWithShape="0">
          <a:gsLst>
            <a:gs pos="0">
              <a:schemeClr val="tx1">
                <a:lumMod val="95000"/>
                <a:lumOff val="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pt-BR" dirty="0" smtClean="0"/>
            <a:t>CNE</a:t>
          </a:r>
          <a:endParaRPr lang="pt-BR" dirty="0"/>
        </a:p>
      </dgm:t>
    </dgm:pt>
    <dgm:pt modelId="{B5608A84-1394-4030-B9E9-B31523C1D078}" type="sibTrans" cxnId="{7564574F-7018-40F9-9509-11D8883D84B4}">
      <dgm:prSet/>
      <dgm:spPr/>
      <dgm:t>
        <a:bodyPr/>
        <a:lstStyle/>
        <a:p>
          <a:pPr algn="ctr"/>
          <a:endParaRPr lang="pt-BR"/>
        </a:p>
      </dgm:t>
    </dgm:pt>
    <dgm:pt modelId="{47B6BF00-6874-4CB5-8995-42BB1289F41C}" type="parTrans" cxnId="{7564574F-7018-40F9-9509-11D8883D84B4}">
      <dgm:prSet/>
      <dgm:spPr/>
      <dgm:t>
        <a:bodyPr/>
        <a:lstStyle/>
        <a:p>
          <a:pPr algn="ctr"/>
          <a:endParaRPr lang="pt-BR"/>
        </a:p>
      </dgm:t>
    </dgm:pt>
    <dgm:pt modelId="{8DF62D55-2504-4E95-A1E4-6534679F823F}">
      <dgm:prSet phldrT="[Texto]"/>
      <dgm:spPr>
        <a:gradFill rotWithShape="0">
          <a:gsLst>
            <a:gs pos="0">
              <a:schemeClr val="accent5">
                <a:lumMod val="7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pt-BR" dirty="0" smtClean="0"/>
            <a:t>SESU</a:t>
          </a:r>
          <a:endParaRPr lang="pt-BR" dirty="0"/>
        </a:p>
      </dgm:t>
    </dgm:pt>
    <dgm:pt modelId="{151D7AAE-FE69-4368-993A-871845365D39}" type="parTrans" cxnId="{9BA35725-356F-475C-B303-3031CDD420E8}">
      <dgm:prSet/>
      <dgm:spPr/>
      <dgm:t>
        <a:bodyPr/>
        <a:lstStyle/>
        <a:p>
          <a:pPr algn="ctr"/>
          <a:endParaRPr lang="pt-BR"/>
        </a:p>
      </dgm:t>
    </dgm:pt>
    <dgm:pt modelId="{E4CEDC18-6477-4D94-A42C-0DD05D7F1315}" type="sibTrans" cxnId="{9BA35725-356F-475C-B303-3031CDD420E8}">
      <dgm:prSet/>
      <dgm:spPr/>
      <dgm:t>
        <a:bodyPr/>
        <a:lstStyle/>
        <a:p>
          <a:pPr algn="ctr"/>
          <a:endParaRPr lang="pt-BR"/>
        </a:p>
      </dgm:t>
    </dgm:pt>
    <dgm:pt modelId="{C12F5AC3-E3E0-473D-9B5C-9C4F0B5FAA19}" type="pres">
      <dgm:prSet presAssocID="{DFFB4CED-4BEB-44C8-ACB9-3851C6D9AE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4128A0-6139-42B4-8E4C-DFF73D0C89F5}" type="pres">
      <dgm:prSet presAssocID="{53E04A98-640E-433E-8DF3-5589C7A79FC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DE1DE-6527-4964-A5D5-C8478FBBF403}" type="pres">
      <dgm:prSet presAssocID="{53E04A98-640E-433E-8DF3-5589C7A79FC6}" presName="spNode" presStyleCnt="0"/>
      <dgm:spPr/>
      <dgm:t>
        <a:bodyPr/>
        <a:lstStyle/>
        <a:p>
          <a:endParaRPr lang="pt-BR"/>
        </a:p>
      </dgm:t>
    </dgm:pt>
    <dgm:pt modelId="{E1D55F94-0BDF-4DF8-9E90-99F3CE52BBDC}" type="pres">
      <dgm:prSet presAssocID="{8F611546-A6FC-4B73-A52B-744D02E9F34D}" presName="sibTrans" presStyleLbl="sibTrans1D1" presStyleIdx="0" presStyleCnt="7"/>
      <dgm:spPr/>
      <dgm:t>
        <a:bodyPr/>
        <a:lstStyle/>
        <a:p>
          <a:endParaRPr lang="pt-BR"/>
        </a:p>
      </dgm:t>
    </dgm:pt>
    <dgm:pt modelId="{EFC36240-8173-466C-B7D3-5F164BDC4EDB}" type="pres">
      <dgm:prSet presAssocID="{C8553C58-989D-41F6-A6E9-4677B6DEBB6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BA169D-9EAA-4A72-83BF-D2C419C1798F}" type="pres">
      <dgm:prSet presAssocID="{C8553C58-989D-41F6-A6E9-4677B6DEBB6C}" presName="spNode" presStyleCnt="0"/>
      <dgm:spPr/>
      <dgm:t>
        <a:bodyPr/>
        <a:lstStyle/>
        <a:p>
          <a:endParaRPr lang="pt-BR"/>
        </a:p>
      </dgm:t>
    </dgm:pt>
    <dgm:pt modelId="{8C29C867-BB77-4B14-A057-158A3858F64B}" type="pres">
      <dgm:prSet presAssocID="{BC795A9E-328C-45DF-9CF0-F5E30CF01623}" presName="sibTrans" presStyleLbl="sibTrans1D1" presStyleIdx="1" presStyleCnt="7"/>
      <dgm:spPr/>
      <dgm:t>
        <a:bodyPr/>
        <a:lstStyle/>
        <a:p>
          <a:endParaRPr lang="pt-BR"/>
        </a:p>
      </dgm:t>
    </dgm:pt>
    <dgm:pt modelId="{ADC19446-D7D5-47E7-BDA6-B61246F79D74}" type="pres">
      <dgm:prSet presAssocID="{76976B78-310C-4189-BCFF-40989B88D6D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DEBA3D-F95F-4189-8E6A-6C5B8B4A8243}" type="pres">
      <dgm:prSet presAssocID="{76976B78-310C-4189-BCFF-40989B88D6D6}" presName="spNode" presStyleCnt="0"/>
      <dgm:spPr/>
      <dgm:t>
        <a:bodyPr/>
        <a:lstStyle/>
        <a:p>
          <a:endParaRPr lang="pt-BR"/>
        </a:p>
      </dgm:t>
    </dgm:pt>
    <dgm:pt modelId="{AE1F39F6-831B-4BF3-AC13-1F4EA9DC2D63}" type="pres">
      <dgm:prSet presAssocID="{B5EC16EB-CF19-4BC9-9D90-1B765BEDF5B0}" presName="sibTrans" presStyleLbl="sibTrans1D1" presStyleIdx="2" presStyleCnt="7"/>
      <dgm:spPr/>
      <dgm:t>
        <a:bodyPr/>
        <a:lstStyle/>
        <a:p>
          <a:endParaRPr lang="pt-BR"/>
        </a:p>
      </dgm:t>
    </dgm:pt>
    <dgm:pt modelId="{8F3B73B9-B8E9-4EB0-81B8-565C3D8E18BC}" type="pres">
      <dgm:prSet presAssocID="{63DBF6C1-69D3-428F-A675-552E4ACBB06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1F9FD5-B57F-4698-8225-548D1199591B}" type="pres">
      <dgm:prSet presAssocID="{63DBF6C1-69D3-428F-A675-552E4ACBB063}" presName="spNode" presStyleCnt="0"/>
      <dgm:spPr/>
      <dgm:t>
        <a:bodyPr/>
        <a:lstStyle/>
        <a:p>
          <a:endParaRPr lang="pt-BR"/>
        </a:p>
      </dgm:t>
    </dgm:pt>
    <dgm:pt modelId="{8720CA85-4C8A-4F70-AD1B-1CCEC26BA894}" type="pres">
      <dgm:prSet presAssocID="{CE7E3BE5-1FC1-48D2-8035-735709680E1C}" presName="sibTrans" presStyleLbl="sibTrans1D1" presStyleIdx="3" presStyleCnt="7"/>
      <dgm:spPr/>
      <dgm:t>
        <a:bodyPr/>
        <a:lstStyle/>
        <a:p>
          <a:endParaRPr lang="pt-BR"/>
        </a:p>
      </dgm:t>
    </dgm:pt>
    <dgm:pt modelId="{7668D435-E556-4C10-8646-2CB04EF40084}" type="pres">
      <dgm:prSet presAssocID="{B8726566-A1DA-413E-BF83-D3B9831758F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548DF3-D12B-4328-951F-AF051BC6FD47}" type="pres">
      <dgm:prSet presAssocID="{B8726566-A1DA-413E-BF83-D3B9831758FA}" presName="spNode" presStyleCnt="0"/>
      <dgm:spPr/>
      <dgm:t>
        <a:bodyPr/>
        <a:lstStyle/>
        <a:p>
          <a:endParaRPr lang="pt-BR"/>
        </a:p>
      </dgm:t>
    </dgm:pt>
    <dgm:pt modelId="{FE5BD6B9-2001-493A-A9DB-F71CE5AB7651}" type="pres">
      <dgm:prSet presAssocID="{F11905B0-2A44-4FE7-BDAE-AFF68BAB24B8}" presName="sibTrans" presStyleLbl="sibTrans1D1" presStyleIdx="4" presStyleCnt="7"/>
      <dgm:spPr/>
      <dgm:t>
        <a:bodyPr/>
        <a:lstStyle/>
        <a:p>
          <a:endParaRPr lang="pt-BR"/>
        </a:p>
      </dgm:t>
    </dgm:pt>
    <dgm:pt modelId="{850EEDF5-5F16-43F9-90C5-F550D0FF0199}" type="pres">
      <dgm:prSet presAssocID="{8DF62D55-2504-4E95-A1E4-6534679F823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04DDD5-0CBD-4432-889F-2F363E87B8CD}" type="pres">
      <dgm:prSet presAssocID="{8DF62D55-2504-4E95-A1E4-6534679F823F}" presName="spNode" presStyleCnt="0"/>
      <dgm:spPr/>
    </dgm:pt>
    <dgm:pt modelId="{415CD316-1C9A-4FE6-8595-FAEBCDD4621F}" type="pres">
      <dgm:prSet presAssocID="{E4CEDC18-6477-4D94-A42C-0DD05D7F1315}" presName="sibTrans" presStyleLbl="sibTrans1D1" presStyleIdx="5" presStyleCnt="7"/>
      <dgm:spPr/>
      <dgm:t>
        <a:bodyPr/>
        <a:lstStyle/>
        <a:p>
          <a:endParaRPr lang="pt-BR"/>
        </a:p>
      </dgm:t>
    </dgm:pt>
    <dgm:pt modelId="{4CE25FB1-5880-4898-BC46-2A463A40D030}" type="pres">
      <dgm:prSet presAssocID="{CD264B2A-C614-4BC2-BEC9-0CCDE0828B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C30F60-6E31-4AF4-926E-3BA69F77B607}" type="pres">
      <dgm:prSet presAssocID="{CD264B2A-C614-4BC2-BEC9-0CCDE0828B0D}" presName="spNode" presStyleCnt="0"/>
      <dgm:spPr/>
      <dgm:t>
        <a:bodyPr/>
        <a:lstStyle/>
        <a:p>
          <a:endParaRPr lang="pt-BR"/>
        </a:p>
      </dgm:t>
    </dgm:pt>
    <dgm:pt modelId="{51859A3D-74C3-47D6-B04E-5FB7913B22E7}" type="pres">
      <dgm:prSet presAssocID="{B5608A84-1394-4030-B9E9-B31523C1D078}" presName="sibTrans" presStyleLbl="sibTrans1D1" presStyleIdx="6" presStyleCnt="7"/>
      <dgm:spPr/>
      <dgm:t>
        <a:bodyPr/>
        <a:lstStyle/>
        <a:p>
          <a:endParaRPr lang="pt-BR"/>
        </a:p>
      </dgm:t>
    </dgm:pt>
  </dgm:ptLst>
  <dgm:cxnLst>
    <dgm:cxn modelId="{5C28A8F3-5CDB-47F6-9990-0F2B23B896EC}" type="presOf" srcId="{63DBF6C1-69D3-428F-A675-552E4ACBB063}" destId="{8F3B73B9-B8E9-4EB0-81B8-565C3D8E18BC}" srcOrd="0" destOrd="0" presId="urn:microsoft.com/office/officeart/2005/8/layout/cycle6"/>
    <dgm:cxn modelId="{D89DD6EC-CB32-4056-8722-DED88A898BAF}" type="presOf" srcId="{B8726566-A1DA-413E-BF83-D3B9831758FA}" destId="{7668D435-E556-4C10-8646-2CB04EF40084}" srcOrd="0" destOrd="0" presId="urn:microsoft.com/office/officeart/2005/8/layout/cycle6"/>
    <dgm:cxn modelId="{31D9EDF0-A12A-41D6-92DA-06D5D90E61FE}" type="presOf" srcId="{76976B78-310C-4189-BCFF-40989B88D6D6}" destId="{ADC19446-D7D5-47E7-BDA6-B61246F79D74}" srcOrd="0" destOrd="0" presId="urn:microsoft.com/office/officeart/2005/8/layout/cycle6"/>
    <dgm:cxn modelId="{37FBD073-7AD0-4EF1-91F1-DDBBFC5B2912}" type="presOf" srcId="{53E04A98-640E-433E-8DF3-5589C7A79FC6}" destId="{AE4128A0-6139-42B4-8E4C-DFF73D0C89F5}" srcOrd="0" destOrd="0" presId="urn:microsoft.com/office/officeart/2005/8/layout/cycle6"/>
    <dgm:cxn modelId="{2827A9F7-FAB4-4D3B-B8E6-4459A324FFAB}" srcId="{DFFB4CED-4BEB-44C8-ACB9-3851C6D9AE2D}" destId="{76976B78-310C-4189-BCFF-40989B88D6D6}" srcOrd="2" destOrd="0" parTransId="{3FC7E41A-7AC3-4948-844E-CCF15BB8C506}" sibTransId="{B5EC16EB-CF19-4BC9-9D90-1B765BEDF5B0}"/>
    <dgm:cxn modelId="{C1727045-99CB-4C38-850A-013923EAC8BF}" type="presOf" srcId="{B5608A84-1394-4030-B9E9-B31523C1D078}" destId="{51859A3D-74C3-47D6-B04E-5FB7913B22E7}" srcOrd="0" destOrd="0" presId="urn:microsoft.com/office/officeart/2005/8/layout/cycle6"/>
    <dgm:cxn modelId="{ECEDC0E4-D0CD-4314-940C-C76DB9203FD3}" type="presOf" srcId="{B5EC16EB-CF19-4BC9-9D90-1B765BEDF5B0}" destId="{AE1F39F6-831B-4BF3-AC13-1F4EA9DC2D63}" srcOrd="0" destOrd="0" presId="urn:microsoft.com/office/officeart/2005/8/layout/cycle6"/>
    <dgm:cxn modelId="{0E36FF0A-4BED-4E0D-A760-65433C243C98}" srcId="{DFFB4CED-4BEB-44C8-ACB9-3851C6D9AE2D}" destId="{C8553C58-989D-41F6-A6E9-4677B6DEBB6C}" srcOrd="1" destOrd="0" parTransId="{379260C2-8793-47FD-9CB0-40CF43F6D679}" sibTransId="{BC795A9E-328C-45DF-9CF0-F5E30CF01623}"/>
    <dgm:cxn modelId="{EAB33BCC-DFAC-4366-93A7-1388C6AF3054}" srcId="{DFFB4CED-4BEB-44C8-ACB9-3851C6D9AE2D}" destId="{B8726566-A1DA-413E-BF83-D3B9831758FA}" srcOrd="4" destOrd="0" parTransId="{9956DFFC-1E23-4E5D-9F76-7C16B6524ADE}" sibTransId="{F11905B0-2A44-4FE7-BDAE-AFF68BAB24B8}"/>
    <dgm:cxn modelId="{2819E397-A2A3-4109-8A2D-66B119C78C38}" srcId="{DFFB4CED-4BEB-44C8-ACB9-3851C6D9AE2D}" destId="{53E04A98-640E-433E-8DF3-5589C7A79FC6}" srcOrd="0" destOrd="0" parTransId="{706C0148-6241-4E15-B486-8DC94B6A84DC}" sibTransId="{8F611546-A6FC-4B73-A52B-744D02E9F34D}"/>
    <dgm:cxn modelId="{A57DB64D-ECFD-4F0D-AEF1-5A636CB1E434}" type="presOf" srcId="{DFFB4CED-4BEB-44C8-ACB9-3851C6D9AE2D}" destId="{C12F5AC3-E3E0-473D-9B5C-9C4F0B5FAA19}" srcOrd="0" destOrd="0" presId="urn:microsoft.com/office/officeart/2005/8/layout/cycle6"/>
    <dgm:cxn modelId="{192F0001-5BAE-4409-8CE1-7A23A43569E4}" type="presOf" srcId="{8DF62D55-2504-4E95-A1E4-6534679F823F}" destId="{850EEDF5-5F16-43F9-90C5-F550D0FF0199}" srcOrd="0" destOrd="0" presId="urn:microsoft.com/office/officeart/2005/8/layout/cycle6"/>
    <dgm:cxn modelId="{10B7E662-1978-4A92-A0EB-1AC348B0E73E}" srcId="{DFFB4CED-4BEB-44C8-ACB9-3851C6D9AE2D}" destId="{63DBF6C1-69D3-428F-A675-552E4ACBB063}" srcOrd="3" destOrd="0" parTransId="{290F6D9B-2A07-4549-834C-FD93A314438D}" sibTransId="{CE7E3BE5-1FC1-48D2-8035-735709680E1C}"/>
    <dgm:cxn modelId="{4B8861C8-DD71-45A9-B348-39153D8CEFC9}" type="presOf" srcId="{CD264B2A-C614-4BC2-BEC9-0CCDE0828B0D}" destId="{4CE25FB1-5880-4898-BC46-2A463A40D030}" srcOrd="0" destOrd="0" presId="urn:microsoft.com/office/officeart/2005/8/layout/cycle6"/>
    <dgm:cxn modelId="{EEDC4594-A8C9-4BEE-AD26-8172DD2BC5BC}" type="presOf" srcId="{8F611546-A6FC-4B73-A52B-744D02E9F34D}" destId="{E1D55F94-0BDF-4DF8-9E90-99F3CE52BBDC}" srcOrd="0" destOrd="0" presId="urn:microsoft.com/office/officeart/2005/8/layout/cycle6"/>
    <dgm:cxn modelId="{7564574F-7018-40F9-9509-11D8883D84B4}" srcId="{DFFB4CED-4BEB-44C8-ACB9-3851C6D9AE2D}" destId="{CD264B2A-C614-4BC2-BEC9-0CCDE0828B0D}" srcOrd="6" destOrd="0" parTransId="{47B6BF00-6874-4CB5-8995-42BB1289F41C}" sibTransId="{B5608A84-1394-4030-B9E9-B31523C1D078}"/>
    <dgm:cxn modelId="{2D068EBA-53D2-46F9-9F6E-FE5DC83C3F0E}" type="presOf" srcId="{F11905B0-2A44-4FE7-BDAE-AFF68BAB24B8}" destId="{FE5BD6B9-2001-493A-A9DB-F71CE5AB7651}" srcOrd="0" destOrd="0" presId="urn:microsoft.com/office/officeart/2005/8/layout/cycle6"/>
    <dgm:cxn modelId="{4D63BACF-8DC6-4C25-BF70-41443738BFCE}" type="presOf" srcId="{CE7E3BE5-1FC1-48D2-8035-735709680E1C}" destId="{8720CA85-4C8A-4F70-AD1B-1CCEC26BA894}" srcOrd="0" destOrd="0" presId="urn:microsoft.com/office/officeart/2005/8/layout/cycle6"/>
    <dgm:cxn modelId="{D0434F04-4AC4-42EF-854C-30119771C210}" type="presOf" srcId="{C8553C58-989D-41F6-A6E9-4677B6DEBB6C}" destId="{EFC36240-8173-466C-B7D3-5F164BDC4EDB}" srcOrd="0" destOrd="0" presId="urn:microsoft.com/office/officeart/2005/8/layout/cycle6"/>
    <dgm:cxn modelId="{9042335F-C402-452E-8772-744F0387185C}" type="presOf" srcId="{BC795A9E-328C-45DF-9CF0-F5E30CF01623}" destId="{8C29C867-BB77-4B14-A057-158A3858F64B}" srcOrd="0" destOrd="0" presId="urn:microsoft.com/office/officeart/2005/8/layout/cycle6"/>
    <dgm:cxn modelId="{9BA35725-356F-475C-B303-3031CDD420E8}" srcId="{DFFB4CED-4BEB-44C8-ACB9-3851C6D9AE2D}" destId="{8DF62D55-2504-4E95-A1E4-6534679F823F}" srcOrd="5" destOrd="0" parTransId="{151D7AAE-FE69-4368-993A-871845365D39}" sibTransId="{E4CEDC18-6477-4D94-A42C-0DD05D7F1315}"/>
    <dgm:cxn modelId="{1CC3B80D-F69A-4DA2-8775-6159BE0894AA}" type="presOf" srcId="{E4CEDC18-6477-4D94-A42C-0DD05D7F1315}" destId="{415CD316-1C9A-4FE6-8595-FAEBCDD4621F}" srcOrd="0" destOrd="0" presId="urn:microsoft.com/office/officeart/2005/8/layout/cycle6"/>
    <dgm:cxn modelId="{EC9B2E30-3637-4E28-828B-C47187A7EAD2}" type="presParOf" srcId="{C12F5AC3-E3E0-473D-9B5C-9C4F0B5FAA19}" destId="{AE4128A0-6139-42B4-8E4C-DFF73D0C89F5}" srcOrd="0" destOrd="0" presId="urn:microsoft.com/office/officeart/2005/8/layout/cycle6"/>
    <dgm:cxn modelId="{5F136FC1-799E-44F0-B296-D2AA573E29A2}" type="presParOf" srcId="{C12F5AC3-E3E0-473D-9B5C-9C4F0B5FAA19}" destId="{86EDE1DE-6527-4964-A5D5-C8478FBBF403}" srcOrd="1" destOrd="0" presId="urn:microsoft.com/office/officeart/2005/8/layout/cycle6"/>
    <dgm:cxn modelId="{91A42D75-B41D-4B72-B91A-6FBA0A8CAD78}" type="presParOf" srcId="{C12F5AC3-E3E0-473D-9B5C-9C4F0B5FAA19}" destId="{E1D55F94-0BDF-4DF8-9E90-99F3CE52BBDC}" srcOrd="2" destOrd="0" presId="urn:microsoft.com/office/officeart/2005/8/layout/cycle6"/>
    <dgm:cxn modelId="{05E7732B-AA16-49BF-9AA5-3AD1C0598BB0}" type="presParOf" srcId="{C12F5AC3-E3E0-473D-9B5C-9C4F0B5FAA19}" destId="{EFC36240-8173-466C-B7D3-5F164BDC4EDB}" srcOrd="3" destOrd="0" presId="urn:microsoft.com/office/officeart/2005/8/layout/cycle6"/>
    <dgm:cxn modelId="{060115D4-ACA3-4DC5-A5E8-BE609EEB440A}" type="presParOf" srcId="{C12F5AC3-E3E0-473D-9B5C-9C4F0B5FAA19}" destId="{5DBA169D-9EAA-4A72-83BF-D2C419C1798F}" srcOrd="4" destOrd="0" presId="urn:microsoft.com/office/officeart/2005/8/layout/cycle6"/>
    <dgm:cxn modelId="{68A291E1-6E76-4523-B760-5F12CC68C98F}" type="presParOf" srcId="{C12F5AC3-E3E0-473D-9B5C-9C4F0B5FAA19}" destId="{8C29C867-BB77-4B14-A057-158A3858F64B}" srcOrd="5" destOrd="0" presId="urn:microsoft.com/office/officeart/2005/8/layout/cycle6"/>
    <dgm:cxn modelId="{77579EFA-12A4-4CBC-936D-A0BBC0C72C76}" type="presParOf" srcId="{C12F5AC3-E3E0-473D-9B5C-9C4F0B5FAA19}" destId="{ADC19446-D7D5-47E7-BDA6-B61246F79D74}" srcOrd="6" destOrd="0" presId="urn:microsoft.com/office/officeart/2005/8/layout/cycle6"/>
    <dgm:cxn modelId="{500FCEF3-08DD-4E53-8DB4-942F9F25B34F}" type="presParOf" srcId="{C12F5AC3-E3E0-473D-9B5C-9C4F0B5FAA19}" destId="{34DEBA3D-F95F-4189-8E6A-6C5B8B4A8243}" srcOrd="7" destOrd="0" presId="urn:microsoft.com/office/officeart/2005/8/layout/cycle6"/>
    <dgm:cxn modelId="{D6808F08-EA91-4D98-B024-E833DE1A7F64}" type="presParOf" srcId="{C12F5AC3-E3E0-473D-9B5C-9C4F0B5FAA19}" destId="{AE1F39F6-831B-4BF3-AC13-1F4EA9DC2D63}" srcOrd="8" destOrd="0" presId="urn:microsoft.com/office/officeart/2005/8/layout/cycle6"/>
    <dgm:cxn modelId="{25246C56-4849-4532-960C-6C31028EAB94}" type="presParOf" srcId="{C12F5AC3-E3E0-473D-9B5C-9C4F0B5FAA19}" destId="{8F3B73B9-B8E9-4EB0-81B8-565C3D8E18BC}" srcOrd="9" destOrd="0" presId="urn:microsoft.com/office/officeart/2005/8/layout/cycle6"/>
    <dgm:cxn modelId="{30E01BC8-CB9A-464A-ADF9-F99D9411D328}" type="presParOf" srcId="{C12F5AC3-E3E0-473D-9B5C-9C4F0B5FAA19}" destId="{E01F9FD5-B57F-4698-8225-548D1199591B}" srcOrd="10" destOrd="0" presId="urn:microsoft.com/office/officeart/2005/8/layout/cycle6"/>
    <dgm:cxn modelId="{DA501562-955D-4FAA-84A4-4D37E9771A91}" type="presParOf" srcId="{C12F5AC3-E3E0-473D-9B5C-9C4F0B5FAA19}" destId="{8720CA85-4C8A-4F70-AD1B-1CCEC26BA894}" srcOrd="11" destOrd="0" presId="urn:microsoft.com/office/officeart/2005/8/layout/cycle6"/>
    <dgm:cxn modelId="{FBE13805-0927-40B4-85E5-92288ABF6713}" type="presParOf" srcId="{C12F5AC3-E3E0-473D-9B5C-9C4F0B5FAA19}" destId="{7668D435-E556-4C10-8646-2CB04EF40084}" srcOrd="12" destOrd="0" presId="urn:microsoft.com/office/officeart/2005/8/layout/cycle6"/>
    <dgm:cxn modelId="{16CD69E3-B7AA-43E2-BE48-8ADA32B270FC}" type="presParOf" srcId="{C12F5AC3-E3E0-473D-9B5C-9C4F0B5FAA19}" destId="{5A548DF3-D12B-4328-951F-AF051BC6FD47}" srcOrd="13" destOrd="0" presId="urn:microsoft.com/office/officeart/2005/8/layout/cycle6"/>
    <dgm:cxn modelId="{0C04A004-5F0B-4787-B413-5420B8C76F83}" type="presParOf" srcId="{C12F5AC3-E3E0-473D-9B5C-9C4F0B5FAA19}" destId="{FE5BD6B9-2001-493A-A9DB-F71CE5AB7651}" srcOrd="14" destOrd="0" presId="urn:microsoft.com/office/officeart/2005/8/layout/cycle6"/>
    <dgm:cxn modelId="{382F177E-914E-4081-9D0E-6AE72363B1CA}" type="presParOf" srcId="{C12F5AC3-E3E0-473D-9B5C-9C4F0B5FAA19}" destId="{850EEDF5-5F16-43F9-90C5-F550D0FF0199}" srcOrd="15" destOrd="0" presId="urn:microsoft.com/office/officeart/2005/8/layout/cycle6"/>
    <dgm:cxn modelId="{9F7FCEFF-954A-4EAE-9935-1848DD0CF14D}" type="presParOf" srcId="{C12F5AC3-E3E0-473D-9B5C-9C4F0B5FAA19}" destId="{3204DDD5-0CBD-4432-889F-2F363E87B8CD}" srcOrd="16" destOrd="0" presId="urn:microsoft.com/office/officeart/2005/8/layout/cycle6"/>
    <dgm:cxn modelId="{B4C1C5FB-1761-4049-93B4-1AADA44AC444}" type="presParOf" srcId="{C12F5AC3-E3E0-473D-9B5C-9C4F0B5FAA19}" destId="{415CD316-1C9A-4FE6-8595-FAEBCDD4621F}" srcOrd="17" destOrd="0" presId="urn:microsoft.com/office/officeart/2005/8/layout/cycle6"/>
    <dgm:cxn modelId="{EBA68702-50B9-4E54-A275-DBF1B9B90E8C}" type="presParOf" srcId="{C12F5AC3-E3E0-473D-9B5C-9C4F0B5FAA19}" destId="{4CE25FB1-5880-4898-BC46-2A463A40D030}" srcOrd="18" destOrd="0" presId="urn:microsoft.com/office/officeart/2005/8/layout/cycle6"/>
    <dgm:cxn modelId="{34247C31-492D-4244-BFE9-E1094788A8BD}" type="presParOf" srcId="{C12F5AC3-E3E0-473D-9B5C-9C4F0B5FAA19}" destId="{21C30F60-6E31-4AF4-926E-3BA69F77B607}" srcOrd="19" destOrd="0" presId="urn:microsoft.com/office/officeart/2005/8/layout/cycle6"/>
    <dgm:cxn modelId="{ECE275A8-D9DD-4151-970E-3AF771F6F582}" type="presParOf" srcId="{C12F5AC3-E3E0-473D-9B5C-9C4F0B5FAA19}" destId="{51859A3D-74C3-47D6-B04E-5FB7913B22E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ED376-4ED5-4B3D-9638-1709A123514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5024A4-30F8-4D3A-AFA2-81B56165C594}">
      <dgm:prSet phldrT="[Texto]" custT="1"/>
      <dgm:spPr/>
      <dgm:t>
        <a:bodyPr/>
        <a:lstStyle/>
        <a:p>
          <a:r>
            <a:rPr lang="pt-BR" sz="2000" b="1" smtClean="0"/>
            <a:t>Avaliação </a:t>
          </a:r>
          <a:r>
            <a:rPr lang="pt-BR" sz="2000" b="1" i="1" smtClean="0"/>
            <a:t>in loco</a:t>
          </a:r>
          <a:endParaRPr lang="pt-BR" sz="2000" b="1" dirty="0"/>
        </a:p>
      </dgm:t>
    </dgm:pt>
    <dgm:pt modelId="{63F30D4E-1BBD-404B-B0A4-81799C5B74C2}" type="parTrans" cxnId="{8205231B-B68C-4258-8E9D-EC2F156EFD0C}">
      <dgm:prSet/>
      <dgm:spPr/>
      <dgm:t>
        <a:bodyPr/>
        <a:lstStyle/>
        <a:p>
          <a:endParaRPr lang="pt-BR"/>
        </a:p>
      </dgm:t>
    </dgm:pt>
    <dgm:pt modelId="{2DA0BDDD-AB26-43AA-94AB-968C2D181C79}" type="sibTrans" cxnId="{8205231B-B68C-4258-8E9D-EC2F156EFD0C}">
      <dgm:prSet/>
      <dgm:spPr/>
      <dgm:t>
        <a:bodyPr/>
        <a:lstStyle/>
        <a:p>
          <a:endParaRPr lang="pt-BR"/>
        </a:p>
      </dgm:t>
    </dgm:pt>
    <dgm:pt modelId="{9DC309E3-F41E-4BEE-BD78-5FA0D31CD0F0}">
      <dgm:prSet phldrT="[Texto]" custT="1"/>
      <dgm:spPr/>
      <dgm:t>
        <a:bodyPr/>
        <a:lstStyle/>
        <a:p>
          <a:r>
            <a:rPr lang="pt-BR" sz="1600" b="1" smtClean="0"/>
            <a:t>Avaliações realizadas pelas comissões de avaliadores</a:t>
          </a:r>
          <a:endParaRPr lang="pt-BR" sz="1600" b="1" dirty="0"/>
        </a:p>
      </dgm:t>
    </dgm:pt>
    <dgm:pt modelId="{94C252E7-42D5-4415-B003-F3EEA1012234}" type="parTrans" cxnId="{68D1CC0F-C300-44F8-9A39-EC9417DC057E}">
      <dgm:prSet/>
      <dgm:spPr/>
      <dgm:t>
        <a:bodyPr/>
        <a:lstStyle/>
        <a:p>
          <a:endParaRPr lang="pt-BR"/>
        </a:p>
      </dgm:t>
    </dgm:pt>
    <dgm:pt modelId="{C4371180-A5B9-483C-ACFE-92DA01979153}" type="sibTrans" cxnId="{68D1CC0F-C300-44F8-9A39-EC9417DC057E}">
      <dgm:prSet/>
      <dgm:spPr/>
      <dgm:t>
        <a:bodyPr/>
        <a:lstStyle/>
        <a:p>
          <a:endParaRPr lang="pt-BR"/>
        </a:p>
      </dgm:t>
    </dgm:pt>
    <dgm:pt modelId="{FA4854CF-C9B8-4281-90C7-D03603EBA2B1}">
      <dgm:prSet custT="1"/>
      <dgm:spPr/>
      <dgm:t>
        <a:bodyPr/>
        <a:lstStyle/>
        <a:p>
          <a:r>
            <a:rPr lang="pt-BR" sz="1600" b="1" smtClean="0"/>
            <a:t>Nas IES e nos cursos de graduação</a:t>
          </a:r>
          <a:endParaRPr lang="pt-BR" sz="1600" b="1" dirty="0" smtClean="0"/>
        </a:p>
      </dgm:t>
    </dgm:pt>
    <dgm:pt modelId="{E76C945F-C361-49D4-91F7-71BB01E9C6BF}" type="parTrans" cxnId="{34AE862B-CB2C-4A5A-8AA3-5504A9017638}">
      <dgm:prSet/>
      <dgm:spPr/>
      <dgm:t>
        <a:bodyPr/>
        <a:lstStyle/>
        <a:p>
          <a:endParaRPr lang="pt-BR"/>
        </a:p>
      </dgm:t>
    </dgm:pt>
    <dgm:pt modelId="{3EB1BD27-2BEB-494D-B442-A2AC30144BF3}" type="sibTrans" cxnId="{34AE862B-CB2C-4A5A-8AA3-5504A9017638}">
      <dgm:prSet/>
      <dgm:spPr/>
      <dgm:t>
        <a:bodyPr/>
        <a:lstStyle/>
        <a:p>
          <a:endParaRPr lang="pt-BR"/>
        </a:p>
      </dgm:t>
    </dgm:pt>
    <dgm:pt modelId="{C5A5C14B-CDEA-447B-81E8-8146EE6C0669}">
      <dgm:prSet custT="1"/>
      <dgm:spPr/>
      <dgm:t>
        <a:bodyPr/>
        <a:lstStyle/>
        <a:p>
          <a:r>
            <a:rPr lang="pt-BR" sz="1600" b="1" smtClean="0"/>
            <a:t>Nas Instituições públicas e privadas</a:t>
          </a:r>
          <a:endParaRPr lang="pt-BR" sz="1600" b="1" dirty="0" smtClean="0"/>
        </a:p>
      </dgm:t>
    </dgm:pt>
    <dgm:pt modelId="{C3465ED5-0D93-48C6-9242-309711E8248B}" type="parTrans" cxnId="{FEEF6857-F108-4F80-8E97-EE2EB49AF113}">
      <dgm:prSet/>
      <dgm:spPr/>
      <dgm:t>
        <a:bodyPr/>
        <a:lstStyle/>
        <a:p>
          <a:endParaRPr lang="pt-BR"/>
        </a:p>
      </dgm:t>
    </dgm:pt>
    <dgm:pt modelId="{DCF3D866-523D-4DBF-B05F-C3BEDF6A514F}" type="sibTrans" cxnId="{FEEF6857-F108-4F80-8E97-EE2EB49AF113}">
      <dgm:prSet/>
      <dgm:spPr/>
      <dgm:t>
        <a:bodyPr/>
        <a:lstStyle/>
        <a:p>
          <a:endParaRPr lang="pt-BR"/>
        </a:p>
      </dgm:t>
    </dgm:pt>
    <dgm:pt modelId="{3D9471F8-1365-4678-A280-4725FA809A0E}">
      <dgm:prSet custT="1"/>
      <dgm:spPr/>
      <dgm:t>
        <a:bodyPr/>
        <a:lstStyle/>
        <a:p>
          <a:r>
            <a:rPr lang="pt-BR" sz="1600" b="1" smtClean="0"/>
            <a:t>Designadas pelo Inep</a:t>
          </a:r>
          <a:endParaRPr lang="pt-BR" sz="1600" b="1" dirty="0" smtClean="0"/>
        </a:p>
      </dgm:t>
    </dgm:pt>
    <dgm:pt modelId="{279C15E2-67AF-4FC2-9457-1134E27AA9BC}" type="parTrans" cxnId="{07A8FBEA-41AB-4A9A-AA05-6D247B63A274}">
      <dgm:prSet/>
      <dgm:spPr/>
      <dgm:t>
        <a:bodyPr/>
        <a:lstStyle/>
        <a:p>
          <a:endParaRPr lang="pt-BR"/>
        </a:p>
      </dgm:t>
    </dgm:pt>
    <dgm:pt modelId="{56A78921-95B2-4503-9550-768CB347BC8B}" type="sibTrans" cxnId="{07A8FBEA-41AB-4A9A-AA05-6D247B63A274}">
      <dgm:prSet/>
      <dgm:spPr/>
      <dgm:t>
        <a:bodyPr/>
        <a:lstStyle/>
        <a:p>
          <a:endParaRPr lang="pt-BR"/>
        </a:p>
      </dgm:t>
    </dgm:pt>
    <dgm:pt modelId="{F1C1C2D2-35E6-4B00-9EB8-3F010593D33B}">
      <dgm:prSet custT="1"/>
      <dgm:spPr/>
      <dgm:t>
        <a:bodyPr/>
        <a:lstStyle/>
        <a:p>
          <a:r>
            <a:rPr lang="pt-BR" sz="1600" b="1" smtClean="0"/>
            <a:t>Modalidades presencial e EAD</a:t>
          </a:r>
          <a:endParaRPr lang="pt-BR" sz="1600" b="1" dirty="0" smtClean="0"/>
        </a:p>
      </dgm:t>
    </dgm:pt>
    <dgm:pt modelId="{67DD6585-8C56-45C2-9BD7-08F9C6B7C156}" type="parTrans" cxnId="{C8041ECE-6FC1-4F9C-BE2E-C7C43F1823A8}">
      <dgm:prSet/>
      <dgm:spPr/>
      <dgm:t>
        <a:bodyPr/>
        <a:lstStyle/>
        <a:p>
          <a:endParaRPr lang="pt-BR"/>
        </a:p>
      </dgm:t>
    </dgm:pt>
    <dgm:pt modelId="{0DC81ED8-063F-4A04-AFD2-F5D0D7DCB3DF}" type="sibTrans" cxnId="{C8041ECE-6FC1-4F9C-BE2E-C7C43F1823A8}">
      <dgm:prSet/>
      <dgm:spPr/>
      <dgm:t>
        <a:bodyPr/>
        <a:lstStyle/>
        <a:p>
          <a:endParaRPr lang="pt-BR"/>
        </a:p>
      </dgm:t>
    </dgm:pt>
    <dgm:pt modelId="{EC241391-1C44-4819-9443-3D15A6603210}">
      <dgm:prSet custT="1"/>
      <dgm:spPr/>
      <dgm:t>
        <a:bodyPr/>
        <a:lstStyle/>
        <a:p>
          <a:r>
            <a:rPr lang="pt-BR" sz="1600" b="1" smtClean="0"/>
            <a:t>Realizadas pelos avaliadores do BASis</a:t>
          </a:r>
          <a:endParaRPr lang="pt-BR" sz="1600" b="1" dirty="0" smtClean="0"/>
        </a:p>
      </dgm:t>
    </dgm:pt>
    <dgm:pt modelId="{5F47BC17-1A05-4608-B41E-6CB67D44C078}" type="sibTrans" cxnId="{C6D6E92D-E8DC-4F1C-A06B-65A7EEAC781C}">
      <dgm:prSet/>
      <dgm:spPr/>
      <dgm:t>
        <a:bodyPr/>
        <a:lstStyle/>
        <a:p>
          <a:endParaRPr lang="pt-BR"/>
        </a:p>
      </dgm:t>
    </dgm:pt>
    <dgm:pt modelId="{776B0FEF-8ED9-49FE-842B-1EFF34F32660}" type="parTrans" cxnId="{C6D6E92D-E8DC-4F1C-A06B-65A7EEAC781C}">
      <dgm:prSet/>
      <dgm:spPr/>
      <dgm:t>
        <a:bodyPr/>
        <a:lstStyle/>
        <a:p>
          <a:endParaRPr lang="pt-BR"/>
        </a:p>
      </dgm:t>
    </dgm:pt>
    <dgm:pt modelId="{B61CDD80-2C0F-5945-B3B6-8E412489303A}">
      <dgm:prSet custT="1"/>
      <dgm:spPr/>
      <dgm:t>
        <a:bodyPr/>
        <a:lstStyle/>
        <a:p>
          <a:r>
            <a:rPr lang="pt-BR" sz="1600" b="1" smtClean="0"/>
            <a:t>Referencial básico para Regulação</a:t>
          </a:r>
          <a:endParaRPr lang="pt-BR" sz="1600" b="1" dirty="0" smtClean="0"/>
        </a:p>
      </dgm:t>
    </dgm:pt>
    <dgm:pt modelId="{1185BCE5-2138-2545-9133-FB8DDCBAD85E}" type="parTrans" cxnId="{D5489927-2902-1545-979F-73BDAAB29D55}">
      <dgm:prSet/>
      <dgm:spPr/>
      <dgm:t>
        <a:bodyPr/>
        <a:lstStyle/>
        <a:p>
          <a:endParaRPr lang="en-US"/>
        </a:p>
      </dgm:t>
    </dgm:pt>
    <dgm:pt modelId="{38E99273-564D-AA44-8ABB-44EAA92C89B5}" type="sibTrans" cxnId="{D5489927-2902-1545-979F-73BDAAB29D55}">
      <dgm:prSet/>
      <dgm:spPr/>
      <dgm:t>
        <a:bodyPr/>
        <a:lstStyle/>
        <a:p>
          <a:endParaRPr lang="en-US"/>
        </a:p>
      </dgm:t>
    </dgm:pt>
    <dgm:pt modelId="{20B05A11-C55F-483A-BC8D-D9734004BA4A}" type="pres">
      <dgm:prSet presAssocID="{4FEED376-4ED5-4B3D-9638-1709A12351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805925-E418-4A1F-A51C-A6B8A81DAED9}" type="pres">
      <dgm:prSet presAssocID="{5C5024A4-30F8-4D3A-AFA2-81B56165C594}" presName="node" presStyleLbl="node1" presStyleIdx="0" presStyleCnt="8" custScaleY="1687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30C65E-81CA-4AF4-B27A-02656487B628}" type="pres">
      <dgm:prSet presAssocID="{2DA0BDDD-AB26-43AA-94AB-968C2D181C79}" presName="sibTrans" presStyleCnt="0"/>
      <dgm:spPr/>
      <dgm:t>
        <a:bodyPr/>
        <a:lstStyle/>
        <a:p>
          <a:endParaRPr lang="pt-BR"/>
        </a:p>
      </dgm:t>
    </dgm:pt>
    <dgm:pt modelId="{67371D39-ECDE-4452-A3BB-C6E87916ADF7}" type="pres">
      <dgm:prSet presAssocID="{9DC309E3-F41E-4BEE-BD78-5FA0D31CD0F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DE3A8C-2581-43D7-B9C3-A701C866900A}" type="pres">
      <dgm:prSet presAssocID="{C4371180-A5B9-483C-ACFE-92DA01979153}" presName="sibTrans" presStyleCnt="0"/>
      <dgm:spPr/>
      <dgm:t>
        <a:bodyPr/>
        <a:lstStyle/>
        <a:p>
          <a:endParaRPr lang="pt-BR"/>
        </a:p>
      </dgm:t>
    </dgm:pt>
    <dgm:pt modelId="{897761CE-9FB5-41C7-9D15-5749B4834617}" type="pres">
      <dgm:prSet presAssocID="{FA4854CF-C9B8-4281-90C7-D03603EBA2B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552945-04B2-4B11-8716-AB3022890324}" type="pres">
      <dgm:prSet presAssocID="{3EB1BD27-2BEB-494D-B442-A2AC30144BF3}" presName="sibTrans" presStyleCnt="0"/>
      <dgm:spPr/>
      <dgm:t>
        <a:bodyPr/>
        <a:lstStyle/>
        <a:p>
          <a:endParaRPr lang="pt-BR"/>
        </a:p>
      </dgm:t>
    </dgm:pt>
    <dgm:pt modelId="{7BBF6F83-7F2A-4DA9-8D64-632A2413AB7B}" type="pres">
      <dgm:prSet presAssocID="{C5A5C14B-CDEA-447B-81E8-8146EE6C066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0753E5-C9B7-4C63-B3C6-B618FDC0903E}" type="pres">
      <dgm:prSet presAssocID="{DCF3D866-523D-4DBF-B05F-C3BEDF6A514F}" presName="sibTrans" presStyleCnt="0"/>
      <dgm:spPr/>
      <dgm:t>
        <a:bodyPr/>
        <a:lstStyle/>
        <a:p>
          <a:endParaRPr lang="pt-BR"/>
        </a:p>
      </dgm:t>
    </dgm:pt>
    <dgm:pt modelId="{C8AA2C52-C0EF-4BB0-98AB-F9418811B672}" type="pres">
      <dgm:prSet presAssocID="{3D9471F8-1365-4678-A280-4725FA809A0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C56E1E-F7B9-4193-9218-0C73A4C6FE18}" type="pres">
      <dgm:prSet presAssocID="{56A78921-95B2-4503-9550-768CB347BC8B}" presName="sibTrans" presStyleCnt="0"/>
      <dgm:spPr/>
      <dgm:t>
        <a:bodyPr/>
        <a:lstStyle/>
        <a:p>
          <a:endParaRPr lang="pt-BR"/>
        </a:p>
      </dgm:t>
    </dgm:pt>
    <dgm:pt modelId="{E55A93DC-9675-4148-AA61-5514ECF2C821}" type="pres">
      <dgm:prSet presAssocID="{EC241391-1C44-4819-9443-3D15A6603210}" presName="node" presStyleLbl="node1" presStyleIdx="5" presStyleCnt="8" custScaleY="1483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631C10-E61D-43C6-A3C2-503A68419DFD}" type="pres">
      <dgm:prSet presAssocID="{5F47BC17-1A05-4608-B41E-6CB67D44C078}" presName="sibTrans" presStyleCnt="0"/>
      <dgm:spPr/>
      <dgm:t>
        <a:bodyPr/>
        <a:lstStyle/>
        <a:p>
          <a:endParaRPr lang="pt-BR"/>
        </a:p>
      </dgm:t>
    </dgm:pt>
    <dgm:pt modelId="{AD4C6C9E-AC1E-4501-9CFE-59A297B3DFA3}" type="pres">
      <dgm:prSet presAssocID="{F1C1C2D2-35E6-4B00-9EB8-3F010593D33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3B77A9-CFC8-9043-96A4-AA18F6365302}" type="pres">
      <dgm:prSet presAssocID="{0DC81ED8-063F-4A04-AFD2-F5D0D7DCB3DF}" presName="sibTrans" presStyleCnt="0"/>
      <dgm:spPr/>
      <dgm:t>
        <a:bodyPr/>
        <a:lstStyle/>
        <a:p>
          <a:endParaRPr lang="pt-BR"/>
        </a:p>
      </dgm:t>
    </dgm:pt>
    <dgm:pt modelId="{92687936-5E48-4240-886D-E8A07D4F62BE}" type="pres">
      <dgm:prSet presAssocID="{B61CDD80-2C0F-5945-B3B6-8E412489303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353F6-C09D-4989-901B-2B59D92DA2E3}" type="presOf" srcId="{FA4854CF-C9B8-4281-90C7-D03603EBA2B1}" destId="{897761CE-9FB5-41C7-9D15-5749B4834617}" srcOrd="0" destOrd="0" presId="urn:microsoft.com/office/officeart/2005/8/layout/default"/>
    <dgm:cxn modelId="{2465046D-A713-4BE0-A6FA-BEF4C337D845}" type="presOf" srcId="{F1C1C2D2-35E6-4B00-9EB8-3F010593D33B}" destId="{AD4C6C9E-AC1E-4501-9CFE-59A297B3DFA3}" srcOrd="0" destOrd="0" presId="urn:microsoft.com/office/officeart/2005/8/layout/default"/>
    <dgm:cxn modelId="{4F045EF8-827B-467B-B426-AB24FC7E89E5}" type="presOf" srcId="{4FEED376-4ED5-4B3D-9638-1709A1235144}" destId="{20B05A11-C55F-483A-BC8D-D9734004BA4A}" srcOrd="0" destOrd="0" presId="urn:microsoft.com/office/officeart/2005/8/layout/default"/>
    <dgm:cxn modelId="{07A8FBEA-41AB-4A9A-AA05-6D247B63A274}" srcId="{4FEED376-4ED5-4B3D-9638-1709A1235144}" destId="{3D9471F8-1365-4678-A280-4725FA809A0E}" srcOrd="4" destOrd="0" parTransId="{279C15E2-67AF-4FC2-9457-1134E27AA9BC}" sibTransId="{56A78921-95B2-4503-9550-768CB347BC8B}"/>
    <dgm:cxn modelId="{94B10466-12CF-48B2-A2AE-725B953B24CE}" type="presOf" srcId="{9DC309E3-F41E-4BEE-BD78-5FA0D31CD0F0}" destId="{67371D39-ECDE-4452-A3BB-C6E87916ADF7}" srcOrd="0" destOrd="0" presId="urn:microsoft.com/office/officeart/2005/8/layout/default"/>
    <dgm:cxn modelId="{7781BA7D-A597-4F52-BDDD-815374838270}" type="presOf" srcId="{C5A5C14B-CDEA-447B-81E8-8146EE6C0669}" destId="{7BBF6F83-7F2A-4DA9-8D64-632A2413AB7B}" srcOrd="0" destOrd="0" presId="urn:microsoft.com/office/officeart/2005/8/layout/default"/>
    <dgm:cxn modelId="{FEEF6857-F108-4F80-8E97-EE2EB49AF113}" srcId="{4FEED376-4ED5-4B3D-9638-1709A1235144}" destId="{C5A5C14B-CDEA-447B-81E8-8146EE6C0669}" srcOrd="3" destOrd="0" parTransId="{C3465ED5-0D93-48C6-9242-309711E8248B}" sibTransId="{DCF3D866-523D-4DBF-B05F-C3BEDF6A514F}"/>
    <dgm:cxn modelId="{34AE862B-CB2C-4A5A-8AA3-5504A9017638}" srcId="{4FEED376-4ED5-4B3D-9638-1709A1235144}" destId="{FA4854CF-C9B8-4281-90C7-D03603EBA2B1}" srcOrd="2" destOrd="0" parTransId="{E76C945F-C361-49D4-91F7-71BB01E9C6BF}" sibTransId="{3EB1BD27-2BEB-494D-B442-A2AC30144BF3}"/>
    <dgm:cxn modelId="{8205231B-B68C-4258-8E9D-EC2F156EFD0C}" srcId="{4FEED376-4ED5-4B3D-9638-1709A1235144}" destId="{5C5024A4-30F8-4D3A-AFA2-81B56165C594}" srcOrd="0" destOrd="0" parTransId="{63F30D4E-1BBD-404B-B0A4-81799C5B74C2}" sibTransId="{2DA0BDDD-AB26-43AA-94AB-968C2D181C79}"/>
    <dgm:cxn modelId="{C6D6E92D-E8DC-4F1C-A06B-65A7EEAC781C}" srcId="{4FEED376-4ED5-4B3D-9638-1709A1235144}" destId="{EC241391-1C44-4819-9443-3D15A6603210}" srcOrd="5" destOrd="0" parTransId="{776B0FEF-8ED9-49FE-842B-1EFF34F32660}" sibTransId="{5F47BC17-1A05-4608-B41E-6CB67D44C078}"/>
    <dgm:cxn modelId="{BDF27AF5-0398-4A13-93C0-BD5D72491696}" type="presOf" srcId="{5C5024A4-30F8-4D3A-AFA2-81B56165C594}" destId="{BE805925-E418-4A1F-A51C-A6B8A81DAED9}" srcOrd="0" destOrd="0" presId="urn:microsoft.com/office/officeart/2005/8/layout/default"/>
    <dgm:cxn modelId="{9079A217-DF0F-42BA-A716-84050071A940}" type="presOf" srcId="{B61CDD80-2C0F-5945-B3B6-8E412489303A}" destId="{92687936-5E48-4240-886D-E8A07D4F62BE}" srcOrd="0" destOrd="0" presId="urn:microsoft.com/office/officeart/2005/8/layout/default"/>
    <dgm:cxn modelId="{C8041ECE-6FC1-4F9C-BE2E-C7C43F1823A8}" srcId="{4FEED376-4ED5-4B3D-9638-1709A1235144}" destId="{F1C1C2D2-35E6-4B00-9EB8-3F010593D33B}" srcOrd="6" destOrd="0" parTransId="{67DD6585-8C56-45C2-9BD7-08F9C6B7C156}" sibTransId="{0DC81ED8-063F-4A04-AFD2-F5D0D7DCB3DF}"/>
    <dgm:cxn modelId="{9D594E0E-ADF5-477E-91DD-A58E789D2A5A}" type="presOf" srcId="{3D9471F8-1365-4678-A280-4725FA809A0E}" destId="{C8AA2C52-C0EF-4BB0-98AB-F9418811B672}" srcOrd="0" destOrd="0" presId="urn:microsoft.com/office/officeart/2005/8/layout/default"/>
    <dgm:cxn modelId="{D5489927-2902-1545-979F-73BDAAB29D55}" srcId="{4FEED376-4ED5-4B3D-9638-1709A1235144}" destId="{B61CDD80-2C0F-5945-B3B6-8E412489303A}" srcOrd="7" destOrd="0" parTransId="{1185BCE5-2138-2545-9133-FB8DDCBAD85E}" sibTransId="{38E99273-564D-AA44-8ABB-44EAA92C89B5}"/>
    <dgm:cxn modelId="{A8CD9580-E1C1-4A84-8968-7ACDB12E98DE}" type="presOf" srcId="{EC241391-1C44-4819-9443-3D15A6603210}" destId="{E55A93DC-9675-4148-AA61-5514ECF2C821}" srcOrd="0" destOrd="0" presId="urn:microsoft.com/office/officeart/2005/8/layout/default"/>
    <dgm:cxn modelId="{68D1CC0F-C300-44F8-9A39-EC9417DC057E}" srcId="{4FEED376-4ED5-4B3D-9638-1709A1235144}" destId="{9DC309E3-F41E-4BEE-BD78-5FA0D31CD0F0}" srcOrd="1" destOrd="0" parTransId="{94C252E7-42D5-4415-B003-F3EEA1012234}" sibTransId="{C4371180-A5B9-483C-ACFE-92DA01979153}"/>
    <dgm:cxn modelId="{D3FD97B3-9AAD-49B2-AFB1-314A12B2C28A}" type="presParOf" srcId="{20B05A11-C55F-483A-BC8D-D9734004BA4A}" destId="{BE805925-E418-4A1F-A51C-A6B8A81DAED9}" srcOrd="0" destOrd="0" presId="urn:microsoft.com/office/officeart/2005/8/layout/default"/>
    <dgm:cxn modelId="{3C288CE6-6C34-46A2-B0A5-EF9C793E2DC3}" type="presParOf" srcId="{20B05A11-C55F-483A-BC8D-D9734004BA4A}" destId="{1030C65E-81CA-4AF4-B27A-02656487B628}" srcOrd="1" destOrd="0" presId="urn:microsoft.com/office/officeart/2005/8/layout/default"/>
    <dgm:cxn modelId="{DE496394-2112-4717-9267-6E95A936A98E}" type="presParOf" srcId="{20B05A11-C55F-483A-BC8D-D9734004BA4A}" destId="{67371D39-ECDE-4452-A3BB-C6E87916ADF7}" srcOrd="2" destOrd="0" presId="urn:microsoft.com/office/officeart/2005/8/layout/default"/>
    <dgm:cxn modelId="{2A33E1B9-DD4E-4805-9D37-162E082AAD88}" type="presParOf" srcId="{20B05A11-C55F-483A-BC8D-D9734004BA4A}" destId="{D2DE3A8C-2581-43D7-B9C3-A701C866900A}" srcOrd="3" destOrd="0" presId="urn:microsoft.com/office/officeart/2005/8/layout/default"/>
    <dgm:cxn modelId="{861756C1-F8CE-47CF-904C-C2004239D9FC}" type="presParOf" srcId="{20B05A11-C55F-483A-BC8D-D9734004BA4A}" destId="{897761CE-9FB5-41C7-9D15-5749B4834617}" srcOrd="4" destOrd="0" presId="urn:microsoft.com/office/officeart/2005/8/layout/default"/>
    <dgm:cxn modelId="{09909041-8656-4D5D-951B-870AD02B9195}" type="presParOf" srcId="{20B05A11-C55F-483A-BC8D-D9734004BA4A}" destId="{33552945-04B2-4B11-8716-AB3022890324}" srcOrd="5" destOrd="0" presId="urn:microsoft.com/office/officeart/2005/8/layout/default"/>
    <dgm:cxn modelId="{83A417B0-626B-41CD-ABBB-E78652923CC3}" type="presParOf" srcId="{20B05A11-C55F-483A-BC8D-D9734004BA4A}" destId="{7BBF6F83-7F2A-4DA9-8D64-632A2413AB7B}" srcOrd="6" destOrd="0" presId="urn:microsoft.com/office/officeart/2005/8/layout/default"/>
    <dgm:cxn modelId="{C74C3AE0-0FD6-427A-AC94-82FE6D5BA76E}" type="presParOf" srcId="{20B05A11-C55F-483A-BC8D-D9734004BA4A}" destId="{D00753E5-C9B7-4C63-B3C6-B618FDC0903E}" srcOrd="7" destOrd="0" presId="urn:microsoft.com/office/officeart/2005/8/layout/default"/>
    <dgm:cxn modelId="{1E8FDE2B-1F90-4244-A6A6-C97A46DD41D8}" type="presParOf" srcId="{20B05A11-C55F-483A-BC8D-D9734004BA4A}" destId="{C8AA2C52-C0EF-4BB0-98AB-F9418811B672}" srcOrd="8" destOrd="0" presId="urn:microsoft.com/office/officeart/2005/8/layout/default"/>
    <dgm:cxn modelId="{5F05E9A3-28C9-44AC-9316-A70BDF23ADC9}" type="presParOf" srcId="{20B05A11-C55F-483A-BC8D-D9734004BA4A}" destId="{02C56E1E-F7B9-4193-9218-0C73A4C6FE18}" srcOrd="9" destOrd="0" presId="urn:microsoft.com/office/officeart/2005/8/layout/default"/>
    <dgm:cxn modelId="{E58489B1-24DE-48FE-B663-E70DCF9D588C}" type="presParOf" srcId="{20B05A11-C55F-483A-BC8D-D9734004BA4A}" destId="{E55A93DC-9675-4148-AA61-5514ECF2C821}" srcOrd="10" destOrd="0" presId="urn:microsoft.com/office/officeart/2005/8/layout/default"/>
    <dgm:cxn modelId="{BB969A79-40C9-4E97-A9D9-86145D57F4CF}" type="presParOf" srcId="{20B05A11-C55F-483A-BC8D-D9734004BA4A}" destId="{EF631C10-E61D-43C6-A3C2-503A68419DFD}" srcOrd="11" destOrd="0" presId="urn:microsoft.com/office/officeart/2005/8/layout/default"/>
    <dgm:cxn modelId="{91158B88-6A65-41B7-9A1B-A2E33A0B43D6}" type="presParOf" srcId="{20B05A11-C55F-483A-BC8D-D9734004BA4A}" destId="{AD4C6C9E-AC1E-4501-9CFE-59A297B3DFA3}" srcOrd="12" destOrd="0" presId="urn:microsoft.com/office/officeart/2005/8/layout/default"/>
    <dgm:cxn modelId="{974B9983-C22F-4A30-9975-75AF152320E6}" type="presParOf" srcId="{20B05A11-C55F-483A-BC8D-D9734004BA4A}" destId="{323B77A9-CFC8-9043-96A4-AA18F6365302}" srcOrd="13" destOrd="0" presId="urn:microsoft.com/office/officeart/2005/8/layout/default"/>
    <dgm:cxn modelId="{5FA4CB89-6682-4DA6-AE07-B26E9924F5B9}" type="presParOf" srcId="{20B05A11-C55F-483A-BC8D-D9734004BA4A}" destId="{92687936-5E48-4240-886D-E8A07D4F62BE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5155B8-D0FD-4DA3-8363-97CAE471B88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1E0258-AF3E-421F-AFF8-19777826D3DC}">
      <dgm:prSet phldrT="[Texto]"/>
      <dgm:spPr/>
      <dgm:t>
        <a:bodyPr/>
        <a:lstStyle/>
        <a:p>
          <a:r>
            <a:rPr lang="pt-BR" b="1" dirty="0" smtClean="0"/>
            <a:t>Institucionais</a:t>
          </a:r>
          <a:endParaRPr lang="pt-BR" b="1" dirty="0"/>
        </a:p>
      </dgm:t>
    </dgm:pt>
    <dgm:pt modelId="{D3216C99-E0F2-4CFD-9359-6EEF91D5C488}" type="parTrans" cxnId="{02B71927-8D3B-4D44-8C18-2E1C8961D233}">
      <dgm:prSet/>
      <dgm:spPr/>
      <dgm:t>
        <a:bodyPr/>
        <a:lstStyle/>
        <a:p>
          <a:endParaRPr lang="pt-BR"/>
        </a:p>
      </dgm:t>
    </dgm:pt>
    <dgm:pt modelId="{34F2F41F-AA7C-4C90-B1DB-C42EC709CFEC}" type="sibTrans" cxnId="{02B71927-8D3B-4D44-8C18-2E1C8961D233}">
      <dgm:prSet/>
      <dgm:spPr/>
      <dgm:t>
        <a:bodyPr/>
        <a:lstStyle/>
        <a:p>
          <a:endParaRPr lang="pt-BR"/>
        </a:p>
      </dgm:t>
    </dgm:pt>
    <dgm:pt modelId="{8A24F7C3-EFC0-4B5A-86A5-A2E9B0539D2E}">
      <dgm:prSet phldrT="[Texto]"/>
      <dgm:spPr/>
      <dgm:t>
        <a:bodyPr/>
        <a:lstStyle/>
        <a:p>
          <a:r>
            <a:rPr lang="pt-BR" b="1" smtClean="0"/>
            <a:t>Credenciamento</a:t>
          </a:r>
          <a:endParaRPr lang="pt-BR" b="1" dirty="0"/>
        </a:p>
      </dgm:t>
    </dgm:pt>
    <dgm:pt modelId="{3C8740A5-42C6-4E79-B408-B144B8C23265}" type="parTrans" cxnId="{81885AC5-A056-4D16-88E2-F446219AC39A}">
      <dgm:prSet/>
      <dgm:spPr/>
      <dgm:t>
        <a:bodyPr/>
        <a:lstStyle/>
        <a:p>
          <a:endParaRPr lang="pt-BR"/>
        </a:p>
      </dgm:t>
    </dgm:pt>
    <dgm:pt modelId="{D3C94E5C-42DD-4DB8-A481-1EB40F3D413B}" type="sibTrans" cxnId="{81885AC5-A056-4D16-88E2-F446219AC39A}">
      <dgm:prSet/>
      <dgm:spPr/>
      <dgm:t>
        <a:bodyPr/>
        <a:lstStyle/>
        <a:p>
          <a:endParaRPr lang="pt-BR"/>
        </a:p>
      </dgm:t>
    </dgm:pt>
    <dgm:pt modelId="{27B7E067-9E34-4D73-A2E9-2550BE79F2AF}">
      <dgm:prSet phldrT="[Texto]"/>
      <dgm:spPr/>
      <dgm:t>
        <a:bodyPr/>
        <a:lstStyle/>
        <a:p>
          <a:r>
            <a:rPr lang="pt-BR" b="1" smtClean="0"/>
            <a:t>Recredenciamento</a:t>
          </a:r>
          <a:endParaRPr lang="pt-BR" b="1" dirty="0"/>
        </a:p>
      </dgm:t>
    </dgm:pt>
    <dgm:pt modelId="{FF7109EB-06E2-4F19-9EEF-A4C42A753723}" type="parTrans" cxnId="{E0D29EDF-50D2-4631-BA1C-44AD81B1C398}">
      <dgm:prSet/>
      <dgm:spPr/>
      <dgm:t>
        <a:bodyPr/>
        <a:lstStyle/>
        <a:p>
          <a:endParaRPr lang="pt-BR"/>
        </a:p>
      </dgm:t>
    </dgm:pt>
    <dgm:pt modelId="{664D1254-47CE-465D-949B-9751D20AA45B}" type="sibTrans" cxnId="{E0D29EDF-50D2-4631-BA1C-44AD81B1C398}">
      <dgm:prSet/>
      <dgm:spPr/>
      <dgm:t>
        <a:bodyPr/>
        <a:lstStyle/>
        <a:p>
          <a:endParaRPr lang="pt-BR"/>
        </a:p>
      </dgm:t>
    </dgm:pt>
    <dgm:pt modelId="{6E884C83-1858-4FC2-8231-B854A1964A4E}">
      <dgm:prSet phldrT="[Texto]"/>
      <dgm:spPr/>
      <dgm:t>
        <a:bodyPr/>
        <a:lstStyle/>
        <a:p>
          <a:r>
            <a:rPr lang="pt-BR" b="1" smtClean="0"/>
            <a:t>CURSO</a:t>
          </a:r>
          <a:endParaRPr lang="pt-BR" b="1" dirty="0"/>
        </a:p>
      </dgm:t>
    </dgm:pt>
    <dgm:pt modelId="{7C232628-417C-4703-9D14-9A72380AECA4}" type="parTrans" cxnId="{2BDFFB4F-6068-4447-B40F-3A6D0BBCC3FB}">
      <dgm:prSet/>
      <dgm:spPr/>
      <dgm:t>
        <a:bodyPr/>
        <a:lstStyle/>
        <a:p>
          <a:endParaRPr lang="pt-BR"/>
        </a:p>
      </dgm:t>
    </dgm:pt>
    <dgm:pt modelId="{2C59422C-0803-4590-AE54-8AC1F110A872}" type="sibTrans" cxnId="{2BDFFB4F-6068-4447-B40F-3A6D0BBCC3FB}">
      <dgm:prSet/>
      <dgm:spPr/>
      <dgm:t>
        <a:bodyPr/>
        <a:lstStyle/>
        <a:p>
          <a:endParaRPr lang="pt-BR"/>
        </a:p>
      </dgm:t>
    </dgm:pt>
    <dgm:pt modelId="{FA377E0A-F4C3-464F-98CA-7D9A82F28CF5}">
      <dgm:prSet phldrT="[Texto]"/>
      <dgm:spPr/>
      <dgm:t>
        <a:bodyPr/>
        <a:lstStyle/>
        <a:p>
          <a:r>
            <a:rPr lang="pt-BR" b="1" smtClean="0"/>
            <a:t>Autorização </a:t>
          </a:r>
          <a:endParaRPr lang="pt-BR" b="1" dirty="0"/>
        </a:p>
      </dgm:t>
    </dgm:pt>
    <dgm:pt modelId="{5569DFBA-697B-445D-867B-4058D9CF2B37}" type="parTrans" cxnId="{FDCC30EB-463F-4409-8231-30163BE669A3}">
      <dgm:prSet/>
      <dgm:spPr/>
      <dgm:t>
        <a:bodyPr/>
        <a:lstStyle/>
        <a:p>
          <a:endParaRPr lang="pt-BR"/>
        </a:p>
      </dgm:t>
    </dgm:pt>
    <dgm:pt modelId="{8CAEB400-A6E6-4F6E-9B4E-50230B55645D}" type="sibTrans" cxnId="{FDCC30EB-463F-4409-8231-30163BE669A3}">
      <dgm:prSet/>
      <dgm:spPr/>
      <dgm:t>
        <a:bodyPr/>
        <a:lstStyle/>
        <a:p>
          <a:endParaRPr lang="pt-BR"/>
        </a:p>
      </dgm:t>
    </dgm:pt>
    <dgm:pt modelId="{F3E4A084-4BF4-4280-9CCF-BA0BCA2B0640}">
      <dgm:prSet phldrT="[Texto]"/>
      <dgm:spPr/>
      <dgm:t>
        <a:bodyPr/>
        <a:lstStyle/>
        <a:p>
          <a:r>
            <a:rPr lang="pt-BR" b="1" smtClean="0"/>
            <a:t>Reconhecimento</a:t>
          </a:r>
          <a:endParaRPr lang="pt-BR" b="1" dirty="0"/>
        </a:p>
      </dgm:t>
    </dgm:pt>
    <dgm:pt modelId="{6C7535FE-2C21-428A-B6EE-6D3E45773058}" type="parTrans" cxnId="{4D9FF0EB-B901-43D9-BCF6-9A65D12A5CEA}">
      <dgm:prSet/>
      <dgm:spPr/>
      <dgm:t>
        <a:bodyPr/>
        <a:lstStyle/>
        <a:p>
          <a:endParaRPr lang="pt-BR"/>
        </a:p>
      </dgm:t>
    </dgm:pt>
    <dgm:pt modelId="{884B10BD-154C-4638-A902-CE5F5446794F}" type="sibTrans" cxnId="{4D9FF0EB-B901-43D9-BCF6-9A65D12A5CEA}">
      <dgm:prSet/>
      <dgm:spPr/>
      <dgm:t>
        <a:bodyPr/>
        <a:lstStyle/>
        <a:p>
          <a:endParaRPr lang="pt-BR"/>
        </a:p>
      </dgm:t>
    </dgm:pt>
    <dgm:pt modelId="{EAE976E4-77DB-4492-AFF6-81C04008B0DB}">
      <dgm:prSet phldrT="[Texto]"/>
      <dgm:spPr/>
      <dgm:t>
        <a:bodyPr/>
        <a:lstStyle/>
        <a:p>
          <a:r>
            <a:rPr lang="pt-BR" b="1" smtClean="0"/>
            <a:t>EAD</a:t>
          </a:r>
          <a:endParaRPr lang="pt-BR" b="1" dirty="0"/>
        </a:p>
      </dgm:t>
    </dgm:pt>
    <dgm:pt modelId="{F46C43A3-7E24-466E-A353-9751948238B0}" type="parTrans" cxnId="{7E7E7223-E7F4-402B-A3B5-B57171158570}">
      <dgm:prSet/>
      <dgm:spPr/>
      <dgm:t>
        <a:bodyPr/>
        <a:lstStyle/>
        <a:p>
          <a:endParaRPr lang="pt-BR"/>
        </a:p>
      </dgm:t>
    </dgm:pt>
    <dgm:pt modelId="{0DC4B916-5949-408E-8B5D-BD23877F6D4A}" type="sibTrans" cxnId="{7E7E7223-E7F4-402B-A3B5-B57171158570}">
      <dgm:prSet/>
      <dgm:spPr/>
      <dgm:t>
        <a:bodyPr/>
        <a:lstStyle/>
        <a:p>
          <a:endParaRPr lang="pt-BR"/>
        </a:p>
      </dgm:t>
    </dgm:pt>
    <dgm:pt modelId="{AC62A05A-032D-4C55-BE5C-7DDA049143CE}">
      <dgm:prSet phldrT="[Texto]"/>
      <dgm:spPr/>
      <dgm:t>
        <a:bodyPr/>
        <a:lstStyle/>
        <a:p>
          <a:r>
            <a:rPr lang="pt-BR" b="1" dirty="0" smtClean="0"/>
            <a:t>Credenciamento da IES na modalidade a distância</a:t>
          </a:r>
          <a:endParaRPr lang="pt-BR" b="1" dirty="0"/>
        </a:p>
      </dgm:t>
    </dgm:pt>
    <dgm:pt modelId="{D033F5B1-4BC7-4F10-AA99-7C5F845CA289}" type="parTrans" cxnId="{A94BAF69-2004-4A86-BC1F-DA6FB72371C4}">
      <dgm:prSet/>
      <dgm:spPr/>
      <dgm:t>
        <a:bodyPr/>
        <a:lstStyle/>
        <a:p>
          <a:endParaRPr lang="pt-BR"/>
        </a:p>
      </dgm:t>
    </dgm:pt>
    <dgm:pt modelId="{5C98637B-BEC2-4E9F-BEE5-A59C013BD63D}" type="sibTrans" cxnId="{A94BAF69-2004-4A86-BC1F-DA6FB72371C4}">
      <dgm:prSet/>
      <dgm:spPr/>
      <dgm:t>
        <a:bodyPr/>
        <a:lstStyle/>
        <a:p>
          <a:endParaRPr lang="pt-BR"/>
        </a:p>
      </dgm:t>
    </dgm:pt>
    <dgm:pt modelId="{1AE9BE04-00FD-48FA-94D5-36AB5702576D}">
      <dgm:prSet phldrT="[Texto]"/>
      <dgm:spPr/>
      <dgm:t>
        <a:bodyPr/>
        <a:lstStyle/>
        <a:p>
          <a:r>
            <a:rPr lang="pt-BR" b="1" smtClean="0"/>
            <a:t>Credenciamento de Polo</a:t>
          </a:r>
          <a:endParaRPr lang="pt-BR" b="1" dirty="0"/>
        </a:p>
      </dgm:t>
    </dgm:pt>
    <dgm:pt modelId="{8C74AF4E-4F0A-4BFC-9C74-C4E3F799D26E}" type="parTrans" cxnId="{0336D5F8-9B30-433F-8689-14A1CB704D12}">
      <dgm:prSet/>
      <dgm:spPr/>
      <dgm:t>
        <a:bodyPr/>
        <a:lstStyle/>
        <a:p>
          <a:endParaRPr lang="pt-BR"/>
        </a:p>
      </dgm:t>
    </dgm:pt>
    <dgm:pt modelId="{0FC8B0BD-C794-474A-9C66-BDB26BD3C5CE}" type="sibTrans" cxnId="{0336D5F8-9B30-433F-8689-14A1CB704D12}">
      <dgm:prSet/>
      <dgm:spPr/>
      <dgm:t>
        <a:bodyPr/>
        <a:lstStyle/>
        <a:p>
          <a:endParaRPr lang="pt-BR"/>
        </a:p>
      </dgm:t>
    </dgm:pt>
    <dgm:pt modelId="{4F63ADE7-237B-49FB-ABCB-9D2F74257D64}">
      <dgm:prSet phldrT="[Texto]"/>
      <dgm:spPr/>
      <dgm:t>
        <a:bodyPr/>
        <a:lstStyle/>
        <a:p>
          <a:r>
            <a:rPr lang="pt-BR" b="1" smtClean="0"/>
            <a:t>Transformação de organização acadêmica</a:t>
          </a:r>
          <a:endParaRPr lang="pt-BR" b="1" dirty="0"/>
        </a:p>
      </dgm:t>
    </dgm:pt>
    <dgm:pt modelId="{F8B0DBE2-E663-4F56-93AA-493272094251}" type="parTrans" cxnId="{80153907-22DC-4B1D-B1C3-9A8AF6F5A8C4}">
      <dgm:prSet/>
      <dgm:spPr/>
      <dgm:t>
        <a:bodyPr/>
        <a:lstStyle/>
        <a:p>
          <a:endParaRPr lang="pt-BR"/>
        </a:p>
      </dgm:t>
    </dgm:pt>
    <dgm:pt modelId="{978C74D0-640F-46E6-88AB-36826AF1869A}" type="sibTrans" cxnId="{80153907-22DC-4B1D-B1C3-9A8AF6F5A8C4}">
      <dgm:prSet/>
      <dgm:spPr/>
      <dgm:t>
        <a:bodyPr/>
        <a:lstStyle/>
        <a:p>
          <a:endParaRPr lang="pt-BR"/>
        </a:p>
      </dgm:t>
    </dgm:pt>
    <dgm:pt modelId="{7A8D4FF8-97E4-407F-B281-BDF2D4F38733}">
      <dgm:prSet phldrT="[Texto]"/>
      <dgm:spPr/>
      <dgm:t>
        <a:bodyPr/>
        <a:lstStyle/>
        <a:p>
          <a:r>
            <a:rPr lang="pt-BR" b="1" smtClean="0"/>
            <a:t>Renovação de reconhecimento </a:t>
          </a:r>
          <a:endParaRPr lang="pt-BR" b="1" dirty="0"/>
        </a:p>
      </dgm:t>
    </dgm:pt>
    <dgm:pt modelId="{D51AA4CD-D124-4CE7-93B1-5ED3764278CA}" type="parTrans" cxnId="{21C6C368-1EBE-4F6A-9677-D890DAAB0514}">
      <dgm:prSet/>
      <dgm:spPr/>
      <dgm:t>
        <a:bodyPr/>
        <a:lstStyle/>
        <a:p>
          <a:endParaRPr lang="pt-BR"/>
        </a:p>
      </dgm:t>
    </dgm:pt>
    <dgm:pt modelId="{B7701966-0D95-4318-A9EC-92120FE30F3C}" type="sibTrans" cxnId="{21C6C368-1EBE-4F6A-9677-D890DAAB0514}">
      <dgm:prSet/>
      <dgm:spPr/>
      <dgm:t>
        <a:bodyPr/>
        <a:lstStyle/>
        <a:p>
          <a:endParaRPr lang="pt-BR"/>
        </a:p>
      </dgm:t>
    </dgm:pt>
    <dgm:pt modelId="{C5F1CD46-A954-4374-8BD2-A9362E3A6497}">
      <dgm:prSet phldrT="[Texto]"/>
      <dgm:spPr/>
      <dgm:t>
        <a:bodyPr/>
        <a:lstStyle/>
        <a:p>
          <a:r>
            <a:rPr lang="pt-BR" b="1" smtClean="0"/>
            <a:t>Aditamento de credenciamento de polo</a:t>
          </a:r>
          <a:endParaRPr lang="pt-BR" b="1" dirty="0"/>
        </a:p>
      </dgm:t>
    </dgm:pt>
    <dgm:pt modelId="{2AA7236E-0B91-420F-A8AA-5927A6BFF45E}" type="parTrans" cxnId="{6F905926-3838-4E4A-906B-6444EE8F8438}">
      <dgm:prSet/>
      <dgm:spPr/>
      <dgm:t>
        <a:bodyPr/>
        <a:lstStyle/>
        <a:p>
          <a:endParaRPr lang="pt-BR"/>
        </a:p>
      </dgm:t>
    </dgm:pt>
    <dgm:pt modelId="{62CAA5A2-653F-44D4-A50B-5290934AAE06}" type="sibTrans" cxnId="{6F905926-3838-4E4A-906B-6444EE8F8438}">
      <dgm:prSet/>
      <dgm:spPr/>
      <dgm:t>
        <a:bodyPr/>
        <a:lstStyle/>
        <a:p>
          <a:endParaRPr lang="pt-BR"/>
        </a:p>
      </dgm:t>
    </dgm:pt>
    <dgm:pt modelId="{134055ED-08BE-4AA3-B13F-3BE0CF84A7AE}" type="pres">
      <dgm:prSet presAssocID="{785155B8-D0FD-4DA3-8363-97CAE471B8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83FEBCD-2904-49A6-8DA3-BB77CE6A29B0}" type="pres">
      <dgm:prSet presAssocID="{4D1E0258-AF3E-421F-AFF8-19777826D3DC}" presName="compNode" presStyleCnt="0"/>
      <dgm:spPr/>
      <dgm:t>
        <a:bodyPr/>
        <a:lstStyle/>
        <a:p>
          <a:endParaRPr lang="pt-BR"/>
        </a:p>
      </dgm:t>
    </dgm:pt>
    <dgm:pt modelId="{F2C6F4FA-01E1-46EB-B302-42F6FB1FC45C}" type="pres">
      <dgm:prSet presAssocID="{4D1E0258-AF3E-421F-AFF8-19777826D3DC}" presName="aNode" presStyleLbl="bgShp" presStyleIdx="0" presStyleCnt="3" custLinFactNeighborX="-3765" custLinFactNeighborY="-1639"/>
      <dgm:spPr/>
      <dgm:t>
        <a:bodyPr/>
        <a:lstStyle/>
        <a:p>
          <a:endParaRPr lang="pt-BR"/>
        </a:p>
      </dgm:t>
    </dgm:pt>
    <dgm:pt modelId="{9E26E503-2EA4-4584-AC61-1902F00D1109}" type="pres">
      <dgm:prSet presAssocID="{4D1E0258-AF3E-421F-AFF8-19777826D3DC}" presName="textNode" presStyleLbl="bgShp" presStyleIdx="0" presStyleCnt="3"/>
      <dgm:spPr/>
      <dgm:t>
        <a:bodyPr/>
        <a:lstStyle/>
        <a:p>
          <a:endParaRPr lang="pt-BR"/>
        </a:p>
      </dgm:t>
    </dgm:pt>
    <dgm:pt modelId="{85F5C614-C0E4-4BA9-8DDA-58A0033A6EB4}" type="pres">
      <dgm:prSet presAssocID="{4D1E0258-AF3E-421F-AFF8-19777826D3DC}" presName="compChildNode" presStyleCnt="0"/>
      <dgm:spPr/>
      <dgm:t>
        <a:bodyPr/>
        <a:lstStyle/>
        <a:p>
          <a:endParaRPr lang="pt-BR"/>
        </a:p>
      </dgm:t>
    </dgm:pt>
    <dgm:pt modelId="{6FC2992D-2100-44BB-AE17-5816C7790AD1}" type="pres">
      <dgm:prSet presAssocID="{4D1E0258-AF3E-421F-AFF8-19777826D3DC}" presName="theInnerList" presStyleCnt="0"/>
      <dgm:spPr/>
      <dgm:t>
        <a:bodyPr/>
        <a:lstStyle/>
        <a:p>
          <a:endParaRPr lang="pt-BR"/>
        </a:p>
      </dgm:t>
    </dgm:pt>
    <dgm:pt modelId="{330AA964-871C-428C-8F67-A9231C6FCAEB}" type="pres">
      <dgm:prSet presAssocID="{8A24F7C3-EFC0-4B5A-86A5-A2E9B0539D2E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BEB82F-E495-4454-88AA-5134E086597B}" type="pres">
      <dgm:prSet presAssocID="{8A24F7C3-EFC0-4B5A-86A5-A2E9B0539D2E}" presName="aSpace2" presStyleCnt="0"/>
      <dgm:spPr/>
      <dgm:t>
        <a:bodyPr/>
        <a:lstStyle/>
        <a:p>
          <a:endParaRPr lang="pt-BR"/>
        </a:p>
      </dgm:t>
    </dgm:pt>
    <dgm:pt modelId="{02CC3CB1-C11A-4F35-BC97-08BCDB39B59A}" type="pres">
      <dgm:prSet presAssocID="{27B7E067-9E34-4D73-A2E9-2550BE79F2AF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4A8E07-31CE-46C6-AC90-69D449B82048}" type="pres">
      <dgm:prSet presAssocID="{27B7E067-9E34-4D73-A2E9-2550BE79F2AF}" presName="aSpace2" presStyleCnt="0"/>
      <dgm:spPr/>
      <dgm:t>
        <a:bodyPr/>
        <a:lstStyle/>
        <a:p>
          <a:endParaRPr lang="pt-BR"/>
        </a:p>
      </dgm:t>
    </dgm:pt>
    <dgm:pt modelId="{532AFD0E-4FC0-4D52-81EE-CA486EAC18D8}" type="pres">
      <dgm:prSet presAssocID="{4F63ADE7-237B-49FB-ABCB-9D2F74257D64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C2A25F-EDDA-4C13-97A8-6EDA2317B8EB}" type="pres">
      <dgm:prSet presAssocID="{4D1E0258-AF3E-421F-AFF8-19777826D3DC}" presName="aSpace" presStyleCnt="0"/>
      <dgm:spPr/>
      <dgm:t>
        <a:bodyPr/>
        <a:lstStyle/>
        <a:p>
          <a:endParaRPr lang="pt-BR"/>
        </a:p>
      </dgm:t>
    </dgm:pt>
    <dgm:pt modelId="{938E3A88-3AB7-4C38-B483-4E7E4B17F642}" type="pres">
      <dgm:prSet presAssocID="{6E884C83-1858-4FC2-8231-B854A1964A4E}" presName="compNode" presStyleCnt="0"/>
      <dgm:spPr/>
      <dgm:t>
        <a:bodyPr/>
        <a:lstStyle/>
        <a:p>
          <a:endParaRPr lang="pt-BR"/>
        </a:p>
      </dgm:t>
    </dgm:pt>
    <dgm:pt modelId="{5549491A-9E46-410E-9776-ADC542790107}" type="pres">
      <dgm:prSet presAssocID="{6E884C83-1858-4FC2-8231-B854A1964A4E}" presName="aNode" presStyleLbl="bgShp" presStyleIdx="1" presStyleCnt="3"/>
      <dgm:spPr/>
      <dgm:t>
        <a:bodyPr/>
        <a:lstStyle/>
        <a:p>
          <a:endParaRPr lang="pt-BR"/>
        </a:p>
      </dgm:t>
    </dgm:pt>
    <dgm:pt modelId="{47E9023E-F505-4A73-AB51-2C3EDD56BD90}" type="pres">
      <dgm:prSet presAssocID="{6E884C83-1858-4FC2-8231-B854A1964A4E}" presName="textNode" presStyleLbl="bgShp" presStyleIdx="1" presStyleCnt="3"/>
      <dgm:spPr/>
      <dgm:t>
        <a:bodyPr/>
        <a:lstStyle/>
        <a:p>
          <a:endParaRPr lang="pt-BR"/>
        </a:p>
      </dgm:t>
    </dgm:pt>
    <dgm:pt modelId="{F0CD7C2D-1282-4951-A85B-94D51F55A552}" type="pres">
      <dgm:prSet presAssocID="{6E884C83-1858-4FC2-8231-B854A1964A4E}" presName="compChildNode" presStyleCnt="0"/>
      <dgm:spPr/>
      <dgm:t>
        <a:bodyPr/>
        <a:lstStyle/>
        <a:p>
          <a:endParaRPr lang="pt-BR"/>
        </a:p>
      </dgm:t>
    </dgm:pt>
    <dgm:pt modelId="{0C2079F4-E1D3-4FD0-B54C-FD8A88A8328C}" type="pres">
      <dgm:prSet presAssocID="{6E884C83-1858-4FC2-8231-B854A1964A4E}" presName="theInnerList" presStyleCnt="0"/>
      <dgm:spPr/>
      <dgm:t>
        <a:bodyPr/>
        <a:lstStyle/>
        <a:p>
          <a:endParaRPr lang="pt-BR"/>
        </a:p>
      </dgm:t>
    </dgm:pt>
    <dgm:pt modelId="{DF2DF8A1-DC3E-4ECF-B872-D88C43E2585E}" type="pres">
      <dgm:prSet presAssocID="{FA377E0A-F4C3-464F-98CA-7D9A82F28CF5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B30A17-6C6B-447E-830D-B721BC11ACEF}" type="pres">
      <dgm:prSet presAssocID="{FA377E0A-F4C3-464F-98CA-7D9A82F28CF5}" presName="aSpace2" presStyleCnt="0"/>
      <dgm:spPr/>
      <dgm:t>
        <a:bodyPr/>
        <a:lstStyle/>
        <a:p>
          <a:endParaRPr lang="pt-BR"/>
        </a:p>
      </dgm:t>
    </dgm:pt>
    <dgm:pt modelId="{7A2DC332-F8BA-4D9C-91C3-71612D5DFA83}" type="pres">
      <dgm:prSet presAssocID="{F3E4A084-4BF4-4280-9CCF-BA0BCA2B0640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273924-30FA-49C1-BE27-7BC782C3D6E1}" type="pres">
      <dgm:prSet presAssocID="{F3E4A084-4BF4-4280-9CCF-BA0BCA2B0640}" presName="aSpace2" presStyleCnt="0"/>
      <dgm:spPr/>
      <dgm:t>
        <a:bodyPr/>
        <a:lstStyle/>
        <a:p>
          <a:endParaRPr lang="pt-BR"/>
        </a:p>
      </dgm:t>
    </dgm:pt>
    <dgm:pt modelId="{EC7F601B-6617-4A73-A5BA-B56A2A035654}" type="pres">
      <dgm:prSet presAssocID="{7A8D4FF8-97E4-407F-B281-BDF2D4F38733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68F51-ABE5-4729-931F-7CF5CB0E8529}" type="pres">
      <dgm:prSet presAssocID="{6E884C83-1858-4FC2-8231-B854A1964A4E}" presName="aSpace" presStyleCnt="0"/>
      <dgm:spPr/>
      <dgm:t>
        <a:bodyPr/>
        <a:lstStyle/>
        <a:p>
          <a:endParaRPr lang="pt-BR"/>
        </a:p>
      </dgm:t>
    </dgm:pt>
    <dgm:pt modelId="{A21AD273-A966-43DA-8177-355179C885BD}" type="pres">
      <dgm:prSet presAssocID="{EAE976E4-77DB-4492-AFF6-81C04008B0DB}" presName="compNode" presStyleCnt="0"/>
      <dgm:spPr/>
      <dgm:t>
        <a:bodyPr/>
        <a:lstStyle/>
        <a:p>
          <a:endParaRPr lang="pt-BR"/>
        </a:p>
      </dgm:t>
    </dgm:pt>
    <dgm:pt modelId="{EEB3F353-60A0-4538-94FA-2C8C8CD819B3}" type="pres">
      <dgm:prSet presAssocID="{EAE976E4-77DB-4492-AFF6-81C04008B0DB}" presName="aNode" presStyleLbl="bgShp" presStyleIdx="2" presStyleCnt="3" custLinFactNeighborX="15552" custLinFactNeighborY="-2819"/>
      <dgm:spPr/>
      <dgm:t>
        <a:bodyPr/>
        <a:lstStyle/>
        <a:p>
          <a:endParaRPr lang="pt-BR"/>
        </a:p>
      </dgm:t>
    </dgm:pt>
    <dgm:pt modelId="{2C93960F-9235-4CE5-ACA1-7031E9659A52}" type="pres">
      <dgm:prSet presAssocID="{EAE976E4-77DB-4492-AFF6-81C04008B0DB}" presName="textNode" presStyleLbl="bgShp" presStyleIdx="2" presStyleCnt="3"/>
      <dgm:spPr/>
      <dgm:t>
        <a:bodyPr/>
        <a:lstStyle/>
        <a:p>
          <a:endParaRPr lang="pt-BR"/>
        </a:p>
      </dgm:t>
    </dgm:pt>
    <dgm:pt modelId="{6067F904-4C8B-4B06-B48B-AABE2B5437C8}" type="pres">
      <dgm:prSet presAssocID="{EAE976E4-77DB-4492-AFF6-81C04008B0DB}" presName="compChildNode" presStyleCnt="0"/>
      <dgm:spPr/>
      <dgm:t>
        <a:bodyPr/>
        <a:lstStyle/>
        <a:p>
          <a:endParaRPr lang="pt-BR"/>
        </a:p>
      </dgm:t>
    </dgm:pt>
    <dgm:pt modelId="{93021B43-D8D7-47AE-A0A2-29A6CA502751}" type="pres">
      <dgm:prSet presAssocID="{EAE976E4-77DB-4492-AFF6-81C04008B0DB}" presName="theInnerList" presStyleCnt="0"/>
      <dgm:spPr/>
      <dgm:t>
        <a:bodyPr/>
        <a:lstStyle/>
        <a:p>
          <a:endParaRPr lang="pt-BR"/>
        </a:p>
      </dgm:t>
    </dgm:pt>
    <dgm:pt modelId="{1232D7D7-E12B-4957-B03A-6936ECB036F3}" type="pres">
      <dgm:prSet presAssocID="{AC62A05A-032D-4C55-BE5C-7DDA049143CE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2A4175-6B18-45AE-BB74-BE5720FEC166}" type="pres">
      <dgm:prSet presAssocID="{AC62A05A-032D-4C55-BE5C-7DDA049143CE}" presName="aSpace2" presStyleCnt="0"/>
      <dgm:spPr/>
      <dgm:t>
        <a:bodyPr/>
        <a:lstStyle/>
        <a:p>
          <a:endParaRPr lang="pt-BR"/>
        </a:p>
      </dgm:t>
    </dgm:pt>
    <dgm:pt modelId="{7A5EC577-048C-4EB2-A94A-D3D7B08479FA}" type="pres">
      <dgm:prSet presAssocID="{1AE9BE04-00FD-48FA-94D5-36AB5702576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3D377-AA54-4398-91E1-C10ACCB7598C}" type="pres">
      <dgm:prSet presAssocID="{1AE9BE04-00FD-48FA-94D5-36AB5702576D}" presName="aSpace2" presStyleCnt="0"/>
      <dgm:spPr/>
      <dgm:t>
        <a:bodyPr/>
        <a:lstStyle/>
        <a:p>
          <a:endParaRPr lang="pt-BR"/>
        </a:p>
      </dgm:t>
    </dgm:pt>
    <dgm:pt modelId="{5D2660E2-9274-44AF-9BD8-E8FF541220A0}" type="pres">
      <dgm:prSet presAssocID="{C5F1CD46-A954-4374-8BD2-A9362E3A6497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153F4E-6280-4709-9DF8-9FD60BD6C46B}" type="presOf" srcId="{4F63ADE7-237B-49FB-ABCB-9D2F74257D64}" destId="{532AFD0E-4FC0-4D52-81EE-CA486EAC18D8}" srcOrd="0" destOrd="0" presId="urn:microsoft.com/office/officeart/2005/8/layout/lProcess2"/>
    <dgm:cxn modelId="{746FA8CA-4F3A-49C2-959A-F9CE255B0BF3}" type="presOf" srcId="{7A8D4FF8-97E4-407F-B281-BDF2D4F38733}" destId="{EC7F601B-6617-4A73-A5BA-B56A2A035654}" srcOrd="0" destOrd="0" presId="urn:microsoft.com/office/officeart/2005/8/layout/lProcess2"/>
    <dgm:cxn modelId="{02B71927-8D3B-4D44-8C18-2E1C8961D233}" srcId="{785155B8-D0FD-4DA3-8363-97CAE471B88D}" destId="{4D1E0258-AF3E-421F-AFF8-19777826D3DC}" srcOrd="0" destOrd="0" parTransId="{D3216C99-E0F2-4CFD-9359-6EEF91D5C488}" sibTransId="{34F2F41F-AA7C-4C90-B1DB-C42EC709CFEC}"/>
    <dgm:cxn modelId="{80153907-22DC-4B1D-B1C3-9A8AF6F5A8C4}" srcId="{4D1E0258-AF3E-421F-AFF8-19777826D3DC}" destId="{4F63ADE7-237B-49FB-ABCB-9D2F74257D64}" srcOrd="2" destOrd="0" parTransId="{F8B0DBE2-E663-4F56-93AA-493272094251}" sibTransId="{978C74D0-640F-46E6-88AB-36826AF1869A}"/>
    <dgm:cxn modelId="{90C03E80-77F3-4C09-B6AB-90A407DD5655}" type="presOf" srcId="{8A24F7C3-EFC0-4B5A-86A5-A2E9B0539D2E}" destId="{330AA964-871C-428C-8F67-A9231C6FCAEB}" srcOrd="0" destOrd="0" presId="urn:microsoft.com/office/officeart/2005/8/layout/lProcess2"/>
    <dgm:cxn modelId="{6F905926-3838-4E4A-906B-6444EE8F8438}" srcId="{EAE976E4-77DB-4492-AFF6-81C04008B0DB}" destId="{C5F1CD46-A954-4374-8BD2-A9362E3A6497}" srcOrd="2" destOrd="0" parTransId="{2AA7236E-0B91-420F-A8AA-5927A6BFF45E}" sibTransId="{62CAA5A2-653F-44D4-A50B-5290934AAE06}"/>
    <dgm:cxn modelId="{0336D5F8-9B30-433F-8689-14A1CB704D12}" srcId="{EAE976E4-77DB-4492-AFF6-81C04008B0DB}" destId="{1AE9BE04-00FD-48FA-94D5-36AB5702576D}" srcOrd="1" destOrd="0" parTransId="{8C74AF4E-4F0A-4BFC-9C74-C4E3F799D26E}" sibTransId="{0FC8B0BD-C794-474A-9C66-BDB26BD3C5CE}"/>
    <dgm:cxn modelId="{4D9FF0EB-B901-43D9-BCF6-9A65D12A5CEA}" srcId="{6E884C83-1858-4FC2-8231-B854A1964A4E}" destId="{F3E4A084-4BF4-4280-9CCF-BA0BCA2B0640}" srcOrd="1" destOrd="0" parTransId="{6C7535FE-2C21-428A-B6EE-6D3E45773058}" sibTransId="{884B10BD-154C-4638-A902-CE5F5446794F}"/>
    <dgm:cxn modelId="{81885AC5-A056-4D16-88E2-F446219AC39A}" srcId="{4D1E0258-AF3E-421F-AFF8-19777826D3DC}" destId="{8A24F7C3-EFC0-4B5A-86A5-A2E9B0539D2E}" srcOrd="0" destOrd="0" parTransId="{3C8740A5-42C6-4E79-B408-B144B8C23265}" sibTransId="{D3C94E5C-42DD-4DB8-A481-1EB40F3D413B}"/>
    <dgm:cxn modelId="{17765DEF-6B35-4FF7-86F7-B9897CCC536D}" type="presOf" srcId="{AC62A05A-032D-4C55-BE5C-7DDA049143CE}" destId="{1232D7D7-E12B-4957-B03A-6936ECB036F3}" srcOrd="0" destOrd="0" presId="urn:microsoft.com/office/officeart/2005/8/layout/lProcess2"/>
    <dgm:cxn modelId="{D34AEC97-E5FA-48A5-9C67-2C34ED2EE034}" type="presOf" srcId="{F3E4A084-4BF4-4280-9CCF-BA0BCA2B0640}" destId="{7A2DC332-F8BA-4D9C-91C3-71612D5DFA83}" srcOrd="0" destOrd="0" presId="urn:microsoft.com/office/officeart/2005/8/layout/lProcess2"/>
    <dgm:cxn modelId="{B3F99071-A529-48C9-BA25-58BF417869E9}" type="presOf" srcId="{4D1E0258-AF3E-421F-AFF8-19777826D3DC}" destId="{F2C6F4FA-01E1-46EB-B302-42F6FB1FC45C}" srcOrd="0" destOrd="0" presId="urn:microsoft.com/office/officeart/2005/8/layout/lProcess2"/>
    <dgm:cxn modelId="{0B5DFD64-0384-4BFE-AE18-A291303E1777}" type="presOf" srcId="{6E884C83-1858-4FC2-8231-B854A1964A4E}" destId="{5549491A-9E46-410E-9776-ADC542790107}" srcOrd="0" destOrd="0" presId="urn:microsoft.com/office/officeart/2005/8/layout/lProcess2"/>
    <dgm:cxn modelId="{DAB25CE7-9E98-4C02-9895-6E494E4C8111}" type="presOf" srcId="{FA377E0A-F4C3-464F-98CA-7D9A82F28CF5}" destId="{DF2DF8A1-DC3E-4ECF-B872-D88C43E2585E}" srcOrd="0" destOrd="0" presId="urn:microsoft.com/office/officeart/2005/8/layout/lProcess2"/>
    <dgm:cxn modelId="{1DECAE70-7AD3-47FA-B253-18E819791645}" type="presOf" srcId="{4D1E0258-AF3E-421F-AFF8-19777826D3DC}" destId="{9E26E503-2EA4-4584-AC61-1902F00D1109}" srcOrd="1" destOrd="0" presId="urn:microsoft.com/office/officeart/2005/8/layout/lProcess2"/>
    <dgm:cxn modelId="{9152C51D-52EE-4941-87DD-5DA927B2F62C}" type="presOf" srcId="{1AE9BE04-00FD-48FA-94D5-36AB5702576D}" destId="{7A5EC577-048C-4EB2-A94A-D3D7B08479FA}" srcOrd="0" destOrd="0" presId="urn:microsoft.com/office/officeart/2005/8/layout/lProcess2"/>
    <dgm:cxn modelId="{FDCC30EB-463F-4409-8231-30163BE669A3}" srcId="{6E884C83-1858-4FC2-8231-B854A1964A4E}" destId="{FA377E0A-F4C3-464F-98CA-7D9A82F28CF5}" srcOrd="0" destOrd="0" parTransId="{5569DFBA-697B-445D-867B-4058D9CF2B37}" sibTransId="{8CAEB400-A6E6-4F6E-9B4E-50230B55645D}"/>
    <dgm:cxn modelId="{2BDFFB4F-6068-4447-B40F-3A6D0BBCC3FB}" srcId="{785155B8-D0FD-4DA3-8363-97CAE471B88D}" destId="{6E884C83-1858-4FC2-8231-B854A1964A4E}" srcOrd="1" destOrd="0" parTransId="{7C232628-417C-4703-9D14-9A72380AECA4}" sibTransId="{2C59422C-0803-4590-AE54-8AC1F110A872}"/>
    <dgm:cxn modelId="{E0D29EDF-50D2-4631-BA1C-44AD81B1C398}" srcId="{4D1E0258-AF3E-421F-AFF8-19777826D3DC}" destId="{27B7E067-9E34-4D73-A2E9-2550BE79F2AF}" srcOrd="1" destOrd="0" parTransId="{FF7109EB-06E2-4F19-9EEF-A4C42A753723}" sibTransId="{664D1254-47CE-465D-949B-9751D20AA45B}"/>
    <dgm:cxn modelId="{A94BAF69-2004-4A86-BC1F-DA6FB72371C4}" srcId="{EAE976E4-77DB-4492-AFF6-81C04008B0DB}" destId="{AC62A05A-032D-4C55-BE5C-7DDA049143CE}" srcOrd="0" destOrd="0" parTransId="{D033F5B1-4BC7-4F10-AA99-7C5F845CA289}" sibTransId="{5C98637B-BEC2-4E9F-BEE5-A59C013BD63D}"/>
    <dgm:cxn modelId="{EAF01EA1-BD7B-4081-AD92-94851165B76B}" type="presOf" srcId="{27B7E067-9E34-4D73-A2E9-2550BE79F2AF}" destId="{02CC3CB1-C11A-4F35-BC97-08BCDB39B59A}" srcOrd="0" destOrd="0" presId="urn:microsoft.com/office/officeart/2005/8/layout/lProcess2"/>
    <dgm:cxn modelId="{BC57752D-2D0B-4EA9-8574-91A1D4F4B519}" type="presOf" srcId="{C5F1CD46-A954-4374-8BD2-A9362E3A6497}" destId="{5D2660E2-9274-44AF-9BD8-E8FF541220A0}" srcOrd="0" destOrd="0" presId="urn:microsoft.com/office/officeart/2005/8/layout/lProcess2"/>
    <dgm:cxn modelId="{191C6BA8-A4F3-480B-90D2-24D47CD53C88}" type="presOf" srcId="{EAE976E4-77DB-4492-AFF6-81C04008B0DB}" destId="{EEB3F353-60A0-4538-94FA-2C8C8CD819B3}" srcOrd="0" destOrd="0" presId="urn:microsoft.com/office/officeart/2005/8/layout/lProcess2"/>
    <dgm:cxn modelId="{8078CB55-A40E-4D22-9A62-E4191817E519}" type="presOf" srcId="{6E884C83-1858-4FC2-8231-B854A1964A4E}" destId="{47E9023E-F505-4A73-AB51-2C3EDD56BD90}" srcOrd="1" destOrd="0" presId="urn:microsoft.com/office/officeart/2005/8/layout/lProcess2"/>
    <dgm:cxn modelId="{7E7E7223-E7F4-402B-A3B5-B57171158570}" srcId="{785155B8-D0FD-4DA3-8363-97CAE471B88D}" destId="{EAE976E4-77DB-4492-AFF6-81C04008B0DB}" srcOrd="2" destOrd="0" parTransId="{F46C43A3-7E24-466E-A353-9751948238B0}" sibTransId="{0DC4B916-5949-408E-8B5D-BD23877F6D4A}"/>
    <dgm:cxn modelId="{B260A3BE-4CAD-4B4B-BE3F-8D2DA0070A6B}" type="presOf" srcId="{785155B8-D0FD-4DA3-8363-97CAE471B88D}" destId="{134055ED-08BE-4AA3-B13F-3BE0CF84A7AE}" srcOrd="0" destOrd="0" presId="urn:microsoft.com/office/officeart/2005/8/layout/lProcess2"/>
    <dgm:cxn modelId="{21C6C368-1EBE-4F6A-9677-D890DAAB0514}" srcId="{6E884C83-1858-4FC2-8231-B854A1964A4E}" destId="{7A8D4FF8-97E4-407F-B281-BDF2D4F38733}" srcOrd="2" destOrd="0" parTransId="{D51AA4CD-D124-4CE7-93B1-5ED3764278CA}" sibTransId="{B7701966-0D95-4318-A9EC-92120FE30F3C}"/>
    <dgm:cxn modelId="{CD61E691-D295-4275-ACDA-7AE505ED4057}" type="presOf" srcId="{EAE976E4-77DB-4492-AFF6-81C04008B0DB}" destId="{2C93960F-9235-4CE5-ACA1-7031E9659A52}" srcOrd="1" destOrd="0" presId="urn:microsoft.com/office/officeart/2005/8/layout/lProcess2"/>
    <dgm:cxn modelId="{21905E54-1073-43BF-BCF7-92B24930575F}" type="presParOf" srcId="{134055ED-08BE-4AA3-B13F-3BE0CF84A7AE}" destId="{683FEBCD-2904-49A6-8DA3-BB77CE6A29B0}" srcOrd="0" destOrd="0" presId="urn:microsoft.com/office/officeart/2005/8/layout/lProcess2"/>
    <dgm:cxn modelId="{0B30A99D-B8BA-4299-ABF6-D2720C19EAF3}" type="presParOf" srcId="{683FEBCD-2904-49A6-8DA3-BB77CE6A29B0}" destId="{F2C6F4FA-01E1-46EB-B302-42F6FB1FC45C}" srcOrd="0" destOrd="0" presId="urn:microsoft.com/office/officeart/2005/8/layout/lProcess2"/>
    <dgm:cxn modelId="{46AE002B-F013-440F-911A-0FAF992A6FD6}" type="presParOf" srcId="{683FEBCD-2904-49A6-8DA3-BB77CE6A29B0}" destId="{9E26E503-2EA4-4584-AC61-1902F00D1109}" srcOrd="1" destOrd="0" presId="urn:microsoft.com/office/officeart/2005/8/layout/lProcess2"/>
    <dgm:cxn modelId="{3CCB2FD7-EED2-4AE6-BD99-233B3570B9A8}" type="presParOf" srcId="{683FEBCD-2904-49A6-8DA3-BB77CE6A29B0}" destId="{85F5C614-C0E4-4BA9-8DDA-58A0033A6EB4}" srcOrd="2" destOrd="0" presId="urn:microsoft.com/office/officeart/2005/8/layout/lProcess2"/>
    <dgm:cxn modelId="{3720CA34-F85D-4254-ABB4-ADBE4681FBDF}" type="presParOf" srcId="{85F5C614-C0E4-4BA9-8DDA-58A0033A6EB4}" destId="{6FC2992D-2100-44BB-AE17-5816C7790AD1}" srcOrd="0" destOrd="0" presId="urn:microsoft.com/office/officeart/2005/8/layout/lProcess2"/>
    <dgm:cxn modelId="{DA433AFE-F495-49C6-8BFE-D8D6AFA5F98F}" type="presParOf" srcId="{6FC2992D-2100-44BB-AE17-5816C7790AD1}" destId="{330AA964-871C-428C-8F67-A9231C6FCAEB}" srcOrd="0" destOrd="0" presId="urn:microsoft.com/office/officeart/2005/8/layout/lProcess2"/>
    <dgm:cxn modelId="{680EFE5A-74AE-41B1-A683-DF35B5C9083E}" type="presParOf" srcId="{6FC2992D-2100-44BB-AE17-5816C7790AD1}" destId="{1FBEB82F-E495-4454-88AA-5134E086597B}" srcOrd="1" destOrd="0" presId="urn:microsoft.com/office/officeart/2005/8/layout/lProcess2"/>
    <dgm:cxn modelId="{9EA4A70E-8C66-44ED-A662-98810AF7AED8}" type="presParOf" srcId="{6FC2992D-2100-44BB-AE17-5816C7790AD1}" destId="{02CC3CB1-C11A-4F35-BC97-08BCDB39B59A}" srcOrd="2" destOrd="0" presId="urn:microsoft.com/office/officeart/2005/8/layout/lProcess2"/>
    <dgm:cxn modelId="{61FF90AC-381C-442A-9DFF-6D29F107C644}" type="presParOf" srcId="{6FC2992D-2100-44BB-AE17-5816C7790AD1}" destId="{C84A8E07-31CE-46C6-AC90-69D449B82048}" srcOrd="3" destOrd="0" presId="urn:microsoft.com/office/officeart/2005/8/layout/lProcess2"/>
    <dgm:cxn modelId="{70443275-E104-4E56-8C3F-23309D0DCD78}" type="presParOf" srcId="{6FC2992D-2100-44BB-AE17-5816C7790AD1}" destId="{532AFD0E-4FC0-4D52-81EE-CA486EAC18D8}" srcOrd="4" destOrd="0" presId="urn:microsoft.com/office/officeart/2005/8/layout/lProcess2"/>
    <dgm:cxn modelId="{E6D3AC56-6F88-47F2-9531-5FF3C8F40EB4}" type="presParOf" srcId="{134055ED-08BE-4AA3-B13F-3BE0CF84A7AE}" destId="{77C2A25F-EDDA-4C13-97A8-6EDA2317B8EB}" srcOrd="1" destOrd="0" presId="urn:microsoft.com/office/officeart/2005/8/layout/lProcess2"/>
    <dgm:cxn modelId="{FDE54D1A-C2B4-482F-A056-9985264F6CFF}" type="presParOf" srcId="{134055ED-08BE-4AA3-B13F-3BE0CF84A7AE}" destId="{938E3A88-3AB7-4C38-B483-4E7E4B17F642}" srcOrd="2" destOrd="0" presId="urn:microsoft.com/office/officeart/2005/8/layout/lProcess2"/>
    <dgm:cxn modelId="{26AA630A-1BBE-441C-8ACB-FDF26CE2015C}" type="presParOf" srcId="{938E3A88-3AB7-4C38-B483-4E7E4B17F642}" destId="{5549491A-9E46-410E-9776-ADC542790107}" srcOrd="0" destOrd="0" presId="urn:microsoft.com/office/officeart/2005/8/layout/lProcess2"/>
    <dgm:cxn modelId="{8B6144B9-7D91-4BFE-BB22-913557E9C86D}" type="presParOf" srcId="{938E3A88-3AB7-4C38-B483-4E7E4B17F642}" destId="{47E9023E-F505-4A73-AB51-2C3EDD56BD90}" srcOrd="1" destOrd="0" presId="urn:microsoft.com/office/officeart/2005/8/layout/lProcess2"/>
    <dgm:cxn modelId="{CD2A2264-F61A-4E67-B334-4D0D84E6872F}" type="presParOf" srcId="{938E3A88-3AB7-4C38-B483-4E7E4B17F642}" destId="{F0CD7C2D-1282-4951-A85B-94D51F55A552}" srcOrd="2" destOrd="0" presId="urn:microsoft.com/office/officeart/2005/8/layout/lProcess2"/>
    <dgm:cxn modelId="{D75037AC-1988-450A-8914-8AAB8604E4C2}" type="presParOf" srcId="{F0CD7C2D-1282-4951-A85B-94D51F55A552}" destId="{0C2079F4-E1D3-4FD0-B54C-FD8A88A8328C}" srcOrd="0" destOrd="0" presId="urn:microsoft.com/office/officeart/2005/8/layout/lProcess2"/>
    <dgm:cxn modelId="{A2D779BB-DF95-4096-B37A-E465C0F1E7BA}" type="presParOf" srcId="{0C2079F4-E1D3-4FD0-B54C-FD8A88A8328C}" destId="{DF2DF8A1-DC3E-4ECF-B872-D88C43E2585E}" srcOrd="0" destOrd="0" presId="urn:microsoft.com/office/officeart/2005/8/layout/lProcess2"/>
    <dgm:cxn modelId="{803EDC60-EFC9-43A9-9187-0860AFBC267A}" type="presParOf" srcId="{0C2079F4-E1D3-4FD0-B54C-FD8A88A8328C}" destId="{BFB30A17-6C6B-447E-830D-B721BC11ACEF}" srcOrd="1" destOrd="0" presId="urn:microsoft.com/office/officeart/2005/8/layout/lProcess2"/>
    <dgm:cxn modelId="{99E74388-5D5F-4335-B889-8539F9F9061A}" type="presParOf" srcId="{0C2079F4-E1D3-4FD0-B54C-FD8A88A8328C}" destId="{7A2DC332-F8BA-4D9C-91C3-71612D5DFA83}" srcOrd="2" destOrd="0" presId="urn:microsoft.com/office/officeart/2005/8/layout/lProcess2"/>
    <dgm:cxn modelId="{2FDBE33D-A7F6-4BC7-B4DC-A7FEF76C68B2}" type="presParOf" srcId="{0C2079F4-E1D3-4FD0-B54C-FD8A88A8328C}" destId="{4A273924-30FA-49C1-BE27-7BC782C3D6E1}" srcOrd="3" destOrd="0" presId="urn:microsoft.com/office/officeart/2005/8/layout/lProcess2"/>
    <dgm:cxn modelId="{FE673CDF-AA61-4733-8D2F-8EF320D3479F}" type="presParOf" srcId="{0C2079F4-E1D3-4FD0-B54C-FD8A88A8328C}" destId="{EC7F601B-6617-4A73-A5BA-B56A2A035654}" srcOrd="4" destOrd="0" presId="urn:microsoft.com/office/officeart/2005/8/layout/lProcess2"/>
    <dgm:cxn modelId="{6596DCC9-7A9D-4E5F-9661-F0874D5A7A28}" type="presParOf" srcId="{134055ED-08BE-4AA3-B13F-3BE0CF84A7AE}" destId="{72768F51-ABE5-4729-931F-7CF5CB0E8529}" srcOrd="3" destOrd="0" presId="urn:microsoft.com/office/officeart/2005/8/layout/lProcess2"/>
    <dgm:cxn modelId="{F86F4D31-F066-49B4-BAAA-6D724E32B6D1}" type="presParOf" srcId="{134055ED-08BE-4AA3-B13F-3BE0CF84A7AE}" destId="{A21AD273-A966-43DA-8177-355179C885BD}" srcOrd="4" destOrd="0" presId="urn:microsoft.com/office/officeart/2005/8/layout/lProcess2"/>
    <dgm:cxn modelId="{F745E542-75F9-491F-ACBD-37646F1760A2}" type="presParOf" srcId="{A21AD273-A966-43DA-8177-355179C885BD}" destId="{EEB3F353-60A0-4538-94FA-2C8C8CD819B3}" srcOrd="0" destOrd="0" presId="urn:microsoft.com/office/officeart/2005/8/layout/lProcess2"/>
    <dgm:cxn modelId="{DD259464-31E7-4713-A2ED-D3406A0646D9}" type="presParOf" srcId="{A21AD273-A966-43DA-8177-355179C885BD}" destId="{2C93960F-9235-4CE5-ACA1-7031E9659A52}" srcOrd="1" destOrd="0" presId="urn:microsoft.com/office/officeart/2005/8/layout/lProcess2"/>
    <dgm:cxn modelId="{81E82530-D57D-4B39-B510-E4C10E9C6D23}" type="presParOf" srcId="{A21AD273-A966-43DA-8177-355179C885BD}" destId="{6067F904-4C8B-4B06-B48B-AABE2B5437C8}" srcOrd="2" destOrd="0" presId="urn:microsoft.com/office/officeart/2005/8/layout/lProcess2"/>
    <dgm:cxn modelId="{2698274A-64A1-4C5C-A132-93B9C954C904}" type="presParOf" srcId="{6067F904-4C8B-4B06-B48B-AABE2B5437C8}" destId="{93021B43-D8D7-47AE-A0A2-29A6CA502751}" srcOrd="0" destOrd="0" presId="urn:microsoft.com/office/officeart/2005/8/layout/lProcess2"/>
    <dgm:cxn modelId="{F293BC9D-28AB-4713-94C2-2C79D103DF35}" type="presParOf" srcId="{93021B43-D8D7-47AE-A0A2-29A6CA502751}" destId="{1232D7D7-E12B-4957-B03A-6936ECB036F3}" srcOrd="0" destOrd="0" presId="urn:microsoft.com/office/officeart/2005/8/layout/lProcess2"/>
    <dgm:cxn modelId="{8D2E873B-4B05-4852-8FB4-92C0758B37E7}" type="presParOf" srcId="{93021B43-D8D7-47AE-A0A2-29A6CA502751}" destId="{C32A4175-6B18-45AE-BB74-BE5720FEC166}" srcOrd="1" destOrd="0" presId="urn:microsoft.com/office/officeart/2005/8/layout/lProcess2"/>
    <dgm:cxn modelId="{86ED5BA5-79C1-4545-8A1A-603D8EB63DBE}" type="presParOf" srcId="{93021B43-D8D7-47AE-A0A2-29A6CA502751}" destId="{7A5EC577-048C-4EB2-A94A-D3D7B08479FA}" srcOrd="2" destOrd="0" presId="urn:microsoft.com/office/officeart/2005/8/layout/lProcess2"/>
    <dgm:cxn modelId="{8D8516D1-85DA-4796-AD5A-2C45A60C42BE}" type="presParOf" srcId="{93021B43-D8D7-47AE-A0A2-29A6CA502751}" destId="{58F3D377-AA54-4398-91E1-C10ACCB7598C}" srcOrd="3" destOrd="0" presId="urn:microsoft.com/office/officeart/2005/8/layout/lProcess2"/>
    <dgm:cxn modelId="{1121D265-510D-4A7C-8DDF-2E7709EC7BE3}" type="presParOf" srcId="{93021B43-D8D7-47AE-A0A2-29A6CA502751}" destId="{5D2660E2-9274-44AF-9BD8-E8FF541220A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1C1F9-82DC-478B-BFFF-D87B6D8923D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F09933-C11F-424A-A377-0E38558E8AA4}">
      <dgm:prSet phldrT="[Texto]"/>
      <dgm:spPr/>
      <dgm:t>
        <a:bodyPr/>
        <a:lstStyle/>
        <a:p>
          <a:r>
            <a:rPr lang="pt-BR" b="1" dirty="0" smtClean="0">
              <a:latin typeface="+mn-lt"/>
            </a:rPr>
            <a:t>Instrumento de Avaliação Institucional Externa</a:t>
          </a:r>
          <a:endParaRPr lang="pt-BR" dirty="0"/>
        </a:p>
      </dgm:t>
    </dgm:pt>
    <dgm:pt modelId="{97D0AF84-E2C1-4991-AAC4-FABF1C556C7E}" type="parTrans" cxnId="{440F1FD8-F746-42B7-902E-AE6DCA15E34C}">
      <dgm:prSet/>
      <dgm:spPr/>
      <dgm:t>
        <a:bodyPr/>
        <a:lstStyle/>
        <a:p>
          <a:endParaRPr lang="pt-BR"/>
        </a:p>
      </dgm:t>
    </dgm:pt>
    <dgm:pt modelId="{429053BC-D20F-49A3-946F-1BBA08AB5DEF}" type="sibTrans" cxnId="{440F1FD8-F746-42B7-902E-AE6DCA15E34C}">
      <dgm:prSet/>
      <dgm:spPr/>
      <dgm:t>
        <a:bodyPr/>
        <a:lstStyle/>
        <a:p>
          <a:endParaRPr lang="pt-BR"/>
        </a:p>
      </dgm:t>
    </dgm:pt>
    <dgm:pt modelId="{FA10038A-2D02-4876-A3BD-2152E1CF2851}">
      <dgm:prSet phldrT="[Texto]"/>
      <dgm:spPr/>
      <dgm:t>
        <a:bodyPr/>
        <a:lstStyle/>
        <a:p>
          <a:r>
            <a:rPr lang="pt-BR" b="1" smtClean="0"/>
            <a:t>Instrumento Matricial</a:t>
          </a:r>
          <a:endParaRPr lang="pt-BR" dirty="0"/>
        </a:p>
      </dgm:t>
    </dgm:pt>
    <dgm:pt modelId="{386EAF33-222C-48EB-8CDC-A48BA340E50C}" type="parTrans" cxnId="{2111F30F-7CA0-4E23-B651-0299290C7260}">
      <dgm:prSet/>
      <dgm:spPr/>
      <dgm:t>
        <a:bodyPr/>
        <a:lstStyle/>
        <a:p>
          <a:endParaRPr lang="pt-BR"/>
        </a:p>
      </dgm:t>
    </dgm:pt>
    <dgm:pt modelId="{1DBED901-85DF-44B0-9307-30D77813A621}" type="sibTrans" cxnId="{2111F30F-7CA0-4E23-B651-0299290C7260}">
      <dgm:prSet/>
      <dgm:spPr/>
      <dgm:t>
        <a:bodyPr/>
        <a:lstStyle/>
        <a:p>
          <a:endParaRPr lang="pt-BR"/>
        </a:p>
      </dgm:t>
    </dgm:pt>
    <dgm:pt modelId="{F39693D3-D8E6-458F-AA45-E4E3856588A6}">
      <dgm:prSet phldrT="[Texto]"/>
      <dgm:spPr/>
      <dgm:t>
        <a:bodyPr/>
        <a:lstStyle/>
        <a:p>
          <a:r>
            <a:rPr lang="pt-BR" dirty="0" smtClean="0"/>
            <a:t>Subsidiará os atos de:</a:t>
          </a:r>
        </a:p>
        <a:p>
          <a:r>
            <a:rPr lang="pt-BR" dirty="0" smtClean="0"/>
            <a:t> Credenciamento de IES</a:t>
          </a:r>
          <a:endParaRPr lang="pt-BR" dirty="0"/>
        </a:p>
      </dgm:t>
    </dgm:pt>
    <dgm:pt modelId="{DE87E819-E2CD-4F09-973E-30BF6C05654E}" type="parTrans" cxnId="{27C1F6A9-C2AF-4A4D-8CCD-60FCAA827873}">
      <dgm:prSet/>
      <dgm:spPr/>
      <dgm:t>
        <a:bodyPr/>
        <a:lstStyle/>
        <a:p>
          <a:endParaRPr lang="pt-BR"/>
        </a:p>
      </dgm:t>
    </dgm:pt>
    <dgm:pt modelId="{915DC6D4-56A8-405F-88D7-E2FEBD48A776}" type="sibTrans" cxnId="{27C1F6A9-C2AF-4A4D-8CCD-60FCAA827873}">
      <dgm:prSet/>
      <dgm:spPr/>
      <dgm:t>
        <a:bodyPr/>
        <a:lstStyle/>
        <a:p>
          <a:endParaRPr lang="pt-BR"/>
        </a:p>
      </dgm:t>
    </dgm:pt>
    <dgm:pt modelId="{3C856CDE-80B1-49FF-B341-9E9DA2307C08}">
      <dgm:prSet phldrT="[Texto]"/>
      <dgm:spPr/>
      <dgm:t>
        <a:bodyPr/>
        <a:lstStyle/>
        <a:p>
          <a:r>
            <a:rPr lang="pt-BR" smtClean="0"/>
            <a:t>Recredenciamento de IES</a:t>
          </a:r>
          <a:endParaRPr lang="pt-BR" dirty="0"/>
        </a:p>
      </dgm:t>
    </dgm:pt>
    <dgm:pt modelId="{DA98ECC0-904C-4EE7-BB5E-4BED98C25BDE}" type="parTrans" cxnId="{B2FACFAD-6323-498C-97A7-9DE23EE4CE85}">
      <dgm:prSet/>
      <dgm:spPr/>
      <dgm:t>
        <a:bodyPr/>
        <a:lstStyle/>
        <a:p>
          <a:endParaRPr lang="pt-BR"/>
        </a:p>
      </dgm:t>
    </dgm:pt>
    <dgm:pt modelId="{4963EE5B-558E-4BEF-B932-9DE4A69CBE55}" type="sibTrans" cxnId="{B2FACFAD-6323-498C-97A7-9DE23EE4CE85}">
      <dgm:prSet/>
      <dgm:spPr/>
      <dgm:t>
        <a:bodyPr/>
        <a:lstStyle/>
        <a:p>
          <a:endParaRPr lang="pt-BR"/>
        </a:p>
      </dgm:t>
    </dgm:pt>
    <dgm:pt modelId="{F0C2A943-3752-4773-A136-A027166A0654}">
      <dgm:prSet phldrT="[Texto]"/>
      <dgm:spPr/>
      <dgm:t>
        <a:bodyPr/>
        <a:lstStyle/>
        <a:p>
          <a:r>
            <a:rPr lang="pt-BR" smtClean="0"/>
            <a:t>Transformação de Organização Acadêmica</a:t>
          </a:r>
          <a:endParaRPr lang="pt-BR" dirty="0"/>
        </a:p>
      </dgm:t>
    </dgm:pt>
    <dgm:pt modelId="{A40B9B7D-9670-4973-B84E-4AD427348F44}" type="parTrans" cxnId="{D4ED2BCD-F5EB-4EAC-8D01-535B3F9C361C}">
      <dgm:prSet/>
      <dgm:spPr/>
      <dgm:t>
        <a:bodyPr/>
        <a:lstStyle/>
        <a:p>
          <a:endParaRPr lang="pt-BR"/>
        </a:p>
      </dgm:t>
    </dgm:pt>
    <dgm:pt modelId="{126625F3-E042-4996-9CAD-15AA5A61DE81}" type="sibTrans" cxnId="{D4ED2BCD-F5EB-4EAC-8D01-535B3F9C361C}">
      <dgm:prSet/>
      <dgm:spPr/>
      <dgm:t>
        <a:bodyPr/>
        <a:lstStyle/>
        <a:p>
          <a:endParaRPr lang="pt-BR"/>
        </a:p>
      </dgm:t>
    </dgm:pt>
    <dgm:pt modelId="{819AE81A-482C-488D-BC5E-D494ECB3BCB2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dirty="0"/>
        </a:p>
      </dgm:t>
    </dgm:pt>
    <dgm:pt modelId="{1D9DC3A9-BA5C-4BDC-A055-F5E49BFE62D3}" type="parTrans" cxnId="{AF4E8E2C-DFE9-4EBA-B02D-9E23837F45E2}">
      <dgm:prSet/>
      <dgm:spPr/>
      <dgm:t>
        <a:bodyPr/>
        <a:lstStyle/>
        <a:p>
          <a:endParaRPr lang="pt-BR"/>
        </a:p>
      </dgm:t>
    </dgm:pt>
    <dgm:pt modelId="{0DC32BCA-08CA-4307-AC32-C8914A3329EB}" type="sibTrans" cxnId="{AF4E8E2C-DFE9-4EBA-B02D-9E23837F45E2}">
      <dgm:prSet/>
      <dgm:spPr/>
      <dgm:t>
        <a:bodyPr/>
        <a:lstStyle/>
        <a:p>
          <a:endParaRPr lang="pt-BR"/>
        </a:p>
      </dgm:t>
    </dgm:pt>
    <dgm:pt modelId="{DD21BF73-43EF-4839-B180-24A09E62B075}" type="pres">
      <dgm:prSet presAssocID="{15E1C1F9-82DC-478B-BFFF-D87B6D8923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51D1DA-78B3-48B2-8296-F1248DDB2350}" type="pres">
      <dgm:prSet presAssocID="{9BF09933-C11F-424A-A377-0E38558E8AA4}" presName="node" presStyleLbl="node1" presStyleIdx="0" presStyleCnt="6" custScaleX="1490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633CE2-D20E-4254-ADAA-AF447684119E}" type="pres">
      <dgm:prSet presAssocID="{429053BC-D20F-49A3-946F-1BBA08AB5DEF}" presName="sibTrans" presStyleCnt="0"/>
      <dgm:spPr/>
      <dgm:t>
        <a:bodyPr/>
        <a:lstStyle/>
        <a:p>
          <a:endParaRPr lang="pt-BR"/>
        </a:p>
      </dgm:t>
    </dgm:pt>
    <dgm:pt modelId="{9B6FCE1B-F4D3-4FB5-9B36-A4D6DA8E5F2D}" type="pres">
      <dgm:prSet presAssocID="{FA10038A-2D02-4876-A3BD-2152E1CF28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714C85-E9BB-44C7-B5DF-DF5CDAE2D239}" type="pres">
      <dgm:prSet presAssocID="{1DBED901-85DF-44B0-9307-30D77813A621}" presName="sibTrans" presStyleCnt="0"/>
      <dgm:spPr/>
      <dgm:t>
        <a:bodyPr/>
        <a:lstStyle/>
        <a:p>
          <a:endParaRPr lang="pt-BR"/>
        </a:p>
      </dgm:t>
    </dgm:pt>
    <dgm:pt modelId="{59EA4474-DA02-4753-B4D0-554DB5FEE2D9}" type="pres">
      <dgm:prSet presAssocID="{F39693D3-D8E6-458F-AA45-E4E3856588A6}" presName="node" presStyleLbl="node1" presStyleIdx="2" presStyleCnt="6" custScaleX="119440" custScaleY="961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7EB154-9120-4561-A4FD-E3B1BEED25FA}" type="pres">
      <dgm:prSet presAssocID="{915DC6D4-56A8-405F-88D7-E2FEBD48A776}" presName="sibTrans" presStyleCnt="0"/>
      <dgm:spPr/>
      <dgm:t>
        <a:bodyPr/>
        <a:lstStyle/>
        <a:p>
          <a:endParaRPr lang="pt-BR"/>
        </a:p>
      </dgm:t>
    </dgm:pt>
    <dgm:pt modelId="{661A5633-A765-4321-A659-0B2D9ED48E3B}" type="pres">
      <dgm:prSet presAssocID="{3C856CDE-80B1-49FF-B341-9E9DA2307C08}" presName="node" presStyleLbl="node1" presStyleIdx="3" presStyleCnt="6" custScaleX="1328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576090-E2E5-404E-8249-4900D16DB8C2}" type="pres">
      <dgm:prSet presAssocID="{4963EE5B-558E-4BEF-B932-9DE4A69CBE55}" presName="sibTrans" presStyleCnt="0"/>
      <dgm:spPr/>
      <dgm:t>
        <a:bodyPr/>
        <a:lstStyle/>
        <a:p>
          <a:endParaRPr lang="pt-BR"/>
        </a:p>
      </dgm:t>
    </dgm:pt>
    <dgm:pt modelId="{1033DB19-8577-4A93-84C0-C7D26A663C9D}" type="pres">
      <dgm:prSet presAssocID="{F0C2A943-3752-4773-A136-A027166A0654}" presName="node" presStyleLbl="node1" presStyleIdx="4" presStyleCnt="6" custScaleX="148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A2CC9E-0D0E-49B6-9B05-95F91A82CADB}" type="pres">
      <dgm:prSet presAssocID="{126625F3-E042-4996-9CAD-15AA5A61DE81}" presName="sibTrans" presStyleCnt="0"/>
      <dgm:spPr/>
      <dgm:t>
        <a:bodyPr/>
        <a:lstStyle/>
        <a:p>
          <a:endParaRPr lang="pt-BR"/>
        </a:p>
      </dgm:t>
    </dgm:pt>
    <dgm:pt modelId="{EB1CCA19-562D-4C2D-8B2C-E9C32C6D2436}" type="pres">
      <dgm:prSet presAssocID="{819AE81A-482C-488D-BC5E-D494ECB3BCB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4E8E2C-DFE9-4EBA-B02D-9E23837F45E2}" srcId="{15E1C1F9-82DC-478B-BFFF-D87B6D8923DC}" destId="{819AE81A-482C-488D-BC5E-D494ECB3BCB2}" srcOrd="5" destOrd="0" parTransId="{1D9DC3A9-BA5C-4BDC-A055-F5E49BFE62D3}" sibTransId="{0DC32BCA-08CA-4307-AC32-C8914A3329EB}"/>
    <dgm:cxn modelId="{3A5A4D5D-F941-4743-83F9-32E38639E621}" type="presOf" srcId="{F39693D3-D8E6-458F-AA45-E4E3856588A6}" destId="{59EA4474-DA02-4753-B4D0-554DB5FEE2D9}" srcOrd="0" destOrd="0" presId="urn:microsoft.com/office/officeart/2005/8/layout/default"/>
    <dgm:cxn modelId="{27C1F6A9-C2AF-4A4D-8CCD-60FCAA827873}" srcId="{15E1C1F9-82DC-478B-BFFF-D87B6D8923DC}" destId="{F39693D3-D8E6-458F-AA45-E4E3856588A6}" srcOrd="2" destOrd="0" parTransId="{DE87E819-E2CD-4F09-973E-30BF6C05654E}" sibTransId="{915DC6D4-56A8-405F-88D7-E2FEBD48A776}"/>
    <dgm:cxn modelId="{E39D53F7-96B5-4A5F-A58D-1BECA76C2986}" type="presOf" srcId="{15E1C1F9-82DC-478B-BFFF-D87B6D8923DC}" destId="{DD21BF73-43EF-4839-B180-24A09E62B075}" srcOrd="0" destOrd="0" presId="urn:microsoft.com/office/officeart/2005/8/layout/default"/>
    <dgm:cxn modelId="{440F1FD8-F746-42B7-902E-AE6DCA15E34C}" srcId="{15E1C1F9-82DC-478B-BFFF-D87B6D8923DC}" destId="{9BF09933-C11F-424A-A377-0E38558E8AA4}" srcOrd="0" destOrd="0" parTransId="{97D0AF84-E2C1-4991-AAC4-FABF1C556C7E}" sibTransId="{429053BC-D20F-49A3-946F-1BBA08AB5DEF}"/>
    <dgm:cxn modelId="{D4ED2BCD-F5EB-4EAC-8D01-535B3F9C361C}" srcId="{15E1C1F9-82DC-478B-BFFF-D87B6D8923DC}" destId="{F0C2A943-3752-4773-A136-A027166A0654}" srcOrd="4" destOrd="0" parTransId="{A40B9B7D-9670-4973-B84E-4AD427348F44}" sibTransId="{126625F3-E042-4996-9CAD-15AA5A61DE81}"/>
    <dgm:cxn modelId="{B6C6D1C3-CD07-41BF-85A2-3F07AAB62D54}" type="presOf" srcId="{FA10038A-2D02-4876-A3BD-2152E1CF2851}" destId="{9B6FCE1B-F4D3-4FB5-9B36-A4D6DA8E5F2D}" srcOrd="0" destOrd="0" presId="urn:microsoft.com/office/officeart/2005/8/layout/default"/>
    <dgm:cxn modelId="{2111F30F-7CA0-4E23-B651-0299290C7260}" srcId="{15E1C1F9-82DC-478B-BFFF-D87B6D8923DC}" destId="{FA10038A-2D02-4876-A3BD-2152E1CF2851}" srcOrd="1" destOrd="0" parTransId="{386EAF33-222C-48EB-8CDC-A48BA340E50C}" sibTransId="{1DBED901-85DF-44B0-9307-30D77813A621}"/>
    <dgm:cxn modelId="{B2FACFAD-6323-498C-97A7-9DE23EE4CE85}" srcId="{15E1C1F9-82DC-478B-BFFF-D87B6D8923DC}" destId="{3C856CDE-80B1-49FF-B341-9E9DA2307C08}" srcOrd="3" destOrd="0" parTransId="{DA98ECC0-904C-4EE7-BB5E-4BED98C25BDE}" sibTransId="{4963EE5B-558E-4BEF-B932-9DE4A69CBE55}"/>
    <dgm:cxn modelId="{D770A1A1-50B6-4D42-897F-E65EEB6E4377}" type="presOf" srcId="{819AE81A-482C-488D-BC5E-D494ECB3BCB2}" destId="{EB1CCA19-562D-4C2D-8B2C-E9C32C6D2436}" srcOrd="0" destOrd="0" presId="urn:microsoft.com/office/officeart/2005/8/layout/default"/>
    <dgm:cxn modelId="{7C240476-39D5-453C-AEAD-409A25437154}" type="presOf" srcId="{9BF09933-C11F-424A-A377-0E38558E8AA4}" destId="{CB51D1DA-78B3-48B2-8296-F1248DDB2350}" srcOrd="0" destOrd="0" presId="urn:microsoft.com/office/officeart/2005/8/layout/default"/>
    <dgm:cxn modelId="{5D848DEC-62D7-4018-B341-486861BF7AC6}" type="presOf" srcId="{F0C2A943-3752-4773-A136-A027166A0654}" destId="{1033DB19-8577-4A93-84C0-C7D26A663C9D}" srcOrd="0" destOrd="0" presId="urn:microsoft.com/office/officeart/2005/8/layout/default"/>
    <dgm:cxn modelId="{26AE2DA9-63F2-4048-A676-ABECB1C8EA93}" type="presOf" srcId="{3C856CDE-80B1-49FF-B341-9E9DA2307C08}" destId="{661A5633-A765-4321-A659-0B2D9ED48E3B}" srcOrd="0" destOrd="0" presId="urn:microsoft.com/office/officeart/2005/8/layout/default"/>
    <dgm:cxn modelId="{8D77CCE1-8BC0-42DE-BE95-94FE5EE24F9E}" type="presParOf" srcId="{DD21BF73-43EF-4839-B180-24A09E62B075}" destId="{CB51D1DA-78B3-48B2-8296-F1248DDB2350}" srcOrd="0" destOrd="0" presId="urn:microsoft.com/office/officeart/2005/8/layout/default"/>
    <dgm:cxn modelId="{C48B34C0-5F82-4345-9296-7C3FBADD14B3}" type="presParOf" srcId="{DD21BF73-43EF-4839-B180-24A09E62B075}" destId="{0F633CE2-D20E-4254-ADAA-AF447684119E}" srcOrd="1" destOrd="0" presId="urn:microsoft.com/office/officeart/2005/8/layout/default"/>
    <dgm:cxn modelId="{32790CB8-F972-4841-96EB-21CCB286B3D9}" type="presParOf" srcId="{DD21BF73-43EF-4839-B180-24A09E62B075}" destId="{9B6FCE1B-F4D3-4FB5-9B36-A4D6DA8E5F2D}" srcOrd="2" destOrd="0" presId="urn:microsoft.com/office/officeart/2005/8/layout/default"/>
    <dgm:cxn modelId="{A19B4003-8EC0-4138-B48F-9CB375729294}" type="presParOf" srcId="{DD21BF73-43EF-4839-B180-24A09E62B075}" destId="{67714C85-E9BB-44C7-B5DF-DF5CDAE2D239}" srcOrd="3" destOrd="0" presId="urn:microsoft.com/office/officeart/2005/8/layout/default"/>
    <dgm:cxn modelId="{4D3ED8C7-7C3B-4E3F-9262-4379E47F0C39}" type="presParOf" srcId="{DD21BF73-43EF-4839-B180-24A09E62B075}" destId="{59EA4474-DA02-4753-B4D0-554DB5FEE2D9}" srcOrd="4" destOrd="0" presId="urn:microsoft.com/office/officeart/2005/8/layout/default"/>
    <dgm:cxn modelId="{C54A8CC5-13E0-403E-BF5C-16778A5CA765}" type="presParOf" srcId="{DD21BF73-43EF-4839-B180-24A09E62B075}" destId="{6B7EB154-9120-4561-A4FD-E3B1BEED25FA}" srcOrd="5" destOrd="0" presId="urn:microsoft.com/office/officeart/2005/8/layout/default"/>
    <dgm:cxn modelId="{7D0DF423-8C31-41C0-8CF0-CB7A7D60F229}" type="presParOf" srcId="{DD21BF73-43EF-4839-B180-24A09E62B075}" destId="{661A5633-A765-4321-A659-0B2D9ED48E3B}" srcOrd="6" destOrd="0" presId="urn:microsoft.com/office/officeart/2005/8/layout/default"/>
    <dgm:cxn modelId="{79CE2645-C79E-410E-ABF5-2508DAFA92D7}" type="presParOf" srcId="{DD21BF73-43EF-4839-B180-24A09E62B075}" destId="{A0576090-E2E5-404E-8249-4900D16DB8C2}" srcOrd="7" destOrd="0" presId="urn:microsoft.com/office/officeart/2005/8/layout/default"/>
    <dgm:cxn modelId="{15EC7575-DFDC-4D6F-8977-FA4F5DD90B76}" type="presParOf" srcId="{DD21BF73-43EF-4839-B180-24A09E62B075}" destId="{1033DB19-8577-4A93-84C0-C7D26A663C9D}" srcOrd="8" destOrd="0" presId="urn:microsoft.com/office/officeart/2005/8/layout/default"/>
    <dgm:cxn modelId="{1B0AD1F2-74A4-4890-AD5C-77787A5CD31B}" type="presParOf" srcId="{DD21BF73-43EF-4839-B180-24A09E62B075}" destId="{3EA2CC9E-0D0E-49B6-9B05-95F91A82CADB}" srcOrd="9" destOrd="0" presId="urn:microsoft.com/office/officeart/2005/8/layout/default"/>
    <dgm:cxn modelId="{2DE6CEB7-A3C7-497D-9254-D248BCD8D686}" type="presParOf" srcId="{DD21BF73-43EF-4839-B180-24A09E62B075}" destId="{EB1CCA19-562D-4C2D-8B2C-E9C32C6D243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471D5E-108B-490F-BE7F-9A42182899CA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F47CC6-FA19-4E93-9E80-F54E1F8CC0E3}">
      <dgm:prSet phldrT="[Texto]"/>
      <dgm:spPr/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Dimensão 1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Organização Didático-Pedagógica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COMO ?</a:t>
          </a:r>
          <a:endParaRPr lang="pt-BR" b="1" dirty="0">
            <a:solidFill>
              <a:schemeClr val="tx2">
                <a:lumMod val="7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EBB89E-A278-4D13-8977-682C65AC5D12}" type="parTrans" cxnId="{B709A516-692A-44C2-A1E4-885600DD3DBC}">
      <dgm:prSet/>
      <dgm:spPr/>
      <dgm:t>
        <a:bodyPr/>
        <a:lstStyle/>
        <a:p>
          <a:endParaRPr lang="pt-BR"/>
        </a:p>
      </dgm:t>
    </dgm:pt>
    <dgm:pt modelId="{7C1F0C3F-4B20-40E6-9540-FF8598883FE6}" type="sibTrans" cxnId="{B709A516-692A-44C2-A1E4-885600DD3DBC}">
      <dgm:prSet/>
      <dgm:spPr/>
      <dgm:t>
        <a:bodyPr/>
        <a:lstStyle/>
        <a:p>
          <a:endParaRPr lang="pt-BR"/>
        </a:p>
      </dgm:t>
    </dgm:pt>
    <dgm:pt modelId="{226E8A25-CADE-4924-A20C-EA8A1F5D6E26}">
      <dgm:prSet phldrT="[Texto]"/>
      <dgm:spPr/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Dimensão 2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Corpo Docente e Tutorial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QUEM?</a:t>
          </a:r>
          <a:endParaRPr lang="pt-BR" b="1" dirty="0">
            <a:solidFill>
              <a:schemeClr val="tx2">
                <a:lumMod val="7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473E52-1DC3-40A9-9784-668230B26ACC}" type="parTrans" cxnId="{B7228ACF-F992-46F6-A5F7-6613235A206E}">
      <dgm:prSet/>
      <dgm:spPr/>
      <dgm:t>
        <a:bodyPr/>
        <a:lstStyle/>
        <a:p>
          <a:endParaRPr lang="pt-BR"/>
        </a:p>
      </dgm:t>
    </dgm:pt>
    <dgm:pt modelId="{8531EE2C-B075-4808-B7C8-3F29E56B9DB3}" type="sibTrans" cxnId="{B7228ACF-F992-46F6-A5F7-6613235A206E}">
      <dgm:prSet/>
      <dgm:spPr/>
      <dgm:t>
        <a:bodyPr/>
        <a:lstStyle/>
        <a:p>
          <a:endParaRPr lang="pt-BR"/>
        </a:p>
      </dgm:t>
    </dgm:pt>
    <dgm:pt modelId="{10706D54-5B48-4973-8195-A0453C9D0EF9}">
      <dgm:prSet phldrT="[Texto]"/>
      <dgm:spPr/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Dimensão 3 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Infraestrutura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ONDE?</a:t>
          </a:r>
          <a:endParaRPr lang="pt-BR" b="1" dirty="0">
            <a:solidFill>
              <a:schemeClr val="tx2">
                <a:lumMod val="7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E1210A-DA8B-487F-A292-FD23D76C8203}" type="parTrans" cxnId="{37C765E7-AE01-4140-994D-E4BEAE3891C6}">
      <dgm:prSet/>
      <dgm:spPr/>
      <dgm:t>
        <a:bodyPr/>
        <a:lstStyle/>
        <a:p>
          <a:endParaRPr lang="pt-BR"/>
        </a:p>
      </dgm:t>
    </dgm:pt>
    <dgm:pt modelId="{94303965-0EEF-443B-8D86-7865F384066E}" type="sibTrans" cxnId="{37C765E7-AE01-4140-994D-E4BEAE3891C6}">
      <dgm:prSet/>
      <dgm:spPr/>
      <dgm:t>
        <a:bodyPr/>
        <a:lstStyle/>
        <a:p>
          <a:endParaRPr lang="pt-BR"/>
        </a:p>
      </dgm:t>
    </dgm:pt>
    <dgm:pt modelId="{E8CD5A78-483A-4485-BDBA-D06C240BF0AB}" type="pres">
      <dgm:prSet presAssocID="{13471D5E-108B-490F-BE7F-9A42182899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A9CE3-2CC6-4471-B895-6FB97B4CE6D9}" type="pres">
      <dgm:prSet presAssocID="{C4F47CC6-FA19-4E93-9E80-F54E1F8CC0E3}" presName="composite" presStyleCnt="0"/>
      <dgm:spPr/>
      <dgm:t>
        <a:bodyPr/>
        <a:lstStyle/>
        <a:p>
          <a:endParaRPr lang="pt-BR"/>
        </a:p>
      </dgm:t>
    </dgm:pt>
    <dgm:pt modelId="{A4125B29-83BB-4321-BC5D-B88F0E4D3528}" type="pres">
      <dgm:prSet presAssocID="{C4F47CC6-FA19-4E93-9E80-F54E1F8CC0E3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14AF1C-C8F8-4A38-9248-FAE4F263C209}" type="pres">
      <dgm:prSet presAssocID="{C4F47CC6-FA19-4E93-9E80-F54E1F8CC0E3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D42FFF6-500C-4998-BB0B-DFC19CFE4C10}" type="pres">
      <dgm:prSet presAssocID="{7C1F0C3F-4B20-40E6-9540-FF8598883FE6}" presName="sibTrans" presStyleCnt="0"/>
      <dgm:spPr/>
      <dgm:t>
        <a:bodyPr/>
        <a:lstStyle/>
        <a:p>
          <a:endParaRPr lang="pt-BR"/>
        </a:p>
      </dgm:t>
    </dgm:pt>
    <dgm:pt modelId="{D4BAF93C-B5CA-4569-ABD7-9EF41DCDE54B}" type="pres">
      <dgm:prSet presAssocID="{226E8A25-CADE-4924-A20C-EA8A1F5D6E26}" presName="composite" presStyleCnt="0"/>
      <dgm:spPr/>
      <dgm:t>
        <a:bodyPr/>
        <a:lstStyle/>
        <a:p>
          <a:endParaRPr lang="pt-BR"/>
        </a:p>
      </dgm:t>
    </dgm:pt>
    <dgm:pt modelId="{51C64D73-DF08-4523-9EF2-0EC3F79F523C}" type="pres">
      <dgm:prSet presAssocID="{226E8A25-CADE-4924-A20C-EA8A1F5D6E26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6BF63B-AAC6-4926-9B97-E0415A8B626F}" type="pres">
      <dgm:prSet presAssocID="{226E8A25-CADE-4924-A20C-EA8A1F5D6E26}" presName="rect2" presStyleLbl="fgImgPlace1" presStyleIdx="1" presStyleCnt="3" custScaleX="126479" custScaleY="8000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EC29FDD-8F41-436A-B7A8-FAB309D45943}" type="pres">
      <dgm:prSet presAssocID="{8531EE2C-B075-4808-B7C8-3F29E56B9DB3}" presName="sibTrans" presStyleCnt="0"/>
      <dgm:spPr/>
      <dgm:t>
        <a:bodyPr/>
        <a:lstStyle/>
        <a:p>
          <a:endParaRPr lang="pt-BR"/>
        </a:p>
      </dgm:t>
    </dgm:pt>
    <dgm:pt modelId="{031B6B11-7FFC-457B-AB6F-465B283E5214}" type="pres">
      <dgm:prSet presAssocID="{10706D54-5B48-4973-8195-A0453C9D0EF9}" presName="composite" presStyleCnt="0"/>
      <dgm:spPr/>
      <dgm:t>
        <a:bodyPr/>
        <a:lstStyle/>
        <a:p>
          <a:endParaRPr lang="pt-BR"/>
        </a:p>
      </dgm:t>
    </dgm:pt>
    <dgm:pt modelId="{E97C59E7-C057-45B5-9140-E19C84A70121}" type="pres">
      <dgm:prSet presAssocID="{10706D54-5B48-4973-8195-A0453C9D0EF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6F3E12-DA04-46EE-A02A-6AFBF5E72DC3}" type="pres">
      <dgm:prSet presAssocID="{10706D54-5B48-4973-8195-A0453C9D0EF9}" presName="rect2" presStyleLbl="fgImgPlace1" presStyleIdx="2" presStyleCnt="3" custScaleX="1225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37C765E7-AE01-4140-994D-E4BEAE3891C6}" srcId="{13471D5E-108B-490F-BE7F-9A42182899CA}" destId="{10706D54-5B48-4973-8195-A0453C9D0EF9}" srcOrd="2" destOrd="0" parTransId="{6CE1210A-DA8B-487F-A292-FD23D76C8203}" sibTransId="{94303965-0EEF-443B-8D86-7865F384066E}"/>
    <dgm:cxn modelId="{B709A516-692A-44C2-A1E4-885600DD3DBC}" srcId="{13471D5E-108B-490F-BE7F-9A42182899CA}" destId="{C4F47CC6-FA19-4E93-9E80-F54E1F8CC0E3}" srcOrd="0" destOrd="0" parTransId="{BCEBB89E-A278-4D13-8977-682C65AC5D12}" sibTransId="{7C1F0C3F-4B20-40E6-9540-FF8598883FE6}"/>
    <dgm:cxn modelId="{AD2ACEA4-9AAA-4EBB-89D4-5460AED383E6}" type="presOf" srcId="{C4F47CC6-FA19-4E93-9E80-F54E1F8CC0E3}" destId="{A4125B29-83BB-4321-BC5D-B88F0E4D3528}" srcOrd="0" destOrd="0" presId="urn:microsoft.com/office/officeart/2008/layout/PictureStrips"/>
    <dgm:cxn modelId="{FCF7B953-23B7-4466-BADF-534370C7DECA}" type="presOf" srcId="{10706D54-5B48-4973-8195-A0453C9D0EF9}" destId="{E97C59E7-C057-45B5-9140-E19C84A70121}" srcOrd="0" destOrd="0" presId="urn:microsoft.com/office/officeart/2008/layout/PictureStrips"/>
    <dgm:cxn modelId="{D1A96871-517C-4AB4-8AAA-20FA82692474}" type="presOf" srcId="{13471D5E-108B-490F-BE7F-9A42182899CA}" destId="{E8CD5A78-483A-4485-BDBA-D06C240BF0AB}" srcOrd="0" destOrd="0" presId="urn:microsoft.com/office/officeart/2008/layout/PictureStrips"/>
    <dgm:cxn modelId="{35FF7172-464F-4C63-8CCD-D95E96782073}" type="presOf" srcId="{226E8A25-CADE-4924-A20C-EA8A1F5D6E26}" destId="{51C64D73-DF08-4523-9EF2-0EC3F79F523C}" srcOrd="0" destOrd="0" presId="urn:microsoft.com/office/officeart/2008/layout/PictureStrips"/>
    <dgm:cxn modelId="{B7228ACF-F992-46F6-A5F7-6613235A206E}" srcId="{13471D5E-108B-490F-BE7F-9A42182899CA}" destId="{226E8A25-CADE-4924-A20C-EA8A1F5D6E26}" srcOrd="1" destOrd="0" parTransId="{D6473E52-1DC3-40A9-9784-668230B26ACC}" sibTransId="{8531EE2C-B075-4808-B7C8-3F29E56B9DB3}"/>
    <dgm:cxn modelId="{FBE6D7A7-AB65-49D7-9929-D92E48CC982C}" type="presParOf" srcId="{E8CD5A78-483A-4485-BDBA-D06C240BF0AB}" destId="{322A9CE3-2CC6-4471-B895-6FB97B4CE6D9}" srcOrd="0" destOrd="0" presId="urn:microsoft.com/office/officeart/2008/layout/PictureStrips"/>
    <dgm:cxn modelId="{7CA7E8AB-9902-4286-8849-BF802D16B9B9}" type="presParOf" srcId="{322A9CE3-2CC6-4471-B895-6FB97B4CE6D9}" destId="{A4125B29-83BB-4321-BC5D-B88F0E4D3528}" srcOrd="0" destOrd="0" presId="urn:microsoft.com/office/officeart/2008/layout/PictureStrips"/>
    <dgm:cxn modelId="{22B68C4E-AC1E-4CF9-8BB6-896634D368DF}" type="presParOf" srcId="{322A9CE3-2CC6-4471-B895-6FB97B4CE6D9}" destId="{3D14AF1C-C8F8-4A38-9248-FAE4F263C209}" srcOrd="1" destOrd="0" presId="urn:microsoft.com/office/officeart/2008/layout/PictureStrips"/>
    <dgm:cxn modelId="{C5325767-A771-4338-8A3C-F71D4402B036}" type="presParOf" srcId="{E8CD5A78-483A-4485-BDBA-D06C240BF0AB}" destId="{5D42FFF6-500C-4998-BB0B-DFC19CFE4C10}" srcOrd="1" destOrd="0" presId="urn:microsoft.com/office/officeart/2008/layout/PictureStrips"/>
    <dgm:cxn modelId="{51E3C700-1759-4767-B451-22B57DEE4A59}" type="presParOf" srcId="{E8CD5A78-483A-4485-BDBA-D06C240BF0AB}" destId="{D4BAF93C-B5CA-4569-ABD7-9EF41DCDE54B}" srcOrd="2" destOrd="0" presId="urn:microsoft.com/office/officeart/2008/layout/PictureStrips"/>
    <dgm:cxn modelId="{FC779B1A-C680-403A-8007-259319E2C8F2}" type="presParOf" srcId="{D4BAF93C-B5CA-4569-ABD7-9EF41DCDE54B}" destId="{51C64D73-DF08-4523-9EF2-0EC3F79F523C}" srcOrd="0" destOrd="0" presId="urn:microsoft.com/office/officeart/2008/layout/PictureStrips"/>
    <dgm:cxn modelId="{C482A18A-3445-4E94-A1F3-0A8A370ECC1F}" type="presParOf" srcId="{D4BAF93C-B5CA-4569-ABD7-9EF41DCDE54B}" destId="{9A6BF63B-AAC6-4926-9B97-E0415A8B626F}" srcOrd="1" destOrd="0" presId="urn:microsoft.com/office/officeart/2008/layout/PictureStrips"/>
    <dgm:cxn modelId="{29433ADC-49FF-4685-B790-BE65B6549374}" type="presParOf" srcId="{E8CD5A78-483A-4485-BDBA-D06C240BF0AB}" destId="{FEC29FDD-8F41-436A-B7A8-FAB309D45943}" srcOrd="3" destOrd="0" presId="urn:microsoft.com/office/officeart/2008/layout/PictureStrips"/>
    <dgm:cxn modelId="{02612064-5E01-4221-B9F5-C5ABB6853A68}" type="presParOf" srcId="{E8CD5A78-483A-4485-BDBA-D06C240BF0AB}" destId="{031B6B11-7FFC-457B-AB6F-465B283E5214}" srcOrd="4" destOrd="0" presId="urn:microsoft.com/office/officeart/2008/layout/PictureStrips"/>
    <dgm:cxn modelId="{8089EA33-1C1C-4035-845F-CF3626233F6B}" type="presParOf" srcId="{031B6B11-7FFC-457B-AB6F-465B283E5214}" destId="{E97C59E7-C057-45B5-9140-E19C84A70121}" srcOrd="0" destOrd="0" presId="urn:microsoft.com/office/officeart/2008/layout/PictureStrips"/>
    <dgm:cxn modelId="{0E5BCC26-4FB0-491A-995E-FC187EA00E73}" type="presParOf" srcId="{031B6B11-7FFC-457B-AB6F-465B283E5214}" destId="{546F3E12-DA04-46EE-A02A-6AFBF5E72D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A5AB04-56C1-4D25-880D-3E07529F8CB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790B81-119E-4B7D-9460-2967080EC4BB}">
      <dgm:prSet phldrT="[Texto]" custT="1"/>
      <dgm:spPr/>
      <dgm:t>
        <a:bodyPr/>
        <a:lstStyle/>
        <a:p>
          <a:r>
            <a:rPr lang="pt-BR" sz="2400" dirty="0" smtClean="0"/>
            <a:t>Coordenação de Avaliação</a:t>
          </a:r>
          <a:endParaRPr lang="pt-BR" sz="2400" dirty="0"/>
        </a:p>
      </dgm:t>
    </dgm:pt>
    <dgm:pt modelId="{D15C7E3F-D941-404B-8E90-BDD91172B5E1}" type="parTrans" cxnId="{C8E52621-330C-4FDB-836A-E30F249F059E}">
      <dgm:prSet/>
      <dgm:spPr/>
      <dgm:t>
        <a:bodyPr/>
        <a:lstStyle/>
        <a:p>
          <a:endParaRPr lang="pt-BR"/>
        </a:p>
      </dgm:t>
    </dgm:pt>
    <dgm:pt modelId="{8CA6FA10-856E-4689-ADF6-348824BE6C21}" type="sibTrans" cxnId="{C8E52621-330C-4FDB-836A-E30F249F059E}">
      <dgm:prSet/>
      <dgm:spPr/>
      <dgm:t>
        <a:bodyPr/>
        <a:lstStyle/>
        <a:p>
          <a:endParaRPr lang="pt-BR"/>
        </a:p>
      </dgm:t>
    </dgm:pt>
    <dgm:pt modelId="{2899A2AD-EC19-4958-9153-DE399CF3B012}" type="pres">
      <dgm:prSet presAssocID="{5CA5AB04-56C1-4D25-880D-3E07529F8CB6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7A9FD722-4915-4BA5-889D-0B082A9C9DC4}" type="pres">
      <dgm:prSet presAssocID="{30790B81-119E-4B7D-9460-2967080EC4BB}" presName="noChildren" presStyleCnt="0"/>
      <dgm:spPr/>
    </dgm:pt>
    <dgm:pt modelId="{1CF7FF80-9E9A-41F3-9F20-13BB90F41D25}" type="pres">
      <dgm:prSet presAssocID="{30790B81-119E-4B7D-9460-2967080EC4BB}" presName="gap" presStyleCnt="0"/>
      <dgm:spPr/>
    </dgm:pt>
    <dgm:pt modelId="{5394675B-E42C-4F38-9B27-DDCC7525C13B}" type="pres">
      <dgm:prSet presAssocID="{30790B81-119E-4B7D-9460-2967080EC4BB}" presName="medCircle2" presStyleLbl="vennNode1" presStyleIdx="0" presStyleCnt="1"/>
      <dgm:spPr/>
    </dgm:pt>
    <dgm:pt modelId="{F4CA4398-A377-4B05-8918-78753FDDB242}" type="pres">
      <dgm:prSet presAssocID="{30790B81-119E-4B7D-9460-2967080EC4BB}" presName="txLvlOnly1" presStyleLbl="revTx" presStyleIdx="0" presStyleCnt="1"/>
      <dgm:spPr/>
      <dgm:t>
        <a:bodyPr/>
        <a:lstStyle/>
        <a:p>
          <a:endParaRPr lang="pt-BR"/>
        </a:p>
      </dgm:t>
    </dgm:pt>
  </dgm:ptLst>
  <dgm:cxnLst>
    <dgm:cxn modelId="{5B725AE9-3178-4443-9010-FB360D38438E}" type="presOf" srcId="{5CA5AB04-56C1-4D25-880D-3E07529F8CB6}" destId="{2899A2AD-EC19-4958-9153-DE399CF3B012}" srcOrd="0" destOrd="0" presId="urn:microsoft.com/office/officeart/2008/layout/VerticalCircleList"/>
    <dgm:cxn modelId="{C8E52621-330C-4FDB-836A-E30F249F059E}" srcId="{5CA5AB04-56C1-4D25-880D-3E07529F8CB6}" destId="{30790B81-119E-4B7D-9460-2967080EC4BB}" srcOrd="0" destOrd="0" parTransId="{D15C7E3F-D941-404B-8E90-BDD91172B5E1}" sibTransId="{8CA6FA10-856E-4689-ADF6-348824BE6C21}"/>
    <dgm:cxn modelId="{DC1E8B63-22E5-4809-9727-017340D74A81}" type="presOf" srcId="{30790B81-119E-4B7D-9460-2967080EC4BB}" destId="{F4CA4398-A377-4B05-8918-78753FDDB242}" srcOrd="0" destOrd="0" presId="urn:microsoft.com/office/officeart/2008/layout/VerticalCircleList"/>
    <dgm:cxn modelId="{F2CC24E6-D9A3-4FE0-9088-BE966475DD62}" type="presParOf" srcId="{2899A2AD-EC19-4958-9153-DE399CF3B012}" destId="{7A9FD722-4915-4BA5-889D-0B082A9C9DC4}" srcOrd="0" destOrd="0" presId="urn:microsoft.com/office/officeart/2008/layout/VerticalCircleList"/>
    <dgm:cxn modelId="{D9D51117-0C38-46D2-8764-D05A144396E3}" type="presParOf" srcId="{7A9FD722-4915-4BA5-889D-0B082A9C9DC4}" destId="{1CF7FF80-9E9A-41F3-9F20-13BB90F41D25}" srcOrd="0" destOrd="0" presId="urn:microsoft.com/office/officeart/2008/layout/VerticalCircleList"/>
    <dgm:cxn modelId="{3205E03B-C726-4544-8A14-35C97AEEA925}" type="presParOf" srcId="{7A9FD722-4915-4BA5-889D-0B082A9C9DC4}" destId="{5394675B-E42C-4F38-9B27-DDCC7525C13B}" srcOrd="1" destOrd="0" presId="urn:microsoft.com/office/officeart/2008/layout/VerticalCircleList"/>
    <dgm:cxn modelId="{75178D6E-E308-4A7C-8096-3794928C93EE}" type="presParOf" srcId="{7A9FD722-4915-4BA5-889D-0B082A9C9DC4}" destId="{F4CA4398-A377-4B05-8918-78753FDDB24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39CA1-F2CF-4F1D-A11B-C8C5F0B343DA}">
      <dsp:nvSpPr>
        <dsp:cNvPr id="0" name=""/>
        <dsp:cNvSpPr/>
      </dsp:nvSpPr>
      <dsp:spPr>
        <a:xfrm>
          <a:off x="3706305" y="1180396"/>
          <a:ext cx="242201" cy="1061072"/>
        </a:xfrm>
        <a:custGeom>
          <a:avLst/>
          <a:gdLst/>
          <a:ahLst/>
          <a:cxnLst/>
          <a:rect l="0" t="0" r="0" b="0"/>
          <a:pathLst>
            <a:path>
              <a:moveTo>
                <a:pt x="242201" y="0"/>
              </a:moveTo>
              <a:lnTo>
                <a:pt x="242201" y="1061072"/>
              </a:lnTo>
              <a:lnTo>
                <a:pt x="0" y="10610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519B4-FDE3-4F11-AEFF-8890034A7A34}">
      <dsp:nvSpPr>
        <dsp:cNvPr id="0" name=""/>
        <dsp:cNvSpPr/>
      </dsp:nvSpPr>
      <dsp:spPr>
        <a:xfrm>
          <a:off x="5816917" y="4455880"/>
          <a:ext cx="346001" cy="106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072"/>
              </a:lnTo>
              <a:lnTo>
                <a:pt x="346001" y="10610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A6F1E-DDA1-4A77-8BE9-CEEE597BE389}">
      <dsp:nvSpPr>
        <dsp:cNvPr id="0" name=""/>
        <dsp:cNvSpPr/>
      </dsp:nvSpPr>
      <dsp:spPr>
        <a:xfrm>
          <a:off x="3948507" y="1180396"/>
          <a:ext cx="2791081" cy="2122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943"/>
              </a:lnTo>
              <a:lnTo>
                <a:pt x="2791081" y="1879943"/>
              </a:lnTo>
              <a:lnTo>
                <a:pt x="2791081" y="21221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F4E60-64DA-4DAB-AD8B-AFFFD2D1D360}">
      <dsp:nvSpPr>
        <dsp:cNvPr id="0" name=""/>
        <dsp:cNvSpPr/>
      </dsp:nvSpPr>
      <dsp:spPr>
        <a:xfrm>
          <a:off x="3025835" y="4455880"/>
          <a:ext cx="346001" cy="106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072"/>
              </a:lnTo>
              <a:lnTo>
                <a:pt x="346001" y="10610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AFBE4-A9EA-4ABC-B720-E991A789EEDD}">
      <dsp:nvSpPr>
        <dsp:cNvPr id="0" name=""/>
        <dsp:cNvSpPr/>
      </dsp:nvSpPr>
      <dsp:spPr>
        <a:xfrm>
          <a:off x="3902787" y="1180396"/>
          <a:ext cx="91440" cy="2122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21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6C78C-228E-4152-BC9A-16E4BDB53273}">
      <dsp:nvSpPr>
        <dsp:cNvPr id="0" name=""/>
        <dsp:cNvSpPr/>
      </dsp:nvSpPr>
      <dsp:spPr>
        <a:xfrm>
          <a:off x="234753" y="4455880"/>
          <a:ext cx="346001" cy="106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072"/>
              </a:lnTo>
              <a:lnTo>
                <a:pt x="346001" y="106107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2337C-71E5-4B69-B56C-C2335E88AE74}">
      <dsp:nvSpPr>
        <dsp:cNvPr id="0" name=""/>
        <dsp:cNvSpPr/>
      </dsp:nvSpPr>
      <dsp:spPr>
        <a:xfrm>
          <a:off x="1157425" y="1180396"/>
          <a:ext cx="2791081" cy="2122144"/>
        </a:xfrm>
        <a:custGeom>
          <a:avLst/>
          <a:gdLst/>
          <a:ahLst/>
          <a:cxnLst/>
          <a:rect l="0" t="0" r="0" b="0"/>
          <a:pathLst>
            <a:path>
              <a:moveTo>
                <a:pt x="2791081" y="0"/>
              </a:moveTo>
              <a:lnTo>
                <a:pt x="2791081" y="1879943"/>
              </a:lnTo>
              <a:lnTo>
                <a:pt x="0" y="1879943"/>
              </a:lnTo>
              <a:lnTo>
                <a:pt x="0" y="21221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A535D-BD2A-4F82-BC00-E7294FBEACD9}">
      <dsp:nvSpPr>
        <dsp:cNvPr id="0" name=""/>
        <dsp:cNvSpPr/>
      </dsp:nvSpPr>
      <dsp:spPr>
        <a:xfrm>
          <a:off x="2795167" y="27056"/>
          <a:ext cx="2306679" cy="115333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DAES</a:t>
          </a:r>
          <a:endParaRPr lang="pt-BR" sz="2800" b="1" kern="1200" dirty="0"/>
        </a:p>
      </dsp:txBody>
      <dsp:txXfrm>
        <a:off x="2795167" y="27056"/>
        <a:ext cx="2306679" cy="1153339"/>
      </dsp:txXfrm>
    </dsp:sp>
    <dsp:sp modelId="{E50AFE8B-D141-4031-88AC-AD27DBA5D246}">
      <dsp:nvSpPr>
        <dsp:cNvPr id="0" name=""/>
        <dsp:cNvSpPr/>
      </dsp:nvSpPr>
      <dsp:spPr>
        <a:xfrm>
          <a:off x="4085" y="3302541"/>
          <a:ext cx="2306679" cy="115333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1" kern="1200" dirty="0" smtClean="0">
              <a:effectLst/>
            </a:rPr>
            <a:t>Coordenação-Geral de Avaliação in loco</a:t>
          </a:r>
          <a:endParaRPr lang="pt-BR" sz="1600" b="1" i="1" kern="1200" dirty="0">
            <a:effectLst/>
          </a:endParaRPr>
        </a:p>
      </dsp:txBody>
      <dsp:txXfrm>
        <a:off x="4085" y="3302541"/>
        <a:ext cx="2306679" cy="1153339"/>
      </dsp:txXfrm>
    </dsp:sp>
    <dsp:sp modelId="{6D32F3FE-7E45-4EEE-9069-BB19370E67F9}">
      <dsp:nvSpPr>
        <dsp:cNvPr id="0" name=""/>
        <dsp:cNvSpPr/>
      </dsp:nvSpPr>
      <dsp:spPr>
        <a:xfrm>
          <a:off x="580755" y="4940283"/>
          <a:ext cx="2306679" cy="115333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i="0" kern="1200" dirty="0" smtClean="0">
              <a:effectLst/>
            </a:rPr>
            <a:t>Operacionaliza a Avaliação </a:t>
          </a:r>
          <a:r>
            <a:rPr lang="pt-BR" sz="1100" b="1" i="1" kern="1200" dirty="0" smtClean="0">
              <a:effectLst/>
            </a:rPr>
            <a:t>in loco </a:t>
          </a:r>
          <a:r>
            <a:rPr lang="pt-BR" sz="1100" b="1" i="0" kern="1200" dirty="0" smtClean="0">
              <a:effectLst/>
            </a:rPr>
            <a:t>pelo SINAES, pelo Sistema ARCU-SUL e pelo Sistema de Avaliação de Escolas de Governo – SAEG</a:t>
          </a:r>
          <a:br>
            <a:rPr lang="pt-BR" sz="1100" b="1" i="0" kern="1200" dirty="0" smtClean="0">
              <a:effectLst/>
            </a:rPr>
          </a:br>
          <a:r>
            <a:rPr lang="pt-BR" sz="1100" b="1" i="0" kern="1200" dirty="0" smtClean="0">
              <a:effectLst/>
            </a:rPr>
            <a:t>Atua na Cooperação Técnica Internacional</a:t>
          </a:r>
          <a:endParaRPr lang="pt-BR" sz="1100" b="1" i="0" kern="1200" dirty="0">
            <a:effectLst/>
          </a:endParaRPr>
        </a:p>
      </dsp:txBody>
      <dsp:txXfrm>
        <a:off x="580755" y="4940283"/>
        <a:ext cx="2306679" cy="1153339"/>
      </dsp:txXfrm>
    </dsp:sp>
    <dsp:sp modelId="{FFEFAF62-E1D0-4EDC-83E9-3751252F19E8}">
      <dsp:nvSpPr>
        <dsp:cNvPr id="0" name=""/>
        <dsp:cNvSpPr/>
      </dsp:nvSpPr>
      <dsp:spPr>
        <a:xfrm>
          <a:off x="2795167" y="3302541"/>
          <a:ext cx="2306679" cy="115333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600" b="1" i="1" kern="1200" dirty="0" smtClean="0"/>
            <a:t>Coordenação-Geral do ENADE</a:t>
          </a:r>
        </a:p>
      </dsp:txBody>
      <dsp:txXfrm>
        <a:off x="2795167" y="3302541"/>
        <a:ext cx="2306679" cy="1153339"/>
      </dsp:txXfrm>
    </dsp:sp>
    <dsp:sp modelId="{EB693F43-A134-44AA-9F35-82F593778926}">
      <dsp:nvSpPr>
        <dsp:cNvPr id="0" name=""/>
        <dsp:cNvSpPr/>
      </dsp:nvSpPr>
      <dsp:spPr>
        <a:xfrm>
          <a:off x="3371837" y="4940283"/>
          <a:ext cx="2306679" cy="115333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100" b="1" kern="1200" dirty="0" smtClean="0"/>
            <a:t>Capacita e acompanha as CAA dos exames (Enade e Revalida), os elaboradores e revisores de itens</a:t>
          </a:r>
          <a:br>
            <a:rPr lang="pt-BR" altLang="pt-BR" sz="1100" b="1" kern="1200" dirty="0" smtClean="0"/>
          </a:br>
          <a:r>
            <a:rPr lang="pt-BR" altLang="pt-BR" sz="1100" b="1" kern="1200" dirty="0" smtClean="0"/>
            <a:t>Gerencia o BNI/ES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100" b="1" kern="1200" dirty="0" smtClean="0"/>
            <a:t>Responsável pelos instrumentos das provas do Enade e  do Revalida</a:t>
          </a:r>
        </a:p>
      </dsp:txBody>
      <dsp:txXfrm>
        <a:off x="3371837" y="4940283"/>
        <a:ext cx="2306679" cy="1153339"/>
      </dsp:txXfrm>
    </dsp:sp>
    <dsp:sp modelId="{ECB7215D-79BF-452E-896C-FE273D8383A2}">
      <dsp:nvSpPr>
        <dsp:cNvPr id="0" name=""/>
        <dsp:cNvSpPr/>
      </dsp:nvSpPr>
      <dsp:spPr>
        <a:xfrm>
          <a:off x="5586249" y="3302541"/>
          <a:ext cx="2306679" cy="115333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600" b="1" i="1" kern="1200" dirty="0" smtClean="0"/>
            <a:t>Coordenação-Geral de Controle de Qualidade da Educação Superior</a:t>
          </a:r>
        </a:p>
      </dsp:txBody>
      <dsp:txXfrm>
        <a:off x="5586249" y="3302541"/>
        <a:ext cx="2306679" cy="1153339"/>
      </dsp:txXfrm>
    </dsp:sp>
    <dsp:sp modelId="{C4943368-4EEB-45E3-A8E4-648DFF841606}">
      <dsp:nvSpPr>
        <dsp:cNvPr id="0" name=""/>
        <dsp:cNvSpPr/>
      </dsp:nvSpPr>
      <dsp:spPr>
        <a:xfrm>
          <a:off x="6162919" y="4940283"/>
          <a:ext cx="2306679" cy="115333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100" b="1" kern="1200" dirty="0" smtClean="0"/>
            <a:t>Realiza a gestão dos exames : Enade e Revalida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Calcula e divulga os Indicadores de Qualidade da Educação Superior (Conceito Enade, IDD, CPC e IGC)</a:t>
          </a:r>
          <a:endParaRPr lang="pt-BR" altLang="pt-BR" sz="1100" b="1" kern="1200" dirty="0" smtClean="0"/>
        </a:p>
      </dsp:txBody>
      <dsp:txXfrm>
        <a:off x="6162919" y="4940283"/>
        <a:ext cx="2306679" cy="1153339"/>
      </dsp:txXfrm>
    </dsp:sp>
    <dsp:sp modelId="{D467B9E6-305F-41B3-B101-FC6B7477C4D9}">
      <dsp:nvSpPr>
        <dsp:cNvPr id="0" name=""/>
        <dsp:cNvSpPr/>
      </dsp:nvSpPr>
      <dsp:spPr>
        <a:xfrm>
          <a:off x="1399626" y="2012646"/>
          <a:ext cx="2306679" cy="45764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i="1" kern="1200" dirty="0" smtClean="0"/>
            <a:t>Assessoria do Gabinete</a:t>
          </a:r>
          <a:endParaRPr lang="pt-BR" sz="1600" i="1" kern="1200" dirty="0"/>
        </a:p>
      </dsp:txBody>
      <dsp:txXfrm>
        <a:off x="1399626" y="2012646"/>
        <a:ext cx="2306679" cy="4576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9ACA3-511F-453D-92C3-D7C51592D0E0}">
      <dsp:nvSpPr>
        <dsp:cNvPr id="0" name=""/>
        <dsp:cNvSpPr/>
      </dsp:nvSpPr>
      <dsp:spPr>
        <a:xfrm>
          <a:off x="167202" y="977292"/>
          <a:ext cx="637702" cy="637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0FA249-443F-491F-ABD1-39A499D87F27}">
      <dsp:nvSpPr>
        <dsp:cNvPr id="0" name=""/>
        <dsp:cNvSpPr/>
      </dsp:nvSpPr>
      <dsp:spPr>
        <a:xfrm>
          <a:off x="486054" y="977292"/>
          <a:ext cx="3402378" cy="637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Coordenação Pedagógica</a:t>
          </a:r>
          <a:endParaRPr lang="pt-BR" sz="2400" kern="1200" dirty="0"/>
        </a:p>
      </dsp:txBody>
      <dsp:txXfrm>
        <a:off x="486054" y="977292"/>
        <a:ext cx="3402378" cy="6377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675B-E42C-4F38-9B27-DDCC7525C13B}">
      <dsp:nvSpPr>
        <dsp:cNvPr id="0" name=""/>
        <dsp:cNvSpPr/>
      </dsp:nvSpPr>
      <dsp:spPr>
        <a:xfrm>
          <a:off x="167202" y="977292"/>
          <a:ext cx="637702" cy="637702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CA4398-A377-4B05-8918-78753FDDB242}">
      <dsp:nvSpPr>
        <dsp:cNvPr id="0" name=""/>
        <dsp:cNvSpPr/>
      </dsp:nvSpPr>
      <dsp:spPr>
        <a:xfrm>
          <a:off x="486054" y="977292"/>
          <a:ext cx="3402378" cy="637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Coordenação-Geral</a:t>
          </a:r>
          <a:endParaRPr lang="pt-BR" sz="2400" kern="1200" dirty="0"/>
        </a:p>
      </dsp:txBody>
      <dsp:txXfrm>
        <a:off x="486054" y="977292"/>
        <a:ext cx="3402378" cy="6377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FB058-934A-455C-9C23-B7F413EF202A}">
      <dsp:nvSpPr>
        <dsp:cNvPr id="0" name=""/>
        <dsp:cNvSpPr/>
      </dsp:nvSpPr>
      <dsp:spPr>
        <a:xfrm rot="3682706">
          <a:off x="2222003" y="3638717"/>
          <a:ext cx="95829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958290" y="228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83418-B7CC-4CA3-B9E0-8FB77407BF70}">
      <dsp:nvSpPr>
        <dsp:cNvPr id="0" name=""/>
        <dsp:cNvSpPr/>
      </dsp:nvSpPr>
      <dsp:spPr>
        <a:xfrm rot="1312415">
          <a:off x="2748729" y="2948140"/>
          <a:ext cx="684919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684919" y="228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EB5F1-5CEE-4835-B683-0DC06B9FBACF}">
      <dsp:nvSpPr>
        <dsp:cNvPr id="0" name=""/>
        <dsp:cNvSpPr/>
      </dsp:nvSpPr>
      <dsp:spPr>
        <a:xfrm rot="20287585">
          <a:off x="2748729" y="2159639"/>
          <a:ext cx="684919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684919" y="228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1FBB9-46A1-4CD5-A392-AF13911FECAD}">
      <dsp:nvSpPr>
        <dsp:cNvPr id="0" name=""/>
        <dsp:cNvSpPr/>
      </dsp:nvSpPr>
      <dsp:spPr>
        <a:xfrm rot="17917294">
          <a:off x="2222003" y="1469063"/>
          <a:ext cx="95829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958290" y="2280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3E678-789C-4E2C-B5B9-0B257BD3B3EA}">
      <dsp:nvSpPr>
        <dsp:cNvPr id="0" name=""/>
        <dsp:cNvSpPr/>
      </dsp:nvSpPr>
      <dsp:spPr>
        <a:xfrm>
          <a:off x="1160249" y="1627795"/>
          <a:ext cx="1897804" cy="18978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22D6C-563C-41A7-A780-0032AA5EE540}">
      <dsp:nvSpPr>
        <dsp:cNvPr id="0" name=""/>
        <dsp:cNvSpPr/>
      </dsp:nvSpPr>
      <dsp:spPr>
        <a:xfrm>
          <a:off x="2634055" y="2165"/>
          <a:ext cx="1138682" cy="11386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Meta 1</a:t>
          </a:r>
          <a:endParaRPr lang="pt-BR" sz="2700" kern="1200" dirty="0"/>
        </a:p>
      </dsp:txBody>
      <dsp:txXfrm>
        <a:off x="2800811" y="168921"/>
        <a:ext cx="805170" cy="805170"/>
      </dsp:txXfrm>
    </dsp:sp>
    <dsp:sp modelId="{E0DBE309-AC88-46F8-9DAB-85C1265BB1C1}">
      <dsp:nvSpPr>
        <dsp:cNvPr id="0" name=""/>
        <dsp:cNvSpPr/>
      </dsp:nvSpPr>
      <dsp:spPr>
        <a:xfrm>
          <a:off x="3886607" y="2165"/>
          <a:ext cx="1708024" cy="113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Avaliações realizadas</a:t>
          </a:r>
          <a:endParaRPr lang="pt-B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5.000 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accent3">
                  <a:lumMod val="75000"/>
                </a:schemeClr>
              </a:solidFill>
              <a:sym typeface="Wingdings"/>
            </a:rPr>
            <a:t></a:t>
          </a:r>
          <a:r>
            <a:rPr lang="pt-BR" sz="1500" kern="1200" dirty="0" smtClean="0">
              <a:sym typeface="Wingdings"/>
            </a:rPr>
            <a:t> </a:t>
          </a:r>
          <a:r>
            <a:rPr lang="pt-BR" sz="1500" kern="1200" dirty="0" smtClean="0"/>
            <a:t>90,4%</a:t>
          </a:r>
          <a:endParaRPr lang="pt-BR" sz="1500" kern="1200" dirty="0"/>
        </a:p>
      </dsp:txBody>
      <dsp:txXfrm>
        <a:off x="3886607" y="2165"/>
        <a:ext cx="1708024" cy="1138682"/>
      </dsp:txXfrm>
    </dsp:sp>
    <dsp:sp modelId="{04C9D7FD-0FE2-49C1-87B6-F9A2D78F3EC1}">
      <dsp:nvSpPr>
        <dsp:cNvPr id="0" name=""/>
        <dsp:cNvSpPr/>
      </dsp:nvSpPr>
      <dsp:spPr>
        <a:xfrm>
          <a:off x="3368007" y="1273405"/>
          <a:ext cx="1138682" cy="11386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Meta 2</a:t>
          </a:r>
          <a:endParaRPr lang="pt-BR" sz="2700" kern="1200" dirty="0"/>
        </a:p>
      </dsp:txBody>
      <dsp:txXfrm>
        <a:off x="3534763" y="1440161"/>
        <a:ext cx="805170" cy="805170"/>
      </dsp:txXfrm>
    </dsp:sp>
    <dsp:sp modelId="{1AA95ABD-1D41-41B5-8A24-079CBBD4CA99}">
      <dsp:nvSpPr>
        <dsp:cNvPr id="0" name=""/>
        <dsp:cNvSpPr/>
      </dsp:nvSpPr>
      <dsp:spPr>
        <a:xfrm>
          <a:off x="4620558" y="1273405"/>
          <a:ext cx="1708024" cy="113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Tempo médio dos processos no Inep</a:t>
          </a:r>
          <a:endParaRPr lang="pt-B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Reduzir em 39,3%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accent4">
                  <a:lumMod val="75000"/>
                </a:schemeClr>
              </a:solidFill>
              <a:sym typeface="Wingdings"/>
            </a:rPr>
            <a:t></a:t>
          </a:r>
          <a:r>
            <a:rPr lang="pt-BR" sz="1500" kern="1200" dirty="0" smtClean="0"/>
            <a:t>-19,9 dias</a:t>
          </a:r>
          <a:endParaRPr lang="pt-BR" sz="1500" kern="1200" dirty="0"/>
        </a:p>
      </dsp:txBody>
      <dsp:txXfrm>
        <a:off x="4620558" y="1273405"/>
        <a:ext cx="1708024" cy="1138682"/>
      </dsp:txXfrm>
    </dsp:sp>
    <dsp:sp modelId="{182A8231-6DF2-4BA8-9347-5E550DDC6D04}">
      <dsp:nvSpPr>
        <dsp:cNvPr id="0" name=""/>
        <dsp:cNvSpPr/>
      </dsp:nvSpPr>
      <dsp:spPr>
        <a:xfrm>
          <a:off x="3368007" y="2741307"/>
          <a:ext cx="1138682" cy="11386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Meta 3</a:t>
          </a:r>
          <a:endParaRPr lang="pt-BR" sz="2700" kern="1200" dirty="0"/>
        </a:p>
      </dsp:txBody>
      <dsp:txXfrm>
        <a:off x="3534763" y="2908063"/>
        <a:ext cx="805170" cy="805170"/>
      </dsp:txXfrm>
    </dsp:sp>
    <dsp:sp modelId="{E99D447C-6BFB-4CE1-AE66-A22A3D8FE355}">
      <dsp:nvSpPr>
        <dsp:cNvPr id="0" name=""/>
        <dsp:cNvSpPr/>
      </dsp:nvSpPr>
      <dsp:spPr>
        <a:xfrm>
          <a:off x="4620558" y="2741307"/>
          <a:ext cx="1708024" cy="113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Capacitações realizadas</a:t>
          </a:r>
          <a:endParaRPr lang="pt-B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17 salas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accent5">
                  <a:lumMod val="75000"/>
                </a:schemeClr>
              </a:solidFill>
              <a:sym typeface="Wingdings"/>
            </a:rPr>
            <a:t></a:t>
          </a:r>
          <a:r>
            <a:rPr lang="pt-BR" sz="1500" kern="1200" dirty="0" smtClean="0">
              <a:sym typeface="Wingdings"/>
            </a:rPr>
            <a:t> 64,7%</a:t>
          </a:r>
          <a:endParaRPr lang="pt-BR" sz="1500" kern="1200" dirty="0"/>
        </a:p>
      </dsp:txBody>
      <dsp:txXfrm>
        <a:off x="4620558" y="2741307"/>
        <a:ext cx="1708024" cy="1138682"/>
      </dsp:txXfrm>
    </dsp:sp>
    <dsp:sp modelId="{04D4AC06-C7ED-44B7-9A4C-F7DB55C2FE0C}">
      <dsp:nvSpPr>
        <dsp:cNvPr id="0" name=""/>
        <dsp:cNvSpPr/>
      </dsp:nvSpPr>
      <dsp:spPr>
        <a:xfrm>
          <a:off x="2634055" y="4012548"/>
          <a:ext cx="1138682" cy="11386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Meta 4</a:t>
          </a:r>
          <a:endParaRPr lang="pt-BR" sz="2700" kern="1200" dirty="0"/>
        </a:p>
      </dsp:txBody>
      <dsp:txXfrm>
        <a:off x="2800811" y="4179304"/>
        <a:ext cx="805170" cy="805170"/>
      </dsp:txXfrm>
    </dsp:sp>
    <dsp:sp modelId="{CAE6DCA0-C17D-463D-9123-76CB8CC04942}">
      <dsp:nvSpPr>
        <dsp:cNvPr id="0" name=""/>
        <dsp:cNvSpPr/>
      </dsp:nvSpPr>
      <dsp:spPr>
        <a:xfrm>
          <a:off x="3886607" y="4012548"/>
          <a:ext cx="1708024" cy="113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Demandas atendidas</a:t>
          </a:r>
          <a:endParaRPr lang="pt-B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100%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solidFill>
                <a:schemeClr val="accent6">
                  <a:lumMod val="75000"/>
                </a:schemeClr>
              </a:solidFill>
              <a:sym typeface="Wingdings"/>
            </a:rPr>
            <a:t></a:t>
          </a:r>
          <a:r>
            <a:rPr lang="pt-BR" sz="1500" kern="1200" dirty="0" smtClean="0">
              <a:sym typeface="Wingdings"/>
            </a:rPr>
            <a:t> </a:t>
          </a:r>
          <a:r>
            <a:rPr lang="pt-BR" sz="1500" kern="1200" dirty="0" smtClean="0"/>
            <a:t>99,5%</a:t>
          </a:r>
          <a:endParaRPr lang="pt-BR" sz="1500" kern="1200" dirty="0"/>
        </a:p>
      </dsp:txBody>
      <dsp:txXfrm>
        <a:off x="3886607" y="4012548"/>
        <a:ext cx="1708024" cy="11386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A6DCC-6833-4D11-A831-5855B7F99FF7}">
      <dsp:nvSpPr>
        <dsp:cNvPr id="0" name=""/>
        <dsp:cNvSpPr/>
      </dsp:nvSpPr>
      <dsp:spPr>
        <a:xfrm>
          <a:off x="-7308828" y="-1118118"/>
          <a:ext cx="8705528" cy="8705528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6A38D-14A2-45C8-814D-879313A277A7}">
      <dsp:nvSpPr>
        <dsp:cNvPr id="0" name=""/>
        <dsp:cNvSpPr/>
      </dsp:nvSpPr>
      <dsp:spPr>
        <a:xfrm>
          <a:off x="453820" y="294094"/>
          <a:ext cx="8388806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  <a:latin typeface="+mn-lt"/>
            </a:rPr>
            <a:t>Nova Estrutura para a Coordenação – Geral de Avaliação de Cursos de Graduação e Instituições de Ensino Superior</a:t>
          </a: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: Coordenação de Avaliação e </a:t>
          </a: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Coordenação Pedagógica;</a:t>
          </a:r>
          <a:endParaRPr lang="pt-BR" sz="1400" kern="1200" dirty="0">
            <a:solidFill>
              <a:schemeClr val="accent2">
                <a:lumMod val="50000"/>
              </a:schemeClr>
            </a:solidFill>
            <a:latin typeface="+mn-lt"/>
          </a:endParaRPr>
        </a:p>
      </dsp:txBody>
      <dsp:txXfrm>
        <a:off x="453820" y="294094"/>
        <a:ext cx="8388806" cy="587929"/>
      </dsp:txXfrm>
    </dsp:sp>
    <dsp:sp modelId="{6BD1D793-1EA5-46AA-8CBE-22620844BAF7}">
      <dsp:nvSpPr>
        <dsp:cNvPr id="0" name=""/>
        <dsp:cNvSpPr/>
      </dsp:nvSpPr>
      <dsp:spPr>
        <a:xfrm>
          <a:off x="86365" y="220602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89701-50BE-41EC-99AE-14A662CE78DE}">
      <dsp:nvSpPr>
        <dsp:cNvPr id="0" name=""/>
        <dsp:cNvSpPr/>
      </dsp:nvSpPr>
      <dsp:spPr>
        <a:xfrm>
          <a:off x="986243" y="1176505"/>
          <a:ext cx="7856383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Coordenação Pedagógica, responsável por todas as demandas pedagógicas: Instrumentos, </a:t>
          </a:r>
          <a:r>
            <a:rPr lang="pt-BR" sz="1400" b="1" kern="1200" dirty="0" err="1" smtClean="0">
              <a:solidFill>
                <a:schemeClr val="accent2">
                  <a:lumMod val="50000"/>
                </a:schemeClr>
              </a:solidFill>
              <a:latin typeface="+mn-lt"/>
            </a:rPr>
            <a:t>BASis</a:t>
          </a: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 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Capacitações;</a:t>
          </a:r>
          <a:endParaRPr lang="pt-BR" sz="1400" b="1" kern="1200" dirty="0">
            <a:solidFill>
              <a:schemeClr val="accent2">
                <a:lumMod val="50000"/>
              </a:schemeClr>
            </a:solidFill>
            <a:latin typeface="+mn-lt"/>
          </a:endParaRPr>
        </a:p>
      </dsp:txBody>
      <dsp:txXfrm>
        <a:off x="986243" y="1176505"/>
        <a:ext cx="7856383" cy="587929"/>
      </dsp:txXfrm>
    </dsp:sp>
    <dsp:sp modelId="{70948394-6EAA-4ACF-BF4C-20E912D281C6}">
      <dsp:nvSpPr>
        <dsp:cNvPr id="0" name=""/>
        <dsp:cNvSpPr/>
      </dsp:nvSpPr>
      <dsp:spPr>
        <a:xfrm>
          <a:off x="618787" y="1103014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FCB57-578F-456A-9008-6E43CD130925}">
      <dsp:nvSpPr>
        <dsp:cNvPr id="0" name=""/>
        <dsp:cNvSpPr/>
      </dsp:nvSpPr>
      <dsp:spPr>
        <a:xfrm>
          <a:off x="1278008" y="2058269"/>
          <a:ext cx="7564618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Coordenação de Avaliação, responsável pela análise e acompanhamento do Fluxo Avaliativo;</a:t>
          </a:r>
          <a:endParaRPr lang="pt-BR" sz="1400" b="1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>
        <a:off x="1278008" y="2058269"/>
        <a:ext cx="7564618" cy="587929"/>
      </dsp:txXfrm>
    </dsp:sp>
    <dsp:sp modelId="{FF4C7514-1CC0-417D-977A-E838B5DFCD69}">
      <dsp:nvSpPr>
        <dsp:cNvPr id="0" name=""/>
        <dsp:cNvSpPr/>
      </dsp:nvSpPr>
      <dsp:spPr>
        <a:xfrm>
          <a:off x="910552" y="1984778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4CC40-A77A-443A-87FA-5B23A0285AD2}">
      <dsp:nvSpPr>
        <dsp:cNvPr id="0" name=""/>
        <dsp:cNvSpPr/>
      </dsp:nvSpPr>
      <dsp:spPr>
        <a:xfrm>
          <a:off x="1371166" y="2940681"/>
          <a:ext cx="7471460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Formação Continuada de Servidores e Colaboradores; </a:t>
          </a:r>
          <a:endParaRPr lang="pt-BR" sz="1400" b="1" kern="1200" dirty="0">
            <a:solidFill>
              <a:schemeClr val="accent2">
                <a:lumMod val="50000"/>
              </a:schemeClr>
            </a:solidFill>
            <a:latin typeface="+mn-lt"/>
          </a:endParaRPr>
        </a:p>
      </dsp:txBody>
      <dsp:txXfrm>
        <a:off x="1371166" y="2940681"/>
        <a:ext cx="7471460" cy="587929"/>
      </dsp:txXfrm>
    </dsp:sp>
    <dsp:sp modelId="{9943C5FF-2EAA-4F74-8889-A73324E14FDE}">
      <dsp:nvSpPr>
        <dsp:cNvPr id="0" name=""/>
        <dsp:cNvSpPr/>
      </dsp:nvSpPr>
      <dsp:spPr>
        <a:xfrm>
          <a:off x="1003710" y="2867190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A1AEC-FD23-4845-A9EF-CCECCC725FA7}">
      <dsp:nvSpPr>
        <dsp:cNvPr id="0" name=""/>
        <dsp:cNvSpPr/>
      </dsp:nvSpPr>
      <dsp:spPr>
        <a:xfrm>
          <a:off x="1278008" y="3823092"/>
          <a:ext cx="7564618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Revisão do Módulo de designação da Fase Inep/Avaliação e construção do novo módulo do </a:t>
          </a:r>
          <a:r>
            <a:rPr lang="pt-BR" sz="1400" b="1" kern="1200" dirty="0" err="1" smtClean="0">
              <a:solidFill>
                <a:srgbClr val="002060"/>
              </a:solidFill>
              <a:latin typeface="+mn-lt"/>
            </a:rPr>
            <a:t>BASis</a:t>
          </a: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;</a:t>
          </a:r>
          <a:endParaRPr lang="pt-BR" sz="1400" b="1" kern="1200" dirty="0">
            <a:solidFill>
              <a:srgbClr val="002060"/>
            </a:solidFill>
            <a:latin typeface="+mn-lt"/>
          </a:endParaRPr>
        </a:p>
      </dsp:txBody>
      <dsp:txXfrm>
        <a:off x="1278008" y="3823092"/>
        <a:ext cx="7564618" cy="587929"/>
      </dsp:txXfrm>
    </dsp:sp>
    <dsp:sp modelId="{AC06B9A8-77F8-4ABD-8438-8D0BDEBE98D6}">
      <dsp:nvSpPr>
        <dsp:cNvPr id="0" name=""/>
        <dsp:cNvSpPr/>
      </dsp:nvSpPr>
      <dsp:spPr>
        <a:xfrm>
          <a:off x="910552" y="3749601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942AD-2CFD-462E-9694-1C1B8271D7B0}">
      <dsp:nvSpPr>
        <dsp:cNvPr id="0" name=""/>
        <dsp:cNvSpPr/>
      </dsp:nvSpPr>
      <dsp:spPr>
        <a:xfrm>
          <a:off x="986243" y="4704857"/>
          <a:ext cx="7856383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solidFill>
                <a:schemeClr val="accent2">
                  <a:lumMod val="50000"/>
                </a:schemeClr>
              </a:solidFill>
            </a:rPr>
            <a:t>Suspensão do Instrumento de Avaliação de Cursos de Graduação de 2016, pela Portaria 1.053, de setembro de 2016;</a:t>
          </a:r>
          <a:endParaRPr lang="pt-BR" sz="1400" b="1" kern="1200" dirty="0">
            <a:solidFill>
              <a:srgbClr val="002060"/>
            </a:solidFill>
            <a:latin typeface="+mn-lt"/>
          </a:endParaRPr>
        </a:p>
      </dsp:txBody>
      <dsp:txXfrm>
        <a:off x="986243" y="4704857"/>
        <a:ext cx="7856383" cy="587929"/>
      </dsp:txXfrm>
    </dsp:sp>
    <dsp:sp modelId="{01130CC2-9C85-4878-8615-077B221435C4}">
      <dsp:nvSpPr>
        <dsp:cNvPr id="0" name=""/>
        <dsp:cNvSpPr/>
      </dsp:nvSpPr>
      <dsp:spPr>
        <a:xfrm>
          <a:off x="618787" y="4631366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C5E49-5A4A-4C96-ACF8-953370592FED}">
      <dsp:nvSpPr>
        <dsp:cNvPr id="0" name=""/>
        <dsp:cNvSpPr/>
      </dsp:nvSpPr>
      <dsp:spPr>
        <a:xfrm>
          <a:off x="453820" y="5587268"/>
          <a:ext cx="8388806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</a:rPr>
            <a:t>Análise de demandas recebidas por meios diversos, relatos de impugnações e discussões da CTAA geram material para a FORMAÇÃO CONTINUADA do </a:t>
          </a:r>
          <a:r>
            <a:rPr lang="pt-BR" sz="1400" b="1" kern="1200" dirty="0" err="1" smtClean="0">
              <a:solidFill>
                <a:schemeClr val="accent2">
                  <a:lumMod val="50000"/>
                </a:schemeClr>
              </a:solidFill>
            </a:rPr>
            <a:t>BASis</a:t>
          </a: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pt-BR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3820" y="5587268"/>
        <a:ext cx="8388806" cy="587929"/>
      </dsp:txXfrm>
    </dsp:sp>
    <dsp:sp modelId="{61CCC56D-C16C-4893-9D4E-91C85437CAD1}">
      <dsp:nvSpPr>
        <dsp:cNvPr id="0" name=""/>
        <dsp:cNvSpPr/>
      </dsp:nvSpPr>
      <dsp:spPr>
        <a:xfrm>
          <a:off x="86365" y="5513777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38D35-955B-4E33-8B78-1E04581CB041}">
      <dsp:nvSpPr>
        <dsp:cNvPr id="0" name=""/>
        <dsp:cNvSpPr/>
      </dsp:nvSpPr>
      <dsp:spPr>
        <a:xfrm>
          <a:off x="-7308828" y="-1118118"/>
          <a:ext cx="8705528" cy="8705528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C5C8-5D2D-4FA4-85FB-F8CE0C8BBA4B}">
      <dsp:nvSpPr>
        <dsp:cNvPr id="0" name=""/>
        <dsp:cNvSpPr/>
      </dsp:nvSpPr>
      <dsp:spPr>
        <a:xfrm>
          <a:off x="453820" y="294094"/>
          <a:ext cx="8483590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</a:rPr>
            <a:t>Capacitação presencial: 70 novos avaliadores com perfil para avaliação de cursos para o </a:t>
          </a:r>
          <a:r>
            <a:rPr lang="pt-BR" sz="1400" b="1" kern="1200" dirty="0" err="1" smtClean="0">
              <a:solidFill>
                <a:schemeClr val="accent2">
                  <a:lumMod val="50000"/>
                </a:schemeClr>
              </a:solidFill>
            </a:rPr>
            <a:t>BASis</a:t>
          </a: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pt-BR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3820" y="294094"/>
        <a:ext cx="8483590" cy="587929"/>
      </dsp:txXfrm>
    </dsp:sp>
    <dsp:sp modelId="{FD5B4B35-B1A6-4404-92CA-B40A68F116FC}">
      <dsp:nvSpPr>
        <dsp:cNvPr id="0" name=""/>
        <dsp:cNvSpPr/>
      </dsp:nvSpPr>
      <dsp:spPr>
        <a:xfrm>
          <a:off x="147458" y="191654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6EB08-BCA5-4B62-BA65-D9A1A0D5695C}">
      <dsp:nvSpPr>
        <dsp:cNvPr id="0" name=""/>
        <dsp:cNvSpPr/>
      </dsp:nvSpPr>
      <dsp:spPr>
        <a:xfrm>
          <a:off x="986243" y="1176505"/>
          <a:ext cx="7951167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Decreto 8.956, de 12 de janeiro de 2017, altera em parte a Estrutura do Inep e oficializa a estrutura da coordenação-geral de avaliação </a:t>
          </a:r>
          <a:r>
            <a:rPr lang="pt-BR" sz="1400" b="1" i="1" kern="1200" dirty="0" smtClean="0">
              <a:solidFill>
                <a:schemeClr val="tx1"/>
              </a:solidFill>
            </a:rPr>
            <a:t>in loco</a:t>
          </a:r>
          <a:r>
            <a:rPr lang="pt-BR" sz="1400" b="1" kern="1200" dirty="0" smtClean="0">
              <a:solidFill>
                <a:schemeClr val="tx1"/>
              </a:solidFill>
            </a:rPr>
            <a:t>;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986243" y="1176505"/>
        <a:ext cx="7951167" cy="587929"/>
      </dsp:txXfrm>
    </dsp:sp>
    <dsp:sp modelId="{523E68BC-5D7C-4D03-9A8E-AB1B779DA6F3}">
      <dsp:nvSpPr>
        <dsp:cNvPr id="0" name=""/>
        <dsp:cNvSpPr/>
      </dsp:nvSpPr>
      <dsp:spPr>
        <a:xfrm>
          <a:off x="618787" y="1103014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92EA3-9EF9-4210-9D3A-457CDBEF8627}">
      <dsp:nvSpPr>
        <dsp:cNvPr id="0" name=""/>
        <dsp:cNvSpPr/>
      </dsp:nvSpPr>
      <dsp:spPr>
        <a:xfrm>
          <a:off x="1278008" y="2058269"/>
          <a:ext cx="7659402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</a:rPr>
            <a:t>Recadastramento de  3.767 avaliadores do </a:t>
          </a:r>
          <a:r>
            <a:rPr lang="pt-BR" sz="1400" b="1" kern="1200" dirty="0" err="1" smtClean="0">
              <a:solidFill>
                <a:schemeClr val="accent2">
                  <a:lumMod val="50000"/>
                </a:schemeClr>
              </a:solidFill>
            </a:rPr>
            <a:t>BASis</a:t>
          </a: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</a:rPr>
            <a:t>;</a:t>
          </a:r>
          <a:endParaRPr lang="pt-BR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278008" y="2058269"/>
        <a:ext cx="7659402" cy="587929"/>
      </dsp:txXfrm>
    </dsp:sp>
    <dsp:sp modelId="{715CB8AE-52CF-4036-A985-EDD027F17AF1}">
      <dsp:nvSpPr>
        <dsp:cNvPr id="0" name=""/>
        <dsp:cNvSpPr/>
      </dsp:nvSpPr>
      <dsp:spPr>
        <a:xfrm>
          <a:off x="910552" y="1984778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E66AC-C313-4B6E-8E85-091E328BD6BB}">
      <dsp:nvSpPr>
        <dsp:cNvPr id="0" name=""/>
        <dsp:cNvSpPr/>
      </dsp:nvSpPr>
      <dsp:spPr>
        <a:xfrm>
          <a:off x="1371166" y="2940681"/>
          <a:ext cx="7566244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</a:rPr>
            <a:t>Portaria Transitória Nº 3, de 17 de janeiro de 2017 - prevê alterações de maior relevância em artigos específicos da Portaria 40, a fim de mitigar as inconsistências do sistema </a:t>
          </a:r>
          <a:r>
            <a:rPr lang="pt-BR" sz="1400" b="1" kern="1200" dirty="0" err="1" smtClean="0">
              <a:solidFill>
                <a:srgbClr val="002060"/>
              </a:solidFill>
            </a:rPr>
            <a:t>e-MEC</a:t>
          </a:r>
          <a:r>
            <a:rPr lang="pt-BR" sz="1400" b="1" kern="1200" dirty="0" smtClean="0">
              <a:solidFill>
                <a:srgbClr val="002060"/>
              </a:solidFill>
            </a:rPr>
            <a:t> ,que dificultaram consideravelmente a realização da avaliação </a:t>
          </a:r>
          <a:r>
            <a:rPr lang="pt-BR" sz="1400" b="1" i="1" kern="1200" dirty="0" smtClean="0">
              <a:solidFill>
                <a:srgbClr val="002060"/>
              </a:solidFill>
            </a:rPr>
            <a:t>in loco;</a:t>
          </a:r>
          <a:endParaRPr lang="pt-BR" sz="1400" b="1" kern="1200" dirty="0">
            <a:solidFill>
              <a:srgbClr val="002060"/>
            </a:solidFill>
          </a:endParaRPr>
        </a:p>
      </dsp:txBody>
      <dsp:txXfrm>
        <a:off x="1371166" y="2940681"/>
        <a:ext cx="7566244" cy="587929"/>
      </dsp:txXfrm>
    </dsp:sp>
    <dsp:sp modelId="{52847D07-302A-4B8E-98EA-BD552E097370}">
      <dsp:nvSpPr>
        <dsp:cNvPr id="0" name=""/>
        <dsp:cNvSpPr/>
      </dsp:nvSpPr>
      <dsp:spPr>
        <a:xfrm>
          <a:off x="1003710" y="2867190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F2607-84F6-4D78-9583-487922F1BC2B}">
      <dsp:nvSpPr>
        <dsp:cNvPr id="0" name=""/>
        <dsp:cNvSpPr/>
      </dsp:nvSpPr>
      <dsp:spPr>
        <a:xfrm>
          <a:off x="1278008" y="3823092"/>
          <a:ext cx="7659402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>
              <a:solidFill>
                <a:schemeClr val="accent2">
                  <a:lumMod val="50000"/>
                </a:schemeClr>
              </a:solidFill>
            </a:rPr>
            <a:t>Verificação de todas as AVALIAÇÕES DE AVALIADORES APÓS VISITA;</a:t>
          </a:r>
          <a:endParaRPr lang="pt-BR" sz="1400" b="1" kern="1200" dirty="0">
            <a:solidFill>
              <a:srgbClr val="002060"/>
            </a:solidFill>
          </a:endParaRPr>
        </a:p>
      </dsp:txBody>
      <dsp:txXfrm>
        <a:off x="1278008" y="3823092"/>
        <a:ext cx="7659402" cy="587929"/>
      </dsp:txXfrm>
    </dsp:sp>
    <dsp:sp modelId="{EECFB3B5-8342-49A7-96D2-1EFBC0BDA914}">
      <dsp:nvSpPr>
        <dsp:cNvPr id="0" name=""/>
        <dsp:cNvSpPr/>
      </dsp:nvSpPr>
      <dsp:spPr>
        <a:xfrm>
          <a:off x="910552" y="3749601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7F234-E4D8-46FA-BCB0-341929105309}">
      <dsp:nvSpPr>
        <dsp:cNvPr id="0" name=""/>
        <dsp:cNvSpPr/>
      </dsp:nvSpPr>
      <dsp:spPr>
        <a:xfrm>
          <a:off x="986243" y="4704857"/>
          <a:ext cx="7951167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2">
                  <a:lumMod val="50000"/>
                </a:schemeClr>
              </a:solidFill>
            </a:rPr>
            <a:t>Projeto/processo/elaboração de capacitação de novos avaliadores para o Basis, TOTALMENTE A DISTÂNCIA;</a:t>
          </a:r>
          <a:endParaRPr lang="pt-BR" sz="1700" kern="1200" dirty="0"/>
        </a:p>
      </dsp:txBody>
      <dsp:txXfrm>
        <a:off x="986243" y="4704857"/>
        <a:ext cx="7951167" cy="587929"/>
      </dsp:txXfrm>
    </dsp:sp>
    <dsp:sp modelId="{24E2473A-B810-4A3B-989E-AE057A46109B}">
      <dsp:nvSpPr>
        <dsp:cNvPr id="0" name=""/>
        <dsp:cNvSpPr/>
      </dsp:nvSpPr>
      <dsp:spPr>
        <a:xfrm>
          <a:off x="618787" y="4631366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58A32-3415-4880-B587-4E2AB3861AEE}">
      <dsp:nvSpPr>
        <dsp:cNvPr id="0" name=""/>
        <dsp:cNvSpPr/>
      </dsp:nvSpPr>
      <dsp:spPr>
        <a:xfrm>
          <a:off x="453820" y="5587268"/>
          <a:ext cx="8483590" cy="58792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66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Relatórios de Gestão: “GESTÃO À VISTA” – boletim semanal para divulgação do desempenho das coordenações, semanalmente, desde 17 de março de 2017;</a:t>
          </a:r>
          <a:endParaRPr lang="pt-BR" sz="1700" kern="1200" dirty="0"/>
        </a:p>
      </dsp:txBody>
      <dsp:txXfrm>
        <a:off x="453820" y="5587268"/>
        <a:ext cx="8483590" cy="587929"/>
      </dsp:txXfrm>
    </dsp:sp>
    <dsp:sp modelId="{160A45B5-076D-43B7-930A-B57DB448E0B7}">
      <dsp:nvSpPr>
        <dsp:cNvPr id="0" name=""/>
        <dsp:cNvSpPr/>
      </dsp:nvSpPr>
      <dsp:spPr>
        <a:xfrm>
          <a:off x="86365" y="5513777"/>
          <a:ext cx="734911" cy="73491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59E18-78D1-41B7-9811-755104293191}">
      <dsp:nvSpPr>
        <dsp:cNvPr id="0" name=""/>
        <dsp:cNvSpPr/>
      </dsp:nvSpPr>
      <dsp:spPr>
        <a:xfrm>
          <a:off x="-7239335" y="-1107530"/>
          <a:ext cx="8622797" cy="8622797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318E5-9148-4220-B425-D47685C1B6F6}">
      <dsp:nvSpPr>
        <dsp:cNvPr id="0" name=""/>
        <dsp:cNvSpPr/>
      </dsp:nvSpPr>
      <dsp:spPr>
        <a:xfrm>
          <a:off x="449502" y="291295"/>
          <a:ext cx="8596234" cy="5823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2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Participação nas discussões de novas normativas - Decreto de 9.057, de 25 de maio de 2017 – </a:t>
          </a:r>
          <a:r>
            <a:rPr lang="pt-BR" sz="1400" b="1" kern="1200" dirty="0" err="1" smtClean="0">
              <a:solidFill>
                <a:schemeClr val="tx1"/>
              </a:solidFill>
            </a:rPr>
            <a:t>EaD</a:t>
          </a:r>
          <a:r>
            <a:rPr lang="pt-BR" sz="1400" b="1" kern="1200" dirty="0" smtClean="0">
              <a:solidFill>
                <a:schemeClr val="tx1"/>
              </a:solidFill>
            </a:rPr>
            <a:t> e Decreto 5.773 e Proposta de alteração da Lei de Taxas de Avaliação; 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449502" y="291295"/>
        <a:ext cx="8596234" cy="582335"/>
      </dsp:txXfrm>
    </dsp:sp>
    <dsp:sp modelId="{3C3547BA-3AB1-4A92-8B14-B86F250A0034}">
      <dsp:nvSpPr>
        <dsp:cNvPr id="0" name=""/>
        <dsp:cNvSpPr/>
      </dsp:nvSpPr>
      <dsp:spPr>
        <a:xfrm>
          <a:off x="85543" y="218503"/>
          <a:ext cx="727918" cy="7279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AE5C8-3790-4164-A073-4A29F8B7F633}">
      <dsp:nvSpPr>
        <dsp:cNvPr id="0" name=""/>
        <dsp:cNvSpPr/>
      </dsp:nvSpPr>
      <dsp:spPr>
        <a:xfrm>
          <a:off x="976859" y="1165310"/>
          <a:ext cx="8068877" cy="5823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2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Elaboração e consolidação e reformulação da Portaria 40 – Fase Inep avaliação;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976859" y="1165310"/>
        <a:ext cx="8068877" cy="582335"/>
      </dsp:txXfrm>
    </dsp:sp>
    <dsp:sp modelId="{74935C2C-3337-4C27-91A6-D4EF0C191610}">
      <dsp:nvSpPr>
        <dsp:cNvPr id="0" name=""/>
        <dsp:cNvSpPr/>
      </dsp:nvSpPr>
      <dsp:spPr>
        <a:xfrm>
          <a:off x="612899" y="1092518"/>
          <a:ext cx="727918" cy="7279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98C1C-62EC-4983-ACB5-4D95482F4B73}">
      <dsp:nvSpPr>
        <dsp:cNvPr id="0" name=""/>
        <dsp:cNvSpPr/>
      </dsp:nvSpPr>
      <dsp:spPr>
        <a:xfrm>
          <a:off x="1265848" y="2038685"/>
          <a:ext cx="7779888" cy="5823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2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>
              <a:solidFill>
                <a:schemeClr val="accent2">
                  <a:lumMod val="50000"/>
                </a:schemeClr>
              </a:solidFill>
            </a:rPr>
            <a:t>Recapacitação</a:t>
          </a: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</a:rPr>
            <a:t> de avaliadores determinado pela CTAA: 6 turmas (janeiro, maio e setembro);</a:t>
          </a:r>
          <a:endParaRPr lang="pt-BR" sz="1400" kern="1200" dirty="0"/>
        </a:p>
      </dsp:txBody>
      <dsp:txXfrm>
        <a:off x="1265848" y="2038685"/>
        <a:ext cx="7779888" cy="582335"/>
      </dsp:txXfrm>
    </dsp:sp>
    <dsp:sp modelId="{69745FFD-B9F3-4527-9E1F-BD3D49703E80}">
      <dsp:nvSpPr>
        <dsp:cNvPr id="0" name=""/>
        <dsp:cNvSpPr/>
      </dsp:nvSpPr>
      <dsp:spPr>
        <a:xfrm>
          <a:off x="901888" y="1965893"/>
          <a:ext cx="727918" cy="7279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8F224-706F-4916-B54C-9BD2DAF7DF5A}">
      <dsp:nvSpPr>
        <dsp:cNvPr id="0" name=""/>
        <dsp:cNvSpPr/>
      </dsp:nvSpPr>
      <dsp:spPr>
        <a:xfrm>
          <a:off x="1358119" y="2912700"/>
          <a:ext cx="7687617" cy="5823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2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2">
                  <a:lumMod val="50000"/>
                </a:schemeClr>
              </a:solidFill>
            </a:rPr>
            <a:t>Instituído o Grupo de servidores para Aperfeiçoamento e Atualização de Instrumentos de Avaliação de Cursos e Instituições – GAAAIA;</a:t>
          </a:r>
          <a:endParaRPr lang="pt-BR" sz="1400" kern="1200" dirty="0"/>
        </a:p>
      </dsp:txBody>
      <dsp:txXfrm>
        <a:off x="1358119" y="2912700"/>
        <a:ext cx="7687617" cy="582335"/>
      </dsp:txXfrm>
    </dsp:sp>
    <dsp:sp modelId="{3364C4ED-84B8-4FB6-837E-2B05C2A69F27}">
      <dsp:nvSpPr>
        <dsp:cNvPr id="0" name=""/>
        <dsp:cNvSpPr/>
      </dsp:nvSpPr>
      <dsp:spPr>
        <a:xfrm>
          <a:off x="994160" y="2839908"/>
          <a:ext cx="727918" cy="7279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C8FCA-1214-4F55-82A7-486B5061D09A}">
      <dsp:nvSpPr>
        <dsp:cNvPr id="0" name=""/>
        <dsp:cNvSpPr/>
      </dsp:nvSpPr>
      <dsp:spPr>
        <a:xfrm>
          <a:off x="1265848" y="3786715"/>
          <a:ext cx="7779888" cy="5823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2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2">
                  <a:lumMod val="50000"/>
                </a:schemeClr>
              </a:solidFill>
            </a:rPr>
            <a:t>Revisão e adequação dos Instrumentos de Avaliação Externa e instituição de Comitê Gestor e Consultivo; </a:t>
          </a:r>
          <a:endParaRPr lang="pt-BR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265848" y="3786715"/>
        <a:ext cx="7779888" cy="582335"/>
      </dsp:txXfrm>
    </dsp:sp>
    <dsp:sp modelId="{43765493-BEEA-4265-8576-4E4AD5AA8B8D}">
      <dsp:nvSpPr>
        <dsp:cNvPr id="0" name=""/>
        <dsp:cNvSpPr/>
      </dsp:nvSpPr>
      <dsp:spPr>
        <a:xfrm>
          <a:off x="901888" y="3713923"/>
          <a:ext cx="727918" cy="7279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268AD-A3C5-493D-937E-0823F0467C72}">
      <dsp:nvSpPr>
        <dsp:cNvPr id="0" name=""/>
        <dsp:cNvSpPr/>
      </dsp:nvSpPr>
      <dsp:spPr>
        <a:xfrm>
          <a:off x="976859" y="4660090"/>
          <a:ext cx="8068877" cy="5823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2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002060"/>
              </a:solidFill>
            </a:rPr>
            <a:t>A meta de avaliações para 2017 já atingiu 76,4% e o tempo médio de permanência dos processos na Fase Inep é 156 dias;</a:t>
          </a:r>
          <a:endParaRPr lang="pt-BR" sz="1700" b="1" kern="1200" dirty="0">
            <a:solidFill>
              <a:srgbClr val="002060"/>
            </a:solidFill>
          </a:endParaRPr>
        </a:p>
      </dsp:txBody>
      <dsp:txXfrm>
        <a:off x="976859" y="4660090"/>
        <a:ext cx="8068877" cy="582335"/>
      </dsp:txXfrm>
    </dsp:sp>
    <dsp:sp modelId="{271B6FD4-CE88-405E-932A-562AC0186189}">
      <dsp:nvSpPr>
        <dsp:cNvPr id="0" name=""/>
        <dsp:cNvSpPr/>
      </dsp:nvSpPr>
      <dsp:spPr>
        <a:xfrm>
          <a:off x="612899" y="4587298"/>
          <a:ext cx="727918" cy="7279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7DB0-F25D-42BD-8B53-B58BA688F687}">
      <dsp:nvSpPr>
        <dsp:cNvPr id="0" name=""/>
        <dsp:cNvSpPr/>
      </dsp:nvSpPr>
      <dsp:spPr>
        <a:xfrm>
          <a:off x="449502" y="5534105"/>
          <a:ext cx="8596234" cy="5823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2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A CGACGIES também participa na Organização do Seminário 80 anos do Inep.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449502" y="5534105"/>
        <a:ext cx="8596234" cy="582335"/>
      </dsp:txXfrm>
    </dsp:sp>
    <dsp:sp modelId="{50CB77D0-4671-40FE-A4E9-71DF91EEF39A}">
      <dsp:nvSpPr>
        <dsp:cNvPr id="0" name=""/>
        <dsp:cNvSpPr/>
      </dsp:nvSpPr>
      <dsp:spPr>
        <a:xfrm>
          <a:off x="85543" y="5461313"/>
          <a:ext cx="727918" cy="72791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3700C-FC91-4E88-94E3-8472D1948268}">
      <dsp:nvSpPr>
        <dsp:cNvPr id="0" name=""/>
        <dsp:cNvSpPr/>
      </dsp:nvSpPr>
      <dsp:spPr>
        <a:xfrm>
          <a:off x="0" y="1278952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04AF0-95DB-45B1-9968-BE646F4F440C}">
      <dsp:nvSpPr>
        <dsp:cNvPr id="0" name=""/>
        <dsp:cNvSpPr/>
      </dsp:nvSpPr>
      <dsp:spPr>
        <a:xfrm>
          <a:off x="417646" y="1042792"/>
          <a:ext cx="584704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2.407 </a:t>
          </a:r>
          <a:r>
            <a:rPr lang="en-US" sz="16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Instituições</a:t>
          </a: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6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Educação</a:t>
          </a: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Superior - IES </a:t>
          </a:r>
          <a:endParaRPr lang="pt-BR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40703" y="1065849"/>
        <a:ext cx="5800935" cy="426206"/>
      </dsp:txXfrm>
    </dsp:sp>
    <dsp:sp modelId="{A6BA468F-637C-4DCA-82C2-8895939EAF23}">
      <dsp:nvSpPr>
        <dsp:cNvPr id="0" name=""/>
        <dsp:cNvSpPr/>
      </dsp:nvSpPr>
      <dsp:spPr>
        <a:xfrm>
          <a:off x="0" y="2004712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2C2BB-87C2-4E82-B158-5704CBE45085}">
      <dsp:nvSpPr>
        <dsp:cNvPr id="0" name=""/>
        <dsp:cNvSpPr/>
      </dsp:nvSpPr>
      <dsp:spPr>
        <a:xfrm>
          <a:off x="1103847" y="1784960"/>
          <a:ext cx="584704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8.052.254</a:t>
          </a:r>
          <a:r>
            <a:rPr lang="en-US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n-US" sz="16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matrículas</a:t>
          </a:r>
          <a:r>
            <a:rPr lang="en-US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sp:txBody>
      <dsp:txXfrm>
        <a:off x="1126904" y="1808017"/>
        <a:ext cx="5800935" cy="426206"/>
      </dsp:txXfrm>
    </dsp:sp>
    <dsp:sp modelId="{4764402A-4BD7-4D60-AD64-03F968865039}">
      <dsp:nvSpPr>
        <dsp:cNvPr id="0" name=""/>
        <dsp:cNvSpPr/>
      </dsp:nvSpPr>
      <dsp:spPr>
        <a:xfrm>
          <a:off x="0" y="2730472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E04B6-AFCC-4DD1-B286-0FFAF2767654}">
      <dsp:nvSpPr>
        <dsp:cNvPr id="0" name=""/>
        <dsp:cNvSpPr/>
      </dsp:nvSpPr>
      <dsp:spPr>
        <a:xfrm>
          <a:off x="2505878" y="2514810"/>
          <a:ext cx="584704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34.366</a:t>
          </a:r>
          <a:r>
            <a:rPr lang="en-US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cursos</a:t>
          </a:r>
          <a:r>
            <a:rPr lang="en-US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n-US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1" kern="1200" dirty="0" err="1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graduação</a:t>
          </a:r>
          <a:endParaRPr lang="en-US" sz="16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28935" y="2537867"/>
        <a:ext cx="580093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34CFF-1620-47FD-8AC9-34ADB528EF7B}">
      <dsp:nvSpPr>
        <dsp:cNvPr id="0" name=""/>
        <dsp:cNvSpPr/>
      </dsp:nvSpPr>
      <dsp:spPr>
        <a:xfrm rot="5400000">
          <a:off x="1845651" y="237036"/>
          <a:ext cx="1227396" cy="11853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Avaliação </a:t>
          </a:r>
          <a:r>
            <a:rPr lang="pt-BR" sz="10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Institucional</a:t>
          </a:r>
          <a:endParaRPr lang="pt-BR" sz="105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2060846" y="417081"/>
        <a:ext cx="797006" cy="825270"/>
      </dsp:txXfrm>
    </dsp:sp>
    <dsp:sp modelId="{80C48A1A-2F1A-4E39-8AE5-E5F8C183B020}">
      <dsp:nvSpPr>
        <dsp:cNvPr id="0" name=""/>
        <dsp:cNvSpPr/>
      </dsp:nvSpPr>
      <dsp:spPr>
        <a:xfrm>
          <a:off x="3083644" y="540004"/>
          <a:ext cx="1369773" cy="73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Interna e Externa</a:t>
          </a:r>
          <a:endParaRPr lang="pt-BR" sz="105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083644" y="540004"/>
        <a:ext cx="1369773" cy="736437"/>
      </dsp:txXfrm>
    </dsp:sp>
    <dsp:sp modelId="{0E68D54C-39A5-48F9-B194-26616875173C}">
      <dsp:nvSpPr>
        <dsp:cNvPr id="0" name=""/>
        <dsp:cNvSpPr/>
      </dsp:nvSpPr>
      <dsp:spPr>
        <a:xfrm rot="5400000">
          <a:off x="608010" y="294203"/>
          <a:ext cx="1227396" cy="106783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854195" y="405691"/>
        <a:ext cx="735026" cy="844858"/>
      </dsp:txXfrm>
    </dsp:sp>
    <dsp:sp modelId="{5C122E4A-492A-4DF9-B976-AF8672D4AE97}">
      <dsp:nvSpPr>
        <dsp:cNvPr id="0" name=""/>
        <dsp:cNvSpPr/>
      </dsp:nvSpPr>
      <dsp:spPr>
        <a:xfrm rot="5400000">
          <a:off x="1311735" y="1303908"/>
          <a:ext cx="1227396" cy="10678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Avaliação de Cursos</a:t>
          </a:r>
          <a:endParaRPr lang="pt-BR" sz="120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557920" y="1415396"/>
        <a:ext cx="735026" cy="844858"/>
      </dsp:txXfrm>
    </dsp:sp>
    <dsp:sp modelId="{D7C2E0DF-89C8-4141-8F62-720B93B900DA}">
      <dsp:nvSpPr>
        <dsp:cNvPr id="0" name=""/>
        <dsp:cNvSpPr/>
      </dsp:nvSpPr>
      <dsp:spPr>
        <a:xfrm>
          <a:off x="17396" y="1287964"/>
          <a:ext cx="1325587" cy="73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SINAES</a:t>
          </a:r>
          <a:endParaRPr lang="pt-BR" sz="120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396" y="1287964"/>
        <a:ext cx="1325587" cy="736437"/>
      </dsp:txXfrm>
    </dsp:sp>
    <dsp:sp modelId="{F0E39023-E411-460C-B9E9-DA2E84A68B42}">
      <dsp:nvSpPr>
        <dsp:cNvPr id="0" name=""/>
        <dsp:cNvSpPr/>
      </dsp:nvSpPr>
      <dsp:spPr>
        <a:xfrm rot="5400000">
          <a:off x="2412427" y="1303908"/>
          <a:ext cx="1227396" cy="10678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658612" y="1415396"/>
        <a:ext cx="735026" cy="844858"/>
      </dsp:txXfrm>
    </dsp:sp>
    <dsp:sp modelId="{90CAE866-A80B-429F-BD07-D083F9CF53E2}">
      <dsp:nvSpPr>
        <dsp:cNvPr id="0" name=""/>
        <dsp:cNvSpPr/>
      </dsp:nvSpPr>
      <dsp:spPr>
        <a:xfrm rot="5400000">
          <a:off x="1886229" y="2164079"/>
          <a:ext cx="1227396" cy="10678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ENADE</a:t>
          </a:r>
          <a:endParaRPr lang="pt-BR" sz="120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2132414" y="2275567"/>
        <a:ext cx="735026" cy="844858"/>
      </dsp:txXfrm>
    </dsp:sp>
    <dsp:sp modelId="{16303828-ED7B-4772-A165-61C181D47CBE}">
      <dsp:nvSpPr>
        <dsp:cNvPr id="0" name=""/>
        <dsp:cNvSpPr/>
      </dsp:nvSpPr>
      <dsp:spPr>
        <a:xfrm>
          <a:off x="3066247" y="2329778"/>
          <a:ext cx="1369773" cy="73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Desempenho do Estudante</a:t>
          </a:r>
          <a:endParaRPr lang="pt-BR" sz="1200" b="1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066247" y="2329778"/>
        <a:ext cx="1369773" cy="736437"/>
      </dsp:txXfrm>
    </dsp:sp>
    <dsp:sp modelId="{4FC1007A-85B3-4536-8B83-5E8C8C7044BA}">
      <dsp:nvSpPr>
        <dsp:cNvPr id="0" name=""/>
        <dsp:cNvSpPr/>
      </dsp:nvSpPr>
      <dsp:spPr>
        <a:xfrm rot="5400000">
          <a:off x="732968" y="2164079"/>
          <a:ext cx="1227396" cy="106783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979153" y="2275567"/>
        <a:ext cx="735026" cy="844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128A0-6139-42B4-8E4C-DFF73D0C89F5}">
      <dsp:nvSpPr>
        <dsp:cNvPr id="0" name=""/>
        <dsp:cNvSpPr/>
      </dsp:nvSpPr>
      <dsp:spPr>
        <a:xfrm>
          <a:off x="2919842" y="2330"/>
          <a:ext cx="1083426" cy="704227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MEC</a:t>
          </a:r>
          <a:endParaRPr lang="pt-BR" sz="2000" kern="1200" dirty="0"/>
        </a:p>
      </dsp:txBody>
      <dsp:txXfrm>
        <a:off x="2954220" y="36708"/>
        <a:ext cx="1014670" cy="635471"/>
      </dsp:txXfrm>
    </dsp:sp>
    <dsp:sp modelId="{E1D55F94-0BDF-4DF8-9E90-99F3CE52BBDC}">
      <dsp:nvSpPr>
        <dsp:cNvPr id="0" name=""/>
        <dsp:cNvSpPr/>
      </dsp:nvSpPr>
      <dsp:spPr>
        <a:xfrm>
          <a:off x="1453593" y="354443"/>
          <a:ext cx="4015925" cy="4015925"/>
        </a:xfrm>
        <a:custGeom>
          <a:avLst/>
          <a:gdLst/>
          <a:ahLst/>
          <a:cxnLst/>
          <a:rect l="0" t="0" r="0" b="0"/>
          <a:pathLst>
            <a:path>
              <a:moveTo>
                <a:pt x="2556828" y="76470"/>
              </a:moveTo>
              <a:arcTo wR="2007962" hR="2007962" stAng="17151803" swAng="12542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36240-8173-466C-B7D3-5F164BDC4EDB}">
      <dsp:nvSpPr>
        <dsp:cNvPr id="0" name=""/>
        <dsp:cNvSpPr/>
      </dsp:nvSpPr>
      <dsp:spPr>
        <a:xfrm>
          <a:off x="4489731" y="758348"/>
          <a:ext cx="1083426" cy="704227"/>
        </a:xfrm>
        <a:prstGeom prst="roundRect">
          <a:avLst/>
        </a:prstGeom>
        <a:gradFill rotWithShape="0">
          <a:gsLst>
            <a:gs pos="0">
              <a:srgbClr val="FFFF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CONAES</a:t>
          </a:r>
          <a:endParaRPr lang="pt-BR" sz="2000" kern="1200" dirty="0"/>
        </a:p>
      </dsp:txBody>
      <dsp:txXfrm>
        <a:off x="4524109" y="792726"/>
        <a:ext cx="1014670" cy="635471"/>
      </dsp:txXfrm>
    </dsp:sp>
    <dsp:sp modelId="{8C29C867-BB77-4B14-A057-158A3858F64B}">
      <dsp:nvSpPr>
        <dsp:cNvPr id="0" name=""/>
        <dsp:cNvSpPr/>
      </dsp:nvSpPr>
      <dsp:spPr>
        <a:xfrm>
          <a:off x="1453593" y="354443"/>
          <a:ext cx="4015925" cy="4015925"/>
        </a:xfrm>
        <a:custGeom>
          <a:avLst/>
          <a:gdLst/>
          <a:ahLst/>
          <a:cxnLst/>
          <a:rect l="0" t="0" r="0" b="0"/>
          <a:pathLst>
            <a:path>
              <a:moveTo>
                <a:pt x="3807549" y="1117231"/>
              </a:moveTo>
              <a:arcTo wR="2007962" hR="2007962" stAng="20019974" swAng="17248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19446-D7D5-47E7-BDA6-B61246F79D74}">
      <dsp:nvSpPr>
        <dsp:cNvPr id="0" name=""/>
        <dsp:cNvSpPr/>
      </dsp:nvSpPr>
      <dsp:spPr>
        <a:xfrm>
          <a:off x="4877461" y="2457106"/>
          <a:ext cx="1083426" cy="704227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INEP</a:t>
          </a:r>
          <a:endParaRPr lang="pt-BR" sz="2000" kern="1200" dirty="0"/>
        </a:p>
      </dsp:txBody>
      <dsp:txXfrm>
        <a:off x="4911839" y="2491484"/>
        <a:ext cx="1014670" cy="635471"/>
      </dsp:txXfrm>
    </dsp:sp>
    <dsp:sp modelId="{AE1F39F6-831B-4BF3-AC13-1F4EA9DC2D63}">
      <dsp:nvSpPr>
        <dsp:cNvPr id="0" name=""/>
        <dsp:cNvSpPr/>
      </dsp:nvSpPr>
      <dsp:spPr>
        <a:xfrm>
          <a:off x="1453593" y="354443"/>
          <a:ext cx="4015925" cy="4015925"/>
        </a:xfrm>
        <a:custGeom>
          <a:avLst/>
          <a:gdLst/>
          <a:ahLst/>
          <a:cxnLst/>
          <a:rect l="0" t="0" r="0" b="0"/>
          <a:pathLst>
            <a:path>
              <a:moveTo>
                <a:pt x="3846932" y="2814252"/>
              </a:moveTo>
              <a:arcTo wR="2007962" hR="2007962" stAng="1420492" swAng="13569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B73B9-B8E9-4EB0-81B8-565C3D8E18BC}">
      <dsp:nvSpPr>
        <dsp:cNvPr id="0" name=""/>
        <dsp:cNvSpPr/>
      </dsp:nvSpPr>
      <dsp:spPr>
        <a:xfrm>
          <a:off x="3791065" y="3819404"/>
          <a:ext cx="1083426" cy="704227"/>
        </a:xfrm>
        <a:prstGeom prst="roundRect">
          <a:avLst/>
        </a:prstGeom>
        <a:gradFill rotWithShape="0">
          <a:gsLst>
            <a:gs pos="0">
              <a:schemeClr val="accent3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CTAA</a:t>
          </a:r>
          <a:endParaRPr lang="pt-BR" sz="2000" kern="1200" dirty="0"/>
        </a:p>
      </dsp:txBody>
      <dsp:txXfrm>
        <a:off x="3825443" y="3853782"/>
        <a:ext cx="1014670" cy="635471"/>
      </dsp:txXfrm>
    </dsp:sp>
    <dsp:sp modelId="{8720CA85-4C8A-4F70-AD1B-1CCEC26BA894}">
      <dsp:nvSpPr>
        <dsp:cNvPr id="0" name=""/>
        <dsp:cNvSpPr/>
      </dsp:nvSpPr>
      <dsp:spPr>
        <a:xfrm>
          <a:off x="1453593" y="354443"/>
          <a:ext cx="4015925" cy="4015925"/>
        </a:xfrm>
        <a:custGeom>
          <a:avLst/>
          <a:gdLst/>
          <a:ahLst/>
          <a:cxnLst/>
          <a:rect l="0" t="0" r="0" b="0"/>
          <a:pathLst>
            <a:path>
              <a:moveTo>
                <a:pt x="2330968" y="3989774"/>
              </a:moveTo>
              <a:arcTo wR="2007962" hR="2007962" stAng="4844581" swAng="11108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8D435-E556-4C10-8646-2CB04EF40084}">
      <dsp:nvSpPr>
        <dsp:cNvPr id="0" name=""/>
        <dsp:cNvSpPr/>
      </dsp:nvSpPr>
      <dsp:spPr>
        <a:xfrm>
          <a:off x="2048620" y="3819404"/>
          <a:ext cx="1083426" cy="704227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SERES </a:t>
          </a:r>
          <a:endParaRPr lang="pt-BR" sz="2000" kern="1200" dirty="0"/>
        </a:p>
      </dsp:txBody>
      <dsp:txXfrm>
        <a:off x="2082998" y="3853782"/>
        <a:ext cx="1014670" cy="635471"/>
      </dsp:txXfrm>
    </dsp:sp>
    <dsp:sp modelId="{FE5BD6B9-2001-493A-A9DB-F71CE5AB7651}">
      <dsp:nvSpPr>
        <dsp:cNvPr id="0" name=""/>
        <dsp:cNvSpPr/>
      </dsp:nvSpPr>
      <dsp:spPr>
        <a:xfrm>
          <a:off x="1453593" y="354443"/>
          <a:ext cx="4015925" cy="4015925"/>
        </a:xfrm>
        <a:custGeom>
          <a:avLst/>
          <a:gdLst/>
          <a:ahLst/>
          <a:cxnLst/>
          <a:rect l="0" t="0" r="0" b="0"/>
          <a:pathLst>
            <a:path>
              <a:moveTo>
                <a:pt x="620454" y="3459422"/>
              </a:moveTo>
              <a:arcTo wR="2007962" hR="2007962" stAng="8022573" swAng="13569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EEDF5-5F16-43F9-90C5-F550D0FF0199}">
      <dsp:nvSpPr>
        <dsp:cNvPr id="0" name=""/>
        <dsp:cNvSpPr/>
      </dsp:nvSpPr>
      <dsp:spPr>
        <a:xfrm>
          <a:off x="962224" y="2457106"/>
          <a:ext cx="1083426" cy="704227"/>
        </a:xfrm>
        <a:prstGeom prst="roundRect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SESU</a:t>
          </a:r>
          <a:endParaRPr lang="pt-BR" sz="2000" kern="1200" dirty="0"/>
        </a:p>
      </dsp:txBody>
      <dsp:txXfrm>
        <a:off x="996602" y="2491484"/>
        <a:ext cx="1014670" cy="635471"/>
      </dsp:txXfrm>
    </dsp:sp>
    <dsp:sp modelId="{415CD316-1C9A-4FE6-8595-FAEBCDD4621F}">
      <dsp:nvSpPr>
        <dsp:cNvPr id="0" name=""/>
        <dsp:cNvSpPr/>
      </dsp:nvSpPr>
      <dsp:spPr>
        <a:xfrm>
          <a:off x="1453593" y="354443"/>
          <a:ext cx="4015925" cy="4015925"/>
        </a:xfrm>
        <a:custGeom>
          <a:avLst/>
          <a:gdLst/>
          <a:ahLst/>
          <a:cxnLst/>
          <a:rect l="0" t="0" r="0" b="0"/>
          <a:pathLst>
            <a:path>
              <a:moveTo>
                <a:pt x="1780" y="2092506"/>
              </a:moveTo>
              <a:arcTo wR="2007962" hR="2007962" stAng="10655213" swAng="17248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25FB1-5880-4898-BC46-2A463A40D030}">
      <dsp:nvSpPr>
        <dsp:cNvPr id="0" name=""/>
        <dsp:cNvSpPr/>
      </dsp:nvSpPr>
      <dsp:spPr>
        <a:xfrm>
          <a:off x="1349954" y="758348"/>
          <a:ext cx="1083426" cy="704227"/>
        </a:xfrm>
        <a:prstGeom prst="roundRect">
          <a:avLst/>
        </a:prstGeom>
        <a:gradFill rotWithShape="0">
          <a:gsLst>
            <a:gs pos="0">
              <a:schemeClr val="tx1">
                <a:lumMod val="95000"/>
                <a:lumOff val="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CNE</a:t>
          </a:r>
          <a:endParaRPr lang="pt-BR" sz="2000" kern="1200" dirty="0"/>
        </a:p>
      </dsp:txBody>
      <dsp:txXfrm>
        <a:off x="1384332" y="792726"/>
        <a:ext cx="1014670" cy="635471"/>
      </dsp:txXfrm>
    </dsp:sp>
    <dsp:sp modelId="{51859A3D-74C3-47D6-B04E-5FB7913B22E7}">
      <dsp:nvSpPr>
        <dsp:cNvPr id="0" name=""/>
        <dsp:cNvSpPr/>
      </dsp:nvSpPr>
      <dsp:spPr>
        <a:xfrm>
          <a:off x="1453593" y="354443"/>
          <a:ext cx="4015925" cy="4015925"/>
        </a:xfrm>
        <a:custGeom>
          <a:avLst/>
          <a:gdLst/>
          <a:ahLst/>
          <a:cxnLst/>
          <a:rect l="0" t="0" r="0" b="0"/>
          <a:pathLst>
            <a:path>
              <a:moveTo>
                <a:pt x="806053" y="399445"/>
              </a:moveTo>
              <a:arcTo wR="2007962" hR="2007962" stAng="13993940" swAng="12542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05925-E418-4A1F-A51C-A6B8A81DAED9}">
      <dsp:nvSpPr>
        <dsp:cNvPr id="0" name=""/>
        <dsp:cNvSpPr/>
      </dsp:nvSpPr>
      <dsp:spPr>
        <a:xfrm>
          <a:off x="2447" y="367931"/>
          <a:ext cx="1941403" cy="1966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/>
            <a:t>Avaliação </a:t>
          </a:r>
          <a:r>
            <a:rPr lang="pt-BR" sz="2000" b="1" i="1" kern="1200" smtClean="0"/>
            <a:t>in loco</a:t>
          </a:r>
          <a:endParaRPr lang="pt-BR" sz="2000" b="1" kern="1200" dirty="0"/>
        </a:p>
      </dsp:txBody>
      <dsp:txXfrm>
        <a:off x="2447" y="367931"/>
        <a:ext cx="1941403" cy="1966090"/>
      </dsp:txXfrm>
    </dsp:sp>
    <dsp:sp modelId="{67371D39-ECDE-4452-A3BB-C6E87916ADF7}">
      <dsp:nvSpPr>
        <dsp:cNvPr id="0" name=""/>
        <dsp:cNvSpPr/>
      </dsp:nvSpPr>
      <dsp:spPr>
        <a:xfrm>
          <a:off x="2137990" y="768555"/>
          <a:ext cx="1941403" cy="1164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Avaliações realizadas pelas comissões de avaliadores</a:t>
          </a:r>
          <a:endParaRPr lang="pt-BR" sz="1600" b="1" kern="1200" dirty="0"/>
        </a:p>
      </dsp:txBody>
      <dsp:txXfrm>
        <a:off x="2137990" y="768555"/>
        <a:ext cx="1941403" cy="1164841"/>
      </dsp:txXfrm>
    </dsp:sp>
    <dsp:sp modelId="{897761CE-9FB5-41C7-9D15-5749B4834617}">
      <dsp:nvSpPr>
        <dsp:cNvPr id="0" name=""/>
        <dsp:cNvSpPr/>
      </dsp:nvSpPr>
      <dsp:spPr>
        <a:xfrm>
          <a:off x="4273534" y="768555"/>
          <a:ext cx="1941403" cy="1164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Nas IES e nos cursos de graduação</a:t>
          </a:r>
          <a:endParaRPr lang="pt-BR" sz="1600" b="1" kern="1200" dirty="0" smtClean="0"/>
        </a:p>
      </dsp:txBody>
      <dsp:txXfrm>
        <a:off x="4273534" y="768555"/>
        <a:ext cx="1941403" cy="1164841"/>
      </dsp:txXfrm>
    </dsp:sp>
    <dsp:sp modelId="{7BBF6F83-7F2A-4DA9-8D64-632A2413AB7B}">
      <dsp:nvSpPr>
        <dsp:cNvPr id="0" name=""/>
        <dsp:cNvSpPr/>
      </dsp:nvSpPr>
      <dsp:spPr>
        <a:xfrm>
          <a:off x="6409077" y="768555"/>
          <a:ext cx="1941403" cy="1164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Nas Instituições públicas e privadas</a:t>
          </a:r>
          <a:endParaRPr lang="pt-BR" sz="1600" b="1" kern="1200" dirty="0" smtClean="0"/>
        </a:p>
      </dsp:txBody>
      <dsp:txXfrm>
        <a:off x="6409077" y="768555"/>
        <a:ext cx="1941403" cy="1164841"/>
      </dsp:txXfrm>
    </dsp:sp>
    <dsp:sp modelId="{C8AA2C52-C0EF-4BB0-98AB-F9418811B672}">
      <dsp:nvSpPr>
        <dsp:cNvPr id="0" name=""/>
        <dsp:cNvSpPr/>
      </dsp:nvSpPr>
      <dsp:spPr>
        <a:xfrm>
          <a:off x="2447" y="2809838"/>
          <a:ext cx="1941403" cy="1164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Designadas pelo Inep</a:t>
          </a:r>
          <a:endParaRPr lang="pt-BR" sz="1600" b="1" kern="1200" dirty="0" smtClean="0"/>
        </a:p>
      </dsp:txBody>
      <dsp:txXfrm>
        <a:off x="2447" y="2809838"/>
        <a:ext cx="1941403" cy="1164841"/>
      </dsp:txXfrm>
    </dsp:sp>
    <dsp:sp modelId="{E55A93DC-9675-4148-AA61-5514ECF2C821}">
      <dsp:nvSpPr>
        <dsp:cNvPr id="0" name=""/>
        <dsp:cNvSpPr/>
      </dsp:nvSpPr>
      <dsp:spPr>
        <a:xfrm>
          <a:off x="2137990" y="2528161"/>
          <a:ext cx="1941403" cy="1728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Realizadas pelos avaliadores do BASis</a:t>
          </a:r>
          <a:endParaRPr lang="pt-BR" sz="1600" b="1" kern="1200" dirty="0" smtClean="0"/>
        </a:p>
      </dsp:txBody>
      <dsp:txXfrm>
        <a:off x="2137990" y="2528161"/>
        <a:ext cx="1941403" cy="1728194"/>
      </dsp:txXfrm>
    </dsp:sp>
    <dsp:sp modelId="{AD4C6C9E-AC1E-4501-9CFE-59A297B3DFA3}">
      <dsp:nvSpPr>
        <dsp:cNvPr id="0" name=""/>
        <dsp:cNvSpPr/>
      </dsp:nvSpPr>
      <dsp:spPr>
        <a:xfrm>
          <a:off x="4273534" y="2809838"/>
          <a:ext cx="1941403" cy="1164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Modalidades presencial e EAD</a:t>
          </a:r>
          <a:endParaRPr lang="pt-BR" sz="1600" b="1" kern="1200" dirty="0" smtClean="0"/>
        </a:p>
      </dsp:txBody>
      <dsp:txXfrm>
        <a:off x="4273534" y="2809838"/>
        <a:ext cx="1941403" cy="1164841"/>
      </dsp:txXfrm>
    </dsp:sp>
    <dsp:sp modelId="{92687936-5E48-4240-886D-E8A07D4F62BE}">
      <dsp:nvSpPr>
        <dsp:cNvPr id="0" name=""/>
        <dsp:cNvSpPr/>
      </dsp:nvSpPr>
      <dsp:spPr>
        <a:xfrm>
          <a:off x="6409077" y="2809838"/>
          <a:ext cx="1941403" cy="11648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Referencial básico para Regulação</a:t>
          </a:r>
          <a:endParaRPr lang="pt-BR" sz="1600" b="1" kern="1200" dirty="0" smtClean="0"/>
        </a:p>
      </dsp:txBody>
      <dsp:txXfrm>
        <a:off x="6409077" y="2809838"/>
        <a:ext cx="1941403" cy="1164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6F4FA-01E1-46EB-B302-42F6FB1FC45C}">
      <dsp:nvSpPr>
        <dsp:cNvPr id="0" name=""/>
        <dsp:cNvSpPr/>
      </dsp:nvSpPr>
      <dsp:spPr>
        <a:xfrm>
          <a:off x="0" y="0"/>
          <a:ext cx="2056869" cy="4392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Institucionais</a:t>
          </a:r>
          <a:endParaRPr lang="pt-BR" sz="2600" b="1" kern="1200" dirty="0"/>
        </a:p>
      </dsp:txBody>
      <dsp:txXfrm>
        <a:off x="0" y="0"/>
        <a:ext cx="2056869" cy="1317746"/>
      </dsp:txXfrm>
    </dsp:sp>
    <dsp:sp modelId="{330AA964-871C-428C-8F67-A9231C6FCAEB}">
      <dsp:nvSpPr>
        <dsp:cNvPr id="0" name=""/>
        <dsp:cNvSpPr/>
      </dsp:nvSpPr>
      <dsp:spPr>
        <a:xfrm>
          <a:off x="206478" y="1318121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Credenciamento</a:t>
          </a:r>
          <a:endParaRPr lang="pt-BR" sz="1400" b="1" kern="1200" dirty="0"/>
        </a:p>
      </dsp:txBody>
      <dsp:txXfrm>
        <a:off x="231753" y="1343396"/>
        <a:ext cx="1594945" cy="812398"/>
      </dsp:txXfrm>
    </dsp:sp>
    <dsp:sp modelId="{02CC3CB1-C11A-4F35-BC97-08BCDB39B59A}">
      <dsp:nvSpPr>
        <dsp:cNvPr id="0" name=""/>
        <dsp:cNvSpPr/>
      </dsp:nvSpPr>
      <dsp:spPr>
        <a:xfrm>
          <a:off x="206478" y="2313830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Recredenciamento</a:t>
          </a:r>
          <a:endParaRPr lang="pt-BR" sz="1400" b="1" kern="1200" dirty="0"/>
        </a:p>
      </dsp:txBody>
      <dsp:txXfrm>
        <a:off x="231753" y="2339105"/>
        <a:ext cx="1594945" cy="812398"/>
      </dsp:txXfrm>
    </dsp:sp>
    <dsp:sp modelId="{532AFD0E-4FC0-4D52-81EE-CA486EAC18D8}">
      <dsp:nvSpPr>
        <dsp:cNvPr id="0" name=""/>
        <dsp:cNvSpPr/>
      </dsp:nvSpPr>
      <dsp:spPr>
        <a:xfrm>
          <a:off x="206478" y="3309540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Transformação de organização acadêmica</a:t>
          </a:r>
          <a:endParaRPr lang="pt-BR" sz="1400" b="1" kern="1200" dirty="0"/>
        </a:p>
      </dsp:txBody>
      <dsp:txXfrm>
        <a:off x="231753" y="3334815"/>
        <a:ext cx="1594945" cy="812398"/>
      </dsp:txXfrm>
    </dsp:sp>
    <dsp:sp modelId="{5549491A-9E46-410E-9776-ADC542790107}">
      <dsp:nvSpPr>
        <dsp:cNvPr id="0" name=""/>
        <dsp:cNvSpPr/>
      </dsp:nvSpPr>
      <dsp:spPr>
        <a:xfrm>
          <a:off x="2211925" y="0"/>
          <a:ext cx="2056869" cy="4392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smtClean="0"/>
            <a:t>CURSO</a:t>
          </a:r>
          <a:endParaRPr lang="pt-BR" sz="2600" b="1" kern="1200" dirty="0"/>
        </a:p>
      </dsp:txBody>
      <dsp:txXfrm>
        <a:off x="2211925" y="0"/>
        <a:ext cx="2056869" cy="1317746"/>
      </dsp:txXfrm>
    </dsp:sp>
    <dsp:sp modelId="{DF2DF8A1-DC3E-4ECF-B872-D88C43E2585E}">
      <dsp:nvSpPr>
        <dsp:cNvPr id="0" name=""/>
        <dsp:cNvSpPr/>
      </dsp:nvSpPr>
      <dsp:spPr>
        <a:xfrm>
          <a:off x="2417612" y="1318121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Autorização </a:t>
          </a:r>
          <a:endParaRPr lang="pt-BR" sz="1400" b="1" kern="1200" dirty="0"/>
        </a:p>
      </dsp:txBody>
      <dsp:txXfrm>
        <a:off x="2442887" y="1343396"/>
        <a:ext cx="1594945" cy="812398"/>
      </dsp:txXfrm>
    </dsp:sp>
    <dsp:sp modelId="{7A2DC332-F8BA-4D9C-91C3-71612D5DFA83}">
      <dsp:nvSpPr>
        <dsp:cNvPr id="0" name=""/>
        <dsp:cNvSpPr/>
      </dsp:nvSpPr>
      <dsp:spPr>
        <a:xfrm>
          <a:off x="2417612" y="2313830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Reconhecimento</a:t>
          </a:r>
          <a:endParaRPr lang="pt-BR" sz="1400" b="1" kern="1200" dirty="0"/>
        </a:p>
      </dsp:txBody>
      <dsp:txXfrm>
        <a:off x="2442887" y="2339105"/>
        <a:ext cx="1594945" cy="812398"/>
      </dsp:txXfrm>
    </dsp:sp>
    <dsp:sp modelId="{EC7F601B-6617-4A73-A5BA-B56A2A035654}">
      <dsp:nvSpPr>
        <dsp:cNvPr id="0" name=""/>
        <dsp:cNvSpPr/>
      </dsp:nvSpPr>
      <dsp:spPr>
        <a:xfrm>
          <a:off x="2417612" y="3309540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Renovação de reconhecimento </a:t>
          </a:r>
          <a:endParaRPr lang="pt-BR" sz="1400" b="1" kern="1200" dirty="0"/>
        </a:p>
      </dsp:txBody>
      <dsp:txXfrm>
        <a:off x="2442887" y="3334815"/>
        <a:ext cx="1594945" cy="812398"/>
      </dsp:txXfrm>
    </dsp:sp>
    <dsp:sp modelId="{EEB3F353-60A0-4538-94FA-2C8C8CD819B3}">
      <dsp:nvSpPr>
        <dsp:cNvPr id="0" name=""/>
        <dsp:cNvSpPr/>
      </dsp:nvSpPr>
      <dsp:spPr>
        <a:xfrm>
          <a:off x="4423850" y="0"/>
          <a:ext cx="2056869" cy="4392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smtClean="0"/>
            <a:t>EAD</a:t>
          </a:r>
          <a:endParaRPr lang="pt-BR" sz="2600" b="1" kern="1200" dirty="0"/>
        </a:p>
      </dsp:txBody>
      <dsp:txXfrm>
        <a:off x="4423850" y="0"/>
        <a:ext cx="2056869" cy="1317746"/>
      </dsp:txXfrm>
    </dsp:sp>
    <dsp:sp modelId="{1232D7D7-E12B-4957-B03A-6936ECB036F3}">
      <dsp:nvSpPr>
        <dsp:cNvPr id="0" name=""/>
        <dsp:cNvSpPr/>
      </dsp:nvSpPr>
      <dsp:spPr>
        <a:xfrm>
          <a:off x="4628746" y="1318121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Credenciamento da IES na modalidade a distância</a:t>
          </a:r>
          <a:endParaRPr lang="pt-BR" sz="1400" b="1" kern="1200" dirty="0"/>
        </a:p>
      </dsp:txBody>
      <dsp:txXfrm>
        <a:off x="4654021" y="1343396"/>
        <a:ext cx="1594945" cy="812398"/>
      </dsp:txXfrm>
    </dsp:sp>
    <dsp:sp modelId="{7A5EC577-048C-4EB2-A94A-D3D7B08479FA}">
      <dsp:nvSpPr>
        <dsp:cNvPr id="0" name=""/>
        <dsp:cNvSpPr/>
      </dsp:nvSpPr>
      <dsp:spPr>
        <a:xfrm>
          <a:off x="4628746" y="2313830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Credenciamento de Polo</a:t>
          </a:r>
          <a:endParaRPr lang="pt-BR" sz="1400" b="1" kern="1200" dirty="0"/>
        </a:p>
      </dsp:txBody>
      <dsp:txXfrm>
        <a:off x="4654021" y="2339105"/>
        <a:ext cx="1594945" cy="812398"/>
      </dsp:txXfrm>
    </dsp:sp>
    <dsp:sp modelId="{5D2660E2-9274-44AF-9BD8-E8FF541220A0}">
      <dsp:nvSpPr>
        <dsp:cNvPr id="0" name=""/>
        <dsp:cNvSpPr/>
      </dsp:nvSpPr>
      <dsp:spPr>
        <a:xfrm>
          <a:off x="4628746" y="3309540"/>
          <a:ext cx="1645495" cy="862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Aditamento de credenciamento de polo</a:t>
          </a:r>
          <a:endParaRPr lang="pt-BR" sz="1400" b="1" kern="1200" dirty="0"/>
        </a:p>
      </dsp:txBody>
      <dsp:txXfrm>
        <a:off x="4654021" y="3334815"/>
        <a:ext cx="1594945" cy="812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1D1DA-78B3-48B2-8296-F1248DDB2350}">
      <dsp:nvSpPr>
        <dsp:cNvPr id="0" name=""/>
        <dsp:cNvSpPr/>
      </dsp:nvSpPr>
      <dsp:spPr>
        <a:xfrm>
          <a:off x="792013" y="2640"/>
          <a:ext cx="3811889" cy="15343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latin typeface="+mn-lt"/>
            </a:rPr>
            <a:t>Instrumento de Avaliação Institucional Externa</a:t>
          </a:r>
          <a:endParaRPr lang="pt-BR" sz="2500" kern="1200" dirty="0"/>
        </a:p>
      </dsp:txBody>
      <dsp:txXfrm>
        <a:off x="792013" y="2640"/>
        <a:ext cx="3811889" cy="1534361"/>
      </dsp:txXfrm>
    </dsp:sp>
    <dsp:sp modelId="{9B6FCE1B-F4D3-4FB5-9B36-A4D6DA8E5F2D}">
      <dsp:nvSpPr>
        <dsp:cNvPr id="0" name=""/>
        <dsp:cNvSpPr/>
      </dsp:nvSpPr>
      <dsp:spPr>
        <a:xfrm>
          <a:off x="4859630" y="2640"/>
          <a:ext cx="2557268" cy="15343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smtClean="0"/>
            <a:t>Instrumento Matricial</a:t>
          </a:r>
          <a:endParaRPr lang="pt-BR" sz="2500" kern="1200" dirty="0"/>
        </a:p>
      </dsp:txBody>
      <dsp:txXfrm>
        <a:off x="4859630" y="2640"/>
        <a:ext cx="2557268" cy="1534361"/>
      </dsp:txXfrm>
    </dsp:sp>
    <dsp:sp modelId="{59EA4474-DA02-4753-B4D0-554DB5FEE2D9}">
      <dsp:nvSpPr>
        <dsp:cNvPr id="0" name=""/>
        <dsp:cNvSpPr/>
      </dsp:nvSpPr>
      <dsp:spPr>
        <a:xfrm>
          <a:off x="751250" y="1822264"/>
          <a:ext cx="3054401" cy="1475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Subsidiará os atos de: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 Credenciamento de IES</a:t>
          </a:r>
          <a:endParaRPr lang="pt-BR" sz="2500" kern="1200" dirty="0"/>
        </a:p>
      </dsp:txBody>
      <dsp:txXfrm>
        <a:off x="751250" y="1822264"/>
        <a:ext cx="3054401" cy="1475288"/>
      </dsp:txXfrm>
    </dsp:sp>
    <dsp:sp modelId="{661A5633-A765-4321-A659-0B2D9ED48E3B}">
      <dsp:nvSpPr>
        <dsp:cNvPr id="0" name=""/>
        <dsp:cNvSpPr/>
      </dsp:nvSpPr>
      <dsp:spPr>
        <a:xfrm>
          <a:off x="4061378" y="1792728"/>
          <a:ext cx="3396282" cy="15343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Recredenciamento de IES</a:t>
          </a:r>
          <a:endParaRPr lang="pt-BR" sz="2500" kern="1200" dirty="0"/>
        </a:p>
      </dsp:txBody>
      <dsp:txXfrm>
        <a:off x="4061378" y="1792728"/>
        <a:ext cx="3396282" cy="1534361"/>
      </dsp:txXfrm>
    </dsp:sp>
    <dsp:sp modelId="{1033DB19-8577-4A93-84C0-C7D26A663C9D}">
      <dsp:nvSpPr>
        <dsp:cNvPr id="0" name=""/>
        <dsp:cNvSpPr/>
      </dsp:nvSpPr>
      <dsp:spPr>
        <a:xfrm>
          <a:off x="795120" y="3582816"/>
          <a:ext cx="3805675" cy="15343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/>
            <a:t>Transformação de Organização Acadêmica</a:t>
          </a:r>
          <a:endParaRPr lang="pt-BR" sz="2500" kern="1200" dirty="0"/>
        </a:p>
      </dsp:txBody>
      <dsp:txXfrm>
        <a:off x="795120" y="3582816"/>
        <a:ext cx="3805675" cy="1534361"/>
      </dsp:txXfrm>
    </dsp:sp>
    <dsp:sp modelId="{EB1CCA19-562D-4C2D-8B2C-E9C32C6D2436}">
      <dsp:nvSpPr>
        <dsp:cNvPr id="0" name=""/>
        <dsp:cNvSpPr/>
      </dsp:nvSpPr>
      <dsp:spPr>
        <a:xfrm>
          <a:off x="4856523" y="3582816"/>
          <a:ext cx="2557268" cy="153436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 dirty="0"/>
        </a:p>
      </dsp:txBody>
      <dsp:txXfrm>
        <a:off x="4856523" y="3582816"/>
        <a:ext cx="2557268" cy="15343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25B29-83BB-4321-BC5D-B88F0E4D3528}">
      <dsp:nvSpPr>
        <dsp:cNvPr id="0" name=""/>
        <dsp:cNvSpPr/>
      </dsp:nvSpPr>
      <dsp:spPr>
        <a:xfrm>
          <a:off x="161283" y="199591"/>
          <a:ext cx="3817143" cy="11928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Dimensão 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Organização Didático-Pedagógica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COMO ?</a:t>
          </a:r>
          <a:endParaRPr lang="pt-BR" sz="1600" b="1" kern="1200" dirty="0">
            <a:solidFill>
              <a:schemeClr val="tx2">
                <a:lumMod val="7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1283" y="199591"/>
        <a:ext cx="3817143" cy="1192857"/>
      </dsp:txXfrm>
    </dsp:sp>
    <dsp:sp modelId="{3D14AF1C-C8F8-4A38-9248-FAE4F263C209}">
      <dsp:nvSpPr>
        <dsp:cNvPr id="0" name=""/>
        <dsp:cNvSpPr/>
      </dsp:nvSpPr>
      <dsp:spPr>
        <a:xfrm>
          <a:off x="2236" y="27289"/>
          <a:ext cx="835000" cy="12525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C64D73-DF08-4523-9EF2-0EC3F79F523C}">
      <dsp:nvSpPr>
        <dsp:cNvPr id="0" name=""/>
        <dsp:cNvSpPr/>
      </dsp:nvSpPr>
      <dsp:spPr>
        <a:xfrm>
          <a:off x="4389531" y="136969"/>
          <a:ext cx="3817143" cy="11928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Dimensão 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Corpo Docente e Tutorial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QUEM?</a:t>
          </a:r>
          <a:endParaRPr lang="pt-BR" sz="1600" b="1" kern="1200" dirty="0">
            <a:solidFill>
              <a:schemeClr val="tx2">
                <a:lumMod val="7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89531" y="136969"/>
        <a:ext cx="3817143" cy="1192857"/>
      </dsp:txXfrm>
    </dsp:sp>
    <dsp:sp modelId="{9A6BF63B-AAC6-4926-9B97-E0415A8B626F}">
      <dsp:nvSpPr>
        <dsp:cNvPr id="0" name=""/>
        <dsp:cNvSpPr/>
      </dsp:nvSpPr>
      <dsp:spPr>
        <a:xfrm>
          <a:off x="4119933" y="89911"/>
          <a:ext cx="1056099" cy="100201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C59E7-C057-45B5-9140-E19C84A70121}">
      <dsp:nvSpPr>
        <dsp:cNvPr id="0" name=""/>
        <dsp:cNvSpPr/>
      </dsp:nvSpPr>
      <dsp:spPr>
        <a:xfrm>
          <a:off x="2322522" y="1701266"/>
          <a:ext cx="3817143" cy="11928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Dimensão 3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Infraestrutura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ONDE?</a:t>
          </a:r>
          <a:endParaRPr lang="pt-BR" sz="1600" b="1" kern="1200" dirty="0">
            <a:solidFill>
              <a:schemeClr val="tx2">
                <a:lumMod val="7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22522" y="1701266"/>
        <a:ext cx="3817143" cy="1192857"/>
      </dsp:txXfrm>
    </dsp:sp>
    <dsp:sp modelId="{546F3E12-DA04-46EE-A02A-6AFBF5E72DC3}">
      <dsp:nvSpPr>
        <dsp:cNvPr id="0" name=""/>
        <dsp:cNvSpPr/>
      </dsp:nvSpPr>
      <dsp:spPr>
        <a:xfrm>
          <a:off x="2069244" y="1528964"/>
          <a:ext cx="1023459" cy="12525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675B-E42C-4F38-9B27-DDCC7525C13B}">
      <dsp:nvSpPr>
        <dsp:cNvPr id="0" name=""/>
        <dsp:cNvSpPr/>
      </dsp:nvSpPr>
      <dsp:spPr>
        <a:xfrm>
          <a:off x="167202" y="977292"/>
          <a:ext cx="637702" cy="637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CA4398-A377-4B05-8918-78753FDDB242}">
      <dsp:nvSpPr>
        <dsp:cNvPr id="0" name=""/>
        <dsp:cNvSpPr/>
      </dsp:nvSpPr>
      <dsp:spPr>
        <a:xfrm>
          <a:off x="486054" y="977292"/>
          <a:ext cx="3402378" cy="637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Coordenação de Avaliação</a:t>
          </a:r>
          <a:endParaRPr lang="pt-BR" sz="2400" kern="1200" dirty="0"/>
        </a:p>
      </dsp:txBody>
      <dsp:txXfrm>
        <a:off x="486054" y="977292"/>
        <a:ext cx="3402378" cy="637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5BBB243D-E596-434D-9083-68C64F900B46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6578DC-6C79-4C5E-B337-3156747C54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00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23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77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12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3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73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0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89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72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90000" r="20000"/>
          <a:stretch/>
        </p:blipFill>
        <p:spPr bwMode="auto">
          <a:xfrm>
            <a:off x="-5742" y="6176703"/>
            <a:ext cx="9144000" cy="7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 userDrawn="1"/>
        </p:nvSpPr>
        <p:spPr>
          <a:xfrm>
            <a:off x="29069" y="26805"/>
            <a:ext cx="9085864" cy="6191474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5280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4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33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28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4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43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8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32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2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2D92-4A73-4EAB-8AAA-3084D782FFA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3CB3-7459-44EB-ADF3-CEA825D3A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3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3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agenda.daes@inep.gov.br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1001"/>
            <a:ext cx="9144487" cy="6856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25702" y="2645003"/>
            <a:ext cx="4318213" cy="77342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>
              <a:tabLst>
                <a:tab pos="233763" algn="l"/>
              </a:tabLst>
            </a:pPr>
            <a:r>
              <a:rPr lang="pt-BR" sz="2600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com MEC</a:t>
            </a:r>
          </a:p>
          <a:p>
            <a:pPr algn="r">
              <a:tabLst>
                <a:tab pos="233763" algn="l"/>
              </a:tabLst>
            </a:pPr>
            <a:r>
              <a:rPr lang="pt-BR" sz="19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23º CIAED</a:t>
            </a:r>
            <a:endParaRPr lang="pt-BR" sz="19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32040" y="3724856"/>
            <a:ext cx="4142897" cy="57337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/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Prof.ª Mariângela 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Abrão </a:t>
            </a:r>
            <a:endParaRPr lang="pt-BR" sz="16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16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Diretora </a:t>
            </a:r>
            <a:r>
              <a:rPr lang="pt-BR" sz="16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Avaliação da Educação Superior</a:t>
            </a:r>
            <a:endParaRPr lang="pt-BR" sz="16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22024" y="4797152"/>
            <a:ext cx="2894003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Foz do Iguaçu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BR" sz="12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Setembro, 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417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613722126"/>
              </p:ext>
            </p:extLst>
          </p:nvPr>
        </p:nvGraphicFramePr>
        <p:xfrm>
          <a:off x="467544" y="1628800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94964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Número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Ingressantes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cursos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graduação</a:t>
            </a:r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646"/>
            <a:ext cx="5262931" cy="268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71" y="3153204"/>
            <a:ext cx="3914809" cy="30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10871"/>
            <a:ext cx="2066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94964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Evolução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da matrícula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rede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federal -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modalidade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ensino</a:t>
            </a:r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86" y="2364238"/>
            <a:ext cx="64865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94964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Distribuição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dos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campi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e dos polos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EaD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nos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municípios</a:t>
            </a:r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6" y="1804148"/>
            <a:ext cx="8098910" cy="39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528" y="55892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A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rede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federal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está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presente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815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municípios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brasileiros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meio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campi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com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cursos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presenciais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polos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EaD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. São 76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municípios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região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norte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; 276, no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Nordeste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; 229, no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Sudeste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; 155, no 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Sul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e 79, no Centro-</a:t>
            </a:r>
            <a:r>
              <a:rPr lang="en-US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Oeste</a:t>
            </a: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94964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Participação </a:t>
            </a:r>
            <a:r>
              <a:rPr lang="pt-BR" b="1" dirty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da rede privada na matrícula de educação </a:t>
            </a:r>
            <a:r>
              <a:rPr lang="pt-BR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superior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55892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dirty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rede privada conta com mais de 6 milhões de </a:t>
            </a:r>
            <a:r>
              <a:rPr lang="pt-BR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estudantes, </a:t>
            </a:r>
            <a:r>
              <a:rPr lang="pt-BR" dirty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 que garante uma participação superior a 75% do sistema de educação superior, ou seja, de cada 4 estudantes de graduação, 3 frequentam uma instituição privada. </a:t>
            </a:r>
            <a:endParaRPr lang="en-US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28788"/>
            <a:ext cx="42862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949649"/>
            <a:ext cx="79208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Evolução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da matrícula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cursos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tecnológicos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modalidade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ensino</a:t>
            </a:r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Brasil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2006 -2016</a:t>
            </a:r>
            <a:r>
              <a:rPr lang="en-US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373216"/>
            <a:ext cx="8964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 matrícula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cursos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tecnológicos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teve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uma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expressiva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queda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de 6,3%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2016,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decorrente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redução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número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alunos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rede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privada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que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recuou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8,3%. No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mesmo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período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entretanto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rede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ampliou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sua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participação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com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destaque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para 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rede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federal  que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cresceu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7,4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%.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São 76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municípios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região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norte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; 276, no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Nordeste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; 229. no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Sudeste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; 155, no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Sul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e 79, no Centro-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Oeste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4" y="2055357"/>
            <a:ext cx="8148538" cy="31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-13356" y="949649"/>
            <a:ext cx="91446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Distribuição da matrícula em cursos tecnológicos, por categoria administrativa, segundo a modalidade de ensino </a:t>
            </a: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(Brasil 2016) 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373216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8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em cada 10 alunos de cursos tecnológicos frequentam a rede privada e quase a metade estuda a distância. Com pouco mais de 150 mil alunos, a rede pública divide, uniformemente, seus alunos entre as redes estaduais e a rede federal. </a:t>
            </a:r>
          </a:p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Diferente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da rede privada, na rede pública quase a totalidade dos alunos estudam em cursos presenciais. 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90688"/>
            <a:ext cx="61436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-13356" y="949649"/>
            <a:ext cx="914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Número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de matrículas em cursos de licenciatura por modalidade de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ensino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37321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1.520.494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estudantes frequentam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cursos de licenciatura no Brasil, o que representa 18,9% do total de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estudantes na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educação superior de graduação. 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8" y="2121167"/>
            <a:ext cx="7944440" cy="335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-13356" y="949649"/>
            <a:ext cx="914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Distribuição dos 1.520.494 alunos que frequentam cursos de licenciatura no Brasil em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2016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373216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O aluno típico dos cursos de licenciatura é do sexo feminino e estuda em uma universidade. Mais de 85% dos estudantes de licenciatura de instituições públicas frequentam cursos presenciais. Na rede privada prevalece os cursos a distância, com quase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60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% dos alunos. 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90700"/>
            <a:ext cx="4657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Panorama da Educação Superior 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07017" y="2787687"/>
            <a:ext cx="3810514" cy="88115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2600" b="1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Sinaes</a:t>
            </a: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 os </a:t>
            </a: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desafios para a Avaliação</a:t>
            </a: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83968" y="1124744"/>
            <a:ext cx="4464496" cy="478991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Apresentação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Apresentação Diretoria de Educação Superior (DAES)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Caracterização da Educação Superior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Brasileira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Sinaes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 os desafios para a Avaliação</a:t>
            </a:r>
            <a:endParaRPr lang="pt-BR" dirty="0" smtClean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i="1" dirty="0" smtClean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Coordenação-Geral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 ENADE (CGENADE)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Coordenação-Geral de Controle de qualidade da Educação Superior (CGCQES)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Coordenação-Geral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Avaliação de Cursos e IES (CGACGIES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BR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82967" y="411367"/>
            <a:ext cx="3810514" cy="48104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SUMÁRIO</a:t>
            </a:r>
            <a:endParaRPr lang="pt-BR" sz="2600" dirty="0">
              <a:solidFill>
                <a:schemeClr val="tx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SINAES </a:t>
            </a:r>
            <a:r>
              <a:rPr lang="pt-BR" sz="2100" b="1" dirty="0">
                <a:solidFill>
                  <a:schemeClr val="bg1"/>
                </a:solidFill>
              </a:rPr>
              <a:t>– Princípios e </a:t>
            </a:r>
            <a:r>
              <a:rPr lang="pt-BR" sz="2100" b="1" dirty="0" smtClean="0">
                <a:solidFill>
                  <a:schemeClr val="bg1"/>
                </a:solidFill>
              </a:rPr>
              <a:t>concepções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3802" y="3240573"/>
            <a:ext cx="214759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139952" y="817810"/>
            <a:ext cx="3528392" cy="1325509"/>
            <a:chOff x="4142907" y="305133"/>
            <a:chExt cx="2209182" cy="1325509"/>
          </a:xfrm>
        </p:grpSpPr>
        <p:sp>
          <p:nvSpPr>
            <p:cNvPr id="15" name="Retângulo 14"/>
            <p:cNvSpPr/>
            <p:nvPr/>
          </p:nvSpPr>
          <p:spPr>
            <a:xfrm>
              <a:off x="4142907" y="305133"/>
              <a:ext cx="2209182" cy="132550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4142907" y="305133"/>
              <a:ext cx="2209182" cy="13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52116932"/>
              </p:ext>
            </p:extLst>
          </p:nvPr>
        </p:nvGraphicFramePr>
        <p:xfrm>
          <a:off x="2081448" y="3058497"/>
          <a:ext cx="4453418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tângulo 19"/>
          <p:cNvSpPr/>
          <p:nvPr/>
        </p:nvSpPr>
        <p:spPr>
          <a:xfrm>
            <a:off x="179512" y="1453611"/>
            <a:ext cx="8700968" cy="1074269"/>
          </a:xfrm>
          <a:prstGeom prst="rect">
            <a:avLst/>
          </a:prstGeom>
        </p:spPr>
        <p:txBody>
          <a:bodyPr wrap="square" lIns="88535" tIns="44260" rIns="88535" bIns="4426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Instituiu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 Sistema Nacional de Avaliação da Educação Superior – SINAES, com objetivo de assegurar processo nacional de avaliação, para 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melhoria da qualidade da educação superior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 a realização da avaliação das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instituições, de cursos e do desempenho dos estudante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será responsabilidade do INEP, sob coordenação e supervisão da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CONAES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pt-BR" sz="1600" dirty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414965" y="821797"/>
            <a:ext cx="5786383" cy="366383"/>
          </a:xfrm>
          <a:prstGeom prst="rect">
            <a:avLst/>
          </a:prstGeom>
        </p:spPr>
        <p:txBody>
          <a:bodyPr wrap="square" lIns="88535" tIns="44260" rIns="88535" bIns="44260">
            <a:spAutoFit/>
          </a:bodyPr>
          <a:lstStyle/>
          <a:p>
            <a:pPr algn="ctr"/>
            <a:r>
              <a:rPr lang="pt-BR" b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10.861 de 14 de abril de 2004</a:t>
            </a:r>
            <a:endParaRPr lang="pt-B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SINAES </a:t>
            </a:r>
            <a:r>
              <a:rPr lang="pt-BR" sz="2100" b="1" dirty="0">
                <a:solidFill>
                  <a:schemeClr val="bg1"/>
                </a:solidFill>
              </a:rPr>
              <a:t>– Princípios e </a:t>
            </a:r>
            <a:r>
              <a:rPr lang="pt-BR" sz="2100" b="1" dirty="0" smtClean="0">
                <a:solidFill>
                  <a:schemeClr val="bg1"/>
                </a:solidFill>
              </a:rPr>
              <a:t>concepções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251520" y="536960"/>
            <a:ext cx="1449692" cy="74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  <a:endParaRPr lang="pt-BR" altLang="pt-BR" sz="2400" dirty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9072" y="911079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Melhorar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qualidade da educação superior, orientar  a expansão da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oferta.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Identificar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mérito e valor das instituições, áreas, cursos e programas nas dimensões de ensino, pesquisa, extensão, gestão e formação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Promover a responsabilidade social das IES, respeitando a identidade institucional e a autonomia.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8594" y="3488784"/>
            <a:ext cx="86738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pt-BR" alt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altLang="pt-BR" dirty="0" err="1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Sinaes</a:t>
            </a:r>
            <a:r>
              <a:rPr lang="pt-BR" alt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envolve a participação de toda a comunidade educativa, sob a gestão do INEP, com diretrizes e instrumentos aprovados pela CONAES. Promove o processo de avaliação da qualidade das(os):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IES – </a:t>
            </a:r>
            <a:r>
              <a:rPr lang="pt-BR" altLang="pt-BR" dirty="0" err="1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autoavaliação</a:t>
            </a:r>
            <a:r>
              <a:rPr lang="pt-BR" alt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 avaliação institucional (comissões in loco) para fins de credenciamento e recredenciamento. Atribui o Conceito Institucional (CI</a:t>
            </a:r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). A partir do </a:t>
            </a:r>
            <a:r>
              <a:rPr lang="pt-BR" altLang="pt-BR" dirty="0" err="1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</a:t>
            </a:r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com outros insumos, calculamos o Índice Geral de Cursos (IGC).</a:t>
            </a:r>
            <a:endParaRPr lang="pt-BR" altLang="pt-BR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Cursos de graduação – avaliação dos cursos de graduação (comissões in loco) para fins de autorização, reconhecimento e renovação de reconhecimento. Atribui o Conceito de Curso (CC</a:t>
            </a:r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e, a partir do </a:t>
            </a:r>
            <a:r>
              <a:rPr lang="pt-BR" altLang="pt-BR" dirty="0" err="1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</a:t>
            </a:r>
            <a:r>
              <a:rPr lang="pt-BR" alt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calculamos o  Conceito Preliminar de Curso (CPC)</a:t>
            </a:r>
            <a:endParaRPr lang="pt-BR" altLang="pt-BR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Estudantes – avaliação de desempenho dos estudantes – ENADE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2474" y="2487069"/>
            <a:ext cx="8424936" cy="738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pt-BR" b="1" dirty="0" smtClean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altLang="pt-BR" b="1" dirty="0" err="1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Assegura</a:t>
            </a:r>
            <a:r>
              <a:rPr lang="en-US" altLang="pt-BR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altLang="pt-BR" b="1" dirty="0" err="1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processo</a:t>
            </a:r>
            <a:r>
              <a:rPr lang="en-US" altLang="pt-BR" b="1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nacional</a:t>
            </a:r>
            <a:r>
              <a:rPr lang="en-US" altLang="pt-BR" b="1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b="1" dirty="0" err="1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avaliação</a:t>
            </a:r>
            <a:r>
              <a:rPr lang="en-US" altLang="pt-BR" b="1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nos</a:t>
            </a:r>
            <a:r>
              <a:rPr lang="en-US" altLang="pt-BR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termos</a:t>
            </a:r>
            <a:r>
              <a:rPr lang="en-US" alt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do art. 9</a:t>
            </a:r>
            <a:r>
              <a:rPr lang="en-US" altLang="pt-BR" u="sng" baseline="300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pt-BR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VI, VIII e IX da LDB.</a:t>
            </a:r>
            <a:endParaRPr lang="pt-BR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2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Instâncias </a:t>
            </a:r>
            <a:r>
              <a:rPr lang="pt-BR" sz="2100" b="1" dirty="0">
                <a:solidFill>
                  <a:schemeClr val="bg1"/>
                </a:solidFill>
              </a:rPr>
              <a:t>de </a:t>
            </a:r>
            <a:r>
              <a:rPr lang="pt-BR" sz="2100" b="1" dirty="0" smtClean="0">
                <a:solidFill>
                  <a:schemeClr val="bg1"/>
                </a:solidFill>
              </a:rPr>
              <a:t>Avaliação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5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136505"/>
              </p:ext>
            </p:extLst>
          </p:nvPr>
        </p:nvGraphicFramePr>
        <p:xfrm>
          <a:off x="1115895" y="1480564"/>
          <a:ext cx="69231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Desafios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794577"/>
            <a:ext cx="8856984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tamanho do Sistema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 Educação Superior abarcado pelo Sinaes: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desafio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acompanhamento da qualidade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250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das Instituições de Educação Superior (IES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 e das condições de oferta de cursos.</a:t>
            </a:r>
          </a:p>
          <a:p>
            <a:pPr marL="358775" indent="-358775" algn="just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diversidade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 natureza administrativa e de formas de organização acadêmica das IES: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desafios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para os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processos de avaliação, regulação e supervisão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do Sistema.</a:t>
            </a:r>
          </a:p>
          <a:p>
            <a:pPr marL="358775" indent="-358775" algn="just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complexidade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inerente aos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processos avaliativos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é dilatada em função do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tamanho do Sistema</a:t>
            </a:r>
            <a:r>
              <a:rPr lang="pt-BR" sz="225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Educação Superior abarcado pelo Sinaes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58775" indent="-358775" algn="just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 características elencadas revelam 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desafios e dificuldades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para a proposição e implementação de </a:t>
            </a:r>
            <a:r>
              <a:rPr lang="pt-BR" sz="2250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BR" sz="2250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olíticas públicas</a:t>
            </a:r>
            <a:r>
              <a:rPr lang="pt-BR" sz="225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com desdobramentos na melhoria da educação (básica e superior).</a:t>
            </a:r>
          </a:p>
        </p:txBody>
      </p:sp>
    </p:spTree>
    <p:extLst>
      <p:ext uri="{BB962C8B-B14F-4D97-AF65-F5344CB8AC3E}">
        <p14:creationId xmlns:p14="http://schemas.microsoft.com/office/powerpoint/2010/main" val="27407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Desafios compartilhados – a participação da comunidade acadêmica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794577"/>
            <a:ext cx="8856984" cy="497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AVALIAÇÃO </a:t>
            </a:r>
            <a:r>
              <a:rPr lang="pt-BR" sz="2400" b="1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LOCO</a:t>
            </a:r>
          </a:p>
          <a:p>
            <a:pPr marL="534988" lvl="2" indent="-342900" algn="just">
              <a:lnSpc>
                <a:spcPct val="110000"/>
              </a:lnSpc>
              <a:spcBef>
                <a:spcPts val="1200"/>
              </a:spcBef>
              <a:buSzPct val="60000"/>
              <a:buFont typeface="Wingdings" panose="05000000000000000000" pitchFamily="2" charset="2"/>
              <a:buChar char="§"/>
              <a:tabLst>
                <a:tab pos="534988" algn="l"/>
                <a:tab pos="1795463" algn="l"/>
              </a:tabLst>
            </a:pP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Construção dos instrumentos.</a:t>
            </a:r>
          </a:p>
          <a:p>
            <a:pPr marL="1165225" lvl="3" indent="-342900" algn="just">
              <a:lnSpc>
                <a:spcPct val="11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Ø"/>
              <a:tabLst>
                <a:tab pos="534988" algn="l"/>
                <a:tab pos="1795463" algn="l"/>
              </a:tabLst>
            </a:pPr>
            <a:r>
              <a:rPr lang="pt-BR" sz="2200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Consulta pública e participação de entidades e associações de área.</a:t>
            </a:r>
          </a:p>
          <a:p>
            <a:pPr marL="534988" lvl="2" indent="-342900" algn="just">
              <a:lnSpc>
                <a:spcPct val="110000"/>
              </a:lnSpc>
              <a:spcBef>
                <a:spcPts val="2400"/>
              </a:spcBef>
              <a:buSzPct val="60000"/>
              <a:buFont typeface="Wingdings" panose="05000000000000000000" pitchFamily="2" charset="2"/>
              <a:buChar char="§"/>
              <a:tabLst>
                <a:tab pos="534988" algn="l"/>
                <a:tab pos="1795463" algn="l"/>
              </a:tabLst>
            </a:pP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Realização das avaliações de IES</a:t>
            </a:r>
            <a:r>
              <a:rPr lang="pt-BR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165225" lvl="3" indent="-342900" algn="just">
              <a:lnSpc>
                <a:spcPct val="11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Ø"/>
            </a:pPr>
            <a:r>
              <a:rPr lang="pt-BR" sz="2200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Comissões de especialistas, compostas por docentes atuantes em IES com </a:t>
            </a:r>
            <a:r>
              <a:rPr lang="pt-BR" sz="2200" i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experiência na docência e na gestão acadêmica</a:t>
            </a:r>
            <a:r>
              <a:rPr lang="pt-BR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34988" lvl="2" indent="-342900" algn="just">
              <a:lnSpc>
                <a:spcPct val="110000"/>
              </a:lnSpc>
              <a:spcBef>
                <a:spcPts val="2400"/>
              </a:spcBef>
              <a:buSzPct val="60000"/>
              <a:buFont typeface="Wingdings" panose="05000000000000000000" pitchFamily="2" charset="2"/>
              <a:buChar char="§"/>
              <a:tabLst>
                <a:tab pos="534988" algn="l"/>
                <a:tab pos="1795463" algn="l"/>
              </a:tabLst>
            </a:pP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Realização das avaliações de cursos de graduação</a:t>
            </a:r>
            <a:r>
              <a:rPr lang="pt-BR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165225" lvl="3" indent="-342900" algn="just">
              <a:lnSpc>
                <a:spcPct val="11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Ø"/>
            </a:pPr>
            <a:r>
              <a:rPr lang="pt-BR" sz="2200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Comissões de especialistas, compostas por docentes que </a:t>
            </a:r>
            <a:r>
              <a:rPr lang="pt-BR" sz="2200" i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atuam em cursos da área, equivalentes ou afins aos que serão avaliados</a:t>
            </a:r>
            <a:r>
              <a:rPr lang="pt-BR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2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Desafios compartilhados – a participação da comunidade acadêmica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794577"/>
            <a:ext cx="8856984" cy="477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4200"/>
              </a:spcBef>
              <a:tabLst>
                <a:tab pos="1795463" algn="l"/>
              </a:tabLst>
            </a:pP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 </a:t>
            </a:r>
            <a:r>
              <a:rPr lang="pt-BR" sz="24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 INDICADORES</a:t>
            </a:r>
            <a:endParaRPr lang="pt-BR" sz="2400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4988" lvl="2" indent="-342900" algn="just">
              <a:lnSpc>
                <a:spcPct val="110000"/>
              </a:lnSpc>
              <a:spcBef>
                <a:spcPts val="1800"/>
              </a:spcBef>
              <a:buSzPct val="60000"/>
              <a:buFont typeface="Wingdings" panose="05000000000000000000" pitchFamily="2" charset="2"/>
              <a:buChar char="§"/>
              <a:tabLst>
                <a:tab pos="534988" algn="l"/>
                <a:tab pos="1795463" algn="l"/>
              </a:tabLst>
            </a:pP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Construção das Matrizes de Prova</a:t>
            </a:r>
            <a:r>
              <a:rPr lang="pt-BR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seleção de itens para o Banco Nacional de Itens (BNI)</a:t>
            </a:r>
            <a:r>
              <a:rPr lang="pt-BR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análise dos resultados do Exame</a:t>
            </a:r>
            <a:r>
              <a:rPr lang="pt-BR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165225" lvl="3" indent="-342900" algn="just">
              <a:lnSpc>
                <a:spcPct val="110000"/>
              </a:lnSpc>
              <a:spcBef>
                <a:spcPts val="1200"/>
              </a:spcBef>
              <a:buSzPct val="60000"/>
              <a:buFont typeface="Wingdings" panose="05000000000000000000" pitchFamily="2" charset="2"/>
              <a:buChar char="Ø"/>
            </a:pPr>
            <a:r>
              <a:rPr lang="pt-BR" sz="2200" i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Comissões Assessoras de Áreas</a:t>
            </a:r>
            <a:r>
              <a:rPr lang="pt-BR" sz="2200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compostas por especialistas vindos da comunidade acadêmica, sendo assegurada a </a:t>
            </a:r>
            <a:r>
              <a:rPr lang="pt-BR" sz="2200" i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representatividade</a:t>
            </a:r>
            <a:r>
              <a:rPr lang="pt-BR" sz="2200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instituições públicas e privadas e das 5 (cinco) regiões e a </a:t>
            </a:r>
            <a:r>
              <a:rPr lang="pt-BR" sz="2200" i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competência acadêmica</a:t>
            </a:r>
            <a:r>
              <a:rPr lang="pt-BR" sz="2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34988" lvl="2" indent="-342900" algn="just">
              <a:lnSpc>
                <a:spcPct val="110000"/>
              </a:lnSpc>
              <a:spcBef>
                <a:spcPts val="2400"/>
              </a:spcBef>
              <a:buSzPct val="60000"/>
              <a:buFont typeface="Wingdings" panose="05000000000000000000" pitchFamily="2" charset="2"/>
              <a:buChar char="§"/>
              <a:tabLst>
                <a:tab pos="534988" algn="l"/>
                <a:tab pos="1795463" algn="l"/>
              </a:tabLst>
            </a:pP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Elaboração</a:t>
            </a:r>
            <a:r>
              <a:rPr lang="pt-BR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BR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revisão de itens para o BNI</a:t>
            </a:r>
            <a:r>
              <a:rPr lang="pt-BR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165225" lvl="3" indent="-342900" algn="just">
              <a:lnSpc>
                <a:spcPct val="11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Ø"/>
            </a:pPr>
            <a:r>
              <a:rPr lang="pt-BR" sz="2200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Docentes atuantes em IES</a:t>
            </a:r>
            <a:endParaRPr lang="pt-BR" sz="2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65225" lvl="3" indent="-342900" algn="just">
              <a:lnSpc>
                <a:spcPct val="110000"/>
              </a:lnSpc>
              <a:spcBef>
                <a:spcPts val="600"/>
              </a:spcBef>
              <a:buSzPct val="60000"/>
              <a:buFont typeface="Wingdings" panose="05000000000000000000" pitchFamily="2" charset="2"/>
              <a:buChar char="Ø"/>
            </a:pPr>
            <a:r>
              <a:rPr lang="pt-BR" sz="2200" i="1" u="sng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Comissões de Assessoramento Técnico</a:t>
            </a:r>
          </a:p>
        </p:txBody>
      </p:sp>
    </p:spTree>
    <p:extLst>
      <p:ext uri="{BB962C8B-B14F-4D97-AF65-F5344CB8AC3E}">
        <p14:creationId xmlns:p14="http://schemas.microsoft.com/office/powerpoint/2010/main" val="4611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3968" y="2852936"/>
            <a:ext cx="4752528" cy="88115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Coordenação-Geral do Enade (</a:t>
            </a:r>
            <a:r>
              <a:rPr lang="pt-BR" sz="2600" b="1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CGEnade</a:t>
            </a: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040" y="3797650"/>
            <a:ext cx="39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tx2"/>
                </a:solidFill>
              </a:rPr>
              <a:t>Coordenadora-Geral:</a:t>
            </a:r>
          </a:p>
          <a:p>
            <a:pPr algn="r"/>
            <a:r>
              <a:rPr lang="pt-BR" sz="1400" dirty="0" err="1" smtClean="0">
                <a:solidFill>
                  <a:schemeClr val="tx2"/>
                </a:solidFill>
              </a:rPr>
              <a:t>Alline</a:t>
            </a:r>
            <a:r>
              <a:rPr lang="pt-BR" sz="1400" dirty="0" smtClean="0">
                <a:solidFill>
                  <a:schemeClr val="tx2"/>
                </a:solidFill>
              </a:rPr>
              <a:t> Nunes Andrade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OBJETIVO DA </a:t>
            </a:r>
            <a:r>
              <a:rPr lang="pt-BR" sz="2100" b="1" dirty="0" err="1">
                <a:solidFill>
                  <a:schemeClr val="bg1"/>
                </a:solidFill>
              </a:rPr>
              <a:t>CGEnade</a:t>
            </a:r>
            <a:r>
              <a:rPr lang="pt-BR" sz="2100" b="1" dirty="0">
                <a:solidFill>
                  <a:schemeClr val="bg1"/>
                </a:solidFill>
              </a:rPr>
              <a:t>: </a:t>
            </a:r>
            <a:r>
              <a:rPr lang="pt-BR" sz="2100" b="1" dirty="0" smtClean="0">
                <a:solidFill>
                  <a:schemeClr val="bg1"/>
                </a:solidFill>
              </a:rPr>
              <a:t>PROVAS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794577"/>
            <a:ext cx="885698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pt-BR" sz="2000" dirty="0">
                <a:solidFill>
                  <a:schemeClr val="tx2"/>
                </a:solidFill>
                <a:ea typeface="ＭＳ Ｐゴシック" charset="-128"/>
              </a:rPr>
              <a:t>Produzir e armazenar itens de qualidade técnica que permitam a montagem de instrumentos para avaliar: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2"/>
                </a:solidFill>
                <a:ea typeface="ＭＳ Ｐゴシック" charset="-128"/>
              </a:rPr>
              <a:t>o desenvolvimento de competências e habilidades  específicas para os diferentes perfis profissionais;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2"/>
                </a:solidFill>
                <a:ea typeface="ＭＳ Ｐゴシック" charset="-128"/>
              </a:rPr>
              <a:t>a proficiência dos estudantes com relação aos respectivos conteúdos de seus cursos de graduação. </a:t>
            </a:r>
            <a:endParaRPr lang="pt-BR" sz="2000" b="1" dirty="0" smtClean="0">
              <a:solidFill>
                <a:schemeClr val="tx2"/>
              </a:solidFill>
              <a:ea typeface="ＭＳ Ｐゴシック" charset="-128"/>
            </a:endParaRPr>
          </a:p>
          <a:p>
            <a:pPr lvl="1" algn="just">
              <a:spcBef>
                <a:spcPts val="1200"/>
              </a:spcBef>
              <a:defRPr/>
            </a:pPr>
            <a:endParaRPr lang="pt-BR" sz="2000" b="1" dirty="0">
              <a:solidFill>
                <a:schemeClr val="tx2"/>
              </a:solidFill>
              <a:ea typeface="ＭＳ Ｐゴシック" charset="-128"/>
            </a:endParaRPr>
          </a:p>
          <a:p>
            <a:pPr algn="just">
              <a:lnSpc>
                <a:spcPct val="125000"/>
              </a:lnSpc>
              <a:spcBef>
                <a:spcPts val="1200"/>
              </a:spcBef>
              <a:defRPr/>
            </a:pPr>
            <a:r>
              <a:rPr lang="pt-BR" sz="2000" dirty="0">
                <a:solidFill>
                  <a:schemeClr val="tx2"/>
                </a:solidFill>
                <a:ea typeface="ＭＳ Ｐゴシック" charset="-128"/>
              </a:rPr>
              <a:t>As </a:t>
            </a:r>
            <a:r>
              <a:rPr lang="pt-BR" sz="2000" dirty="0" smtClean="0">
                <a:solidFill>
                  <a:schemeClr val="tx2"/>
                </a:solidFill>
                <a:ea typeface="ＭＳ Ｐゴシック" charset="-128"/>
              </a:rPr>
              <a:t>CAA </a:t>
            </a:r>
            <a:r>
              <a:rPr lang="pt-BR" sz="2000" dirty="0">
                <a:solidFill>
                  <a:schemeClr val="tx2"/>
                </a:solidFill>
                <a:ea typeface="ＭＳ Ｐゴシック" charset="-128"/>
              </a:rPr>
              <a:t>definem as diretrizes para as provas do Enade e, a partir delas, constroem as matrizes de avaliação a serem utilizadas na elaboração das provas. </a:t>
            </a:r>
          </a:p>
          <a:p>
            <a:pPr algn="just">
              <a:lnSpc>
                <a:spcPct val="125000"/>
              </a:lnSpc>
              <a:spcBef>
                <a:spcPts val="1200"/>
              </a:spcBef>
              <a:defRPr/>
            </a:pPr>
            <a:r>
              <a:rPr lang="pt-BR" sz="2000" dirty="0">
                <a:solidFill>
                  <a:schemeClr val="tx2"/>
                </a:solidFill>
                <a:ea typeface="ＭＳ Ｐゴシック" charset="-128"/>
              </a:rPr>
              <a:t>As diretrizes para as provas do Enade são elaboradas com base nas Diretrizes Curriculares Nacionais (</a:t>
            </a:r>
            <a:r>
              <a:rPr lang="pt-BR" sz="2000" dirty="0" smtClean="0">
                <a:solidFill>
                  <a:schemeClr val="tx2"/>
                </a:solidFill>
                <a:ea typeface="ＭＳ Ｐゴシック" charset="-128"/>
              </a:rPr>
              <a:t>DCN) </a:t>
            </a:r>
            <a:r>
              <a:rPr lang="pt-BR" sz="2000" dirty="0">
                <a:solidFill>
                  <a:schemeClr val="tx2"/>
                </a:solidFill>
                <a:ea typeface="ＭＳ Ｐゴシック" charset="-128"/>
              </a:rPr>
              <a:t>e no Catálogo Nacional de Cursos Superiores de Tecnologia.</a:t>
            </a:r>
          </a:p>
          <a:p>
            <a:pPr algn="just">
              <a:lnSpc>
                <a:spcPct val="125000"/>
              </a:lnSpc>
              <a:spcBef>
                <a:spcPts val="1200"/>
              </a:spcBef>
              <a:defRPr/>
            </a:pPr>
            <a:r>
              <a:rPr lang="pt-BR" sz="2000" dirty="0">
                <a:solidFill>
                  <a:schemeClr val="tx2"/>
                </a:solidFill>
                <a:ea typeface="ＭＳ Ｐゴシック" charset="-128"/>
              </a:rPr>
              <a:t>Os docentes da Educação Superior participam de Edital de Chamada Pública para atuarem como colaboradores do BNI-ES.</a:t>
            </a:r>
          </a:p>
        </p:txBody>
      </p:sp>
    </p:spTree>
    <p:extLst>
      <p:ext uri="{BB962C8B-B14F-4D97-AF65-F5344CB8AC3E}">
        <p14:creationId xmlns:p14="http://schemas.microsoft.com/office/powerpoint/2010/main" val="750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585398" y="764704"/>
            <a:ext cx="4586355" cy="4968552"/>
            <a:chOff x="634181" y="476672"/>
            <a:chExt cx="4968551" cy="4968552"/>
          </a:xfrm>
        </p:grpSpPr>
        <p:sp>
          <p:nvSpPr>
            <p:cNvPr id="5" name="Seta para baixo 4"/>
            <p:cNvSpPr/>
            <p:nvPr/>
          </p:nvSpPr>
          <p:spPr>
            <a:xfrm>
              <a:off x="1136576" y="476672"/>
              <a:ext cx="3528392" cy="4968552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34181" y="476672"/>
              <a:ext cx="4968551" cy="360040"/>
            </a:xfrm>
            <a:prstGeom prst="bevel">
              <a:avLst>
                <a:gd name="adj" fmla="val 12500"/>
              </a:avLst>
            </a:prstGeom>
            <a:solidFill>
              <a:schemeClr val="tx2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1. </a:t>
              </a:r>
              <a:r>
                <a:rPr lang="en-GB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Diretriz</a:t>
              </a:r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 de </a:t>
              </a:r>
              <a:r>
                <a:rPr lang="en-GB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Prova</a:t>
              </a:r>
              <a:endPara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534930" y="4509120"/>
            <a:ext cx="4586355" cy="36004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9. </a:t>
            </a:r>
            <a:r>
              <a:rPr lang="en-GB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Montagem</a:t>
            </a:r>
            <a:r>
              <a:rPr lang="en-GB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n-GB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prova</a:t>
            </a:r>
            <a:endParaRPr lang="en-GB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106717" y="1268761"/>
            <a:ext cx="4652825" cy="3941593"/>
            <a:chOff x="4448944" y="1052736"/>
            <a:chExt cx="5040560" cy="3941593"/>
          </a:xfrm>
        </p:grpSpPr>
        <p:sp>
          <p:nvSpPr>
            <p:cNvPr id="17" name="Seta para baixo 16"/>
            <p:cNvSpPr/>
            <p:nvPr/>
          </p:nvSpPr>
          <p:spPr>
            <a:xfrm>
              <a:off x="5548058" y="1052736"/>
              <a:ext cx="2789318" cy="3941593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4448944" y="2132856"/>
              <a:ext cx="5040560" cy="1026959"/>
              <a:chOff x="4448944" y="2132856"/>
              <a:chExt cx="5040560" cy="1026959"/>
            </a:xfrm>
          </p:grpSpPr>
          <p:sp>
            <p:nvSpPr>
              <p:cNvPr id="38" name="AutoShape 15"/>
              <p:cNvSpPr>
                <a:spLocks noChangeArrowheads="1"/>
              </p:cNvSpPr>
              <p:nvPr/>
            </p:nvSpPr>
            <p:spPr bwMode="auto">
              <a:xfrm>
                <a:off x="4448944" y="2852936"/>
                <a:ext cx="5040560" cy="306879"/>
              </a:xfrm>
              <a:prstGeom prst="bevel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6. Oficina I</a:t>
                </a: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>
                <a:off x="4448944" y="2132856"/>
                <a:ext cx="5040560" cy="306879"/>
              </a:xfrm>
              <a:prstGeom prst="bevel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4. Seleção</a:t>
                </a:r>
                <a:endParaRPr lang="en-GB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" name="AutoShape 15"/>
              <p:cNvSpPr>
                <a:spLocks noChangeArrowheads="1"/>
              </p:cNvSpPr>
              <p:nvPr/>
            </p:nvSpPr>
            <p:spPr bwMode="auto">
              <a:xfrm>
                <a:off x="4448944" y="2492896"/>
                <a:ext cx="5040560" cy="306879"/>
              </a:xfrm>
              <a:prstGeom prst="bevel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/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</a:t>
                </a:r>
                <a:r>
                  <a:rPr lang="en-GB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 Capacitação</a:t>
                </a:r>
                <a:endParaRPr lang="en-GB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4106717" y="1340769"/>
            <a:ext cx="4652825" cy="306879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Edital de chamada pública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AutoShape 15"/>
          <p:cNvSpPr>
            <a:spLocks noChangeArrowheads="1"/>
          </p:cNvSpPr>
          <p:nvPr/>
        </p:nvSpPr>
        <p:spPr bwMode="auto">
          <a:xfrm>
            <a:off x="585398" y="1844824"/>
            <a:ext cx="4586355" cy="36004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en-GB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Matriz</a:t>
            </a:r>
            <a:r>
              <a:rPr lang="en-GB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GB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Prova</a:t>
            </a:r>
            <a:endParaRPr lang="en-GB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398" y="5445224"/>
            <a:ext cx="4586355" cy="360040"/>
          </a:xfrm>
          <a:prstGeom prst="bevel">
            <a:avLst>
              <a:gd name="adj" fmla="val 12500"/>
            </a:avLst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11. </a:t>
            </a:r>
            <a:r>
              <a:rPr lang="en-GB" sz="16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Imprima</a:t>
            </a:r>
            <a:r>
              <a:rPr lang="en-GB" sz="1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-se</a:t>
            </a:r>
            <a:endParaRPr lang="en-GB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4080153" y="4005065"/>
            <a:ext cx="4652825" cy="306879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8. Oficina II</a:t>
            </a: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558834" y="3501008"/>
            <a:ext cx="4586355" cy="36004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7. Revisão de </a:t>
            </a:r>
            <a:r>
              <a:rPr lang="en-GB" sz="16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Comissão</a:t>
            </a:r>
            <a:endParaRPr lang="en-GB" sz="1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4080153" y="5066338"/>
            <a:ext cx="4652825" cy="306879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10. Revisão INEP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Fluxo de Elaboração de Prova</a:t>
            </a:r>
            <a:endParaRPr lang="pt-BR" sz="2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6" grpId="0" animBg="1"/>
      <p:bldP spid="15" grpId="0" animBg="1"/>
      <p:bldP spid="39" grpId="0" animBg="1"/>
      <p:bldP spid="37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608404"/>
              </p:ext>
            </p:extLst>
          </p:nvPr>
        </p:nvGraphicFramePr>
        <p:xfrm>
          <a:off x="317989" y="1196752"/>
          <a:ext cx="844155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Cursos de graduação avaliados pelo Enade (2004 a 2016)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58772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2017: </a:t>
            </a:r>
            <a:r>
              <a:rPr lang="pt-BR" sz="2400" dirty="0" smtClean="0">
                <a:solidFill>
                  <a:schemeClr val="tx2"/>
                </a:solidFill>
              </a:rPr>
              <a:t>44 áreas a serem avaliadas, 1.479 IES, </a:t>
            </a:r>
          </a:p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10.565 Cursos, 537.021 estudantes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25788" y="3219637"/>
            <a:ext cx="3810514" cy="48104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APRESENTAÇÃO DO INEP</a:t>
            </a: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3968" y="2852936"/>
            <a:ext cx="4752528" cy="128125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Coordenação-Geral de Controle de Qualidade da Educação Superior (CGCQES)</a:t>
            </a: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039" y="4320870"/>
            <a:ext cx="39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tx2"/>
                </a:solidFill>
              </a:rPr>
              <a:t>Coordenador-Geral:</a:t>
            </a:r>
          </a:p>
          <a:p>
            <a:pPr algn="r"/>
            <a:r>
              <a:rPr lang="pt-BR" sz="1400" dirty="0" smtClean="0">
                <a:solidFill>
                  <a:schemeClr val="tx2"/>
                </a:solidFill>
              </a:rPr>
              <a:t>Renato Augusto dos Santos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Indicadores de Qualidade da Educação Superior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794577"/>
            <a:ext cx="885698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10000"/>
              </a:lnSpc>
              <a:spcBef>
                <a:spcPts val="4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Segundo a Portaria Normativa MEC nº 40/2007 (2010), são Indicadores de Qualidade da Educação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Superior, calculados a partir do </a:t>
            </a:r>
            <a:r>
              <a:rPr lang="pt-BR" sz="2400" dirty="0" err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considerando outros componentes a eles agregados, sob a orientação da </a:t>
            </a:r>
            <a:r>
              <a:rPr lang="pt-BR" sz="2400" dirty="0" err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Conaes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BR" sz="24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4000" lvl="1" indent="-533400" algn="just">
              <a:lnSpc>
                <a:spcPct val="110000"/>
              </a:lnSpc>
              <a:spcBef>
                <a:spcPts val="3000"/>
              </a:spcBef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Conceito </a:t>
            </a:r>
            <a:r>
              <a:rPr lang="pt-BR" sz="2400" b="1" dirty="0" err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24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4000" lvl="1" indent="-53340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Conceito Preliminar de Curso (CPC)</a:t>
            </a:r>
            <a:endParaRPr lang="pt-BR" sz="24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24000" lvl="1" indent="-53340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Índice Geral de Cursos Avaliados da Instituição (IGC)</a:t>
            </a:r>
            <a:endParaRPr lang="pt-BR" sz="24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8775" lvl="1" indent="-358775" algn="just">
              <a:lnSpc>
                <a:spcPct val="110000"/>
              </a:lnSpc>
              <a:spcBef>
                <a:spcPts val="3600"/>
              </a:spcBef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Esses indicadores de qualidade </a:t>
            </a:r>
            <a:r>
              <a:rPr lang="pt-BR" sz="2400" u="sng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mantêm relação direta com o Ciclo Avaliativo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sendo os cursos avaliados segundo as áreas de avaliação vinculadas aos Anos do Ciclo Avaliativo.</a:t>
            </a:r>
          </a:p>
        </p:txBody>
      </p:sp>
    </p:spTree>
    <p:extLst>
      <p:ext uri="{BB962C8B-B14F-4D97-AF65-F5344CB8AC3E}">
        <p14:creationId xmlns:p14="http://schemas.microsoft.com/office/powerpoint/2010/main" val="1628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ítulo 4"/>
          <p:cNvSpPr>
            <a:spLocks noGrp="1"/>
          </p:cNvSpPr>
          <p:nvPr>
            <p:ph type="subTitle" idx="4294967295"/>
          </p:nvPr>
        </p:nvSpPr>
        <p:spPr>
          <a:xfrm>
            <a:off x="1439863" y="3886200"/>
            <a:ext cx="7704137" cy="17526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pt-BR" altLang="pt-BR" dirty="0" smtClean="0">
              <a:solidFill>
                <a:schemeClr val="tx2"/>
              </a:solidFill>
            </a:endParaRPr>
          </a:p>
          <a:p>
            <a:pPr eaLnBrk="1" hangingPunct="1"/>
            <a:endParaRPr lang="pt-BR" altLang="pt-BR" sz="2200" b="1" dirty="0" smtClean="0">
              <a:solidFill>
                <a:schemeClr val="tx2"/>
              </a:solidFill>
            </a:endParaRPr>
          </a:p>
          <a:p>
            <a:pPr eaLnBrk="1" hangingPunct="1"/>
            <a:endParaRPr lang="pt-BR" altLang="pt-BR" sz="2200" b="1" dirty="0" smtClean="0">
              <a:solidFill>
                <a:schemeClr val="tx2"/>
              </a:solidFill>
            </a:endParaRPr>
          </a:p>
          <a:p>
            <a:pPr eaLnBrk="1" hangingPunct="1"/>
            <a:endParaRPr lang="pt-BR" altLang="pt-BR" sz="3600" b="1" dirty="0" smtClean="0">
              <a:solidFill>
                <a:schemeClr val="tx2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317990" y="781307"/>
            <a:ext cx="850802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tabLst>
                <a:tab pos="1795463" algn="l"/>
              </a:tabLst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Componentes dos cálculos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Indicadores de Qualidade da Educação Superior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23197" y="1922950"/>
            <a:ext cx="8271529" cy="3901594"/>
            <a:chOff x="856969" y="3041259"/>
            <a:chExt cx="8271529" cy="3151060"/>
          </a:xfrm>
        </p:grpSpPr>
        <p:sp>
          <p:nvSpPr>
            <p:cNvPr id="30" name="CaixaDeTexto 29"/>
            <p:cNvSpPr txBox="1">
              <a:spLocks/>
            </p:cNvSpPr>
            <p:nvPr/>
          </p:nvSpPr>
          <p:spPr>
            <a:xfrm>
              <a:off x="856969" y="3049169"/>
              <a:ext cx="1368152" cy="1209386"/>
            </a:xfrm>
            <a:prstGeom prst="rect">
              <a:avLst/>
            </a:prstGeom>
            <a:solidFill>
              <a:srgbClr val="FFC000">
                <a:alpha val="69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pt-BR" sz="1400" b="1" dirty="0" smtClean="0"/>
                <a:t>Desempenhos como Concluinte de cursos de graduação</a:t>
              </a:r>
            </a:p>
            <a:p>
              <a:pPr algn="ctr">
                <a:spcBef>
                  <a:spcPts val="300"/>
                </a:spcBef>
                <a:defRPr/>
              </a:pPr>
              <a:r>
                <a:rPr lang="pt-BR" sz="1400" dirty="0" smtClean="0"/>
                <a:t>(Enade)</a:t>
              </a:r>
              <a:endParaRPr lang="pt-BR" sz="1400" dirty="0"/>
            </a:p>
          </p:txBody>
        </p:sp>
        <p:cxnSp>
          <p:nvCxnSpPr>
            <p:cNvPr id="52" name="Conector de seta reta 51"/>
            <p:cNvCxnSpPr/>
            <p:nvPr/>
          </p:nvCxnSpPr>
          <p:spPr>
            <a:xfrm>
              <a:off x="2225121" y="3193651"/>
              <a:ext cx="45531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2"/>
            <p:cNvSpPr txBox="1"/>
            <p:nvPr/>
          </p:nvSpPr>
          <p:spPr>
            <a:xfrm>
              <a:off x="2680436" y="3041259"/>
              <a:ext cx="1860550" cy="2733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400" b="1" dirty="0"/>
                <a:t>Conceito </a:t>
              </a:r>
              <a:r>
                <a:rPr lang="pt-BR" sz="1400" b="1" dirty="0" smtClean="0"/>
                <a:t>Enade</a:t>
              </a:r>
              <a:endParaRPr lang="pt-BR" sz="1400" b="1" dirty="0"/>
            </a:p>
          </p:txBody>
        </p:sp>
        <p:cxnSp>
          <p:nvCxnSpPr>
            <p:cNvPr id="54" name="Conector de seta reta 53"/>
            <p:cNvCxnSpPr/>
            <p:nvPr/>
          </p:nvCxnSpPr>
          <p:spPr>
            <a:xfrm flipV="1">
              <a:off x="2225121" y="4118943"/>
              <a:ext cx="2672973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ixaDeTexto 54"/>
            <p:cNvSpPr txBox="1"/>
            <p:nvPr/>
          </p:nvSpPr>
          <p:spPr>
            <a:xfrm>
              <a:off x="5960146" y="3042521"/>
              <a:ext cx="1304925" cy="26169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t-BR" sz="1600" b="1" dirty="0" smtClean="0"/>
                <a:t>Conceito </a:t>
              </a:r>
              <a:r>
                <a:rPr lang="pt-BR" sz="1600" b="1" dirty="0"/>
                <a:t>Preliminar de Curso (CPC</a:t>
              </a:r>
              <a:r>
                <a:rPr lang="pt-BR" sz="1600" b="1" dirty="0" smtClean="0"/>
                <a:t>)</a:t>
              </a:r>
              <a:endParaRPr lang="pt-BR" sz="1600" b="1" dirty="0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2680436" y="4225366"/>
              <a:ext cx="1884363" cy="107258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pt-BR" sz="1400" b="1" dirty="0" smtClean="0"/>
                <a:t>Desempenhos como Ingressante do curso do graduação avaliado</a:t>
              </a:r>
            </a:p>
            <a:p>
              <a:pPr algn="ctr">
                <a:spcBef>
                  <a:spcPts val="600"/>
                </a:spcBef>
                <a:defRPr/>
              </a:pPr>
              <a:r>
                <a:rPr lang="pt-BR" sz="1050" dirty="0" smtClean="0"/>
                <a:t>(Ingressantes de 2011 a 2013/ concluintes após 2013)</a:t>
              </a:r>
            </a:p>
            <a:p>
              <a:pPr algn="ctr">
                <a:spcBef>
                  <a:spcPts val="300"/>
                </a:spcBef>
                <a:defRPr/>
              </a:pPr>
              <a:r>
                <a:rPr lang="pt-BR" sz="1400" dirty="0" smtClean="0"/>
                <a:t>(Enem)</a:t>
              </a:r>
              <a:endParaRPr lang="pt-BR" sz="1400" dirty="0"/>
            </a:p>
          </p:txBody>
        </p:sp>
        <p:cxnSp>
          <p:nvCxnSpPr>
            <p:cNvPr id="57" name="Conector de seta reta 56"/>
            <p:cNvCxnSpPr/>
            <p:nvPr/>
          </p:nvCxnSpPr>
          <p:spPr>
            <a:xfrm>
              <a:off x="4564800" y="4602708"/>
              <a:ext cx="3332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ixaDeTexto 57"/>
            <p:cNvSpPr txBox="1"/>
            <p:nvPr/>
          </p:nvSpPr>
          <p:spPr>
            <a:xfrm>
              <a:off x="7826748" y="3044239"/>
              <a:ext cx="1301750" cy="31480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600" b="1" dirty="0" smtClean="0"/>
                <a:t>Índice </a:t>
              </a:r>
              <a:r>
                <a:rPr lang="pt-BR" sz="1600" b="1" dirty="0"/>
                <a:t>Geral de Cursos (IGC</a:t>
              </a:r>
              <a:r>
                <a:rPr lang="pt-BR" sz="1600" b="1" dirty="0" smtClean="0"/>
                <a:t>)</a:t>
              </a:r>
              <a:endParaRPr lang="pt-BR" sz="1600" b="1" dirty="0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4913641" y="3990452"/>
              <a:ext cx="576263" cy="738152"/>
            </a:xfrm>
            <a:prstGeom prst="rect">
              <a:avLst/>
            </a:prstGeom>
            <a:solidFill>
              <a:schemeClr val="accent2">
                <a:lumMod val="75000"/>
                <a:alpha val="72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endParaRPr lang="pt-BR" sz="1400" dirty="0"/>
            </a:p>
            <a:p>
              <a:pPr algn="ctr">
                <a:defRPr/>
              </a:pPr>
              <a:r>
                <a:rPr lang="pt-BR" sz="1400" b="1" dirty="0"/>
                <a:t>IDD</a:t>
              </a:r>
            </a:p>
            <a:p>
              <a:pPr>
                <a:defRPr/>
              </a:pPr>
              <a:endParaRPr lang="pt-BR" sz="1400" dirty="0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2680436" y="5432267"/>
              <a:ext cx="1884364" cy="4536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400" b="1" dirty="0"/>
                <a:t>Corpo </a:t>
              </a:r>
              <a:r>
                <a:rPr lang="pt-BR" sz="1400" b="1" dirty="0" smtClean="0"/>
                <a:t>Docente</a:t>
              </a:r>
            </a:p>
            <a:p>
              <a:pPr algn="ctr">
                <a:spcBef>
                  <a:spcPts val="300"/>
                </a:spcBef>
                <a:defRPr/>
              </a:pPr>
              <a:r>
                <a:rPr lang="pt-BR" sz="1400" dirty="0" smtClean="0"/>
                <a:t>(Censup)</a:t>
              </a:r>
              <a:endParaRPr lang="pt-BR" sz="1400" dirty="0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2684823" y="3446540"/>
              <a:ext cx="1860550" cy="5580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1400" b="1" dirty="0" smtClean="0"/>
                <a:t>Questionário do Estudante</a:t>
              </a:r>
            </a:p>
            <a:p>
              <a:pPr algn="ctr">
                <a:spcBef>
                  <a:spcPts val="300"/>
                </a:spcBef>
                <a:defRPr/>
              </a:pPr>
              <a:r>
                <a:rPr lang="pt-BR" sz="1400" dirty="0"/>
                <a:t>(Enade)</a:t>
              </a:r>
              <a:endParaRPr lang="pt-BR" sz="1400" b="1" dirty="0"/>
            </a:p>
          </p:txBody>
        </p:sp>
        <p:cxnSp>
          <p:nvCxnSpPr>
            <p:cNvPr id="62" name="Conector de seta reta 61"/>
            <p:cNvCxnSpPr/>
            <p:nvPr/>
          </p:nvCxnSpPr>
          <p:spPr>
            <a:xfrm>
              <a:off x="2225121" y="3715406"/>
              <a:ext cx="459702" cy="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62"/>
            <p:cNvCxnSpPr/>
            <p:nvPr/>
          </p:nvCxnSpPr>
          <p:spPr>
            <a:xfrm>
              <a:off x="4564800" y="5590547"/>
              <a:ext cx="138977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63"/>
            <p:cNvCxnSpPr/>
            <p:nvPr/>
          </p:nvCxnSpPr>
          <p:spPr>
            <a:xfrm>
              <a:off x="5485141" y="4344268"/>
              <a:ext cx="4683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de seta reta 64"/>
            <p:cNvCxnSpPr/>
            <p:nvPr/>
          </p:nvCxnSpPr>
          <p:spPr>
            <a:xfrm>
              <a:off x="4532673" y="3193650"/>
              <a:ext cx="14398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ixaDeTexto 65"/>
            <p:cNvSpPr txBox="1"/>
            <p:nvPr/>
          </p:nvSpPr>
          <p:spPr>
            <a:xfrm>
              <a:off x="5951365" y="5769749"/>
              <a:ext cx="1304925" cy="4225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400" b="1" dirty="0" smtClean="0"/>
                <a:t>Pós-Graduação</a:t>
              </a:r>
            </a:p>
            <a:p>
              <a:pPr algn="ctr">
                <a:defRPr/>
              </a:pPr>
              <a:r>
                <a:rPr lang="pt-BR" sz="1400" dirty="0" smtClean="0"/>
                <a:t>(Capes)</a:t>
              </a:r>
              <a:endParaRPr lang="pt-BR" sz="1400" dirty="0"/>
            </a:p>
          </p:txBody>
        </p:sp>
        <p:cxnSp>
          <p:nvCxnSpPr>
            <p:cNvPr id="67" name="Conector de seta reta 66"/>
            <p:cNvCxnSpPr/>
            <p:nvPr/>
          </p:nvCxnSpPr>
          <p:spPr>
            <a:xfrm>
              <a:off x="7267955" y="5997525"/>
              <a:ext cx="5426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de seta reta 67"/>
            <p:cNvCxnSpPr/>
            <p:nvPr/>
          </p:nvCxnSpPr>
          <p:spPr>
            <a:xfrm>
              <a:off x="4556486" y="3743290"/>
              <a:ext cx="14033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de seta reta 68"/>
            <p:cNvCxnSpPr/>
            <p:nvPr/>
          </p:nvCxnSpPr>
          <p:spPr>
            <a:xfrm>
              <a:off x="7256290" y="4065339"/>
              <a:ext cx="5531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26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Limites e possibilidades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3508" y="548680"/>
            <a:ext cx="8856984" cy="66541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110000"/>
              </a:lnSpc>
              <a:spcBef>
                <a:spcPts val="4200"/>
              </a:spcBef>
              <a:spcAft>
                <a:spcPts val="0"/>
              </a:spcAft>
              <a:tabLst>
                <a:tab pos="1795463" algn="l"/>
              </a:tabLst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LIMITES:</a:t>
            </a:r>
            <a:endParaRPr lang="pt-BR" sz="11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000" lvl="1" indent="-180000" algn="just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Por melhores que sejam, são Indicadores e não um retrato das condições concretas dos processos formativos e estrutura das IES, portanto, não substituem a avaliação 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loco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lvl="1" algn="just">
              <a:lnSpc>
                <a:spcPct val="90000"/>
              </a:lnSpc>
              <a:spcBef>
                <a:spcPts val="1200"/>
              </a:spcBef>
              <a:buSzPct val="80000"/>
              <a:tabLst>
                <a:tab pos="1795463" algn="l"/>
              </a:tabLst>
            </a:pPr>
            <a:endParaRPr lang="pt-BR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000" lvl="1" indent="-180000" algn="just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Expressam valores relativos e não absolutos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lvl="1" algn="just">
              <a:lnSpc>
                <a:spcPct val="90000"/>
              </a:lnSpc>
              <a:spcBef>
                <a:spcPts val="1200"/>
              </a:spcBef>
              <a:buSzPct val="80000"/>
              <a:tabLst>
                <a:tab pos="1795463" algn="l"/>
              </a:tabLst>
            </a:pPr>
            <a:endParaRPr lang="pt-BR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000" lvl="1" indent="-180000" algn="just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Não são comparáveis entre suas edições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lvl="1" algn="just">
              <a:lnSpc>
                <a:spcPct val="90000"/>
              </a:lnSpc>
              <a:spcBef>
                <a:spcPts val="1200"/>
              </a:spcBef>
              <a:buSzPct val="80000"/>
              <a:tabLst>
                <a:tab pos="1795463" algn="l"/>
              </a:tabLst>
            </a:pPr>
            <a:endParaRPr lang="pt-BR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000" lvl="1" indent="-180000" algn="just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Implementação de ajustes em indicadores enquanto utilizados para fins de regulação, supervisão 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financiamento.</a:t>
            </a:r>
          </a:p>
          <a:p>
            <a:pPr marL="362812" lvl="1" algn="just">
              <a:lnSpc>
                <a:spcPct val="90000"/>
              </a:lnSpc>
              <a:spcBef>
                <a:spcPts val="1200"/>
              </a:spcBef>
              <a:buSzPct val="80000"/>
              <a:tabLst>
                <a:tab pos="1795463" algn="l"/>
              </a:tabLst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2812" lvl="1" algn="just">
              <a:lnSpc>
                <a:spcPct val="90000"/>
              </a:lnSpc>
              <a:spcBef>
                <a:spcPts val="1200"/>
              </a:spcBef>
              <a:buSzPct val="80000"/>
              <a:tabLst>
                <a:tab pos="1795463" algn="l"/>
              </a:tabLst>
            </a:pPr>
            <a:endParaRPr lang="pt-BR" sz="20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2812" lvl="1" algn="just">
              <a:lnSpc>
                <a:spcPct val="90000"/>
              </a:lnSpc>
              <a:spcBef>
                <a:spcPts val="1200"/>
              </a:spcBef>
              <a:buSzPct val="80000"/>
              <a:tabLst>
                <a:tab pos="1795463" algn="l"/>
              </a:tabLst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2812" lvl="1" algn="just">
              <a:lnSpc>
                <a:spcPct val="90000"/>
              </a:lnSpc>
              <a:spcBef>
                <a:spcPts val="1200"/>
              </a:spcBef>
              <a:buSzPct val="80000"/>
              <a:tabLst>
                <a:tab pos="1795463" algn="l"/>
              </a:tabLst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2812" lvl="1" algn="just">
              <a:lnSpc>
                <a:spcPct val="90000"/>
              </a:lnSpc>
              <a:spcBef>
                <a:spcPts val="1200"/>
              </a:spcBef>
              <a:buSzPct val="80000"/>
              <a:tabLst>
                <a:tab pos="1795463" algn="l"/>
              </a:tabLst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000" lvl="1" algn="just">
              <a:lnSpc>
                <a:spcPct val="110000"/>
              </a:lnSpc>
              <a:spcBef>
                <a:spcPts val="1800"/>
              </a:spcBef>
              <a:buSzPct val="80000"/>
              <a:tabLst>
                <a:tab pos="1795463" algn="l"/>
              </a:tabLst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POSSIBILIDADES</a:t>
            </a:r>
          </a:p>
          <a:p>
            <a:pPr marL="540000" lvl="1" indent="-360000" algn="just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Aprimoramento dos indicadores existentes para que estimem melhor as condições de oferta dos cursos e da estrutura das IES.</a:t>
            </a:r>
          </a:p>
          <a:p>
            <a:pPr marL="540000" lvl="1" indent="-360000" algn="just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Substituir as escalas de estimação da qualidade para que possam expressar mensurações e valorações absolutas (não relativas).</a:t>
            </a:r>
          </a:p>
          <a:p>
            <a:pPr marL="540000" lvl="1" indent="-360000" algn="just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Composição de escalas de valores que permitam a comparação entre as edições dos indicadores.</a:t>
            </a:r>
          </a:p>
          <a:p>
            <a:pPr marL="540000" lvl="1" indent="-360000" algn="just">
              <a:lnSpc>
                <a:spcPct val="9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Composição de uma “cesta de indicadores” para subsidiar processos decisórios e de avaliação de políticas públicas de naturezas e finalidades diversas, ao invés de utilizar indicadores compostos nos referidos processos.</a:t>
            </a:r>
          </a:p>
        </p:txBody>
      </p:sp>
    </p:spTree>
    <p:extLst>
      <p:ext uri="{BB962C8B-B14F-4D97-AF65-F5344CB8AC3E}">
        <p14:creationId xmlns:p14="http://schemas.microsoft.com/office/powerpoint/2010/main" val="130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RESULTADOS DA AVALIAÇÃO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9512" y="794577"/>
            <a:ext cx="8856984" cy="51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disseminação dos </a:t>
            </a:r>
            <a:r>
              <a:rPr lang="pt-BR" sz="2400" u="sng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resultados da avaliação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interessa a diversos segmentos sociais:</a:t>
            </a:r>
            <a:endParaRPr lang="pt-BR" sz="12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92175" lvl="1" indent="-357188" algn="just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Instituições de Educação Superior: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utilizam as informações para decisões de políticas institucionais. </a:t>
            </a:r>
          </a:p>
          <a:p>
            <a:pPr marL="892175" lvl="1" indent="-357188" algn="just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Secretarias do MEC: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adotam resultados para fins de regulação e supervisão da Educação Superior .</a:t>
            </a:r>
          </a:p>
          <a:p>
            <a:pPr marL="892175" lvl="1" indent="-357188" algn="just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Gestores públicos em Educação Superior: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utilizam dados para elaborar e orientar ações e políticas educacionais. </a:t>
            </a:r>
          </a:p>
          <a:p>
            <a:pPr marL="892175" lvl="1" indent="-357188" algn="just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Pesquisadores: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utilizam os dados em trabalhos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acadêmicos, na produção de pesquisas.</a:t>
            </a:r>
            <a:endParaRPr lang="pt-BR" sz="2200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92175" lvl="1" indent="-357188" algn="just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Sociedade em geral: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obtém elementos para conhecer melhor um curso e/ou IES de interesse.</a:t>
            </a:r>
          </a:p>
        </p:txBody>
      </p:sp>
    </p:spTree>
    <p:extLst>
      <p:ext uri="{BB962C8B-B14F-4D97-AF65-F5344CB8AC3E}">
        <p14:creationId xmlns:p14="http://schemas.microsoft.com/office/powerpoint/2010/main" val="15751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>
                <a:solidFill>
                  <a:schemeClr val="bg1"/>
                </a:solidFill>
              </a:rPr>
              <a:t>DISPONIBILIZAÇÃO DOS DADOS PARA PESQUISA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9512" y="794577"/>
            <a:ext cx="8856984" cy="505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lnSpc>
                <a:spcPct val="110000"/>
              </a:lnSpc>
              <a:spcBef>
                <a:spcPts val="4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95463" algn="l"/>
              </a:tabLst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SÍTIO OFICIAL DO INEP</a:t>
            </a:r>
          </a:p>
          <a:p>
            <a:pPr marL="719138" lvl="1" indent="-358775" algn="just">
              <a:lnSpc>
                <a:spcPct val="11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Microdados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de Exames e Censos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(http://portal.inep.gov.br/web/guest/microdados)</a:t>
            </a:r>
            <a:endParaRPr lang="pt-BR" sz="1600" i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2538" lvl="3" indent="-358775" algn="just">
              <a:lnSpc>
                <a:spcPct val="11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tabLst>
                <a:tab pos="2243138" algn="l"/>
                <a:tab pos="2514600" algn="l"/>
              </a:tabLs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	- 	Enade, Enem, Prova Brasil e Saeb, entre outros.</a:t>
            </a:r>
          </a:p>
          <a:p>
            <a:pPr marL="1709738" lvl="4" indent="-358775" algn="just">
              <a:lnSpc>
                <a:spcPct val="110000"/>
              </a:lnSpc>
              <a:spcBef>
                <a:spcPts val="600"/>
              </a:spcBef>
              <a:buSzPct val="45000"/>
              <a:buFont typeface="Wingdings" panose="05000000000000000000" pitchFamily="2" charset="2"/>
              <a:buChar char="q"/>
              <a:tabLst>
                <a:tab pos="2243138" algn="l"/>
                <a:tab pos="2514600" algn="l"/>
              </a:tabLs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resultados das edições do Exame e respostas dos Questionários do Estudante.</a:t>
            </a:r>
          </a:p>
          <a:p>
            <a:pPr marL="1252538" lvl="3" indent="-358775" algn="just">
              <a:lnSpc>
                <a:spcPct val="11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tabLst>
                <a:tab pos="2243138" algn="l"/>
                <a:tab pos="2514600" algn="l"/>
              </a:tabLs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Censos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	-	Escolar, Educação Superior e Profissionais do Magistério.</a:t>
            </a:r>
          </a:p>
          <a:p>
            <a:pPr marL="1709738" lvl="4" indent="-358775" algn="just">
              <a:lnSpc>
                <a:spcPct val="110000"/>
              </a:lnSpc>
              <a:spcBef>
                <a:spcPts val="600"/>
              </a:spcBef>
              <a:buSzPct val="45000"/>
              <a:buFont typeface="Wingdings" panose="05000000000000000000" pitchFamily="2" charset="2"/>
              <a:buChar char="q"/>
              <a:tabLst>
                <a:tab pos="2243138" algn="l"/>
                <a:tab pos="2514600" algn="l"/>
              </a:tabLst>
            </a:pPr>
            <a:r>
              <a:rPr lang="pt-BR" sz="2200" b="1" dirty="0" err="1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Censup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Situação das matrículas por estudante, curso e IES.</a:t>
            </a:r>
            <a:endParaRPr lang="pt-BR" sz="22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 lvl="1" indent="-358775" algn="just">
              <a:lnSpc>
                <a:spcPct val="110000"/>
              </a:lnSpc>
              <a:spcBef>
                <a:spcPts val="2400"/>
              </a:spcBef>
              <a:buSzPct val="80000"/>
              <a:buFont typeface="Wingdings" panose="05000000000000000000" pitchFamily="2" charset="2"/>
              <a:buChar char="ü"/>
              <a:tabLst>
                <a:tab pos="1795463" algn="l"/>
              </a:tabLst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Planilhas de resultados dos Indicadores de Qualidade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(http://portal.inep.gov.br/web/guest/indicadores-de-qualidade)</a:t>
            </a:r>
          </a:p>
          <a:p>
            <a:pPr marL="1252538" lvl="3" indent="-358775" algn="just">
              <a:lnSpc>
                <a:spcPct val="11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  <a:tabLst>
                <a:tab pos="2243138" algn="l"/>
                <a:tab pos="2514600" algn="l"/>
              </a:tabLs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Conceito Enade, IDD, CPC e IGC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4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3968" y="2852936"/>
            <a:ext cx="4752528" cy="128125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Coordenação-Geral </a:t>
            </a:r>
            <a:r>
              <a:rPr lang="pt-BR" sz="26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Avaliação de Cursos e IES (CGACGIES)</a:t>
            </a:r>
          </a:p>
          <a:p>
            <a:pPr>
              <a:tabLst>
                <a:tab pos="233763" algn="l"/>
              </a:tabLst>
            </a:pP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932040" y="3797650"/>
            <a:ext cx="39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tx2"/>
                </a:solidFill>
              </a:rPr>
              <a:t>Coordenadora-Geral:</a:t>
            </a:r>
          </a:p>
          <a:p>
            <a:pPr algn="r"/>
            <a:r>
              <a:rPr lang="pt-BR" sz="1400" dirty="0" smtClean="0">
                <a:solidFill>
                  <a:schemeClr val="tx2"/>
                </a:solidFill>
              </a:rPr>
              <a:t>Sueli Macedo Silveira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Avaliação </a:t>
            </a:r>
            <a:r>
              <a:rPr lang="pt-BR" sz="2100" b="1" i="1" dirty="0">
                <a:solidFill>
                  <a:schemeClr val="bg1"/>
                </a:solidFill>
              </a:rPr>
              <a:t>in </a:t>
            </a:r>
            <a:r>
              <a:rPr lang="pt-BR" sz="2100" b="1" i="1" dirty="0" smtClean="0">
                <a:solidFill>
                  <a:schemeClr val="bg1"/>
                </a:solidFill>
              </a:rPr>
              <a:t>loco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9809944"/>
              </p:ext>
            </p:extLst>
          </p:nvPr>
        </p:nvGraphicFramePr>
        <p:xfrm>
          <a:off x="285076" y="1116856"/>
          <a:ext cx="835292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8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3968" y="3187797"/>
            <a:ext cx="4752528" cy="48104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Fluxo da Avaliação </a:t>
            </a:r>
            <a:r>
              <a:rPr lang="pt-BR" sz="2600" b="1" i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loco</a:t>
            </a: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Fluxo </a:t>
            </a:r>
            <a:r>
              <a:rPr lang="pt-BR" sz="2100" b="1" dirty="0">
                <a:solidFill>
                  <a:schemeClr val="bg1"/>
                </a:solidFill>
              </a:rPr>
              <a:t>da Avaliação </a:t>
            </a:r>
            <a:r>
              <a:rPr lang="pt-BR" sz="2100" b="1" i="1" dirty="0">
                <a:solidFill>
                  <a:schemeClr val="bg1"/>
                </a:solidFill>
              </a:rPr>
              <a:t>in </a:t>
            </a:r>
            <a:r>
              <a:rPr lang="pt-BR" sz="2100" b="1" i="1" dirty="0" smtClean="0">
                <a:solidFill>
                  <a:schemeClr val="bg1"/>
                </a:solidFill>
              </a:rPr>
              <a:t>loco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tramitação dos processos regulatórios de instituições e cursos de graduação 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sequenciais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do sistema federal de educação superior 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será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feita exclusivamente em meio eletrônico, no sistema </a:t>
            </a: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</a:rPr>
              <a:t>e-MEC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lvl="0" algn="ctr"/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e observará as disposições específicas da Portaria nº 40, consolida em dezembro de 2010 e a legislação federal de processo administrativo, em especial os princípios da finalidade, motivação, razoabilidade, moralidade, interesse público, economia e celeridade processual e eficiência, aplicando- se, por analogia, as disposições pertinentes da Lei no 11.419, de 19 de dezembro de 2006</a:t>
            </a:r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2758581" y="4185084"/>
            <a:ext cx="3119439" cy="1894894"/>
            <a:chOff x="1234581" y="3879886"/>
            <a:chExt cx="3119439" cy="1894894"/>
          </a:xfrm>
        </p:grpSpPr>
        <p:sp>
          <p:nvSpPr>
            <p:cNvPr id="16" name="Retângulo 15"/>
            <p:cNvSpPr/>
            <p:nvPr/>
          </p:nvSpPr>
          <p:spPr>
            <a:xfrm>
              <a:off x="1234581" y="3903118"/>
              <a:ext cx="3119437" cy="1871662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1234583" y="3879886"/>
              <a:ext cx="3119437" cy="1871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7" y="3933898"/>
            <a:ext cx="5025740" cy="25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636" y="1"/>
            <a:ext cx="9144636" cy="4187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APRESENTAÇÃO DO INEP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3802" y="3240573"/>
            <a:ext cx="214759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139952" y="816913"/>
            <a:ext cx="4392488" cy="1326406"/>
            <a:chOff x="4142907" y="304236"/>
            <a:chExt cx="2750206" cy="1326406"/>
          </a:xfrm>
        </p:grpSpPr>
        <p:sp>
          <p:nvSpPr>
            <p:cNvPr id="15" name="Retângulo 14"/>
            <p:cNvSpPr/>
            <p:nvPr/>
          </p:nvSpPr>
          <p:spPr>
            <a:xfrm>
              <a:off x="4142907" y="305133"/>
              <a:ext cx="2209182" cy="132550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4683931" y="304236"/>
              <a:ext cx="2209182" cy="13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>
                  <a:solidFill>
                    <a:schemeClr val="tx2">
                      <a:lumMod val="75000"/>
                    </a:schemeClr>
                  </a:solidFill>
                </a:rPr>
                <a:t>Autarquia Federal fundada em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>
                  <a:solidFill>
                    <a:schemeClr val="tx2">
                      <a:lumMod val="75000"/>
                    </a:schemeClr>
                  </a:solidFill>
                </a:rPr>
                <a:t> 13 de janeiro de 1937</a:t>
              </a: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Missão</a:t>
              </a:r>
              <a:r>
                <a:rPr lang="pt-BR" sz="1500" b="0" kern="1200" dirty="0" smtClean="0">
                  <a:solidFill>
                    <a:schemeClr val="tx2">
                      <a:lumMod val="75000"/>
                    </a:schemeClr>
                  </a:solidFill>
                </a:rPr>
                <a:t> - promover estudos, pesquisas e avaliações sobre o Sistema Educacional Brasileiro com o objetivo de subsidiar a formulação e implementação de políticas públicas para a área educacional a partir de parâmetros de qualidade e equidade, bem como produzir informações claras e confiáveis aos gestores, pesquisadores, educadores e público em geral.</a:t>
              </a: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>
                  <a:solidFill>
                    <a:schemeClr val="tx2">
                      <a:lumMod val="75000"/>
                    </a:schemeClr>
                  </a:solidFill>
                </a:rPr>
                <a:t>Levantamentos estatísticos e avaliativos: </a:t>
              </a:r>
              <a:r>
                <a:rPr lang="pt-BR" sz="1500" b="0" kern="1200" dirty="0" smtClean="0">
                  <a:solidFill>
                    <a:schemeClr val="tx2">
                      <a:lumMod val="75000"/>
                    </a:schemeClr>
                  </a:solidFill>
                </a:rPr>
                <a:t>Censo, Avaliações Externas, Exames, Estudos Técnicos.</a:t>
              </a: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331637" y="4941168"/>
            <a:ext cx="6480726" cy="1325509"/>
            <a:chOff x="792084" y="4202004"/>
            <a:chExt cx="6480726" cy="1325509"/>
          </a:xfrm>
        </p:grpSpPr>
        <p:sp>
          <p:nvSpPr>
            <p:cNvPr id="9" name="Retângulo 8"/>
            <p:cNvSpPr/>
            <p:nvPr/>
          </p:nvSpPr>
          <p:spPr>
            <a:xfrm>
              <a:off x="792084" y="4202004"/>
              <a:ext cx="6480726" cy="132550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792084" y="4202004"/>
              <a:ext cx="6480726" cy="13255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>
                  <a:solidFill>
                    <a:schemeClr val="tx2">
                      <a:lumMod val="75000"/>
                    </a:schemeClr>
                  </a:solidFill>
                </a:rPr>
                <a:t>É de competência do Inep </a:t>
              </a:r>
              <a:r>
                <a:rPr lang="pt-BR" sz="1500" b="0" kern="1200" dirty="0" smtClean="0">
                  <a:solidFill>
                    <a:schemeClr val="tx2">
                      <a:lumMod val="75000"/>
                    </a:schemeClr>
                  </a:solidFill>
                </a:rPr>
                <a:t>“propor, planejar, programar e coordenar ações voltadas à avaliação de IES, Cursos de Graduação e estudantes”, conforme legislação vigente.</a:t>
              </a: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98" y="557306"/>
            <a:ext cx="1638851" cy="18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Fluxo </a:t>
            </a:r>
            <a:r>
              <a:rPr lang="pt-BR" sz="2100" b="1" dirty="0">
                <a:solidFill>
                  <a:schemeClr val="bg1"/>
                </a:solidFill>
              </a:rPr>
              <a:t>da Avaliação </a:t>
            </a:r>
            <a:r>
              <a:rPr lang="pt-BR" sz="2100" b="1" i="1" dirty="0">
                <a:solidFill>
                  <a:schemeClr val="bg1"/>
                </a:solidFill>
              </a:rPr>
              <a:t>in </a:t>
            </a:r>
            <a:r>
              <a:rPr lang="pt-BR" sz="2100" b="1" i="1" dirty="0" smtClean="0">
                <a:solidFill>
                  <a:schemeClr val="bg1"/>
                </a:solidFill>
              </a:rPr>
              <a:t>loco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dirty="0"/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467544" y="441344"/>
            <a:ext cx="8136904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Fluxo do macroprocesso para avaliação institucional e de curso</a:t>
            </a:r>
            <a:endParaRPr lang="pt-B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478372" y="1052736"/>
            <a:ext cx="1429332" cy="681898"/>
          </a:xfrm>
          <a:prstGeom prst="rect">
            <a:avLst/>
          </a:prstGeom>
          <a:solidFill>
            <a:srgbClr val="0036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3076" rIns="0" bIns="33076" anchor="ctr"/>
          <a:lstStyle/>
          <a:p>
            <a:pPr algn="ctr" defTabSz="912902"/>
            <a:r>
              <a:rPr lang="pt-BR" b="1" dirty="0">
                <a:solidFill>
                  <a:prstClr val="white"/>
                </a:solidFill>
              </a:rPr>
              <a:t>PROTOCOLO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1184937" y="3245402"/>
            <a:ext cx="2018912" cy="772682"/>
          </a:xfrm>
          <a:prstGeom prst="rect">
            <a:avLst/>
          </a:prstGeom>
          <a:solidFill>
            <a:srgbClr val="0036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3076" rIns="0" bIns="33076" anchor="ctr"/>
          <a:lstStyle/>
          <a:p>
            <a:pPr algn="ctr" defTabSz="912902"/>
            <a:r>
              <a:rPr lang="pt-BR" b="1" dirty="0">
                <a:solidFill>
                  <a:prstClr val="white"/>
                </a:solidFill>
              </a:rPr>
              <a:t>CADASTRAR AVAL.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937314" y="1001601"/>
            <a:ext cx="2074845" cy="2569542"/>
            <a:chOff x="5159334" y="980955"/>
            <a:chExt cx="2766099" cy="2570136"/>
          </a:xfrm>
        </p:grpSpPr>
        <p:sp>
          <p:nvSpPr>
            <p:cNvPr id="21" name="Retângulo 20"/>
            <p:cNvSpPr/>
            <p:nvPr/>
          </p:nvSpPr>
          <p:spPr bwMode="auto">
            <a:xfrm>
              <a:off x="5519206" y="980955"/>
              <a:ext cx="2406227" cy="507553"/>
            </a:xfrm>
            <a:prstGeom prst="rect">
              <a:avLst/>
            </a:prstGeom>
            <a:solidFill>
              <a:srgbClr val="00367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9559" rIns="0" bIns="39559" anchor="ctr"/>
            <a:lstStyle/>
            <a:p>
              <a:pPr algn="ctr" defTabSz="912902"/>
              <a:r>
                <a:rPr lang="pt-BR" sz="1300" b="1" dirty="0">
                  <a:solidFill>
                    <a:prstClr val="white"/>
                  </a:solidFill>
                </a:rPr>
                <a:t>PREENCH. FORM. ELETRÔN.</a:t>
              </a:r>
            </a:p>
          </p:txBody>
        </p:sp>
        <p:cxnSp>
          <p:nvCxnSpPr>
            <p:cNvPr id="22" name="Conector Angulado 103"/>
            <p:cNvCxnSpPr>
              <a:stCxn id="23" idx="3"/>
              <a:endCxn id="21" idx="1"/>
            </p:cNvCxnSpPr>
            <p:nvPr/>
          </p:nvCxnSpPr>
          <p:spPr>
            <a:xfrm flipV="1">
              <a:off x="5159334" y="1234732"/>
              <a:ext cx="359872" cy="231635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96969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22"/>
          <p:cNvSpPr txBox="1"/>
          <p:nvPr/>
        </p:nvSpPr>
        <p:spPr>
          <a:xfrm>
            <a:off x="3203849" y="3357009"/>
            <a:ext cx="733466" cy="428268"/>
          </a:xfrm>
          <a:prstGeom prst="roundRect">
            <a:avLst/>
          </a:prstGeom>
          <a:solidFill>
            <a:srgbClr val="96969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5589" tIns="25589" rIns="25589" bIns="25589" rtlCol="0" anchor="ctr">
            <a:noAutofit/>
          </a:bodyPr>
          <a:lstStyle>
            <a:defPPr>
              <a:defRPr lang="pt-BR"/>
            </a:defPPr>
            <a:lvl1pPr algn="ctr" defTabSz="957687">
              <a:defRPr sz="700" b="1" i="1">
                <a:solidFill>
                  <a:schemeClr val="bg1"/>
                </a:solidFill>
              </a:defRPr>
            </a:lvl1pPr>
          </a:lstStyle>
          <a:p>
            <a:r>
              <a:rPr lang="pt-BR" sz="1000" dirty="0">
                <a:solidFill>
                  <a:prstClr val="white"/>
                </a:solidFill>
              </a:rPr>
              <a:t>Taxa Compl.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4716017" y="1519239"/>
            <a:ext cx="1152128" cy="2336731"/>
            <a:chOff x="5701325" y="1136364"/>
            <a:chExt cx="1672074" cy="26894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Retângulo 24"/>
            <p:cNvSpPr/>
            <p:nvPr/>
          </p:nvSpPr>
          <p:spPr bwMode="auto">
            <a:xfrm>
              <a:off x="5701325" y="2997746"/>
              <a:ext cx="1672074" cy="828032"/>
            </a:xfrm>
            <a:prstGeom prst="rect">
              <a:avLst/>
            </a:prstGeom>
            <a:solidFill>
              <a:srgbClr val="003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9559" rIns="0" bIns="39559" anchor="ctr"/>
            <a:lstStyle/>
            <a:p>
              <a:pPr algn="ctr" defTabSz="912902"/>
              <a:r>
                <a:rPr lang="pt-BR" b="1" dirty="0">
                  <a:solidFill>
                    <a:prstClr val="white"/>
                  </a:solidFill>
                </a:rPr>
                <a:t>DESIGNAR COMISSÃO</a:t>
              </a:r>
            </a:p>
          </p:txBody>
        </p:sp>
        <p:cxnSp>
          <p:nvCxnSpPr>
            <p:cNvPr id="26" name="Conector Angulado 103"/>
            <p:cNvCxnSpPr/>
            <p:nvPr/>
          </p:nvCxnSpPr>
          <p:spPr>
            <a:xfrm rot="16200000" flipH="1">
              <a:off x="5668573" y="2067054"/>
              <a:ext cx="1861381" cy="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96969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5625328" y="3496247"/>
            <a:ext cx="675087" cy="1402795"/>
            <a:chOff x="7499462" y="3497034"/>
            <a:chExt cx="900000" cy="14031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Retângulo 27"/>
            <p:cNvSpPr/>
            <p:nvPr/>
          </p:nvSpPr>
          <p:spPr bwMode="auto">
            <a:xfrm>
              <a:off x="7499462" y="4246356"/>
              <a:ext cx="900000" cy="653799"/>
            </a:xfrm>
            <a:prstGeom prst="rect">
              <a:avLst/>
            </a:prstGeom>
            <a:solidFill>
              <a:srgbClr val="003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9559" rIns="0" bIns="39559" anchor="ctr"/>
            <a:lstStyle/>
            <a:p>
              <a:pPr algn="ctr" defTabSz="912902"/>
              <a:r>
                <a:rPr lang="pt-BR" sz="1300" b="1" dirty="0">
                  <a:solidFill>
                    <a:prstClr val="white"/>
                  </a:solidFill>
                </a:rPr>
                <a:t>REALIZAR VISITA</a:t>
              </a:r>
            </a:p>
          </p:txBody>
        </p:sp>
        <p:cxnSp>
          <p:nvCxnSpPr>
            <p:cNvPr id="29" name="Conector Angulado 103"/>
            <p:cNvCxnSpPr>
              <a:stCxn id="25" idx="3"/>
              <a:endCxn id="28" idx="1"/>
            </p:cNvCxnSpPr>
            <p:nvPr/>
          </p:nvCxnSpPr>
          <p:spPr>
            <a:xfrm flipH="1">
              <a:off x="7499462" y="3497034"/>
              <a:ext cx="323714" cy="1076222"/>
            </a:xfrm>
            <a:prstGeom prst="bentConnector5">
              <a:avLst>
                <a:gd name="adj1" fmla="val -94145"/>
                <a:gd name="adj2" fmla="val 51529"/>
                <a:gd name="adj3" fmla="val 194145"/>
              </a:avLst>
            </a:prstGeom>
            <a:ln w="19050">
              <a:solidFill>
                <a:srgbClr val="96969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7071880" y="3245427"/>
            <a:ext cx="675088" cy="1147170"/>
            <a:chOff x="9427946" y="3246153"/>
            <a:chExt cx="900000" cy="11474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Retângulo 30"/>
            <p:cNvSpPr/>
            <p:nvPr/>
          </p:nvSpPr>
          <p:spPr bwMode="auto">
            <a:xfrm>
              <a:off x="9427946" y="3246153"/>
              <a:ext cx="900000" cy="540000"/>
            </a:xfrm>
            <a:prstGeom prst="rect">
              <a:avLst/>
            </a:prstGeom>
            <a:solidFill>
              <a:srgbClr val="003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9559" rIns="0" bIns="39559" anchor="ctr"/>
            <a:lstStyle/>
            <a:p>
              <a:pPr algn="ctr" defTabSz="912902"/>
              <a:r>
                <a:rPr lang="pt-BR" sz="1000" b="1" dirty="0">
                  <a:solidFill>
                    <a:prstClr val="white"/>
                  </a:solidFill>
                </a:rPr>
                <a:t>FINALIZAR AVAL.</a:t>
              </a:r>
            </a:p>
          </p:txBody>
        </p:sp>
        <p:cxnSp>
          <p:nvCxnSpPr>
            <p:cNvPr id="32" name="Conector Angulado 103"/>
            <p:cNvCxnSpPr>
              <a:stCxn id="67" idx="0"/>
              <a:endCxn id="31" idx="1"/>
            </p:cNvCxnSpPr>
            <p:nvPr/>
          </p:nvCxnSpPr>
          <p:spPr>
            <a:xfrm rot="16200000" flipV="1">
              <a:off x="9280691" y="3663410"/>
              <a:ext cx="877434" cy="582923"/>
            </a:xfrm>
            <a:prstGeom prst="bentConnector4">
              <a:avLst>
                <a:gd name="adj1" fmla="val 34614"/>
                <a:gd name="adj2" fmla="val 214200"/>
              </a:avLst>
            </a:prstGeom>
            <a:ln w="19050">
              <a:solidFill>
                <a:srgbClr val="96969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3203850" y="3855970"/>
            <a:ext cx="2088231" cy="1048791"/>
            <a:chOff x="4271228" y="3856864"/>
            <a:chExt cx="2783947" cy="10490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Retângulo 33"/>
            <p:cNvSpPr/>
            <p:nvPr/>
          </p:nvSpPr>
          <p:spPr bwMode="auto">
            <a:xfrm>
              <a:off x="4271228" y="4365898"/>
              <a:ext cx="1607284" cy="540000"/>
            </a:xfrm>
            <a:prstGeom prst="rect">
              <a:avLst/>
            </a:prstGeom>
            <a:solidFill>
              <a:srgbClr val="003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9559" rIns="0" bIns="39559" anchor="ctr"/>
            <a:lstStyle/>
            <a:p>
              <a:pPr algn="ctr" defTabSz="912902"/>
              <a:r>
                <a:rPr lang="pt-BR" sz="1200" b="1" dirty="0">
                  <a:solidFill>
                    <a:prstClr val="white"/>
                  </a:solidFill>
                </a:rPr>
                <a:t>INSCR. E CAPAC. BASIS</a:t>
              </a:r>
            </a:p>
          </p:txBody>
        </p:sp>
        <p:cxnSp>
          <p:nvCxnSpPr>
            <p:cNvPr id="35" name="Conector Angulado 106"/>
            <p:cNvCxnSpPr>
              <a:stCxn id="34" idx="3"/>
              <a:endCxn id="25" idx="2"/>
            </p:cNvCxnSpPr>
            <p:nvPr/>
          </p:nvCxnSpPr>
          <p:spPr>
            <a:xfrm flipV="1">
              <a:off x="5878512" y="3856864"/>
              <a:ext cx="1176663" cy="779034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ector reto 35"/>
          <p:cNvCxnSpPr>
            <a:stCxn id="31" idx="2"/>
            <a:endCxn id="56" idx="0"/>
          </p:cNvCxnSpPr>
          <p:nvPr/>
        </p:nvCxnSpPr>
        <p:spPr>
          <a:xfrm>
            <a:off x="7409425" y="3785304"/>
            <a:ext cx="28791" cy="398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o 36"/>
          <p:cNvGrpSpPr/>
          <p:nvPr/>
        </p:nvGrpSpPr>
        <p:grpSpPr>
          <a:xfrm>
            <a:off x="3505282" y="3821394"/>
            <a:ext cx="904188" cy="289190"/>
            <a:chOff x="4673062" y="3825778"/>
            <a:chExt cx="1205426" cy="286221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062" y="3859999"/>
              <a:ext cx="252000" cy="252000"/>
            </a:xfrm>
            <a:prstGeom prst="rect">
              <a:avLst/>
            </a:prstGeom>
          </p:spPr>
        </p:pic>
        <p:sp>
          <p:nvSpPr>
            <p:cNvPr id="39" name="CaixaDeTexto 38"/>
            <p:cNvSpPr txBox="1"/>
            <p:nvPr/>
          </p:nvSpPr>
          <p:spPr>
            <a:xfrm>
              <a:off x="4857848" y="3825778"/>
              <a:ext cx="1020640" cy="19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02"/>
              <a:r>
                <a:rPr lang="pt-BR" sz="700" b="1" dirty="0">
                  <a:solidFill>
                    <a:prstClr val="black"/>
                  </a:solidFill>
                </a:rPr>
                <a:t>Arquivamento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139942" y="1482692"/>
            <a:ext cx="969764" cy="288019"/>
            <a:chOff x="5519175" y="1483054"/>
            <a:chExt cx="999238" cy="288084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09" y="1483054"/>
              <a:ext cx="252000" cy="252000"/>
            </a:xfrm>
            <a:prstGeom prst="rect">
              <a:avLst/>
            </a:prstGeom>
          </p:spPr>
        </p:pic>
        <p:sp>
          <p:nvSpPr>
            <p:cNvPr id="42" name="CaixaDeTexto 41"/>
            <p:cNvSpPr txBox="1"/>
            <p:nvPr/>
          </p:nvSpPr>
          <p:spPr>
            <a:xfrm>
              <a:off x="5519175" y="1555695"/>
              <a:ext cx="999238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902"/>
              <a:r>
                <a:rPr lang="pt-BR" sz="800" b="1" dirty="0">
                  <a:solidFill>
                    <a:prstClr val="black"/>
                  </a:solidFill>
                </a:rPr>
                <a:t>Arquivamento</a:t>
              </a: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482105" y="1803165"/>
            <a:ext cx="702833" cy="251474"/>
          </a:xfrm>
          <a:prstGeom prst="roundRect">
            <a:avLst/>
          </a:prstGeom>
          <a:solidFill>
            <a:srgbClr val="96969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25589" tIns="25589" rIns="25589" bIns="25589" rtlCol="0" anchor="ctr">
            <a:noAutofit/>
          </a:bodyPr>
          <a:lstStyle>
            <a:defPPr>
              <a:defRPr lang="pt-BR"/>
            </a:defPPr>
            <a:lvl1pPr algn="ctr" defTabSz="957687">
              <a:defRPr sz="700" b="1" i="1">
                <a:solidFill>
                  <a:schemeClr val="bg1"/>
                </a:solidFill>
              </a:defRPr>
            </a:lvl1pPr>
          </a:lstStyle>
          <a:p>
            <a:r>
              <a:rPr lang="pt-BR" sz="1000" dirty="0">
                <a:solidFill>
                  <a:prstClr val="white"/>
                </a:solidFill>
              </a:rPr>
              <a:t>Taxa Básica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2267744" y="2295146"/>
            <a:ext cx="792087" cy="548937"/>
          </a:xfrm>
          <a:prstGeom prst="roundRect">
            <a:avLst/>
          </a:prstGeom>
          <a:solidFill>
            <a:srgbClr val="96969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25589" tIns="25589" rIns="25589" bIns="25589" rtlCol="0" anchor="ctr">
            <a:noAutofit/>
          </a:bodyPr>
          <a:lstStyle>
            <a:defPPr>
              <a:defRPr lang="pt-BR"/>
            </a:defPPr>
            <a:lvl1pPr algn="ctr" defTabSz="957687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pt-BR" dirty="0">
                <a:solidFill>
                  <a:prstClr val="white"/>
                </a:solidFill>
              </a:rPr>
              <a:t>Despacho Saneador</a:t>
            </a:r>
          </a:p>
        </p:txBody>
      </p:sp>
      <p:cxnSp>
        <p:nvCxnSpPr>
          <p:cNvPr id="45" name="Conector Angulado 103"/>
          <p:cNvCxnSpPr>
            <a:stCxn id="44" idx="3"/>
            <a:endCxn id="17" idx="0"/>
          </p:cNvCxnSpPr>
          <p:nvPr/>
        </p:nvCxnSpPr>
        <p:spPr>
          <a:xfrm flipH="1">
            <a:off x="2194393" y="2569615"/>
            <a:ext cx="865438" cy="675787"/>
          </a:xfrm>
          <a:prstGeom prst="bentConnector4">
            <a:avLst>
              <a:gd name="adj1" fmla="val -26414"/>
              <a:gd name="adj2" fmla="val 70307"/>
            </a:avLst>
          </a:prstGeom>
          <a:ln w="19050">
            <a:solidFill>
              <a:srgbClr val="96969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upo 45"/>
          <p:cNvGrpSpPr/>
          <p:nvPr/>
        </p:nvGrpSpPr>
        <p:grpSpPr>
          <a:xfrm>
            <a:off x="6420012" y="4719067"/>
            <a:ext cx="911973" cy="581733"/>
            <a:chOff x="8558911" y="4720134"/>
            <a:chExt cx="1215807" cy="581868"/>
          </a:xfrm>
        </p:grpSpPr>
        <p:cxnSp>
          <p:nvCxnSpPr>
            <p:cNvPr id="47" name="Conector Angulado 106"/>
            <p:cNvCxnSpPr>
              <a:stCxn id="68" idx="4"/>
              <a:endCxn id="48" idx="1"/>
            </p:cNvCxnSpPr>
            <p:nvPr/>
          </p:nvCxnSpPr>
          <p:spPr>
            <a:xfrm rot="16200000" flipH="1">
              <a:off x="8378735" y="4900310"/>
              <a:ext cx="380944" cy="20591"/>
            </a:xfrm>
            <a:prstGeom prst="bentConnector2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/>
            <p:cNvSpPr txBox="1"/>
            <p:nvPr/>
          </p:nvSpPr>
          <p:spPr>
            <a:xfrm>
              <a:off x="8579503" y="4900155"/>
              <a:ext cx="1195215" cy="401847"/>
            </a:xfrm>
            <a:prstGeom prst="roundRect">
              <a:avLst/>
            </a:prstGeom>
            <a:solidFill>
              <a:srgbClr val="666699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>
              <a:noAutofit/>
            </a:bodyPr>
            <a:lstStyle>
              <a:defPPr>
                <a:defRPr lang="pt-BR"/>
              </a:defPPr>
              <a:lvl1pPr algn="ctr" defTabSz="957687">
                <a:defRPr sz="800" i="1">
                  <a:solidFill>
                    <a:schemeClr val="bg1"/>
                  </a:solidFill>
                </a:defRPr>
              </a:lvl1pPr>
              <a:lvl2pPr marL="537544" defTabSz="1075089">
                <a:defRPr sz="2117"/>
              </a:lvl2pPr>
              <a:lvl3pPr marL="1075089" defTabSz="1075089">
                <a:defRPr sz="2117"/>
              </a:lvl3pPr>
              <a:lvl4pPr marL="1612635" defTabSz="1075089">
                <a:defRPr sz="2117"/>
              </a:lvl4pPr>
              <a:lvl5pPr marL="2150180" defTabSz="1075089">
                <a:defRPr sz="2117"/>
              </a:lvl5pPr>
              <a:lvl6pPr marL="2687724" defTabSz="1075089">
                <a:defRPr sz="2117"/>
              </a:lvl6pPr>
              <a:lvl7pPr marL="3225268" defTabSz="1075089">
                <a:defRPr sz="2117"/>
              </a:lvl7pPr>
              <a:lvl8pPr marL="3762814" defTabSz="1075089">
                <a:defRPr sz="2117"/>
              </a:lvl8pPr>
              <a:lvl9pPr marL="4300359" defTabSz="1075089">
                <a:defRPr sz="2117"/>
              </a:lvl9pPr>
            </a:lstStyle>
            <a:p>
              <a:r>
                <a:rPr lang="pt-BR" sz="1000" dirty="0">
                  <a:solidFill>
                    <a:prstClr val="white"/>
                  </a:solidFill>
                </a:rPr>
                <a:t>Comissão sem acordo</a:t>
              </a:r>
            </a:p>
          </p:txBody>
        </p:sp>
        <p:cxnSp>
          <p:nvCxnSpPr>
            <p:cNvPr id="49" name="Conector reto 48"/>
            <p:cNvCxnSpPr>
              <a:stCxn id="48" idx="3"/>
              <a:endCxn id="58" idx="2"/>
            </p:cNvCxnSpPr>
            <p:nvPr/>
          </p:nvCxnSpPr>
          <p:spPr>
            <a:xfrm>
              <a:off x="9774718" y="5101078"/>
              <a:ext cx="0" cy="287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>
            <a:off x="7974826" y="3435551"/>
            <a:ext cx="845644" cy="2585161"/>
            <a:chOff x="10631670" y="3436321"/>
            <a:chExt cx="1127379" cy="25857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CaixaDeTexto 50"/>
            <p:cNvSpPr txBox="1"/>
            <p:nvPr/>
          </p:nvSpPr>
          <p:spPr>
            <a:xfrm>
              <a:off x="10631670" y="5590083"/>
              <a:ext cx="1127379" cy="431998"/>
            </a:xfrm>
            <a:prstGeom prst="roundRect">
              <a:avLst/>
            </a:prstGeom>
            <a:solidFill>
              <a:srgbClr val="96969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0611" tIns="30611" rIns="30611" bIns="30611" rtlCol="0" anchor="ctr">
              <a:noAutofit/>
            </a:bodyPr>
            <a:lstStyle>
              <a:defPPr>
                <a:defRPr lang="pt-BR"/>
              </a:defPPr>
              <a:lvl1pPr algn="ctr" defTabSz="957687">
                <a:defRPr sz="800" b="1" i="1">
                  <a:solidFill>
                    <a:schemeClr val="bg1"/>
                  </a:solidFill>
                </a:defRPr>
              </a:lvl1pPr>
            </a:lstStyle>
            <a:p>
              <a:r>
                <a:rPr lang="pt-BR" sz="1000" dirty="0">
                  <a:solidFill>
                    <a:prstClr val="white"/>
                  </a:solidFill>
                </a:rPr>
                <a:t>Reforma ou </a:t>
              </a:r>
              <a:r>
                <a:rPr lang="pt-BR" sz="1000" dirty="0" smtClean="0">
                  <a:solidFill>
                    <a:prstClr val="white"/>
                  </a:solidFill>
                </a:rPr>
                <a:t>Manutenção</a:t>
              </a:r>
              <a:endParaRPr lang="pt-BR" sz="1000" dirty="0">
                <a:solidFill>
                  <a:prstClr val="white"/>
                </a:solidFill>
              </a:endParaRPr>
            </a:p>
          </p:txBody>
        </p:sp>
        <p:cxnSp>
          <p:nvCxnSpPr>
            <p:cNvPr id="52" name="Conector de seta reta 51"/>
            <p:cNvCxnSpPr/>
            <p:nvPr/>
          </p:nvCxnSpPr>
          <p:spPr>
            <a:xfrm flipH="1" flipV="1">
              <a:off x="10772130" y="3436321"/>
              <a:ext cx="26360" cy="2111094"/>
            </a:xfrm>
            <a:prstGeom prst="straightConnector1">
              <a:avLst/>
            </a:prstGeom>
            <a:ln w="12700">
              <a:solidFill>
                <a:srgbClr val="969696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>
            <a:off x="7129461" y="3825149"/>
            <a:ext cx="617510" cy="1629151"/>
            <a:chOff x="9504710" y="3826032"/>
            <a:chExt cx="823240" cy="1629528"/>
          </a:xfrm>
        </p:grpSpPr>
        <p:grpSp>
          <p:nvGrpSpPr>
            <p:cNvPr id="54" name="Grupo 53"/>
            <p:cNvGrpSpPr/>
            <p:nvPr/>
          </p:nvGrpSpPr>
          <p:grpSpPr>
            <a:xfrm>
              <a:off x="9504710" y="3826032"/>
              <a:ext cx="823240" cy="1367938"/>
              <a:chOff x="9504710" y="3826032"/>
              <a:chExt cx="823240" cy="1367938"/>
            </a:xfrm>
          </p:grpSpPr>
          <p:sp>
            <p:nvSpPr>
              <p:cNvPr id="56" name="CaixaDeTexto 55"/>
              <p:cNvSpPr txBox="1"/>
              <p:nvPr/>
            </p:nvSpPr>
            <p:spPr>
              <a:xfrm>
                <a:off x="9504710" y="3826032"/>
                <a:ext cx="823240" cy="323841"/>
              </a:xfrm>
              <a:prstGeom prst="roundRect">
                <a:avLst/>
              </a:prstGeom>
              <a:solidFill>
                <a:srgbClr val="6666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36000" rIns="36000" bIns="36000" rtlCol="0" anchor="ctr">
                <a:noAutofit/>
              </a:bodyPr>
              <a:lstStyle>
                <a:defPPr>
                  <a:defRPr lang="pt-BR"/>
                </a:defPPr>
                <a:lvl1pPr algn="ctr" defTabSz="957687">
                  <a:defRPr sz="700" i="1">
                    <a:solidFill>
                      <a:schemeClr val="bg1"/>
                    </a:solidFill>
                  </a:defRPr>
                </a:lvl1pPr>
                <a:lvl2pPr marL="537544" defTabSz="1075089">
                  <a:defRPr sz="2117"/>
                </a:lvl2pPr>
                <a:lvl3pPr marL="1075089" defTabSz="1075089">
                  <a:defRPr sz="2117"/>
                </a:lvl3pPr>
                <a:lvl4pPr marL="1612635" defTabSz="1075089">
                  <a:defRPr sz="2117"/>
                </a:lvl4pPr>
                <a:lvl5pPr marL="2150180" defTabSz="1075089">
                  <a:defRPr sz="2117"/>
                </a:lvl5pPr>
                <a:lvl6pPr marL="2687724" defTabSz="1075089">
                  <a:defRPr sz="2117"/>
                </a:lvl6pPr>
                <a:lvl7pPr marL="3225268" defTabSz="1075089">
                  <a:defRPr sz="2117"/>
                </a:lvl7pPr>
                <a:lvl8pPr marL="3762814" defTabSz="1075089">
                  <a:defRPr sz="2117"/>
                </a:lvl8pPr>
                <a:lvl9pPr marL="4300359" defTabSz="1075089">
                  <a:defRPr sz="2117"/>
                </a:lvl9pPr>
              </a:lstStyle>
              <a:p>
                <a:r>
                  <a:rPr lang="pt-BR" sz="900" dirty="0">
                    <a:solidFill>
                      <a:prstClr val="white"/>
                    </a:solidFill>
                  </a:rPr>
                  <a:t>Impugna</a:t>
                </a:r>
                <a:r>
                  <a:rPr lang="pt-BR" dirty="0">
                    <a:solidFill>
                      <a:prstClr val="white"/>
                    </a:solidFill>
                  </a:rPr>
                  <a:t>.</a:t>
                </a:r>
              </a:p>
            </p:txBody>
          </p:sp>
          <p:cxnSp>
            <p:nvCxnSpPr>
              <p:cNvPr id="57" name="Conector reto 56"/>
              <p:cNvCxnSpPr>
                <a:stCxn id="56" idx="2"/>
                <a:endCxn id="58" idx="0"/>
              </p:cNvCxnSpPr>
              <p:nvPr/>
            </p:nvCxnSpPr>
            <p:spPr>
              <a:xfrm flipH="1">
                <a:off x="9864710" y="4149873"/>
                <a:ext cx="51620" cy="86409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Elipse 57"/>
              <p:cNvSpPr/>
              <p:nvPr/>
            </p:nvSpPr>
            <p:spPr>
              <a:xfrm>
                <a:off x="9774710" y="5013970"/>
                <a:ext cx="180000" cy="18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902"/>
                <a:endParaRPr lang="pt-BR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5" name="Conector de seta reta 54"/>
            <p:cNvCxnSpPr>
              <a:stCxn id="58" idx="4"/>
            </p:cNvCxnSpPr>
            <p:nvPr/>
          </p:nvCxnSpPr>
          <p:spPr>
            <a:xfrm flipH="1">
              <a:off x="9854339" y="5193970"/>
              <a:ext cx="10371" cy="261590"/>
            </a:xfrm>
            <a:prstGeom prst="straightConnector1">
              <a:avLst/>
            </a:prstGeom>
            <a:ln w="12700">
              <a:solidFill>
                <a:srgbClr val="969696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o 58"/>
          <p:cNvGrpSpPr/>
          <p:nvPr/>
        </p:nvGrpSpPr>
        <p:grpSpPr>
          <a:xfrm>
            <a:off x="6678512" y="5454323"/>
            <a:ext cx="1296317" cy="693430"/>
            <a:chOff x="8903505" y="5455560"/>
            <a:chExt cx="1728197" cy="693591"/>
          </a:xfrm>
        </p:grpSpPr>
        <p:sp>
          <p:nvSpPr>
            <p:cNvPr id="60" name="Retângulo 59"/>
            <p:cNvSpPr/>
            <p:nvPr/>
          </p:nvSpPr>
          <p:spPr bwMode="auto">
            <a:xfrm>
              <a:off x="9307027" y="5455560"/>
              <a:ext cx="1020903" cy="6935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9559" rIns="0" bIns="39559" anchor="ctr"/>
            <a:lstStyle/>
            <a:p>
              <a:pPr algn="ctr" defTabSz="912902"/>
              <a:r>
                <a:rPr lang="pt-BR" sz="1300" b="1" dirty="0">
                  <a:solidFill>
                    <a:prstClr val="white"/>
                  </a:solidFill>
                </a:rPr>
                <a:t>PARECER </a:t>
              </a:r>
            </a:p>
            <a:p>
              <a:pPr algn="ctr" defTabSz="912902"/>
              <a:r>
                <a:rPr lang="pt-BR" sz="1300" b="1" dirty="0">
                  <a:solidFill>
                    <a:prstClr val="white"/>
                  </a:solidFill>
                </a:rPr>
                <a:t>CTAA</a:t>
              </a:r>
            </a:p>
          </p:txBody>
        </p:sp>
        <p:cxnSp>
          <p:nvCxnSpPr>
            <p:cNvPr id="61" name="Conector reto 60"/>
            <p:cNvCxnSpPr>
              <a:stCxn id="60" idx="3"/>
              <a:endCxn id="51" idx="1"/>
            </p:cNvCxnSpPr>
            <p:nvPr/>
          </p:nvCxnSpPr>
          <p:spPr>
            <a:xfrm>
              <a:off x="10327930" y="5802356"/>
              <a:ext cx="303772" cy="372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>
              <a:stCxn id="64" idx="3"/>
              <a:endCxn id="60" idx="1"/>
            </p:cNvCxnSpPr>
            <p:nvPr/>
          </p:nvCxnSpPr>
          <p:spPr>
            <a:xfrm flipV="1">
              <a:off x="8903505" y="5802356"/>
              <a:ext cx="403521" cy="371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/>
          <p:cNvGrpSpPr/>
          <p:nvPr/>
        </p:nvGrpSpPr>
        <p:grpSpPr>
          <a:xfrm>
            <a:off x="2194394" y="4018085"/>
            <a:ext cx="4484116" cy="2002635"/>
            <a:chOff x="2925476" y="4018982"/>
            <a:chExt cx="5978043" cy="2003099"/>
          </a:xfrm>
        </p:grpSpPr>
        <p:sp>
          <p:nvSpPr>
            <p:cNvPr id="64" name="CaixaDeTexto 63"/>
            <p:cNvSpPr txBox="1"/>
            <p:nvPr/>
          </p:nvSpPr>
          <p:spPr>
            <a:xfrm>
              <a:off x="8015168" y="5590034"/>
              <a:ext cx="888351" cy="432047"/>
            </a:xfrm>
            <a:prstGeom prst="roundRect">
              <a:avLst/>
            </a:prstGeom>
            <a:solidFill>
              <a:srgbClr val="666699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 anchor="ctr">
              <a:noAutofit/>
            </a:bodyPr>
            <a:lstStyle>
              <a:defPPr>
                <a:defRPr lang="pt-BR"/>
              </a:defPPr>
              <a:lvl1pPr algn="ctr" defTabSz="957687">
                <a:defRPr sz="800" i="1">
                  <a:solidFill>
                    <a:schemeClr val="bg1"/>
                  </a:solidFill>
                </a:defRPr>
              </a:lvl1pPr>
              <a:lvl2pPr marL="537544" defTabSz="1075089">
                <a:defRPr sz="2117"/>
              </a:lvl2pPr>
              <a:lvl3pPr marL="1075089" defTabSz="1075089">
                <a:defRPr sz="2117"/>
              </a:lvl3pPr>
              <a:lvl4pPr marL="1612635" defTabSz="1075089">
                <a:defRPr sz="2117"/>
              </a:lvl4pPr>
              <a:lvl5pPr marL="2150180" defTabSz="1075089">
                <a:defRPr sz="2117"/>
              </a:lvl5pPr>
              <a:lvl6pPr marL="2687724" defTabSz="1075089">
                <a:defRPr sz="2117"/>
              </a:lvl6pPr>
              <a:lvl7pPr marL="3225268" defTabSz="1075089">
                <a:defRPr sz="2117"/>
              </a:lvl7pPr>
              <a:lvl8pPr marL="3762814" defTabSz="1075089">
                <a:defRPr sz="2117"/>
              </a:lvl8pPr>
              <a:lvl9pPr marL="4300359" defTabSz="1075089">
                <a:defRPr sz="2117"/>
              </a:lvl9pPr>
            </a:lstStyle>
            <a:p>
              <a:r>
                <a:rPr lang="pt-BR" sz="1000" dirty="0">
                  <a:solidFill>
                    <a:prstClr val="white"/>
                  </a:solidFill>
                </a:rPr>
                <a:t>Nova Aval.</a:t>
              </a:r>
            </a:p>
          </p:txBody>
        </p:sp>
        <p:cxnSp>
          <p:nvCxnSpPr>
            <p:cNvPr id="65" name="Conector Angulado 103"/>
            <p:cNvCxnSpPr>
              <a:stCxn id="64" idx="1"/>
              <a:endCxn id="17" idx="2"/>
            </p:cNvCxnSpPr>
            <p:nvPr/>
          </p:nvCxnSpPr>
          <p:spPr>
            <a:xfrm rot="10800000">
              <a:off x="2925476" y="4018982"/>
              <a:ext cx="5089693" cy="1787077"/>
            </a:xfrm>
            <a:prstGeom prst="bentConnector2">
              <a:avLst/>
            </a:prstGeom>
            <a:ln w="12700">
              <a:solidFill>
                <a:srgbClr val="969696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o 65"/>
          <p:cNvGrpSpPr/>
          <p:nvPr/>
        </p:nvGrpSpPr>
        <p:grpSpPr>
          <a:xfrm>
            <a:off x="6300412" y="4392596"/>
            <a:ext cx="1916703" cy="416733"/>
            <a:chOff x="8399446" y="4393610"/>
            <a:chExt cx="2019911" cy="416829"/>
          </a:xfrm>
        </p:grpSpPr>
        <p:sp>
          <p:nvSpPr>
            <p:cNvPr id="67" name="CaixaDeTexto 66"/>
            <p:cNvSpPr txBox="1"/>
            <p:nvPr/>
          </p:nvSpPr>
          <p:spPr>
            <a:xfrm>
              <a:off x="8927140" y="4393610"/>
              <a:ext cx="1492217" cy="416829"/>
            </a:xfrm>
            <a:prstGeom prst="roundRect">
              <a:avLst>
                <a:gd name="adj" fmla="val 13253"/>
              </a:avLst>
            </a:prstGeom>
            <a:solidFill>
              <a:srgbClr val="969696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30611" tIns="30611" rIns="30611" bIns="30611" rtlCol="0" anchor="ctr">
              <a:noAutofit/>
            </a:bodyPr>
            <a:lstStyle>
              <a:defPPr>
                <a:defRPr lang="pt-BR"/>
              </a:defPPr>
              <a:lvl1pPr algn="ctr" defTabSz="957687">
                <a:defRPr sz="1200" b="1" i="1">
                  <a:solidFill>
                    <a:schemeClr val="bg1"/>
                  </a:solidFill>
                </a:defRPr>
              </a:lvl1pPr>
            </a:lstStyle>
            <a:p>
              <a:r>
                <a:rPr lang="pt-BR" dirty="0">
                  <a:solidFill>
                    <a:prstClr val="white"/>
                  </a:solidFill>
                </a:rPr>
                <a:t>Validação Comissão</a:t>
              </a:r>
            </a:p>
          </p:txBody>
        </p:sp>
        <p:sp>
          <p:nvSpPr>
            <p:cNvPr id="68" name="Elipse 67"/>
            <p:cNvSpPr/>
            <p:nvPr/>
          </p:nvSpPr>
          <p:spPr>
            <a:xfrm>
              <a:off x="8435486" y="4540155"/>
              <a:ext cx="180000" cy="18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902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69" name="Conector Angulado 106"/>
            <p:cNvCxnSpPr>
              <a:stCxn id="28" idx="3"/>
              <a:endCxn id="68" idx="2"/>
            </p:cNvCxnSpPr>
            <p:nvPr/>
          </p:nvCxnSpPr>
          <p:spPr>
            <a:xfrm>
              <a:off x="8399446" y="4573276"/>
              <a:ext cx="36039" cy="56880"/>
            </a:xfrm>
            <a:prstGeom prst="straightConnector1">
              <a:avLst/>
            </a:prstGeom>
            <a:ln w="19050">
              <a:solidFill>
                <a:srgbClr val="96969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Angulado 106"/>
            <p:cNvCxnSpPr>
              <a:stCxn id="68" idx="6"/>
            </p:cNvCxnSpPr>
            <p:nvPr/>
          </p:nvCxnSpPr>
          <p:spPr>
            <a:xfrm>
              <a:off x="8615486" y="4630155"/>
              <a:ext cx="216024" cy="5743"/>
            </a:xfrm>
            <a:prstGeom prst="straightConnector1">
              <a:avLst/>
            </a:prstGeom>
            <a:ln w="19050">
              <a:solidFill>
                <a:srgbClr val="96969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Conector reto 70"/>
          <p:cNvCxnSpPr/>
          <p:nvPr/>
        </p:nvCxnSpPr>
        <p:spPr>
          <a:xfrm>
            <a:off x="-32187" y="5373216"/>
            <a:ext cx="9186474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/>
          <p:cNvSpPr txBox="1"/>
          <p:nvPr/>
        </p:nvSpPr>
        <p:spPr>
          <a:xfrm>
            <a:off x="-28761" y="5373216"/>
            <a:ext cx="431392" cy="1406036"/>
          </a:xfrm>
          <a:prstGeom prst="rect">
            <a:avLst/>
          </a:prstGeom>
          <a:noFill/>
        </p:spPr>
        <p:txBody>
          <a:bodyPr vert="vert270" wrap="square" lIns="76450" tIns="38225" rIns="76450" bIns="38225" rtlCol="0">
            <a:spAutoFit/>
          </a:bodyPr>
          <a:lstStyle/>
          <a:p>
            <a:pPr algn="ctr" defTabSz="912902"/>
            <a:r>
              <a:rPr lang="pt-BR" b="1" dirty="0">
                <a:solidFill>
                  <a:prstClr val="black"/>
                </a:solidFill>
              </a:rPr>
              <a:t>CTAA</a:t>
            </a:r>
            <a:endParaRPr lang="pt-BR" sz="1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-19230" y="4018701"/>
            <a:ext cx="431392" cy="1406036"/>
          </a:xfrm>
          <a:prstGeom prst="rect">
            <a:avLst/>
          </a:prstGeom>
          <a:noFill/>
        </p:spPr>
        <p:txBody>
          <a:bodyPr vert="vert270" wrap="square" lIns="76450" tIns="38225" rIns="76450" bIns="38225" rtlCol="0">
            <a:spAutoFit/>
          </a:bodyPr>
          <a:lstStyle/>
          <a:p>
            <a:pPr algn="ctr" defTabSz="912902"/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</a:t>
            </a:r>
            <a:endParaRPr lang="pt-BR" sz="1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Conector reto 73"/>
          <p:cNvCxnSpPr/>
          <p:nvPr/>
        </p:nvCxnSpPr>
        <p:spPr>
          <a:xfrm>
            <a:off x="-32162" y="4148913"/>
            <a:ext cx="9176187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/>
          <p:nvPr/>
        </p:nvSpPr>
        <p:spPr>
          <a:xfrm>
            <a:off x="-73107" y="2997077"/>
            <a:ext cx="462170" cy="1194840"/>
          </a:xfrm>
          <a:prstGeom prst="rect">
            <a:avLst/>
          </a:prstGeom>
          <a:noFill/>
        </p:spPr>
        <p:txBody>
          <a:bodyPr vert="vert270" wrap="square" lIns="76450" tIns="38225" rIns="76450" bIns="38225" rtlCol="0">
            <a:spAutoFit/>
          </a:bodyPr>
          <a:lstStyle/>
          <a:p>
            <a:pPr algn="ctr" defTabSz="912902"/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DAES</a:t>
            </a:r>
          </a:p>
        </p:txBody>
      </p:sp>
      <p:cxnSp>
        <p:nvCxnSpPr>
          <p:cNvPr id="77" name="Conector reto 76"/>
          <p:cNvCxnSpPr/>
          <p:nvPr/>
        </p:nvCxnSpPr>
        <p:spPr>
          <a:xfrm>
            <a:off x="-32162" y="2997052"/>
            <a:ext cx="9176187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-49756" y="1909848"/>
            <a:ext cx="492443" cy="1043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2902"/>
            <a:r>
              <a:rPr lang="pt-BR" sz="2000" b="1" dirty="0">
                <a:solidFill>
                  <a:prstClr val="black"/>
                </a:solidFill>
              </a:rPr>
              <a:t>SERES</a:t>
            </a:r>
          </a:p>
        </p:txBody>
      </p:sp>
      <p:cxnSp>
        <p:nvCxnSpPr>
          <p:cNvPr id="80" name="Conector reto 79"/>
          <p:cNvCxnSpPr/>
          <p:nvPr/>
        </p:nvCxnSpPr>
        <p:spPr>
          <a:xfrm>
            <a:off x="-73109" y="1770713"/>
            <a:ext cx="927113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/>
          <p:cNvSpPr txBox="1"/>
          <p:nvPr/>
        </p:nvSpPr>
        <p:spPr>
          <a:xfrm>
            <a:off x="-57982" y="702563"/>
            <a:ext cx="462170" cy="1226339"/>
          </a:xfrm>
          <a:prstGeom prst="rect">
            <a:avLst/>
          </a:prstGeom>
          <a:noFill/>
        </p:spPr>
        <p:txBody>
          <a:bodyPr vert="vert270" wrap="square" lIns="76450" tIns="38225" rIns="76450" bIns="38225" rtlCol="0">
            <a:spAutoFit/>
          </a:bodyPr>
          <a:lstStyle/>
          <a:p>
            <a:pPr algn="ctr" defTabSz="912902"/>
            <a:r>
              <a:rPr lang="pt-BR" sz="2000" b="1" dirty="0">
                <a:solidFill>
                  <a:prstClr val="black"/>
                </a:solidFill>
              </a:rPr>
              <a:t>IES</a:t>
            </a:r>
          </a:p>
        </p:txBody>
      </p:sp>
      <p:grpSp>
        <p:nvGrpSpPr>
          <p:cNvPr id="82" name="Grupo 81"/>
          <p:cNvGrpSpPr/>
          <p:nvPr/>
        </p:nvGrpSpPr>
        <p:grpSpPr>
          <a:xfrm>
            <a:off x="7746971" y="2133156"/>
            <a:ext cx="1289529" cy="1455974"/>
            <a:chOff x="10327946" y="2133650"/>
            <a:chExt cx="1719148" cy="14563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3" name="Elipse 82"/>
            <p:cNvSpPr/>
            <p:nvPr/>
          </p:nvSpPr>
          <p:spPr>
            <a:xfrm>
              <a:off x="10618490" y="3409961"/>
              <a:ext cx="180000" cy="18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902"/>
              <a:endParaRPr lang="pt-BR" dirty="0">
                <a:solidFill>
                  <a:prstClr val="white"/>
                </a:solidFill>
              </a:endParaRPr>
            </a:p>
          </p:txBody>
        </p:sp>
        <p:cxnSp>
          <p:nvCxnSpPr>
            <p:cNvPr id="84" name="Conector de seta reta 83"/>
            <p:cNvCxnSpPr>
              <a:endCxn id="83" idx="6"/>
            </p:cNvCxnSpPr>
            <p:nvPr/>
          </p:nvCxnSpPr>
          <p:spPr>
            <a:xfrm flipV="1">
              <a:off x="10327946" y="3499961"/>
              <a:ext cx="470544" cy="2"/>
            </a:xfrm>
            <a:prstGeom prst="straightConnector1">
              <a:avLst/>
            </a:prstGeom>
            <a:ln w="19050">
              <a:solidFill>
                <a:srgbClr val="96969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tângulo 84"/>
            <p:cNvSpPr/>
            <p:nvPr/>
          </p:nvSpPr>
          <p:spPr bwMode="auto">
            <a:xfrm>
              <a:off x="11000323" y="2133650"/>
              <a:ext cx="1046771" cy="540000"/>
            </a:xfrm>
            <a:prstGeom prst="rect">
              <a:avLst/>
            </a:prstGeom>
            <a:solidFill>
              <a:srgbClr val="0036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9559" rIns="0" bIns="39559" anchor="ctr"/>
            <a:lstStyle/>
            <a:p>
              <a:pPr algn="ctr" defTabSz="912902"/>
              <a:r>
                <a:rPr lang="pt-BR" sz="1000" b="1" dirty="0">
                  <a:solidFill>
                    <a:prstClr val="white"/>
                  </a:solidFill>
                </a:rPr>
                <a:t>PARECER FINAL</a:t>
              </a:r>
            </a:p>
          </p:txBody>
        </p:sp>
        <p:cxnSp>
          <p:nvCxnSpPr>
            <p:cNvPr id="86" name="Conector Angulado 103"/>
            <p:cNvCxnSpPr>
              <a:stCxn id="83" idx="6"/>
              <a:endCxn id="85" idx="1"/>
            </p:cNvCxnSpPr>
            <p:nvPr/>
          </p:nvCxnSpPr>
          <p:spPr>
            <a:xfrm flipV="1">
              <a:off x="10798490" y="2403650"/>
              <a:ext cx="201828" cy="109631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96969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2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43" grpId="0" animBg="1"/>
      <p:bldP spid="44" grpId="0" animBg="1"/>
      <p:bldP spid="72" grpId="0"/>
      <p:bldP spid="73" grpId="0"/>
      <p:bldP spid="76" grpId="0"/>
      <p:bldP spid="79" grpId="0"/>
      <p:bldP spid="8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Fluxo </a:t>
            </a:r>
            <a:r>
              <a:rPr lang="pt-BR" sz="2100" b="1" dirty="0">
                <a:solidFill>
                  <a:schemeClr val="bg1"/>
                </a:solidFill>
              </a:rPr>
              <a:t>da Avaliação </a:t>
            </a:r>
            <a:r>
              <a:rPr lang="pt-BR" sz="2100" b="1" i="1" dirty="0">
                <a:solidFill>
                  <a:schemeClr val="bg1"/>
                </a:solidFill>
              </a:rPr>
              <a:t>in </a:t>
            </a:r>
            <a:r>
              <a:rPr lang="pt-BR" sz="2100" b="1" i="1" dirty="0" smtClean="0">
                <a:solidFill>
                  <a:schemeClr val="bg1"/>
                </a:solidFill>
              </a:rPr>
              <a:t>loco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t-BR" b="1" dirty="0"/>
              <a:t>Atos regulatórios de entrada e de permanência no sistema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654260458"/>
              </p:ext>
            </p:extLst>
          </p:nvPr>
        </p:nvGraphicFramePr>
        <p:xfrm>
          <a:off x="1053200" y="1628800"/>
          <a:ext cx="64807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01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Fluxo </a:t>
            </a:r>
            <a:r>
              <a:rPr lang="pt-BR" sz="2100" b="1" dirty="0">
                <a:solidFill>
                  <a:schemeClr val="bg1"/>
                </a:solidFill>
              </a:rPr>
              <a:t>da Avaliação </a:t>
            </a:r>
            <a:r>
              <a:rPr lang="pt-BR" sz="2100" b="1" i="1" dirty="0">
                <a:solidFill>
                  <a:schemeClr val="bg1"/>
                </a:solidFill>
              </a:rPr>
              <a:t>in </a:t>
            </a:r>
            <a:r>
              <a:rPr lang="pt-BR" sz="2100" b="1" i="1" dirty="0" smtClean="0">
                <a:solidFill>
                  <a:schemeClr val="bg1"/>
                </a:solidFill>
              </a:rPr>
              <a:t>loco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859849246"/>
              </p:ext>
            </p:extLst>
          </p:nvPr>
        </p:nvGraphicFramePr>
        <p:xfrm>
          <a:off x="251520" y="1052736"/>
          <a:ext cx="8208912" cy="511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4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0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Fluxo </a:t>
            </a:r>
            <a:r>
              <a:rPr lang="pt-BR" sz="2100" b="1" dirty="0">
                <a:solidFill>
                  <a:schemeClr val="bg1"/>
                </a:solidFill>
              </a:rPr>
              <a:t>da Avaliação </a:t>
            </a:r>
            <a:r>
              <a:rPr lang="pt-BR" sz="2100" b="1" i="1" dirty="0">
                <a:solidFill>
                  <a:schemeClr val="bg1"/>
                </a:solidFill>
              </a:rPr>
              <a:t>in </a:t>
            </a:r>
            <a:r>
              <a:rPr lang="pt-BR" sz="2100" b="1" i="1" dirty="0" smtClean="0">
                <a:solidFill>
                  <a:schemeClr val="bg1"/>
                </a:solidFill>
              </a:rPr>
              <a:t>loco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291167865"/>
              </p:ext>
            </p:extLst>
          </p:nvPr>
        </p:nvGraphicFramePr>
        <p:xfrm>
          <a:off x="611560" y="3033055"/>
          <a:ext cx="8208911" cy="292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1691680" y="794577"/>
            <a:ext cx="590465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4F81BD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Instrumento de Avaliação de Cursos de Graduação </a:t>
            </a:r>
          </a:p>
          <a:p>
            <a:pPr algn="ctr"/>
            <a:r>
              <a:rPr lang="pt-BR" dirty="0">
                <a:solidFill>
                  <a:srgbClr val="4F81BD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Bacharelados</a:t>
            </a:r>
          </a:p>
          <a:p>
            <a:pPr algn="ctr"/>
            <a:r>
              <a:rPr lang="pt-BR" dirty="0">
                <a:solidFill>
                  <a:srgbClr val="4F81BD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Licenciaturas</a:t>
            </a:r>
          </a:p>
          <a:p>
            <a:pPr algn="ctr"/>
            <a:r>
              <a:rPr lang="pt-BR" dirty="0">
                <a:solidFill>
                  <a:srgbClr val="4F81BD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Cursos Superiores de Tecnologia</a:t>
            </a:r>
          </a:p>
          <a:p>
            <a:pPr algn="ctr"/>
            <a:r>
              <a:rPr lang="pt-BR" dirty="0">
                <a:solidFill>
                  <a:srgbClr val="4F81BD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nas modalidade Presencial e a Distância</a:t>
            </a:r>
          </a:p>
        </p:txBody>
      </p:sp>
    </p:spTree>
    <p:extLst>
      <p:ext uri="{BB962C8B-B14F-4D97-AF65-F5344CB8AC3E}">
        <p14:creationId xmlns:p14="http://schemas.microsoft.com/office/powerpoint/2010/main" val="23654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411196"/>
              </p:ext>
            </p:extLst>
          </p:nvPr>
        </p:nvGraphicFramePr>
        <p:xfrm>
          <a:off x="323528" y="692696"/>
          <a:ext cx="828092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-13356" y="1"/>
            <a:ext cx="9144636" cy="6503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100" b="1" dirty="0" err="1" smtClean="0">
                <a:solidFill>
                  <a:schemeClr val="bg1"/>
                </a:solidFill>
              </a:rPr>
              <a:t>Avaliações</a:t>
            </a:r>
            <a:r>
              <a:rPr lang="en-US" sz="2100" b="1" i="1" dirty="0" smtClean="0">
                <a:solidFill>
                  <a:schemeClr val="bg1"/>
                </a:solidFill>
              </a:rPr>
              <a:t> </a:t>
            </a:r>
            <a:r>
              <a:rPr lang="en-US" sz="2100" b="1" i="1" dirty="0">
                <a:solidFill>
                  <a:schemeClr val="bg1"/>
                </a:solidFill>
              </a:rPr>
              <a:t>in loco, </a:t>
            </a:r>
            <a:r>
              <a:rPr lang="en-US" sz="2100" b="1" dirty="0" err="1">
                <a:solidFill>
                  <a:schemeClr val="bg1"/>
                </a:solidFill>
              </a:rPr>
              <a:t>curso</a:t>
            </a:r>
            <a:r>
              <a:rPr lang="en-US" sz="2100" b="1" dirty="0">
                <a:solidFill>
                  <a:schemeClr val="bg1"/>
                </a:solidFill>
              </a:rPr>
              <a:t> e IES, entre 2004 e 2017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(* </a:t>
            </a:r>
            <a:r>
              <a:rPr lang="en-US" sz="1600" b="1" dirty="0">
                <a:solidFill>
                  <a:schemeClr val="bg1"/>
                </a:solidFill>
              </a:rPr>
              <a:t>Dados 2017 </a:t>
            </a:r>
            <a:r>
              <a:rPr lang="en-US" sz="1600" b="1" dirty="0" err="1">
                <a:solidFill>
                  <a:schemeClr val="bg1"/>
                </a:solidFill>
              </a:rPr>
              <a:t>até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13/09/2017)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55091" y="6309320"/>
            <a:ext cx="223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Fonte: Sistema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e-MEC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6503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100" b="1" dirty="0" err="1" smtClean="0">
                <a:solidFill>
                  <a:schemeClr val="bg1"/>
                </a:solidFill>
              </a:rPr>
              <a:t>Avaliações</a:t>
            </a:r>
            <a:r>
              <a:rPr lang="en-US" sz="2100" b="1" i="1" dirty="0" smtClean="0">
                <a:solidFill>
                  <a:schemeClr val="bg1"/>
                </a:solidFill>
              </a:rPr>
              <a:t> </a:t>
            </a:r>
            <a:r>
              <a:rPr lang="en-US" sz="2100" b="1" i="1" dirty="0">
                <a:solidFill>
                  <a:schemeClr val="bg1"/>
                </a:solidFill>
              </a:rPr>
              <a:t>in loco </a:t>
            </a:r>
            <a:r>
              <a:rPr lang="en-US" sz="2100" b="1" i="1" dirty="0" smtClean="0">
                <a:solidFill>
                  <a:schemeClr val="bg1"/>
                </a:solidFill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</a:rPr>
              <a:t>realizadas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</a:rPr>
              <a:t>nas</a:t>
            </a:r>
            <a:r>
              <a:rPr lang="en-US" sz="2100" b="1" dirty="0" smtClean="0">
                <a:solidFill>
                  <a:schemeClr val="bg1"/>
                </a:solidFill>
              </a:rPr>
              <a:t> IES de </a:t>
            </a:r>
            <a:r>
              <a:rPr lang="en-US" sz="2100" b="1" dirty="0">
                <a:solidFill>
                  <a:schemeClr val="bg1"/>
                </a:solidFill>
              </a:rPr>
              <a:t>2004 a 2017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(* </a:t>
            </a:r>
            <a:r>
              <a:rPr lang="en-US" sz="1600" b="1" dirty="0">
                <a:solidFill>
                  <a:schemeClr val="bg1"/>
                </a:solidFill>
              </a:rPr>
              <a:t>Dados 2017 </a:t>
            </a:r>
            <a:r>
              <a:rPr lang="en-US" sz="1600" b="1" dirty="0" err="1">
                <a:solidFill>
                  <a:schemeClr val="bg1"/>
                </a:solidFill>
              </a:rPr>
              <a:t>até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13/09/2017)</a:t>
            </a:r>
            <a:endParaRPr lang="pt-BR" sz="2100" b="1" i="1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835651"/>
              </p:ext>
            </p:extLst>
          </p:nvPr>
        </p:nvGraphicFramePr>
        <p:xfrm>
          <a:off x="323528" y="794577"/>
          <a:ext cx="8208912" cy="537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3455091" y="6309320"/>
            <a:ext cx="223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Fonte: Sistema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e-MEC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6503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altLang="pt-BR" sz="2100" b="1" dirty="0" smtClean="0">
                <a:solidFill>
                  <a:schemeClr val="bg1"/>
                </a:solidFill>
              </a:rPr>
              <a:t>Avaliações</a:t>
            </a:r>
            <a:r>
              <a:rPr lang="pt-BR" altLang="pt-BR" sz="2100" b="1" i="1" dirty="0" smtClean="0">
                <a:solidFill>
                  <a:schemeClr val="bg1"/>
                </a:solidFill>
              </a:rPr>
              <a:t> </a:t>
            </a:r>
            <a:r>
              <a:rPr lang="pt-BR" altLang="pt-BR" sz="2100" b="1" i="1" dirty="0">
                <a:solidFill>
                  <a:schemeClr val="bg1"/>
                </a:solidFill>
              </a:rPr>
              <a:t>in loco </a:t>
            </a:r>
            <a:r>
              <a:rPr lang="pt-BR" altLang="pt-BR" sz="2100" b="1" dirty="0">
                <a:solidFill>
                  <a:schemeClr val="bg1"/>
                </a:solidFill>
              </a:rPr>
              <a:t>de Cursos</a:t>
            </a:r>
            <a:r>
              <a:rPr lang="pt-BR" altLang="pt-BR" sz="2100" b="1" i="1" dirty="0">
                <a:solidFill>
                  <a:schemeClr val="bg1"/>
                </a:solidFill>
              </a:rPr>
              <a:t> – 2004 a 2017</a:t>
            </a:r>
          </a:p>
          <a:p>
            <a:pPr algn="ctr"/>
            <a:r>
              <a:rPr lang="pt-BR" sz="1600" b="1" i="1" dirty="0" smtClean="0">
                <a:solidFill>
                  <a:schemeClr val="bg1"/>
                </a:solidFill>
              </a:rPr>
              <a:t>(* </a:t>
            </a:r>
            <a:r>
              <a:rPr lang="pt-BR" sz="1600" b="1" i="1" dirty="0">
                <a:solidFill>
                  <a:schemeClr val="bg1"/>
                </a:solidFill>
              </a:rPr>
              <a:t>Dados 2017 até </a:t>
            </a:r>
            <a:r>
              <a:rPr lang="pt-BR" sz="1600" b="1" i="1" dirty="0" smtClean="0">
                <a:solidFill>
                  <a:schemeClr val="bg1"/>
                </a:solidFill>
              </a:rPr>
              <a:t>13/09/2017)</a:t>
            </a:r>
            <a:endParaRPr lang="pt-BR" sz="1600" b="1" i="1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744074"/>
              </p:ext>
            </p:extLst>
          </p:nvPr>
        </p:nvGraphicFramePr>
        <p:xfrm>
          <a:off x="323528" y="1556792"/>
          <a:ext cx="8568952" cy="470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419871" y="6482020"/>
            <a:ext cx="200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Fonte: Sistema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</a:rPr>
              <a:t>e-MEC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8688574"/>
              </p:ext>
            </p:extLst>
          </p:nvPr>
        </p:nvGraphicFramePr>
        <p:xfrm>
          <a:off x="5436096" y="2063670"/>
          <a:ext cx="388843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97293383"/>
              </p:ext>
            </p:extLst>
          </p:nvPr>
        </p:nvGraphicFramePr>
        <p:xfrm>
          <a:off x="5426536" y="3645024"/>
          <a:ext cx="388843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10216276"/>
              </p:ext>
            </p:extLst>
          </p:nvPr>
        </p:nvGraphicFramePr>
        <p:xfrm>
          <a:off x="5487485" y="205828"/>
          <a:ext cx="388843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47047815"/>
              </p:ext>
            </p:extLst>
          </p:nvPr>
        </p:nvGraphicFramePr>
        <p:xfrm>
          <a:off x="-828600" y="1083916"/>
          <a:ext cx="7488832" cy="515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Seta para a direita 2"/>
          <p:cNvSpPr/>
          <p:nvPr/>
        </p:nvSpPr>
        <p:spPr>
          <a:xfrm>
            <a:off x="5153765" y="1340768"/>
            <a:ext cx="432048" cy="288032"/>
          </a:xfrm>
          <a:prstGeom prst="rightArrow">
            <a:avLst/>
          </a:prstGeom>
          <a:noFill/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823405">
            <a:off x="5503982" y="2691432"/>
            <a:ext cx="432048" cy="288032"/>
          </a:xfrm>
          <a:prstGeom prst="rightArrow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9930059">
            <a:off x="5245709" y="3617965"/>
            <a:ext cx="432048" cy="288032"/>
          </a:xfrm>
          <a:prstGeom prst="rightArrow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2626381">
            <a:off x="5178864" y="4474538"/>
            <a:ext cx="432048" cy="288032"/>
          </a:xfrm>
          <a:prstGeom prst="rightArrow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20836102">
            <a:off x="5127338" y="5053864"/>
            <a:ext cx="432048" cy="288032"/>
          </a:xfrm>
          <a:prstGeom prst="rightArrow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13356" y="1"/>
            <a:ext cx="9144636" cy="3887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Planejamento e </a:t>
            </a:r>
            <a:r>
              <a:rPr lang="pt-BR" sz="2000" b="1" dirty="0" smtClean="0">
                <a:solidFill>
                  <a:schemeClr val="bg1"/>
                </a:solidFill>
              </a:rPr>
              <a:t>Metas (1º/2017)</a:t>
            </a:r>
            <a:endParaRPr lang="pt-B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3356" y="1"/>
            <a:ext cx="9144636" cy="3887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Total de Ligações recebidas e realizadas no 1º semestre de 2017, na CGACGIES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80" y="594928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Imagem 2" descr="cid:image003.png@01D32BA6.A33325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79040"/>
            <a:ext cx="6408712" cy="41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8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146768"/>
            <a:ext cx="2676525" cy="170497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-13356" y="1"/>
            <a:ext cx="9144636" cy="3887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Atendimento de demandas WEB (1/ 2017</a:t>
            </a:r>
            <a:r>
              <a:rPr lang="pt-BR" sz="2000" b="1" dirty="0">
                <a:solidFill>
                  <a:schemeClr val="bg1"/>
                </a:solidFill>
              </a:rPr>
              <a:t>)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80" y="594928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88609"/>
              </p:ext>
            </p:extLst>
          </p:nvPr>
        </p:nvGraphicFramePr>
        <p:xfrm>
          <a:off x="595015" y="1514856"/>
          <a:ext cx="39604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MÊS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DEMANDAS WEB</a:t>
                      </a:r>
                      <a:endParaRPr lang="pt-BR" dirty="0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Janeiro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164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Fevereiro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136</a:t>
                      </a:r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Março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253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Abril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173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Maio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199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Junho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292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Julho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198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Agosto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348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Total Geral</a:t>
                      </a:r>
                      <a:endParaRPr lang="pt-B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1763</a:t>
                      </a:r>
                      <a:endParaRPr lang="pt-B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utoShape 2" descr="Resultado de imagem para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we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910636" y="1844824"/>
            <a:ext cx="400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Do total dessas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1.763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demandas  quase metade delas, cerca de 46,45%, origina-se de Brasília (32,84%</a:t>
            </a: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 São Paulo (13,61%).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10636" y="3501008"/>
            <a:ext cx="4144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No que se refere a Meta, que é atender 100%  das demandas web, nossa equipe atendeu a 99,49%, isso significa que no primeiro semestre apenas 9 demandas não foram atendidas. 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636" y="1"/>
            <a:ext cx="9144636" cy="4187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APRESENTAÇÃO DO INEP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3802" y="3240573"/>
            <a:ext cx="214759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139952" y="817810"/>
            <a:ext cx="3528392" cy="1325509"/>
            <a:chOff x="4142907" y="305133"/>
            <a:chExt cx="2209182" cy="1325509"/>
          </a:xfrm>
        </p:grpSpPr>
        <p:sp>
          <p:nvSpPr>
            <p:cNvPr id="15" name="Retângulo 14"/>
            <p:cNvSpPr/>
            <p:nvPr/>
          </p:nvSpPr>
          <p:spPr>
            <a:xfrm>
              <a:off x="4142907" y="305133"/>
              <a:ext cx="2209182" cy="132550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4142907" y="305133"/>
              <a:ext cx="2209182" cy="13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2" name="Conector reto 3"/>
          <p:cNvSpPr/>
          <p:nvPr/>
        </p:nvSpPr>
        <p:spPr>
          <a:xfrm>
            <a:off x="4632309" y="2863381"/>
            <a:ext cx="3593983" cy="3420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3118"/>
                </a:lnTo>
                <a:lnTo>
                  <a:pt x="3593983" y="233118"/>
                </a:lnTo>
                <a:lnTo>
                  <a:pt x="3593983" y="3420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Conector reto 4"/>
          <p:cNvSpPr/>
          <p:nvPr/>
        </p:nvSpPr>
        <p:spPr>
          <a:xfrm>
            <a:off x="4632309" y="2863381"/>
            <a:ext cx="2156389" cy="3420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3118"/>
                </a:lnTo>
                <a:lnTo>
                  <a:pt x="2156389" y="233118"/>
                </a:lnTo>
                <a:lnTo>
                  <a:pt x="2156389" y="3420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Conector reto 5"/>
          <p:cNvSpPr/>
          <p:nvPr/>
        </p:nvSpPr>
        <p:spPr>
          <a:xfrm>
            <a:off x="4632309" y="2863381"/>
            <a:ext cx="718796" cy="3420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3118"/>
                </a:lnTo>
                <a:lnTo>
                  <a:pt x="718796" y="233118"/>
                </a:lnTo>
                <a:lnTo>
                  <a:pt x="718796" y="3420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Conector reto 6"/>
          <p:cNvSpPr/>
          <p:nvPr/>
        </p:nvSpPr>
        <p:spPr>
          <a:xfrm>
            <a:off x="3913513" y="2863381"/>
            <a:ext cx="718796" cy="3420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18796" y="0"/>
                </a:moveTo>
                <a:lnTo>
                  <a:pt x="718796" y="233118"/>
                </a:lnTo>
                <a:lnTo>
                  <a:pt x="0" y="233118"/>
                </a:lnTo>
                <a:lnTo>
                  <a:pt x="0" y="3420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Conector reto 7"/>
          <p:cNvSpPr/>
          <p:nvPr/>
        </p:nvSpPr>
        <p:spPr>
          <a:xfrm>
            <a:off x="2475919" y="2863381"/>
            <a:ext cx="2156389" cy="3420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56389" y="0"/>
                </a:moveTo>
                <a:lnTo>
                  <a:pt x="2156389" y="233118"/>
                </a:lnTo>
                <a:lnTo>
                  <a:pt x="0" y="233118"/>
                </a:lnTo>
                <a:lnTo>
                  <a:pt x="0" y="3420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Conector reto 8"/>
          <p:cNvSpPr/>
          <p:nvPr/>
        </p:nvSpPr>
        <p:spPr>
          <a:xfrm>
            <a:off x="1038326" y="2863381"/>
            <a:ext cx="3593983" cy="3420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93983" y="0"/>
                </a:moveTo>
                <a:lnTo>
                  <a:pt x="3593983" y="233118"/>
                </a:lnTo>
                <a:lnTo>
                  <a:pt x="0" y="233118"/>
                </a:lnTo>
                <a:lnTo>
                  <a:pt x="0" y="34208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tângulo de cantos arredondados 77"/>
          <p:cNvSpPr/>
          <p:nvPr/>
        </p:nvSpPr>
        <p:spPr>
          <a:xfrm>
            <a:off x="2835317" y="2116486"/>
            <a:ext cx="2875186" cy="746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9" name="Grupo 78"/>
          <p:cNvGrpSpPr/>
          <p:nvPr/>
        </p:nvGrpSpPr>
        <p:grpSpPr>
          <a:xfrm>
            <a:off x="3064025" y="2240641"/>
            <a:ext cx="3136568" cy="746895"/>
            <a:chOff x="3725710" y="2096469"/>
            <a:chExt cx="1176212" cy="746895"/>
          </a:xfrm>
        </p:grpSpPr>
        <p:sp>
          <p:nvSpPr>
            <p:cNvPr id="80" name="Retângulo de cantos arredondados 79"/>
            <p:cNvSpPr/>
            <p:nvPr/>
          </p:nvSpPr>
          <p:spPr>
            <a:xfrm>
              <a:off x="3725710" y="2096469"/>
              <a:ext cx="1176212" cy="746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Retângulo 80"/>
            <p:cNvSpPr/>
            <p:nvPr/>
          </p:nvSpPr>
          <p:spPr>
            <a:xfrm>
              <a:off x="3747586" y="2118345"/>
              <a:ext cx="1132460" cy="70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Presidência</a:t>
              </a:r>
              <a:endParaRPr lang="pt-BR" sz="2800" kern="1200" dirty="0"/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1887813" y="3205463"/>
            <a:ext cx="1176212" cy="746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3" name="Grupo 82"/>
          <p:cNvGrpSpPr/>
          <p:nvPr/>
        </p:nvGrpSpPr>
        <p:grpSpPr>
          <a:xfrm>
            <a:off x="2018503" y="3329618"/>
            <a:ext cx="1176212" cy="746895"/>
            <a:chOff x="1569320" y="3185446"/>
            <a:chExt cx="1176212" cy="746895"/>
          </a:xfrm>
        </p:grpSpPr>
        <p:sp>
          <p:nvSpPr>
            <p:cNvPr id="84" name="Retângulo de cantos arredondados 83"/>
            <p:cNvSpPr/>
            <p:nvPr/>
          </p:nvSpPr>
          <p:spPr>
            <a:xfrm>
              <a:off x="1569320" y="3185446"/>
              <a:ext cx="1176212" cy="746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Retângulo 84"/>
            <p:cNvSpPr/>
            <p:nvPr/>
          </p:nvSpPr>
          <p:spPr>
            <a:xfrm>
              <a:off x="1591196" y="3207322"/>
              <a:ext cx="1132460" cy="70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DTDIE</a:t>
              </a:r>
              <a:endParaRPr lang="pt-BR" sz="2800" kern="1200" dirty="0"/>
            </a:p>
          </p:txBody>
        </p:sp>
      </p:grpSp>
      <p:sp>
        <p:nvSpPr>
          <p:cNvPr id="86" name="Retângulo de cantos arredondados 85"/>
          <p:cNvSpPr/>
          <p:nvPr/>
        </p:nvSpPr>
        <p:spPr>
          <a:xfrm>
            <a:off x="3325406" y="3205463"/>
            <a:ext cx="1176212" cy="746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7" name="Grupo 86"/>
          <p:cNvGrpSpPr/>
          <p:nvPr/>
        </p:nvGrpSpPr>
        <p:grpSpPr>
          <a:xfrm>
            <a:off x="3456097" y="3329618"/>
            <a:ext cx="1176212" cy="746895"/>
            <a:chOff x="3006914" y="3185446"/>
            <a:chExt cx="1176212" cy="746895"/>
          </a:xfrm>
        </p:grpSpPr>
        <p:sp>
          <p:nvSpPr>
            <p:cNvPr id="88" name="Retângulo de cantos arredondados 87"/>
            <p:cNvSpPr/>
            <p:nvPr/>
          </p:nvSpPr>
          <p:spPr>
            <a:xfrm>
              <a:off x="3006914" y="3185446"/>
              <a:ext cx="1176212" cy="746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Retângulo 88"/>
            <p:cNvSpPr/>
            <p:nvPr/>
          </p:nvSpPr>
          <p:spPr>
            <a:xfrm>
              <a:off x="3028790" y="3207322"/>
              <a:ext cx="1132460" cy="70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DEED</a:t>
              </a:r>
              <a:endParaRPr lang="pt-BR" sz="2800" kern="1200" dirty="0"/>
            </a:p>
          </p:txBody>
        </p:sp>
      </p:grpSp>
      <p:sp>
        <p:nvSpPr>
          <p:cNvPr id="90" name="Retângulo de cantos arredondados 89"/>
          <p:cNvSpPr/>
          <p:nvPr/>
        </p:nvSpPr>
        <p:spPr>
          <a:xfrm>
            <a:off x="4763000" y="3205463"/>
            <a:ext cx="1176212" cy="746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1" name="Grupo 90"/>
          <p:cNvGrpSpPr/>
          <p:nvPr/>
        </p:nvGrpSpPr>
        <p:grpSpPr>
          <a:xfrm>
            <a:off x="4893690" y="3329618"/>
            <a:ext cx="1176212" cy="746895"/>
            <a:chOff x="4444507" y="3185446"/>
            <a:chExt cx="1176212" cy="746895"/>
          </a:xfrm>
        </p:grpSpPr>
        <p:sp>
          <p:nvSpPr>
            <p:cNvPr id="92" name="Retângulo de cantos arredondados 91"/>
            <p:cNvSpPr/>
            <p:nvPr/>
          </p:nvSpPr>
          <p:spPr>
            <a:xfrm>
              <a:off x="4444507" y="3185446"/>
              <a:ext cx="1176212" cy="746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Retângulo 92"/>
            <p:cNvSpPr/>
            <p:nvPr/>
          </p:nvSpPr>
          <p:spPr>
            <a:xfrm>
              <a:off x="4466383" y="3207322"/>
              <a:ext cx="1132460" cy="70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DIRED</a:t>
              </a:r>
              <a:endParaRPr lang="pt-BR" sz="2800" kern="1200" dirty="0"/>
            </a:p>
          </p:txBody>
        </p:sp>
      </p:grpSp>
      <p:sp>
        <p:nvSpPr>
          <p:cNvPr id="94" name="Retângulo de cantos arredondados 93"/>
          <p:cNvSpPr/>
          <p:nvPr/>
        </p:nvSpPr>
        <p:spPr>
          <a:xfrm>
            <a:off x="6200593" y="3205463"/>
            <a:ext cx="1176212" cy="746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5" name="Grupo 94"/>
          <p:cNvGrpSpPr/>
          <p:nvPr/>
        </p:nvGrpSpPr>
        <p:grpSpPr>
          <a:xfrm>
            <a:off x="6331283" y="3329618"/>
            <a:ext cx="1176212" cy="746895"/>
            <a:chOff x="5882100" y="3185446"/>
            <a:chExt cx="1176212" cy="746895"/>
          </a:xfrm>
        </p:grpSpPr>
        <p:sp>
          <p:nvSpPr>
            <p:cNvPr id="96" name="Retângulo de cantos arredondados 95"/>
            <p:cNvSpPr/>
            <p:nvPr/>
          </p:nvSpPr>
          <p:spPr>
            <a:xfrm>
              <a:off x="5882100" y="3185446"/>
              <a:ext cx="1176212" cy="746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Retângulo 96"/>
            <p:cNvSpPr/>
            <p:nvPr/>
          </p:nvSpPr>
          <p:spPr>
            <a:xfrm>
              <a:off x="5903976" y="3207322"/>
              <a:ext cx="1132460" cy="70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DAEB</a:t>
              </a:r>
              <a:endParaRPr lang="pt-BR" sz="2800" kern="1200" dirty="0"/>
            </a:p>
          </p:txBody>
        </p:sp>
      </p:grpSp>
      <p:sp>
        <p:nvSpPr>
          <p:cNvPr id="98" name="Retângulo de cantos arredondados 97"/>
          <p:cNvSpPr/>
          <p:nvPr/>
        </p:nvSpPr>
        <p:spPr>
          <a:xfrm>
            <a:off x="7638186" y="3205463"/>
            <a:ext cx="1176212" cy="746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9" name="Grupo 98"/>
          <p:cNvGrpSpPr/>
          <p:nvPr/>
        </p:nvGrpSpPr>
        <p:grpSpPr>
          <a:xfrm>
            <a:off x="7768877" y="3329618"/>
            <a:ext cx="1176212" cy="746895"/>
            <a:chOff x="7319694" y="3185446"/>
            <a:chExt cx="1176212" cy="746895"/>
          </a:xfrm>
        </p:grpSpPr>
        <p:sp>
          <p:nvSpPr>
            <p:cNvPr id="100" name="Retângulo de cantos arredondados 99"/>
            <p:cNvSpPr/>
            <p:nvPr/>
          </p:nvSpPr>
          <p:spPr>
            <a:xfrm>
              <a:off x="7319694" y="3185446"/>
              <a:ext cx="1176212" cy="746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1" name="Retângulo 100"/>
            <p:cNvSpPr/>
            <p:nvPr/>
          </p:nvSpPr>
          <p:spPr>
            <a:xfrm>
              <a:off x="7341570" y="3207322"/>
              <a:ext cx="1132460" cy="70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DAES</a:t>
              </a:r>
              <a:endParaRPr lang="pt-BR" sz="2800" kern="1200" dirty="0"/>
            </a:p>
          </p:txBody>
        </p:sp>
      </p:grpSp>
      <p:sp>
        <p:nvSpPr>
          <p:cNvPr id="102" name="Retângulo de cantos arredondados 101"/>
          <p:cNvSpPr/>
          <p:nvPr/>
        </p:nvSpPr>
        <p:spPr>
          <a:xfrm>
            <a:off x="442520" y="3240516"/>
            <a:ext cx="1176212" cy="746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Retângulo de cantos arredondados 102"/>
          <p:cNvSpPr/>
          <p:nvPr/>
        </p:nvSpPr>
        <p:spPr>
          <a:xfrm>
            <a:off x="586536" y="3384532"/>
            <a:ext cx="1176212" cy="746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" name="CaixaDeTexto 103"/>
          <p:cNvSpPr txBox="1"/>
          <p:nvPr/>
        </p:nvSpPr>
        <p:spPr>
          <a:xfrm>
            <a:off x="730552" y="3437376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DGP</a:t>
            </a:r>
          </a:p>
        </p:txBody>
      </p:sp>
    </p:spTree>
    <p:extLst>
      <p:ext uri="{BB962C8B-B14F-4D97-AF65-F5344CB8AC3E}">
        <p14:creationId xmlns:p14="http://schemas.microsoft.com/office/powerpoint/2010/main" val="27896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47456" y="2708920"/>
            <a:ext cx="4896544" cy="128125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Revisão </a:t>
            </a:r>
            <a:r>
              <a:rPr lang="pt-BR" sz="26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dos processos para avaliação </a:t>
            </a:r>
            <a:r>
              <a:rPr lang="pt-BR" sz="2600" b="1" i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loco</a:t>
            </a:r>
          </a:p>
          <a:p>
            <a:pPr>
              <a:tabLst>
                <a:tab pos="233763" algn="l"/>
              </a:tabLst>
            </a:pP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3887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Revisão dos processos </a:t>
            </a:r>
            <a:r>
              <a:rPr lang="pt-BR" sz="2000" b="1" dirty="0" smtClean="0">
                <a:solidFill>
                  <a:schemeClr val="bg1"/>
                </a:solidFill>
              </a:rPr>
              <a:t>para </a:t>
            </a:r>
            <a:r>
              <a:rPr lang="pt-BR" sz="2000" b="1" dirty="0">
                <a:solidFill>
                  <a:schemeClr val="bg1"/>
                </a:solidFill>
              </a:rPr>
              <a:t>avaliação </a:t>
            </a:r>
            <a:r>
              <a:rPr lang="pt-BR" sz="2000" b="1" i="1" dirty="0">
                <a:solidFill>
                  <a:schemeClr val="bg1"/>
                </a:solidFill>
              </a:rPr>
              <a:t>in loco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24607971"/>
              </p:ext>
            </p:extLst>
          </p:nvPr>
        </p:nvGraphicFramePr>
        <p:xfrm>
          <a:off x="107504" y="388708"/>
          <a:ext cx="8928992" cy="646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9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3887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Revisão dos processos </a:t>
            </a:r>
            <a:r>
              <a:rPr lang="pt-BR" sz="2000" b="1" dirty="0" smtClean="0">
                <a:solidFill>
                  <a:schemeClr val="bg1"/>
                </a:solidFill>
              </a:rPr>
              <a:t>para </a:t>
            </a:r>
            <a:r>
              <a:rPr lang="pt-BR" sz="2000" b="1" dirty="0">
                <a:solidFill>
                  <a:schemeClr val="bg1"/>
                </a:solidFill>
              </a:rPr>
              <a:t>avaliação </a:t>
            </a:r>
            <a:r>
              <a:rPr lang="pt-BR" sz="2000" b="1" i="1" dirty="0">
                <a:solidFill>
                  <a:schemeClr val="bg1"/>
                </a:solidFill>
              </a:rPr>
              <a:t>in loco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1156800"/>
              </p:ext>
            </p:extLst>
          </p:nvPr>
        </p:nvGraphicFramePr>
        <p:xfrm>
          <a:off x="107504" y="388708"/>
          <a:ext cx="9023776" cy="646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0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3356" y="1"/>
            <a:ext cx="9144636" cy="4502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Revisão dos processos para avaliação </a:t>
            </a:r>
            <a:r>
              <a:rPr lang="pt-BR" sz="2400" b="1" i="1" dirty="0">
                <a:solidFill>
                  <a:schemeClr val="bg1"/>
                </a:solidFill>
              </a:rPr>
              <a:t>in loco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23528" y="79457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t-BR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0888133"/>
              </p:ext>
            </p:extLst>
          </p:nvPr>
        </p:nvGraphicFramePr>
        <p:xfrm>
          <a:off x="0" y="450264"/>
          <a:ext cx="9131280" cy="640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1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001"/>
            <a:ext cx="9143575" cy="6856315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562462" y="1700491"/>
            <a:ext cx="4437246" cy="3775032"/>
            <a:chOff x="2628094" y="3100333"/>
            <a:chExt cx="4967999" cy="3974190"/>
          </a:xfrm>
        </p:grpSpPr>
        <p:sp>
          <p:nvSpPr>
            <p:cNvPr id="5" name="Retângulo 4"/>
            <p:cNvSpPr/>
            <p:nvPr/>
          </p:nvSpPr>
          <p:spPr>
            <a:xfrm>
              <a:off x="2643093" y="3100333"/>
              <a:ext cx="4953000" cy="323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400" u="sng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628094" y="6751258"/>
              <a:ext cx="4953000" cy="323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400" u="sng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795067" y="2090073"/>
            <a:ext cx="3084806" cy="362896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Acesse nossas redes sociais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25318" y="2090073"/>
            <a:ext cx="3755380" cy="362896"/>
          </a:xfrm>
          <a:prstGeom prst="rect">
            <a:avLst/>
          </a:prstGeom>
          <a:noFill/>
        </p:spPr>
        <p:txBody>
          <a:bodyPr wrap="square" lIns="80147" tIns="40074" rIns="80147" bIns="40074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Conheça nossas publicações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231779" y="3339312"/>
            <a:ext cx="3748919" cy="362896"/>
          </a:xfrm>
          <a:prstGeom prst="rect">
            <a:avLst/>
          </a:prstGeom>
          <a:noFill/>
        </p:spPr>
        <p:txBody>
          <a:bodyPr wrap="square" lIns="80147" tIns="40074" rIns="80147" bIns="40074" rtlCol="0" anchor="t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Fale com a </a:t>
            </a:r>
            <a:r>
              <a:rPr lang="pt-B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Diretoria</a:t>
            </a:r>
            <a:endParaRPr lang="pt-B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033241" y="947196"/>
            <a:ext cx="7077518" cy="48104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>
              <a:tabLst>
                <a:tab pos="233763" algn="l"/>
              </a:tabLst>
            </a:pPr>
            <a:r>
              <a:rPr lang="pt-BR" sz="26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MUITO </a:t>
            </a: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OBRIGADA!</a:t>
            </a: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351521" y="2713741"/>
            <a:ext cx="1090230" cy="2763592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INSTAGRAM</a:t>
            </a:r>
          </a:p>
          <a:p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FACEBOOK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TWITTER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YOUTUBE</a:t>
            </a:r>
            <a:endParaRPr lang="en-US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240399" y="2702682"/>
            <a:ext cx="1987571" cy="53038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PORTAL INEP 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portal.inep.gov.br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224666" y="3656229"/>
            <a:ext cx="3019741" cy="118892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agenda.daes@inep.gov.br</a:t>
            </a:r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(61)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2022-3410 e 3406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95" y="2702682"/>
            <a:ext cx="354014" cy="3769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98" y="3316476"/>
            <a:ext cx="156998" cy="35644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95" y="4082106"/>
            <a:ext cx="310917" cy="26794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67" y="4712022"/>
            <a:ext cx="384798" cy="2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50156" y="2996952"/>
            <a:ext cx="3810514" cy="128125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Apresentação </a:t>
            </a:r>
            <a:r>
              <a:rPr lang="pt-BR" sz="26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Diretoria de Educação Superior (DAES)</a:t>
            </a:r>
          </a:p>
          <a:p>
            <a:pPr>
              <a:tabLst>
                <a:tab pos="233763" algn="l"/>
              </a:tabLst>
            </a:pP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636" y="1"/>
            <a:ext cx="9144636" cy="4187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APRESENTAÇÃO DO INEP -  Diretoria de Avaliação da Educação Superior</a:t>
            </a:r>
            <a:endParaRPr lang="pt-BR" sz="21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3802" y="3240573"/>
            <a:ext cx="214759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252358" y="817810"/>
            <a:ext cx="2209182" cy="13255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 b="1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139952" y="817810"/>
            <a:ext cx="3528392" cy="1325509"/>
            <a:chOff x="4142907" y="305133"/>
            <a:chExt cx="2209182" cy="1325509"/>
          </a:xfrm>
        </p:grpSpPr>
        <p:sp>
          <p:nvSpPr>
            <p:cNvPr id="15" name="Retângulo 14"/>
            <p:cNvSpPr/>
            <p:nvPr/>
          </p:nvSpPr>
          <p:spPr>
            <a:xfrm>
              <a:off x="4142907" y="305133"/>
              <a:ext cx="2209182" cy="1325509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4142907" y="305133"/>
              <a:ext cx="2209182" cy="13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043536" y="2364238"/>
            <a:ext cx="3520213" cy="2350443"/>
            <a:chOff x="503983" y="1851561"/>
            <a:chExt cx="3520213" cy="2350443"/>
          </a:xfrm>
        </p:grpSpPr>
        <p:sp>
          <p:nvSpPr>
            <p:cNvPr id="13" name="Retângulo 12"/>
            <p:cNvSpPr/>
            <p:nvPr/>
          </p:nvSpPr>
          <p:spPr>
            <a:xfrm>
              <a:off x="572790" y="1851561"/>
              <a:ext cx="3451406" cy="212952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503983" y="2072480"/>
              <a:ext cx="3451406" cy="212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667" y="2672916"/>
            <a:ext cx="3246990" cy="1733087"/>
            <a:chOff x="4245114" y="2160239"/>
            <a:chExt cx="3246990" cy="1733087"/>
          </a:xfrm>
        </p:grpSpPr>
        <p:sp>
          <p:nvSpPr>
            <p:cNvPr id="11" name="Retângulo 10"/>
            <p:cNvSpPr/>
            <p:nvPr/>
          </p:nvSpPr>
          <p:spPr>
            <a:xfrm>
              <a:off x="4245114" y="2160239"/>
              <a:ext cx="3246990" cy="151216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245114" y="2381158"/>
              <a:ext cx="324699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099841583"/>
              </p:ext>
            </p:extLst>
          </p:nvPr>
        </p:nvGraphicFramePr>
        <p:xfrm>
          <a:off x="326907" y="476672"/>
          <a:ext cx="847368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49024" y="548680"/>
            <a:ext cx="87154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795463" algn="l"/>
              </a:tabLst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1) Operacionalização 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Sinaes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069975" lvl="3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tabLst>
                <a:tab pos="1795463" algn="l"/>
              </a:tabLst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Avaliações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loco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(institucionais e de cursos);</a:t>
            </a:r>
            <a:endParaRPr lang="pt-BR" sz="2000" i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69975" lvl="3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tabLst>
                <a:tab pos="1795463" algn="l"/>
              </a:tabLst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069975" lvl="3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tabLst>
                <a:tab pos="1795463" algn="l"/>
              </a:tabLst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produção de Indicadores de Qualidade da Educação Superior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(em decorrência do Enade – CE, IDD, CPC e IGC)</a:t>
            </a:r>
          </a:p>
          <a:p>
            <a:pPr marL="555625" lvl="3" algn="just">
              <a:lnSpc>
                <a:spcPct val="110000"/>
              </a:lnSpc>
              <a:tabLst>
                <a:tab pos="1795463" algn="l"/>
              </a:tabLst>
            </a:pPr>
            <a:endParaRPr lang="pt-BR" sz="2000" dirty="0" smtClean="0">
              <a:solidFill>
                <a:schemeClr val="tx2"/>
              </a:solidFill>
            </a:endParaRPr>
          </a:p>
          <a:p>
            <a:pPr marL="0"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795463" algn="l"/>
              </a:tabLst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2) Operacionalização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 Sistema de Avaliação de Escolas de Governo –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Saeg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795463" algn="l"/>
              </a:tabLst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3) Realização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exames específicos da área Médica: Exame Nacional de Revalidação de Diplomas Médicos (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Revalida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e Avaliação Nacional Seriada de Educação Médica (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Anasem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– esse último, previsto na Lei do Mais Médicos;</a:t>
            </a:r>
          </a:p>
          <a:p>
            <a:pPr marL="0" lvl="1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795463" algn="l"/>
              </a:tabLst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4) Operacionalização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avaliação para Acreditação Internacional: Sistema de Acreditação Regional de Cursos Graduação do Mercosul -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Sistema ARCU-SUL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 participação na Rede Ibero-americana para Acreditação da Qualidade da Educação Superior –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Riaces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636" y="1"/>
            <a:ext cx="9144636" cy="4187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bg1"/>
                </a:solidFill>
              </a:rPr>
              <a:t>COMPETÊNCIAS DA DAES</a:t>
            </a:r>
            <a:endParaRPr lang="pt-BR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07017" y="2787687"/>
            <a:ext cx="3810514" cy="208147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>
              <a:tabLst>
                <a:tab pos="233763" algn="l"/>
              </a:tabLst>
            </a:pP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Caracterização da Educação Superior Brasileira </a:t>
            </a:r>
          </a:p>
          <a:p>
            <a:pPr>
              <a:tabLst>
                <a:tab pos="233763" algn="l"/>
              </a:tabLst>
            </a:pPr>
            <a:endParaRPr lang="pt-BR" sz="2600" b="1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233763" algn="l"/>
              </a:tabLst>
            </a:pPr>
            <a:r>
              <a:rPr lang="pt-BR" sz="2600" b="1" dirty="0" err="1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Censup</a:t>
            </a:r>
            <a:r>
              <a:rPr lang="pt-BR" sz="26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/2016</a:t>
            </a:r>
            <a:endParaRPr lang="pt-BR" sz="26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2570</TotalTime>
  <Words>2734</Words>
  <Application>Microsoft Office PowerPoint</Application>
  <PresentationFormat>Apresentação na tela (4:3)</PresentationFormat>
  <Paragraphs>456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de Aguiar Moreira Oliveira</dc:creator>
  <cp:lastModifiedBy>Sueli Macedo</cp:lastModifiedBy>
  <cp:revision>127</cp:revision>
  <cp:lastPrinted>2017-09-13T17:49:19Z</cp:lastPrinted>
  <dcterms:created xsi:type="dcterms:W3CDTF">2016-10-03T18:25:32Z</dcterms:created>
  <dcterms:modified xsi:type="dcterms:W3CDTF">2017-08-07T13:23:57Z</dcterms:modified>
</cp:coreProperties>
</file>