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3" r:id="rId3"/>
    <p:sldId id="274" r:id="rId4"/>
    <p:sldId id="275" r:id="rId5"/>
    <p:sldId id="277" r:id="rId6"/>
    <p:sldId id="276" r:id="rId7"/>
    <p:sldId id="278" r:id="rId8"/>
    <p:sldId id="271" r:id="rId9"/>
    <p:sldId id="272" r:id="rId10"/>
    <p:sldId id="27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90F87-A9C5-4F98-A0CE-EB6C35180C1E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58F10-9D61-4222-A3DB-53C3C6B1E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Subtítulo 6"/>
          <p:cNvSpPr>
            <a:spLocks noGrp="1"/>
          </p:cNvSpPr>
          <p:nvPr>
            <p:ph type="subTitle" idx="1"/>
          </p:nvPr>
        </p:nvSpPr>
        <p:spPr>
          <a:xfrm>
            <a:off x="1371600" y="4071522"/>
            <a:ext cx="6400800" cy="2376264"/>
          </a:xfrm>
        </p:spPr>
        <p:txBody>
          <a:bodyPr>
            <a:normAutofit fontScale="92500" lnSpcReduction="10000"/>
          </a:bodyPr>
          <a:lstStyle/>
          <a:p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Edson Pedro Ferlin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Frank Coelho de </a:t>
            </a:r>
            <a:r>
              <a:rPr lang="pt-BR" sz="2800" dirty="0" smtClean="0">
                <a:solidFill>
                  <a:schemeClr val="tx1"/>
                </a:solidFill>
              </a:rPr>
              <a:t>Alcântara</a:t>
            </a:r>
          </a:p>
          <a:p>
            <a:r>
              <a:rPr lang="pt-BR" sz="2800" dirty="0">
                <a:solidFill>
                  <a:schemeClr val="tx1"/>
                </a:solidFill>
              </a:rPr>
              <a:t>Luis Gonzaga de Paulo </a:t>
            </a:r>
            <a:endParaRPr lang="pt-BR" sz="2800" dirty="0" smtClean="0">
              <a:solidFill>
                <a:schemeClr val="tx1"/>
              </a:solidFill>
            </a:endParaRPr>
          </a:p>
          <a:p>
            <a:endParaRPr lang="pt-BR" sz="2800" dirty="0" smtClean="0"/>
          </a:p>
          <a:p>
            <a:pPr>
              <a:spcBef>
                <a:spcPct val="0"/>
              </a:spcBef>
            </a:pPr>
            <a:r>
              <a:rPr lang="en-US" altLang="pt-BR" sz="21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Engenharia da </a:t>
            </a:r>
            <a:r>
              <a:rPr lang="en-US" altLang="pt-BR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Computação</a:t>
            </a:r>
            <a:endParaRPr lang="en-US" altLang="pt-BR" sz="21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pt-BR" altLang="pt-BR" sz="21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UNINTER</a:t>
            </a:r>
            <a:endParaRPr lang="pt-BR" dirty="0"/>
          </a:p>
          <a:p>
            <a:endParaRPr lang="pt-BR" dirty="0"/>
          </a:p>
        </p:txBody>
      </p:sp>
      <p:sp>
        <p:nvSpPr>
          <p:cNvPr id="4" name="Título 5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992888" cy="2160240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ANÁLISE COMPARATIVA DO DESEMPENHO DOS ALUNOS NA MODALIDADE PRESENCIAL E À DISTÂNCIA (EAD) DE UM CURSO DE ENGENHARIA DA COMPUTAÇÃO</a:t>
            </a:r>
            <a:endParaRPr lang="pt-B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448" y="1616926"/>
            <a:ext cx="6697663" cy="4237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3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Obrigado!</a:t>
            </a:r>
          </a:p>
          <a:p>
            <a:pPr>
              <a:defRPr/>
            </a:pPr>
            <a:endParaRPr lang="en-US" sz="43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sz="24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eferlin@live.com</a:t>
            </a:r>
            <a:r>
              <a:rPr lang="en-US" sz="1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n-US" sz="1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sz="21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n-US" sz="21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pt-BR" sz="21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2673" y="1346317"/>
            <a:ext cx="8229600" cy="87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  <a:endParaRPr lang="en-US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3648" y="2492896"/>
            <a:ext cx="7344816" cy="3378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sz="2000" dirty="0" smtClean="0"/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Cursos de Engenharia Uninter em 2015: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alt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alt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da Computação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alt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Elétrica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alt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de Produção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Modalidade EAD e Presencial</a:t>
            </a:r>
          </a:p>
        </p:txBody>
      </p:sp>
    </p:spTree>
    <p:extLst>
      <p:ext uri="{BB962C8B-B14F-4D97-AF65-F5344CB8AC3E}">
        <p14:creationId xmlns:p14="http://schemas.microsoft.com/office/powerpoint/2010/main" val="2650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2673" y="1346317"/>
            <a:ext cx="8229600" cy="87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Curso de Engenharia da Computação</a:t>
            </a:r>
            <a:endParaRPr lang="en-US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36912"/>
            <a:ext cx="6816922" cy="331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3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2673" y="1346317"/>
            <a:ext cx="8229600" cy="87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Disciplinas ofertadas em 2016</a:t>
            </a:r>
            <a:endParaRPr lang="en-US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21634"/>
            <a:ext cx="3644429" cy="431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2673" y="1346317"/>
            <a:ext cx="8229600" cy="87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Cenário dos Cursos de Engenharia no Brasil</a:t>
            </a:r>
            <a:endParaRPr lang="en-US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37" y="2420888"/>
            <a:ext cx="6791325" cy="280987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154282" y="558924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Cursos de Engenharia </a:t>
            </a:r>
          </a:p>
          <a:p>
            <a:pPr algn="ctr"/>
            <a:r>
              <a:rPr lang="pt-BR" dirty="0" smtClean="0"/>
              <a:t>4892 Total</a:t>
            </a:r>
          </a:p>
          <a:p>
            <a:pPr algn="ctr"/>
            <a:r>
              <a:rPr lang="pt-BR" dirty="0" smtClean="0"/>
              <a:t>117 </a:t>
            </a:r>
            <a:r>
              <a:rPr lang="pt-BR" dirty="0" err="1" smtClean="0"/>
              <a:t>EaD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32040" y="558924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Engenharia da Computação</a:t>
            </a:r>
          </a:p>
          <a:p>
            <a:pPr algn="ctr"/>
            <a:r>
              <a:rPr lang="pt-BR" dirty="0" smtClean="0"/>
              <a:t>246 Total</a:t>
            </a:r>
          </a:p>
          <a:p>
            <a:pPr algn="ctr"/>
            <a:r>
              <a:rPr lang="pt-BR" dirty="0" smtClean="0"/>
              <a:t>9 </a:t>
            </a:r>
            <a:r>
              <a:rPr lang="pt-BR" dirty="0" err="1" smtClean="0"/>
              <a:t>EaD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22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2673" y="1346317"/>
            <a:ext cx="8229600" cy="87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Amostras utilizadas para Análise</a:t>
            </a:r>
            <a:endParaRPr lang="en-US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068960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1457 notas na Modalidade </a:t>
            </a:r>
            <a:r>
              <a:rPr lang="pt-BR" dirty="0" err="1" smtClean="0"/>
              <a:t>EaD</a:t>
            </a:r>
            <a:r>
              <a:rPr lang="pt-BR" dirty="0" smtClean="0"/>
              <a:t> (121 notas por disciplina)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311 notas na Modalidade Presencial (26 notas por disciplina)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1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2673" y="1346317"/>
            <a:ext cx="8229600" cy="87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Análise do Desempenho dos Alunos</a:t>
            </a:r>
            <a:endParaRPr lang="en-US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24" y="2420888"/>
            <a:ext cx="5667375" cy="40005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300192" y="3820973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58,3% </a:t>
            </a:r>
            <a:r>
              <a:rPr lang="pt-BR" dirty="0" err="1" smtClean="0"/>
              <a:t>EaD</a:t>
            </a:r>
            <a:r>
              <a:rPr lang="pt-BR" dirty="0" smtClean="0"/>
              <a:t> nota média maior</a:t>
            </a:r>
          </a:p>
          <a:p>
            <a:endParaRPr lang="pt-BR" dirty="0"/>
          </a:p>
          <a:p>
            <a:r>
              <a:rPr lang="pt-BR" dirty="0" smtClean="0"/>
              <a:t>16,7% </a:t>
            </a:r>
            <a:r>
              <a:rPr lang="pt-BR" dirty="0" err="1" smtClean="0"/>
              <a:t>EaD</a:t>
            </a:r>
            <a:r>
              <a:rPr lang="pt-BR" dirty="0" smtClean="0"/>
              <a:t> percentual de aprovação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0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115616" y="2564904"/>
            <a:ext cx="46085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Médias das Notas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Não se pode afirmar;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EaD</a:t>
            </a:r>
            <a:r>
              <a:rPr lang="pt-BR" dirty="0" smtClean="0"/>
              <a:t> quantidade de nota média maior;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3 disciplinas diferença &lt; 0,5 pontos;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52673" y="1346317"/>
            <a:ext cx="8229600" cy="87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Comparações</a:t>
            </a:r>
            <a:endParaRPr lang="en-US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521839" y="4581128"/>
            <a:ext cx="46085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Percentual de Aprovação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Presencial 66,7% maior;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3 disciplinas diferença &lt; 4,2%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54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2673" y="1346317"/>
            <a:ext cx="8229600" cy="87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CONSIDERAÇÕES FINAIS</a:t>
            </a:r>
            <a:endParaRPr lang="en-US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552" y="2492896"/>
            <a:ext cx="8229600" cy="3378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sz="20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chemeClr val="tx1"/>
                </a:solidFill>
              </a:rPr>
              <a:t>  Redução da resistência a mudança (professores);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altLang="pt-BR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chemeClr val="tx1"/>
                </a:solidFill>
              </a:rPr>
              <a:t>  Não se confirmou a expectativa de uma maior dificuldade por parte dos alunos </a:t>
            </a:r>
            <a:r>
              <a:rPr lang="pt-BR" altLang="pt-BR" sz="2000" dirty="0" err="1" smtClean="0">
                <a:solidFill>
                  <a:schemeClr val="tx1"/>
                </a:solidFill>
              </a:rPr>
              <a:t>EaD</a:t>
            </a:r>
            <a:r>
              <a:rPr lang="pt-BR" altLang="pt-BR" sz="20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altLang="pt-BR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chemeClr val="tx1"/>
                </a:solidFill>
              </a:rPr>
              <a:t>  Equalização entre as modalidades;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altLang="pt-BR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chemeClr val="tx1"/>
                </a:solidFill>
              </a:rPr>
              <a:t>  Necessário uma análise mais aprofundada;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altLang="pt-BR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solidFill>
                  <a:schemeClr val="tx1"/>
                </a:solidFill>
              </a:rPr>
              <a:t>  Ampliação das amostras.</a:t>
            </a:r>
            <a:endParaRPr lang="en-US" alt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217</Words>
  <Application>Microsoft Office PowerPoint</Application>
  <PresentationFormat>Apresentação na tela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Wingdings</vt:lpstr>
      <vt:lpstr>Tema do Office</vt:lpstr>
      <vt:lpstr>ANÁLISE COMPARATIVA DO DESEMPENHO DOS ALUNOS NA MODALIDADE PRESENCIAL E À DISTÂNCIA (EAD) DE UM CURSO DE ENGENHARIA DA COMPUTAÇÃO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EDSON PEDRO FERLIN</cp:lastModifiedBy>
  <cp:revision>22</cp:revision>
  <dcterms:created xsi:type="dcterms:W3CDTF">2014-07-31T15:12:21Z</dcterms:created>
  <dcterms:modified xsi:type="dcterms:W3CDTF">2017-08-30T20:48:12Z</dcterms:modified>
</cp:coreProperties>
</file>