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8" r:id="rId4"/>
    <p:sldId id="270" r:id="rId5"/>
    <p:sldId id="258" r:id="rId6"/>
    <p:sldId id="273" r:id="rId7"/>
    <p:sldId id="271" r:id="rId8"/>
    <p:sldId id="267" r:id="rId9"/>
    <p:sldId id="266" r:id="rId10"/>
    <p:sldId id="279" r:id="rId11"/>
    <p:sldId id="269" r:id="rId12"/>
    <p:sldId id="274" r:id="rId13"/>
    <p:sldId id="260" r:id="rId14"/>
    <p:sldId id="262" r:id="rId15"/>
    <p:sldId id="263" r:id="rId16"/>
    <p:sldId id="265" r:id="rId17"/>
    <p:sldId id="261" r:id="rId18"/>
    <p:sldId id="264" r:id="rId19"/>
    <p:sldId id="275" r:id="rId20"/>
    <p:sldId id="276" r:id="rId21"/>
    <p:sldId id="278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2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B5338-21AA-4C65-8287-42B87B5F51C5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84BE8705-B859-4DE1-91E0-4B7C068C428E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TRADICIONAL</a:t>
          </a:r>
          <a:endParaRPr lang="pt-BR" sz="1800" b="1" dirty="0">
            <a:solidFill>
              <a:schemeClr val="tx1"/>
            </a:solidFill>
          </a:endParaRPr>
        </a:p>
      </dgm:t>
    </dgm:pt>
    <dgm:pt modelId="{6266E2A8-83FA-433A-8FB9-39AA80772F36}" type="parTrans" cxnId="{C166FC75-2FD0-4B1C-906B-CE11E7700694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B6D32888-B8B5-4010-AB87-2ADE3963CD8C}" type="sibTrans" cxnId="{C166FC75-2FD0-4B1C-906B-CE11E7700694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DB5EACB3-0C62-48D4-8A57-35DD30AC90BB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CONSTRUTIVISMO</a:t>
          </a:r>
          <a:endParaRPr lang="pt-BR" sz="1800" b="1" dirty="0">
            <a:solidFill>
              <a:schemeClr val="tx1"/>
            </a:solidFill>
          </a:endParaRPr>
        </a:p>
      </dgm:t>
    </dgm:pt>
    <dgm:pt modelId="{093CAAA8-BA78-4875-83C4-626234A093FD}" type="parTrans" cxnId="{A8E5F610-3300-44FD-AD8C-0F967E898DB6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02B414F5-1ECD-49FC-B1E9-DEA0DED1E1AC}" type="sibTrans" cxnId="{A8E5F610-3300-44FD-AD8C-0F967E898DB6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E75C6277-6568-4CDC-92B9-19AEE0077109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SOCIOINTERACIONISMO</a:t>
          </a:r>
          <a:endParaRPr lang="pt-BR" sz="1800" b="1" dirty="0">
            <a:solidFill>
              <a:schemeClr val="tx1"/>
            </a:solidFill>
          </a:endParaRPr>
        </a:p>
      </dgm:t>
    </dgm:pt>
    <dgm:pt modelId="{950951B5-CEE1-40AD-9632-6C1EE1DC2347}" type="parTrans" cxnId="{70EF7CB5-3E75-4413-B8D4-EAF615E46C5A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B082EEBB-A07C-47EE-AF1F-A0B82EC91623}" type="sibTrans" cxnId="{70EF7CB5-3E75-4413-B8D4-EAF615E46C5A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77BDF863-3AB5-4D59-BEA4-15D67EA099CC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ANDRAGOGIA</a:t>
          </a:r>
          <a:endParaRPr lang="pt-BR" sz="1800" b="1" dirty="0">
            <a:solidFill>
              <a:schemeClr val="tx1"/>
            </a:solidFill>
          </a:endParaRPr>
        </a:p>
      </dgm:t>
    </dgm:pt>
    <dgm:pt modelId="{B758AFAD-7276-4602-9330-A527F1A1272B}" type="parTrans" cxnId="{CE2EF915-FAB1-408F-BC17-7E3CA8A4FB90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0C61853C-93AD-43B1-B00E-2EDCE7747CCD}" type="sibTrans" cxnId="{CE2EF915-FAB1-408F-BC17-7E3CA8A4FB90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88C49D4D-450F-408B-8671-8772AD8E3BFF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METODOLOGIAS ATIVAS</a:t>
          </a:r>
          <a:endParaRPr lang="pt-BR" sz="1800" b="1" dirty="0">
            <a:solidFill>
              <a:schemeClr val="tx1"/>
            </a:solidFill>
          </a:endParaRPr>
        </a:p>
      </dgm:t>
    </dgm:pt>
    <dgm:pt modelId="{8D875D13-5183-44A0-BE52-F6922E842CA4}" type="parTrans" cxnId="{2F917594-6F0C-4B70-BE76-6288D717325B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8B6F6B1A-3C82-4902-B27B-5E31B8E34DFC}" type="sibTrans" cxnId="{2F917594-6F0C-4B70-BE76-6288D717325B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C4B9D9A8-654F-4CCD-AF8F-14BE072CB7A8}" type="pres">
      <dgm:prSet presAssocID="{AD2B5338-21AA-4C65-8287-42B87B5F51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1927434-D099-4956-8FD6-995BF798DB45}" type="pres">
      <dgm:prSet presAssocID="{AD2B5338-21AA-4C65-8287-42B87B5F51C5}" presName="cycle" presStyleCnt="0"/>
      <dgm:spPr/>
      <dgm:t>
        <a:bodyPr/>
        <a:lstStyle/>
        <a:p>
          <a:endParaRPr lang="pt-BR"/>
        </a:p>
      </dgm:t>
    </dgm:pt>
    <dgm:pt modelId="{12E49568-2AE6-4EB1-AB19-4DA29ADECFAA}" type="pres">
      <dgm:prSet presAssocID="{84BE8705-B859-4DE1-91E0-4B7C068C428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93F8F4-23A3-445F-A5F9-705EF08FA7A5}" type="pres">
      <dgm:prSet presAssocID="{B6D32888-B8B5-4010-AB87-2ADE3963CD8C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0453458A-9B5B-48E5-A06C-80169221A70D}" type="pres">
      <dgm:prSet presAssocID="{DB5EACB3-0C62-48D4-8A57-35DD30AC90B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BE67CE-2EDD-4A0F-B0D9-C54C01017807}" type="pres">
      <dgm:prSet presAssocID="{E75C6277-6568-4CDC-92B9-19AEE0077109}" presName="nodeFollowingNodes" presStyleLbl="node1" presStyleIdx="2" presStyleCnt="5" custRadScaleRad="85284" custRadScaleInc="-194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F88A6F-469A-40B0-AABE-9DEEBC3B6068}" type="pres">
      <dgm:prSet presAssocID="{77BDF863-3AB5-4D59-BEA4-15D67EA099CC}" presName="nodeFollowingNodes" presStyleLbl="node1" presStyleIdx="3" presStyleCnt="5" custRadScaleRad="88412" custRadScaleInc="214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E4829E-2C03-4B8E-834D-BDD5C0789C39}" type="pres">
      <dgm:prSet presAssocID="{88C49D4D-450F-408B-8671-8772AD8E3BF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8D86431-56F3-4150-B837-AAE304F080E9}" type="presOf" srcId="{E75C6277-6568-4CDC-92B9-19AEE0077109}" destId="{E2BE67CE-2EDD-4A0F-B0D9-C54C01017807}" srcOrd="0" destOrd="0" presId="urn:microsoft.com/office/officeart/2005/8/layout/cycle3"/>
    <dgm:cxn modelId="{D80C43EB-A01F-4C10-A631-5A2CD7FA5CEA}" type="presOf" srcId="{84BE8705-B859-4DE1-91E0-4B7C068C428E}" destId="{12E49568-2AE6-4EB1-AB19-4DA29ADECFAA}" srcOrd="0" destOrd="0" presId="urn:microsoft.com/office/officeart/2005/8/layout/cycle3"/>
    <dgm:cxn modelId="{E752CDE1-D2FF-4850-BB75-D5C425403AFF}" type="presOf" srcId="{88C49D4D-450F-408B-8671-8772AD8E3BFF}" destId="{B5E4829E-2C03-4B8E-834D-BDD5C0789C39}" srcOrd="0" destOrd="0" presId="urn:microsoft.com/office/officeart/2005/8/layout/cycle3"/>
    <dgm:cxn modelId="{C166FC75-2FD0-4B1C-906B-CE11E7700694}" srcId="{AD2B5338-21AA-4C65-8287-42B87B5F51C5}" destId="{84BE8705-B859-4DE1-91E0-4B7C068C428E}" srcOrd="0" destOrd="0" parTransId="{6266E2A8-83FA-433A-8FB9-39AA80772F36}" sibTransId="{B6D32888-B8B5-4010-AB87-2ADE3963CD8C}"/>
    <dgm:cxn modelId="{A830D6C1-05DD-488C-A73D-6616E3FC4291}" type="presOf" srcId="{77BDF863-3AB5-4D59-BEA4-15D67EA099CC}" destId="{9AF88A6F-469A-40B0-AABE-9DEEBC3B6068}" srcOrd="0" destOrd="0" presId="urn:microsoft.com/office/officeart/2005/8/layout/cycle3"/>
    <dgm:cxn modelId="{2F917594-6F0C-4B70-BE76-6288D717325B}" srcId="{AD2B5338-21AA-4C65-8287-42B87B5F51C5}" destId="{88C49D4D-450F-408B-8671-8772AD8E3BFF}" srcOrd="4" destOrd="0" parTransId="{8D875D13-5183-44A0-BE52-F6922E842CA4}" sibTransId="{8B6F6B1A-3C82-4902-B27B-5E31B8E34DFC}"/>
    <dgm:cxn modelId="{0FE432C8-1D89-409B-B3E1-571837C5DCBD}" type="presOf" srcId="{B6D32888-B8B5-4010-AB87-2ADE3963CD8C}" destId="{0793F8F4-23A3-445F-A5F9-705EF08FA7A5}" srcOrd="0" destOrd="0" presId="urn:microsoft.com/office/officeart/2005/8/layout/cycle3"/>
    <dgm:cxn modelId="{70EF7CB5-3E75-4413-B8D4-EAF615E46C5A}" srcId="{AD2B5338-21AA-4C65-8287-42B87B5F51C5}" destId="{E75C6277-6568-4CDC-92B9-19AEE0077109}" srcOrd="2" destOrd="0" parTransId="{950951B5-CEE1-40AD-9632-6C1EE1DC2347}" sibTransId="{B082EEBB-A07C-47EE-AF1F-A0B82EC91623}"/>
    <dgm:cxn modelId="{84FD1147-B326-49F2-A5E0-2001098A8F19}" type="presOf" srcId="{AD2B5338-21AA-4C65-8287-42B87B5F51C5}" destId="{C4B9D9A8-654F-4CCD-AF8F-14BE072CB7A8}" srcOrd="0" destOrd="0" presId="urn:microsoft.com/office/officeart/2005/8/layout/cycle3"/>
    <dgm:cxn modelId="{CE2EF915-FAB1-408F-BC17-7E3CA8A4FB90}" srcId="{AD2B5338-21AA-4C65-8287-42B87B5F51C5}" destId="{77BDF863-3AB5-4D59-BEA4-15D67EA099CC}" srcOrd="3" destOrd="0" parTransId="{B758AFAD-7276-4602-9330-A527F1A1272B}" sibTransId="{0C61853C-93AD-43B1-B00E-2EDCE7747CCD}"/>
    <dgm:cxn modelId="{A8E5F610-3300-44FD-AD8C-0F967E898DB6}" srcId="{AD2B5338-21AA-4C65-8287-42B87B5F51C5}" destId="{DB5EACB3-0C62-48D4-8A57-35DD30AC90BB}" srcOrd="1" destOrd="0" parTransId="{093CAAA8-BA78-4875-83C4-626234A093FD}" sibTransId="{02B414F5-1ECD-49FC-B1E9-DEA0DED1E1AC}"/>
    <dgm:cxn modelId="{817DCA76-0894-40DF-870D-FB4084EA427E}" type="presOf" srcId="{DB5EACB3-0C62-48D4-8A57-35DD30AC90BB}" destId="{0453458A-9B5B-48E5-A06C-80169221A70D}" srcOrd="0" destOrd="0" presId="urn:microsoft.com/office/officeart/2005/8/layout/cycle3"/>
    <dgm:cxn modelId="{310A256A-0B30-48C2-89A5-AC881158AD01}" type="presParOf" srcId="{C4B9D9A8-654F-4CCD-AF8F-14BE072CB7A8}" destId="{51927434-D099-4956-8FD6-995BF798DB45}" srcOrd="0" destOrd="0" presId="urn:microsoft.com/office/officeart/2005/8/layout/cycle3"/>
    <dgm:cxn modelId="{AF222A5A-F2CB-4AB7-B661-ECC5D65D06D3}" type="presParOf" srcId="{51927434-D099-4956-8FD6-995BF798DB45}" destId="{12E49568-2AE6-4EB1-AB19-4DA29ADECFAA}" srcOrd="0" destOrd="0" presId="urn:microsoft.com/office/officeart/2005/8/layout/cycle3"/>
    <dgm:cxn modelId="{336410A3-D4C5-431E-8690-8399BBF21A4D}" type="presParOf" srcId="{51927434-D099-4956-8FD6-995BF798DB45}" destId="{0793F8F4-23A3-445F-A5F9-705EF08FA7A5}" srcOrd="1" destOrd="0" presId="urn:microsoft.com/office/officeart/2005/8/layout/cycle3"/>
    <dgm:cxn modelId="{68BB8D31-A7AC-4255-8A9C-5A561B344682}" type="presParOf" srcId="{51927434-D099-4956-8FD6-995BF798DB45}" destId="{0453458A-9B5B-48E5-A06C-80169221A70D}" srcOrd="2" destOrd="0" presId="urn:microsoft.com/office/officeart/2005/8/layout/cycle3"/>
    <dgm:cxn modelId="{27105BC9-4AE3-4F2C-9408-657FF119C401}" type="presParOf" srcId="{51927434-D099-4956-8FD6-995BF798DB45}" destId="{E2BE67CE-2EDD-4A0F-B0D9-C54C01017807}" srcOrd="3" destOrd="0" presId="urn:microsoft.com/office/officeart/2005/8/layout/cycle3"/>
    <dgm:cxn modelId="{D00F8766-0092-4520-8A22-079D111CE094}" type="presParOf" srcId="{51927434-D099-4956-8FD6-995BF798DB45}" destId="{9AF88A6F-469A-40B0-AABE-9DEEBC3B6068}" srcOrd="4" destOrd="0" presId="urn:microsoft.com/office/officeart/2005/8/layout/cycle3"/>
    <dgm:cxn modelId="{35F57D5C-7CB2-479E-8F12-5F60419701CB}" type="presParOf" srcId="{51927434-D099-4956-8FD6-995BF798DB45}" destId="{B5E4829E-2C03-4B8E-834D-BDD5C0789C3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C9391F-1884-4DC6-87AE-83AEF0BF11BE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D6751755-1085-4E27-A315-B08D17E64B3B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CURRÍCULO</a:t>
          </a:r>
          <a:endParaRPr lang="pt-BR" b="1" dirty="0">
            <a:solidFill>
              <a:schemeClr val="tx1"/>
            </a:solidFill>
          </a:endParaRPr>
        </a:p>
      </dgm:t>
    </dgm:pt>
    <dgm:pt modelId="{FFDEE107-4C73-44B6-BFC2-6E299414FD4A}" type="parTrans" cxnId="{C017F566-A2A2-42B3-B2A2-D23F2C5D2E1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117958D-ED32-4B4F-99CC-C82B51CCFCE6}" type="sibTrans" cxnId="{C017F566-A2A2-42B3-B2A2-D23F2C5D2E1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1BE7AB4-921C-426A-A0A8-C092A2007BC6}">
      <dgm:prSet phldrT="[Texto]"/>
      <dgm:spPr/>
      <dgm:t>
        <a:bodyPr/>
        <a:lstStyle/>
        <a:p>
          <a:r>
            <a:rPr lang="pt-BR" b="1" dirty="0" err="1" smtClean="0">
              <a:solidFill>
                <a:schemeClr val="tx1"/>
              </a:solidFill>
            </a:rPr>
            <a:t>DCNs</a:t>
          </a:r>
          <a:endParaRPr lang="pt-BR" b="1" dirty="0">
            <a:solidFill>
              <a:schemeClr val="tx1"/>
            </a:solidFill>
          </a:endParaRPr>
        </a:p>
      </dgm:t>
    </dgm:pt>
    <dgm:pt modelId="{B7A486B2-A56F-4ACA-B113-2686B675FAF0}" type="parTrans" cxnId="{71CF9889-434C-4945-AF09-E9FB5BBBC25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A957A59-54DE-4050-B5A9-F583F3F561AE}" type="sibTrans" cxnId="{71CF9889-434C-4945-AF09-E9FB5BBBC25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CD08AE7-6764-41B6-8326-8A1177D9C433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Conteúdos</a:t>
          </a:r>
          <a:endParaRPr lang="pt-BR" b="1" dirty="0">
            <a:solidFill>
              <a:schemeClr val="tx1"/>
            </a:solidFill>
          </a:endParaRPr>
        </a:p>
      </dgm:t>
    </dgm:pt>
    <dgm:pt modelId="{745B6B14-6613-4DAA-9618-7A17D19AFF86}" type="parTrans" cxnId="{0ACFDDDD-1494-4DDA-830C-0A2F0707F8F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8B2A3A9-E04B-400E-B4F0-AB090618E419}" type="sibTrans" cxnId="{0ACFDDDD-1494-4DDA-830C-0A2F0707F8F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9477061-D346-4A78-81DF-EBA022D77945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Competências</a:t>
          </a:r>
          <a:endParaRPr lang="pt-BR" b="1" dirty="0">
            <a:solidFill>
              <a:schemeClr val="tx1"/>
            </a:solidFill>
          </a:endParaRPr>
        </a:p>
      </dgm:t>
    </dgm:pt>
    <dgm:pt modelId="{E591D613-FBF5-4E54-BA31-E4F2B0E483A1}" type="parTrans" cxnId="{611121F1-D6EE-41C8-8F1D-AC8F085819F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CF688B1-53F2-4C85-B34C-EB4F5324F326}" type="sibTrans" cxnId="{611121F1-D6EE-41C8-8F1D-AC8F085819F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6349F53-8AE7-4348-A97C-C495EAD90571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Mercado</a:t>
          </a:r>
          <a:endParaRPr lang="pt-BR" b="1" dirty="0">
            <a:solidFill>
              <a:schemeClr val="tx1"/>
            </a:solidFill>
          </a:endParaRPr>
        </a:p>
      </dgm:t>
    </dgm:pt>
    <dgm:pt modelId="{3EAA86CF-A9D1-41BC-AF6F-34CB034C8DF4}" type="parTrans" cxnId="{7FA9A76B-7FB7-4925-AD00-9DFE5841C28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F5DBBAA-0F9D-4B94-BDCE-4F6E1AEDA5C1}" type="sibTrans" cxnId="{7FA9A76B-7FB7-4925-AD00-9DFE5841C28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054EBFC-6D86-40B3-97A2-35725B1CAB8A}" type="pres">
      <dgm:prSet presAssocID="{60C9391F-1884-4DC6-87AE-83AEF0BF11B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DD9B7B-8B03-4AC1-B873-6B06315928D3}" type="pres">
      <dgm:prSet presAssocID="{60C9391F-1884-4DC6-87AE-83AEF0BF11BE}" presName="matrix" presStyleCnt="0"/>
      <dgm:spPr/>
      <dgm:t>
        <a:bodyPr/>
        <a:lstStyle/>
        <a:p>
          <a:endParaRPr lang="pt-BR"/>
        </a:p>
      </dgm:t>
    </dgm:pt>
    <dgm:pt modelId="{A54E294B-F83A-48DC-AE35-7DC285836A9B}" type="pres">
      <dgm:prSet presAssocID="{60C9391F-1884-4DC6-87AE-83AEF0BF11BE}" presName="tile1" presStyleLbl="node1" presStyleIdx="0" presStyleCnt="4"/>
      <dgm:spPr/>
      <dgm:t>
        <a:bodyPr/>
        <a:lstStyle/>
        <a:p>
          <a:endParaRPr lang="pt-BR"/>
        </a:p>
      </dgm:t>
    </dgm:pt>
    <dgm:pt modelId="{9B866679-21ED-42BD-AB39-984FA8EFE564}" type="pres">
      <dgm:prSet presAssocID="{60C9391F-1884-4DC6-87AE-83AEF0BF11B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D754FD-0FD1-4E7A-ABD8-92446D490CBE}" type="pres">
      <dgm:prSet presAssocID="{60C9391F-1884-4DC6-87AE-83AEF0BF11BE}" presName="tile2" presStyleLbl="node1" presStyleIdx="1" presStyleCnt="4"/>
      <dgm:spPr/>
      <dgm:t>
        <a:bodyPr/>
        <a:lstStyle/>
        <a:p>
          <a:endParaRPr lang="pt-BR"/>
        </a:p>
      </dgm:t>
    </dgm:pt>
    <dgm:pt modelId="{574DC23B-3CA3-429D-AD55-FCD1684ACDF3}" type="pres">
      <dgm:prSet presAssocID="{60C9391F-1884-4DC6-87AE-83AEF0BF11B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778881-599C-431F-804D-D2D20E542158}" type="pres">
      <dgm:prSet presAssocID="{60C9391F-1884-4DC6-87AE-83AEF0BF11BE}" presName="tile3" presStyleLbl="node1" presStyleIdx="2" presStyleCnt="4"/>
      <dgm:spPr/>
      <dgm:t>
        <a:bodyPr/>
        <a:lstStyle/>
        <a:p>
          <a:endParaRPr lang="pt-BR"/>
        </a:p>
      </dgm:t>
    </dgm:pt>
    <dgm:pt modelId="{0366973C-9B4E-4ED2-8047-8ABAE0DDC8D9}" type="pres">
      <dgm:prSet presAssocID="{60C9391F-1884-4DC6-87AE-83AEF0BF11B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95E170-920F-49D5-9A1B-A269F4726358}" type="pres">
      <dgm:prSet presAssocID="{60C9391F-1884-4DC6-87AE-83AEF0BF11BE}" presName="tile4" presStyleLbl="node1" presStyleIdx="3" presStyleCnt="4"/>
      <dgm:spPr/>
      <dgm:t>
        <a:bodyPr/>
        <a:lstStyle/>
        <a:p>
          <a:endParaRPr lang="pt-BR"/>
        </a:p>
      </dgm:t>
    </dgm:pt>
    <dgm:pt modelId="{56177718-2096-4FDF-8CC1-F13DEA873A4D}" type="pres">
      <dgm:prSet presAssocID="{60C9391F-1884-4DC6-87AE-83AEF0BF11B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7943C6-0A10-47B4-BBF2-810D55460F62}" type="pres">
      <dgm:prSet presAssocID="{60C9391F-1884-4DC6-87AE-83AEF0BF11B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49AA4F17-CF88-463A-83F6-434795084E2A}" type="presOf" srcId="{91BE7AB4-921C-426A-A0A8-C092A2007BC6}" destId="{9B866679-21ED-42BD-AB39-984FA8EFE564}" srcOrd="1" destOrd="0" presId="urn:microsoft.com/office/officeart/2005/8/layout/matrix1"/>
    <dgm:cxn modelId="{415069C7-9ACA-4D3D-9B25-10274B3ED197}" type="presOf" srcId="{60C9391F-1884-4DC6-87AE-83AEF0BF11BE}" destId="{9054EBFC-6D86-40B3-97A2-35725B1CAB8A}" srcOrd="0" destOrd="0" presId="urn:microsoft.com/office/officeart/2005/8/layout/matrix1"/>
    <dgm:cxn modelId="{0ACFDDDD-1494-4DDA-830C-0A2F0707F8FF}" srcId="{D6751755-1085-4E27-A315-B08D17E64B3B}" destId="{BCD08AE7-6764-41B6-8326-8A1177D9C433}" srcOrd="1" destOrd="0" parTransId="{745B6B14-6613-4DAA-9618-7A17D19AFF86}" sibTransId="{E8B2A3A9-E04B-400E-B4F0-AB090618E419}"/>
    <dgm:cxn modelId="{AE3F541E-3178-4C0E-9A4F-ECC3ECF50CBD}" type="presOf" srcId="{BCD08AE7-6764-41B6-8326-8A1177D9C433}" destId="{5BD754FD-0FD1-4E7A-ABD8-92446D490CBE}" srcOrd="0" destOrd="0" presId="urn:microsoft.com/office/officeart/2005/8/layout/matrix1"/>
    <dgm:cxn modelId="{71CF9889-434C-4945-AF09-E9FB5BBBC25D}" srcId="{D6751755-1085-4E27-A315-B08D17E64B3B}" destId="{91BE7AB4-921C-426A-A0A8-C092A2007BC6}" srcOrd="0" destOrd="0" parTransId="{B7A486B2-A56F-4ACA-B113-2686B675FAF0}" sibTransId="{CA957A59-54DE-4050-B5A9-F583F3F561AE}"/>
    <dgm:cxn modelId="{C017F566-A2A2-42B3-B2A2-D23F2C5D2E1E}" srcId="{60C9391F-1884-4DC6-87AE-83AEF0BF11BE}" destId="{D6751755-1085-4E27-A315-B08D17E64B3B}" srcOrd="0" destOrd="0" parTransId="{FFDEE107-4C73-44B6-BFC2-6E299414FD4A}" sibTransId="{0117958D-ED32-4B4F-99CC-C82B51CCFCE6}"/>
    <dgm:cxn modelId="{2E20035D-0382-432E-8C0F-D09DAD9A81D6}" type="presOf" srcId="{26349F53-8AE7-4348-A97C-C495EAD90571}" destId="{56177718-2096-4FDF-8CC1-F13DEA873A4D}" srcOrd="1" destOrd="0" presId="urn:microsoft.com/office/officeart/2005/8/layout/matrix1"/>
    <dgm:cxn modelId="{A3A08707-998F-433E-9283-93DA724505C9}" type="presOf" srcId="{BCD08AE7-6764-41B6-8326-8A1177D9C433}" destId="{574DC23B-3CA3-429D-AD55-FCD1684ACDF3}" srcOrd="1" destOrd="0" presId="urn:microsoft.com/office/officeart/2005/8/layout/matrix1"/>
    <dgm:cxn modelId="{452B65D9-C62F-4293-BC9B-2A5D155709F9}" type="presOf" srcId="{99477061-D346-4A78-81DF-EBA022D77945}" destId="{0366973C-9B4E-4ED2-8047-8ABAE0DDC8D9}" srcOrd="1" destOrd="0" presId="urn:microsoft.com/office/officeart/2005/8/layout/matrix1"/>
    <dgm:cxn modelId="{611121F1-D6EE-41C8-8F1D-AC8F085819F9}" srcId="{D6751755-1085-4E27-A315-B08D17E64B3B}" destId="{99477061-D346-4A78-81DF-EBA022D77945}" srcOrd="2" destOrd="0" parTransId="{E591D613-FBF5-4E54-BA31-E4F2B0E483A1}" sibTransId="{DCF688B1-53F2-4C85-B34C-EB4F5324F326}"/>
    <dgm:cxn modelId="{9F930C5A-C1CA-4F58-9094-3970F4239958}" type="presOf" srcId="{26349F53-8AE7-4348-A97C-C495EAD90571}" destId="{3995E170-920F-49D5-9A1B-A269F4726358}" srcOrd="0" destOrd="0" presId="urn:microsoft.com/office/officeart/2005/8/layout/matrix1"/>
    <dgm:cxn modelId="{40B2C6E2-4EC4-4F05-897F-41A9226D3AD0}" type="presOf" srcId="{99477061-D346-4A78-81DF-EBA022D77945}" destId="{D9778881-599C-431F-804D-D2D20E542158}" srcOrd="0" destOrd="0" presId="urn:microsoft.com/office/officeart/2005/8/layout/matrix1"/>
    <dgm:cxn modelId="{106466B1-A6C6-4E75-BE35-6AD9487B1630}" type="presOf" srcId="{D6751755-1085-4E27-A315-B08D17E64B3B}" destId="{D37943C6-0A10-47B4-BBF2-810D55460F62}" srcOrd="0" destOrd="0" presId="urn:microsoft.com/office/officeart/2005/8/layout/matrix1"/>
    <dgm:cxn modelId="{7FA9A76B-7FB7-4925-AD00-9DFE5841C28E}" srcId="{D6751755-1085-4E27-A315-B08D17E64B3B}" destId="{26349F53-8AE7-4348-A97C-C495EAD90571}" srcOrd="3" destOrd="0" parTransId="{3EAA86CF-A9D1-41BC-AF6F-34CB034C8DF4}" sibTransId="{FF5DBBAA-0F9D-4B94-BDCE-4F6E1AEDA5C1}"/>
    <dgm:cxn modelId="{9BF7CB31-A91E-4A35-AA60-A3020FD51902}" type="presOf" srcId="{91BE7AB4-921C-426A-A0A8-C092A2007BC6}" destId="{A54E294B-F83A-48DC-AE35-7DC285836A9B}" srcOrd="0" destOrd="0" presId="urn:microsoft.com/office/officeart/2005/8/layout/matrix1"/>
    <dgm:cxn modelId="{472D6172-117E-4AF1-A3F5-DC5A3213A4D7}" type="presParOf" srcId="{9054EBFC-6D86-40B3-97A2-35725B1CAB8A}" destId="{8ADD9B7B-8B03-4AC1-B873-6B06315928D3}" srcOrd="0" destOrd="0" presId="urn:microsoft.com/office/officeart/2005/8/layout/matrix1"/>
    <dgm:cxn modelId="{7CEE62AE-6AB6-4117-9F6F-A13FD1E0B7B1}" type="presParOf" srcId="{8ADD9B7B-8B03-4AC1-B873-6B06315928D3}" destId="{A54E294B-F83A-48DC-AE35-7DC285836A9B}" srcOrd="0" destOrd="0" presId="urn:microsoft.com/office/officeart/2005/8/layout/matrix1"/>
    <dgm:cxn modelId="{492D2C17-E6DD-493A-BACB-5D441984A6CB}" type="presParOf" srcId="{8ADD9B7B-8B03-4AC1-B873-6B06315928D3}" destId="{9B866679-21ED-42BD-AB39-984FA8EFE564}" srcOrd="1" destOrd="0" presId="urn:microsoft.com/office/officeart/2005/8/layout/matrix1"/>
    <dgm:cxn modelId="{B7AF31D9-3CFC-41D2-9047-70886A1261D7}" type="presParOf" srcId="{8ADD9B7B-8B03-4AC1-B873-6B06315928D3}" destId="{5BD754FD-0FD1-4E7A-ABD8-92446D490CBE}" srcOrd="2" destOrd="0" presId="urn:microsoft.com/office/officeart/2005/8/layout/matrix1"/>
    <dgm:cxn modelId="{970CF9D4-0A88-43D1-B0D9-9D3867B34A75}" type="presParOf" srcId="{8ADD9B7B-8B03-4AC1-B873-6B06315928D3}" destId="{574DC23B-3CA3-429D-AD55-FCD1684ACDF3}" srcOrd="3" destOrd="0" presId="urn:microsoft.com/office/officeart/2005/8/layout/matrix1"/>
    <dgm:cxn modelId="{51C0708B-1887-4B39-991C-1B2D88ADDC06}" type="presParOf" srcId="{8ADD9B7B-8B03-4AC1-B873-6B06315928D3}" destId="{D9778881-599C-431F-804D-D2D20E542158}" srcOrd="4" destOrd="0" presId="urn:microsoft.com/office/officeart/2005/8/layout/matrix1"/>
    <dgm:cxn modelId="{34A0305D-498C-4B33-8620-8DD5A19D9F7A}" type="presParOf" srcId="{8ADD9B7B-8B03-4AC1-B873-6B06315928D3}" destId="{0366973C-9B4E-4ED2-8047-8ABAE0DDC8D9}" srcOrd="5" destOrd="0" presId="urn:microsoft.com/office/officeart/2005/8/layout/matrix1"/>
    <dgm:cxn modelId="{553C20EA-0E7C-4163-A801-9C9F5B906C0B}" type="presParOf" srcId="{8ADD9B7B-8B03-4AC1-B873-6B06315928D3}" destId="{3995E170-920F-49D5-9A1B-A269F4726358}" srcOrd="6" destOrd="0" presId="urn:microsoft.com/office/officeart/2005/8/layout/matrix1"/>
    <dgm:cxn modelId="{732548DB-4EFA-45BA-AA33-D47C42B09A39}" type="presParOf" srcId="{8ADD9B7B-8B03-4AC1-B873-6B06315928D3}" destId="{56177718-2096-4FDF-8CC1-F13DEA873A4D}" srcOrd="7" destOrd="0" presId="urn:microsoft.com/office/officeart/2005/8/layout/matrix1"/>
    <dgm:cxn modelId="{8847EA81-FCE0-4EAE-8332-ABB927174FCD}" type="presParOf" srcId="{9054EBFC-6D86-40B3-97A2-35725B1CAB8A}" destId="{D37943C6-0A10-47B4-BBF2-810D55460F6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D77DB5-4CFE-41AA-A3AF-4EED29E9644A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02E5871-39A4-4404-8A31-431A01F98535}">
      <dgm:prSet phldrT="[Texto]"/>
      <dgm:spPr/>
      <dgm:t>
        <a:bodyPr/>
        <a:lstStyle/>
        <a:p>
          <a:r>
            <a:rPr lang="pt-BR" dirty="0" smtClean="0"/>
            <a:t>PRESENCIAL</a:t>
          </a:r>
          <a:endParaRPr lang="pt-BR" dirty="0"/>
        </a:p>
      </dgm:t>
    </dgm:pt>
    <dgm:pt modelId="{ABEE2B53-BE2A-489D-93AF-3A01855736D6}" type="parTrans" cxnId="{DE7D1DDE-2460-44DA-8EAE-2B7A9B145D06}">
      <dgm:prSet/>
      <dgm:spPr/>
      <dgm:t>
        <a:bodyPr/>
        <a:lstStyle/>
        <a:p>
          <a:endParaRPr lang="pt-BR"/>
        </a:p>
      </dgm:t>
    </dgm:pt>
    <dgm:pt modelId="{7DA619D3-7D47-42D6-99FA-E46C154BFE3C}" type="sibTrans" cxnId="{DE7D1DDE-2460-44DA-8EAE-2B7A9B145D06}">
      <dgm:prSet/>
      <dgm:spPr/>
      <dgm:t>
        <a:bodyPr/>
        <a:lstStyle/>
        <a:p>
          <a:endParaRPr lang="pt-BR"/>
        </a:p>
      </dgm:t>
    </dgm:pt>
    <dgm:pt modelId="{E6462ADB-A7B2-492D-89F9-04E330A30961}">
      <dgm:prSet phldrT="[Texto]"/>
      <dgm:spPr/>
      <dgm:t>
        <a:bodyPr/>
        <a:lstStyle/>
        <a:p>
          <a:r>
            <a:rPr lang="pt-BR" dirty="0" smtClean="0"/>
            <a:t>UNIMODALIDADE	</a:t>
          </a:r>
          <a:endParaRPr lang="pt-BR" dirty="0"/>
        </a:p>
      </dgm:t>
    </dgm:pt>
    <dgm:pt modelId="{0E23E524-239E-4848-99E9-056BC5A01D13}" type="parTrans" cxnId="{9E81B85D-4F03-464C-846B-2CEBB8C71778}">
      <dgm:prSet/>
      <dgm:spPr/>
      <dgm:t>
        <a:bodyPr/>
        <a:lstStyle/>
        <a:p>
          <a:endParaRPr lang="pt-BR"/>
        </a:p>
      </dgm:t>
    </dgm:pt>
    <dgm:pt modelId="{5796C164-11E8-4BC0-9819-07293A2CF47E}" type="sibTrans" cxnId="{9E81B85D-4F03-464C-846B-2CEBB8C71778}">
      <dgm:prSet/>
      <dgm:spPr/>
      <dgm:t>
        <a:bodyPr/>
        <a:lstStyle/>
        <a:p>
          <a:endParaRPr lang="pt-BR"/>
        </a:p>
      </dgm:t>
    </dgm:pt>
    <dgm:pt modelId="{6E9253D7-3A7E-44C9-A87F-F964B03D18CE}">
      <dgm:prSet phldrT="[Texto]"/>
      <dgm:spPr/>
      <dgm:t>
        <a:bodyPr/>
        <a:lstStyle/>
        <a:p>
          <a:r>
            <a:rPr lang="pt-BR" dirty="0" smtClean="0"/>
            <a:t>PRESENCIAL E EAD</a:t>
          </a:r>
          <a:endParaRPr lang="pt-BR" dirty="0"/>
        </a:p>
      </dgm:t>
    </dgm:pt>
    <dgm:pt modelId="{1C0E8F24-AC2F-4DFB-8531-BFD58A05BDBC}" type="parTrans" cxnId="{F0C2218F-0AAC-49B3-AD97-26BE607BEB05}">
      <dgm:prSet/>
      <dgm:spPr/>
      <dgm:t>
        <a:bodyPr/>
        <a:lstStyle/>
        <a:p>
          <a:endParaRPr lang="pt-BR"/>
        </a:p>
      </dgm:t>
    </dgm:pt>
    <dgm:pt modelId="{BDD36AE2-0F12-4538-80DF-BBC27DC52B4B}" type="sibTrans" cxnId="{F0C2218F-0AAC-49B3-AD97-26BE607BEB05}">
      <dgm:prSet/>
      <dgm:spPr/>
      <dgm:t>
        <a:bodyPr/>
        <a:lstStyle/>
        <a:p>
          <a:endParaRPr lang="pt-BR"/>
        </a:p>
      </dgm:t>
    </dgm:pt>
    <dgm:pt modelId="{88BA4ABF-E1B4-4BE9-BABF-D125469727C3}">
      <dgm:prSet phldrT="[Texto]"/>
      <dgm:spPr/>
      <dgm:t>
        <a:bodyPr/>
        <a:lstStyle/>
        <a:p>
          <a:r>
            <a:rPr lang="pt-BR" dirty="0" smtClean="0"/>
            <a:t>BIMODALIDADE</a:t>
          </a:r>
          <a:endParaRPr lang="pt-BR" dirty="0"/>
        </a:p>
      </dgm:t>
    </dgm:pt>
    <dgm:pt modelId="{754B382A-8529-48E1-BF0F-A166D6F2665C}" type="parTrans" cxnId="{5A7C7206-60CC-41F9-820A-6E48A497B912}">
      <dgm:prSet/>
      <dgm:spPr/>
      <dgm:t>
        <a:bodyPr/>
        <a:lstStyle/>
        <a:p>
          <a:endParaRPr lang="pt-BR"/>
        </a:p>
      </dgm:t>
    </dgm:pt>
    <dgm:pt modelId="{FFE43B2F-F9FD-46AD-AF69-4DAF751FD2D2}" type="sibTrans" cxnId="{5A7C7206-60CC-41F9-820A-6E48A497B912}">
      <dgm:prSet/>
      <dgm:spPr/>
      <dgm:t>
        <a:bodyPr/>
        <a:lstStyle/>
        <a:p>
          <a:endParaRPr lang="pt-BR"/>
        </a:p>
      </dgm:t>
    </dgm:pt>
    <dgm:pt modelId="{F43B5FAA-20FB-4F66-9F9B-D04961D8C3C1}">
      <dgm:prSet phldrT="[Texto]"/>
      <dgm:spPr/>
      <dgm:t>
        <a:bodyPr/>
        <a:lstStyle/>
        <a:p>
          <a:r>
            <a:rPr lang="pt-BR" dirty="0" smtClean="0"/>
            <a:t>FLEXÍVEL</a:t>
          </a:r>
          <a:endParaRPr lang="pt-BR" dirty="0"/>
        </a:p>
      </dgm:t>
    </dgm:pt>
    <dgm:pt modelId="{8B64F7A3-C26F-46F0-BD1A-9432EC5FA2F6}" type="parTrans" cxnId="{AE2303A5-670F-4E9D-8797-89A9D1142581}">
      <dgm:prSet/>
      <dgm:spPr/>
      <dgm:t>
        <a:bodyPr/>
        <a:lstStyle/>
        <a:p>
          <a:endParaRPr lang="pt-BR"/>
        </a:p>
      </dgm:t>
    </dgm:pt>
    <dgm:pt modelId="{BD0B0E83-F5EF-4626-9D8C-849CC79878D9}" type="sibTrans" cxnId="{AE2303A5-670F-4E9D-8797-89A9D1142581}">
      <dgm:prSet/>
      <dgm:spPr/>
      <dgm:t>
        <a:bodyPr/>
        <a:lstStyle/>
        <a:p>
          <a:endParaRPr lang="pt-BR"/>
        </a:p>
      </dgm:t>
    </dgm:pt>
    <dgm:pt modelId="{334FB97D-8102-4D8E-BF5C-9B9647018A81}">
      <dgm:prSet phldrT="[Texto]"/>
      <dgm:spPr/>
      <dgm:t>
        <a:bodyPr/>
        <a:lstStyle/>
        <a:p>
          <a:r>
            <a:rPr lang="pt-BR" dirty="0" smtClean="0"/>
            <a:t>MULTIMODALIDADE</a:t>
          </a:r>
          <a:endParaRPr lang="pt-BR" dirty="0"/>
        </a:p>
      </dgm:t>
    </dgm:pt>
    <dgm:pt modelId="{2FE3D74B-C25C-4342-B994-D378EE2934F4}" type="parTrans" cxnId="{519B54D8-A692-4AE6-A116-AC08147AFF67}">
      <dgm:prSet/>
      <dgm:spPr/>
      <dgm:t>
        <a:bodyPr/>
        <a:lstStyle/>
        <a:p>
          <a:endParaRPr lang="pt-BR"/>
        </a:p>
      </dgm:t>
    </dgm:pt>
    <dgm:pt modelId="{0203E281-1B4B-4A34-BD2D-C0F20B8C18F9}" type="sibTrans" cxnId="{519B54D8-A692-4AE6-A116-AC08147AFF67}">
      <dgm:prSet/>
      <dgm:spPr/>
      <dgm:t>
        <a:bodyPr/>
        <a:lstStyle/>
        <a:p>
          <a:endParaRPr lang="pt-BR"/>
        </a:p>
      </dgm:t>
    </dgm:pt>
    <dgm:pt modelId="{490D55F5-9534-4502-9D38-09A54E424719}" type="pres">
      <dgm:prSet presAssocID="{D5D77DB5-4CFE-41AA-A3AF-4EED29E964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C00CF5E-DC8A-44BF-BFEF-5F261964F2B2}" type="pres">
      <dgm:prSet presAssocID="{E02E5871-39A4-4404-8A31-431A01F9853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238A6F-16FD-4284-B9DA-AA1DE726B520}" type="pres">
      <dgm:prSet presAssocID="{E02E5871-39A4-4404-8A31-431A01F98535}" presName="bgRect" presStyleLbl="node1" presStyleIdx="0" presStyleCnt="3"/>
      <dgm:spPr/>
      <dgm:t>
        <a:bodyPr/>
        <a:lstStyle/>
        <a:p>
          <a:endParaRPr lang="pt-BR"/>
        </a:p>
      </dgm:t>
    </dgm:pt>
    <dgm:pt modelId="{0585D9D1-51BD-418B-8C79-469D73B1504A}" type="pres">
      <dgm:prSet presAssocID="{E02E5871-39A4-4404-8A31-431A01F9853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67D6A0-95C2-448E-97DF-67D804D58412}" type="pres">
      <dgm:prSet presAssocID="{E02E5871-39A4-4404-8A31-431A01F9853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124EB6-F459-4991-B385-29C21B6E89C7}" type="pres">
      <dgm:prSet presAssocID="{7DA619D3-7D47-42D6-99FA-E46C154BFE3C}" presName="hSp" presStyleCnt="0"/>
      <dgm:spPr/>
      <dgm:t>
        <a:bodyPr/>
        <a:lstStyle/>
        <a:p>
          <a:endParaRPr lang="pt-BR"/>
        </a:p>
      </dgm:t>
    </dgm:pt>
    <dgm:pt modelId="{2FB92207-6E7B-4F97-ADC0-A9985EB2D2B7}" type="pres">
      <dgm:prSet presAssocID="{7DA619D3-7D47-42D6-99FA-E46C154BFE3C}" presName="vProcSp" presStyleCnt="0"/>
      <dgm:spPr/>
      <dgm:t>
        <a:bodyPr/>
        <a:lstStyle/>
        <a:p>
          <a:endParaRPr lang="pt-BR"/>
        </a:p>
      </dgm:t>
    </dgm:pt>
    <dgm:pt modelId="{8CF33883-B5FB-44C9-9066-8C34791EA9BF}" type="pres">
      <dgm:prSet presAssocID="{7DA619D3-7D47-42D6-99FA-E46C154BFE3C}" presName="vSp1" presStyleCnt="0"/>
      <dgm:spPr/>
      <dgm:t>
        <a:bodyPr/>
        <a:lstStyle/>
        <a:p>
          <a:endParaRPr lang="pt-BR"/>
        </a:p>
      </dgm:t>
    </dgm:pt>
    <dgm:pt modelId="{AB224969-8C67-46C9-B58E-2432AAFADAC6}" type="pres">
      <dgm:prSet presAssocID="{7DA619D3-7D47-42D6-99FA-E46C154BFE3C}" presName="simulatedConn" presStyleLbl="solidFgAcc1" presStyleIdx="0" presStyleCnt="2"/>
      <dgm:spPr/>
      <dgm:t>
        <a:bodyPr/>
        <a:lstStyle/>
        <a:p>
          <a:endParaRPr lang="pt-BR"/>
        </a:p>
      </dgm:t>
    </dgm:pt>
    <dgm:pt modelId="{F8B41126-710D-40E5-AE7B-A5D8737A6FEE}" type="pres">
      <dgm:prSet presAssocID="{7DA619D3-7D47-42D6-99FA-E46C154BFE3C}" presName="vSp2" presStyleCnt="0"/>
      <dgm:spPr/>
      <dgm:t>
        <a:bodyPr/>
        <a:lstStyle/>
        <a:p>
          <a:endParaRPr lang="pt-BR"/>
        </a:p>
      </dgm:t>
    </dgm:pt>
    <dgm:pt modelId="{EF72AB66-9F97-4336-BAF0-BB012C75AABF}" type="pres">
      <dgm:prSet presAssocID="{7DA619D3-7D47-42D6-99FA-E46C154BFE3C}" presName="sibTrans" presStyleCnt="0"/>
      <dgm:spPr/>
      <dgm:t>
        <a:bodyPr/>
        <a:lstStyle/>
        <a:p>
          <a:endParaRPr lang="pt-BR"/>
        </a:p>
      </dgm:t>
    </dgm:pt>
    <dgm:pt modelId="{ADED338D-A5EB-4558-8C19-41D475D9ACB3}" type="pres">
      <dgm:prSet presAssocID="{6E9253D7-3A7E-44C9-A87F-F964B03D18C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1EA0AF-C23E-4FAB-8483-977CAFD6B2CB}" type="pres">
      <dgm:prSet presAssocID="{6E9253D7-3A7E-44C9-A87F-F964B03D18CE}" presName="bgRect" presStyleLbl="node1" presStyleIdx="1" presStyleCnt="3"/>
      <dgm:spPr/>
      <dgm:t>
        <a:bodyPr/>
        <a:lstStyle/>
        <a:p>
          <a:endParaRPr lang="pt-BR"/>
        </a:p>
      </dgm:t>
    </dgm:pt>
    <dgm:pt modelId="{DBB37C5A-F984-4BA2-BF2F-5FF44AF96146}" type="pres">
      <dgm:prSet presAssocID="{6E9253D7-3A7E-44C9-A87F-F964B03D18C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EDE178-01A5-4293-9561-3E632962351C}" type="pres">
      <dgm:prSet presAssocID="{6E9253D7-3A7E-44C9-A87F-F964B03D18C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196FE1-AE98-4F16-B1A7-602803AA4F23}" type="pres">
      <dgm:prSet presAssocID="{BDD36AE2-0F12-4538-80DF-BBC27DC52B4B}" presName="hSp" presStyleCnt="0"/>
      <dgm:spPr/>
      <dgm:t>
        <a:bodyPr/>
        <a:lstStyle/>
        <a:p>
          <a:endParaRPr lang="pt-BR"/>
        </a:p>
      </dgm:t>
    </dgm:pt>
    <dgm:pt modelId="{8A4CDEE0-4CC9-4DE8-8878-108FD931921A}" type="pres">
      <dgm:prSet presAssocID="{BDD36AE2-0F12-4538-80DF-BBC27DC52B4B}" presName="vProcSp" presStyleCnt="0"/>
      <dgm:spPr/>
      <dgm:t>
        <a:bodyPr/>
        <a:lstStyle/>
        <a:p>
          <a:endParaRPr lang="pt-BR"/>
        </a:p>
      </dgm:t>
    </dgm:pt>
    <dgm:pt modelId="{F3052CBB-AA09-4897-8812-67DD64D05C34}" type="pres">
      <dgm:prSet presAssocID="{BDD36AE2-0F12-4538-80DF-BBC27DC52B4B}" presName="vSp1" presStyleCnt="0"/>
      <dgm:spPr/>
      <dgm:t>
        <a:bodyPr/>
        <a:lstStyle/>
        <a:p>
          <a:endParaRPr lang="pt-BR"/>
        </a:p>
      </dgm:t>
    </dgm:pt>
    <dgm:pt modelId="{DB059EB4-2EDE-4EB7-9E9A-7B69B8D299EE}" type="pres">
      <dgm:prSet presAssocID="{BDD36AE2-0F12-4538-80DF-BBC27DC52B4B}" presName="simulatedConn" presStyleLbl="solidFgAcc1" presStyleIdx="1" presStyleCnt="2"/>
      <dgm:spPr/>
      <dgm:t>
        <a:bodyPr/>
        <a:lstStyle/>
        <a:p>
          <a:endParaRPr lang="pt-BR"/>
        </a:p>
      </dgm:t>
    </dgm:pt>
    <dgm:pt modelId="{98091E12-3358-4530-88D0-897203B9B890}" type="pres">
      <dgm:prSet presAssocID="{BDD36AE2-0F12-4538-80DF-BBC27DC52B4B}" presName="vSp2" presStyleCnt="0"/>
      <dgm:spPr/>
      <dgm:t>
        <a:bodyPr/>
        <a:lstStyle/>
        <a:p>
          <a:endParaRPr lang="pt-BR"/>
        </a:p>
      </dgm:t>
    </dgm:pt>
    <dgm:pt modelId="{31750C68-3F96-419E-A602-A582653025B8}" type="pres">
      <dgm:prSet presAssocID="{BDD36AE2-0F12-4538-80DF-BBC27DC52B4B}" presName="sibTrans" presStyleCnt="0"/>
      <dgm:spPr/>
      <dgm:t>
        <a:bodyPr/>
        <a:lstStyle/>
        <a:p>
          <a:endParaRPr lang="pt-BR"/>
        </a:p>
      </dgm:t>
    </dgm:pt>
    <dgm:pt modelId="{CBE361F1-D669-4D86-B058-BBC091956A33}" type="pres">
      <dgm:prSet presAssocID="{F43B5FAA-20FB-4F66-9F9B-D04961D8C3C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25D982-6FBC-4621-8FF6-A3C3CF260DF3}" type="pres">
      <dgm:prSet presAssocID="{F43B5FAA-20FB-4F66-9F9B-D04961D8C3C1}" presName="bgRect" presStyleLbl="node1" presStyleIdx="2" presStyleCnt="3"/>
      <dgm:spPr/>
      <dgm:t>
        <a:bodyPr/>
        <a:lstStyle/>
        <a:p>
          <a:endParaRPr lang="pt-BR"/>
        </a:p>
      </dgm:t>
    </dgm:pt>
    <dgm:pt modelId="{3BFD0861-8D0D-41D6-B96A-D2E5B8BC942D}" type="pres">
      <dgm:prSet presAssocID="{F43B5FAA-20FB-4F66-9F9B-D04961D8C3C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A8FDCB-1D6D-4346-94A6-B5A142F07EE5}" type="pres">
      <dgm:prSet presAssocID="{F43B5FAA-20FB-4F66-9F9B-D04961D8C3C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107A69-5D6A-4997-B1D5-16AF33768225}" type="presOf" srcId="{F43B5FAA-20FB-4F66-9F9B-D04961D8C3C1}" destId="{5425D982-6FBC-4621-8FF6-A3C3CF260DF3}" srcOrd="0" destOrd="0" presId="urn:microsoft.com/office/officeart/2005/8/layout/hProcess7"/>
    <dgm:cxn modelId="{5A7C7206-60CC-41F9-820A-6E48A497B912}" srcId="{6E9253D7-3A7E-44C9-A87F-F964B03D18CE}" destId="{88BA4ABF-E1B4-4BE9-BABF-D125469727C3}" srcOrd="0" destOrd="0" parTransId="{754B382A-8529-48E1-BF0F-A166D6F2665C}" sibTransId="{FFE43B2F-F9FD-46AD-AF69-4DAF751FD2D2}"/>
    <dgm:cxn modelId="{D7D34C41-88A8-4ED4-8B82-A33EA7C28DE4}" type="presOf" srcId="{334FB97D-8102-4D8E-BF5C-9B9647018A81}" destId="{6BA8FDCB-1D6D-4346-94A6-B5A142F07EE5}" srcOrd="0" destOrd="0" presId="urn:microsoft.com/office/officeart/2005/8/layout/hProcess7"/>
    <dgm:cxn modelId="{591A0E42-BCF0-4E98-BECD-1362B6F4965D}" type="presOf" srcId="{E6462ADB-A7B2-492D-89F9-04E330A30961}" destId="{D667D6A0-95C2-448E-97DF-67D804D58412}" srcOrd="0" destOrd="0" presId="urn:microsoft.com/office/officeart/2005/8/layout/hProcess7"/>
    <dgm:cxn modelId="{7F3C7660-23EC-4C5D-8988-3A70DF0170A1}" type="presOf" srcId="{F43B5FAA-20FB-4F66-9F9B-D04961D8C3C1}" destId="{3BFD0861-8D0D-41D6-B96A-D2E5B8BC942D}" srcOrd="1" destOrd="0" presId="urn:microsoft.com/office/officeart/2005/8/layout/hProcess7"/>
    <dgm:cxn modelId="{849B4DEB-DACC-46A3-A411-C7C020AB9319}" type="presOf" srcId="{88BA4ABF-E1B4-4BE9-BABF-D125469727C3}" destId="{5CEDE178-01A5-4293-9561-3E632962351C}" srcOrd="0" destOrd="0" presId="urn:microsoft.com/office/officeart/2005/8/layout/hProcess7"/>
    <dgm:cxn modelId="{60F541B7-A1B5-4654-93B9-53C9BEA0BDA2}" type="presOf" srcId="{6E9253D7-3A7E-44C9-A87F-F964B03D18CE}" destId="{F01EA0AF-C23E-4FAB-8483-977CAFD6B2CB}" srcOrd="0" destOrd="0" presId="urn:microsoft.com/office/officeart/2005/8/layout/hProcess7"/>
    <dgm:cxn modelId="{0A0D1592-C61D-4AE4-B7BD-0D70EFC85404}" type="presOf" srcId="{D5D77DB5-4CFE-41AA-A3AF-4EED29E9644A}" destId="{490D55F5-9534-4502-9D38-09A54E424719}" srcOrd="0" destOrd="0" presId="urn:microsoft.com/office/officeart/2005/8/layout/hProcess7"/>
    <dgm:cxn modelId="{DE7D1DDE-2460-44DA-8EAE-2B7A9B145D06}" srcId="{D5D77DB5-4CFE-41AA-A3AF-4EED29E9644A}" destId="{E02E5871-39A4-4404-8A31-431A01F98535}" srcOrd="0" destOrd="0" parTransId="{ABEE2B53-BE2A-489D-93AF-3A01855736D6}" sibTransId="{7DA619D3-7D47-42D6-99FA-E46C154BFE3C}"/>
    <dgm:cxn modelId="{F0C2218F-0AAC-49B3-AD97-26BE607BEB05}" srcId="{D5D77DB5-4CFE-41AA-A3AF-4EED29E9644A}" destId="{6E9253D7-3A7E-44C9-A87F-F964B03D18CE}" srcOrd="1" destOrd="0" parTransId="{1C0E8F24-AC2F-4DFB-8531-BFD58A05BDBC}" sibTransId="{BDD36AE2-0F12-4538-80DF-BBC27DC52B4B}"/>
    <dgm:cxn modelId="{95E4C861-7009-4F2F-AE5B-0D1E66DADDAC}" type="presOf" srcId="{E02E5871-39A4-4404-8A31-431A01F98535}" destId="{0585D9D1-51BD-418B-8C79-469D73B1504A}" srcOrd="1" destOrd="0" presId="urn:microsoft.com/office/officeart/2005/8/layout/hProcess7"/>
    <dgm:cxn modelId="{519B54D8-A692-4AE6-A116-AC08147AFF67}" srcId="{F43B5FAA-20FB-4F66-9F9B-D04961D8C3C1}" destId="{334FB97D-8102-4D8E-BF5C-9B9647018A81}" srcOrd="0" destOrd="0" parTransId="{2FE3D74B-C25C-4342-B994-D378EE2934F4}" sibTransId="{0203E281-1B4B-4A34-BD2D-C0F20B8C18F9}"/>
    <dgm:cxn modelId="{3957B2CF-B072-4D52-AD4A-4F1348E39A67}" type="presOf" srcId="{E02E5871-39A4-4404-8A31-431A01F98535}" destId="{DF238A6F-16FD-4284-B9DA-AA1DE726B520}" srcOrd="0" destOrd="0" presId="urn:microsoft.com/office/officeart/2005/8/layout/hProcess7"/>
    <dgm:cxn modelId="{9E81B85D-4F03-464C-846B-2CEBB8C71778}" srcId="{E02E5871-39A4-4404-8A31-431A01F98535}" destId="{E6462ADB-A7B2-492D-89F9-04E330A30961}" srcOrd="0" destOrd="0" parTransId="{0E23E524-239E-4848-99E9-056BC5A01D13}" sibTransId="{5796C164-11E8-4BC0-9819-07293A2CF47E}"/>
    <dgm:cxn modelId="{AE2303A5-670F-4E9D-8797-89A9D1142581}" srcId="{D5D77DB5-4CFE-41AA-A3AF-4EED29E9644A}" destId="{F43B5FAA-20FB-4F66-9F9B-D04961D8C3C1}" srcOrd="2" destOrd="0" parTransId="{8B64F7A3-C26F-46F0-BD1A-9432EC5FA2F6}" sibTransId="{BD0B0E83-F5EF-4626-9D8C-849CC79878D9}"/>
    <dgm:cxn modelId="{6EA3E302-F4CD-4617-8D7C-991582ADBCE2}" type="presOf" srcId="{6E9253D7-3A7E-44C9-A87F-F964B03D18CE}" destId="{DBB37C5A-F984-4BA2-BF2F-5FF44AF96146}" srcOrd="1" destOrd="0" presId="urn:microsoft.com/office/officeart/2005/8/layout/hProcess7"/>
    <dgm:cxn modelId="{903EB78E-9544-48A4-A0C4-6DF0156D84E2}" type="presParOf" srcId="{490D55F5-9534-4502-9D38-09A54E424719}" destId="{7C00CF5E-DC8A-44BF-BFEF-5F261964F2B2}" srcOrd="0" destOrd="0" presId="urn:microsoft.com/office/officeart/2005/8/layout/hProcess7"/>
    <dgm:cxn modelId="{B514163D-3F5E-4A43-B12A-88ED30A130B5}" type="presParOf" srcId="{7C00CF5E-DC8A-44BF-BFEF-5F261964F2B2}" destId="{DF238A6F-16FD-4284-B9DA-AA1DE726B520}" srcOrd="0" destOrd="0" presId="urn:microsoft.com/office/officeart/2005/8/layout/hProcess7"/>
    <dgm:cxn modelId="{31ABD7AA-6FF8-4D96-9C33-E2208999234C}" type="presParOf" srcId="{7C00CF5E-DC8A-44BF-BFEF-5F261964F2B2}" destId="{0585D9D1-51BD-418B-8C79-469D73B1504A}" srcOrd="1" destOrd="0" presId="urn:microsoft.com/office/officeart/2005/8/layout/hProcess7"/>
    <dgm:cxn modelId="{C5F9F46B-4698-486B-9DA1-712603550D69}" type="presParOf" srcId="{7C00CF5E-DC8A-44BF-BFEF-5F261964F2B2}" destId="{D667D6A0-95C2-448E-97DF-67D804D58412}" srcOrd="2" destOrd="0" presId="urn:microsoft.com/office/officeart/2005/8/layout/hProcess7"/>
    <dgm:cxn modelId="{97FCA40D-16F6-4B67-A249-8E6B366B5D3E}" type="presParOf" srcId="{490D55F5-9534-4502-9D38-09A54E424719}" destId="{6D124EB6-F459-4991-B385-29C21B6E89C7}" srcOrd="1" destOrd="0" presId="urn:microsoft.com/office/officeart/2005/8/layout/hProcess7"/>
    <dgm:cxn modelId="{E823BCA1-AB9F-424B-9606-4E6DA9BA4A4A}" type="presParOf" srcId="{490D55F5-9534-4502-9D38-09A54E424719}" destId="{2FB92207-6E7B-4F97-ADC0-A9985EB2D2B7}" srcOrd="2" destOrd="0" presId="urn:microsoft.com/office/officeart/2005/8/layout/hProcess7"/>
    <dgm:cxn modelId="{6A714CE4-D3E2-4962-B8AB-C5867FF51CBF}" type="presParOf" srcId="{2FB92207-6E7B-4F97-ADC0-A9985EB2D2B7}" destId="{8CF33883-B5FB-44C9-9066-8C34791EA9BF}" srcOrd="0" destOrd="0" presId="urn:microsoft.com/office/officeart/2005/8/layout/hProcess7"/>
    <dgm:cxn modelId="{D5DFE751-C46E-4E07-8878-A93191A03494}" type="presParOf" srcId="{2FB92207-6E7B-4F97-ADC0-A9985EB2D2B7}" destId="{AB224969-8C67-46C9-B58E-2432AAFADAC6}" srcOrd="1" destOrd="0" presId="urn:microsoft.com/office/officeart/2005/8/layout/hProcess7"/>
    <dgm:cxn modelId="{EEC959A7-D1D1-4DD8-BEC3-394414D0D752}" type="presParOf" srcId="{2FB92207-6E7B-4F97-ADC0-A9985EB2D2B7}" destId="{F8B41126-710D-40E5-AE7B-A5D8737A6FEE}" srcOrd="2" destOrd="0" presId="urn:microsoft.com/office/officeart/2005/8/layout/hProcess7"/>
    <dgm:cxn modelId="{035515E8-6DF2-472E-A05D-3CACCD62BA11}" type="presParOf" srcId="{490D55F5-9534-4502-9D38-09A54E424719}" destId="{EF72AB66-9F97-4336-BAF0-BB012C75AABF}" srcOrd="3" destOrd="0" presId="urn:microsoft.com/office/officeart/2005/8/layout/hProcess7"/>
    <dgm:cxn modelId="{25AB334B-D10B-4DB5-826E-EEC2F3A7D370}" type="presParOf" srcId="{490D55F5-9534-4502-9D38-09A54E424719}" destId="{ADED338D-A5EB-4558-8C19-41D475D9ACB3}" srcOrd="4" destOrd="0" presId="urn:microsoft.com/office/officeart/2005/8/layout/hProcess7"/>
    <dgm:cxn modelId="{B773C187-2F45-477C-91BD-40FD68B4C9FA}" type="presParOf" srcId="{ADED338D-A5EB-4558-8C19-41D475D9ACB3}" destId="{F01EA0AF-C23E-4FAB-8483-977CAFD6B2CB}" srcOrd="0" destOrd="0" presId="urn:microsoft.com/office/officeart/2005/8/layout/hProcess7"/>
    <dgm:cxn modelId="{3DB70BB1-0932-4F9C-8D3F-3E340079DFEC}" type="presParOf" srcId="{ADED338D-A5EB-4558-8C19-41D475D9ACB3}" destId="{DBB37C5A-F984-4BA2-BF2F-5FF44AF96146}" srcOrd="1" destOrd="0" presId="urn:microsoft.com/office/officeart/2005/8/layout/hProcess7"/>
    <dgm:cxn modelId="{9D91586F-AA7B-4A3E-8137-7364633C64B8}" type="presParOf" srcId="{ADED338D-A5EB-4558-8C19-41D475D9ACB3}" destId="{5CEDE178-01A5-4293-9561-3E632962351C}" srcOrd="2" destOrd="0" presId="urn:microsoft.com/office/officeart/2005/8/layout/hProcess7"/>
    <dgm:cxn modelId="{4AEEF8C8-91EF-4D74-A455-573289FDF588}" type="presParOf" srcId="{490D55F5-9534-4502-9D38-09A54E424719}" destId="{3F196FE1-AE98-4F16-B1A7-602803AA4F23}" srcOrd="5" destOrd="0" presId="urn:microsoft.com/office/officeart/2005/8/layout/hProcess7"/>
    <dgm:cxn modelId="{A234F5B7-9A3A-4CC8-8E3F-B0DD7240DA61}" type="presParOf" srcId="{490D55F5-9534-4502-9D38-09A54E424719}" destId="{8A4CDEE0-4CC9-4DE8-8878-108FD931921A}" srcOrd="6" destOrd="0" presId="urn:microsoft.com/office/officeart/2005/8/layout/hProcess7"/>
    <dgm:cxn modelId="{32E4E5D0-A787-46F3-AC68-3E4B0CE6AE54}" type="presParOf" srcId="{8A4CDEE0-4CC9-4DE8-8878-108FD931921A}" destId="{F3052CBB-AA09-4897-8812-67DD64D05C34}" srcOrd="0" destOrd="0" presId="urn:microsoft.com/office/officeart/2005/8/layout/hProcess7"/>
    <dgm:cxn modelId="{9AC9F71B-7186-416E-A19F-01FE8405D38E}" type="presParOf" srcId="{8A4CDEE0-4CC9-4DE8-8878-108FD931921A}" destId="{DB059EB4-2EDE-4EB7-9E9A-7B69B8D299EE}" srcOrd="1" destOrd="0" presId="urn:microsoft.com/office/officeart/2005/8/layout/hProcess7"/>
    <dgm:cxn modelId="{542D4500-3E56-4E25-BFE7-AC68C387450F}" type="presParOf" srcId="{8A4CDEE0-4CC9-4DE8-8878-108FD931921A}" destId="{98091E12-3358-4530-88D0-897203B9B890}" srcOrd="2" destOrd="0" presId="urn:microsoft.com/office/officeart/2005/8/layout/hProcess7"/>
    <dgm:cxn modelId="{E69635EA-1D86-433B-980C-C75802B4CB82}" type="presParOf" srcId="{490D55F5-9534-4502-9D38-09A54E424719}" destId="{31750C68-3F96-419E-A602-A582653025B8}" srcOrd="7" destOrd="0" presId="urn:microsoft.com/office/officeart/2005/8/layout/hProcess7"/>
    <dgm:cxn modelId="{DB9AA161-2F3B-4A36-A9EC-9E26C645594F}" type="presParOf" srcId="{490D55F5-9534-4502-9D38-09A54E424719}" destId="{CBE361F1-D669-4D86-B058-BBC091956A33}" srcOrd="8" destOrd="0" presId="urn:microsoft.com/office/officeart/2005/8/layout/hProcess7"/>
    <dgm:cxn modelId="{C6968D60-F93C-40CA-B90E-E8E509DAEEB3}" type="presParOf" srcId="{CBE361F1-D669-4D86-B058-BBC091956A33}" destId="{5425D982-6FBC-4621-8FF6-A3C3CF260DF3}" srcOrd="0" destOrd="0" presId="urn:microsoft.com/office/officeart/2005/8/layout/hProcess7"/>
    <dgm:cxn modelId="{E162030C-24FA-4D19-BD32-C6FDFA611DF4}" type="presParOf" srcId="{CBE361F1-D669-4D86-B058-BBC091956A33}" destId="{3BFD0861-8D0D-41D6-B96A-D2E5B8BC942D}" srcOrd="1" destOrd="0" presId="urn:microsoft.com/office/officeart/2005/8/layout/hProcess7"/>
    <dgm:cxn modelId="{A68CFEFA-5DA2-4EC4-B82B-2668C5AEAE1C}" type="presParOf" srcId="{CBE361F1-D669-4D86-B058-BBC091956A33}" destId="{6BA8FDCB-1D6D-4346-94A6-B5A142F07EE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3F8F4-23A3-445F-A5F9-705EF08FA7A5}">
      <dsp:nvSpPr>
        <dsp:cNvPr id="0" name=""/>
        <dsp:cNvSpPr/>
      </dsp:nvSpPr>
      <dsp:spPr>
        <a:xfrm>
          <a:off x="3286730" y="-37004"/>
          <a:ext cx="5447089" cy="5447089"/>
        </a:xfrm>
        <a:prstGeom prst="circularArrow">
          <a:avLst>
            <a:gd name="adj1" fmla="val 5544"/>
            <a:gd name="adj2" fmla="val 330680"/>
            <a:gd name="adj3" fmla="val 13720042"/>
            <a:gd name="adj4" fmla="val 17420069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49568-2AE6-4EB1-AB19-4DA29ADECFAA}">
      <dsp:nvSpPr>
        <dsp:cNvPr id="0" name=""/>
        <dsp:cNvSpPr/>
      </dsp:nvSpPr>
      <dsp:spPr>
        <a:xfrm>
          <a:off x="4704331" y="1219"/>
          <a:ext cx="2611887" cy="13059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TRADICIONAL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4768082" y="64970"/>
        <a:ext cx="2484385" cy="1178441"/>
      </dsp:txXfrm>
    </dsp:sp>
    <dsp:sp modelId="{0453458A-9B5B-48E5-A06C-80169221A70D}">
      <dsp:nvSpPr>
        <dsp:cNvPr id="0" name=""/>
        <dsp:cNvSpPr/>
      </dsp:nvSpPr>
      <dsp:spPr>
        <a:xfrm>
          <a:off x="6913495" y="1606271"/>
          <a:ext cx="2611887" cy="1305943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CONSTRUTIVISMO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6977246" y="1670022"/>
        <a:ext cx="2484385" cy="1178441"/>
      </dsp:txXfrm>
    </dsp:sp>
    <dsp:sp modelId="{E2BE67CE-2EDD-4A0F-B0D9-C54C01017807}">
      <dsp:nvSpPr>
        <dsp:cNvPr id="0" name=""/>
        <dsp:cNvSpPr/>
      </dsp:nvSpPr>
      <dsp:spPr>
        <a:xfrm>
          <a:off x="6168774" y="3658183"/>
          <a:ext cx="2611887" cy="1305943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SOCIOINTERACIONISMO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6232525" y="3721934"/>
        <a:ext cx="2484385" cy="1178441"/>
      </dsp:txXfrm>
    </dsp:sp>
    <dsp:sp modelId="{9AF88A6F-469A-40B0-AABE-9DEEBC3B6068}">
      <dsp:nvSpPr>
        <dsp:cNvPr id="0" name=""/>
        <dsp:cNvSpPr/>
      </dsp:nvSpPr>
      <dsp:spPr>
        <a:xfrm>
          <a:off x="3157248" y="3674678"/>
          <a:ext cx="2611887" cy="1305943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ANDRAGOGIA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3220999" y="3738429"/>
        <a:ext cx="2484385" cy="1178441"/>
      </dsp:txXfrm>
    </dsp:sp>
    <dsp:sp modelId="{B5E4829E-2C03-4B8E-834D-BDD5C0789C39}">
      <dsp:nvSpPr>
        <dsp:cNvPr id="0" name=""/>
        <dsp:cNvSpPr/>
      </dsp:nvSpPr>
      <dsp:spPr>
        <a:xfrm>
          <a:off x="2495167" y="1606271"/>
          <a:ext cx="2611887" cy="130594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METODOLOGIAS ATIVAS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2558918" y="1670022"/>
        <a:ext cx="2484385" cy="1178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E294B-F83A-48DC-AE35-7DC285836A9B}">
      <dsp:nvSpPr>
        <dsp:cNvPr id="0" name=""/>
        <dsp:cNvSpPr/>
      </dsp:nvSpPr>
      <dsp:spPr>
        <a:xfrm rot="16200000">
          <a:off x="468745" y="-468745"/>
          <a:ext cx="2334491" cy="327198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err="1" smtClean="0">
              <a:solidFill>
                <a:schemeClr val="tx1"/>
              </a:solidFill>
            </a:rPr>
            <a:t>DCNs</a:t>
          </a:r>
          <a:endParaRPr lang="pt-BR" sz="2600" b="1" kern="1200" dirty="0">
            <a:solidFill>
              <a:schemeClr val="tx1"/>
            </a:solidFill>
          </a:endParaRPr>
        </a:p>
      </dsp:txBody>
      <dsp:txXfrm rot="5400000">
        <a:off x="0" y="0"/>
        <a:ext cx="3271981" cy="1750868"/>
      </dsp:txXfrm>
    </dsp:sp>
    <dsp:sp modelId="{5BD754FD-0FD1-4E7A-ABD8-92446D490CBE}">
      <dsp:nvSpPr>
        <dsp:cNvPr id="0" name=""/>
        <dsp:cNvSpPr/>
      </dsp:nvSpPr>
      <dsp:spPr>
        <a:xfrm>
          <a:off x="3271981" y="0"/>
          <a:ext cx="3271981" cy="2334491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chemeClr val="tx1"/>
              </a:solidFill>
            </a:rPr>
            <a:t>Conteúdos</a:t>
          </a:r>
          <a:endParaRPr lang="pt-BR" sz="2600" b="1" kern="1200" dirty="0">
            <a:solidFill>
              <a:schemeClr val="tx1"/>
            </a:solidFill>
          </a:endParaRPr>
        </a:p>
      </dsp:txBody>
      <dsp:txXfrm>
        <a:off x="3271981" y="0"/>
        <a:ext cx="3271981" cy="1750868"/>
      </dsp:txXfrm>
    </dsp:sp>
    <dsp:sp modelId="{D9778881-599C-431F-804D-D2D20E542158}">
      <dsp:nvSpPr>
        <dsp:cNvPr id="0" name=""/>
        <dsp:cNvSpPr/>
      </dsp:nvSpPr>
      <dsp:spPr>
        <a:xfrm rot="10800000">
          <a:off x="0" y="2334491"/>
          <a:ext cx="3271981" cy="2334491"/>
        </a:xfrm>
        <a:prstGeom prst="round1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chemeClr val="tx1"/>
              </a:solidFill>
            </a:rPr>
            <a:t>Competências</a:t>
          </a:r>
          <a:endParaRPr lang="pt-BR" sz="2600" b="1" kern="1200" dirty="0">
            <a:solidFill>
              <a:schemeClr val="tx1"/>
            </a:solidFill>
          </a:endParaRPr>
        </a:p>
      </dsp:txBody>
      <dsp:txXfrm rot="10800000">
        <a:off x="0" y="2918113"/>
        <a:ext cx="3271981" cy="1750868"/>
      </dsp:txXfrm>
    </dsp:sp>
    <dsp:sp modelId="{3995E170-920F-49D5-9A1B-A269F4726358}">
      <dsp:nvSpPr>
        <dsp:cNvPr id="0" name=""/>
        <dsp:cNvSpPr/>
      </dsp:nvSpPr>
      <dsp:spPr>
        <a:xfrm rot="5400000">
          <a:off x="3740727" y="1865745"/>
          <a:ext cx="2334491" cy="3271981"/>
        </a:xfrm>
        <a:prstGeom prst="round1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chemeClr val="tx1"/>
              </a:solidFill>
            </a:rPr>
            <a:t>Mercado</a:t>
          </a:r>
          <a:endParaRPr lang="pt-BR" sz="2600" b="1" kern="1200" dirty="0">
            <a:solidFill>
              <a:schemeClr val="tx1"/>
            </a:solidFill>
          </a:endParaRPr>
        </a:p>
      </dsp:txBody>
      <dsp:txXfrm rot="-5400000">
        <a:off x="3271982" y="2918112"/>
        <a:ext cx="3271981" cy="1750868"/>
      </dsp:txXfrm>
    </dsp:sp>
    <dsp:sp modelId="{D37943C6-0A10-47B4-BBF2-810D55460F62}">
      <dsp:nvSpPr>
        <dsp:cNvPr id="0" name=""/>
        <dsp:cNvSpPr/>
      </dsp:nvSpPr>
      <dsp:spPr>
        <a:xfrm>
          <a:off x="2290387" y="1750868"/>
          <a:ext cx="1963189" cy="1167245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chemeClr val="tx1"/>
              </a:solidFill>
            </a:rPr>
            <a:t>CURRÍCULO</a:t>
          </a:r>
          <a:endParaRPr lang="pt-BR" sz="2600" b="1" kern="1200" dirty="0">
            <a:solidFill>
              <a:schemeClr val="tx1"/>
            </a:solidFill>
          </a:endParaRPr>
        </a:p>
      </dsp:txBody>
      <dsp:txXfrm>
        <a:off x="2347367" y="1807848"/>
        <a:ext cx="1849229" cy="1053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38A6F-16FD-4284-B9DA-AA1DE726B520}">
      <dsp:nvSpPr>
        <dsp:cNvPr id="0" name=""/>
        <dsp:cNvSpPr/>
      </dsp:nvSpPr>
      <dsp:spPr>
        <a:xfrm>
          <a:off x="795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PRESENCIAL</a:t>
          </a:r>
          <a:endParaRPr lang="pt-BR" sz="3300" kern="1200" dirty="0"/>
        </a:p>
      </dsp:txBody>
      <dsp:txXfrm rot="16200000">
        <a:off x="-1341709" y="1463319"/>
        <a:ext cx="3369962" cy="684951"/>
      </dsp:txXfrm>
    </dsp:sp>
    <dsp:sp modelId="{D667D6A0-95C2-448E-97DF-67D804D58412}">
      <dsp:nvSpPr>
        <dsp:cNvPr id="0" name=""/>
        <dsp:cNvSpPr/>
      </dsp:nvSpPr>
      <dsp:spPr>
        <a:xfrm>
          <a:off x="685747" y="120813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UNIMODALIDADE	</a:t>
          </a:r>
          <a:endParaRPr lang="pt-BR" sz="2400" kern="1200" dirty="0"/>
        </a:p>
      </dsp:txBody>
      <dsp:txXfrm>
        <a:off x="685747" y="120813"/>
        <a:ext cx="2551445" cy="4109710"/>
      </dsp:txXfrm>
    </dsp:sp>
    <dsp:sp modelId="{F01EA0AF-C23E-4FAB-8483-977CAFD6B2CB}">
      <dsp:nvSpPr>
        <dsp:cNvPr id="0" name=""/>
        <dsp:cNvSpPr/>
      </dsp:nvSpPr>
      <dsp:spPr>
        <a:xfrm>
          <a:off x="3545420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PRESENCIAL E EAD</a:t>
          </a:r>
          <a:endParaRPr lang="pt-BR" sz="3300" kern="1200" dirty="0"/>
        </a:p>
      </dsp:txBody>
      <dsp:txXfrm rot="16200000">
        <a:off x="2202915" y="1463319"/>
        <a:ext cx="3369962" cy="684951"/>
      </dsp:txXfrm>
    </dsp:sp>
    <dsp:sp modelId="{AB224969-8C67-46C9-B58E-2432AAFADAC6}">
      <dsp:nvSpPr>
        <dsp:cNvPr id="0" name=""/>
        <dsp:cNvSpPr/>
      </dsp:nvSpPr>
      <dsp:spPr>
        <a:xfrm rot="5400000">
          <a:off x="3260397" y="3389010"/>
          <a:ext cx="604294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DE178-01A5-4293-9561-3E632962351C}">
      <dsp:nvSpPr>
        <dsp:cNvPr id="0" name=""/>
        <dsp:cNvSpPr/>
      </dsp:nvSpPr>
      <dsp:spPr>
        <a:xfrm>
          <a:off x="4230372" y="120813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BIMODALIDADE</a:t>
          </a:r>
          <a:endParaRPr lang="pt-BR" sz="2400" kern="1200" dirty="0"/>
        </a:p>
      </dsp:txBody>
      <dsp:txXfrm>
        <a:off x="4230372" y="120813"/>
        <a:ext cx="2551445" cy="4109710"/>
      </dsp:txXfrm>
    </dsp:sp>
    <dsp:sp modelId="{5425D982-6FBC-4621-8FF6-A3C3CF260DF3}">
      <dsp:nvSpPr>
        <dsp:cNvPr id="0" name=""/>
        <dsp:cNvSpPr/>
      </dsp:nvSpPr>
      <dsp:spPr>
        <a:xfrm>
          <a:off x="7090045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FLEXÍVEL</a:t>
          </a:r>
          <a:endParaRPr lang="pt-BR" sz="3300" kern="1200" dirty="0"/>
        </a:p>
      </dsp:txBody>
      <dsp:txXfrm rot="16200000">
        <a:off x="5747540" y="1463319"/>
        <a:ext cx="3369962" cy="684951"/>
      </dsp:txXfrm>
    </dsp:sp>
    <dsp:sp modelId="{DB059EB4-2EDE-4EB7-9E9A-7B69B8D299EE}">
      <dsp:nvSpPr>
        <dsp:cNvPr id="0" name=""/>
        <dsp:cNvSpPr/>
      </dsp:nvSpPr>
      <dsp:spPr>
        <a:xfrm rot="5400000">
          <a:off x="6805022" y="3389010"/>
          <a:ext cx="604294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8FDCB-1D6D-4346-94A6-B5A142F07EE5}">
      <dsp:nvSpPr>
        <dsp:cNvPr id="0" name=""/>
        <dsp:cNvSpPr/>
      </dsp:nvSpPr>
      <dsp:spPr>
        <a:xfrm>
          <a:off x="7774997" y="120813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MULTIMODALIDADE</a:t>
          </a:r>
          <a:endParaRPr lang="pt-BR" sz="2400" kern="1200" dirty="0"/>
        </a:p>
      </dsp:txBody>
      <dsp:txXfrm>
        <a:off x="7774997" y="120813"/>
        <a:ext cx="2551445" cy="4109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3375-4EB9-4FED-8DF6-2D6B76038B90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32F-7543-4338-B565-8D02ABE2B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66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3375-4EB9-4FED-8DF6-2D6B76038B90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32F-7543-4338-B565-8D02ABE2B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48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3375-4EB9-4FED-8DF6-2D6B76038B90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32F-7543-4338-B565-8D02ABE2B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17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3375-4EB9-4FED-8DF6-2D6B76038B90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32F-7543-4338-B565-8D02ABE2B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12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3375-4EB9-4FED-8DF6-2D6B76038B90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32F-7543-4338-B565-8D02ABE2B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74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3375-4EB9-4FED-8DF6-2D6B76038B90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32F-7543-4338-B565-8D02ABE2B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88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3375-4EB9-4FED-8DF6-2D6B76038B90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32F-7543-4338-B565-8D02ABE2B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87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3375-4EB9-4FED-8DF6-2D6B76038B90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32F-7543-4338-B565-8D02ABE2B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71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3375-4EB9-4FED-8DF6-2D6B76038B90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32F-7543-4338-B565-8D02ABE2B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47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3375-4EB9-4FED-8DF6-2D6B76038B90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32F-7543-4338-B565-8D02ABE2B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73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3375-4EB9-4FED-8DF6-2D6B76038B90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832F-7543-4338-B565-8D02ABE2B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92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C3375-4EB9-4FED-8DF6-2D6B76038B90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832F-7543-4338-B565-8D02ABE2B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64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anesft@gmail.com" TargetMode="External"/><Relationship Id="rId7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16.png"/><Relationship Id="rId4" Type="http://schemas.openxmlformats.org/officeDocument/2006/relationships/hyperlink" Target="mailto:janes.Tomelin@unicesumar.edu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795090"/>
            <a:ext cx="9144000" cy="2387600"/>
          </a:xfrm>
        </p:spPr>
        <p:txBody>
          <a:bodyPr>
            <a:noAutofit/>
          </a:bodyPr>
          <a:lstStyle/>
          <a:p>
            <a:r>
              <a:rPr lang="pt-BR" sz="4000" b="1" smtClean="0"/>
              <a:t>BIMODALIDADE </a:t>
            </a:r>
            <a:r>
              <a:rPr lang="pt-BR" sz="4000" b="1" dirty="0" smtClean="0"/>
              <a:t>DE </a:t>
            </a:r>
            <a:r>
              <a:rPr lang="pt-BR" sz="4000" b="1" dirty="0" smtClean="0"/>
              <a:t>ENSINO </a:t>
            </a:r>
            <a:r>
              <a:rPr lang="pt-BR" sz="4000" b="1" dirty="0"/>
              <a:t>E CONVERGÊNCIA EDUCACIONAL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54538"/>
            <a:ext cx="9144000" cy="165576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Prof. Janes Fidélis Tomelin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9509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381" y="5145928"/>
            <a:ext cx="5157238" cy="1663705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65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CONVERGÊNCIAS EM TODOS OS CAMPOS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“O </a:t>
            </a:r>
            <a:r>
              <a:rPr lang="pt-BR" sz="3600" dirty="0"/>
              <a:t>caminho é o da convergência em todos os campos e áreas: prédios, plataformas digitais; produção digital de materiais integrada e principalmente currículo flexível e modelos pedagógicos centrados em problemas, projetos e </a:t>
            </a:r>
            <a:r>
              <a:rPr lang="pt-BR" sz="3600" dirty="0" smtClean="0"/>
              <a:t>desafios”. (MORAN, 2015)</a:t>
            </a:r>
          </a:p>
          <a:p>
            <a:endParaRPr lang="pt-BR" sz="3600" dirty="0"/>
          </a:p>
          <a:p>
            <a:pPr marL="0" indent="0" algn="r">
              <a:buNone/>
            </a:pPr>
            <a:r>
              <a:rPr lang="pt-BR" sz="1600" dirty="0"/>
              <a:t>http://www2.eca.usp.br/moran/wp-content/uploads/2013/12/mudando_moran.pdf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27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CONVERGÊNCIAS METODOLOGIAS ATIVAS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  <p:grpSp>
        <p:nvGrpSpPr>
          <p:cNvPr id="7" name="Agrupar 6"/>
          <p:cNvGrpSpPr/>
          <p:nvPr/>
        </p:nvGrpSpPr>
        <p:grpSpPr>
          <a:xfrm>
            <a:off x="4266036" y="2763051"/>
            <a:ext cx="2974128" cy="1656184"/>
            <a:chOff x="3173168" y="1714156"/>
            <a:chExt cx="2974128" cy="1656184"/>
          </a:xfrm>
        </p:grpSpPr>
        <p:sp>
          <p:nvSpPr>
            <p:cNvPr id="8" name="Retângulo 7"/>
            <p:cNvSpPr/>
            <p:nvPr/>
          </p:nvSpPr>
          <p:spPr>
            <a:xfrm>
              <a:off x="3173168" y="1714156"/>
              <a:ext cx="2974128" cy="1656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 smtClean="0">
                  <a:solidFill>
                    <a:schemeClr val="tx1"/>
                  </a:solidFill>
                </a:rPr>
                <a:t>METODOLOGIAS ATIVAS</a:t>
              </a:r>
              <a:endParaRPr lang="pt-BR" sz="3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Agrupar 8"/>
            <p:cNvGrpSpPr/>
            <p:nvPr/>
          </p:nvGrpSpPr>
          <p:grpSpPr>
            <a:xfrm>
              <a:off x="3225058" y="2073976"/>
              <a:ext cx="2870349" cy="936545"/>
              <a:chOff x="3178104" y="2141846"/>
              <a:chExt cx="2870349" cy="936545"/>
            </a:xfrm>
          </p:grpSpPr>
          <p:sp>
            <p:nvSpPr>
              <p:cNvPr id="10" name="Paralelogramo 9"/>
              <p:cNvSpPr/>
              <p:nvPr/>
            </p:nvSpPr>
            <p:spPr>
              <a:xfrm>
                <a:off x="3178104" y="2141846"/>
                <a:ext cx="2784068" cy="848728"/>
              </a:xfrm>
              <a:prstGeom prst="parallelogram">
                <a:avLst/>
              </a:prstGeom>
              <a:noFill/>
              <a:ln w="63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Paralelogramo 10"/>
              <p:cNvSpPr/>
              <p:nvPr/>
            </p:nvSpPr>
            <p:spPr>
              <a:xfrm>
                <a:off x="3241297" y="2229663"/>
                <a:ext cx="2807156" cy="848728"/>
              </a:xfrm>
              <a:prstGeom prst="parallelogram">
                <a:avLst/>
              </a:prstGeom>
              <a:noFill/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Retângulo 11"/>
          <p:cNvSpPr/>
          <p:nvPr/>
        </p:nvSpPr>
        <p:spPr>
          <a:xfrm>
            <a:off x="5542987" y="2792553"/>
            <a:ext cx="110245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b="1" dirty="0" smtClean="0">
              <a:solidFill>
                <a:schemeClr val="tx1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3321474" y="2190491"/>
            <a:ext cx="1653825" cy="1034727"/>
            <a:chOff x="2445979" y="1252820"/>
            <a:chExt cx="1653825" cy="1034727"/>
          </a:xfrm>
        </p:grpSpPr>
        <p:sp>
          <p:nvSpPr>
            <p:cNvPr id="14" name="Retângulo 13"/>
            <p:cNvSpPr/>
            <p:nvPr/>
          </p:nvSpPr>
          <p:spPr>
            <a:xfrm>
              <a:off x="2445979" y="1252820"/>
              <a:ext cx="16368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/>
                <a:t>Andragogia</a:t>
              </a:r>
            </a:p>
          </p:txBody>
        </p:sp>
        <p:cxnSp>
          <p:nvCxnSpPr>
            <p:cNvPr id="15" name="Conector reto 14"/>
            <p:cNvCxnSpPr/>
            <p:nvPr/>
          </p:nvCxnSpPr>
          <p:spPr>
            <a:xfrm flipH="1" flipV="1">
              <a:off x="3705477" y="1709372"/>
              <a:ext cx="394327" cy="578175"/>
            </a:xfrm>
            <a:prstGeom prst="line">
              <a:avLst/>
            </a:prstGeom>
            <a:ln w="6350">
              <a:solidFill>
                <a:srgbClr val="FFC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Agrupar 15"/>
          <p:cNvGrpSpPr/>
          <p:nvPr/>
        </p:nvGrpSpPr>
        <p:grpSpPr>
          <a:xfrm>
            <a:off x="1379274" y="3602267"/>
            <a:ext cx="3093774" cy="830997"/>
            <a:chOff x="198174" y="2582874"/>
            <a:chExt cx="3093774" cy="830997"/>
          </a:xfrm>
        </p:grpSpPr>
        <p:sp>
          <p:nvSpPr>
            <p:cNvPr id="17" name="Retângulo 16"/>
            <p:cNvSpPr/>
            <p:nvPr/>
          </p:nvSpPr>
          <p:spPr>
            <a:xfrm>
              <a:off x="198174" y="2582874"/>
              <a:ext cx="289661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b="1" dirty="0" smtClean="0"/>
                <a:t>Aprendizagem Significativa</a:t>
              </a:r>
              <a:endParaRPr lang="pt-BR" sz="2400" b="1" dirty="0"/>
            </a:p>
          </p:txBody>
        </p:sp>
        <p:cxnSp>
          <p:nvCxnSpPr>
            <p:cNvPr id="18" name="Conector reto 17"/>
            <p:cNvCxnSpPr/>
            <p:nvPr/>
          </p:nvCxnSpPr>
          <p:spPr>
            <a:xfrm flipH="1">
              <a:off x="2950238" y="2656537"/>
              <a:ext cx="341710" cy="109150"/>
            </a:xfrm>
            <a:prstGeom prst="line">
              <a:avLst/>
            </a:prstGeom>
            <a:ln w="6350">
              <a:solidFill>
                <a:srgbClr val="FFC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Agrupar 18"/>
          <p:cNvGrpSpPr/>
          <p:nvPr/>
        </p:nvGrpSpPr>
        <p:grpSpPr>
          <a:xfrm>
            <a:off x="4528964" y="4061287"/>
            <a:ext cx="1728192" cy="1481632"/>
            <a:chOff x="3347864" y="3041894"/>
            <a:chExt cx="1728192" cy="1481632"/>
          </a:xfrm>
        </p:grpSpPr>
        <p:sp>
          <p:nvSpPr>
            <p:cNvPr id="20" name="Retângulo 19"/>
            <p:cNvSpPr/>
            <p:nvPr/>
          </p:nvSpPr>
          <p:spPr>
            <a:xfrm>
              <a:off x="3347864" y="3692529"/>
              <a:ext cx="17281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b="1" dirty="0"/>
                <a:t>Estudo de Meio</a:t>
              </a:r>
            </a:p>
          </p:txBody>
        </p:sp>
        <p:cxnSp>
          <p:nvCxnSpPr>
            <p:cNvPr id="21" name="Conector reto 20"/>
            <p:cNvCxnSpPr>
              <a:endCxn id="20" idx="1"/>
            </p:cNvCxnSpPr>
            <p:nvPr/>
          </p:nvCxnSpPr>
          <p:spPr>
            <a:xfrm flipH="1">
              <a:off x="3347864" y="3041894"/>
              <a:ext cx="558536" cy="1066134"/>
            </a:xfrm>
            <a:prstGeom prst="line">
              <a:avLst/>
            </a:prstGeom>
            <a:ln w="6350">
              <a:solidFill>
                <a:srgbClr val="FFC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Agrupar 21"/>
          <p:cNvGrpSpPr/>
          <p:nvPr/>
        </p:nvGrpSpPr>
        <p:grpSpPr>
          <a:xfrm>
            <a:off x="7082184" y="3635052"/>
            <a:ext cx="4820288" cy="955104"/>
            <a:chOff x="4576248" y="2583405"/>
            <a:chExt cx="4820288" cy="955104"/>
          </a:xfrm>
        </p:grpSpPr>
        <p:sp>
          <p:nvSpPr>
            <p:cNvPr id="23" name="Retângulo 22"/>
            <p:cNvSpPr/>
            <p:nvPr/>
          </p:nvSpPr>
          <p:spPr>
            <a:xfrm>
              <a:off x="5896104" y="2707512"/>
              <a:ext cx="35004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b="1" dirty="0"/>
                <a:t>Aprendizagem Colaborativa</a:t>
              </a:r>
            </a:p>
          </p:txBody>
        </p:sp>
        <p:cxnSp>
          <p:nvCxnSpPr>
            <p:cNvPr id="24" name="Conector reto 23"/>
            <p:cNvCxnSpPr>
              <a:stCxn id="11" idx="2"/>
            </p:cNvCxnSpPr>
            <p:nvPr/>
          </p:nvCxnSpPr>
          <p:spPr>
            <a:xfrm>
              <a:off x="4576248" y="2583405"/>
              <a:ext cx="1334144" cy="308774"/>
            </a:xfrm>
            <a:prstGeom prst="line">
              <a:avLst/>
            </a:prstGeom>
            <a:ln w="6350">
              <a:solidFill>
                <a:srgbClr val="FFC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Agrupar 24"/>
          <p:cNvGrpSpPr/>
          <p:nvPr/>
        </p:nvGrpSpPr>
        <p:grpSpPr>
          <a:xfrm>
            <a:off x="1790121" y="2763051"/>
            <a:ext cx="2682927" cy="830997"/>
            <a:chOff x="609021" y="1743658"/>
            <a:chExt cx="2682927" cy="830997"/>
          </a:xfrm>
        </p:grpSpPr>
        <p:sp>
          <p:nvSpPr>
            <p:cNvPr id="26" name="Retângulo 25"/>
            <p:cNvSpPr/>
            <p:nvPr/>
          </p:nvSpPr>
          <p:spPr>
            <a:xfrm>
              <a:off x="609021" y="1743658"/>
              <a:ext cx="223224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b="1" dirty="0" smtClean="0"/>
                <a:t>Pedagogia </a:t>
              </a:r>
              <a:r>
                <a:rPr lang="pt-BR" sz="2400" b="1" dirty="0"/>
                <a:t>da </a:t>
              </a:r>
              <a:r>
                <a:rPr lang="pt-BR" sz="2400" b="1" dirty="0" smtClean="0"/>
                <a:t>dúvida</a:t>
              </a:r>
              <a:endParaRPr lang="pt-BR" sz="2400" b="1" dirty="0"/>
            </a:p>
          </p:txBody>
        </p:sp>
        <p:cxnSp>
          <p:nvCxnSpPr>
            <p:cNvPr id="27" name="Conector reto 26"/>
            <p:cNvCxnSpPr/>
            <p:nvPr/>
          </p:nvCxnSpPr>
          <p:spPr>
            <a:xfrm flipH="1" flipV="1">
              <a:off x="2765939" y="1981972"/>
              <a:ext cx="526009" cy="317895"/>
            </a:xfrm>
            <a:prstGeom prst="line">
              <a:avLst/>
            </a:prstGeom>
            <a:ln w="6350"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Agrupar 27"/>
          <p:cNvGrpSpPr/>
          <p:nvPr/>
        </p:nvGrpSpPr>
        <p:grpSpPr>
          <a:xfrm>
            <a:off x="2604358" y="3971599"/>
            <a:ext cx="1971860" cy="1202454"/>
            <a:chOff x="1423258" y="2952206"/>
            <a:chExt cx="1971860" cy="1202454"/>
          </a:xfrm>
        </p:grpSpPr>
        <p:sp>
          <p:nvSpPr>
            <p:cNvPr id="29" name="Retângulo 28"/>
            <p:cNvSpPr/>
            <p:nvPr/>
          </p:nvSpPr>
          <p:spPr>
            <a:xfrm>
              <a:off x="1423258" y="3323663"/>
              <a:ext cx="17281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b="1" dirty="0"/>
                <a:t>Estudo de Caso</a:t>
              </a:r>
            </a:p>
          </p:txBody>
        </p:sp>
        <p:cxnSp>
          <p:nvCxnSpPr>
            <p:cNvPr id="30" name="Conector reto 29"/>
            <p:cNvCxnSpPr/>
            <p:nvPr/>
          </p:nvCxnSpPr>
          <p:spPr>
            <a:xfrm flipH="1">
              <a:off x="3077555" y="2952206"/>
              <a:ext cx="317563" cy="564987"/>
            </a:xfrm>
            <a:prstGeom prst="line">
              <a:avLst/>
            </a:prstGeom>
            <a:ln w="6350"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Agrupar 30"/>
          <p:cNvGrpSpPr/>
          <p:nvPr/>
        </p:nvGrpSpPr>
        <p:grpSpPr>
          <a:xfrm>
            <a:off x="6535039" y="3971599"/>
            <a:ext cx="2614646" cy="1940652"/>
            <a:chOff x="5353939" y="2952206"/>
            <a:chExt cx="2614646" cy="1940652"/>
          </a:xfrm>
        </p:grpSpPr>
        <p:sp>
          <p:nvSpPr>
            <p:cNvPr id="32" name="Retângulo 31"/>
            <p:cNvSpPr/>
            <p:nvPr/>
          </p:nvSpPr>
          <p:spPr>
            <a:xfrm>
              <a:off x="5468884" y="3692529"/>
              <a:ext cx="24997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b="1" dirty="0"/>
                <a:t>Aprendizagem baseada em problemas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5353939" y="2952206"/>
              <a:ext cx="62415" cy="924775"/>
            </a:xfrm>
            <a:prstGeom prst="line">
              <a:avLst/>
            </a:prstGeom>
            <a:ln w="6350"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Agrupar 33"/>
          <p:cNvGrpSpPr/>
          <p:nvPr/>
        </p:nvGrpSpPr>
        <p:grpSpPr>
          <a:xfrm>
            <a:off x="7158901" y="2673338"/>
            <a:ext cx="4076855" cy="830997"/>
            <a:chOff x="4533799" y="1918812"/>
            <a:chExt cx="4076855" cy="830997"/>
          </a:xfrm>
        </p:grpSpPr>
        <p:sp>
          <p:nvSpPr>
            <p:cNvPr id="35" name="Retângulo 34"/>
            <p:cNvSpPr/>
            <p:nvPr/>
          </p:nvSpPr>
          <p:spPr>
            <a:xfrm>
              <a:off x="6110953" y="1918812"/>
              <a:ext cx="249970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b="1" dirty="0"/>
                <a:t>Sala de aula invertida</a:t>
              </a:r>
            </a:p>
          </p:txBody>
        </p:sp>
        <p:cxnSp>
          <p:nvCxnSpPr>
            <p:cNvPr id="36" name="Conector reto 35"/>
            <p:cNvCxnSpPr>
              <a:endCxn id="35" idx="1"/>
            </p:cNvCxnSpPr>
            <p:nvPr/>
          </p:nvCxnSpPr>
          <p:spPr>
            <a:xfrm flipV="1">
              <a:off x="4533799" y="2334311"/>
              <a:ext cx="1577154" cy="282440"/>
            </a:xfrm>
            <a:prstGeom prst="line">
              <a:avLst/>
            </a:prstGeom>
            <a:ln w="6350"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Agrupar 36"/>
          <p:cNvGrpSpPr/>
          <p:nvPr/>
        </p:nvGrpSpPr>
        <p:grpSpPr>
          <a:xfrm>
            <a:off x="5709960" y="2223804"/>
            <a:ext cx="3162376" cy="952503"/>
            <a:chOff x="4528860" y="1204411"/>
            <a:chExt cx="3162376" cy="952503"/>
          </a:xfrm>
        </p:grpSpPr>
        <p:sp>
          <p:nvSpPr>
            <p:cNvPr id="38" name="Retângulo 37"/>
            <p:cNvSpPr/>
            <p:nvPr/>
          </p:nvSpPr>
          <p:spPr>
            <a:xfrm>
              <a:off x="4713363" y="1204411"/>
              <a:ext cx="29778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b="1" dirty="0"/>
                <a:t>Aprendizagem por pares</a:t>
              </a:r>
            </a:p>
          </p:txBody>
        </p:sp>
        <p:cxnSp>
          <p:nvCxnSpPr>
            <p:cNvPr id="39" name="Conector reto 38"/>
            <p:cNvCxnSpPr>
              <a:endCxn id="38" idx="1"/>
            </p:cNvCxnSpPr>
            <p:nvPr/>
          </p:nvCxnSpPr>
          <p:spPr>
            <a:xfrm flipV="1">
              <a:off x="4528860" y="1619910"/>
              <a:ext cx="184503" cy="537004"/>
            </a:xfrm>
            <a:prstGeom prst="line">
              <a:avLst/>
            </a:prstGeom>
            <a:ln w="6350">
              <a:solidFill>
                <a:srgbClr val="FFC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26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CONVERGÊNCIA EDUCACIONAL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136468" y="1783475"/>
            <a:ext cx="93791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“Entre as múltiplas oportunidades oferecidas pelas inovações tecnológicas de informação e comunicação na atualidade, um movimento se destaca pela sua profunda capacidade de alcance da transformação educacional almejada por todos os participantes. </a:t>
            </a:r>
            <a:r>
              <a:rPr lang="pt-BR" sz="2400" b="1" dirty="0" smtClean="0"/>
              <a:t>Trata-se da apropriação das redes digitais para a formação de comunidades de ensino-aprendizagem com a possibilidade de comunicação entre todos os participantes, independente do espaço em que se encontrem. </a:t>
            </a:r>
            <a:r>
              <a:rPr lang="pt-BR" sz="2400" dirty="0" smtClean="0"/>
              <a:t>É a partir dessa integração que a realidade educacional pode se alterar em termos historicamente diferenciados de tudo o que já foi pensado na área”. </a:t>
            </a:r>
            <a:r>
              <a:rPr lang="pt-BR" sz="2400" dirty="0"/>
              <a:t>(</a:t>
            </a:r>
            <a:r>
              <a:rPr lang="pt-BR" sz="2400" dirty="0" err="1" smtClean="0"/>
              <a:t>Kenski</a:t>
            </a:r>
            <a:r>
              <a:rPr lang="pt-BR" sz="2400" dirty="0" smtClean="0"/>
              <a:t>, 2008)</a:t>
            </a:r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779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CONVERGÊNCIAS NA SALA DE AULA</a:t>
            </a:r>
            <a:endParaRPr lang="pt-BR" b="1" dirty="0"/>
          </a:p>
        </p:txBody>
      </p:sp>
      <p:pic>
        <p:nvPicPr>
          <p:cNvPr id="1028" name="Picture 4" descr="https://static1.squarespace.com/static/54ff0fede4b0a23095bce10b/t/55ff1d93e4b0f86318ea6bc1/1442782701740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7662"/>
            <a:ext cx="4398818" cy="302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qZLlRUN-sh0/UJByxQjdC7I/AAAAAAAAAH8/naanIOurOt4/s1600/internet-na-sala-de-aula-foto-reproduc3a7c3a3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22" y="1897661"/>
            <a:ext cx="4532984" cy="302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804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CONVERGÊNCIAS NA SALA DE AULA</a:t>
            </a:r>
            <a:endParaRPr lang="pt-BR" b="1" dirty="0"/>
          </a:p>
        </p:txBody>
      </p:sp>
      <p:pic>
        <p:nvPicPr>
          <p:cNvPr id="3074" name="Picture 2" descr="Resultado de imagem para sala de aula MODE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18" y="1991125"/>
            <a:ext cx="4991075" cy="34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mdigitalhome.com.br/wp-content/uploads/2013/11/auditorio9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0908"/>
            <a:ext cx="5140036" cy="343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970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CONVERGÊNCIAS NA SALA DE AULA</a:t>
            </a:r>
            <a:endParaRPr lang="pt-BR" b="1" dirty="0"/>
          </a:p>
        </p:txBody>
      </p:sp>
      <p:pic>
        <p:nvPicPr>
          <p:cNvPr id="4098" name="Picture 2" descr="https://www.packtpub.com/sites/default/files/new_blog_images/135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1" y="1973470"/>
            <a:ext cx="5444547" cy="34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unifil.br/portal/images/noticias/geral/unifil-moderniza-laboratorios-informat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7" y="1973470"/>
            <a:ext cx="5404273" cy="34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767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699" y="266290"/>
            <a:ext cx="10515600" cy="1325563"/>
          </a:xfrm>
        </p:spPr>
        <p:txBody>
          <a:bodyPr/>
          <a:lstStyle/>
          <a:p>
            <a:r>
              <a:rPr lang="pt-BR" b="1" dirty="0" smtClean="0"/>
              <a:t>CONVERGÊNCIAS NA SALA DE AULA VIRTUAL</a:t>
            </a:r>
            <a:endParaRPr lang="pt-BR" b="1" dirty="0"/>
          </a:p>
        </p:txBody>
      </p:sp>
      <p:pic>
        <p:nvPicPr>
          <p:cNvPr id="5122" name="Picture 2" descr="http://slideplayer.com.br/slide/3657209/12/images/20/Sala+de+aula+virtual+Aprendizes+Informa%C3%A7%C3%A3o+Professor+Informa%C3%A7%C3%A3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9" y="1773818"/>
            <a:ext cx="5635625" cy="42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age.slidesharecdn.com/efolioaead-1226710662920953-9/95/aprendizagem-colaborativa-3-728.jpg?cb=12266818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71" y="1773818"/>
            <a:ext cx="5635624" cy="42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241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CONVERGÊNCIAS CURRICULARES</a:t>
            </a:r>
            <a:endParaRPr lang="pt-BR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36745263"/>
              </p:ext>
            </p:extLst>
          </p:nvPr>
        </p:nvGraphicFramePr>
        <p:xfrm>
          <a:off x="2824018" y="1690688"/>
          <a:ext cx="6543964" cy="466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8765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CONVERGÊNCIA DE MODALIDADES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2111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871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CONVERGÊNCIA DE MODALIDADES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2088509" y="2620879"/>
            <a:ext cx="7914973" cy="424231"/>
            <a:chOff x="545459" y="1401679"/>
            <a:chExt cx="7914973" cy="424231"/>
          </a:xfrm>
        </p:grpSpPr>
        <p:sp>
          <p:nvSpPr>
            <p:cNvPr id="7" name="Paralelogramo 6"/>
            <p:cNvSpPr/>
            <p:nvPr/>
          </p:nvSpPr>
          <p:spPr>
            <a:xfrm>
              <a:off x="545459" y="1401679"/>
              <a:ext cx="7914973" cy="424231"/>
            </a:xfrm>
            <a:prstGeom prst="parallelogram">
              <a:avLst/>
            </a:pr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664742" y="1477885"/>
              <a:ext cx="2974128" cy="260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400" b="1" dirty="0" smtClean="0">
                  <a:solidFill>
                    <a:schemeClr val="bg1"/>
                  </a:solidFill>
                </a:rPr>
                <a:t>100% PRESENCIAL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2088509" y="3125704"/>
            <a:ext cx="7914974" cy="424231"/>
            <a:chOff x="545459" y="1906504"/>
            <a:chExt cx="7914974" cy="424231"/>
          </a:xfrm>
        </p:grpSpPr>
        <p:sp>
          <p:nvSpPr>
            <p:cNvPr id="10" name="Paralelogramo 9"/>
            <p:cNvSpPr/>
            <p:nvPr/>
          </p:nvSpPr>
          <p:spPr>
            <a:xfrm>
              <a:off x="545459" y="1906504"/>
              <a:ext cx="5898749" cy="424231"/>
            </a:xfrm>
            <a:prstGeom prst="parallelogram">
              <a:avLst/>
            </a:pr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664742" y="1982710"/>
              <a:ext cx="2974128" cy="260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400" b="1" dirty="0">
                  <a:solidFill>
                    <a:schemeClr val="bg1"/>
                  </a:solidFill>
                </a:rPr>
                <a:t>8</a:t>
              </a:r>
              <a:r>
                <a:rPr lang="pt-BR" sz="2400" b="1" dirty="0" smtClean="0">
                  <a:solidFill>
                    <a:schemeClr val="bg1"/>
                  </a:solidFill>
                </a:rPr>
                <a:t>0% PRESENCIAL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Paralelogramo 11"/>
            <p:cNvSpPr/>
            <p:nvPr/>
          </p:nvSpPr>
          <p:spPr>
            <a:xfrm>
              <a:off x="6422385" y="1906504"/>
              <a:ext cx="2038048" cy="424231"/>
            </a:xfrm>
            <a:prstGeom prst="parallelogram">
              <a:avLst/>
            </a:prstGeom>
            <a:solidFill>
              <a:srgbClr val="FFC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6541667" y="1982710"/>
              <a:ext cx="1702741" cy="260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400" b="1" dirty="0">
                  <a:solidFill>
                    <a:schemeClr val="bg1"/>
                  </a:solidFill>
                </a:rPr>
                <a:t>2</a:t>
              </a:r>
              <a:r>
                <a:rPr lang="pt-BR" sz="2400" b="1" dirty="0" smtClean="0">
                  <a:solidFill>
                    <a:schemeClr val="bg1"/>
                  </a:solidFill>
                </a:rPr>
                <a:t>0% EAD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2088509" y="3640054"/>
            <a:ext cx="7914974" cy="424231"/>
            <a:chOff x="545459" y="2420854"/>
            <a:chExt cx="7914974" cy="424231"/>
          </a:xfrm>
        </p:grpSpPr>
        <p:sp>
          <p:nvSpPr>
            <p:cNvPr id="15" name="Paralelogramo 14"/>
            <p:cNvSpPr/>
            <p:nvPr/>
          </p:nvSpPr>
          <p:spPr>
            <a:xfrm>
              <a:off x="545459" y="2420854"/>
              <a:ext cx="4386581" cy="424231"/>
            </a:xfrm>
            <a:prstGeom prst="parallelogram">
              <a:avLst/>
            </a:pr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664742" y="2497060"/>
              <a:ext cx="2974128" cy="260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400" b="1" dirty="0" smtClean="0">
                  <a:solidFill>
                    <a:schemeClr val="bg1"/>
                  </a:solidFill>
                </a:rPr>
                <a:t>60% PRESENCIAL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Paralelogramo 16"/>
            <p:cNvSpPr/>
            <p:nvPr/>
          </p:nvSpPr>
          <p:spPr>
            <a:xfrm>
              <a:off x="4932040" y="2420854"/>
              <a:ext cx="3528393" cy="424231"/>
            </a:xfrm>
            <a:prstGeom prst="parallelogram">
              <a:avLst/>
            </a:prstGeom>
            <a:solidFill>
              <a:srgbClr val="FFC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541667" y="2497060"/>
              <a:ext cx="1702741" cy="260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400" b="1" dirty="0" smtClean="0">
                  <a:solidFill>
                    <a:schemeClr val="bg1"/>
                  </a:solidFill>
                </a:rPr>
                <a:t>40% EAD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2084689" y="4154404"/>
            <a:ext cx="7914974" cy="424231"/>
            <a:chOff x="541639" y="2935204"/>
            <a:chExt cx="7914974" cy="424231"/>
          </a:xfrm>
        </p:grpSpPr>
        <p:sp>
          <p:nvSpPr>
            <p:cNvPr id="20" name="Paralelogramo 19"/>
            <p:cNvSpPr/>
            <p:nvPr/>
          </p:nvSpPr>
          <p:spPr>
            <a:xfrm>
              <a:off x="4070032" y="2935204"/>
              <a:ext cx="4386581" cy="424231"/>
            </a:xfrm>
            <a:prstGeom prst="parallelogram">
              <a:avLst/>
            </a:pr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4189315" y="3011410"/>
              <a:ext cx="2974128" cy="260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400" b="1" dirty="0" smtClean="0">
                  <a:solidFill>
                    <a:schemeClr val="bg1"/>
                  </a:solidFill>
                </a:rPr>
                <a:t>60% PRESENCIAL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Paralelogramo 21"/>
            <p:cNvSpPr/>
            <p:nvPr/>
          </p:nvSpPr>
          <p:spPr>
            <a:xfrm>
              <a:off x="541639" y="2935204"/>
              <a:ext cx="3528393" cy="424231"/>
            </a:xfrm>
            <a:prstGeom prst="parallelogram">
              <a:avLst/>
            </a:prstGeom>
            <a:solidFill>
              <a:srgbClr val="FFC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664742" y="3011410"/>
              <a:ext cx="1702741" cy="260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400" b="1" dirty="0" smtClean="0">
                  <a:solidFill>
                    <a:schemeClr val="bg1"/>
                  </a:solidFill>
                </a:rPr>
                <a:t>40% EAD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2084689" y="4678279"/>
            <a:ext cx="7914974" cy="424231"/>
            <a:chOff x="541639" y="3459079"/>
            <a:chExt cx="7914974" cy="424231"/>
          </a:xfrm>
        </p:grpSpPr>
        <p:sp>
          <p:nvSpPr>
            <p:cNvPr id="25" name="Paralelogramo 24"/>
            <p:cNvSpPr/>
            <p:nvPr/>
          </p:nvSpPr>
          <p:spPr>
            <a:xfrm>
              <a:off x="2557864" y="3459079"/>
              <a:ext cx="5898749" cy="424231"/>
            </a:xfrm>
            <a:prstGeom prst="parallelogram">
              <a:avLst/>
            </a:pr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2677147" y="3535285"/>
              <a:ext cx="2974128" cy="260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400" b="1" dirty="0">
                  <a:solidFill>
                    <a:schemeClr val="bg1"/>
                  </a:solidFill>
                </a:rPr>
                <a:t>8</a:t>
              </a:r>
              <a:r>
                <a:rPr lang="pt-BR" sz="2400" b="1" dirty="0" smtClean="0">
                  <a:solidFill>
                    <a:schemeClr val="bg1"/>
                  </a:solidFill>
                </a:rPr>
                <a:t>0% PRESENCIAL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Paralelogramo 26"/>
            <p:cNvSpPr/>
            <p:nvPr/>
          </p:nvSpPr>
          <p:spPr>
            <a:xfrm>
              <a:off x="541639" y="3459079"/>
              <a:ext cx="2038048" cy="424231"/>
            </a:xfrm>
            <a:prstGeom prst="parallelogram">
              <a:avLst/>
            </a:prstGeom>
            <a:solidFill>
              <a:srgbClr val="FFC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660921" y="3535285"/>
              <a:ext cx="1702741" cy="260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400" b="1" dirty="0">
                  <a:solidFill>
                    <a:schemeClr val="bg1"/>
                  </a:solidFill>
                </a:rPr>
                <a:t>2</a:t>
              </a:r>
              <a:r>
                <a:rPr lang="pt-BR" sz="2400" b="1" dirty="0" smtClean="0">
                  <a:solidFill>
                    <a:schemeClr val="bg1"/>
                  </a:solidFill>
                </a:rPr>
                <a:t>0% EAD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2088509" y="5192629"/>
            <a:ext cx="7914973" cy="424231"/>
            <a:chOff x="545459" y="3973429"/>
            <a:chExt cx="7914973" cy="424231"/>
          </a:xfrm>
        </p:grpSpPr>
        <p:sp>
          <p:nvSpPr>
            <p:cNvPr id="30" name="Paralelogramo 29"/>
            <p:cNvSpPr/>
            <p:nvPr/>
          </p:nvSpPr>
          <p:spPr>
            <a:xfrm>
              <a:off x="545459" y="3973429"/>
              <a:ext cx="7914973" cy="424231"/>
            </a:xfrm>
            <a:prstGeom prst="parallelogram">
              <a:avLst/>
            </a:prstGeom>
            <a:solidFill>
              <a:srgbClr val="FFC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664742" y="4049635"/>
              <a:ext cx="2974128" cy="260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400" b="1" dirty="0" smtClean="0">
                  <a:solidFill>
                    <a:schemeClr val="bg1"/>
                  </a:solidFill>
                </a:rPr>
                <a:t>100% EAD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2" name="Conector de Seta Reta 31"/>
          <p:cNvCxnSpPr/>
          <p:nvPr/>
        </p:nvCxnSpPr>
        <p:spPr>
          <a:xfrm flipV="1">
            <a:off x="1945383" y="2278782"/>
            <a:ext cx="0" cy="352839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1954684" y="5807174"/>
            <a:ext cx="8192814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m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48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394812"/>
            <a:ext cx="9144000" cy="1655762"/>
          </a:xfrm>
        </p:spPr>
        <p:txBody>
          <a:bodyPr>
            <a:noAutofit/>
          </a:bodyPr>
          <a:lstStyle/>
          <a:p>
            <a:r>
              <a:rPr lang="pt-BR" sz="4400" dirty="0" smtClean="0"/>
              <a:t> “(...) produzimos mais informações do que nós podemos consumir. A quantidade de fotografias, materiais gravados, textos, </a:t>
            </a:r>
            <a:r>
              <a:rPr lang="pt-BR" sz="4400" dirty="0" err="1" smtClean="0"/>
              <a:t>metadados</a:t>
            </a:r>
            <a:r>
              <a:rPr lang="pt-BR" sz="4400" dirty="0" smtClean="0"/>
              <a:t> que corremos atrás, está nos oprimindo”. </a:t>
            </a:r>
            <a:r>
              <a:rPr lang="pt-BR" sz="2800" dirty="0" smtClean="0"/>
              <a:t>(</a:t>
            </a:r>
            <a:r>
              <a:rPr lang="pt-BR" sz="2800" dirty="0" err="1" smtClean="0"/>
              <a:t>Shirky</a:t>
            </a:r>
            <a:r>
              <a:rPr lang="pt-BR" sz="2800" dirty="0" smtClean="0"/>
              <a:t> apud </a:t>
            </a:r>
            <a:r>
              <a:rPr lang="pt-BR" sz="2800" dirty="0" err="1" smtClean="0"/>
              <a:t>Carr</a:t>
            </a:r>
            <a:r>
              <a:rPr lang="pt-BR" sz="2800" dirty="0" smtClean="0"/>
              <a:t>, 2008)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9509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68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4000" i="1" dirty="0" smtClean="0"/>
              <a:t>“Contra o paradigma da ‘revolução digital’ de que as novas mídias substituiriam as antigas. Segundo o paradigma da convergência, novas e velhas mídias vão interagir de forma cada vez mais complexa”.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/>
          </a:p>
          <a:p>
            <a:pPr marL="457200" lvl="1" indent="0" algn="ctr">
              <a:buNone/>
            </a:pPr>
            <a:r>
              <a:rPr lang="pt-BR" sz="2000" dirty="0" smtClean="0"/>
              <a:t>JENKINS, Henry. </a:t>
            </a:r>
            <a:r>
              <a:rPr lang="pt-BR" sz="2000" b="1" dirty="0" smtClean="0"/>
              <a:t>Cultura da Convergência. Aleph, 2008.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716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9509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B43E8909-F6A4-4213-9ED9-FC5EDF91C4EF}"/>
              </a:ext>
            </a:extLst>
          </p:cNvPr>
          <p:cNvSpPr/>
          <p:nvPr/>
        </p:nvSpPr>
        <p:spPr>
          <a:xfrm>
            <a:off x="4117721" y="2701764"/>
            <a:ext cx="74709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b="1" dirty="0" smtClean="0">
                <a:solidFill>
                  <a:srgbClr val="01A29F"/>
                </a:solidFill>
              </a:rPr>
              <a:t>Prof. Janes Fidélis Tomelin</a:t>
            </a:r>
          </a:p>
          <a:p>
            <a:pPr lvl="0" algn="ctr"/>
            <a:r>
              <a:rPr lang="pt-BR" sz="3600" b="1" dirty="0" smtClean="0">
                <a:solidFill>
                  <a:srgbClr val="01A29F"/>
                </a:solidFill>
                <a:hlinkClick r:id="rId3"/>
              </a:rPr>
              <a:t>janesft@gmail.com</a:t>
            </a:r>
            <a:endParaRPr lang="pt-BR" sz="3600" b="1" dirty="0" smtClean="0">
              <a:solidFill>
                <a:srgbClr val="01A29F"/>
              </a:solidFill>
            </a:endParaRPr>
          </a:p>
          <a:p>
            <a:pPr lvl="0" algn="ctr"/>
            <a:r>
              <a:rPr lang="pt-BR" sz="3600" b="1" dirty="0" smtClean="0">
                <a:solidFill>
                  <a:srgbClr val="01A29F"/>
                </a:solidFill>
                <a:hlinkClick r:id="rId4"/>
              </a:rPr>
              <a:t>janes.Tomelin@unicesumar.edu.br</a:t>
            </a:r>
            <a:endParaRPr lang="pt-BR" sz="3600" b="1" dirty="0" smtClean="0">
              <a:solidFill>
                <a:srgbClr val="01A29F"/>
              </a:solidFill>
            </a:endParaRPr>
          </a:p>
          <a:p>
            <a:pPr lvl="0" algn="ctr"/>
            <a:endParaRPr lang="pt-BR" sz="3600" b="1" dirty="0">
              <a:solidFill>
                <a:srgbClr val="01A29F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AC2FEEFB-1FBA-41D0-B9DD-81DF365E3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907" y="253296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200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BEE0356D-62B7-4028-9C5D-B2155D20A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588" y="2653846"/>
            <a:ext cx="63863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altLang="pt-BR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altLang="pt-BR" sz="2000">
              <a:latin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7949919D-7935-4EFC-B46F-A6D326562C33}"/>
              </a:ext>
            </a:extLst>
          </p:cNvPr>
          <p:cNvSpPr/>
          <p:nvPr/>
        </p:nvSpPr>
        <p:spPr>
          <a:xfrm>
            <a:off x="2" y="1795090"/>
            <a:ext cx="3230488" cy="50629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1767D3B-702F-40EE-A432-9D14FA634EBA}"/>
              </a:ext>
            </a:extLst>
          </p:cNvPr>
          <p:cNvSpPr txBox="1"/>
          <p:nvPr/>
        </p:nvSpPr>
        <p:spPr>
          <a:xfrm>
            <a:off x="156456" y="222110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CONTATO</a:t>
            </a:r>
          </a:p>
        </p:txBody>
      </p:sp>
      <p:sp>
        <p:nvSpPr>
          <p:cNvPr id="4" name="AutoShape 4" descr="Resultado de imagem para símbolo email branco">
            <a:extLst>
              <a:ext uri="{FF2B5EF4-FFF2-40B4-BE49-F238E27FC236}">
                <a16:creationId xmlns:a16="http://schemas.microsoft.com/office/drawing/2014/main" xmlns="" id="{E30F6F4D-8105-4040-AB76-67F7DB8E00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9637" y="39278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8" descr="Resultado de imagem para símbolo email branco">
            <a:extLst>
              <a:ext uri="{FF2B5EF4-FFF2-40B4-BE49-F238E27FC236}">
                <a16:creationId xmlns:a16="http://schemas.microsoft.com/office/drawing/2014/main" xmlns="" id="{BE89B9C2-4194-4A19-864F-588459F944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12" descr="Resultado de imagem para símbolo email branco">
            <a:extLst>
              <a:ext uri="{FF2B5EF4-FFF2-40B4-BE49-F238E27FC236}">
                <a16:creationId xmlns:a16="http://schemas.microsoft.com/office/drawing/2014/main" xmlns="" id="{88864794-8705-40E9-BEBE-92B94852D4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2333576"/>
            <a:ext cx="1400224" cy="14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Gráfico 17" descr="Envelope">
            <a:extLst>
              <a:ext uri="{FF2B5EF4-FFF2-40B4-BE49-F238E27FC236}">
                <a16:creationId xmlns:a16="http://schemas.microsoft.com/office/drawing/2014/main" xmlns="" id="{4E445612-88F6-48D4-AC35-27CC021BA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973" y="3117742"/>
            <a:ext cx="1880621" cy="188062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8368" y="5046561"/>
            <a:ext cx="4089611" cy="1319292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97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2.bp.blogspot.com/-J-TCEiH1zzo/V0cHRrb0wkI/AAAAAAAAAhk/7QFHaWD3-pskmNG83Cw4sJoNiGEEhW2cACLcB/s1600/conteudo-escolar-x-democra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39" y="418268"/>
            <a:ext cx="7616825" cy="58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76556" y="6433525"/>
            <a:ext cx="90992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https://2.bp.blogspot.com/-J-TCEiH1zzo/V0cHRrb0wkI/AAAAAAAAAhk/7QFHaWD3-pskmNG83Cw4sJoNiGEEhW2cACLcB/s1600/conteudo-escolar-x-democracia.jpg</a:t>
            </a:r>
            <a:endParaRPr lang="pt-BR" sz="1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78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0" y="1853619"/>
            <a:ext cx="9883132" cy="352827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81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CONVERGÊNCIAS TECNOLÓGICAS</a:t>
            </a:r>
            <a:endParaRPr lang="pt-BR" b="1" dirty="0"/>
          </a:p>
        </p:txBody>
      </p:sp>
      <p:pic>
        <p:nvPicPr>
          <p:cNvPr id="9218" name="Picture 2" descr="http://www.kofre.com.br/upload/solucoes-integradas_201210813837326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29" y="1690688"/>
            <a:ext cx="5691043" cy="48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9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CONVERGÊNCIAS TECNOLÓGICAS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666750" y="1485900"/>
            <a:ext cx="106870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/>
          </a:p>
          <a:p>
            <a:r>
              <a:rPr lang="pt-BR" sz="2800" dirty="0" smtClean="0"/>
              <a:t>(...) é mais do que simplesmente uma mudança tecnológica. A convergência altera a relação entre as tecnologias, as indústrias, os mercados, os gêneros e os tipos de audiências existentes. A convergência refere-se a um processo e não a um ponto final. Graças à proliferação de canais e a portabilidade das novas tecnologias de computação e das telecomunicações, </a:t>
            </a:r>
            <a:r>
              <a:rPr lang="pt-BR" sz="2800" b="1" dirty="0" smtClean="0"/>
              <a:t>estamos ingressando em uma era onde os meios estarão por toda parte e utilizaremos todos os tipos de mídias integradas e conectadas entre si.</a:t>
            </a:r>
            <a:r>
              <a:rPr lang="pt-BR" sz="2800" dirty="0" smtClean="0"/>
              <a:t> </a:t>
            </a:r>
            <a:r>
              <a:rPr lang="pt-BR" sz="2000" dirty="0" smtClean="0"/>
              <a:t>(JENKINS, 2004, p. 34)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68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232" y="195696"/>
            <a:ext cx="10515600" cy="1325563"/>
          </a:xfrm>
        </p:spPr>
        <p:txBody>
          <a:bodyPr/>
          <a:lstStyle/>
          <a:p>
            <a:r>
              <a:rPr lang="pt-BR" b="1" dirty="0" smtClean="0"/>
              <a:t>CONVERGÊNCIAS TECNOLÓGICAS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48" y="1404256"/>
            <a:ext cx="6522149" cy="48916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76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CONVERGÊNCIAS DOS CONTEÚDOS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Conteúdos em múltiplas plataformas de mídia</a:t>
            </a:r>
          </a:p>
          <a:p>
            <a:r>
              <a:rPr lang="pt-BR" sz="3600" dirty="0" smtClean="0"/>
              <a:t>Cooperação entre múltiplos mercados midiáticos</a:t>
            </a:r>
          </a:p>
          <a:p>
            <a:r>
              <a:rPr lang="pt-BR" sz="3600" dirty="0" smtClean="0"/>
              <a:t>Comportamento migratório dos públicos.</a:t>
            </a:r>
          </a:p>
          <a:p>
            <a:endParaRPr lang="pt-BR" sz="3600" dirty="0" smtClean="0"/>
          </a:p>
          <a:p>
            <a:endParaRPr lang="pt-BR" sz="3600" dirty="0"/>
          </a:p>
          <a:p>
            <a:pPr marL="0" indent="0" algn="ctr">
              <a:buNone/>
            </a:pPr>
            <a:r>
              <a:rPr lang="pt-BR" sz="4400" dirty="0" smtClean="0"/>
              <a:t>Hiperlink --- &gt; Hipertexto</a:t>
            </a:r>
            <a:endParaRPr lang="pt-BR" sz="4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39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2474" y="227780"/>
            <a:ext cx="10515600" cy="1325563"/>
          </a:xfrm>
        </p:spPr>
        <p:txBody>
          <a:bodyPr/>
          <a:lstStyle/>
          <a:p>
            <a:r>
              <a:rPr lang="pt-BR" b="1" dirty="0" smtClean="0"/>
              <a:t>CONVERGÊNCIAS METODOLÓGICAS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826092"/>
              </p:ext>
            </p:extLst>
          </p:nvPr>
        </p:nvGraphicFramePr>
        <p:xfrm>
          <a:off x="-1" y="1347537"/>
          <a:ext cx="12020551" cy="551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5113" y="266290"/>
            <a:ext cx="1595438" cy="6862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4331" y="5891369"/>
            <a:ext cx="2445269" cy="788834"/>
          </a:xfrm>
          <a:prstGeom prst="rect">
            <a:avLst/>
          </a:prstGeom>
          <a:effectLst>
            <a:reflection blurRad="63500" stA="28000" endPos="3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6998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498</Words>
  <Application>Microsoft Office PowerPoint</Application>
  <PresentationFormat>Personalizar</PresentationFormat>
  <Paragraphs>76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BIMODALIDADE DE ENSINO E CONVERGÊNCIA EDUCACIONAL </vt:lpstr>
      <vt:lpstr>Apresentação do PowerPoint</vt:lpstr>
      <vt:lpstr>Apresentação do PowerPoint</vt:lpstr>
      <vt:lpstr>Apresentação do PowerPoint</vt:lpstr>
      <vt:lpstr>CONVERGÊNCIAS TECNOLÓGICAS</vt:lpstr>
      <vt:lpstr>CONVERGÊNCIAS TECNOLÓGICAS</vt:lpstr>
      <vt:lpstr>CONVERGÊNCIAS TECNOLÓGICAS</vt:lpstr>
      <vt:lpstr>CONVERGÊNCIAS DOS CONTEÚDOS</vt:lpstr>
      <vt:lpstr>CONVERGÊNCIAS METODOLÓGICAS</vt:lpstr>
      <vt:lpstr>CONVERGÊNCIAS EM TODOS OS CAMPOS</vt:lpstr>
      <vt:lpstr>CONVERGÊNCIAS METODOLOGIAS ATIVAS</vt:lpstr>
      <vt:lpstr>CONVERGÊNCIA EDUCACIONAL</vt:lpstr>
      <vt:lpstr>CONVERGÊNCIAS NA SALA DE AULA</vt:lpstr>
      <vt:lpstr>CONVERGÊNCIAS NA SALA DE AULA</vt:lpstr>
      <vt:lpstr>CONVERGÊNCIAS NA SALA DE AULA</vt:lpstr>
      <vt:lpstr>CONVERGÊNCIAS NA SALA DE AULA VIRTUAL</vt:lpstr>
      <vt:lpstr>CONVERGÊNCIAS CURRICULARES</vt:lpstr>
      <vt:lpstr>CONVERGÊNCIA DE MODALIDADES</vt:lpstr>
      <vt:lpstr>CONVERGÊNCIA DE MODALIDADES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BIMODALIDADE DE ENSINO E CONVERGÊNCIA EDUCACIONAL </dc:title>
  <dc:creator>Janes Fidélis Tomelin</dc:creator>
  <cp:lastModifiedBy>produsom</cp:lastModifiedBy>
  <cp:revision>26</cp:revision>
  <dcterms:created xsi:type="dcterms:W3CDTF">2017-09-12T14:06:22Z</dcterms:created>
  <dcterms:modified xsi:type="dcterms:W3CDTF">2017-09-18T22:15:42Z</dcterms:modified>
</cp:coreProperties>
</file>