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9" r:id="rId2"/>
    <p:sldId id="569" r:id="rId3"/>
    <p:sldId id="551" r:id="rId4"/>
    <p:sldId id="552" r:id="rId5"/>
    <p:sldId id="538" r:id="rId6"/>
    <p:sldId id="539" r:id="rId7"/>
    <p:sldId id="546" r:id="rId8"/>
    <p:sldId id="540" r:id="rId9"/>
    <p:sldId id="543" r:id="rId10"/>
    <p:sldId id="537" r:id="rId11"/>
    <p:sldId id="564" r:id="rId12"/>
    <p:sldId id="565" r:id="rId13"/>
    <p:sldId id="562" r:id="rId14"/>
    <p:sldId id="566" r:id="rId15"/>
    <p:sldId id="567" r:id="rId16"/>
    <p:sldId id="568" r:id="rId17"/>
    <p:sldId id="536" r:id="rId18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750B"/>
    <a:srgbClr val="F7A900"/>
    <a:srgbClr val="FFCC00"/>
    <a:srgbClr val="2D4E77"/>
    <a:srgbClr val="274467"/>
    <a:srgbClr val="173E49"/>
    <a:srgbClr val="1C4B58"/>
    <a:srgbClr val="BB4643"/>
    <a:srgbClr val="B54441"/>
    <a:srgbClr val="93B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203" autoAdjust="0"/>
  </p:normalViewPr>
  <p:slideViewPr>
    <p:cSldViewPr snapToGrid="0" snapToObjects="1">
      <p:cViewPr varScale="1">
        <p:scale>
          <a:sx n="81" d="100"/>
          <a:sy n="81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2064FDDA-4966-4873-A740-7B338ABDA315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7F3C5B21-878A-4ED1-B51B-06BAD395CA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31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CBAD07-37AD-4600-82FF-E65649B248AC}" type="datetimeFigureOut">
              <a:rPr lang="pt-BR"/>
              <a:pPr>
                <a:defRPr/>
              </a:pPr>
              <a:t>19/10/2016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pt-BR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BR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8DD612D-43E2-45D5-9032-49AC93A6F7E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873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  <a:p>
            <a:r>
              <a:rPr lang="pt-BR" baseline="0" dirty="0" smtClean="0"/>
              <a:t>1´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612D-43E2-45D5-9032-49AC93A6F7E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1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F8DA00-24A0-4CB3-BF1B-36083829310B}" type="slidenum">
              <a:rPr lang="pt-BR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79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1´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E1BB9C-CF30-4658-8006-71BEAED83F60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5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1´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E097FC-651C-4FB3-9E20-55C37477CA4B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1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1´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E8E2F9-07B1-4110-B862-C56B75A48D28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0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467AB2-28B7-4913-AB03-B54E8E142E31}" type="slidenum">
              <a:rPr lang="pt-BR" altLang="pt-BR" smtClean="0">
                <a:latin typeface="Calibri" panose="020F0502020204030204" pitchFamily="34" charset="0"/>
              </a:rPr>
              <a:pPr/>
              <a:t>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3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1´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E097FC-651C-4FB3-9E20-55C37477CA4B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baseline="0" dirty="0" smtClean="0"/>
          </a:p>
          <a:p>
            <a:pPr defTabSz="921532">
              <a:spcBef>
                <a:spcPct val="0"/>
              </a:spcBef>
              <a:defRPr/>
            </a:pPr>
            <a:r>
              <a:rPr lang="pt-BR" baseline="0" dirty="0" smtClean="0"/>
              <a:t>1´</a:t>
            </a: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defTabSz="4607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9D297A-D063-428A-B8AA-A33064F0DC95}" type="slidenum">
              <a:rPr lang="pt-BR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2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612D-43E2-45D5-9032-49AC93A6F7E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85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612D-43E2-45D5-9032-49AC93A6F7E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82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8388" r="175" b="369"/>
          <a:stretch/>
        </p:blipFill>
        <p:spPr bwMode="auto">
          <a:xfrm>
            <a:off x="0" y="1553029"/>
            <a:ext cx="9144000" cy="530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2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9"/>
          <a:stretch>
            <a:fillRect/>
          </a:stretch>
        </p:blipFill>
        <p:spPr bwMode="auto">
          <a:xfrm>
            <a:off x="0" y="35560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0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0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00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1123840"/>
            <a:ext cx="2210612" cy="4601183"/>
          </a:xfrm>
          <a:prstGeom prst="rect">
            <a:avLst/>
          </a:prstGeom>
        </p:spPr>
        <p:txBody>
          <a:bodyPr lIns="97954" tIns="48977" rIns="97954" bIns="4897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lIns="97954" tIns="48977" rIns="97954" bIns="4897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145" y="6356351"/>
            <a:ext cx="2057400" cy="365125"/>
          </a:xfrm>
          <a:prstGeom prst="rect">
            <a:avLst/>
          </a:prstGeom>
        </p:spPr>
        <p:txBody>
          <a:bodyPr lIns="97954" tIns="48977" rIns="97954" bIns="48977"/>
          <a:lstStyle>
            <a:lvl1pPr defTabSz="435406">
              <a:defRPr/>
            </a:lvl1pPr>
          </a:lstStyle>
          <a:p>
            <a:pPr>
              <a:defRPr/>
            </a:pPr>
            <a:fld id="{E65E7688-0B5F-4E45-AB64-CA468E65746A}" type="datetimeFigureOut">
              <a:rPr lang="en-US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1245" y="6356351"/>
            <a:ext cx="4433711" cy="365125"/>
          </a:xfrm>
          <a:prstGeom prst="rect">
            <a:avLst/>
          </a:prstGeom>
        </p:spPr>
        <p:txBody>
          <a:bodyPr lIns="97954" tIns="48977" rIns="97954" bIns="48977"/>
          <a:lstStyle>
            <a:lvl1pPr defTabSz="43540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1" y="6356351"/>
            <a:ext cx="1148644" cy="365125"/>
          </a:xfrm>
          <a:prstGeom prst="rect">
            <a:avLst/>
          </a:prstGeom>
        </p:spPr>
        <p:txBody>
          <a:bodyPr vert="horz" wrap="square" lIns="97954" tIns="48977" rIns="97954" bIns="48977" numCol="1" anchor="t" anchorCtr="0" compatLnSpc="1">
            <a:prstTxWarp prst="textNoShape">
              <a:avLst/>
            </a:prstTxWarp>
          </a:bodyPr>
          <a:lstStyle>
            <a:lvl1pPr defTabSz="434628">
              <a:defRPr/>
            </a:lvl1pPr>
          </a:lstStyle>
          <a:p>
            <a:pPr>
              <a:defRPr/>
            </a:pPr>
            <a:fld id="{01EBA114-0113-4355-A674-44E30B47D36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23115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8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CEA49-9F82-4C94-9F69-497463FD5004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232C25-3CDB-4171-A817-98348134C42F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9" r:id="rId5"/>
    <p:sldLayoutId id="2147483668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2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ciana@institutocrescer.org.br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pensador.uol.com.br/autor/jean_piag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ocrescer.org.br/cresceremre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://portaldoprofessor.mec.gov.br/storage/materiais/000001630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a022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8576"/>
            <a:ext cx="9143999" cy="381942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91174" y="1849386"/>
            <a:ext cx="8761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+mn-cs"/>
              </a:rPr>
              <a:t>De que capacitação de professores precisamos?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+mn-cs"/>
              </a:rPr>
              <a:t>PROGRAMA CRESCER EM REDE e SUA CLASSE, BRASIL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latin typeface="Signik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chemeClr val="bg1">
                  <a:lumMod val="50000"/>
                </a:schemeClr>
              </a:solidFill>
              <a:latin typeface="Signik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>
                  <a:lumMod val="50000"/>
                </a:schemeClr>
              </a:solidFill>
              <a:latin typeface="Signik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chemeClr val="bg1">
                  <a:lumMod val="50000"/>
                </a:schemeClr>
              </a:solidFill>
              <a:latin typeface="Signik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+mn-cs"/>
              </a:rPr>
              <a:t>Dra. Luciana Allan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Signik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chemeClr val="bg1">
                  <a:lumMod val="50000"/>
                </a:schemeClr>
              </a:solidFill>
              <a:latin typeface="Signik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+mn-cs"/>
              </a:rPr>
              <a:t>ABED, Setembro 2016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Signik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76" y="501943"/>
            <a:ext cx="1677219" cy="765838"/>
          </a:xfrm>
          <a:prstGeom prst="rect">
            <a:avLst/>
          </a:prstGeom>
        </p:spPr>
      </p:pic>
      <p:pic>
        <p:nvPicPr>
          <p:cNvPr id="5" name="Picture 1" descr="Logo-Sua-Classe-Bras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96356"/>
            <a:ext cx="1678893" cy="7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6993" y="1569389"/>
            <a:ext cx="36338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DIFERENCIAÇÃO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NA SALA DE AULA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PODER DAS EMOÇÃO NA SALA DE AULA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IDADE MÉDIA À LUZ DO MITOS E LENDAS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AMPLIANDO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HORIZONTES PARA UMA MELHOR QUALIDADE DE VIDA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FASCÍNIO DE APRENDER BASEADO NA NEUROCIÊNCIA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PREVENÇÃO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DO BULLYING NA ESCOLA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TRÊS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EIXOS PARA COMPREENDER A INCLUSÃO: A HISTÓRIA, O CURRÍCULO  E A FAMÍLIA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8972" r="9319"/>
          <a:stretch/>
        </p:blipFill>
        <p:spPr>
          <a:xfrm>
            <a:off x="4054170" y="0"/>
            <a:ext cx="5089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2057" y="1555052"/>
            <a:ext cx="5446656" cy="4854177"/>
            <a:chOff x="5135221" y="521296"/>
            <a:chExt cx="15049671" cy="12529392"/>
          </a:xfrm>
        </p:grpSpPr>
        <p:pic>
          <p:nvPicPr>
            <p:cNvPr id="3" name="Picture 10" descr="Macintosh HD:Users:Lui:Desktop:Captura de Tela 2016-05-27 às 20.23.50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221" y="521296"/>
              <a:ext cx="15049671" cy="12529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ounded Rectangle 1"/>
            <p:cNvSpPr/>
            <p:nvPr/>
          </p:nvSpPr>
          <p:spPr bwMode="auto">
            <a:xfrm>
              <a:off x="18024648" y="1673424"/>
              <a:ext cx="1728192" cy="864096"/>
            </a:xfrm>
            <a:prstGeom prst="round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solidFill>
                <a:schemeClr val="bg1">
                  <a:lumMod val="85000"/>
                  <a:lumOff val="15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venir" charset="0"/>
                <a:ea typeface="ＭＳ Ｐゴシック" charset="0"/>
                <a:cs typeface="Avenir" charset="0"/>
                <a:sym typeface="Aveni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70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Macintosh HD:Users:Lui:Desktop:Captura de Tela 2016-05-27 às 20.32.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88685"/>
            <a:ext cx="6502400" cy="654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auto">
          <a:xfrm flipV="1">
            <a:off x="9706" y="36765"/>
            <a:ext cx="6844052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605972" y="423734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Relatórios gerenciais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  <p:sp>
        <p:nvSpPr>
          <p:cNvPr id="15" name="Retângulo 11"/>
          <p:cNvSpPr>
            <a:spLocks noChangeArrowheads="1"/>
          </p:cNvSpPr>
          <p:nvPr/>
        </p:nvSpPr>
        <p:spPr bwMode="auto">
          <a:xfrm>
            <a:off x="156709" y="-28578"/>
            <a:ext cx="449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8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exão reta unidirecional 2"/>
          <p:cNvCxnSpPr/>
          <p:nvPr/>
        </p:nvCxnSpPr>
        <p:spPr>
          <a:xfrm>
            <a:off x="2133600" y="3710609"/>
            <a:ext cx="11794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"/>
          <p:cNvGrpSpPr/>
          <p:nvPr/>
        </p:nvGrpSpPr>
        <p:grpSpPr>
          <a:xfrm>
            <a:off x="9706" y="1868558"/>
            <a:ext cx="8987291" cy="4805008"/>
            <a:chOff x="8653458" y="2574840"/>
            <a:chExt cx="11597929" cy="10791807"/>
          </a:xfrm>
        </p:grpSpPr>
        <p:pic>
          <p:nvPicPr>
            <p:cNvPr id="19" name="7.-Vision-del-tutor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53458" y="2574840"/>
              <a:ext cx="11597929" cy="10791807"/>
            </a:xfrm>
            <a:prstGeom prst="rect">
              <a:avLst/>
            </a:prstGeom>
            <a:ln w="25400">
              <a:miter lim="400000"/>
            </a:ln>
            <a:effectLst>
              <a:outerShdw blurRad="254000" dist="1270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Captura de pantalla 2014-08-08 a la(s) 3.54.09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337771" y="3722426"/>
              <a:ext cx="8830016" cy="22955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5447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4 Rectángulo redondeado"/>
          <p:cNvSpPr/>
          <p:nvPr/>
        </p:nvSpPr>
        <p:spPr bwMode="auto">
          <a:xfrm rot="10800000" flipV="1">
            <a:off x="122183" y="1474736"/>
            <a:ext cx="1391307" cy="12743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15" name="4 Rectángulo redondeado"/>
          <p:cNvSpPr/>
          <p:nvPr/>
        </p:nvSpPr>
        <p:spPr bwMode="auto">
          <a:xfrm rot="10800000" flipV="1">
            <a:off x="3834260" y="1427441"/>
            <a:ext cx="1380192" cy="56902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pic>
        <p:nvPicPr>
          <p:cNvPr id="2" name="Imagem 1" descr="trilh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636" y="2055891"/>
            <a:ext cx="4495428" cy="3250699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 bwMode="auto">
          <a:xfrm rot="10800000" flipV="1">
            <a:off x="1647496" y="1447146"/>
            <a:ext cx="1852448" cy="56902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86909" y="1511511"/>
            <a:ext cx="874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Entra na plataforma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866500" y="1491806"/>
            <a:ext cx="1320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Faz o autodiagnóstico </a:t>
            </a:r>
          </a:p>
        </p:txBody>
      </p:sp>
      <p:sp>
        <p:nvSpPr>
          <p:cNvPr id="16" name="4 Rectángulo redondeado"/>
          <p:cNvSpPr/>
          <p:nvPr/>
        </p:nvSpPr>
        <p:spPr bwMode="auto">
          <a:xfrm rot="10800000" flipV="1">
            <a:off x="6218788" y="1691512"/>
            <a:ext cx="1380192" cy="56902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17" name="4 Rectángulo redondeado"/>
          <p:cNvSpPr/>
          <p:nvPr/>
        </p:nvSpPr>
        <p:spPr bwMode="auto">
          <a:xfrm rot="10800000" flipV="1">
            <a:off x="4761188" y="2842397"/>
            <a:ext cx="1458303" cy="56902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18" name="4 Rectángulo redondeado"/>
          <p:cNvSpPr/>
          <p:nvPr/>
        </p:nvSpPr>
        <p:spPr bwMode="auto">
          <a:xfrm rot="10800000" flipV="1">
            <a:off x="6873056" y="2802982"/>
            <a:ext cx="1971399" cy="56902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19" name="4 Rectángulo redondeado"/>
          <p:cNvSpPr/>
          <p:nvPr/>
        </p:nvSpPr>
        <p:spPr bwMode="auto">
          <a:xfrm rot="10800000" flipV="1">
            <a:off x="1946339" y="3047346"/>
            <a:ext cx="1380192" cy="56902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20" name="4 Rectángulo redondeado"/>
          <p:cNvSpPr/>
          <p:nvPr/>
        </p:nvSpPr>
        <p:spPr bwMode="auto">
          <a:xfrm rot="10800000" flipV="1">
            <a:off x="1206062" y="4277057"/>
            <a:ext cx="922281" cy="56902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21" name="4 Rectángulo redondeado"/>
          <p:cNvSpPr/>
          <p:nvPr/>
        </p:nvSpPr>
        <p:spPr bwMode="auto">
          <a:xfrm rot="10800000" flipV="1">
            <a:off x="3625360" y="5404292"/>
            <a:ext cx="1064882" cy="49003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22" name="4 Rectángulo redondeado"/>
          <p:cNvSpPr/>
          <p:nvPr/>
        </p:nvSpPr>
        <p:spPr bwMode="auto">
          <a:xfrm rot="10800000" flipV="1">
            <a:off x="5911360" y="5388526"/>
            <a:ext cx="1017585" cy="505803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58911" y="1763760"/>
            <a:ext cx="1320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Define os seus cursos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163207" y="2914644"/>
            <a:ext cx="1036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Atividades Presenciais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36828" y="2883112"/>
            <a:ext cx="875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Atividades Online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969570" y="3111711"/>
            <a:ext cx="132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Cria Materiais e </a:t>
            </a:r>
            <a:r>
              <a:rPr lang="pt-B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roteiros de 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aula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29711" y="4341423"/>
            <a:ext cx="87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Aplica com os alunos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657601" y="5437127"/>
            <a:ext cx="101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Avalia com os pares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943600" y="5539602"/>
            <a:ext cx="973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Remodela</a:t>
            </a:r>
          </a:p>
        </p:txBody>
      </p:sp>
      <p:sp>
        <p:nvSpPr>
          <p:cNvPr id="30" name="Elipse 29"/>
          <p:cNvSpPr/>
          <p:nvPr/>
        </p:nvSpPr>
        <p:spPr>
          <a:xfrm>
            <a:off x="8639504" y="857250"/>
            <a:ext cx="338959" cy="338959"/>
          </a:xfrm>
          <a:prstGeom prst="ellipse">
            <a:avLst/>
          </a:prstGeom>
          <a:solidFill>
            <a:srgbClr val="6FB35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Logo Sua Classe Brasil sem fu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893" y="1574573"/>
            <a:ext cx="835280" cy="348966"/>
          </a:xfrm>
          <a:prstGeom prst="rect">
            <a:avLst/>
          </a:prstGeom>
        </p:spPr>
      </p:pic>
      <p:pic>
        <p:nvPicPr>
          <p:cNvPr id="35" name="Imagem 34" descr="Logo Sua Classe Brasil sem fu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3345" y="2902819"/>
            <a:ext cx="835280" cy="348966"/>
          </a:xfrm>
          <a:prstGeom prst="rect">
            <a:avLst/>
          </a:prstGeom>
        </p:spPr>
      </p:pic>
      <p:sp>
        <p:nvSpPr>
          <p:cNvPr id="36" name="Elipse 35"/>
          <p:cNvSpPr/>
          <p:nvPr/>
        </p:nvSpPr>
        <p:spPr>
          <a:xfrm>
            <a:off x="7918232" y="857250"/>
            <a:ext cx="338959" cy="338959"/>
          </a:xfrm>
          <a:prstGeom prst="ellipse">
            <a:avLst/>
          </a:prstGeom>
          <a:solidFill>
            <a:srgbClr val="F1CA2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8276898" y="857250"/>
            <a:ext cx="338959" cy="338959"/>
          </a:xfrm>
          <a:prstGeom prst="ellipse">
            <a:avLst/>
          </a:prstGeom>
          <a:solidFill>
            <a:srgbClr val="2F42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2632842" y="2142132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4331576" y="2106660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5845067" y="2169722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6388977" y="3005294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3054570" y="3730509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2345122" y="4416308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3929557" y="4960219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6278619" y="4968102"/>
            <a:ext cx="315310" cy="315310"/>
          </a:xfrm>
          <a:prstGeom prst="ellipse">
            <a:avLst/>
          </a:prstGeom>
          <a:solidFill>
            <a:srgbClr val="6FB35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5 Triángulo isósceles"/>
          <p:cNvSpPr/>
          <p:nvPr/>
        </p:nvSpPr>
        <p:spPr bwMode="auto">
          <a:xfrm flipV="1">
            <a:off x="4318334" y="2001267"/>
            <a:ext cx="257156" cy="176718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47" name="5 Triángulo isósceles"/>
          <p:cNvSpPr/>
          <p:nvPr/>
        </p:nvSpPr>
        <p:spPr bwMode="auto">
          <a:xfrm rot="5400000" flipV="1">
            <a:off x="5939467" y="1980333"/>
            <a:ext cx="372944" cy="224015"/>
          </a:xfrm>
          <a:custGeom>
            <a:avLst/>
            <a:gdLst>
              <a:gd name="connsiteX0" fmla="*/ 0 w 342874"/>
              <a:gd name="connsiteY0" fmla="*/ 235624 h 235624"/>
              <a:gd name="connsiteX1" fmla="*/ 171437 w 342874"/>
              <a:gd name="connsiteY1" fmla="*/ 0 h 235624"/>
              <a:gd name="connsiteX2" fmla="*/ 342874 w 342874"/>
              <a:gd name="connsiteY2" fmla="*/ 235624 h 235624"/>
              <a:gd name="connsiteX3" fmla="*/ 0 w 342874"/>
              <a:gd name="connsiteY3" fmla="*/ 235624 h 235624"/>
              <a:gd name="connsiteX0" fmla="*/ 0 w 497258"/>
              <a:gd name="connsiteY0" fmla="*/ 298686 h 298686"/>
              <a:gd name="connsiteX1" fmla="*/ 497258 w 497258"/>
              <a:gd name="connsiteY1" fmla="*/ 0 h 298686"/>
              <a:gd name="connsiteX2" fmla="*/ 342874 w 497258"/>
              <a:gd name="connsiteY2" fmla="*/ 298686 h 298686"/>
              <a:gd name="connsiteX3" fmla="*/ 0 w 497258"/>
              <a:gd name="connsiteY3" fmla="*/ 298686 h 29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58" h="298686">
                <a:moveTo>
                  <a:pt x="0" y="298686"/>
                </a:moveTo>
                <a:lnTo>
                  <a:pt x="497258" y="0"/>
                </a:lnTo>
                <a:lnTo>
                  <a:pt x="342874" y="298686"/>
                </a:lnTo>
                <a:lnTo>
                  <a:pt x="0" y="298686"/>
                </a:lnTo>
                <a:close/>
              </a:path>
            </a:pathLst>
          </a:cu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48" name="5 Triángulo isósceles"/>
          <p:cNvSpPr/>
          <p:nvPr/>
        </p:nvSpPr>
        <p:spPr bwMode="auto">
          <a:xfrm rot="5400000" flipV="1">
            <a:off x="6612844" y="3001749"/>
            <a:ext cx="257156" cy="296216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49" name="5 Triángulo isósceles"/>
          <p:cNvSpPr/>
          <p:nvPr/>
        </p:nvSpPr>
        <p:spPr bwMode="auto">
          <a:xfrm rot="5400000" flipH="1">
            <a:off x="6198997" y="3005690"/>
            <a:ext cx="257156" cy="296216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50" name="5 Triángulo isósceles"/>
          <p:cNvSpPr/>
          <p:nvPr/>
        </p:nvSpPr>
        <p:spPr bwMode="auto">
          <a:xfrm flipV="1">
            <a:off x="3005855" y="3605408"/>
            <a:ext cx="257156" cy="176718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51" name="5 Triángulo isósceles"/>
          <p:cNvSpPr/>
          <p:nvPr/>
        </p:nvSpPr>
        <p:spPr bwMode="auto">
          <a:xfrm rot="5400000" flipH="1">
            <a:off x="2090418" y="4454453"/>
            <a:ext cx="257156" cy="244365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7" name="5 Triángulo isósceles"/>
          <p:cNvSpPr/>
          <p:nvPr/>
        </p:nvSpPr>
        <p:spPr bwMode="auto">
          <a:xfrm flipV="1">
            <a:off x="2588068" y="2005208"/>
            <a:ext cx="257156" cy="176718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52" name="5 Triángulo isósceles"/>
          <p:cNvSpPr/>
          <p:nvPr/>
        </p:nvSpPr>
        <p:spPr bwMode="auto">
          <a:xfrm>
            <a:off x="3971492" y="5264729"/>
            <a:ext cx="257156" cy="176718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sp>
        <p:nvSpPr>
          <p:cNvPr id="53" name="5 Triángulo isósceles"/>
          <p:cNvSpPr/>
          <p:nvPr/>
        </p:nvSpPr>
        <p:spPr bwMode="auto">
          <a:xfrm>
            <a:off x="6332379" y="5260787"/>
            <a:ext cx="257156" cy="176718"/>
          </a:xfrm>
          <a:prstGeom prst="triangle">
            <a:avLst/>
          </a:prstGeom>
          <a:solidFill>
            <a:schemeClr val="bg1"/>
          </a:solidFill>
          <a:ln w="50800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2100" kern="0">
              <a:solidFill>
                <a:srgbClr val="FFFFFF"/>
              </a:solidFill>
              <a:latin typeface="Arial"/>
              <a:sym typeface="Gill Sans" charset="0"/>
            </a:endParaRPr>
          </a:p>
        </p:txBody>
      </p:sp>
      <p:pic>
        <p:nvPicPr>
          <p:cNvPr id="55" name="Imagem 54" descr="0online21b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598" y="1815024"/>
            <a:ext cx="850760" cy="850760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238597" y="1553414"/>
            <a:ext cx="1103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100" b="1" dirty="0" smtClean="0">
                <a:solidFill>
                  <a:schemeClr val="bg1">
                    <a:lumMod val="95000"/>
                  </a:schemeClr>
                </a:solidFill>
              </a:rPr>
              <a:t>PROFESSOR</a:t>
            </a:r>
            <a:endParaRPr lang="pt-BR" sz="1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82207" y="442686"/>
            <a:ext cx="470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bg1"/>
                </a:solidFill>
              </a:rPr>
              <a:t>Trilha de desenvolvimento</a:t>
            </a:r>
          </a:p>
        </p:txBody>
      </p:sp>
      <p:pic>
        <p:nvPicPr>
          <p:cNvPr id="58" name="Imagem 57" descr="0computer140b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6736" y="2723834"/>
            <a:ext cx="803244" cy="803244"/>
          </a:xfrm>
          <a:prstGeom prst="rect">
            <a:avLst/>
          </a:prstGeom>
        </p:spPr>
      </p:pic>
      <p:pic>
        <p:nvPicPr>
          <p:cNvPr id="59" name="Imagem 58" descr="network46_B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6689" y="3994098"/>
            <a:ext cx="1048408" cy="1048408"/>
          </a:xfrm>
          <a:prstGeom prst="rect">
            <a:avLst/>
          </a:prstGeom>
        </p:spPr>
      </p:pic>
      <p:pic>
        <p:nvPicPr>
          <p:cNvPr id="61" name="Imagem 60" descr="meus1_01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2332" y="1366518"/>
            <a:ext cx="587267" cy="644895"/>
          </a:xfrm>
          <a:prstGeom prst="rect">
            <a:avLst/>
          </a:prstGeom>
        </p:spPr>
      </p:pic>
      <p:pic>
        <p:nvPicPr>
          <p:cNvPr id="64" name="Imagem 63" descr="meus1_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2359" y="4533200"/>
            <a:ext cx="655187" cy="853834"/>
          </a:xfrm>
          <a:prstGeom prst="rect">
            <a:avLst/>
          </a:prstGeom>
        </p:spPr>
      </p:pic>
      <p:pic>
        <p:nvPicPr>
          <p:cNvPr id="65" name="Imagem 64" descr="meus1_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61489"/>
            <a:ext cx="1206495" cy="1017155"/>
          </a:xfrm>
          <a:prstGeom prst="rect">
            <a:avLst/>
          </a:prstGeom>
        </p:spPr>
      </p:pic>
      <p:pic>
        <p:nvPicPr>
          <p:cNvPr id="78" name="Imagem 77" descr="0computer214b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9870" y="3509113"/>
            <a:ext cx="895380" cy="895380"/>
          </a:xfrm>
          <a:prstGeom prst="rect">
            <a:avLst/>
          </a:prstGeom>
        </p:spPr>
      </p:pic>
      <p:pic>
        <p:nvPicPr>
          <p:cNvPr id="79" name="Imagem 78" descr="0verification5b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35330" y="1566697"/>
            <a:ext cx="790022" cy="790022"/>
          </a:xfrm>
          <a:prstGeom prst="rect">
            <a:avLst/>
          </a:prstGeom>
        </p:spPr>
      </p:pic>
      <p:pic>
        <p:nvPicPr>
          <p:cNvPr id="62" name="Picture 2" descr="Resultado de imagem para icone localizaçã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7" y="2920345"/>
            <a:ext cx="334296" cy="3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618067" y="1486919"/>
            <a:ext cx="2346678" cy="5060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Capacitação de Professores</a:t>
            </a: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 smtClean="0"/>
              <a:t>Certificação: </a:t>
            </a:r>
            <a:r>
              <a:rPr lang="pt-BR" dirty="0"/>
              <a:t>320 horas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 smtClean="0"/>
              <a:t>Tempo </a:t>
            </a:r>
            <a:r>
              <a:rPr lang="pt-BR" dirty="0"/>
              <a:t>de </a:t>
            </a:r>
            <a:r>
              <a:rPr lang="pt-BR" dirty="0" smtClean="0"/>
              <a:t>duração: </a:t>
            </a:r>
            <a:endParaRPr lang="pt-BR" dirty="0"/>
          </a:p>
          <a:p>
            <a:pPr algn="ctr">
              <a:defRPr/>
            </a:pPr>
            <a:r>
              <a:rPr lang="pt-BR" dirty="0"/>
              <a:t>1 </a:t>
            </a:r>
            <a:r>
              <a:rPr lang="pt-BR" dirty="0" smtClean="0"/>
              <a:t>ano</a:t>
            </a:r>
            <a:endParaRPr lang="pt-BR" dirty="0"/>
          </a:p>
        </p:txBody>
      </p:sp>
      <p:sp>
        <p:nvSpPr>
          <p:cNvPr id="4" name="Rectângulo 3"/>
          <p:cNvSpPr/>
          <p:nvPr/>
        </p:nvSpPr>
        <p:spPr>
          <a:xfrm>
            <a:off x="3067755" y="1984824"/>
            <a:ext cx="5655733" cy="372533"/>
          </a:xfrm>
          <a:prstGeom prst="rect">
            <a:avLst/>
          </a:prstGeom>
          <a:solidFill>
            <a:srgbClr val="FA8C1E"/>
          </a:solidFill>
          <a:ln>
            <a:solidFill>
              <a:srgbClr val="FA8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 cursos </a:t>
            </a:r>
            <a:r>
              <a:rPr lang="pt-BR" dirty="0" smtClean="0"/>
              <a:t>obrigatórios do </a:t>
            </a:r>
            <a:r>
              <a:rPr lang="pt-BR" dirty="0"/>
              <a:t>Programa </a:t>
            </a:r>
            <a:r>
              <a:rPr lang="pt-BR" dirty="0" smtClean="0"/>
              <a:t>Crescer </a:t>
            </a:r>
            <a:r>
              <a:rPr lang="pt-BR" dirty="0"/>
              <a:t>en Red</a:t>
            </a:r>
          </a:p>
        </p:txBody>
      </p:sp>
      <p:sp>
        <p:nvSpPr>
          <p:cNvPr id="5" name="Rectângulo 4"/>
          <p:cNvSpPr/>
          <p:nvPr/>
        </p:nvSpPr>
        <p:spPr>
          <a:xfrm>
            <a:off x="3067756" y="2501368"/>
            <a:ext cx="2460978" cy="642056"/>
          </a:xfrm>
          <a:prstGeom prst="rect">
            <a:avLst/>
          </a:prstGeom>
          <a:solidFill>
            <a:srgbClr val="FA8C1E"/>
          </a:solidFill>
          <a:ln>
            <a:solidFill>
              <a:srgbClr val="FA8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 curso </a:t>
            </a:r>
            <a:r>
              <a:rPr lang="pt-BR" dirty="0" smtClean="0"/>
              <a:t>online</a:t>
            </a:r>
            <a:endParaRPr lang="pt-BR" dirty="0"/>
          </a:p>
          <a:p>
            <a:pPr algn="ctr">
              <a:defRPr/>
            </a:pPr>
            <a:r>
              <a:rPr lang="pt-BR" i="1" dirty="0" smtClean="0"/>
              <a:t>Educação </a:t>
            </a:r>
            <a:r>
              <a:rPr lang="pt-BR" i="1" dirty="0"/>
              <a:t>3.0</a:t>
            </a:r>
          </a:p>
        </p:txBody>
      </p:sp>
      <p:sp>
        <p:nvSpPr>
          <p:cNvPr id="8" name="Rectângulo 7"/>
          <p:cNvSpPr/>
          <p:nvPr/>
        </p:nvSpPr>
        <p:spPr>
          <a:xfrm>
            <a:off x="5631743" y="2501368"/>
            <a:ext cx="3091746" cy="1805139"/>
          </a:xfrm>
          <a:prstGeom prst="rect">
            <a:avLst/>
          </a:prstGeom>
          <a:solidFill>
            <a:srgbClr val="FA8C1E"/>
          </a:solidFill>
          <a:ln>
            <a:solidFill>
              <a:srgbClr val="FA8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 cursos </a:t>
            </a:r>
            <a:r>
              <a:rPr lang="pt-BR" dirty="0" smtClean="0"/>
              <a:t>semi-presenciais</a:t>
            </a:r>
            <a:endParaRPr lang="pt-BR" dirty="0"/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err="1" smtClean="0"/>
              <a:t>Trabalhando</a:t>
            </a:r>
            <a:r>
              <a:rPr lang="es-ES" sz="1244" i="1" dirty="0" smtClean="0"/>
              <a:t> </a:t>
            </a:r>
            <a:r>
              <a:rPr lang="es-ES" sz="1244" i="1" dirty="0" err="1" smtClean="0"/>
              <a:t>com</a:t>
            </a:r>
            <a:r>
              <a:rPr lang="es-ES" sz="1244" i="1" dirty="0" smtClean="0"/>
              <a:t> </a:t>
            </a:r>
            <a:r>
              <a:rPr lang="es-ES" sz="1244" i="1" dirty="0" err="1" smtClean="0"/>
              <a:t>projetos</a:t>
            </a:r>
            <a:r>
              <a:rPr lang="es-ES" sz="1244" i="1" dirty="0" smtClean="0"/>
              <a:t> </a:t>
            </a:r>
            <a:r>
              <a:rPr lang="es-ES" sz="1244" i="1" dirty="0" err="1" smtClean="0"/>
              <a:t>com</a:t>
            </a:r>
            <a:r>
              <a:rPr lang="es-ES" sz="1244" i="1" dirty="0" smtClean="0"/>
              <a:t> os </a:t>
            </a:r>
            <a:r>
              <a:rPr lang="es-ES" sz="1244" i="1" dirty="0" err="1" smtClean="0"/>
              <a:t>alunos</a:t>
            </a:r>
            <a:endParaRPr lang="es-ES" sz="1244" i="1" dirty="0"/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err="1" smtClean="0"/>
              <a:t>Gestão</a:t>
            </a:r>
            <a:r>
              <a:rPr lang="es-ES" sz="1244" i="1" dirty="0" smtClean="0"/>
              <a:t> da </a:t>
            </a:r>
            <a:r>
              <a:rPr lang="es-ES" sz="1244" i="1" dirty="0" err="1" smtClean="0"/>
              <a:t>aprendizagem</a:t>
            </a:r>
            <a:r>
              <a:rPr lang="es-ES" sz="1244" i="1" dirty="0" smtClean="0"/>
              <a:t> e protagonismo dos </a:t>
            </a:r>
            <a:r>
              <a:rPr lang="es-ES" sz="1244" i="1" dirty="0" err="1" smtClean="0"/>
              <a:t>alunos</a:t>
            </a:r>
            <a:endParaRPr lang="es-ES" sz="1244" i="1" dirty="0"/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err="1" smtClean="0"/>
              <a:t>Gamificação</a:t>
            </a:r>
            <a:r>
              <a:rPr lang="es-ES" sz="1244" i="1" dirty="0" smtClean="0"/>
              <a:t> e uso de </a:t>
            </a:r>
            <a:r>
              <a:rPr lang="es-ES" sz="1244" i="1" dirty="0" err="1" smtClean="0"/>
              <a:t>jogos</a:t>
            </a:r>
            <a:r>
              <a:rPr lang="es-ES" sz="1244" i="1" dirty="0" smtClean="0"/>
              <a:t> </a:t>
            </a:r>
            <a:r>
              <a:rPr lang="es-ES" sz="1244" i="1" dirty="0" err="1" smtClean="0"/>
              <a:t>digitais</a:t>
            </a:r>
            <a:r>
              <a:rPr lang="es-ES" sz="1244" i="1" dirty="0" smtClean="0"/>
              <a:t> na </a:t>
            </a:r>
            <a:r>
              <a:rPr lang="es-ES" sz="1244" i="1" dirty="0" err="1" smtClean="0"/>
              <a:t>Educação</a:t>
            </a:r>
            <a:endParaRPr lang="es-ES" sz="1244" i="1" dirty="0"/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smtClean="0"/>
              <a:t>O uso de dispositivos </a:t>
            </a:r>
            <a:r>
              <a:rPr lang="es-ES" sz="1244" i="1" dirty="0" err="1" smtClean="0"/>
              <a:t>móveis</a:t>
            </a:r>
            <a:r>
              <a:rPr lang="es-ES" sz="1244" i="1" dirty="0" smtClean="0"/>
              <a:t> como suporte à </a:t>
            </a:r>
            <a:r>
              <a:rPr lang="es-ES" sz="1244" i="1" dirty="0" err="1" smtClean="0"/>
              <a:t>Educamunicação</a:t>
            </a:r>
            <a:endParaRPr lang="pt-BR" dirty="0"/>
          </a:p>
        </p:txBody>
      </p:sp>
      <p:sp>
        <p:nvSpPr>
          <p:cNvPr id="9" name="Rectângulo 8"/>
          <p:cNvSpPr/>
          <p:nvPr/>
        </p:nvSpPr>
        <p:spPr>
          <a:xfrm>
            <a:off x="3067756" y="4492586"/>
            <a:ext cx="5655733" cy="7436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 cursos </a:t>
            </a:r>
            <a:r>
              <a:rPr lang="pt-BR" dirty="0" smtClean="0"/>
              <a:t>online elegidos </a:t>
            </a:r>
            <a:r>
              <a:rPr lang="pt-BR" dirty="0"/>
              <a:t>por cada </a:t>
            </a:r>
            <a:r>
              <a:rPr lang="pt-BR" dirty="0" smtClean="0"/>
              <a:t>um dos professores dentre os disponíveis na </a:t>
            </a:r>
            <a:r>
              <a:rPr lang="pt-BR" dirty="0"/>
              <a:t>plataforma </a:t>
            </a:r>
            <a:r>
              <a:rPr lang="pt-BR" dirty="0" smtClean="0"/>
              <a:t>Sua Classe, Brasil</a:t>
            </a:r>
            <a:endParaRPr lang="pt-BR" dirty="0"/>
          </a:p>
        </p:txBody>
      </p:sp>
      <p:sp>
        <p:nvSpPr>
          <p:cNvPr id="10" name="Rectângulo 9"/>
          <p:cNvSpPr/>
          <p:nvPr/>
        </p:nvSpPr>
        <p:spPr>
          <a:xfrm>
            <a:off x="3067756" y="5357597"/>
            <a:ext cx="5655733" cy="11901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Participação em comunidades virtuais de aprendizagem</a:t>
            </a:r>
            <a:endParaRPr lang="pt-BR" dirty="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V="1">
            <a:off x="0" y="-1"/>
            <a:ext cx="5515897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569913" y="294628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Estratégia - Professores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  <p:sp>
        <p:nvSpPr>
          <p:cNvPr id="13" name="Retângulo 11"/>
          <p:cNvSpPr>
            <a:spLocks noChangeArrowheads="1"/>
          </p:cNvSpPr>
          <p:nvPr/>
        </p:nvSpPr>
        <p:spPr bwMode="auto">
          <a:xfrm>
            <a:off x="60325" y="-107029"/>
            <a:ext cx="449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6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ângulo 3"/>
          <p:cNvSpPr/>
          <p:nvPr/>
        </p:nvSpPr>
        <p:spPr>
          <a:xfrm>
            <a:off x="3067756" y="1497694"/>
            <a:ext cx="5655733" cy="37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Diagnóstico do Perfil Docente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8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618067" y="1486919"/>
            <a:ext cx="2346678" cy="5060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Capacitação de Lideranças Educativas</a:t>
            </a: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 smtClean="0"/>
              <a:t>Certificação: </a:t>
            </a:r>
            <a:r>
              <a:rPr lang="pt-BR" dirty="0"/>
              <a:t>320 horas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 smtClean="0"/>
              <a:t>Tempo </a:t>
            </a:r>
            <a:r>
              <a:rPr lang="pt-BR" dirty="0"/>
              <a:t>de </a:t>
            </a:r>
            <a:r>
              <a:rPr lang="pt-BR" dirty="0" smtClean="0"/>
              <a:t>duração: </a:t>
            </a:r>
            <a:endParaRPr lang="pt-BR" dirty="0"/>
          </a:p>
          <a:p>
            <a:pPr algn="ctr">
              <a:defRPr/>
            </a:pPr>
            <a:r>
              <a:rPr lang="pt-BR" dirty="0"/>
              <a:t>1 </a:t>
            </a:r>
            <a:r>
              <a:rPr lang="pt-BR" dirty="0" smtClean="0"/>
              <a:t>ano</a:t>
            </a:r>
            <a:endParaRPr lang="pt-BR" dirty="0"/>
          </a:p>
        </p:txBody>
      </p:sp>
      <p:sp>
        <p:nvSpPr>
          <p:cNvPr id="4" name="Rectângulo 3"/>
          <p:cNvSpPr/>
          <p:nvPr/>
        </p:nvSpPr>
        <p:spPr>
          <a:xfrm>
            <a:off x="3067755" y="1984824"/>
            <a:ext cx="5655733" cy="372533"/>
          </a:xfrm>
          <a:prstGeom prst="rect">
            <a:avLst/>
          </a:prstGeom>
          <a:solidFill>
            <a:srgbClr val="FA8C1E"/>
          </a:solidFill>
          <a:ln>
            <a:solidFill>
              <a:srgbClr val="FA8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 cursos </a:t>
            </a:r>
            <a:r>
              <a:rPr lang="pt-BR" dirty="0" smtClean="0"/>
              <a:t>obrigatórios do </a:t>
            </a:r>
            <a:r>
              <a:rPr lang="pt-BR" dirty="0"/>
              <a:t>Programa </a:t>
            </a:r>
            <a:r>
              <a:rPr lang="pt-BR" dirty="0" smtClean="0"/>
              <a:t>Crescer </a:t>
            </a:r>
            <a:r>
              <a:rPr lang="pt-BR" dirty="0"/>
              <a:t>en Red</a:t>
            </a:r>
          </a:p>
        </p:txBody>
      </p:sp>
      <p:sp>
        <p:nvSpPr>
          <p:cNvPr id="5" name="Rectângulo 4"/>
          <p:cNvSpPr/>
          <p:nvPr/>
        </p:nvSpPr>
        <p:spPr>
          <a:xfrm>
            <a:off x="3067756" y="2501368"/>
            <a:ext cx="2460978" cy="642056"/>
          </a:xfrm>
          <a:prstGeom prst="rect">
            <a:avLst/>
          </a:prstGeom>
          <a:solidFill>
            <a:srgbClr val="FA8C1E"/>
          </a:solidFill>
          <a:ln>
            <a:solidFill>
              <a:srgbClr val="FA8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 curso </a:t>
            </a:r>
            <a:r>
              <a:rPr lang="pt-BR" dirty="0" smtClean="0"/>
              <a:t>online</a:t>
            </a:r>
            <a:endParaRPr lang="pt-BR" dirty="0"/>
          </a:p>
          <a:p>
            <a:pPr algn="ctr">
              <a:defRPr/>
            </a:pPr>
            <a:r>
              <a:rPr lang="pt-BR" i="1" dirty="0" smtClean="0"/>
              <a:t>Educação </a:t>
            </a:r>
            <a:r>
              <a:rPr lang="pt-BR" i="1" dirty="0"/>
              <a:t>3.0</a:t>
            </a:r>
          </a:p>
        </p:txBody>
      </p:sp>
      <p:sp>
        <p:nvSpPr>
          <p:cNvPr id="8" name="Rectângulo 7"/>
          <p:cNvSpPr/>
          <p:nvPr/>
        </p:nvSpPr>
        <p:spPr>
          <a:xfrm>
            <a:off x="5631743" y="2501368"/>
            <a:ext cx="3091746" cy="1805139"/>
          </a:xfrm>
          <a:prstGeom prst="rect">
            <a:avLst/>
          </a:prstGeom>
          <a:solidFill>
            <a:srgbClr val="FA8C1E"/>
          </a:solidFill>
          <a:ln>
            <a:solidFill>
              <a:srgbClr val="FA8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 cursos </a:t>
            </a:r>
            <a:r>
              <a:rPr lang="pt-BR" dirty="0" smtClean="0"/>
              <a:t>semi-presenciais</a:t>
            </a:r>
            <a:endParaRPr lang="pt-BR" dirty="0"/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err="1" smtClean="0"/>
              <a:t>Planejamento</a:t>
            </a:r>
            <a:r>
              <a:rPr lang="es-ES" sz="1244" i="1" dirty="0" smtClean="0"/>
              <a:t> </a:t>
            </a:r>
            <a:r>
              <a:rPr lang="es-ES" sz="1244" i="1" dirty="0" err="1" smtClean="0"/>
              <a:t>estratpegico</a:t>
            </a:r>
            <a:endParaRPr lang="es-ES" sz="1244" i="1" dirty="0" smtClean="0"/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err="1" smtClean="0"/>
              <a:t>Observação</a:t>
            </a:r>
            <a:r>
              <a:rPr lang="es-ES" sz="1244" i="1" dirty="0" smtClean="0"/>
              <a:t> da </a:t>
            </a:r>
            <a:r>
              <a:rPr lang="es-ES" sz="1244" i="1" dirty="0" err="1" smtClean="0"/>
              <a:t>prática</a:t>
            </a:r>
            <a:r>
              <a:rPr lang="es-ES" sz="1244" i="1" dirty="0" smtClean="0"/>
              <a:t> docente</a:t>
            </a:r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smtClean="0"/>
              <a:t>Marketing Digital</a:t>
            </a:r>
          </a:p>
          <a:p>
            <a:pPr marL="254003" indent="-254003" defTabSz="434346">
              <a:buFont typeface="Arial" panose="020B0604020202020204" pitchFamily="34" charset="0"/>
              <a:buChar char="•"/>
              <a:defRPr/>
            </a:pPr>
            <a:r>
              <a:rPr lang="es-ES" sz="1244" i="1" dirty="0" smtClean="0"/>
              <a:t>Clima escolar</a:t>
            </a:r>
            <a:endParaRPr lang="pt-BR" dirty="0"/>
          </a:p>
        </p:txBody>
      </p:sp>
      <p:sp>
        <p:nvSpPr>
          <p:cNvPr id="9" name="Rectângulo 8"/>
          <p:cNvSpPr/>
          <p:nvPr/>
        </p:nvSpPr>
        <p:spPr>
          <a:xfrm>
            <a:off x="3067756" y="4492586"/>
            <a:ext cx="5655733" cy="7436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 cursos </a:t>
            </a:r>
            <a:r>
              <a:rPr lang="pt-BR" dirty="0" smtClean="0"/>
              <a:t>online elegidos </a:t>
            </a:r>
            <a:r>
              <a:rPr lang="pt-BR" dirty="0"/>
              <a:t>por cada </a:t>
            </a:r>
            <a:r>
              <a:rPr lang="pt-BR" dirty="0" smtClean="0"/>
              <a:t>um dos líderes dentre os disponíveis na </a:t>
            </a:r>
            <a:r>
              <a:rPr lang="pt-BR" dirty="0"/>
              <a:t>plataforma </a:t>
            </a:r>
            <a:r>
              <a:rPr lang="pt-BR" dirty="0" smtClean="0"/>
              <a:t>Sua Classe, Brasil</a:t>
            </a:r>
            <a:endParaRPr lang="pt-BR" dirty="0"/>
          </a:p>
        </p:txBody>
      </p:sp>
      <p:sp>
        <p:nvSpPr>
          <p:cNvPr id="10" name="Rectângulo 9"/>
          <p:cNvSpPr/>
          <p:nvPr/>
        </p:nvSpPr>
        <p:spPr>
          <a:xfrm>
            <a:off x="3067756" y="5357597"/>
            <a:ext cx="5655733" cy="11901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Participação em comunidades virtuais de aprendizagem</a:t>
            </a:r>
            <a:endParaRPr lang="pt-BR" dirty="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V="1">
            <a:off x="0" y="-2"/>
            <a:ext cx="5631743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569913" y="294628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Estratégia – Líderes Educacionais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  <p:sp>
        <p:nvSpPr>
          <p:cNvPr id="13" name="Retângulo 11"/>
          <p:cNvSpPr>
            <a:spLocks noChangeArrowheads="1"/>
          </p:cNvSpPr>
          <p:nvPr/>
        </p:nvSpPr>
        <p:spPr bwMode="auto">
          <a:xfrm>
            <a:off x="60325" y="-107029"/>
            <a:ext cx="449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6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ângulo 3"/>
          <p:cNvSpPr/>
          <p:nvPr/>
        </p:nvSpPr>
        <p:spPr>
          <a:xfrm>
            <a:off x="3067756" y="1497694"/>
            <a:ext cx="5655733" cy="37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Diagnóstico do Perfil dos Lideres Educativos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110" y="2646693"/>
            <a:ext cx="1880007" cy="115212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17" y="1629657"/>
            <a:ext cx="9144000" cy="2455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467" y="1761420"/>
            <a:ext cx="62049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“A melhoria da qualidade da Educação de </a:t>
            </a:r>
            <a:r>
              <a:rPr lang="pt-BR" sz="1600" smtClean="0">
                <a:solidFill>
                  <a:schemeClr val="bg1"/>
                </a:solidFill>
              </a:rPr>
              <a:t>nosso país </a:t>
            </a:r>
            <a:r>
              <a:rPr lang="pt-BR" sz="1600" dirty="0" smtClean="0">
                <a:solidFill>
                  <a:schemeClr val="bg1"/>
                </a:solidFill>
              </a:rPr>
              <a:t>é questão urgente e somente com um </a:t>
            </a:r>
            <a:r>
              <a:rPr lang="pt-BR" b="1" u="sng" dirty="0" smtClean="0">
                <a:solidFill>
                  <a:schemeClr val="bg1"/>
                </a:solidFill>
              </a:rPr>
              <a:t>novo olhar, muita criatividade, coragem e disposição</a:t>
            </a:r>
            <a:r>
              <a:rPr lang="pt-BR" sz="1600" dirty="0" smtClean="0">
                <a:solidFill>
                  <a:schemeClr val="bg1"/>
                </a:solidFill>
              </a:rPr>
              <a:t> iremos reverter os resultados educacionais, sendo capazes de desempenhar o papel que cabe a cada um de nós que atua na área de educação: </a:t>
            </a:r>
            <a:r>
              <a:rPr lang="pt-BR" b="1" i="1" dirty="0" smtClean="0">
                <a:solidFill>
                  <a:schemeClr val="bg1"/>
                </a:solidFill>
              </a:rPr>
              <a:t>colaborar para que crianças e jovens sejam capazes de ter e perseguir seus sonhos!“  </a:t>
            </a:r>
            <a:endParaRPr lang="pt-BR" sz="1600" b="1" i="1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i="1" dirty="0">
              <a:solidFill>
                <a:schemeClr val="bg1"/>
              </a:solidFill>
              <a:hlinkClick r:id="rId4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586" y="2734065"/>
            <a:ext cx="2039453" cy="3059179"/>
          </a:xfrm>
          <a:prstGeom prst="rect">
            <a:avLst/>
          </a:prstGeom>
        </p:spPr>
      </p:pic>
      <p:sp>
        <p:nvSpPr>
          <p:cNvPr id="13" name="Rectangle 4"/>
          <p:cNvSpPr/>
          <p:nvPr/>
        </p:nvSpPr>
        <p:spPr>
          <a:xfrm>
            <a:off x="470353" y="4081709"/>
            <a:ext cx="645653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Contato</a:t>
            </a:r>
          </a:p>
          <a:p>
            <a:pPr>
              <a:lnSpc>
                <a:spcPct val="120000"/>
              </a:lnSpc>
            </a:pPr>
            <a:endParaRPr lang="pt-BR" sz="1400" dirty="0" smtClean="0">
              <a:solidFill>
                <a:schemeClr val="bg1">
                  <a:lumMod val="50000"/>
                </a:schemeClr>
              </a:solidFill>
              <a:latin typeface="Signika"/>
              <a:cs typeface="Signika"/>
            </a:endParaRPr>
          </a:p>
          <a:p>
            <a:pPr>
              <a:lnSpc>
                <a:spcPct val="120000"/>
              </a:lnSpc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Dra. Luciana Allan</a:t>
            </a:r>
          </a:p>
          <a:p>
            <a:pPr>
              <a:lnSpc>
                <a:spcPct val="120000"/>
              </a:lnSpc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E-mail: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  <a:hlinkClick r:id="rId6"/>
              </a:rPr>
              <a:t>luciana@institutocrescer.org.br</a:t>
            </a:r>
            <a:endParaRPr lang="pt-BR" sz="1400" dirty="0" smtClean="0">
              <a:solidFill>
                <a:schemeClr val="bg1">
                  <a:lumMod val="50000"/>
                </a:schemeClr>
              </a:solidFill>
              <a:latin typeface="Signika"/>
              <a:cs typeface="Signika"/>
            </a:endParaRPr>
          </a:p>
          <a:p>
            <a:pPr>
              <a:lnSpc>
                <a:spcPct val="120000"/>
              </a:lnSpc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Facebook: Luciana Allan</a:t>
            </a:r>
          </a:p>
          <a:p>
            <a:pPr>
              <a:lnSpc>
                <a:spcPct val="120000"/>
              </a:lnSpc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Blog Exame: Crescer em Rede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72" y="3570046"/>
            <a:ext cx="2043314" cy="313927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3" y="237790"/>
            <a:ext cx="1747824" cy="7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8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5620" y="4773519"/>
            <a:ext cx="12192000" cy="1628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99" y="179204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s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24" y="2457211"/>
            <a:ext cx="1181100" cy="542925"/>
          </a:xfrm>
          <a:prstGeom prst="rect">
            <a:avLst/>
          </a:prstGeom>
          <a:solidFill>
            <a:srgbClr val="71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790586"/>
            <a:ext cx="533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630" name="Group 4"/>
          <p:cNvGrpSpPr>
            <a:grpSpLocks noChangeAspect="1"/>
          </p:cNvGrpSpPr>
          <p:nvPr/>
        </p:nvGrpSpPr>
        <p:grpSpPr bwMode="auto">
          <a:xfrm>
            <a:off x="6331449" y="1649173"/>
            <a:ext cx="363537" cy="592138"/>
            <a:chOff x="3600" y="1662"/>
            <a:chExt cx="288" cy="469"/>
          </a:xfrm>
        </p:grpSpPr>
        <p:sp>
          <p:nvSpPr>
            <p:cNvPr id="2666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00" y="1662"/>
              <a:ext cx="28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6"/>
            <p:cNvSpPr>
              <a:spLocks/>
            </p:cNvSpPr>
            <p:nvPr/>
          </p:nvSpPr>
          <p:spPr bwMode="auto">
            <a:xfrm>
              <a:off x="3602" y="1670"/>
              <a:ext cx="221" cy="454"/>
            </a:xfrm>
            <a:custGeom>
              <a:avLst/>
              <a:gdLst>
                <a:gd name="T0" fmla="*/ 0 w 1102"/>
                <a:gd name="T1" fmla="*/ 0 h 2271"/>
                <a:gd name="T2" fmla="*/ 0 w 1102"/>
                <a:gd name="T3" fmla="*/ 0 h 2271"/>
                <a:gd name="T4" fmla="*/ 0 w 1102"/>
                <a:gd name="T5" fmla="*/ 0 h 2271"/>
                <a:gd name="T6" fmla="*/ 0 w 1102"/>
                <a:gd name="T7" fmla="*/ 0 h 2271"/>
                <a:gd name="T8" fmla="*/ 0 w 1102"/>
                <a:gd name="T9" fmla="*/ 0 h 2271"/>
                <a:gd name="T10" fmla="*/ 0 w 1102"/>
                <a:gd name="T11" fmla="*/ 0 h 2271"/>
                <a:gd name="T12" fmla="*/ 0 w 1102"/>
                <a:gd name="T13" fmla="*/ 0 h 2271"/>
                <a:gd name="T14" fmla="*/ 0 w 1102"/>
                <a:gd name="T15" fmla="*/ 0 h 2271"/>
                <a:gd name="T16" fmla="*/ 0 w 1102"/>
                <a:gd name="T17" fmla="*/ 0 h 2271"/>
                <a:gd name="T18" fmla="*/ 0 w 1102"/>
                <a:gd name="T19" fmla="*/ 0 h 2271"/>
                <a:gd name="T20" fmla="*/ 0 w 1102"/>
                <a:gd name="T21" fmla="*/ 0 h 2271"/>
                <a:gd name="T22" fmla="*/ 0 w 1102"/>
                <a:gd name="T23" fmla="*/ 0 h 2271"/>
                <a:gd name="T24" fmla="*/ 0 w 1102"/>
                <a:gd name="T25" fmla="*/ 0 h 2271"/>
                <a:gd name="T26" fmla="*/ 0 w 1102"/>
                <a:gd name="T27" fmla="*/ 0 h 2271"/>
                <a:gd name="T28" fmla="*/ 0 w 1102"/>
                <a:gd name="T29" fmla="*/ 0 h 2271"/>
                <a:gd name="T30" fmla="*/ 0 w 1102"/>
                <a:gd name="T31" fmla="*/ 0 h 2271"/>
                <a:gd name="T32" fmla="*/ 0 w 1102"/>
                <a:gd name="T33" fmla="*/ 0 h 2271"/>
                <a:gd name="T34" fmla="*/ 0 w 1102"/>
                <a:gd name="T35" fmla="*/ 0 h 2271"/>
                <a:gd name="T36" fmla="*/ 0 w 1102"/>
                <a:gd name="T37" fmla="*/ 0 h 2271"/>
                <a:gd name="T38" fmla="*/ 0 w 1102"/>
                <a:gd name="T39" fmla="*/ 0 h 2271"/>
                <a:gd name="T40" fmla="*/ 0 w 1102"/>
                <a:gd name="T41" fmla="*/ 0 h 2271"/>
                <a:gd name="T42" fmla="*/ 0 w 1102"/>
                <a:gd name="T43" fmla="*/ 0 h 2271"/>
                <a:gd name="T44" fmla="*/ 0 w 1102"/>
                <a:gd name="T45" fmla="*/ 0 h 2271"/>
                <a:gd name="T46" fmla="*/ 0 w 1102"/>
                <a:gd name="T47" fmla="*/ 0 h 2271"/>
                <a:gd name="T48" fmla="*/ 0 w 1102"/>
                <a:gd name="T49" fmla="*/ 0 h 2271"/>
                <a:gd name="T50" fmla="*/ 0 w 1102"/>
                <a:gd name="T51" fmla="*/ 0 h 2271"/>
                <a:gd name="T52" fmla="*/ 0 w 1102"/>
                <a:gd name="T53" fmla="*/ 0 h 2271"/>
                <a:gd name="T54" fmla="*/ 0 w 1102"/>
                <a:gd name="T55" fmla="*/ 0 h 2271"/>
                <a:gd name="T56" fmla="*/ 0 w 1102"/>
                <a:gd name="T57" fmla="*/ 0 h 2271"/>
                <a:gd name="T58" fmla="*/ 0 w 1102"/>
                <a:gd name="T59" fmla="*/ 0 h 2271"/>
                <a:gd name="T60" fmla="*/ 0 w 1102"/>
                <a:gd name="T61" fmla="*/ 0 h 2271"/>
                <a:gd name="T62" fmla="*/ 0 w 1102"/>
                <a:gd name="T63" fmla="*/ 0 h 2271"/>
                <a:gd name="T64" fmla="*/ 0 w 1102"/>
                <a:gd name="T65" fmla="*/ 0 h 2271"/>
                <a:gd name="T66" fmla="*/ 0 w 1102"/>
                <a:gd name="T67" fmla="*/ 0 h 2271"/>
                <a:gd name="T68" fmla="*/ 0 w 1102"/>
                <a:gd name="T69" fmla="*/ 0 h 2271"/>
                <a:gd name="T70" fmla="*/ 0 w 1102"/>
                <a:gd name="T71" fmla="*/ 0 h 2271"/>
                <a:gd name="T72" fmla="*/ 0 w 1102"/>
                <a:gd name="T73" fmla="*/ 0 h 2271"/>
                <a:gd name="T74" fmla="*/ 0 w 1102"/>
                <a:gd name="T75" fmla="*/ 0 h 2271"/>
                <a:gd name="T76" fmla="*/ 0 w 1102"/>
                <a:gd name="T77" fmla="*/ 0 h 2271"/>
                <a:gd name="T78" fmla="*/ 0 w 1102"/>
                <a:gd name="T79" fmla="*/ 0 h 2271"/>
                <a:gd name="T80" fmla="*/ 0 w 1102"/>
                <a:gd name="T81" fmla="*/ 0 h 2271"/>
                <a:gd name="T82" fmla="*/ 0 w 1102"/>
                <a:gd name="T83" fmla="*/ 0 h 2271"/>
                <a:gd name="T84" fmla="*/ 0 w 1102"/>
                <a:gd name="T85" fmla="*/ 0 h 2271"/>
                <a:gd name="T86" fmla="*/ 0 w 1102"/>
                <a:gd name="T87" fmla="*/ 0 h 2271"/>
                <a:gd name="T88" fmla="*/ 0 w 1102"/>
                <a:gd name="T89" fmla="*/ 0 h 2271"/>
                <a:gd name="T90" fmla="*/ 0 w 1102"/>
                <a:gd name="T91" fmla="*/ 0 h 2271"/>
                <a:gd name="T92" fmla="*/ 0 w 1102"/>
                <a:gd name="T93" fmla="*/ 0 h 2271"/>
                <a:gd name="T94" fmla="*/ 0 w 1102"/>
                <a:gd name="T95" fmla="*/ 0 h 2271"/>
                <a:gd name="T96" fmla="*/ 0 w 1102"/>
                <a:gd name="T97" fmla="*/ 0 h 2271"/>
                <a:gd name="T98" fmla="*/ 0 w 1102"/>
                <a:gd name="T99" fmla="*/ 0 h 2271"/>
                <a:gd name="T100" fmla="*/ 0 w 1102"/>
                <a:gd name="T101" fmla="*/ 0 h 2271"/>
                <a:gd name="T102" fmla="*/ 0 w 1102"/>
                <a:gd name="T103" fmla="*/ 0 h 2271"/>
                <a:gd name="T104" fmla="*/ 0 w 1102"/>
                <a:gd name="T105" fmla="*/ 0 h 2271"/>
                <a:gd name="T106" fmla="*/ 0 w 1102"/>
                <a:gd name="T107" fmla="*/ 0 h 2271"/>
                <a:gd name="T108" fmla="*/ 0 w 1102"/>
                <a:gd name="T109" fmla="*/ 0 h 2271"/>
                <a:gd name="T110" fmla="*/ 0 w 1102"/>
                <a:gd name="T111" fmla="*/ 0 h 22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02"/>
                <a:gd name="T169" fmla="*/ 0 h 2271"/>
                <a:gd name="T170" fmla="*/ 1102 w 1102"/>
                <a:gd name="T171" fmla="*/ 2271 h 22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02" h="2271">
                  <a:moveTo>
                    <a:pt x="0" y="822"/>
                  </a:moveTo>
                  <a:lnTo>
                    <a:pt x="10" y="454"/>
                  </a:lnTo>
                  <a:lnTo>
                    <a:pt x="25" y="432"/>
                  </a:lnTo>
                  <a:lnTo>
                    <a:pt x="41" y="411"/>
                  </a:lnTo>
                  <a:lnTo>
                    <a:pt x="57" y="389"/>
                  </a:lnTo>
                  <a:lnTo>
                    <a:pt x="73" y="366"/>
                  </a:lnTo>
                  <a:lnTo>
                    <a:pt x="91" y="344"/>
                  </a:lnTo>
                  <a:lnTo>
                    <a:pt x="110" y="323"/>
                  </a:lnTo>
                  <a:lnTo>
                    <a:pt x="130" y="301"/>
                  </a:lnTo>
                  <a:lnTo>
                    <a:pt x="150" y="280"/>
                  </a:lnTo>
                  <a:lnTo>
                    <a:pt x="170" y="259"/>
                  </a:lnTo>
                  <a:lnTo>
                    <a:pt x="192" y="239"/>
                  </a:lnTo>
                  <a:lnTo>
                    <a:pt x="214" y="218"/>
                  </a:lnTo>
                  <a:lnTo>
                    <a:pt x="236" y="198"/>
                  </a:lnTo>
                  <a:lnTo>
                    <a:pt x="261" y="179"/>
                  </a:lnTo>
                  <a:lnTo>
                    <a:pt x="286" y="160"/>
                  </a:lnTo>
                  <a:lnTo>
                    <a:pt x="311" y="143"/>
                  </a:lnTo>
                  <a:lnTo>
                    <a:pt x="337" y="125"/>
                  </a:lnTo>
                  <a:lnTo>
                    <a:pt x="365" y="110"/>
                  </a:lnTo>
                  <a:lnTo>
                    <a:pt x="394" y="94"/>
                  </a:lnTo>
                  <a:lnTo>
                    <a:pt x="423" y="79"/>
                  </a:lnTo>
                  <a:lnTo>
                    <a:pt x="452" y="67"/>
                  </a:lnTo>
                  <a:lnTo>
                    <a:pt x="483" y="54"/>
                  </a:lnTo>
                  <a:lnTo>
                    <a:pt x="516" y="42"/>
                  </a:lnTo>
                  <a:lnTo>
                    <a:pt x="548" y="33"/>
                  </a:lnTo>
                  <a:lnTo>
                    <a:pt x="581" y="23"/>
                  </a:lnTo>
                  <a:lnTo>
                    <a:pt x="616" y="16"/>
                  </a:lnTo>
                  <a:lnTo>
                    <a:pt x="652" y="9"/>
                  </a:lnTo>
                  <a:lnTo>
                    <a:pt x="688" y="5"/>
                  </a:lnTo>
                  <a:lnTo>
                    <a:pt x="725" y="1"/>
                  </a:lnTo>
                  <a:lnTo>
                    <a:pt x="764" y="0"/>
                  </a:lnTo>
                  <a:lnTo>
                    <a:pt x="804" y="0"/>
                  </a:lnTo>
                  <a:lnTo>
                    <a:pt x="845" y="1"/>
                  </a:lnTo>
                  <a:lnTo>
                    <a:pt x="886" y="5"/>
                  </a:lnTo>
                  <a:lnTo>
                    <a:pt x="1064" y="55"/>
                  </a:lnTo>
                  <a:lnTo>
                    <a:pt x="1082" y="309"/>
                  </a:lnTo>
                  <a:lnTo>
                    <a:pt x="1095" y="549"/>
                  </a:lnTo>
                  <a:lnTo>
                    <a:pt x="1102" y="780"/>
                  </a:lnTo>
                  <a:lnTo>
                    <a:pt x="1101" y="1005"/>
                  </a:lnTo>
                  <a:lnTo>
                    <a:pt x="1089" y="1230"/>
                  </a:lnTo>
                  <a:lnTo>
                    <a:pt x="1067" y="1457"/>
                  </a:lnTo>
                  <a:lnTo>
                    <a:pt x="1031" y="1692"/>
                  </a:lnTo>
                  <a:lnTo>
                    <a:pt x="981" y="1941"/>
                  </a:lnTo>
                  <a:lnTo>
                    <a:pt x="457" y="2246"/>
                  </a:lnTo>
                  <a:lnTo>
                    <a:pt x="125" y="2271"/>
                  </a:lnTo>
                  <a:lnTo>
                    <a:pt x="85" y="2066"/>
                  </a:lnTo>
                  <a:lnTo>
                    <a:pt x="132" y="2000"/>
                  </a:lnTo>
                  <a:lnTo>
                    <a:pt x="122" y="1916"/>
                  </a:lnTo>
                  <a:lnTo>
                    <a:pt x="110" y="1820"/>
                  </a:lnTo>
                  <a:lnTo>
                    <a:pt x="97" y="1708"/>
                  </a:lnTo>
                  <a:lnTo>
                    <a:pt x="85" y="1580"/>
                  </a:lnTo>
                  <a:lnTo>
                    <a:pt x="75" y="1434"/>
                  </a:lnTo>
                  <a:lnTo>
                    <a:pt x="64" y="1266"/>
                  </a:lnTo>
                  <a:lnTo>
                    <a:pt x="56" y="1075"/>
                  </a:lnTo>
                  <a:lnTo>
                    <a:pt x="49" y="861"/>
                  </a:lnTo>
                  <a:lnTo>
                    <a:pt x="0" y="822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7"/>
            <p:cNvSpPr>
              <a:spLocks/>
            </p:cNvSpPr>
            <p:nvPr/>
          </p:nvSpPr>
          <p:spPr bwMode="auto">
            <a:xfrm>
              <a:off x="3600" y="1670"/>
              <a:ext cx="212" cy="165"/>
            </a:xfrm>
            <a:custGeom>
              <a:avLst/>
              <a:gdLst>
                <a:gd name="T0" fmla="*/ 0 w 1060"/>
                <a:gd name="T1" fmla="*/ 0 h 826"/>
                <a:gd name="T2" fmla="*/ 0 w 1060"/>
                <a:gd name="T3" fmla="*/ 0 h 826"/>
                <a:gd name="T4" fmla="*/ 0 w 1060"/>
                <a:gd name="T5" fmla="*/ 0 h 826"/>
                <a:gd name="T6" fmla="*/ 0 w 1060"/>
                <a:gd name="T7" fmla="*/ 0 h 826"/>
                <a:gd name="T8" fmla="*/ 0 w 1060"/>
                <a:gd name="T9" fmla="*/ 0 h 826"/>
                <a:gd name="T10" fmla="*/ 0 w 1060"/>
                <a:gd name="T11" fmla="*/ 0 h 826"/>
                <a:gd name="T12" fmla="*/ 0 w 1060"/>
                <a:gd name="T13" fmla="*/ 0 h 826"/>
                <a:gd name="T14" fmla="*/ 0 w 1060"/>
                <a:gd name="T15" fmla="*/ 0 h 826"/>
                <a:gd name="T16" fmla="*/ 0 w 1060"/>
                <a:gd name="T17" fmla="*/ 0 h 826"/>
                <a:gd name="T18" fmla="*/ 0 w 1060"/>
                <a:gd name="T19" fmla="*/ 0 h 826"/>
                <a:gd name="T20" fmla="*/ 0 w 1060"/>
                <a:gd name="T21" fmla="*/ 0 h 826"/>
                <a:gd name="T22" fmla="*/ 0 w 1060"/>
                <a:gd name="T23" fmla="*/ 0 h 826"/>
                <a:gd name="T24" fmla="*/ 0 w 1060"/>
                <a:gd name="T25" fmla="*/ 0 h 826"/>
                <a:gd name="T26" fmla="*/ 0 w 1060"/>
                <a:gd name="T27" fmla="*/ 0 h 826"/>
                <a:gd name="T28" fmla="*/ 0 w 1060"/>
                <a:gd name="T29" fmla="*/ 0 h 826"/>
                <a:gd name="T30" fmla="*/ 0 w 1060"/>
                <a:gd name="T31" fmla="*/ 0 h 826"/>
                <a:gd name="T32" fmla="*/ 0 w 1060"/>
                <a:gd name="T33" fmla="*/ 0 h 826"/>
                <a:gd name="T34" fmla="*/ 0 w 1060"/>
                <a:gd name="T35" fmla="*/ 0 h 826"/>
                <a:gd name="T36" fmla="*/ 0 w 1060"/>
                <a:gd name="T37" fmla="*/ 0 h 826"/>
                <a:gd name="T38" fmla="*/ 0 w 1060"/>
                <a:gd name="T39" fmla="*/ 0 h 826"/>
                <a:gd name="T40" fmla="*/ 0 w 1060"/>
                <a:gd name="T41" fmla="*/ 0 h 826"/>
                <a:gd name="T42" fmla="*/ 0 w 1060"/>
                <a:gd name="T43" fmla="*/ 0 h 826"/>
                <a:gd name="T44" fmla="*/ 0 w 1060"/>
                <a:gd name="T45" fmla="*/ 0 h 826"/>
                <a:gd name="T46" fmla="*/ 0 w 1060"/>
                <a:gd name="T47" fmla="*/ 0 h 826"/>
                <a:gd name="T48" fmla="*/ 0 w 1060"/>
                <a:gd name="T49" fmla="*/ 0 h 826"/>
                <a:gd name="T50" fmla="*/ 0 w 1060"/>
                <a:gd name="T51" fmla="*/ 0 h 826"/>
                <a:gd name="T52" fmla="*/ 0 w 1060"/>
                <a:gd name="T53" fmla="*/ 0 h 826"/>
                <a:gd name="T54" fmla="*/ 0 w 1060"/>
                <a:gd name="T55" fmla="*/ 0 h 826"/>
                <a:gd name="T56" fmla="*/ 0 w 1060"/>
                <a:gd name="T57" fmla="*/ 0 h 826"/>
                <a:gd name="T58" fmla="*/ 0 w 1060"/>
                <a:gd name="T59" fmla="*/ 0 h 826"/>
                <a:gd name="T60" fmla="*/ 0 w 1060"/>
                <a:gd name="T61" fmla="*/ 0 h 826"/>
                <a:gd name="T62" fmla="*/ 0 w 1060"/>
                <a:gd name="T63" fmla="*/ 0 h 826"/>
                <a:gd name="T64" fmla="*/ 0 w 1060"/>
                <a:gd name="T65" fmla="*/ 0 h 826"/>
                <a:gd name="T66" fmla="*/ 0 w 1060"/>
                <a:gd name="T67" fmla="*/ 0 h 826"/>
                <a:gd name="T68" fmla="*/ 0 w 1060"/>
                <a:gd name="T69" fmla="*/ 0 h 826"/>
                <a:gd name="T70" fmla="*/ 0 w 1060"/>
                <a:gd name="T71" fmla="*/ 0 h 826"/>
                <a:gd name="T72" fmla="*/ 0 w 1060"/>
                <a:gd name="T73" fmla="*/ 0 h 826"/>
                <a:gd name="T74" fmla="*/ 0 w 1060"/>
                <a:gd name="T75" fmla="*/ 0 h 826"/>
                <a:gd name="T76" fmla="*/ 0 w 1060"/>
                <a:gd name="T77" fmla="*/ 0 h 826"/>
                <a:gd name="T78" fmla="*/ 0 w 1060"/>
                <a:gd name="T79" fmla="*/ 0 h 826"/>
                <a:gd name="T80" fmla="*/ 0 w 1060"/>
                <a:gd name="T81" fmla="*/ 0 h 826"/>
                <a:gd name="T82" fmla="*/ 0 w 1060"/>
                <a:gd name="T83" fmla="*/ 0 h 826"/>
                <a:gd name="T84" fmla="*/ 0 w 1060"/>
                <a:gd name="T85" fmla="*/ 0 h 826"/>
                <a:gd name="T86" fmla="*/ 0 w 1060"/>
                <a:gd name="T87" fmla="*/ 0 h 826"/>
                <a:gd name="T88" fmla="*/ 0 w 1060"/>
                <a:gd name="T89" fmla="*/ 0 h 826"/>
                <a:gd name="T90" fmla="*/ 0 w 1060"/>
                <a:gd name="T91" fmla="*/ 0 h 826"/>
                <a:gd name="T92" fmla="*/ 0 w 1060"/>
                <a:gd name="T93" fmla="*/ 0 h 826"/>
                <a:gd name="T94" fmla="*/ 0 w 1060"/>
                <a:gd name="T95" fmla="*/ 0 h 826"/>
                <a:gd name="T96" fmla="*/ 0 w 1060"/>
                <a:gd name="T97" fmla="*/ 0 h 826"/>
                <a:gd name="T98" fmla="*/ 0 w 1060"/>
                <a:gd name="T99" fmla="*/ 0 h 826"/>
                <a:gd name="T100" fmla="*/ 0 w 1060"/>
                <a:gd name="T101" fmla="*/ 0 h 826"/>
                <a:gd name="T102" fmla="*/ 0 w 1060"/>
                <a:gd name="T103" fmla="*/ 0 h 826"/>
                <a:gd name="T104" fmla="*/ 0 w 1060"/>
                <a:gd name="T105" fmla="*/ 0 h 826"/>
                <a:gd name="T106" fmla="*/ 0 w 1060"/>
                <a:gd name="T107" fmla="*/ 0 h 8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60"/>
                <a:gd name="T163" fmla="*/ 0 h 826"/>
                <a:gd name="T164" fmla="*/ 1060 w 1060"/>
                <a:gd name="T165" fmla="*/ 826 h 8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60" h="826">
                  <a:moveTo>
                    <a:pt x="263" y="826"/>
                  </a:moveTo>
                  <a:lnTo>
                    <a:pt x="274" y="550"/>
                  </a:lnTo>
                  <a:lnTo>
                    <a:pt x="320" y="446"/>
                  </a:lnTo>
                  <a:lnTo>
                    <a:pt x="366" y="398"/>
                  </a:lnTo>
                  <a:lnTo>
                    <a:pt x="410" y="356"/>
                  </a:lnTo>
                  <a:lnTo>
                    <a:pt x="453" y="316"/>
                  </a:lnTo>
                  <a:lnTo>
                    <a:pt x="495" y="281"/>
                  </a:lnTo>
                  <a:lnTo>
                    <a:pt x="536" y="249"/>
                  </a:lnTo>
                  <a:lnTo>
                    <a:pt x="577" y="221"/>
                  </a:lnTo>
                  <a:lnTo>
                    <a:pt x="619" y="195"/>
                  </a:lnTo>
                  <a:lnTo>
                    <a:pt x="660" y="173"/>
                  </a:lnTo>
                  <a:lnTo>
                    <a:pt x="704" y="153"/>
                  </a:lnTo>
                  <a:lnTo>
                    <a:pt x="747" y="135"/>
                  </a:lnTo>
                  <a:lnTo>
                    <a:pt x="793" y="119"/>
                  </a:lnTo>
                  <a:lnTo>
                    <a:pt x="841" y="104"/>
                  </a:lnTo>
                  <a:lnTo>
                    <a:pt x="891" y="91"/>
                  </a:lnTo>
                  <a:lnTo>
                    <a:pt x="944" y="79"/>
                  </a:lnTo>
                  <a:lnTo>
                    <a:pt x="1000" y="68"/>
                  </a:lnTo>
                  <a:lnTo>
                    <a:pt x="1060" y="57"/>
                  </a:lnTo>
                  <a:lnTo>
                    <a:pt x="877" y="0"/>
                  </a:lnTo>
                  <a:lnTo>
                    <a:pt x="838" y="0"/>
                  </a:lnTo>
                  <a:lnTo>
                    <a:pt x="801" y="1"/>
                  </a:lnTo>
                  <a:lnTo>
                    <a:pt x="765" y="3"/>
                  </a:lnTo>
                  <a:lnTo>
                    <a:pt x="728" y="6"/>
                  </a:lnTo>
                  <a:lnTo>
                    <a:pt x="694" y="9"/>
                  </a:lnTo>
                  <a:lnTo>
                    <a:pt x="659" y="14"/>
                  </a:lnTo>
                  <a:lnTo>
                    <a:pt x="626" y="19"/>
                  </a:lnTo>
                  <a:lnTo>
                    <a:pt x="593" y="24"/>
                  </a:lnTo>
                  <a:lnTo>
                    <a:pt x="561" y="31"/>
                  </a:lnTo>
                  <a:lnTo>
                    <a:pt x="529" y="40"/>
                  </a:lnTo>
                  <a:lnTo>
                    <a:pt x="498" y="49"/>
                  </a:lnTo>
                  <a:lnTo>
                    <a:pt x="469" y="58"/>
                  </a:lnTo>
                  <a:lnTo>
                    <a:pt x="440" y="70"/>
                  </a:lnTo>
                  <a:lnTo>
                    <a:pt x="410" y="82"/>
                  </a:lnTo>
                  <a:lnTo>
                    <a:pt x="382" y="95"/>
                  </a:lnTo>
                  <a:lnTo>
                    <a:pt x="355" y="109"/>
                  </a:lnTo>
                  <a:lnTo>
                    <a:pt x="328" y="124"/>
                  </a:lnTo>
                  <a:lnTo>
                    <a:pt x="303" y="140"/>
                  </a:lnTo>
                  <a:lnTo>
                    <a:pt x="278" y="158"/>
                  </a:lnTo>
                  <a:lnTo>
                    <a:pt x="252" y="177"/>
                  </a:lnTo>
                  <a:lnTo>
                    <a:pt x="229" y="197"/>
                  </a:lnTo>
                  <a:lnTo>
                    <a:pt x="205" y="218"/>
                  </a:lnTo>
                  <a:lnTo>
                    <a:pt x="182" y="241"/>
                  </a:lnTo>
                  <a:lnTo>
                    <a:pt x="159" y="265"/>
                  </a:lnTo>
                  <a:lnTo>
                    <a:pt x="138" y="290"/>
                  </a:lnTo>
                  <a:lnTo>
                    <a:pt x="116" y="316"/>
                  </a:lnTo>
                  <a:lnTo>
                    <a:pt x="96" y="344"/>
                  </a:lnTo>
                  <a:lnTo>
                    <a:pt x="76" y="373"/>
                  </a:lnTo>
                  <a:lnTo>
                    <a:pt x="56" y="405"/>
                  </a:lnTo>
                  <a:lnTo>
                    <a:pt x="36" y="437"/>
                  </a:lnTo>
                  <a:lnTo>
                    <a:pt x="18" y="471"/>
                  </a:lnTo>
                  <a:lnTo>
                    <a:pt x="0" y="506"/>
                  </a:lnTo>
                  <a:lnTo>
                    <a:pt x="0" y="814"/>
                  </a:lnTo>
                  <a:lnTo>
                    <a:pt x="263" y="826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8"/>
            <p:cNvSpPr>
              <a:spLocks/>
            </p:cNvSpPr>
            <p:nvPr/>
          </p:nvSpPr>
          <p:spPr bwMode="auto">
            <a:xfrm>
              <a:off x="3600" y="1668"/>
              <a:ext cx="207" cy="107"/>
            </a:xfrm>
            <a:custGeom>
              <a:avLst/>
              <a:gdLst>
                <a:gd name="T0" fmla="*/ 0 w 1037"/>
                <a:gd name="T1" fmla="*/ 0 h 539"/>
                <a:gd name="T2" fmla="*/ 0 w 1037"/>
                <a:gd name="T3" fmla="*/ 0 h 539"/>
                <a:gd name="T4" fmla="*/ 0 w 1037"/>
                <a:gd name="T5" fmla="*/ 0 h 539"/>
                <a:gd name="T6" fmla="*/ 0 w 1037"/>
                <a:gd name="T7" fmla="*/ 0 h 539"/>
                <a:gd name="T8" fmla="*/ 0 w 1037"/>
                <a:gd name="T9" fmla="*/ 0 h 539"/>
                <a:gd name="T10" fmla="*/ 0 w 1037"/>
                <a:gd name="T11" fmla="*/ 0 h 539"/>
                <a:gd name="T12" fmla="*/ 0 w 1037"/>
                <a:gd name="T13" fmla="*/ 0 h 539"/>
                <a:gd name="T14" fmla="*/ 0 w 1037"/>
                <a:gd name="T15" fmla="*/ 0 h 539"/>
                <a:gd name="T16" fmla="*/ 0 w 1037"/>
                <a:gd name="T17" fmla="*/ 0 h 539"/>
                <a:gd name="T18" fmla="*/ 0 w 1037"/>
                <a:gd name="T19" fmla="*/ 0 h 539"/>
                <a:gd name="T20" fmla="*/ 0 w 1037"/>
                <a:gd name="T21" fmla="*/ 0 h 539"/>
                <a:gd name="T22" fmla="*/ 0 w 1037"/>
                <a:gd name="T23" fmla="*/ 0 h 539"/>
                <a:gd name="T24" fmla="*/ 0 w 1037"/>
                <a:gd name="T25" fmla="*/ 0 h 539"/>
                <a:gd name="T26" fmla="*/ 0 w 1037"/>
                <a:gd name="T27" fmla="*/ 0 h 539"/>
                <a:gd name="T28" fmla="*/ 0 w 1037"/>
                <a:gd name="T29" fmla="*/ 0 h 539"/>
                <a:gd name="T30" fmla="*/ 0 w 1037"/>
                <a:gd name="T31" fmla="*/ 0 h 539"/>
                <a:gd name="T32" fmla="*/ 0 w 1037"/>
                <a:gd name="T33" fmla="*/ 0 h 539"/>
                <a:gd name="T34" fmla="*/ 0 w 1037"/>
                <a:gd name="T35" fmla="*/ 0 h 539"/>
                <a:gd name="T36" fmla="*/ 0 w 1037"/>
                <a:gd name="T37" fmla="*/ 0 h 539"/>
                <a:gd name="T38" fmla="*/ 0 w 1037"/>
                <a:gd name="T39" fmla="*/ 0 h 539"/>
                <a:gd name="T40" fmla="*/ 0 w 1037"/>
                <a:gd name="T41" fmla="*/ 0 h 539"/>
                <a:gd name="T42" fmla="*/ 0 w 1037"/>
                <a:gd name="T43" fmla="*/ 0 h 539"/>
                <a:gd name="T44" fmla="*/ 0 w 1037"/>
                <a:gd name="T45" fmla="*/ 0 h 539"/>
                <a:gd name="T46" fmla="*/ 0 w 1037"/>
                <a:gd name="T47" fmla="*/ 0 h 539"/>
                <a:gd name="T48" fmla="*/ 0 w 1037"/>
                <a:gd name="T49" fmla="*/ 0 h 539"/>
                <a:gd name="T50" fmla="*/ 0 w 1037"/>
                <a:gd name="T51" fmla="*/ 0 h 539"/>
                <a:gd name="T52" fmla="*/ 0 w 1037"/>
                <a:gd name="T53" fmla="*/ 0 h 539"/>
                <a:gd name="T54" fmla="*/ 0 w 1037"/>
                <a:gd name="T55" fmla="*/ 0 h 539"/>
                <a:gd name="T56" fmla="*/ 0 w 1037"/>
                <a:gd name="T57" fmla="*/ 0 h 539"/>
                <a:gd name="T58" fmla="*/ 0 w 1037"/>
                <a:gd name="T59" fmla="*/ 0 h 539"/>
                <a:gd name="T60" fmla="*/ 0 w 1037"/>
                <a:gd name="T61" fmla="*/ 0 h 539"/>
                <a:gd name="T62" fmla="*/ 0 w 1037"/>
                <a:gd name="T63" fmla="*/ 0 h 539"/>
                <a:gd name="T64" fmla="*/ 0 w 1037"/>
                <a:gd name="T65" fmla="*/ 0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7"/>
                <a:gd name="T100" fmla="*/ 0 h 539"/>
                <a:gd name="T101" fmla="*/ 1037 w 1037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7" h="539">
                  <a:moveTo>
                    <a:pt x="0" y="527"/>
                  </a:moveTo>
                  <a:lnTo>
                    <a:pt x="263" y="539"/>
                  </a:lnTo>
                  <a:lnTo>
                    <a:pt x="285" y="511"/>
                  </a:lnTo>
                  <a:lnTo>
                    <a:pt x="307" y="483"/>
                  </a:lnTo>
                  <a:lnTo>
                    <a:pt x="328" y="457"/>
                  </a:lnTo>
                  <a:lnTo>
                    <a:pt x="349" y="434"/>
                  </a:lnTo>
                  <a:lnTo>
                    <a:pt x="371" y="410"/>
                  </a:lnTo>
                  <a:lnTo>
                    <a:pt x="390" y="388"/>
                  </a:lnTo>
                  <a:lnTo>
                    <a:pt x="412" y="368"/>
                  </a:lnTo>
                  <a:lnTo>
                    <a:pt x="432" y="348"/>
                  </a:lnTo>
                  <a:lnTo>
                    <a:pt x="453" y="329"/>
                  </a:lnTo>
                  <a:lnTo>
                    <a:pt x="473" y="312"/>
                  </a:lnTo>
                  <a:lnTo>
                    <a:pt x="493" y="295"/>
                  </a:lnTo>
                  <a:lnTo>
                    <a:pt x="514" y="280"/>
                  </a:lnTo>
                  <a:lnTo>
                    <a:pt x="535" y="266"/>
                  </a:lnTo>
                  <a:lnTo>
                    <a:pt x="556" y="252"/>
                  </a:lnTo>
                  <a:lnTo>
                    <a:pt x="577" y="238"/>
                  </a:lnTo>
                  <a:lnTo>
                    <a:pt x="598" y="226"/>
                  </a:lnTo>
                  <a:lnTo>
                    <a:pt x="620" y="214"/>
                  </a:lnTo>
                  <a:lnTo>
                    <a:pt x="643" y="203"/>
                  </a:lnTo>
                  <a:lnTo>
                    <a:pt x="666" y="192"/>
                  </a:lnTo>
                  <a:lnTo>
                    <a:pt x="690" y="182"/>
                  </a:lnTo>
                  <a:lnTo>
                    <a:pt x="713" y="171"/>
                  </a:lnTo>
                  <a:lnTo>
                    <a:pt x="739" y="162"/>
                  </a:lnTo>
                  <a:lnTo>
                    <a:pt x="763" y="152"/>
                  </a:lnTo>
                  <a:lnTo>
                    <a:pt x="790" y="143"/>
                  </a:lnTo>
                  <a:lnTo>
                    <a:pt x="817" y="134"/>
                  </a:lnTo>
                  <a:lnTo>
                    <a:pt x="845" y="124"/>
                  </a:lnTo>
                  <a:lnTo>
                    <a:pt x="875" y="116"/>
                  </a:lnTo>
                  <a:lnTo>
                    <a:pt x="905" y="107"/>
                  </a:lnTo>
                  <a:lnTo>
                    <a:pt x="936" y="97"/>
                  </a:lnTo>
                  <a:lnTo>
                    <a:pt x="969" y="88"/>
                  </a:lnTo>
                  <a:lnTo>
                    <a:pt x="1001" y="79"/>
                  </a:lnTo>
                  <a:lnTo>
                    <a:pt x="1037" y="69"/>
                  </a:lnTo>
                  <a:lnTo>
                    <a:pt x="797" y="0"/>
                  </a:lnTo>
                  <a:lnTo>
                    <a:pt x="752" y="0"/>
                  </a:lnTo>
                  <a:lnTo>
                    <a:pt x="708" y="2"/>
                  </a:lnTo>
                  <a:lnTo>
                    <a:pt x="666" y="7"/>
                  </a:lnTo>
                  <a:lnTo>
                    <a:pt x="625" y="14"/>
                  </a:lnTo>
                  <a:lnTo>
                    <a:pt x="585" y="22"/>
                  </a:lnTo>
                  <a:lnTo>
                    <a:pt x="548" y="33"/>
                  </a:lnTo>
                  <a:lnTo>
                    <a:pt x="511" y="45"/>
                  </a:lnTo>
                  <a:lnTo>
                    <a:pt x="476" y="59"/>
                  </a:lnTo>
                  <a:lnTo>
                    <a:pt x="443" y="74"/>
                  </a:lnTo>
                  <a:lnTo>
                    <a:pt x="410" y="90"/>
                  </a:lnTo>
                  <a:lnTo>
                    <a:pt x="380" y="108"/>
                  </a:lnTo>
                  <a:lnTo>
                    <a:pt x="351" y="128"/>
                  </a:lnTo>
                  <a:lnTo>
                    <a:pt x="322" y="147"/>
                  </a:lnTo>
                  <a:lnTo>
                    <a:pt x="296" y="168"/>
                  </a:lnTo>
                  <a:lnTo>
                    <a:pt x="270" y="189"/>
                  </a:lnTo>
                  <a:lnTo>
                    <a:pt x="245" y="211"/>
                  </a:lnTo>
                  <a:lnTo>
                    <a:pt x="222" y="233"/>
                  </a:lnTo>
                  <a:lnTo>
                    <a:pt x="201" y="255"/>
                  </a:lnTo>
                  <a:lnTo>
                    <a:pt x="179" y="278"/>
                  </a:lnTo>
                  <a:lnTo>
                    <a:pt x="159" y="300"/>
                  </a:lnTo>
                  <a:lnTo>
                    <a:pt x="141" y="323"/>
                  </a:lnTo>
                  <a:lnTo>
                    <a:pt x="123" y="346"/>
                  </a:lnTo>
                  <a:lnTo>
                    <a:pt x="107" y="367"/>
                  </a:lnTo>
                  <a:lnTo>
                    <a:pt x="90" y="389"/>
                  </a:lnTo>
                  <a:lnTo>
                    <a:pt x="76" y="410"/>
                  </a:lnTo>
                  <a:lnTo>
                    <a:pt x="62" y="430"/>
                  </a:lnTo>
                  <a:lnTo>
                    <a:pt x="50" y="449"/>
                  </a:lnTo>
                  <a:lnTo>
                    <a:pt x="39" y="467"/>
                  </a:lnTo>
                  <a:lnTo>
                    <a:pt x="27" y="484"/>
                  </a:lnTo>
                  <a:lnTo>
                    <a:pt x="18" y="500"/>
                  </a:lnTo>
                  <a:lnTo>
                    <a:pt x="8" y="514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9"/>
            <p:cNvSpPr>
              <a:spLocks/>
            </p:cNvSpPr>
            <p:nvPr/>
          </p:nvSpPr>
          <p:spPr bwMode="auto">
            <a:xfrm>
              <a:off x="3600" y="1668"/>
              <a:ext cx="200" cy="106"/>
            </a:xfrm>
            <a:custGeom>
              <a:avLst/>
              <a:gdLst>
                <a:gd name="T0" fmla="*/ 0 w 1000"/>
                <a:gd name="T1" fmla="*/ 0 h 534"/>
                <a:gd name="T2" fmla="*/ 0 w 1000"/>
                <a:gd name="T3" fmla="*/ 0 h 534"/>
                <a:gd name="T4" fmla="*/ 0 w 1000"/>
                <a:gd name="T5" fmla="*/ 0 h 534"/>
                <a:gd name="T6" fmla="*/ 0 w 1000"/>
                <a:gd name="T7" fmla="*/ 0 h 534"/>
                <a:gd name="T8" fmla="*/ 0 w 1000"/>
                <a:gd name="T9" fmla="*/ 0 h 534"/>
                <a:gd name="T10" fmla="*/ 0 w 1000"/>
                <a:gd name="T11" fmla="*/ 0 h 534"/>
                <a:gd name="T12" fmla="*/ 0 w 1000"/>
                <a:gd name="T13" fmla="*/ 0 h 534"/>
                <a:gd name="T14" fmla="*/ 0 w 1000"/>
                <a:gd name="T15" fmla="*/ 0 h 534"/>
                <a:gd name="T16" fmla="*/ 0 w 1000"/>
                <a:gd name="T17" fmla="*/ 0 h 534"/>
                <a:gd name="T18" fmla="*/ 0 w 1000"/>
                <a:gd name="T19" fmla="*/ 0 h 534"/>
                <a:gd name="T20" fmla="*/ 0 w 1000"/>
                <a:gd name="T21" fmla="*/ 0 h 534"/>
                <a:gd name="T22" fmla="*/ 0 w 1000"/>
                <a:gd name="T23" fmla="*/ 0 h 534"/>
                <a:gd name="T24" fmla="*/ 0 w 1000"/>
                <a:gd name="T25" fmla="*/ 0 h 534"/>
                <a:gd name="T26" fmla="*/ 0 w 1000"/>
                <a:gd name="T27" fmla="*/ 0 h 534"/>
                <a:gd name="T28" fmla="*/ 0 w 1000"/>
                <a:gd name="T29" fmla="*/ 0 h 534"/>
                <a:gd name="T30" fmla="*/ 0 w 1000"/>
                <a:gd name="T31" fmla="*/ 0 h 534"/>
                <a:gd name="T32" fmla="*/ 0 w 1000"/>
                <a:gd name="T33" fmla="*/ 0 h 534"/>
                <a:gd name="T34" fmla="*/ 0 w 1000"/>
                <a:gd name="T35" fmla="*/ 0 h 534"/>
                <a:gd name="T36" fmla="*/ 0 w 1000"/>
                <a:gd name="T37" fmla="*/ 0 h 534"/>
                <a:gd name="T38" fmla="*/ 0 w 1000"/>
                <a:gd name="T39" fmla="*/ 0 h 534"/>
                <a:gd name="T40" fmla="*/ 0 w 1000"/>
                <a:gd name="T41" fmla="*/ 0 h 534"/>
                <a:gd name="T42" fmla="*/ 0 w 1000"/>
                <a:gd name="T43" fmla="*/ 0 h 534"/>
                <a:gd name="T44" fmla="*/ 0 w 1000"/>
                <a:gd name="T45" fmla="*/ 0 h 534"/>
                <a:gd name="T46" fmla="*/ 0 w 1000"/>
                <a:gd name="T47" fmla="*/ 0 h 534"/>
                <a:gd name="T48" fmla="*/ 0 w 1000"/>
                <a:gd name="T49" fmla="*/ 0 h 534"/>
                <a:gd name="T50" fmla="*/ 0 w 1000"/>
                <a:gd name="T51" fmla="*/ 0 h 534"/>
                <a:gd name="T52" fmla="*/ 0 w 1000"/>
                <a:gd name="T53" fmla="*/ 0 h 534"/>
                <a:gd name="T54" fmla="*/ 0 w 1000"/>
                <a:gd name="T55" fmla="*/ 0 h 534"/>
                <a:gd name="T56" fmla="*/ 0 w 1000"/>
                <a:gd name="T57" fmla="*/ 0 h 534"/>
                <a:gd name="T58" fmla="*/ 0 w 1000"/>
                <a:gd name="T59" fmla="*/ 0 h 534"/>
                <a:gd name="T60" fmla="*/ 0 w 1000"/>
                <a:gd name="T61" fmla="*/ 0 h 534"/>
                <a:gd name="T62" fmla="*/ 0 w 1000"/>
                <a:gd name="T63" fmla="*/ 0 h 534"/>
                <a:gd name="T64" fmla="*/ 0 w 1000"/>
                <a:gd name="T65" fmla="*/ 0 h 534"/>
                <a:gd name="T66" fmla="*/ 0 w 1000"/>
                <a:gd name="T67" fmla="*/ 0 h 534"/>
                <a:gd name="T68" fmla="*/ 0 w 1000"/>
                <a:gd name="T69" fmla="*/ 0 h 534"/>
                <a:gd name="T70" fmla="*/ 0 w 1000"/>
                <a:gd name="T71" fmla="*/ 0 h 534"/>
                <a:gd name="T72" fmla="*/ 0 w 1000"/>
                <a:gd name="T73" fmla="*/ 0 h 534"/>
                <a:gd name="T74" fmla="*/ 0 w 1000"/>
                <a:gd name="T75" fmla="*/ 0 h 534"/>
                <a:gd name="T76" fmla="*/ 0 w 1000"/>
                <a:gd name="T77" fmla="*/ 0 h 534"/>
                <a:gd name="T78" fmla="*/ 0 w 1000"/>
                <a:gd name="T79" fmla="*/ 0 h 5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0"/>
                <a:gd name="T121" fmla="*/ 0 h 534"/>
                <a:gd name="T122" fmla="*/ 1000 w 1000"/>
                <a:gd name="T123" fmla="*/ 534 h 5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0" h="534">
                  <a:moveTo>
                    <a:pt x="0" y="524"/>
                  </a:moveTo>
                  <a:lnTo>
                    <a:pt x="17" y="525"/>
                  </a:lnTo>
                  <a:lnTo>
                    <a:pt x="33" y="525"/>
                  </a:lnTo>
                  <a:lnTo>
                    <a:pt x="49" y="526"/>
                  </a:lnTo>
                  <a:lnTo>
                    <a:pt x="66" y="526"/>
                  </a:lnTo>
                  <a:lnTo>
                    <a:pt x="82" y="527"/>
                  </a:lnTo>
                  <a:lnTo>
                    <a:pt x="99" y="527"/>
                  </a:lnTo>
                  <a:lnTo>
                    <a:pt x="115" y="528"/>
                  </a:lnTo>
                  <a:lnTo>
                    <a:pt x="132" y="528"/>
                  </a:lnTo>
                  <a:lnTo>
                    <a:pt x="148" y="530"/>
                  </a:lnTo>
                  <a:lnTo>
                    <a:pt x="164" y="531"/>
                  </a:lnTo>
                  <a:lnTo>
                    <a:pt x="181" y="531"/>
                  </a:lnTo>
                  <a:lnTo>
                    <a:pt x="197" y="532"/>
                  </a:lnTo>
                  <a:lnTo>
                    <a:pt x="214" y="532"/>
                  </a:lnTo>
                  <a:lnTo>
                    <a:pt x="230" y="533"/>
                  </a:lnTo>
                  <a:lnTo>
                    <a:pt x="246" y="533"/>
                  </a:lnTo>
                  <a:lnTo>
                    <a:pt x="263" y="534"/>
                  </a:lnTo>
                  <a:lnTo>
                    <a:pt x="303" y="482"/>
                  </a:lnTo>
                  <a:lnTo>
                    <a:pt x="341" y="434"/>
                  </a:lnTo>
                  <a:lnTo>
                    <a:pt x="379" y="390"/>
                  </a:lnTo>
                  <a:lnTo>
                    <a:pt x="416" y="352"/>
                  </a:lnTo>
                  <a:lnTo>
                    <a:pt x="454" y="316"/>
                  </a:lnTo>
                  <a:lnTo>
                    <a:pt x="492" y="285"/>
                  </a:lnTo>
                  <a:lnTo>
                    <a:pt x="531" y="255"/>
                  </a:lnTo>
                  <a:lnTo>
                    <a:pt x="571" y="230"/>
                  </a:lnTo>
                  <a:lnTo>
                    <a:pt x="613" y="206"/>
                  </a:lnTo>
                  <a:lnTo>
                    <a:pt x="658" y="184"/>
                  </a:lnTo>
                  <a:lnTo>
                    <a:pt x="706" y="163"/>
                  </a:lnTo>
                  <a:lnTo>
                    <a:pt x="757" y="144"/>
                  </a:lnTo>
                  <a:lnTo>
                    <a:pt x="810" y="124"/>
                  </a:lnTo>
                  <a:lnTo>
                    <a:pt x="869" y="107"/>
                  </a:lnTo>
                  <a:lnTo>
                    <a:pt x="932" y="88"/>
                  </a:lnTo>
                  <a:lnTo>
                    <a:pt x="1000" y="68"/>
                  </a:lnTo>
                  <a:lnTo>
                    <a:pt x="988" y="63"/>
                  </a:lnTo>
                  <a:lnTo>
                    <a:pt x="975" y="60"/>
                  </a:lnTo>
                  <a:lnTo>
                    <a:pt x="962" y="55"/>
                  </a:lnTo>
                  <a:lnTo>
                    <a:pt x="949" y="50"/>
                  </a:lnTo>
                  <a:lnTo>
                    <a:pt x="936" y="47"/>
                  </a:lnTo>
                  <a:lnTo>
                    <a:pt x="923" y="42"/>
                  </a:lnTo>
                  <a:lnTo>
                    <a:pt x="910" y="38"/>
                  </a:lnTo>
                  <a:lnTo>
                    <a:pt x="897" y="34"/>
                  </a:lnTo>
                  <a:lnTo>
                    <a:pt x="884" y="29"/>
                  </a:lnTo>
                  <a:lnTo>
                    <a:pt x="871" y="25"/>
                  </a:lnTo>
                  <a:lnTo>
                    <a:pt x="859" y="21"/>
                  </a:lnTo>
                  <a:lnTo>
                    <a:pt x="846" y="17"/>
                  </a:lnTo>
                  <a:lnTo>
                    <a:pt x="833" y="13"/>
                  </a:lnTo>
                  <a:lnTo>
                    <a:pt x="820" y="8"/>
                  </a:lnTo>
                  <a:lnTo>
                    <a:pt x="807" y="5"/>
                  </a:lnTo>
                  <a:lnTo>
                    <a:pt x="794" y="0"/>
                  </a:lnTo>
                  <a:lnTo>
                    <a:pt x="749" y="0"/>
                  </a:lnTo>
                  <a:lnTo>
                    <a:pt x="706" y="2"/>
                  </a:lnTo>
                  <a:lnTo>
                    <a:pt x="664" y="7"/>
                  </a:lnTo>
                  <a:lnTo>
                    <a:pt x="624" y="13"/>
                  </a:lnTo>
                  <a:lnTo>
                    <a:pt x="584" y="21"/>
                  </a:lnTo>
                  <a:lnTo>
                    <a:pt x="547" y="32"/>
                  </a:lnTo>
                  <a:lnTo>
                    <a:pt x="510" y="45"/>
                  </a:lnTo>
                  <a:lnTo>
                    <a:pt x="476" y="58"/>
                  </a:lnTo>
                  <a:lnTo>
                    <a:pt x="442" y="73"/>
                  </a:lnTo>
                  <a:lnTo>
                    <a:pt x="411" y="89"/>
                  </a:lnTo>
                  <a:lnTo>
                    <a:pt x="380" y="107"/>
                  </a:lnTo>
                  <a:lnTo>
                    <a:pt x="351" y="125"/>
                  </a:lnTo>
                  <a:lnTo>
                    <a:pt x="323" y="145"/>
                  </a:lnTo>
                  <a:lnTo>
                    <a:pt x="296" y="165"/>
                  </a:lnTo>
                  <a:lnTo>
                    <a:pt x="270" y="186"/>
                  </a:lnTo>
                  <a:lnTo>
                    <a:pt x="245" y="207"/>
                  </a:lnTo>
                  <a:lnTo>
                    <a:pt x="222" y="230"/>
                  </a:lnTo>
                  <a:lnTo>
                    <a:pt x="200" y="252"/>
                  </a:lnTo>
                  <a:lnTo>
                    <a:pt x="178" y="274"/>
                  </a:lnTo>
                  <a:lnTo>
                    <a:pt x="158" y="298"/>
                  </a:lnTo>
                  <a:lnTo>
                    <a:pt x="140" y="320"/>
                  </a:lnTo>
                  <a:lnTo>
                    <a:pt x="122" y="342"/>
                  </a:lnTo>
                  <a:lnTo>
                    <a:pt x="106" y="363"/>
                  </a:lnTo>
                  <a:lnTo>
                    <a:pt x="90" y="385"/>
                  </a:lnTo>
                  <a:lnTo>
                    <a:pt x="75" y="405"/>
                  </a:lnTo>
                  <a:lnTo>
                    <a:pt x="62" y="426"/>
                  </a:lnTo>
                  <a:lnTo>
                    <a:pt x="49" y="445"/>
                  </a:lnTo>
                  <a:lnTo>
                    <a:pt x="38" y="463"/>
                  </a:lnTo>
                  <a:lnTo>
                    <a:pt x="27" y="480"/>
                  </a:lnTo>
                  <a:lnTo>
                    <a:pt x="17" y="497"/>
                  </a:lnTo>
                  <a:lnTo>
                    <a:pt x="8" y="511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212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10"/>
            <p:cNvSpPr>
              <a:spLocks/>
            </p:cNvSpPr>
            <p:nvPr/>
          </p:nvSpPr>
          <p:spPr bwMode="auto">
            <a:xfrm>
              <a:off x="3600" y="1668"/>
              <a:ext cx="193" cy="106"/>
            </a:xfrm>
            <a:custGeom>
              <a:avLst/>
              <a:gdLst>
                <a:gd name="T0" fmla="*/ 0 w 964"/>
                <a:gd name="T1" fmla="*/ 0 h 529"/>
                <a:gd name="T2" fmla="*/ 0 w 964"/>
                <a:gd name="T3" fmla="*/ 0 h 529"/>
                <a:gd name="T4" fmla="*/ 0 w 964"/>
                <a:gd name="T5" fmla="*/ 0 h 529"/>
                <a:gd name="T6" fmla="*/ 0 w 964"/>
                <a:gd name="T7" fmla="*/ 0 h 529"/>
                <a:gd name="T8" fmla="*/ 0 w 964"/>
                <a:gd name="T9" fmla="*/ 0 h 529"/>
                <a:gd name="T10" fmla="*/ 0 w 964"/>
                <a:gd name="T11" fmla="*/ 0 h 529"/>
                <a:gd name="T12" fmla="*/ 0 w 964"/>
                <a:gd name="T13" fmla="*/ 0 h 529"/>
                <a:gd name="T14" fmla="*/ 0 w 964"/>
                <a:gd name="T15" fmla="*/ 0 h 529"/>
                <a:gd name="T16" fmla="*/ 0 w 964"/>
                <a:gd name="T17" fmla="*/ 0 h 529"/>
                <a:gd name="T18" fmla="*/ 0 w 964"/>
                <a:gd name="T19" fmla="*/ 0 h 529"/>
                <a:gd name="T20" fmla="*/ 0 w 964"/>
                <a:gd name="T21" fmla="*/ 0 h 529"/>
                <a:gd name="T22" fmla="*/ 0 w 964"/>
                <a:gd name="T23" fmla="*/ 0 h 529"/>
                <a:gd name="T24" fmla="*/ 0 w 964"/>
                <a:gd name="T25" fmla="*/ 0 h 529"/>
                <a:gd name="T26" fmla="*/ 0 w 964"/>
                <a:gd name="T27" fmla="*/ 0 h 529"/>
                <a:gd name="T28" fmla="*/ 0 w 964"/>
                <a:gd name="T29" fmla="*/ 0 h 529"/>
                <a:gd name="T30" fmla="*/ 0 w 964"/>
                <a:gd name="T31" fmla="*/ 0 h 529"/>
                <a:gd name="T32" fmla="*/ 0 w 964"/>
                <a:gd name="T33" fmla="*/ 0 h 529"/>
                <a:gd name="T34" fmla="*/ 0 w 964"/>
                <a:gd name="T35" fmla="*/ 0 h 529"/>
                <a:gd name="T36" fmla="*/ 0 w 964"/>
                <a:gd name="T37" fmla="*/ 0 h 529"/>
                <a:gd name="T38" fmla="*/ 0 w 964"/>
                <a:gd name="T39" fmla="*/ 0 h 529"/>
                <a:gd name="T40" fmla="*/ 0 w 964"/>
                <a:gd name="T41" fmla="*/ 0 h 529"/>
                <a:gd name="T42" fmla="*/ 0 w 964"/>
                <a:gd name="T43" fmla="*/ 0 h 529"/>
                <a:gd name="T44" fmla="*/ 0 w 964"/>
                <a:gd name="T45" fmla="*/ 0 h 529"/>
                <a:gd name="T46" fmla="*/ 0 w 964"/>
                <a:gd name="T47" fmla="*/ 0 h 529"/>
                <a:gd name="T48" fmla="*/ 0 w 964"/>
                <a:gd name="T49" fmla="*/ 0 h 529"/>
                <a:gd name="T50" fmla="*/ 0 w 964"/>
                <a:gd name="T51" fmla="*/ 0 h 529"/>
                <a:gd name="T52" fmla="*/ 0 w 964"/>
                <a:gd name="T53" fmla="*/ 0 h 529"/>
                <a:gd name="T54" fmla="*/ 0 w 964"/>
                <a:gd name="T55" fmla="*/ 0 h 529"/>
                <a:gd name="T56" fmla="*/ 0 w 964"/>
                <a:gd name="T57" fmla="*/ 0 h 529"/>
                <a:gd name="T58" fmla="*/ 0 w 964"/>
                <a:gd name="T59" fmla="*/ 0 h 529"/>
                <a:gd name="T60" fmla="*/ 0 w 964"/>
                <a:gd name="T61" fmla="*/ 0 h 529"/>
                <a:gd name="T62" fmla="*/ 0 w 964"/>
                <a:gd name="T63" fmla="*/ 0 h 529"/>
                <a:gd name="T64" fmla="*/ 0 w 964"/>
                <a:gd name="T65" fmla="*/ 0 h 529"/>
                <a:gd name="T66" fmla="*/ 0 w 964"/>
                <a:gd name="T67" fmla="*/ 0 h 529"/>
                <a:gd name="T68" fmla="*/ 0 w 964"/>
                <a:gd name="T69" fmla="*/ 0 h 529"/>
                <a:gd name="T70" fmla="*/ 0 w 964"/>
                <a:gd name="T71" fmla="*/ 0 h 5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4"/>
                <a:gd name="T109" fmla="*/ 0 h 529"/>
                <a:gd name="T110" fmla="*/ 964 w 964"/>
                <a:gd name="T111" fmla="*/ 529 h 5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4" h="529">
                  <a:moveTo>
                    <a:pt x="0" y="518"/>
                  </a:moveTo>
                  <a:lnTo>
                    <a:pt x="17" y="519"/>
                  </a:lnTo>
                  <a:lnTo>
                    <a:pt x="33" y="519"/>
                  </a:lnTo>
                  <a:lnTo>
                    <a:pt x="50" y="520"/>
                  </a:lnTo>
                  <a:lnTo>
                    <a:pt x="66" y="520"/>
                  </a:lnTo>
                  <a:lnTo>
                    <a:pt x="82" y="522"/>
                  </a:lnTo>
                  <a:lnTo>
                    <a:pt x="99" y="522"/>
                  </a:lnTo>
                  <a:lnTo>
                    <a:pt x="115" y="523"/>
                  </a:lnTo>
                  <a:lnTo>
                    <a:pt x="132" y="523"/>
                  </a:lnTo>
                  <a:lnTo>
                    <a:pt x="148" y="524"/>
                  </a:lnTo>
                  <a:lnTo>
                    <a:pt x="165" y="525"/>
                  </a:lnTo>
                  <a:lnTo>
                    <a:pt x="181" y="525"/>
                  </a:lnTo>
                  <a:lnTo>
                    <a:pt x="197" y="526"/>
                  </a:lnTo>
                  <a:lnTo>
                    <a:pt x="214" y="526"/>
                  </a:lnTo>
                  <a:lnTo>
                    <a:pt x="230" y="527"/>
                  </a:lnTo>
                  <a:lnTo>
                    <a:pt x="247" y="527"/>
                  </a:lnTo>
                  <a:lnTo>
                    <a:pt x="263" y="529"/>
                  </a:lnTo>
                  <a:lnTo>
                    <a:pt x="298" y="479"/>
                  </a:lnTo>
                  <a:lnTo>
                    <a:pt x="333" y="434"/>
                  </a:lnTo>
                  <a:lnTo>
                    <a:pt x="367" y="392"/>
                  </a:lnTo>
                  <a:lnTo>
                    <a:pt x="401" y="354"/>
                  </a:lnTo>
                  <a:lnTo>
                    <a:pt x="435" y="320"/>
                  </a:lnTo>
                  <a:lnTo>
                    <a:pt x="471" y="288"/>
                  </a:lnTo>
                  <a:lnTo>
                    <a:pt x="507" y="259"/>
                  </a:lnTo>
                  <a:lnTo>
                    <a:pt x="546" y="233"/>
                  </a:lnTo>
                  <a:lnTo>
                    <a:pt x="585" y="209"/>
                  </a:lnTo>
                  <a:lnTo>
                    <a:pt x="628" y="185"/>
                  </a:lnTo>
                  <a:lnTo>
                    <a:pt x="673" y="164"/>
                  </a:lnTo>
                  <a:lnTo>
                    <a:pt x="723" y="144"/>
                  </a:lnTo>
                  <a:lnTo>
                    <a:pt x="777" y="124"/>
                  </a:lnTo>
                  <a:lnTo>
                    <a:pt x="834" y="105"/>
                  </a:lnTo>
                  <a:lnTo>
                    <a:pt x="896" y="86"/>
                  </a:lnTo>
                  <a:lnTo>
                    <a:pt x="964" y="66"/>
                  </a:lnTo>
                  <a:lnTo>
                    <a:pt x="942" y="58"/>
                  </a:lnTo>
                  <a:lnTo>
                    <a:pt x="921" y="49"/>
                  </a:lnTo>
                  <a:lnTo>
                    <a:pt x="899" y="41"/>
                  </a:lnTo>
                  <a:lnTo>
                    <a:pt x="877" y="33"/>
                  </a:lnTo>
                  <a:lnTo>
                    <a:pt x="855" y="25"/>
                  </a:lnTo>
                  <a:lnTo>
                    <a:pt x="834" y="17"/>
                  </a:lnTo>
                  <a:lnTo>
                    <a:pt x="812" y="8"/>
                  </a:lnTo>
                  <a:lnTo>
                    <a:pt x="791" y="0"/>
                  </a:lnTo>
                  <a:lnTo>
                    <a:pt x="746" y="0"/>
                  </a:lnTo>
                  <a:lnTo>
                    <a:pt x="704" y="1"/>
                  </a:lnTo>
                  <a:lnTo>
                    <a:pt x="662" y="6"/>
                  </a:lnTo>
                  <a:lnTo>
                    <a:pt x="622" y="12"/>
                  </a:lnTo>
                  <a:lnTo>
                    <a:pt x="583" y="20"/>
                  </a:lnTo>
                  <a:lnTo>
                    <a:pt x="547" y="31"/>
                  </a:lnTo>
                  <a:lnTo>
                    <a:pt x="510" y="42"/>
                  </a:lnTo>
                  <a:lnTo>
                    <a:pt x="476" y="57"/>
                  </a:lnTo>
                  <a:lnTo>
                    <a:pt x="442" y="71"/>
                  </a:lnTo>
                  <a:lnTo>
                    <a:pt x="411" y="87"/>
                  </a:lnTo>
                  <a:lnTo>
                    <a:pt x="380" y="105"/>
                  </a:lnTo>
                  <a:lnTo>
                    <a:pt x="351" y="122"/>
                  </a:lnTo>
                  <a:lnTo>
                    <a:pt x="323" y="142"/>
                  </a:lnTo>
                  <a:lnTo>
                    <a:pt x="296" y="162"/>
                  </a:lnTo>
                  <a:lnTo>
                    <a:pt x="270" y="183"/>
                  </a:lnTo>
                  <a:lnTo>
                    <a:pt x="245" y="204"/>
                  </a:lnTo>
                  <a:lnTo>
                    <a:pt x="222" y="226"/>
                  </a:lnTo>
                  <a:lnTo>
                    <a:pt x="200" y="249"/>
                  </a:lnTo>
                  <a:lnTo>
                    <a:pt x="179" y="271"/>
                  </a:lnTo>
                  <a:lnTo>
                    <a:pt x="159" y="293"/>
                  </a:lnTo>
                  <a:lnTo>
                    <a:pt x="140" y="315"/>
                  </a:lnTo>
                  <a:lnTo>
                    <a:pt x="122" y="336"/>
                  </a:lnTo>
                  <a:lnTo>
                    <a:pt x="106" y="359"/>
                  </a:lnTo>
                  <a:lnTo>
                    <a:pt x="89" y="380"/>
                  </a:lnTo>
                  <a:lnTo>
                    <a:pt x="75" y="401"/>
                  </a:lnTo>
                  <a:lnTo>
                    <a:pt x="61" y="421"/>
                  </a:lnTo>
                  <a:lnTo>
                    <a:pt x="50" y="440"/>
                  </a:lnTo>
                  <a:lnTo>
                    <a:pt x="38" y="458"/>
                  </a:lnTo>
                  <a:lnTo>
                    <a:pt x="27" y="475"/>
                  </a:lnTo>
                  <a:lnTo>
                    <a:pt x="17" y="491"/>
                  </a:lnTo>
                  <a:lnTo>
                    <a:pt x="9" y="505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26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11"/>
            <p:cNvSpPr>
              <a:spLocks/>
            </p:cNvSpPr>
            <p:nvPr/>
          </p:nvSpPr>
          <p:spPr bwMode="auto">
            <a:xfrm>
              <a:off x="3601" y="1668"/>
              <a:ext cx="185" cy="105"/>
            </a:xfrm>
            <a:custGeom>
              <a:avLst/>
              <a:gdLst>
                <a:gd name="T0" fmla="*/ 0 w 926"/>
                <a:gd name="T1" fmla="*/ 0 h 524"/>
                <a:gd name="T2" fmla="*/ 0 w 926"/>
                <a:gd name="T3" fmla="*/ 0 h 524"/>
                <a:gd name="T4" fmla="*/ 0 w 926"/>
                <a:gd name="T5" fmla="*/ 0 h 524"/>
                <a:gd name="T6" fmla="*/ 0 w 926"/>
                <a:gd name="T7" fmla="*/ 0 h 524"/>
                <a:gd name="T8" fmla="*/ 0 w 926"/>
                <a:gd name="T9" fmla="*/ 0 h 524"/>
                <a:gd name="T10" fmla="*/ 0 w 926"/>
                <a:gd name="T11" fmla="*/ 0 h 524"/>
                <a:gd name="T12" fmla="*/ 0 w 926"/>
                <a:gd name="T13" fmla="*/ 0 h 524"/>
                <a:gd name="T14" fmla="*/ 0 w 926"/>
                <a:gd name="T15" fmla="*/ 0 h 524"/>
                <a:gd name="T16" fmla="*/ 0 w 926"/>
                <a:gd name="T17" fmla="*/ 0 h 524"/>
                <a:gd name="T18" fmla="*/ 0 w 926"/>
                <a:gd name="T19" fmla="*/ 0 h 524"/>
                <a:gd name="T20" fmla="*/ 0 w 926"/>
                <a:gd name="T21" fmla="*/ 0 h 524"/>
                <a:gd name="T22" fmla="*/ 0 w 926"/>
                <a:gd name="T23" fmla="*/ 0 h 524"/>
                <a:gd name="T24" fmla="*/ 0 w 926"/>
                <a:gd name="T25" fmla="*/ 0 h 524"/>
                <a:gd name="T26" fmla="*/ 0 w 926"/>
                <a:gd name="T27" fmla="*/ 0 h 524"/>
                <a:gd name="T28" fmla="*/ 0 w 926"/>
                <a:gd name="T29" fmla="*/ 0 h 524"/>
                <a:gd name="T30" fmla="*/ 0 w 926"/>
                <a:gd name="T31" fmla="*/ 0 h 524"/>
                <a:gd name="T32" fmla="*/ 0 w 926"/>
                <a:gd name="T33" fmla="*/ 0 h 524"/>
                <a:gd name="T34" fmla="*/ 0 w 926"/>
                <a:gd name="T35" fmla="*/ 0 h 524"/>
                <a:gd name="T36" fmla="*/ 0 w 926"/>
                <a:gd name="T37" fmla="*/ 0 h 524"/>
                <a:gd name="T38" fmla="*/ 0 w 926"/>
                <a:gd name="T39" fmla="*/ 0 h 524"/>
                <a:gd name="T40" fmla="*/ 0 w 926"/>
                <a:gd name="T41" fmla="*/ 0 h 524"/>
                <a:gd name="T42" fmla="*/ 0 w 926"/>
                <a:gd name="T43" fmla="*/ 0 h 524"/>
                <a:gd name="T44" fmla="*/ 0 w 926"/>
                <a:gd name="T45" fmla="*/ 0 h 524"/>
                <a:gd name="T46" fmla="*/ 0 w 926"/>
                <a:gd name="T47" fmla="*/ 0 h 524"/>
                <a:gd name="T48" fmla="*/ 0 w 926"/>
                <a:gd name="T49" fmla="*/ 0 h 524"/>
                <a:gd name="T50" fmla="*/ 0 w 926"/>
                <a:gd name="T51" fmla="*/ 0 h 524"/>
                <a:gd name="T52" fmla="*/ 0 w 926"/>
                <a:gd name="T53" fmla="*/ 0 h 524"/>
                <a:gd name="T54" fmla="*/ 0 w 926"/>
                <a:gd name="T55" fmla="*/ 0 h 524"/>
                <a:gd name="T56" fmla="*/ 0 w 926"/>
                <a:gd name="T57" fmla="*/ 0 h 524"/>
                <a:gd name="T58" fmla="*/ 0 w 926"/>
                <a:gd name="T59" fmla="*/ 0 h 524"/>
                <a:gd name="T60" fmla="*/ 0 w 926"/>
                <a:gd name="T61" fmla="*/ 0 h 524"/>
                <a:gd name="T62" fmla="*/ 0 w 926"/>
                <a:gd name="T63" fmla="*/ 0 h 524"/>
                <a:gd name="T64" fmla="*/ 0 w 926"/>
                <a:gd name="T65" fmla="*/ 0 h 524"/>
                <a:gd name="T66" fmla="*/ 0 w 926"/>
                <a:gd name="T67" fmla="*/ 0 h 524"/>
                <a:gd name="T68" fmla="*/ 0 w 926"/>
                <a:gd name="T69" fmla="*/ 0 h 524"/>
                <a:gd name="T70" fmla="*/ 0 w 926"/>
                <a:gd name="T71" fmla="*/ 0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6"/>
                <a:gd name="T109" fmla="*/ 0 h 524"/>
                <a:gd name="T110" fmla="*/ 926 w 926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6" h="524">
                  <a:moveTo>
                    <a:pt x="0" y="513"/>
                  </a:moveTo>
                  <a:lnTo>
                    <a:pt x="16" y="514"/>
                  </a:lnTo>
                  <a:lnTo>
                    <a:pt x="33" y="514"/>
                  </a:lnTo>
                  <a:lnTo>
                    <a:pt x="49" y="516"/>
                  </a:lnTo>
                  <a:lnTo>
                    <a:pt x="65" y="517"/>
                  </a:lnTo>
                  <a:lnTo>
                    <a:pt x="81" y="517"/>
                  </a:lnTo>
                  <a:lnTo>
                    <a:pt x="97" y="518"/>
                  </a:lnTo>
                  <a:lnTo>
                    <a:pt x="113" y="518"/>
                  </a:lnTo>
                  <a:lnTo>
                    <a:pt x="130" y="519"/>
                  </a:lnTo>
                  <a:lnTo>
                    <a:pt x="146" y="519"/>
                  </a:lnTo>
                  <a:lnTo>
                    <a:pt x="163" y="520"/>
                  </a:lnTo>
                  <a:lnTo>
                    <a:pt x="179" y="520"/>
                  </a:lnTo>
                  <a:lnTo>
                    <a:pt x="196" y="522"/>
                  </a:lnTo>
                  <a:lnTo>
                    <a:pt x="211" y="522"/>
                  </a:lnTo>
                  <a:lnTo>
                    <a:pt x="227" y="523"/>
                  </a:lnTo>
                  <a:lnTo>
                    <a:pt x="244" y="523"/>
                  </a:lnTo>
                  <a:lnTo>
                    <a:pt x="260" y="524"/>
                  </a:lnTo>
                  <a:lnTo>
                    <a:pt x="292" y="477"/>
                  </a:lnTo>
                  <a:lnTo>
                    <a:pt x="322" y="434"/>
                  </a:lnTo>
                  <a:lnTo>
                    <a:pt x="353" y="394"/>
                  </a:lnTo>
                  <a:lnTo>
                    <a:pt x="384" y="358"/>
                  </a:lnTo>
                  <a:lnTo>
                    <a:pt x="415" y="324"/>
                  </a:lnTo>
                  <a:lnTo>
                    <a:pt x="448" y="292"/>
                  </a:lnTo>
                  <a:lnTo>
                    <a:pt x="480" y="264"/>
                  </a:lnTo>
                  <a:lnTo>
                    <a:pt x="517" y="237"/>
                  </a:lnTo>
                  <a:lnTo>
                    <a:pt x="554" y="212"/>
                  </a:lnTo>
                  <a:lnTo>
                    <a:pt x="595" y="188"/>
                  </a:lnTo>
                  <a:lnTo>
                    <a:pt x="640" y="167"/>
                  </a:lnTo>
                  <a:lnTo>
                    <a:pt x="688" y="144"/>
                  </a:lnTo>
                  <a:lnTo>
                    <a:pt x="740" y="124"/>
                  </a:lnTo>
                  <a:lnTo>
                    <a:pt x="796" y="105"/>
                  </a:lnTo>
                  <a:lnTo>
                    <a:pt x="858" y="85"/>
                  </a:lnTo>
                  <a:lnTo>
                    <a:pt x="926" y="65"/>
                  </a:lnTo>
                  <a:lnTo>
                    <a:pt x="908" y="57"/>
                  </a:lnTo>
                  <a:lnTo>
                    <a:pt x="891" y="48"/>
                  </a:lnTo>
                  <a:lnTo>
                    <a:pt x="873" y="40"/>
                  </a:lnTo>
                  <a:lnTo>
                    <a:pt x="856" y="32"/>
                  </a:lnTo>
                  <a:lnTo>
                    <a:pt x="838" y="24"/>
                  </a:lnTo>
                  <a:lnTo>
                    <a:pt x="821" y="17"/>
                  </a:lnTo>
                  <a:lnTo>
                    <a:pt x="804" y="8"/>
                  </a:lnTo>
                  <a:lnTo>
                    <a:pt x="787" y="0"/>
                  </a:lnTo>
                  <a:lnTo>
                    <a:pt x="743" y="0"/>
                  </a:lnTo>
                  <a:lnTo>
                    <a:pt x="701" y="1"/>
                  </a:lnTo>
                  <a:lnTo>
                    <a:pt x="660" y="5"/>
                  </a:lnTo>
                  <a:lnTo>
                    <a:pt x="620" y="12"/>
                  </a:lnTo>
                  <a:lnTo>
                    <a:pt x="581" y="20"/>
                  </a:lnTo>
                  <a:lnTo>
                    <a:pt x="545" y="30"/>
                  </a:lnTo>
                  <a:lnTo>
                    <a:pt x="509" y="41"/>
                  </a:lnTo>
                  <a:lnTo>
                    <a:pt x="475" y="54"/>
                  </a:lnTo>
                  <a:lnTo>
                    <a:pt x="442" y="69"/>
                  </a:lnTo>
                  <a:lnTo>
                    <a:pt x="410" y="85"/>
                  </a:lnTo>
                  <a:lnTo>
                    <a:pt x="380" y="102"/>
                  </a:lnTo>
                  <a:lnTo>
                    <a:pt x="350" y="120"/>
                  </a:lnTo>
                  <a:lnTo>
                    <a:pt x="322" y="140"/>
                  </a:lnTo>
                  <a:lnTo>
                    <a:pt x="295" y="160"/>
                  </a:lnTo>
                  <a:lnTo>
                    <a:pt x="269" y="179"/>
                  </a:lnTo>
                  <a:lnTo>
                    <a:pt x="245" y="201"/>
                  </a:lnTo>
                  <a:lnTo>
                    <a:pt x="221" y="223"/>
                  </a:lnTo>
                  <a:lnTo>
                    <a:pt x="199" y="245"/>
                  </a:lnTo>
                  <a:lnTo>
                    <a:pt x="178" y="266"/>
                  </a:lnTo>
                  <a:lnTo>
                    <a:pt x="158" y="288"/>
                  </a:lnTo>
                  <a:lnTo>
                    <a:pt x="139" y="311"/>
                  </a:lnTo>
                  <a:lnTo>
                    <a:pt x="122" y="333"/>
                  </a:lnTo>
                  <a:lnTo>
                    <a:pt x="104" y="354"/>
                  </a:lnTo>
                  <a:lnTo>
                    <a:pt x="89" y="375"/>
                  </a:lnTo>
                  <a:lnTo>
                    <a:pt x="74" y="396"/>
                  </a:lnTo>
                  <a:lnTo>
                    <a:pt x="61" y="416"/>
                  </a:lnTo>
                  <a:lnTo>
                    <a:pt x="48" y="435"/>
                  </a:lnTo>
                  <a:lnTo>
                    <a:pt x="36" y="454"/>
                  </a:lnTo>
                  <a:lnTo>
                    <a:pt x="25" y="470"/>
                  </a:lnTo>
                  <a:lnTo>
                    <a:pt x="16" y="486"/>
                  </a:lnTo>
                  <a:lnTo>
                    <a:pt x="8" y="50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2D3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12"/>
            <p:cNvSpPr>
              <a:spLocks/>
            </p:cNvSpPr>
            <p:nvPr/>
          </p:nvSpPr>
          <p:spPr bwMode="auto">
            <a:xfrm>
              <a:off x="3601" y="1668"/>
              <a:ext cx="178" cy="104"/>
            </a:xfrm>
            <a:custGeom>
              <a:avLst/>
              <a:gdLst>
                <a:gd name="T0" fmla="*/ 0 w 889"/>
                <a:gd name="T1" fmla="*/ 0 h 520"/>
                <a:gd name="T2" fmla="*/ 0 w 889"/>
                <a:gd name="T3" fmla="*/ 0 h 520"/>
                <a:gd name="T4" fmla="*/ 0 w 889"/>
                <a:gd name="T5" fmla="*/ 0 h 520"/>
                <a:gd name="T6" fmla="*/ 0 w 889"/>
                <a:gd name="T7" fmla="*/ 0 h 520"/>
                <a:gd name="T8" fmla="*/ 0 w 889"/>
                <a:gd name="T9" fmla="*/ 0 h 520"/>
                <a:gd name="T10" fmla="*/ 0 w 889"/>
                <a:gd name="T11" fmla="*/ 0 h 520"/>
                <a:gd name="T12" fmla="*/ 0 w 889"/>
                <a:gd name="T13" fmla="*/ 0 h 520"/>
                <a:gd name="T14" fmla="*/ 0 w 889"/>
                <a:gd name="T15" fmla="*/ 0 h 520"/>
                <a:gd name="T16" fmla="*/ 0 w 889"/>
                <a:gd name="T17" fmla="*/ 0 h 520"/>
                <a:gd name="T18" fmla="*/ 0 w 889"/>
                <a:gd name="T19" fmla="*/ 0 h 520"/>
                <a:gd name="T20" fmla="*/ 0 w 889"/>
                <a:gd name="T21" fmla="*/ 0 h 520"/>
                <a:gd name="T22" fmla="*/ 0 w 889"/>
                <a:gd name="T23" fmla="*/ 0 h 520"/>
                <a:gd name="T24" fmla="*/ 0 w 889"/>
                <a:gd name="T25" fmla="*/ 0 h 520"/>
                <a:gd name="T26" fmla="*/ 0 w 889"/>
                <a:gd name="T27" fmla="*/ 0 h 520"/>
                <a:gd name="T28" fmla="*/ 0 w 889"/>
                <a:gd name="T29" fmla="*/ 0 h 520"/>
                <a:gd name="T30" fmla="*/ 0 w 889"/>
                <a:gd name="T31" fmla="*/ 0 h 520"/>
                <a:gd name="T32" fmla="*/ 0 w 889"/>
                <a:gd name="T33" fmla="*/ 0 h 520"/>
                <a:gd name="T34" fmla="*/ 0 w 889"/>
                <a:gd name="T35" fmla="*/ 0 h 520"/>
                <a:gd name="T36" fmla="*/ 0 w 889"/>
                <a:gd name="T37" fmla="*/ 0 h 520"/>
                <a:gd name="T38" fmla="*/ 0 w 889"/>
                <a:gd name="T39" fmla="*/ 0 h 520"/>
                <a:gd name="T40" fmla="*/ 0 w 889"/>
                <a:gd name="T41" fmla="*/ 0 h 520"/>
                <a:gd name="T42" fmla="*/ 0 w 889"/>
                <a:gd name="T43" fmla="*/ 0 h 520"/>
                <a:gd name="T44" fmla="*/ 0 w 889"/>
                <a:gd name="T45" fmla="*/ 0 h 520"/>
                <a:gd name="T46" fmla="*/ 0 w 889"/>
                <a:gd name="T47" fmla="*/ 0 h 520"/>
                <a:gd name="T48" fmla="*/ 0 w 889"/>
                <a:gd name="T49" fmla="*/ 0 h 520"/>
                <a:gd name="T50" fmla="*/ 0 w 889"/>
                <a:gd name="T51" fmla="*/ 0 h 520"/>
                <a:gd name="T52" fmla="*/ 0 w 889"/>
                <a:gd name="T53" fmla="*/ 0 h 520"/>
                <a:gd name="T54" fmla="*/ 0 w 889"/>
                <a:gd name="T55" fmla="*/ 0 h 520"/>
                <a:gd name="T56" fmla="*/ 0 w 889"/>
                <a:gd name="T57" fmla="*/ 0 h 520"/>
                <a:gd name="T58" fmla="*/ 0 w 889"/>
                <a:gd name="T59" fmla="*/ 0 h 520"/>
                <a:gd name="T60" fmla="*/ 0 w 889"/>
                <a:gd name="T61" fmla="*/ 0 h 520"/>
                <a:gd name="T62" fmla="*/ 0 w 889"/>
                <a:gd name="T63" fmla="*/ 0 h 520"/>
                <a:gd name="T64" fmla="*/ 0 w 889"/>
                <a:gd name="T65" fmla="*/ 0 h 520"/>
                <a:gd name="T66" fmla="*/ 0 w 889"/>
                <a:gd name="T67" fmla="*/ 0 h 520"/>
                <a:gd name="T68" fmla="*/ 0 w 889"/>
                <a:gd name="T69" fmla="*/ 0 h 520"/>
                <a:gd name="T70" fmla="*/ 0 w 889"/>
                <a:gd name="T71" fmla="*/ 0 h 5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9"/>
                <a:gd name="T109" fmla="*/ 0 h 520"/>
                <a:gd name="T110" fmla="*/ 889 w 889"/>
                <a:gd name="T111" fmla="*/ 520 h 5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9" h="520">
                  <a:moveTo>
                    <a:pt x="0" y="511"/>
                  </a:moveTo>
                  <a:lnTo>
                    <a:pt x="16" y="512"/>
                  </a:lnTo>
                  <a:lnTo>
                    <a:pt x="33" y="512"/>
                  </a:lnTo>
                  <a:lnTo>
                    <a:pt x="49" y="513"/>
                  </a:lnTo>
                  <a:lnTo>
                    <a:pt x="66" y="513"/>
                  </a:lnTo>
                  <a:lnTo>
                    <a:pt x="81" y="514"/>
                  </a:lnTo>
                  <a:lnTo>
                    <a:pt x="97" y="514"/>
                  </a:lnTo>
                  <a:lnTo>
                    <a:pt x="114" y="515"/>
                  </a:lnTo>
                  <a:lnTo>
                    <a:pt x="130" y="515"/>
                  </a:lnTo>
                  <a:lnTo>
                    <a:pt x="146" y="517"/>
                  </a:lnTo>
                  <a:lnTo>
                    <a:pt x="163" y="517"/>
                  </a:lnTo>
                  <a:lnTo>
                    <a:pt x="179" y="518"/>
                  </a:lnTo>
                  <a:lnTo>
                    <a:pt x="196" y="518"/>
                  </a:lnTo>
                  <a:lnTo>
                    <a:pt x="211" y="519"/>
                  </a:lnTo>
                  <a:lnTo>
                    <a:pt x="227" y="519"/>
                  </a:lnTo>
                  <a:lnTo>
                    <a:pt x="244" y="520"/>
                  </a:lnTo>
                  <a:lnTo>
                    <a:pt x="260" y="520"/>
                  </a:lnTo>
                  <a:lnTo>
                    <a:pt x="287" y="477"/>
                  </a:lnTo>
                  <a:lnTo>
                    <a:pt x="314" y="436"/>
                  </a:lnTo>
                  <a:lnTo>
                    <a:pt x="341" y="397"/>
                  </a:lnTo>
                  <a:lnTo>
                    <a:pt x="368" y="362"/>
                  </a:lnTo>
                  <a:lnTo>
                    <a:pt x="396" y="328"/>
                  </a:lnTo>
                  <a:lnTo>
                    <a:pt x="426" y="298"/>
                  </a:lnTo>
                  <a:lnTo>
                    <a:pt x="456" y="268"/>
                  </a:lnTo>
                  <a:lnTo>
                    <a:pt x="490" y="241"/>
                  </a:lnTo>
                  <a:lnTo>
                    <a:pt x="525" y="216"/>
                  </a:lnTo>
                  <a:lnTo>
                    <a:pt x="564" y="191"/>
                  </a:lnTo>
                  <a:lnTo>
                    <a:pt x="606" y="169"/>
                  </a:lnTo>
                  <a:lnTo>
                    <a:pt x="653" y="147"/>
                  </a:lnTo>
                  <a:lnTo>
                    <a:pt x="705" y="125"/>
                  </a:lnTo>
                  <a:lnTo>
                    <a:pt x="760" y="104"/>
                  </a:lnTo>
                  <a:lnTo>
                    <a:pt x="822" y="84"/>
                  </a:lnTo>
                  <a:lnTo>
                    <a:pt x="889" y="65"/>
                  </a:lnTo>
                  <a:lnTo>
                    <a:pt x="876" y="56"/>
                  </a:lnTo>
                  <a:lnTo>
                    <a:pt x="862" y="48"/>
                  </a:lnTo>
                  <a:lnTo>
                    <a:pt x="849" y="41"/>
                  </a:lnTo>
                  <a:lnTo>
                    <a:pt x="836" y="33"/>
                  </a:lnTo>
                  <a:lnTo>
                    <a:pt x="822" y="25"/>
                  </a:lnTo>
                  <a:lnTo>
                    <a:pt x="809" y="17"/>
                  </a:lnTo>
                  <a:lnTo>
                    <a:pt x="795" y="9"/>
                  </a:lnTo>
                  <a:lnTo>
                    <a:pt x="782" y="1"/>
                  </a:lnTo>
                  <a:lnTo>
                    <a:pt x="739" y="0"/>
                  </a:lnTo>
                  <a:lnTo>
                    <a:pt x="698" y="2"/>
                  </a:lnTo>
                  <a:lnTo>
                    <a:pt x="658" y="6"/>
                  </a:lnTo>
                  <a:lnTo>
                    <a:pt x="618" y="12"/>
                  </a:lnTo>
                  <a:lnTo>
                    <a:pt x="580" y="20"/>
                  </a:lnTo>
                  <a:lnTo>
                    <a:pt x="544" y="29"/>
                  </a:lnTo>
                  <a:lnTo>
                    <a:pt x="509" y="41"/>
                  </a:lnTo>
                  <a:lnTo>
                    <a:pt x="475" y="54"/>
                  </a:lnTo>
                  <a:lnTo>
                    <a:pt x="442" y="68"/>
                  </a:lnTo>
                  <a:lnTo>
                    <a:pt x="410" y="84"/>
                  </a:lnTo>
                  <a:lnTo>
                    <a:pt x="380" y="101"/>
                  </a:lnTo>
                  <a:lnTo>
                    <a:pt x="350" y="120"/>
                  </a:lnTo>
                  <a:lnTo>
                    <a:pt x="322" y="138"/>
                  </a:lnTo>
                  <a:lnTo>
                    <a:pt x="295" y="158"/>
                  </a:lnTo>
                  <a:lnTo>
                    <a:pt x="270" y="178"/>
                  </a:lnTo>
                  <a:lnTo>
                    <a:pt x="245" y="199"/>
                  </a:lnTo>
                  <a:lnTo>
                    <a:pt x="221" y="220"/>
                  </a:lnTo>
                  <a:lnTo>
                    <a:pt x="199" y="243"/>
                  </a:lnTo>
                  <a:lnTo>
                    <a:pt x="178" y="265"/>
                  </a:lnTo>
                  <a:lnTo>
                    <a:pt x="158" y="287"/>
                  </a:lnTo>
                  <a:lnTo>
                    <a:pt x="139" y="308"/>
                  </a:lnTo>
                  <a:lnTo>
                    <a:pt x="121" y="330"/>
                  </a:lnTo>
                  <a:lnTo>
                    <a:pt x="104" y="352"/>
                  </a:lnTo>
                  <a:lnTo>
                    <a:pt x="89" y="373"/>
                  </a:lnTo>
                  <a:lnTo>
                    <a:pt x="74" y="394"/>
                  </a:lnTo>
                  <a:lnTo>
                    <a:pt x="60" y="414"/>
                  </a:lnTo>
                  <a:lnTo>
                    <a:pt x="48" y="432"/>
                  </a:lnTo>
                  <a:lnTo>
                    <a:pt x="36" y="450"/>
                  </a:lnTo>
                  <a:lnTo>
                    <a:pt x="26" y="467"/>
                  </a:lnTo>
                  <a:lnTo>
                    <a:pt x="16" y="483"/>
                  </a:lnTo>
                  <a:lnTo>
                    <a:pt x="7" y="498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13"/>
            <p:cNvSpPr>
              <a:spLocks/>
            </p:cNvSpPr>
            <p:nvPr/>
          </p:nvSpPr>
          <p:spPr bwMode="auto">
            <a:xfrm>
              <a:off x="3601" y="1668"/>
              <a:ext cx="171" cy="102"/>
            </a:xfrm>
            <a:custGeom>
              <a:avLst/>
              <a:gdLst>
                <a:gd name="T0" fmla="*/ 0 w 853"/>
                <a:gd name="T1" fmla="*/ 0 h 513"/>
                <a:gd name="T2" fmla="*/ 0 w 853"/>
                <a:gd name="T3" fmla="*/ 0 h 513"/>
                <a:gd name="T4" fmla="*/ 0 w 853"/>
                <a:gd name="T5" fmla="*/ 0 h 513"/>
                <a:gd name="T6" fmla="*/ 0 w 853"/>
                <a:gd name="T7" fmla="*/ 0 h 513"/>
                <a:gd name="T8" fmla="*/ 0 w 853"/>
                <a:gd name="T9" fmla="*/ 0 h 513"/>
                <a:gd name="T10" fmla="*/ 0 w 853"/>
                <a:gd name="T11" fmla="*/ 0 h 513"/>
                <a:gd name="T12" fmla="*/ 0 w 853"/>
                <a:gd name="T13" fmla="*/ 0 h 513"/>
                <a:gd name="T14" fmla="*/ 0 w 853"/>
                <a:gd name="T15" fmla="*/ 0 h 513"/>
                <a:gd name="T16" fmla="*/ 0 w 853"/>
                <a:gd name="T17" fmla="*/ 0 h 513"/>
                <a:gd name="T18" fmla="*/ 0 w 853"/>
                <a:gd name="T19" fmla="*/ 0 h 513"/>
                <a:gd name="T20" fmla="*/ 0 w 853"/>
                <a:gd name="T21" fmla="*/ 0 h 513"/>
                <a:gd name="T22" fmla="*/ 0 w 853"/>
                <a:gd name="T23" fmla="*/ 0 h 513"/>
                <a:gd name="T24" fmla="*/ 0 w 853"/>
                <a:gd name="T25" fmla="*/ 0 h 513"/>
                <a:gd name="T26" fmla="*/ 0 w 853"/>
                <a:gd name="T27" fmla="*/ 0 h 513"/>
                <a:gd name="T28" fmla="*/ 0 w 853"/>
                <a:gd name="T29" fmla="*/ 0 h 513"/>
                <a:gd name="T30" fmla="*/ 0 w 853"/>
                <a:gd name="T31" fmla="*/ 0 h 513"/>
                <a:gd name="T32" fmla="*/ 0 w 853"/>
                <a:gd name="T33" fmla="*/ 0 h 513"/>
                <a:gd name="T34" fmla="*/ 0 w 853"/>
                <a:gd name="T35" fmla="*/ 0 h 513"/>
                <a:gd name="T36" fmla="*/ 0 w 853"/>
                <a:gd name="T37" fmla="*/ 0 h 513"/>
                <a:gd name="T38" fmla="*/ 0 w 853"/>
                <a:gd name="T39" fmla="*/ 0 h 513"/>
                <a:gd name="T40" fmla="*/ 0 w 853"/>
                <a:gd name="T41" fmla="*/ 0 h 513"/>
                <a:gd name="T42" fmla="*/ 0 w 853"/>
                <a:gd name="T43" fmla="*/ 0 h 513"/>
                <a:gd name="T44" fmla="*/ 0 w 853"/>
                <a:gd name="T45" fmla="*/ 0 h 513"/>
                <a:gd name="T46" fmla="*/ 0 w 853"/>
                <a:gd name="T47" fmla="*/ 0 h 513"/>
                <a:gd name="T48" fmla="*/ 0 w 853"/>
                <a:gd name="T49" fmla="*/ 0 h 513"/>
                <a:gd name="T50" fmla="*/ 0 w 853"/>
                <a:gd name="T51" fmla="*/ 0 h 513"/>
                <a:gd name="T52" fmla="*/ 0 w 853"/>
                <a:gd name="T53" fmla="*/ 0 h 513"/>
                <a:gd name="T54" fmla="*/ 0 w 853"/>
                <a:gd name="T55" fmla="*/ 0 h 513"/>
                <a:gd name="T56" fmla="*/ 0 w 853"/>
                <a:gd name="T57" fmla="*/ 0 h 513"/>
                <a:gd name="T58" fmla="*/ 0 w 853"/>
                <a:gd name="T59" fmla="*/ 0 h 513"/>
                <a:gd name="T60" fmla="*/ 0 w 853"/>
                <a:gd name="T61" fmla="*/ 0 h 513"/>
                <a:gd name="T62" fmla="*/ 0 w 853"/>
                <a:gd name="T63" fmla="*/ 0 h 513"/>
                <a:gd name="T64" fmla="*/ 0 w 853"/>
                <a:gd name="T65" fmla="*/ 0 h 513"/>
                <a:gd name="T66" fmla="*/ 0 w 853"/>
                <a:gd name="T67" fmla="*/ 0 h 513"/>
                <a:gd name="T68" fmla="*/ 0 w 853"/>
                <a:gd name="T69" fmla="*/ 0 h 513"/>
                <a:gd name="T70" fmla="*/ 0 w 853"/>
                <a:gd name="T71" fmla="*/ 0 h 5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3"/>
                <a:gd name="T109" fmla="*/ 0 h 513"/>
                <a:gd name="T110" fmla="*/ 853 w 853"/>
                <a:gd name="T111" fmla="*/ 513 h 5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3" h="513">
                  <a:moveTo>
                    <a:pt x="0" y="506"/>
                  </a:moveTo>
                  <a:lnTo>
                    <a:pt x="16" y="506"/>
                  </a:lnTo>
                  <a:lnTo>
                    <a:pt x="33" y="507"/>
                  </a:lnTo>
                  <a:lnTo>
                    <a:pt x="49" y="507"/>
                  </a:lnTo>
                  <a:lnTo>
                    <a:pt x="66" y="509"/>
                  </a:lnTo>
                  <a:lnTo>
                    <a:pt x="81" y="509"/>
                  </a:lnTo>
                  <a:lnTo>
                    <a:pt x="97" y="510"/>
                  </a:lnTo>
                  <a:lnTo>
                    <a:pt x="114" y="510"/>
                  </a:lnTo>
                  <a:lnTo>
                    <a:pt x="130" y="510"/>
                  </a:lnTo>
                  <a:lnTo>
                    <a:pt x="147" y="511"/>
                  </a:lnTo>
                  <a:lnTo>
                    <a:pt x="163" y="511"/>
                  </a:lnTo>
                  <a:lnTo>
                    <a:pt x="179" y="512"/>
                  </a:lnTo>
                  <a:lnTo>
                    <a:pt x="196" y="512"/>
                  </a:lnTo>
                  <a:lnTo>
                    <a:pt x="211" y="512"/>
                  </a:lnTo>
                  <a:lnTo>
                    <a:pt x="228" y="513"/>
                  </a:lnTo>
                  <a:lnTo>
                    <a:pt x="244" y="513"/>
                  </a:lnTo>
                  <a:lnTo>
                    <a:pt x="260" y="513"/>
                  </a:lnTo>
                  <a:lnTo>
                    <a:pt x="284" y="472"/>
                  </a:lnTo>
                  <a:lnTo>
                    <a:pt x="306" y="434"/>
                  </a:lnTo>
                  <a:lnTo>
                    <a:pt x="330" y="397"/>
                  </a:lnTo>
                  <a:lnTo>
                    <a:pt x="353" y="363"/>
                  </a:lnTo>
                  <a:lnTo>
                    <a:pt x="378" y="331"/>
                  </a:lnTo>
                  <a:lnTo>
                    <a:pt x="403" y="300"/>
                  </a:lnTo>
                  <a:lnTo>
                    <a:pt x="432" y="271"/>
                  </a:lnTo>
                  <a:lnTo>
                    <a:pt x="463" y="244"/>
                  </a:lnTo>
                  <a:lnTo>
                    <a:pt x="496" y="218"/>
                  </a:lnTo>
                  <a:lnTo>
                    <a:pt x="534" y="192"/>
                  </a:lnTo>
                  <a:lnTo>
                    <a:pt x="575" y="169"/>
                  </a:lnTo>
                  <a:lnTo>
                    <a:pt x="619" y="147"/>
                  </a:lnTo>
                  <a:lnTo>
                    <a:pt x="670" y="124"/>
                  </a:lnTo>
                  <a:lnTo>
                    <a:pt x="725" y="103"/>
                  </a:lnTo>
                  <a:lnTo>
                    <a:pt x="786" y="82"/>
                  </a:lnTo>
                  <a:lnTo>
                    <a:pt x="853" y="62"/>
                  </a:lnTo>
                  <a:lnTo>
                    <a:pt x="843" y="54"/>
                  </a:lnTo>
                  <a:lnTo>
                    <a:pt x="834" y="47"/>
                  </a:lnTo>
                  <a:lnTo>
                    <a:pt x="824" y="39"/>
                  </a:lnTo>
                  <a:lnTo>
                    <a:pt x="816" y="32"/>
                  </a:lnTo>
                  <a:lnTo>
                    <a:pt x="807" y="24"/>
                  </a:lnTo>
                  <a:lnTo>
                    <a:pt x="797" y="17"/>
                  </a:lnTo>
                  <a:lnTo>
                    <a:pt x="788" y="8"/>
                  </a:lnTo>
                  <a:lnTo>
                    <a:pt x="779" y="1"/>
                  </a:lnTo>
                  <a:lnTo>
                    <a:pt x="736" y="0"/>
                  </a:lnTo>
                  <a:lnTo>
                    <a:pt x="695" y="1"/>
                  </a:lnTo>
                  <a:lnTo>
                    <a:pt x="656" y="6"/>
                  </a:lnTo>
                  <a:lnTo>
                    <a:pt x="617" y="11"/>
                  </a:lnTo>
                  <a:lnTo>
                    <a:pt x="580" y="19"/>
                  </a:lnTo>
                  <a:lnTo>
                    <a:pt x="544" y="28"/>
                  </a:lnTo>
                  <a:lnTo>
                    <a:pt x="509" y="40"/>
                  </a:lnTo>
                  <a:lnTo>
                    <a:pt x="475" y="52"/>
                  </a:lnTo>
                  <a:lnTo>
                    <a:pt x="442" y="67"/>
                  </a:lnTo>
                  <a:lnTo>
                    <a:pt x="410" y="82"/>
                  </a:lnTo>
                  <a:lnTo>
                    <a:pt x="380" y="99"/>
                  </a:lnTo>
                  <a:lnTo>
                    <a:pt x="352" y="116"/>
                  </a:lnTo>
                  <a:lnTo>
                    <a:pt x="324" y="135"/>
                  </a:lnTo>
                  <a:lnTo>
                    <a:pt x="297" y="155"/>
                  </a:lnTo>
                  <a:lnTo>
                    <a:pt x="271" y="175"/>
                  </a:lnTo>
                  <a:lnTo>
                    <a:pt x="246" y="196"/>
                  </a:lnTo>
                  <a:lnTo>
                    <a:pt x="223" y="217"/>
                  </a:lnTo>
                  <a:lnTo>
                    <a:pt x="201" y="239"/>
                  </a:lnTo>
                  <a:lnTo>
                    <a:pt x="178" y="260"/>
                  </a:lnTo>
                  <a:lnTo>
                    <a:pt x="158" y="283"/>
                  </a:lnTo>
                  <a:lnTo>
                    <a:pt x="140" y="305"/>
                  </a:lnTo>
                  <a:lnTo>
                    <a:pt x="122" y="326"/>
                  </a:lnTo>
                  <a:lnTo>
                    <a:pt x="104" y="347"/>
                  </a:lnTo>
                  <a:lnTo>
                    <a:pt x="89" y="368"/>
                  </a:lnTo>
                  <a:lnTo>
                    <a:pt x="74" y="389"/>
                  </a:lnTo>
                  <a:lnTo>
                    <a:pt x="60" y="409"/>
                  </a:lnTo>
                  <a:lnTo>
                    <a:pt x="48" y="428"/>
                  </a:lnTo>
                  <a:lnTo>
                    <a:pt x="36" y="445"/>
                  </a:lnTo>
                  <a:lnTo>
                    <a:pt x="26" y="463"/>
                  </a:lnTo>
                  <a:lnTo>
                    <a:pt x="16" y="478"/>
                  </a:lnTo>
                  <a:lnTo>
                    <a:pt x="7" y="493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384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14"/>
            <p:cNvSpPr>
              <a:spLocks/>
            </p:cNvSpPr>
            <p:nvPr/>
          </p:nvSpPr>
          <p:spPr bwMode="auto">
            <a:xfrm>
              <a:off x="3602" y="1668"/>
              <a:ext cx="163" cy="102"/>
            </a:xfrm>
            <a:custGeom>
              <a:avLst/>
              <a:gdLst>
                <a:gd name="T0" fmla="*/ 0 w 816"/>
                <a:gd name="T1" fmla="*/ 0 h 511"/>
                <a:gd name="T2" fmla="*/ 0 w 816"/>
                <a:gd name="T3" fmla="*/ 0 h 511"/>
                <a:gd name="T4" fmla="*/ 0 w 816"/>
                <a:gd name="T5" fmla="*/ 0 h 511"/>
                <a:gd name="T6" fmla="*/ 0 w 816"/>
                <a:gd name="T7" fmla="*/ 0 h 511"/>
                <a:gd name="T8" fmla="*/ 0 w 816"/>
                <a:gd name="T9" fmla="*/ 0 h 511"/>
                <a:gd name="T10" fmla="*/ 0 w 816"/>
                <a:gd name="T11" fmla="*/ 0 h 511"/>
                <a:gd name="T12" fmla="*/ 0 w 816"/>
                <a:gd name="T13" fmla="*/ 0 h 511"/>
                <a:gd name="T14" fmla="*/ 0 w 816"/>
                <a:gd name="T15" fmla="*/ 0 h 511"/>
                <a:gd name="T16" fmla="*/ 0 w 816"/>
                <a:gd name="T17" fmla="*/ 0 h 511"/>
                <a:gd name="T18" fmla="*/ 0 w 816"/>
                <a:gd name="T19" fmla="*/ 0 h 511"/>
                <a:gd name="T20" fmla="*/ 0 w 816"/>
                <a:gd name="T21" fmla="*/ 0 h 511"/>
                <a:gd name="T22" fmla="*/ 0 w 816"/>
                <a:gd name="T23" fmla="*/ 0 h 511"/>
                <a:gd name="T24" fmla="*/ 0 w 816"/>
                <a:gd name="T25" fmla="*/ 0 h 511"/>
                <a:gd name="T26" fmla="*/ 0 w 816"/>
                <a:gd name="T27" fmla="*/ 0 h 511"/>
                <a:gd name="T28" fmla="*/ 0 w 816"/>
                <a:gd name="T29" fmla="*/ 0 h 511"/>
                <a:gd name="T30" fmla="*/ 0 w 816"/>
                <a:gd name="T31" fmla="*/ 0 h 511"/>
                <a:gd name="T32" fmla="*/ 0 w 816"/>
                <a:gd name="T33" fmla="*/ 0 h 511"/>
                <a:gd name="T34" fmla="*/ 0 w 816"/>
                <a:gd name="T35" fmla="*/ 0 h 511"/>
                <a:gd name="T36" fmla="*/ 0 w 816"/>
                <a:gd name="T37" fmla="*/ 0 h 511"/>
                <a:gd name="T38" fmla="*/ 0 w 816"/>
                <a:gd name="T39" fmla="*/ 0 h 511"/>
                <a:gd name="T40" fmla="*/ 0 w 816"/>
                <a:gd name="T41" fmla="*/ 0 h 511"/>
                <a:gd name="T42" fmla="*/ 0 w 816"/>
                <a:gd name="T43" fmla="*/ 0 h 511"/>
                <a:gd name="T44" fmla="*/ 0 w 816"/>
                <a:gd name="T45" fmla="*/ 0 h 511"/>
                <a:gd name="T46" fmla="*/ 0 w 816"/>
                <a:gd name="T47" fmla="*/ 0 h 511"/>
                <a:gd name="T48" fmla="*/ 0 w 816"/>
                <a:gd name="T49" fmla="*/ 0 h 511"/>
                <a:gd name="T50" fmla="*/ 0 w 816"/>
                <a:gd name="T51" fmla="*/ 0 h 511"/>
                <a:gd name="T52" fmla="*/ 0 w 816"/>
                <a:gd name="T53" fmla="*/ 0 h 511"/>
                <a:gd name="T54" fmla="*/ 0 w 816"/>
                <a:gd name="T55" fmla="*/ 0 h 511"/>
                <a:gd name="T56" fmla="*/ 0 w 816"/>
                <a:gd name="T57" fmla="*/ 0 h 511"/>
                <a:gd name="T58" fmla="*/ 0 w 816"/>
                <a:gd name="T59" fmla="*/ 0 h 511"/>
                <a:gd name="T60" fmla="*/ 0 w 816"/>
                <a:gd name="T61" fmla="*/ 0 h 511"/>
                <a:gd name="T62" fmla="*/ 0 w 816"/>
                <a:gd name="T63" fmla="*/ 0 h 511"/>
                <a:gd name="T64" fmla="*/ 0 w 816"/>
                <a:gd name="T65" fmla="*/ 0 h 511"/>
                <a:gd name="T66" fmla="*/ 0 w 816"/>
                <a:gd name="T67" fmla="*/ 0 h 511"/>
                <a:gd name="T68" fmla="*/ 0 w 816"/>
                <a:gd name="T69" fmla="*/ 0 h 511"/>
                <a:gd name="T70" fmla="*/ 0 w 816"/>
                <a:gd name="T71" fmla="*/ 0 h 5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6"/>
                <a:gd name="T109" fmla="*/ 0 h 511"/>
                <a:gd name="T110" fmla="*/ 816 w 816"/>
                <a:gd name="T111" fmla="*/ 511 h 5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6" h="511">
                  <a:moveTo>
                    <a:pt x="0" y="502"/>
                  </a:moveTo>
                  <a:lnTo>
                    <a:pt x="17" y="503"/>
                  </a:lnTo>
                  <a:lnTo>
                    <a:pt x="33" y="503"/>
                  </a:lnTo>
                  <a:lnTo>
                    <a:pt x="49" y="504"/>
                  </a:lnTo>
                  <a:lnTo>
                    <a:pt x="66" y="504"/>
                  </a:lnTo>
                  <a:lnTo>
                    <a:pt x="82" y="505"/>
                  </a:lnTo>
                  <a:lnTo>
                    <a:pt x="99" y="505"/>
                  </a:lnTo>
                  <a:lnTo>
                    <a:pt x="114" y="506"/>
                  </a:lnTo>
                  <a:lnTo>
                    <a:pt x="130" y="506"/>
                  </a:lnTo>
                  <a:lnTo>
                    <a:pt x="147" y="506"/>
                  </a:lnTo>
                  <a:lnTo>
                    <a:pt x="163" y="507"/>
                  </a:lnTo>
                  <a:lnTo>
                    <a:pt x="180" y="507"/>
                  </a:lnTo>
                  <a:lnTo>
                    <a:pt x="196" y="509"/>
                  </a:lnTo>
                  <a:lnTo>
                    <a:pt x="212" y="509"/>
                  </a:lnTo>
                  <a:lnTo>
                    <a:pt x="229" y="510"/>
                  </a:lnTo>
                  <a:lnTo>
                    <a:pt x="244" y="510"/>
                  </a:lnTo>
                  <a:lnTo>
                    <a:pt x="261" y="511"/>
                  </a:lnTo>
                  <a:lnTo>
                    <a:pt x="279" y="472"/>
                  </a:lnTo>
                  <a:lnTo>
                    <a:pt x="298" y="436"/>
                  </a:lnTo>
                  <a:lnTo>
                    <a:pt x="318" y="401"/>
                  </a:lnTo>
                  <a:lnTo>
                    <a:pt x="338" y="368"/>
                  </a:lnTo>
                  <a:lnTo>
                    <a:pt x="359" y="335"/>
                  </a:lnTo>
                  <a:lnTo>
                    <a:pt x="382" y="305"/>
                  </a:lnTo>
                  <a:lnTo>
                    <a:pt x="408" y="276"/>
                  </a:lnTo>
                  <a:lnTo>
                    <a:pt x="436" y="247"/>
                  </a:lnTo>
                  <a:lnTo>
                    <a:pt x="467" y="220"/>
                  </a:lnTo>
                  <a:lnTo>
                    <a:pt x="502" y="196"/>
                  </a:lnTo>
                  <a:lnTo>
                    <a:pt x="542" y="171"/>
                  </a:lnTo>
                  <a:lnTo>
                    <a:pt x="585" y="147"/>
                  </a:lnTo>
                  <a:lnTo>
                    <a:pt x="635" y="124"/>
                  </a:lnTo>
                  <a:lnTo>
                    <a:pt x="689" y="102"/>
                  </a:lnTo>
                  <a:lnTo>
                    <a:pt x="750" y="81"/>
                  </a:lnTo>
                  <a:lnTo>
                    <a:pt x="816" y="61"/>
                  </a:lnTo>
                  <a:lnTo>
                    <a:pt x="812" y="54"/>
                  </a:lnTo>
                  <a:lnTo>
                    <a:pt x="806" y="46"/>
                  </a:lnTo>
                  <a:lnTo>
                    <a:pt x="801" y="39"/>
                  </a:lnTo>
                  <a:lnTo>
                    <a:pt x="796" y="31"/>
                  </a:lnTo>
                  <a:lnTo>
                    <a:pt x="791" y="24"/>
                  </a:lnTo>
                  <a:lnTo>
                    <a:pt x="786" y="17"/>
                  </a:lnTo>
                  <a:lnTo>
                    <a:pt x="780" y="8"/>
                  </a:lnTo>
                  <a:lnTo>
                    <a:pt x="775" y="1"/>
                  </a:lnTo>
                  <a:lnTo>
                    <a:pt x="733" y="0"/>
                  </a:lnTo>
                  <a:lnTo>
                    <a:pt x="693" y="1"/>
                  </a:lnTo>
                  <a:lnTo>
                    <a:pt x="653" y="5"/>
                  </a:lnTo>
                  <a:lnTo>
                    <a:pt x="616" y="11"/>
                  </a:lnTo>
                  <a:lnTo>
                    <a:pt x="578" y="18"/>
                  </a:lnTo>
                  <a:lnTo>
                    <a:pt x="543" y="27"/>
                  </a:lnTo>
                  <a:lnTo>
                    <a:pt x="508" y="39"/>
                  </a:lnTo>
                  <a:lnTo>
                    <a:pt x="474" y="51"/>
                  </a:lnTo>
                  <a:lnTo>
                    <a:pt x="442" y="65"/>
                  </a:lnTo>
                  <a:lnTo>
                    <a:pt x="411" y="80"/>
                  </a:lnTo>
                  <a:lnTo>
                    <a:pt x="380" y="98"/>
                  </a:lnTo>
                  <a:lnTo>
                    <a:pt x="351" y="115"/>
                  </a:lnTo>
                  <a:lnTo>
                    <a:pt x="324" y="133"/>
                  </a:lnTo>
                  <a:lnTo>
                    <a:pt x="297" y="153"/>
                  </a:lnTo>
                  <a:lnTo>
                    <a:pt x="271" y="172"/>
                  </a:lnTo>
                  <a:lnTo>
                    <a:pt x="246" y="194"/>
                  </a:lnTo>
                  <a:lnTo>
                    <a:pt x="223" y="215"/>
                  </a:lnTo>
                  <a:lnTo>
                    <a:pt x="201" y="236"/>
                  </a:lnTo>
                  <a:lnTo>
                    <a:pt x="178" y="257"/>
                  </a:lnTo>
                  <a:lnTo>
                    <a:pt x="159" y="279"/>
                  </a:lnTo>
                  <a:lnTo>
                    <a:pt x="140" y="300"/>
                  </a:lnTo>
                  <a:lnTo>
                    <a:pt x="121" y="322"/>
                  </a:lnTo>
                  <a:lnTo>
                    <a:pt x="105" y="343"/>
                  </a:lnTo>
                  <a:lnTo>
                    <a:pt x="88" y="365"/>
                  </a:lnTo>
                  <a:lnTo>
                    <a:pt x="74" y="384"/>
                  </a:lnTo>
                  <a:lnTo>
                    <a:pt x="60" y="404"/>
                  </a:lnTo>
                  <a:lnTo>
                    <a:pt x="47" y="423"/>
                  </a:lnTo>
                  <a:lnTo>
                    <a:pt x="35" y="441"/>
                  </a:lnTo>
                  <a:lnTo>
                    <a:pt x="25" y="458"/>
                  </a:lnTo>
                  <a:lnTo>
                    <a:pt x="15" y="474"/>
                  </a:lnTo>
                  <a:lnTo>
                    <a:pt x="7" y="489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3D4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15"/>
            <p:cNvSpPr>
              <a:spLocks/>
            </p:cNvSpPr>
            <p:nvPr/>
          </p:nvSpPr>
          <p:spPr bwMode="auto">
            <a:xfrm>
              <a:off x="3602" y="1668"/>
              <a:ext cx="156" cy="101"/>
            </a:xfrm>
            <a:custGeom>
              <a:avLst/>
              <a:gdLst>
                <a:gd name="T0" fmla="*/ 0 w 779"/>
                <a:gd name="T1" fmla="*/ 0 h 505"/>
                <a:gd name="T2" fmla="*/ 0 w 779"/>
                <a:gd name="T3" fmla="*/ 0 h 505"/>
                <a:gd name="T4" fmla="*/ 0 w 779"/>
                <a:gd name="T5" fmla="*/ 0 h 505"/>
                <a:gd name="T6" fmla="*/ 0 w 779"/>
                <a:gd name="T7" fmla="*/ 0 h 505"/>
                <a:gd name="T8" fmla="*/ 0 w 779"/>
                <a:gd name="T9" fmla="*/ 0 h 505"/>
                <a:gd name="T10" fmla="*/ 0 w 779"/>
                <a:gd name="T11" fmla="*/ 0 h 505"/>
                <a:gd name="T12" fmla="*/ 0 w 779"/>
                <a:gd name="T13" fmla="*/ 0 h 505"/>
                <a:gd name="T14" fmla="*/ 0 w 779"/>
                <a:gd name="T15" fmla="*/ 0 h 505"/>
                <a:gd name="T16" fmla="*/ 0 w 779"/>
                <a:gd name="T17" fmla="*/ 0 h 505"/>
                <a:gd name="T18" fmla="*/ 0 w 779"/>
                <a:gd name="T19" fmla="*/ 0 h 505"/>
                <a:gd name="T20" fmla="*/ 0 w 779"/>
                <a:gd name="T21" fmla="*/ 0 h 505"/>
                <a:gd name="T22" fmla="*/ 0 w 779"/>
                <a:gd name="T23" fmla="*/ 0 h 505"/>
                <a:gd name="T24" fmla="*/ 0 w 779"/>
                <a:gd name="T25" fmla="*/ 0 h 505"/>
                <a:gd name="T26" fmla="*/ 0 w 779"/>
                <a:gd name="T27" fmla="*/ 0 h 505"/>
                <a:gd name="T28" fmla="*/ 0 w 779"/>
                <a:gd name="T29" fmla="*/ 0 h 505"/>
                <a:gd name="T30" fmla="*/ 0 w 779"/>
                <a:gd name="T31" fmla="*/ 0 h 505"/>
                <a:gd name="T32" fmla="*/ 0 w 779"/>
                <a:gd name="T33" fmla="*/ 0 h 505"/>
                <a:gd name="T34" fmla="*/ 0 w 779"/>
                <a:gd name="T35" fmla="*/ 0 h 505"/>
                <a:gd name="T36" fmla="*/ 0 w 779"/>
                <a:gd name="T37" fmla="*/ 0 h 505"/>
                <a:gd name="T38" fmla="*/ 0 w 779"/>
                <a:gd name="T39" fmla="*/ 0 h 505"/>
                <a:gd name="T40" fmla="*/ 0 w 779"/>
                <a:gd name="T41" fmla="*/ 0 h 505"/>
                <a:gd name="T42" fmla="*/ 0 w 779"/>
                <a:gd name="T43" fmla="*/ 0 h 505"/>
                <a:gd name="T44" fmla="*/ 0 w 779"/>
                <a:gd name="T45" fmla="*/ 0 h 505"/>
                <a:gd name="T46" fmla="*/ 0 w 779"/>
                <a:gd name="T47" fmla="*/ 0 h 505"/>
                <a:gd name="T48" fmla="*/ 0 w 779"/>
                <a:gd name="T49" fmla="*/ 0 h 505"/>
                <a:gd name="T50" fmla="*/ 0 w 779"/>
                <a:gd name="T51" fmla="*/ 0 h 505"/>
                <a:gd name="T52" fmla="*/ 0 w 779"/>
                <a:gd name="T53" fmla="*/ 0 h 505"/>
                <a:gd name="T54" fmla="*/ 0 w 779"/>
                <a:gd name="T55" fmla="*/ 0 h 505"/>
                <a:gd name="T56" fmla="*/ 0 w 779"/>
                <a:gd name="T57" fmla="*/ 0 h 505"/>
                <a:gd name="T58" fmla="*/ 0 w 779"/>
                <a:gd name="T59" fmla="*/ 0 h 505"/>
                <a:gd name="T60" fmla="*/ 0 w 779"/>
                <a:gd name="T61" fmla="*/ 0 h 505"/>
                <a:gd name="T62" fmla="*/ 0 w 779"/>
                <a:gd name="T63" fmla="*/ 0 h 505"/>
                <a:gd name="T64" fmla="*/ 0 w 779"/>
                <a:gd name="T65" fmla="*/ 0 h 505"/>
                <a:gd name="T66" fmla="*/ 0 w 779"/>
                <a:gd name="T67" fmla="*/ 0 h 5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9"/>
                <a:gd name="T103" fmla="*/ 0 h 505"/>
                <a:gd name="T104" fmla="*/ 779 w 779"/>
                <a:gd name="T105" fmla="*/ 505 h 5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9" h="505">
                  <a:moveTo>
                    <a:pt x="0" y="497"/>
                  </a:moveTo>
                  <a:lnTo>
                    <a:pt x="16" y="497"/>
                  </a:lnTo>
                  <a:lnTo>
                    <a:pt x="31" y="498"/>
                  </a:lnTo>
                  <a:lnTo>
                    <a:pt x="48" y="498"/>
                  </a:lnTo>
                  <a:lnTo>
                    <a:pt x="64" y="499"/>
                  </a:lnTo>
                  <a:lnTo>
                    <a:pt x="80" y="499"/>
                  </a:lnTo>
                  <a:lnTo>
                    <a:pt x="96" y="499"/>
                  </a:lnTo>
                  <a:lnTo>
                    <a:pt x="112" y="501"/>
                  </a:lnTo>
                  <a:lnTo>
                    <a:pt x="129" y="501"/>
                  </a:lnTo>
                  <a:lnTo>
                    <a:pt x="145" y="502"/>
                  </a:lnTo>
                  <a:lnTo>
                    <a:pt x="161" y="502"/>
                  </a:lnTo>
                  <a:lnTo>
                    <a:pt x="177" y="502"/>
                  </a:lnTo>
                  <a:lnTo>
                    <a:pt x="193" y="503"/>
                  </a:lnTo>
                  <a:lnTo>
                    <a:pt x="209" y="503"/>
                  </a:lnTo>
                  <a:lnTo>
                    <a:pt x="226" y="504"/>
                  </a:lnTo>
                  <a:lnTo>
                    <a:pt x="241" y="504"/>
                  </a:lnTo>
                  <a:lnTo>
                    <a:pt x="258" y="505"/>
                  </a:lnTo>
                  <a:lnTo>
                    <a:pt x="273" y="470"/>
                  </a:lnTo>
                  <a:lnTo>
                    <a:pt x="288" y="436"/>
                  </a:lnTo>
                  <a:lnTo>
                    <a:pt x="303" y="402"/>
                  </a:lnTo>
                  <a:lnTo>
                    <a:pt x="320" y="371"/>
                  </a:lnTo>
                  <a:lnTo>
                    <a:pt x="338" y="339"/>
                  </a:lnTo>
                  <a:lnTo>
                    <a:pt x="358" y="309"/>
                  </a:lnTo>
                  <a:lnTo>
                    <a:pt x="382" y="279"/>
                  </a:lnTo>
                  <a:lnTo>
                    <a:pt x="408" y="251"/>
                  </a:lnTo>
                  <a:lnTo>
                    <a:pt x="437" y="223"/>
                  </a:lnTo>
                  <a:lnTo>
                    <a:pt x="470" y="197"/>
                  </a:lnTo>
                  <a:lnTo>
                    <a:pt x="507" y="171"/>
                  </a:lnTo>
                  <a:lnTo>
                    <a:pt x="550" y="147"/>
                  </a:lnTo>
                  <a:lnTo>
                    <a:pt x="598" y="123"/>
                  </a:lnTo>
                  <a:lnTo>
                    <a:pt x="652" y="101"/>
                  </a:lnTo>
                  <a:lnTo>
                    <a:pt x="713" y="79"/>
                  </a:lnTo>
                  <a:lnTo>
                    <a:pt x="779" y="59"/>
                  </a:lnTo>
                  <a:lnTo>
                    <a:pt x="777" y="44"/>
                  </a:lnTo>
                  <a:lnTo>
                    <a:pt x="775" y="30"/>
                  </a:lnTo>
                  <a:lnTo>
                    <a:pt x="772" y="16"/>
                  </a:lnTo>
                  <a:lnTo>
                    <a:pt x="770" y="2"/>
                  </a:lnTo>
                  <a:lnTo>
                    <a:pt x="729" y="0"/>
                  </a:lnTo>
                  <a:lnTo>
                    <a:pt x="689" y="2"/>
                  </a:lnTo>
                  <a:lnTo>
                    <a:pt x="650" y="4"/>
                  </a:lnTo>
                  <a:lnTo>
                    <a:pt x="613" y="10"/>
                  </a:lnTo>
                  <a:lnTo>
                    <a:pt x="575" y="17"/>
                  </a:lnTo>
                  <a:lnTo>
                    <a:pt x="540" y="26"/>
                  </a:lnTo>
                  <a:lnTo>
                    <a:pt x="506" y="37"/>
                  </a:lnTo>
                  <a:lnTo>
                    <a:pt x="472" y="48"/>
                  </a:lnTo>
                  <a:lnTo>
                    <a:pt x="440" y="63"/>
                  </a:lnTo>
                  <a:lnTo>
                    <a:pt x="409" y="78"/>
                  </a:lnTo>
                  <a:lnTo>
                    <a:pt x="378" y="94"/>
                  </a:lnTo>
                  <a:lnTo>
                    <a:pt x="350" y="112"/>
                  </a:lnTo>
                  <a:lnTo>
                    <a:pt x="322" y="130"/>
                  </a:lnTo>
                  <a:lnTo>
                    <a:pt x="295" y="149"/>
                  </a:lnTo>
                  <a:lnTo>
                    <a:pt x="269" y="169"/>
                  </a:lnTo>
                  <a:lnTo>
                    <a:pt x="245" y="189"/>
                  </a:lnTo>
                  <a:lnTo>
                    <a:pt x="221" y="210"/>
                  </a:lnTo>
                  <a:lnTo>
                    <a:pt x="199" y="232"/>
                  </a:lnTo>
                  <a:lnTo>
                    <a:pt x="177" y="253"/>
                  </a:lnTo>
                  <a:lnTo>
                    <a:pt x="157" y="275"/>
                  </a:lnTo>
                  <a:lnTo>
                    <a:pt x="138" y="297"/>
                  </a:lnTo>
                  <a:lnTo>
                    <a:pt x="119" y="318"/>
                  </a:lnTo>
                  <a:lnTo>
                    <a:pt x="103" y="339"/>
                  </a:lnTo>
                  <a:lnTo>
                    <a:pt x="86" y="360"/>
                  </a:lnTo>
                  <a:lnTo>
                    <a:pt x="72" y="380"/>
                  </a:lnTo>
                  <a:lnTo>
                    <a:pt x="58" y="400"/>
                  </a:lnTo>
                  <a:lnTo>
                    <a:pt x="45" y="419"/>
                  </a:lnTo>
                  <a:lnTo>
                    <a:pt x="35" y="436"/>
                  </a:lnTo>
                  <a:lnTo>
                    <a:pt x="24" y="454"/>
                  </a:lnTo>
                  <a:lnTo>
                    <a:pt x="15" y="469"/>
                  </a:lnTo>
                  <a:lnTo>
                    <a:pt x="7" y="484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424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16"/>
            <p:cNvSpPr>
              <a:spLocks/>
            </p:cNvSpPr>
            <p:nvPr/>
          </p:nvSpPr>
          <p:spPr bwMode="auto">
            <a:xfrm>
              <a:off x="3603" y="1668"/>
              <a:ext cx="153" cy="100"/>
            </a:xfrm>
            <a:custGeom>
              <a:avLst/>
              <a:gdLst>
                <a:gd name="T0" fmla="*/ 0 w 766"/>
                <a:gd name="T1" fmla="*/ 0 h 501"/>
                <a:gd name="T2" fmla="*/ 0 w 766"/>
                <a:gd name="T3" fmla="*/ 0 h 501"/>
                <a:gd name="T4" fmla="*/ 0 w 766"/>
                <a:gd name="T5" fmla="*/ 0 h 501"/>
                <a:gd name="T6" fmla="*/ 0 w 766"/>
                <a:gd name="T7" fmla="*/ 0 h 501"/>
                <a:gd name="T8" fmla="*/ 0 w 766"/>
                <a:gd name="T9" fmla="*/ 0 h 501"/>
                <a:gd name="T10" fmla="*/ 0 w 766"/>
                <a:gd name="T11" fmla="*/ 0 h 501"/>
                <a:gd name="T12" fmla="*/ 0 w 766"/>
                <a:gd name="T13" fmla="*/ 0 h 501"/>
                <a:gd name="T14" fmla="*/ 0 w 766"/>
                <a:gd name="T15" fmla="*/ 0 h 501"/>
                <a:gd name="T16" fmla="*/ 0 w 766"/>
                <a:gd name="T17" fmla="*/ 0 h 501"/>
                <a:gd name="T18" fmla="*/ 0 w 766"/>
                <a:gd name="T19" fmla="*/ 0 h 501"/>
                <a:gd name="T20" fmla="*/ 0 w 766"/>
                <a:gd name="T21" fmla="*/ 0 h 501"/>
                <a:gd name="T22" fmla="*/ 0 w 766"/>
                <a:gd name="T23" fmla="*/ 0 h 501"/>
                <a:gd name="T24" fmla="*/ 0 w 766"/>
                <a:gd name="T25" fmla="*/ 0 h 501"/>
                <a:gd name="T26" fmla="*/ 0 w 766"/>
                <a:gd name="T27" fmla="*/ 0 h 501"/>
                <a:gd name="T28" fmla="*/ 0 w 766"/>
                <a:gd name="T29" fmla="*/ 0 h 501"/>
                <a:gd name="T30" fmla="*/ 0 w 766"/>
                <a:gd name="T31" fmla="*/ 0 h 501"/>
                <a:gd name="T32" fmla="*/ 0 w 766"/>
                <a:gd name="T33" fmla="*/ 0 h 501"/>
                <a:gd name="T34" fmla="*/ 0 w 766"/>
                <a:gd name="T35" fmla="*/ 0 h 501"/>
                <a:gd name="T36" fmla="*/ 0 w 766"/>
                <a:gd name="T37" fmla="*/ 0 h 501"/>
                <a:gd name="T38" fmla="*/ 0 w 766"/>
                <a:gd name="T39" fmla="*/ 0 h 501"/>
                <a:gd name="T40" fmla="*/ 0 w 766"/>
                <a:gd name="T41" fmla="*/ 0 h 501"/>
                <a:gd name="T42" fmla="*/ 0 w 766"/>
                <a:gd name="T43" fmla="*/ 0 h 501"/>
                <a:gd name="T44" fmla="*/ 0 w 766"/>
                <a:gd name="T45" fmla="*/ 0 h 501"/>
                <a:gd name="T46" fmla="*/ 0 w 766"/>
                <a:gd name="T47" fmla="*/ 0 h 501"/>
                <a:gd name="T48" fmla="*/ 0 w 766"/>
                <a:gd name="T49" fmla="*/ 0 h 501"/>
                <a:gd name="T50" fmla="*/ 0 w 766"/>
                <a:gd name="T51" fmla="*/ 0 h 501"/>
                <a:gd name="T52" fmla="*/ 0 w 766"/>
                <a:gd name="T53" fmla="*/ 0 h 501"/>
                <a:gd name="T54" fmla="*/ 0 w 766"/>
                <a:gd name="T55" fmla="*/ 0 h 501"/>
                <a:gd name="T56" fmla="*/ 0 w 766"/>
                <a:gd name="T57" fmla="*/ 0 h 501"/>
                <a:gd name="T58" fmla="*/ 0 w 766"/>
                <a:gd name="T59" fmla="*/ 0 h 501"/>
                <a:gd name="T60" fmla="*/ 0 w 766"/>
                <a:gd name="T61" fmla="*/ 0 h 501"/>
                <a:gd name="T62" fmla="*/ 0 w 766"/>
                <a:gd name="T63" fmla="*/ 0 h 501"/>
                <a:gd name="T64" fmla="*/ 0 w 766"/>
                <a:gd name="T65" fmla="*/ 0 h 501"/>
                <a:gd name="T66" fmla="*/ 0 w 766"/>
                <a:gd name="T67" fmla="*/ 0 h 5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6"/>
                <a:gd name="T103" fmla="*/ 0 h 501"/>
                <a:gd name="T104" fmla="*/ 766 w 766"/>
                <a:gd name="T105" fmla="*/ 501 h 5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6" h="501">
                  <a:moveTo>
                    <a:pt x="0" y="492"/>
                  </a:moveTo>
                  <a:lnTo>
                    <a:pt x="16" y="492"/>
                  </a:lnTo>
                  <a:lnTo>
                    <a:pt x="32" y="494"/>
                  </a:lnTo>
                  <a:lnTo>
                    <a:pt x="48" y="494"/>
                  </a:lnTo>
                  <a:lnTo>
                    <a:pt x="63" y="495"/>
                  </a:lnTo>
                  <a:lnTo>
                    <a:pt x="80" y="495"/>
                  </a:lnTo>
                  <a:lnTo>
                    <a:pt x="96" y="495"/>
                  </a:lnTo>
                  <a:lnTo>
                    <a:pt x="111" y="496"/>
                  </a:lnTo>
                  <a:lnTo>
                    <a:pt x="128" y="496"/>
                  </a:lnTo>
                  <a:lnTo>
                    <a:pt x="144" y="497"/>
                  </a:lnTo>
                  <a:lnTo>
                    <a:pt x="161" y="497"/>
                  </a:lnTo>
                  <a:lnTo>
                    <a:pt x="176" y="497"/>
                  </a:lnTo>
                  <a:lnTo>
                    <a:pt x="192" y="498"/>
                  </a:lnTo>
                  <a:lnTo>
                    <a:pt x="209" y="498"/>
                  </a:lnTo>
                  <a:lnTo>
                    <a:pt x="225" y="499"/>
                  </a:lnTo>
                  <a:lnTo>
                    <a:pt x="240" y="499"/>
                  </a:lnTo>
                  <a:lnTo>
                    <a:pt x="257" y="501"/>
                  </a:lnTo>
                  <a:lnTo>
                    <a:pt x="267" y="469"/>
                  </a:lnTo>
                  <a:lnTo>
                    <a:pt x="279" y="436"/>
                  </a:lnTo>
                  <a:lnTo>
                    <a:pt x="291" y="405"/>
                  </a:lnTo>
                  <a:lnTo>
                    <a:pt x="304" y="374"/>
                  </a:lnTo>
                  <a:lnTo>
                    <a:pt x="319" y="344"/>
                  </a:lnTo>
                  <a:lnTo>
                    <a:pt x="336" y="313"/>
                  </a:lnTo>
                  <a:lnTo>
                    <a:pt x="356" y="284"/>
                  </a:lnTo>
                  <a:lnTo>
                    <a:pt x="380" y="255"/>
                  </a:lnTo>
                  <a:lnTo>
                    <a:pt x="407" y="227"/>
                  </a:lnTo>
                  <a:lnTo>
                    <a:pt x="437" y="200"/>
                  </a:lnTo>
                  <a:lnTo>
                    <a:pt x="474" y="173"/>
                  </a:lnTo>
                  <a:lnTo>
                    <a:pt x="515" y="148"/>
                  </a:lnTo>
                  <a:lnTo>
                    <a:pt x="562" y="123"/>
                  </a:lnTo>
                  <a:lnTo>
                    <a:pt x="614" y="100"/>
                  </a:lnTo>
                  <a:lnTo>
                    <a:pt x="674" y="79"/>
                  </a:lnTo>
                  <a:lnTo>
                    <a:pt x="741" y="58"/>
                  </a:lnTo>
                  <a:lnTo>
                    <a:pt x="747" y="44"/>
                  </a:lnTo>
                  <a:lnTo>
                    <a:pt x="754" y="30"/>
                  </a:lnTo>
                  <a:lnTo>
                    <a:pt x="760" y="16"/>
                  </a:lnTo>
                  <a:lnTo>
                    <a:pt x="766" y="2"/>
                  </a:lnTo>
                  <a:lnTo>
                    <a:pt x="726" y="0"/>
                  </a:lnTo>
                  <a:lnTo>
                    <a:pt x="686" y="2"/>
                  </a:lnTo>
                  <a:lnTo>
                    <a:pt x="647" y="4"/>
                  </a:lnTo>
                  <a:lnTo>
                    <a:pt x="610" y="9"/>
                  </a:lnTo>
                  <a:lnTo>
                    <a:pt x="574" y="16"/>
                  </a:lnTo>
                  <a:lnTo>
                    <a:pt x="538" y="25"/>
                  </a:lnTo>
                  <a:lnTo>
                    <a:pt x="504" y="36"/>
                  </a:lnTo>
                  <a:lnTo>
                    <a:pt x="471" y="47"/>
                  </a:lnTo>
                  <a:lnTo>
                    <a:pt x="440" y="61"/>
                  </a:lnTo>
                  <a:lnTo>
                    <a:pt x="408" y="77"/>
                  </a:lnTo>
                  <a:lnTo>
                    <a:pt x="379" y="93"/>
                  </a:lnTo>
                  <a:lnTo>
                    <a:pt x="349" y="109"/>
                  </a:lnTo>
                  <a:lnTo>
                    <a:pt x="321" y="128"/>
                  </a:lnTo>
                  <a:lnTo>
                    <a:pt x="294" y="147"/>
                  </a:lnTo>
                  <a:lnTo>
                    <a:pt x="268" y="167"/>
                  </a:lnTo>
                  <a:lnTo>
                    <a:pt x="244" y="187"/>
                  </a:lnTo>
                  <a:lnTo>
                    <a:pt x="220" y="208"/>
                  </a:lnTo>
                  <a:lnTo>
                    <a:pt x="198" y="229"/>
                  </a:lnTo>
                  <a:lnTo>
                    <a:pt x="177" y="250"/>
                  </a:lnTo>
                  <a:lnTo>
                    <a:pt x="157" y="271"/>
                  </a:lnTo>
                  <a:lnTo>
                    <a:pt x="137" y="293"/>
                  </a:lnTo>
                  <a:lnTo>
                    <a:pt x="120" y="314"/>
                  </a:lnTo>
                  <a:lnTo>
                    <a:pt x="102" y="335"/>
                  </a:lnTo>
                  <a:lnTo>
                    <a:pt x="87" y="355"/>
                  </a:lnTo>
                  <a:lnTo>
                    <a:pt x="71" y="376"/>
                  </a:lnTo>
                  <a:lnTo>
                    <a:pt x="59" y="395"/>
                  </a:lnTo>
                  <a:lnTo>
                    <a:pt x="46" y="414"/>
                  </a:lnTo>
                  <a:lnTo>
                    <a:pt x="34" y="433"/>
                  </a:lnTo>
                  <a:lnTo>
                    <a:pt x="23" y="449"/>
                  </a:lnTo>
                  <a:lnTo>
                    <a:pt x="15" y="464"/>
                  </a:lnTo>
                  <a:lnTo>
                    <a:pt x="7" y="480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47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17"/>
            <p:cNvSpPr>
              <a:spLocks/>
            </p:cNvSpPr>
            <p:nvPr/>
          </p:nvSpPr>
          <p:spPr bwMode="auto">
            <a:xfrm>
              <a:off x="3603" y="1668"/>
              <a:ext cx="152" cy="99"/>
            </a:xfrm>
            <a:custGeom>
              <a:avLst/>
              <a:gdLst>
                <a:gd name="T0" fmla="*/ 0 w 763"/>
                <a:gd name="T1" fmla="*/ 0 h 496"/>
                <a:gd name="T2" fmla="*/ 0 w 763"/>
                <a:gd name="T3" fmla="*/ 0 h 496"/>
                <a:gd name="T4" fmla="*/ 0 w 763"/>
                <a:gd name="T5" fmla="*/ 0 h 496"/>
                <a:gd name="T6" fmla="*/ 0 w 763"/>
                <a:gd name="T7" fmla="*/ 0 h 496"/>
                <a:gd name="T8" fmla="*/ 0 w 763"/>
                <a:gd name="T9" fmla="*/ 0 h 496"/>
                <a:gd name="T10" fmla="*/ 0 w 763"/>
                <a:gd name="T11" fmla="*/ 0 h 496"/>
                <a:gd name="T12" fmla="*/ 0 w 763"/>
                <a:gd name="T13" fmla="*/ 0 h 496"/>
                <a:gd name="T14" fmla="*/ 0 w 763"/>
                <a:gd name="T15" fmla="*/ 0 h 496"/>
                <a:gd name="T16" fmla="*/ 0 w 763"/>
                <a:gd name="T17" fmla="*/ 0 h 496"/>
                <a:gd name="T18" fmla="*/ 0 w 763"/>
                <a:gd name="T19" fmla="*/ 0 h 496"/>
                <a:gd name="T20" fmla="*/ 0 w 763"/>
                <a:gd name="T21" fmla="*/ 0 h 496"/>
                <a:gd name="T22" fmla="*/ 0 w 763"/>
                <a:gd name="T23" fmla="*/ 0 h 496"/>
                <a:gd name="T24" fmla="*/ 0 w 763"/>
                <a:gd name="T25" fmla="*/ 0 h 496"/>
                <a:gd name="T26" fmla="*/ 0 w 763"/>
                <a:gd name="T27" fmla="*/ 0 h 496"/>
                <a:gd name="T28" fmla="*/ 0 w 763"/>
                <a:gd name="T29" fmla="*/ 0 h 496"/>
                <a:gd name="T30" fmla="*/ 0 w 763"/>
                <a:gd name="T31" fmla="*/ 0 h 496"/>
                <a:gd name="T32" fmla="*/ 0 w 763"/>
                <a:gd name="T33" fmla="*/ 0 h 496"/>
                <a:gd name="T34" fmla="*/ 0 w 763"/>
                <a:gd name="T35" fmla="*/ 0 h 496"/>
                <a:gd name="T36" fmla="*/ 0 w 763"/>
                <a:gd name="T37" fmla="*/ 0 h 496"/>
                <a:gd name="T38" fmla="*/ 0 w 763"/>
                <a:gd name="T39" fmla="*/ 0 h 496"/>
                <a:gd name="T40" fmla="*/ 0 w 763"/>
                <a:gd name="T41" fmla="*/ 0 h 496"/>
                <a:gd name="T42" fmla="*/ 0 w 763"/>
                <a:gd name="T43" fmla="*/ 0 h 496"/>
                <a:gd name="T44" fmla="*/ 0 w 763"/>
                <a:gd name="T45" fmla="*/ 0 h 496"/>
                <a:gd name="T46" fmla="*/ 0 w 763"/>
                <a:gd name="T47" fmla="*/ 0 h 496"/>
                <a:gd name="T48" fmla="*/ 0 w 763"/>
                <a:gd name="T49" fmla="*/ 0 h 496"/>
                <a:gd name="T50" fmla="*/ 0 w 763"/>
                <a:gd name="T51" fmla="*/ 0 h 496"/>
                <a:gd name="T52" fmla="*/ 0 w 763"/>
                <a:gd name="T53" fmla="*/ 0 h 496"/>
                <a:gd name="T54" fmla="*/ 0 w 763"/>
                <a:gd name="T55" fmla="*/ 0 h 496"/>
                <a:gd name="T56" fmla="*/ 0 w 763"/>
                <a:gd name="T57" fmla="*/ 0 h 496"/>
                <a:gd name="T58" fmla="*/ 0 w 763"/>
                <a:gd name="T59" fmla="*/ 0 h 496"/>
                <a:gd name="T60" fmla="*/ 0 w 763"/>
                <a:gd name="T61" fmla="*/ 0 h 496"/>
                <a:gd name="T62" fmla="*/ 0 w 763"/>
                <a:gd name="T63" fmla="*/ 0 h 496"/>
                <a:gd name="T64" fmla="*/ 0 w 763"/>
                <a:gd name="T65" fmla="*/ 0 h 496"/>
                <a:gd name="T66" fmla="*/ 0 w 763"/>
                <a:gd name="T67" fmla="*/ 0 h 496"/>
                <a:gd name="T68" fmla="*/ 0 w 763"/>
                <a:gd name="T69" fmla="*/ 0 h 496"/>
                <a:gd name="T70" fmla="*/ 0 w 763"/>
                <a:gd name="T71" fmla="*/ 0 h 4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3"/>
                <a:gd name="T109" fmla="*/ 0 h 496"/>
                <a:gd name="T110" fmla="*/ 763 w 763"/>
                <a:gd name="T111" fmla="*/ 496 h 4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3" h="496">
                  <a:moveTo>
                    <a:pt x="0" y="489"/>
                  </a:moveTo>
                  <a:lnTo>
                    <a:pt x="16" y="489"/>
                  </a:lnTo>
                  <a:lnTo>
                    <a:pt x="32" y="490"/>
                  </a:lnTo>
                  <a:lnTo>
                    <a:pt x="48" y="490"/>
                  </a:lnTo>
                  <a:lnTo>
                    <a:pt x="64" y="490"/>
                  </a:lnTo>
                  <a:lnTo>
                    <a:pt x="81" y="491"/>
                  </a:lnTo>
                  <a:lnTo>
                    <a:pt x="96" y="491"/>
                  </a:lnTo>
                  <a:lnTo>
                    <a:pt x="112" y="492"/>
                  </a:lnTo>
                  <a:lnTo>
                    <a:pt x="129" y="492"/>
                  </a:lnTo>
                  <a:lnTo>
                    <a:pt x="145" y="492"/>
                  </a:lnTo>
                  <a:lnTo>
                    <a:pt x="162" y="494"/>
                  </a:lnTo>
                  <a:lnTo>
                    <a:pt x="177" y="494"/>
                  </a:lnTo>
                  <a:lnTo>
                    <a:pt x="193" y="494"/>
                  </a:lnTo>
                  <a:lnTo>
                    <a:pt x="210" y="495"/>
                  </a:lnTo>
                  <a:lnTo>
                    <a:pt x="226" y="495"/>
                  </a:lnTo>
                  <a:lnTo>
                    <a:pt x="241" y="496"/>
                  </a:lnTo>
                  <a:lnTo>
                    <a:pt x="258" y="496"/>
                  </a:lnTo>
                  <a:lnTo>
                    <a:pt x="265" y="467"/>
                  </a:lnTo>
                  <a:lnTo>
                    <a:pt x="272" y="437"/>
                  </a:lnTo>
                  <a:lnTo>
                    <a:pt x="280" y="407"/>
                  </a:lnTo>
                  <a:lnTo>
                    <a:pt x="290" y="378"/>
                  </a:lnTo>
                  <a:lnTo>
                    <a:pt x="301" y="347"/>
                  </a:lnTo>
                  <a:lnTo>
                    <a:pt x="315" y="317"/>
                  </a:lnTo>
                  <a:lnTo>
                    <a:pt x="333" y="287"/>
                  </a:lnTo>
                  <a:lnTo>
                    <a:pt x="354" y="258"/>
                  </a:lnTo>
                  <a:lnTo>
                    <a:pt x="379" y="230"/>
                  </a:lnTo>
                  <a:lnTo>
                    <a:pt x="408" y="202"/>
                  </a:lnTo>
                  <a:lnTo>
                    <a:pt x="442" y="175"/>
                  </a:lnTo>
                  <a:lnTo>
                    <a:pt x="482" y="148"/>
                  </a:lnTo>
                  <a:lnTo>
                    <a:pt x="528" y="123"/>
                  </a:lnTo>
                  <a:lnTo>
                    <a:pt x="580" y="100"/>
                  </a:lnTo>
                  <a:lnTo>
                    <a:pt x="639" y="78"/>
                  </a:lnTo>
                  <a:lnTo>
                    <a:pt x="706" y="57"/>
                  </a:lnTo>
                  <a:lnTo>
                    <a:pt x="713" y="50"/>
                  </a:lnTo>
                  <a:lnTo>
                    <a:pt x="720" y="43"/>
                  </a:lnTo>
                  <a:lnTo>
                    <a:pt x="727" y="36"/>
                  </a:lnTo>
                  <a:lnTo>
                    <a:pt x="735" y="29"/>
                  </a:lnTo>
                  <a:lnTo>
                    <a:pt x="742" y="23"/>
                  </a:lnTo>
                  <a:lnTo>
                    <a:pt x="749" y="16"/>
                  </a:lnTo>
                  <a:lnTo>
                    <a:pt x="756" y="9"/>
                  </a:lnTo>
                  <a:lnTo>
                    <a:pt x="763" y="2"/>
                  </a:lnTo>
                  <a:lnTo>
                    <a:pt x="723" y="0"/>
                  </a:lnTo>
                  <a:lnTo>
                    <a:pt x="685" y="0"/>
                  </a:lnTo>
                  <a:lnTo>
                    <a:pt x="647" y="4"/>
                  </a:lnTo>
                  <a:lnTo>
                    <a:pt x="610" y="9"/>
                  </a:lnTo>
                  <a:lnTo>
                    <a:pt x="574" y="16"/>
                  </a:lnTo>
                  <a:lnTo>
                    <a:pt x="539" y="24"/>
                  </a:lnTo>
                  <a:lnTo>
                    <a:pt x="505" y="34"/>
                  </a:lnTo>
                  <a:lnTo>
                    <a:pt x="472" y="46"/>
                  </a:lnTo>
                  <a:lnTo>
                    <a:pt x="441" y="60"/>
                  </a:lnTo>
                  <a:lnTo>
                    <a:pt x="409" y="74"/>
                  </a:lnTo>
                  <a:lnTo>
                    <a:pt x="380" y="91"/>
                  </a:lnTo>
                  <a:lnTo>
                    <a:pt x="351" y="108"/>
                  </a:lnTo>
                  <a:lnTo>
                    <a:pt x="322" y="126"/>
                  </a:lnTo>
                  <a:lnTo>
                    <a:pt x="297" y="145"/>
                  </a:lnTo>
                  <a:lnTo>
                    <a:pt x="271" y="164"/>
                  </a:lnTo>
                  <a:lnTo>
                    <a:pt x="246" y="184"/>
                  </a:lnTo>
                  <a:lnTo>
                    <a:pt x="222" y="204"/>
                  </a:lnTo>
                  <a:lnTo>
                    <a:pt x="199" y="225"/>
                  </a:lnTo>
                  <a:lnTo>
                    <a:pt x="178" y="246"/>
                  </a:lnTo>
                  <a:lnTo>
                    <a:pt x="158" y="269"/>
                  </a:lnTo>
                  <a:lnTo>
                    <a:pt x="138" y="290"/>
                  </a:lnTo>
                  <a:lnTo>
                    <a:pt x="121" y="311"/>
                  </a:lnTo>
                  <a:lnTo>
                    <a:pt x="103" y="332"/>
                  </a:lnTo>
                  <a:lnTo>
                    <a:pt x="87" y="352"/>
                  </a:lnTo>
                  <a:lnTo>
                    <a:pt x="73" y="373"/>
                  </a:lnTo>
                  <a:lnTo>
                    <a:pt x="59" y="392"/>
                  </a:lnTo>
                  <a:lnTo>
                    <a:pt x="46" y="410"/>
                  </a:lnTo>
                  <a:lnTo>
                    <a:pt x="34" y="428"/>
                  </a:lnTo>
                  <a:lnTo>
                    <a:pt x="25" y="446"/>
                  </a:lnTo>
                  <a:lnTo>
                    <a:pt x="15" y="461"/>
                  </a:lnTo>
                  <a:lnTo>
                    <a:pt x="7" y="476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4F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18"/>
            <p:cNvSpPr>
              <a:spLocks/>
            </p:cNvSpPr>
            <p:nvPr/>
          </p:nvSpPr>
          <p:spPr bwMode="auto">
            <a:xfrm>
              <a:off x="3603" y="1668"/>
              <a:ext cx="152" cy="98"/>
            </a:xfrm>
            <a:custGeom>
              <a:avLst/>
              <a:gdLst>
                <a:gd name="T0" fmla="*/ 0 w 760"/>
                <a:gd name="T1" fmla="*/ 0 h 489"/>
                <a:gd name="T2" fmla="*/ 0 w 760"/>
                <a:gd name="T3" fmla="*/ 0 h 489"/>
                <a:gd name="T4" fmla="*/ 0 w 760"/>
                <a:gd name="T5" fmla="*/ 0 h 489"/>
                <a:gd name="T6" fmla="*/ 0 w 760"/>
                <a:gd name="T7" fmla="*/ 0 h 489"/>
                <a:gd name="T8" fmla="*/ 0 w 760"/>
                <a:gd name="T9" fmla="*/ 0 h 489"/>
                <a:gd name="T10" fmla="*/ 0 w 760"/>
                <a:gd name="T11" fmla="*/ 0 h 489"/>
                <a:gd name="T12" fmla="*/ 0 w 760"/>
                <a:gd name="T13" fmla="*/ 0 h 489"/>
                <a:gd name="T14" fmla="*/ 0 w 760"/>
                <a:gd name="T15" fmla="*/ 0 h 489"/>
                <a:gd name="T16" fmla="*/ 0 w 760"/>
                <a:gd name="T17" fmla="*/ 0 h 489"/>
                <a:gd name="T18" fmla="*/ 0 w 760"/>
                <a:gd name="T19" fmla="*/ 0 h 489"/>
                <a:gd name="T20" fmla="*/ 0 w 760"/>
                <a:gd name="T21" fmla="*/ 0 h 489"/>
                <a:gd name="T22" fmla="*/ 0 w 760"/>
                <a:gd name="T23" fmla="*/ 0 h 489"/>
                <a:gd name="T24" fmla="*/ 0 w 760"/>
                <a:gd name="T25" fmla="*/ 0 h 489"/>
                <a:gd name="T26" fmla="*/ 0 w 760"/>
                <a:gd name="T27" fmla="*/ 0 h 489"/>
                <a:gd name="T28" fmla="*/ 0 w 760"/>
                <a:gd name="T29" fmla="*/ 0 h 489"/>
                <a:gd name="T30" fmla="*/ 0 w 760"/>
                <a:gd name="T31" fmla="*/ 0 h 489"/>
                <a:gd name="T32" fmla="*/ 0 w 760"/>
                <a:gd name="T33" fmla="*/ 0 h 489"/>
                <a:gd name="T34" fmla="*/ 0 w 760"/>
                <a:gd name="T35" fmla="*/ 0 h 489"/>
                <a:gd name="T36" fmla="*/ 0 w 760"/>
                <a:gd name="T37" fmla="*/ 0 h 489"/>
                <a:gd name="T38" fmla="*/ 0 w 760"/>
                <a:gd name="T39" fmla="*/ 0 h 489"/>
                <a:gd name="T40" fmla="*/ 0 w 760"/>
                <a:gd name="T41" fmla="*/ 0 h 489"/>
                <a:gd name="T42" fmla="*/ 0 w 760"/>
                <a:gd name="T43" fmla="*/ 0 h 489"/>
                <a:gd name="T44" fmla="*/ 0 w 760"/>
                <a:gd name="T45" fmla="*/ 0 h 489"/>
                <a:gd name="T46" fmla="*/ 0 w 760"/>
                <a:gd name="T47" fmla="*/ 0 h 489"/>
                <a:gd name="T48" fmla="*/ 0 w 760"/>
                <a:gd name="T49" fmla="*/ 0 h 489"/>
                <a:gd name="T50" fmla="*/ 0 w 760"/>
                <a:gd name="T51" fmla="*/ 0 h 489"/>
                <a:gd name="T52" fmla="*/ 0 w 760"/>
                <a:gd name="T53" fmla="*/ 0 h 489"/>
                <a:gd name="T54" fmla="*/ 0 w 760"/>
                <a:gd name="T55" fmla="*/ 0 h 489"/>
                <a:gd name="T56" fmla="*/ 0 w 760"/>
                <a:gd name="T57" fmla="*/ 0 h 489"/>
                <a:gd name="T58" fmla="*/ 0 w 760"/>
                <a:gd name="T59" fmla="*/ 0 h 489"/>
                <a:gd name="T60" fmla="*/ 0 w 760"/>
                <a:gd name="T61" fmla="*/ 0 h 489"/>
                <a:gd name="T62" fmla="*/ 0 w 760"/>
                <a:gd name="T63" fmla="*/ 0 h 489"/>
                <a:gd name="T64" fmla="*/ 0 w 760"/>
                <a:gd name="T65" fmla="*/ 0 h 489"/>
                <a:gd name="T66" fmla="*/ 0 w 760"/>
                <a:gd name="T67" fmla="*/ 0 h 489"/>
                <a:gd name="T68" fmla="*/ 0 w 760"/>
                <a:gd name="T69" fmla="*/ 0 h 489"/>
                <a:gd name="T70" fmla="*/ 0 w 760"/>
                <a:gd name="T71" fmla="*/ 0 h 489"/>
                <a:gd name="T72" fmla="*/ 0 w 760"/>
                <a:gd name="T73" fmla="*/ 0 h 489"/>
                <a:gd name="T74" fmla="*/ 0 w 760"/>
                <a:gd name="T75" fmla="*/ 0 h 489"/>
                <a:gd name="T76" fmla="*/ 0 w 760"/>
                <a:gd name="T77" fmla="*/ 0 h 489"/>
                <a:gd name="T78" fmla="*/ 0 w 760"/>
                <a:gd name="T79" fmla="*/ 0 h 489"/>
                <a:gd name="T80" fmla="*/ 0 w 760"/>
                <a:gd name="T81" fmla="*/ 0 h 489"/>
                <a:gd name="T82" fmla="*/ 0 w 760"/>
                <a:gd name="T83" fmla="*/ 0 h 489"/>
                <a:gd name="T84" fmla="*/ 0 w 760"/>
                <a:gd name="T85" fmla="*/ 0 h 489"/>
                <a:gd name="T86" fmla="*/ 0 w 760"/>
                <a:gd name="T87" fmla="*/ 0 h 489"/>
                <a:gd name="T88" fmla="*/ 0 w 760"/>
                <a:gd name="T89" fmla="*/ 0 h 489"/>
                <a:gd name="T90" fmla="*/ 0 w 760"/>
                <a:gd name="T91" fmla="*/ 0 h 489"/>
                <a:gd name="T92" fmla="*/ 0 w 760"/>
                <a:gd name="T93" fmla="*/ 0 h 489"/>
                <a:gd name="T94" fmla="*/ 0 w 760"/>
                <a:gd name="T95" fmla="*/ 0 h 489"/>
                <a:gd name="T96" fmla="*/ 0 w 760"/>
                <a:gd name="T97" fmla="*/ 0 h 489"/>
                <a:gd name="T98" fmla="*/ 0 w 760"/>
                <a:gd name="T99" fmla="*/ 0 h 489"/>
                <a:gd name="T100" fmla="*/ 0 w 760"/>
                <a:gd name="T101" fmla="*/ 0 h 489"/>
                <a:gd name="T102" fmla="*/ 0 w 760"/>
                <a:gd name="T103" fmla="*/ 0 h 489"/>
                <a:gd name="T104" fmla="*/ 0 w 760"/>
                <a:gd name="T105" fmla="*/ 0 h 489"/>
                <a:gd name="T106" fmla="*/ 0 w 760"/>
                <a:gd name="T107" fmla="*/ 0 h 489"/>
                <a:gd name="T108" fmla="*/ 0 w 760"/>
                <a:gd name="T109" fmla="*/ 0 h 489"/>
                <a:gd name="T110" fmla="*/ 0 w 760"/>
                <a:gd name="T111" fmla="*/ 0 h 489"/>
                <a:gd name="T112" fmla="*/ 0 w 760"/>
                <a:gd name="T113" fmla="*/ 0 h 4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0"/>
                <a:gd name="T172" fmla="*/ 0 h 489"/>
                <a:gd name="T173" fmla="*/ 760 w 760"/>
                <a:gd name="T174" fmla="*/ 489 h 4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0" h="489">
                  <a:moveTo>
                    <a:pt x="0" y="482"/>
                  </a:moveTo>
                  <a:lnTo>
                    <a:pt x="16" y="482"/>
                  </a:lnTo>
                  <a:lnTo>
                    <a:pt x="32" y="483"/>
                  </a:lnTo>
                  <a:lnTo>
                    <a:pt x="48" y="483"/>
                  </a:lnTo>
                  <a:lnTo>
                    <a:pt x="65" y="483"/>
                  </a:lnTo>
                  <a:lnTo>
                    <a:pt x="80" y="485"/>
                  </a:lnTo>
                  <a:lnTo>
                    <a:pt x="96" y="485"/>
                  </a:lnTo>
                  <a:lnTo>
                    <a:pt x="113" y="486"/>
                  </a:lnTo>
                  <a:lnTo>
                    <a:pt x="129" y="486"/>
                  </a:lnTo>
                  <a:lnTo>
                    <a:pt x="144" y="486"/>
                  </a:lnTo>
                  <a:lnTo>
                    <a:pt x="161" y="487"/>
                  </a:lnTo>
                  <a:lnTo>
                    <a:pt x="177" y="487"/>
                  </a:lnTo>
                  <a:lnTo>
                    <a:pt x="194" y="487"/>
                  </a:lnTo>
                  <a:lnTo>
                    <a:pt x="209" y="488"/>
                  </a:lnTo>
                  <a:lnTo>
                    <a:pt x="225" y="488"/>
                  </a:lnTo>
                  <a:lnTo>
                    <a:pt x="242" y="489"/>
                  </a:lnTo>
                  <a:lnTo>
                    <a:pt x="258" y="489"/>
                  </a:lnTo>
                  <a:lnTo>
                    <a:pt x="260" y="463"/>
                  </a:lnTo>
                  <a:lnTo>
                    <a:pt x="264" y="435"/>
                  </a:lnTo>
                  <a:lnTo>
                    <a:pt x="269" y="407"/>
                  </a:lnTo>
                  <a:lnTo>
                    <a:pt x="274" y="378"/>
                  </a:lnTo>
                  <a:lnTo>
                    <a:pt x="283" y="349"/>
                  </a:lnTo>
                  <a:lnTo>
                    <a:pt x="294" y="319"/>
                  </a:lnTo>
                  <a:lnTo>
                    <a:pt x="308" y="289"/>
                  </a:lnTo>
                  <a:lnTo>
                    <a:pt x="327" y="260"/>
                  </a:lnTo>
                  <a:lnTo>
                    <a:pt x="350" y="230"/>
                  </a:lnTo>
                  <a:lnTo>
                    <a:pt x="376" y="202"/>
                  </a:lnTo>
                  <a:lnTo>
                    <a:pt x="409" y="174"/>
                  </a:lnTo>
                  <a:lnTo>
                    <a:pt x="448" y="147"/>
                  </a:lnTo>
                  <a:lnTo>
                    <a:pt x="493" y="121"/>
                  </a:lnTo>
                  <a:lnTo>
                    <a:pt x="543" y="97"/>
                  </a:lnTo>
                  <a:lnTo>
                    <a:pt x="602" y="75"/>
                  </a:lnTo>
                  <a:lnTo>
                    <a:pt x="668" y="54"/>
                  </a:lnTo>
                  <a:lnTo>
                    <a:pt x="680" y="46"/>
                  </a:lnTo>
                  <a:lnTo>
                    <a:pt x="692" y="41"/>
                  </a:lnTo>
                  <a:lnTo>
                    <a:pt x="702" y="34"/>
                  </a:lnTo>
                  <a:lnTo>
                    <a:pt x="714" y="27"/>
                  </a:lnTo>
                  <a:lnTo>
                    <a:pt x="726" y="21"/>
                  </a:lnTo>
                  <a:lnTo>
                    <a:pt x="738" y="14"/>
                  </a:lnTo>
                  <a:lnTo>
                    <a:pt x="748" y="8"/>
                  </a:lnTo>
                  <a:lnTo>
                    <a:pt x="760" y="1"/>
                  </a:lnTo>
                  <a:lnTo>
                    <a:pt x="683" y="0"/>
                  </a:lnTo>
                  <a:lnTo>
                    <a:pt x="609" y="7"/>
                  </a:lnTo>
                  <a:lnTo>
                    <a:pt x="539" y="22"/>
                  </a:lnTo>
                  <a:lnTo>
                    <a:pt x="473" y="44"/>
                  </a:lnTo>
                  <a:lnTo>
                    <a:pt x="410" y="71"/>
                  </a:lnTo>
                  <a:lnTo>
                    <a:pt x="352" y="104"/>
                  </a:lnTo>
                  <a:lnTo>
                    <a:pt x="297" y="140"/>
                  </a:lnTo>
                  <a:lnTo>
                    <a:pt x="246" y="180"/>
                  </a:lnTo>
                  <a:lnTo>
                    <a:pt x="199" y="221"/>
                  </a:lnTo>
                  <a:lnTo>
                    <a:pt x="158" y="263"/>
                  </a:lnTo>
                  <a:lnTo>
                    <a:pt x="120" y="305"/>
                  </a:lnTo>
                  <a:lnTo>
                    <a:pt x="87" y="346"/>
                  </a:lnTo>
                  <a:lnTo>
                    <a:pt x="58" y="385"/>
                  </a:lnTo>
                  <a:lnTo>
                    <a:pt x="34" y="422"/>
                  </a:lnTo>
                  <a:lnTo>
                    <a:pt x="14" y="454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545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19"/>
            <p:cNvSpPr>
              <a:spLocks/>
            </p:cNvSpPr>
            <p:nvPr/>
          </p:nvSpPr>
          <p:spPr bwMode="auto">
            <a:xfrm>
              <a:off x="3603" y="1668"/>
              <a:ext cx="151" cy="97"/>
            </a:xfrm>
            <a:custGeom>
              <a:avLst/>
              <a:gdLst>
                <a:gd name="T0" fmla="*/ 0 w 757"/>
                <a:gd name="T1" fmla="*/ 0 h 485"/>
                <a:gd name="T2" fmla="*/ 0 w 757"/>
                <a:gd name="T3" fmla="*/ 0 h 485"/>
                <a:gd name="T4" fmla="*/ 0 w 757"/>
                <a:gd name="T5" fmla="*/ 0 h 485"/>
                <a:gd name="T6" fmla="*/ 0 w 757"/>
                <a:gd name="T7" fmla="*/ 0 h 485"/>
                <a:gd name="T8" fmla="*/ 0 w 757"/>
                <a:gd name="T9" fmla="*/ 0 h 485"/>
                <a:gd name="T10" fmla="*/ 0 w 757"/>
                <a:gd name="T11" fmla="*/ 0 h 485"/>
                <a:gd name="T12" fmla="*/ 0 w 757"/>
                <a:gd name="T13" fmla="*/ 0 h 485"/>
                <a:gd name="T14" fmla="*/ 0 w 757"/>
                <a:gd name="T15" fmla="*/ 0 h 485"/>
                <a:gd name="T16" fmla="*/ 0 w 757"/>
                <a:gd name="T17" fmla="*/ 0 h 485"/>
                <a:gd name="T18" fmla="*/ 0 w 757"/>
                <a:gd name="T19" fmla="*/ 0 h 485"/>
                <a:gd name="T20" fmla="*/ 0 w 757"/>
                <a:gd name="T21" fmla="*/ 0 h 485"/>
                <a:gd name="T22" fmla="*/ 0 w 757"/>
                <a:gd name="T23" fmla="*/ 0 h 485"/>
                <a:gd name="T24" fmla="*/ 0 w 757"/>
                <a:gd name="T25" fmla="*/ 0 h 485"/>
                <a:gd name="T26" fmla="*/ 0 w 757"/>
                <a:gd name="T27" fmla="*/ 0 h 485"/>
                <a:gd name="T28" fmla="*/ 0 w 757"/>
                <a:gd name="T29" fmla="*/ 0 h 485"/>
                <a:gd name="T30" fmla="*/ 0 w 757"/>
                <a:gd name="T31" fmla="*/ 0 h 485"/>
                <a:gd name="T32" fmla="*/ 0 w 757"/>
                <a:gd name="T33" fmla="*/ 0 h 485"/>
                <a:gd name="T34" fmla="*/ 0 w 757"/>
                <a:gd name="T35" fmla="*/ 0 h 485"/>
                <a:gd name="T36" fmla="*/ 0 w 757"/>
                <a:gd name="T37" fmla="*/ 0 h 485"/>
                <a:gd name="T38" fmla="*/ 0 w 757"/>
                <a:gd name="T39" fmla="*/ 0 h 485"/>
                <a:gd name="T40" fmla="*/ 0 w 757"/>
                <a:gd name="T41" fmla="*/ 0 h 485"/>
                <a:gd name="T42" fmla="*/ 0 w 757"/>
                <a:gd name="T43" fmla="*/ 0 h 485"/>
                <a:gd name="T44" fmla="*/ 0 w 757"/>
                <a:gd name="T45" fmla="*/ 0 h 485"/>
                <a:gd name="T46" fmla="*/ 0 w 757"/>
                <a:gd name="T47" fmla="*/ 0 h 485"/>
                <a:gd name="T48" fmla="*/ 0 w 757"/>
                <a:gd name="T49" fmla="*/ 0 h 485"/>
                <a:gd name="T50" fmla="*/ 0 w 757"/>
                <a:gd name="T51" fmla="*/ 0 h 485"/>
                <a:gd name="T52" fmla="*/ 0 w 757"/>
                <a:gd name="T53" fmla="*/ 0 h 485"/>
                <a:gd name="T54" fmla="*/ 0 w 757"/>
                <a:gd name="T55" fmla="*/ 0 h 485"/>
                <a:gd name="T56" fmla="*/ 0 w 757"/>
                <a:gd name="T57" fmla="*/ 0 h 485"/>
                <a:gd name="T58" fmla="*/ 0 w 757"/>
                <a:gd name="T59" fmla="*/ 0 h 485"/>
                <a:gd name="T60" fmla="*/ 0 w 757"/>
                <a:gd name="T61" fmla="*/ 0 h 485"/>
                <a:gd name="T62" fmla="*/ 0 w 757"/>
                <a:gd name="T63" fmla="*/ 0 h 485"/>
                <a:gd name="T64" fmla="*/ 0 w 757"/>
                <a:gd name="T65" fmla="*/ 0 h 485"/>
                <a:gd name="T66" fmla="*/ 0 w 757"/>
                <a:gd name="T67" fmla="*/ 0 h 485"/>
                <a:gd name="T68" fmla="*/ 0 w 757"/>
                <a:gd name="T69" fmla="*/ 0 h 4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7"/>
                <a:gd name="T106" fmla="*/ 0 h 485"/>
                <a:gd name="T107" fmla="*/ 757 w 757"/>
                <a:gd name="T108" fmla="*/ 485 h 4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7" h="485">
                  <a:moveTo>
                    <a:pt x="0" y="478"/>
                  </a:moveTo>
                  <a:lnTo>
                    <a:pt x="258" y="485"/>
                  </a:lnTo>
                  <a:lnTo>
                    <a:pt x="256" y="461"/>
                  </a:lnTo>
                  <a:lnTo>
                    <a:pt x="256" y="437"/>
                  </a:lnTo>
                  <a:lnTo>
                    <a:pt x="256" y="410"/>
                  </a:lnTo>
                  <a:lnTo>
                    <a:pt x="258" y="383"/>
                  </a:lnTo>
                  <a:lnTo>
                    <a:pt x="264" y="353"/>
                  </a:lnTo>
                  <a:lnTo>
                    <a:pt x="272" y="324"/>
                  </a:lnTo>
                  <a:lnTo>
                    <a:pt x="284" y="294"/>
                  </a:lnTo>
                  <a:lnTo>
                    <a:pt x="299" y="264"/>
                  </a:lnTo>
                  <a:lnTo>
                    <a:pt x="320" y="234"/>
                  </a:lnTo>
                  <a:lnTo>
                    <a:pt x="345" y="205"/>
                  </a:lnTo>
                  <a:lnTo>
                    <a:pt x="377" y="176"/>
                  </a:lnTo>
                  <a:lnTo>
                    <a:pt x="413" y="148"/>
                  </a:lnTo>
                  <a:lnTo>
                    <a:pt x="458" y="121"/>
                  </a:lnTo>
                  <a:lnTo>
                    <a:pt x="508" y="97"/>
                  </a:lnTo>
                  <a:lnTo>
                    <a:pt x="565" y="73"/>
                  </a:lnTo>
                  <a:lnTo>
                    <a:pt x="632" y="52"/>
                  </a:lnTo>
                  <a:lnTo>
                    <a:pt x="757" y="1"/>
                  </a:lnTo>
                  <a:lnTo>
                    <a:pt x="680" y="0"/>
                  </a:lnTo>
                  <a:lnTo>
                    <a:pt x="608" y="7"/>
                  </a:lnTo>
                  <a:lnTo>
                    <a:pt x="538" y="21"/>
                  </a:lnTo>
                  <a:lnTo>
                    <a:pt x="473" y="43"/>
                  </a:lnTo>
                  <a:lnTo>
                    <a:pt x="411" y="70"/>
                  </a:lnTo>
                  <a:lnTo>
                    <a:pt x="352" y="102"/>
                  </a:lnTo>
                  <a:lnTo>
                    <a:pt x="298" y="138"/>
                  </a:lnTo>
                  <a:lnTo>
                    <a:pt x="246" y="176"/>
                  </a:lnTo>
                  <a:lnTo>
                    <a:pt x="201" y="217"/>
                  </a:lnTo>
                  <a:lnTo>
                    <a:pt x="159" y="260"/>
                  </a:lnTo>
                  <a:lnTo>
                    <a:pt x="120" y="301"/>
                  </a:lnTo>
                  <a:lnTo>
                    <a:pt x="87" y="342"/>
                  </a:lnTo>
                  <a:lnTo>
                    <a:pt x="58" y="381"/>
                  </a:lnTo>
                  <a:lnTo>
                    <a:pt x="34" y="418"/>
                  </a:lnTo>
                  <a:lnTo>
                    <a:pt x="14" y="449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20"/>
            <p:cNvSpPr>
              <a:spLocks/>
            </p:cNvSpPr>
            <p:nvPr/>
          </p:nvSpPr>
          <p:spPr bwMode="auto">
            <a:xfrm>
              <a:off x="3657" y="1686"/>
              <a:ext cx="168" cy="420"/>
            </a:xfrm>
            <a:custGeom>
              <a:avLst/>
              <a:gdLst>
                <a:gd name="T0" fmla="*/ 0 w 836"/>
                <a:gd name="T1" fmla="*/ 0 h 2103"/>
                <a:gd name="T2" fmla="*/ 0 w 836"/>
                <a:gd name="T3" fmla="*/ 0 h 2103"/>
                <a:gd name="T4" fmla="*/ 0 w 836"/>
                <a:gd name="T5" fmla="*/ 0 h 2103"/>
                <a:gd name="T6" fmla="*/ 0 w 836"/>
                <a:gd name="T7" fmla="*/ 0 h 2103"/>
                <a:gd name="T8" fmla="*/ 0 w 836"/>
                <a:gd name="T9" fmla="*/ 0 h 2103"/>
                <a:gd name="T10" fmla="*/ 0 w 836"/>
                <a:gd name="T11" fmla="*/ 0 h 2103"/>
                <a:gd name="T12" fmla="*/ 0 w 836"/>
                <a:gd name="T13" fmla="*/ 0 h 2103"/>
                <a:gd name="T14" fmla="*/ 0 w 836"/>
                <a:gd name="T15" fmla="*/ 0 h 2103"/>
                <a:gd name="T16" fmla="*/ 0 w 836"/>
                <a:gd name="T17" fmla="*/ 0 h 2103"/>
                <a:gd name="T18" fmla="*/ 0 w 836"/>
                <a:gd name="T19" fmla="*/ 0 h 2103"/>
                <a:gd name="T20" fmla="*/ 0 w 836"/>
                <a:gd name="T21" fmla="*/ 0 h 2103"/>
                <a:gd name="T22" fmla="*/ 0 w 836"/>
                <a:gd name="T23" fmla="*/ 0 h 2103"/>
                <a:gd name="T24" fmla="*/ 0 w 836"/>
                <a:gd name="T25" fmla="*/ 0 h 2103"/>
                <a:gd name="T26" fmla="*/ 0 w 836"/>
                <a:gd name="T27" fmla="*/ 0 h 2103"/>
                <a:gd name="T28" fmla="*/ 0 w 836"/>
                <a:gd name="T29" fmla="*/ 0 h 2103"/>
                <a:gd name="T30" fmla="*/ 0 w 836"/>
                <a:gd name="T31" fmla="*/ 0 h 2103"/>
                <a:gd name="T32" fmla="*/ 0 w 836"/>
                <a:gd name="T33" fmla="*/ 0 h 2103"/>
                <a:gd name="T34" fmla="*/ 0 w 836"/>
                <a:gd name="T35" fmla="*/ 0 h 2103"/>
                <a:gd name="T36" fmla="*/ 0 w 836"/>
                <a:gd name="T37" fmla="*/ 0 h 2103"/>
                <a:gd name="T38" fmla="*/ 0 w 836"/>
                <a:gd name="T39" fmla="*/ 0 h 2103"/>
                <a:gd name="T40" fmla="*/ 0 w 836"/>
                <a:gd name="T41" fmla="*/ 0 h 2103"/>
                <a:gd name="T42" fmla="*/ 0 w 836"/>
                <a:gd name="T43" fmla="*/ 0 h 2103"/>
                <a:gd name="T44" fmla="*/ 0 w 836"/>
                <a:gd name="T45" fmla="*/ 0 h 2103"/>
                <a:gd name="T46" fmla="*/ 0 w 836"/>
                <a:gd name="T47" fmla="*/ 0 h 2103"/>
                <a:gd name="T48" fmla="*/ 0 w 836"/>
                <a:gd name="T49" fmla="*/ 0 h 2103"/>
                <a:gd name="T50" fmla="*/ 0 w 836"/>
                <a:gd name="T51" fmla="*/ 0 h 2103"/>
                <a:gd name="T52" fmla="*/ 0 w 836"/>
                <a:gd name="T53" fmla="*/ 0 h 2103"/>
                <a:gd name="T54" fmla="*/ 0 w 836"/>
                <a:gd name="T55" fmla="*/ 0 h 2103"/>
                <a:gd name="T56" fmla="*/ 0 w 836"/>
                <a:gd name="T57" fmla="*/ 0 h 2103"/>
                <a:gd name="T58" fmla="*/ 0 w 836"/>
                <a:gd name="T59" fmla="*/ 0 h 2103"/>
                <a:gd name="T60" fmla="*/ 0 w 836"/>
                <a:gd name="T61" fmla="*/ 0 h 2103"/>
                <a:gd name="T62" fmla="*/ 0 w 836"/>
                <a:gd name="T63" fmla="*/ 0 h 2103"/>
                <a:gd name="T64" fmla="*/ 0 w 836"/>
                <a:gd name="T65" fmla="*/ 0 h 2103"/>
                <a:gd name="T66" fmla="*/ 0 w 836"/>
                <a:gd name="T67" fmla="*/ 0 h 2103"/>
                <a:gd name="T68" fmla="*/ 0 w 836"/>
                <a:gd name="T69" fmla="*/ 0 h 2103"/>
                <a:gd name="T70" fmla="*/ 0 w 836"/>
                <a:gd name="T71" fmla="*/ 0 h 2103"/>
                <a:gd name="T72" fmla="*/ 0 w 836"/>
                <a:gd name="T73" fmla="*/ 0 h 2103"/>
                <a:gd name="T74" fmla="*/ 0 w 836"/>
                <a:gd name="T75" fmla="*/ 0 h 2103"/>
                <a:gd name="T76" fmla="*/ 0 w 836"/>
                <a:gd name="T77" fmla="*/ 0 h 21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6"/>
                <a:gd name="T118" fmla="*/ 0 h 2103"/>
                <a:gd name="T119" fmla="*/ 836 w 836"/>
                <a:gd name="T120" fmla="*/ 2103 h 21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6" h="2103">
                  <a:moveTo>
                    <a:pt x="46" y="420"/>
                  </a:moveTo>
                  <a:lnTo>
                    <a:pt x="17" y="470"/>
                  </a:lnTo>
                  <a:lnTo>
                    <a:pt x="0" y="745"/>
                  </a:lnTo>
                  <a:lnTo>
                    <a:pt x="55" y="815"/>
                  </a:lnTo>
                  <a:lnTo>
                    <a:pt x="91" y="946"/>
                  </a:lnTo>
                  <a:lnTo>
                    <a:pt x="118" y="1075"/>
                  </a:lnTo>
                  <a:lnTo>
                    <a:pt x="135" y="1205"/>
                  </a:lnTo>
                  <a:lnTo>
                    <a:pt x="145" y="1333"/>
                  </a:lnTo>
                  <a:lnTo>
                    <a:pt x="147" y="1466"/>
                  </a:lnTo>
                  <a:lnTo>
                    <a:pt x="142" y="1601"/>
                  </a:lnTo>
                  <a:lnTo>
                    <a:pt x="132" y="1739"/>
                  </a:lnTo>
                  <a:lnTo>
                    <a:pt x="116" y="1882"/>
                  </a:lnTo>
                  <a:lnTo>
                    <a:pt x="91" y="1952"/>
                  </a:lnTo>
                  <a:lnTo>
                    <a:pt x="111" y="2103"/>
                  </a:lnTo>
                  <a:lnTo>
                    <a:pt x="721" y="1760"/>
                  </a:lnTo>
                  <a:lnTo>
                    <a:pt x="766" y="1526"/>
                  </a:lnTo>
                  <a:lnTo>
                    <a:pt x="800" y="1302"/>
                  </a:lnTo>
                  <a:lnTo>
                    <a:pt x="822" y="1084"/>
                  </a:lnTo>
                  <a:lnTo>
                    <a:pt x="834" y="871"/>
                  </a:lnTo>
                  <a:lnTo>
                    <a:pt x="836" y="659"/>
                  </a:lnTo>
                  <a:lnTo>
                    <a:pt x="828" y="444"/>
                  </a:lnTo>
                  <a:lnTo>
                    <a:pt x="811" y="227"/>
                  </a:lnTo>
                  <a:lnTo>
                    <a:pt x="784" y="0"/>
                  </a:lnTo>
                  <a:lnTo>
                    <a:pt x="731" y="16"/>
                  </a:lnTo>
                  <a:lnTo>
                    <a:pt x="679" y="32"/>
                  </a:lnTo>
                  <a:lnTo>
                    <a:pt x="626" y="49"/>
                  </a:lnTo>
                  <a:lnTo>
                    <a:pt x="575" y="66"/>
                  </a:lnTo>
                  <a:lnTo>
                    <a:pt x="524" y="84"/>
                  </a:lnTo>
                  <a:lnTo>
                    <a:pt x="474" y="104"/>
                  </a:lnTo>
                  <a:lnTo>
                    <a:pt x="425" y="123"/>
                  </a:lnTo>
                  <a:lnTo>
                    <a:pt x="377" y="147"/>
                  </a:lnTo>
                  <a:lnTo>
                    <a:pt x="329" y="171"/>
                  </a:lnTo>
                  <a:lnTo>
                    <a:pt x="283" y="198"/>
                  </a:lnTo>
                  <a:lnTo>
                    <a:pt x="238" y="228"/>
                  </a:lnTo>
                  <a:lnTo>
                    <a:pt x="196" y="259"/>
                  </a:lnTo>
                  <a:lnTo>
                    <a:pt x="155" y="294"/>
                  </a:lnTo>
                  <a:lnTo>
                    <a:pt x="116" y="333"/>
                  </a:lnTo>
                  <a:lnTo>
                    <a:pt x="80" y="374"/>
                  </a:lnTo>
                  <a:lnTo>
                    <a:pt x="46" y="42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21"/>
            <p:cNvSpPr>
              <a:spLocks/>
            </p:cNvSpPr>
            <p:nvPr/>
          </p:nvSpPr>
          <p:spPr bwMode="auto">
            <a:xfrm>
              <a:off x="3659" y="1835"/>
              <a:ext cx="31" cy="241"/>
            </a:xfrm>
            <a:custGeom>
              <a:avLst/>
              <a:gdLst>
                <a:gd name="T0" fmla="*/ 0 w 151"/>
                <a:gd name="T1" fmla="*/ 0 h 1204"/>
                <a:gd name="T2" fmla="*/ 0 w 151"/>
                <a:gd name="T3" fmla="*/ 0 h 1204"/>
                <a:gd name="T4" fmla="*/ 0 w 151"/>
                <a:gd name="T5" fmla="*/ 0 h 1204"/>
                <a:gd name="T6" fmla="*/ 0 w 151"/>
                <a:gd name="T7" fmla="*/ 0 h 1204"/>
                <a:gd name="T8" fmla="*/ 0 w 151"/>
                <a:gd name="T9" fmla="*/ 0 h 1204"/>
                <a:gd name="T10" fmla="*/ 0 w 151"/>
                <a:gd name="T11" fmla="*/ 0 h 1204"/>
                <a:gd name="T12" fmla="*/ 0 w 151"/>
                <a:gd name="T13" fmla="*/ 0 h 1204"/>
                <a:gd name="T14" fmla="*/ 0 w 151"/>
                <a:gd name="T15" fmla="*/ 0 h 1204"/>
                <a:gd name="T16" fmla="*/ 0 w 151"/>
                <a:gd name="T17" fmla="*/ 0 h 1204"/>
                <a:gd name="T18" fmla="*/ 0 w 151"/>
                <a:gd name="T19" fmla="*/ 0 h 1204"/>
                <a:gd name="T20" fmla="*/ 0 w 151"/>
                <a:gd name="T21" fmla="*/ 0 h 1204"/>
                <a:gd name="T22" fmla="*/ 0 w 151"/>
                <a:gd name="T23" fmla="*/ 0 h 1204"/>
                <a:gd name="T24" fmla="*/ 0 w 151"/>
                <a:gd name="T25" fmla="*/ 0 h 1204"/>
                <a:gd name="T26" fmla="*/ 0 w 151"/>
                <a:gd name="T27" fmla="*/ 0 h 1204"/>
                <a:gd name="T28" fmla="*/ 0 w 151"/>
                <a:gd name="T29" fmla="*/ 0 h 1204"/>
                <a:gd name="T30" fmla="*/ 0 w 151"/>
                <a:gd name="T31" fmla="*/ 0 h 1204"/>
                <a:gd name="T32" fmla="*/ 0 w 151"/>
                <a:gd name="T33" fmla="*/ 0 h 1204"/>
                <a:gd name="T34" fmla="*/ 0 w 151"/>
                <a:gd name="T35" fmla="*/ 0 h 1204"/>
                <a:gd name="T36" fmla="*/ 0 w 151"/>
                <a:gd name="T37" fmla="*/ 0 h 1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1204"/>
                <a:gd name="T59" fmla="*/ 151 w 151"/>
                <a:gd name="T60" fmla="*/ 1204 h 1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1204">
                  <a:moveTo>
                    <a:pt x="0" y="10"/>
                  </a:moveTo>
                  <a:lnTo>
                    <a:pt x="35" y="164"/>
                  </a:lnTo>
                  <a:lnTo>
                    <a:pt x="62" y="311"/>
                  </a:lnTo>
                  <a:lnTo>
                    <a:pt x="81" y="456"/>
                  </a:lnTo>
                  <a:lnTo>
                    <a:pt x="93" y="599"/>
                  </a:lnTo>
                  <a:lnTo>
                    <a:pt x="99" y="745"/>
                  </a:lnTo>
                  <a:lnTo>
                    <a:pt x="98" y="892"/>
                  </a:lnTo>
                  <a:lnTo>
                    <a:pt x="92" y="1044"/>
                  </a:lnTo>
                  <a:lnTo>
                    <a:pt x="81" y="1204"/>
                  </a:lnTo>
                  <a:lnTo>
                    <a:pt x="125" y="1180"/>
                  </a:lnTo>
                  <a:lnTo>
                    <a:pt x="136" y="1030"/>
                  </a:lnTo>
                  <a:lnTo>
                    <a:pt x="146" y="885"/>
                  </a:lnTo>
                  <a:lnTo>
                    <a:pt x="151" y="742"/>
                  </a:lnTo>
                  <a:lnTo>
                    <a:pt x="151" y="601"/>
                  </a:lnTo>
                  <a:lnTo>
                    <a:pt x="140" y="456"/>
                  </a:lnTo>
                  <a:lnTo>
                    <a:pt x="120" y="310"/>
                  </a:lnTo>
                  <a:lnTo>
                    <a:pt x="85" y="159"/>
                  </a:lnTo>
                  <a:lnTo>
                    <a:pt x="3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9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22"/>
            <p:cNvSpPr>
              <a:spLocks/>
            </p:cNvSpPr>
            <p:nvPr/>
          </p:nvSpPr>
          <p:spPr bwMode="auto">
            <a:xfrm>
              <a:off x="3611" y="1844"/>
              <a:ext cx="53" cy="227"/>
            </a:xfrm>
            <a:custGeom>
              <a:avLst/>
              <a:gdLst>
                <a:gd name="T0" fmla="*/ 0 w 266"/>
                <a:gd name="T1" fmla="*/ 0 h 1135"/>
                <a:gd name="T2" fmla="*/ 0 w 266"/>
                <a:gd name="T3" fmla="*/ 0 h 1135"/>
                <a:gd name="T4" fmla="*/ 0 w 266"/>
                <a:gd name="T5" fmla="*/ 0 h 1135"/>
                <a:gd name="T6" fmla="*/ 0 w 266"/>
                <a:gd name="T7" fmla="*/ 0 h 1135"/>
                <a:gd name="T8" fmla="*/ 0 w 266"/>
                <a:gd name="T9" fmla="*/ 0 h 1135"/>
                <a:gd name="T10" fmla="*/ 0 w 266"/>
                <a:gd name="T11" fmla="*/ 0 h 1135"/>
                <a:gd name="T12" fmla="*/ 0 w 266"/>
                <a:gd name="T13" fmla="*/ 0 h 1135"/>
                <a:gd name="T14" fmla="*/ 0 w 266"/>
                <a:gd name="T15" fmla="*/ 0 h 1135"/>
                <a:gd name="T16" fmla="*/ 0 w 266"/>
                <a:gd name="T17" fmla="*/ 0 h 1135"/>
                <a:gd name="T18" fmla="*/ 0 w 266"/>
                <a:gd name="T19" fmla="*/ 0 h 1135"/>
                <a:gd name="T20" fmla="*/ 0 w 266"/>
                <a:gd name="T21" fmla="*/ 0 h 1135"/>
                <a:gd name="T22" fmla="*/ 0 w 266"/>
                <a:gd name="T23" fmla="*/ 0 h 1135"/>
                <a:gd name="T24" fmla="*/ 0 w 266"/>
                <a:gd name="T25" fmla="*/ 0 h 1135"/>
                <a:gd name="T26" fmla="*/ 0 w 266"/>
                <a:gd name="T27" fmla="*/ 0 h 1135"/>
                <a:gd name="T28" fmla="*/ 0 w 266"/>
                <a:gd name="T29" fmla="*/ 0 h 1135"/>
                <a:gd name="T30" fmla="*/ 0 w 266"/>
                <a:gd name="T31" fmla="*/ 0 h 1135"/>
                <a:gd name="T32" fmla="*/ 0 w 266"/>
                <a:gd name="T33" fmla="*/ 0 h 1135"/>
                <a:gd name="T34" fmla="*/ 0 w 266"/>
                <a:gd name="T35" fmla="*/ 0 h 1135"/>
                <a:gd name="T36" fmla="*/ 0 w 266"/>
                <a:gd name="T37" fmla="*/ 0 h 1135"/>
                <a:gd name="T38" fmla="*/ 0 w 266"/>
                <a:gd name="T39" fmla="*/ 0 h 11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6"/>
                <a:gd name="T61" fmla="*/ 0 h 1135"/>
                <a:gd name="T62" fmla="*/ 266 w 266"/>
                <a:gd name="T63" fmla="*/ 1135 h 11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6" h="1135">
                  <a:moveTo>
                    <a:pt x="5" y="0"/>
                  </a:moveTo>
                  <a:lnTo>
                    <a:pt x="209" y="0"/>
                  </a:lnTo>
                  <a:lnTo>
                    <a:pt x="210" y="143"/>
                  </a:lnTo>
                  <a:lnTo>
                    <a:pt x="215" y="285"/>
                  </a:lnTo>
                  <a:lnTo>
                    <a:pt x="220" y="427"/>
                  </a:lnTo>
                  <a:lnTo>
                    <a:pt x="229" y="568"/>
                  </a:lnTo>
                  <a:lnTo>
                    <a:pt x="237" y="710"/>
                  </a:lnTo>
                  <a:lnTo>
                    <a:pt x="246" y="851"/>
                  </a:lnTo>
                  <a:lnTo>
                    <a:pt x="257" y="992"/>
                  </a:lnTo>
                  <a:lnTo>
                    <a:pt x="266" y="1135"/>
                  </a:lnTo>
                  <a:lnTo>
                    <a:pt x="152" y="1135"/>
                  </a:lnTo>
                  <a:lnTo>
                    <a:pt x="95" y="1135"/>
                  </a:lnTo>
                  <a:lnTo>
                    <a:pt x="69" y="989"/>
                  </a:lnTo>
                  <a:lnTo>
                    <a:pt x="47" y="847"/>
                  </a:lnTo>
                  <a:lnTo>
                    <a:pt x="29" y="708"/>
                  </a:lnTo>
                  <a:lnTo>
                    <a:pt x="15" y="570"/>
                  </a:lnTo>
                  <a:lnTo>
                    <a:pt x="5" y="431"/>
                  </a:lnTo>
                  <a:lnTo>
                    <a:pt x="0" y="292"/>
                  </a:lnTo>
                  <a:lnTo>
                    <a:pt x="0" y="1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23"/>
            <p:cNvSpPr>
              <a:spLocks/>
            </p:cNvSpPr>
            <p:nvPr/>
          </p:nvSpPr>
          <p:spPr bwMode="auto">
            <a:xfrm>
              <a:off x="3618" y="1670"/>
              <a:ext cx="161" cy="165"/>
            </a:xfrm>
            <a:custGeom>
              <a:avLst/>
              <a:gdLst>
                <a:gd name="T0" fmla="*/ 0 w 805"/>
                <a:gd name="T1" fmla="*/ 0 h 826"/>
                <a:gd name="T2" fmla="*/ 0 w 805"/>
                <a:gd name="T3" fmla="*/ 0 h 826"/>
                <a:gd name="T4" fmla="*/ 0 w 805"/>
                <a:gd name="T5" fmla="*/ 0 h 826"/>
                <a:gd name="T6" fmla="*/ 0 w 805"/>
                <a:gd name="T7" fmla="*/ 0 h 826"/>
                <a:gd name="T8" fmla="*/ 0 w 805"/>
                <a:gd name="T9" fmla="*/ 0 h 826"/>
                <a:gd name="T10" fmla="*/ 0 w 805"/>
                <a:gd name="T11" fmla="*/ 0 h 826"/>
                <a:gd name="T12" fmla="*/ 0 w 805"/>
                <a:gd name="T13" fmla="*/ 0 h 826"/>
                <a:gd name="T14" fmla="*/ 0 w 805"/>
                <a:gd name="T15" fmla="*/ 0 h 826"/>
                <a:gd name="T16" fmla="*/ 0 w 805"/>
                <a:gd name="T17" fmla="*/ 0 h 826"/>
                <a:gd name="T18" fmla="*/ 0 w 805"/>
                <a:gd name="T19" fmla="*/ 0 h 826"/>
                <a:gd name="T20" fmla="*/ 0 w 805"/>
                <a:gd name="T21" fmla="*/ 0 h 826"/>
                <a:gd name="T22" fmla="*/ 0 w 805"/>
                <a:gd name="T23" fmla="*/ 0 h 826"/>
                <a:gd name="T24" fmla="*/ 0 w 805"/>
                <a:gd name="T25" fmla="*/ 0 h 826"/>
                <a:gd name="T26" fmla="*/ 0 w 805"/>
                <a:gd name="T27" fmla="*/ 0 h 826"/>
                <a:gd name="T28" fmla="*/ 0 w 805"/>
                <a:gd name="T29" fmla="*/ 0 h 826"/>
                <a:gd name="T30" fmla="*/ 0 w 805"/>
                <a:gd name="T31" fmla="*/ 0 h 826"/>
                <a:gd name="T32" fmla="*/ 0 w 805"/>
                <a:gd name="T33" fmla="*/ 0 h 826"/>
                <a:gd name="T34" fmla="*/ 0 w 805"/>
                <a:gd name="T35" fmla="*/ 0 h 826"/>
                <a:gd name="T36" fmla="*/ 0 w 805"/>
                <a:gd name="T37" fmla="*/ 0 h 826"/>
                <a:gd name="T38" fmla="*/ 0 w 805"/>
                <a:gd name="T39" fmla="*/ 0 h 826"/>
                <a:gd name="T40" fmla="*/ 0 w 805"/>
                <a:gd name="T41" fmla="*/ 0 h 826"/>
                <a:gd name="T42" fmla="*/ 0 w 805"/>
                <a:gd name="T43" fmla="*/ 0 h 826"/>
                <a:gd name="T44" fmla="*/ 0 w 805"/>
                <a:gd name="T45" fmla="*/ 0 h 826"/>
                <a:gd name="T46" fmla="*/ 0 w 805"/>
                <a:gd name="T47" fmla="*/ 0 h 826"/>
                <a:gd name="T48" fmla="*/ 0 w 805"/>
                <a:gd name="T49" fmla="*/ 0 h 826"/>
                <a:gd name="T50" fmla="*/ 0 w 805"/>
                <a:gd name="T51" fmla="*/ 0 h 826"/>
                <a:gd name="T52" fmla="*/ 0 w 805"/>
                <a:gd name="T53" fmla="*/ 0 h 826"/>
                <a:gd name="T54" fmla="*/ 0 w 805"/>
                <a:gd name="T55" fmla="*/ 0 h 826"/>
                <a:gd name="T56" fmla="*/ 0 w 805"/>
                <a:gd name="T57" fmla="*/ 0 h 826"/>
                <a:gd name="T58" fmla="*/ 0 w 805"/>
                <a:gd name="T59" fmla="*/ 0 h 826"/>
                <a:gd name="T60" fmla="*/ 0 w 805"/>
                <a:gd name="T61" fmla="*/ 0 h 826"/>
                <a:gd name="T62" fmla="*/ 0 w 805"/>
                <a:gd name="T63" fmla="*/ 0 h 826"/>
                <a:gd name="T64" fmla="*/ 0 w 805"/>
                <a:gd name="T65" fmla="*/ 0 h 826"/>
                <a:gd name="T66" fmla="*/ 0 w 805"/>
                <a:gd name="T67" fmla="*/ 0 h 826"/>
                <a:gd name="T68" fmla="*/ 0 w 805"/>
                <a:gd name="T69" fmla="*/ 0 h 826"/>
                <a:gd name="T70" fmla="*/ 0 w 805"/>
                <a:gd name="T71" fmla="*/ 0 h 826"/>
                <a:gd name="T72" fmla="*/ 0 w 805"/>
                <a:gd name="T73" fmla="*/ 0 h 826"/>
                <a:gd name="T74" fmla="*/ 0 w 805"/>
                <a:gd name="T75" fmla="*/ 0 h 826"/>
                <a:gd name="T76" fmla="*/ 0 w 805"/>
                <a:gd name="T77" fmla="*/ 0 h 8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5"/>
                <a:gd name="T118" fmla="*/ 0 h 826"/>
                <a:gd name="T119" fmla="*/ 805 w 805"/>
                <a:gd name="T120" fmla="*/ 826 h 8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5" h="826">
                  <a:moveTo>
                    <a:pt x="0" y="826"/>
                  </a:moveTo>
                  <a:lnTo>
                    <a:pt x="0" y="500"/>
                  </a:lnTo>
                  <a:lnTo>
                    <a:pt x="33" y="448"/>
                  </a:lnTo>
                  <a:lnTo>
                    <a:pt x="70" y="399"/>
                  </a:lnTo>
                  <a:lnTo>
                    <a:pt x="108" y="352"/>
                  </a:lnTo>
                  <a:lnTo>
                    <a:pt x="151" y="308"/>
                  </a:lnTo>
                  <a:lnTo>
                    <a:pt x="195" y="266"/>
                  </a:lnTo>
                  <a:lnTo>
                    <a:pt x="241" y="226"/>
                  </a:lnTo>
                  <a:lnTo>
                    <a:pt x="289" y="190"/>
                  </a:lnTo>
                  <a:lnTo>
                    <a:pt x="338" y="154"/>
                  </a:lnTo>
                  <a:lnTo>
                    <a:pt x="389" y="124"/>
                  </a:lnTo>
                  <a:lnTo>
                    <a:pt x="440" y="96"/>
                  </a:lnTo>
                  <a:lnTo>
                    <a:pt x="493" y="71"/>
                  </a:lnTo>
                  <a:lnTo>
                    <a:pt x="546" y="49"/>
                  </a:lnTo>
                  <a:lnTo>
                    <a:pt x="597" y="31"/>
                  </a:lnTo>
                  <a:lnTo>
                    <a:pt x="650" y="17"/>
                  </a:lnTo>
                  <a:lnTo>
                    <a:pt x="702" y="7"/>
                  </a:lnTo>
                  <a:lnTo>
                    <a:pt x="752" y="0"/>
                  </a:lnTo>
                  <a:lnTo>
                    <a:pt x="805" y="5"/>
                  </a:lnTo>
                  <a:lnTo>
                    <a:pt x="615" y="46"/>
                  </a:lnTo>
                  <a:lnTo>
                    <a:pt x="567" y="62"/>
                  </a:lnTo>
                  <a:lnTo>
                    <a:pt x="523" y="78"/>
                  </a:lnTo>
                  <a:lnTo>
                    <a:pt x="484" y="95"/>
                  </a:lnTo>
                  <a:lnTo>
                    <a:pt x="446" y="111"/>
                  </a:lnTo>
                  <a:lnTo>
                    <a:pt x="412" y="129"/>
                  </a:lnTo>
                  <a:lnTo>
                    <a:pt x="379" y="146"/>
                  </a:lnTo>
                  <a:lnTo>
                    <a:pt x="349" y="165"/>
                  </a:lnTo>
                  <a:lnTo>
                    <a:pt x="319" y="185"/>
                  </a:lnTo>
                  <a:lnTo>
                    <a:pt x="291" y="206"/>
                  </a:lnTo>
                  <a:lnTo>
                    <a:pt x="263" y="228"/>
                  </a:lnTo>
                  <a:lnTo>
                    <a:pt x="235" y="253"/>
                  </a:lnTo>
                  <a:lnTo>
                    <a:pt x="207" y="280"/>
                  </a:lnTo>
                  <a:lnTo>
                    <a:pt x="178" y="309"/>
                  </a:lnTo>
                  <a:lnTo>
                    <a:pt x="147" y="341"/>
                  </a:lnTo>
                  <a:lnTo>
                    <a:pt x="114" y="375"/>
                  </a:lnTo>
                  <a:lnTo>
                    <a:pt x="80" y="412"/>
                  </a:lnTo>
                  <a:lnTo>
                    <a:pt x="34" y="502"/>
                  </a:lnTo>
                  <a:lnTo>
                    <a:pt x="23" y="826"/>
                  </a:lnTo>
                  <a:lnTo>
                    <a:pt x="0" y="8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24"/>
            <p:cNvSpPr>
              <a:spLocks/>
            </p:cNvSpPr>
            <p:nvPr/>
          </p:nvSpPr>
          <p:spPr bwMode="auto">
            <a:xfrm>
              <a:off x="3719" y="1740"/>
              <a:ext cx="56" cy="328"/>
            </a:xfrm>
            <a:custGeom>
              <a:avLst/>
              <a:gdLst>
                <a:gd name="T0" fmla="*/ 0 w 278"/>
                <a:gd name="T1" fmla="*/ 0 h 1639"/>
                <a:gd name="T2" fmla="*/ 0 w 278"/>
                <a:gd name="T3" fmla="*/ 0 h 1639"/>
                <a:gd name="T4" fmla="*/ 0 w 278"/>
                <a:gd name="T5" fmla="*/ 0 h 1639"/>
                <a:gd name="T6" fmla="*/ 0 w 278"/>
                <a:gd name="T7" fmla="*/ 0 h 1639"/>
                <a:gd name="T8" fmla="*/ 0 w 278"/>
                <a:gd name="T9" fmla="*/ 0 h 1639"/>
                <a:gd name="T10" fmla="*/ 0 w 278"/>
                <a:gd name="T11" fmla="*/ 0 h 1639"/>
                <a:gd name="T12" fmla="*/ 0 w 278"/>
                <a:gd name="T13" fmla="*/ 0 h 1639"/>
                <a:gd name="T14" fmla="*/ 0 w 278"/>
                <a:gd name="T15" fmla="*/ 0 h 1639"/>
                <a:gd name="T16" fmla="*/ 0 w 278"/>
                <a:gd name="T17" fmla="*/ 0 h 1639"/>
                <a:gd name="T18" fmla="*/ 0 w 278"/>
                <a:gd name="T19" fmla="*/ 0 h 1639"/>
                <a:gd name="T20" fmla="*/ 0 w 278"/>
                <a:gd name="T21" fmla="*/ 0 h 1639"/>
                <a:gd name="T22" fmla="*/ 0 w 278"/>
                <a:gd name="T23" fmla="*/ 0 h 1639"/>
                <a:gd name="T24" fmla="*/ 0 w 278"/>
                <a:gd name="T25" fmla="*/ 0 h 1639"/>
                <a:gd name="T26" fmla="*/ 0 w 278"/>
                <a:gd name="T27" fmla="*/ 0 h 1639"/>
                <a:gd name="T28" fmla="*/ 0 w 278"/>
                <a:gd name="T29" fmla="*/ 0 h 1639"/>
                <a:gd name="T30" fmla="*/ 0 w 278"/>
                <a:gd name="T31" fmla="*/ 0 h 1639"/>
                <a:gd name="T32" fmla="*/ 0 w 278"/>
                <a:gd name="T33" fmla="*/ 0 h 1639"/>
                <a:gd name="T34" fmla="*/ 0 w 278"/>
                <a:gd name="T35" fmla="*/ 0 h 1639"/>
                <a:gd name="T36" fmla="*/ 0 w 278"/>
                <a:gd name="T37" fmla="*/ 0 h 1639"/>
                <a:gd name="T38" fmla="*/ 0 w 278"/>
                <a:gd name="T39" fmla="*/ 0 h 1639"/>
                <a:gd name="T40" fmla="*/ 0 w 278"/>
                <a:gd name="T41" fmla="*/ 0 h 1639"/>
                <a:gd name="T42" fmla="*/ 0 w 278"/>
                <a:gd name="T43" fmla="*/ 0 h 1639"/>
                <a:gd name="T44" fmla="*/ 0 w 278"/>
                <a:gd name="T45" fmla="*/ 0 h 1639"/>
                <a:gd name="T46" fmla="*/ 0 w 278"/>
                <a:gd name="T47" fmla="*/ 0 h 1639"/>
                <a:gd name="T48" fmla="*/ 0 w 278"/>
                <a:gd name="T49" fmla="*/ 0 h 1639"/>
                <a:gd name="T50" fmla="*/ 0 w 278"/>
                <a:gd name="T51" fmla="*/ 0 h 1639"/>
                <a:gd name="T52" fmla="*/ 0 w 278"/>
                <a:gd name="T53" fmla="*/ 0 h 1639"/>
                <a:gd name="T54" fmla="*/ 0 w 278"/>
                <a:gd name="T55" fmla="*/ 0 h 1639"/>
                <a:gd name="T56" fmla="*/ 0 w 278"/>
                <a:gd name="T57" fmla="*/ 0 h 1639"/>
                <a:gd name="T58" fmla="*/ 0 w 278"/>
                <a:gd name="T59" fmla="*/ 0 h 1639"/>
                <a:gd name="T60" fmla="*/ 0 w 278"/>
                <a:gd name="T61" fmla="*/ 0 h 1639"/>
                <a:gd name="T62" fmla="*/ 0 w 278"/>
                <a:gd name="T63" fmla="*/ 0 h 1639"/>
                <a:gd name="T64" fmla="*/ 0 w 278"/>
                <a:gd name="T65" fmla="*/ 0 h 1639"/>
                <a:gd name="T66" fmla="*/ 0 w 278"/>
                <a:gd name="T67" fmla="*/ 0 h 1639"/>
                <a:gd name="T68" fmla="*/ 0 w 278"/>
                <a:gd name="T69" fmla="*/ 0 h 1639"/>
                <a:gd name="T70" fmla="*/ 0 w 278"/>
                <a:gd name="T71" fmla="*/ 0 h 16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1639"/>
                <a:gd name="T110" fmla="*/ 278 w 278"/>
                <a:gd name="T111" fmla="*/ 1639 h 163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1639">
                  <a:moveTo>
                    <a:pt x="0" y="98"/>
                  </a:moveTo>
                  <a:lnTo>
                    <a:pt x="62" y="187"/>
                  </a:lnTo>
                  <a:lnTo>
                    <a:pt x="112" y="276"/>
                  </a:lnTo>
                  <a:lnTo>
                    <a:pt x="155" y="364"/>
                  </a:lnTo>
                  <a:lnTo>
                    <a:pt x="187" y="453"/>
                  </a:lnTo>
                  <a:lnTo>
                    <a:pt x="212" y="542"/>
                  </a:lnTo>
                  <a:lnTo>
                    <a:pt x="229" y="630"/>
                  </a:lnTo>
                  <a:lnTo>
                    <a:pt x="238" y="719"/>
                  </a:lnTo>
                  <a:lnTo>
                    <a:pt x="239" y="809"/>
                  </a:lnTo>
                  <a:lnTo>
                    <a:pt x="236" y="898"/>
                  </a:lnTo>
                  <a:lnTo>
                    <a:pt x="225" y="989"/>
                  </a:lnTo>
                  <a:lnTo>
                    <a:pt x="209" y="1080"/>
                  </a:lnTo>
                  <a:lnTo>
                    <a:pt x="187" y="1171"/>
                  </a:lnTo>
                  <a:lnTo>
                    <a:pt x="163" y="1265"/>
                  </a:lnTo>
                  <a:lnTo>
                    <a:pt x="134" y="1358"/>
                  </a:lnTo>
                  <a:lnTo>
                    <a:pt x="102" y="1453"/>
                  </a:lnTo>
                  <a:lnTo>
                    <a:pt x="67" y="1549"/>
                  </a:lnTo>
                  <a:lnTo>
                    <a:pt x="0" y="1639"/>
                  </a:lnTo>
                  <a:lnTo>
                    <a:pt x="85" y="1567"/>
                  </a:lnTo>
                  <a:lnTo>
                    <a:pt x="127" y="1465"/>
                  </a:lnTo>
                  <a:lnTo>
                    <a:pt x="163" y="1369"/>
                  </a:lnTo>
                  <a:lnTo>
                    <a:pt x="195" y="1276"/>
                  </a:lnTo>
                  <a:lnTo>
                    <a:pt x="223" y="1185"/>
                  </a:lnTo>
                  <a:lnTo>
                    <a:pt x="244" y="1096"/>
                  </a:lnTo>
                  <a:lnTo>
                    <a:pt x="261" y="1009"/>
                  </a:lnTo>
                  <a:lnTo>
                    <a:pt x="272" y="921"/>
                  </a:lnTo>
                  <a:lnTo>
                    <a:pt x="278" y="833"/>
                  </a:lnTo>
                  <a:lnTo>
                    <a:pt x="277" y="743"/>
                  </a:lnTo>
                  <a:lnTo>
                    <a:pt x="271" y="651"/>
                  </a:lnTo>
                  <a:lnTo>
                    <a:pt x="257" y="555"/>
                  </a:lnTo>
                  <a:lnTo>
                    <a:pt x="237" y="456"/>
                  </a:lnTo>
                  <a:lnTo>
                    <a:pt x="210" y="351"/>
                  </a:lnTo>
                  <a:lnTo>
                    <a:pt x="176" y="241"/>
                  </a:lnTo>
                  <a:lnTo>
                    <a:pt x="135" y="124"/>
                  </a:lnTo>
                  <a:lnTo>
                    <a:pt x="85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25"/>
            <p:cNvSpPr>
              <a:spLocks/>
            </p:cNvSpPr>
            <p:nvPr/>
          </p:nvSpPr>
          <p:spPr bwMode="auto">
            <a:xfrm>
              <a:off x="3750" y="1722"/>
              <a:ext cx="46" cy="306"/>
            </a:xfrm>
            <a:custGeom>
              <a:avLst/>
              <a:gdLst>
                <a:gd name="T0" fmla="*/ 0 w 226"/>
                <a:gd name="T1" fmla="*/ 0 h 1531"/>
                <a:gd name="T2" fmla="*/ 0 w 226"/>
                <a:gd name="T3" fmla="*/ 0 h 1531"/>
                <a:gd name="T4" fmla="*/ 0 w 226"/>
                <a:gd name="T5" fmla="*/ 0 h 1531"/>
                <a:gd name="T6" fmla="*/ 0 w 226"/>
                <a:gd name="T7" fmla="*/ 0 h 1531"/>
                <a:gd name="T8" fmla="*/ 0 w 226"/>
                <a:gd name="T9" fmla="*/ 0 h 1531"/>
                <a:gd name="T10" fmla="*/ 0 w 226"/>
                <a:gd name="T11" fmla="*/ 0 h 1531"/>
                <a:gd name="T12" fmla="*/ 0 w 226"/>
                <a:gd name="T13" fmla="*/ 0 h 1531"/>
                <a:gd name="T14" fmla="*/ 0 w 226"/>
                <a:gd name="T15" fmla="*/ 0 h 1531"/>
                <a:gd name="T16" fmla="*/ 0 w 226"/>
                <a:gd name="T17" fmla="*/ 0 h 1531"/>
                <a:gd name="T18" fmla="*/ 0 w 226"/>
                <a:gd name="T19" fmla="*/ 0 h 1531"/>
                <a:gd name="T20" fmla="*/ 0 w 226"/>
                <a:gd name="T21" fmla="*/ 0 h 1531"/>
                <a:gd name="T22" fmla="*/ 0 w 226"/>
                <a:gd name="T23" fmla="*/ 0 h 1531"/>
                <a:gd name="T24" fmla="*/ 0 w 226"/>
                <a:gd name="T25" fmla="*/ 0 h 1531"/>
                <a:gd name="T26" fmla="*/ 0 w 226"/>
                <a:gd name="T27" fmla="*/ 0 h 1531"/>
                <a:gd name="T28" fmla="*/ 0 w 226"/>
                <a:gd name="T29" fmla="*/ 0 h 1531"/>
                <a:gd name="T30" fmla="*/ 0 w 226"/>
                <a:gd name="T31" fmla="*/ 0 h 1531"/>
                <a:gd name="T32" fmla="*/ 0 w 226"/>
                <a:gd name="T33" fmla="*/ 0 h 1531"/>
                <a:gd name="T34" fmla="*/ 0 w 226"/>
                <a:gd name="T35" fmla="*/ 0 h 1531"/>
                <a:gd name="T36" fmla="*/ 0 w 226"/>
                <a:gd name="T37" fmla="*/ 0 h 1531"/>
                <a:gd name="T38" fmla="*/ 0 w 226"/>
                <a:gd name="T39" fmla="*/ 0 h 1531"/>
                <a:gd name="T40" fmla="*/ 0 w 226"/>
                <a:gd name="T41" fmla="*/ 0 h 1531"/>
                <a:gd name="T42" fmla="*/ 0 w 226"/>
                <a:gd name="T43" fmla="*/ 0 h 1531"/>
                <a:gd name="T44" fmla="*/ 0 w 226"/>
                <a:gd name="T45" fmla="*/ 0 h 1531"/>
                <a:gd name="T46" fmla="*/ 0 w 226"/>
                <a:gd name="T47" fmla="*/ 0 h 1531"/>
                <a:gd name="T48" fmla="*/ 0 w 226"/>
                <a:gd name="T49" fmla="*/ 0 h 1531"/>
                <a:gd name="T50" fmla="*/ 0 w 226"/>
                <a:gd name="T51" fmla="*/ 0 h 1531"/>
                <a:gd name="T52" fmla="*/ 0 w 226"/>
                <a:gd name="T53" fmla="*/ 0 h 1531"/>
                <a:gd name="T54" fmla="*/ 0 w 226"/>
                <a:gd name="T55" fmla="*/ 0 h 1531"/>
                <a:gd name="T56" fmla="*/ 0 w 226"/>
                <a:gd name="T57" fmla="*/ 0 h 1531"/>
                <a:gd name="T58" fmla="*/ 0 w 226"/>
                <a:gd name="T59" fmla="*/ 0 h 1531"/>
                <a:gd name="T60" fmla="*/ 0 w 226"/>
                <a:gd name="T61" fmla="*/ 0 h 1531"/>
                <a:gd name="T62" fmla="*/ 0 w 226"/>
                <a:gd name="T63" fmla="*/ 0 h 1531"/>
                <a:gd name="T64" fmla="*/ 0 w 226"/>
                <a:gd name="T65" fmla="*/ 0 h 1531"/>
                <a:gd name="T66" fmla="*/ 0 w 226"/>
                <a:gd name="T67" fmla="*/ 0 h 1531"/>
                <a:gd name="T68" fmla="*/ 0 w 226"/>
                <a:gd name="T69" fmla="*/ 0 h 1531"/>
                <a:gd name="T70" fmla="*/ 0 w 226"/>
                <a:gd name="T71" fmla="*/ 0 h 15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1531"/>
                <a:gd name="T110" fmla="*/ 226 w 226"/>
                <a:gd name="T111" fmla="*/ 1531 h 15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1531">
                  <a:moveTo>
                    <a:pt x="0" y="86"/>
                  </a:moveTo>
                  <a:lnTo>
                    <a:pt x="50" y="177"/>
                  </a:lnTo>
                  <a:lnTo>
                    <a:pt x="93" y="267"/>
                  </a:lnTo>
                  <a:lnTo>
                    <a:pt x="129" y="355"/>
                  </a:lnTo>
                  <a:lnTo>
                    <a:pt x="156" y="443"/>
                  </a:lnTo>
                  <a:lnTo>
                    <a:pt x="177" y="529"/>
                  </a:lnTo>
                  <a:lnTo>
                    <a:pt x="191" y="615"/>
                  </a:lnTo>
                  <a:lnTo>
                    <a:pt x="198" y="700"/>
                  </a:lnTo>
                  <a:lnTo>
                    <a:pt x="200" y="785"/>
                  </a:lnTo>
                  <a:lnTo>
                    <a:pt x="197" y="870"/>
                  </a:lnTo>
                  <a:lnTo>
                    <a:pt x="187" y="956"/>
                  </a:lnTo>
                  <a:lnTo>
                    <a:pt x="173" y="1041"/>
                  </a:lnTo>
                  <a:lnTo>
                    <a:pt x="154" y="1128"/>
                  </a:lnTo>
                  <a:lnTo>
                    <a:pt x="132" y="1216"/>
                  </a:lnTo>
                  <a:lnTo>
                    <a:pt x="105" y="1305"/>
                  </a:lnTo>
                  <a:lnTo>
                    <a:pt x="75" y="1395"/>
                  </a:lnTo>
                  <a:lnTo>
                    <a:pt x="42" y="1486"/>
                  </a:lnTo>
                  <a:lnTo>
                    <a:pt x="29" y="1531"/>
                  </a:lnTo>
                  <a:lnTo>
                    <a:pt x="59" y="1503"/>
                  </a:lnTo>
                  <a:lnTo>
                    <a:pt x="95" y="1413"/>
                  </a:lnTo>
                  <a:lnTo>
                    <a:pt x="126" y="1325"/>
                  </a:lnTo>
                  <a:lnTo>
                    <a:pt x="153" y="1240"/>
                  </a:lnTo>
                  <a:lnTo>
                    <a:pt x="177" y="1157"/>
                  </a:lnTo>
                  <a:lnTo>
                    <a:pt x="195" y="1074"/>
                  </a:lnTo>
                  <a:lnTo>
                    <a:pt x="211" y="992"/>
                  </a:lnTo>
                  <a:lnTo>
                    <a:pt x="221" y="910"/>
                  </a:lnTo>
                  <a:lnTo>
                    <a:pt x="226" y="826"/>
                  </a:lnTo>
                  <a:lnTo>
                    <a:pt x="226" y="739"/>
                  </a:lnTo>
                  <a:lnTo>
                    <a:pt x="220" y="649"/>
                  </a:lnTo>
                  <a:lnTo>
                    <a:pt x="208" y="555"/>
                  </a:lnTo>
                  <a:lnTo>
                    <a:pt x="192" y="457"/>
                  </a:lnTo>
                  <a:lnTo>
                    <a:pt x="169" y="354"/>
                  </a:lnTo>
                  <a:lnTo>
                    <a:pt x="138" y="244"/>
                  </a:lnTo>
                  <a:lnTo>
                    <a:pt x="103" y="125"/>
                  </a:lnTo>
                  <a:lnTo>
                    <a:pt x="59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26"/>
            <p:cNvSpPr>
              <a:spLocks/>
            </p:cNvSpPr>
            <p:nvPr/>
          </p:nvSpPr>
          <p:spPr bwMode="auto">
            <a:xfrm>
              <a:off x="3768" y="1711"/>
              <a:ext cx="42" cy="307"/>
            </a:xfrm>
            <a:custGeom>
              <a:avLst/>
              <a:gdLst>
                <a:gd name="T0" fmla="*/ 0 w 209"/>
                <a:gd name="T1" fmla="*/ 0 h 1532"/>
                <a:gd name="T2" fmla="*/ 0 w 209"/>
                <a:gd name="T3" fmla="*/ 0 h 1532"/>
                <a:gd name="T4" fmla="*/ 0 w 209"/>
                <a:gd name="T5" fmla="*/ 0 h 1532"/>
                <a:gd name="T6" fmla="*/ 0 w 209"/>
                <a:gd name="T7" fmla="*/ 0 h 1532"/>
                <a:gd name="T8" fmla="*/ 0 w 209"/>
                <a:gd name="T9" fmla="*/ 0 h 1532"/>
                <a:gd name="T10" fmla="*/ 0 w 209"/>
                <a:gd name="T11" fmla="*/ 0 h 1532"/>
                <a:gd name="T12" fmla="*/ 0 w 209"/>
                <a:gd name="T13" fmla="*/ 0 h 1532"/>
                <a:gd name="T14" fmla="*/ 0 w 209"/>
                <a:gd name="T15" fmla="*/ 0 h 1532"/>
                <a:gd name="T16" fmla="*/ 0 w 209"/>
                <a:gd name="T17" fmla="*/ 0 h 1532"/>
                <a:gd name="T18" fmla="*/ 0 w 209"/>
                <a:gd name="T19" fmla="*/ 0 h 1532"/>
                <a:gd name="T20" fmla="*/ 0 w 209"/>
                <a:gd name="T21" fmla="*/ 0 h 1532"/>
                <a:gd name="T22" fmla="*/ 0 w 209"/>
                <a:gd name="T23" fmla="*/ 0 h 1532"/>
                <a:gd name="T24" fmla="*/ 0 w 209"/>
                <a:gd name="T25" fmla="*/ 0 h 1532"/>
                <a:gd name="T26" fmla="*/ 0 w 209"/>
                <a:gd name="T27" fmla="*/ 0 h 1532"/>
                <a:gd name="T28" fmla="*/ 0 w 209"/>
                <a:gd name="T29" fmla="*/ 0 h 1532"/>
                <a:gd name="T30" fmla="*/ 0 w 209"/>
                <a:gd name="T31" fmla="*/ 0 h 1532"/>
                <a:gd name="T32" fmla="*/ 0 w 209"/>
                <a:gd name="T33" fmla="*/ 0 h 1532"/>
                <a:gd name="T34" fmla="*/ 0 w 209"/>
                <a:gd name="T35" fmla="*/ 0 h 1532"/>
                <a:gd name="T36" fmla="*/ 0 w 209"/>
                <a:gd name="T37" fmla="*/ 0 h 1532"/>
                <a:gd name="T38" fmla="*/ 0 w 209"/>
                <a:gd name="T39" fmla="*/ 0 h 1532"/>
                <a:gd name="T40" fmla="*/ 0 w 209"/>
                <a:gd name="T41" fmla="*/ 0 h 1532"/>
                <a:gd name="T42" fmla="*/ 0 w 209"/>
                <a:gd name="T43" fmla="*/ 0 h 1532"/>
                <a:gd name="T44" fmla="*/ 0 w 209"/>
                <a:gd name="T45" fmla="*/ 0 h 1532"/>
                <a:gd name="T46" fmla="*/ 0 w 209"/>
                <a:gd name="T47" fmla="*/ 0 h 1532"/>
                <a:gd name="T48" fmla="*/ 0 w 209"/>
                <a:gd name="T49" fmla="*/ 0 h 1532"/>
                <a:gd name="T50" fmla="*/ 0 w 209"/>
                <a:gd name="T51" fmla="*/ 0 h 1532"/>
                <a:gd name="T52" fmla="*/ 0 w 209"/>
                <a:gd name="T53" fmla="*/ 0 h 1532"/>
                <a:gd name="T54" fmla="*/ 0 w 209"/>
                <a:gd name="T55" fmla="*/ 0 h 1532"/>
                <a:gd name="T56" fmla="*/ 0 w 209"/>
                <a:gd name="T57" fmla="*/ 0 h 1532"/>
                <a:gd name="T58" fmla="*/ 0 w 209"/>
                <a:gd name="T59" fmla="*/ 0 h 1532"/>
                <a:gd name="T60" fmla="*/ 0 w 209"/>
                <a:gd name="T61" fmla="*/ 0 h 1532"/>
                <a:gd name="T62" fmla="*/ 0 w 209"/>
                <a:gd name="T63" fmla="*/ 0 h 1532"/>
                <a:gd name="T64" fmla="*/ 0 w 209"/>
                <a:gd name="T65" fmla="*/ 0 h 1532"/>
                <a:gd name="T66" fmla="*/ 0 w 209"/>
                <a:gd name="T67" fmla="*/ 0 h 1532"/>
                <a:gd name="T68" fmla="*/ 0 w 209"/>
                <a:gd name="T69" fmla="*/ 0 h 1532"/>
                <a:gd name="T70" fmla="*/ 0 w 209"/>
                <a:gd name="T71" fmla="*/ 0 h 15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9"/>
                <a:gd name="T109" fmla="*/ 0 h 1532"/>
                <a:gd name="T110" fmla="*/ 209 w 209"/>
                <a:gd name="T111" fmla="*/ 1532 h 15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9" h="1532">
                  <a:moveTo>
                    <a:pt x="0" y="76"/>
                  </a:moveTo>
                  <a:lnTo>
                    <a:pt x="42" y="166"/>
                  </a:lnTo>
                  <a:lnTo>
                    <a:pt x="78" y="256"/>
                  </a:lnTo>
                  <a:lnTo>
                    <a:pt x="109" y="343"/>
                  </a:lnTo>
                  <a:lnTo>
                    <a:pt x="135" y="431"/>
                  </a:lnTo>
                  <a:lnTo>
                    <a:pt x="155" y="518"/>
                  </a:lnTo>
                  <a:lnTo>
                    <a:pt x="170" y="605"/>
                  </a:lnTo>
                  <a:lnTo>
                    <a:pt x="180" y="691"/>
                  </a:lnTo>
                  <a:lnTo>
                    <a:pt x="185" y="778"/>
                  </a:lnTo>
                  <a:lnTo>
                    <a:pt x="185" y="863"/>
                  </a:lnTo>
                  <a:lnTo>
                    <a:pt x="179" y="950"/>
                  </a:lnTo>
                  <a:lnTo>
                    <a:pt x="170" y="1038"/>
                  </a:lnTo>
                  <a:lnTo>
                    <a:pt x="155" y="1126"/>
                  </a:lnTo>
                  <a:lnTo>
                    <a:pt x="136" y="1215"/>
                  </a:lnTo>
                  <a:lnTo>
                    <a:pt x="112" y="1304"/>
                  </a:lnTo>
                  <a:lnTo>
                    <a:pt x="84" y="1394"/>
                  </a:lnTo>
                  <a:lnTo>
                    <a:pt x="51" y="1487"/>
                  </a:lnTo>
                  <a:lnTo>
                    <a:pt x="38" y="1532"/>
                  </a:lnTo>
                  <a:lnTo>
                    <a:pt x="68" y="1504"/>
                  </a:lnTo>
                  <a:lnTo>
                    <a:pt x="97" y="1413"/>
                  </a:lnTo>
                  <a:lnTo>
                    <a:pt x="124" y="1326"/>
                  </a:lnTo>
                  <a:lnTo>
                    <a:pt x="148" y="1241"/>
                  </a:lnTo>
                  <a:lnTo>
                    <a:pt x="167" y="1157"/>
                  </a:lnTo>
                  <a:lnTo>
                    <a:pt x="184" y="1075"/>
                  </a:lnTo>
                  <a:lnTo>
                    <a:pt x="196" y="993"/>
                  </a:lnTo>
                  <a:lnTo>
                    <a:pt x="204" y="910"/>
                  </a:lnTo>
                  <a:lnTo>
                    <a:pt x="209" y="826"/>
                  </a:lnTo>
                  <a:lnTo>
                    <a:pt x="207" y="739"/>
                  </a:lnTo>
                  <a:lnTo>
                    <a:pt x="203" y="649"/>
                  </a:lnTo>
                  <a:lnTo>
                    <a:pt x="193" y="555"/>
                  </a:lnTo>
                  <a:lnTo>
                    <a:pt x="178" y="457"/>
                  </a:lnTo>
                  <a:lnTo>
                    <a:pt x="159" y="354"/>
                  </a:lnTo>
                  <a:lnTo>
                    <a:pt x="133" y="244"/>
                  </a:lnTo>
                  <a:lnTo>
                    <a:pt x="104" y="125"/>
                  </a:lnTo>
                  <a:lnTo>
                    <a:pt x="68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27"/>
            <p:cNvSpPr>
              <a:spLocks/>
            </p:cNvSpPr>
            <p:nvPr/>
          </p:nvSpPr>
          <p:spPr bwMode="auto">
            <a:xfrm>
              <a:off x="3782" y="1702"/>
              <a:ext cx="41" cy="307"/>
            </a:xfrm>
            <a:custGeom>
              <a:avLst/>
              <a:gdLst>
                <a:gd name="T0" fmla="*/ 0 w 201"/>
                <a:gd name="T1" fmla="*/ 0 h 1533"/>
                <a:gd name="T2" fmla="*/ 0 w 201"/>
                <a:gd name="T3" fmla="*/ 0 h 1533"/>
                <a:gd name="T4" fmla="*/ 0 w 201"/>
                <a:gd name="T5" fmla="*/ 0 h 1533"/>
                <a:gd name="T6" fmla="*/ 0 w 201"/>
                <a:gd name="T7" fmla="*/ 0 h 1533"/>
                <a:gd name="T8" fmla="*/ 0 w 201"/>
                <a:gd name="T9" fmla="*/ 0 h 1533"/>
                <a:gd name="T10" fmla="*/ 0 w 201"/>
                <a:gd name="T11" fmla="*/ 0 h 1533"/>
                <a:gd name="T12" fmla="*/ 0 w 201"/>
                <a:gd name="T13" fmla="*/ 0 h 1533"/>
                <a:gd name="T14" fmla="*/ 0 w 201"/>
                <a:gd name="T15" fmla="*/ 0 h 1533"/>
                <a:gd name="T16" fmla="*/ 0 w 201"/>
                <a:gd name="T17" fmla="*/ 0 h 1533"/>
                <a:gd name="T18" fmla="*/ 0 w 201"/>
                <a:gd name="T19" fmla="*/ 0 h 1533"/>
                <a:gd name="T20" fmla="*/ 0 w 201"/>
                <a:gd name="T21" fmla="*/ 0 h 1533"/>
                <a:gd name="T22" fmla="*/ 0 w 201"/>
                <a:gd name="T23" fmla="*/ 0 h 1533"/>
                <a:gd name="T24" fmla="*/ 0 w 201"/>
                <a:gd name="T25" fmla="*/ 0 h 1533"/>
                <a:gd name="T26" fmla="*/ 0 w 201"/>
                <a:gd name="T27" fmla="*/ 0 h 1533"/>
                <a:gd name="T28" fmla="*/ 0 w 201"/>
                <a:gd name="T29" fmla="*/ 0 h 1533"/>
                <a:gd name="T30" fmla="*/ 0 w 201"/>
                <a:gd name="T31" fmla="*/ 0 h 1533"/>
                <a:gd name="T32" fmla="*/ 0 w 201"/>
                <a:gd name="T33" fmla="*/ 0 h 1533"/>
                <a:gd name="T34" fmla="*/ 0 w 201"/>
                <a:gd name="T35" fmla="*/ 0 h 1533"/>
                <a:gd name="T36" fmla="*/ 0 w 201"/>
                <a:gd name="T37" fmla="*/ 0 h 1533"/>
                <a:gd name="T38" fmla="*/ 0 w 201"/>
                <a:gd name="T39" fmla="*/ 0 h 1533"/>
                <a:gd name="T40" fmla="*/ 0 w 201"/>
                <a:gd name="T41" fmla="*/ 0 h 1533"/>
                <a:gd name="T42" fmla="*/ 0 w 201"/>
                <a:gd name="T43" fmla="*/ 0 h 1533"/>
                <a:gd name="T44" fmla="*/ 0 w 201"/>
                <a:gd name="T45" fmla="*/ 0 h 1533"/>
                <a:gd name="T46" fmla="*/ 0 w 201"/>
                <a:gd name="T47" fmla="*/ 0 h 1533"/>
                <a:gd name="T48" fmla="*/ 0 w 201"/>
                <a:gd name="T49" fmla="*/ 0 h 1533"/>
                <a:gd name="T50" fmla="*/ 0 w 201"/>
                <a:gd name="T51" fmla="*/ 0 h 1533"/>
                <a:gd name="T52" fmla="*/ 0 w 201"/>
                <a:gd name="T53" fmla="*/ 0 h 1533"/>
                <a:gd name="T54" fmla="*/ 0 w 201"/>
                <a:gd name="T55" fmla="*/ 0 h 1533"/>
                <a:gd name="T56" fmla="*/ 0 w 201"/>
                <a:gd name="T57" fmla="*/ 0 h 1533"/>
                <a:gd name="T58" fmla="*/ 0 w 201"/>
                <a:gd name="T59" fmla="*/ 0 h 1533"/>
                <a:gd name="T60" fmla="*/ 0 w 201"/>
                <a:gd name="T61" fmla="*/ 0 h 1533"/>
                <a:gd name="T62" fmla="*/ 0 w 201"/>
                <a:gd name="T63" fmla="*/ 0 h 1533"/>
                <a:gd name="T64" fmla="*/ 0 w 201"/>
                <a:gd name="T65" fmla="*/ 0 h 1533"/>
                <a:gd name="T66" fmla="*/ 0 w 201"/>
                <a:gd name="T67" fmla="*/ 0 h 1533"/>
                <a:gd name="T68" fmla="*/ 0 w 201"/>
                <a:gd name="T69" fmla="*/ 0 h 1533"/>
                <a:gd name="T70" fmla="*/ 0 w 201"/>
                <a:gd name="T71" fmla="*/ 0 h 15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1"/>
                <a:gd name="T109" fmla="*/ 0 h 1533"/>
                <a:gd name="T110" fmla="*/ 201 w 201"/>
                <a:gd name="T111" fmla="*/ 1533 h 15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1" h="1533">
                  <a:moveTo>
                    <a:pt x="0" y="78"/>
                  </a:moveTo>
                  <a:lnTo>
                    <a:pt x="43" y="168"/>
                  </a:lnTo>
                  <a:lnTo>
                    <a:pt x="79" y="257"/>
                  </a:lnTo>
                  <a:lnTo>
                    <a:pt x="109" y="345"/>
                  </a:lnTo>
                  <a:lnTo>
                    <a:pt x="135" y="433"/>
                  </a:lnTo>
                  <a:lnTo>
                    <a:pt x="155" y="519"/>
                  </a:lnTo>
                  <a:lnTo>
                    <a:pt x="170" y="606"/>
                  </a:lnTo>
                  <a:lnTo>
                    <a:pt x="181" y="693"/>
                  </a:lnTo>
                  <a:lnTo>
                    <a:pt x="186" y="778"/>
                  </a:lnTo>
                  <a:lnTo>
                    <a:pt x="184" y="865"/>
                  </a:lnTo>
                  <a:lnTo>
                    <a:pt x="180" y="952"/>
                  </a:lnTo>
                  <a:lnTo>
                    <a:pt x="170" y="1039"/>
                  </a:lnTo>
                  <a:lnTo>
                    <a:pt x="155" y="1127"/>
                  </a:lnTo>
                  <a:lnTo>
                    <a:pt x="136" y="1215"/>
                  </a:lnTo>
                  <a:lnTo>
                    <a:pt x="112" y="1305"/>
                  </a:lnTo>
                  <a:lnTo>
                    <a:pt x="84" y="1396"/>
                  </a:lnTo>
                  <a:lnTo>
                    <a:pt x="51" y="1488"/>
                  </a:lnTo>
                  <a:lnTo>
                    <a:pt x="39" y="1533"/>
                  </a:lnTo>
                  <a:lnTo>
                    <a:pt x="68" y="1504"/>
                  </a:lnTo>
                  <a:lnTo>
                    <a:pt x="95" y="1428"/>
                  </a:lnTo>
                  <a:lnTo>
                    <a:pt x="119" y="1353"/>
                  </a:lnTo>
                  <a:lnTo>
                    <a:pt x="141" y="1277"/>
                  </a:lnTo>
                  <a:lnTo>
                    <a:pt x="159" y="1200"/>
                  </a:lnTo>
                  <a:lnTo>
                    <a:pt x="175" y="1121"/>
                  </a:lnTo>
                  <a:lnTo>
                    <a:pt x="187" y="1041"/>
                  </a:lnTo>
                  <a:lnTo>
                    <a:pt x="195" y="957"/>
                  </a:lnTo>
                  <a:lnTo>
                    <a:pt x="200" y="871"/>
                  </a:lnTo>
                  <a:lnTo>
                    <a:pt x="201" y="781"/>
                  </a:lnTo>
                  <a:lnTo>
                    <a:pt x="197" y="686"/>
                  </a:lnTo>
                  <a:lnTo>
                    <a:pt x="189" y="587"/>
                  </a:lnTo>
                  <a:lnTo>
                    <a:pt x="177" y="482"/>
                  </a:lnTo>
                  <a:lnTo>
                    <a:pt x="160" y="372"/>
                  </a:lnTo>
                  <a:lnTo>
                    <a:pt x="138" y="256"/>
                  </a:lnTo>
                  <a:lnTo>
                    <a:pt x="111" y="132"/>
                  </a:lnTo>
                  <a:lnTo>
                    <a:pt x="7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28"/>
            <p:cNvSpPr>
              <a:spLocks/>
            </p:cNvSpPr>
            <p:nvPr/>
          </p:nvSpPr>
          <p:spPr bwMode="auto">
            <a:xfrm>
              <a:off x="3714" y="1744"/>
              <a:ext cx="57" cy="327"/>
            </a:xfrm>
            <a:custGeom>
              <a:avLst/>
              <a:gdLst>
                <a:gd name="T0" fmla="*/ 0 w 284"/>
                <a:gd name="T1" fmla="*/ 0 h 1638"/>
                <a:gd name="T2" fmla="*/ 0 w 284"/>
                <a:gd name="T3" fmla="*/ 0 h 1638"/>
                <a:gd name="T4" fmla="*/ 0 w 284"/>
                <a:gd name="T5" fmla="*/ 0 h 1638"/>
                <a:gd name="T6" fmla="*/ 0 w 284"/>
                <a:gd name="T7" fmla="*/ 0 h 1638"/>
                <a:gd name="T8" fmla="*/ 0 w 284"/>
                <a:gd name="T9" fmla="*/ 0 h 1638"/>
                <a:gd name="T10" fmla="*/ 0 w 284"/>
                <a:gd name="T11" fmla="*/ 0 h 1638"/>
                <a:gd name="T12" fmla="*/ 0 w 284"/>
                <a:gd name="T13" fmla="*/ 0 h 1638"/>
                <a:gd name="T14" fmla="*/ 0 w 284"/>
                <a:gd name="T15" fmla="*/ 0 h 1638"/>
                <a:gd name="T16" fmla="*/ 0 w 284"/>
                <a:gd name="T17" fmla="*/ 0 h 1638"/>
                <a:gd name="T18" fmla="*/ 0 w 284"/>
                <a:gd name="T19" fmla="*/ 0 h 1638"/>
                <a:gd name="T20" fmla="*/ 0 w 284"/>
                <a:gd name="T21" fmla="*/ 0 h 1638"/>
                <a:gd name="T22" fmla="*/ 0 w 284"/>
                <a:gd name="T23" fmla="*/ 0 h 1638"/>
                <a:gd name="T24" fmla="*/ 0 w 284"/>
                <a:gd name="T25" fmla="*/ 0 h 1638"/>
                <a:gd name="T26" fmla="*/ 0 w 284"/>
                <a:gd name="T27" fmla="*/ 0 h 1638"/>
                <a:gd name="T28" fmla="*/ 0 w 284"/>
                <a:gd name="T29" fmla="*/ 0 h 1638"/>
                <a:gd name="T30" fmla="*/ 0 w 284"/>
                <a:gd name="T31" fmla="*/ 0 h 1638"/>
                <a:gd name="T32" fmla="*/ 0 w 284"/>
                <a:gd name="T33" fmla="*/ 0 h 1638"/>
                <a:gd name="T34" fmla="*/ 0 w 284"/>
                <a:gd name="T35" fmla="*/ 0 h 1638"/>
                <a:gd name="T36" fmla="*/ 0 w 284"/>
                <a:gd name="T37" fmla="*/ 0 h 1638"/>
                <a:gd name="T38" fmla="*/ 0 w 284"/>
                <a:gd name="T39" fmla="*/ 0 h 1638"/>
                <a:gd name="T40" fmla="*/ 0 w 284"/>
                <a:gd name="T41" fmla="*/ 0 h 1638"/>
                <a:gd name="T42" fmla="*/ 0 w 284"/>
                <a:gd name="T43" fmla="*/ 0 h 1638"/>
                <a:gd name="T44" fmla="*/ 0 w 284"/>
                <a:gd name="T45" fmla="*/ 0 h 1638"/>
                <a:gd name="T46" fmla="*/ 0 w 284"/>
                <a:gd name="T47" fmla="*/ 0 h 1638"/>
                <a:gd name="T48" fmla="*/ 0 w 284"/>
                <a:gd name="T49" fmla="*/ 0 h 1638"/>
                <a:gd name="T50" fmla="*/ 0 w 284"/>
                <a:gd name="T51" fmla="*/ 0 h 1638"/>
                <a:gd name="T52" fmla="*/ 0 w 284"/>
                <a:gd name="T53" fmla="*/ 0 h 1638"/>
                <a:gd name="T54" fmla="*/ 0 w 284"/>
                <a:gd name="T55" fmla="*/ 0 h 1638"/>
                <a:gd name="T56" fmla="*/ 0 w 284"/>
                <a:gd name="T57" fmla="*/ 0 h 1638"/>
                <a:gd name="T58" fmla="*/ 0 w 284"/>
                <a:gd name="T59" fmla="*/ 0 h 1638"/>
                <a:gd name="T60" fmla="*/ 0 w 284"/>
                <a:gd name="T61" fmla="*/ 0 h 1638"/>
                <a:gd name="T62" fmla="*/ 0 w 284"/>
                <a:gd name="T63" fmla="*/ 0 h 1638"/>
                <a:gd name="T64" fmla="*/ 0 w 284"/>
                <a:gd name="T65" fmla="*/ 0 h 1638"/>
                <a:gd name="T66" fmla="*/ 0 w 284"/>
                <a:gd name="T67" fmla="*/ 0 h 1638"/>
                <a:gd name="T68" fmla="*/ 0 w 284"/>
                <a:gd name="T69" fmla="*/ 0 h 1638"/>
                <a:gd name="T70" fmla="*/ 0 w 284"/>
                <a:gd name="T71" fmla="*/ 0 h 16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1638"/>
                <a:gd name="T110" fmla="*/ 284 w 284"/>
                <a:gd name="T111" fmla="*/ 1638 h 16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1638">
                  <a:moveTo>
                    <a:pt x="17" y="72"/>
                  </a:moveTo>
                  <a:lnTo>
                    <a:pt x="76" y="162"/>
                  </a:lnTo>
                  <a:lnTo>
                    <a:pt x="125" y="254"/>
                  </a:lnTo>
                  <a:lnTo>
                    <a:pt x="165" y="344"/>
                  </a:lnTo>
                  <a:lnTo>
                    <a:pt x="196" y="434"/>
                  </a:lnTo>
                  <a:lnTo>
                    <a:pt x="219" y="526"/>
                  </a:lnTo>
                  <a:lnTo>
                    <a:pt x="234" y="616"/>
                  </a:lnTo>
                  <a:lnTo>
                    <a:pt x="242" y="707"/>
                  </a:lnTo>
                  <a:lnTo>
                    <a:pt x="244" y="798"/>
                  </a:lnTo>
                  <a:lnTo>
                    <a:pt x="238" y="891"/>
                  </a:lnTo>
                  <a:lnTo>
                    <a:pt x="227" y="984"/>
                  </a:lnTo>
                  <a:lnTo>
                    <a:pt x="211" y="1076"/>
                  </a:lnTo>
                  <a:lnTo>
                    <a:pt x="191" y="1169"/>
                  </a:lnTo>
                  <a:lnTo>
                    <a:pt x="165" y="1263"/>
                  </a:lnTo>
                  <a:lnTo>
                    <a:pt x="136" y="1357"/>
                  </a:lnTo>
                  <a:lnTo>
                    <a:pt x="104" y="1453"/>
                  </a:lnTo>
                  <a:lnTo>
                    <a:pt x="69" y="1549"/>
                  </a:lnTo>
                  <a:lnTo>
                    <a:pt x="0" y="1638"/>
                  </a:lnTo>
                  <a:lnTo>
                    <a:pt x="87" y="1576"/>
                  </a:lnTo>
                  <a:lnTo>
                    <a:pt x="128" y="1474"/>
                  </a:lnTo>
                  <a:lnTo>
                    <a:pt x="165" y="1377"/>
                  </a:lnTo>
                  <a:lnTo>
                    <a:pt x="197" y="1283"/>
                  </a:lnTo>
                  <a:lnTo>
                    <a:pt x="225" y="1192"/>
                  </a:lnTo>
                  <a:lnTo>
                    <a:pt x="247" y="1103"/>
                  </a:lnTo>
                  <a:lnTo>
                    <a:pt x="265" y="1015"/>
                  </a:lnTo>
                  <a:lnTo>
                    <a:pt x="276" y="926"/>
                  </a:lnTo>
                  <a:lnTo>
                    <a:pt x="284" y="837"/>
                  </a:lnTo>
                  <a:lnTo>
                    <a:pt x="284" y="747"/>
                  </a:lnTo>
                  <a:lnTo>
                    <a:pt x="278" y="653"/>
                  </a:lnTo>
                  <a:lnTo>
                    <a:pt x="265" y="557"/>
                  </a:lnTo>
                  <a:lnTo>
                    <a:pt x="246" y="458"/>
                  </a:lnTo>
                  <a:lnTo>
                    <a:pt x="219" y="352"/>
                  </a:lnTo>
                  <a:lnTo>
                    <a:pt x="185" y="241"/>
                  </a:lnTo>
                  <a:lnTo>
                    <a:pt x="144" y="124"/>
                  </a:lnTo>
                  <a:lnTo>
                    <a:pt x="95" y="0"/>
                  </a:lnTo>
                  <a:lnTo>
                    <a:pt x="17" y="72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29"/>
            <p:cNvSpPr>
              <a:spLocks/>
            </p:cNvSpPr>
            <p:nvPr/>
          </p:nvSpPr>
          <p:spPr bwMode="auto">
            <a:xfrm>
              <a:off x="3747" y="1725"/>
              <a:ext cx="44" cy="303"/>
            </a:xfrm>
            <a:custGeom>
              <a:avLst/>
              <a:gdLst>
                <a:gd name="T0" fmla="*/ 0 w 222"/>
                <a:gd name="T1" fmla="*/ 0 h 1513"/>
                <a:gd name="T2" fmla="*/ 0 w 222"/>
                <a:gd name="T3" fmla="*/ 0 h 1513"/>
                <a:gd name="T4" fmla="*/ 0 w 222"/>
                <a:gd name="T5" fmla="*/ 0 h 1513"/>
                <a:gd name="T6" fmla="*/ 0 w 222"/>
                <a:gd name="T7" fmla="*/ 0 h 1513"/>
                <a:gd name="T8" fmla="*/ 0 w 222"/>
                <a:gd name="T9" fmla="*/ 0 h 1513"/>
                <a:gd name="T10" fmla="*/ 0 w 222"/>
                <a:gd name="T11" fmla="*/ 0 h 1513"/>
                <a:gd name="T12" fmla="*/ 0 w 222"/>
                <a:gd name="T13" fmla="*/ 0 h 1513"/>
                <a:gd name="T14" fmla="*/ 0 w 222"/>
                <a:gd name="T15" fmla="*/ 0 h 1513"/>
                <a:gd name="T16" fmla="*/ 0 w 222"/>
                <a:gd name="T17" fmla="*/ 0 h 1513"/>
                <a:gd name="T18" fmla="*/ 0 w 222"/>
                <a:gd name="T19" fmla="*/ 0 h 1513"/>
                <a:gd name="T20" fmla="*/ 0 w 222"/>
                <a:gd name="T21" fmla="*/ 0 h 1513"/>
                <a:gd name="T22" fmla="*/ 0 w 222"/>
                <a:gd name="T23" fmla="*/ 0 h 1513"/>
                <a:gd name="T24" fmla="*/ 0 w 222"/>
                <a:gd name="T25" fmla="*/ 0 h 1513"/>
                <a:gd name="T26" fmla="*/ 0 w 222"/>
                <a:gd name="T27" fmla="*/ 0 h 1513"/>
                <a:gd name="T28" fmla="*/ 0 w 222"/>
                <a:gd name="T29" fmla="*/ 0 h 1513"/>
                <a:gd name="T30" fmla="*/ 0 w 222"/>
                <a:gd name="T31" fmla="*/ 0 h 1513"/>
                <a:gd name="T32" fmla="*/ 0 w 222"/>
                <a:gd name="T33" fmla="*/ 0 h 1513"/>
                <a:gd name="T34" fmla="*/ 0 w 222"/>
                <a:gd name="T35" fmla="*/ 0 h 1513"/>
                <a:gd name="T36" fmla="*/ 0 w 222"/>
                <a:gd name="T37" fmla="*/ 0 h 1513"/>
                <a:gd name="T38" fmla="*/ 0 w 222"/>
                <a:gd name="T39" fmla="*/ 0 h 1513"/>
                <a:gd name="T40" fmla="*/ 0 w 222"/>
                <a:gd name="T41" fmla="*/ 0 h 1513"/>
                <a:gd name="T42" fmla="*/ 0 w 222"/>
                <a:gd name="T43" fmla="*/ 0 h 1513"/>
                <a:gd name="T44" fmla="*/ 0 w 222"/>
                <a:gd name="T45" fmla="*/ 0 h 1513"/>
                <a:gd name="T46" fmla="*/ 0 w 222"/>
                <a:gd name="T47" fmla="*/ 0 h 1513"/>
                <a:gd name="T48" fmla="*/ 0 w 222"/>
                <a:gd name="T49" fmla="*/ 0 h 1513"/>
                <a:gd name="T50" fmla="*/ 0 w 222"/>
                <a:gd name="T51" fmla="*/ 0 h 1513"/>
                <a:gd name="T52" fmla="*/ 0 w 222"/>
                <a:gd name="T53" fmla="*/ 0 h 1513"/>
                <a:gd name="T54" fmla="*/ 0 w 222"/>
                <a:gd name="T55" fmla="*/ 0 h 1513"/>
                <a:gd name="T56" fmla="*/ 0 w 222"/>
                <a:gd name="T57" fmla="*/ 0 h 1513"/>
                <a:gd name="T58" fmla="*/ 0 w 222"/>
                <a:gd name="T59" fmla="*/ 0 h 1513"/>
                <a:gd name="T60" fmla="*/ 0 w 222"/>
                <a:gd name="T61" fmla="*/ 0 h 1513"/>
                <a:gd name="T62" fmla="*/ 0 w 222"/>
                <a:gd name="T63" fmla="*/ 0 h 1513"/>
                <a:gd name="T64" fmla="*/ 0 w 222"/>
                <a:gd name="T65" fmla="*/ 0 h 1513"/>
                <a:gd name="T66" fmla="*/ 0 w 222"/>
                <a:gd name="T67" fmla="*/ 0 h 1513"/>
                <a:gd name="T68" fmla="*/ 0 w 222"/>
                <a:gd name="T69" fmla="*/ 0 h 1513"/>
                <a:gd name="T70" fmla="*/ 0 w 222"/>
                <a:gd name="T71" fmla="*/ 0 h 15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"/>
                <a:gd name="T109" fmla="*/ 0 h 1513"/>
                <a:gd name="T110" fmla="*/ 222 w 222"/>
                <a:gd name="T111" fmla="*/ 1513 h 15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" h="1513">
                  <a:moveTo>
                    <a:pt x="0" y="59"/>
                  </a:moveTo>
                  <a:lnTo>
                    <a:pt x="47" y="166"/>
                  </a:lnTo>
                  <a:lnTo>
                    <a:pt x="86" y="269"/>
                  </a:lnTo>
                  <a:lnTo>
                    <a:pt x="118" y="367"/>
                  </a:lnTo>
                  <a:lnTo>
                    <a:pt x="143" y="462"/>
                  </a:lnTo>
                  <a:lnTo>
                    <a:pt x="162" y="553"/>
                  </a:lnTo>
                  <a:lnTo>
                    <a:pt x="176" y="642"/>
                  </a:lnTo>
                  <a:lnTo>
                    <a:pt x="183" y="729"/>
                  </a:lnTo>
                  <a:lnTo>
                    <a:pt x="186" y="815"/>
                  </a:lnTo>
                  <a:lnTo>
                    <a:pt x="182" y="898"/>
                  </a:lnTo>
                  <a:lnTo>
                    <a:pt x="175" y="981"/>
                  </a:lnTo>
                  <a:lnTo>
                    <a:pt x="163" y="1064"/>
                  </a:lnTo>
                  <a:lnTo>
                    <a:pt x="147" y="1146"/>
                  </a:lnTo>
                  <a:lnTo>
                    <a:pt x="127" y="1229"/>
                  </a:lnTo>
                  <a:lnTo>
                    <a:pt x="105" y="1313"/>
                  </a:lnTo>
                  <a:lnTo>
                    <a:pt x="79" y="1399"/>
                  </a:lnTo>
                  <a:lnTo>
                    <a:pt x="51" y="1487"/>
                  </a:lnTo>
                  <a:lnTo>
                    <a:pt x="45" y="1510"/>
                  </a:lnTo>
                  <a:lnTo>
                    <a:pt x="51" y="1513"/>
                  </a:lnTo>
                  <a:lnTo>
                    <a:pt x="87" y="1427"/>
                  </a:lnTo>
                  <a:lnTo>
                    <a:pt x="119" y="1344"/>
                  </a:lnTo>
                  <a:lnTo>
                    <a:pt x="147" y="1262"/>
                  </a:lnTo>
                  <a:lnTo>
                    <a:pt x="171" y="1182"/>
                  </a:lnTo>
                  <a:lnTo>
                    <a:pt x="190" y="1103"/>
                  </a:lnTo>
                  <a:lnTo>
                    <a:pt x="205" y="1023"/>
                  </a:lnTo>
                  <a:lnTo>
                    <a:pt x="216" y="941"/>
                  </a:lnTo>
                  <a:lnTo>
                    <a:pt x="222" y="858"/>
                  </a:lnTo>
                  <a:lnTo>
                    <a:pt x="222" y="771"/>
                  </a:lnTo>
                  <a:lnTo>
                    <a:pt x="217" y="680"/>
                  </a:lnTo>
                  <a:lnTo>
                    <a:pt x="205" y="584"/>
                  </a:lnTo>
                  <a:lnTo>
                    <a:pt x="189" y="482"/>
                  </a:lnTo>
                  <a:lnTo>
                    <a:pt x="167" y="374"/>
                  </a:lnTo>
                  <a:lnTo>
                    <a:pt x="137" y="258"/>
                  </a:lnTo>
                  <a:lnTo>
                    <a:pt x="101" y="134"/>
                  </a:lnTo>
                  <a:lnTo>
                    <a:pt x="59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30"/>
            <p:cNvSpPr>
              <a:spLocks/>
            </p:cNvSpPr>
            <p:nvPr/>
          </p:nvSpPr>
          <p:spPr bwMode="auto">
            <a:xfrm>
              <a:off x="3767" y="1715"/>
              <a:ext cx="40" cy="302"/>
            </a:xfrm>
            <a:custGeom>
              <a:avLst/>
              <a:gdLst>
                <a:gd name="T0" fmla="*/ 0 w 203"/>
                <a:gd name="T1" fmla="*/ 0 h 1512"/>
                <a:gd name="T2" fmla="*/ 0 w 203"/>
                <a:gd name="T3" fmla="*/ 0 h 1512"/>
                <a:gd name="T4" fmla="*/ 0 w 203"/>
                <a:gd name="T5" fmla="*/ 0 h 1512"/>
                <a:gd name="T6" fmla="*/ 0 w 203"/>
                <a:gd name="T7" fmla="*/ 0 h 1512"/>
                <a:gd name="T8" fmla="*/ 0 w 203"/>
                <a:gd name="T9" fmla="*/ 0 h 1512"/>
                <a:gd name="T10" fmla="*/ 0 w 203"/>
                <a:gd name="T11" fmla="*/ 0 h 1512"/>
                <a:gd name="T12" fmla="*/ 0 w 203"/>
                <a:gd name="T13" fmla="*/ 0 h 1512"/>
                <a:gd name="T14" fmla="*/ 0 w 203"/>
                <a:gd name="T15" fmla="*/ 0 h 1512"/>
                <a:gd name="T16" fmla="*/ 0 w 203"/>
                <a:gd name="T17" fmla="*/ 0 h 1512"/>
                <a:gd name="T18" fmla="*/ 0 w 203"/>
                <a:gd name="T19" fmla="*/ 0 h 1512"/>
                <a:gd name="T20" fmla="*/ 0 w 203"/>
                <a:gd name="T21" fmla="*/ 0 h 1512"/>
                <a:gd name="T22" fmla="*/ 0 w 203"/>
                <a:gd name="T23" fmla="*/ 0 h 1512"/>
                <a:gd name="T24" fmla="*/ 0 w 203"/>
                <a:gd name="T25" fmla="*/ 0 h 1512"/>
                <a:gd name="T26" fmla="*/ 0 w 203"/>
                <a:gd name="T27" fmla="*/ 0 h 1512"/>
                <a:gd name="T28" fmla="*/ 0 w 203"/>
                <a:gd name="T29" fmla="*/ 0 h 1512"/>
                <a:gd name="T30" fmla="*/ 0 w 203"/>
                <a:gd name="T31" fmla="*/ 0 h 1512"/>
                <a:gd name="T32" fmla="*/ 0 w 203"/>
                <a:gd name="T33" fmla="*/ 0 h 1512"/>
                <a:gd name="T34" fmla="*/ 0 w 203"/>
                <a:gd name="T35" fmla="*/ 0 h 1512"/>
                <a:gd name="T36" fmla="*/ 0 w 203"/>
                <a:gd name="T37" fmla="*/ 0 h 1512"/>
                <a:gd name="T38" fmla="*/ 0 w 203"/>
                <a:gd name="T39" fmla="*/ 0 h 1512"/>
                <a:gd name="T40" fmla="*/ 0 w 203"/>
                <a:gd name="T41" fmla="*/ 0 h 1512"/>
                <a:gd name="T42" fmla="*/ 0 w 203"/>
                <a:gd name="T43" fmla="*/ 0 h 1512"/>
                <a:gd name="T44" fmla="*/ 0 w 203"/>
                <a:gd name="T45" fmla="*/ 0 h 1512"/>
                <a:gd name="T46" fmla="*/ 0 w 203"/>
                <a:gd name="T47" fmla="*/ 0 h 1512"/>
                <a:gd name="T48" fmla="*/ 0 w 203"/>
                <a:gd name="T49" fmla="*/ 0 h 1512"/>
                <a:gd name="T50" fmla="*/ 0 w 203"/>
                <a:gd name="T51" fmla="*/ 0 h 1512"/>
                <a:gd name="T52" fmla="*/ 0 w 203"/>
                <a:gd name="T53" fmla="*/ 0 h 1512"/>
                <a:gd name="T54" fmla="*/ 0 w 203"/>
                <a:gd name="T55" fmla="*/ 0 h 1512"/>
                <a:gd name="T56" fmla="*/ 0 w 203"/>
                <a:gd name="T57" fmla="*/ 0 h 1512"/>
                <a:gd name="T58" fmla="*/ 0 w 203"/>
                <a:gd name="T59" fmla="*/ 0 h 1512"/>
                <a:gd name="T60" fmla="*/ 0 w 203"/>
                <a:gd name="T61" fmla="*/ 0 h 1512"/>
                <a:gd name="T62" fmla="*/ 0 w 203"/>
                <a:gd name="T63" fmla="*/ 0 h 1512"/>
                <a:gd name="T64" fmla="*/ 0 w 203"/>
                <a:gd name="T65" fmla="*/ 0 h 1512"/>
                <a:gd name="T66" fmla="*/ 0 w 203"/>
                <a:gd name="T67" fmla="*/ 0 h 1512"/>
                <a:gd name="T68" fmla="*/ 0 w 203"/>
                <a:gd name="T69" fmla="*/ 0 h 1512"/>
                <a:gd name="T70" fmla="*/ 0 w 203"/>
                <a:gd name="T71" fmla="*/ 0 h 15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3"/>
                <a:gd name="T109" fmla="*/ 0 h 1512"/>
                <a:gd name="T110" fmla="*/ 203 w 203"/>
                <a:gd name="T111" fmla="*/ 1512 h 15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3" h="1512">
                  <a:moveTo>
                    <a:pt x="0" y="40"/>
                  </a:moveTo>
                  <a:lnTo>
                    <a:pt x="41" y="141"/>
                  </a:lnTo>
                  <a:lnTo>
                    <a:pt x="75" y="240"/>
                  </a:lnTo>
                  <a:lnTo>
                    <a:pt x="104" y="336"/>
                  </a:lnTo>
                  <a:lnTo>
                    <a:pt x="128" y="430"/>
                  </a:lnTo>
                  <a:lnTo>
                    <a:pt x="146" y="522"/>
                  </a:lnTo>
                  <a:lnTo>
                    <a:pt x="159" y="613"/>
                  </a:lnTo>
                  <a:lnTo>
                    <a:pt x="167" y="703"/>
                  </a:lnTo>
                  <a:lnTo>
                    <a:pt x="171" y="790"/>
                  </a:lnTo>
                  <a:lnTo>
                    <a:pt x="170" y="878"/>
                  </a:lnTo>
                  <a:lnTo>
                    <a:pt x="164" y="965"/>
                  </a:lnTo>
                  <a:lnTo>
                    <a:pt x="155" y="1050"/>
                  </a:lnTo>
                  <a:lnTo>
                    <a:pt x="142" y="1137"/>
                  </a:lnTo>
                  <a:lnTo>
                    <a:pt x="124" y="1224"/>
                  </a:lnTo>
                  <a:lnTo>
                    <a:pt x="103" y="1310"/>
                  </a:lnTo>
                  <a:lnTo>
                    <a:pt x="78" y="1398"/>
                  </a:lnTo>
                  <a:lnTo>
                    <a:pt x="50" y="1486"/>
                  </a:lnTo>
                  <a:lnTo>
                    <a:pt x="44" y="1508"/>
                  </a:lnTo>
                  <a:lnTo>
                    <a:pt x="49" y="1512"/>
                  </a:lnTo>
                  <a:lnTo>
                    <a:pt x="81" y="1425"/>
                  </a:lnTo>
                  <a:lnTo>
                    <a:pt x="110" y="1342"/>
                  </a:lnTo>
                  <a:lnTo>
                    <a:pt x="135" y="1261"/>
                  </a:lnTo>
                  <a:lnTo>
                    <a:pt x="157" y="1182"/>
                  </a:lnTo>
                  <a:lnTo>
                    <a:pt x="174" y="1102"/>
                  </a:lnTo>
                  <a:lnTo>
                    <a:pt x="189" y="1022"/>
                  </a:lnTo>
                  <a:lnTo>
                    <a:pt x="198" y="940"/>
                  </a:lnTo>
                  <a:lnTo>
                    <a:pt x="203" y="856"/>
                  </a:lnTo>
                  <a:lnTo>
                    <a:pt x="203" y="769"/>
                  </a:lnTo>
                  <a:lnTo>
                    <a:pt x="198" y="678"/>
                  </a:lnTo>
                  <a:lnTo>
                    <a:pt x="189" y="583"/>
                  </a:lnTo>
                  <a:lnTo>
                    <a:pt x="173" y="481"/>
                  </a:lnTo>
                  <a:lnTo>
                    <a:pt x="153" y="372"/>
                  </a:lnTo>
                  <a:lnTo>
                    <a:pt x="128" y="257"/>
                  </a:lnTo>
                  <a:lnTo>
                    <a:pt x="96" y="133"/>
                  </a:lnTo>
                  <a:lnTo>
                    <a:pt x="5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31"/>
            <p:cNvSpPr>
              <a:spLocks/>
            </p:cNvSpPr>
            <p:nvPr/>
          </p:nvSpPr>
          <p:spPr bwMode="auto">
            <a:xfrm>
              <a:off x="3785" y="1706"/>
              <a:ext cx="37" cy="302"/>
            </a:xfrm>
            <a:custGeom>
              <a:avLst/>
              <a:gdLst>
                <a:gd name="T0" fmla="*/ 0 w 185"/>
                <a:gd name="T1" fmla="*/ 0 h 1512"/>
                <a:gd name="T2" fmla="*/ 0 w 185"/>
                <a:gd name="T3" fmla="*/ 0 h 1512"/>
                <a:gd name="T4" fmla="*/ 0 w 185"/>
                <a:gd name="T5" fmla="*/ 0 h 1512"/>
                <a:gd name="T6" fmla="*/ 0 w 185"/>
                <a:gd name="T7" fmla="*/ 0 h 1512"/>
                <a:gd name="T8" fmla="*/ 0 w 185"/>
                <a:gd name="T9" fmla="*/ 0 h 1512"/>
                <a:gd name="T10" fmla="*/ 0 w 185"/>
                <a:gd name="T11" fmla="*/ 0 h 1512"/>
                <a:gd name="T12" fmla="*/ 0 w 185"/>
                <a:gd name="T13" fmla="*/ 0 h 1512"/>
                <a:gd name="T14" fmla="*/ 0 w 185"/>
                <a:gd name="T15" fmla="*/ 0 h 1512"/>
                <a:gd name="T16" fmla="*/ 0 w 185"/>
                <a:gd name="T17" fmla="*/ 0 h 1512"/>
                <a:gd name="T18" fmla="*/ 0 w 185"/>
                <a:gd name="T19" fmla="*/ 0 h 1512"/>
                <a:gd name="T20" fmla="*/ 0 w 185"/>
                <a:gd name="T21" fmla="*/ 0 h 1512"/>
                <a:gd name="T22" fmla="*/ 0 w 185"/>
                <a:gd name="T23" fmla="*/ 0 h 1512"/>
                <a:gd name="T24" fmla="*/ 0 w 185"/>
                <a:gd name="T25" fmla="*/ 0 h 1512"/>
                <a:gd name="T26" fmla="*/ 0 w 185"/>
                <a:gd name="T27" fmla="*/ 0 h 1512"/>
                <a:gd name="T28" fmla="*/ 0 w 185"/>
                <a:gd name="T29" fmla="*/ 0 h 1512"/>
                <a:gd name="T30" fmla="*/ 0 w 185"/>
                <a:gd name="T31" fmla="*/ 0 h 1512"/>
                <a:gd name="T32" fmla="*/ 0 w 185"/>
                <a:gd name="T33" fmla="*/ 0 h 1512"/>
                <a:gd name="T34" fmla="*/ 0 w 185"/>
                <a:gd name="T35" fmla="*/ 0 h 1512"/>
                <a:gd name="T36" fmla="*/ 0 w 185"/>
                <a:gd name="T37" fmla="*/ 0 h 1512"/>
                <a:gd name="T38" fmla="*/ 0 w 185"/>
                <a:gd name="T39" fmla="*/ 0 h 1512"/>
                <a:gd name="T40" fmla="*/ 0 w 185"/>
                <a:gd name="T41" fmla="*/ 0 h 1512"/>
                <a:gd name="T42" fmla="*/ 0 w 185"/>
                <a:gd name="T43" fmla="*/ 0 h 1512"/>
                <a:gd name="T44" fmla="*/ 0 w 185"/>
                <a:gd name="T45" fmla="*/ 0 h 1512"/>
                <a:gd name="T46" fmla="*/ 0 w 185"/>
                <a:gd name="T47" fmla="*/ 0 h 1512"/>
                <a:gd name="T48" fmla="*/ 0 w 185"/>
                <a:gd name="T49" fmla="*/ 0 h 1512"/>
                <a:gd name="T50" fmla="*/ 0 w 185"/>
                <a:gd name="T51" fmla="*/ 0 h 1512"/>
                <a:gd name="T52" fmla="*/ 0 w 185"/>
                <a:gd name="T53" fmla="*/ 0 h 1512"/>
                <a:gd name="T54" fmla="*/ 0 w 185"/>
                <a:gd name="T55" fmla="*/ 0 h 1512"/>
                <a:gd name="T56" fmla="*/ 0 w 185"/>
                <a:gd name="T57" fmla="*/ 0 h 1512"/>
                <a:gd name="T58" fmla="*/ 0 w 185"/>
                <a:gd name="T59" fmla="*/ 0 h 1512"/>
                <a:gd name="T60" fmla="*/ 0 w 185"/>
                <a:gd name="T61" fmla="*/ 0 h 1512"/>
                <a:gd name="T62" fmla="*/ 0 w 185"/>
                <a:gd name="T63" fmla="*/ 0 h 1512"/>
                <a:gd name="T64" fmla="*/ 0 w 185"/>
                <a:gd name="T65" fmla="*/ 0 h 1512"/>
                <a:gd name="T66" fmla="*/ 0 w 185"/>
                <a:gd name="T67" fmla="*/ 0 h 1512"/>
                <a:gd name="T68" fmla="*/ 0 w 185"/>
                <a:gd name="T69" fmla="*/ 0 h 1512"/>
                <a:gd name="T70" fmla="*/ 0 w 185"/>
                <a:gd name="T71" fmla="*/ 0 h 15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512"/>
                <a:gd name="T110" fmla="*/ 185 w 185"/>
                <a:gd name="T111" fmla="*/ 1512 h 15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512">
                  <a:moveTo>
                    <a:pt x="0" y="50"/>
                  </a:moveTo>
                  <a:lnTo>
                    <a:pt x="34" y="158"/>
                  </a:lnTo>
                  <a:lnTo>
                    <a:pt x="64" y="261"/>
                  </a:lnTo>
                  <a:lnTo>
                    <a:pt x="89" y="361"/>
                  </a:lnTo>
                  <a:lnTo>
                    <a:pt x="109" y="457"/>
                  </a:lnTo>
                  <a:lnTo>
                    <a:pt x="124" y="551"/>
                  </a:lnTo>
                  <a:lnTo>
                    <a:pt x="136" y="641"/>
                  </a:lnTo>
                  <a:lnTo>
                    <a:pt x="143" y="730"/>
                  </a:lnTo>
                  <a:lnTo>
                    <a:pt x="145" y="816"/>
                  </a:lnTo>
                  <a:lnTo>
                    <a:pt x="144" y="902"/>
                  </a:lnTo>
                  <a:lnTo>
                    <a:pt x="139" y="985"/>
                  </a:lnTo>
                  <a:lnTo>
                    <a:pt x="130" y="1069"/>
                  </a:lnTo>
                  <a:lnTo>
                    <a:pt x="117" y="1151"/>
                  </a:lnTo>
                  <a:lnTo>
                    <a:pt x="102" y="1235"/>
                  </a:lnTo>
                  <a:lnTo>
                    <a:pt x="82" y="1318"/>
                  </a:lnTo>
                  <a:lnTo>
                    <a:pt x="58" y="1402"/>
                  </a:lnTo>
                  <a:lnTo>
                    <a:pt x="33" y="1486"/>
                  </a:lnTo>
                  <a:lnTo>
                    <a:pt x="27" y="1510"/>
                  </a:lnTo>
                  <a:lnTo>
                    <a:pt x="32" y="1512"/>
                  </a:lnTo>
                  <a:lnTo>
                    <a:pt x="63" y="1427"/>
                  </a:lnTo>
                  <a:lnTo>
                    <a:pt x="93" y="1344"/>
                  </a:lnTo>
                  <a:lnTo>
                    <a:pt x="117" y="1262"/>
                  </a:lnTo>
                  <a:lnTo>
                    <a:pt x="139" y="1182"/>
                  </a:lnTo>
                  <a:lnTo>
                    <a:pt x="157" y="1102"/>
                  </a:lnTo>
                  <a:lnTo>
                    <a:pt x="171" y="1023"/>
                  </a:lnTo>
                  <a:lnTo>
                    <a:pt x="180" y="941"/>
                  </a:lnTo>
                  <a:lnTo>
                    <a:pt x="185" y="857"/>
                  </a:lnTo>
                  <a:lnTo>
                    <a:pt x="185" y="771"/>
                  </a:lnTo>
                  <a:lnTo>
                    <a:pt x="180" y="679"/>
                  </a:lnTo>
                  <a:lnTo>
                    <a:pt x="171" y="583"/>
                  </a:lnTo>
                  <a:lnTo>
                    <a:pt x="156" y="481"/>
                  </a:lnTo>
                  <a:lnTo>
                    <a:pt x="136" y="374"/>
                  </a:lnTo>
                  <a:lnTo>
                    <a:pt x="110" y="258"/>
                  </a:lnTo>
                  <a:lnTo>
                    <a:pt x="77" y="134"/>
                  </a:lnTo>
                  <a:lnTo>
                    <a:pt x="4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32"/>
            <p:cNvSpPr>
              <a:spLocks/>
            </p:cNvSpPr>
            <p:nvPr/>
          </p:nvSpPr>
          <p:spPr bwMode="auto">
            <a:xfrm>
              <a:off x="3622" y="2021"/>
              <a:ext cx="196" cy="109"/>
            </a:xfrm>
            <a:custGeom>
              <a:avLst/>
              <a:gdLst>
                <a:gd name="T0" fmla="*/ 0 w 977"/>
                <a:gd name="T1" fmla="*/ 0 h 545"/>
                <a:gd name="T2" fmla="*/ 0 w 977"/>
                <a:gd name="T3" fmla="*/ 0 h 545"/>
                <a:gd name="T4" fmla="*/ 0 w 977"/>
                <a:gd name="T5" fmla="*/ 0 h 545"/>
                <a:gd name="T6" fmla="*/ 0 w 977"/>
                <a:gd name="T7" fmla="*/ 0 h 545"/>
                <a:gd name="T8" fmla="*/ 0 w 977"/>
                <a:gd name="T9" fmla="*/ 0 h 545"/>
                <a:gd name="T10" fmla="*/ 0 w 977"/>
                <a:gd name="T11" fmla="*/ 0 h 545"/>
                <a:gd name="T12" fmla="*/ 0 w 977"/>
                <a:gd name="T13" fmla="*/ 0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545"/>
                <a:gd name="T23" fmla="*/ 977 w 977"/>
                <a:gd name="T24" fmla="*/ 545 h 5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545">
                  <a:moveTo>
                    <a:pt x="284" y="341"/>
                  </a:moveTo>
                  <a:lnTo>
                    <a:pt x="928" y="0"/>
                  </a:lnTo>
                  <a:lnTo>
                    <a:pt x="977" y="169"/>
                  </a:lnTo>
                  <a:lnTo>
                    <a:pt x="290" y="545"/>
                  </a:lnTo>
                  <a:lnTo>
                    <a:pt x="12" y="528"/>
                  </a:lnTo>
                  <a:lnTo>
                    <a:pt x="0" y="314"/>
                  </a:lnTo>
                  <a:lnTo>
                    <a:pt x="284" y="341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33"/>
            <p:cNvSpPr>
              <a:spLocks/>
            </p:cNvSpPr>
            <p:nvPr/>
          </p:nvSpPr>
          <p:spPr bwMode="auto">
            <a:xfrm>
              <a:off x="3618" y="2083"/>
              <a:ext cx="61" cy="48"/>
            </a:xfrm>
            <a:custGeom>
              <a:avLst/>
              <a:gdLst>
                <a:gd name="T0" fmla="*/ 0 w 304"/>
                <a:gd name="T1" fmla="*/ 0 h 240"/>
                <a:gd name="T2" fmla="*/ 0 w 304"/>
                <a:gd name="T3" fmla="*/ 0 h 240"/>
                <a:gd name="T4" fmla="*/ 0 w 304"/>
                <a:gd name="T5" fmla="*/ 0 h 240"/>
                <a:gd name="T6" fmla="*/ 0 w 304"/>
                <a:gd name="T7" fmla="*/ 0 h 240"/>
                <a:gd name="T8" fmla="*/ 0 w 304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40"/>
                <a:gd name="T17" fmla="*/ 304 w 30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40">
                  <a:moveTo>
                    <a:pt x="10" y="0"/>
                  </a:moveTo>
                  <a:lnTo>
                    <a:pt x="0" y="240"/>
                  </a:lnTo>
                  <a:lnTo>
                    <a:pt x="299" y="236"/>
                  </a:lnTo>
                  <a:lnTo>
                    <a:pt x="30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92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34"/>
            <p:cNvSpPr>
              <a:spLocks/>
            </p:cNvSpPr>
            <p:nvPr/>
          </p:nvSpPr>
          <p:spPr bwMode="auto">
            <a:xfrm>
              <a:off x="3623" y="1856"/>
              <a:ext cx="13" cy="25"/>
            </a:xfrm>
            <a:custGeom>
              <a:avLst/>
              <a:gdLst>
                <a:gd name="T0" fmla="*/ 0 w 62"/>
                <a:gd name="T1" fmla="*/ 0 h 125"/>
                <a:gd name="T2" fmla="*/ 0 w 62"/>
                <a:gd name="T3" fmla="*/ 0 h 125"/>
                <a:gd name="T4" fmla="*/ 0 w 62"/>
                <a:gd name="T5" fmla="*/ 0 h 125"/>
                <a:gd name="T6" fmla="*/ 0 w 62"/>
                <a:gd name="T7" fmla="*/ 0 h 125"/>
                <a:gd name="T8" fmla="*/ 0 w 62"/>
                <a:gd name="T9" fmla="*/ 0 h 125"/>
                <a:gd name="T10" fmla="*/ 0 w 62"/>
                <a:gd name="T11" fmla="*/ 0 h 125"/>
                <a:gd name="T12" fmla="*/ 0 w 62"/>
                <a:gd name="T13" fmla="*/ 0 h 125"/>
                <a:gd name="T14" fmla="*/ 0 w 62"/>
                <a:gd name="T15" fmla="*/ 0 h 125"/>
                <a:gd name="T16" fmla="*/ 0 w 62"/>
                <a:gd name="T17" fmla="*/ 0 h 125"/>
                <a:gd name="T18" fmla="*/ 0 w 62"/>
                <a:gd name="T19" fmla="*/ 0 h 125"/>
                <a:gd name="T20" fmla="*/ 0 w 62"/>
                <a:gd name="T21" fmla="*/ 0 h 125"/>
                <a:gd name="T22" fmla="*/ 0 w 62"/>
                <a:gd name="T23" fmla="*/ 0 h 125"/>
                <a:gd name="T24" fmla="*/ 0 w 62"/>
                <a:gd name="T25" fmla="*/ 0 h 125"/>
                <a:gd name="T26" fmla="*/ 0 w 62"/>
                <a:gd name="T27" fmla="*/ 0 h 125"/>
                <a:gd name="T28" fmla="*/ 0 w 62"/>
                <a:gd name="T29" fmla="*/ 0 h 125"/>
                <a:gd name="T30" fmla="*/ 0 w 62"/>
                <a:gd name="T31" fmla="*/ 0 h 125"/>
                <a:gd name="T32" fmla="*/ 0 w 62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25"/>
                <a:gd name="T53" fmla="*/ 62 w 62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25">
                  <a:moveTo>
                    <a:pt x="32" y="0"/>
                  </a:moveTo>
                  <a:lnTo>
                    <a:pt x="44" y="4"/>
                  </a:lnTo>
                  <a:lnTo>
                    <a:pt x="54" y="17"/>
                  </a:lnTo>
                  <a:lnTo>
                    <a:pt x="60" y="37"/>
                  </a:lnTo>
                  <a:lnTo>
                    <a:pt x="62" y="61"/>
                  </a:lnTo>
                  <a:lnTo>
                    <a:pt x="60" y="86"/>
                  </a:lnTo>
                  <a:lnTo>
                    <a:pt x="54" y="106"/>
                  </a:lnTo>
                  <a:lnTo>
                    <a:pt x="44" y="120"/>
                  </a:lnTo>
                  <a:lnTo>
                    <a:pt x="32" y="125"/>
                  </a:lnTo>
                  <a:lnTo>
                    <a:pt x="19" y="120"/>
                  </a:lnTo>
                  <a:lnTo>
                    <a:pt x="10" y="106"/>
                  </a:lnTo>
                  <a:lnTo>
                    <a:pt x="3" y="86"/>
                  </a:lnTo>
                  <a:lnTo>
                    <a:pt x="0" y="61"/>
                  </a:lnTo>
                  <a:lnTo>
                    <a:pt x="3" y="37"/>
                  </a:lnTo>
                  <a:lnTo>
                    <a:pt x="10" y="17"/>
                  </a:lnTo>
                  <a:lnTo>
                    <a:pt x="19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F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35"/>
            <p:cNvSpPr>
              <a:spLocks/>
            </p:cNvSpPr>
            <p:nvPr/>
          </p:nvSpPr>
          <p:spPr bwMode="auto">
            <a:xfrm>
              <a:off x="3625" y="1899"/>
              <a:ext cx="13" cy="25"/>
            </a:xfrm>
            <a:custGeom>
              <a:avLst/>
              <a:gdLst>
                <a:gd name="T0" fmla="*/ 0 w 62"/>
                <a:gd name="T1" fmla="*/ 0 h 126"/>
                <a:gd name="T2" fmla="*/ 0 w 62"/>
                <a:gd name="T3" fmla="*/ 0 h 126"/>
                <a:gd name="T4" fmla="*/ 0 w 62"/>
                <a:gd name="T5" fmla="*/ 0 h 126"/>
                <a:gd name="T6" fmla="*/ 0 w 62"/>
                <a:gd name="T7" fmla="*/ 0 h 126"/>
                <a:gd name="T8" fmla="*/ 0 w 62"/>
                <a:gd name="T9" fmla="*/ 0 h 126"/>
                <a:gd name="T10" fmla="*/ 0 w 62"/>
                <a:gd name="T11" fmla="*/ 0 h 126"/>
                <a:gd name="T12" fmla="*/ 0 w 62"/>
                <a:gd name="T13" fmla="*/ 0 h 126"/>
                <a:gd name="T14" fmla="*/ 0 w 62"/>
                <a:gd name="T15" fmla="*/ 0 h 126"/>
                <a:gd name="T16" fmla="*/ 0 w 62"/>
                <a:gd name="T17" fmla="*/ 0 h 126"/>
                <a:gd name="T18" fmla="*/ 0 w 62"/>
                <a:gd name="T19" fmla="*/ 0 h 126"/>
                <a:gd name="T20" fmla="*/ 0 w 62"/>
                <a:gd name="T21" fmla="*/ 0 h 126"/>
                <a:gd name="T22" fmla="*/ 0 w 62"/>
                <a:gd name="T23" fmla="*/ 0 h 126"/>
                <a:gd name="T24" fmla="*/ 0 w 62"/>
                <a:gd name="T25" fmla="*/ 0 h 126"/>
                <a:gd name="T26" fmla="*/ 0 w 62"/>
                <a:gd name="T27" fmla="*/ 0 h 126"/>
                <a:gd name="T28" fmla="*/ 0 w 62"/>
                <a:gd name="T29" fmla="*/ 0 h 126"/>
                <a:gd name="T30" fmla="*/ 0 w 62"/>
                <a:gd name="T31" fmla="*/ 0 h 126"/>
                <a:gd name="T32" fmla="*/ 0 w 62"/>
                <a:gd name="T33" fmla="*/ 0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26"/>
                <a:gd name="T53" fmla="*/ 62 w 62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26">
                  <a:moveTo>
                    <a:pt x="31" y="0"/>
                  </a:moveTo>
                  <a:lnTo>
                    <a:pt x="43" y="5"/>
                  </a:lnTo>
                  <a:lnTo>
                    <a:pt x="54" y="19"/>
                  </a:lnTo>
                  <a:lnTo>
                    <a:pt x="59" y="39"/>
                  </a:lnTo>
                  <a:lnTo>
                    <a:pt x="62" y="63"/>
                  </a:lnTo>
                  <a:lnTo>
                    <a:pt x="59" y="88"/>
                  </a:lnTo>
                  <a:lnTo>
                    <a:pt x="54" y="107"/>
                  </a:lnTo>
                  <a:lnTo>
                    <a:pt x="43" y="121"/>
                  </a:lnTo>
                  <a:lnTo>
                    <a:pt x="31" y="126"/>
                  </a:lnTo>
                  <a:lnTo>
                    <a:pt x="18" y="121"/>
                  </a:lnTo>
                  <a:lnTo>
                    <a:pt x="9" y="107"/>
                  </a:lnTo>
                  <a:lnTo>
                    <a:pt x="2" y="88"/>
                  </a:lnTo>
                  <a:lnTo>
                    <a:pt x="0" y="63"/>
                  </a:lnTo>
                  <a:lnTo>
                    <a:pt x="2" y="39"/>
                  </a:lnTo>
                  <a:lnTo>
                    <a:pt x="9" y="19"/>
                  </a:lnTo>
                  <a:lnTo>
                    <a:pt x="18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F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36"/>
            <p:cNvSpPr>
              <a:spLocks/>
            </p:cNvSpPr>
            <p:nvPr/>
          </p:nvSpPr>
          <p:spPr bwMode="auto">
            <a:xfrm>
              <a:off x="3635" y="2028"/>
              <a:ext cx="13" cy="25"/>
            </a:xfrm>
            <a:custGeom>
              <a:avLst/>
              <a:gdLst>
                <a:gd name="T0" fmla="*/ 0 w 62"/>
                <a:gd name="T1" fmla="*/ 0 h 125"/>
                <a:gd name="T2" fmla="*/ 0 w 62"/>
                <a:gd name="T3" fmla="*/ 0 h 125"/>
                <a:gd name="T4" fmla="*/ 0 w 62"/>
                <a:gd name="T5" fmla="*/ 0 h 125"/>
                <a:gd name="T6" fmla="*/ 0 w 62"/>
                <a:gd name="T7" fmla="*/ 0 h 125"/>
                <a:gd name="T8" fmla="*/ 0 w 62"/>
                <a:gd name="T9" fmla="*/ 0 h 125"/>
                <a:gd name="T10" fmla="*/ 0 w 62"/>
                <a:gd name="T11" fmla="*/ 0 h 125"/>
                <a:gd name="T12" fmla="*/ 0 w 62"/>
                <a:gd name="T13" fmla="*/ 0 h 125"/>
                <a:gd name="T14" fmla="*/ 0 w 62"/>
                <a:gd name="T15" fmla="*/ 0 h 125"/>
                <a:gd name="T16" fmla="*/ 0 w 62"/>
                <a:gd name="T17" fmla="*/ 0 h 125"/>
                <a:gd name="T18" fmla="*/ 0 w 62"/>
                <a:gd name="T19" fmla="*/ 0 h 125"/>
                <a:gd name="T20" fmla="*/ 0 w 62"/>
                <a:gd name="T21" fmla="*/ 0 h 125"/>
                <a:gd name="T22" fmla="*/ 0 w 62"/>
                <a:gd name="T23" fmla="*/ 0 h 125"/>
                <a:gd name="T24" fmla="*/ 0 w 62"/>
                <a:gd name="T25" fmla="*/ 0 h 125"/>
                <a:gd name="T26" fmla="*/ 0 w 62"/>
                <a:gd name="T27" fmla="*/ 0 h 125"/>
                <a:gd name="T28" fmla="*/ 0 w 62"/>
                <a:gd name="T29" fmla="*/ 0 h 125"/>
                <a:gd name="T30" fmla="*/ 0 w 62"/>
                <a:gd name="T31" fmla="*/ 0 h 125"/>
                <a:gd name="T32" fmla="*/ 0 w 62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25"/>
                <a:gd name="T53" fmla="*/ 62 w 62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25">
                  <a:moveTo>
                    <a:pt x="31" y="0"/>
                  </a:moveTo>
                  <a:lnTo>
                    <a:pt x="43" y="5"/>
                  </a:lnTo>
                  <a:lnTo>
                    <a:pt x="53" y="19"/>
                  </a:lnTo>
                  <a:lnTo>
                    <a:pt x="60" y="39"/>
                  </a:lnTo>
                  <a:lnTo>
                    <a:pt x="62" y="63"/>
                  </a:lnTo>
                  <a:lnTo>
                    <a:pt x="60" y="88"/>
                  </a:lnTo>
                  <a:lnTo>
                    <a:pt x="53" y="107"/>
                  </a:lnTo>
                  <a:lnTo>
                    <a:pt x="43" y="121"/>
                  </a:lnTo>
                  <a:lnTo>
                    <a:pt x="31" y="125"/>
                  </a:lnTo>
                  <a:lnTo>
                    <a:pt x="19" y="121"/>
                  </a:lnTo>
                  <a:lnTo>
                    <a:pt x="9" y="107"/>
                  </a:lnTo>
                  <a:lnTo>
                    <a:pt x="2" y="88"/>
                  </a:lnTo>
                  <a:lnTo>
                    <a:pt x="0" y="63"/>
                  </a:lnTo>
                  <a:lnTo>
                    <a:pt x="2" y="39"/>
                  </a:lnTo>
                  <a:lnTo>
                    <a:pt x="9" y="19"/>
                  </a:lnTo>
                  <a:lnTo>
                    <a:pt x="1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F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37"/>
            <p:cNvSpPr>
              <a:spLocks/>
            </p:cNvSpPr>
            <p:nvPr/>
          </p:nvSpPr>
          <p:spPr bwMode="auto">
            <a:xfrm>
              <a:off x="3625" y="1859"/>
              <a:ext cx="9" cy="18"/>
            </a:xfrm>
            <a:custGeom>
              <a:avLst/>
              <a:gdLst>
                <a:gd name="T0" fmla="*/ 0 w 46"/>
                <a:gd name="T1" fmla="*/ 0 h 91"/>
                <a:gd name="T2" fmla="*/ 0 w 46"/>
                <a:gd name="T3" fmla="*/ 0 h 91"/>
                <a:gd name="T4" fmla="*/ 0 w 46"/>
                <a:gd name="T5" fmla="*/ 0 h 91"/>
                <a:gd name="T6" fmla="*/ 0 w 46"/>
                <a:gd name="T7" fmla="*/ 0 h 91"/>
                <a:gd name="T8" fmla="*/ 0 w 46"/>
                <a:gd name="T9" fmla="*/ 0 h 91"/>
                <a:gd name="T10" fmla="*/ 0 w 46"/>
                <a:gd name="T11" fmla="*/ 0 h 91"/>
                <a:gd name="T12" fmla="*/ 0 w 46"/>
                <a:gd name="T13" fmla="*/ 0 h 91"/>
                <a:gd name="T14" fmla="*/ 0 w 46"/>
                <a:gd name="T15" fmla="*/ 0 h 91"/>
                <a:gd name="T16" fmla="*/ 0 w 46"/>
                <a:gd name="T17" fmla="*/ 0 h 91"/>
                <a:gd name="T18" fmla="*/ 0 w 46"/>
                <a:gd name="T19" fmla="*/ 0 h 91"/>
                <a:gd name="T20" fmla="*/ 0 w 46"/>
                <a:gd name="T21" fmla="*/ 0 h 91"/>
                <a:gd name="T22" fmla="*/ 0 w 46"/>
                <a:gd name="T23" fmla="*/ 0 h 91"/>
                <a:gd name="T24" fmla="*/ 0 w 46"/>
                <a:gd name="T25" fmla="*/ 0 h 91"/>
                <a:gd name="T26" fmla="*/ 0 w 46"/>
                <a:gd name="T27" fmla="*/ 0 h 91"/>
                <a:gd name="T28" fmla="*/ 0 w 46"/>
                <a:gd name="T29" fmla="*/ 0 h 91"/>
                <a:gd name="T30" fmla="*/ 0 w 46"/>
                <a:gd name="T31" fmla="*/ 0 h 91"/>
                <a:gd name="T32" fmla="*/ 0 w 46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91"/>
                <a:gd name="T53" fmla="*/ 46 w 46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91">
                  <a:moveTo>
                    <a:pt x="24" y="0"/>
                  </a:moveTo>
                  <a:lnTo>
                    <a:pt x="33" y="4"/>
                  </a:lnTo>
                  <a:lnTo>
                    <a:pt x="40" y="13"/>
                  </a:lnTo>
                  <a:lnTo>
                    <a:pt x="45" y="27"/>
                  </a:lnTo>
                  <a:lnTo>
                    <a:pt x="46" y="45"/>
                  </a:lnTo>
                  <a:lnTo>
                    <a:pt x="45" y="63"/>
                  </a:lnTo>
                  <a:lnTo>
                    <a:pt x="40" y="79"/>
                  </a:lnTo>
                  <a:lnTo>
                    <a:pt x="33" y="88"/>
                  </a:lnTo>
                  <a:lnTo>
                    <a:pt x="24" y="91"/>
                  </a:lnTo>
                  <a:lnTo>
                    <a:pt x="15" y="88"/>
                  </a:lnTo>
                  <a:lnTo>
                    <a:pt x="8" y="79"/>
                  </a:lnTo>
                  <a:lnTo>
                    <a:pt x="3" y="63"/>
                  </a:lnTo>
                  <a:lnTo>
                    <a:pt x="0" y="45"/>
                  </a:lnTo>
                  <a:lnTo>
                    <a:pt x="3" y="27"/>
                  </a:lnTo>
                  <a:lnTo>
                    <a:pt x="8" y="13"/>
                  </a:lnTo>
                  <a:lnTo>
                    <a:pt x="15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38"/>
            <p:cNvSpPr>
              <a:spLocks/>
            </p:cNvSpPr>
            <p:nvPr/>
          </p:nvSpPr>
          <p:spPr bwMode="auto">
            <a:xfrm>
              <a:off x="3627" y="1902"/>
              <a:ext cx="9" cy="19"/>
            </a:xfrm>
            <a:custGeom>
              <a:avLst/>
              <a:gdLst>
                <a:gd name="T0" fmla="*/ 0 w 46"/>
                <a:gd name="T1" fmla="*/ 0 h 92"/>
                <a:gd name="T2" fmla="*/ 0 w 46"/>
                <a:gd name="T3" fmla="*/ 0 h 92"/>
                <a:gd name="T4" fmla="*/ 0 w 46"/>
                <a:gd name="T5" fmla="*/ 0 h 92"/>
                <a:gd name="T6" fmla="*/ 0 w 46"/>
                <a:gd name="T7" fmla="*/ 0 h 92"/>
                <a:gd name="T8" fmla="*/ 0 w 46"/>
                <a:gd name="T9" fmla="*/ 0 h 92"/>
                <a:gd name="T10" fmla="*/ 0 w 46"/>
                <a:gd name="T11" fmla="*/ 0 h 92"/>
                <a:gd name="T12" fmla="*/ 0 w 46"/>
                <a:gd name="T13" fmla="*/ 0 h 92"/>
                <a:gd name="T14" fmla="*/ 0 w 46"/>
                <a:gd name="T15" fmla="*/ 0 h 92"/>
                <a:gd name="T16" fmla="*/ 0 w 46"/>
                <a:gd name="T17" fmla="*/ 0 h 92"/>
                <a:gd name="T18" fmla="*/ 0 w 46"/>
                <a:gd name="T19" fmla="*/ 0 h 92"/>
                <a:gd name="T20" fmla="*/ 0 w 46"/>
                <a:gd name="T21" fmla="*/ 0 h 92"/>
                <a:gd name="T22" fmla="*/ 0 w 46"/>
                <a:gd name="T23" fmla="*/ 0 h 92"/>
                <a:gd name="T24" fmla="*/ 0 w 46"/>
                <a:gd name="T25" fmla="*/ 0 h 92"/>
                <a:gd name="T26" fmla="*/ 0 w 46"/>
                <a:gd name="T27" fmla="*/ 0 h 92"/>
                <a:gd name="T28" fmla="*/ 0 w 46"/>
                <a:gd name="T29" fmla="*/ 0 h 92"/>
                <a:gd name="T30" fmla="*/ 0 w 46"/>
                <a:gd name="T31" fmla="*/ 0 h 92"/>
                <a:gd name="T32" fmla="*/ 0 w 46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92"/>
                <a:gd name="T53" fmla="*/ 46 w 4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92">
                  <a:moveTo>
                    <a:pt x="23" y="0"/>
                  </a:moveTo>
                  <a:lnTo>
                    <a:pt x="33" y="3"/>
                  </a:lnTo>
                  <a:lnTo>
                    <a:pt x="40" y="14"/>
                  </a:lnTo>
                  <a:lnTo>
                    <a:pt x="44" y="28"/>
                  </a:lnTo>
                  <a:lnTo>
                    <a:pt x="46" y="46"/>
                  </a:lnTo>
                  <a:lnTo>
                    <a:pt x="44" y="64"/>
                  </a:lnTo>
                  <a:lnTo>
                    <a:pt x="40" y="78"/>
                  </a:lnTo>
                  <a:lnTo>
                    <a:pt x="33" y="89"/>
                  </a:lnTo>
                  <a:lnTo>
                    <a:pt x="23" y="92"/>
                  </a:lnTo>
                  <a:lnTo>
                    <a:pt x="14" y="89"/>
                  </a:lnTo>
                  <a:lnTo>
                    <a:pt x="7" y="78"/>
                  </a:lnTo>
                  <a:lnTo>
                    <a:pt x="2" y="64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39"/>
            <p:cNvSpPr>
              <a:spLocks/>
            </p:cNvSpPr>
            <p:nvPr/>
          </p:nvSpPr>
          <p:spPr bwMode="auto">
            <a:xfrm>
              <a:off x="3637" y="2032"/>
              <a:ext cx="9" cy="18"/>
            </a:xfrm>
            <a:custGeom>
              <a:avLst/>
              <a:gdLst>
                <a:gd name="T0" fmla="*/ 0 w 46"/>
                <a:gd name="T1" fmla="*/ 0 h 93"/>
                <a:gd name="T2" fmla="*/ 0 w 46"/>
                <a:gd name="T3" fmla="*/ 0 h 93"/>
                <a:gd name="T4" fmla="*/ 0 w 46"/>
                <a:gd name="T5" fmla="*/ 0 h 93"/>
                <a:gd name="T6" fmla="*/ 0 w 46"/>
                <a:gd name="T7" fmla="*/ 0 h 93"/>
                <a:gd name="T8" fmla="*/ 0 w 46"/>
                <a:gd name="T9" fmla="*/ 0 h 93"/>
                <a:gd name="T10" fmla="*/ 0 w 46"/>
                <a:gd name="T11" fmla="*/ 0 h 93"/>
                <a:gd name="T12" fmla="*/ 0 w 46"/>
                <a:gd name="T13" fmla="*/ 0 h 93"/>
                <a:gd name="T14" fmla="*/ 0 w 46"/>
                <a:gd name="T15" fmla="*/ 0 h 93"/>
                <a:gd name="T16" fmla="*/ 0 w 46"/>
                <a:gd name="T17" fmla="*/ 0 h 93"/>
                <a:gd name="T18" fmla="*/ 0 w 46"/>
                <a:gd name="T19" fmla="*/ 0 h 93"/>
                <a:gd name="T20" fmla="*/ 0 w 46"/>
                <a:gd name="T21" fmla="*/ 0 h 93"/>
                <a:gd name="T22" fmla="*/ 0 w 46"/>
                <a:gd name="T23" fmla="*/ 0 h 93"/>
                <a:gd name="T24" fmla="*/ 0 w 46"/>
                <a:gd name="T25" fmla="*/ 0 h 93"/>
                <a:gd name="T26" fmla="*/ 0 w 46"/>
                <a:gd name="T27" fmla="*/ 0 h 93"/>
                <a:gd name="T28" fmla="*/ 0 w 46"/>
                <a:gd name="T29" fmla="*/ 0 h 93"/>
                <a:gd name="T30" fmla="*/ 0 w 46"/>
                <a:gd name="T31" fmla="*/ 0 h 93"/>
                <a:gd name="T32" fmla="*/ 0 w 46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93"/>
                <a:gd name="T53" fmla="*/ 46 w 46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93">
                  <a:moveTo>
                    <a:pt x="23" y="0"/>
                  </a:moveTo>
                  <a:lnTo>
                    <a:pt x="32" y="4"/>
                  </a:lnTo>
                  <a:lnTo>
                    <a:pt x="39" y="14"/>
                  </a:lnTo>
                  <a:lnTo>
                    <a:pt x="44" y="28"/>
                  </a:lnTo>
                  <a:lnTo>
                    <a:pt x="46" y="47"/>
                  </a:lnTo>
                  <a:lnTo>
                    <a:pt x="44" y="65"/>
                  </a:lnTo>
                  <a:lnTo>
                    <a:pt x="39" y="79"/>
                  </a:lnTo>
                  <a:lnTo>
                    <a:pt x="32" y="89"/>
                  </a:lnTo>
                  <a:lnTo>
                    <a:pt x="23" y="93"/>
                  </a:lnTo>
                  <a:lnTo>
                    <a:pt x="13" y="89"/>
                  </a:lnTo>
                  <a:lnTo>
                    <a:pt x="6" y="79"/>
                  </a:lnTo>
                  <a:lnTo>
                    <a:pt x="1" y="65"/>
                  </a:lnTo>
                  <a:lnTo>
                    <a:pt x="0" y="47"/>
                  </a:lnTo>
                  <a:lnTo>
                    <a:pt x="1" y="28"/>
                  </a:lnTo>
                  <a:lnTo>
                    <a:pt x="6" y="14"/>
                  </a:lnTo>
                  <a:lnTo>
                    <a:pt x="13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40"/>
            <p:cNvSpPr>
              <a:spLocks/>
            </p:cNvSpPr>
            <p:nvPr/>
          </p:nvSpPr>
          <p:spPr bwMode="auto">
            <a:xfrm>
              <a:off x="3628" y="1866"/>
              <a:ext cx="4" cy="8"/>
            </a:xfrm>
            <a:custGeom>
              <a:avLst/>
              <a:gdLst>
                <a:gd name="T0" fmla="*/ 0 w 21"/>
                <a:gd name="T1" fmla="*/ 0 h 42"/>
                <a:gd name="T2" fmla="*/ 0 w 21"/>
                <a:gd name="T3" fmla="*/ 0 h 42"/>
                <a:gd name="T4" fmla="*/ 0 w 21"/>
                <a:gd name="T5" fmla="*/ 0 h 42"/>
                <a:gd name="T6" fmla="*/ 0 w 21"/>
                <a:gd name="T7" fmla="*/ 0 h 42"/>
                <a:gd name="T8" fmla="*/ 0 w 21"/>
                <a:gd name="T9" fmla="*/ 0 h 42"/>
                <a:gd name="T10" fmla="*/ 0 w 21"/>
                <a:gd name="T11" fmla="*/ 0 h 42"/>
                <a:gd name="T12" fmla="*/ 0 w 21"/>
                <a:gd name="T13" fmla="*/ 0 h 42"/>
                <a:gd name="T14" fmla="*/ 0 w 21"/>
                <a:gd name="T15" fmla="*/ 0 h 42"/>
                <a:gd name="T16" fmla="*/ 0 w 21"/>
                <a:gd name="T17" fmla="*/ 0 h 42"/>
                <a:gd name="T18" fmla="*/ 0 w 21"/>
                <a:gd name="T19" fmla="*/ 0 h 42"/>
                <a:gd name="T20" fmla="*/ 0 w 21"/>
                <a:gd name="T21" fmla="*/ 0 h 42"/>
                <a:gd name="T22" fmla="*/ 0 w 21"/>
                <a:gd name="T23" fmla="*/ 0 h 42"/>
                <a:gd name="T24" fmla="*/ 0 w 21"/>
                <a:gd name="T25" fmla="*/ 0 h 42"/>
                <a:gd name="T26" fmla="*/ 0 w 21"/>
                <a:gd name="T27" fmla="*/ 0 h 42"/>
                <a:gd name="T28" fmla="*/ 0 w 21"/>
                <a:gd name="T29" fmla="*/ 0 h 42"/>
                <a:gd name="T30" fmla="*/ 0 w 21"/>
                <a:gd name="T31" fmla="*/ 0 h 42"/>
                <a:gd name="T32" fmla="*/ 0 w 21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42"/>
                <a:gd name="T53" fmla="*/ 21 w 2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42">
                  <a:moveTo>
                    <a:pt x="11" y="0"/>
                  </a:moveTo>
                  <a:lnTo>
                    <a:pt x="16" y="1"/>
                  </a:lnTo>
                  <a:lnTo>
                    <a:pt x="18" y="6"/>
                  </a:lnTo>
                  <a:lnTo>
                    <a:pt x="20" y="13"/>
                  </a:lnTo>
                  <a:lnTo>
                    <a:pt x="21" y="21"/>
                  </a:lnTo>
                  <a:lnTo>
                    <a:pt x="20" y="29"/>
                  </a:lnTo>
                  <a:lnTo>
                    <a:pt x="18" y="36"/>
                  </a:lnTo>
                  <a:lnTo>
                    <a:pt x="16" y="41"/>
                  </a:lnTo>
                  <a:lnTo>
                    <a:pt x="11" y="42"/>
                  </a:lnTo>
                  <a:lnTo>
                    <a:pt x="6" y="41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4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F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41"/>
            <p:cNvSpPr>
              <a:spLocks/>
            </p:cNvSpPr>
            <p:nvPr/>
          </p:nvSpPr>
          <p:spPr bwMode="auto">
            <a:xfrm>
              <a:off x="3630" y="1909"/>
              <a:ext cx="4" cy="8"/>
            </a:xfrm>
            <a:custGeom>
              <a:avLst/>
              <a:gdLst>
                <a:gd name="T0" fmla="*/ 0 w 21"/>
                <a:gd name="T1" fmla="*/ 0 h 44"/>
                <a:gd name="T2" fmla="*/ 0 w 21"/>
                <a:gd name="T3" fmla="*/ 0 h 44"/>
                <a:gd name="T4" fmla="*/ 0 w 21"/>
                <a:gd name="T5" fmla="*/ 0 h 44"/>
                <a:gd name="T6" fmla="*/ 0 w 21"/>
                <a:gd name="T7" fmla="*/ 0 h 44"/>
                <a:gd name="T8" fmla="*/ 0 w 21"/>
                <a:gd name="T9" fmla="*/ 0 h 44"/>
                <a:gd name="T10" fmla="*/ 0 w 21"/>
                <a:gd name="T11" fmla="*/ 0 h 44"/>
                <a:gd name="T12" fmla="*/ 0 w 21"/>
                <a:gd name="T13" fmla="*/ 0 h 44"/>
                <a:gd name="T14" fmla="*/ 0 w 21"/>
                <a:gd name="T15" fmla="*/ 0 h 44"/>
                <a:gd name="T16" fmla="*/ 0 w 21"/>
                <a:gd name="T17" fmla="*/ 0 h 44"/>
                <a:gd name="T18" fmla="*/ 0 w 21"/>
                <a:gd name="T19" fmla="*/ 0 h 44"/>
                <a:gd name="T20" fmla="*/ 0 w 21"/>
                <a:gd name="T21" fmla="*/ 0 h 44"/>
                <a:gd name="T22" fmla="*/ 0 w 21"/>
                <a:gd name="T23" fmla="*/ 0 h 44"/>
                <a:gd name="T24" fmla="*/ 0 w 21"/>
                <a:gd name="T25" fmla="*/ 0 h 44"/>
                <a:gd name="T26" fmla="*/ 0 w 21"/>
                <a:gd name="T27" fmla="*/ 0 h 44"/>
                <a:gd name="T28" fmla="*/ 0 w 21"/>
                <a:gd name="T29" fmla="*/ 0 h 44"/>
                <a:gd name="T30" fmla="*/ 0 w 21"/>
                <a:gd name="T31" fmla="*/ 0 h 44"/>
                <a:gd name="T32" fmla="*/ 0 w 21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44"/>
                <a:gd name="T53" fmla="*/ 21 w 2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44">
                  <a:moveTo>
                    <a:pt x="10" y="0"/>
                  </a:moveTo>
                  <a:lnTo>
                    <a:pt x="15" y="3"/>
                  </a:lnTo>
                  <a:lnTo>
                    <a:pt x="17" y="7"/>
                  </a:lnTo>
                  <a:lnTo>
                    <a:pt x="20" y="14"/>
                  </a:lnTo>
                  <a:lnTo>
                    <a:pt x="21" y="23"/>
                  </a:lnTo>
                  <a:lnTo>
                    <a:pt x="20" y="31"/>
                  </a:lnTo>
                  <a:lnTo>
                    <a:pt x="17" y="37"/>
                  </a:lnTo>
                  <a:lnTo>
                    <a:pt x="15" y="41"/>
                  </a:lnTo>
                  <a:lnTo>
                    <a:pt x="10" y="44"/>
                  </a:lnTo>
                  <a:lnTo>
                    <a:pt x="6" y="41"/>
                  </a:lnTo>
                  <a:lnTo>
                    <a:pt x="3" y="37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3" y="7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3F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42"/>
            <p:cNvSpPr>
              <a:spLocks/>
            </p:cNvSpPr>
            <p:nvPr/>
          </p:nvSpPr>
          <p:spPr bwMode="auto">
            <a:xfrm>
              <a:off x="3640" y="2038"/>
              <a:ext cx="4" cy="9"/>
            </a:xfrm>
            <a:custGeom>
              <a:avLst/>
              <a:gdLst>
                <a:gd name="T0" fmla="*/ 0 w 21"/>
                <a:gd name="T1" fmla="*/ 0 h 42"/>
                <a:gd name="T2" fmla="*/ 0 w 21"/>
                <a:gd name="T3" fmla="*/ 0 h 42"/>
                <a:gd name="T4" fmla="*/ 0 w 21"/>
                <a:gd name="T5" fmla="*/ 0 h 42"/>
                <a:gd name="T6" fmla="*/ 0 w 21"/>
                <a:gd name="T7" fmla="*/ 0 h 42"/>
                <a:gd name="T8" fmla="*/ 0 w 21"/>
                <a:gd name="T9" fmla="*/ 0 h 42"/>
                <a:gd name="T10" fmla="*/ 0 w 21"/>
                <a:gd name="T11" fmla="*/ 0 h 42"/>
                <a:gd name="T12" fmla="*/ 0 w 21"/>
                <a:gd name="T13" fmla="*/ 0 h 42"/>
                <a:gd name="T14" fmla="*/ 0 w 21"/>
                <a:gd name="T15" fmla="*/ 0 h 42"/>
                <a:gd name="T16" fmla="*/ 0 w 21"/>
                <a:gd name="T17" fmla="*/ 0 h 42"/>
                <a:gd name="T18" fmla="*/ 0 w 21"/>
                <a:gd name="T19" fmla="*/ 0 h 42"/>
                <a:gd name="T20" fmla="*/ 0 w 21"/>
                <a:gd name="T21" fmla="*/ 0 h 42"/>
                <a:gd name="T22" fmla="*/ 0 w 21"/>
                <a:gd name="T23" fmla="*/ 0 h 42"/>
                <a:gd name="T24" fmla="*/ 0 w 21"/>
                <a:gd name="T25" fmla="*/ 0 h 42"/>
                <a:gd name="T26" fmla="*/ 0 w 21"/>
                <a:gd name="T27" fmla="*/ 0 h 42"/>
                <a:gd name="T28" fmla="*/ 0 w 21"/>
                <a:gd name="T29" fmla="*/ 0 h 42"/>
                <a:gd name="T30" fmla="*/ 0 w 21"/>
                <a:gd name="T31" fmla="*/ 0 h 42"/>
                <a:gd name="T32" fmla="*/ 0 w 21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42"/>
                <a:gd name="T53" fmla="*/ 21 w 2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42">
                  <a:moveTo>
                    <a:pt x="11" y="0"/>
                  </a:moveTo>
                  <a:lnTo>
                    <a:pt x="15" y="1"/>
                  </a:lnTo>
                  <a:lnTo>
                    <a:pt x="18" y="6"/>
                  </a:lnTo>
                  <a:lnTo>
                    <a:pt x="20" y="13"/>
                  </a:lnTo>
                  <a:lnTo>
                    <a:pt x="21" y="21"/>
                  </a:lnTo>
                  <a:lnTo>
                    <a:pt x="20" y="30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6" y="41"/>
                  </a:lnTo>
                  <a:lnTo>
                    <a:pt x="4" y="37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F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Rectangle 43"/>
            <p:cNvSpPr>
              <a:spLocks noChangeArrowheads="1"/>
            </p:cNvSpPr>
            <p:nvPr/>
          </p:nvSpPr>
          <p:spPr bwMode="auto">
            <a:xfrm>
              <a:off x="3620" y="1939"/>
              <a:ext cx="22" cy="7"/>
            </a:xfrm>
            <a:prstGeom prst="rect">
              <a:avLst/>
            </a:prstGeom>
            <a:solidFill>
              <a:srgbClr val="59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6703" name="Rectangle 44"/>
            <p:cNvSpPr>
              <a:spLocks noChangeArrowheads="1"/>
            </p:cNvSpPr>
            <p:nvPr/>
          </p:nvSpPr>
          <p:spPr bwMode="auto">
            <a:xfrm>
              <a:off x="3622" y="1959"/>
              <a:ext cx="22" cy="6"/>
            </a:xfrm>
            <a:prstGeom prst="rect">
              <a:avLst/>
            </a:prstGeom>
            <a:solidFill>
              <a:srgbClr val="59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6704" name="Rectangle 45"/>
            <p:cNvSpPr>
              <a:spLocks noChangeArrowheads="1"/>
            </p:cNvSpPr>
            <p:nvPr/>
          </p:nvSpPr>
          <p:spPr bwMode="auto">
            <a:xfrm>
              <a:off x="3623" y="1978"/>
              <a:ext cx="22" cy="7"/>
            </a:xfrm>
            <a:prstGeom prst="rect">
              <a:avLst/>
            </a:prstGeom>
            <a:solidFill>
              <a:srgbClr val="59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6705" name="Rectangle 46"/>
            <p:cNvSpPr>
              <a:spLocks noChangeArrowheads="1"/>
            </p:cNvSpPr>
            <p:nvPr/>
          </p:nvSpPr>
          <p:spPr bwMode="auto">
            <a:xfrm>
              <a:off x="3625" y="1997"/>
              <a:ext cx="22" cy="7"/>
            </a:xfrm>
            <a:prstGeom prst="rect">
              <a:avLst/>
            </a:prstGeom>
            <a:solidFill>
              <a:srgbClr val="59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6706" name="Freeform 47"/>
            <p:cNvSpPr>
              <a:spLocks/>
            </p:cNvSpPr>
            <p:nvPr/>
          </p:nvSpPr>
          <p:spPr bwMode="auto">
            <a:xfrm>
              <a:off x="3676" y="2019"/>
              <a:ext cx="130" cy="72"/>
            </a:xfrm>
            <a:custGeom>
              <a:avLst/>
              <a:gdLst>
                <a:gd name="T0" fmla="*/ 0 w 651"/>
                <a:gd name="T1" fmla="*/ 0 h 361"/>
                <a:gd name="T2" fmla="*/ 0 w 651"/>
                <a:gd name="T3" fmla="*/ 0 h 361"/>
                <a:gd name="T4" fmla="*/ 0 w 651"/>
                <a:gd name="T5" fmla="*/ 0 h 361"/>
                <a:gd name="T6" fmla="*/ 0 w 651"/>
                <a:gd name="T7" fmla="*/ 0 h 361"/>
                <a:gd name="T8" fmla="*/ 0 w 651"/>
                <a:gd name="T9" fmla="*/ 0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1"/>
                <a:gd name="T16" fmla="*/ 0 h 361"/>
                <a:gd name="T17" fmla="*/ 651 w 651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1" h="361">
                  <a:moveTo>
                    <a:pt x="3" y="327"/>
                  </a:moveTo>
                  <a:lnTo>
                    <a:pt x="651" y="0"/>
                  </a:lnTo>
                  <a:lnTo>
                    <a:pt x="651" y="26"/>
                  </a:lnTo>
                  <a:lnTo>
                    <a:pt x="0" y="361"/>
                  </a:lnTo>
                  <a:lnTo>
                    <a:pt x="3" y="327"/>
                  </a:lnTo>
                  <a:close/>
                </a:path>
              </a:pathLst>
            </a:custGeom>
            <a:solidFill>
              <a:srgbClr val="423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48"/>
            <p:cNvSpPr>
              <a:spLocks/>
            </p:cNvSpPr>
            <p:nvPr/>
          </p:nvSpPr>
          <p:spPr bwMode="auto">
            <a:xfrm>
              <a:off x="3620" y="2074"/>
              <a:ext cx="58" cy="13"/>
            </a:xfrm>
            <a:custGeom>
              <a:avLst/>
              <a:gdLst>
                <a:gd name="T0" fmla="*/ 0 w 289"/>
                <a:gd name="T1" fmla="*/ 0 h 65"/>
                <a:gd name="T2" fmla="*/ 0 w 289"/>
                <a:gd name="T3" fmla="*/ 0 h 65"/>
                <a:gd name="T4" fmla="*/ 0 w 289"/>
                <a:gd name="T5" fmla="*/ 0 h 65"/>
                <a:gd name="T6" fmla="*/ 0 w 289"/>
                <a:gd name="T7" fmla="*/ 0 h 65"/>
                <a:gd name="T8" fmla="*/ 0 w 289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65"/>
                <a:gd name="T17" fmla="*/ 289 w 28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65">
                  <a:moveTo>
                    <a:pt x="35" y="0"/>
                  </a:moveTo>
                  <a:lnTo>
                    <a:pt x="0" y="60"/>
                  </a:lnTo>
                  <a:lnTo>
                    <a:pt x="289" y="65"/>
                  </a:lnTo>
                  <a:lnTo>
                    <a:pt x="276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23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49"/>
            <p:cNvSpPr>
              <a:spLocks/>
            </p:cNvSpPr>
            <p:nvPr/>
          </p:nvSpPr>
          <p:spPr bwMode="auto">
            <a:xfrm>
              <a:off x="3650" y="1703"/>
              <a:ext cx="35" cy="28"/>
            </a:xfrm>
            <a:custGeom>
              <a:avLst/>
              <a:gdLst>
                <a:gd name="T0" fmla="*/ 0 w 171"/>
                <a:gd name="T1" fmla="*/ 0 h 140"/>
                <a:gd name="T2" fmla="*/ 0 w 171"/>
                <a:gd name="T3" fmla="*/ 0 h 140"/>
                <a:gd name="T4" fmla="*/ 0 w 171"/>
                <a:gd name="T5" fmla="*/ 0 h 140"/>
                <a:gd name="T6" fmla="*/ 0 w 171"/>
                <a:gd name="T7" fmla="*/ 0 h 140"/>
                <a:gd name="T8" fmla="*/ 0 w 171"/>
                <a:gd name="T9" fmla="*/ 0 h 140"/>
                <a:gd name="T10" fmla="*/ 0 w 171"/>
                <a:gd name="T11" fmla="*/ 0 h 140"/>
                <a:gd name="T12" fmla="*/ 0 w 171"/>
                <a:gd name="T13" fmla="*/ 0 h 140"/>
                <a:gd name="T14" fmla="*/ 0 w 171"/>
                <a:gd name="T15" fmla="*/ 0 h 140"/>
                <a:gd name="T16" fmla="*/ 0 w 171"/>
                <a:gd name="T17" fmla="*/ 0 h 140"/>
                <a:gd name="T18" fmla="*/ 0 w 171"/>
                <a:gd name="T19" fmla="*/ 0 h 140"/>
                <a:gd name="T20" fmla="*/ 0 w 171"/>
                <a:gd name="T21" fmla="*/ 0 h 140"/>
                <a:gd name="T22" fmla="*/ 0 w 171"/>
                <a:gd name="T23" fmla="*/ 0 h 140"/>
                <a:gd name="T24" fmla="*/ 0 w 171"/>
                <a:gd name="T25" fmla="*/ 0 h 140"/>
                <a:gd name="T26" fmla="*/ 0 w 171"/>
                <a:gd name="T27" fmla="*/ 0 h 140"/>
                <a:gd name="T28" fmla="*/ 0 w 171"/>
                <a:gd name="T29" fmla="*/ 0 h 140"/>
                <a:gd name="T30" fmla="*/ 0 w 171"/>
                <a:gd name="T31" fmla="*/ 0 h 140"/>
                <a:gd name="T32" fmla="*/ 0 w 171"/>
                <a:gd name="T33" fmla="*/ 0 h 140"/>
                <a:gd name="T34" fmla="*/ 0 w 171"/>
                <a:gd name="T35" fmla="*/ 0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140"/>
                <a:gd name="T56" fmla="*/ 171 w 171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140">
                  <a:moveTo>
                    <a:pt x="21" y="103"/>
                  </a:moveTo>
                  <a:lnTo>
                    <a:pt x="31" y="77"/>
                  </a:lnTo>
                  <a:lnTo>
                    <a:pt x="44" y="55"/>
                  </a:lnTo>
                  <a:lnTo>
                    <a:pt x="60" y="37"/>
                  </a:lnTo>
                  <a:lnTo>
                    <a:pt x="78" y="23"/>
                  </a:lnTo>
                  <a:lnTo>
                    <a:pt x="99" y="13"/>
                  </a:lnTo>
                  <a:lnTo>
                    <a:pt x="121" y="5"/>
                  </a:lnTo>
                  <a:lnTo>
                    <a:pt x="146" y="1"/>
                  </a:lnTo>
                  <a:lnTo>
                    <a:pt x="171" y="0"/>
                  </a:lnTo>
                  <a:lnTo>
                    <a:pt x="161" y="34"/>
                  </a:lnTo>
                  <a:lnTo>
                    <a:pt x="147" y="59"/>
                  </a:lnTo>
                  <a:lnTo>
                    <a:pt x="129" y="79"/>
                  </a:lnTo>
                  <a:lnTo>
                    <a:pt x="109" y="95"/>
                  </a:lnTo>
                  <a:lnTo>
                    <a:pt x="86" y="106"/>
                  </a:lnTo>
                  <a:lnTo>
                    <a:pt x="60" y="117"/>
                  </a:lnTo>
                  <a:lnTo>
                    <a:pt x="31" y="127"/>
                  </a:lnTo>
                  <a:lnTo>
                    <a:pt x="0" y="140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2" name="Conector reto 14"/>
          <p:cNvCxnSpPr>
            <a:stCxn id="26627" idx="1"/>
          </p:cNvCxnSpPr>
          <p:nvPr/>
        </p:nvCxnSpPr>
        <p:spPr>
          <a:xfrm flipH="1" flipV="1">
            <a:off x="2410324" y="2255598"/>
            <a:ext cx="257175" cy="476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15"/>
          <p:cNvCxnSpPr/>
          <p:nvPr/>
        </p:nvCxnSpPr>
        <p:spPr>
          <a:xfrm>
            <a:off x="2383336" y="2255598"/>
            <a:ext cx="26988" cy="201136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16"/>
          <p:cNvCxnSpPr>
            <a:stCxn id="26627" idx="2"/>
          </p:cNvCxnSpPr>
          <p:nvPr/>
        </p:nvCxnSpPr>
        <p:spPr>
          <a:xfrm rot="16200000" flipH="1">
            <a:off x="3339011" y="2525473"/>
            <a:ext cx="1892300" cy="2298700"/>
          </a:xfrm>
          <a:prstGeom prst="bentConnector3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7"/>
          <p:cNvCxnSpPr>
            <a:stCxn id="26627" idx="3"/>
            <a:endCxn id="26628" idx="1"/>
          </p:cNvCxnSpPr>
          <p:nvPr/>
        </p:nvCxnSpPr>
        <p:spPr>
          <a:xfrm>
            <a:off x="3604124" y="2260361"/>
            <a:ext cx="2336800" cy="4683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19"/>
          <p:cNvCxnSpPr>
            <a:stCxn id="26664" idx="3"/>
          </p:cNvCxnSpPr>
          <p:nvPr/>
        </p:nvCxnSpPr>
        <p:spPr>
          <a:xfrm flipV="1">
            <a:off x="6694986" y="1944448"/>
            <a:ext cx="750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20"/>
          <p:cNvCxnSpPr>
            <a:stCxn id="26628" idx="2"/>
            <a:endCxn id="26629" idx="1"/>
          </p:cNvCxnSpPr>
          <p:nvPr/>
        </p:nvCxnSpPr>
        <p:spPr>
          <a:xfrm rot="16200000" flipH="1">
            <a:off x="7140280" y="2391330"/>
            <a:ext cx="247650" cy="14652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21"/>
          <p:cNvCxnSpPr/>
          <p:nvPr/>
        </p:nvCxnSpPr>
        <p:spPr>
          <a:xfrm>
            <a:off x="3310436" y="4925773"/>
            <a:ext cx="158273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CaixaDeTexto 58"/>
          <p:cNvSpPr txBox="1">
            <a:spLocks noChangeArrowheads="1"/>
          </p:cNvSpPr>
          <p:nvPr/>
        </p:nvSpPr>
        <p:spPr bwMode="auto">
          <a:xfrm>
            <a:off x="3197724" y="2750898"/>
            <a:ext cx="9925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 smtClean="0">
                <a:solidFill>
                  <a:srgbClr val="0070C0"/>
                </a:solidFill>
                <a:latin typeface="Arial" panose="020B0604020202020204" pitchFamily="34" charset="0"/>
              </a:rPr>
              <a:t>Conectividade</a:t>
            </a:r>
            <a:endParaRPr lang="pt-BR" altLang="pt-BR" sz="1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>
                <a:solidFill>
                  <a:srgbClr val="0070C0"/>
                </a:solidFill>
                <a:latin typeface="Arial" panose="020B0604020202020204" pitchFamily="34" charset="0"/>
              </a:rPr>
              <a:t>WiFi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lang="pt-BR" altLang="pt-BR" sz="1000" dirty="0" smtClean="0">
                <a:solidFill>
                  <a:srgbClr val="0070C0"/>
                </a:solidFill>
                <a:latin typeface="Arial" panose="020B0604020202020204" pitchFamily="34" charset="0"/>
              </a:rPr>
              <a:t>1:muitos)</a:t>
            </a:r>
            <a:endParaRPr lang="pt-BR" altLang="pt-BR" sz="1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1767386" y="5825886"/>
            <a:ext cx="1090363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dirty="0">
                <a:solidFill>
                  <a:srgbClr val="0070C0"/>
                </a:solidFill>
              </a:rPr>
              <a:t>TABLETS para</a:t>
            </a:r>
          </a:p>
          <a:p>
            <a:pPr>
              <a:defRPr/>
            </a:pPr>
            <a:r>
              <a:rPr lang="pt-BR" sz="1050" dirty="0" smtClean="0">
                <a:solidFill>
                  <a:srgbClr val="0070C0"/>
                </a:solidFill>
              </a:rPr>
              <a:t>Alunos </a:t>
            </a:r>
            <a:r>
              <a:rPr lang="pt-BR" sz="1050" dirty="0">
                <a:solidFill>
                  <a:srgbClr val="0070C0"/>
                </a:solidFill>
              </a:rPr>
              <a:t>1:1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340224" y="2444511"/>
            <a:ext cx="94456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 dirty="0">
                <a:solidFill>
                  <a:srgbClr val="0070C0"/>
                </a:solidFill>
              </a:rPr>
              <a:t>Mochila para recarga de Bateria </a:t>
            </a:r>
            <a:r>
              <a:rPr lang="pt-BR" sz="1050" dirty="0" smtClean="0">
                <a:solidFill>
                  <a:srgbClr val="0070C0"/>
                </a:solidFill>
              </a:rPr>
              <a:t>dos Alunos </a:t>
            </a:r>
            <a:endParaRPr lang="pt-BR" sz="1050" dirty="0">
              <a:solidFill>
                <a:srgbClr val="0070C0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7872911" y="5203586"/>
            <a:ext cx="100380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dirty="0" smtClean="0">
                <a:solidFill>
                  <a:srgbClr val="0070C0"/>
                </a:solidFill>
              </a:rPr>
              <a:t>Lousa  </a:t>
            </a:r>
            <a:r>
              <a:rPr lang="pt-BR" sz="1050" dirty="0">
                <a:solidFill>
                  <a:srgbClr val="0070C0"/>
                </a:solidFill>
              </a:rPr>
              <a:t>Digital</a:t>
            </a:r>
          </a:p>
        </p:txBody>
      </p:sp>
      <p:sp>
        <p:nvSpPr>
          <p:cNvPr id="26642" name="CaixaDeTexto 62"/>
          <p:cNvSpPr txBox="1">
            <a:spLocks noChangeArrowheads="1"/>
          </p:cNvSpPr>
          <p:nvPr/>
        </p:nvSpPr>
        <p:spPr bwMode="auto">
          <a:xfrm>
            <a:off x="7931649" y="2254011"/>
            <a:ext cx="722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>
                <a:solidFill>
                  <a:srgbClr val="0070C0"/>
                </a:solidFill>
                <a:latin typeface="Arial" panose="020B0604020202020204" pitchFamily="34" charset="0"/>
              </a:rPr>
              <a:t>Appliance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5507536" y="2833448"/>
            <a:ext cx="6223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>
                <a:solidFill>
                  <a:srgbClr val="0070C0"/>
                </a:solidFill>
              </a:rPr>
              <a:t>SWITCH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5629774" y="1820623"/>
            <a:ext cx="6540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>
                <a:solidFill>
                  <a:srgbClr val="0070C0"/>
                </a:solidFill>
              </a:rPr>
              <a:t>MODEM</a:t>
            </a:r>
          </a:p>
        </p:txBody>
      </p:sp>
      <p:grpSp>
        <p:nvGrpSpPr>
          <p:cNvPr id="26645" name="Grupo 65"/>
          <p:cNvGrpSpPr>
            <a:grpSpLocks/>
          </p:cNvGrpSpPr>
          <p:nvPr/>
        </p:nvGrpSpPr>
        <p:grpSpPr bwMode="auto">
          <a:xfrm>
            <a:off x="4802686" y="3984386"/>
            <a:ext cx="1481138" cy="1373187"/>
            <a:chOff x="1719263" y="1062038"/>
            <a:chExt cx="5705475" cy="4733925"/>
          </a:xfrm>
        </p:grpSpPr>
        <p:pic>
          <p:nvPicPr>
            <p:cNvPr id="2666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263" y="1062038"/>
              <a:ext cx="5705475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3" name="Imagem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18534">
              <a:off x="2306925" y="1305379"/>
              <a:ext cx="2891942" cy="198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9" name="Conector reto 30"/>
          <p:cNvCxnSpPr/>
          <p:nvPr/>
        </p:nvCxnSpPr>
        <p:spPr>
          <a:xfrm>
            <a:off x="6283824" y="4987686"/>
            <a:ext cx="2289175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5850436" y="5009911"/>
            <a:ext cx="1138453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dirty="0">
                <a:solidFill>
                  <a:srgbClr val="0070C0"/>
                </a:solidFill>
              </a:rPr>
              <a:t>Notebooks para</a:t>
            </a:r>
          </a:p>
          <a:p>
            <a:pPr>
              <a:defRPr/>
            </a:pPr>
            <a:r>
              <a:rPr lang="pt-BR" sz="1050" dirty="0" smtClean="0">
                <a:solidFill>
                  <a:srgbClr val="0070C0"/>
                </a:solidFill>
              </a:rPr>
              <a:t>Professores </a:t>
            </a:r>
            <a:endParaRPr lang="pt-BR" sz="1050" dirty="0">
              <a:solidFill>
                <a:srgbClr val="0070C0"/>
              </a:solidFill>
            </a:endParaRPr>
          </a:p>
        </p:txBody>
      </p:sp>
      <p:grpSp>
        <p:nvGrpSpPr>
          <p:cNvPr id="26648" name="Grupo 70"/>
          <p:cNvGrpSpPr>
            <a:grpSpLocks/>
          </p:cNvGrpSpPr>
          <p:nvPr/>
        </p:nvGrpSpPr>
        <p:grpSpPr bwMode="auto">
          <a:xfrm>
            <a:off x="7226801" y="6052899"/>
            <a:ext cx="1714213" cy="415498"/>
            <a:chOff x="2857081" y="594905"/>
            <a:chExt cx="1714312" cy="415071"/>
          </a:xfrm>
        </p:grpSpPr>
        <p:cxnSp>
          <p:nvCxnSpPr>
            <p:cNvPr id="72" name="Conector reto 35"/>
            <p:cNvCxnSpPr/>
            <p:nvPr/>
          </p:nvCxnSpPr>
          <p:spPr>
            <a:xfrm>
              <a:off x="2857081" y="723361"/>
              <a:ext cx="4524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36"/>
            <p:cNvCxnSpPr/>
            <p:nvPr/>
          </p:nvCxnSpPr>
          <p:spPr>
            <a:xfrm>
              <a:off x="2857081" y="875605"/>
              <a:ext cx="45246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ixaDeTexto 73"/>
            <p:cNvSpPr txBox="1"/>
            <p:nvPr/>
          </p:nvSpPr>
          <p:spPr>
            <a:xfrm>
              <a:off x="3320658" y="594905"/>
              <a:ext cx="1250735" cy="4150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50" dirty="0" smtClean="0">
                  <a:solidFill>
                    <a:srgbClr val="0070C0"/>
                  </a:solidFill>
                </a:rPr>
                <a:t>Com cabeamento</a:t>
              </a:r>
              <a:endParaRPr lang="pt-BR" sz="1050" dirty="0">
                <a:solidFill>
                  <a:srgbClr val="0070C0"/>
                </a:solidFill>
              </a:endParaRPr>
            </a:p>
            <a:p>
              <a:pPr>
                <a:defRPr/>
              </a:pPr>
              <a:r>
                <a:rPr lang="pt-BR" sz="1050" dirty="0" smtClean="0">
                  <a:solidFill>
                    <a:srgbClr val="0070C0"/>
                  </a:solidFill>
                </a:rPr>
                <a:t>Sem cabeamento</a:t>
              </a:r>
              <a:endParaRPr lang="pt-BR" sz="105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75" name="Conector reto 91"/>
          <p:cNvCxnSpPr/>
          <p:nvPr/>
        </p:nvCxnSpPr>
        <p:spPr>
          <a:xfrm>
            <a:off x="6550524" y="2190511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/>
          <p:cNvSpPr/>
          <p:nvPr/>
        </p:nvSpPr>
        <p:spPr>
          <a:xfrm>
            <a:off x="8145961" y="3674823"/>
            <a:ext cx="66675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pt-BR" altLang="pt-BR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6651" name="Imagem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49" y="4528898"/>
            <a:ext cx="1304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 descr="http://cr.panasonic.com/assets/20000-20999/ucm_stg_cnt_044069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8579" y="3674449"/>
            <a:ext cx="1955149" cy="154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Picture 4" descr="http://www.99novas.com.br/wp-content/uploads/2011/03/solar-backpack_ck13F_707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" y="3557348"/>
            <a:ext cx="11763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Espaço Reservado para Número de Slide 1"/>
          <p:cNvSpPr txBox="1">
            <a:spLocks/>
          </p:cNvSpPr>
          <p:nvPr/>
        </p:nvSpPr>
        <p:spPr bwMode="auto">
          <a:xfrm>
            <a:off x="8688886" y="6864111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06455A-C78C-4D58-851A-3D7F380972C0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6655" name="Group 58"/>
          <p:cNvGrpSpPr>
            <a:grpSpLocks/>
          </p:cNvGrpSpPr>
          <p:nvPr/>
        </p:nvGrpSpPr>
        <p:grpSpPr bwMode="auto">
          <a:xfrm>
            <a:off x="7390311" y="1264998"/>
            <a:ext cx="1803400" cy="1238250"/>
            <a:chOff x="2880" y="336"/>
            <a:chExt cx="1056" cy="960"/>
          </a:xfrm>
        </p:grpSpPr>
        <p:pic>
          <p:nvPicPr>
            <p:cNvPr id="26657" name="Picture 2" descr="cloud-sm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"/>
              <a:ext cx="105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8" name="Text Box 219"/>
            <p:cNvSpPr txBox="1">
              <a:spLocks noChangeArrowheads="1"/>
            </p:cNvSpPr>
            <p:nvPr/>
          </p:nvSpPr>
          <p:spPr bwMode="auto">
            <a:xfrm>
              <a:off x="3161" y="745"/>
              <a:ext cx="62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70C0"/>
                  </a:solidFill>
                  <a:latin typeface="Arial" panose="020B0604020202020204" pitchFamily="34" charset="0"/>
                </a:rPr>
                <a:t>INTERNET</a:t>
              </a:r>
              <a:endParaRPr lang="pt-BR" altLang="pt-BR" sz="1000">
                <a:solidFill>
                  <a:srgbClr val="0070C0"/>
                </a:solidFill>
              </a:endParaRPr>
            </a:p>
          </p:txBody>
        </p:sp>
      </p:grpSp>
      <p:sp>
        <p:nvSpPr>
          <p:cNvPr id="85" name="Freeform 9"/>
          <p:cNvSpPr>
            <a:spLocks/>
          </p:cNvSpPr>
          <p:nvPr/>
        </p:nvSpPr>
        <p:spPr bwMode="auto">
          <a:xfrm flipV="1">
            <a:off x="0" y="-2"/>
            <a:ext cx="6129836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Retângulo 11"/>
          <p:cNvSpPr>
            <a:spLocks noChangeArrowheads="1"/>
          </p:cNvSpPr>
          <p:nvPr/>
        </p:nvSpPr>
        <p:spPr bwMode="auto">
          <a:xfrm>
            <a:off x="60325" y="-107029"/>
            <a:ext cx="449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1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61"/>
          <p:cNvSpPr>
            <a:spLocks noChangeArrowheads="1"/>
          </p:cNvSpPr>
          <p:nvPr/>
        </p:nvSpPr>
        <p:spPr bwMode="auto">
          <a:xfrm>
            <a:off x="569913" y="294628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Infraestrutura Educação Inovadora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9"/>
          <p:cNvSpPr>
            <a:spLocks/>
          </p:cNvSpPr>
          <p:nvPr/>
        </p:nvSpPr>
        <p:spPr bwMode="auto">
          <a:xfrm flipV="1">
            <a:off x="12363" y="48522"/>
            <a:ext cx="6622026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61"/>
          <p:cNvSpPr>
            <a:spLocks noChangeArrowheads="1"/>
          </p:cNvSpPr>
          <p:nvPr/>
        </p:nvSpPr>
        <p:spPr bwMode="auto">
          <a:xfrm>
            <a:off x="1169796" y="435297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PROGRAMA CRESCER EM REDE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  <p:sp>
        <p:nvSpPr>
          <p:cNvPr id="17412" name="Retângulo 11"/>
          <p:cNvSpPr>
            <a:spLocks noChangeArrowheads="1"/>
          </p:cNvSpPr>
          <p:nvPr/>
        </p:nvSpPr>
        <p:spPr bwMode="auto">
          <a:xfrm>
            <a:off x="143689" y="-25766"/>
            <a:ext cx="129652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0676" y="1187446"/>
            <a:ext cx="9144000" cy="554355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/>
          </a:p>
        </p:txBody>
      </p:sp>
      <p:grpSp>
        <p:nvGrpSpPr>
          <p:cNvPr id="17414" name="Group 5"/>
          <p:cNvGrpSpPr>
            <a:grpSpLocks noChangeAspect="1"/>
          </p:cNvGrpSpPr>
          <p:nvPr/>
        </p:nvGrpSpPr>
        <p:grpSpPr bwMode="auto">
          <a:xfrm rot="-3026665">
            <a:off x="481806" y="1589882"/>
            <a:ext cx="2516187" cy="2514600"/>
            <a:chOff x="719" y="0"/>
            <a:chExt cx="4322" cy="4320"/>
          </a:xfrm>
        </p:grpSpPr>
        <p:sp>
          <p:nvSpPr>
            <p:cNvPr id="17425" name="AutoShape 4"/>
            <p:cNvSpPr>
              <a:spLocks noChangeAspect="1" noChangeArrowheads="1" noTextEdit="1"/>
            </p:cNvSpPr>
            <p:nvPr/>
          </p:nvSpPr>
          <p:spPr bwMode="auto">
            <a:xfrm>
              <a:off x="719" y="0"/>
              <a:ext cx="432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141" y="0"/>
              <a:ext cx="3899" cy="4320"/>
            </a:xfrm>
            <a:custGeom>
              <a:avLst/>
              <a:gdLst/>
              <a:ahLst/>
              <a:cxnLst>
                <a:cxn ang="0">
                  <a:pos x="596" y="2790"/>
                </a:cxn>
                <a:cxn ang="0">
                  <a:pos x="1228" y="2171"/>
                </a:cxn>
                <a:cxn ang="0">
                  <a:pos x="1905" y="1627"/>
                </a:cxn>
                <a:cxn ang="0">
                  <a:pos x="2622" y="1163"/>
                </a:cxn>
                <a:cxn ang="0">
                  <a:pos x="3373" y="775"/>
                </a:cxn>
                <a:cxn ang="0">
                  <a:pos x="4152" y="466"/>
                </a:cxn>
                <a:cxn ang="0">
                  <a:pos x="4954" y="234"/>
                </a:cxn>
                <a:cxn ang="0">
                  <a:pos x="5770" y="81"/>
                </a:cxn>
                <a:cxn ang="0">
                  <a:pos x="6595" y="8"/>
                </a:cxn>
                <a:cxn ang="0">
                  <a:pos x="7425" y="13"/>
                </a:cxn>
                <a:cxn ang="0">
                  <a:pos x="8251" y="97"/>
                </a:cxn>
                <a:cxn ang="0">
                  <a:pos x="9069" y="260"/>
                </a:cxn>
                <a:cxn ang="0">
                  <a:pos x="9870" y="505"/>
                </a:cxn>
                <a:cxn ang="0">
                  <a:pos x="10652" y="828"/>
                </a:cxn>
                <a:cxn ang="0">
                  <a:pos x="11405" y="1232"/>
                </a:cxn>
                <a:cxn ang="0">
                  <a:pos x="12125" y="1717"/>
                </a:cxn>
                <a:cxn ang="0">
                  <a:pos x="12805" y="2282"/>
                </a:cxn>
                <a:cxn ang="0">
                  <a:pos x="13425" y="2913"/>
                </a:cxn>
                <a:cxn ang="0">
                  <a:pos x="13969" y="3589"/>
                </a:cxn>
                <a:cxn ang="0">
                  <a:pos x="14433" y="4307"/>
                </a:cxn>
                <a:cxn ang="0">
                  <a:pos x="14821" y="5059"/>
                </a:cxn>
                <a:cxn ang="0">
                  <a:pos x="15130" y="5838"/>
                </a:cxn>
                <a:cxn ang="0">
                  <a:pos x="15362" y="6638"/>
                </a:cxn>
                <a:cxn ang="0">
                  <a:pos x="15515" y="7454"/>
                </a:cxn>
                <a:cxn ang="0">
                  <a:pos x="15588" y="8281"/>
                </a:cxn>
                <a:cxn ang="0">
                  <a:pos x="15583" y="9109"/>
                </a:cxn>
                <a:cxn ang="0">
                  <a:pos x="15499" y="9936"/>
                </a:cxn>
                <a:cxn ang="0">
                  <a:pos x="15336" y="10753"/>
                </a:cxn>
                <a:cxn ang="0">
                  <a:pos x="15091" y="11555"/>
                </a:cxn>
                <a:cxn ang="0">
                  <a:pos x="14768" y="12336"/>
                </a:cxn>
                <a:cxn ang="0">
                  <a:pos x="14364" y="13090"/>
                </a:cxn>
                <a:cxn ang="0">
                  <a:pos x="13879" y="13810"/>
                </a:cxn>
                <a:cxn ang="0">
                  <a:pos x="13314" y="14490"/>
                </a:cxn>
                <a:cxn ang="0">
                  <a:pos x="12683" y="15109"/>
                </a:cxn>
                <a:cxn ang="0">
                  <a:pos x="12007" y="15653"/>
                </a:cxn>
                <a:cxn ang="0">
                  <a:pos x="11289" y="16117"/>
                </a:cxn>
                <a:cxn ang="0">
                  <a:pos x="10537" y="16505"/>
                </a:cxn>
                <a:cxn ang="0">
                  <a:pos x="9758" y="16814"/>
                </a:cxn>
                <a:cxn ang="0">
                  <a:pos x="8957" y="17046"/>
                </a:cxn>
                <a:cxn ang="0">
                  <a:pos x="8142" y="17199"/>
                </a:cxn>
                <a:cxn ang="0">
                  <a:pos x="7315" y="17272"/>
                </a:cxn>
                <a:cxn ang="0">
                  <a:pos x="6486" y="17267"/>
                </a:cxn>
                <a:cxn ang="0">
                  <a:pos x="5660" y="17183"/>
                </a:cxn>
                <a:cxn ang="0">
                  <a:pos x="4843" y="17020"/>
                </a:cxn>
                <a:cxn ang="0">
                  <a:pos x="4040" y="16775"/>
                </a:cxn>
                <a:cxn ang="0">
                  <a:pos x="3260" y="16452"/>
                </a:cxn>
                <a:cxn ang="0">
                  <a:pos x="2506" y="16048"/>
                </a:cxn>
                <a:cxn ang="0">
                  <a:pos x="1786" y="15564"/>
                </a:cxn>
                <a:cxn ang="0">
                  <a:pos x="1105" y="14998"/>
                </a:cxn>
                <a:cxn ang="0">
                  <a:pos x="942" y="14846"/>
                </a:cxn>
                <a:cxn ang="0">
                  <a:pos x="792" y="14699"/>
                </a:cxn>
                <a:cxn ang="0">
                  <a:pos x="652" y="14555"/>
                </a:cxn>
                <a:cxn ang="0">
                  <a:pos x="520" y="14411"/>
                </a:cxn>
                <a:cxn ang="0">
                  <a:pos x="391" y="14264"/>
                </a:cxn>
                <a:cxn ang="0">
                  <a:pos x="264" y="14110"/>
                </a:cxn>
                <a:cxn ang="0">
                  <a:pos x="134" y="13945"/>
                </a:cxn>
                <a:cxn ang="0">
                  <a:pos x="0" y="13765"/>
                </a:cxn>
              </a:cxnLst>
              <a:rect l="0" t="0" r="r" b="b"/>
              <a:pathLst>
                <a:path w="15596" h="17280">
                  <a:moveTo>
                    <a:pt x="6955" y="8641"/>
                  </a:moveTo>
                  <a:lnTo>
                    <a:pt x="596" y="2790"/>
                  </a:lnTo>
                  <a:lnTo>
                    <a:pt x="907" y="2471"/>
                  </a:lnTo>
                  <a:lnTo>
                    <a:pt x="1228" y="2171"/>
                  </a:lnTo>
                  <a:lnTo>
                    <a:pt x="1561" y="1890"/>
                  </a:lnTo>
                  <a:lnTo>
                    <a:pt x="1905" y="1627"/>
                  </a:lnTo>
                  <a:lnTo>
                    <a:pt x="2259" y="1385"/>
                  </a:lnTo>
                  <a:lnTo>
                    <a:pt x="2622" y="1163"/>
                  </a:lnTo>
                  <a:lnTo>
                    <a:pt x="2994" y="959"/>
                  </a:lnTo>
                  <a:lnTo>
                    <a:pt x="3373" y="775"/>
                  </a:lnTo>
                  <a:lnTo>
                    <a:pt x="3760" y="610"/>
                  </a:lnTo>
                  <a:lnTo>
                    <a:pt x="4152" y="466"/>
                  </a:lnTo>
                  <a:lnTo>
                    <a:pt x="4551" y="340"/>
                  </a:lnTo>
                  <a:lnTo>
                    <a:pt x="4954" y="234"/>
                  </a:lnTo>
                  <a:lnTo>
                    <a:pt x="5360" y="148"/>
                  </a:lnTo>
                  <a:lnTo>
                    <a:pt x="5770" y="81"/>
                  </a:lnTo>
                  <a:lnTo>
                    <a:pt x="6183" y="35"/>
                  </a:lnTo>
                  <a:lnTo>
                    <a:pt x="6595" y="8"/>
                  </a:lnTo>
                  <a:lnTo>
                    <a:pt x="7010" y="0"/>
                  </a:lnTo>
                  <a:lnTo>
                    <a:pt x="7425" y="13"/>
                  </a:lnTo>
                  <a:lnTo>
                    <a:pt x="7839" y="44"/>
                  </a:lnTo>
                  <a:lnTo>
                    <a:pt x="8251" y="97"/>
                  </a:lnTo>
                  <a:lnTo>
                    <a:pt x="8661" y="169"/>
                  </a:lnTo>
                  <a:lnTo>
                    <a:pt x="9069" y="260"/>
                  </a:lnTo>
                  <a:lnTo>
                    <a:pt x="9472" y="373"/>
                  </a:lnTo>
                  <a:lnTo>
                    <a:pt x="9870" y="505"/>
                  </a:lnTo>
                  <a:lnTo>
                    <a:pt x="10265" y="656"/>
                  </a:lnTo>
                  <a:lnTo>
                    <a:pt x="10652" y="828"/>
                  </a:lnTo>
                  <a:lnTo>
                    <a:pt x="11032" y="1020"/>
                  </a:lnTo>
                  <a:lnTo>
                    <a:pt x="11405" y="1232"/>
                  </a:lnTo>
                  <a:lnTo>
                    <a:pt x="11770" y="1464"/>
                  </a:lnTo>
                  <a:lnTo>
                    <a:pt x="12125" y="1717"/>
                  </a:lnTo>
                  <a:lnTo>
                    <a:pt x="12471" y="1989"/>
                  </a:lnTo>
                  <a:lnTo>
                    <a:pt x="12805" y="2282"/>
                  </a:lnTo>
                  <a:lnTo>
                    <a:pt x="13125" y="2591"/>
                  </a:lnTo>
                  <a:lnTo>
                    <a:pt x="13425" y="2913"/>
                  </a:lnTo>
                  <a:lnTo>
                    <a:pt x="13706" y="3246"/>
                  </a:lnTo>
                  <a:lnTo>
                    <a:pt x="13969" y="3589"/>
                  </a:lnTo>
                  <a:lnTo>
                    <a:pt x="14211" y="3944"/>
                  </a:lnTo>
                  <a:lnTo>
                    <a:pt x="14433" y="4307"/>
                  </a:lnTo>
                  <a:lnTo>
                    <a:pt x="14637" y="4678"/>
                  </a:lnTo>
                  <a:lnTo>
                    <a:pt x="14821" y="5059"/>
                  </a:lnTo>
                  <a:lnTo>
                    <a:pt x="14986" y="5445"/>
                  </a:lnTo>
                  <a:lnTo>
                    <a:pt x="15130" y="5838"/>
                  </a:lnTo>
                  <a:lnTo>
                    <a:pt x="15256" y="6235"/>
                  </a:lnTo>
                  <a:lnTo>
                    <a:pt x="15362" y="6638"/>
                  </a:lnTo>
                  <a:lnTo>
                    <a:pt x="15448" y="7045"/>
                  </a:lnTo>
                  <a:lnTo>
                    <a:pt x="15515" y="7454"/>
                  </a:lnTo>
                  <a:lnTo>
                    <a:pt x="15561" y="7867"/>
                  </a:lnTo>
                  <a:lnTo>
                    <a:pt x="15588" y="8281"/>
                  </a:lnTo>
                  <a:lnTo>
                    <a:pt x="15596" y="8695"/>
                  </a:lnTo>
                  <a:lnTo>
                    <a:pt x="15583" y="9109"/>
                  </a:lnTo>
                  <a:lnTo>
                    <a:pt x="15552" y="9523"/>
                  </a:lnTo>
                  <a:lnTo>
                    <a:pt x="15499" y="9936"/>
                  </a:lnTo>
                  <a:lnTo>
                    <a:pt x="15427" y="10346"/>
                  </a:lnTo>
                  <a:lnTo>
                    <a:pt x="15336" y="10753"/>
                  </a:lnTo>
                  <a:lnTo>
                    <a:pt x="15223" y="11156"/>
                  </a:lnTo>
                  <a:lnTo>
                    <a:pt x="15091" y="11555"/>
                  </a:lnTo>
                  <a:lnTo>
                    <a:pt x="14940" y="11949"/>
                  </a:lnTo>
                  <a:lnTo>
                    <a:pt x="14768" y="12336"/>
                  </a:lnTo>
                  <a:lnTo>
                    <a:pt x="14576" y="12716"/>
                  </a:lnTo>
                  <a:lnTo>
                    <a:pt x="14364" y="13090"/>
                  </a:lnTo>
                  <a:lnTo>
                    <a:pt x="14132" y="13454"/>
                  </a:lnTo>
                  <a:lnTo>
                    <a:pt x="13879" y="13810"/>
                  </a:lnTo>
                  <a:lnTo>
                    <a:pt x="13607" y="14155"/>
                  </a:lnTo>
                  <a:lnTo>
                    <a:pt x="13314" y="14490"/>
                  </a:lnTo>
                  <a:lnTo>
                    <a:pt x="13005" y="14809"/>
                  </a:lnTo>
                  <a:lnTo>
                    <a:pt x="12683" y="15109"/>
                  </a:lnTo>
                  <a:lnTo>
                    <a:pt x="12350" y="15390"/>
                  </a:lnTo>
                  <a:lnTo>
                    <a:pt x="12007" y="15653"/>
                  </a:lnTo>
                  <a:lnTo>
                    <a:pt x="11652" y="15895"/>
                  </a:lnTo>
                  <a:lnTo>
                    <a:pt x="11289" y="16117"/>
                  </a:lnTo>
                  <a:lnTo>
                    <a:pt x="10917" y="16321"/>
                  </a:lnTo>
                  <a:lnTo>
                    <a:pt x="10537" y="16505"/>
                  </a:lnTo>
                  <a:lnTo>
                    <a:pt x="10151" y="16670"/>
                  </a:lnTo>
                  <a:lnTo>
                    <a:pt x="9758" y="16814"/>
                  </a:lnTo>
                  <a:lnTo>
                    <a:pt x="9360" y="16940"/>
                  </a:lnTo>
                  <a:lnTo>
                    <a:pt x="8957" y="17046"/>
                  </a:lnTo>
                  <a:lnTo>
                    <a:pt x="8551" y="17132"/>
                  </a:lnTo>
                  <a:lnTo>
                    <a:pt x="8142" y="17199"/>
                  </a:lnTo>
                  <a:lnTo>
                    <a:pt x="7729" y="17245"/>
                  </a:lnTo>
                  <a:lnTo>
                    <a:pt x="7315" y="17272"/>
                  </a:lnTo>
                  <a:lnTo>
                    <a:pt x="6901" y="17280"/>
                  </a:lnTo>
                  <a:lnTo>
                    <a:pt x="6486" y="17267"/>
                  </a:lnTo>
                  <a:lnTo>
                    <a:pt x="6072" y="17236"/>
                  </a:lnTo>
                  <a:lnTo>
                    <a:pt x="5660" y="17183"/>
                  </a:lnTo>
                  <a:lnTo>
                    <a:pt x="5250" y="17111"/>
                  </a:lnTo>
                  <a:lnTo>
                    <a:pt x="4843" y="17020"/>
                  </a:lnTo>
                  <a:lnTo>
                    <a:pt x="4439" y="16907"/>
                  </a:lnTo>
                  <a:lnTo>
                    <a:pt x="4040" y="16775"/>
                  </a:lnTo>
                  <a:lnTo>
                    <a:pt x="3647" y="16624"/>
                  </a:lnTo>
                  <a:lnTo>
                    <a:pt x="3260" y="16452"/>
                  </a:lnTo>
                  <a:lnTo>
                    <a:pt x="2879" y="16260"/>
                  </a:lnTo>
                  <a:lnTo>
                    <a:pt x="2506" y="16048"/>
                  </a:lnTo>
                  <a:lnTo>
                    <a:pt x="2142" y="15816"/>
                  </a:lnTo>
                  <a:lnTo>
                    <a:pt x="1786" y="15564"/>
                  </a:lnTo>
                  <a:lnTo>
                    <a:pt x="1440" y="15291"/>
                  </a:lnTo>
                  <a:lnTo>
                    <a:pt x="1105" y="14998"/>
                  </a:lnTo>
                  <a:lnTo>
                    <a:pt x="1022" y="14921"/>
                  </a:lnTo>
                  <a:lnTo>
                    <a:pt x="942" y="14846"/>
                  </a:lnTo>
                  <a:lnTo>
                    <a:pt x="866" y="14771"/>
                  </a:lnTo>
                  <a:lnTo>
                    <a:pt x="792" y="14699"/>
                  </a:lnTo>
                  <a:lnTo>
                    <a:pt x="721" y="14627"/>
                  </a:lnTo>
                  <a:lnTo>
                    <a:pt x="652" y="14555"/>
                  </a:lnTo>
                  <a:lnTo>
                    <a:pt x="585" y="14484"/>
                  </a:lnTo>
                  <a:lnTo>
                    <a:pt x="520" y="14411"/>
                  </a:lnTo>
                  <a:lnTo>
                    <a:pt x="455" y="14339"/>
                  </a:lnTo>
                  <a:lnTo>
                    <a:pt x="391" y="14264"/>
                  </a:lnTo>
                  <a:lnTo>
                    <a:pt x="327" y="14188"/>
                  </a:lnTo>
                  <a:lnTo>
                    <a:pt x="264" y="14110"/>
                  </a:lnTo>
                  <a:lnTo>
                    <a:pt x="199" y="14029"/>
                  </a:lnTo>
                  <a:lnTo>
                    <a:pt x="134" y="13945"/>
                  </a:lnTo>
                  <a:lnTo>
                    <a:pt x="68" y="13857"/>
                  </a:lnTo>
                  <a:lnTo>
                    <a:pt x="0" y="13765"/>
                  </a:lnTo>
                  <a:lnTo>
                    <a:pt x="6955" y="864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7415" name="Grupo 10"/>
          <p:cNvGrpSpPr>
            <a:grpSpLocks/>
          </p:cNvGrpSpPr>
          <p:nvPr/>
        </p:nvGrpSpPr>
        <p:grpSpPr bwMode="auto">
          <a:xfrm>
            <a:off x="4190999" y="1855919"/>
            <a:ext cx="4862053" cy="3379558"/>
            <a:chOff x="785828" y="5201428"/>
            <a:chExt cx="4062841" cy="1419287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 rot="16200000" flipV="1">
              <a:off x="2669071" y="4441117"/>
              <a:ext cx="1419287" cy="2939908"/>
            </a:xfrm>
            <a:custGeom>
              <a:avLst/>
              <a:gdLst>
                <a:gd name="T0" fmla="*/ 512 w 512"/>
                <a:gd name="T1" fmla="*/ 256 h 1847"/>
                <a:gd name="T2" fmla="*/ 256 w 512"/>
                <a:gd name="T3" fmla="*/ 0 h 1847"/>
                <a:gd name="T4" fmla="*/ 0 w 512"/>
                <a:gd name="T5" fmla="*/ 256 h 1847"/>
                <a:gd name="T6" fmla="*/ 0 w 512"/>
                <a:gd name="T7" fmla="*/ 1847 h 1847"/>
                <a:gd name="T8" fmla="*/ 512 w 512"/>
                <a:gd name="T9" fmla="*/ 1847 h 1847"/>
                <a:gd name="T10" fmla="*/ 512 w 512"/>
                <a:gd name="T11" fmla="*/ 256 h 1847"/>
                <a:gd name="connsiteX0" fmla="*/ 10000 w 10000"/>
                <a:gd name="connsiteY0" fmla="*/ 1386 h 10000"/>
                <a:gd name="connsiteX1" fmla="*/ 5000 w 10000"/>
                <a:gd name="connsiteY1" fmla="*/ 0 h 10000"/>
                <a:gd name="connsiteX2" fmla="*/ 0 w 10000"/>
                <a:gd name="connsiteY2" fmla="*/ 1386 h 10000"/>
                <a:gd name="connsiteX3" fmla="*/ 0 w 10000"/>
                <a:gd name="connsiteY3" fmla="*/ 6972 h 10000"/>
                <a:gd name="connsiteX4" fmla="*/ 10000 w 10000"/>
                <a:gd name="connsiteY4" fmla="*/ 10000 h 10000"/>
                <a:gd name="connsiteX5" fmla="*/ 10000 w 10000"/>
                <a:gd name="connsiteY5" fmla="*/ 1386 h 10000"/>
                <a:gd name="connsiteX0" fmla="*/ 10000 w 10000"/>
                <a:gd name="connsiteY0" fmla="*/ 1386 h 6972"/>
                <a:gd name="connsiteX1" fmla="*/ 5000 w 10000"/>
                <a:gd name="connsiteY1" fmla="*/ 0 h 6972"/>
                <a:gd name="connsiteX2" fmla="*/ 0 w 10000"/>
                <a:gd name="connsiteY2" fmla="*/ 1386 h 6972"/>
                <a:gd name="connsiteX3" fmla="*/ 0 w 10000"/>
                <a:gd name="connsiteY3" fmla="*/ 6972 h 6972"/>
                <a:gd name="connsiteX4" fmla="*/ 10000 w 10000"/>
                <a:gd name="connsiteY4" fmla="*/ 6972 h 6972"/>
                <a:gd name="connsiteX5" fmla="*/ 10000 w 10000"/>
                <a:gd name="connsiteY5" fmla="*/ 1386 h 6972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0000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2359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1483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11483 h 11483"/>
                <a:gd name="connsiteX5" fmla="*/ 10000 w 10000"/>
                <a:gd name="connsiteY5" fmla="*/ 1988 h 11483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7723 h 11483"/>
                <a:gd name="connsiteX5" fmla="*/ 10000 w 10000"/>
                <a:gd name="connsiteY5" fmla="*/ 1988 h 11483"/>
                <a:gd name="connsiteX0" fmla="*/ 10000 w 10000"/>
                <a:gd name="connsiteY0" fmla="*/ 1988 h 7723"/>
                <a:gd name="connsiteX1" fmla="*/ 5000 w 10000"/>
                <a:gd name="connsiteY1" fmla="*/ 0 h 7723"/>
                <a:gd name="connsiteX2" fmla="*/ 0 w 10000"/>
                <a:gd name="connsiteY2" fmla="*/ 1988 h 7723"/>
                <a:gd name="connsiteX3" fmla="*/ 0 w 10000"/>
                <a:gd name="connsiteY3" fmla="*/ 7723 h 7723"/>
                <a:gd name="connsiteX4" fmla="*/ 10000 w 10000"/>
                <a:gd name="connsiteY4" fmla="*/ 7723 h 7723"/>
                <a:gd name="connsiteX5" fmla="*/ 10000 w 10000"/>
                <a:gd name="connsiteY5" fmla="*/ 1988 h 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7723">
                  <a:moveTo>
                    <a:pt x="10000" y="1988"/>
                  </a:moveTo>
                  <a:cubicBezTo>
                    <a:pt x="10000" y="894"/>
                    <a:pt x="7754" y="0"/>
                    <a:pt x="5000" y="0"/>
                  </a:cubicBezTo>
                  <a:cubicBezTo>
                    <a:pt x="2246" y="0"/>
                    <a:pt x="0" y="894"/>
                    <a:pt x="0" y="1988"/>
                  </a:cubicBezTo>
                  <a:lnTo>
                    <a:pt x="0" y="7723"/>
                  </a:lnTo>
                  <a:lnTo>
                    <a:pt x="10000" y="7723"/>
                  </a:lnTo>
                  <a:lnTo>
                    <a:pt x="10000" y="19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 rot="5400000" flipH="1" flipV="1">
              <a:off x="1546139" y="4441117"/>
              <a:ext cx="1419287" cy="2939909"/>
            </a:xfrm>
            <a:custGeom>
              <a:avLst/>
              <a:gdLst>
                <a:gd name="T0" fmla="*/ 512 w 512"/>
                <a:gd name="T1" fmla="*/ 256 h 1847"/>
                <a:gd name="T2" fmla="*/ 256 w 512"/>
                <a:gd name="T3" fmla="*/ 0 h 1847"/>
                <a:gd name="T4" fmla="*/ 0 w 512"/>
                <a:gd name="T5" fmla="*/ 256 h 1847"/>
                <a:gd name="T6" fmla="*/ 0 w 512"/>
                <a:gd name="T7" fmla="*/ 1847 h 1847"/>
                <a:gd name="T8" fmla="*/ 512 w 512"/>
                <a:gd name="T9" fmla="*/ 1847 h 1847"/>
                <a:gd name="T10" fmla="*/ 512 w 512"/>
                <a:gd name="T11" fmla="*/ 256 h 1847"/>
                <a:gd name="connsiteX0" fmla="*/ 10000 w 10000"/>
                <a:gd name="connsiteY0" fmla="*/ 1386 h 10000"/>
                <a:gd name="connsiteX1" fmla="*/ 5000 w 10000"/>
                <a:gd name="connsiteY1" fmla="*/ 0 h 10000"/>
                <a:gd name="connsiteX2" fmla="*/ 0 w 10000"/>
                <a:gd name="connsiteY2" fmla="*/ 1386 h 10000"/>
                <a:gd name="connsiteX3" fmla="*/ 0 w 10000"/>
                <a:gd name="connsiteY3" fmla="*/ 6972 h 10000"/>
                <a:gd name="connsiteX4" fmla="*/ 10000 w 10000"/>
                <a:gd name="connsiteY4" fmla="*/ 10000 h 10000"/>
                <a:gd name="connsiteX5" fmla="*/ 10000 w 10000"/>
                <a:gd name="connsiteY5" fmla="*/ 1386 h 10000"/>
                <a:gd name="connsiteX0" fmla="*/ 10000 w 10000"/>
                <a:gd name="connsiteY0" fmla="*/ 1386 h 6972"/>
                <a:gd name="connsiteX1" fmla="*/ 5000 w 10000"/>
                <a:gd name="connsiteY1" fmla="*/ 0 h 6972"/>
                <a:gd name="connsiteX2" fmla="*/ 0 w 10000"/>
                <a:gd name="connsiteY2" fmla="*/ 1386 h 6972"/>
                <a:gd name="connsiteX3" fmla="*/ 0 w 10000"/>
                <a:gd name="connsiteY3" fmla="*/ 6972 h 6972"/>
                <a:gd name="connsiteX4" fmla="*/ 10000 w 10000"/>
                <a:gd name="connsiteY4" fmla="*/ 6972 h 6972"/>
                <a:gd name="connsiteX5" fmla="*/ 10000 w 10000"/>
                <a:gd name="connsiteY5" fmla="*/ 1386 h 6972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0000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2359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1483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11483 h 11483"/>
                <a:gd name="connsiteX5" fmla="*/ 10000 w 10000"/>
                <a:gd name="connsiteY5" fmla="*/ 1988 h 11483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7723 h 11483"/>
                <a:gd name="connsiteX5" fmla="*/ 10000 w 10000"/>
                <a:gd name="connsiteY5" fmla="*/ 1988 h 11483"/>
                <a:gd name="connsiteX0" fmla="*/ 10000 w 10000"/>
                <a:gd name="connsiteY0" fmla="*/ 1988 h 7723"/>
                <a:gd name="connsiteX1" fmla="*/ 5000 w 10000"/>
                <a:gd name="connsiteY1" fmla="*/ 0 h 7723"/>
                <a:gd name="connsiteX2" fmla="*/ 0 w 10000"/>
                <a:gd name="connsiteY2" fmla="*/ 1988 h 7723"/>
                <a:gd name="connsiteX3" fmla="*/ 0 w 10000"/>
                <a:gd name="connsiteY3" fmla="*/ 7723 h 7723"/>
                <a:gd name="connsiteX4" fmla="*/ 10000 w 10000"/>
                <a:gd name="connsiteY4" fmla="*/ 7723 h 7723"/>
                <a:gd name="connsiteX5" fmla="*/ 10000 w 10000"/>
                <a:gd name="connsiteY5" fmla="*/ 1988 h 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7723">
                  <a:moveTo>
                    <a:pt x="10000" y="1988"/>
                  </a:moveTo>
                  <a:cubicBezTo>
                    <a:pt x="10000" y="894"/>
                    <a:pt x="7754" y="0"/>
                    <a:pt x="5000" y="0"/>
                  </a:cubicBezTo>
                  <a:cubicBezTo>
                    <a:pt x="2246" y="0"/>
                    <a:pt x="0" y="894"/>
                    <a:pt x="0" y="1988"/>
                  </a:cubicBezTo>
                  <a:lnTo>
                    <a:pt x="0" y="7723"/>
                  </a:lnTo>
                  <a:lnTo>
                    <a:pt x="10000" y="7723"/>
                  </a:lnTo>
                  <a:lnTo>
                    <a:pt x="10000" y="19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596926" y="1924691"/>
            <a:ext cx="42023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600" b="1" dirty="0" smtClean="0"/>
              <a:t>CONSOLIDA A EXPERIÊNCIA DE 15 ANOS DO INSTITUTO CRESCER NA FORMAÇÃO CONTINUADA DE PROFESSORES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 smtClean="0"/>
              <a:t>Estimula a organização de grupos de estudos na escola para pensar em como inovar com apoio das tecnologias digitais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 smtClean="0"/>
              <a:t>FOI INCLUÍDO NO GUIA DE TECNOLOGIAS DIGITAIS DO MEC e NO PORTAL DO PROFESSOR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endParaRPr lang="pt-BR" sz="1600" b="1" dirty="0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 rot="8437060">
            <a:off x="40729" y="1673908"/>
            <a:ext cx="3201702" cy="3716216"/>
          </a:xfrm>
          <a:custGeom>
            <a:avLst/>
            <a:gdLst/>
            <a:ahLst/>
            <a:cxnLst>
              <a:cxn ang="0">
                <a:pos x="596" y="2790"/>
              </a:cxn>
              <a:cxn ang="0">
                <a:pos x="1228" y="2171"/>
              </a:cxn>
              <a:cxn ang="0">
                <a:pos x="1905" y="1627"/>
              </a:cxn>
              <a:cxn ang="0">
                <a:pos x="2622" y="1163"/>
              </a:cxn>
              <a:cxn ang="0">
                <a:pos x="3373" y="775"/>
              </a:cxn>
              <a:cxn ang="0">
                <a:pos x="4152" y="466"/>
              </a:cxn>
              <a:cxn ang="0">
                <a:pos x="4954" y="234"/>
              </a:cxn>
              <a:cxn ang="0">
                <a:pos x="5770" y="81"/>
              </a:cxn>
              <a:cxn ang="0">
                <a:pos x="6595" y="8"/>
              </a:cxn>
              <a:cxn ang="0">
                <a:pos x="7425" y="13"/>
              </a:cxn>
              <a:cxn ang="0">
                <a:pos x="8251" y="97"/>
              </a:cxn>
              <a:cxn ang="0">
                <a:pos x="9069" y="260"/>
              </a:cxn>
              <a:cxn ang="0">
                <a:pos x="9870" y="505"/>
              </a:cxn>
              <a:cxn ang="0">
                <a:pos x="10652" y="828"/>
              </a:cxn>
              <a:cxn ang="0">
                <a:pos x="11405" y="1232"/>
              </a:cxn>
              <a:cxn ang="0">
                <a:pos x="12125" y="1717"/>
              </a:cxn>
              <a:cxn ang="0">
                <a:pos x="12805" y="2282"/>
              </a:cxn>
              <a:cxn ang="0">
                <a:pos x="13425" y="2913"/>
              </a:cxn>
              <a:cxn ang="0">
                <a:pos x="13969" y="3589"/>
              </a:cxn>
              <a:cxn ang="0">
                <a:pos x="14433" y="4307"/>
              </a:cxn>
              <a:cxn ang="0">
                <a:pos x="14821" y="5059"/>
              </a:cxn>
              <a:cxn ang="0">
                <a:pos x="15130" y="5838"/>
              </a:cxn>
              <a:cxn ang="0">
                <a:pos x="15362" y="6638"/>
              </a:cxn>
              <a:cxn ang="0">
                <a:pos x="15515" y="7454"/>
              </a:cxn>
              <a:cxn ang="0">
                <a:pos x="15588" y="8281"/>
              </a:cxn>
              <a:cxn ang="0">
                <a:pos x="15583" y="9109"/>
              </a:cxn>
              <a:cxn ang="0">
                <a:pos x="15499" y="9936"/>
              </a:cxn>
              <a:cxn ang="0">
                <a:pos x="15336" y="10753"/>
              </a:cxn>
              <a:cxn ang="0">
                <a:pos x="15091" y="11555"/>
              </a:cxn>
              <a:cxn ang="0">
                <a:pos x="14768" y="12336"/>
              </a:cxn>
              <a:cxn ang="0">
                <a:pos x="14364" y="13090"/>
              </a:cxn>
              <a:cxn ang="0">
                <a:pos x="13879" y="13810"/>
              </a:cxn>
              <a:cxn ang="0">
                <a:pos x="13314" y="14490"/>
              </a:cxn>
              <a:cxn ang="0">
                <a:pos x="12683" y="15109"/>
              </a:cxn>
              <a:cxn ang="0">
                <a:pos x="12007" y="15653"/>
              </a:cxn>
              <a:cxn ang="0">
                <a:pos x="11289" y="16117"/>
              </a:cxn>
              <a:cxn ang="0">
                <a:pos x="10537" y="16505"/>
              </a:cxn>
              <a:cxn ang="0">
                <a:pos x="9758" y="16814"/>
              </a:cxn>
              <a:cxn ang="0">
                <a:pos x="8957" y="17046"/>
              </a:cxn>
              <a:cxn ang="0">
                <a:pos x="8142" y="17199"/>
              </a:cxn>
              <a:cxn ang="0">
                <a:pos x="7315" y="17272"/>
              </a:cxn>
              <a:cxn ang="0">
                <a:pos x="6486" y="17267"/>
              </a:cxn>
              <a:cxn ang="0">
                <a:pos x="5660" y="17183"/>
              </a:cxn>
              <a:cxn ang="0">
                <a:pos x="4843" y="17020"/>
              </a:cxn>
              <a:cxn ang="0">
                <a:pos x="4040" y="16775"/>
              </a:cxn>
              <a:cxn ang="0">
                <a:pos x="3260" y="16452"/>
              </a:cxn>
              <a:cxn ang="0">
                <a:pos x="2506" y="16048"/>
              </a:cxn>
              <a:cxn ang="0">
                <a:pos x="1786" y="15564"/>
              </a:cxn>
              <a:cxn ang="0">
                <a:pos x="1105" y="14998"/>
              </a:cxn>
              <a:cxn ang="0">
                <a:pos x="942" y="14846"/>
              </a:cxn>
              <a:cxn ang="0">
                <a:pos x="792" y="14699"/>
              </a:cxn>
              <a:cxn ang="0">
                <a:pos x="652" y="14555"/>
              </a:cxn>
              <a:cxn ang="0">
                <a:pos x="520" y="14411"/>
              </a:cxn>
              <a:cxn ang="0">
                <a:pos x="391" y="14264"/>
              </a:cxn>
              <a:cxn ang="0">
                <a:pos x="264" y="14110"/>
              </a:cxn>
              <a:cxn ang="0">
                <a:pos x="134" y="13945"/>
              </a:cxn>
              <a:cxn ang="0">
                <a:pos x="0" y="13765"/>
              </a:cxn>
            </a:cxnLst>
            <a:rect l="0" t="0" r="r" b="b"/>
            <a:pathLst>
              <a:path w="15596" h="17280">
                <a:moveTo>
                  <a:pt x="6955" y="8641"/>
                </a:moveTo>
                <a:lnTo>
                  <a:pt x="596" y="2790"/>
                </a:lnTo>
                <a:lnTo>
                  <a:pt x="907" y="2471"/>
                </a:lnTo>
                <a:lnTo>
                  <a:pt x="1228" y="2171"/>
                </a:lnTo>
                <a:lnTo>
                  <a:pt x="1561" y="1890"/>
                </a:lnTo>
                <a:lnTo>
                  <a:pt x="1905" y="1627"/>
                </a:lnTo>
                <a:lnTo>
                  <a:pt x="2259" y="1385"/>
                </a:lnTo>
                <a:lnTo>
                  <a:pt x="2622" y="1163"/>
                </a:lnTo>
                <a:lnTo>
                  <a:pt x="2994" y="959"/>
                </a:lnTo>
                <a:lnTo>
                  <a:pt x="3373" y="775"/>
                </a:lnTo>
                <a:lnTo>
                  <a:pt x="3760" y="610"/>
                </a:lnTo>
                <a:lnTo>
                  <a:pt x="4152" y="466"/>
                </a:lnTo>
                <a:lnTo>
                  <a:pt x="4551" y="340"/>
                </a:lnTo>
                <a:lnTo>
                  <a:pt x="4954" y="234"/>
                </a:lnTo>
                <a:lnTo>
                  <a:pt x="5360" y="148"/>
                </a:lnTo>
                <a:lnTo>
                  <a:pt x="5770" y="81"/>
                </a:lnTo>
                <a:lnTo>
                  <a:pt x="6183" y="35"/>
                </a:lnTo>
                <a:lnTo>
                  <a:pt x="6595" y="8"/>
                </a:lnTo>
                <a:lnTo>
                  <a:pt x="7010" y="0"/>
                </a:lnTo>
                <a:lnTo>
                  <a:pt x="7425" y="13"/>
                </a:lnTo>
                <a:lnTo>
                  <a:pt x="7839" y="44"/>
                </a:lnTo>
                <a:lnTo>
                  <a:pt x="8251" y="97"/>
                </a:lnTo>
                <a:lnTo>
                  <a:pt x="8661" y="169"/>
                </a:lnTo>
                <a:lnTo>
                  <a:pt x="9069" y="260"/>
                </a:lnTo>
                <a:lnTo>
                  <a:pt x="9472" y="373"/>
                </a:lnTo>
                <a:lnTo>
                  <a:pt x="9870" y="505"/>
                </a:lnTo>
                <a:lnTo>
                  <a:pt x="10265" y="656"/>
                </a:lnTo>
                <a:lnTo>
                  <a:pt x="10652" y="828"/>
                </a:lnTo>
                <a:lnTo>
                  <a:pt x="11032" y="1020"/>
                </a:lnTo>
                <a:lnTo>
                  <a:pt x="11405" y="1232"/>
                </a:lnTo>
                <a:lnTo>
                  <a:pt x="11770" y="1464"/>
                </a:lnTo>
                <a:lnTo>
                  <a:pt x="12125" y="1717"/>
                </a:lnTo>
                <a:lnTo>
                  <a:pt x="12471" y="1989"/>
                </a:lnTo>
                <a:lnTo>
                  <a:pt x="12805" y="2282"/>
                </a:lnTo>
                <a:lnTo>
                  <a:pt x="13125" y="2591"/>
                </a:lnTo>
                <a:lnTo>
                  <a:pt x="13425" y="2913"/>
                </a:lnTo>
                <a:lnTo>
                  <a:pt x="13706" y="3246"/>
                </a:lnTo>
                <a:lnTo>
                  <a:pt x="13969" y="3589"/>
                </a:lnTo>
                <a:lnTo>
                  <a:pt x="14211" y="3944"/>
                </a:lnTo>
                <a:lnTo>
                  <a:pt x="14433" y="4307"/>
                </a:lnTo>
                <a:lnTo>
                  <a:pt x="14637" y="4678"/>
                </a:lnTo>
                <a:lnTo>
                  <a:pt x="14821" y="5059"/>
                </a:lnTo>
                <a:lnTo>
                  <a:pt x="14986" y="5445"/>
                </a:lnTo>
                <a:lnTo>
                  <a:pt x="15130" y="5838"/>
                </a:lnTo>
                <a:lnTo>
                  <a:pt x="15256" y="6235"/>
                </a:lnTo>
                <a:lnTo>
                  <a:pt x="15362" y="6638"/>
                </a:lnTo>
                <a:lnTo>
                  <a:pt x="15448" y="7045"/>
                </a:lnTo>
                <a:lnTo>
                  <a:pt x="15515" y="7454"/>
                </a:lnTo>
                <a:lnTo>
                  <a:pt x="15561" y="7867"/>
                </a:lnTo>
                <a:lnTo>
                  <a:pt x="15588" y="8281"/>
                </a:lnTo>
                <a:lnTo>
                  <a:pt x="15596" y="8695"/>
                </a:lnTo>
                <a:lnTo>
                  <a:pt x="15583" y="9109"/>
                </a:lnTo>
                <a:lnTo>
                  <a:pt x="15552" y="9523"/>
                </a:lnTo>
                <a:lnTo>
                  <a:pt x="15499" y="9936"/>
                </a:lnTo>
                <a:lnTo>
                  <a:pt x="15427" y="10346"/>
                </a:lnTo>
                <a:lnTo>
                  <a:pt x="15336" y="10753"/>
                </a:lnTo>
                <a:lnTo>
                  <a:pt x="15223" y="11156"/>
                </a:lnTo>
                <a:lnTo>
                  <a:pt x="15091" y="11555"/>
                </a:lnTo>
                <a:lnTo>
                  <a:pt x="14940" y="11949"/>
                </a:lnTo>
                <a:lnTo>
                  <a:pt x="14768" y="12336"/>
                </a:lnTo>
                <a:lnTo>
                  <a:pt x="14576" y="12716"/>
                </a:lnTo>
                <a:lnTo>
                  <a:pt x="14364" y="13090"/>
                </a:lnTo>
                <a:lnTo>
                  <a:pt x="14132" y="13454"/>
                </a:lnTo>
                <a:lnTo>
                  <a:pt x="13879" y="13810"/>
                </a:lnTo>
                <a:lnTo>
                  <a:pt x="13607" y="14155"/>
                </a:lnTo>
                <a:lnTo>
                  <a:pt x="13314" y="14490"/>
                </a:lnTo>
                <a:lnTo>
                  <a:pt x="13005" y="14809"/>
                </a:lnTo>
                <a:lnTo>
                  <a:pt x="12683" y="15109"/>
                </a:lnTo>
                <a:lnTo>
                  <a:pt x="12350" y="15390"/>
                </a:lnTo>
                <a:lnTo>
                  <a:pt x="12007" y="15653"/>
                </a:lnTo>
                <a:lnTo>
                  <a:pt x="11652" y="15895"/>
                </a:lnTo>
                <a:lnTo>
                  <a:pt x="11289" y="16117"/>
                </a:lnTo>
                <a:lnTo>
                  <a:pt x="10917" y="16321"/>
                </a:lnTo>
                <a:lnTo>
                  <a:pt x="10537" y="16505"/>
                </a:lnTo>
                <a:lnTo>
                  <a:pt x="10151" y="16670"/>
                </a:lnTo>
                <a:lnTo>
                  <a:pt x="9758" y="16814"/>
                </a:lnTo>
                <a:lnTo>
                  <a:pt x="9360" y="16940"/>
                </a:lnTo>
                <a:lnTo>
                  <a:pt x="8957" y="17046"/>
                </a:lnTo>
                <a:lnTo>
                  <a:pt x="8551" y="17132"/>
                </a:lnTo>
                <a:lnTo>
                  <a:pt x="8142" y="17199"/>
                </a:lnTo>
                <a:lnTo>
                  <a:pt x="7729" y="17245"/>
                </a:lnTo>
                <a:lnTo>
                  <a:pt x="7315" y="17272"/>
                </a:lnTo>
                <a:lnTo>
                  <a:pt x="6901" y="17280"/>
                </a:lnTo>
                <a:lnTo>
                  <a:pt x="6486" y="17267"/>
                </a:lnTo>
                <a:lnTo>
                  <a:pt x="6072" y="17236"/>
                </a:lnTo>
                <a:lnTo>
                  <a:pt x="5660" y="17183"/>
                </a:lnTo>
                <a:lnTo>
                  <a:pt x="5250" y="17111"/>
                </a:lnTo>
                <a:lnTo>
                  <a:pt x="4843" y="17020"/>
                </a:lnTo>
                <a:lnTo>
                  <a:pt x="4439" y="16907"/>
                </a:lnTo>
                <a:lnTo>
                  <a:pt x="4040" y="16775"/>
                </a:lnTo>
                <a:lnTo>
                  <a:pt x="3647" y="16624"/>
                </a:lnTo>
                <a:lnTo>
                  <a:pt x="3260" y="16452"/>
                </a:lnTo>
                <a:lnTo>
                  <a:pt x="2879" y="16260"/>
                </a:lnTo>
                <a:lnTo>
                  <a:pt x="2506" y="16048"/>
                </a:lnTo>
                <a:lnTo>
                  <a:pt x="2142" y="15816"/>
                </a:lnTo>
                <a:lnTo>
                  <a:pt x="1786" y="15564"/>
                </a:lnTo>
                <a:lnTo>
                  <a:pt x="1440" y="15291"/>
                </a:lnTo>
                <a:lnTo>
                  <a:pt x="1105" y="14998"/>
                </a:lnTo>
                <a:lnTo>
                  <a:pt x="1022" y="14921"/>
                </a:lnTo>
                <a:lnTo>
                  <a:pt x="942" y="14846"/>
                </a:lnTo>
                <a:lnTo>
                  <a:pt x="866" y="14771"/>
                </a:lnTo>
                <a:lnTo>
                  <a:pt x="792" y="14699"/>
                </a:lnTo>
                <a:lnTo>
                  <a:pt x="721" y="14627"/>
                </a:lnTo>
                <a:lnTo>
                  <a:pt x="652" y="14555"/>
                </a:lnTo>
                <a:lnTo>
                  <a:pt x="585" y="14484"/>
                </a:lnTo>
                <a:lnTo>
                  <a:pt x="520" y="14411"/>
                </a:lnTo>
                <a:lnTo>
                  <a:pt x="455" y="14339"/>
                </a:lnTo>
                <a:lnTo>
                  <a:pt x="391" y="14264"/>
                </a:lnTo>
                <a:lnTo>
                  <a:pt x="327" y="14188"/>
                </a:lnTo>
                <a:lnTo>
                  <a:pt x="264" y="14110"/>
                </a:lnTo>
                <a:lnTo>
                  <a:pt x="199" y="14029"/>
                </a:lnTo>
                <a:lnTo>
                  <a:pt x="134" y="13945"/>
                </a:lnTo>
                <a:lnTo>
                  <a:pt x="68" y="13857"/>
                </a:lnTo>
                <a:lnTo>
                  <a:pt x="0" y="13765"/>
                </a:lnTo>
                <a:lnTo>
                  <a:pt x="6955" y="864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419" name="AutoShape 4" descr="data:image/png;base64,iVBORw0KGgoAAAANSUhEUgAAAOEAAADhCAMAAAAJbSJIAAAAjVBMVEX///8BAQMAAAD8/Pw0NDTy8vM+PkCurq5YWFmFhYbs7Oz29vbe3t75+fm6urvv7+/l5eXPz9BLS0uzs7NpaWlwcHCdnZ2mpqaOjo4lJSWWlpZgYGC4uLhEREbW1tZ5eXnDw8MdHR8LCwsjIyQXFxfLy82IiIg5OTktLS53d3htbW9bW1tRUVJkZGUTExUHFozYAAAJnklEQVR4nO2de1/rLAzHO7q56e5Od3Xaeb9M3//Le0p3dElHIAXq3PPJ77/jaYFvS0kIgSWJSCQSiUQikUgkEolEIpFIJBKJRCKRSCQSiUSiktLbyfy9s315uex8nrezlv7TsdsUUd2b1ZfCulxeHLtVkZS/qPF1wdSAKiAH/4+3OO6U6faQD7Njty5co2uC7x/k+unYLQzUwMa3e4/np9xV0zc7347xpXfsdnqrtXby7RizY7fUS2kyemABasR8wElPr7PecgE1YvsE7X/PMcZgQjU9OcLWK5tvxzhJTus1ps1KgBrx6aQAk7eKgBpx+KcQ+y3rf8/43+Ae8cNY1A91Ky3/pSZ1n5af63yisFlv7zJiejDyAMwRl0SVF4PrzmVe5ev2ejquma/b7uA50OvUBHnpA5j3U5Nz05svcJWfNc5IutOHkgnQNd4V7YK1+vTRorRSP83LvL0uzbv0P5uzfj2A7YWp5XmNbyPcME/AvKwJrnF0ZTKquusMauBrdaiG5zWO4ZUzX8CG+kJPakY6DUp9dGMD3thejIIja7fhTdhQcEZ8YZ1YqkHcUXVqBVzDS5f+gA31Chv9bitJqajxgXPrp4U+n5b3V3hQ1JNj8nweD3BpB8y9kb0mIYCl7uCKD1AG1APQ3qoreHEniLCh4Lh87ag4FuLA0e/05O5Hfu4MKGyKanZcrKJYjZ4LELki0zDAhnoBhdlGU0PdvnK5YGoDTdNLKKG6rVKaugwHtNqJopIVuNr1whmIsJueOwnR5V5ydhTcJH9/5qc4OJq6PkSNGLr8wXiKsFtVn/kelgeMPmPcCrWK7ioUGt+rRWec5bl7UPBg43yFuaMFpjJhDs2/AoEbnzKeWNhLZLRYdcD1WTggNq9bBqGyR1TsYlg39Qaun8cghO+E810HueCMcATynK5iEH6CAjkTlRCbyLFuaDZwFoOwCQrkWJ+QsYbjgqkbcMN9DMIFKLDNKTDA6nNiZtD59Y/QwAK/gEFkDV3+3bTLaTBc/ItDqICfO2YRKt+gzS2LECzEpxEA8ejPawJyq6rohvUAoYGOQwhCBixCPBZUEcu64Xd4lF7aUHNPwjsWYRabsAHcQCbh20HbeWItP6BAwmMMwk3VsdR/MGXN19E3ED618LGHOPRRRaz2Iq/Nb9GpVCB8ITxHV736AaYbFuEduMU92WIUWNXzzm958Ivvp6x0ERSmCQ9ioKlCyoy++hImrGwD1Kl4Q5+jQJjLxwvdIWe9ilhJW6pxAdbaw80FmikMeetYeC2ggj54TiF0mSLEaeAaIjM4SSQ5uMX8zOEU+zmcEE6A3dHE3T2+Fp85VMPB1L4gxipuUrkFdBaHS7wniMxtP/RDxBN2Xvpmwzt9k+nYo4ApIzhmL+0MFDZkfobesyduBdAzta73cwrDq2tMQu+0BV5gSV2DW/phoynuEKzJTVCwjZd0oB67le8hy4LxZccq9/6mduIr7oeY/dyRcpYauI29ZQKq0UHL2eJliWKD61h8t5eEHEymHx+0Ssq0iHBBLPdNAzKG4CvsL5iEIVF9Xt6BTkQHjP5TKPUIK+fNfhvqPmRlhuu4QSPm/yUqPGQwTat3GGqn6mNN4v8S9YPa9wWu1x26zL3iVYMG+daXF6JOZgeEzBFLPQfxpdwMIDRtTSZ+WdBoMZfXe/L5Y3AaJtPqb9FNTGcEF7FGmb+syWkR6gvOweTFFHH+VZc5KUAlILvN/QpXSbh49k1t0E3V09tKVo0ZgroPcGf24n1VpUG74hyjnNvEjASrcZw8Yd4KDU72roZYzqPkTaQjpHx9i5URUU60r4BYNBW9DM6GhohJwikDseSP6PZmXMTdG8TdzY0YNQvaleitU+cNc7SMZ/kP3n4hV05kZEDXM1WvY9NN9B4N2NIzc7KIPYQROVVfd6EeaeL0rhlqm46zsxU91DweDrf0zaoZeQO4bkLPvPyZ811ZTg1wpeR875sy32zch1Tcdhf9VI2R+UvUfJZQXuZeUMxLWJEl9GcUY/4ZRmUcm89++N65Zu5l/VmTadbUh7EX6GL77aZ591P+1+toPTV/EwTffGi8Qe+t7y7v2QYxL2mdkdUPzNX/vP1QryadrAm+R+Puyp1Gz3y+f61tTsh5UPZBM4aeHNKdvZJ89DFBPeuBJiTka5vcOTlekYwdb8a88cPlhuBbtOmJJ9UaBuOGfmy3xFMrTvLxRBzOqc+vaSnyifhqmIxqav60c/XOyaN8Fm2Pj5F4Zvkftxl5UzHy+eJ9l/9snPNphAtq9MoZp/xoRvE0iJ6m+ehu35qVd0J7Mp6T89ohzbipwJhkW4rvkzbvo/lXjLS2XT1vZlOnxwb9GAlGwngdqH1G8b3TMYPRXYTXB+uizXmfZmycuxlb0w11+52ZT/fqsXFbeSDjp3G+UmhCNtLl6LSWj9StZ7T7kK0i433XucqohvbnpL+qrmjGHtnT8gGOGo7TttnniYJoMXUZlempHZ3Dt1/MjuieZpzB70Q5xtEY1xTjiEws1I7O4Yj4RJ2M1zhYPdvrYl7N+/SRUi9Gc54mI3p3x+GTGbxYT8YzB+0uog6ftLTDamyANVade143388inSysTTVHzm+jD5+21j4Yzbk12VMfy5gVl/XN5n1/5b1hkkQe91iTcrdsecCYOhZRteegr/t0he0O+yg1J61ReYX3zwfm3LUEV8S5XAsvagEnbameEod6157SDmuZ0bUdUKfJucLZpbhkOq1/+KTbosoxNucinJq7lgfLy3rr4/HtmrPB59K4EtPUmWsTCF6hZy4916nSgpMzHrtJXFegs2f4hz3WJ7yM51y/VYmrPOj+xNhOES6UsuveI+kgRAldXdYWk9qFE2adUXUXIczDYuaV1y60YGw9TErLRQj3ajATzWqXegeNcia2uAhhZmNYcmw8VWuUixAai78x0GgbBwYHZ8c6TcIqn44QCuExJIRYQiiEx5AQYgmhEB5DQoglhEJ4DAkhlhAK4TEkhFhCKITHUCVCldh37pw8ofpyLKKePuGZI+5/+oRLx1r/qRMWRxZZf4Dk5AmLpcYrZdEJENqkfz4lTZLB9v9J+NUZ/CSmpC1K3b9O2Ceb7nHkyZ8kjCoh/C2hVW4hFEKkP5ltElUxztCNIZQxFFUh55TFVOzDBvaq/DPG9SjojD2H/kY3xb/VF1nVD0eqATD4V7psGhG74n4VMKv1V51ba+tk5Re0yWrE00oH75fNo2n9adklH5PyaPoNOpFIJBKJRCKRSCQSiUQikUgkEolEIpFIJBL9Xf0HB8WsV4Bu6eAAAAAASUVORK5CYII="/>
          <p:cNvSpPr>
            <a:spLocks noChangeAspect="1" noChangeArrowheads="1"/>
          </p:cNvSpPr>
          <p:nvPr/>
        </p:nvSpPr>
        <p:spPr bwMode="auto">
          <a:xfrm>
            <a:off x="4064000" y="1431925"/>
            <a:ext cx="603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9" name="Forma livre 18"/>
          <p:cNvSpPr/>
          <p:nvPr/>
        </p:nvSpPr>
        <p:spPr>
          <a:xfrm rot="14175725">
            <a:off x="1860896" y="2513760"/>
            <a:ext cx="2367268" cy="1271665"/>
          </a:xfrm>
          <a:custGeom>
            <a:avLst/>
            <a:gdLst>
              <a:gd name="connsiteX0" fmla="*/ 0 w 427687"/>
              <a:gd name="connsiteY0" fmla="*/ 524173 h 524173"/>
              <a:gd name="connsiteX1" fmla="*/ 0 w 427687"/>
              <a:gd name="connsiteY1" fmla="*/ 0 h 524173"/>
              <a:gd name="connsiteX2" fmla="*/ 427687 w 427687"/>
              <a:gd name="connsiteY2" fmla="*/ 524173 h 524173"/>
              <a:gd name="connsiteX3" fmla="*/ 0 w 427687"/>
              <a:gd name="connsiteY3" fmla="*/ 524173 h 524173"/>
              <a:gd name="connsiteX0" fmla="*/ 0 w 791243"/>
              <a:gd name="connsiteY0" fmla="*/ 692497 h 692497"/>
              <a:gd name="connsiteX1" fmla="*/ 363556 w 791243"/>
              <a:gd name="connsiteY1" fmla="*/ 0 h 692497"/>
              <a:gd name="connsiteX2" fmla="*/ 791243 w 791243"/>
              <a:gd name="connsiteY2" fmla="*/ 524173 h 692497"/>
              <a:gd name="connsiteX3" fmla="*/ 0 w 791243"/>
              <a:gd name="connsiteY3" fmla="*/ 692497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243" h="692497">
                <a:moveTo>
                  <a:pt x="0" y="692497"/>
                </a:moveTo>
                <a:lnTo>
                  <a:pt x="363556" y="0"/>
                </a:lnTo>
                <a:lnTo>
                  <a:pt x="791243" y="524173"/>
                </a:lnTo>
                <a:lnTo>
                  <a:pt x="0" y="69249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tângulo de cantos arredondados 13"/>
          <p:cNvSpPr/>
          <p:nvPr/>
        </p:nvSpPr>
        <p:spPr>
          <a:xfrm>
            <a:off x="125780" y="5431504"/>
            <a:ext cx="8927272" cy="1335119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spcBef>
                <a:spcPts val="1075"/>
              </a:spcBef>
              <a:buClr>
                <a:schemeClr val="accent1"/>
              </a:buClr>
            </a:pPr>
            <a:r>
              <a:rPr lang="pt-PT" altLang="es-E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Guias disponíveis online em </a:t>
            </a:r>
            <a:r>
              <a:rPr lang="pt-PT" altLang="es-ES" sz="2000" i="1" dirty="0" smtClean="0">
                <a:solidFill>
                  <a:srgbClr val="FFFF00"/>
                </a:solidFill>
                <a:latin typeface="Calibri" panose="020F0502020204030204" pitchFamily="34" charset="0"/>
                <a:hlinkClick r:id="rId3"/>
              </a:rPr>
              <a:t>www.institutocrescer.org.br/cresceremrede</a:t>
            </a:r>
            <a:endParaRPr lang="pt-PT" altLang="es-ES" sz="2000" i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75"/>
              </a:spcBef>
              <a:buClr>
                <a:schemeClr val="accent1"/>
              </a:buClr>
            </a:pPr>
            <a:r>
              <a:rPr lang="pt-PT" altLang="es-E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Reconhecimento do Programa como uma tecnologia educacional de qualidade </a:t>
            </a:r>
            <a:r>
              <a:rPr lang="es-ES" sz="2000" dirty="0" smtClean="0">
                <a:hlinkClick r:id="rId4"/>
              </a:rPr>
              <a:t>http</a:t>
            </a:r>
            <a:r>
              <a:rPr lang="es-ES" sz="2000" dirty="0">
                <a:hlinkClick r:id="rId4"/>
              </a:rPr>
              <a:t>://portaldoprofessor.mec.gov.br/storage/materiais/0000016303.pdf</a:t>
            </a:r>
            <a:r>
              <a:rPr lang="es-ES" sz="2000" dirty="0"/>
              <a:t>, pág. </a:t>
            </a:r>
            <a:r>
              <a:rPr lang="es-ES" sz="2000" dirty="0" smtClean="0"/>
              <a:t>174</a:t>
            </a:r>
            <a:r>
              <a:rPr lang="pt-PT" altLang="es-ES" sz="20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pt-PT" altLang="es-ES" sz="20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Elipse 34"/>
          <p:cNvSpPr/>
          <p:nvPr/>
        </p:nvSpPr>
        <p:spPr>
          <a:xfrm>
            <a:off x="342900" y="2008188"/>
            <a:ext cx="2788076" cy="294844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>
            <a:clrChange>
              <a:clrFrom>
                <a:srgbClr val="CEC8BC"/>
              </a:clrFrom>
              <a:clrTo>
                <a:srgbClr val="CEC8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0" y="2065158"/>
            <a:ext cx="2513974" cy="3206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9"/>
          <p:cNvSpPr>
            <a:spLocks/>
          </p:cNvSpPr>
          <p:nvPr/>
        </p:nvSpPr>
        <p:spPr bwMode="auto">
          <a:xfrm flipV="1">
            <a:off x="61900" y="-15848"/>
            <a:ext cx="6745532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Rectangle 61"/>
          <p:cNvSpPr>
            <a:spLocks noChangeArrowheads="1"/>
          </p:cNvSpPr>
          <p:nvPr/>
        </p:nvSpPr>
        <p:spPr bwMode="auto">
          <a:xfrm>
            <a:off x="975439" y="347661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solidFill>
                  <a:srgbClr val="FFFFFF"/>
                </a:solidFill>
                <a:latin typeface="Signika"/>
              </a:rPr>
              <a:t>ABRANGÊNCIA</a:t>
            </a:r>
            <a:endParaRPr lang="es-AR" altLang="pt-BR" sz="1600" i="1" dirty="0">
              <a:solidFill>
                <a:srgbClr val="FFFFFF"/>
              </a:solidFill>
            </a:endParaRPr>
          </a:p>
        </p:txBody>
      </p:sp>
      <p:sp>
        <p:nvSpPr>
          <p:cNvPr id="23556" name="Retângulo 11"/>
          <p:cNvSpPr>
            <a:spLocks noChangeArrowheads="1"/>
          </p:cNvSpPr>
          <p:nvPr/>
        </p:nvSpPr>
        <p:spPr bwMode="auto">
          <a:xfrm>
            <a:off x="60325" y="-136525"/>
            <a:ext cx="11730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3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3557" name="Rectangle 22"/>
          <p:cNvSpPr>
            <a:spLocks noChangeArrowheads="1"/>
          </p:cNvSpPr>
          <p:nvPr/>
        </p:nvSpPr>
        <p:spPr bwMode="auto">
          <a:xfrm>
            <a:off x="975439" y="1190641"/>
            <a:ext cx="2297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pt-BR" sz="2000" b="1" dirty="0" smtClean="0">
                <a:solidFill>
                  <a:srgbClr val="F5750B"/>
                </a:solidFill>
                <a:latin typeface="Signika"/>
                <a:ea typeface="Signika"/>
                <a:cs typeface="Signika"/>
              </a:rPr>
              <a:t>EXPERIÊNCIA NACIONAL E INTERNACIONAL</a:t>
            </a:r>
            <a:endParaRPr lang="es-AR" altLang="pt-BR" sz="2000" dirty="0">
              <a:solidFill>
                <a:srgbClr val="F5750B"/>
              </a:solidFill>
              <a:latin typeface="Signika"/>
              <a:ea typeface="Signika"/>
              <a:cs typeface="Signika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5073" y="1171008"/>
            <a:ext cx="771475" cy="826726"/>
            <a:chOff x="573639" y="1159612"/>
            <a:chExt cx="2480577" cy="2549010"/>
          </a:xfrm>
          <a:solidFill>
            <a:srgbClr val="EE7D00"/>
          </a:solidFill>
        </p:grpSpPr>
        <p:grpSp>
          <p:nvGrpSpPr>
            <p:cNvPr id="8" name="Grupo 7"/>
            <p:cNvGrpSpPr/>
            <p:nvPr/>
          </p:nvGrpSpPr>
          <p:grpSpPr>
            <a:xfrm>
              <a:off x="1288205" y="1534708"/>
              <a:ext cx="901517" cy="907568"/>
              <a:chOff x="984047" y="1818841"/>
              <a:chExt cx="1022818" cy="1029682"/>
            </a:xfrm>
            <a:grpFill/>
          </p:grpSpPr>
          <p:grpSp>
            <p:nvGrpSpPr>
              <p:cNvPr id="47" name="Group 20"/>
              <p:cNvGrpSpPr>
                <a:grpSpLocks noChangeAspect="1"/>
              </p:cNvGrpSpPr>
              <p:nvPr/>
            </p:nvGrpSpPr>
            <p:grpSpPr bwMode="auto">
              <a:xfrm>
                <a:off x="1254056" y="1990207"/>
                <a:ext cx="499811" cy="578824"/>
                <a:chOff x="1287" y="316"/>
                <a:chExt cx="3182" cy="3685"/>
              </a:xfrm>
              <a:grpFill/>
            </p:grpSpPr>
            <p:sp>
              <p:nvSpPr>
                <p:cNvPr id="49" name="Freeform 21"/>
                <p:cNvSpPr>
                  <a:spLocks/>
                </p:cNvSpPr>
                <p:nvPr/>
              </p:nvSpPr>
              <p:spPr bwMode="auto">
                <a:xfrm>
                  <a:off x="1287" y="2572"/>
                  <a:ext cx="3182" cy="1429"/>
                </a:xfrm>
                <a:custGeom>
                  <a:avLst/>
                  <a:gdLst>
                    <a:gd name="T0" fmla="*/ 574 w 1347"/>
                    <a:gd name="T1" fmla="*/ 437 h 605"/>
                    <a:gd name="T2" fmla="*/ 594 w 1347"/>
                    <a:gd name="T3" fmla="*/ 368 h 605"/>
                    <a:gd name="T4" fmla="*/ 647 w 1347"/>
                    <a:gd name="T5" fmla="*/ 226 h 605"/>
                    <a:gd name="T6" fmla="*/ 642 w 1347"/>
                    <a:gd name="T7" fmla="*/ 208 h 605"/>
                    <a:gd name="T8" fmla="*/ 601 w 1347"/>
                    <a:gd name="T9" fmla="*/ 176 h 605"/>
                    <a:gd name="T10" fmla="*/ 600 w 1347"/>
                    <a:gd name="T11" fmla="*/ 98 h 605"/>
                    <a:gd name="T12" fmla="*/ 668 w 1347"/>
                    <a:gd name="T13" fmla="*/ 56 h 605"/>
                    <a:gd name="T14" fmla="*/ 677 w 1347"/>
                    <a:gd name="T15" fmla="*/ 56 h 605"/>
                    <a:gd name="T16" fmla="*/ 758 w 1347"/>
                    <a:gd name="T17" fmla="*/ 117 h 605"/>
                    <a:gd name="T18" fmla="*/ 751 w 1347"/>
                    <a:gd name="T19" fmla="*/ 173 h 605"/>
                    <a:gd name="T20" fmla="*/ 706 w 1347"/>
                    <a:gd name="T21" fmla="*/ 209 h 605"/>
                    <a:gd name="T22" fmla="*/ 701 w 1347"/>
                    <a:gd name="T23" fmla="*/ 224 h 605"/>
                    <a:gd name="T24" fmla="*/ 773 w 1347"/>
                    <a:gd name="T25" fmla="*/ 429 h 605"/>
                    <a:gd name="T26" fmla="*/ 776 w 1347"/>
                    <a:gd name="T27" fmla="*/ 437 h 605"/>
                    <a:gd name="T28" fmla="*/ 790 w 1347"/>
                    <a:gd name="T29" fmla="*/ 412 h 605"/>
                    <a:gd name="T30" fmla="*/ 904 w 1347"/>
                    <a:gd name="T31" fmla="*/ 47 h 605"/>
                    <a:gd name="T32" fmla="*/ 911 w 1347"/>
                    <a:gd name="T33" fmla="*/ 17 h 605"/>
                    <a:gd name="T34" fmla="*/ 926 w 1347"/>
                    <a:gd name="T35" fmla="*/ 9 h 605"/>
                    <a:gd name="T36" fmla="*/ 1257 w 1347"/>
                    <a:gd name="T37" fmla="*/ 190 h 605"/>
                    <a:gd name="T38" fmla="*/ 1333 w 1347"/>
                    <a:gd name="T39" fmla="*/ 301 h 605"/>
                    <a:gd name="T40" fmla="*/ 1259 w 1347"/>
                    <a:gd name="T41" fmla="*/ 507 h 605"/>
                    <a:gd name="T42" fmla="*/ 1168 w 1347"/>
                    <a:gd name="T43" fmla="*/ 548 h 605"/>
                    <a:gd name="T44" fmla="*/ 943 w 1347"/>
                    <a:gd name="T45" fmla="*/ 590 h 605"/>
                    <a:gd name="T46" fmla="*/ 585 w 1347"/>
                    <a:gd name="T47" fmla="*/ 601 h 605"/>
                    <a:gd name="T48" fmla="*/ 235 w 1347"/>
                    <a:gd name="T49" fmla="*/ 562 h 605"/>
                    <a:gd name="T50" fmla="*/ 62 w 1347"/>
                    <a:gd name="T51" fmla="*/ 486 h 605"/>
                    <a:gd name="T52" fmla="*/ 11 w 1347"/>
                    <a:gd name="T53" fmla="*/ 381 h 605"/>
                    <a:gd name="T54" fmla="*/ 11 w 1347"/>
                    <a:gd name="T55" fmla="*/ 376 h 605"/>
                    <a:gd name="T56" fmla="*/ 103 w 1347"/>
                    <a:gd name="T57" fmla="*/ 182 h 605"/>
                    <a:gd name="T58" fmla="*/ 388 w 1347"/>
                    <a:gd name="T59" fmla="*/ 20 h 605"/>
                    <a:gd name="T60" fmla="*/ 432 w 1347"/>
                    <a:gd name="T61" fmla="*/ 7 h 605"/>
                    <a:gd name="T62" fmla="*/ 445 w 1347"/>
                    <a:gd name="T63" fmla="*/ 49 h 605"/>
                    <a:gd name="T64" fmla="*/ 550 w 1347"/>
                    <a:gd name="T65" fmla="*/ 388 h 605"/>
                    <a:gd name="T66" fmla="*/ 569 w 1347"/>
                    <a:gd name="T67" fmla="*/ 432 h 605"/>
                    <a:gd name="T68" fmla="*/ 574 w 1347"/>
                    <a:gd name="T69" fmla="*/ 43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7" h="605">
                      <a:moveTo>
                        <a:pt x="574" y="437"/>
                      </a:moveTo>
                      <a:cubicBezTo>
                        <a:pt x="581" y="413"/>
                        <a:pt x="587" y="390"/>
                        <a:pt x="594" y="368"/>
                      </a:cubicBezTo>
                      <a:cubicBezTo>
                        <a:pt x="609" y="319"/>
                        <a:pt x="627" y="272"/>
                        <a:pt x="647" y="226"/>
                      </a:cubicBezTo>
                      <a:cubicBezTo>
                        <a:pt x="651" y="217"/>
                        <a:pt x="651" y="213"/>
                        <a:pt x="642" y="208"/>
                      </a:cubicBezTo>
                      <a:cubicBezTo>
                        <a:pt x="627" y="200"/>
                        <a:pt x="612" y="190"/>
                        <a:pt x="601" y="176"/>
                      </a:cubicBezTo>
                      <a:cubicBezTo>
                        <a:pt x="581" y="152"/>
                        <a:pt x="580" y="122"/>
                        <a:pt x="600" y="98"/>
                      </a:cubicBezTo>
                      <a:cubicBezTo>
                        <a:pt x="618" y="76"/>
                        <a:pt x="642" y="64"/>
                        <a:pt x="668" y="56"/>
                      </a:cubicBezTo>
                      <a:cubicBezTo>
                        <a:pt x="671" y="55"/>
                        <a:pt x="675" y="55"/>
                        <a:pt x="677" y="56"/>
                      </a:cubicBezTo>
                      <a:cubicBezTo>
                        <a:pt x="711" y="68"/>
                        <a:pt x="742" y="83"/>
                        <a:pt x="758" y="117"/>
                      </a:cubicBezTo>
                      <a:cubicBezTo>
                        <a:pt x="768" y="137"/>
                        <a:pt x="764" y="156"/>
                        <a:pt x="751" y="173"/>
                      </a:cubicBezTo>
                      <a:cubicBezTo>
                        <a:pt x="740" y="189"/>
                        <a:pt x="723" y="200"/>
                        <a:pt x="706" y="209"/>
                      </a:cubicBezTo>
                      <a:cubicBezTo>
                        <a:pt x="699" y="213"/>
                        <a:pt x="698" y="216"/>
                        <a:pt x="701" y="224"/>
                      </a:cubicBezTo>
                      <a:cubicBezTo>
                        <a:pt x="731" y="290"/>
                        <a:pt x="755" y="358"/>
                        <a:pt x="773" y="429"/>
                      </a:cubicBezTo>
                      <a:cubicBezTo>
                        <a:pt x="773" y="431"/>
                        <a:pt x="774" y="433"/>
                        <a:pt x="776" y="437"/>
                      </a:cubicBezTo>
                      <a:cubicBezTo>
                        <a:pt x="784" y="429"/>
                        <a:pt x="786" y="420"/>
                        <a:pt x="790" y="412"/>
                      </a:cubicBezTo>
                      <a:cubicBezTo>
                        <a:pt x="840" y="294"/>
                        <a:pt x="874" y="171"/>
                        <a:pt x="904" y="47"/>
                      </a:cubicBezTo>
                      <a:cubicBezTo>
                        <a:pt x="906" y="37"/>
                        <a:pt x="908" y="27"/>
                        <a:pt x="911" y="17"/>
                      </a:cubicBezTo>
                      <a:cubicBezTo>
                        <a:pt x="913" y="8"/>
                        <a:pt x="917" y="5"/>
                        <a:pt x="926" y="9"/>
                      </a:cubicBezTo>
                      <a:cubicBezTo>
                        <a:pt x="1045" y="54"/>
                        <a:pt x="1161" y="105"/>
                        <a:pt x="1257" y="190"/>
                      </a:cubicBezTo>
                      <a:cubicBezTo>
                        <a:pt x="1292" y="220"/>
                        <a:pt x="1326" y="255"/>
                        <a:pt x="1333" y="301"/>
                      </a:cubicBezTo>
                      <a:cubicBezTo>
                        <a:pt x="1347" y="396"/>
                        <a:pt x="1345" y="453"/>
                        <a:pt x="1259" y="507"/>
                      </a:cubicBezTo>
                      <a:cubicBezTo>
                        <a:pt x="1230" y="525"/>
                        <a:pt x="1200" y="538"/>
                        <a:pt x="1168" y="548"/>
                      </a:cubicBezTo>
                      <a:cubicBezTo>
                        <a:pt x="1095" y="571"/>
                        <a:pt x="1019" y="583"/>
                        <a:pt x="943" y="590"/>
                      </a:cubicBezTo>
                      <a:cubicBezTo>
                        <a:pt x="824" y="602"/>
                        <a:pt x="704" y="605"/>
                        <a:pt x="585" y="601"/>
                      </a:cubicBezTo>
                      <a:cubicBezTo>
                        <a:pt x="467" y="598"/>
                        <a:pt x="350" y="590"/>
                        <a:pt x="235" y="562"/>
                      </a:cubicBezTo>
                      <a:cubicBezTo>
                        <a:pt x="173" y="547"/>
                        <a:pt x="112" y="527"/>
                        <a:pt x="62" y="486"/>
                      </a:cubicBezTo>
                      <a:cubicBezTo>
                        <a:pt x="29" y="459"/>
                        <a:pt x="10" y="424"/>
                        <a:pt x="11" y="381"/>
                      </a:cubicBezTo>
                      <a:cubicBezTo>
                        <a:pt x="11" y="379"/>
                        <a:pt x="11" y="377"/>
                        <a:pt x="11" y="376"/>
                      </a:cubicBezTo>
                      <a:cubicBezTo>
                        <a:pt x="0" y="292"/>
                        <a:pt x="43" y="233"/>
                        <a:pt x="103" y="182"/>
                      </a:cubicBezTo>
                      <a:cubicBezTo>
                        <a:pt x="188" y="110"/>
                        <a:pt x="287" y="62"/>
                        <a:pt x="388" y="20"/>
                      </a:cubicBezTo>
                      <a:cubicBezTo>
                        <a:pt x="403" y="14"/>
                        <a:pt x="419" y="0"/>
                        <a:pt x="432" y="7"/>
                      </a:cubicBezTo>
                      <a:cubicBezTo>
                        <a:pt x="444" y="13"/>
                        <a:pt x="442" y="34"/>
                        <a:pt x="445" y="49"/>
                      </a:cubicBezTo>
                      <a:cubicBezTo>
                        <a:pt x="473" y="164"/>
                        <a:pt x="505" y="278"/>
                        <a:pt x="550" y="388"/>
                      </a:cubicBezTo>
                      <a:cubicBezTo>
                        <a:pt x="555" y="403"/>
                        <a:pt x="562" y="417"/>
                        <a:pt x="569" y="432"/>
                      </a:cubicBezTo>
                      <a:cubicBezTo>
                        <a:pt x="569" y="433"/>
                        <a:pt x="571" y="434"/>
                        <a:pt x="574" y="4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/>
              </p:nvSpPr>
              <p:spPr bwMode="auto">
                <a:xfrm>
                  <a:off x="2015" y="316"/>
                  <a:ext cx="1750" cy="2348"/>
                </a:xfrm>
                <a:custGeom>
                  <a:avLst/>
                  <a:gdLst>
                    <a:gd name="T0" fmla="*/ 367 w 741"/>
                    <a:gd name="T1" fmla="*/ 1 h 994"/>
                    <a:gd name="T2" fmla="*/ 632 w 741"/>
                    <a:gd name="T3" fmla="*/ 112 h 994"/>
                    <a:gd name="T4" fmla="*/ 720 w 741"/>
                    <a:gd name="T5" fmla="*/ 310 h 994"/>
                    <a:gd name="T6" fmla="*/ 586 w 741"/>
                    <a:gd name="T7" fmla="*/ 767 h 994"/>
                    <a:gd name="T8" fmla="*/ 577 w 741"/>
                    <a:gd name="T9" fmla="*/ 777 h 994"/>
                    <a:gd name="T10" fmla="*/ 542 w 741"/>
                    <a:gd name="T11" fmla="*/ 896 h 994"/>
                    <a:gd name="T12" fmla="*/ 528 w 741"/>
                    <a:gd name="T13" fmla="*/ 924 h 994"/>
                    <a:gd name="T14" fmla="*/ 398 w 741"/>
                    <a:gd name="T15" fmla="*/ 986 h 994"/>
                    <a:gd name="T16" fmla="*/ 197 w 741"/>
                    <a:gd name="T17" fmla="*/ 915 h 994"/>
                    <a:gd name="T18" fmla="*/ 191 w 741"/>
                    <a:gd name="T19" fmla="*/ 890 h 994"/>
                    <a:gd name="T20" fmla="*/ 170 w 741"/>
                    <a:gd name="T21" fmla="*/ 793 h 994"/>
                    <a:gd name="T22" fmla="*/ 15 w 741"/>
                    <a:gd name="T23" fmla="*/ 455 h 994"/>
                    <a:gd name="T24" fmla="*/ 66 w 741"/>
                    <a:gd name="T25" fmla="*/ 161 h 994"/>
                    <a:gd name="T26" fmla="*/ 312 w 741"/>
                    <a:gd name="T27" fmla="*/ 4 h 994"/>
                    <a:gd name="T28" fmla="*/ 367 w 741"/>
                    <a:gd name="T29" fmla="*/ 1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1" h="994">
                      <a:moveTo>
                        <a:pt x="367" y="1"/>
                      </a:moveTo>
                      <a:cubicBezTo>
                        <a:pt x="470" y="2"/>
                        <a:pt x="561" y="34"/>
                        <a:pt x="632" y="112"/>
                      </a:cubicBezTo>
                      <a:cubicBezTo>
                        <a:pt x="683" y="168"/>
                        <a:pt x="711" y="236"/>
                        <a:pt x="720" y="310"/>
                      </a:cubicBezTo>
                      <a:cubicBezTo>
                        <a:pt x="741" y="481"/>
                        <a:pt x="687" y="631"/>
                        <a:pt x="586" y="767"/>
                      </a:cubicBezTo>
                      <a:cubicBezTo>
                        <a:pt x="584" y="770"/>
                        <a:pt x="581" y="774"/>
                        <a:pt x="577" y="777"/>
                      </a:cubicBezTo>
                      <a:cubicBezTo>
                        <a:pt x="542" y="810"/>
                        <a:pt x="536" y="851"/>
                        <a:pt x="542" y="896"/>
                      </a:cubicBezTo>
                      <a:cubicBezTo>
                        <a:pt x="544" y="909"/>
                        <a:pt x="536" y="916"/>
                        <a:pt x="528" y="924"/>
                      </a:cubicBezTo>
                      <a:cubicBezTo>
                        <a:pt x="492" y="959"/>
                        <a:pt x="448" y="980"/>
                        <a:pt x="398" y="986"/>
                      </a:cubicBezTo>
                      <a:cubicBezTo>
                        <a:pt x="320" y="994"/>
                        <a:pt x="252" y="973"/>
                        <a:pt x="197" y="915"/>
                      </a:cubicBezTo>
                      <a:cubicBezTo>
                        <a:pt x="190" y="907"/>
                        <a:pt x="189" y="901"/>
                        <a:pt x="191" y="890"/>
                      </a:cubicBezTo>
                      <a:cubicBezTo>
                        <a:pt x="198" y="855"/>
                        <a:pt x="196" y="822"/>
                        <a:pt x="170" y="793"/>
                      </a:cubicBezTo>
                      <a:cubicBezTo>
                        <a:pt x="84" y="696"/>
                        <a:pt x="33" y="583"/>
                        <a:pt x="15" y="455"/>
                      </a:cubicBezTo>
                      <a:cubicBezTo>
                        <a:pt x="0" y="352"/>
                        <a:pt x="10" y="252"/>
                        <a:pt x="66" y="161"/>
                      </a:cubicBezTo>
                      <a:cubicBezTo>
                        <a:pt x="122" y="68"/>
                        <a:pt x="207" y="20"/>
                        <a:pt x="312" y="4"/>
                      </a:cubicBezTo>
                      <a:cubicBezTo>
                        <a:pt x="330" y="1"/>
                        <a:pt x="348" y="0"/>
                        <a:pt x="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8" name="Freeform 14"/>
              <p:cNvSpPr>
                <a:spLocks noEditPoints="1"/>
              </p:cNvSpPr>
              <p:nvPr/>
            </p:nvSpPr>
            <p:spPr bwMode="auto">
              <a:xfrm>
                <a:off x="984047" y="1818841"/>
                <a:ext cx="1022818" cy="1029682"/>
              </a:xfrm>
              <a:custGeom>
                <a:avLst/>
                <a:gdLst>
                  <a:gd name="T0" fmla="*/ 149 w 298"/>
                  <a:gd name="T1" fmla="*/ 0 h 299"/>
                  <a:gd name="T2" fmla="*/ 0 w 298"/>
                  <a:gd name="T3" fmla="*/ 150 h 299"/>
                  <a:gd name="T4" fmla="*/ 149 w 298"/>
                  <a:gd name="T5" fmla="*/ 299 h 299"/>
                  <a:gd name="T6" fmla="*/ 298 w 298"/>
                  <a:gd name="T7" fmla="*/ 150 h 299"/>
                  <a:gd name="T8" fmla="*/ 149 w 298"/>
                  <a:gd name="T9" fmla="*/ 0 h 299"/>
                  <a:gd name="T10" fmla="*/ 149 w 298"/>
                  <a:gd name="T11" fmla="*/ 275 h 299"/>
                  <a:gd name="T12" fmla="*/ 24 w 298"/>
                  <a:gd name="T13" fmla="*/ 150 h 299"/>
                  <a:gd name="T14" fmla="*/ 149 w 298"/>
                  <a:gd name="T15" fmla="*/ 24 h 299"/>
                  <a:gd name="T16" fmla="*/ 274 w 298"/>
                  <a:gd name="T17" fmla="*/ 150 h 299"/>
                  <a:gd name="T18" fmla="*/ 149 w 298"/>
                  <a:gd name="T19" fmla="*/ 27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99">
                    <a:moveTo>
                      <a:pt x="149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2"/>
                      <a:pt x="67" y="299"/>
                      <a:pt x="149" y="299"/>
                    </a:cubicBezTo>
                    <a:cubicBezTo>
                      <a:pt x="231" y="299"/>
                      <a:pt x="298" y="232"/>
                      <a:pt x="298" y="150"/>
                    </a:cubicBezTo>
                    <a:cubicBezTo>
                      <a:pt x="298" y="67"/>
                      <a:pt x="231" y="0"/>
                      <a:pt x="149" y="0"/>
                    </a:cubicBezTo>
                    <a:close/>
                    <a:moveTo>
                      <a:pt x="149" y="275"/>
                    </a:moveTo>
                    <a:cubicBezTo>
                      <a:pt x="80" y="275"/>
                      <a:pt x="24" y="219"/>
                      <a:pt x="24" y="150"/>
                    </a:cubicBezTo>
                    <a:cubicBezTo>
                      <a:pt x="24" y="80"/>
                      <a:pt x="80" y="24"/>
                      <a:pt x="149" y="24"/>
                    </a:cubicBezTo>
                    <a:cubicBezTo>
                      <a:pt x="218" y="24"/>
                      <a:pt x="274" y="80"/>
                      <a:pt x="274" y="150"/>
                    </a:cubicBezTo>
                    <a:cubicBezTo>
                      <a:pt x="274" y="219"/>
                      <a:pt x="218" y="275"/>
                      <a:pt x="149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2470291" y="1159612"/>
              <a:ext cx="560862" cy="546558"/>
              <a:chOff x="984047" y="1818841"/>
              <a:chExt cx="1022818" cy="1029682"/>
            </a:xfrm>
            <a:grpFill/>
          </p:grpSpPr>
          <p:grpSp>
            <p:nvGrpSpPr>
              <p:cNvPr id="42" name="Group 20"/>
              <p:cNvGrpSpPr>
                <a:grpSpLocks noChangeAspect="1"/>
              </p:cNvGrpSpPr>
              <p:nvPr/>
            </p:nvGrpSpPr>
            <p:grpSpPr bwMode="auto">
              <a:xfrm>
                <a:off x="1254056" y="1990207"/>
                <a:ext cx="499811" cy="578824"/>
                <a:chOff x="1287" y="316"/>
                <a:chExt cx="3182" cy="3685"/>
              </a:xfrm>
              <a:grpFill/>
            </p:grpSpPr>
            <p:sp>
              <p:nvSpPr>
                <p:cNvPr id="45" name="Freeform 21"/>
                <p:cNvSpPr>
                  <a:spLocks/>
                </p:cNvSpPr>
                <p:nvPr/>
              </p:nvSpPr>
              <p:spPr bwMode="auto">
                <a:xfrm>
                  <a:off x="1287" y="2572"/>
                  <a:ext cx="3182" cy="1429"/>
                </a:xfrm>
                <a:custGeom>
                  <a:avLst/>
                  <a:gdLst>
                    <a:gd name="T0" fmla="*/ 574 w 1347"/>
                    <a:gd name="T1" fmla="*/ 437 h 605"/>
                    <a:gd name="T2" fmla="*/ 594 w 1347"/>
                    <a:gd name="T3" fmla="*/ 368 h 605"/>
                    <a:gd name="T4" fmla="*/ 647 w 1347"/>
                    <a:gd name="T5" fmla="*/ 226 h 605"/>
                    <a:gd name="T6" fmla="*/ 642 w 1347"/>
                    <a:gd name="T7" fmla="*/ 208 h 605"/>
                    <a:gd name="T8" fmla="*/ 601 w 1347"/>
                    <a:gd name="T9" fmla="*/ 176 h 605"/>
                    <a:gd name="T10" fmla="*/ 600 w 1347"/>
                    <a:gd name="T11" fmla="*/ 98 h 605"/>
                    <a:gd name="T12" fmla="*/ 668 w 1347"/>
                    <a:gd name="T13" fmla="*/ 56 h 605"/>
                    <a:gd name="T14" fmla="*/ 677 w 1347"/>
                    <a:gd name="T15" fmla="*/ 56 h 605"/>
                    <a:gd name="T16" fmla="*/ 758 w 1347"/>
                    <a:gd name="T17" fmla="*/ 117 h 605"/>
                    <a:gd name="T18" fmla="*/ 751 w 1347"/>
                    <a:gd name="T19" fmla="*/ 173 h 605"/>
                    <a:gd name="T20" fmla="*/ 706 w 1347"/>
                    <a:gd name="T21" fmla="*/ 209 h 605"/>
                    <a:gd name="T22" fmla="*/ 701 w 1347"/>
                    <a:gd name="T23" fmla="*/ 224 h 605"/>
                    <a:gd name="T24" fmla="*/ 773 w 1347"/>
                    <a:gd name="T25" fmla="*/ 429 h 605"/>
                    <a:gd name="T26" fmla="*/ 776 w 1347"/>
                    <a:gd name="T27" fmla="*/ 437 h 605"/>
                    <a:gd name="T28" fmla="*/ 790 w 1347"/>
                    <a:gd name="T29" fmla="*/ 412 h 605"/>
                    <a:gd name="T30" fmla="*/ 904 w 1347"/>
                    <a:gd name="T31" fmla="*/ 47 h 605"/>
                    <a:gd name="T32" fmla="*/ 911 w 1347"/>
                    <a:gd name="T33" fmla="*/ 17 h 605"/>
                    <a:gd name="T34" fmla="*/ 926 w 1347"/>
                    <a:gd name="T35" fmla="*/ 9 h 605"/>
                    <a:gd name="T36" fmla="*/ 1257 w 1347"/>
                    <a:gd name="T37" fmla="*/ 190 h 605"/>
                    <a:gd name="T38" fmla="*/ 1333 w 1347"/>
                    <a:gd name="T39" fmla="*/ 301 h 605"/>
                    <a:gd name="T40" fmla="*/ 1259 w 1347"/>
                    <a:gd name="T41" fmla="*/ 507 h 605"/>
                    <a:gd name="T42" fmla="*/ 1168 w 1347"/>
                    <a:gd name="T43" fmla="*/ 548 h 605"/>
                    <a:gd name="T44" fmla="*/ 943 w 1347"/>
                    <a:gd name="T45" fmla="*/ 590 h 605"/>
                    <a:gd name="T46" fmla="*/ 585 w 1347"/>
                    <a:gd name="T47" fmla="*/ 601 h 605"/>
                    <a:gd name="T48" fmla="*/ 235 w 1347"/>
                    <a:gd name="T49" fmla="*/ 562 h 605"/>
                    <a:gd name="T50" fmla="*/ 62 w 1347"/>
                    <a:gd name="T51" fmla="*/ 486 h 605"/>
                    <a:gd name="T52" fmla="*/ 11 w 1347"/>
                    <a:gd name="T53" fmla="*/ 381 h 605"/>
                    <a:gd name="T54" fmla="*/ 11 w 1347"/>
                    <a:gd name="T55" fmla="*/ 376 h 605"/>
                    <a:gd name="T56" fmla="*/ 103 w 1347"/>
                    <a:gd name="T57" fmla="*/ 182 h 605"/>
                    <a:gd name="T58" fmla="*/ 388 w 1347"/>
                    <a:gd name="T59" fmla="*/ 20 h 605"/>
                    <a:gd name="T60" fmla="*/ 432 w 1347"/>
                    <a:gd name="T61" fmla="*/ 7 h 605"/>
                    <a:gd name="T62" fmla="*/ 445 w 1347"/>
                    <a:gd name="T63" fmla="*/ 49 h 605"/>
                    <a:gd name="T64" fmla="*/ 550 w 1347"/>
                    <a:gd name="T65" fmla="*/ 388 h 605"/>
                    <a:gd name="T66" fmla="*/ 569 w 1347"/>
                    <a:gd name="T67" fmla="*/ 432 h 605"/>
                    <a:gd name="T68" fmla="*/ 574 w 1347"/>
                    <a:gd name="T69" fmla="*/ 43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7" h="605">
                      <a:moveTo>
                        <a:pt x="574" y="437"/>
                      </a:moveTo>
                      <a:cubicBezTo>
                        <a:pt x="581" y="413"/>
                        <a:pt x="587" y="390"/>
                        <a:pt x="594" y="368"/>
                      </a:cubicBezTo>
                      <a:cubicBezTo>
                        <a:pt x="609" y="319"/>
                        <a:pt x="627" y="272"/>
                        <a:pt x="647" y="226"/>
                      </a:cubicBezTo>
                      <a:cubicBezTo>
                        <a:pt x="651" y="217"/>
                        <a:pt x="651" y="213"/>
                        <a:pt x="642" y="208"/>
                      </a:cubicBezTo>
                      <a:cubicBezTo>
                        <a:pt x="627" y="200"/>
                        <a:pt x="612" y="190"/>
                        <a:pt x="601" y="176"/>
                      </a:cubicBezTo>
                      <a:cubicBezTo>
                        <a:pt x="581" y="152"/>
                        <a:pt x="580" y="122"/>
                        <a:pt x="600" y="98"/>
                      </a:cubicBezTo>
                      <a:cubicBezTo>
                        <a:pt x="618" y="76"/>
                        <a:pt x="642" y="64"/>
                        <a:pt x="668" y="56"/>
                      </a:cubicBezTo>
                      <a:cubicBezTo>
                        <a:pt x="671" y="55"/>
                        <a:pt x="675" y="55"/>
                        <a:pt x="677" y="56"/>
                      </a:cubicBezTo>
                      <a:cubicBezTo>
                        <a:pt x="711" y="68"/>
                        <a:pt x="742" y="83"/>
                        <a:pt x="758" y="117"/>
                      </a:cubicBezTo>
                      <a:cubicBezTo>
                        <a:pt x="768" y="137"/>
                        <a:pt x="764" y="156"/>
                        <a:pt x="751" y="173"/>
                      </a:cubicBezTo>
                      <a:cubicBezTo>
                        <a:pt x="740" y="189"/>
                        <a:pt x="723" y="200"/>
                        <a:pt x="706" y="209"/>
                      </a:cubicBezTo>
                      <a:cubicBezTo>
                        <a:pt x="699" y="213"/>
                        <a:pt x="698" y="216"/>
                        <a:pt x="701" y="224"/>
                      </a:cubicBezTo>
                      <a:cubicBezTo>
                        <a:pt x="731" y="290"/>
                        <a:pt x="755" y="358"/>
                        <a:pt x="773" y="429"/>
                      </a:cubicBezTo>
                      <a:cubicBezTo>
                        <a:pt x="773" y="431"/>
                        <a:pt x="774" y="433"/>
                        <a:pt x="776" y="437"/>
                      </a:cubicBezTo>
                      <a:cubicBezTo>
                        <a:pt x="784" y="429"/>
                        <a:pt x="786" y="420"/>
                        <a:pt x="790" y="412"/>
                      </a:cubicBezTo>
                      <a:cubicBezTo>
                        <a:pt x="840" y="294"/>
                        <a:pt x="874" y="171"/>
                        <a:pt x="904" y="47"/>
                      </a:cubicBezTo>
                      <a:cubicBezTo>
                        <a:pt x="906" y="37"/>
                        <a:pt x="908" y="27"/>
                        <a:pt x="911" y="17"/>
                      </a:cubicBezTo>
                      <a:cubicBezTo>
                        <a:pt x="913" y="8"/>
                        <a:pt x="917" y="5"/>
                        <a:pt x="926" y="9"/>
                      </a:cubicBezTo>
                      <a:cubicBezTo>
                        <a:pt x="1045" y="54"/>
                        <a:pt x="1161" y="105"/>
                        <a:pt x="1257" y="190"/>
                      </a:cubicBezTo>
                      <a:cubicBezTo>
                        <a:pt x="1292" y="220"/>
                        <a:pt x="1326" y="255"/>
                        <a:pt x="1333" y="301"/>
                      </a:cubicBezTo>
                      <a:cubicBezTo>
                        <a:pt x="1347" y="396"/>
                        <a:pt x="1345" y="453"/>
                        <a:pt x="1259" y="507"/>
                      </a:cubicBezTo>
                      <a:cubicBezTo>
                        <a:pt x="1230" y="525"/>
                        <a:pt x="1200" y="538"/>
                        <a:pt x="1168" y="548"/>
                      </a:cubicBezTo>
                      <a:cubicBezTo>
                        <a:pt x="1095" y="571"/>
                        <a:pt x="1019" y="583"/>
                        <a:pt x="943" y="590"/>
                      </a:cubicBezTo>
                      <a:cubicBezTo>
                        <a:pt x="824" y="602"/>
                        <a:pt x="704" y="605"/>
                        <a:pt x="585" y="601"/>
                      </a:cubicBezTo>
                      <a:cubicBezTo>
                        <a:pt x="467" y="598"/>
                        <a:pt x="350" y="590"/>
                        <a:pt x="235" y="562"/>
                      </a:cubicBezTo>
                      <a:cubicBezTo>
                        <a:pt x="173" y="547"/>
                        <a:pt x="112" y="527"/>
                        <a:pt x="62" y="486"/>
                      </a:cubicBezTo>
                      <a:cubicBezTo>
                        <a:pt x="29" y="459"/>
                        <a:pt x="10" y="424"/>
                        <a:pt x="11" y="381"/>
                      </a:cubicBezTo>
                      <a:cubicBezTo>
                        <a:pt x="11" y="379"/>
                        <a:pt x="11" y="377"/>
                        <a:pt x="11" y="376"/>
                      </a:cubicBezTo>
                      <a:cubicBezTo>
                        <a:pt x="0" y="292"/>
                        <a:pt x="43" y="233"/>
                        <a:pt x="103" y="182"/>
                      </a:cubicBezTo>
                      <a:cubicBezTo>
                        <a:pt x="188" y="110"/>
                        <a:pt x="287" y="62"/>
                        <a:pt x="388" y="20"/>
                      </a:cubicBezTo>
                      <a:cubicBezTo>
                        <a:pt x="403" y="14"/>
                        <a:pt x="419" y="0"/>
                        <a:pt x="432" y="7"/>
                      </a:cubicBezTo>
                      <a:cubicBezTo>
                        <a:pt x="444" y="13"/>
                        <a:pt x="442" y="34"/>
                        <a:pt x="445" y="49"/>
                      </a:cubicBezTo>
                      <a:cubicBezTo>
                        <a:pt x="473" y="164"/>
                        <a:pt x="505" y="278"/>
                        <a:pt x="550" y="388"/>
                      </a:cubicBezTo>
                      <a:cubicBezTo>
                        <a:pt x="555" y="403"/>
                        <a:pt x="562" y="417"/>
                        <a:pt x="569" y="432"/>
                      </a:cubicBezTo>
                      <a:cubicBezTo>
                        <a:pt x="569" y="433"/>
                        <a:pt x="571" y="434"/>
                        <a:pt x="574" y="4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22"/>
                <p:cNvSpPr>
                  <a:spLocks/>
                </p:cNvSpPr>
                <p:nvPr/>
              </p:nvSpPr>
              <p:spPr bwMode="auto">
                <a:xfrm>
                  <a:off x="2015" y="316"/>
                  <a:ext cx="1750" cy="2348"/>
                </a:xfrm>
                <a:custGeom>
                  <a:avLst/>
                  <a:gdLst>
                    <a:gd name="T0" fmla="*/ 367 w 741"/>
                    <a:gd name="T1" fmla="*/ 1 h 994"/>
                    <a:gd name="T2" fmla="*/ 632 w 741"/>
                    <a:gd name="T3" fmla="*/ 112 h 994"/>
                    <a:gd name="T4" fmla="*/ 720 w 741"/>
                    <a:gd name="T5" fmla="*/ 310 h 994"/>
                    <a:gd name="T6" fmla="*/ 586 w 741"/>
                    <a:gd name="T7" fmla="*/ 767 h 994"/>
                    <a:gd name="T8" fmla="*/ 577 w 741"/>
                    <a:gd name="T9" fmla="*/ 777 h 994"/>
                    <a:gd name="T10" fmla="*/ 542 w 741"/>
                    <a:gd name="T11" fmla="*/ 896 h 994"/>
                    <a:gd name="T12" fmla="*/ 528 w 741"/>
                    <a:gd name="T13" fmla="*/ 924 h 994"/>
                    <a:gd name="T14" fmla="*/ 398 w 741"/>
                    <a:gd name="T15" fmla="*/ 986 h 994"/>
                    <a:gd name="T16" fmla="*/ 197 w 741"/>
                    <a:gd name="T17" fmla="*/ 915 h 994"/>
                    <a:gd name="T18" fmla="*/ 191 w 741"/>
                    <a:gd name="T19" fmla="*/ 890 h 994"/>
                    <a:gd name="T20" fmla="*/ 170 w 741"/>
                    <a:gd name="T21" fmla="*/ 793 h 994"/>
                    <a:gd name="T22" fmla="*/ 15 w 741"/>
                    <a:gd name="T23" fmla="*/ 455 h 994"/>
                    <a:gd name="T24" fmla="*/ 66 w 741"/>
                    <a:gd name="T25" fmla="*/ 161 h 994"/>
                    <a:gd name="T26" fmla="*/ 312 w 741"/>
                    <a:gd name="T27" fmla="*/ 4 h 994"/>
                    <a:gd name="T28" fmla="*/ 367 w 741"/>
                    <a:gd name="T29" fmla="*/ 1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1" h="994">
                      <a:moveTo>
                        <a:pt x="367" y="1"/>
                      </a:moveTo>
                      <a:cubicBezTo>
                        <a:pt x="470" y="2"/>
                        <a:pt x="561" y="34"/>
                        <a:pt x="632" y="112"/>
                      </a:cubicBezTo>
                      <a:cubicBezTo>
                        <a:pt x="683" y="168"/>
                        <a:pt x="711" y="236"/>
                        <a:pt x="720" y="310"/>
                      </a:cubicBezTo>
                      <a:cubicBezTo>
                        <a:pt x="741" y="481"/>
                        <a:pt x="687" y="631"/>
                        <a:pt x="586" y="767"/>
                      </a:cubicBezTo>
                      <a:cubicBezTo>
                        <a:pt x="584" y="770"/>
                        <a:pt x="581" y="774"/>
                        <a:pt x="577" y="777"/>
                      </a:cubicBezTo>
                      <a:cubicBezTo>
                        <a:pt x="542" y="810"/>
                        <a:pt x="536" y="851"/>
                        <a:pt x="542" y="896"/>
                      </a:cubicBezTo>
                      <a:cubicBezTo>
                        <a:pt x="544" y="909"/>
                        <a:pt x="536" y="916"/>
                        <a:pt x="528" y="924"/>
                      </a:cubicBezTo>
                      <a:cubicBezTo>
                        <a:pt x="492" y="959"/>
                        <a:pt x="448" y="980"/>
                        <a:pt x="398" y="986"/>
                      </a:cubicBezTo>
                      <a:cubicBezTo>
                        <a:pt x="320" y="994"/>
                        <a:pt x="252" y="973"/>
                        <a:pt x="197" y="915"/>
                      </a:cubicBezTo>
                      <a:cubicBezTo>
                        <a:pt x="190" y="907"/>
                        <a:pt x="189" y="901"/>
                        <a:pt x="191" y="890"/>
                      </a:cubicBezTo>
                      <a:cubicBezTo>
                        <a:pt x="198" y="855"/>
                        <a:pt x="196" y="822"/>
                        <a:pt x="170" y="793"/>
                      </a:cubicBezTo>
                      <a:cubicBezTo>
                        <a:pt x="84" y="696"/>
                        <a:pt x="33" y="583"/>
                        <a:pt x="15" y="455"/>
                      </a:cubicBezTo>
                      <a:cubicBezTo>
                        <a:pt x="0" y="352"/>
                        <a:pt x="10" y="252"/>
                        <a:pt x="66" y="161"/>
                      </a:cubicBezTo>
                      <a:cubicBezTo>
                        <a:pt x="122" y="68"/>
                        <a:pt x="207" y="20"/>
                        <a:pt x="312" y="4"/>
                      </a:cubicBezTo>
                      <a:cubicBezTo>
                        <a:pt x="330" y="1"/>
                        <a:pt x="348" y="0"/>
                        <a:pt x="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3" name="Freeform 14"/>
              <p:cNvSpPr>
                <a:spLocks noEditPoints="1"/>
              </p:cNvSpPr>
              <p:nvPr/>
            </p:nvSpPr>
            <p:spPr bwMode="auto">
              <a:xfrm>
                <a:off x="984047" y="1818841"/>
                <a:ext cx="1022818" cy="1029682"/>
              </a:xfrm>
              <a:custGeom>
                <a:avLst/>
                <a:gdLst>
                  <a:gd name="T0" fmla="*/ 149 w 298"/>
                  <a:gd name="T1" fmla="*/ 0 h 299"/>
                  <a:gd name="T2" fmla="*/ 0 w 298"/>
                  <a:gd name="T3" fmla="*/ 150 h 299"/>
                  <a:gd name="T4" fmla="*/ 149 w 298"/>
                  <a:gd name="T5" fmla="*/ 299 h 299"/>
                  <a:gd name="T6" fmla="*/ 298 w 298"/>
                  <a:gd name="T7" fmla="*/ 150 h 299"/>
                  <a:gd name="T8" fmla="*/ 149 w 298"/>
                  <a:gd name="T9" fmla="*/ 0 h 299"/>
                  <a:gd name="T10" fmla="*/ 149 w 298"/>
                  <a:gd name="T11" fmla="*/ 275 h 299"/>
                  <a:gd name="T12" fmla="*/ 24 w 298"/>
                  <a:gd name="T13" fmla="*/ 150 h 299"/>
                  <a:gd name="T14" fmla="*/ 149 w 298"/>
                  <a:gd name="T15" fmla="*/ 24 h 299"/>
                  <a:gd name="T16" fmla="*/ 274 w 298"/>
                  <a:gd name="T17" fmla="*/ 150 h 299"/>
                  <a:gd name="T18" fmla="*/ 149 w 298"/>
                  <a:gd name="T19" fmla="*/ 27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99">
                    <a:moveTo>
                      <a:pt x="149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2"/>
                      <a:pt x="67" y="299"/>
                      <a:pt x="149" y="299"/>
                    </a:cubicBezTo>
                    <a:cubicBezTo>
                      <a:pt x="231" y="299"/>
                      <a:pt x="298" y="232"/>
                      <a:pt x="298" y="150"/>
                    </a:cubicBezTo>
                    <a:cubicBezTo>
                      <a:pt x="298" y="67"/>
                      <a:pt x="231" y="0"/>
                      <a:pt x="149" y="0"/>
                    </a:cubicBezTo>
                    <a:close/>
                    <a:moveTo>
                      <a:pt x="149" y="275"/>
                    </a:moveTo>
                    <a:cubicBezTo>
                      <a:pt x="80" y="275"/>
                      <a:pt x="24" y="219"/>
                      <a:pt x="24" y="150"/>
                    </a:cubicBezTo>
                    <a:cubicBezTo>
                      <a:pt x="24" y="80"/>
                      <a:pt x="80" y="24"/>
                      <a:pt x="149" y="24"/>
                    </a:cubicBezTo>
                    <a:cubicBezTo>
                      <a:pt x="218" y="24"/>
                      <a:pt x="274" y="80"/>
                      <a:pt x="274" y="150"/>
                    </a:cubicBezTo>
                    <a:cubicBezTo>
                      <a:pt x="274" y="219"/>
                      <a:pt x="218" y="275"/>
                      <a:pt x="149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2342260" y="1922647"/>
              <a:ext cx="711956" cy="693800"/>
              <a:chOff x="984047" y="1818841"/>
              <a:chExt cx="1022818" cy="1029682"/>
            </a:xfrm>
            <a:grpFill/>
          </p:grpSpPr>
          <p:grpSp>
            <p:nvGrpSpPr>
              <p:cNvPr id="38" name="Group 20"/>
              <p:cNvGrpSpPr>
                <a:grpSpLocks noChangeAspect="1"/>
              </p:cNvGrpSpPr>
              <p:nvPr/>
            </p:nvGrpSpPr>
            <p:grpSpPr bwMode="auto">
              <a:xfrm>
                <a:off x="1254056" y="1990207"/>
                <a:ext cx="499811" cy="578824"/>
                <a:chOff x="1287" y="316"/>
                <a:chExt cx="3182" cy="3685"/>
              </a:xfrm>
              <a:grpFill/>
            </p:grpSpPr>
            <p:sp>
              <p:nvSpPr>
                <p:cNvPr id="40" name="Freeform 21"/>
                <p:cNvSpPr>
                  <a:spLocks/>
                </p:cNvSpPr>
                <p:nvPr/>
              </p:nvSpPr>
              <p:spPr bwMode="auto">
                <a:xfrm>
                  <a:off x="1287" y="2572"/>
                  <a:ext cx="3182" cy="1429"/>
                </a:xfrm>
                <a:custGeom>
                  <a:avLst/>
                  <a:gdLst>
                    <a:gd name="T0" fmla="*/ 574 w 1347"/>
                    <a:gd name="T1" fmla="*/ 437 h 605"/>
                    <a:gd name="T2" fmla="*/ 594 w 1347"/>
                    <a:gd name="T3" fmla="*/ 368 h 605"/>
                    <a:gd name="T4" fmla="*/ 647 w 1347"/>
                    <a:gd name="T5" fmla="*/ 226 h 605"/>
                    <a:gd name="T6" fmla="*/ 642 w 1347"/>
                    <a:gd name="T7" fmla="*/ 208 h 605"/>
                    <a:gd name="T8" fmla="*/ 601 w 1347"/>
                    <a:gd name="T9" fmla="*/ 176 h 605"/>
                    <a:gd name="T10" fmla="*/ 600 w 1347"/>
                    <a:gd name="T11" fmla="*/ 98 h 605"/>
                    <a:gd name="T12" fmla="*/ 668 w 1347"/>
                    <a:gd name="T13" fmla="*/ 56 h 605"/>
                    <a:gd name="T14" fmla="*/ 677 w 1347"/>
                    <a:gd name="T15" fmla="*/ 56 h 605"/>
                    <a:gd name="T16" fmla="*/ 758 w 1347"/>
                    <a:gd name="T17" fmla="*/ 117 h 605"/>
                    <a:gd name="T18" fmla="*/ 751 w 1347"/>
                    <a:gd name="T19" fmla="*/ 173 h 605"/>
                    <a:gd name="T20" fmla="*/ 706 w 1347"/>
                    <a:gd name="T21" fmla="*/ 209 h 605"/>
                    <a:gd name="T22" fmla="*/ 701 w 1347"/>
                    <a:gd name="T23" fmla="*/ 224 h 605"/>
                    <a:gd name="T24" fmla="*/ 773 w 1347"/>
                    <a:gd name="T25" fmla="*/ 429 h 605"/>
                    <a:gd name="T26" fmla="*/ 776 w 1347"/>
                    <a:gd name="T27" fmla="*/ 437 h 605"/>
                    <a:gd name="T28" fmla="*/ 790 w 1347"/>
                    <a:gd name="T29" fmla="*/ 412 h 605"/>
                    <a:gd name="T30" fmla="*/ 904 w 1347"/>
                    <a:gd name="T31" fmla="*/ 47 h 605"/>
                    <a:gd name="T32" fmla="*/ 911 w 1347"/>
                    <a:gd name="T33" fmla="*/ 17 h 605"/>
                    <a:gd name="T34" fmla="*/ 926 w 1347"/>
                    <a:gd name="T35" fmla="*/ 9 h 605"/>
                    <a:gd name="T36" fmla="*/ 1257 w 1347"/>
                    <a:gd name="T37" fmla="*/ 190 h 605"/>
                    <a:gd name="T38" fmla="*/ 1333 w 1347"/>
                    <a:gd name="T39" fmla="*/ 301 h 605"/>
                    <a:gd name="T40" fmla="*/ 1259 w 1347"/>
                    <a:gd name="T41" fmla="*/ 507 h 605"/>
                    <a:gd name="T42" fmla="*/ 1168 w 1347"/>
                    <a:gd name="T43" fmla="*/ 548 h 605"/>
                    <a:gd name="T44" fmla="*/ 943 w 1347"/>
                    <a:gd name="T45" fmla="*/ 590 h 605"/>
                    <a:gd name="T46" fmla="*/ 585 w 1347"/>
                    <a:gd name="T47" fmla="*/ 601 h 605"/>
                    <a:gd name="T48" fmla="*/ 235 w 1347"/>
                    <a:gd name="T49" fmla="*/ 562 h 605"/>
                    <a:gd name="T50" fmla="*/ 62 w 1347"/>
                    <a:gd name="T51" fmla="*/ 486 h 605"/>
                    <a:gd name="T52" fmla="*/ 11 w 1347"/>
                    <a:gd name="T53" fmla="*/ 381 h 605"/>
                    <a:gd name="T54" fmla="*/ 11 w 1347"/>
                    <a:gd name="T55" fmla="*/ 376 h 605"/>
                    <a:gd name="T56" fmla="*/ 103 w 1347"/>
                    <a:gd name="T57" fmla="*/ 182 h 605"/>
                    <a:gd name="T58" fmla="*/ 388 w 1347"/>
                    <a:gd name="T59" fmla="*/ 20 h 605"/>
                    <a:gd name="T60" fmla="*/ 432 w 1347"/>
                    <a:gd name="T61" fmla="*/ 7 h 605"/>
                    <a:gd name="T62" fmla="*/ 445 w 1347"/>
                    <a:gd name="T63" fmla="*/ 49 h 605"/>
                    <a:gd name="T64" fmla="*/ 550 w 1347"/>
                    <a:gd name="T65" fmla="*/ 388 h 605"/>
                    <a:gd name="T66" fmla="*/ 569 w 1347"/>
                    <a:gd name="T67" fmla="*/ 432 h 605"/>
                    <a:gd name="T68" fmla="*/ 574 w 1347"/>
                    <a:gd name="T69" fmla="*/ 43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7" h="605">
                      <a:moveTo>
                        <a:pt x="574" y="437"/>
                      </a:moveTo>
                      <a:cubicBezTo>
                        <a:pt x="581" y="413"/>
                        <a:pt x="587" y="390"/>
                        <a:pt x="594" y="368"/>
                      </a:cubicBezTo>
                      <a:cubicBezTo>
                        <a:pt x="609" y="319"/>
                        <a:pt x="627" y="272"/>
                        <a:pt x="647" y="226"/>
                      </a:cubicBezTo>
                      <a:cubicBezTo>
                        <a:pt x="651" y="217"/>
                        <a:pt x="651" y="213"/>
                        <a:pt x="642" y="208"/>
                      </a:cubicBezTo>
                      <a:cubicBezTo>
                        <a:pt x="627" y="200"/>
                        <a:pt x="612" y="190"/>
                        <a:pt x="601" y="176"/>
                      </a:cubicBezTo>
                      <a:cubicBezTo>
                        <a:pt x="581" y="152"/>
                        <a:pt x="580" y="122"/>
                        <a:pt x="600" y="98"/>
                      </a:cubicBezTo>
                      <a:cubicBezTo>
                        <a:pt x="618" y="76"/>
                        <a:pt x="642" y="64"/>
                        <a:pt x="668" y="56"/>
                      </a:cubicBezTo>
                      <a:cubicBezTo>
                        <a:pt x="671" y="55"/>
                        <a:pt x="675" y="55"/>
                        <a:pt x="677" y="56"/>
                      </a:cubicBezTo>
                      <a:cubicBezTo>
                        <a:pt x="711" y="68"/>
                        <a:pt x="742" y="83"/>
                        <a:pt x="758" y="117"/>
                      </a:cubicBezTo>
                      <a:cubicBezTo>
                        <a:pt x="768" y="137"/>
                        <a:pt x="764" y="156"/>
                        <a:pt x="751" y="173"/>
                      </a:cubicBezTo>
                      <a:cubicBezTo>
                        <a:pt x="740" y="189"/>
                        <a:pt x="723" y="200"/>
                        <a:pt x="706" y="209"/>
                      </a:cubicBezTo>
                      <a:cubicBezTo>
                        <a:pt x="699" y="213"/>
                        <a:pt x="698" y="216"/>
                        <a:pt x="701" y="224"/>
                      </a:cubicBezTo>
                      <a:cubicBezTo>
                        <a:pt x="731" y="290"/>
                        <a:pt x="755" y="358"/>
                        <a:pt x="773" y="429"/>
                      </a:cubicBezTo>
                      <a:cubicBezTo>
                        <a:pt x="773" y="431"/>
                        <a:pt x="774" y="433"/>
                        <a:pt x="776" y="437"/>
                      </a:cubicBezTo>
                      <a:cubicBezTo>
                        <a:pt x="784" y="429"/>
                        <a:pt x="786" y="420"/>
                        <a:pt x="790" y="412"/>
                      </a:cubicBezTo>
                      <a:cubicBezTo>
                        <a:pt x="840" y="294"/>
                        <a:pt x="874" y="171"/>
                        <a:pt x="904" y="47"/>
                      </a:cubicBezTo>
                      <a:cubicBezTo>
                        <a:pt x="906" y="37"/>
                        <a:pt x="908" y="27"/>
                        <a:pt x="911" y="17"/>
                      </a:cubicBezTo>
                      <a:cubicBezTo>
                        <a:pt x="913" y="8"/>
                        <a:pt x="917" y="5"/>
                        <a:pt x="926" y="9"/>
                      </a:cubicBezTo>
                      <a:cubicBezTo>
                        <a:pt x="1045" y="54"/>
                        <a:pt x="1161" y="105"/>
                        <a:pt x="1257" y="190"/>
                      </a:cubicBezTo>
                      <a:cubicBezTo>
                        <a:pt x="1292" y="220"/>
                        <a:pt x="1326" y="255"/>
                        <a:pt x="1333" y="301"/>
                      </a:cubicBezTo>
                      <a:cubicBezTo>
                        <a:pt x="1347" y="396"/>
                        <a:pt x="1345" y="453"/>
                        <a:pt x="1259" y="507"/>
                      </a:cubicBezTo>
                      <a:cubicBezTo>
                        <a:pt x="1230" y="525"/>
                        <a:pt x="1200" y="538"/>
                        <a:pt x="1168" y="548"/>
                      </a:cubicBezTo>
                      <a:cubicBezTo>
                        <a:pt x="1095" y="571"/>
                        <a:pt x="1019" y="583"/>
                        <a:pt x="943" y="590"/>
                      </a:cubicBezTo>
                      <a:cubicBezTo>
                        <a:pt x="824" y="602"/>
                        <a:pt x="704" y="605"/>
                        <a:pt x="585" y="601"/>
                      </a:cubicBezTo>
                      <a:cubicBezTo>
                        <a:pt x="467" y="598"/>
                        <a:pt x="350" y="590"/>
                        <a:pt x="235" y="562"/>
                      </a:cubicBezTo>
                      <a:cubicBezTo>
                        <a:pt x="173" y="547"/>
                        <a:pt x="112" y="527"/>
                        <a:pt x="62" y="486"/>
                      </a:cubicBezTo>
                      <a:cubicBezTo>
                        <a:pt x="29" y="459"/>
                        <a:pt x="10" y="424"/>
                        <a:pt x="11" y="381"/>
                      </a:cubicBezTo>
                      <a:cubicBezTo>
                        <a:pt x="11" y="379"/>
                        <a:pt x="11" y="377"/>
                        <a:pt x="11" y="376"/>
                      </a:cubicBezTo>
                      <a:cubicBezTo>
                        <a:pt x="0" y="292"/>
                        <a:pt x="43" y="233"/>
                        <a:pt x="103" y="182"/>
                      </a:cubicBezTo>
                      <a:cubicBezTo>
                        <a:pt x="188" y="110"/>
                        <a:pt x="287" y="62"/>
                        <a:pt x="388" y="20"/>
                      </a:cubicBezTo>
                      <a:cubicBezTo>
                        <a:pt x="403" y="14"/>
                        <a:pt x="419" y="0"/>
                        <a:pt x="432" y="7"/>
                      </a:cubicBezTo>
                      <a:cubicBezTo>
                        <a:pt x="444" y="13"/>
                        <a:pt x="442" y="34"/>
                        <a:pt x="445" y="49"/>
                      </a:cubicBezTo>
                      <a:cubicBezTo>
                        <a:pt x="473" y="164"/>
                        <a:pt x="505" y="278"/>
                        <a:pt x="550" y="388"/>
                      </a:cubicBezTo>
                      <a:cubicBezTo>
                        <a:pt x="555" y="403"/>
                        <a:pt x="562" y="417"/>
                        <a:pt x="569" y="432"/>
                      </a:cubicBezTo>
                      <a:cubicBezTo>
                        <a:pt x="569" y="433"/>
                        <a:pt x="571" y="434"/>
                        <a:pt x="574" y="4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auto">
                <a:xfrm>
                  <a:off x="2015" y="316"/>
                  <a:ext cx="1750" cy="2348"/>
                </a:xfrm>
                <a:custGeom>
                  <a:avLst/>
                  <a:gdLst>
                    <a:gd name="T0" fmla="*/ 367 w 741"/>
                    <a:gd name="T1" fmla="*/ 1 h 994"/>
                    <a:gd name="T2" fmla="*/ 632 w 741"/>
                    <a:gd name="T3" fmla="*/ 112 h 994"/>
                    <a:gd name="T4" fmla="*/ 720 w 741"/>
                    <a:gd name="T5" fmla="*/ 310 h 994"/>
                    <a:gd name="T6" fmla="*/ 586 w 741"/>
                    <a:gd name="T7" fmla="*/ 767 h 994"/>
                    <a:gd name="T8" fmla="*/ 577 w 741"/>
                    <a:gd name="T9" fmla="*/ 777 h 994"/>
                    <a:gd name="T10" fmla="*/ 542 w 741"/>
                    <a:gd name="T11" fmla="*/ 896 h 994"/>
                    <a:gd name="T12" fmla="*/ 528 w 741"/>
                    <a:gd name="T13" fmla="*/ 924 h 994"/>
                    <a:gd name="T14" fmla="*/ 398 w 741"/>
                    <a:gd name="T15" fmla="*/ 986 h 994"/>
                    <a:gd name="T16" fmla="*/ 197 w 741"/>
                    <a:gd name="T17" fmla="*/ 915 h 994"/>
                    <a:gd name="T18" fmla="*/ 191 w 741"/>
                    <a:gd name="T19" fmla="*/ 890 h 994"/>
                    <a:gd name="T20" fmla="*/ 170 w 741"/>
                    <a:gd name="T21" fmla="*/ 793 h 994"/>
                    <a:gd name="T22" fmla="*/ 15 w 741"/>
                    <a:gd name="T23" fmla="*/ 455 h 994"/>
                    <a:gd name="T24" fmla="*/ 66 w 741"/>
                    <a:gd name="T25" fmla="*/ 161 h 994"/>
                    <a:gd name="T26" fmla="*/ 312 w 741"/>
                    <a:gd name="T27" fmla="*/ 4 h 994"/>
                    <a:gd name="T28" fmla="*/ 367 w 741"/>
                    <a:gd name="T29" fmla="*/ 1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1" h="994">
                      <a:moveTo>
                        <a:pt x="367" y="1"/>
                      </a:moveTo>
                      <a:cubicBezTo>
                        <a:pt x="470" y="2"/>
                        <a:pt x="561" y="34"/>
                        <a:pt x="632" y="112"/>
                      </a:cubicBezTo>
                      <a:cubicBezTo>
                        <a:pt x="683" y="168"/>
                        <a:pt x="711" y="236"/>
                        <a:pt x="720" y="310"/>
                      </a:cubicBezTo>
                      <a:cubicBezTo>
                        <a:pt x="741" y="481"/>
                        <a:pt x="687" y="631"/>
                        <a:pt x="586" y="767"/>
                      </a:cubicBezTo>
                      <a:cubicBezTo>
                        <a:pt x="584" y="770"/>
                        <a:pt x="581" y="774"/>
                        <a:pt x="577" y="777"/>
                      </a:cubicBezTo>
                      <a:cubicBezTo>
                        <a:pt x="542" y="810"/>
                        <a:pt x="536" y="851"/>
                        <a:pt x="542" y="896"/>
                      </a:cubicBezTo>
                      <a:cubicBezTo>
                        <a:pt x="544" y="909"/>
                        <a:pt x="536" y="916"/>
                        <a:pt x="528" y="924"/>
                      </a:cubicBezTo>
                      <a:cubicBezTo>
                        <a:pt x="492" y="959"/>
                        <a:pt x="448" y="980"/>
                        <a:pt x="398" y="986"/>
                      </a:cubicBezTo>
                      <a:cubicBezTo>
                        <a:pt x="320" y="994"/>
                        <a:pt x="252" y="973"/>
                        <a:pt x="197" y="915"/>
                      </a:cubicBezTo>
                      <a:cubicBezTo>
                        <a:pt x="190" y="907"/>
                        <a:pt x="189" y="901"/>
                        <a:pt x="191" y="890"/>
                      </a:cubicBezTo>
                      <a:cubicBezTo>
                        <a:pt x="198" y="855"/>
                        <a:pt x="196" y="822"/>
                        <a:pt x="170" y="793"/>
                      </a:cubicBezTo>
                      <a:cubicBezTo>
                        <a:pt x="84" y="696"/>
                        <a:pt x="33" y="583"/>
                        <a:pt x="15" y="455"/>
                      </a:cubicBezTo>
                      <a:cubicBezTo>
                        <a:pt x="0" y="352"/>
                        <a:pt x="10" y="252"/>
                        <a:pt x="66" y="161"/>
                      </a:cubicBezTo>
                      <a:cubicBezTo>
                        <a:pt x="122" y="68"/>
                        <a:pt x="207" y="20"/>
                        <a:pt x="312" y="4"/>
                      </a:cubicBezTo>
                      <a:cubicBezTo>
                        <a:pt x="330" y="1"/>
                        <a:pt x="348" y="0"/>
                        <a:pt x="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9" name="Freeform 14"/>
              <p:cNvSpPr>
                <a:spLocks noEditPoints="1"/>
              </p:cNvSpPr>
              <p:nvPr/>
            </p:nvSpPr>
            <p:spPr bwMode="auto">
              <a:xfrm>
                <a:off x="984047" y="1818841"/>
                <a:ext cx="1022818" cy="1029682"/>
              </a:xfrm>
              <a:custGeom>
                <a:avLst/>
                <a:gdLst>
                  <a:gd name="T0" fmla="*/ 149 w 298"/>
                  <a:gd name="T1" fmla="*/ 0 h 299"/>
                  <a:gd name="T2" fmla="*/ 0 w 298"/>
                  <a:gd name="T3" fmla="*/ 150 h 299"/>
                  <a:gd name="T4" fmla="*/ 149 w 298"/>
                  <a:gd name="T5" fmla="*/ 299 h 299"/>
                  <a:gd name="T6" fmla="*/ 298 w 298"/>
                  <a:gd name="T7" fmla="*/ 150 h 299"/>
                  <a:gd name="T8" fmla="*/ 149 w 298"/>
                  <a:gd name="T9" fmla="*/ 0 h 299"/>
                  <a:gd name="T10" fmla="*/ 149 w 298"/>
                  <a:gd name="T11" fmla="*/ 275 h 299"/>
                  <a:gd name="T12" fmla="*/ 24 w 298"/>
                  <a:gd name="T13" fmla="*/ 150 h 299"/>
                  <a:gd name="T14" fmla="*/ 149 w 298"/>
                  <a:gd name="T15" fmla="*/ 24 h 299"/>
                  <a:gd name="T16" fmla="*/ 274 w 298"/>
                  <a:gd name="T17" fmla="*/ 150 h 299"/>
                  <a:gd name="T18" fmla="*/ 149 w 298"/>
                  <a:gd name="T19" fmla="*/ 27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99">
                    <a:moveTo>
                      <a:pt x="149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2"/>
                      <a:pt x="67" y="299"/>
                      <a:pt x="149" y="299"/>
                    </a:cubicBezTo>
                    <a:cubicBezTo>
                      <a:pt x="231" y="299"/>
                      <a:pt x="298" y="232"/>
                      <a:pt x="298" y="150"/>
                    </a:cubicBezTo>
                    <a:cubicBezTo>
                      <a:pt x="298" y="67"/>
                      <a:pt x="231" y="0"/>
                      <a:pt x="149" y="0"/>
                    </a:cubicBezTo>
                    <a:close/>
                    <a:moveTo>
                      <a:pt x="149" y="275"/>
                    </a:moveTo>
                    <a:cubicBezTo>
                      <a:pt x="80" y="275"/>
                      <a:pt x="24" y="219"/>
                      <a:pt x="24" y="150"/>
                    </a:cubicBezTo>
                    <a:cubicBezTo>
                      <a:pt x="24" y="80"/>
                      <a:pt x="80" y="24"/>
                      <a:pt x="149" y="24"/>
                    </a:cubicBezTo>
                    <a:cubicBezTo>
                      <a:pt x="218" y="24"/>
                      <a:pt x="274" y="80"/>
                      <a:pt x="274" y="150"/>
                    </a:cubicBezTo>
                    <a:cubicBezTo>
                      <a:pt x="274" y="219"/>
                      <a:pt x="218" y="275"/>
                      <a:pt x="149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1686297" y="2844497"/>
              <a:ext cx="560862" cy="546558"/>
              <a:chOff x="984047" y="1818841"/>
              <a:chExt cx="1022818" cy="1029682"/>
            </a:xfrm>
            <a:grpFill/>
          </p:grpSpPr>
          <p:grpSp>
            <p:nvGrpSpPr>
              <p:cNvPr id="34" name="Group 20"/>
              <p:cNvGrpSpPr>
                <a:grpSpLocks noChangeAspect="1"/>
              </p:cNvGrpSpPr>
              <p:nvPr/>
            </p:nvGrpSpPr>
            <p:grpSpPr bwMode="auto">
              <a:xfrm>
                <a:off x="1254056" y="1990207"/>
                <a:ext cx="499811" cy="578824"/>
                <a:chOff x="1287" y="316"/>
                <a:chExt cx="3182" cy="3685"/>
              </a:xfrm>
              <a:grpFill/>
            </p:grpSpPr>
            <p:sp>
              <p:nvSpPr>
                <p:cNvPr id="36" name="Freeform 21"/>
                <p:cNvSpPr>
                  <a:spLocks/>
                </p:cNvSpPr>
                <p:nvPr/>
              </p:nvSpPr>
              <p:spPr bwMode="auto">
                <a:xfrm>
                  <a:off x="1287" y="2572"/>
                  <a:ext cx="3182" cy="1429"/>
                </a:xfrm>
                <a:custGeom>
                  <a:avLst/>
                  <a:gdLst>
                    <a:gd name="T0" fmla="*/ 574 w 1347"/>
                    <a:gd name="T1" fmla="*/ 437 h 605"/>
                    <a:gd name="T2" fmla="*/ 594 w 1347"/>
                    <a:gd name="T3" fmla="*/ 368 h 605"/>
                    <a:gd name="T4" fmla="*/ 647 w 1347"/>
                    <a:gd name="T5" fmla="*/ 226 h 605"/>
                    <a:gd name="T6" fmla="*/ 642 w 1347"/>
                    <a:gd name="T7" fmla="*/ 208 h 605"/>
                    <a:gd name="T8" fmla="*/ 601 w 1347"/>
                    <a:gd name="T9" fmla="*/ 176 h 605"/>
                    <a:gd name="T10" fmla="*/ 600 w 1347"/>
                    <a:gd name="T11" fmla="*/ 98 h 605"/>
                    <a:gd name="T12" fmla="*/ 668 w 1347"/>
                    <a:gd name="T13" fmla="*/ 56 h 605"/>
                    <a:gd name="T14" fmla="*/ 677 w 1347"/>
                    <a:gd name="T15" fmla="*/ 56 h 605"/>
                    <a:gd name="T16" fmla="*/ 758 w 1347"/>
                    <a:gd name="T17" fmla="*/ 117 h 605"/>
                    <a:gd name="T18" fmla="*/ 751 w 1347"/>
                    <a:gd name="T19" fmla="*/ 173 h 605"/>
                    <a:gd name="T20" fmla="*/ 706 w 1347"/>
                    <a:gd name="T21" fmla="*/ 209 h 605"/>
                    <a:gd name="T22" fmla="*/ 701 w 1347"/>
                    <a:gd name="T23" fmla="*/ 224 h 605"/>
                    <a:gd name="T24" fmla="*/ 773 w 1347"/>
                    <a:gd name="T25" fmla="*/ 429 h 605"/>
                    <a:gd name="T26" fmla="*/ 776 w 1347"/>
                    <a:gd name="T27" fmla="*/ 437 h 605"/>
                    <a:gd name="T28" fmla="*/ 790 w 1347"/>
                    <a:gd name="T29" fmla="*/ 412 h 605"/>
                    <a:gd name="T30" fmla="*/ 904 w 1347"/>
                    <a:gd name="T31" fmla="*/ 47 h 605"/>
                    <a:gd name="T32" fmla="*/ 911 w 1347"/>
                    <a:gd name="T33" fmla="*/ 17 h 605"/>
                    <a:gd name="T34" fmla="*/ 926 w 1347"/>
                    <a:gd name="T35" fmla="*/ 9 h 605"/>
                    <a:gd name="T36" fmla="*/ 1257 w 1347"/>
                    <a:gd name="T37" fmla="*/ 190 h 605"/>
                    <a:gd name="T38" fmla="*/ 1333 w 1347"/>
                    <a:gd name="T39" fmla="*/ 301 h 605"/>
                    <a:gd name="T40" fmla="*/ 1259 w 1347"/>
                    <a:gd name="T41" fmla="*/ 507 h 605"/>
                    <a:gd name="T42" fmla="*/ 1168 w 1347"/>
                    <a:gd name="T43" fmla="*/ 548 h 605"/>
                    <a:gd name="T44" fmla="*/ 943 w 1347"/>
                    <a:gd name="T45" fmla="*/ 590 h 605"/>
                    <a:gd name="T46" fmla="*/ 585 w 1347"/>
                    <a:gd name="T47" fmla="*/ 601 h 605"/>
                    <a:gd name="T48" fmla="*/ 235 w 1347"/>
                    <a:gd name="T49" fmla="*/ 562 h 605"/>
                    <a:gd name="T50" fmla="*/ 62 w 1347"/>
                    <a:gd name="T51" fmla="*/ 486 h 605"/>
                    <a:gd name="T52" fmla="*/ 11 w 1347"/>
                    <a:gd name="T53" fmla="*/ 381 h 605"/>
                    <a:gd name="T54" fmla="*/ 11 w 1347"/>
                    <a:gd name="T55" fmla="*/ 376 h 605"/>
                    <a:gd name="T56" fmla="*/ 103 w 1347"/>
                    <a:gd name="T57" fmla="*/ 182 h 605"/>
                    <a:gd name="T58" fmla="*/ 388 w 1347"/>
                    <a:gd name="T59" fmla="*/ 20 h 605"/>
                    <a:gd name="T60" fmla="*/ 432 w 1347"/>
                    <a:gd name="T61" fmla="*/ 7 h 605"/>
                    <a:gd name="T62" fmla="*/ 445 w 1347"/>
                    <a:gd name="T63" fmla="*/ 49 h 605"/>
                    <a:gd name="T64" fmla="*/ 550 w 1347"/>
                    <a:gd name="T65" fmla="*/ 388 h 605"/>
                    <a:gd name="T66" fmla="*/ 569 w 1347"/>
                    <a:gd name="T67" fmla="*/ 432 h 605"/>
                    <a:gd name="T68" fmla="*/ 574 w 1347"/>
                    <a:gd name="T69" fmla="*/ 43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7" h="605">
                      <a:moveTo>
                        <a:pt x="574" y="437"/>
                      </a:moveTo>
                      <a:cubicBezTo>
                        <a:pt x="581" y="413"/>
                        <a:pt x="587" y="390"/>
                        <a:pt x="594" y="368"/>
                      </a:cubicBezTo>
                      <a:cubicBezTo>
                        <a:pt x="609" y="319"/>
                        <a:pt x="627" y="272"/>
                        <a:pt x="647" y="226"/>
                      </a:cubicBezTo>
                      <a:cubicBezTo>
                        <a:pt x="651" y="217"/>
                        <a:pt x="651" y="213"/>
                        <a:pt x="642" y="208"/>
                      </a:cubicBezTo>
                      <a:cubicBezTo>
                        <a:pt x="627" y="200"/>
                        <a:pt x="612" y="190"/>
                        <a:pt x="601" y="176"/>
                      </a:cubicBezTo>
                      <a:cubicBezTo>
                        <a:pt x="581" y="152"/>
                        <a:pt x="580" y="122"/>
                        <a:pt x="600" y="98"/>
                      </a:cubicBezTo>
                      <a:cubicBezTo>
                        <a:pt x="618" y="76"/>
                        <a:pt x="642" y="64"/>
                        <a:pt x="668" y="56"/>
                      </a:cubicBezTo>
                      <a:cubicBezTo>
                        <a:pt x="671" y="55"/>
                        <a:pt x="675" y="55"/>
                        <a:pt x="677" y="56"/>
                      </a:cubicBezTo>
                      <a:cubicBezTo>
                        <a:pt x="711" y="68"/>
                        <a:pt x="742" y="83"/>
                        <a:pt x="758" y="117"/>
                      </a:cubicBezTo>
                      <a:cubicBezTo>
                        <a:pt x="768" y="137"/>
                        <a:pt x="764" y="156"/>
                        <a:pt x="751" y="173"/>
                      </a:cubicBezTo>
                      <a:cubicBezTo>
                        <a:pt x="740" y="189"/>
                        <a:pt x="723" y="200"/>
                        <a:pt x="706" y="209"/>
                      </a:cubicBezTo>
                      <a:cubicBezTo>
                        <a:pt x="699" y="213"/>
                        <a:pt x="698" y="216"/>
                        <a:pt x="701" y="224"/>
                      </a:cubicBezTo>
                      <a:cubicBezTo>
                        <a:pt x="731" y="290"/>
                        <a:pt x="755" y="358"/>
                        <a:pt x="773" y="429"/>
                      </a:cubicBezTo>
                      <a:cubicBezTo>
                        <a:pt x="773" y="431"/>
                        <a:pt x="774" y="433"/>
                        <a:pt x="776" y="437"/>
                      </a:cubicBezTo>
                      <a:cubicBezTo>
                        <a:pt x="784" y="429"/>
                        <a:pt x="786" y="420"/>
                        <a:pt x="790" y="412"/>
                      </a:cubicBezTo>
                      <a:cubicBezTo>
                        <a:pt x="840" y="294"/>
                        <a:pt x="874" y="171"/>
                        <a:pt x="904" y="47"/>
                      </a:cubicBezTo>
                      <a:cubicBezTo>
                        <a:pt x="906" y="37"/>
                        <a:pt x="908" y="27"/>
                        <a:pt x="911" y="17"/>
                      </a:cubicBezTo>
                      <a:cubicBezTo>
                        <a:pt x="913" y="8"/>
                        <a:pt x="917" y="5"/>
                        <a:pt x="926" y="9"/>
                      </a:cubicBezTo>
                      <a:cubicBezTo>
                        <a:pt x="1045" y="54"/>
                        <a:pt x="1161" y="105"/>
                        <a:pt x="1257" y="190"/>
                      </a:cubicBezTo>
                      <a:cubicBezTo>
                        <a:pt x="1292" y="220"/>
                        <a:pt x="1326" y="255"/>
                        <a:pt x="1333" y="301"/>
                      </a:cubicBezTo>
                      <a:cubicBezTo>
                        <a:pt x="1347" y="396"/>
                        <a:pt x="1345" y="453"/>
                        <a:pt x="1259" y="507"/>
                      </a:cubicBezTo>
                      <a:cubicBezTo>
                        <a:pt x="1230" y="525"/>
                        <a:pt x="1200" y="538"/>
                        <a:pt x="1168" y="548"/>
                      </a:cubicBezTo>
                      <a:cubicBezTo>
                        <a:pt x="1095" y="571"/>
                        <a:pt x="1019" y="583"/>
                        <a:pt x="943" y="590"/>
                      </a:cubicBezTo>
                      <a:cubicBezTo>
                        <a:pt x="824" y="602"/>
                        <a:pt x="704" y="605"/>
                        <a:pt x="585" y="601"/>
                      </a:cubicBezTo>
                      <a:cubicBezTo>
                        <a:pt x="467" y="598"/>
                        <a:pt x="350" y="590"/>
                        <a:pt x="235" y="562"/>
                      </a:cubicBezTo>
                      <a:cubicBezTo>
                        <a:pt x="173" y="547"/>
                        <a:pt x="112" y="527"/>
                        <a:pt x="62" y="486"/>
                      </a:cubicBezTo>
                      <a:cubicBezTo>
                        <a:pt x="29" y="459"/>
                        <a:pt x="10" y="424"/>
                        <a:pt x="11" y="381"/>
                      </a:cubicBezTo>
                      <a:cubicBezTo>
                        <a:pt x="11" y="379"/>
                        <a:pt x="11" y="377"/>
                        <a:pt x="11" y="376"/>
                      </a:cubicBezTo>
                      <a:cubicBezTo>
                        <a:pt x="0" y="292"/>
                        <a:pt x="43" y="233"/>
                        <a:pt x="103" y="182"/>
                      </a:cubicBezTo>
                      <a:cubicBezTo>
                        <a:pt x="188" y="110"/>
                        <a:pt x="287" y="62"/>
                        <a:pt x="388" y="20"/>
                      </a:cubicBezTo>
                      <a:cubicBezTo>
                        <a:pt x="403" y="14"/>
                        <a:pt x="419" y="0"/>
                        <a:pt x="432" y="7"/>
                      </a:cubicBezTo>
                      <a:cubicBezTo>
                        <a:pt x="444" y="13"/>
                        <a:pt x="442" y="34"/>
                        <a:pt x="445" y="49"/>
                      </a:cubicBezTo>
                      <a:cubicBezTo>
                        <a:pt x="473" y="164"/>
                        <a:pt x="505" y="278"/>
                        <a:pt x="550" y="388"/>
                      </a:cubicBezTo>
                      <a:cubicBezTo>
                        <a:pt x="555" y="403"/>
                        <a:pt x="562" y="417"/>
                        <a:pt x="569" y="432"/>
                      </a:cubicBezTo>
                      <a:cubicBezTo>
                        <a:pt x="569" y="433"/>
                        <a:pt x="571" y="434"/>
                        <a:pt x="574" y="4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Freeform 22"/>
                <p:cNvSpPr>
                  <a:spLocks/>
                </p:cNvSpPr>
                <p:nvPr/>
              </p:nvSpPr>
              <p:spPr bwMode="auto">
                <a:xfrm>
                  <a:off x="2015" y="316"/>
                  <a:ext cx="1750" cy="2348"/>
                </a:xfrm>
                <a:custGeom>
                  <a:avLst/>
                  <a:gdLst>
                    <a:gd name="T0" fmla="*/ 367 w 741"/>
                    <a:gd name="T1" fmla="*/ 1 h 994"/>
                    <a:gd name="T2" fmla="*/ 632 w 741"/>
                    <a:gd name="T3" fmla="*/ 112 h 994"/>
                    <a:gd name="T4" fmla="*/ 720 w 741"/>
                    <a:gd name="T5" fmla="*/ 310 h 994"/>
                    <a:gd name="T6" fmla="*/ 586 w 741"/>
                    <a:gd name="T7" fmla="*/ 767 h 994"/>
                    <a:gd name="T8" fmla="*/ 577 w 741"/>
                    <a:gd name="T9" fmla="*/ 777 h 994"/>
                    <a:gd name="T10" fmla="*/ 542 w 741"/>
                    <a:gd name="T11" fmla="*/ 896 h 994"/>
                    <a:gd name="T12" fmla="*/ 528 w 741"/>
                    <a:gd name="T13" fmla="*/ 924 h 994"/>
                    <a:gd name="T14" fmla="*/ 398 w 741"/>
                    <a:gd name="T15" fmla="*/ 986 h 994"/>
                    <a:gd name="T16" fmla="*/ 197 w 741"/>
                    <a:gd name="T17" fmla="*/ 915 h 994"/>
                    <a:gd name="T18" fmla="*/ 191 w 741"/>
                    <a:gd name="T19" fmla="*/ 890 h 994"/>
                    <a:gd name="T20" fmla="*/ 170 w 741"/>
                    <a:gd name="T21" fmla="*/ 793 h 994"/>
                    <a:gd name="T22" fmla="*/ 15 w 741"/>
                    <a:gd name="T23" fmla="*/ 455 h 994"/>
                    <a:gd name="T24" fmla="*/ 66 w 741"/>
                    <a:gd name="T25" fmla="*/ 161 h 994"/>
                    <a:gd name="T26" fmla="*/ 312 w 741"/>
                    <a:gd name="T27" fmla="*/ 4 h 994"/>
                    <a:gd name="T28" fmla="*/ 367 w 741"/>
                    <a:gd name="T29" fmla="*/ 1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1" h="994">
                      <a:moveTo>
                        <a:pt x="367" y="1"/>
                      </a:moveTo>
                      <a:cubicBezTo>
                        <a:pt x="470" y="2"/>
                        <a:pt x="561" y="34"/>
                        <a:pt x="632" y="112"/>
                      </a:cubicBezTo>
                      <a:cubicBezTo>
                        <a:pt x="683" y="168"/>
                        <a:pt x="711" y="236"/>
                        <a:pt x="720" y="310"/>
                      </a:cubicBezTo>
                      <a:cubicBezTo>
                        <a:pt x="741" y="481"/>
                        <a:pt x="687" y="631"/>
                        <a:pt x="586" y="767"/>
                      </a:cubicBezTo>
                      <a:cubicBezTo>
                        <a:pt x="584" y="770"/>
                        <a:pt x="581" y="774"/>
                        <a:pt x="577" y="777"/>
                      </a:cubicBezTo>
                      <a:cubicBezTo>
                        <a:pt x="542" y="810"/>
                        <a:pt x="536" y="851"/>
                        <a:pt x="542" y="896"/>
                      </a:cubicBezTo>
                      <a:cubicBezTo>
                        <a:pt x="544" y="909"/>
                        <a:pt x="536" y="916"/>
                        <a:pt x="528" y="924"/>
                      </a:cubicBezTo>
                      <a:cubicBezTo>
                        <a:pt x="492" y="959"/>
                        <a:pt x="448" y="980"/>
                        <a:pt x="398" y="986"/>
                      </a:cubicBezTo>
                      <a:cubicBezTo>
                        <a:pt x="320" y="994"/>
                        <a:pt x="252" y="973"/>
                        <a:pt x="197" y="915"/>
                      </a:cubicBezTo>
                      <a:cubicBezTo>
                        <a:pt x="190" y="907"/>
                        <a:pt x="189" y="901"/>
                        <a:pt x="191" y="890"/>
                      </a:cubicBezTo>
                      <a:cubicBezTo>
                        <a:pt x="198" y="855"/>
                        <a:pt x="196" y="822"/>
                        <a:pt x="170" y="793"/>
                      </a:cubicBezTo>
                      <a:cubicBezTo>
                        <a:pt x="84" y="696"/>
                        <a:pt x="33" y="583"/>
                        <a:pt x="15" y="455"/>
                      </a:cubicBezTo>
                      <a:cubicBezTo>
                        <a:pt x="0" y="352"/>
                        <a:pt x="10" y="252"/>
                        <a:pt x="66" y="161"/>
                      </a:cubicBezTo>
                      <a:cubicBezTo>
                        <a:pt x="122" y="68"/>
                        <a:pt x="207" y="20"/>
                        <a:pt x="312" y="4"/>
                      </a:cubicBezTo>
                      <a:cubicBezTo>
                        <a:pt x="330" y="1"/>
                        <a:pt x="348" y="0"/>
                        <a:pt x="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984047" y="1818841"/>
                <a:ext cx="1022818" cy="1029682"/>
              </a:xfrm>
              <a:custGeom>
                <a:avLst/>
                <a:gdLst>
                  <a:gd name="T0" fmla="*/ 149 w 298"/>
                  <a:gd name="T1" fmla="*/ 0 h 299"/>
                  <a:gd name="T2" fmla="*/ 0 w 298"/>
                  <a:gd name="T3" fmla="*/ 150 h 299"/>
                  <a:gd name="T4" fmla="*/ 149 w 298"/>
                  <a:gd name="T5" fmla="*/ 299 h 299"/>
                  <a:gd name="T6" fmla="*/ 298 w 298"/>
                  <a:gd name="T7" fmla="*/ 150 h 299"/>
                  <a:gd name="T8" fmla="*/ 149 w 298"/>
                  <a:gd name="T9" fmla="*/ 0 h 299"/>
                  <a:gd name="T10" fmla="*/ 149 w 298"/>
                  <a:gd name="T11" fmla="*/ 275 h 299"/>
                  <a:gd name="T12" fmla="*/ 24 w 298"/>
                  <a:gd name="T13" fmla="*/ 150 h 299"/>
                  <a:gd name="T14" fmla="*/ 149 w 298"/>
                  <a:gd name="T15" fmla="*/ 24 h 299"/>
                  <a:gd name="T16" fmla="*/ 274 w 298"/>
                  <a:gd name="T17" fmla="*/ 150 h 299"/>
                  <a:gd name="T18" fmla="*/ 149 w 298"/>
                  <a:gd name="T19" fmla="*/ 27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99">
                    <a:moveTo>
                      <a:pt x="149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2"/>
                      <a:pt x="67" y="299"/>
                      <a:pt x="149" y="299"/>
                    </a:cubicBezTo>
                    <a:cubicBezTo>
                      <a:pt x="231" y="299"/>
                      <a:pt x="298" y="232"/>
                      <a:pt x="298" y="150"/>
                    </a:cubicBezTo>
                    <a:cubicBezTo>
                      <a:pt x="298" y="67"/>
                      <a:pt x="231" y="0"/>
                      <a:pt x="149" y="0"/>
                    </a:cubicBezTo>
                    <a:close/>
                    <a:moveTo>
                      <a:pt x="149" y="275"/>
                    </a:moveTo>
                    <a:cubicBezTo>
                      <a:pt x="80" y="275"/>
                      <a:pt x="24" y="219"/>
                      <a:pt x="24" y="150"/>
                    </a:cubicBezTo>
                    <a:cubicBezTo>
                      <a:pt x="24" y="80"/>
                      <a:pt x="80" y="24"/>
                      <a:pt x="149" y="24"/>
                    </a:cubicBezTo>
                    <a:cubicBezTo>
                      <a:pt x="218" y="24"/>
                      <a:pt x="274" y="80"/>
                      <a:pt x="274" y="150"/>
                    </a:cubicBezTo>
                    <a:cubicBezTo>
                      <a:pt x="274" y="219"/>
                      <a:pt x="218" y="275"/>
                      <a:pt x="149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573639" y="2421947"/>
              <a:ext cx="711956" cy="693800"/>
              <a:chOff x="984047" y="1818841"/>
              <a:chExt cx="1022818" cy="1029682"/>
            </a:xfrm>
            <a:grpFill/>
          </p:grpSpPr>
          <p:grpSp>
            <p:nvGrpSpPr>
              <p:cNvPr id="30" name="Group 20"/>
              <p:cNvGrpSpPr>
                <a:grpSpLocks noChangeAspect="1"/>
              </p:cNvGrpSpPr>
              <p:nvPr/>
            </p:nvGrpSpPr>
            <p:grpSpPr bwMode="auto">
              <a:xfrm>
                <a:off x="1254056" y="1990207"/>
                <a:ext cx="499811" cy="578824"/>
                <a:chOff x="1287" y="316"/>
                <a:chExt cx="3182" cy="3685"/>
              </a:xfrm>
              <a:grpFill/>
            </p:grpSpPr>
            <p:sp>
              <p:nvSpPr>
                <p:cNvPr id="32" name="Freeform 21"/>
                <p:cNvSpPr>
                  <a:spLocks/>
                </p:cNvSpPr>
                <p:nvPr/>
              </p:nvSpPr>
              <p:spPr bwMode="auto">
                <a:xfrm>
                  <a:off x="1287" y="2572"/>
                  <a:ext cx="3182" cy="1429"/>
                </a:xfrm>
                <a:custGeom>
                  <a:avLst/>
                  <a:gdLst>
                    <a:gd name="T0" fmla="*/ 574 w 1347"/>
                    <a:gd name="T1" fmla="*/ 437 h 605"/>
                    <a:gd name="T2" fmla="*/ 594 w 1347"/>
                    <a:gd name="T3" fmla="*/ 368 h 605"/>
                    <a:gd name="T4" fmla="*/ 647 w 1347"/>
                    <a:gd name="T5" fmla="*/ 226 h 605"/>
                    <a:gd name="T6" fmla="*/ 642 w 1347"/>
                    <a:gd name="T7" fmla="*/ 208 h 605"/>
                    <a:gd name="T8" fmla="*/ 601 w 1347"/>
                    <a:gd name="T9" fmla="*/ 176 h 605"/>
                    <a:gd name="T10" fmla="*/ 600 w 1347"/>
                    <a:gd name="T11" fmla="*/ 98 h 605"/>
                    <a:gd name="T12" fmla="*/ 668 w 1347"/>
                    <a:gd name="T13" fmla="*/ 56 h 605"/>
                    <a:gd name="T14" fmla="*/ 677 w 1347"/>
                    <a:gd name="T15" fmla="*/ 56 h 605"/>
                    <a:gd name="T16" fmla="*/ 758 w 1347"/>
                    <a:gd name="T17" fmla="*/ 117 h 605"/>
                    <a:gd name="T18" fmla="*/ 751 w 1347"/>
                    <a:gd name="T19" fmla="*/ 173 h 605"/>
                    <a:gd name="T20" fmla="*/ 706 w 1347"/>
                    <a:gd name="T21" fmla="*/ 209 h 605"/>
                    <a:gd name="T22" fmla="*/ 701 w 1347"/>
                    <a:gd name="T23" fmla="*/ 224 h 605"/>
                    <a:gd name="T24" fmla="*/ 773 w 1347"/>
                    <a:gd name="T25" fmla="*/ 429 h 605"/>
                    <a:gd name="T26" fmla="*/ 776 w 1347"/>
                    <a:gd name="T27" fmla="*/ 437 h 605"/>
                    <a:gd name="T28" fmla="*/ 790 w 1347"/>
                    <a:gd name="T29" fmla="*/ 412 h 605"/>
                    <a:gd name="T30" fmla="*/ 904 w 1347"/>
                    <a:gd name="T31" fmla="*/ 47 h 605"/>
                    <a:gd name="T32" fmla="*/ 911 w 1347"/>
                    <a:gd name="T33" fmla="*/ 17 h 605"/>
                    <a:gd name="T34" fmla="*/ 926 w 1347"/>
                    <a:gd name="T35" fmla="*/ 9 h 605"/>
                    <a:gd name="T36" fmla="*/ 1257 w 1347"/>
                    <a:gd name="T37" fmla="*/ 190 h 605"/>
                    <a:gd name="T38" fmla="*/ 1333 w 1347"/>
                    <a:gd name="T39" fmla="*/ 301 h 605"/>
                    <a:gd name="T40" fmla="*/ 1259 w 1347"/>
                    <a:gd name="T41" fmla="*/ 507 h 605"/>
                    <a:gd name="T42" fmla="*/ 1168 w 1347"/>
                    <a:gd name="T43" fmla="*/ 548 h 605"/>
                    <a:gd name="T44" fmla="*/ 943 w 1347"/>
                    <a:gd name="T45" fmla="*/ 590 h 605"/>
                    <a:gd name="T46" fmla="*/ 585 w 1347"/>
                    <a:gd name="T47" fmla="*/ 601 h 605"/>
                    <a:gd name="T48" fmla="*/ 235 w 1347"/>
                    <a:gd name="T49" fmla="*/ 562 h 605"/>
                    <a:gd name="T50" fmla="*/ 62 w 1347"/>
                    <a:gd name="T51" fmla="*/ 486 h 605"/>
                    <a:gd name="T52" fmla="*/ 11 w 1347"/>
                    <a:gd name="T53" fmla="*/ 381 h 605"/>
                    <a:gd name="T54" fmla="*/ 11 w 1347"/>
                    <a:gd name="T55" fmla="*/ 376 h 605"/>
                    <a:gd name="T56" fmla="*/ 103 w 1347"/>
                    <a:gd name="T57" fmla="*/ 182 h 605"/>
                    <a:gd name="T58" fmla="*/ 388 w 1347"/>
                    <a:gd name="T59" fmla="*/ 20 h 605"/>
                    <a:gd name="T60" fmla="*/ 432 w 1347"/>
                    <a:gd name="T61" fmla="*/ 7 h 605"/>
                    <a:gd name="T62" fmla="*/ 445 w 1347"/>
                    <a:gd name="T63" fmla="*/ 49 h 605"/>
                    <a:gd name="T64" fmla="*/ 550 w 1347"/>
                    <a:gd name="T65" fmla="*/ 388 h 605"/>
                    <a:gd name="T66" fmla="*/ 569 w 1347"/>
                    <a:gd name="T67" fmla="*/ 432 h 605"/>
                    <a:gd name="T68" fmla="*/ 574 w 1347"/>
                    <a:gd name="T69" fmla="*/ 43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7" h="605">
                      <a:moveTo>
                        <a:pt x="574" y="437"/>
                      </a:moveTo>
                      <a:cubicBezTo>
                        <a:pt x="581" y="413"/>
                        <a:pt x="587" y="390"/>
                        <a:pt x="594" y="368"/>
                      </a:cubicBezTo>
                      <a:cubicBezTo>
                        <a:pt x="609" y="319"/>
                        <a:pt x="627" y="272"/>
                        <a:pt x="647" y="226"/>
                      </a:cubicBezTo>
                      <a:cubicBezTo>
                        <a:pt x="651" y="217"/>
                        <a:pt x="651" y="213"/>
                        <a:pt x="642" y="208"/>
                      </a:cubicBezTo>
                      <a:cubicBezTo>
                        <a:pt x="627" y="200"/>
                        <a:pt x="612" y="190"/>
                        <a:pt x="601" y="176"/>
                      </a:cubicBezTo>
                      <a:cubicBezTo>
                        <a:pt x="581" y="152"/>
                        <a:pt x="580" y="122"/>
                        <a:pt x="600" y="98"/>
                      </a:cubicBezTo>
                      <a:cubicBezTo>
                        <a:pt x="618" y="76"/>
                        <a:pt x="642" y="64"/>
                        <a:pt x="668" y="56"/>
                      </a:cubicBezTo>
                      <a:cubicBezTo>
                        <a:pt x="671" y="55"/>
                        <a:pt x="675" y="55"/>
                        <a:pt x="677" y="56"/>
                      </a:cubicBezTo>
                      <a:cubicBezTo>
                        <a:pt x="711" y="68"/>
                        <a:pt x="742" y="83"/>
                        <a:pt x="758" y="117"/>
                      </a:cubicBezTo>
                      <a:cubicBezTo>
                        <a:pt x="768" y="137"/>
                        <a:pt x="764" y="156"/>
                        <a:pt x="751" y="173"/>
                      </a:cubicBezTo>
                      <a:cubicBezTo>
                        <a:pt x="740" y="189"/>
                        <a:pt x="723" y="200"/>
                        <a:pt x="706" y="209"/>
                      </a:cubicBezTo>
                      <a:cubicBezTo>
                        <a:pt x="699" y="213"/>
                        <a:pt x="698" y="216"/>
                        <a:pt x="701" y="224"/>
                      </a:cubicBezTo>
                      <a:cubicBezTo>
                        <a:pt x="731" y="290"/>
                        <a:pt x="755" y="358"/>
                        <a:pt x="773" y="429"/>
                      </a:cubicBezTo>
                      <a:cubicBezTo>
                        <a:pt x="773" y="431"/>
                        <a:pt x="774" y="433"/>
                        <a:pt x="776" y="437"/>
                      </a:cubicBezTo>
                      <a:cubicBezTo>
                        <a:pt x="784" y="429"/>
                        <a:pt x="786" y="420"/>
                        <a:pt x="790" y="412"/>
                      </a:cubicBezTo>
                      <a:cubicBezTo>
                        <a:pt x="840" y="294"/>
                        <a:pt x="874" y="171"/>
                        <a:pt x="904" y="47"/>
                      </a:cubicBezTo>
                      <a:cubicBezTo>
                        <a:pt x="906" y="37"/>
                        <a:pt x="908" y="27"/>
                        <a:pt x="911" y="17"/>
                      </a:cubicBezTo>
                      <a:cubicBezTo>
                        <a:pt x="913" y="8"/>
                        <a:pt x="917" y="5"/>
                        <a:pt x="926" y="9"/>
                      </a:cubicBezTo>
                      <a:cubicBezTo>
                        <a:pt x="1045" y="54"/>
                        <a:pt x="1161" y="105"/>
                        <a:pt x="1257" y="190"/>
                      </a:cubicBezTo>
                      <a:cubicBezTo>
                        <a:pt x="1292" y="220"/>
                        <a:pt x="1326" y="255"/>
                        <a:pt x="1333" y="301"/>
                      </a:cubicBezTo>
                      <a:cubicBezTo>
                        <a:pt x="1347" y="396"/>
                        <a:pt x="1345" y="453"/>
                        <a:pt x="1259" y="507"/>
                      </a:cubicBezTo>
                      <a:cubicBezTo>
                        <a:pt x="1230" y="525"/>
                        <a:pt x="1200" y="538"/>
                        <a:pt x="1168" y="548"/>
                      </a:cubicBezTo>
                      <a:cubicBezTo>
                        <a:pt x="1095" y="571"/>
                        <a:pt x="1019" y="583"/>
                        <a:pt x="943" y="590"/>
                      </a:cubicBezTo>
                      <a:cubicBezTo>
                        <a:pt x="824" y="602"/>
                        <a:pt x="704" y="605"/>
                        <a:pt x="585" y="601"/>
                      </a:cubicBezTo>
                      <a:cubicBezTo>
                        <a:pt x="467" y="598"/>
                        <a:pt x="350" y="590"/>
                        <a:pt x="235" y="562"/>
                      </a:cubicBezTo>
                      <a:cubicBezTo>
                        <a:pt x="173" y="547"/>
                        <a:pt x="112" y="527"/>
                        <a:pt x="62" y="486"/>
                      </a:cubicBezTo>
                      <a:cubicBezTo>
                        <a:pt x="29" y="459"/>
                        <a:pt x="10" y="424"/>
                        <a:pt x="11" y="381"/>
                      </a:cubicBezTo>
                      <a:cubicBezTo>
                        <a:pt x="11" y="379"/>
                        <a:pt x="11" y="377"/>
                        <a:pt x="11" y="376"/>
                      </a:cubicBezTo>
                      <a:cubicBezTo>
                        <a:pt x="0" y="292"/>
                        <a:pt x="43" y="233"/>
                        <a:pt x="103" y="182"/>
                      </a:cubicBezTo>
                      <a:cubicBezTo>
                        <a:pt x="188" y="110"/>
                        <a:pt x="287" y="62"/>
                        <a:pt x="388" y="20"/>
                      </a:cubicBezTo>
                      <a:cubicBezTo>
                        <a:pt x="403" y="14"/>
                        <a:pt x="419" y="0"/>
                        <a:pt x="432" y="7"/>
                      </a:cubicBezTo>
                      <a:cubicBezTo>
                        <a:pt x="444" y="13"/>
                        <a:pt x="442" y="34"/>
                        <a:pt x="445" y="49"/>
                      </a:cubicBezTo>
                      <a:cubicBezTo>
                        <a:pt x="473" y="164"/>
                        <a:pt x="505" y="278"/>
                        <a:pt x="550" y="388"/>
                      </a:cubicBezTo>
                      <a:cubicBezTo>
                        <a:pt x="555" y="403"/>
                        <a:pt x="562" y="417"/>
                        <a:pt x="569" y="432"/>
                      </a:cubicBezTo>
                      <a:cubicBezTo>
                        <a:pt x="569" y="433"/>
                        <a:pt x="571" y="434"/>
                        <a:pt x="574" y="4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Freeform 22"/>
                <p:cNvSpPr>
                  <a:spLocks/>
                </p:cNvSpPr>
                <p:nvPr/>
              </p:nvSpPr>
              <p:spPr bwMode="auto">
                <a:xfrm>
                  <a:off x="2015" y="316"/>
                  <a:ext cx="1750" cy="2348"/>
                </a:xfrm>
                <a:custGeom>
                  <a:avLst/>
                  <a:gdLst>
                    <a:gd name="T0" fmla="*/ 367 w 741"/>
                    <a:gd name="T1" fmla="*/ 1 h 994"/>
                    <a:gd name="T2" fmla="*/ 632 w 741"/>
                    <a:gd name="T3" fmla="*/ 112 h 994"/>
                    <a:gd name="T4" fmla="*/ 720 w 741"/>
                    <a:gd name="T5" fmla="*/ 310 h 994"/>
                    <a:gd name="T6" fmla="*/ 586 w 741"/>
                    <a:gd name="T7" fmla="*/ 767 h 994"/>
                    <a:gd name="T8" fmla="*/ 577 w 741"/>
                    <a:gd name="T9" fmla="*/ 777 h 994"/>
                    <a:gd name="T10" fmla="*/ 542 w 741"/>
                    <a:gd name="T11" fmla="*/ 896 h 994"/>
                    <a:gd name="T12" fmla="*/ 528 w 741"/>
                    <a:gd name="T13" fmla="*/ 924 h 994"/>
                    <a:gd name="T14" fmla="*/ 398 w 741"/>
                    <a:gd name="T15" fmla="*/ 986 h 994"/>
                    <a:gd name="T16" fmla="*/ 197 w 741"/>
                    <a:gd name="T17" fmla="*/ 915 h 994"/>
                    <a:gd name="T18" fmla="*/ 191 w 741"/>
                    <a:gd name="T19" fmla="*/ 890 h 994"/>
                    <a:gd name="T20" fmla="*/ 170 w 741"/>
                    <a:gd name="T21" fmla="*/ 793 h 994"/>
                    <a:gd name="T22" fmla="*/ 15 w 741"/>
                    <a:gd name="T23" fmla="*/ 455 h 994"/>
                    <a:gd name="T24" fmla="*/ 66 w 741"/>
                    <a:gd name="T25" fmla="*/ 161 h 994"/>
                    <a:gd name="T26" fmla="*/ 312 w 741"/>
                    <a:gd name="T27" fmla="*/ 4 h 994"/>
                    <a:gd name="T28" fmla="*/ 367 w 741"/>
                    <a:gd name="T29" fmla="*/ 1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1" h="994">
                      <a:moveTo>
                        <a:pt x="367" y="1"/>
                      </a:moveTo>
                      <a:cubicBezTo>
                        <a:pt x="470" y="2"/>
                        <a:pt x="561" y="34"/>
                        <a:pt x="632" y="112"/>
                      </a:cubicBezTo>
                      <a:cubicBezTo>
                        <a:pt x="683" y="168"/>
                        <a:pt x="711" y="236"/>
                        <a:pt x="720" y="310"/>
                      </a:cubicBezTo>
                      <a:cubicBezTo>
                        <a:pt x="741" y="481"/>
                        <a:pt x="687" y="631"/>
                        <a:pt x="586" y="767"/>
                      </a:cubicBezTo>
                      <a:cubicBezTo>
                        <a:pt x="584" y="770"/>
                        <a:pt x="581" y="774"/>
                        <a:pt x="577" y="777"/>
                      </a:cubicBezTo>
                      <a:cubicBezTo>
                        <a:pt x="542" y="810"/>
                        <a:pt x="536" y="851"/>
                        <a:pt x="542" y="896"/>
                      </a:cubicBezTo>
                      <a:cubicBezTo>
                        <a:pt x="544" y="909"/>
                        <a:pt x="536" y="916"/>
                        <a:pt x="528" y="924"/>
                      </a:cubicBezTo>
                      <a:cubicBezTo>
                        <a:pt x="492" y="959"/>
                        <a:pt x="448" y="980"/>
                        <a:pt x="398" y="986"/>
                      </a:cubicBezTo>
                      <a:cubicBezTo>
                        <a:pt x="320" y="994"/>
                        <a:pt x="252" y="973"/>
                        <a:pt x="197" y="915"/>
                      </a:cubicBezTo>
                      <a:cubicBezTo>
                        <a:pt x="190" y="907"/>
                        <a:pt x="189" y="901"/>
                        <a:pt x="191" y="890"/>
                      </a:cubicBezTo>
                      <a:cubicBezTo>
                        <a:pt x="198" y="855"/>
                        <a:pt x="196" y="822"/>
                        <a:pt x="170" y="793"/>
                      </a:cubicBezTo>
                      <a:cubicBezTo>
                        <a:pt x="84" y="696"/>
                        <a:pt x="33" y="583"/>
                        <a:pt x="15" y="455"/>
                      </a:cubicBezTo>
                      <a:cubicBezTo>
                        <a:pt x="0" y="352"/>
                        <a:pt x="10" y="252"/>
                        <a:pt x="66" y="161"/>
                      </a:cubicBezTo>
                      <a:cubicBezTo>
                        <a:pt x="122" y="68"/>
                        <a:pt x="207" y="20"/>
                        <a:pt x="312" y="4"/>
                      </a:cubicBezTo>
                      <a:cubicBezTo>
                        <a:pt x="330" y="1"/>
                        <a:pt x="348" y="0"/>
                        <a:pt x="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984047" y="1818841"/>
                <a:ext cx="1022818" cy="1029682"/>
              </a:xfrm>
              <a:custGeom>
                <a:avLst/>
                <a:gdLst>
                  <a:gd name="T0" fmla="*/ 149 w 298"/>
                  <a:gd name="T1" fmla="*/ 0 h 299"/>
                  <a:gd name="T2" fmla="*/ 0 w 298"/>
                  <a:gd name="T3" fmla="*/ 150 h 299"/>
                  <a:gd name="T4" fmla="*/ 149 w 298"/>
                  <a:gd name="T5" fmla="*/ 299 h 299"/>
                  <a:gd name="T6" fmla="*/ 298 w 298"/>
                  <a:gd name="T7" fmla="*/ 150 h 299"/>
                  <a:gd name="T8" fmla="*/ 149 w 298"/>
                  <a:gd name="T9" fmla="*/ 0 h 299"/>
                  <a:gd name="T10" fmla="*/ 149 w 298"/>
                  <a:gd name="T11" fmla="*/ 275 h 299"/>
                  <a:gd name="T12" fmla="*/ 24 w 298"/>
                  <a:gd name="T13" fmla="*/ 150 h 299"/>
                  <a:gd name="T14" fmla="*/ 149 w 298"/>
                  <a:gd name="T15" fmla="*/ 24 h 299"/>
                  <a:gd name="T16" fmla="*/ 274 w 298"/>
                  <a:gd name="T17" fmla="*/ 150 h 299"/>
                  <a:gd name="T18" fmla="*/ 149 w 298"/>
                  <a:gd name="T19" fmla="*/ 27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99">
                    <a:moveTo>
                      <a:pt x="149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2"/>
                      <a:pt x="67" y="299"/>
                      <a:pt x="149" y="299"/>
                    </a:cubicBezTo>
                    <a:cubicBezTo>
                      <a:pt x="231" y="299"/>
                      <a:pt x="298" y="232"/>
                      <a:pt x="298" y="150"/>
                    </a:cubicBezTo>
                    <a:cubicBezTo>
                      <a:pt x="298" y="67"/>
                      <a:pt x="231" y="0"/>
                      <a:pt x="149" y="0"/>
                    </a:cubicBezTo>
                    <a:close/>
                    <a:moveTo>
                      <a:pt x="149" y="275"/>
                    </a:moveTo>
                    <a:cubicBezTo>
                      <a:pt x="80" y="275"/>
                      <a:pt x="24" y="219"/>
                      <a:pt x="24" y="150"/>
                    </a:cubicBezTo>
                    <a:cubicBezTo>
                      <a:pt x="24" y="80"/>
                      <a:pt x="80" y="24"/>
                      <a:pt x="149" y="24"/>
                    </a:cubicBezTo>
                    <a:cubicBezTo>
                      <a:pt x="218" y="24"/>
                      <a:pt x="274" y="80"/>
                      <a:pt x="274" y="150"/>
                    </a:cubicBezTo>
                    <a:cubicBezTo>
                      <a:pt x="274" y="219"/>
                      <a:pt x="218" y="275"/>
                      <a:pt x="149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2618349" y="2969421"/>
              <a:ext cx="432670" cy="421637"/>
              <a:chOff x="984047" y="1818841"/>
              <a:chExt cx="1022818" cy="1029682"/>
            </a:xfrm>
            <a:grpFill/>
          </p:grpSpPr>
          <p:grpSp>
            <p:nvGrpSpPr>
              <p:cNvPr id="26" name="Group 20"/>
              <p:cNvGrpSpPr>
                <a:grpSpLocks noChangeAspect="1"/>
              </p:cNvGrpSpPr>
              <p:nvPr/>
            </p:nvGrpSpPr>
            <p:grpSpPr bwMode="auto">
              <a:xfrm>
                <a:off x="1254056" y="1990207"/>
                <a:ext cx="499811" cy="578824"/>
                <a:chOff x="1287" y="316"/>
                <a:chExt cx="3182" cy="3685"/>
              </a:xfrm>
              <a:grpFill/>
            </p:grpSpPr>
            <p:sp>
              <p:nvSpPr>
                <p:cNvPr id="28" name="Freeform 21"/>
                <p:cNvSpPr>
                  <a:spLocks/>
                </p:cNvSpPr>
                <p:nvPr/>
              </p:nvSpPr>
              <p:spPr bwMode="auto">
                <a:xfrm>
                  <a:off x="1287" y="2572"/>
                  <a:ext cx="3182" cy="1429"/>
                </a:xfrm>
                <a:custGeom>
                  <a:avLst/>
                  <a:gdLst>
                    <a:gd name="T0" fmla="*/ 574 w 1347"/>
                    <a:gd name="T1" fmla="*/ 437 h 605"/>
                    <a:gd name="T2" fmla="*/ 594 w 1347"/>
                    <a:gd name="T3" fmla="*/ 368 h 605"/>
                    <a:gd name="T4" fmla="*/ 647 w 1347"/>
                    <a:gd name="T5" fmla="*/ 226 h 605"/>
                    <a:gd name="T6" fmla="*/ 642 w 1347"/>
                    <a:gd name="T7" fmla="*/ 208 h 605"/>
                    <a:gd name="T8" fmla="*/ 601 w 1347"/>
                    <a:gd name="T9" fmla="*/ 176 h 605"/>
                    <a:gd name="T10" fmla="*/ 600 w 1347"/>
                    <a:gd name="T11" fmla="*/ 98 h 605"/>
                    <a:gd name="T12" fmla="*/ 668 w 1347"/>
                    <a:gd name="T13" fmla="*/ 56 h 605"/>
                    <a:gd name="T14" fmla="*/ 677 w 1347"/>
                    <a:gd name="T15" fmla="*/ 56 h 605"/>
                    <a:gd name="T16" fmla="*/ 758 w 1347"/>
                    <a:gd name="T17" fmla="*/ 117 h 605"/>
                    <a:gd name="T18" fmla="*/ 751 w 1347"/>
                    <a:gd name="T19" fmla="*/ 173 h 605"/>
                    <a:gd name="T20" fmla="*/ 706 w 1347"/>
                    <a:gd name="T21" fmla="*/ 209 h 605"/>
                    <a:gd name="T22" fmla="*/ 701 w 1347"/>
                    <a:gd name="T23" fmla="*/ 224 h 605"/>
                    <a:gd name="T24" fmla="*/ 773 w 1347"/>
                    <a:gd name="T25" fmla="*/ 429 h 605"/>
                    <a:gd name="T26" fmla="*/ 776 w 1347"/>
                    <a:gd name="T27" fmla="*/ 437 h 605"/>
                    <a:gd name="T28" fmla="*/ 790 w 1347"/>
                    <a:gd name="T29" fmla="*/ 412 h 605"/>
                    <a:gd name="T30" fmla="*/ 904 w 1347"/>
                    <a:gd name="T31" fmla="*/ 47 h 605"/>
                    <a:gd name="T32" fmla="*/ 911 w 1347"/>
                    <a:gd name="T33" fmla="*/ 17 h 605"/>
                    <a:gd name="T34" fmla="*/ 926 w 1347"/>
                    <a:gd name="T35" fmla="*/ 9 h 605"/>
                    <a:gd name="T36" fmla="*/ 1257 w 1347"/>
                    <a:gd name="T37" fmla="*/ 190 h 605"/>
                    <a:gd name="T38" fmla="*/ 1333 w 1347"/>
                    <a:gd name="T39" fmla="*/ 301 h 605"/>
                    <a:gd name="T40" fmla="*/ 1259 w 1347"/>
                    <a:gd name="T41" fmla="*/ 507 h 605"/>
                    <a:gd name="T42" fmla="*/ 1168 w 1347"/>
                    <a:gd name="T43" fmla="*/ 548 h 605"/>
                    <a:gd name="T44" fmla="*/ 943 w 1347"/>
                    <a:gd name="T45" fmla="*/ 590 h 605"/>
                    <a:gd name="T46" fmla="*/ 585 w 1347"/>
                    <a:gd name="T47" fmla="*/ 601 h 605"/>
                    <a:gd name="T48" fmla="*/ 235 w 1347"/>
                    <a:gd name="T49" fmla="*/ 562 h 605"/>
                    <a:gd name="T50" fmla="*/ 62 w 1347"/>
                    <a:gd name="T51" fmla="*/ 486 h 605"/>
                    <a:gd name="T52" fmla="*/ 11 w 1347"/>
                    <a:gd name="T53" fmla="*/ 381 h 605"/>
                    <a:gd name="T54" fmla="*/ 11 w 1347"/>
                    <a:gd name="T55" fmla="*/ 376 h 605"/>
                    <a:gd name="T56" fmla="*/ 103 w 1347"/>
                    <a:gd name="T57" fmla="*/ 182 h 605"/>
                    <a:gd name="T58" fmla="*/ 388 w 1347"/>
                    <a:gd name="T59" fmla="*/ 20 h 605"/>
                    <a:gd name="T60" fmla="*/ 432 w 1347"/>
                    <a:gd name="T61" fmla="*/ 7 h 605"/>
                    <a:gd name="T62" fmla="*/ 445 w 1347"/>
                    <a:gd name="T63" fmla="*/ 49 h 605"/>
                    <a:gd name="T64" fmla="*/ 550 w 1347"/>
                    <a:gd name="T65" fmla="*/ 388 h 605"/>
                    <a:gd name="T66" fmla="*/ 569 w 1347"/>
                    <a:gd name="T67" fmla="*/ 432 h 605"/>
                    <a:gd name="T68" fmla="*/ 574 w 1347"/>
                    <a:gd name="T69" fmla="*/ 43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7" h="605">
                      <a:moveTo>
                        <a:pt x="574" y="437"/>
                      </a:moveTo>
                      <a:cubicBezTo>
                        <a:pt x="581" y="413"/>
                        <a:pt x="587" y="390"/>
                        <a:pt x="594" y="368"/>
                      </a:cubicBezTo>
                      <a:cubicBezTo>
                        <a:pt x="609" y="319"/>
                        <a:pt x="627" y="272"/>
                        <a:pt x="647" y="226"/>
                      </a:cubicBezTo>
                      <a:cubicBezTo>
                        <a:pt x="651" y="217"/>
                        <a:pt x="651" y="213"/>
                        <a:pt x="642" y="208"/>
                      </a:cubicBezTo>
                      <a:cubicBezTo>
                        <a:pt x="627" y="200"/>
                        <a:pt x="612" y="190"/>
                        <a:pt x="601" y="176"/>
                      </a:cubicBezTo>
                      <a:cubicBezTo>
                        <a:pt x="581" y="152"/>
                        <a:pt x="580" y="122"/>
                        <a:pt x="600" y="98"/>
                      </a:cubicBezTo>
                      <a:cubicBezTo>
                        <a:pt x="618" y="76"/>
                        <a:pt x="642" y="64"/>
                        <a:pt x="668" y="56"/>
                      </a:cubicBezTo>
                      <a:cubicBezTo>
                        <a:pt x="671" y="55"/>
                        <a:pt x="675" y="55"/>
                        <a:pt x="677" y="56"/>
                      </a:cubicBezTo>
                      <a:cubicBezTo>
                        <a:pt x="711" y="68"/>
                        <a:pt x="742" y="83"/>
                        <a:pt x="758" y="117"/>
                      </a:cubicBezTo>
                      <a:cubicBezTo>
                        <a:pt x="768" y="137"/>
                        <a:pt x="764" y="156"/>
                        <a:pt x="751" y="173"/>
                      </a:cubicBezTo>
                      <a:cubicBezTo>
                        <a:pt x="740" y="189"/>
                        <a:pt x="723" y="200"/>
                        <a:pt x="706" y="209"/>
                      </a:cubicBezTo>
                      <a:cubicBezTo>
                        <a:pt x="699" y="213"/>
                        <a:pt x="698" y="216"/>
                        <a:pt x="701" y="224"/>
                      </a:cubicBezTo>
                      <a:cubicBezTo>
                        <a:pt x="731" y="290"/>
                        <a:pt x="755" y="358"/>
                        <a:pt x="773" y="429"/>
                      </a:cubicBezTo>
                      <a:cubicBezTo>
                        <a:pt x="773" y="431"/>
                        <a:pt x="774" y="433"/>
                        <a:pt x="776" y="437"/>
                      </a:cubicBezTo>
                      <a:cubicBezTo>
                        <a:pt x="784" y="429"/>
                        <a:pt x="786" y="420"/>
                        <a:pt x="790" y="412"/>
                      </a:cubicBezTo>
                      <a:cubicBezTo>
                        <a:pt x="840" y="294"/>
                        <a:pt x="874" y="171"/>
                        <a:pt x="904" y="47"/>
                      </a:cubicBezTo>
                      <a:cubicBezTo>
                        <a:pt x="906" y="37"/>
                        <a:pt x="908" y="27"/>
                        <a:pt x="911" y="17"/>
                      </a:cubicBezTo>
                      <a:cubicBezTo>
                        <a:pt x="913" y="8"/>
                        <a:pt x="917" y="5"/>
                        <a:pt x="926" y="9"/>
                      </a:cubicBezTo>
                      <a:cubicBezTo>
                        <a:pt x="1045" y="54"/>
                        <a:pt x="1161" y="105"/>
                        <a:pt x="1257" y="190"/>
                      </a:cubicBezTo>
                      <a:cubicBezTo>
                        <a:pt x="1292" y="220"/>
                        <a:pt x="1326" y="255"/>
                        <a:pt x="1333" y="301"/>
                      </a:cubicBezTo>
                      <a:cubicBezTo>
                        <a:pt x="1347" y="396"/>
                        <a:pt x="1345" y="453"/>
                        <a:pt x="1259" y="507"/>
                      </a:cubicBezTo>
                      <a:cubicBezTo>
                        <a:pt x="1230" y="525"/>
                        <a:pt x="1200" y="538"/>
                        <a:pt x="1168" y="548"/>
                      </a:cubicBezTo>
                      <a:cubicBezTo>
                        <a:pt x="1095" y="571"/>
                        <a:pt x="1019" y="583"/>
                        <a:pt x="943" y="590"/>
                      </a:cubicBezTo>
                      <a:cubicBezTo>
                        <a:pt x="824" y="602"/>
                        <a:pt x="704" y="605"/>
                        <a:pt x="585" y="601"/>
                      </a:cubicBezTo>
                      <a:cubicBezTo>
                        <a:pt x="467" y="598"/>
                        <a:pt x="350" y="590"/>
                        <a:pt x="235" y="562"/>
                      </a:cubicBezTo>
                      <a:cubicBezTo>
                        <a:pt x="173" y="547"/>
                        <a:pt x="112" y="527"/>
                        <a:pt x="62" y="486"/>
                      </a:cubicBezTo>
                      <a:cubicBezTo>
                        <a:pt x="29" y="459"/>
                        <a:pt x="10" y="424"/>
                        <a:pt x="11" y="381"/>
                      </a:cubicBezTo>
                      <a:cubicBezTo>
                        <a:pt x="11" y="379"/>
                        <a:pt x="11" y="377"/>
                        <a:pt x="11" y="376"/>
                      </a:cubicBezTo>
                      <a:cubicBezTo>
                        <a:pt x="0" y="292"/>
                        <a:pt x="43" y="233"/>
                        <a:pt x="103" y="182"/>
                      </a:cubicBezTo>
                      <a:cubicBezTo>
                        <a:pt x="188" y="110"/>
                        <a:pt x="287" y="62"/>
                        <a:pt x="388" y="20"/>
                      </a:cubicBezTo>
                      <a:cubicBezTo>
                        <a:pt x="403" y="14"/>
                        <a:pt x="419" y="0"/>
                        <a:pt x="432" y="7"/>
                      </a:cubicBezTo>
                      <a:cubicBezTo>
                        <a:pt x="444" y="13"/>
                        <a:pt x="442" y="34"/>
                        <a:pt x="445" y="49"/>
                      </a:cubicBezTo>
                      <a:cubicBezTo>
                        <a:pt x="473" y="164"/>
                        <a:pt x="505" y="278"/>
                        <a:pt x="550" y="388"/>
                      </a:cubicBezTo>
                      <a:cubicBezTo>
                        <a:pt x="555" y="403"/>
                        <a:pt x="562" y="417"/>
                        <a:pt x="569" y="432"/>
                      </a:cubicBezTo>
                      <a:cubicBezTo>
                        <a:pt x="569" y="433"/>
                        <a:pt x="571" y="434"/>
                        <a:pt x="574" y="4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2"/>
                <p:cNvSpPr>
                  <a:spLocks/>
                </p:cNvSpPr>
                <p:nvPr/>
              </p:nvSpPr>
              <p:spPr bwMode="auto">
                <a:xfrm>
                  <a:off x="2015" y="316"/>
                  <a:ext cx="1750" cy="2348"/>
                </a:xfrm>
                <a:custGeom>
                  <a:avLst/>
                  <a:gdLst>
                    <a:gd name="T0" fmla="*/ 367 w 741"/>
                    <a:gd name="T1" fmla="*/ 1 h 994"/>
                    <a:gd name="T2" fmla="*/ 632 w 741"/>
                    <a:gd name="T3" fmla="*/ 112 h 994"/>
                    <a:gd name="T4" fmla="*/ 720 w 741"/>
                    <a:gd name="T5" fmla="*/ 310 h 994"/>
                    <a:gd name="T6" fmla="*/ 586 w 741"/>
                    <a:gd name="T7" fmla="*/ 767 h 994"/>
                    <a:gd name="T8" fmla="*/ 577 w 741"/>
                    <a:gd name="T9" fmla="*/ 777 h 994"/>
                    <a:gd name="T10" fmla="*/ 542 w 741"/>
                    <a:gd name="T11" fmla="*/ 896 h 994"/>
                    <a:gd name="T12" fmla="*/ 528 w 741"/>
                    <a:gd name="T13" fmla="*/ 924 h 994"/>
                    <a:gd name="T14" fmla="*/ 398 w 741"/>
                    <a:gd name="T15" fmla="*/ 986 h 994"/>
                    <a:gd name="T16" fmla="*/ 197 w 741"/>
                    <a:gd name="T17" fmla="*/ 915 h 994"/>
                    <a:gd name="T18" fmla="*/ 191 w 741"/>
                    <a:gd name="T19" fmla="*/ 890 h 994"/>
                    <a:gd name="T20" fmla="*/ 170 w 741"/>
                    <a:gd name="T21" fmla="*/ 793 h 994"/>
                    <a:gd name="T22" fmla="*/ 15 w 741"/>
                    <a:gd name="T23" fmla="*/ 455 h 994"/>
                    <a:gd name="T24" fmla="*/ 66 w 741"/>
                    <a:gd name="T25" fmla="*/ 161 h 994"/>
                    <a:gd name="T26" fmla="*/ 312 w 741"/>
                    <a:gd name="T27" fmla="*/ 4 h 994"/>
                    <a:gd name="T28" fmla="*/ 367 w 741"/>
                    <a:gd name="T29" fmla="*/ 1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1" h="994">
                      <a:moveTo>
                        <a:pt x="367" y="1"/>
                      </a:moveTo>
                      <a:cubicBezTo>
                        <a:pt x="470" y="2"/>
                        <a:pt x="561" y="34"/>
                        <a:pt x="632" y="112"/>
                      </a:cubicBezTo>
                      <a:cubicBezTo>
                        <a:pt x="683" y="168"/>
                        <a:pt x="711" y="236"/>
                        <a:pt x="720" y="310"/>
                      </a:cubicBezTo>
                      <a:cubicBezTo>
                        <a:pt x="741" y="481"/>
                        <a:pt x="687" y="631"/>
                        <a:pt x="586" y="767"/>
                      </a:cubicBezTo>
                      <a:cubicBezTo>
                        <a:pt x="584" y="770"/>
                        <a:pt x="581" y="774"/>
                        <a:pt x="577" y="777"/>
                      </a:cubicBezTo>
                      <a:cubicBezTo>
                        <a:pt x="542" y="810"/>
                        <a:pt x="536" y="851"/>
                        <a:pt x="542" y="896"/>
                      </a:cubicBezTo>
                      <a:cubicBezTo>
                        <a:pt x="544" y="909"/>
                        <a:pt x="536" y="916"/>
                        <a:pt x="528" y="924"/>
                      </a:cubicBezTo>
                      <a:cubicBezTo>
                        <a:pt x="492" y="959"/>
                        <a:pt x="448" y="980"/>
                        <a:pt x="398" y="986"/>
                      </a:cubicBezTo>
                      <a:cubicBezTo>
                        <a:pt x="320" y="994"/>
                        <a:pt x="252" y="973"/>
                        <a:pt x="197" y="915"/>
                      </a:cubicBezTo>
                      <a:cubicBezTo>
                        <a:pt x="190" y="907"/>
                        <a:pt x="189" y="901"/>
                        <a:pt x="191" y="890"/>
                      </a:cubicBezTo>
                      <a:cubicBezTo>
                        <a:pt x="198" y="855"/>
                        <a:pt x="196" y="822"/>
                        <a:pt x="170" y="793"/>
                      </a:cubicBezTo>
                      <a:cubicBezTo>
                        <a:pt x="84" y="696"/>
                        <a:pt x="33" y="583"/>
                        <a:pt x="15" y="455"/>
                      </a:cubicBezTo>
                      <a:cubicBezTo>
                        <a:pt x="0" y="352"/>
                        <a:pt x="10" y="252"/>
                        <a:pt x="66" y="161"/>
                      </a:cubicBezTo>
                      <a:cubicBezTo>
                        <a:pt x="122" y="68"/>
                        <a:pt x="207" y="20"/>
                        <a:pt x="312" y="4"/>
                      </a:cubicBezTo>
                      <a:cubicBezTo>
                        <a:pt x="330" y="1"/>
                        <a:pt x="348" y="0"/>
                        <a:pt x="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7" name="Freeform 14"/>
              <p:cNvSpPr>
                <a:spLocks noEditPoints="1"/>
              </p:cNvSpPr>
              <p:nvPr/>
            </p:nvSpPr>
            <p:spPr bwMode="auto">
              <a:xfrm>
                <a:off x="984047" y="1818841"/>
                <a:ext cx="1022818" cy="1029682"/>
              </a:xfrm>
              <a:custGeom>
                <a:avLst/>
                <a:gdLst>
                  <a:gd name="T0" fmla="*/ 149 w 298"/>
                  <a:gd name="T1" fmla="*/ 0 h 299"/>
                  <a:gd name="T2" fmla="*/ 0 w 298"/>
                  <a:gd name="T3" fmla="*/ 150 h 299"/>
                  <a:gd name="T4" fmla="*/ 149 w 298"/>
                  <a:gd name="T5" fmla="*/ 299 h 299"/>
                  <a:gd name="T6" fmla="*/ 298 w 298"/>
                  <a:gd name="T7" fmla="*/ 150 h 299"/>
                  <a:gd name="T8" fmla="*/ 149 w 298"/>
                  <a:gd name="T9" fmla="*/ 0 h 299"/>
                  <a:gd name="T10" fmla="*/ 149 w 298"/>
                  <a:gd name="T11" fmla="*/ 275 h 299"/>
                  <a:gd name="T12" fmla="*/ 24 w 298"/>
                  <a:gd name="T13" fmla="*/ 150 h 299"/>
                  <a:gd name="T14" fmla="*/ 149 w 298"/>
                  <a:gd name="T15" fmla="*/ 24 h 299"/>
                  <a:gd name="T16" fmla="*/ 274 w 298"/>
                  <a:gd name="T17" fmla="*/ 150 h 299"/>
                  <a:gd name="T18" fmla="*/ 149 w 298"/>
                  <a:gd name="T19" fmla="*/ 27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99">
                    <a:moveTo>
                      <a:pt x="149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2"/>
                      <a:pt x="67" y="299"/>
                      <a:pt x="149" y="299"/>
                    </a:cubicBezTo>
                    <a:cubicBezTo>
                      <a:pt x="231" y="299"/>
                      <a:pt x="298" y="232"/>
                      <a:pt x="298" y="150"/>
                    </a:cubicBezTo>
                    <a:cubicBezTo>
                      <a:pt x="298" y="67"/>
                      <a:pt x="231" y="0"/>
                      <a:pt x="149" y="0"/>
                    </a:cubicBezTo>
                    <a:close/>
                    <a:moveTo>
                      <a:pt x="149" y="275"/>
                    </a:moveTo>
                    <a:cubicBezTo>
                      <a:pt x="80" y="275"/>
                      <a:pt x="24" y="219"/>
                      <a:pt x="24" y="150"/>
                    </a:cubicBezTo>
                    <a:cubicBezTo>
                      <a:pt x="24" y="80"/>
                      <a:pt x="80" y="24"/>
                      <a:pt x="149" y="24"/>
                    </a:cubicBezTo>
                    <a:cubicBezTo>
                      <a:pt x="218" y="24"/>
                      <a:pt x="274" y="80"/>
                      <a:pt x="274" y="150"/>
                    </a:cubicBezTo>
                    <a:cubicBezTo>
                      <a:pt x="274" y="219"/>
                      <a:pt x="218" y="275"/>
                      <a:pt x="149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14" name="Conector reto 28"/>
            <p:cNvCxnSpPr>
              <a:endCxn id="43" idx="6"/>
            </p:cNvCxnSpPr>
            <p:nvPr/>
          </p:nvCxnSpPr>
          <p:spPr>
            <a:xfrm flipV="1">
              <a:off x="2047790" y="1433807"/>
              <a:ext cx="467671" cy="272366"/>
            </a:xfrm>
            <a:prstGeom prst="line">
              <a:avLst/>
            </a:prstGeom>
            <a:grpFill/>
            <a:ln w="38100">
              <a:solidFill>
                <a:srgbClr val="F7A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29"/>
            <p:cNvCxnSpPr/>
            <p:nvPr/>
          </p:nvCxnSpPr>
          <p:spPr>
            <a:xfrm>
              <a:off x="2134231" y="2023173"/>
              <a:ext cx="291172" cy="74780"/>
            </a:xfrm>
            <a:prstGeom prst="line">
              <a:avLst/>
            </a:prstGeom>
            <a:grpFill/>
            <a:ln w="38100">
              <a:solidFill>
                <a:srgbClr val="F7A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30"/>
            <p:cNvCxnSpPr/>
            <p:nvPr/>
          </p:nvCxnSpPr>
          <p:spPr>
            <a:xfrm flipV="1">
              <a:off x="2134231" y="2537413"/>
              <a:ext cx="336060" cy="398047"/>
            </a:xfrm>
            <a:prstGeom prst="line">
              <a:avLst/>
            </a:prstGeom>
            <a:grpFill/>
            <a:ln w="38100">
              <a:solidFill>
                <a:srgbClr val="F7A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31"/>
            <p:cNvCxnSpPr>
              <a:stCxn id="27" idx="0"/>
              <a:endCxn id="39" idx="2"/>
            </p:cNvCxnSpPr>
            <p:nvPr/>
          </p:nvCxnSpPr>
          <p:spPr>
            <a:xfrm flipH="1" flipV="1">
              <a:off x="2698238" y="2616447"/>
              <a:ext cx="136448" cy="352974"/>
            </a:xfrm>
            <a:prstGeom prst="line">
              <a:avLst/>
            </a:prstGeom>
            <a:grpFill/>
            <a:ln w="38100">
              <a:solidFill>
                <a:srgbClr val="F7A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32"/>
            <p:cNvCxnSpPr/>
            <p:nvPr/>
          </p:nvCxnSpPr>
          <p:spPr>
            <a:xfrm flipV="1">
              <a:off x="1109490" y="2265047"/>
              <a:ext cx="287798" cy="272366"/>
            </a:xfrm>
            <a:prstGeom prst="line">
              <a:avLst/>
            </a:prstGeom>
            <a:grpFill/>
            <a:ln w="38100">
              <a:solidFill>
                <a:srgbClr val="F7A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18"/>
            <p:cNvGrpSpPr/>
            <p:nvPr/>
          </p:nvGrpSpPr>
          <p:grpSpPr>
            <a:xfrm>
              <a:off x="1039775" y="3286985"/>
              <a:ext cx="432670" cy="421637"/>
              <a:chOff x="984047" y="1818841"/>
              <a:chExt cx="1022818" cy="1029682"/>
            </a:xfrm>
            <a:grpFill/>
          </p:grpSpPr>
          <p:grpSp>
            <p:nvGrpSpPr>
              <p:cNvPr id="22" name="Group 20"/>
              <p:cNvGrpSpPr>
                <a:grpSpLocks noChangeAspect="1"/>
              </p:cNvGrpSpPr>
              <p:nvPr/>
            </p:nvGrpSpPr>
            <p:grpSpPr bwMode="auto">
              <a:xfrm>
                <a:off x="1254056" y="1990207"/>
                <a:ext cx="499811" cy="578824"/>
                <a:chOff x="1287" y="316"/>
                <a:chExt cx="3182" cy="3685"/>
              </a:xfrm>
              <a:grpFill/>
            </p:grpSpPr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1287" y="2572"/>
                  <a:ext cx="3182" cy="1429"/>
                </a:xfrm>
                <a:custGeom>
                  <a:avLst/>
                  <a:gdLst>
                    <a:gd name="T0" fmla="*/ 574 w 1347"/>
                    <a:gd name="T1" fmla="*/ 437 h 605"/>
                    <a:gd name="T2" fmla="*/ 594 w 1347"/>
                    <a:gd name="T3" fmla="*/ 368 h 605"/>
                    <a:gd name="T4" fmla="*/ 647 w 1347"/>
                    <a:gd name="T5" fmla="*/ 226 h 605"/>
                    <a:gd name="T6" fmla="*/ 642 w 1347"/>
                    <a:gd name="T7" fmla="*/ 208 h 605"/>
                    <a:gd name="T8" fmla="*/ 601 w 1347"/>
                    <a:gd name="T9" fmla="*/ 176 h 605"/>
                    <a:gd name="T10" fmla="*/ 600 w 1347"/>
                    <a:gd name="T11" fmla="*/ 98 h 605"/>
                    <a:gd name="T12" fmla="*/ 668 w 1347"/>
                    <a:gd name="T13" fmla="*/ 56 h 605"/>
                    <a:gd name="T14" fmla="*/ 677 w 1347"/>
                    <a:gd name="T15" fmla="*/ 56 h 605"/>
                    <a:gd name="T16" fmla="*/ 758 w 1347"/>
                    <a:gd name="T17" fmla="*/ 117 h 605"/>
                    <a:gd name="T18" fmla="*/ 751 w 1347"/>
                    <a:gd name="T19" fmla="*/ 173 h 605"/>
                    <a:gd name="T20" fmla="*/ 706 w 1347"/>
                    <a:gd name="T21" fmla="*/ 209 h 605"/>
                    <a:gd name="T22" fmla="*/ 701 w 1347"/>
                    <a:gd name="T23" fmla="*/ 224 h 605"/>
                    <a:gd name="T24" fmla="*/ 773 w 1347"/>
                    <a:gd name="T25" fmla="*/ 429 h 605"/>
                    <a:gd name="T26" fmla="*/ 776 w 1347"/>
                    <a:gd name="T27" fmla="*/ 437 h 605"/>
                    <a:gd name="T28" fmla="*/ 790 w 1347"/>
                    <a:gd name="T29" fmla="*/ 412 h 605"/>
                    <a:gd name="T30" fmla="*/ 904 w 1347"/>
                    <a:gd name="T31" fmla="*/ 47 h 605"/>
                    <a:gd name="T32" fmla="*/ 911 w 1347"/>
                    <a:gd name="T33" fmla="*/ 17 h 605"/>
                    <a:gd name="T34" fmla="*/ 926 w 1347"/>
                    <a:gd name="T35" fmla="*/ 9 h 605"/>
                    <a:gd name="T36" fmla="*/ 1257 w 1347"/>
                    <a:gd name="T37" fmla="*/ 190 h 605"/>
                    <a:gd name="T38" fmla="*/ 1333 w 1347"/>
                    <a:gd name="T39" fmla="*/ 301 h 605"/>
                    <a:gd name="T40" fmla="*/ 1259 w 1347"/>
                    <a:gd name="T41" fmla="*/ 507 h 605"/>
                    <a:gd name="T42" fmla="*/ 1168 w 1347"/>
                    <a:gd name="T43" fmla="*/ 548 h 605"/>
                    <a:gd name="T44" fmla="*/ 943 w 1347"/>
                    <a:gd name="T45" fmla="*/ 590 h 605"/>
                    <a:gd name="T46" fmla="*/ 585 w 1347"/>
                    <a:gd name="T47" fmla="*/ 601 h 605"/>
                    <a:gd name="T48" fmla="*/ 235 w 1347"/>
                    <a:gd name="T49" fmla="*/ 562 h 605"/>
                    <a:gd name="T50" fmla="*/ 62 w 1347"/>
                    <a:gd name="T51" fmla="*/ 486 h 605"/>
                    <a:gd name="T52" fmla="*/ 11 w 1347"/>
                    <a:gd name="T53" fmla="*/ 381 h 605"/>
                    <a:gd name="T54" fmla="*/ 11 w 1347"/>
                    <a:gd name="T55" fmla="*/ 376 h 605"/>
                    <a:gd name="T56" fmla="*/ 103 w 1347"/>
                    <a:gd name="T57" fmla="*/ 182 h 605"/>
                    <a:gd name="T58" fmla="*/ 388 w 1347"/>
                    <a:gd name="T59" fmla="*/ 20 h 605"/>
                    <a:gd name="T60" fmla="*/ 432 w 1347"/>
                    <a:gd name="T61" fmla="*/ 7 h 605"/>
                    <a:gd name="T62" fmla="*/ 445 w 1347"/>
                    <a:gd name="T63" fmla="*/ 49 h 605"/>
                    <a:gd name="T64" fmla="*/ 550 w 1347"/>
                    <a:gd name="T65" fmla="*/ 388 h 605"/>
                    <a:gd name="T66" fmla="*/ 569 w 1347"/>
                    <a:gd name="T67" fmla="*/ 432 h 605"/>
                    <a:gd name="T68" fmla="*/ 574 w 1347"/>
                    <a:gd name="T69" fmla="*/ 43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7" h="605">
                      <a:moveTo>
                        <a:pt x="574" y="437"/>
                      </a:moveTo>
                      <a:cubicBezTo>
                        <a:pt x="581" y="413"/>
                        <a:pt x="587" y="390"/>
                        <a:pt x="594" y="368"/>
                      </a:cubicBezTo>
                      <a:cubicBezTo>
                        <a:pt x="609" y="319"/>
                        <a:pt x="627" y="272"/>
                        <a:pt x="647" y="226"/>
                      </a:cubicBezTo>
                      <a:cubicBezTo>
                        <a:pt x="651" y="217"/>
                        <a:pt x="651" y="213"/>
                        <a:pt x="642" y="208"/>
                      </a:cubicBezTo>
                      <a:cubicBezTo>
                        <a:pt x="627" y="200"/>
                        <a:pt x="612" y="190"/>
                        <a:pt x="601" y="176"/>
                      </a:cubicBezTo>
                      <a:cubicBezTo>
                        <a:pt x="581" y="152"/>
                        <a:pt x="580" y="122"/>
                        <a:pt x="600" y="98"/>
                      </a:cubicBezTo>
                      <a:cubicBezTo>
                        <a:pt x="618" y="76"/>
                        <a:pt x="642" y="64"/>
                        <a:pt x="668" y="56"/>
                      </a:cubicBezTo>
                      <a:cubicBezTo>
                        <a:pt x="671" y="55"/>
                        <a:pt x="675" y="55"/>
                        <a:pt x="677" y="56"/>
                      </a:cubicBezTo>
                      <a:cubicBezTo>
                        <a:pt x="711" y="68"/>
                        <a:pt x="742" y="83"/>
                        <a:pt x="758" y="117"/>
                      </a:cubicBezTo>
                      <a:cubicBezTo>
                        <a:pt x="768" y="137"/>
                        <a:pt x="764" y="156"/>
                        <a:pt x="751" y="173"/>
                      </a:cubicBezTo>
                      <a:cubicBezTo>
                        <a:pt x="740" y="189"/>
                        <a:pt x="723" y="200"/>
                        <a:pt x="706" y="209"/>
                      </a:cubicBezTo>
                      <a:cubicBezTo>
                        <a:pt x="699" y="213"/>
                        <a:pt x="698" y="216"/>
                        <a:pt x="701" y="224"/>
                      </a:cubicBezTo>
                      <a:cubicBezTo>
                        <a:pt x="731" y="290"/>
                        <a:pt x="755" y="358"/>
                        <a:pt x="773" y="429"/>
                      </a:cubicBezTo>
                      <a:cubicBezTo>
                        <a:pt x="773" y="431"/>
                        <a:pt x="774" y="433"/>
                        <a:pt x="776" y="437"/>
                      </a:cubicBezTo>
                      <a:cubicBezTo>
                        <a:pt x="784" y="429"/>
                        <a:pt x="786" y="420"/>
                        <a:pt x="790" y="412"/>
                      </a:cubicBezTo>
                      <a:cubicBezTo>
                        <a:pt x="840" y="294"/>
                        <a:pt x="874" y="171"/>
                        <a:pt x="904" y="47"/>
                      </a:cubicBezTo>
                      <a:cubicBezTo>
                        <a:pt x="906" y="37"/>
                        <a:pt x="908" y="27"/>
                        <a:pt x="911" y="17"/>
                      </a:cubicBezTo>
                      <a:cubicBezTo>
                        <a:pt x="913" y="8"/>
                        <a:pt x="917" y="5"/>
                        <a:pt x="926" y="9"/>
                      </a:cubicBezTo>
                      <a:cubicBezTo>
                        <a:pt x="1045" y="54"/>
                        <a:pt x="1161" y="105"/>
                        <a:pt x="1257" y="190"/>
                      </a:cubicBezTo>
                      <a:cubicBezTo>
                        <a:pt x="1292" y="220"/>
                        <a:pt x="1326" y="255"/>
                        <a:pt x="1333" y="301"/>
                      </a:cubicBezTo>
                      <a:cubicBezTo>
                        <a:pt x="1347" y="396"/>
                        <a:pt x="1345" y="453"/>
                        <a:pt x="1259" y="507"/>
                      </a:cubicBezTo>
                      <a:cubicBezTo>
                        <a:pt x="1230" y="525"/>
                        <a:pt x="1200" y="538"/>
                        <a:pt x="1168" y="548"/>
                      </a:cubicBezTo>
                      <a:cubicBezTo>
                        <a:pt x="1095" y="571"/>
                        <a:pt x="1019" y="583"/>
                        <a:pt x="943" y="590"/>
                      </a:cubicBezTo>
                      <a:cubicBezTo>
                        <a:pt x="824" y="602"/>
                        <a:pt x="704" y="605"/>
                        <a:pt x="585" y="601"/>
                      </a:cubicBezTo>
                      <a:cubicBezTo>
                        <a:pt x="467" y="598"/>
                        <a:pt x="350" y="590"/>
                        <a:pt x="235" y="562"/>
                      </a:cubicBezTo>
                      <a:cubicBezTo>
                        <a:pt x="173" y="547"/>
                        <a:pt x="112" y="527"/>
                        <a:pt x="62" y="486"/>
                      </a:cubicBezTo>
                      <a:cubicBezTo>
                        <a:pt x="29" y="459"/>
                        <a:pt x="10" y="424"/>
                        <a:pt x="11" y="381"/>
                      </a:cubicBezTo>
                      <a:cubicBezTo>
                        <a:pt x="11" y="379"/>
                        <a:pt x="11" y="377"/>
                        <a:pt x="11" y="376"/>
                      </a:cubicBezTo>
                      <a:cubicBezTo>
                        <a:pt x="0" y="292"/>
                        <a:pt x="43" y="233"/>
                        <a:pt x="103" y="182"/>
                      </a:cubicBezTo>
                      <a:cubicBezTo>
                        <a:pt x="188" y="110"/>
                        <a:pt x="287" y="62"/>
                        <a:pt x="388" y="20"/>
                      </a:cubicBezTo>
                      <a:cubicBezTo>
                        <a:pt x="403" y="14"/>
                        <a:pt x="419" y="0"/>
                        <a:pt x="432" y="7"/>
                      </a:cubicBezTo>
                      <a:cubicBezTo>
                        <a:pt x="444" y="13"/>
                        <a:pt x="442" y="34"/>
                        <a:pt x="445" y="49"/>
                      </a:cubicBezTo>
                      <a:cubicBezTo>
                        <a:pt x="473" y="164"/>
                        <a:pt x="505" y="278"/>
                        <a:pt x="550" y="388"/>
                      </a:cubicBezTo>
                      <a:cubicBezTo>
                        <a:pt x="555" y="403"/>
                        <a:pt x="562" y="417"/>
                        <a:pt x="569" y="432"/>
                      </a:cubicBezTo>
                      <a:cubicBezTo>
                        <a:pt x="569" y="433"/>
                        <a:pt x="571" y="434"/>
                        <a:pt x="574" y="4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Freeform 22"/>
                <p:cNvSpPr>
                  <a:spLocks/>
                </p:cNvSpPr>
                <p:nvPr/>
              </p:nvSpPr>
              <p:spPr bwMode="auto">
                <a:xfrm>
                  <a:off x="2015" y="316"/>
                  <a:ext cx="1750" cy="2348"/>
                </a:xfrm>
                <a:custGeom>
                  <a:avLst/>
                  <a:gdLst>
                    <a:gd name="T0" fmla="*/ 367 w 741"/>
                    <a:gd name="T1" fmla="*/ 1 h 994"/>
                    <a:gd name="T2" fmla="*/ 632 w 741"/>
                    <a:gd name="T3" fmla="*/ 112 h 994"/>
                    <a:gd name="T4" fmla="*/ 720 w 741"/>
                    <a:gd name="T5" fmla="*/ 310 h 994"/>
                    <a:gd name="T6" fmla="*/ 586 w 741"/>
                    <a:gd name="T7" fmla="*/ 767 h 994"/>
                    <a:gd name="T8" fmla="*/ 577 w 741"/>
                    <a:gd name="T9" fmla="*/ 777 h 994"/>
                    <a:gd name="T10" fmla="*/ 542 w 741"/>
                    <a:gd name="T11" fmla="*/ 896 h 994"/>
                    <a:gd name="T12" fmla="*/ 528 w 741"/>
                    <a:gd name="T13" fmla="*/ 924 h 994"/>
                    <a:gd name="T14" fmla="*/ 398 w 741"/>
                    <a:gd name="T15" fmla="*/ 986 h 994"/>
                    <a:gd name="T16" fmla="*/ 197 w 741"/>
                    <a:gd name="T17" fmla="*/ 915 h 994"/>
                    <a:gd name="T18" fmla="*/ 191 w 741"/>
                    <a:gd name="T19" fmla="*/ 890 h 994"/>
                    <a:gd name="T20" fmla="*/ 170 w 741"/>
                    <a:gd name="T21" fmla="*/ 793 h 994"/>
                    <a:gd name="T22" fmla="*/ 15 w 741"/>
                    <a:gd name="T23" fmla="*/ 455 h 994"/>
                    <a:gd name="T24" fmla="*/ 66 w 741"/>
                    <a:gd name="T25" fmla="*/ 161 h 994"/>
                    <a:gd name="T26" fmla="*/ 312 w 741"/>
                    <a:gd name="T27" fmla="*/ 4 h 994"/>
                    <a:gd name="T28" fmla="*/ 367 w 741"/>
                    <a:gd name="T29" fmla="*/ 1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1" h="994">
                      <a:moveTo>
                        <a:pt x="367" y="1"/>
                      </a:moveTo>
                      <a:cubicBezTo>
                        <a:pt x="470" y="2"/>
                        <a:pt x="561" y="34"/>
                        <a:pt x="632" y="112"/>
                      </a:cubicBezTo>
                      <a:cubicBezTo>
                        <a:pt x="683" y="168"/>
                        <a:pt x="711" y="236"/>
                        <a:pt x="720" y="310"/>
                      </a:cubicBezTo>
                      <a:cubicBezTo>
                        <a:pt x="741" y="481"/>
                        <a:pt x="687" y="631"/>
                        <a:pt x="586" y="767"/>
                      </a:cubicBezTo>
                      <a:cubicBezTo>
                        <a:pt x="584" y="770"/>
                        <a:pt x="581" y="774"/>
                        <a:pt x="577" y="777"/>
                      </a:cubicBezTo>
                      <a:cubicBezTo>
                        <a:pt x="542" y="810"/>
                        <a:pt x="536" y="851"/>
                        <a:pt x="542" y="896"/>
                      </a:cubicBezTo>
                      <a:cubicBezTo>
                        <a:pt x="544" y="909"/>
                        <a:pt x="536" y="916"/>
                        <a:pt x="528" y="924"/>
                      </a:cubicBezTo>
                      <a:cubicBezTo>
                        <a:pt x="492" y="959"/>
                        <a:pt x="448" y="980"/>
                        <a:pt x="398" y="986"/>
                      </a:cubicBezTo>
                      <a:cubicBezTo>
                        <a:pt x="320" y="994"/>
                        <a:pt x="252" y="973"/>
                        <a:pt x="197" y="915"/>
                      </a:cubicBezTo>
                      <a:cubicBezTo>
                        <a:pt x="190" y="907"/>
                        <a:pt x="189" y="901"/>
                        <a:pt x="191" y="890"/>
                      </a:cubicBezTo>
                      <a:cubicBezTo>
                        <a:pt x="198" y="855"/>
                        <a:pt x="196" y="822"/>
                        <a:pt x="170" y="793"/>
                      </a:cubicBezTo>
                      <a:cubicBezTo>
                        <a:pt x="84" y="696"/>
                        <a:pt x="33" y="583"/>
                        <a:pt x="15" y="455"/>
                      </a:cubicBezTo>
                      <a:cubicBezTo>
                        <a:pt x="0" y="352"/>
                        <a:pt x="10" y="252"/>
                        <a:pt x="66" y="161"/>
                      </a:cubicBezTo>
                      <a:cubicBezTo>
                        <a:pt x="122" y="68"/>
                        <a:pt x="207" y="20"/>
                        <a:pt x="312" y="4"/>
                      </a:cubicBezTo>
                      <a:cubicBezTo>
                        <a:pt x="330" y="1"/>
                        <a:pt x="348" y="0"/>
                        <a:pt x="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984047" y="1818841"/>
                <a:ext cx="1022818" cy="1029682"/>
              </a:xfrm>
              <a:custGeom>
                <a:avLst/>
                <a:gdLst>
                  <a:gd name="T0" fmla="*/ 149 w 298"/>
                  <a:gd name="T1" fmla="*/ 0 h 299"/>
                  <a:gd name="T2" fmla="*/ 0 w 298"/>
                  <a:gd name="T3" fmla="*/ 150 h 299"/>
                  <a:gd name="T4" fmla="*/ 149 w 298"/>
                  <a:gd name="T5" fmla="*/ 299 h 299"/>
                  <a:gd name="T6" fmla="*/ 298 w 298"/>
                  <a:gd name="T7" fmla="*/ 150 h 299"/>
                  <a:gd name="T8" fmla="*/ 149 w 298"/>
                  <a:gd name="T9" fmla="*/ 0 h 299"/>
                  <a:gd name="T10" fmla="*/ 149 w 298"/>
                  <a:gd name="T11" fmla="*/ 275 h 299"/>
                  <a:gd name="T12" fmla="*/ 24 w 298"/>
                  <a:gd name="T13" fmla="*/ 150 h 299"/>
                  <a:gd name="T14" fmla="*/ 149 w 298"/>
                  <a:gd name="T15" fmla="*/ 24 h 299"/>
                  <a:gd name="T16" fmla="*/ 274 w 298"/>
                  <a:gd name="T17" fmla="*/ 150 h 299"/>
                  <a:gd name="T18" fmla="*/ 149 w 298"/>
                  <a:gd name="T19" fmla="*/ 27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99">
                    <a:moveTo>
                      <a:pt x="149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2"/>
                      <a:pt x="67" y="299"/>
                      <a:pt x="149" y="299"/>
                    </a:cubicBezTo>
                    <a:cubicBezTo>
                      <a:pt x="231" y="299"/>
                      <a:pt x="298" y="232"/>
                      <a:pt x="298" y="150"/>
                    </a:cubicBezTo>
                    <a:cubicBezTo>
                      <a:pt x="298" y="67"/>
                      <a:pt x="231" y="0"/>
                      <a:pt x="149" y="0"/>
                    </a:cubicBezTo>
                    <a:close/>
                    <a:moveTo>
                      <a:pt x="149" y="275"/>
                    </a:moveTo>
                    <a:cubicBezTo>
                      <a:pt x="80" y="275"/>
                      <a:pt x="24" y="219"/>
                      <a:pt x="24" y="150"/>
                    </a:cubicBezTo>
                    <a:cubicBezTo>
                      <a:pt x="24" y="80"/>
                      <a:pt x="80" y="24"/>
                      <a:pt x="149" y="24"/>
                    </a:cubicBezTo>
                    <a:cubicBezTo>
                      <a:pt x="218" y="24"/>
                      <a:pt x="274" y="80"/>
                      <a:pt x="274" y="150"/>
                    </a:cubicBezTo>
                    <a:cubicBezTo>
                      <a:pt x="274" y="219"/>
                      <a:pt x="218" y="275"/>
                      <a:pt x="149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0" name="Conector reto 34"/>
            <p:cNvCxnSpPr/>
            <p:nvPr/>
          </p:nvCxnSpPr>
          <p:spPr>
            <a:xfrm flipV="1">
              <a:off x="1419169" y="3225438"/>
              <a:ext cx="304614" cy="165620"/>
            </a:xfrm>
            <a:prstGeom prst="line">
              <a:avLst/>
            </a:prstGeom>
            <a:grpFill/>
            <a:ln w="38100">
              <a:solidFill>
                <a:srgbClr val="F7A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35"/>
            <p:cNvCxnSpPr/>
            <p:nvPr/>
          </p:nvCxnSpPr>
          <p:spPr>
            <a:xfrm>
              <a:off x="1285595" y="2844499"/>
              <a:ext cx="416307" cy="174578"/>
            </a:xfrm>
            <a:prstGeom prst="line">
              <a:avLst/>
            </a:prstGeom>
            <a:grpFill/>
            <a:ln w="38100">
              <a:solidFill>
                <a:srgbClr val="F7A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9" name="Imagem 50" descr="CABECAazMEUeducation info1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626" y="2560994"/>
            <a:ext cx="37322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Grupo 51"/>
          <p:cNvGrpSpPr>
            <a:grpSpLocks/>
          </p:cNvGrpSpPr>
          <p:nvPr/>
        </p:nvGrpSpPr>
        <p:grpSpPr bwMode="auto">
          <a:xfrm rot="19435750">
            <a:off x="1130095" y="2267271"/>
            <a:ext cx="2405062" cy="2208212"/>
            <a:chOff x="-1212404" y="3690939"/>
            <a:chExt cx="1212404" cy="1485898"/>
          </a:xfrm>
        </p:grpSpPr>
        <p:grpSp>
          <p:nvGrpSpPr>
            <p:cNvPr id="53" name="Grupo 52"/>
            <p:cNvGrpSpPr/>
            <p:nvPr/>
          </p:nvGrpSpPr>
          <p:grpSpPr>
            <a:xfrm>
              <a:off x="-1212404" y="3690939"/>
              <a:ext cx="1212404" cy="1485898"/>
              <a:chOff x="-1682890" y="3180852"/>
              <a:chExt cx="1682890" cy="2062515"/>
            </a:xfrm>
            <a:solidFill>
              <a:schemeClr val="bg1">
                <a:lumMod val="75000"/>
              </a:schemeClr>
            </a:solidFill>
          </p:grpSpPr>
          <p:sp>
            <p:nvSpPr>
              <p:cNvPr id="55" name="Elipse 76"/>
              <p:cNvSpPr/>
              <p:nvPr/>
            </p:nvSpPr>
            <p:spPr>
              <a:xfrm>
                <a:off x="-1682890" y="3180852"/>
                <a:ext cx="1682890" cy="168289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6" name="Forma livre 55"/>
              <p:cNvSpPr/>
              <p:nvPr/>
            </p:nvSpPr>
            <p:spPr>
              <a:xfrm rot="10800000">
                <a:off x="-1438630" y="4610402"/>
                <a:ext cx="1190979" cy="632965"/>
              </a:xfrm>
              <a:custGeom>
                <a:avLst/>
                <a:gdLst>
                  <a:gd name="connsiteX0" fmla="*/ 0 w 1200502"/>
                  <a:gd name="connsiteY0" fmla="*/ 394982 h 394982"/>
                  <a:gd name="connsiteX1" fmla="*/ 600251 w 1200502"/>
                  <a:gd name="connsiteY1" fmla="*/ 0 h 394982"/>
                  <a:gd name="connsiteX2" fmla="*/ 1200502 w 1200502"/>
                  <a:gd name="connsiteY2" fmla="*/ 394982 h 394982"/>
                  <a:gd name="connsiteX3" fmla="*/ 0 w 120050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7654" h="394982">
                    <a:moveTo>
                      <a:pt x="0" y="394982"/>
                    </a:moveTo>
                    <a:cubicBezTo>
                      <a:pt x="161984" y="239509"/>
                      <a:pt x="438267" y="131661"/>
                      <a:pt x="657401" y="0"/>
                    </a:cubicBezTo>
                    <a:cubicBezTo>
                      <a:pt x="857485" y="131661"/>
                      <a:pt x="1090908" y="244271"/>
                      <a:pt x="1257654" y="394982"/>
                    </a:cubicBezTo>
                    <a:lnTo>
                      <a:pt x="0" y="39498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54" name="Elipse 75"/>
            <p:cNvSpPr/>
            <p:nvPr/>
          </p:nvSpPr>
          <p:spPr>
            <a:xfrm>
              <a:off x="-1124375" y="3794556"/>
              <a:ext cx="1029143" cy="102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23561" name="Grupo 56"/>
          <p:cNvGrpSpPr>
            <a:grpSpLocks/>
          </p:cNvGrpSpPr>
          <p:nvPr/>
        </p:nvGrpSpPr>
        <p:grpSpPr bwMode="auto">
          <a:xfrm rot="15173170">
            <a:off x="763312" y="4156452"/>
            <a:ext cx="2154238" cy="2865437"/>
            <a:chOff x="-1212404" y="3690939"/>
            <a:chExt cx="1212404" cy="1485898"/>
          </a:xfrm>
        </p:grpSpPr>
        <p:grpSp>
          <p:nvGrpSpPr>
            <p:cNvPr id="58" name="Grupo 19"/>
            <p:cNvGrpSpPr/>
            <p:nvPr/>
          </p:nvGrpSpPr>
          <p:grpSpPr>
            <a:xfrm>
              <a:off x="-1212404" y="3690939"/>
              <a:ext cx="1212404" cy="1485898"/>
              <a:chOff x="-1682890" y="3180852"/>
              <a:chExt cx="1682890" cy="2062515"/>
            </a:xfrm>
            <a:solidFill>
              <a:schemeClr val="bg1">
                <a:lumMod val="75000"/>
              </a:schemeClr>
            </a:solidFill>
          </p:grpSpPr>
          <p:sp>
            <p:nvSpPr>
              <p:cNvPr id="60" name="Elipse 81"/>
              <p:cNvSpPr/>
              <p:nvPr/>
            </p:nvSpPr>
            <p:spPr>
              <a:xfrm>
                <a:off x="-1682890" y="3180852"/>
                <a:ext cx="1682890" cy="168289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61" name="Forma livre 60"/>
              <p:cNvSpPr/>
              <p:nvPr/>
            </p:nvSpPr>
            <p:spPr>
              <a:xfrm rot="10800000">
                <a:off x="-1438630" y="4610402"/>
                <a:ext cx="1190979" cy="632965"/>
              </a:xfrm>
              <a:custGeom>
                <a:avLst/>
                <a:gdLst>
                  <a:gd name="connsiteX0" fmla="*/ 0 w 1200502"/>
                  <a:gd name="connsiteY0" fmla="*/ 394982 h 394982"/>
                  <a:gd name="connsiteX1" fmla="*/ 600251 w 1200502"/>
                  <a:gd name="connsiteY1" fmla="*/ 0 h 394982"/>
                  <a:gd name="connsiteX2" fmla="*/ 1200502 w 1200502"/>
                  <a:gd name="connsiteY2" fmla="*/ 394982 h 394982"/>
                  <a:gd name="connsiteX3" fmla="*/ 0 w 120050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7654" h="394982">
                    <a:moveTo>
                      <a:pt x="0" y="394982"/>
                    </a:moveTo>
                    <a:cubicBezTo>
                      <a:pt x="161984" y="239509"/>
                      <a:pt x="438267" y="131661"/>
                      <a:pt x="657401" y="0"/>
                    </a:cubicBezTo>
                    <a:cubicBezTo>
                      <a:pt x="857485" y="131661"/>
                      <a:pt x="1090908" y="244271"/>
                      <a:pt x="1257654" y="394982"/>
                    </a:cubicBezTo>
                    <a:lnTo>
                      <a:pt x="0" y="39498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59" name="Elipse 80"/>
            <p:cNvSpPr/>
            <p:nvPr/>
          </p:nvSpPr>
          <p:spPr>
            <a:xfrm>
              <a:off x="-1123953" y="3793840"/>
              <a:ext cx="1028354" cy="10290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23562" name="Grupo 61"/>
          <p:cNvGrpSpPr>
            <a:grpSpLocks/>
          </p:cNvGrpSpPr>
          <p:nvPr/>
        </p:nvGrpSpPr>
        <p:grpSpPr bwMode="auto">
          <a:xfrm rot="6202681">
            <a:off x="5732367" y="4131996"/>
            <a:ext cx="2041525" cy="2771775"/>
            <a:chOff x="-1212404" y="3690939"/>
            <a:chExt cx="1212404" cy="1485896"/>
          </a:xfrm>
        </p:grpSpPr>
        <p:grpSp>
          <p:nvGrpSpPr>
            <p:cNvPr id="63" name="Grupo 19"/>
            <p:cNvGrpSpPr/>
            <p:nvPr/>
          </p:nvGrpSpPr>
          <p:grpSpPr>
            <a:xfrm>
              <a:off x="-1212404" y="3690939"/>
              <a:ext cx="1212404" cy="1485896"/>
              <a:chOff x="-1682890" y="3180852"/>
              <a:chExt cx="1682890" cy="2062512"/>
            </a:xfrm>
            <a:solidFill>
              <a:schemeClr val="bg1">
                <a:lumMod val="75000"/>
              </a:schemeClr>
            </a:solidFill>
          </p:grpSpPr>
          <p:sp>
            <p:nvSpPr>
              <p:cNvPr id="65" name="Elipse 86"/>
              <p:cNvSpPr/>
              <p:nvPr/>
            </p:nvSpPr>
            <p:spPr>
              <a:xfrm>
                <a:off x="-1682890" y="3180852"/>
                <a:ext cx="1682890" cy="16828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66" name="Forma livre 65"/>
              <p:cNvSpPr/>
              <p:nvPr/>
            </p:nvSpPr>
            <p:spPr>
              <a:xfrm rot="10800000">
                <a:off x="-1438630" y="4610399"/>
                <a:ext cx="1190979" cy="632965"/>
              </a:xfrm>
              <a:custGeom>
                <a:avLst/>
                <a:gdLst>
                  <a:gd name="connsiteX0" fmla="*/ 0 w 1200502"/>
                  <a:gd name="connsiteY0" fmla="*/ 394982 h 394982"/>
                  <a:gd name="connsiteX1" fmla="*/ 600251 w 1200502"/>
                  <a:gd name="connsiteY1" fmla="*/ 0 h 394982"/>
                  <a:gd name="connsiteX2" fmla="*/ 1200502 w 1200502"/>
                  <a:gd name="connsiteY2" fmla="*/ 394982 h 394982"/>
                  <a:gd name="connsiteX3" fmla="*/ 0 w 120050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7654" h="394982">
                    <a:moveTo>
                      <a:pt x="0" y="394982"/>
                    </a:moveTo>
                    <a:cubicBezTo>
                      <a:pt x="161984" y="239509"/>
                      <a:pt x="438267" y="131661"/>
                      <a:pt x="657401" y="0"/>
                    </a:cubicBezTo>
                    <a:cubicBezTo>
                      <a:pt x="857485" y="131661"/>
                      <a:pt x="1090908" y="244271"/>
                      <a:pt x="1257654" y="394982"/>
                    </a:cubicBezTo>
                    <a:lnTo>
                      <a:pt x="0" y="39498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64" name="Elipse 85"/>
            <p:cNvSpPr/>
            <p:nvPr/>
          </p:nvSpPr>
          <p:spPr>
            <a:xfrm>
              <a:off x="-1123783" y="3794765"/>
              <a:ext cx="1028564" cy="10288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67" name="CaixaDeTexto 66"/>
          <p:cNvSpPr txBox="1"/>
          <p:nvPr/>
        </p:nvSpPr>
        <p:spPr>
          <a:xfrm rot="20573170">
            <a:off x="615157" y="5220358"/>
            <a:ext cx="202794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FUNDAÇÃO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ODEBRECHT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7 municipios do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APA do </a:t>
            </a:r>
            <a:r>
              <a:rPr lang="es-AR" sz="1400" b="1" dirty="0" err="1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Pratigi</a:t>
            </a: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/BA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Signika"/>
            </a:endParaRPr>
          </a:p>
        </p:txBody>
      </p:sp>
      <p:sp>
        <p:nvSpPr>
          <p:cNvPr id="71" name="Retângulo 70"/>
          <p:cNvSpPr/>
          <p:nvPr/>
        </p:nvSpPr>
        <p:spPr>
          <a:xfrm rot="19435750">
            <a:off x="1426958" y="2868143"/>
            <a:ext cx="18446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GRUPO AMÉRICA MÓVEL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48 </a:t>
            </a:r>
            <a:r>
              <a:rPr lang="es-AR" sz="1400" b="1" dirty="0" err="1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municípios</a:t>
            </a:r>
            <a:endParaRPr lang="pt-BR" sz="1400" dirty="0"/>
          </a:p>
        </p:txBody>
      </p:sp>
      <p:sp>
        <p:nvSpPr>
          <p:cNvPr id="72" name="Retângulo 71"/>
          <p:cNvSpPr/>
          <p:nvPr/>
        </p:nvSpPr>
        <p:spPr>
          <a:xfrm rot="802681">
            <a:off x="6149262" y="5080159"/>
            <a:ext cx="18446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SCHOLAS OCCURRENTES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PAPA FRANCISCO</a:t>
            </a:r>
            <a:endParaRPr lang="pt-BR" sz="1400" dirty="0"/>
          </a:p>
        </p:txBody>
      </p:sp>
      <p:grpSp>
        <p:nvGrpSpPr>
          <p:cNvPr id="68" name="Grupo 51"/>
          <p:cNvGrpSpPr>
            <a:grpSpLocks/>
          </p:cNvGrpSpPr>
          <p:nvPr/>
        </p:nvGrpSpPr>
        <p:grpSpPr bwMode="auto">
          <a:xfrm rot="2822985">
            <a:off x="5276914" y="2229459"/>
            <a:ext cx="2405062" cy="2208212"/>
            <a:chOff x="-1212404" y="3690939"/>
            <a:chExt cx="1212404" cy="1485898"/>
          </a:xfrm>
        </p:grpSpPr>
        <p:grpSp>
          <p:nvGrpSpPr>
            <p:cNvPr id="69" name="Grupo 68"/>
            <p:cNvGrpSpPr/>
            <p:nvPr/>
          </p:nvGrpSpPr>
          <p:grpSpPr>
            <a:xfrm>
              <a:off x="-1212404" y="3690939"/>
              <a:ext cx="1212404" cy="1485898"/>
              <a:chOff x="-1682890" y="3180852"/>
              <a:chExt cx="1682890" cy="2062515"/>
            </a:xfrm>
            <a:solidFill>
              <a:schemeClr val="bg1">
                <a:lumMod val="75000"/>
              </a:schemeClr>
            </a:solidFill>
          </p:grpSpPr>
          <p:sp>
            <p:nvSpPr>
              <p:cNvPr id="73" name="Elipse 76"/>
              <p:cNvSpPr/>
              <p:nvPr/>
            </p:nvSpPr>
            <p:spPr>
              <a:xfrm>
                <a:off x="-1682890" y="3180852"/>
                <a:ext cx="1682890" cy="168289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74" name="Forma livre 73"/>
              <p:cNvSpPr/>
              <p:nvPr/>
            </p:nvSpPr>
            <p:spPr>
              <a:xfrm rot="10800000">
                <a:off x="-1438630" y="4610402"/>
                <a:ext cx="1190979" cy="632965"/>
              </a:xfrm>
              <a:custGeom>
                <a:avLst/>
                <a:gdLst>
                  <a:gd name="connsiteX0" fmla="*/ 0 w 1200502"/>
                  <a:gd name="connsiteY0" fmla="*/ 394982 h 394982"/>
                  <a:gd name="connsiteX1" fmla="*/ 600251 w 1200502"/>
                  <a:gd name="connsiteY1" fmla="*/ 0 h 394982"/>
                  <a:gd name="connsiteX2" fmla="*/ 1200502 w 1200502"/>
                  <a:gd name="connsiteY2" fmla="*/ 394982 h 394982"/>
                  <a:gd name="connsiteX3" fmla="*/ 0 w 120050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7654" h="394982">
                    <a:moveTo>
                      <a:pt x="0" y="394982"/>
                    </a:moveTo>
                    <a:cubicBezTo>
                      <a:pt x="161984" y="239509"/>
                      <a:pt x="438267" y="131661"/>
                      <a:pt x="657401" y="0"/>
                    </a:cubicBezTo>
                    <a:cubicBezTo>
                      <a:pt x="857485" y="131661"/>
                      <a:pt x="1090908" y="244271"/>
                      <a:pt x="1257654" y="394982"/>
                    </a:cubicBezTo>
                    <a:lnTo>
                      <a:pt x="0" y="39498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70" name="Elipse 75"/>
            <p:cNvSpPr/>
            <p:nvPr/>
          </p:nvSpPr>
          <p:spPr>
            <a:xfrm>
              <a:off x="-1124375" y="3794556"/>
              <a:ext cx="1029143" cy="102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75" name="Retângulo 74"/>
          <p:cNvSpPr/>
          <p:nvPr/>
        </p:nvSpPr>
        <p:spPr>
          <a:xfrm rot="2822985">
            <a:off x="5736407" y="2739356"/>
            <a:ext cx="18446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REDE SALESIANA e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REDE ROSSELLIANA</a:t>
            </a:r>
            <a:endParaRPr lang="pt-BR" sz="1400" dirty="0"/>
          </a:p>
        </p:txBody>
      </p:sp>
      <p:grpSp>
        <p:nvGrpSpPr>
          <p:cNvPr id="76" name="Grupo 51"/>
          <p:cNvGrpSpPr>
            <a:grpSpLocks/>
          </p:cNvGrpSpPr>
          <p:nvPr/>
        </p:nvGrpSpPr>
        <p:grpSpPr bwMode="auto">
          <a:xfrm>
            <a:off x="3275290" y="1131374"/>
            <a:ext cx="2405062" cy="2208212"/>
            <a:chOff x="-1212404" y="3690939"/>
            <a:chExt cx="1212404" cy="1485898"/>
          </a:xfrm>
        </p:grpSpPr>
        <p:grpSp>
          <p:nvGrpSpPr>
            <p:cNvPr id="77" name="Grupo 76"/>
            <p:cNvGrpSpPr/>
            <p:nvPr/>
          </p:nvGrpSpPr>
          <p:grpSpPr>
            <a:xfrm>
              <a:off x="-1212404" y="3690939"/>
              <a:ext cx="1212404" cy="1485898"/>
              <a:chOff x="-1682890" y="3180852"/>
              <a:chExt cx="1682890" cy="2062515"/>
            </a:xfrm>
            <a:solidFill>
              <a:schemeClr val="bg1">
                <a:lumMod val="75000"/>
              </a:schemeClr>
            </a:solidFill>
          </p:grpSpPr>
          <p:sp>
            <p:nvSpPr>
              <p:cNvPr id="79" name="Elipse 76"/>
              <p:cNvSpPr/>
              <p:nvPr/>
            </p:nvSpPr>
            <p:spPr>
              <a:xfrm>
                <a:off x="-1682890" y="3180852"/>
                <a:ext cx="1682890" cy="168289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80" name="Forma livre 79"/>
              <p:cNvSpPr/>
              <p:nvPr/>
            </p:nvSpPr>
            <p:spPr>
              <a:xfrm rot="10800000">
                <a:off x="-1438630" y="4610402"/>
                <a:ext cx="1190979" cy="632965"/>
              </a:xfrm>
              <a:custGeom>
                <a:avLst/>
                <a:gdLst>
                  <a:gd name="connsiteX0" fmla="*/ 0 w 1200502"/>
                  <a:gd name="connsiteY0" fmla="*/ 394982 h 394982"/>
                  <a:gd name="connsiteX1" fmla="*/ 600251 w 1200502"/>
                  <a:gd name="connsiteY1" fmla="*/ 0 h 394982"/>
                  <a:gd name="connsiteX2" fmla="*/ 1200502 w 1200502"/>
                  <a:gd name="connsiteY2" fmla="*/ 394982 h 394982"/>
                  <a:gd name="connsiteX3" fmla="*/ 0 w 120050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2"/>
                  <a:gd name="connsiteY0" fmla="*/ 394982 h 394982"/>
                  <a:gd name="connsiteX1" fmla="*/ 657401 w 1257652"/>
                  <a:gd name="connsiteY1" fmla="*/ 0 h 394982"/>
                  <a:gd name="connsiteX2" fmla="*/ 1257652 w 1257652"/>
                  <a:gd name="connsiteY2" fmla="*/ 394982 h 394982"/>
                  <a:gd name="connsiteX3" fmla="*/ 0 w 1257652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3"/>
                  <a:gd name="connsiteY0" fmla="*/ 394982 h 394982"/>
                  <a:gd name="connsiteX1" fmla="*/ 657401 w 1257653"/>
                  <a:gd name="connsiteY1" fmla="*/ 0 h 394982"/>
                  <a:gd name="connsiteX2" fmla="*/ 1257653 w 1257653"/>
                  <a:gd name="connsiteY2" fmla="*/ 394982 h 394982"/>
                  <a:gd name="connsiteX3" fmla="*/ 0 w 1257653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  <a:gd name="connsiteX0" fmla="*/ 0 w 1257654"/>
                  <a:gd name="connsiteY0" fmla="*/ 394982 h 394982"/>
                  <a:gd name="connsiteX1" fmla="*/ 657401 w 1257654"/>
                  <a:gd name="connsiteY1" fmla="*/ 0 h 394982"/>
                  <a:gd name="connsiteX2" fmla="*/ 1257654 w 1257654"/>
                  <a:gd name="connsiteY2" fmla="*/ 394982 h 394982"/>
                  <a:gd name="connsiteX3" fmla="*/ 0 w 1257654"/>
                  <a:gd name="connsiteY3" fmla="*/ 394982 h 3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7654" h="394982">
                    <a:moveTo>
                      <a:pt x="0" y="394982"/>
                    </a:moveTo>
                    <a:cubicBezTo>
                      <a:pt x="161984" y="239509"/>
                      <a:pt x="438267" y="131661"/>
                      <a:pt x="657401" y="0"/>
                    </a:cubicBezTo>
                    <a:cubicBezTo>
                      <a:pt x="857485" y="131661"/>
                      <a:pt x="1090908" y="244271"/>
                      <a:pt x="1257654" y="394982"/>
                    </a:cubicBezTo>
                    <a:lnTo>
                      <a:pt x="0" y="39498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78" name="Elipse 75"/>
            <p:cNvSpPr/>
            <p:nvPr/>
          </p:nvSpPr>
          <p:spPr>
            <a:xfrm>
              <a:off x="-1124375" y="3794556"/>
              <a:ext cx="1029143" cy="102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81" name="Retângulo 80"/>
          <p:cNvSpPr/>
          <p:nvPr/>
        </p:nvSpPr>
        <p:spPr>
          <a:xfrm>
            <a:off x="3572153" y="1525765"/>
            <a:ext cx="184467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  <a:cs typeface="Signika"/>
              </a:rPr>
              <a:t>OGI TECH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17 </a:t>
            </a:r>
            <a:r>
              <a:rPr lang="es-AR" sz="1400" b="1" dirty="0" err="1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escolas</a:t>
            </a: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 na Argentina</a:t>
            </a:r>
          </a:p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1 </a:t>
            </a:r>
            <a:r>
              <a:rPr lang="es-AR" sz="1400" b="1" dirty="0" err="1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escola</a:t>
            </a: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 no </a:t>
            </a:r>
            <a:r>
              <a:rPr lang="es-AR" sz="1400" b="1" dirty="0" err="1" smtClean="0">
                <a:solidFill>
                  <a:schemeClr val="bg1">
                    <a:lumMod val="50000"/>
                  </a:schemeClr>
                </a:solidFill>
                <a:latin typeface="Signika"/>
              </a:rPr>
              <a:t>Paraguai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208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0" y="1328738"/>
            <a:ext cx="9144000" cy="554355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grpSp>
        <p:nvGrpSpPr>
          <p:cNvPr id="15363" name="Group 5"/>
          <p:cNvGrpSpPr>
            <a:grpSpLocks noChangeAspect="1"/>
          </p:cNvGrpSpPr>
          <p:nvPr/>
        </p:nvGrpSpPr>
        <p:grpSpPr bwMode="auto">
          <a:xfrm rot="-3026665">
            <a:off x="565576" y="4161457"/>
            <a:ext cx="2516187" cy="2514600"/>
            <a:chOff x="719" y="0"/>
            <a:chExt cx="4322" cy="4320"/>
          </a:xfrm>
        </p:grpSpPr>
        <p:sp>
          <p:nvSpPr>
            <p:cNvPr id="153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719" y="0"/>
              <a:ext cx="432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141" y="0"/>
              <a:ext cx="3899" cy="4320"/>
            </a:xfrm>
            <a:custGeom>
              <a:avLst/>
              <a:gdLst/>
              <a:ahLst/>
              <a:cxnLst>
                <a:cxn ang="0">
                  <a:pos x="596" y="2790"/>
                </a:cxn>
                <a:cxn ang="0">
                  <a:pos x="1228" y="2171"/>
                </a:cxn>
                <a:cxn ang="0">
                  <a:pos x="1905" y="1627"/>
                </a:cxn>
                <a:cxn ang="0">
                  <a:pos x="2622" y="1163"/>
                </a:cxn>
                <a:cxn ang="0">
                  <a:pos x="3373" y="775"/>
                </a:cxn>
                <a:cxn ang="0">
                  <a:pos x="4152" y="466"/>
                </a:cxn>
                <a:cxn ang="0">
                  <a:pos x="4954" y="234"/>
                </a:cxn>
                <a:cxn ang="0">
                  <a:pos x="5770" y="81"/>
                </a:cxn>
                <a:cxn ang="0">
                  <a:pos x="6595" y="8"/>
                </a:cxn>
                <a:cxn ang="0">
                  <a:pos x="7425" y="13"/>
                </a:cxn>
                <a:cxn ang="0">
                  <a:pos x="8251" y="97"/>
                </a:cxn>
                <a:cxn ang="0">
                  <a:pos x="9069" y="260"/>
                </a:cxn>
                <a:cxn ang="0">
                  <a:pos x="9870" y="505"/>
                </a:cxn>
                <a:cxn ang="0">
                  <a:pos x="10652" y="828"/>
                </a:cxn>
                <a:cxn ang="0">
                  <a:pos x="11405" y="1232"/>
                </a:cxn>
                <a:cxn ang="0">
                  <a:pos x="12125" y="1717"/>
                </a:cxn>
                <a:cxn ang="0">
                  <a:pos x="12805" y="2282"/>
                </a:cxn>
                <a:cxn ang="0">
                  <a:pos x="13425" y="2913"/>
                </a:cxn>
                <a:cxn ang="0">
                  <a:pos x="13969" y="3589"/>
                </a:cxn>
                <a:cxn ang="0">
                  <a:pos x="14433" y="4307"/>
                </a:cxn>
                <a:cxn ang="0">
                  <a:pos x="14821" y="5059"/>
                </a:cxn>
                <a:cxn ang="0">
                  <a:pos x="15130" y="5838"/>
                </a:cxn>
                <a:cxn ang="0">
                  <a:pos x="15362" y="6638"/>
                </a:cxn>
                <a:cxn ang="0">
                  <a:pos x="15515" y="7454"/>
                </a:cxn>
                <a:cxn ang="0">
                  <a:pos x="15588" y="8281"/>
                </a:cxn>
                <a:cxn ang="0">
                  <a:pos x="15583" y="9109"/>
                </a:cxn>
                <a:cxn ang="0">
                  <a:pos x="15499" y="9936"/>
                </a:cxn>
                <a:cxn ang="0">
                  <a:pos x="15336" y="10753"/>
                </a:cxn>
                <a:cxn ang="0">
                  <a:pos x="15091" y="11555"/>
                </a:cxn>
                <a:cxn ang="0">
                  <a:pos x="14768" y="12336"/>
                </a:cxn>
                <a:cxn ang="0">
                  <a:pos x="14364" y="13090"/>
                </a:cxn>
                <a:cxn ang="0">
                  <a:pos x="13879" y="13810"/>
                </a:cxn>
                <a:cxn ang="0">
                  <a:pos x="13314" y="14490"/>
                </a:cxn>
                <a:cxn ang="0">
                  <a:pos x="12683" y="15109"/>
                </a:cxn>
                <a:cxn ang="0">
                  <a:pos x="12007" y="15653"/>
                </a:cxn>
                <a:cxn ang="0">
                  <a:pos x="11289" y="16117"/>
                </a:cxn>
                <a:cxn ang="0">
                  <a:pos x="10537" y="16505"/>
                </a:cxn>
                <a:cxn ang="0">
                  <a:pos x="9758" y="16814"/>
                </a:cxn>
                <a:cxn ang="0">
                  <a:pos x="8957" y="17046"/>
                </a:cxn>
                <a:cxn ang="0">
                  <a:pos x="8142" y="17199"/>
                </a:cxn>
                <a:cxn ang="0">
                  <a:pos x="7315" y="17272"/>
                </a:cxn>
                <a:cxn ang="0">
                  <a:pos x="6486" y="17267"/>
                </a:cxn>
                <a:cxn ang="0">
                  <a:pos x="5660" y="17183"/>
                </a:cxn>
                <a:cxn ang="0">
                  <a:pos x="4843" y="17020"/>
                </a:cxn>
                <a:cxn ang="0">
                  <a:pos x="4040" y="16775"/>
                </a:cxn>
                <a:cxn ang="0">
                  <a:pos x="3260" y="16452"/>
                </a:cxn>
                <a:cxn ang="0">
                  <a:pos x="2506" y="16048"/>
                </a:cxn>
                <a:cxn ang="0">
                  <a:pos x="1786" y="15564"/>
                </a:cxn>
                <a:cxn ang="0">
                  <a:pos x="1105" y="14998"/>
                </a:cxn>
                <a:cxn ang="0">
                  <a:pos x="942" y="14846"/>
                </a:cxn>
                <a:cxn ang="0">
                  <a:pos x="792" y="14699"/>
                </a:cxn>
                <a:cxn ang="0">
                  <a:pos x="652" y="14555"/>
                </a:cxn>
                <a:cxn ang="0">
                  <a:pos x="520" y="14411"/>
                </a:cxn>
                <a:cxn ang="0">
                  <a:pos x="391" y="14264"/>
                </a:cxn>
                <a:cxn ang="0">
                  <a:pos x="264" y="14110"/>
                </a:cxn>
                <a:cxn ang="0">
                  <a:pos x="134" y="13945"/>
                </a:cxn>
                <a:cxn ang="0">
                  <a:pos x="0" y="13765"/>
                </a:cxn>
              </a:cxnLst>
              <a:rect l="0" t="0" r="r" b="b"/>
              <a:pathLst>
                <a:path w="15596" h="17280">
                  <a:moveTo>
                    <a:pt x="6955" y="8641"/>
                  </a:moveTo>
                  <a:lnTo>
                    <a:pt x="596" y="2790"/>
                  </a:lnTo>
                  <a:lnTo>
                    <a:pt x="907" y="2471"/>
                  </a:lnTo>
                  <a:lnTo>
                    <a:pt x="1228" y="2171"/>
                  </a:lnTo>
                  <a:lnTo>
                    <a:pt x="1561" y="1890"/>
                  </a:lnTo>
                  <a:lnTo>
                    <a:pt x="1905" y="1627"/>
                  </a:lnTo>
                  <a:lnTo>
                    <a:pt x="2259" y="1385"/>
                  </a:lnTo>
                  <a:lnTo>
                    <a:pt x="2622" y="1163"/>
                  </a:lnTo>
                  <a:lnTo>
                    <a:pt x="2994" y="959"/>
                  </a:lnTo>
                  <a:lnTo>
                    <a:pt x="3373" y="775"/>
                  </a:lnTo>
                  <a:lnTo>
                    <a:pt x="3760" y="610"/>
                  </a:lnTo>
                  <a:lnTo>
                    <a:pt x="4152" y="466"/>
                  </a:lnTo>
                  <a:lnTo>
                    <a:pt x="4551" y="340"/>
                  </a:lnTo>
                  <a:lnTo>
                    <a:pt x="4954" y="234"/>
                  </a:lnTo>
                  <a:lnTo>
                    <a:pt x="5360" y="148"/>
                  </a:lnTo>
                  <a:lnTo>
                    <a:pt x="5770" y="81"/>
                  </a:lnTo>
                  <a:lnTo>
                    <a:pt x="6183" y="35"/>
                  </a:lnTo>
                  <a:lnTo>
                    <a:pt x="6595" y="8"/>
                  </a:lnTo>
                  <a:lnTo>
                    <a:pt x="7010" y="0"/>
                  </a:lnTo>
                  <a:lnTo>
                    <a:pt x="7425" y="13"/>
                  </a:lnTo>
                  <a:lnTo>
                    <a:pt x="7839" y="44"/>
                  </a:lnTo>
                  <a:lnTo>
                    <a:pt x="8251" y="97"/>
                  </a:lnTo>
                  <a:lnTo>
                    <a:pt x="8661" y="169"/>
                  </a:lnTo>
                  <a:lnTo>
                    <a:pt x="9069" y="260"/>
                  </a:lnTo>
                  <a:lnTo>
                    <a:pt x="9472" y="373"/>
                  </a:lnTo>
                  <a:lnTo>
                    <a:pt x="9870" y="505"/>
                  </a:lnTo>
                  <a:lnTo>
                    <a:pt x="10265" y="656"/>
                  </a:lnTo>
                  <a:lnTo>
                    <a:pt x="10652" y="828"/>
                  </a:lnTo>
                  <a:lnTo>
                    <a:pt x="11032" y="1020"/>
                  </a:lnTo>
                  <a:lnTo>
                    <a:pt x="11405" y="1232"/>
                  </a:lnTo>
                  <a:lnTo>
                    <a:pt x="11770" y="1464"/>
                  </a:lnTo>
                  <a:lnTo>
                    <a:pt x="12125" y="1717"/>
                  </a:lnTo>
                  <a:lnTo>
                    <a:pt x="12471" y="1989"/>
                  </a:lnTo>
                  <a:lnTo>
                    <a:pt x="12805" y="2282"/>
                  </a:lnTo>
                  <a:lnTo>
                    <a:pt x="13125" y="2591"/>
                  </a:lnTo>
                  <a:lnTo>
                    <a:pt x="13425" y="2913"/>
                  </a:lnTo>
                  <a:lnTo>
                    <a:pt x="13706" y="3246"/>
                  </a:lnTo>
                  <a:lnTo>
                    <a:pt x="13969" y="3589"/>
                  </a:lnTo>
                  <a:lnTo>
                    <a:pt x="14211" y="3944"/>
                  </a:lnTo>
                  <a:lnTo>
                    <a:pt x="14433" y="4307"/>
                  </a:lnTo>
                  <a:lnTo>
                    <a:pt x="14637" y="4678"/>
                  </a:lnTo>
                  <a:lnTo>
                    <a:pt x="14821" y="5059"/>
                  </a:lnTo>
                  <a:lnTo>
                    <a:pt x="14986" y="5445"/>
                  </a:lnTo>
                  <a:lnTo>
                    <a:pt x="15130" y="5838"/>
                  </a:lnTo>
                  <a:lnTo>
                    <a:pt x="15256" y="6235"/>
                  </a:lnTo>
                  <a:lnTo>
                    <a:pt x="15362" y="6638"/>
                  </a:lnTo>
                  <a:lnTo>
                    <a:pt x="15448" y="7045"/>
                  </a:lnTo>
                  <a:lnTo>
                    <a:pt x="15515" y="7454"/>
                  </a:lnTo>
                  <a:lnTo>
                    <a:pt x="15561" y="7867"/>
                  </a:lnTo>
                  <a:lnTo>
                    <a:pt x="15588" y="8281"/>
                  </a:lnTo>
                  <a:lnTo>
                    <a:pt x="15596" y="8695"/>
                  </a:lnTo>
                  <a:lnTo>
                    <a:pt x="15583" y="9109"/>
                  </a:lnTo>
                  <a:lnTo>
                    <a:pt x="15552" y="9523"/>
                  </a:lnTo>
                  <a:lnTo>
                    <a:pt x="15499" y="9936"/>
                  </a:lnTo>
                  <a:lnTo>
                    <a:pt x="15427" y="10346"/>
                  </a:lnTo>
                  <a:lnTo>
                    <a:pt x="15336" y="10753"/>
                  </a:lnTo>
                  <a:lnTo>
                    <a:pt x="15223" y="11156"/>
                  </a:lnTo>
                  <a:lnTo>
                    <a:pt x="15091" y="11555"/>
                  </a:lnTo>
                  <a:lnTo>
                    <a:pt x="14940" y="11949"/>
                  </a:lnTo>
                  <a:lnTo>
                    <a:pt x="14768" y="12336"/>
                  </a:lnTo>
                  <a:lnTo>
                    <a:pt x="14576" y="12716"/>
                  </a:lnTo>
                  <a:lnTo>
                    <a:pt x="14364" y="13090"/>
                  </a:lnTo>
                  <a:lnTo>
                    <a:pt x="14132" y="13454"/>
                  </a:lnTo>
                  <a:lnTo>
                    <a:pt x="13879" y="13810"/>
                  </a:lnTo>
                  <a:lnTo>
                    <a:pt x="13607" y="14155"/>
                  </a:lnTo>
                  <a:lnTo>
                    <a:pt x="13314" y="14490"/>
                  </a:lnTo>
                  <a:lnTo>
                    <a:pt x="13005" y="14809"/>
                  </a:lnTo>
                  <a:lnTo>
                    <a:pt x="12683" y="15109"/>
                  </a:lnTo>
                  <a:lnTo>
                    <a:pt x="12350" y="15390"/>
                  </a:lnTo>
                  <a:lnTo>
                    <a:pt x="12007" y="15653"/>
                  </a:lnTo>
                  <a:lnTo>
                    <a:pt x="11652" y="15895"/>
                  </a:lnTo>
                  <a:lnTo>
                    <a:pt x="11289" y="16117"/>
                  </a:lnTo>
                  <a:lnTo>
                    <a:pt x="10917" y="16321"/>
                  </a:lnTo>
                  <a:lnTo>
                    <a:pt x="10537" y="16505"/>
                  </a:lnTo>
                  <a:lnTo>
                    <a:pt x="10151" y="16670"/>
                  </a:lnTo>
                  <a:lnTo>
                    <a:pt x="9758" y="16814"/>
                  </a:lnTo>
                  <a:lnTo>
                    <a:pt x="9360" y="16940"/>
                  </a:lnTo>
                  <a:lnTo>
                    <a:pt x="8957" y="17046"/>
                  </a:lnTo>
                  <a:lnTo>
                    <a:pt x="8551" y="17132"/>
                  </a:lnTo>
                  <a:lnTo>
                    <a:pt x="8142" y="17199"/>
                  </a:lnTo>
                  <a:lnTo>
                    <a:pt x="7729" y="17245"/>
                  </a:lnTo>
                  <a:lnTo>
                    <a:pt x="7315" y="17272"/>
                  </a:lnTo>
                  <a:lnTo>
                    <a:pt x="6901" y="17280"/>
                  </a:lnTo>
                  <a:lnTo>
                    <a:pt x="6486" y="17267"/>
                  </a:lnTo>
                  <a:lnTo>
                    <a:pt x="6072" y="17236"/>
                  </a:lnTo>
                  <a:lnTo>
                    <a:pt x="5660" y="17183"/>
                  </a:lnTo>
                  <a:lnTo>
                    <a:pt x="5250" y="17111"/>
                  </a:lnTo>
                  <a:lnTo>
                    <a:pt x="4843" y="17020"/>
                  </a:lnTo>
                  <a:lnTo>
                    <a:pt x="4439" y="16907"/>
                  </a:lnTo>
                  <a:lnTo>
                    <a:pt x="4040" y="16775"/>
                  </a:lnTo>
                  <a:lnTo>
                    <a:pt x="3647" y="16624"/>
                  </a:lnTo>
                  <a:lnTo>
                    <a:pt x="3260" y="16452"/>
                  </a:lnTo>
                  <a:lnTo>
                    <a:pt x="2879" y="16260"/>
                  </a:lnTo>
                  <a:lnTo>
                    <a:pt x="2506" y="16048"/>
                  </a:lnTo>
                  <a:lnTo>
                    <a:pt x="2142" y="15816"/>
                  </a:lnTo>
                  <a:lnTo>
                    <a:pt x="1786" y="15564"/>
                  </a:lnTo>
                  <a:lnTo>
                    <a:pt x="1440" y="15291"/>
                  </a:lnTo>
                  <a:lnTo>
                    <a:pt x="1105" y="14998"/>
                  </a:lnTo>
                  <a:lnTo>
                    <a:pt x="1022" y="14921"/>
                  </a:lnTo>
                  <a:lnTo>
                    <a:pt x="942" y="14846"/>
                  </a:lnTo>
                  <a:lnTo>
                    <a:pt x="866" y="14771"/>
                  </a:lnTo>
                  <a:lnTo>
                    <a:pt x="792" y="14699"/>
                  </a:lnTo>
                  <a:lnTo>
                    <a:pt x="721" y="14627"/>
                  </a:lnTo>
                  <a:lnTo>
                    <a:pt x="652" y="14555"/>
                  </a:lnTo>
                  <a:lnTo>
                    <a:pt x="585" y="14484"/>
                  </a:lnTo>
                  <a:lnTo>
                    <a:pt x="520" y="14411"/>
                  </a:lnTo>
                  <a:lnTo>
                    <a:pt x="455" y="14339"/>
                  </a:lnTo>
                  <a:lnTo>
                    <a:pt x="391" y="14264"/>
                  </a:lnTo>
                  <a:lnTo>
                    <a:pt x="327" y="14188"/>
                  </a:lnTo>
                  <a:lnTo>
                    <a:pt x="264" y="14110"/>
                  </a:lnTo>
                  <a:lnTo>
                    <a:pt x="199" y="14029"/>
                  </a:lnTo>
                  <a:lnTo>
                    <a:pt x="134" y="13945"/>
                  </a:lnTo>
                  <a:lnTo>
                    <a:pt x="68" y="13857"/>
                  </a:lnTo>
                  <a:lnTo>
                    <a:pt x="0" y="13765"/>
                  </a:lnTo>
                  <a:lnTo>
                    <a:pt x="6955" y="864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</p:grpSp>
      <p:grpSp>
        <p:nvGrpSpPr>
          <p:cNvPr id="15365" name="Grupo 47"/>
          <p:cNvGrpSpPr>
            <a:grpSpLocks/>
          </p:cNvGrpSpPr>
          <p:nvPr/>
        </p:nvGrpSpPr>
        <p:grpSpPr bwMode="auto">
          <a:xfrm>
            <a:off x="651790" y="1555207"/>
            <a:ext cx="8070973" cy="2319338"/>
            <a:chOff x="785828" y="5201428"/>
            <a:chExt cx="4062841" cy="1419287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 rot="16200000" flipV="1">
              <a:off x="2668771" y="4440817"/>
              <a:ext cx="1419287" cy="2940509"/>
            </a:xfrm>
            <a:custGeom>
              <a:avLst/>
              <a:gdLst>
                <a:gd name="T0" fmla="*/ 512 w 512"/>
                <a:gd name="T1" fmla="*/ 256 h 1847"/>
                <a:gd name="T2" fmla="*/ 256 w 512"/>
                <a:gd name="T3" fmla="*/ 0 h 1847"/>
                <a:gd name="T4" fmla="*/ 0 w 512"/>
                <a:gd name="T5" fmla="*/ 256 h 1847"/>
                <a:gd name="T6" fmla="*/ 0 w 512"/>
                <a:gd name="T7" fmla="*/ 1847 h 1847"/>
                <a:gd name="T8" fmla="*/ 512 w 512"/>
                <a:gd name="T9" fmla="*/ 1847 h 1847"/>
                <a:gd name="T10" fmla="*/ 512 w 512"/>
                <a:gd name="T11" fmla="*/ 256 h 1847"/>
                <a:gd name="connsiteX0" fmla="*/ 10000 w 10000"/>
                <a:gd name="connsiteY0" fmla="*/ 1386 h 10000"/>
                <a:gd name="connsiteX1" fmla="*/ 5000 w 10000"/>
                <a:gd name="connsiteY1" fmla="*/ 0 h 10000"/>
                <a:gd name="connsiteX2" fmla="*/ 0 w 10000"/>
                <a:gd name="connsiteY2" fmla="*/ 1386 h 10000"/>
                <a:gd name="connsiteX3" fmla="*/ 0 w 10000"/>
                <a:gd name="connsiteY3" fmla="*/ 6972 h 10000"/>
                <a:gd name="connsiteX4" fmla="*/ 10000 w 10000"/>
                <a:gd name="connsiteY4" fmla="*/ 10000 h 10000"/>
                <a:gd name="connsiteX5" fmla="*/ 10000 w 10000"/>
                <a:gd name="connsiteY5" fmla="*/ 1386 h 10000"/>
                <a:gd name="connsiteX0" fmla="*/ 10000 w 10000"/>
                <a:gd name="connsiteY0" fmla="*/ 1386 h 6972"/>
                <a:gd name="connsiteX1" fmla="*/ 5000 w 10000"/>
                <a:gd name="connsiteY1" fmla="*/ 0 h 6972"/>
                <a:gd name="connsiteX2" fmla="*/ 0 w 10000"/>
                <a:gd name="connsiteY2" fmla="*/ 1386 h 6972"/>
                <a:gd name="connsiteX3" fmla="*/ 0 w 10000"/>
                <a:gd name="connsiteY3" fmla="*/ 6972 h 6972"/>
                <a:gd name="connsiteX4" fmla="*/ 10000 w 10000"/>
                <a:gd name="connsiteY4" fmla="*/ 6972 h 6972"/>
                <a:gd name="connsiteX5" fmla="*/ 10000 w 10000"/>
                <a:gd name="connsiteY5" fmla="*/ 1386 h 6972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0000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2359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1483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11483 h 11483"/>
                <a:gd name="connsiteX5" fmla="*/ 10000 w 10000"/>
                <a:gd name="connsiteY5" fmla="*/ 1988 h 11483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7723 h 11483"/>
                <a:gd name="connsiteX5" fmla="*/ 10000 w 10000"/>
                <a:gd name="connsiteY5" fmla="*/ 1988 h 11483"/>
                <a:gd name="connsiteX0" fmla="*/ 10000 w 10000"/>
                <a:gd name="connsiteY0" fmla="*/ 1988 h 7723"/>
                <a:gd name="connsiteX1" fmla="*/ 5000 w 10000"/>
                <a:gd name="connsiteY1" fmla="*/ 0 h 7723"/>
                <a:gd name="connsiteX2" fmla="*/ 0 w 10000"/>
                <a:gd name="connsiteY2" fmla="*/ 1988 h 7723"/>
                <a:gd name="connsiteX3" fmla="*/ 0 w 10000"/>
                <a:gd name="connsiteY3" fmla="*/ 7723 h 7723"/>
                <a:gd name="connsiteX4" fmla="*/ 10000 w 10000"/>
                <a:gd name="connsiteY4" fmla="*/ 7723 h 7723"/>
                <a:gd name="connsiteX5" fmla="*/ 10000 w 10000"/>
                <a:gd name="connsiteY5" fmla="*/ 1988 h 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7723">
                  <a:moveTo>
                    <a:pt x="10000" y="1988"/>
                  </a:moveTo>
                  <a:cubicBezTo>
                    <a:pt x="10000" y="894"/>
                    <a:pt x="7754" y="0"/>
                    <a:pt x="5000" y="0"/>
                  </a:cubicBezTo>
                  <a:cubicBezTo>
                    <a:pt x="2246" y="0"/>
                    <a:pt x="0" y="894"/>
                    <a:pt x="0" y="1988"/>
                  </a:cubicBezTo>
                  <a:lnTo>
                    <a:pt x="0" y="7723"/>
                  </a:lnTo>
                  <a:lnTo>
                    <a:pt x="10000" y="7723"/>
                  </a:lnTo>
                  <a:lnTo>
                    <a:pt x="10000" y="19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 rot="5400000" flipH="1" flipV="1">
              <a:off x="1546440" y="4440817"/>
              <a:ext cx="1419287" cy="2940509"/>
            </a:xfrm>
            <a:custGeom>
              <a:avLst/>
              <a:gdLst>
                <a:gd name="T0" fmla="*/ 512 w 512"/>
                <a:gd name="T1" fmla="*/ 256 h 1847"/>
                <a:gd name="T2" fmla="*/ 256 w 512"/>
                <a:gd name="T3" fmla="*/ 0 h 1847"/>
                <a:gd name="T4" fmla="*/ 0 w 512"/>
                <a:gd name="T5" fmla="*/ 256 h 1847"/>
                <a:gd name="T6" fmla="*/ 0 w 512"/>
                <a:gd name="T7" fmla="*/ 1847 h 1847"/>
                <a:gd name="T8" fmla="*/ 512 w 512"/>
                <a:gd name="T9" fmla="*/ 1847 h 1847"/>
                <a:gd name="T10" fmla="*/ 512 w 512"/>
                <a:gd name="T11" fmla="*/ 256 h 1847"/>
                <a:gd name="connsiteX0" fmla="*/ 10000 w 10000"/>
                <a:gd name="connsiteY0" fmla="*/ 1386 h 10000"/>
                <a:gd name="connsiteX1" fmla="*/ 5000 w 10000"/>
                <a:gd name="connsiteY1" fmla="*/ 0 h 10000"/>
                <a:gd name="connsiteX2" fmla="*/ 0 w 10000"/>
                <a:gd name="connsiteY2" fmla="*/ 1386 h 10000"/>
                <a:gd name="connsiteX3" fmla="*/ 0 w 10000"/>
                <a:gd name="connsiteY3" fmla="*/ 6972 h 10000"/>
                <a:gd name="connsiteX4" fmla="*/ 10000 w 10000"/>
                <a:gd name="connsiteY4" fmla="*/ 10000 h 10000"/>
                <a:gd name="connsiteX5" fmla="*/ 10000 w 10000"/>
                <a:gd name="connsiteY5" fmla="*/ 1386 h 10000"/>
                <a:gd name="connsiteX0" fmla="*/ 10000 w 10000"/>
                <a:gd name="connsiteY0" fmla="*/ 1386 h 6972"/>
                <a:gd name="connsiteX1" fmla="*/ 5000 w 10000"/>
                <a:gd name="connsiteY1" fmla="*/ 0 h 6972"/>
                <a:gd name="connsiteX2" fmla="*/ 0 w 10000"/>
                <a:gd name="connsiteY2" fmla="*/ 1386 h 6972"/>
                <a:gd name="connsiteX3" fmla="*/ 0 w 10000"/>
                <a:gd name="connsiteY3" fmla="*/ 6972 h 6972"/>
                <a:gd name="connsiteX4" fmla="*/ 10000 w 10000"/>
                <a:gd name="connsiteY4" fmla="*/ 6972 h 6972"/>
                <a:gd name="connsiteX5" fmla="*/ 10000 w 10000"/>
                <a:gd name="connsiteY5" fmla="*/ 1386 h 6972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0000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2359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2359"/>
                <a:gd name="connsiteX1" fmla="*/ 5000 w 10000"/>
                <a:gd name="connsiteY1" fmla="*/ 0 h 12359"/>
                <a:gd name="connsiteX2" fmla="*/ 0 w 10000"/>
                <a:gd name="connsiteY2" fmla="*/ 1988 h 12359"/>
                <a:gd name="connsiteX3" fmla="*/ 0 w 10000"/>
                <a:gd name="connsiteY3" fmla="*/ 11483 h 12359"/>
                <a:gd name="connsiteX4" fmla="*/ 10000 w 10000"/>
                <a:gd name="connsiteY4" fmla="*/ 12359 h 12359"/>
                <a:gd name="connsiteX5" fmla="*/ 10000 w 10000"/>
                <a:gd name="connsiteY5" fmla="*/ 1988 h 12359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11483 h 11483"/>
                <a:gd name="connsiteX5" fmla="*/ 10000 w 10000"/>
                <a:gd name="connsiteY5" fmla="*/ 1988 h 11483"/>
                <a:gd name="connsiteX0" fmla="*/ 10000 w 10000"/>
                <a:gd name="connsiteY0" fmla="*/ 1988 h 11483"/>
                <a:gd name="connsiteX1" fmla="*/ 5000 w 10000"/>
                <a:gd name="connsiteY1" fmla="*/ 0 h 11483"/>
                <a:gd name="connsiteX2" fmla="*/ 0 w 10000"/>
                <a:gd name="connsiteY2" fmla="*/ 1988 h 11483"/>
                <a:gd name="connsiteX3" fmla="*/ 0 w 10000"/>
                <a:gd name="connsiteY3" fmla="*/ 11483 h 11483"/>
                <a:gd name="connsiteX4" fmla="*/ 10000 w 10000"/>
                <a:gd name="connsiteY4" fmla="*/ 7723 h 11483"/>
                <a:gd name="connsiteX5" fmla="*/ 10000 w 10000"/>
                <a:gd name="connsiteY5" fmla="*/ 1988 h 11483"/>
                <a:gd name="connsiteX0" fmla="*/ 10000 w 10000"/>
                <a:gd name="connsiteY0" fmla="*/ 1988 h 7723"/>
                <a:gd name="connsiteX1" fmla="*/ 5000 w 10000"/>
                <a:gd name="connsiteY1" fmla="*/ 0 h 7723"/>
                <a:gd name="connsiteX2" fmla="*/ 0 w 10000"/>
                <a:gd name="connsiteY2" fmla="*/ 1988 h 7723"/>
                <a:gd name="connsiteX3" fmla="*/ 0 w 10000"/>
                <a:gd name="connsiteY3" fmla="*/ 7723 h 7723"/>
                <a:gd name="connsiteX4" fmla="*/ 10000 w 10000"/>
                <a:gd name="connsiteY4" fmla="*/ 7723 h 7723"/>
                <a:gd name="connsiteX5" fmla="*/ 10000 w 10000"/>
                <a:gd name="connsiteY5" fmla="*/ 1988 h 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7723">
                  <a:moveTo>
                    <a:pt x="10000" y="1988"/>
                  </a:moveTo>
                  <a:cubicBezTo>
                    <a:pt x="10000" y="894"/>
                    <a:pt x="7754" y="0"/>
                    <a:pt x="5000" y="0"/>
                  </a:cubicBezTo>
                  <a:cubicBezTo>
                    <a:pt x="2246" y="0"/>
                    <a:pt x="0" y="894"/>
                    <a:pt x="0" y="1988"/>
                  </a:cubicBezTo>
                  <a:lnTo>
                    <a:pt x="0" y="7723"/>
                  </a:lnTo>
                  <a:lnTo>
                    <a:pt x="10000" y="7723"/>
                  </a:lnTo>
                  <a:lnTo>
                    <a:pt x="10000" y="19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5366" name="CaixaDeTexto 44"/>
          <p:cNvSpPr txBox="1">
            <a:spLocks noChangeArrowheads="1"/>
          </p:cNvSpPr>
          <p:nvPr/>
        </p:nvSpPr>
        <p:spPr bwMode="auto">
          <a:xfrm>
            <a:off x="848826" y="1590756"/>
            <a:ext cx="7719646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4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4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 smtClean="0"/>
              <a:t>OBJETIVO GERAL</a:t>
            </a:r>
          </a:p>
          <a:p>
            <a:pPr algn="ctr">
              <a:buNone/>
            </a:pPr>
            <a:endParaRPr lang="pt-BR" altLang="pt-BR" sz="1600" dirty="0">
              <a:latin typeface="Signika" panose="02010003020600000004"/>
            </a:endParaRPr>
          </a:p>
          <a:p>
            <a:pPr algn="ctr" defTabSz="489826">
              <a:lnSpc>
                <a:spcPct val="150000"/>
              </a:lnSpc>
              <a:defRPr/>
            </a:pPr>
            <a:r>
              <a:rPr lang="es-CO" sz="1400" dirty="0" smtClean="0"/>
              <a:t>Contribuir </a:t>
            </a:r>
            <a:r>
              <a:rPr lang="es-CO" sz="1400" dirty="0" err="1" smtClean="0"/>
              <a:t>com</a:t>
            </a:r>
            <a:r>
              <a:rPr lang="es-CO" sz="1400" dirty="0" smtClean="0"/>
              <a:t> a </a:t>
            </a:r>
            <a:r>
              <a:rPr lang="es-CO" sz="1400" dirty="0" err="1" smtClean="0"/>
              <a:t>formação</a:t>
            </a:r>
            <a:r>
              <a:rPr lang="es-CO" sz="1400" dirty="0" smtClean="0"/>
              <a:t> continuada de </a:t>
            </a:r>
            <a:r>
              <a:rPr lang="es-CO" sz="1400" dirty="0" err="1" smtClean="0"/>
              <a:t>professores</a:t>
            </a:r>
            <a:r>
              <a:rPr lang="es-CO" sz="1400" dirty="0" smtClean="0"/>
              <a:t> para </a:t>
            </a:r>
            <a:r>
              <a:rPr lang="es-CO" sz="1400" dirty="0" err="1" smtClean="0"/>
              <a:t>utilização</a:t>
            </a:r>
            <a:r>
              <a:rPr lang="es-CO" sz="1400" dirty="0" smtClean="0"/>
              <a:t> das tecnologías </a:t>
            </a:r>
            <a:r>
              <a:rPr lang="es-CO" sz="1400" dirty="0" err="1" smtClean="0"/>
              <a:t>digitais</a:t>
            </a:r>
            <a:r>
              <a:rPr lang="es-CO" sz="1400" dirty="0" smtClean="0"/>
              <a:t> </a:t>
            </a:r>
            <a:r>
              <a:rPr lang="es-CO" sz="1400" dirty="0" err="1" smtClean="0"/>
              <a:t>em</a:t>
            </a:r>
            <a:r>
              <a:rPr lang="es-CO" sz="1400" dirty="0" smtClean="0"/>
              <a:t> </a:t>
            </a:r>
            <a:r>
              <a:rPr lang="es-CO" sz="1400" dirty="0" err="1" smtClean="0"/>
              <a:t>estratégias</a:t>
            </a:r>
            <a:r>
              <a:rPr lang="es-CO" sz="1400" dirty="0" smtClean="0"/>
              <a:t> de </a:t>
            </a:r>
            <a:r>
              <a:rPr lang="es-CO" sz="1400" dirty="0" err="1" smtClean="0"/>
              <a:t>ensino</a:t>
            </a:r>
            <a:r>
              <a:rPr lang="es-CO" sz="1400" dirty="0" smtClean="0"/>
              <a:t> que </a:t>
            </a:r>
            <a:r>
              <a:rPr lang="es-CO" sz="1400" dirty="0" err="1" smtClean="0"/>
              <a:t>engajem</a:t>
            </a:r>
            <a:r>
              <a:rPr lang="es-CO" sz="1400" dirty="0" smtClean="0"/>
              <a:t> os </a:t>
            </a:r>
            <a:r>
              <a:rPr lang="es-CO" sz="1400" dirty="0" err="1" smtClean="0"/>
              <a:t>alunos</a:t>
            </a:r>
            <a:r>
              <a:rPr lang="es-CO" sz="1400" dirty="0" smtClean="0"/>
              <a:t> na </a:t>
            </a:r>
            <a:r>
              <a:rPr lang="es-CO" sz="1400" dirty="0" err="1" smtClean="0"/>
              <a:t>aprendizagem</a:t>
            </a:r>
            <a:r>
              <a:rPr lang="es-CO" sz="1400" dirty="0" smtClean="0"/>
              <a:t> e </a:t>
            </a:r>
            <a:r>
              <a:rPr lang="es-CO" sz="1400" dirty="0" err="1" smtClean="0"/>
              <a:t>assim</a:t>
            </a:r>
            <a:r>
              <a:rPr lang="es-CO" sz="1400" dirty="0" smtClean="0"/>
              <a:t>, </a:t>
            </a:r>
            <a:r>
              <a:rPr lang="es-CO" sz="1400" dirty="0" err="1" smtClean="0"/>
              <a:t>colaborem</a:t>
            </a:r>
            <a:r>
              <a:rPr lang="es-CO" sz="1400" dirty="0" smtClean="0"/>
              <a:t> </a:t>
            </a:r>
            <a:r>
              <a:rPr lang="es-CO" sz="1400" dirty="0" err="1" smtClean="0"/>
              <a:t>com</a:t>
            </a:r>
            <a:r>
              <a:rPr lang="es-CO" sz="1400" dirty="0" smtClean="0"/>
              <a:t> a </a:t>
            </a:r>
            <a:r>
              <a:rPr lang="es-CO" sz="1400" dirty="0" err="1" smtClean="0"/>
              <a:t>promoção</a:t>
            </a:r>
            <a:r>
              <a:rPr lang="es-CO" sz="1400" dirty="0" smtClean="0"/>
              <a:t> de </a:t>
            </a:r>
            <a:r>
              <a:rPr lang="es-CO" sz="1400" dirty="0" err="1" smtClean="0"/>
              <a:t>uma</a:t>
            </a:r>
            <a:r>
              <a:rPr lang="es-CO" sz="1400" dirty="0" smtClean="0"/>
              <a:t> </a:t>
            </a:r>
            <a:r>
              <a:rPr lang="es-CO" sz="1400" dirty="0" err="1" smtClean="0"/>
              <a:t>educação</a:t>
            </a:r>
            <a:r>
              <a:rPr lang="es-CO" sz="1400" dirty="0" smtClean="0"/>
              <a:t> de </a:t>
            </a:r>
            <a:r>
              <a:rPr lang="es-CO" sz="1400" dirty="0" err="1" smtClean="0"/>
              <a:t>qualidade</a:t>
            </a:r>
            <a:r>
              <a:rPr lang="es-CO" sz="1400" dirty="0" smtClean="0"/>
              <a:t>.</a:t>
            </a:r>
            <a:r>
              <a:rPr lang="es-CO" sz="1400" b="1" dirty="0" smtClean="0"/>
              <a:t> </a:t>
            </a:r>
            <a:endParaRPr lang="es-CO" sz="1400" b="1" dirty="0"/>
          </a:p>
          <a:p>
            <a:pPr algn="ctr">
              <a:buNone/>
            </a:pPr>
            <a:endParaRPr lang="pt-BR" altLang="pt-BR" sz="1600" dirty="0">
              <a:latin typeface="Signika" panose="02010003020600000004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 rot="8437060">
            <a:off x="540007" y="4295552"/>
            <a:ext cx="2270125" cy="2514600"/>
          </a:xfrm>
          <a:custGeom>
            <a:avLst/>
            <a:gdLst/>
            <a:ahLst/>
            <a:cxnLst>
              <a:cxn ang="0">
                <a:pos x="596" y="2790"/>
              </a:cxn>
              <a:cxn ang="0">
                <a:pos x="1228" y="2171"/>
              </a:cxn>
              <a:cxn ang="0">
                <a:pos x="1905" y="1627"/>
              </a:cxn>
              <a:cxn ang="0">
                <a:pos x="2622" y="1163"/>
              </a:cxn>
              <a:cxn ang="0">
                <a:pos x="3373" y="775"/>
              </a:cxn>
              <a:cxn ang="0">
                <a:pos x="4152" y="466"/>
              </a:cxn>
              <a:cxn ang="0">
                <a:pos x="4954" y="234"/>
              </a:cxn>
              <a:cxn ang="0">
                <a:pos x="5770" y="81"/>
              </a:cxn>
              <a:cxn ang="0">
                <a:pos x="6595" y="8"/>
              </a:cxn>
              <a:cxn ang="0">
                <a:pos x="7425" y="13"/>
              </a:cxn>
              <a:cxn ang="0">
                <a:pos x="8251" y="97"/>
              </a:cxn>
              <a:cxn ang="0">
                <a:pos x="9069" y="260"/>
              </a:cxn>
              <a:cxn ang="0">
                <a:pos x="9870" y="505"/>
              </a:cxn>
              <a:cxn ang="0">
                <a:pos x="10652" y="828"/>
              </a:cxn>
              <a:cxn ang="0">
                <a:pos x="11405" y="1232"/>
              </a:cxn>
              <a:cxn ang="0">
                <a:pos x="12125" y="1717"/>
              </a:cxn>
              <a:cxn ang="0">
                <a:pos x="12805" y="2282"/>
              </a:cxn>
              <a:cxn ang="0">
                <a:pos x="13425" y="2913"/>
              </a:cxn>
              <a:cxn ang="0">
                <a:pos x="13969" y="3589"/>
              </a:cxn>
              <a:cxn ang="0">
                <a:pos x="14433" y="4307"/>
              </a:cxn>
              <a:cxn ang="0">
                <a:pos x="14821" y="5059"/>
              </a:cxn>
              <a:cxn ang="0">
                <a:pos x="15130" y="5838"/>
              </a:cxn>
              <a:cxn ang="0">
                <a:pos x="15362" y="6638"/>
              </a:cxn>
              <a:cxn ang="0">
                <a:pos x="15515" y="7454"/>
              </a:cxn>
              <a:cxn ang="0">
                <a:pos x="15588" y="8281"/>
              </a:cxn>
              <a:cxn ang="0">
                <a:pos x="15583" y="9109"/>
              </a:cxn>
              <a:cxn ang="0">
                <a:pos x="15499" y="9936"/>
              </a:cxn>
              <a:cxn ang="0">
                <a:pos x="15336" y="10753"/>
              </a:cxn>
              <a:cxn ang="0">
                <a:pos x="15091" y="11555"/>
              </a:cxn>
              <a:cxn ang="0">
                <a:pos x="14768" y="12336"/>
              </a:cxn>
              <a:cxn ang="0">
                <a:pos x="14364" y="13090"/>
              </a:cxn>
              <a:cxn ang="0">
                <a:pos x="13879" y="13810"/>
              </a:cxn>
              <a:cxn ang="0">
                <a:pos x="13314" y="14490"/>
              </a:cxn>
              <a:cxn ang="0">
                <a:pos x="12683" y="15109"/>
              </a:cxn>
              <a:cxn ang="0">
                <a:pos x="12007" y="15653"/>
              </a:cxn>
              <a:cxn ang="0">
                <a:pos x="11289" y="16117"/>
              </a:cxn>
              <a:cxn ang="0">
                <a:pos x="10537" y="16505"/>
              </a:cxn>
              <a:cxn ang="0">
                <a:pos x="9758" y="16814"/>
              </a:cxn>
              <a:cxn ang="0">
                <a:pos x="8957" y="17046"/>
              </a:cxn>
              <a:cxn ang="0">
                <a:pos x="8142" y="17199"/>
              </a:cxn>
              <a:cxn ang="0">
                <a:pos x="7315" y="17272"/>
              </a:cxn>
              <a:cxn ang="0">
                <a:pos x="6486" y="17267"/>
              </a:cxn>
              <a:cxn ang="0">
                <a:pos x="5660" y="17183"/>
              </a:cxn>
              <a:cxn ang="0">
                <a:pos x="4843" y="17020"/>
              </a:cxn>
              <a:cxn ang="0">
                <a:pos x="4040" y="16775"/>
              </a:cxn>
              <a:cxn ang="0">
                <a:pos x="3260" y="16452"/>
              </a:cxn>
              <a:cxn ang="0">
                <a:pos x="2506" y="16048"/>
              </a:cxn>
              <a:cxn ang="0">
                <a:pos x="1786" y="15564"/>
              </a:cxn>
              <a:cxn ang="0">
                <a:pos x="1105" y="14998"/>
              </a:cxn>
              <a:cxn ang="0">
                <a:pos x="942" y="14846"/>
              </a:cxn>
              <a:cxn ang="0">
                <a:pos x="792" y="14699"/>
              </a:cxn>
              <a:cxn ang="0">
                <a:pos x="652" y="14555"/>
              </a:cxn>
              <a:cxn ang="0">
                <a:pos x="520" y="14411"/>
              </a:cxn>
              <a:cxn ang="0">
                <a:pos x="391" y="14264"/>
              </a:cxn>
              <a:cxn ang="0">
                <a:pos x="264" y="14110"/>
              </a:cxn>
              <a:cxn ang="0">
                <a:pos x="134" y="13945"/>
              </a:cxn>
              <a:cxn ang="0">
                <a:pos x="0" y="13765"/>
              </a:cxn>
            </a:cxnLst>
            <a:rect l="0" t="0" r="r" b="b"/>
            <a:pathLst>
              <a:path w="15596" h="17280">
                <a:moveTo>
                  <a:pt x="6955" y="8641"/>
                </a:moveTo>
                <a:lnTo>
                  <a:pt x="596" y="2790"/>
                </a:lnTo>
                <a:lnTo>
                  <a:pt x="907" y="2471"/>
                </a:lnTo>
                <a:lnTo>
                  <a:pt x="1228" y="2171"/>
                </a:lnTo>
                <a:lnTo>
                  <a:pt x="1561" y="1890"/>
                </a:lnTo>
                <a:lnTo>
                  <a:pt x="1905" y="1627"/>
                </a:lnTo>
                <a:lnTo>
                  <a:pt x="2259" y="1385"/>
                </a:lnTo>
                <a:lnTo>
                  <a:pt x="2622" y="1163"/>
                </a:lnTo>
                <a:lnTo>
                  <a:pt x="2994" y="959"/>
                </a:lnTo>
                <a:lnTo>
                  <a:pt x="3373" y="775"/>
                </a:lnTo>
                <a:lnTo>
                  <a:pt x="3760" y="610"/>
                </a:lnTo>
                <a:lnTo>
                  <a:pt x="4152" y="466"/>
                </a:lnTo>
                <a:lnTo>
                  <a:pt x="4551" y="340"/>
                </a:lnTo>
                <a:lnTo>
                  <a:pt x="4954" y="234"/>
                </a:lnTo>
                <a:lnTo>
                  <a:pt x="5360" y="148"/>
                </a:lnTo>
                <a:lnTo>
                  <a:pt x="5770" y="81"/>
                </a:lnTo>
                <a:lnTo>
                  <a:pt x="6183" y="35"/>
                </a:lnTo>
                <a:lnTo>
                  <a:pt x="6595" y="8"/>
                </a:lnTo>
                <a:lnTo>
                  <a:pt x="7010" y="0"/>
                </a:lnTo>
                <a:lnTo>
                  <a:pt x="7425" y="13"/>
                </a:lnTo>
                <a:lnTo>
                  <a:pt x="7839" y="44"/>
                </a:lnTo>
                <a:lnTo>
                  <a:pt x="8251" y="97"/>
                </a:lnTo>
                <a:lnTo>
                  <a:pt x="8661" y="169"/>
                </a:lnTo>
                <a:lnTo>
                  <a:pt x="9069" y="260"/>
                </a:lnTo>
                <a:lnTo>
                  <a:pt x="9472" y="373"/>
                </a:lnTo>
                <a:lnTo>
                  <a:pt x="9870" y="505"/>
                </a:lnTo>
                <a:lnTo>
                  <a:pt x="10265" y="656"/>
                </a:lnTo>
                <a:lnTo>
                  <a:pt x="10652" y="828"/>
                </a:lnTo>
                <a:lnTo>
                  <a:pt x="11032" y="1020"/>
                </a:lnTo>
                <a:lnTo>
                  <a:pt x="11405" y="1232"/>
                </a:lnTo>
                <a:lnTo>
                  <a:pt x="11770" y="1464"/>
                </a:lnTo>
                <a:lnTo>
                  <a:pt x="12125" y="1717"/>
                </a:lnTo>
                <a:lnTo>
                  <a:pt x="12471" y="1989"/>
                </a:lnTo>
                <a:lnTo>
                  <a:pt x="12805" y="2282"/>
                </a:lnTo>
                <a:lnTo>
                  <a:pt x="13125" y="2591"/>
                </a:lnTo>
                <a:lnTo>
                  <a:pt x="13425" y="2913"/>
                </a:lnTo>
                <a:lnTo>
                  <a:pt x="13706" y="3246"/>
                </a:lnTo>
                <a:lnTo>
                  <a:pt x="13969" y="3589"/>
                </a:lnTo>
                <a:lnTo>
                  <a:pt x="14211" y="3944"/>
                </a:lnTo>
                <a:lnTo>
                  <a:pt x="14433" y="4307"/>
                </a:lnTo>
                <a:lnTo>
                  <a:pt x="14637" y="4678"/>
                </a:lnTo>
                <a:lnTo>
                  <a:pt x="14821" y="5059"/>
                </a:lnTo>
                <a:lnTo>
                  <a:pt x="14986" y="5445"/>
                </a:lnTo>
                <a:lnTo>
                  <a:pt x="15130" y="5838"/>
                </a:lnTo>
                <a:lnTo>
                  <a:pt x="15256" y="6235"/>
                </a:lnTo>
                <a:lnTo>
                  <a:pt x="15362" y="6638"/>
                </a:lnTo>
                <a:lnTo>
                  <a:pt x="15448" y="7045"/>
                </a:lnTo>
                <a:lnTo>
                  <a:pt x="15515" y="7454"/>
                </a:lnTo>
                <a:lnTo>
                  <a:pt x="15561" y="7867"/>
                </a:lnTo>
                <a:lnTo>
                  <a:pt x="15588" y="8281"/>
                </a:lnTo>
                <a:lnTo>
                  <a:pt x="15596" y="8695"/>
                </a:lnTo>
                <a:lnTo>
                  <a:pt x="15583" y="9109"/>
                </a:lnTo>
                <a:lnTo>
                  <a:pt x="15552" y="9523"/>
                </a:lnTo>
                <a:lnTo>
                  <a:pt x="15499" y="9936"/>
                </a:lnTo>
                <a:lnTo>
                  <a:pt x="15427" y="10346"/>
                </a:lnTo>
                <a:lnTo>
                  <a:pt x="15336" y="10753"/>
                </a:lnTo>
                <a:lnTo>
                  <a:pt x="15223" y="11156"/>
                </a:lnTo>
                <a:lnTo>
                  <a:pt x="15091" y="11555"/>
                </a:lnTo>
                <a:lnTo>
                  <a:pt x="14940" y="11949"/>
                </a:lnTo>
                <a:lnTo>
                  <a:pt x="14768" y="12336"/>
                </a:lnTo>
                <a:lnTo>
                  <a:pt x="14576" y="12716"/>
                </a:lnTo>
                <a:lnTo>
                  <a:pt x="14364" y="13090"/>
                </a:lnTo>
                <a:lnTo>
                  <a:pt x="14132" y="13454"/>
                </a:lnTo>
                <a:lnTo>
                  <a:pt x="13879" y="13810"/>
                </a:lnTo>
                <a:lnTo>
                  <a:pt x="13607" y="14155"/>
                </a:lnTo>
                <a:lnTo>
                  <a:pt x="13314" y="14490"/>
                </a:lnTo>
                <a:lnTo>
                  <a:pt x="13005" y="14809"/>
                </a:lnTo>
                <a:lnTo>
                  <a:pt x="12683" y="15109"/>
                </a:lnTo>
                <a:lnTo>
                  <a:pt x="12350" y="15390"/>
                </a:lnTo>
                <a:lnTo>
                  <a:pt x="12007" y="15653"/>
                </a:lnTo>
                <a:lnTo>
                  <a:pt x="11652" y="15895"/>
                </a:lnTo>
                <a:lnTo>
                  <a:pt x="11289" y="16117"/>
                </a:lnTo>
                <a:lnTo>
                  <a:pt x="10917" y="16321"/>
                </a:lnTo>
                <a:lnTo>
                  <a:pt x="10537" y="16505"/>
                </a:lnTo>
                <a:lnTo>
                  <a:pt x="10151" y="16670"/>
                </a:lnTo>
                <a:lnTo>
                  <a:pt x="9758" y="16814"/>
                </a:lnTo>
                <a:lnTo>
                  <a:pt x="9360" y="16940"/>
                </a:lnTo>
                <a:lnTo>
                  <a:pt x="8957" y="17046"/>
                </a:lnTo>
                <a:lnTo>
                  <a:pt x="8551" y="17132"/>
                </a:lnTo>
                <a:lnTo>
                  <a:pt x="8142" y="17199"/>
                </a:lnTo>
                <a:lnTo>
                  <a:pt x="7729" y="17245"/>
                </a:lnTo>
                <a:lnTo>
                  <a:pt x="7315" y="17272"/>
                </a:lnTo>
                <a:lnTo>
                  <a:pt x="6901" y="17280"/>
                </a:lnTo>
                <a:lnTo>
                  <a:pt x="6486" y="17267"/>
                </a:lnTo>
                <a:lnTo>
                  <a:pt x="6072" y="17236"/>
                </a:lnTo>
                <a:lnTo>
                  <a:pt x="5660" y="17183"/>
                </a:lnTo>
                <a:lnTo>
                  <a:pt x="5250" y="17111"/>
                </a:lnTo>
                <a:lnTo>
                  <a:pt x="4843" y="17020"/>
                </a:lnTo>
                <a:lnTo>
                  <a:pt x="4439" y="16907"/>
                </a:lnTo>
                <a:lnTo>
                  <a:pt x="4040" y="16775"/>
                </a:lnTo>
                <a:lnTo>
                  <a:pt x="3647" y="16624"/>
                </a:lnTo>
                <a:lnTo>
                  <a:pt x="3260" y="16452"/>
                </a:lnTo>
                <a:lnTo>
                  <a:pt x="2879" y="16260"/>
                </a:lnTo>
                <a:lnTo>
                  <a:pt x="2506" y="16048"/>
                </a:lnTo>
                <a:lnTo>
                  <a:pt x="2142" y="15816"/>
                </a:lnTo>
                <a:lnTo>
                  <a:pt x="1786" y="15564"/>
                </a:lnTo>
                <a:lnTo>
                  <a:pt x="1440" y="15291"/>
                </a:lnTo>
                <a:lnTo>
                  <a:pt x="1105" y="14998"/>
                </a:lnTo>
                <a:lnTo>
                  <a:pt x="1022" y="14921"/>
                </a:lnTo>
                <a:lnTo>
                  <a:pt x="942" y="14846"/>
                </a:lnTo>
                <a:lnTo>
                  <a:pt x="866" y="14771"/>
                </a:lnTo>
                <a:lnTo>
                  <a:pt x="792" y="14699"/>
                </a:lnTo>
                <a:lnTo>
                  <a:pt x="721" y="14627"/>
                </a:lnTo>
                <a:lnTo>
                  <a:pt x="652" y="14555"/>
                </a:lnTo>
                <a:lnTo>
                  <a:pt x="585" y="14484"/>
                </a:lnTo>
                <a:lnTo>
                  <a:pt x="520" y="14411"/>
                </a:lnTo>
                <a:lnTo>
                  <a:pt x="455" y="14339"/>
                </a:lnTo>
                <a:lnTo>
                  <a:pt x="391" y="14264"/>
                </a:lnTo>
                <a:lnTo>
                  <a:pt x="327" y="14188"/>
                </a:lnTo>
                <a:lnTo>
                  <a:pt x="264" y="14110"/>
                </a:lnTo>
                <a:lnTo>
                  <a:pt x="199" y="14029"/>
                </a:lnTo>
                <a:lnTo>
                  <a:pt x="134" y="13945"/>
                </a:lnTo>
                <a:lnTo>
                  <a:pt x="68" y="13857"/>
                </a:lnTo>
                <a:lnTo>
                  <a:pt x="0" y="13765"/>
                </a:lnTo>
                <a:lnTo>
                  <a:pt x="6955" y="864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-4522310" y="8048749"/>
            <a:ext cx="307700" cy="2685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369" name="AutoShape 4" descr="data:image/png;base64,iVBORw0KGgoAAAANSUhEUgAAAOEAAADhCAMAAAAJbSJIAAAAjVBMVEX///8BAQMAAAD8/Pw0NDTy8vM+PkCurq5YWFmFhYbs7Oz29vbe3t75+fm6urvv7+/l5eXPz9BLS0uzs7NpaWlwcHCdnZ2mpqaOjo4lJSWWlpZgYGC4uLhEREbW1tZ5eXnDw8MdHR8LCwsjIyQXFxfLy82IiIg5OTktLS53d3htbW9bW1tRUVJkZGUTExUHFozYAAAJnklEQVR4nO2de1/rLAzHO7q56e5Od3Xaeb9M3//Le0p3dElHIAXq3PPJ77/jaYFvS0kIgSWJSCQSiUQikUgkEolEIpFIJBKJRCKRSCQSiUSiktLbyfy9s315uex8nrezlv7TsdsUUd2b1ZfCulxeHLtVkZS/qPF1wdSAKiAH/4+3OO6U6faQD7Njty5co2uC7x/k+unYLQzUwMa3e4/np9xV0zc7347xpXfsdnqrtXby7RizY7fUS2kyemABasR8wElPr7PecgE1YvsE7X/PMcZgQjU9OcLWK5tvxzhJTus1ps1KgBrx6aQAk7eKgBpx+KcQ+y3rf8/43+Ae8cNY1A91Ky3/pSZ1n5af63yisFlv7zJiejDyAMwRl0SVF4PrzmVe5ev2ejquma/b7uA50OvUBHnpA5j3U5Nz05svcJWfNc5IutOHkgnQNd4V7YK1+vTRorRSP83LvL0uzbv0P5uzfj2A7YWp5XmNbyPcME/AvKwJrnF0ZTKquusMauBrdaiG5zWO4ZUzX8CG+kJPakY6DUp9dGMD3thejIIja7fhTdhQcEZ8YZ1YqkHcUXVqBVzDS5f+gA31Chv9bitJqajxgXPrp4U+n5b3V3hQ1JNj8nweD3BpB8y9kb0mIYCl7uCKD1AG1APQ3qoreHEniLCh4Lh87ag4FuLA0e/05O5Hfu4MKGyKanZcrKJYjZ4LELki0zDAhnoBhdlGU0PdvnK5YGoDTdNLKKG6rVKaugwHtNqJopIVuNr1whmIsJueOwnR5V5ydhTcJH9/5qc4OJq6PkSNGLr8wXiKsFtVn/kelgeMPmPcCrWK7ioUGt+rRWec5bl7UPBg43yFuaMFpjJhDs2/AoEbnzKeWNhLZLRYdcD1WTggNq9bBqGyR1TsYlg39Qaun8cghO+E810HueCMcATynK5iEH6CAjkTlRCbyLFuaDZwFoOwCQrkWJ+QsYbjgqkbcMN9DMIFKLDNKTDA6nNiZtD59Y/QwAK/gEFkDV3+3bTLaTBc/ItDqICfO2YRKt+gzS2LECzEpxEA8ejPawJyq6rohvUAoYGOQwhCBixCPBZUEcu64Xd4lF7aUHNPwjsWYRabsAHcQCbh20HbeWItP6BAwmMMwk3VsdR/MGXN19E3ED618LGHOPRRRaz2Iq/Nb9GpVCB8ITxHV736AaYbFuEduMU92WIUWNXzzm958Ivvp6x0ERSmCQ9ioKlCyoy++hImrGwD1Kl4Q5+jQJjLxwvdIWe9ilhJW6pxAdbaw80FmikMeetYeC2ggj54TiF0mSLEaeAaIjM4SSQ5uMX8zOEU+zmcEE6A3dHE3T2+Fp85VMPB1L4gxipuUrkFdBaHS7wniMxtP/RDxBN2Xvpmwzt9k+nYo4ApIzhmL+0MFDZkfobesyduBdAzta73cwrDq2tMQu+0BV5gSV2DW/phoynuEKzJTVCwjZd0oB67le8hy4LxZccq9/6mduIr7oeY/dyRcpYauI29ZQKq0UHL2eJliWKD61h8t5eEHEymHx+0Ssq0iHBBLPdNAzKG4CvsL5iEIVF9Xt6BTkQHjP5TKPUIK+fNfhvqPmRlhuu4QSPm/yUqPGQwTat3GGqn6mNN4v8S9YPa9wWu1x26zL3iVYMG+daXF6JOZgeEzBFLPQfxpdwMIDRtTSZ+WdBoMZfXe/L5Y3AaJtPqb9FNTGcEF7FGmb+syWkR6gvOweTFFHH+VZc5KUAlILvN/QpXSbh49k1t0E3V09tKVo0ZgroPcGf24n1VpUG74hyjnNvEjASrcZw8Yd4KDU72roZYzqPkTaQjpHx9i5URUU60r4BYNBW9DM6GhohJwikDseSP6PZmXMTdG8TdzY0YNQvaleitU+cNc7SMZ/kP3n4hV05kZEDXM1WvY9NN9B4N2NIzc7KIPYQROVVfd6EeaeL0rhlqm46zsxU91DweDrf0zaoZeQO4bkLPvPyZ811ZTg1wpeR875sy32zch1Tcdhf9VI2R+UvUfJZQXuZeUMxLWJEl9GcUY/4ZRmUcm89++N65Zu5l/VmTadbUh7EX6GL77aZ591P+1+toPTV/EwTffGi8Qe+t7y7v2QYxL2mdkdUPzNX/vP1QryadrAm+R+Puyp1Gz3y+f61tTsh5UPZBM4aeHNKdvZJ89DFBPeuBJiTka5vcOTlekYwdb8a88cPlhuBbtOmJJ9UaBuOGfmy3xFMrTvLxRBzOqc+vaSnyifhqmIxqav60c/XOyaN8Fm2Pj5F4Zvkftxl5UzHy+eJ9l/9snPNphAtq9MoZp/xoRvE0iJ6m+ehu35qVd0J7Mp6T89ohzbipwJhkW4rvkzbvo/lXjLS2XT1vZlOnxwb9GAlGwngdqH1G8b3TMYPRXYTXB+uizXmfZmycuxlb0w11+52ZT/fqsXFbeSDjp3G+UmhCNtLl6LSWj9StZ7T7kK0i433XucqohvbnpL+qrmjGHtnT8gGOGo7TttnniYJoMXUZlempHZ3Dt1/MjuieZpzB70Q5xtEY1xTjiEws1I7O4Yj4RJ2M1zhYPdvrYl7N+/SRUi9Gc54mI3p3x+GTGbxYT8YzB+0uog6ftLTDamyANVade143388inSysTTVHzm+jD5+21j4Yzbk12VMfy5gVl/XN5n1/5b1hkkQe91iTcrdsecCYOhZRteegr/t0he0O+yg1J61ReYX3zwfm3LUEV8S5XAsvagEnbameEod6157SDmuZ0bUdUKfJucLZpbhkOq1/+KTbosoxNucinJq7lgfLy3rr4/HtmrPB59K4EtPUmWsTCF6hZy4916nSgpMzHrtJXFegs2f4hz3WJ7yM51y/VYmrPOj+xNhOES6UsuveI+kgRAldXdYWk9qFE2adUXUXIczDYuaV1y60YGw9TErLRQj3ajATzWqXegeNcia2uAhhZmNYcmw8VWuUixAai78x0GgbBwYHZ8c6TcIqn44QCuExJIRYQiiEx5AQYgmhEB5DQoglhEJ4DAkhlhAK4TEkhFhCKITHUCVCldh37pw8ofpyLKKePuGZI+5/+oRLx1r/qRMWRxZZf4Dk5AmLpcYrZdEJENqkfz4lTZLB9v9J+NUZ/CSmpC1K3b9O2Ceb7nHkyZ8kjCoh/C2hVW4hFEKkP5ltElUxztCNIZQxFFUh55TFVOzDBvaq/DPG9SjojD2H/kY3xb/VF1nVD0eqATD4V7psGhG74n4VMKv1V51ba+tk5Re0yWrE00oH75fNo2n9adklH5PyaPoNOpFIJBKJRCKRSCQSiUQikUgkEolEIpFIJBL9Xf0HB8WsV4Bu6eAAAAAASUVORK5CYII="/>
          <p:cNvSpPr>
            <a:spLocks noChangeAspect="1" noChangeArrowheads="1"/>
          </p:cNvSpPr>
          <p:nvPr/>
        </p:nvSpPr>
        <p:spPr bwMode="auto">
          <a:xfrm>
            <a:off x="4064000" y="1431925"/>
            <a:ext cx="603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" name="Forma livre 42"/>
          <p:cNvSpPr/>
          <p:nvPr/>
        </p:nvSpPr>
        <p:spPr>
          <a:xfrm rot="9505858">
            <a:off x="2091797" y="4034410"/>
            <a:ext cx="792163" cy="692150"/>
          </a:xfrm>
          <a:custGeom>
            <a:avLst/>
            <a:gdLst>
              <a:gd name="connsiteX0" fmla="*/ 0 w 427687"/>
              <a:gd name="connsiteY0" fmla="*/ 524173 h 524173"/>
              <a:gd name="connsiteX1" fmla="*/ 0 w 427687"/>
              <a:gd name="connsiteY1" fmla="*/ 0 h 524173"/>
              <a:gd name="connsiteX2" fmla="*/ 427687 w 427687"/>
              <a:gd name="connsiteY2" fmla="*/ 524173 h 524173"/>
              <a:gd name="connsiteX3" fmla="*/ 0 w 427687"/>
              <a:gd name="connsiteY3" fmla="*/ 524173 h 524173"/>
              <a:gd name="connsiteX0" fmla="*/ 0 w 791243"/>
              <a:gd name="connsiteY0" fmla="*/ 692497 h 692497"/>
              <a:gd name="connsiteX1" fmla="*/ 363556 w 791243"/>
              <a:gd name="connsiteY1" fmla="*/ 0 h 692497"/>
              <a:gd name="connsiteX2" fmla="*/ 791243 w 791243"/>
              <a:gd name="connsiteY2" fmla="*/ 524173 h 692497"/>
              <a:gd name="connsiteX3" fmla="*/ 0 w 791243"/>
              <a:gd name="connsiteY3" fmla="*/ 692497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243" h="692497">
                <a:moveTo>
                  <a:pt x="0" y="692497"/>
                </a:moveTo>
                <a:lnTo>
                  <a:pt x="363556" y="0"/>
                </a:lnTo>
                <a:lnTo>
                  <a:pt x="791243" y="524173"/>
                </a:lnTo>
                <a:lnTo>
                  <a:pt x="0" y="69249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6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90" y="4486927"/>
            <a:ext cx="2483360" cy="1961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83192" y="1632857"/>
            <a:ext cx="8615879" cy="2115525"/>
          </a:xfrm>
          <a:prstGeom prst="roundRect">
            <a:avLst/>
          </a:prstGeom>
          <a:solidFill>
            <a:srgbClr val="EE7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pessoasfalando2323-1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4328276"/>
            <a:ext cx="1744357" cy="2521087"/>
          </a:xfrm>
          <a:prstGeom prst="rect">
            <a:avLst/>
          </a:prstGeom>
        </p:spPr>
      </p:pic>
      <p:pic>
        <p:nvPicPr>
          <p:cNvPr id="6" name="Imagem 5" descr="pessoasfalando2323-1_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78" y="4327613"/>
            <a:ext cx="1364264" cy="2521087"/>
          </a:xfrm>
          <a:prstGeom prst="rect">
            <a:avLst/>
          </a:prstGeom>
        </p:spPr>
      </p:pic>
      <p:pic>
        <p:nvPicPr>
          <p:cNvPr id="7" name="Imagem 6" descr="pessoasfalando45454-1_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387" y="4284468"/>
            <a:ext cx="1459287" cy="2574349"/>
          </a:xfrm>
          <a:prstGeom prst="rect">
            <a:avLst/>
          </a:prstGeom>
        </p:spPr>
      </p:pic>
      <p:pic>
        <p:nvPicPr>
          <p:cNvPr id="8" name="Imagem 7" descr="pessoasfalando45454-1_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88" y="4284468"/>
            <a:ext cx="1520373" cy="2574349"/>
          </a:xfrm>
          <a:prstGeom prst="rect">
            <a:avLst/>
          </a:prstGeom>
        </p:spPr>
      </p:pic>
      <p:pic>
        <p:nvPicPr>
          <p:cNvPr id="9" name="Imagem 8" descr="pessoasfalando45454-1_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220" y="4293459"/>
            <a:ext cx="1330326" cy="2574349"/>
          </a:xfrm>
          <a:prstGeom prst="rect">
            <a:avLst/>
          </a:prstGeom>
        </p:spPr>
      </p:pic>
      <p:sp>
        <p:nvSpPr>
          <p:cNvPr id="10" name="Forma livre 9"/>
          <p:cNvSpPr/>
          <p:nvPr/>
        </p:nvSpPr>
        <p:spPr>
          <a:xfrm rot="10586634">
            <a:off x="6417100" y="3653904"/>
            <a:ext cx="788837" cy="670696"/>
          </a:xfrm>
          <a:custGeom>
            <a:avLst/>
            <a:gdLst>
              <a:gd name="connsiteX0" fmla="*/ 0 w 600167"/>
              <a:gd name="connsiteY0" fmla="*/ 846695 h 846695"/>
              <a:gd name="connsiteX1" fmla="*/ 600167 w 600167"/>
              <a:gd name="connsiteY1" fmla="*/ 0 h 846695"/>
              <a:gd name="connsiteX2" fmla="*/ 600167 w 600167"/>
              <a:gd name="connsiteY2" fmla="*/ 846695 h 846695"/>
              <a:gd name="connsiteX3" fmla="*/ 0 w 600167"/>
              <a:gd name="connsiteY3" fmla="*/ 846695 h 846695"/>
              <a:gd name="connsiteX0" fmla="*/ 0 w 600167"/>
              <a:gd name="connsiteY0" fmla="*/ 846695 h 846695"/>
              <a:gd name="connsiteX1" fmla="*/ 196726 w 600167"/>
              <a:gd name="connsiteY1" fmla="*/ 423348 h 846695"/>
              <a:gd name="connsiteX2" fmla="*/ 600167 w 600167"/>
              <a:gd name="connsiteY2" fmla="*/ 0 h 846695"/>
              <a:gd name="connsiteX3" fmla="*/ 600167 w 600167"/>
              <a:gd name="connsiteY3" fmla="*/ 846695 h 846695"/>
              <a:gd name="connsiteX4" fmla="*/ 0 w 600167"/>
              <a:gd name="connsiteY4" fmla="*/ 846695 h 846695"/>
              <a:gd name="connsiteX0" fmla="*/ 0 w 600167"/>
              <a:gd name="connsiteY0" fmla="*/ 846695 h 846695"/>
              <a:gd name="connsiteX1" fmla="*/ 196726 w 600167"/>
              <a:gd name="connsiteY1" fmla="*/ 423348 h 846695"/>
              <a:gd name="connsiteX2" fmla="*/ 600167 w 600167"/>
              <a:gd name="connsiteY2" fmla="*/ 0 h 846695"/>
              <a:gd name="connsiteX3" fmla="*/ 444052 w 600167"/>
              <a:gd name="connsiteY3" fmla="*/ 595754 h 846695"/>
              <a:gd name="connsiteX4" fmla="*/ 600167 w 600167"/>
              <a:gd name="connsiteY4" fmla="*/ 846695 h 846695"/>
              <a:gd name="connsiteX5" fmla="*/ 0 w 600167"/>
              <a:gd name="connsiteY5" fmla="*/ 846695 h 846695"/>
              <a:gd name="connsiteX0" fmla="*/ 0 w 788837"/>
              <a:gd name="connsiteY0" fmla="*/ 846696 h 846696"/>
              <a:gd name="connsiteX1" fmla="*/ 196726 w 788837"/>
              <a:gd name="connsiteY1" fmla="*/ 423349 h 846696"/>
              <a:gd name="connsiteX2" fmla="*/ 788837 w 788837"/>
              <a:gd name="connsiteY2" fmla="*/ 0 h 846696"/>
              <a:gd name="connsiteX3" fmla="*/ 444052 w 788837"/>
              <a:gd name="connsiteY3" fmla="*/ 595755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  <a:gd name="connsiteX0" fmla="*/ 0 w 788837"/>
              <a:gd name="connsiteY0" fmla="*/ 846696 h 846696"/>
              <a:gd name="connsiteX1" fmla="*/ 196726 w 788837"/>
              <a:gd name="connsiteY1" fmla="*/ 423349 h 846696"/>
              <a:gd name="connsiteX2" fmla="*/ 788837 w 788837"/>
              <a:gd name="connsiteY2" fmla="*/ 0 h 846696"/>
              <a:gd name="connsiteX3" fmla="*/ 577864 w 788837"/>
              <a:gd name="connsiteY3" fmla="*/ 423353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  <a:gd name="connsiteX0" fmla="*/ 0 w 788837"/>
              <a:gd name="connsiteY0" fmla="*/ 846696 h 846696"/>
              <a:gd name="connsiteX1" fmla="*/ 196726 w 788837"/>
              <a:gd name="connsiteY1" fmla="*/ 423349 h 846696"/>
              <a:gd name="connsiteX2" fmla="*/ 788837 w 788837"/>
              <a:gd name="connsiteY2" fmla="*/ 0 h 846696"/>
              <a:gd name="connsiteX3" fmla="*/ 577864 w 788837"/>
              <a:gd name="connsiteY3" fmla="*/ 423353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  <a:gd name="connsiteX0" fmla="*/ 0 w 788837"/>
              <a:gd name="connsiteY0" fmla="*/ 846696 h 846696"/>
              <a:gd name="connsiteX1" fmla="*/ 196726 w 788837"/>
              <a:gd name="connsiteY1" fmla="*/ 423349 h 846696"/>
              <a:gd name="connsiteX2" fmla="*/ 788837 w 788837"/>
              <a:gd name="connsiteY2" fmla="*/ 0 h 846696"/>
              <a:gd name="connsiteX3" fmla="*/ 577864 w 788837"/>
              <a:gd name="connsiteY3" fmla="*/ 423353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  <a:gd name="connsiteX0" fmla="*/ 0 w 788837"/>
              <a:gd name="connsiteY0" fmla="*/ 846696 h 846696"/>
              <a:gd name="connsiteX1" fmla="*/ 230177 w 788837"/>
              <a:gd name="connsiteY1" fmla="*/ 423353 h 846696"/>
              <a:gd name="connsiteX2" fmla="*/ 788837 w 788837"/>
              <a:gd name="connsiteY2" fmla="*/ 0 h 846696"/>
              <a:gd name="connsiteX3" fmla="*/ 577864 w 788837"/>
              <a:gd name="connsiteY3" fmla="*/ 423353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  <a:gd name="connsiteX0" fmla="*/ 0 w 788837"/>
              <a:gd name="connsiteY0" fmla="*/ 846696 h 846696"/>
              <a:gd name="connsiteX1" fmla="*/ 230177 w 788837"/>
              <a:gd name="connsiteY1" fmla="*/ 423353 h 846696"/>
              <a:gd name="connsiteX2" fmla="*/ 788837 w 788837"/>
              <a:gd name="connsiteY2" fmla="*/ 0 h 846696"/>
              <a:gd name="connsiteX3" fmla="*/ 577864 w 788837"/>
              <a:gd name="connsiteY3" fmla="*/ 423353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  <a:gd name="connsiteX0" fmla="*/ 0 w 788837"/>
              <a:gd name="connsiteY0" fmla="*/ 846696 h 846696"/>
              <a:gd name="connsiteX1" fmla="*/ 230177 w 788837"/>
              <a:gd name="connsiteY1" fmla="*/ 423353 h 846696"/>
              <a:gd name="connsiteX2" fmla="*/ 788837 w 788837"/>
              <a:gd name="connsiteY2" fmla="*/ 0 h 846696"/>
              <a:gd name="connsiteX3" fmla="*/ 577864 w 788837"/>
              <a:gd name="connsiteY3" fmla="*/ 423353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  <a:gd name="connsiteX0" fmla="*/ 0 w 788837"/>
              <a:gd name="connsiteY0" fmla="*/ 846696 h 846696"/>
              <a:gd name="connsiteX1" fmla="*/ 230177 w 788837"/>
              <a:gd name="connsiteY1" fmla="*/ 423353 h 846696"/>
              <a:gd name="connsiteX2" fmla="*/ 788837 w 788837"/>
              <a:gd name="connsiteY2" fmla="*/ 0 h 846696"/>
              <a:gd name="connsiteX3" fmla="*/ 622466 w 788837"/>
              <a:gd name="connsiteY3" fmla="*/ 423353 h 846696"/>
              <a:gd name="connsiteX4" fmla="*/ 600167 w 788837"/>
              <a:gd name="connsiteY4" fmla="*/ 846696 h 846696"/>
              <a:gd name="connsiteX5" fmla="*/ 0 w 788837"/>
              <a:gd name="connsiteY5" fmla="*/ 846696 h 84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837" h="846696">
                <a:moveTo>
                  <a:pt x="0" y="846696"/>
                </a:moveTo>
                <a:cubicBezTo>
                  <a:pt x="76726" y="705582"/>
                  <a:pt x="73393" y="609074"/>
                  <a:pt x="230177" y="423353"/>
                </a:cubicBezTo>
                <a:cubicBezTo>
                  <a:pt x="472150" y="126121"/>
                  <a:pt x="602617" y="141118"/>
                  <a:pt x="788837" y="0"/>
                </a:cubicBezTo>
                <a:cubicBezTo>
                  <a:pt x="718513" y="141118"/>
                  <a:pt x="703938" y="193025"/>
                  <a:pt x="622466" y="423353"/>
                </a:cubicBezTo>
                <a:cubicBezTo>
                  <a:pt x="574141" y="620226"/>
                  <a:pt x="592733" y="705582"/>
                  <a:pt x="600167" y="846696"/>
                </a:cubicBezTo>
                <a:lnTo>
                  <a:pt x="0" y="846696"/>
                </a:lnTo>
                <a:close/>
              </a:path>
            </a:pathLst>
          </a:custGeom>
          <a:solidFill>
            <a:srgbClr val="EE7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essoasfalando45454-1_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640" y="4343344"/>
            <a:ext cx="1756281" cy="25137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64282" y="1846641"/>
            <a:ext cx="81407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PADRÃO DE COMPETÊNCIAS TIC (UNESCO)</a:t>
            </a:r>
          </a:p>
          <a:p>
            <a:pPr algn="ctr"/>
            <a:r>
              <a:rPr lang="pt-BR" sz="2400" i="1" dirty="0" smtClean="0">
                <a:solidFill>
                  <a:schemeClr val="bg1"/>
                </a:solidFill>
              </a:rPr>
              <a:t>Os programas de formação docente devem ser organizados em fluxos para desenvolvimento das habilidades profissionais cada vez mais complexas </a:t>
            </a:r>
            <a:endParaRPr lang="pt-BR" sz="2800" i="1" dirty="0">
              <a:solidFill>
                <a:schemeClr val="bg1"/>
              </a:solidFill>
            </a:endParaRPr>
          </a:p>
        </p:txBody>
      </p:sp>
      <p:pic>
        <p:nvPicPr>
          <p:cNvPr id="13" name="Imagem 12" descr="pessoasfalanSO3-1_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4676" y="4346920"/>
            <a:ext cx="2647950" cy="2524728"/>
          </a:xfrm>
          <a:prstGeom prst="rect">
            <a:avLst/>
          </a:prstGeom>
        </p:spPr>
      </p:pic>
      <p:pic>
        <p:nvPicPr>
          <p:cNvPr id="14" name="Imagem 13" descr="pessoasfalando2323-1_0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6162" y="4348418"/>
            <a:ext cx="1377838" cy="252108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192" y="249138"/>
            <a:ext cx="1900450" cy="950225"/>
          </a:xfrm>
          <a:prstGeom prst="rect">
            <a:avLst/>
          </a:prstGeom>
        </p:spPr>
      </p:pic>
      <p:pic>
        <p:nvPicPr>
          <p:cNvPr id="17" name="Picture 3" descr="LOGO OGI peq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70" y="501944"/>
            <a:ext cx="1607281" cy="7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1"/>
          <p:cNvSpPr>
            <a:spLocks noChangeArrowheads="1"/>
          </p:cNvSpPr>
          <p:nvPr/>
        </p:nvSpPr>
        <p:spPr bwMode="auto">
          <a:xfrm>
            <a:off x="569913" y="157163"/>
            <a:ext cx="7629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Escolas Conectadas </a:t>
            </a:r>
            <a:endParaRPr lang="pt-BR" altLang="pt-BR" sz="2400" b="1" dirty="0">
              <a:solidFill>
                <a:srgbClr val="FFFFFF"/>
              </a:solidFill>
              <a:latin typeface="Signik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smtClean="0">
                <a:solidFill>
                  <a:srgbClr val="FFFFFF"/>
                </a:solidFill>
                <a:latin typeface="Signika"/>
              </a:rPr>
              <a:t>Mobilização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328738"/>
            <a:ext cx="9144000" cy="554355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419" name="AutoShape 4" descr="data:image/png;base64,iVBORw0KGgoAAAANSUhEUgAAAOEAAADhCAMAAAAJbSJIAAAAjVBMVEX///8BAQMAAAD8/Pw0NDTy8vM+PkCurq5YWFmFhYbs7Oz29vbe3t75+fm6urvv7+/l5eXPz9BLS0uzs7NpaWlwcHCdnZ2mpqaOjo4lJSWWlpZgYGC4uLhEREbW1tZ5eXnDw8MdHR8LCwsjIyQXFxfLy82IiIg5OTktLS53d3htbW9bW1tRUVJkZGUTExUHFozYAAAJnklEQVR4nO2de1/rLAzHO7q56e5Od3Xaeb9M3//Le0p3dElHIAXq3PPJ77/jaYFvS0kIgSWJSCQSiUQikUgkEolEIpFIJBKJRCKRSCQSiUSiktLbyfy9s315uex8nrezlv7TsdsUUd2b1ZfCulxeHLtVkZS/qPF1wdSAKiAH/4+3OO6U6faQD7Njty5co2uC7x/k+unYLQzUwMa3e4/np9xV0zc7347xpXfsdnqrtXby7RizY7fUS2kyemABasR8wElPr7PecgE1YvsE7X/PMcZgQjU9OcLWK5tvxzhJTus1ps1KgBrx6aQAk7eKgBpx+KcQ+y3rf8/43+Ae8cNY1A91Ky3/pSZ1n5af63yisFlv7zJiejDyAMwRl0SVF4PrzmVe5ev2ejquma/b7uA50OvUBHnpA5j3U5Nz05svcJWfNc5IutOHkgnQNd4V7YK1+vTRorRSP83LvL0uzbv0P5uzfj2A7YWp5XmNbyPcME/AvKwJrnF0ZTKquusMauBrdaiG5zWO4ZUzX8CG+kJPakY6DUp9dGMD3thejIIja7fhTdhQcEZ8YZ1YqkHcUXVqBVzDS5f+gA31Chv9bitJqajxgXPrp4U+n5b3V3hQ1JNj8nweD3BpB8y9kb0mIYCl7uCKD1AG1APQ3qoreHEniLCh4Lh87ag4FuLA0e/05O5Hfu4MKGyKanZcrKJYjZ4LELki0zDAhnoBhdlGU0PdvnK5YGoDTdNLKKG6rVKaugwHtNqJopIVuNr1whmIsJueOwnR5V5ydhTcJH9/5qc4OJq6PkSNGLr8wXiKsFtVn/kelgeMPmPcCrWK7ioUGt+rRWec5bl7UPBg43yFuaMFpjJhDs2/AoEbnzKeWNhLZLRYdcD1WTggNq9bBqGyR1TsYlg39Qaun8cghO+E810HueCMcATynK5iEH6CAjkTlRCbyLFuaDZwFoOwCQrkWJ+QsYbjgqkbcMN9DMIFKLDNKTDA6nNiZtD59Y/QwAK/gEFkDV3+3bTLaTBc/ItDqICfO2YRKt+gzS2LECzEpxEA8ejPawJyq6rohvUAoYGOQwhCBixCPBZUEcu64Xd4lF7aUHNPwjsWYRabsAHcQCbh20HbeWItP6BAwmMMwk3VsdR/MGXN19E3ED618LGHOPRRRaz2Iq/Nb9GpVCB8ITxHV736AaYbFuEduMU92WIUWNXzzm958Ivvp6x0ERSmCQ9ioKlCyoy++hImrGwD1Kl4Q5+jQJjLxwvdIWe9ilhJW6pxAdbaw80FmikMeetYeC2ggj54TiF0mSLEaeAaIjM4SSQ5uMX8zOEU+zmcEE6A3dHE3T2+Fp85VMPB1L4gxipuUrkFdBaHS7wniMxtP/RDxBN2Xvpmwzt9k+nYo4ApIzhmL+0MFDZkfobesyduBdAzta73cwrDq2tMQu+0BV5gSV2DW/phoynuEKzJTVCwjZd0oB67le8hy4LxZccq9/6mduIr7oeY/dyRcpYauI29ZQKq0UHL2eJliWKD61h8t5eEHEymHx+0Ssq0iHBBLPdNAzKG4CvsL5iEIVF9Xt6BTkQHjP5TKPUIK+fNfhvqPmRlhuu4QSPm/yUqPGQwTat3GGqn6mNN4v8S9YPa9wWu1x26zL3iVYMG+daXF6JOZgeEzBFLPQfxpdwMIDRtTSZ+WdBoMZfXe/L5Y3AaJtPqb9FNTGcEF7FGmb+syWkR6gvOweTFFHH+VZc5KUAlILvN/QpXSbh49k1t0E3V09tKVo0ZgroPcGf24n1VpUG74hyjnNvEjASrcZw8Yd4KDU72roZYzqPkTaQjpHx9i5URUU60r4BYNBW9DM6GhohJwikDseSP6PZmXMTdG8TdzY0YNQvaleitU+cNc7SMZ/kP3n4hV05kZEDXM1WvY9NN9B4N2NIzc7KIPYQROVVfd6EeaeL0rhlqm46zsxU91DweDrf0zaoZeQO4bkLPvPyZ811ZTg1wpeR875sy32zch1Tcdhf9VI2R+UvUfJZQXuZeUMxLWJEl9GcUY/4ZRmUcm89++N65Zu5l/VmTadbUh7EX6GL77aZ591P+1+toPTV/EwTffGi8Qe+t7y7v2QYxL2mdkdUPzNX/vP1QryadrAm+R+Puyp1Gz3y+f61tTsh5UPZBM4aeHNKdvZJ89DFBPeuBJiTka5vcOTlekYwdb8a88cPlhuBbtOmJJ9UaBuOGfmy3xFMrTvLxRBzOqc+vaSnyifhqmIxqav60c/XOyaN8Fm2Pj5F4Zvkftxl5UzHy+eJ9l/9snPNphAtq9MoZp/xoRvE0iJ6m+ehu35qVd0J7Mp6T89ohzbipwJhkW4rvkzbvo/lXjLS2XT1vZlOnxwb9GAlGwngdqH1G8b3TMYPRXYTXB+uizXmfZmycuxlb0w11+52ZT/fqsXFbeSDjp3G+UmhCNtLl6LSWj9StZ7T7kK0i433XucqohvbnpL+qrmjGHtnT8gGOGo7TttnniYJoMXUZlempHZ3Dt1/MjuieZpzB70Q5xtEY1xTjiEws1I7O4Yj4RJ2M1zhYPdvrYl7N+/SRUi9Gc54mI3p3x+GTGbxYT8YzB+0uog6ftLTDamyANVade143388inSysTTVHzm+jD5+21j4Yzbk12VMfy5gVl/XN5n1/5b1hkkQe91iTcrdsecCYOhZRteegr/t0he0O+yg1J61ReYX3zwfm3LUEV8S5XAsvagEnbameEod6157SDmuZ0bUdUKfJucLZpbhkOq1/+KTbosoxNucinJq7lgfLy3rr4/HtmrPB59K4EtPUmWsTCF6hZy4916nSgpMzHrtJXFegs2f4hz3WJ7yM51y/VYmrPOj+xNhOES6UsuveI+kgRAldXdYWk9qFE2adUXUXIczDYuaV1y60YGw9TErLRQj3ajATzWqXegeNcia2uAhhZmNYcmw8VWuUixAai78x0GgbBwYHZ8c6TcIqn44QCuExJIRYQiiEx5AQYgmhEB5DQoglhEJ4DAkhlhAK4TEkhFhCKITHUCVCldh37pw8ofpyLKKePuGZI+5/+oRLx1r/qRMWRxZZf4Dk5AmLpcYrZdEJENqkfz4lTZLB9v9J+NUZ/CSmpC1K3b9O2Ceb7nHkyZ8kjCoh/C2hVW4hFEKkP5ltElUxztCNIZQxFFUh55TFVOzDBvaq/DPG9SjojD2H/kY3xb/VF1nVD0eqATD4V7psGhG74n4VMKv1V51ba+tk5Re0yWrE00oH75fNo2n9adklH5PyaPoNOpFIJBKJRCKRSCQSiUQikUgkEolEIpFIJBL9Xf0HB8WsV4Bu6eAAAAAASUVORK5CYII="/>
          <p:cNvSpPr>
            <a:spLocks noChangeAspect="1" noChangeArrowheads="1"/>
          </p:cNvSpPr>
          <p:nvPr/>
        </p:nvSpPr>
        <p:spPr bwMode="auto">
          <a:xfrm>
            <a:off x="4064000" y="1431925"/>
            <a:ext cx="603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272624" y="2754398"/>
            <a:ext cx="2742889" cy="2821040"/>
          </a:xfrm>
          <a:custGeom>
            <a:avLst/>
            <a:gdLst>
              <a:gd name="T0" fmla="*/ 550 w 550"/>
              <a:gd name="T1" fmla="*/ 1225 h 1346"/>
              <a:gd name="T2" fmla="*/ 429 w 550"/>
              <a:gd name="T3" fmla="*/ 1346 h 1346"/>
              <a:gd name="T4" fmla="*/ 121 w 550"/>
              <a:gd name="T5" fmla="*/ 1346 h 1346"/>
              <a:gd name="T6" fmla="*/ 0 w 550"/>
              <a:gd name="T7" fmla="*/ 1225 h 1346"/>
              <a:gd name="T8" fmla="*/ 0 w 550"/>
              <a:gd name="T9" fmla="*/ 122 h 1346"/>
              <a:gd name="T10" fmla="*/ 121 w 550"/>
              <a:gd name="T11" fmla="*/ 0 h 1346"/>
              <a:gd name="T12" fmla="*/ 429 w 550"/>
              <a:gd name="T13" fmla="*/ 0 h 1346"/>
              <a:gd name="T14" fmla="*/ 550 w 550"/>
              <a:gd name="T15" fmla="*/ 122 h 1346"/>
              <a:gd name="T16" fmla="*/ 550 w 550"/>
              <a:gd name="T17" fmla="*/ 1225 h 1346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906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660 w 10000"/>
              <a:gd name="connsiteY6" fmla="*/ 2124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7618 h 8517"/>
              <a:gd name="connsiteX1" fmla="*/ 7800 w 10000"/>
              <a:gd name="connsiteY1" fmla="*/ 8517 h 8517"/>
              <a:gd name="connsiteX2" fmla="*/ 2200 w 10000"/>
              <a:gd name="connsiteY2" fmla="*/ 8517 h 8517"/>
              <a:gd name="connsiteX3" fmla="*/ 0 w 10000"/>
              <a:gd name="connsiteY3" fmla="*/ 7618 h 8517"/>
              <a:gd name="connsiteX4" fmla="*/ 0 w 10000"/>
              <a:gd name="connsiteY4" fmla="*/ 1592 h 8517"/>
              <a:gd name="connsiteX5" fmla="*/ 2448 w 10000"/>
              <a:gd name="connsiteY5" fmla="*/ 0 h 8517"/>
              <a:gd name="connsiteX6" fmla="*/ 7660 w 10000"/>
              <a:gd name="connsiteY6" fmla="*/ 641 h 8517"/>
              <a:gd name="connsiteX7" fmla="*/ 10000 w 10000"/>
              <a:gd name="connsiteY7" fmla="*/ 1592 h 8517"/>
              <a:gd name="connsiteX8" fmla="*/ 10000 w 10000"/>
              <a:gd name="connsiteY8" fmla="*/ 7618 h 8517"/>
              <a:gd name="connsiteX0" fmla="*/ 10000 w 10000"/>
              <a:gd name="connsiteY0" fmla="*/ 8192 h 9248"/>
              <a:gd name="connsiteX1" fmla="*/ 7800 w 10000"/>
              <a:gd name="connsiteY1" fmla="*/ 9248 h 9248"/>
              <a:gd name="connsiteX2" fmla="*/ 2200 w 10000"/>
              <a:gd name="connsiteY2" fmla="*/ 9248 h 9248"/>
              <a:gd name="connsiteX3" fmla="*/ 0 w 10000"/>
              <a:gd name="connsiteY3" fmla="*/ 8192 h 9248"/>
              <a:gd name="connsiteX4" fmla="*/ 0 w 10000"/>
              <a:gd name="connsiteY4" fmla="*/ 1117 h 9248"/>
              <a:gd name="connsiteX5" fmla="*/ 2448 w 10000"/>
              <a:gd name="connsiteY5" fmla="*/ 0 h 9248"/>
              <a:gd name="connsiteX6" fmla="*/ 7660 w 10000"/>
              <a:gd name="connsiteY6" fmla="*/ 1 h 9248"/>
              <a:gd name="connsiteX7" fmla="*/ 10000 w 10000"/>
              <a:gd name="connsiteY7" fmla="*/ 1117 h 9248"/>
              <a:gd name="connsiteX8" fmla="*/ 10000 w 10000"/>
              <a:gd name="connsiteY8" fmla="*/ 8192 h 9248"/>
              <a:gd name="connsiteX0" fmla="*/ 10000 w 10000"/>
              <a:gd name="connsiteY0" fmla="*/ 8857 h 9999"/>
              <a:gd name="connsiteX1" fmla="*/ 7800 w 10000"/>
              <a:gd name="connsiteY1" fmla="*/ 9999 h 9999"/>
              <a:gd name="connsiteX2" fmla="*/ 2200 w 10000"/>
              <a:gd name="connsiteY2" fmla="*/ 9999 h 9999"/>
              <a:gd name="connsiteX3" fmla="*/ 0 w 10000"/>
              <a:gd name="connsiteY3" fmla="*/ 8857 h 9999"/>
              <a:gd name="connsiteX4" fmla="*/ 0 w 10000"/>
              <a:gd name="connsiteY4" fmla="*/ 1207 h 9999"/>
              <a:gd name="connsiteX5" fmla="*/ 2448 w 10000"/>
              <a:gd name="connsiteY5" fmla="*/ 1207 h 9999"/>
              <a:gd name="connsiteX6" fmla="*/ 7660 w 10000"/>
              <a:gd name="connsiteY6" fmla="*/ 0 h 9999"/>
              <a:gd name="connsiteX7" fmla="*/ 10000 w 10000"/>
              <a:gd name="connsiteY7" fmla="*/ 1207 h 9999"/>
              <a:gd name="connsiteX8" fmla="*/ 10000 w 10000"/>
              <a:gd name="connsiteY8" fmla="*/ 8857 h 9999"/>
              <a:gd name="connsiteX0" fmla="*/ 10000 w 10000"/>
              <a:gd name="connsiteY0" fmla="*/ 8282 h 9424"/>
              <a:gd name="connsiteX1" fmla="*/ 7800 w 10000"/>
              <a:gd name="connsiteY1" fmla="*/ 9424 h 9424"/>
              <a:gd name="connsiteX2" fmla="*/ 2200 w 10000"/>
              <a:gd name="connsiteY2" fmla="*/ 9424 h 9424"/>
              <a:gd name="connsiteX3" fmla="*/ 0 w 10000"/>
              <a:gd name="connsiteY3" fmla="*/ 8282 h 9424"/>
              <a:gd name="connsiteX4" fmla="*/ 0 w 10000"/>
              <a:gd name="connsiteY4" fmla="*/ 631 h 9424"/>
              <a:gd name="connsiteX5" fmla="*/ 2448 w 10000"/>
              <a:gd name="connsiteY5" fmla="*/ 631 h 9424"/>
              <a:gd name="connsiteX6" fmla="*/ 7520 w 10000"/>
              <a:gd name="connsiteY6" fmla="*/ 631 h 9424"/>
              <a:gd name="connsiteX7" fmla="*/ 10000 w 10000"/>
              <a:gd name="connsiteY7" fmla="*/ 631 h 9424"/>
              <a:gd name="connsiteX8" fmla="*/ 10000 w 10000"/>
              <a:gd name="connsiteY8" fmla="*/ 8282 h 9424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57"/>
              <a:gd name="connsiteY0" fmla="*/ 8259 h 9471"/>
              <a:gd name="connsiteX1" fmla="*/ 7802 w 10057"/>
              <a:gd name="connsiteY1" fmla="*/ 9471 h 9471"/>
              <a:gd name="connsiteX2" fmla="*/ 2202 w 10057"/>
              <a:gd name="connsiteY2" fmla="*/ 9471 h 9471"/>
              <a:gd name="connsiteX3" fmla="*/ 2 w 10057"/>
              <a:gd name="connsiteY3" fmla="*/ 8259 h 9471"/>
              <a:gd name="connsiteX4" fmla="*/ 0 w 10057"/>
              <a:gd name="connsiteY4" fmla="*/ 141 h 9471"/>
              <a:gd name="connsiteX5" fmla="*/ 2450 w 10057"/>
              <a:gd name="connsiteY5" fmla="*/ 141 h 9471"/>
              <a:gd name="connsiteX6" fmla="*/ 7522 w 10057"/>
              <a:gd name="connsiteY6" fmla="*/ 141 h 9471"/>
              <a:gd name="connsiteX7" fmla="*/ 10002 w 10057"/>
              <a:gd name="connsiteY7" fmla="*/ 141 h 9471"/>
              <a:gd name="connsiteX8" fmla="*/ 10002 w 10057"/>
              <a:gd name="connsiteY8" fmla="*/ 8259 h 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7" h="9471">
                <a:moveTo>
                  <a:pt x="10002" y="8259"/>
                </a:moveTo>
                <a:cubicBezTo>
                  <a:pt x="10002" y="8931"/>
                  <a:pt x="9020" y="9471"/>
                  <a:pt x="7802" y="9471"/>
                </a:cubicBezTo>
                <a:lnTo>
                  <a:pt x="2202" y="9471"/>
                </a:lnTo>
                <a:cubicBezTo>
                  <a:pt x="984" y="9471"/>
                  <a:pt x="2" y="8931"/>
                  <a:pt x="2" y="8259"/>
                </a:cubicBezTo>
                <a:cubicBezTo>
                  <a:pt x="1" y="5553"/>
                  <a:pt x="1" y="2847"/>
                  <a:pt x="0" y="141"/>
                </a:cubicBezTo>
                <a:cubicBezTo>
                  <a:pt x="6" y="49"/>
                  <a:pt x="1232" y="141"/>
                  <a:pt x="2450" y="141"/>
                </a:cubicBezTo>
                <a:lnTo>
                  <a:pt x="7522" y="141"/>
                </a:lnTo>
                <a:cubicBezTo>
                  <a:pt x="8740" y="141"/>
                  <a:pt x="10057" y="0"/>
                  <a:pt x="10002" y="141"/>
                </a:cubicBezTo>
                <a:lnTo>
                  <a:pt x="10002" y="82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prstDash val="sysDash"/>
            <a:round/>
            <a:headEnd/>
            <a:tailEnd/>
          </a:ln>
          <a:effectLst>
            <a:outerShdw blurRad="1905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Felicidade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Satisfação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Engajamento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Iniciativa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Autonomia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Criatividade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Curiosidade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Fazer sentido pra vida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Signika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72508" y="1433560"/>
            <a:ext cx="2728006" cy="1403630"/>
          </a:xfrm>
          <a:custGeom>
            <a:avLst/>
            <a:gdLst>
              <a:gd name="connsiteX0" fmla="*/ 398107 w 2727344"/>
              <a:gd name="connsiteY0" fmla="*/ 0 h 1126634"/>
              <a:gd name="connsiteX1" fmla="*/ 2329237 w 2727344"/>
              <a:gd name="connsiteY1" fmla="*/ 0 h 1126634"/>
              <a:gd name="connsiteX2" fmla="*/ 2610741 w 2727344"/>
              <a:gd name="connsiteY2" fmla="*/ 116603 h 1126634"/>
              <a:gd name="connsiteX3" fmla="*/ 2727343 w 2727344"/>
              <a:gd name="connsiteY3" fmla="*/ 398107 h 1126634"/>
              <a:gd name="connsiteX4" fmla="*/ 2727344 w 2727344"/>
              <a:gd name="connsiteY4" fmla="*/ 1126634 h 1126634"/>
              <a:gd name="connsiteX5" fmla="*/ 2727344 w 2727344"/>
              <a:gd name="connsiteY5" fmla="*/ 1126634 h 1126634"/>
              <a:gd name="connsiteX6" fmla="*/ 2727344 w 2727344"/>
              <a:gd name="connsiteY6" fmla="*/ 1126634 h 1126634"/>
              <a:gd name="connsiteX7" fmla="*/ 0 w 2727344"/>
              <a:gd name="connsiteY7" fmla="*/ 1126634 h 1126634"/>
              <a:gd name="connsiteX8" fmla="*/ 0 w 2727344"/>
              <a:gd name="connsiteY8" fmla="*/ 1126634 h 1126634"/>
              <a:gd name="connsiteX9" fmla="*/ 0 w 2727344"/>
              <a:gd name="connsiteY9" fmla="*/ 1126634 h 1126634"/>
              <a:gd name="connsiteX10" fmla="*/ 0 w 2727344"/>
              <a:gd name="connsiteY10" fmla="*/ 398107 h 1126634"/>
              <a:gd name="connsiteX11" fmla="*/ 116603 w 2727344"/>
              <a:gd name="connsiteY11" fmla="*/ 116603 h 1126634"/>
              <a:gd name="connsiteX12" fmla="*/ 398107 w 2727344"/>
              <a:gd name="connsiteY12" fmla="*/ 1 h 1126634"/>
              <a:gd name="connsiteX13" fmla="*/ 398107 w 2727344"/>
              <a:gd name="connsiteY13" fmla="*/ 0 h 1126634"/>
              <a:gd name="connsiteX0" fmla="*/ 398107 w 2727344"/>
              <a:gd name="connsiteY0" fmla="*/ 0 h 1559223"/>
              <a:gd name="connsiteX1" fmla="*/ 2329237 w 2727344"/>
              <a:gd name="connsiteY1" fmla="*/ 0 h 1559223"/>
              <a:gd name="connsiteX2" fmla="*/ 2610741 w 2727344"/>
              <a:gd name="connsiteY2" fmla="*/ 116603 h 1559223"/>
              <a:gd name="connsiteX3" fmla="*/ 2727343 w 2727344"/>
              <a:gd name="connsiteY3" fmla="*/ 398107 h 1559223"/>
              <a:gd name="connsiteX4" fmla="*/ 2727344 w 2727344"/>
              <a:gd name="connsiteY4" fmla="*/ 1126634 h 1559223"/>
              <a:gd name="connsiteX5" fmla="*/ 2727344 w 2727344"/>
              <a:gd name="connsiteY5" fmla="*/ 1126634 h 1559223"/>
              <a:gd name="connsiteX6" fmla="*/ 2727344 w 2727344"/>
              <a:gd name="connsiteY6" fmla="*/ 1559223 h 1559223"/>
              <a:gd name="connsiteX7" fmla="*/ 0 w 2727344"/>
              <a:gd name="connsiteY7" fmla="*/ 1126634 h 1559223"/>
              <a:gd name="connsiteX8" fmla="*/ 0 w 2727344"/>
              <a:gd name="connsiteY8" fmla="*/ 1126634 h 1559223"/>
              <a:gd name="connsiteX9" fmla="*/ 0 w 2727344"/>
              <a:gd name="connsiteY9" fmla="*/ 1126634 h 1559223"/>
              <a:gd name="connsiteX10" fmla="*/ 0 w 2727344"/>
              <a:gd name="connsiteY10" fmla="*/ 398107 h 1559223"/>
              <a:gd name="connsiteX11" fmla="*/ 116603 w 2727344"/>
              <a:gd name="connsiteY11" fmla="*/ 116603 h 1559223"/>
              <a:gd name="connsiteX12" fmla="*/ 398107 w 2727344"/>
              <a:gd name="connsiteY12" fmla="*/ 1 h 1559223"/>
              <a:gd name="connsiteX13" fmla="*/ 398107 w 2727344"/>
              <a:gd name="connsiteY13" fmla="*/ 0 h 1559223"/>
              <a:gd name="connsiteX0" fmla="*/ 398107 w 2727344"/>
              <a:gd name="connsiteY0" fmla="*/ 0 h 1559223"/>
              <a:gd name="connsiteX1" fmla="*/ 2329237 w 2727344"/>
              <a:gd name="connsiteY1" fmla="*/ 0 h 1559223"/>
              <a:gd name="connsiteX2" fmla="*/ 2610741 w 2727344"/>
              <a:gd name="connsiteY2" fmla="*/ 116603 h 1559223"/>
              <a:gd name="connsiteX3" fmla="*/ 2727343 w 2727344"/>
              <a:gd name="connsiteY3" fmla="*/ 398107 h 1559223"/>
              <a:gd name="connsiteX4" fmla="*/ 2727344 w 2727344"/>
              <a:gd name="connsiteY4" fmla="*/ 1126634 h 1559223"/>
              <a:gd name="connsiteX5" fmla="*/ 2727344 w 2727344"/>
              <a:gd name="connsiteY5" fmla="*/ 1126634 h 1559223"/>
              <a:gd name="connsiteX6" fmla="*/ 2727344 w 2727344"/>
              <a:gd name="connsiteY6" fmla="*/ 1559223 h 1559223"/>
              <a:gd name="connsiteX7" fmla="*/ 0 w 2727344"/>
              <a:gd name="connsiteY7" fmla="*/ 1126634 h 1559223"/>
              <a:gd name="connsiteX8" fmla="*/ 0 w 2727344"/>
              <a:gd name="connsiteY8" fmla="*/ 1126634 h 1559223"/>
              <a:gd name="connsiteX9" fmla="*/ 1987 w 2727344"/>
              <a:gd name="connsiteY9" fmla="*/ 1559223 h 1559223"/>
              <a:gd name="connsiteX10" fmla="*/ 0 w 2727344"/>
              <a:gd name="connsiteY10" fmla="*/ 398107 h 1559223"/>
              <a:gd name="connsiteX11" fmla="*/ 116603 w 2727344"/>
              <a:gd name="connsiteY11" fmla="*/ 116603 h 1559223"/>
              <a:gd name="connsiteX12" fmla="*/ 398107 w 2727344"/>
              <a:gd name="connsiteY12" fmla="*/ 1 h 1559223"/>
              <a:gd name="connsiteX13" fmla="*/ 398107 w 2727344"/>
              <a:gd name="connsiteY13" fmla="*/ 0 h 1559223"/>
              <a:gd name="connsiteX0" fmla="*/ 398107 w 2727344"/>
              <a:gd name="connsiteY0" fmla="*/ 0 h 1631321"/>
              <a:gd name="connsiteX1" fmla="*/ 2329237 w 2727344"/>
              <a:gd name="connsiteY1" fmla="*/ 0 h 1631321"/>
              <a:gd name="connsiteX2" fmla="*/ 2610741 w 2727344"/>
              <a:gd name="connsiteY2" fmla="*/ 116603 h 1631321"/>
              <a:gd name="connsiteX3" fmla="*/ 2727343 w 2727344"/>
              <a:gd name="connsiteY3" fmla="*/ 398107 h 1631321"/>
              <a:gd name="connsiteX4" fmla="*/ 2727344 w 2727344"/>
              <a:gd name="connsiteY4" fmla="*/ 1126634 h 1631321"/>
              <a:gd name="connsiteX5" fmla="*/ 2727344 w 2727344"/>
              <a:gd name="connsiteY5" fmla="*/ 1126634 h 1631321"/>
              <a:gd name="connsiteX6" fmla="*/ 2727344 w 2727344"/>
              <a:gd name="connsiteY6" fmla="*/ 1559223 h 1631321"/>
              <a:gd name="connsiteX7" fmla="*/ 0 w 2727344"/>
              <a:gd name="connsiteY7" fmla="*/ 1126634 h 1631321"/>
              <a:gd name="connsiteX8" fmla="*/ 0 w 2727344"/>
              <a:gd name="connsiteY8" fmla="*/ 1559223 h 1631321"/>
              <a:gd name="connsiteX9" fmla="*/ 1987 w 2727344"/>
              <a:gd name="connsiteY9" fmla="*/ 1559223 h 1631321"/>
              <a:gd name="connsiteX10" fmla="*/ 0 w 2727344"/>
              <a:gd name="connsiteY10" fmla="*/ 398107 h 1631321"/>
              <a:gd name="connsiteX11" fmla="*/ 116603 w 2727344"/>
              <a:gd name="connsiteY11" fmla="*/ 116603 h 1631321"/>
              <a:gd name="connsiteX12" fmla="*/ 398107 w 2727344"/>
              <a:gd name="connsiteY12" fmla="*/ 1 h 1631321"/>
              <a:gd name="connsiteX13" fmla="*/ 398107 w 2727344"/>
              <a:gd name="connsiteY13" fmla="*/ 0 h 1631321"/>
              <a:gd name="connsiteX0" fmla="*/ 398107 w 2727344"/>
              <a:gd name="connsiteY0" fmla="*/ 0 h 1631321"/>
              <a:gd name="connsiteX1" fmla="*/ 2329237 w 2727344"/>
              <a:gd name="connsiteY1" fmla="*/ 0 h 1631321"/>
              <a:gd name="connsiteX2" fmla="*/ 2610741 w 2727344"/>
              <a:gd name="connsiteY2" fmla="*/ 116603 h 1631321"/>
              <a:gd name="connsiteX3" fmla="*/ 2727343 w 2727344"/>
              <a:gd name="connsiteY3" fmla="*/ 398107 h 1631321"/>
              <a:gd name="connsiteX4" fmla="*/ 2727344 w 2727344"/>
              <a:gd name="connsiteY4" fmla="*/ 1126634 h 1631321"/>
              <a:gd name="connsiteX5" fmla="*/ 2727344 w 2727344"/>
              <a:gd name="connsiteY5" fmla="*/ 1126634 h 1631321"/>
              <a:gd name="connsiteX6" fmla="*/ 2727344 w 2727344"/>
              <a:gd name="connsiteY6" fmla="*/ 1559223 h 1631321"/>
              <a:gd name="connsiteX7" fmla="*/ 0 w 2727344"/>
              <a:gd name="connsiteY7" fmla="*/ 1368723 h 1631321"/>
              <a:gd name="connsiteX8" fmla="*/ 0 w 2727344"/>
              <a:gd name="connsiteY8" fmla="*/ 1559223 h 1631321"/>
              <a:gd name="connsiteX9" fmla="*/ 1987 w 2727344"/>
              <a:gd name="connsiteY9" fmla="*/ 1559223 h 1631321"/>
              <a:gd name="connsiteX10" fmla="*/ 0 w 2727344"/>
              <a:gd name="connsiteY10" fmla="*/ 398107 h 1631321"/>
              <a:gd name="connsiteX11" fmla="*/ 116603 w 2727344"/>
              <a:gd name="connsiteY11" fmla="*/ 116603 h 1631321"/>
              <a:gd name="connsiteX12" fmla="*/ 398107 w 2727344"/>
              <a:gd name="connsiteY12" fmla="*/ 1 h 1631321"/>
              <a:gd name="connsiteX13" fmla="*/ 398107 w 2727344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559223 h 1631321"/>
              <a:gd name="connsiteX7" fmla="*/ 662 w 2728006"/>
              <a:gd name="connsiteY7" fmla="*/ 1368723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559223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631321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631321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126634"/>
                </a:ln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prstDash val="sys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1"/>
          <p:cNvSpPr/>
          <p:nvPr/>
        </p:nvSpPr>
        <p:spPr>
          <a:xfrm>
            <a:off x="948638" y="1724783"/>
            <a:ext cx="1935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Signika"/>
              </a:rPr>
              <a:t>Traços de aprendizagem significativa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6134411" y="2708702"/>
            <a:ext cx="2928166" cy="2857209"/>
          </a:xfrm>
          <a:custGeom>
            <a:avLst/>
            <a:gdLst>
              <a:gd name="T0" fmla="*/ 550 w 550"/>
              <a:gd name="T1" fmla="*/ 1225 h 1346"/>
              <a:gd name="T2" fmla="*/ 429 w 550"/>
              <a:gd name="T3" fmla="*/ 1346 h 1346"/>
              <a:gd name="T4" fmla="*/ 121 w 550"/>
              <a:gd name="T5" fmla="*/ 1346 h 1346"/>
              <a:gd name="T6" fmla="*/ 0 w 550"/>
              <a:gd name="T7" fmla="*/ 1225 h 1346"/>
              <a:gd name="T8" fmla="*/ 0 w 550"/>
              <a:gd name="T9" fmla="*/ 122 h 1346"/>
              <a:gd name="T10" fmla="*/ 121 w 550"/>
              <a:gd name="T11" fmla="*/ 0 h 1346"/>
              <a:gd name="T12" fmla="*/ 429 w 550"/>
              <a:gd name="T13" fmla="*/ 0 h 1346"/>
              <a:gd name="T14" fmla="*/ 550 w 550"/>
              <a:gd name="T15" fmla="*/ 122 h 1346"/>
              <a:gd name="T16" fmla="*/ 550 w 550"/>
              <a:gd name="T17" fmla="*/ 1225 h 1346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906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660 w 10000"/>
              <a:gd name="connsiteY6" fmla="*/ 2124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7618 h 8517"/>
              <a:gd name="connsiteX1" fmla="*/ 7800 w 10000"/>
              <a:gd name="connsiteY1" fmla="*/ 8517 h 8517"/>
              <a:gd name="connsiteX2" fmla="*/ 2200 w 10000"/>
              <a:gd name="connsiteY2" fmla="*/ 8517 h 8517"/>
              <a:gd name="connsiteX3" fmla="*/ 0 w 10000"/>
              <a:gd name="connsiteY3" fmla="*/ 7618 h 8517"/>
              <a:gd name="connsiteX4" fmla="*/ 0 w 10000"/>
              <a:gd name="connsiteY4" fmla="*/ 1592 h 8517"/>
              <a:gd name="connsiteX5" fmla="*/ 2448 w 10000"/>
              <a:gd name="connsiteY5" fmla="*/ 0 h 8517"/>
              <a:gd name="connsiteX6" fmla="*/ 7660 w 10000"/>
              <a:gd name="connsiteY6" fmla="*/ 641 h 8517"/>
              <a:gd name="connsiteX7" fmla="*/ 10000 w 10000"/>
              <a:gd name="connsiteY7" fmla="*/ 1592 h 8517"/>
              <a:gd name="connsiteX8" fmla="*/ 10000 w 10000"/>
              <a:gd name="connsiteY8" fmla="*/ 7618 h 8517"/>
              <a:gd name="connsiteX0" fmla="*/ 10000 w 10000"/>
              <a:gd name="connsiteY0" fmla="*/ 8192 h 9248"/>
              <a:gd name="connsiteX1" fmla="*/ 7800 w 10000"/>
              <a:gd name="connsiteY1" fmla="*/ 9248 h 9248"/>
              <a:gd name="connsiteX2" fmla="*/ 2200 w 10000"/>
              <a:gd name="connsiteY2" fmla="*/ 9248 h 9248"/>
              <a:gd name="connsiteX3" fmla="*/ 0 w 10000"/>
              <a:gd name="connsiteY3" fmla="*/ 8192 h 9248"/>
              <a:gd name="connsiteX4" fmla="*/ 0 w 10000"/>
              <a:gd name="connsiteY4" fmla="*/ 1117 h 9248"/>
              <a:gd name="connsiteX5" fmla="*/ 2448 w 10000"/>
              <a:gd name="connsiteY5" fmla="*/ 0 h 9248"/>
              <a:gd name="connsiteX6" fmla="*/ 7660 w 10000"/>
              <a:gd name="connsiteY6" fmla="*/ 1 h 9248"/>
              <a:gd name="connsiteX7" fmla="*/ 10000 w 10000"/>
              <a:gd name="connsiteY7" fmla="*/ 1117 h 9248"/>
              <a:gd name="connsiteX8" fmla="*/ 10000 w 10000"/>
              <a:gd name="connsiteY8" fmla="*/ 8192 h 9248"/>
              <a:gd name="connsiteX0" fmla="*/ 10000 w 10000"/>
              <a:gd name="connsiteY0" fmla="*/ 8857 h 9999"/>
              <a:gd name="connsiteX1" fmla="*/ 7800 w 10000"/>
              <a:gd name="connsiteY1" fmla="*/ 9999 h 9999"/>
              <a:gd name="connsiteX2" fmla="*/ 2200 w 10000"/>
              <a:gd name="connsiteY2" fmla="*/ 9999 h 9999"/>
              <a:gd name="connsiteX3" fmla="*/ 0 w 10000"/>
              <a:gd name="connsiteY3" fmla="*/ 8857 h 9999"/>
              <a:gd name="connsiteX4" fmla="*/ 0 w 10000"/>
              <a:gd name="connsiteY4" fmla="*/ 1207 h 9999"/>
              <a:gd name="connsiteX5" fmla="*/ 2448 w 10000"/>
              <a:gd name="connsiteY5" fmla="*/ 1207 h 9999"/>
              <a:gd name="connsiteX6" fmla="*/ 7660 w 10000"/>
              <a:gd name="connsiteY6" fmla="*/ 0 h 9999"/>
              <a:gd name="connsiteX7" fmla="*/ 10000 w 10000"/>
              <a:gd name="connsiteY7" fmla="*/ 1207 h 9999"/>
              <a:gd name="connsiteX8" fmla="*/ 10000 w 10000"/>
              <a:gd name="connsiteY8" fmla="*/ 8857 h 9999"/>
              <a:gd name="connsiteX0" fmla="*/ 10000 w 10000"/>
              <a:gd name="connsiteY0" fmla="*/ 8282 h 9424"/>
              <a:gd name="connsiteX1" fmla="*/ 7800 w 10000"/>
              <a:gd name="connsiteY1" fmla="*/ 9424 h 9424"/>
              <a:gd name="connsiteX2" fmla="*/ 2200 w 10000"/>
              <a:gd name="connsiteY2" fmla="*/ 9424 h 9424"/>
              <a:gd name="connsiteX3" fmla="*/ 0 w 10000"/>
              <a:gd name="connsiteY3" fmla="*/ 8282 h 9424"/>
              <a:gd name="connsiteX4" fmla="*/ 0 w 10000"/>
              <a:gd name="connsiteY4" fmla="*/ 631 h 9424"/>
              <a:gd name="connsiteX5" fmla="*/ 2448 w 10000"/>
              <a:gd name="connsiteY5" fmla="*/ 631 h 9424"/>
              <a:gd name="connsiteX6" fmla="*/ 7520 w 10000"/>
              <a:gd name="connsiteY6" fmla="*/ 631 h 9424"/>
              <a:gd name="connsiteX7" fmla="*/ 10000 w 10000"/>
              <a:gd name="connsiteY7" fmla="*/ 631 h 9424"/>
              <a:gd name="connsiteX8" fmla="*/ 10000 w 10000"/>
              <a:gd name="connsiteY8" fmla="*/ 8282 h 9424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57"/>
              <a:gd name="connsiteY0" fmla="*/ 8259 h 9471"/>
              <a:gd name="connsiteX1" fmla="*/ 7802 w 10057"/>
              <a:gd name="connsiteY1" fmla="*/ 9471 h 9471"/>
              <a:gd name="connsiteX2" fmla="*/ 2202 w 10057"/>
              <a:gd name="connsiteY2" fmla="*/ 9471 h 9471"/>
              <a:gd name="connsiteX3" fmla="*/ 2 w 10057"/>
              <a:gd name="connsiteY3" fmla="*/ 8259 h 9471"/>
              <a:gd name="connsiteX4" fmla="*/ 0 w 10057"/>
              <a:gd name="connsiteY4" fmla="*/ 141 h 9471"/>
              <a:gd name="connsiteX5" fmla="*/ 2450 w 10057"/>
              <a:gd name="connsiteY5" fmla="*/ 141 h 9471"/>
              <a:gd name="connsiteX6" fmla="*/ 7522 w 10057"/>
              <a:gd name="connsiteY6" fmla="*/ 141 h 9471"/>
              <a:gd name="connsiteX7" fmla="*/ 10002 w 10057"/>
              <a:gd name="connsiteY7" fmla="*/ 141 h 9471"/>
              <a:gd name="connsiteX8" fmla="*/ 10002 w 10057"/>
              <a:gd name="connsiteY8" fmla="*/ 8259 h 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7" h="9471">
                <a:moveTo>
                  <a:pt x="10002" y="8259"/>
                </a:moveTo>
                <a:cubicBezTo>
                  <a:pt x="10002" y="8931"/>
                  <a:pt x="9020" y="9471"/>
                  <a:pt x="7802" y="9471"/>
                </a:cubicBezTo>
                <a:lnTo>
                  <a:pt x="2202" y="9471"/>
                </a:lnTo>
                <a:cubicBezTo>
                  <a:pt x="984" y="9471"/>
                  <a:pt x="2" y="8931"/>
                  <a:pt x="2" y="8259"/>
                </a:cubicBezTo>
                <a:cubicBezTo>
                  <a:pt x="1" y="5553"/>
                  <a:pt x="1" y="2847"/>
                  <a:pt x="0" y="141"/>
                </a:cubicBezTo>
                <a:cubicBezTo>
                  <a:pt x="6" y="49"/>
                  <a:pt x="1232" y="141"/>
                  <a:pt x="2450" y="141"/>
                </a:cubicBezTo>
                <a:lnTo>
                  <a:pt x="7522" y="141"/>
                </a:lnTo>
                <a:cubicBezTo>
                  <a:pt x="8740" y="141"/>
                  <a:pt x="10057" y="0"/>
                  <a:pt x="10002" y="141"/>
                </a:cubicBezTo>
                <a:lnTo>
                  <a:pt x="10002" y="82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prstDash val="sysDash"/>
            <a:round/>
            <a:headEnd/>
            <a:tailEnd/>
          </a:ln>
          <a:effectLst>
            <a:outerShdw blurRad="1905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8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Aprendizagem baseada em problemas</a:t>
            </a:r>
          </a:p>
          <a:p>
            <a:pPr algn="ctr">
              <a:spcBef>
                <a:spcPts val="8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Aprendizagem baseada em projetos</a:t>
            </a:r>
          </a:p>
          <a:p>
            <a:pPr algn="ctr">
              <a:spcBef>
                <a:spcPts val="8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Ensino Híbrido</a:t>
            </a:r>
          </a:p>
          <a:p>
            <a:pPr algn="ctr">
              <a:spcBef>
                <a:spcPts val="800"/>
              </a:spcBef>
            </a:pPr>
            <a:r>
              <a:rPr lang="pt-BR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Gamificação</a:t>
            </a:r>
            <a:endParaRPr lang="pt-B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ignika"/>
            </a:endParaRPr>
          </a:p>
          <a:p>
            <a:pPr algn="ctr">
              <a:spcBef>
                <a:spcPts val="8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Aprendizagem personalizada</a:t>
            </a:r>
          </a:p>
          <a:p>
            <a:pPr algn="ctr">
              <a:spcBef>
                <a:spcPts val="8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Aprendizagem colaborativa online</a:t>
            </a:r>
          </a:p>
          <a:p>
            <a:pPr algn="ctr">
              <a:spcBef>
                <a:spcPts val="8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Programação</a:t>
            </a:r>
          </a:p>
          <a:p>
            <a:pPr algn="ctr">
              <a:spcBef>
                <a:spcPts val="800"/>
              </a:spcBef>
            </a:pPr>
            <a:r>
              <a:rPr lang="pt-P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STEM</a:t>
            </a:r>
          </a:p>
          <a:p>
            <a:pPr algn="ctr">
              <a:spcBef>
                <a:spcPts val="800"/>
              </a:spcBef>
            </a:pPr>
            <a:r>
              <a:rPr lang="pt-P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STEMH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Signika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6134295" y="1428824"/>
            <a:ext cx="2918622" cy="1407848"/>
          </a:xfrm>
          <a:custGeom>
            <a:avLst/>
            <a:gdLst>
              <a:gd name="connsiteX0" fmla="*/ 398107 w 2727344"/>
              <a:gd name="connsiteY0" fmla="*/ 0 h 1126634"/>
              <a:gd name="connsiteX1" fmla="*/ 2329237 w 2727344"/>
              <a:gd name="connsiteY1" fmla="*/ 0 h 1126634"/>
              <a:gd name="connsiteX2" fmla="*/ 2610741 w 2727344"/>
              <a:gd name="connsiteY2" fmla="*/ 116603 h 1126634"/>
              <a:gd name="connsiteX3" fmla="*/ 2727343 w 2727344"/>
              <a:gd name="connsiteY3" fmla="*/ 398107 h 1126634"/>
              <a:gd name="connsiteX4" fmla="*/ 2727344 w 2727344"/>
              <a:gd name="connsiteY4" fmla="*/ 1126634 h 1126634"/>
              <a:gd name="connsiteX5" fmla="*/ 2727344 w 2727344"/>
              <a:gd name="connsiteY5" fmla="*/ 1126634 h 1126634"/>
              <a:gd name="connsiteX6" fmla="*/ 2727344 w 2727344"/>
              <a:gd name="connsiteY6" fmla="*/ 1126634 h 1126634"/>
              <a:gd name="connsiteX7" fmla="*/ 0 w 2727344"/>
              <a:gd name="connsiteY7" fmla="*/ 1126634 h 1126634"/>
              <a:gd name="connsiteX8" fmla="*/ 0 w 2727344"/>
              <a:gd name="connsiteY8" fmla="*/ 1126634 h 1126634"/>
              <a:gd name="connsiteX9" fmla="*/ 0 w 2727344"/>
              <a:gd name="connsiteY9" fmla="*/ 1126634 h 1126634"/>
              <a:gd name="connsiteX10" fmla="*/ 0 w 2727344"/>
              <a:gd name="connsiteY10" fmla="*/ 398107 h 1126634"/>
              <a:gd name="connsiteX11" fmla="*/ 116603 w 2727344"/>
              <a:gd name="connsiteY11" fmla="*/ 116603 h 1126634"/>
              <a:gd name="connsiteX12" fmla="*/ 398107 w 2727344"/>
              <a:gd name="connsiteY12" fmla="*/ 1 h 1126634"/>
              <a:gd name="connsiteX13" fmla="*/ 398107 w 2727344"/>
              <a:gd name="connsiteY13" fmla="*/ 0 h 1126634"/>
              <a:gd name="connsiteX0" fmla="*/ 398107 w 2727344"/>
              <a:gd name="connsiteY0" fmla="*/ 0 h 1559223"/>
              <a:gd name="connsiteX1" fmla="*/ 2329237 w 2727344"/>
              <a:gd name="connsiteY1" fmla="*/ 0 h 1559223"/>
              <a:gd name="connsiteX2" fmla="*/ 2610741 w 2727344"/>
              <a:gd name="connsiteY2" fmla="*/ 116603 h 1559223"/>
              <a:gd name="connsiteX3" fmla="*/ 2727343 w 2727344"/>
              <a:gd name="connsiteY3" fmla="*/ 398107 h 1559223"/>
              <a:gd name="connsiteX4" fmla="*/ 2727344 w 2727344"/>
              <a:gd name="connsiteY4" fmla="*/ 1126634 h 1559223"/>
              <a:gd name="connsiteX5" fmla="*/ 2727344 w 2727344"/>
              <a:gd name="connsiteY5" fmla="*/ 1126634 h 1559223"/>
              <a:gd name="connsiteX6" fmla="*/ 2727344 w 2727344"/>
              <a:gd name="connsiteY6" fmla="*/ 1559223 h 1559223"/>
              <a:gd name="connsiteX7" fmla="*/ 0 w 2727344"/>
              <a:gd name="connsiteY7" fmla="*/ 1126634 h 1559223"/>
              <a:gd name="connsiteX8" fmla="*/ 0 w 2727344"/>
              <a:gd name="connsiteY8" fmla="*/ 1126634 h 1559223"/>
              <a:gd name="connsiteX9" fmla="*/ 0 w 2727344"/>
              <a:gd name="connsiteY9" fmla="*/ 1126634 h 1559223"/>
              <a:gd name="connsiteX10" fmla="*/ 0 w 2727344"/>
              <a:gd name="connsiteY10" fmla="*/ 398107 h 1559223"/>
              <a:gd name="connsiteX11" fmla="*/ 116603 w 2727344"/>
              <a:gd name="connsiteY11" fmla="*/ 116603 h 1559223"/>
              <a:gd name="connsiteX12" fmla="*/ 398107 w 2727344"/>
              <a:gd name="connsiteY12" fmla="*/ 1 h 1559223"/>
              <a:gd name="connsiteX13" fmla="*/ 398107 w 2727344"/>
              <a:gd name="connsiteY13" fmla="*/ 0 h 1559223"/>
              <a:gd name="connsiteX0" fmla="*/ 398107 w 2727344"/>
              <a:gd name="connsiteY0" fmla="*/ 0 h 1559223"/>
              <a:gd name="connsiteX1" fmla="*/ 2329237 w 2727344"/>
              <a:gd name="connsiteY1" fmla="*/ 0 h 1559223"/>
              <a:gd name="connsiteX2" fmla="*/ 2610741 w 2727344"/>
              <a:gd name="connsiteY2" fmla="*/ 116603 h 1559223"/>
              <a:gd name="connsiteX3" fmla="*/ 2727343 w 2727344"/>
              <a:gd name="connsiteY3" fmla="*/ 398107 h 1559223"/>
              <a:gd name="connsiteX4" fmla="*/ 2727344 w 2727344"/>
              <a:gd name="connsiteY4" fmla="*/ 1126634 h 1559223"/>
              <a:gd name="connsiteX5" fmla="*/ 2727344 w 2727344"/>
              <a:gd name="connsiteY5" fmla="*/ 1126634 h 1559223"/>
              <a:gd name="connsiteX6" fmla="*/ 2727344 w 2727344"/>
              <a:gd name="connsiteY6" fmla="*/ 1559223 h 1559223"/>
              <a:gd name="connsiteX7" fmla="*/ 0 w 2727344"/>
              <a:gd name="connsiteY7" fmla="*/ 1126634 h 1559223"/>
              <a:gd name="connsiteX8" fmla="*/ 0 w 2727344"/>
              <a:gd name="connsiteY8" fmla="*/ 1126634 h 1559223"/>
              <a:gd name="connsiteX9" fmla="*/ 1987 w 2727344"/>
              <a:gd name="connsiteY9" fmla="*/ 1559223 h 1559223"/>
              <a:gd name="connsiteX10" fmla="*/ 0 w 2727344"/>
              <a:gd name="connsiteY10" fmla="*/ 398107 h 1559223"/>
              <a:gd name="connsiteX11" fmla="*/ 116603 w 2727344"/>
              <a:gd name="connsiteY11" fmla="*/ 116603 h 1559223"/>
              <a:gd name="connsiteX12" fmla="*/ 398107 w 2727344"/>
              <a:gd name="connsiteY12" fmla="*/ 1 h 1559223"/>
              <a:gd name="connsiteX13" fmla="*/ 398107 w 2727344"/>
              <a:gd name="connsiteY13" fmla="*/ 0 h 1559223"/>
              <a:gd name="connsiteX0" fmla="*/ 398107 w 2727344"/>
              <a:gd name="connsiteY0" fmla="*/ 0 h 1631321"/>
              <a:gd name="connsiteX1" fmla="*/ 2329237 w 2727344"/>
              <a:gd name="connsiteY1" fmla="*/ 0 h 1631321"/>
              <a:gd name="connsiteX2" fmla="*/ 2610741 w 2727344"/>
              <a:gd name="connsiteY2" fmla="*/ 116603 h 1631321"/>
              <a:gd name="connsiteX3" fmla="*/ 2727343 w 2727344"/>
              <a:gd name="connsiteY3" fmla="*/ 398107 h 1631321"/>
              <a:gd name="connsiteX4" fmla="*/ 2727344 w 2727344"/>
              <a:gd name="connsiteY4" fmla="*/ 1126634 h 1631321"/>
              <a:gd name="connsiteX5" fmla="*/ 2727344 w 2727344"/>
              <a:gd name="connsiteY5" fmla="*/ 1126634 h 1631321"/>
              <a:gd name="connsiteX6" fmla="*/ 2727344 w 2727344"/>
              <a:gd name="connsiteY6" fmla="*/ 1559223 h 1631321"/>
              <a:gd name="connsiteX7" fmla="*/ 0 w 2727344"/>
              <a:gd name="connsiteY7" fmla="*/ 1126634 h 1631321"/>
              <a:gd name="connsiteX8" fmla="*/ 0 w 2727344"/>
              <a:gd name="connsiteY8" fmla="*/ 1559223 h 1631321"/>
              <a:gd name="connsiteX9" fmla="*/ 1987 w 2727344"/>
              <a:gd name="connsiteY9" fmla="*/ 1559223 h 1631321"/>
              <a:gd name="connsiteX10" fmla="*/ 0 w 2727344"/>
              <a:gd name="connsiteY10" fmla="*/ 398107 h 1631321"/>
              <a:gd name="connsiteX11" fmla="*/ 116603 w 2727344"/>
              <a:gd name="connsiteY11" fmla="*/ 116603 h 1631321"/>
              <a:gd name="connsiteX12" fmla="*/ 398107 w 2727344"/>
              <a:gd name="connsiteY12" fmla="*/ 1 h 1631321"/>
              <a:gd name="connsiteX13" fmla="*/ 398107 w 2727344"/>
              <a:gd name="connsiteY13" fmla="*/ 0 h 1631321"/>
              <a:gd name="connsiteX0" fmla="*/ 398107 w 2727344"/>
              <a:gd name="connsiteY0" fmla="*/ 0 h 1631321"/>
              <a:gd name="connsiteX1" fmla="*/ 2329237 w 2727344"/>
              <a:gd name="connsiteY1" fmla="*/ 0 h 1631321"/>
              <a:gd name="connsiteX2" fmla="*/ 2610741 w 2727344"/>
              <a:gd name="connsiteY2" fmla="*/ 116603 h 1631321"/>
              <a:gd name="connsiteX3" fmla="*/ 2727343 w 2727344"/>
              <a:gd name="connsiteY3" fmla="*/ 398107 h 1631321"/>
              <a:gd name="connsiteX4" fmla="*/ 2727344 w 2727344"/>
              <a:gd name="connsiteY4" fmla="*/ 1126634 h 1631321"/>
              <a:gd name="connsiteX5" fmla="*/ 2727344 w 2727344"/>
              <a:gd name="connsiteY5" fmla="*/ 1126634 h 1631321"/>
              <a:gd name="connsiteX6" fmla="*/ 2727344 w 2727344"/>
              <a:gd name="connsiteY6" fmla="*/ 1559223 h 1631321"/>
              <a:gd name="connsiteX7" fmla="*/ 0 w 2727344"/>
              <a:gd name="connsiteY7" fmla="*/ 1368723 h 1631321"/>
              <a:gd name="connsiteX8" fmla="*/ 0 w 2727344"/>
              <a:gd name="connsiteY8" fmla="*/ 1559223 h 1631321"/>
              <a:gd name="connsiteX9" fmla="*/ 1987 w 2727344"/>
              <a:gd name="connsiteY9" fmla="*/ 1559223 h 1631321"/>
              <a:gd name="connsiteX10" fmla="*/ 0 w 2727344"/>
              <a:gd name="connsiteY10" fmla="*/ 398107 h 1631321"/>
              <a:gd name="connsiteX11" fmla="*/ 116603 w 2727344"/>
              <a:gd name="connsiteY11" fmla="*/ 116603 h 1631321"/>
              <a:gd name="connsiteX12" fmla="*/ 398107 w 2727344"/>
              <a:gd name="connsiteY12" fmla="*/ 1 h 1631321"/>
              <a:gd name="connsiteX13" fmla="*/ 398107 w 2727344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559223 h 1631321"/>
              <a:gd name="connsiteX7" fmla="*/ 662 w 2728006"/>
              <a:gd name="connsiteY7" fmla="*/ 1368723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559223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631321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631321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126634"/>
                </a:ln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prstDash val="sys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61"/>
          <p:cNvSpPr/>
          <p:nvPr/>
        </p:nvSpPr>
        <p:spPr>
          <a:xfrm>
            <a:off x="6725747" y="1554068"/>
            <a:ext cx="2138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Signika"/>
              </a:rPr>
              <a:t>Metodologias e estratégias educacionais contemporâneas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3206129" y="2832455"/>
            <a:ext cx="2742889" cy="2769356"/>
          </a:xfrm>
          <a:custGeom>
            <a:avLst/>
            <a:gdLst>
              <a:gd name="T0" fmla="*/ 550 w 550"/>
              <a:gd name="T1" fmla="*/ 1225 h 1346"/>
              <a:gd name="T2" fmla="*/ 429 w 550"/>
              <a:gd name="T3" fmla="*/ 1346 h 1346"/>
              <a:gd name="T4" fmla="*/ 121 w 550"/>
              <a:gd name="T5" fmla="*/ 1346 h 1346"/>
              <a:gd name="T6" fmla="*/ 0 w 550"/>
              <a:gd name="T7" fmla="*/ 1225 h 1346"/>
              <a:gd name="T8" fmla="*/ 0 w 550"/>
              <a:gd name="T9" fmla="*/ 122 h 1346"/>
              <a:gd name="T10" fmla="*/ 121 w 550"/>
              <a:gd name="T11" fmla="*/ 0 h 1346"/>
              <a:gd name="T12" fmla="*/ 429 w 550"/>
              <a:gd name="T13" fmla="*/ 0 h 1346"/>
              <a:gd name="T14" fmla="*/ 550 w 550"/>
              <a:gd name="T15" fmla="*/ 122 h 1346"/>
              <a:gd name="T16" fmla="*/ 550 w 550"/>
              <a:gd name="T17" fmla="*/ 1225 h 1346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906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660 w 10000"/>
              <a:gd name="connsiteY6" fmla="*/ 2124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7618 h 8517"/>
              <a:gd name="connsiteX1" fmla="*/ 7800 w 10000"/>
              <a:gd name="connsiteY1" fmla="*/ 8517 h 8517"/>
              <a:gd name="connsiteX2" fmla="*/ 2200 w 10000"/>
              <a:gd name="connsiteY2" fmla="*/ 8517 h 8517"/>
              <a:gd name="connsiteX3" fmla="*/ 0 w 10000"/>
              <a:gd name="connsiteY3" fmla="*/ 7618 h 8517"/>
              <a:gd name="connsiteX4" fmla="*/ 0 w 10000"/>
              <a:gd name="connsiteY4" fmla="*/ 1592 h 8517"/>
              <a:gd name="connsiteX5" fmla="*/ 2448 w 10000"/>
              <a:gd name="connsiteY5" fmla="*/ 0 h 8517"/>
              <a:gd name="connsiteX6" fmla="*/ 7660 w 10000"/>
              <a:gd name="connsiteY6" fmla="*/ 641 h 8517"/>
              <a:gd name="connsiteX7" fmla="*/ 10000 w 10000"/>
              <a:gd name="connsiteY7" fmla="*/ 1592 h 8517"/>
              <a:gd name="connsiteX8" fmla="*/ 10000 w 10000"/>
              <a:gd name="connsiteY8" fmla="*/ 7618 h 8517"/>
              <a:gd name="connsiteX0" fmla="*/ 10000 w 10000"/>
              <a:gd name="connsiteY0" fmla="*/ 8192 h 9248"/>
              <a:gd name="connsiteX1" fmla="*/ 7800 w 10000"/>
              <a:gd name="connsiteY1" fmla="*/ 9248 h 9248"/>
              <a:gd name="connsiteX2" fmla="*/ 2200 w 10000"/>
              <a:gd name="connsiteY2" fmla="*/ 9248 h 9248"/>
              <a:gd name="connsiteX3" fmla="*/ 0 w 10000"/>
              <a:gd name="connsiteY3" fmla="*/ 8192 h 9248"/>
              <a:gd name="connsiteX4" fmla="*/ 0 w 10000"/>
              <a:gd name="connsiteY4" fmla="*/ 1117 h 9248"/>
              <a:gd name="connsiteX5" fmla="*/ 2448 w 10000"/>
              <a:gd name="connsiteY5" fmla="*/ 0 h 9248"/>
              <a:gd name="connsiteX6" fmla="*/ 7660 w 10000"/>
              <a:gd name="connsiteY6" fmla="*/ 1 h 9248"/>
              <a:gd name="connsiteX7" fmla="*/ 10000 w 10000"/>
              <a:gd name="connsiteY7" fmla="*/ 1117 h 9248"/>
              <a:gd name="connsiteX8" fmla="*/ 10000 w 10000"/>
              <a:gd name="connsiteY8" fmla="*/ 8192 h 9248"/>
              <a:gd name="connsiteX0" fmla="*/ 10000 w 10000"/>
              <a:gd name="connsiteY0" fmla="*/ 8857 h 9999"/>
              <a:gd name="connsiteX1" fmla="*/ 7800 w 10000"/>
              <a:gd name="connsiteY1" fmla="*/ 9999 h 9999"/>
              <a:gd name="connsiteX2" fmla="*/ 2200 w 10000"/>
              <a:gd name="connsiteY2" fmla="*/ 9999 h 9999"/>
              <a:gd name="connsiteX3" fmla="*/ 0 w 10000"/>
              <a:gd name="connsiteY3" fmla="*/ 8857 h 9999"/>
              <a:gd name="connsiteX4" fmla="*/ 0 w 10000"/>
              <a:gd name="connsiteY4" fmla="*/ 1207 h 9999"/>
              <a:gd name="connsiteX5" fmla="*/ 2448 w 10000"/>
              <a:gd name="connsiteY5" fmla="*/ 1207 h 9999"/>
              <a:gd name="connsiteX6" fmla="*/ 7660 w 10000"/>
              <a:gd name="connsiteY6" fmla="*/ 0 h 9999"/>
              <a:gd name="connsiteX7" fmla="*/ 10000 w 10000"/>
              <a:gd name="connsiteY7" fmla="*/ 1207 h 9999"/>
              <a:gd name="connsiteX8" fmla="*/ 10000 w 10000"/>
              <a:gd name="connsiteY8" fmla="*/ 8857 h 9999"/>
              <a:gd name="connsiteX0" fmla="*/ 10000 w 10000"/>
              <a:gd name="connsiteY0" fmla="*/ 8282 h 9424"/>
              <a:gd name="connsiteX1" fmla="*/ 7800 w 10000"/>
              <a:gd name="connsiteY1" fmla="*/ 9424 h 9424"/>
              <a:gd name="connsiteX2" fmla="*/ 2200 w 10000"/>
              <a:gd name="connsiteY2" fmla="*/ 9424 h 9424"/>
              <a:gd name="connsiteX3" fmla="*/ 0 w 10000"/>
              <a:gd name="connsiteY3" fmla="*/ 8282 h 9424"/>
              <a:gd name="connsiteX4" fmla="*/ 0 w 10000"/>
              <a:gd name="connsiteY4" fmla="*/ 631 h 9424"/>
              <a:gd name="connsiteX5" fmla="*/ 2448 w 10000"/>
              <a:gd name="connsiteY5" fmla="*/ 631 h 9424"/>
              <a:gd name="connsiteX6" fmla="*/ 7520 w 10000"/>
              <a:gd name="connsiteY6" fmla="*/ 631 h 9424"/>
              <a:gd name="connsiteX7" fmla="*/ 10000 w 10000"/>
              <a:gd name="connsiteY7" fmla="*/ 631 h 9424"/>
              <a:gd name="connsiteX8" fmla="*/ 10000 w 10000"/>
              <a:gd name="connsiteY8" fmla="*/ 8282 h 9424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57"/>
              <a:gd name="connsiteY0" fmla="*/ 8259 h 9471"/>
              <a:gd name="connsiteX1" fmla="*/ 7802 w 10057"/>
              <a:gd name="connsiteY1" fmla="*/ 9471 h 9471"/>
              <a:gd name="connsiteX2" fmla="*/ 2202 w 10057"/>
              <a:gd name="connsiteY2" fmla="*/ 9471 h 9471"/>
              <a:gd name="connsiteX3" fmla="*/ 2 w 10057"/>
              <a:gd name="connsiteY3" fmla="*/ 8259 h 9471"/>
              <a:gd name="connsiteX4" fmla="*/ 0 w 10057"/>
              <a:gd name="connsiteY4" fmla="*/ 141 h 9471"/>
              <a:gd name="connsiteX5" fmla="*/ 2450 w 10057"/>
              <a:gd name="connsiteY5" fmla="*/ 141 h 9471"/>
              <a:gd name="connsiteX6" fmla="*/ 7522 w 10057"/>
              <a:gd name="connsiteY6" fmla="*/ 141 h 9471"/>
              <a:gd name="connsiteX7" fmla="*/ 10002 w 10057"/>
              <a:gd name="connsiteY7" fmla="*/ 141 h 9471"/>
              <a:gd name="connsiteX8" fmla="*/ 10002 w 10057"/>
              <a:gd name="connsiteY8" fmla="*/ 8259 h 9471"/>
              <a:gd name="connsiteX0" fmla="*/ 9945 w 10000"/>
              <a:gd name="connsiteY0" fmla="*/ 8720 h 10000"/>
              <a:gd name="connsiteX1" fmla="*/ 7758 w 10000"/>
              <a:gd name="connsiteY1" fmla="*/ 10000 h 10000"/>
              <a:gd name="connsiteX2" fmla="*/ 2190 w 10000"/>
              <a:gd name="connsiteY2" fmla="*/ 10000 h 10000"/>
              <a:gd name="connsiteX3" fmla="*/ 2 w 10000"/>
              <a:gd name="connsiteY3" fmla="*/ 8720 h 10000"/>
              <a:gd name="connsiteX4" fmla="*/ 0 w 10000"/>
              <a:gd name="connsiteY4" fmla="*/ 149 h 10000"/>
              <a:gd name="connsiteX5" fmla="*/ 2297 w 10000"/>
              <a:gd name="connsiteY5" fmla="*/ 0 h 10000"/>
              <a:gd name="connsiteX6" fmla="*/ 7479 w 10000"/>
              <a:gd name="connsiteY6" fmla="*/ 149 h 10000"/>
              <a:gd name="connsiteX7" fmla="*/ 9945 w 10000"/>
              <a:gd name="connsiteY7" fmla="*/ 149 h 10000"/>
              <a:gd name="connsiteX8" fmla="*/ 9945 w 10000"/>
              <a:gd name="connsiteY8" fmla="*/ 8720 h 10000"/>
              <a:gd name="connsiteX0" fmla="*/ 9945 w 10000"/>
              <a:gd name="connsiteY0" fmla="*/ 8720 h 10000"/>
              <a:gd name="connsiteX1" fmla="*/ 7758 w 10000"/>
              <a:gd name="connsiteY1" fmla="*/ 10000 h 10000"/>
              <a:gd name="connsiteX2" fmla="*/ 2190 w 10000"/>
              <a:gd name="connsiteY2" fmla="*/ 10000 h 10000"/>
              <a:gd name="connsiteX3" fmla="*/ 2 w 10000"/>
              <a:gd name="connsiteY3" fmla="*/ 8720 h 10000"/>
              <a:gd name="connsiteX4" fmla="*/ 0 w 10000"/>
              <a:gd name="connsiteY4" fmla="*/ 149 h 10000"/>
              <a:gd name="connsiteX5" fmla="*/ 2297 w 10000"/>
              <a:gd name="connsiteY5" fmla="*/ 0 h 10000"/>
              <a:gd name="connsiteX6" fmla="*/ 7826 w 10000"/>
              <a:gd name="connsiteY6" fmla="*/ 0 h 10000"/>
              <a:gd name="connsiteX7" fmla="*/ 9945 w 10000"/>
              <a:gd name="connsiteY7" fmla="*/ 149 h 10000"/>
              <a:gd name="connsiteX8" fmla="*/ 9945 w 10000"/>
              <a:gd name="connsiteY8" fmla="*/ 87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9945" y="8720"/>
                </a:moveTo>
                <a:cubicBezTo>
                  <a:pt x="9945" y="9430"/>
                  <a:pt x="8969" y="10000"/>
                  <a:pt x="7758" y="10000"/>
                </a:cubicBezTo>
                <a:lnTo>
                  <a:pt x="2190" y="10000"/>
                </a:lnTo>
                <a:cubicBezTo>
                  <a:pt x="978" y="10000"/>
                  <a:pt x="2" y="9430"/>
                  <a:pt x="2" y="8720"/>
                </a:cubicBezTo>
                <a:cubicBezTo>
                  <a:pt x="1" y="5863"/>
                  <a:pt x="1" y="3006"/>
                  <a:pt x="0" y="149"/>
                </a:cubicBezTo>
                <a:cubicBezTo>
                  <a:pt x="6" y="52"/>
                  <a:pt x="1086" y="0"/>
                  <a:pt x="2297" y="0"/>
                </a:cubicBezTo>
                <a:lnTo>
                  <a:pt x="7826" y="0"/>
                </a:lnTo>
                <a:cubicBezTo>
                  <a:pt x="9037" y="0"/>
                  <a:pt x="10000" y="0"/>
                  <a:pt x="9945" y="149"/>
                </a:cubicBezTo>
                <a:lnTo>
                  <a:pt x="9945" y="87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prstDash val="sysDash"/>
            <a:round/>
            <a:headEnd/>
            <a:tailEnd/>
          </a:ln>
          <a:effectLst>
            <a:outerShdw blurRad="1905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Leitura e escrita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Raciocínio lógico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Resolução de problemas 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Pensamento crítico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Comunicação e Expressão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Uso de tecnologias digitais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Pesquisa em diferentes mídias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Trabalhar em equipe</a:t>
            </a:r>
          </a:p>
          <a:p>
            <a:pPr algn="ctr">
              <a:spcBef>
                <a:spcPts val="600"/>
              </a:spcBef>
            </a:pP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Empreender</a:t>
            </a:r>
          </a:p>
          <a:p>
            <a:pPr algn="ctr">
              <a:spcBef>
                <a:spcPts val="600"/>
              </a:spcBef>
            </a:pPr>
            <a:r>
              <a:rPr lang="pt-P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Protagonizar</a:t>
            </a:r>
          </a:p>
          <a:p>
            <a:pPr algn="ctr">
              <a:spcBef>
                <a:spcPts val="600"/>
              </a:spcBef>
            </a:pPr>
            <a:r>
              <a:rPr lang="pt-P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Exercício da cidadania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Signika"/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3206013" y="1428824"/>
            <a:ext cx="2728006" cy="1403630"/>
          </a:xfrm>
          <a:custGeom>
            <a:avLst/>
            <a:gdLst>
              <a:gd name="connsiteX0" fmla="*/ 398107 w 2727344"/>
              <a:gd name="connsiteY0" fmla="*/ 0 h 1126634"/>
              <a:gd name="connsiteX1" fmla="*/ 2329237 w 2727344"/>
              <a:gd name="connsiteY1" fmla="*/ 0 h 1126634"/>
              <a:gd name="connsiteX2" fmla="*/ 2610741 w 2727344"/>
              <a:gd name="connsiteY2" fmla="*/ 116603 h 1126634"/>
              <a:gd name="connsiteX3" fmla="*/ 2727343 w 2727344"/>
              <a:gd name="connsiteY3" fmla="*/ 398107 h 1126634"/>
              <a:gd name="connsiteX4" fmla="*/ 2727344 w 2727344"/>
              <a:gd name="connsiteY4" fmla="*/ 1126634 h 1126634"/>
              <a:gd name="connsiteX5" fmla="*/ 2727344 w 2727344"/>
              <a:gd name="connsiteY5" fmla="*/ 1126634 h 1126634"/>
              <a:gd name="connsiteX6" fmla="*/ 2727344 w 2727344"/>
              <a:gd name="connsiteY6" fmla="*/ 1126634 h 1126634"/>
              <a:gd name="connsiteX7" fmla="*/ 0 w 2727344"/>
              <a:gd name="connsiteY7" fmla="*/ 1126634 h 1126634"/>
              <a:gd name="connsiteX8" fmla="*/ 0 w 2727344"/>
              <a:gd name="connsiteY8" fmla="*/ 1126634 h 1126634"/>
              <a:gd name="connsiteX9" fmla="*/ 0 w 2727344"/>
              <a:gd name="connsiteY9" fmla="*/ 1126634 h 1126634"/>
              <a:gd name="connsiteX10" fmla="*/ 0 w 2727344"/>
              <a:gd name="connsiteY10" fmla="*/ 398107 h 1126634"/>
              <a:gd name="connsiteX11" fmla="*/ 116603 w 2727344"/>
              <a:gd name="connsiteY11" fmla="*/ 116603 h 1126634"/>
              <a:gd name="connsiteX12" fmla="*/ 398107 w 2727344"/>
              <a:gd name="connsiteY12" fmla="*/ 1 h 1126634"/>
              <a:gd name="connsiteX13" fmla="*/ 398107 w 2727344"/>
              <a:gd name="connsiteY13" fmla="*/ 0 h 1126634"/>
              <a:gd name="connsiteX0" fmla="*/ 398107 w 2727344"/>
              <a:gd name="connsiteY0" fmla="*/ 0 h 1559223"/>
              <a:gd name="connsiteX1" fmla="*/ 2329237 w 2727344"/>
              <a:gd name="connsiteY1" fmla="*/ 0 h 1559223"/>
              <a:gd name="connsiteX2" fmla="*/ 2610741 w 2727344"/>
              <a:gd name="connsiteY2" fmla="*/ 116603 h 1559223"/>
              <a:gd name="connsiteX3" fmla="*/ 2727343 w 2727344"/>
              <a:gd name="connsiteY3" fmla="*/ 398107 h 1559223"/>
              <a:gd name="connsiteX4" fmla="*/ 2727344 w 2727344"/>
              <a:gd name="connsiteY4" fmla="*/ 1126634 h 1559223"/>
              <a:gd name="connsiteX5" fmla="*/ 2727344 w 2727344"/>
              <a:gd name="connsiteY5" fmla="*/ 1126634 h 1559223"/>
              <a:gd name="connsiteX6" fmla="*/ 2727344 w 2727344"/>
              <a:gd name="connsiteY6" fmla="*/ 1559223 h 1559223"/>
              <a:gd name="connsiteX7" fmla="*/ 0 w 2727344"/>
              <a:gd name="connsiteY7" fmla="*/ 1126634 h 1559223"/>
              <a:gd name="connsiteX8" fmla="*/ 0 w 2727344"/>
              <a:gd name="connsiteY8" fmla="*/ 1126634 h 1559223"/>
              <a:gd name="connsiteX9" fmla="*/ 0 w 2727344"/>
              <a:gd name="connsiteY9" fmla="*/ 1126634 h 1559223"/>
              <a:gd name="connsiteX10" fmla="*/ 0 w 2727344"/>
              <a:gd name="connsiteY10" fmla="*/ 398107 h 1559223"/>
              <a:gd name="connsiteX11" fmla="*/ 116603 w 2727344"/>
              <a:gd name="connsiteY11" fmla="*/ 116603 h 1559223"/>
              <a:gd name="connsiteX12" fmla="*/ 398107 w 2727344"/>
              <a:gd name="connsiteY12" fmla="*/ 1 h 1559223"/>
              <a:gd name="connsiteX13" fmla="*/ 398107 w 2727344"/>
              <a:gd name="connsiteY13" fmla="*/ 0 h 1559223"/>
              <a:gd name="connsiteX0" fmla="*/ 398107 w 2727344"/>
              <a:gd name="connsiteY0" fmla="*/ 0 h 1559223"/>
              <a:gd name="connsiteX1" fmla="*/ 2329237 w 2727344"/>
              <a:gd name="connsiteY1" fmla="*/ 0 h 1559223"/>
              <a:gd name="connsiteX2" fmla="*/ 2610741 w 2727344"/>
              <a:gd name="connsiteY2" fmla="*/ 116603 h 1559223"/>
              <a:gd name="connsiteX3" fmla="*/ 2727343 w 2727344"/>
              <a:gd name="connsiteY3" fmla="*/ 398107 h 1559223"/>
              <a:gd name="connsiteX4" fmla="*/ 2727344 w 2727344"/>
              <a:gd name="connsiteY4" fmla="*/ 1126634 h 1559223"/>
              <a:gd name="connsiteX5" fmla="*/ 2727344 w 2727344"/>
              <a:gd name="connsiteY5" fmla="*/ 1126634 h 1559223"/>
              <a:gd name="connsiteX6" fmla="*/ 2727344 w 2727344"/>
              <a:gd name="connsiteY6" fmla="*/ 1559223 h 1559223"/>
              <a:gd name="connsiteX7" fmla="*/ 0 w 2727344"/>
              <a:gd name="connsiteY7" fmla="*/ 1126634 h 1559223"/>
              <a:gd name="connsiteX8" fmla="*/ 0 w 2727344"/>
              <a:gd name="connsiteY8" fmla="*/ 1126634 h 1559223"/>
              <a:gd name="connsiteX9" fmla="*/ 1987 w 2727344"/>
              <a:gd name="connsiteY9" fmla="*/ 1559223 h 1559223"/>
              <a:gd name="connsiteX10" fmla="*/ 0 w 2727344"/>
              <a:gd name="connsiteY10" fmla="*/ 398107 h 1559223"/>
              <a:gd name="connsiteX11" fmla="*/ 116603 w 2727344"/>
              <a:gd name="connsiteY11" fmla="*/ 116603 h 1559223"/>
              <a:gd name="connsiteX12" fmla="*/ 398107 w 2727344"/>
              <a:gd name="connsiteY12" fmla="*/ 1 h 1559223"/>
              <a:gd name="connsiteX13" fmla="*/ 398107 w 2727344"/>
              <a:gd name="connsiteY13" fmla="*/ 0 h 1559223"/>
              <a:gd name="connsiteX0" fmla="*/ 398107 w 2727344"/>
              <a:gd name="connsiteY0" fmla="*/ 0 h 1631321"/>
              <a:gd name="connsiteX1" fmla="*/ 2329237 w 2727344"/>
              <a:gd name="connsiteY1" fmla="*/ 0 h 1631321"/>
              <a:gd name="connsiteX2" fmla="*/ 2610741 w 2727344"/>
              <a:gd name="connsiteY2" fmla="*/ 116603 h 1631321"/>
              <a:gd name="connsiteX3" fmla="*/ 2727343 w 2727344"/>
              <a:gd name="connsiteY3" fmla="*/ 398107 h 1631321"/>
              <a:gd name="connsiteX4" fmla="*/ 2727344 w 2727344"/>
              <a:gd name="connsiteY4" fmla="*/ 1126634 h 1631321"/>
              <a:gd name="connsiteX5" fmla="*/ 2727344 w 2727344"/>
              <a:gd name="connsiteY5" fmla="*/ 1126634 h 1631321"/>
              <a:gd name="connsiteX6" fmla="*/ 2727344 w 2727344"/>
              <a:gd name="connsiteY6" fmla="*/ 1559223 h 1631321"/>
              <a:gd name="connsiteX7" fmla="*/ 0 w 2727344"/>
              <a:gd name="connsiteY7" fmla="*/ 1126634 h 1631321"/>
              <a:gd name="connsiteX8" fmla="*/ 0 w 2727344"/>
              <a:gd name="connsiteY8" fmla="*/ 1559223 h 1631321"/>
              <a:gd name="connsiteX9" fmla="*/ 1987 w 2727344"/>
              <a:gd name="connsiteY9" fmla="*/ 1559223 h 1631321"/>
              <a:gd name="connsiteX10" fmla="*/ 0 w 2727344"/>
              <a:gd name="connsiteY10" fmla="*/ 398107 h 1631321"/>
              <a:gd name="connsiteX11" fmla="*/ 116603 w 2727344"/>
              <a:gd name="connsiteY11" fmla="*/ 116603 h 1631321"/>
              <a:gd name="connsiteX12" fmla="*/ 398107 w 2727344"/>
              <a:gd name="connsiteY12" fmla="*/ 1 h 1631321"/>
              <a:gd name="connsiteX13" fmla="*/ 398107 w 2727344"/>
              <a:gd name="connsiteY13" fmla="*/ 0 h 1631321"/>
              <a:gd name="connsiteX0" fmla="*/ 398107 w 2727344"/>
              <a:gd name="connsiteY0" fmla="*/ 0 h 1631321"/>
              <a:gd name="connsiteX1" fmla="*/ 2329237 w 2727344"/>
              <a:gd name="connsiteY1" fmla="*/ 0 h 1631321"/>
              <a:gd name="connsiteX2" fmla="*/ 2610741 w 2727344"/>
              <a:gd name="connsiteY2" fmla="*/ 116603 h 1631321"/>
              <a:gd name="connsiteX3" fmla="*/ 2727343 w 2727344"/>
              <a:gd name="connsiteY3" fmla="*/ 398107 h 1631321"/>
              <a:gd name="connsiteX4" fmla="*/ 2727344 w 2727344"/>
              <a:gd name="connsiteY4" fmla="*/ 1126634 h 1631321"/>
              <a:gd name="connsiteX5" fmla="*/ 2727344 w 2727344"/>
              <a:gd name="connsiteY5" fmla="*/ 1126634 h 1631321"/>
              <a:gd name="connsiteX6" fmla="*/ 2727344 w 2727344"/>
              <a:gd name="connsiteY6" fmla="*/ 1559223 h 1631321"/>
              <a:gd name="connsiteX7" fmla="*/ 0 w 2727344"/>
              <a:gd name="connsiteY7" fmla="*/ 1368723 h 1631321"/>
              <a:gd name="connsiteX8" fmla="*/ 0 w 2727344"/>
              <a:gd name="connsiteY8" fmla="*/ 1559223 h 1631321"/>
              <a:gd name="connsiteX9" fmla="*/ 1987 w 2727344"/>
              <a:gd name="connsiteY9" fmla="*/ 1559223 h 1631321"/>
              <a:gd name="connsiteX10" fmla="*/ 0 w 2727344"/>
              <a:gd name="connsiteY10" fmla="*/ 398107 h 1631321"/>
              <a:gd name="connsiteX11" fmla="*/ 116603 w 2727344"/>
              <a:gd name="connsiteY11" fmla="*/ 116603 h 1631321"/>
              <a:gd name="connsiteX12" fmla="*/ 398107 w 2727344"/>
              <a:gd name="connsiteY12" fmla="*/ 1 h 1631321"/>
              <a:gd name="connsiteX13" fmla="*/ 398107 w 2727344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559223 h 1631321"/>
              <a:gd name="connsiteX7" fmla="*/ 662 w 2728006"/>
              <a:gd name="connsiteY7" fmla="*/ 1368723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559223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631321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  <a:gd name="connsiteX0" fmla="*/ 398769 w 2728006"/>
              <a:gd name="connsiteY0" fmla="*/ 0 h 1631321"/>
              <a:gd name="connsiteX1" fmla="*/ 2329899 w 2728006"/>
              <a:gd name="connsiteY1" fmla="*/ 0 h 1631321"/>
              <a:gd name="connsiteX2" fmla="*/ 2611403 w 2728006"/>
              <a:gd name="connsiteY2" fmla="*/ 116603 h 1631321"/>
              <a:gd name="connsiteX3" fmla="*/ 2728005 w 2728006"/>
              <a:gd name="connsiteY3" fmla="*/ 398107 h 1631321"/>
              <a:gd name="connsiteX4" fmla="*/ 2728006 w 2728006"/>
              <a:gd name="connsiteY4" fmla="*/ 1126634 h 1631321"/>
              <a:gd name="connsiteX5" fmla="*/ 2728006 w 2728006"/>
              <a:gd name="connsiteY5" fmla="*/ 1126634 h 1631321"/>
              <a:gd name="connsiteX6" fmla="*/ 2728006 w 2728006"/>
              <a:gd name="connsiteY6" fmla="*/ 1631321 h 1631321"/>
              <a:gd name="connsiteX7" fmla="*/ 2649 w 2728006"/>
              <a:gd name="connsiteY7" fmla="*/ 1631321 h 1631321"/>
              <a:gd name="connsiteX8" fmla="*/ 662 w 2728006"/>
              <a:gd name="connsiteY8" fmla="*/ 1559223 h 1631321"/>
              <a:gd name="connsiteX9" fmla="*/ 662 w 2728006"/>
              <a:gd name="connsiteY9" fmla="*/ 1631321 h 1631321"/>
              <a:gd name="connsiteX10" fmla="*/ 662 w 2728006"/>
              <a:gd name="connsiteY10" fmla="*/ 398107 h 1631321"/>
              <a:gd name="connsiteX11" fmla="*/ 117265 w 2728006"/>
              <a:gd name="connsiteY11" fmla="*/ 116603 h 1631321"/>
              <a:gd name="connsiteX12" fmla="*/ 398769 w 2728006"/>
              <a:gd name="connsiteY12" fmla="*/ 1 h 1631321"/>
              <a:gd name="connsiteX13" fmla="*/ 398769 w 2728006"/>
              <a:gd name="connsiteY13" fmla="*/ 0 h 16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126634"/>
                </a:ln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prstDash val="sys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61"/>
          <p:cNvSpPr/>
          <p:nvPr/>
        </p:nvSpPr>
        <p:spPr>
          <a:xfrm>
            <a:off x="3867740" y="1873263"/>
            <a:ext cx="187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Signika"/>
              </a:rPr>
              <a:t>Competências mobilizadas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10724" y="1509015"/>
            <a:ext cx="515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 smtClean="0">
                <a:solidFill>
                  <a:schemeClr val="bg1"/>
                </a:solidFill>
                <a:ea typeface="Tahoma" pitchFamily="34" charset="0"/>
              </a:rPr>
              <a:t>1</a:t>
            </a:r>
            <a:endParaRPr lang="pt-BR" sz="8000" dirty="0">
              <a:solidFill>
                <a:schemeClr val="bg1"/>
              </a:solidFill>
              <a:ea typeface="Tahoma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263279" y="1509015"/>
            <a:ext cx="515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 smtClean="0">
                <a:solidFill>
                  <a:schemeClr val="bg1"/>
                </a:solidFill>
                <a:ea typeface="Tahoma" pitchFamily="34" charset="0"/>
              </a:rPr>
              <a:t>2</a:t>
            </a:r>
            <a:endParaRPr lang="pt-BR" sz="8000" dirty="0">
              <a:solidFill>
                <a:schemeClr val="bg1"/>
              </a:solidFill>
              <a:ea typeface="Tahoma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210494" y="1509015"/>
            <a:ext cx="515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 smtClean="0">
                <a:solidFill>
                  <a:schemeClr val="bg1"/>
                </a:solidFill>
                <a:ea typeface="Tahoma" pitchFamily="34" charset="0"/>
              </a:rPr>
              <a:t>3</a:t>
            </a:r>
            <a:endParaRPr lang="pt-BR" sz="8000" dirty="0">
              <a:solidFill>
                <a:schemeClr val="bg1"/>
              </a:solidFill>
              <a:ea typeface="Tahoma" pitchFamily="34" charset="0"/>
            </a:endParaRPr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 flipV="1">
            <a:off x="0" y="-86611"/>
            <a:ext cx="7034981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1234761" y="306015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DIRETRIZES</a:t>
            </a:r>
            <a:endParaRPr lang="es-AR" altLang="pt-BR" sz="1600" i="1" dirty="0">
              <a:solidFill>
                <a:srgbClr val="FFFFFF"/>
              </a:solidFill>
            </a:endParaRPr>
          </a:p>
        </p:txBody>
      </p:sp>
      <p:sp>
        <p:nvSpPr>
          <p:cNvPr id="35" name="Retângulo 11"/>
          <p:cNvSpPr>
            <a:spLocks noChangeArrowheads="1"/>
          </p:cNvSpPr>
          <p:nvPr/>
        </p:nvSpPr>
        <p:spPr bwMode="auto">
          <a:xfrm>
            <a:off x="190476" y="-163294"/>
            <a:ext cx="12193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4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272508" y="5681722"/>
            <a:ext cx="8790069" cy="1038673"/>
          </a:xfrm>
          <a:custGeom>
            <a:avLst/>
            <a:gdLst>
              <a:gd name="T0" fmla="*/ 550 w 550"/>
              <a:gd name="T1" fmla="*/ 1225 h 1346"/>
              <a:gd name="T2" fmla="*/ 429 w 550"/>
              <a:gd name="T3" fmla="*/ 1346 h 1346"/>
              <a:gd name="T4" fmla="*/ 121 w 550"/>
              <a:gd name="T5" fmla="*/ 1346 h 1346"/>
              <a:gd name="T6" fmla="*/ 0 w 550"/>
              <a:gd name="T7" fmla="*/ 1225 h 1346"/>
              <a:gd name="T8" fmla="*/ 0 w 550"/>
              <a:gd name="T9" fmla="*/ 122 h 1346"/>
              <a:gd name="T10" fmla="*/ 121 w 550"/>
              <a:gd name="T11" fmla="*/ 0 h 1346"/>
              <a:gd name="T12" fmla="*/ 429 w 550"/>
              <a:gd name="T13" fmla="*/ 0 h 1346"/>
              <a:gd name="T14" fmla="*/ 550 w 550"/>
              <a:gd name="T15" fmla="*/ 122 h 1346"/>
              <a:gd name="T16" fmla="*/ 550 w 550"/>
              <a:gd name="T17" fmla="*/ 1225 h 1346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906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800 w 10000"/>
              <a:gd name="connsiteY6" fmla="*/ 0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9101 h 10000"/>
              <a:gd name="connsiteX1" fmla="*/ 7800 w 10000"/>
              <a:gd name="connsiteY1" fmla="*/ 10000 h 10000"/>
              <a:gd name="connsiteX2" fmla="*/ 2200 w 10000"/>
              <a:gd name="connsiteY2" fmla="*/ 10000 h 10000"/>
              <a:gd name="connsiteX3" fmla="*/ 0 w 10000"/>
              <a:gd name="connsiteY3" fmla="*/ 9101 h 10000"/>
              <a:gd name="connsiteX4" fmla="*/ 0 w 10000"/>
              <a:gd name="connsiteY4" fmla="*/ 3075 h 10000"/>
              <a:gd name="connsiteX5" fmla="*/ 2200 w 10000"/>
              <a:gd name="connsiteY5" fmla="*/ 0 h 10000"/>
              <a:gd name="connsiteX6" fmla="*/ 7660 w 10000"/>
              <a:gd name="connsiteY6" fmla="*/ 2124 h 10000"/>
              <a:gd name="connsiteX7" fmla="*/ 10000 w 10000"/>
              <a:gd name="connsiteY7" fmla="*/ 3075 h 10000"/>
              <a:gd name="connsiteX8" fmla="*/ 10000 w 10000"/>
              <a:gd name="connsiteY8" fmla="*/ 9101 h 10000"/>
              <a:gd name="connsiteX0" fmla="*/ 10000 w 10000"/>
              <a:gd name="connsiteY0" fmla="*/ 7618 h 8517"/>
              <a:gd name="connsiteX1" fmla="*/ 7800 w 10000"/>
              <a:gd name="connsiteY1" fmla="*/ 8517 h 8517"/>
              <a:gd name="connsiteX2" fmla="*/ 2200 w 10000"/>
              <a:gd name="connsiteY2" fmla="*/ 8517 h 8517"/>
              <a:gd name="connsiteX3" fmla="*/ 0 w 10000"/>
              <a:gd name="connsiteY3" fmla="*/ 7618 h 8517"/>
              <a:gd name="connsiteX4" fmla="*/ 0 w 10000"/>
              <a:gd name="connsiteY4" fmla="*/ 1592 h 8517"/>
              <a:gd name="connsiteX5" fmla="*/ 2448 w 10000"/>
              <a:gd name="connsiteY5" fmla="*/ 0 h 8517"/>
              <a:gd name="connsiteX6" fmla="*/ 7660 w 10000"/>
              <a:gd name="connsiteY6" fmla="*/ 641 h 8517"/>
              <a:gd name="connsiteX7" fmla="*/ 10000 w 10000"/>
              <a:gd name="connsiteY7" fmla="*/ 1592 h 8517"/>
              <a:gd name="connsiteX8" fmla="*/ 10000 w 10000"/>
              <a:gd name="connsiteY8" fmla="*/ 7618 h 8517"/>
              <a:gd name="connsiteX0" fmla="*/ 10000 w 10000"/>
              <a:gd name="connsiteY0" fmla="*/ 8192 h 9248"/>
              <a:gd name="connsiteX1" fmla="*/ 7800 w 10000"/>
              <a:gd name="connsiteY1" fmla="*/ 9248 h 9248"/>
              <a:gd name="connsiteX2" fmla="*/ 2200 w 10000"/>
              <a:gd name="connsiteY2" fmla="*/ 9248 h 9248"/>
              <a:gd name="connsiteX3" fmla="*/ 0 w 10000"/>
              <a:gd name="connsiteY3" fmla="*/ 8192 h 9248"/>
              <a:gd name="connsiteX4" fmla="*/ 0 w 10000"/>
              <a:gd name="connsiteY4" fmla="*/ 1117 h 9248"/>
              <a:gd name="connsiteX5" fmla="*/ 2448 w 10000"/>
              <a:gd name="connsiteY5" fmla="*/ 0 h 9248"/>
              <a:gd name="connsiteX6" fmla="*/ 7660 w 10000"/>
              <a:gd name="connsiteY6" fmla="*/ 1 h 9248"/>
              <a:gd name="connsiteX7" fmla="*/ 10000 w 10000"/>
              <a:gd name="connsiteY7" fmla="*/ 1117 h 9248"/>
              <a:gd name="connsiteX8" fmla="*/ 10000 w 10000"/>
              <a:gd name="connsiteY8" fmla="*/ 8192 h 9248"/>
              <a:gd name="connsiteX0" fmla="*/ 10000 w 10000"/>
              <a:gd name="connsiteY0" fmla="*/ 8857 h 9999"/>
              <a:gd name="connsiteX1" fmla="*/ 7800 w 10000"/>
              <a:gd name="connsiteY1" fmla="*/ 9999 h 9999"/>
              <a:gd name="connsiteX2" fmla="*/ 2200 w 10000"/>
              <a:gd name="connsiteY2" fmla="*/ 9999 h 9999"/>
              <a:gd name="connsiteX3" fmla="*/ 0 w 10000"/>
              <a:gd name="connsiteY3" fmla="*/ 8857 h 9999"/>
              <a:gd name="connsiteX4" fmla="*/ 0 w 10000"/>
              <a:gd name="connsiteY4" fmla="*/ 1207 h 9999"/>
              <a:gd name="connsiteX5" fmla="*/ 2448 w 10000"/>
              <a:gd name="connsiteY5" fmla="*/ 1207 h 9999"/>
              <a:gd name="connsiteX6" fmla="*/ 7660 w 10000"/>
              <a:gd name="connsiteY6" fmla="*/ 0 h 9999"/>
              <a:gd name="connsiteX7" fmla="*/ 10000 w 10000"/>
              <a:gd name="connsiteY7" fmla="*/ 1207 h 9999"/>
              <a:gd name="connsiteX8" fmla="*/ 10000 w 10000"/>
              <a:gd name="connsiteY8" fmla="*/ 8857 h 9999"/>
              <a:gd name="connsiteX0" fmla="*/ 10000 w 10000"/>
              <a:gd name="connsiteY0" fmla="*/ 8282 h 9424"/>
              <a:gd name="connsiteX1" fmla="*/ 7800 w 10000"/>
              <a:gd name="connsiteY1" fmla="*/ 9424 h 9424"/>
              <a:gd name="connsiteX2" fmla="*/ 2200 w 10000"/>
              <a:gd name="connsiteY2" fmla="*/ 9424 h 9424"/>
              <a:gd name="connsiteX3" fmla="*/ 0 w 10000"/>
              <a:gd name="connsiteY3" fmla="*/ 8282 h 9424"/>
              <a:gd name="connsiteX4" fmla="*/ 0 w 10000"/>
              <a:gd name="connsiteY4" fmla="*/ 631 h 9424"/>
              <a:gd name="connsiteX5" fmla="*/ 2448 w 10000"/>
              <a:gd name="connsiteY5" fmla="*/ 631 h 9424"/>
              <a:gd name="connsiteX6" fmla="*/ 7520 w 10000"/>
              <a:gd name="connsiteY6" fmla="*/ 631 h 9424"/>
              <a:gd name="connsiteX7" fmla="*/ 10000 w 10000"/>
              <a:gd name="connsiteY7" fmla="*/ 631 h 9424"/>
              <a:gd name="connsiteX8" fmla="*/ 10000 w 10000"/>
              <a:gd name="connsiteY8" fmla="*/ 8282 h 9424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02"/>
              <a:gd name="connsiteY0" fmla="*/ 8788 h 10000"/>
              <a:gd name="connsiteX1" fmla="*/ 7802 w 10002"/>
              <a:gd name="connsiteY1" fmla="*/ 10000 h 10000"/>
              <a:gd name="connsiteX2" fmla="*/ 2202 w 10002"/>
              <a:gd name="connsiteY2" fmla="*/ 10000 h 10000"/>
              <a:gd name="connsiteX3" fmla="*/ 2 w 10002"/>
              <a:gd name="connsiteY3" fmla="*/ 8788 h 10000"/>
              <a:gd name="connsiteX4" fmla="*/ 0 w 10002"/>
              <a:gd name="connsiteY4" fmla="*/ 670 h 10000"/>
              <a:gd name="connsiteX5" fmla="*/ 2450 w 10002"/>
              <a:gd name="connsiteY5" fmla="*/ 670 h 10000"/>
              <a:gd name="connsiteX6" fmla="*/ 7522 w 10002"/>
              <a:gd name="connsiteY6" fmla="*/ 670 h 10000"/>
              <a:gd name="connsiteX7" fmla="*/ 10002 w 10002"/>
              <a:gd name="connsiteY7" fmla="*/ 670 h 10000"/>
              <a:gd name="connsiteX8" fmla="*/ 10002 w 10002"/>
              <a:gd name="connsiteY8" fmla="*/ 8788 h 10000"/>
              <a:gd name="connsiteX0" fmla="*/ 10002 w 10057"/>
              <a:gd name="connsiteY0" fmla="*/ 8259 h 9471"/>
              <a:gd name="connsiteX1" fmla="*/ 7802 w 10057"/>
              <a:gd name="connsiteY1" fmla="*/ 9471 h 9471"/>
              <a:gd name="connsiteX2" fmla="*/ 2202 w 10057"/>
              <a:gd name="connsiteY2" fmla="*/ 9471 h 9471"/>
              <a:gd name="connsiteX3" fmla="*/ 2 w 10057"/>
              <a:gd name="connsiteY3" fmla="*/ 8259 h 9471"/>
              <a:gd name="connsiteX4" fmla="*/ 0 w 10057"/>
              <a:gd name="connsiteY4" fmla="*/ 141 h 9471"/>
              <a:gd name="connsiteX5" fmla="*/ 2450 w 10057"/>
              <a:gd name="connsiteY5" fmla="*/ 141 h 9471"/>
              <a:gd name="connsiteX6" fmla="*/ 7522 w 10057"/>
              <a:gd name="connsiteY6" fmla="*/ 141 h 9471"/>
              <a:gd name="connsiteX7" fmla="*/ 10002 w 10057"/>
              <a:gd name="connsiteY7" fmla="*/ 141 h 9471"/>
              <a:gd name="connsiteX8" fmla="*/ 10002 w 10057"/>
              <a:gd name="connsiteY8" fmla="*/ 8259 h 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7" h="9471">
                <a:moveTo>
                  <a:pt x="10002" y="8259"/>
                </a:moveTo>
                <a:cubicBezTo>
                  <a:pt x="10002" y="8931"/>
                  <a:pt x="9020" y="9471"/>
                  <a:pt x="7802" y="9471"/>
                </a:cubicBezTo>
                <a:lnTo>
                  <a:pt x="2202" y="9471"/>
                </a:lnTo>
                <a:cubicBezTo>
                  <a:pt x="984" y="9471"/>
                  <a:pt x="2" y="8931"/>
                  <a:pt x="2" y="8259"/>
                </a:cubicBezTo>
                <a:cubicBezTo>
                  <a:pt x="1" y="5553"/>
                  <a:pt x="1" y="2847"/>
                  <a:pt x="0" y="141"/>
                </a:cubicBezTo>
                <a:cubicBezTo>
                  <a:pt x="6" y="49"/>
                  <a:pt x="1232" y="141"/>
                  <a:pt x="2450" y="141"/>
                </a:cubicBezTo>
                <a:lnTo>
                  <a:pt x="7522" y="141"/>
                </a:lnTo>
                <a:cubicBezTo>
                  <a:pt x="8740" y="141"/>
                  <a:pt x="10057" y="0"/>
                  <a:pt x="10002" y="141"/>
                </a:cubicBezTo>
                <a:lnTo>
                  <a:pt x="10002" y="82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prstDash val="sysDash"/>
            <a:round/>
            <a:headEnd/>
            <a:tailEnd/>
          </a:ln>
          <a:effectLst>
            <a:outerShdw blurRad="1905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Repensar os tempos e espaços</a:t>
            </a:r>
          </a:p>
          <a:p>
            <a:pPr algn="ctr">
              <a:spcBef>
                <a:spcPts val="600"/>
              </a:spcBef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"/>
              </a:rPr>
              <a:t>Usar REAs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25804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/>
          </p:cNvSpPr>
          <p:nvPr/>
        </p:nvSpPr>
        <p:spPr bwMode="auto">
          <a:xfrm flipV="1">
            <a:off x="0" y="-1"/>
            <a:ext cx="5515897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569913" y="294628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Metodologia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  <p:sp>
        <p:nvSpPr>
          <p:cNvPr id="14" name="Retângulo 11"/>
          <p:cNvSpPr>
            <a:spLocks noChangeArrowheads="1"/>
          </p:cNvSpPr>
          <p:nvPr/>
        </p:nvSpPr>
        <p:spPr bwMode="auto">
          <a:xfrm>
            <a:off x="60325" y="-107029"/>
            <a:ext cx="449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5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2648920" y="5553383"/>
            <a:ext cx="400050" cy="400050"/>
          </a:xfrm>
          <a:prstGeom prst="ellipse">
            <a:avLst/>
          </a:prstGeom>
          <a:solidFill>
            <a:srgbClr val="B7B8B8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3420445" y="5408920"/>
            <a:ext cx="546100" cy="546100"/>
          </a:xfrm>
          <a:prstGeom prst="ellipse">
            <a:avLst/>
          </a:prstGeom>
          <a:solidFill>
            <a:srgbClr val="B7B8B8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52" name="Oval 20"/>
          <p:cNvSpPr>
            <a:spLocks noChangeArrowheads="1"/>
          </p:cNvSpPr>
          <p:nvPr/>
        </p:nvSpPr>
        <p:spPr bwMode="auto">
          <a:xfrm>
            <a:off x="4271345" y="5442258"/>
            <a:ext cx="546100" cy="546100"/>
          </a:xfrm>
          <a:prstGeom prst="ellipse">
            <a:avLst/>
          </a:prstGeom>
          <a:solidFill>
            <a:srgbClr val="B7B8B8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1" name="Picture 10" descr="Su-classe_Brasil_texto_portuguê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13" y="1345553"/>
            <a:ext cx="5696677" cy="470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0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11" y="1789289"/>
            <a:ext cx="3953933" cy="45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4" name="venezuel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20" y="2573162"/>
            <a:ext cx="103434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5" name="dominican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31" y="1956506"/>
            <a:ext cx="103434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6" name="logotip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97" y="4695473"/>
            <a:ext cx="694267" cy="43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5607" name="Group 185"/>
          <p:cNvGrpSpPr>
            <a:grpSpLocks/>
          </p:cNvGrpSpPr>
          <p:nvPr/>
        </p:nvGrpSpPr>
        <p:grpSpPr bwMode="auto">
          <a:xfrm>
            <a:off x="6653286" y="4712407"/>
            <a:ext cx="788812" cy="431800"/>
            <a:chOff x="0" y="0"/>
            <a:chExt cx="2190348" cy="1003300"/>
          </a:xfrm>
        </p:grpSpPr>
        <p:pic>
          <p:nvPicPr>
            <p:cNvPr id="25611" name="Logo-Tu-Clase-Uruguay-d2l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39"/>
              <a:ext cx="2190349" cy="94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5612" name="logo-tctp-gris-d2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6" b="38527"/>
            <a:stretch>
              <a:fillRect/>
            </a:stretch>
          </p:blipFill>
          <p:spPr bwMode="auto">
            <a:xfrm>
              <a:off x="964741" y="0"/>
              <a:ext cx="1219624" cy="71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5608" name="logo-tctp-gris-d2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30" y="4246739"/>
            <a:ext cx="944034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9" name="Picture 1" descr="Logo-Sua-Classe-Brasi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08" y="3696406"/>
            <a:ext cx="839611" cy="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658936" y="3304385"/>
            <a:ext cx="2758723" cy="27737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89" dirty="0" smtClean="0">
                <a:solidFill>
                  <a:schemeClr val="bg1">
                    <a:lumMod val="50000"/>
                  </a:schemeClr>
                </a:solidFill>
              </a:rPr>
              <a:t>Mais de 180 mil professores na plataforma!</a:t>
            </a:r>
            <a:endParaRPr lang="pt-BR" sz="2489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pt-BR" sz="2489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489" dirty="0" smtClean="0">
                <a:solidFill>
                  <a:schemeClr val="bg1">
                    <a:lumMod val="50000"/>
                  </a:schemeClr>
                </a:solidFill>
              </a:rPr>
              <a:t>No Chile é a plataforma oficial do MEC.</a:t>
            </a:r>
            <a:endParaRPr lang="pt-BR" sz="2489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 flipV="1">
            <a:off x="9706" y="36765"/>
            <a:ext cx="6844052" cy="1050925"/>
          </a:xfrm>
          <a:custGeom>
            <a:avLst/>
            <a:gdLst>
              <a:gd name="T0" fmla="*/ 2147483646 w 2728006"/>
              <a:gd name="T1" fmla="*/ 0 h 1631321"/>
              <a:gd name="T2" fmla="*/ 2147483646 w 2728006"/>
              <a:gd name="T3" fmla="*/ 0 h 1631321"/>
              <a:gd name="T4" fmla="*/ 2147483646 w 2728006"/>
              <a:gd name="T5" fmla="*/ 3461 h 1631321"/>
              <a:gd name="T6" fmla="*/ 2147483646 w 2728006"/>
              <a:gd name="T7" fmla="*/ 11817 h 1631321"/>
              <a:gd name="T8" fmla="*/ 2147483646 w 2728006"/>
              <a:gd name="T9" fmla="*/ 33443 h 1631321"/>
              <a:gd name="T10" fmla="*/ 2147483646 w 2728006"/>
              <a:gd name="T11" fmla="*/ 33443 h 1631321"/>
              <a:gd name="T12" fmla="*/ 2147483646 w 2728006"/>
              <a:gd name="T13" fmla="*/ 48424 h 1631321"/>
              <a:gd name="T14" fmla="*/ 17646017 w 2728006"/>
              <a:gd name="T15" fmla="*/ 48424 h 1631321"/>
              <a:gd name="T16" fmla="*/ 4409740 w 2728006"/>
              <a:gd name="T17" fmla="*/ 46284 h 1631321"/>
              <a:gd name="T18" fmla="*/ 4409740 w 2728006"/>
              <a:gd name="T19" fmla="*/ 48424 h 1631321"/>
              <a:gd name="T20" fmla="*/ 4409740 w 2728006"/>
              <a:gd name="T21" fmla="*/ 11817 h 1631321"/>
              <a:gd name="T22" fmla="*/ 781110800 w 2728006"/>
              <a:gd name="T23" fmla="*/ 3461 h 1631321"/>
              <a:gd name="T24" fmla="*/ 2147483646 w 2728006"/>
              <a:gd name="T25" fmla="*/ 1 h 1631321"/>
              <a:gd name="T26" fmla="*/ 2147483646 w 2728006"/>
              <a:gd name="T27" fmla="*/ 0 h 1631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28006"/>
              <a:gd name="T43" fmla="*/ 0 h 1631321"/>
              <a:gd name="T44" fmla="*/ 2728006 w 2728006"/>
              <a:gd name="T45" fmla="*/ 1631321 h 1631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28006" h="1631321">
                <a:moveTo>
                  <a:pt x="398769" y="0"/>
                </a:moveTo>
                <a:lnTo>
                  <a:pt x="2329899" y="0"/>
                </a:lnTo>
                <a:cubicBezTo>
                  <a:pt x="2435484" y="0"/>
                  <a:pt x="2536744" y="41944"/>
                  <a:pt x="2611403" y="116603"/>
                </a:cubicBezTo>
                <a:cubicBezTo>
                  <a:pt x="2686062" y="191263"/>
                  <a:pt x="2728006" y="292523"/>
                  <a:pt x="2728005" y="398107"/>
                </a:cubicBezTo>
                <a:cubicBezTo>
                  <a:pt x="2728005" y="640949"/>
                  <a:pt x="2728006" y="883792"/>
                  <a:pt x="2728006" y="1126634"/>
                </a:cubicBezTo>
                <a:lnTo>
                  <a:pt x="2728006" y="1631321"/>
                </a:lnTo>
                <a:lnTo>
                  <a:pt x="2649" y="1631321"/>
                </a:lnTo>
                <a:cubicBezTo>
                  <a:pt x="1987" y="1607288"/>
                  <a:pt x="1324" y="1583256"/>
                  <a:pt x="662" y="1559223"/>
                </a:cubicBezTo>
                <a:cubicBezTo>
                  <a:pt x="993" y="1631321"/>
                  <a:pt x="0" y="1487125"/>
                  <a:pt x="662" y="1631321"/>
                </a:cubicBezTo>
                <a:cubicBezTo>
                  <a:pt x="0" y="1244282"/>
                  <a:pt x="1324" y="785146"/>
                  <a:pt x="662" y="398107"/>
                </a:cubicBezTo>
                <a:cubicBezTo>
                  <a:pt x="662" y="292522"/>
                  <a:pt x="42606" y="191262"/>
                  <a:pt x="117265" y="116603"/>
                </a:cubicBezTo>
                <a:cubicBezTo>
                  <a:pt x="191925" y="41944"/>
                  <a:pt x="293185" y="0"/>
                  <a:pt x="398769" y="1"/>
                </a:cubicBezTo>
                <a:lnTo>
                  <a:pt x="398769" y="0"/>
                </a:lnTo>
                <a:close/>
              </a:path>
            </a:pathLst>
          </a:custGeom>
          <a:solidFill>
            <a:srgbClr val="47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605972" y="423734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latin typeface="Signika"/>
              </a:rPr>
              <a:t>Aliança com Programa Tu Classe, Tu País</a:t>
            </a:r>
            <a:endParaRPr lang="es-AR" altLang="pt-BR" sz="1800" i="1" dirty="0">
              <a:solidFill>
                <a:srgbClr val="FFFFFF"/>
              </a:solidFill>
            </a:endParaRPr>
          </a:p>
        </p:txBody>
      </p:sp>
      <p:sp>
        <p:nvSpPr>
          <p:cNvPr id="15" name="Retângulo 11"/>
          <p:cNvSpPr>
            <a:spLocks noChangeArrowheads="1"/>
          </p:cNvSpPr>
          <p:nvPr/>
        </p:nvSpPr>
        <p:spPr bwMode="auto">
          <a:xfrm>
            <a:off x="156709" y="-28578"/>
            <a:ext cx="449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rgbClr val="FFC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8</a:t>
            </a:r>
            <a:endParaRPr lang="pt-BR" altLang="pt-BR" sz="6600" dirty="0">
              <a:solidFill>
                <a:srgbClr val="FFC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" descr="Logo-Sua-Classe-Brasi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2302342"/>
            <a:ext cx="1678893" cy="7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6584</TotalTime>
  <Words>708</Words>
  <Application>Microsoft Office PowerPoint</Application>
  <PresentationFormat>Apresentação na tela (4:3)</PresentationFormat>
  <Paragraphs>195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garibaldo</dc:creator>
  <cp:lastModifiedBy>Dragon</cp:lastModifiedBy>
  <cp:revision>552</cp:revision>
  <cp:lastPrinted>2015-05-11T17:43:31Z</cp:lastPrinted>
  <dcterms:created xsi:type="dcterms:W3CDTF">2014-08-11T21:55:38Z</dcterms:created>
  <dcterms:modified xsi:type="dcterms:W3CDTF">2016-10-19T14:17:12Z</dcterms:modified>
</cp:coreProperties>
</file>