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3" r:id="rId5"/>
    <p:sldId id="264" r:id="rId6"/>
    <p:sldId id="260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DE QUE CAPACITAÇÃO DE PROFESSORES PRECISAMOS?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Divisão do trabalho própria da </a:t>
            </a: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EaD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80" y="4636360"/>
            <a:ext cx="6480720" cy="220013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0768"/>
            <a:ext cx="5166781" cy="29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Preocupações espontâneas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06" y="2636912"/>
            <a:ext cx="8489588" cy="164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/>
                </a:solidFill>
              </a:rPr>
              <a:t>Recursos à disposição do professor: Comunicação via AVA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57" y="1844824"/>
            <a:ext cx="7506086" cy="370859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83768" y="5877272"/>
            <a:ext cx="5289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solidFill>
                  <a:schemeClr val="accent2"/>
                </a:solidFill>
              </a:rPr>
              <a:t>Preferência por e-mail e fórum</a:t>
            </a:r>
          </a:p>
        </p:txBody>
      </p:sp>
    </p:spTree>
    <p:extLst>
      <p:ext uri="{BB962C8B-B14F-4D97-AF65-F5344CB8AC3E}">
        <p14:creationId xmlns:p14="http://schemas.microsoft.com/office/powerpoint/2010/main" val="200956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27" y="1772816"/>
            <a:ext cx="7677545" cy="4362674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accent2"/>
                </a:solidFill>
              </a:rPr>
              <a:t>Recursos à disposição do professor: Repositórios</a:t>
            </a:r>
          </a:p>
        </p:txBody>
      </p:sp>
    </p:spTree>
    <p:extLst>
      <p:ext uri="{BB962C8B-B14F-4D97-AF65-F5344CB8AC3E}">
        <p14:creationId xmlns:p14="http://schemas.microsoft.com/office/powerpoint/2010/main" val="17941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O que as instituições compram de fornecedores externos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8236916" cy="3592698"/>
          </a:xfrm>
          <a:prstGeom prst="rect">
            <a:avLst/>
          </a:prstGeom>
        </p:spPr>
      </p:pic>
      <p:sp>
        <p:nvSpPr>
          <p:cNvPr id="3" name="Seta: para a Direita 2"/>
          <p:cNvSpPr/>
          <p:nvPr/>
        </p:nvSpPr>
        <p:spPr>
          <a:xfrm>
            <a:off x="2051720" y="2924944"/>
            <a:ext cx="1050416" cy="2880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2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1340768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accent2"/>
                </a:solidFill>
              </a:rPr>
              <a:t>QUE QUALIFICAÇÃO É ESSA QUE SE EXIGE DOS PROFISSIONAIS PARA QUE EXERÇAM AS FUNÇÕES DE DOCENTE E TUTOR SATISFATORIAMENTE? </a:t>
            </a:r>
          </a:p>
          <a:p>
            <a:endParaRPr lang="pt-BR" sz="2400" dirty="0">
              <a:solidFill>
                <a:schemeClr val="accent2"/>
              </a:solidFill>
            </a:endParaRPr>
          </a:p>
          <a:p>
            <a:endParaRPr lang="pt-BR" sz="2400" dirty="0">
              <a:solidFill>
                <a:schemeClr val="accent2"/>
              </a:solidFill>
            </a:endParaRPr>
          </a:p>
          <a:p>
            <a:endParaRPr lang="pt-BR" sz="2400" dirty="0">
              <a:solidFill>
                <a:schemeClr val="accent2"/>
              </a:solidFill>
            </a:endParaRPr>
          </a:p>
          <a:p>
            <a:endParaRPr lang="pt-BR" sz="2400" dirty="0">
              <a:solidFill>
                <a:schemeClr val="accent2"/>
              </a:solidFill>
            </a:endParaRPr>
          </a:p>
          <a:p>
            <a:r>
              <a:rPr lang="pt-BR" sz="2400" dirty="0">
                <a:solidFill>
                  <a:schemeClr val="accent2"/>
                </a:solidFill>
              </a:rPr>
              <a:t>AS INSTITUIÇÕES DE ENSINO SUPERIOR JÁ ESTÃO PREPARANDO SEUS ALUNOS PARA FUTURAMENTE EXERCEREM ESSAS FUNÇÕES?</a:t>
            </a:r>
          </a:p>
        </p:txBody>
      </p:sp>
    </p:spTree>
    <p:extLst>
      <p:ext uri="{BB962C8B-B14F-4D97-AF65-F5344CB8AC3E}">
        <p14:creationId xmlns:p14="http://schemas.microsoft.com/office/powerpoint/2010/main" val="9195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80</Words>
  <Application>Microsoft Office PowerPoint</Application>
  <PresentationFormat>Apresentação na tela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DE QUE CAPACITAÇÃO DE PROFESSORES PRECISAMOS?</vt:lpstr>
      <vt:lpstr>Divisão do trabalho própria da EaD</vt:lpstr>
      <vt:lpstr>Preocupações espontâneas</vt:lpstr>
      <vt:lpstr>Recursos à disposição do professor: Comunicação via AVA</vt:lpstr>
      <vt:lpstr>Apresentação do PowerPoint</vt:lpstr>
      <vt:lpstr>O que as instituições compram de fornecedores externos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10</cp:revision>
  <dcterms:created xsi:type="dcterms:W3CDTF">2014-07-31T15:12:21Z</dcterms:created>
  <dcterms:modified xsi:type="dcterms:W3CDTF">2016-10-19T14:13:21Z</dcterms:modified>
</cp:coreProperties>
</file>