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0" r:id="rId6"/>
    <p:sldId id="267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5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D14BE5-9C86-4AFA-AA38-C29AE80C400C}" type="doc">
      <dgm:prSet loTypeId="urn:microsoft.com/office/officeart/2005/8/layout/hProcess6" loCatId="process" qsTypeId="urn:microsoft.com/office/officeart/2005/8/quickstyle/3d1" qsCatId="3D" csTypeId="urn:microsoft.com/office/officeart/2005/8/colors/colorful3" csCatId="colorful" phldr="1"/>
      <dgm:spPr/>
    </dgm:pt>
    <dgm:pt modelId="{BF6193F1-0946-4F4A-A696-068773694B75}">
      <dgm:prSet phldrT="[Texto]" custT="1"/>
      <dgm:spPr/>
      <dgm:t>
        <a:bodyPr/>
        <a:lstStyle/>
        <a:p>
          <a:r>
            <a:rPr lang="en-US" sz="1800" b="1" dirty="0" smtClean="0"/>
            <a:t>2004</a:t>
          </a:r>
          <a:endParaRPr lang="pt-BR" sz="1800" b="1" dirty="0" smtClean="0"/>
        </a:p>
      </dgm:t>
    </dgm:pt>
    <dgm:pt modelId="{A3F25582-3476-4F35-BD62-6D2D54847E9C}" type="parTrans" cxnId="{28B0DC37-A802-46E6-A005-1E1DD5D51CDA}">
      <dgm:prSet/>
      <dgm:spPr/>
      <dgm:t>
        <a:bodyPr/>
        <a:lstStyle/>
        <a:p>
          <a:endParaRPr lang="pt-BR"/>
        </a:p>
      </dgm:t>
    </dgm:pt>
    <dgm:pt modelId="{46641C95-4E7D-427A-A2B0-3588A1AD0D2C}" type="sibTrans" cxnId="{28B0DC37-A802-46E6-A005-1E1DD5D51CDA}">
      <dgm:prSet/>
      <dgm:spPr/>
      <dgm:t>
        <a:bodyPr/>
        <a:lstStyle/>
        <a:p>
          <a:endParaRPr lang="pt-BR"/>
        </a:p>
      </dgm:t>
    </dgm:pt>
    <dgm:pt modelId="{33E8BD8F-583D-4711-B1CB-FE831EEE3B77}">
      <dgm:prSet phldrT="[Texto]" custT="1"/>
      <dgm:spPr/>
      <dgm:t>
        <a:bodyPr/>
        <a:lstStyle/>
        <a:p>
          <a:r>
            <a:rPr lang="en-US" sz="1800" b="1" dirty="0" smtClean="0"/>
            <a:t>2014</a:t>
          </a:r>
          <a:endParaRPr lang="pt-BR" sz="1800" b="1" dirty="0" smtClean="0"/>
        </a:p>
      </dgm:t>
    </dgm:pt>
    <dgm:pt modelId="{F226D02A-A5DB-4BFD-BD43-139E6C226E7B}" type="parTrans" cxnId="{7FFC28DD-7B21-4C93-BAD5-F55489F271BD}">
      <dgm:prSet/>
      <dgm:spPr/>
      <dgm:t>
        <a:bodyPr/>
        <a:lstStyle/>
        <a:p>
          <a:endParaRPr lang="pt-BR"/>
        </a:p>
      </dgm:t>
    </dgm:pt>
    <dgm:pt modelId="{FB77ACA6-0DB7-4E99-BD61-5CB863371B47}" type="sibTrans" cxnId="{7FFC28DD-7B21-4C93-BAD5-F55489F271BD}">
      <dgm:prSet/>
      <dgm:spPr/>
      <dgm:t>
        <a:bodyPr/>
        <a:lstStyle/>
        <a:p>
          <a:endParaRPr lang="pt-BR"/>
        </a:p>
      </dgm:t>
    </dgm:pt>
    <dgm:pt modelId="{5AD95A09-A096-4AB7-BDA4-B4AE6FFB819F}">
      <dgm:prSet phldrT="[Texto]" custT="1"/>
      <dgm:spPr/>
      <dgm:t>
        <a:bodyPr/>
        <a:lstStyle/>
        <a:p>
          <a:r>
            <a:rPr lang="en-US" sz="1800" b="1" dirty="0" smtClean="0"/>
            <a:t>2016</a:t>
          </a:r>
          <a:endParaRPr lang="pt-BR" sz="1800" b="1" dirty="0" smtClean="0"/>
        </a:p>
      </dgm:t>
    </dgm:pt>
    <dgm:pt modelId="{BC6F1AAB-A962-4F9B-B3E1-86247DC5FF68}" type="parTrans" cxnId="{A5FF6299-36DA-41DA-BBCC-16111ACA073C}">
      <dgm:prSet/>
      <dgm:spPr/>
      <dgm:t>
        <a:bodyPr/>
        <a:lstStyle/>
        <a:p>
          <a:endParaRPr lang="pt-BR"/>
        </a:p>
      </dgm:t>
    </dgm:pt>
    <dgm:pt modelId="{C14B5D44-0E48-4403-908D-7BB9684E135D}" type="sibTrans" cxnId="{A5FF6299-36DA-41DA-BBCC-16111ACA073C}">
      <dgm:prSet/>
      <dgm:spPr/>
      <dgm:t>
        <a:bodyPr/>
        <a:lstStyle/>
        <a:p>
          <a:endParaRPr lang="pt-BR"/>
        </a:p>
      </dgm:t>
    </dgm:pt>
    <dgm:pt modelId="{5E0A77F8-5373-4CB3-85BC-BEAF19108B47}" type="pres">
      <dgm:prSet presAssocID="{60D14BE5-9C86-4AFA-AA38-C29AE80C400C}" presName="theList" presStyleCnt="0">
        <dgm:presLayoutVars>
          <dgm:dir/>
          <dgm:animLvl val="lvl"/>
          <dgm:resizeHandles val="exact"/>
        </dgm:presLayoutVars>
      </dgm:prSet>
      <dgm:spPr/>
    </dgm:pt>
    <dgm:pt modelId="{4D3DBFDF-D296-45A5-AF73-23B53F6A4E9B}" type="pres">
      <dgm:prSet presAssocID="{BF6193F1-0946-4F4A-A696-068773694B75}" presName="compNode" presStyleCnt="0"/>
      <dgm:spPr/>
    </dgm:pt>
    <dgm:pt modelId="{16EC0389-136B-4E9C-A2B2-36E5D2C048CF}" type="pres">
      <dgm:prSet presAssocID="{BF6193F1-0946-4F4A-A696-068773694B75}" presName="noGeometry" presStyleCnt="0"/>
      <dgm:spPr/>
    </dgm:pt>
    <dgm:pt modelId="{0E41FDF1-3F11-40D6-BE49-CA3215B91E46}" type="pres">
      <dgm:prSet presAssocID="{BF6193F1-0946-4F4A-A696-068773694B75}" presName="childTextVisible" presStyleLbl="bgAccFollowNode1" presStyleIdx="0" presStyleCnt="3" custScaleX="49830" custScaleY="49080">
        <dgm:presLayoutVars>
          <dgm:bulletEnabled val="1"/>
        </dgm:presLayoutVars>
      </dgm:prSet>
      <dgm:spPr/>
    </dgm:pt>
    <dgm:pt modelId="{3E142BD9-7DCC-48CA-A8B3-CEE24C7EF5DC}" type="pres">
      <dgm:prSet presAssocID="{BF6193F1-0946-4F4A-A696-068773694B75}" presName="childTextHidden" presStyleLbl="bgAccFollowNode1" presStyleIdx="0" presStyleCnt="3"/>
      <dgm:spPr/>
    </dgm:pt>
    <dgm:pt modelId="{6539E3A7-B071-4DC8-A28C-FD21C93E7FBC}" type="pres">
      <dgm:prSet presAssocID="{BF6193F1-0946-4F4A-A696-068773694B7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CA8ABB-8828-414D-99E3-62C37F73EA61}" type="pres">
      <dgm:prSet presAssocID="{BF6193F1-0946-4F4A-A696-068773694B75}" presName="aSpace" presStyleCnt="0"/>
      <dgm:spPr/>
    </dgm:pt>
    <dgm:pt modelId="{4E32149F-B7EB-4634-9848-B41B675E63FE}" type="pres">
      <dgm:prSet presAssocID="{33E8BD8F-583D-4711-B1CB-FE831EEE3B77}" presName="compNode" presStyleCnt="0"/>
      <dgm:spPr/>
    </dgm:pt>
    <dgm:pt modelId="{6B9CC945-29B9-4636-999E-8CA5D83B8379}" type="pres">
      <dgm:prSet presAssocID="{33E8BD8F-583D-4711-B1CB-FE831EEE3B77}" presName="noGeometry" presStyleCnt="0"/>
      <dgm:spPr/>
    </dgm:pt>
    <dgm:pt modelId="{FE633ABD-B528-446B-B4C7-975401FE6F25}" type="pres">
      <dgm:prSet presAssocID="{33E8BD8F-583D-4711-B1CB-FE831EEE3B77}" presName="childTextVisible" presStyleLbl="bgAccFollowNode1" presStyleIdx="1" presStyleCnt="3" custScaleX="59041" custScaleY="57260">
        <dgm:presLayoutVars>
          <dgm:bulletEnabled val="1"/>
        </dgm:presLayoutVars>
      </dgm:prSet>
      <dgm:spPr/>
    </dgm:pt>
    <dgm:pt modelId="{34D3EC10-C2E5-4FA6-ACF2-E7C45CD61F67}" type="pres">
      <dgm:prSet presAssocID="{33E8BD8F-583D-4711-B1CB-FE831EEE3B77}" presName="childTextHidden" presStyleLbl="bgAccFollowNode1" presStyleIdx="1" presStyleCnt="3"/>
      <dgm:spPr/>
    </dgm:pt>
    <dgm:pt modelId="{F1DD3D62-4C94-4262-B0F5-F7FA6AE72DF3}" type="pres">
      <dgm:prSet presAssocID="{33E8BD8F-583D-4711-B1CB-FE831EEE3B7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E9E179-2C6F-4FB7-BEE2-EA8108B3246D}" type="pres">
      <dgm:prSet presAssocID="{33E8BD8F-583D-4711-B1CB-FE831EEE3B77}" presName="aSpace" presStyleCnt="0"/>
      <dgm:spPr/>
    </dgm:pt>
    <dgm:pt modelId="{766229F3-3AE6-47C7-BD49-BAD222A5D84E}" type="pres">
      <dgm:prSet presAssocID="{5AD95A09-A096-4AB7-BDA4-B4AE6FFB819F}" presName="compNode" presStyleCnt="0"/>
      <dgm:spPr/>
    </dgm:pt>
    <dgm:pt modelId="{AA5E6977-9BAF-402F-8A79-7D921CAB9881}" type="pres">
      <dgm:prSet presAssocID="{5AD95A09-A096-4AB7-BDA4-B4AE6FFB819F}" presName="noGeometry" presStyleCnt="0"/>
      <dgm:spPr/>
    </dgm:pt>
    <dgm:pt modelId="{2F59EACE-23A5-4B87-B772-C7B636B08657}" type="pres">
      <dgm:prSet presAssocID="{5AD95A09-A096-4AB7-BDA4-B4AE6FFB819F}" presName="childTextVisible" presStyleLbl="bgAccFollowNode1" presStyleIdx="2" presStyleCnt="3" custScaleX="68253" custScaleY="57260">
        <dgm:presLayoutVars>
          <dgm:bulletEnabled val="1"/>
        </dgm:presLayoutVars>
      </dgm:prSet>
      <dgm:spPr/>
    </dgm:pt>
    <dgm:pt modelId="{9564CDF9-CBD8-498A-A484-FB009F5B886D}" type="pres">
      <dgm:prSet presAssocID="{5AD95A09-A096-4AB7-BDA4-B4AE6FFB819F}" presName="childTextHidden" presStyleLbl="bgAccFollowNode1" presStyleIdx="2" presStyleCnt="3"/>
      <dgm:spPr/>
    </dgm:pt>
    <dgm:pt modelId="{48EBD092-FE3F-41CF-98AB-85A3111A7108}" type="pres">
      <dgm:prSet presAssocID="{5AD95A09-A096-4AB7-BDA4-B4AE6FFB819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5FF6299-36DA-41DA-BBCC-16111ACA073C}" srcId="{60D14BE5-9C86-4AFA-AA38-C29AE80C400C}" destId="{5AD95A09-A096-4AB7-BDA4-B4AE6FFB819F}" srcOrd="2" destOrd="0" parTransId="{BC6F1AAB-A962-4F9B-B3E1-86247DC5FF68}" sibTransId="{C14B5D44-0E48-4403-908D-7BB9684E135D}"/>
    <dgm:cxn modelId="{661B7F80-0782-4B74-81A7-7A13A21E686C}" type="presOf" srcId="{33E8BD8F-583D-4711-B1CB-FE831EEE3B77}" destId="{F1DD3D62-4C94-4262-B0F5-F7FA6AE72DF3}" srcOrd="0" destOrd="0" presId="urn:microsoft.com/office/officeart/2005/8/layout/hProcess6"/>
    <dgm:cxn modelId="{24B3FA3D-ED3A-491D-B355-87C0EBDF413C}" type="presOf" srcId="{5AD95A09-A096-4AB7-BDA4-B4AE6FFB819F}" destId="{48EBD092-FE3F-41CF-98AB-85A3111A7108}" srcOrd="0" destOrd="0" presId="urn:microsoft.com/office/officeart/2005/8/layout/hProcess6"/>
    <dgm:cxn modelId="{28B0DC37-A802-46E6-A005-1E1DD5D51CDA}" srcId="{60D14BE5-9C86-4AFA-AA38-C29AE80C400C}" destId="{BF6193F1-0946-4F4A-A696-068773694B75}" srcOrd="0" destOrd="0" parTransId="{A3F25582-3476-4F35-BD62-6D2D54847E9C}" sibTransId="{46641C95-4E7D-427A-A2B0-3588A1AD0D2C}"/>
    <dgm:cxn modelId="{7FFC28DD-7B21-4C93-BAD5-F55489F271BD}" srcId="{60D14BE5-9C86-4AFA-AA38-C29AE80C400C}" destId="{33E8BD8F-583D-4711-B1CB-FE831EEE3B77}" srcOrd="1" destOrd="0" parTransId="{F226D02A-A5DB-4BFD-BD43-139E6C226E7B}" sibTransId="{FB77ACA6-0DB7-4E99-BD61-5CB863371B47}"/>
    <dgm:cxn modelId="{1B9F30B6-29EA-4153-ABD7-F593B0FCA773}" type="presOf" srcId="{60D14BE5-9C86-4AFA-AA38-C29AE80C400C}" destId="{5E0A77F8-5373-4CB3-85BC-BEAF19108B47}" srcOrd="0" destOrd="0" presId="urn:microsoft.com/office/officeart/2005/8/layout/hProcess6"/>
    <dgm:cxn modelId="{B0CC79BD-9885-472F-B2FF-4DE118C7F631}" type="presOf" srcId="{BF6193F1-0946-4F4A-A696-068773694B75}" destId="{6539E3A7-B071-4DC8-A28C-FD21C93E7FBC}" srcOrd="0" destOrd="0" presId="urn:microsoft.com/office/officeart/2005/8/layout/hProcess6"/>
    <dgm:cxn modelId="{68B773C4-DB3B-4758-A81F-F3E0F03AE6E2}" type="presParOf" srcId="{5E0A77F8-5373-4CB3-85BC-BEAF19108B47}" destId="{4D3DBFDF-D296-45A5-AF73-23B53F6A4E9B}" srcOrd="0" destOrd="0" presId="urn:microsoft.com/office/officeart/2005/8/layout/hProcess6"/>
    <dgm:cxn modelId="{95BCFC83-AD47-45BD-BD9D-C8A82DB1E9FD}" type="presParOf" srcId="{4D3DBFDF-D296-45A5-AF73-23B53F6A4E9B}" destId="{16EC0389-136B-4E9C-A2B2-36E5D2C048CF}" srcOrd="0" destOrd="0" presId="urn:microsoft.com/office/officeart/2005/8/layout/hProcess6"/>
    <dgm:cxn modelId="{40E9E48B-F6CC-4F03-BA92-1878315C2BFD}" type="presParOf" srcId="{4D3DBFDF-D296-45A5-AF73-23B53F6A4E9B}" destId="{0E41FDF1-3F11-40D6-BE49-CA3215B91E46}" srcOrd="1" destOrd="0" presId="urn:microsoft.com/office/officeart/2005/8/layout/hProcess6"/>
    <dgm:cxn modelId="{9DD1CF51-72A4-4E6B-AE90-5D3C44AD512E}" type="presParOf" srcId="{4D3DBFDF-D296-45A5-AF73-23B53F6A4E9B}" destId="{3E142BD9-7DCC-48CA-A8B3-CEE24C7EF5DC}" srcOrd="2" destOrd="0" presId="urn:microsoft.com/office/officeart/2005/8/layout/hProcess6"/>
    <dgm:cxn modelId="{3CDA5897-3C3E-4632-B556-9C00D2E1CF64}" type="presParOf" srcId="{4D3DBFDF-D296-45A5-AF73-23B53F6A4E9B}" destId="{6539E3A7-B071-4DC8-A28C-FD21C93E7FBC}" srcOrd="3" destOrd="0" presId="urn:microsoft.com/office/officeart/2005/8/layout/hProcess6"/>
    <dgm:cxn modelId="{B5CBCF78-0D4A-4CD6-BFDD-04498FFAA22D}" type="presParOf" srcId="{5E0A77F8-5373-4CB3-85BC-BEAF19108B47}" destId="{13CA8ABB-8828-414D-99E3-62C37F73EA61}" srcOrd="1" destOrd="0" presId="urn:microsoft.com/office/officeart/2005/8/layout/hProcess6"/>
    <dgm:cxn modelId="{545A8AB1-7976-4964-9974-1C7180190F0C}" type="presParOf" srcId="{5E0A77F8-5373-4CB3-85BC-BEAF19108B47}" destId="{4E32149F-B7EB-4634-9848-B41B675E63FE}" srcOrd="2" destOrd="0" presId="urn:microsoft.com/office/officeart/2005/8/layout/hProcess6"/>
    <dgm:cxn modelId="{6CE05E6C-71B3-4F88-89F2-ACF51286FAB3}" type="presParOf" srcId="{4E32149F-B7EB-4634-9848-B41B675E63FE}" destId="{6B9CC945-29B9-4636-999E-8CA5D83B8379}" srcOrd="0" destOrd="0" presId="urn:microsoft.com/office/officeart/2005/8/layout/hProcess6"/>
    <dgm:cxn modelId="{9FA1B1BF-45A7-4AE4-935B-C9BE895D1050}" type="presParOf" srcId="{4E32149F-B7EB-4634-9848-B41B675E63FE}" destId="{FE633ABD-B528-446B-B4C7-975401FE6F25}" srcOrd="1" destOrd="0" presId="urn:microsoft.com/office/officeart/2005/8/layout/hProcess6"/>
    <dgm:cxn modelId="{F9B873C1-9AFB-4FFA-B058-0FC15F18C2B6}" type="presParOf" srcId="{4E32149F-B7EB-4634-9848-B41B675E63FE}" destId="{34D3EC10-C2E5-4FA6-ACF2-E7C45CD61F67}" srcOrd="2" destOrd="0" presId="urn:microsoft.com/office/officeart/2005/8/layout/hProcess6"/>
    <dgm:cxn modelId="{8626C0DA-C9C8-47D9-9341-FE406A115877}" type="presParOf" srcId="{4E32149F-B7EB-4634-9848-B41B675E63FE}" destId="{F1DD3D62-4C94-4262-B0F5-F7FA6AE72DF3}" srcOrd="3" destOrd="0" presId="urn:microsoft.com/office/officeart/2005/8/layout/hProcess6"/>
    <dgm:cxn modelId="{2EF90589-3334-41CF-B9B6-105106E41F4C}" type="presParOf" srcId="{5E0A77F8-5373-4CB3-85BC-BEAF19108B47}" destId="{BAE9E179-2C6F-4FB7-BEE2-EA8108B3246D}" srcOrd="3" destOrd="0" presId="urn:microsoft.com/office/officeart/2005/8/layout/hProcess6"/>
    <dgm:cxn modelId="{A6B1FD5C-1BEA-470B-BBF0-50EEB5B03D4B}" type="presParOf" srcId="{5E0A77F8-5373-4CB3-85BC-BEAF19108B47}" destId="{766229F3-3AE6-47C7-BD49-BAD222A5D84E}" srcOrd="4" destOrd="0" presId="urn:microsoft.com/office/officeart/2005/8/layout/hProcess6"/>
    <dgm:cxn modelId="{6875B96F-66C8-4A69-BCB1-66BBA29C84B3}" type="presParOf" srcId="{766229F3-3AE6-47C7-BD49-BAD222A5D84E}" destId="{AA5E6977-9BAF-402F-8A79-7D921CAB9881}" srcOrd="0" destOrd="0" presId="urn:microsoft.com/office/officeart/2005/8/layout/hProcess6"/>
    <dgm:cxn modelId="{E9F6FCEA-D43B-4530-8FB7-FA5D73BD17B8}" type="presParOf" srcId="{766229F3-3AE6-47C7-BD49-BAD222A5D84E}" destId="{2F59EACE-23A5-4B87-B772-C7B636B08657}" srcOrd="1" destOrd="0" presId="urn:microsoft.com/office/officeart/2005/8/layout/hProcess6"/>
    <dgm:cxn modelId="{B17CA567-8C2F-4845-9ADC-1A46AF5016B7}" type="presParOf" srcId="{766229F3-3AE6-47C7-BD49-BAD222A5D84E}" destId="{9564CDF9-CBD8-498A-A484-FB009F5B886D}" srcOrd="2" destOrd="0" presId="urn:microsoft.com/office/officeart/2005/8/layout/hProcess6"/>
    <dgm:cxn modelId="{B5C6EB52-6DFC-408A-8EB5-0D113C656B65}" type="presParOf" srcId="{766229F3-3AE6-47C7-BD49-BAD222A5D84E}" destId="{48EBD092-FE3F-41CF-98AB-85A3111A710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1FDF1-3F11-40D6-BE49-CA3215B91E46}">
      <dsp:nvSpPr>
        <dsp:cNvPr id="0" name=""/>
        <dsp:cNvSpPr/>
      </dsp:nvSpPr>
      <dsp:spPr>
        <a:xfrm>
          <a:off x="1012588" y="1296141"/>
          <a:ext cx="1003638" cy="8641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39E3A7-B071-4DC8-A28C-FD21C93E7FBC}">
      <dsp:nvSpPr>
        <dsp:cNvPr id="0" name=""/>
        <dsp:cNvSpPr/>
      </dsp:nvSpPr>
      <dsp:spPr>
        <a:xfrm>
          <a:off x="3814" y="1224660"/>
          <a:ext cx="1007062" cy="10070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2004</a:t>
          </a:r>
          <a:endParaRPr lang="pt-BR" sz="1800" b="1" kern="1200" dirty="0" smtClean="0"/>
        </a:p>
      </dsp:txBody>
      <dsp:txXfrm>
        <a:off x="151295" y="1372141"/>
        <a:ext cx="712100" cy="712100"/>
      </dsp:txXfrm>
    </dsp:sp>
    <dsp:sp modelId="{FE633ABD-B528-446B-B4C7-975401FE6F25}">
      <dsp:nvSpPr>
        <dsp:cNvPr id="0" name=""/>
        <dsp:cNvSpPr/>
      </dsp:nvSpPr>
      <dsp:spPr>
        <a:xfrm>
          <a:off x="3563366" y="1224132"/>
          <a:ext cx="1189158" cy="10081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DD3D62-4C94-4262-B0F5-F7FA6AE72DF3}">
      <dsp:nvSpPr>
        <dsp:cNvPr id="0" name=""/>
        <dsp:cNvSpPr/>
      </dsp:nvSpPr>
      <dsp:spPr>
        <a:xfrm>
          <a:off x="2647352" y="1224660"/>
          <a:ext cx="1007062" cy="1007062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2014</a:t>
          </a:r>
          <a:endParaRPr lang="pt-BR" sz="1800" b="1" kern="1200" dirty="0" smtClean="0"/>
        </a:p>
      </dsp:txBody>
      <dsp:txXfrm>
        <a:off x="2794833" y="1372141"/>
        <a:ext cx="712100" cy="712100"/>
      </dsp:txXfrm>
    </dsp:sp>
    <dsp:sp modelId="{2F59EACE-23A5-4B87-B772-C7B636B08657}">
      <dsp:nvSpPr>
        <dsp:cNvPr id="0" name=""/>
        <dsp:cNvSpPr/>
      </dsp:nvSpPr>
      <dsp:spPr>
        <a:xfrm>
          <a:off x="6114133" y="1224132"/>
          <a:ext cx="1374700" cy="10081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BD092-FE3F-41CF-98AB-85A3111A7108}">
      <dsp:nvSpPr>
        <dsp:cNvPr id="0" name=""/>
        <dsp:cNvSpPr/>
      </dsp:nvSpPr>
      <dsp:spPr>
        <a:xfrm>
          <a:off x="5290890" y="1224660"/>
          <a:ext cx="1007062" cy="1007062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2016</a:t>
          </a:r>
          <a:endParaRPr lang="pt-BR" sz="1800" b="1" kern="1200" dirty="0" smtClean="0"/>
        </a:p>
      </dsp:txBody>
      <dsp:txXfrm>
        <a:off x="5438371" y="1372141"/>
        <a:ext cx="712100" cy="712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1026E-D476-4961-A2F9-D0F9337D20AA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5187D-94FD-49CE-9AFE-13FB6FF33C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56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6383-74D4-46E7-A4BF-192575F3940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80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pPr/>
              <a:t>06/10/2016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gif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 b="4840"/>
          <a:stretch>
            <a:fillRect/>
          </a:stretch>
        </p:blipFill>
        <p:spPr bwMode="auto">
          <a:xfrm>
            <a:off x="872771" y="1350648"/>
            <a:ext cx="7452320" cy="531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6753944" cy="708608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Unianchieta</a:t>
            </a:r>
            <a:endParaRPr lang="pt-BR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15212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pt-BR" sz="40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4" descr="Resultado de imagem para teleduc unic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093296"/>
            <a:ext cx="1152128" cy="525370"/>
          </a:xfrm>
          <a:prstGeom prst="rect">
            <a:avLst/>
          </a:prstGeom>
          <a:noFill/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5422"/>
          </a:xfrm>
          <a:prstGeom prst="rect">
            <a:avLst/>
          </a:prstGeom>
        </p:spPr>
      </p:pic>
      <p:graphicFrame>
        <p:nvGraphicFramePr>
          <p:cNvPr id="13" name="Diagrama 12"/>
          <p:cNvGraphicFramePr/>
          <p:nvPr/>
        </p:nvGraphicFramePr>
        <p:xfrm>
          <a:off x="683568" y="1844824"/>
          <a:ext cx="781236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05019" y="4221088"/>
            <a:ext cx="2220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 de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Continuada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Graduação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Pós-graduação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406244" y="4293096"/>
            <a:ext cx="2296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distância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Resultado de imagem para front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5733256"/>
            <a:ext cx="1296219" cy="276618"/>
          </a:xfrm>
          <a:prstGeom prst="rect">
            <a:avLst/>
          </a:prstGeom>
          <a:noFill/>
        </p:spPr>
      </p:pic>
      <p:pic>
        <p:nvPicPr>
          <p:cNvPr id="12292" name="Picture 4" descr="Resultado de imagem para moodl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6237312"/>
            <a:ext cx="1193276" cy="348039"/>
          </a:xfrm>
          <a:prstGeom prst="rect">
            <a:avLst/>
          </a:prstGeom>
          <a:noFill/>
        </p:spPr>
      </p:pic>
      <p:sp>
        <p:nvSpPr>
          <p:cNvPr id="19" name="CaixaDeTexto 18"/>
          <p:cNvSpPr txBox="1"/>
          <p:nvPr/>
        </p:nvSpPr>
        <p:spPr>
          <a:xfrm>
            <a:off x="6247903" y="4365104"/>
            <a:ext cx="2112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loco</a:t>
            </a: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 =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4" name="Picture 6" descr="Resultado de imagem para unianchiet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9000" y="6305549"/>
            <a:ext cx="1905000" cy="552451"/>
          </a:xfrm>
          <a:prstGeom prst="rect">
            <a:avLst/>
          </a:prstGeom>
          <a:noFill/>
        </p:spPr>
      </p:pic>
      <p:pic>
        <p:nvPicPr>
          <p:cNvPr id="16" name="Picture 4" descr="Resultado de imagem para moodl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5445224"/>
            <a:ext cx="1193276" cy="348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em forma de nuvem 13"/>
          <p:cNvSpPr/>
          <p:nvPr/>
        </p:nvSpPr>
        <p:spPr>
          <a:xfrm flipH="1">
            <a:off x="1531748" y="2605580"/>
            <a:ext cx="2528664" cy="1368152"/>
          </a:xfrm>
          <a:prstGeom prst="cloudCallout">
            <a:avLst>
              <a:gd name="adj1" fmla="val -9875"/>
              <a:gd name="adj2" fmla="val 4528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</a:t>
            </a:r>
            <a:endParaRPr lang="pt-BR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 explicativo em forma de nuvem 7"/>
          <p:cNvSpPr/>
          <p:nvPr/>
        </p:nvSpPr>
        <p:spPr>
          <a:xfrm flipH="1">
            <a:off x="3203848" y="2163416"/>
            <a:ext cx="2528664" cy="1368152"/>
          </a:xfrm>
          <a:prstGeom prst="cloudCallout">
            <a:avLst>
              <a:gd name="adj1" fmla="val -32038"/>
              <a:gd name="adj2" fmla="val 1510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Experiência</a:t>
            </a:r>
            <a:endParaRPr lang="pt-BR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 explicativo em forma de nuvem 11"/>
          <p:cNvSpPr/>
          <p:nvPr/>
        </p:nvSpPr>
        <p:spPr>
          <a:xfrm flipH="1">
            <a:off x="803284" y="3389284"/>
            <a:ext cx="2528664" cy="1368152"/>
          </a:xfrm>
          <a:prstGeom prst="cloudCallout">
            <a:avLst>
              <a:gd name="adj1" fmla="val -9875"/>
              <a:gd name="adj2" fmla="val 4528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</a:t>
            </a:r>
            <a:endParaRPr lang="pt-BR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1880" y="834368"/>
            <a:ext cx="45365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Distância</a:t>
            </a:r>
            <a:endParaRPr lang="pt-BR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://www.papelpop.com/papelpop/wp-content/uploads/2015/05/funko-OITNB.jpg"/>
          <p:cNvPicPr>
            <a:picLocks noChangeAspect="1" noChangeArrowheads="1"/>
          </p:cNvPicPr>
          <p:nvPr/>
        </p:nvPicPr>
        <p:blipFill>
          <a:blip r:embed="rId2" cstate="print"/>
          <a:srcRect t="11340" r="65180" b="14321"/>
          <a:stretch>
            <a:fillRect/>
          </a:stretch>
        </p:blipFill>
        <p:spPr bwMode="auto">
          <a:xfrm>
            <a:off x="3779912" y="5007909"/>
            <a:ext cx="1331640" cy="1850091"/>
          </a:xfrm>
          <a:prstGeom prst="rect">
            <a:avLst/>
          </a:prstGeom>
          <a:noFill/>
        </p:spPr>
      </p:pic>
      <p:sp>
        <p:nvSpPr>
          <p:cNvPr id="7" name="Texto explicativo em forma de nuvem 6"/>
          <p:cNvSpPr/>
          <p:nvPr/>
        </p:nvSpPr>
        <p:spPr>
          <a:xfrm>
            <a:off x="5089072" y="2499156"/>
            <a:ext cx="2664296" cy="1368152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Tutores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 explicativo em forma de nuvem 8"/>
          <p:cNvSpPr/>
          <p:nvPr/>
        </p:nvSpPr>
        <p:spPr>
          <a:xfrm>
            <a:off x="5521120" y="3435260"/>
            <a:ext cx="2664296" cy="1368152"/>
          </a:xfrm>
          <a:prstGeom prst="cloudCallout">
            <a:avLst>
              <a:gd name="adj1" fmla="val -11993"/>
              <a:gd name="adj2" fmla="val 7667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Plataforma</a:t>
            </a:r>
            <a:endParaRPr lang="pt-BR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 explicativo em forma de nuvem 9"/>
          <p:cNvSpPr/>
          <p:nvPr/>
        </p:nvSpPr>
        <p:spPr>
          <a:xfrm>
            <a:off x="5449112" y="4587388"/>
            <a:ext cx="2664296" cy="1368152"/>
          </a:xfrm>
          <a:prstGeom prst="cloudCallout">
            <a:avLst>
              <a:gd name="adj1" fmla="val -56985"/>
              <a:gd name="adj2" fmla="val 6086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Didático</a:t>
            </a:r>
            <a:endParaRPr lang="pt-BR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 explicativo em forma de nuvem 10">
            <a:hlinkClick r:id="rId3" action="ppaction://hlinksldjump"/>
          </p:cNvPr>
          <p:cNvSpPr/>
          <p:nvPr/>
        </p:nvSpPr>
        <p:spPr>
          <a:xfrm flipH="1">
            <a:off x="947300" y="4469404"/>
            <a:ext cx="2528664" cy="1368152"/>
          </a:xfrm>
          <a:prstGeom prst="cloudCallout">
            <a:avLst>
              <a:gd name="adj1" fmla="val -54419"/>
              <a:gd name="adj2" fmla="val 6091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MEC</a:t>
            </a:r>
            <a:endParaRPr lang="pt-BR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5422"/>
          </a:xfrm>
          <a:prstGeom prst="rect">
            <a:avLst/>
          </a:prstGeom>
        </p:spPr>
      </p:pic>
      <p:pic>
        <p:nvPicPr>
          <p:cNvPr id="11266" name="Picture 2" descr="Resultado de imagem para unianchiet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305549"/>
            <a:ext cx="1905000" cy="5524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1043608" y="3284984"/>
            <a:ext cx="3528392" cy="1296144"/>
            <a:chOff x="323528" y="2780928"/>
            <a:chExt cx="3528392" cy="1296144"/>
          </a:xfrm>
        </p:grpSpPr>
        <p:cxnSp>
          <p:nvCxnSpPr>
            <p:cNvPr id="13" name="Conector angulado 12"/>
            <p:cNvCxnSpPr/>
            <p:nvPr/>
          </p:nvCxnSpPr>
          <p:spPr>
            <a:xfrm>
              <a:off x="323528" y="2780928"/>
              <a:ext cx="1728192" cy="1296144"/>
            </a:xfrm>
            <a:prstGeom prst="bentConnector3">
              <a:avLst>
                <a:gd name="adj1" fmla="val 50000"/>
              </a:avLst>
            </a:prstGeom>
            <a:ln w="285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angulado 17"/>
            <p:cNvCxnSpPr/>
            <p:nvPr/>
          </p:nvCxnSpPr>
          <p:spPr>
            <a:xfrm flipV="1">
              <a:off x="2051720" y="2780928"/>
              <a:ext cx="1800200" cy="1296144"/>
            </a:xfrm>
            <a:prstGeom prst="bentConnector3">
              <a:avLst>
                <a:gd name="adj1" fmla="val 50000"/>
              </a:avLst>
            </a:prstGeom>
            <a:ln w="285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upo 22"/>
          <p:cNvGrpSpPr/>
          <p:nvPr/>
        </p:nvGrpSpPr>
        <p:grpSpPr>
          <a:xfrm>
            <a:off x="4572000" y="3284984"/>
            <a:ext cx="3528392" cy="1296144"/>
            <a:chOff x="323528" y="2780928"/>
            <a:chExt cx="3528392" cy="1296144"/>
          </a:xfrm>
        </p:grpSpPr>
        <p:cxnSp>
          <p:nvCxnSpPr>
            <p:cNvPr id="24" name="Conector angulado 23"/>
            <p:cNvCxnSpPr/>
            <p:nvPr/>
          </p:nvCxnSpPr>
          <p:spPr>
            <a:xfrm>
              <a:off x="323528" y="2780928"/>
              <a:ext cx="1728192" cy="1296144"/>
            </a:xfrm>
            <a:prstGeom prst="bentConnector3">
              <a:avLst>
                <a:gd name="adj1" fmla="val 50000"/>
              </a:avLst>
            </a:prstGeom>
            <a:ln w="285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ector angulado 24"/>
            <p:cNvCxnSpPr/>
            <p:nvPr/>
          </p:nvCxnSpPr>
          <p:spPr>
            <a:xfrm flipV="1">
              <a:off x="2051720" y="2780928"/>
              <a:ext cx="1800200" cy="1296144"/>
            </a:xfrm>
            <a:prstGeom prst="bentConnector3">
              <a:avLst>
                <a:gd name="adj1" fmla="val 50000"/>
              </a:avLst>
            </a:prstGeom>
            <a:ln w="285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tângulo de cantos arredondados 25"/>
          <p:cNvSpPr/>
          <p:nvPr/>
        </p:nvSpPr>
        <p:spPr>
          <a:xfrm>
            <a:off x="323528" y="3429000"/>
            <a:ext cx="1440160" cy="10801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Disciplina</a:t>
            </a:r>
            <a:endParaRPr lang="pt-BR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2051720" y="3356992"/>
            <a:ext cx="1440160" cy="1080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Material </a:t>
            </a:r>
            <a:r>
              <a:rPr lang="en-US" dirty="0" err="1" smtClean="0"/>
              <a:t>Didático</a:t>
            </a:r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3851920" y="3429000"/>
            <a:ext cx="1440160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Tutores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580112" y="3429000"/>
            <a:ext cx="1440160" cy="10801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Alunos</a:t>
            </a:r>
            <a:endParaRPr lang="pt-BR" dirty="0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7380312" y="3487360"/>
            <a:ext cx="1440160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AVA</a:t>
            </a:r>
            <a:endParaRPr lang="pt-BR" dirty="0"/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0" y="119675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Dependência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Adaptação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modalidade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on-line</a:t>
            </a:r>
            <a:endParaRPr kumimoji="0" lang="pt-BR" sz="44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2" name="Picture 2" descr="Resultado de imagem para unianchi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305549"/>
            <a:ext cx="1905000" cy="552451"/>
          </a:xfrm>
          <a:prstGeom prst="rect">
            <a:avLst/>
          </a:prstGeom>
          <a:noFill/>
        </p:spPr>
      </p:pic>
      <p:sp>
        <p:nvSpPr>
          <p:cNvPr id="33" name="CaixaDeTexto 32"/>
          <p:cNvSpPr txBox="1"/>
          <p:nvPr/>
        </p:nvSpPr>
        <p:spPr>
          <a:xfrm>
            <a:off x="11234" y="4797152"/>
            <a:ext cx="1900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aula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Resultado de imagem para pears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653136"/>
            <a:ext cx="1296144" cy="727660"/>
          </a:xfrm>
          <a:prstGeom prst="rect">
            <a:avLst/>
          </a:prstGeom>
          <a:noFill/>
        </p:spPr>
      </p:pic>
      <p:pic>
        <p:nvPicPr>
          <p:cNvPr id="9220" name="Picture 4" descr="Resultado de imagem para sagah"/>
          <p:cNvPicPr>
            <a:picLocks noChangeAspect="1" noChangeArrowheads="1"/>
          </p:cNvPicPr>
          <p:nvPr/>
        </p:nvPicPr>
        <p:blipFill>
          <a:blip r:embed="rId5" cstate="print"/>
          <a:srcRect t="15385" b="15385"/>
          <a:stretch>
            <a:fillRect/>
          </a:stretch>
        </p:blipFill>
        <p:spPr bwMode="auto">
          <a:xfrm>
            <a:off x="2267744" y="5301208"/>
            <a:ext cx="936104" cy="648072"/>
          </a:xfrm>
          <a:prstGeom prst="rect">
            <a:avLst/>
          </a:prstGeom>
          <a:noFill/>
        </p:spPr>
      </p:pic>
      <p:sp>
        <p:nvSpPr>
          <p:cNvPr id="34" name="CaixaDeTexto 33"/>
          <p:cNvSpPr txBox="1"/>
          <p:nvPr/>
        </p:nvSpPr>
        <p:spPr>
          <a:xfrm>
            <a:off x="3680342" y="4937400"/>
            <a:ext cx="1763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Aderência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Reuniões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305139" y="4941168"/>
            <a:ext cx="20267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Inaugural</a:t>
            </a: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Presenciais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Picture 4" descr="Resultado de imagem para mood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4941168"/>
            <a:ext cx="1100694" cy="321036"/>
          </a:xfrm>
          <a:prstGeom prst="rect">
            <a:avLst/>
          </a:prstGeom>
          <a:noFill/>
        </p:spPr>
      </p:pic>
      <p:sp>
        <p:nvSpPr>
          <p:cNvPr id="22" name="CaixaDeTexto 21"/>
          <p:cNvSpPr txBox="1"/>
          <p:nvPr/>
        </p:nvSpPr>
        <p:spPr>
          <a:xfrm>
            <a:off x="1951916" y="6093296"/>
            <a:ext cx="1589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Próprio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sultado de imagem para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76" name="AutoShape 4" descr="Resultado de imagem para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78" name="AutoShape 6" descr="Resultado de imagem para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80" name="AutoShape 8" descr="Resultado de imagem para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82" name="AutoShape 10" descr="Resultado de imagem para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pic>
        <p:nvPicPr>
          <p:cNvPr id="14" name="Picture 2" descr="Resultado de imagem para experiencia"/>
          <p:cNvPicPr>
            <a:picLocks noChangeAspect="1" noChangeArrowheads="1"/>
          </p:cNvPicPr>
          <p:nvPr/>
        </p:nvPicPr>
        <p:blipFill>
          <a:blip r:embed="rId3" cstate="print"/>
          <a:srcRect r="43849"/>
          <a:stretch>
            <a:fillRect/>
          </a:stretch>
        </p:blipFill>
        <p:spPr bwMode="auto">
          <a:xfrm>
            <a:off x="1043608" y="3140968"/>
            <a:ext cx="2101248" cy="1979523"/>
          </a:xfrm>
          <a:prstGeom prst="rect">
            <a:avLst/>
          </a:prstGeom>
          <a:noFill/>
        </p:spPr>
      </p:pic>
      <p:sp>
        <p:nvSpPr>
          <p:cNvPr id="15" name="CaixaDeTexto 14"/>
          <p:cNvSpPr txBox="1"/>
          <p:nvPr/>
        </p:nvSpPr>
        <p:spPr>
          <a:xfrm>
            <a:off x="3735200" y="3277448"/>
            <a:ext cx="3888432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Atualmente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possuímos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200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disciplinas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9.500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matrículas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30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docentes</a:t>
            </a:r>
            <a:endParaRPr lang="pt-BR" sz="24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0" y="119675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Dependência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Adaptação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modalidade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on-line</a:t>
            </a:r>
            <a:endParaRPr kumimoji="0" lang="pt-BR" sz="44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Resultado de imagem para unianchie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6305549"/>
            <a:ext cx="1905000" cy="55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57920" y="4653136"/>
            <a:ext cx="7437512" cy="2204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</a:t>
            </a:r>
            <a:r>
              <a:rPr lang="pt-BR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Ma. Juliana </a:t>
            </a:r>
            <a:r>
              <a:rPr lang="pt-BR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Savoy</a:t>
            </a:r>
            <a:r>
              <a:rPr lang="pt-BR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Fornari</a:t>
            </a:r>
            <a:endParaRPr lang="pt-BR" sz="3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000" b="1" dirty="0" smtClean="0"/>
              <a:t>julianas@anchieta.br</a:t>
            </a:r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600" dirty="0" smtClean="0"/>
              <a:t>	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31" name="Picture 7" descr="Resultado de imagem para obrig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132856"/>
            <a:ext cx="6082308" cy="2225235"/>
          </a:xfrm>
          <a:prstGeom prst="rect">
            <a:avLst/>
          </a:prstGeom>
          <a:noFill/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pic>
        <p:nvPicPr>
          <p:cNvPr id="7" name="Picture 2" descr="Resultado de imagem para unianchiet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305549"/>
            <a:ext cx="1905000" cy="552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3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83</Words>
  <Application>Microsoft Office PowerPoint</Application>
  <PresentationFormat>Apresentação na tela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 História da EaD no Unianchieta</vt:lpstr>
      <vt:lpstr> Educação a Distância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28</cp:revision>
  <dcterms:created xsi:type="dcterms:W3CDTF">2014-07-31T15:12:21Z</dcterms:created>
  <dcterms:modified xsi:type="dcterms:W3CDTF">2016-10-06T18:47:07Z</dcterms:modified>
</cp:coreProperties>
</file>