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62" r:id="rId2"/>
    <p:sldId id="260" r:id="rId3"/>
    <p:sldId id="333" r:id="rId4"/>
    <p:sldId id="363" r:id="rId5"/>
    <p:sldId id="355" r:id="rId6"/>
    <p:sldId id="369" r:id="rId7"/>
    <p:sldId id="371" r:id="rId8"/>
    <p:sldId id="370" r:id="rId9"/>
    <p:sldId id="372" r:id="rId10"/>
    <p:sldId id="373" r:id="rId11"/>
    <p:sldId id="374" r:id="rId12"/>
    <p:sldId id="340" r:id="rId13"/>
    <p:sldId id="338" r:id="rId14"/>
    <p:sldId id="298" r:id="rId15"/>
  </p:sldIdLst>
  <p:sldSz cx="13004800" cy="9753600"/>
  <p:notesSz cx="6858000" cy="9144000"/>
  <p:custDataLst>
    <p:tags r:id="rId17"/>
  </p:custDataLst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99"/>
    <a:srgbClr val="CCECFF"/>
    <a:srgbClr val="00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7674" autoAdjust="0"/>
  </p:normalViewPr>
  <p:slideViewPr>
    <p:cSldViewPr>
      <p:cViewPr>
        <p:scale>
          <a:sx n="50" d="100"/>
          <a:sy n="50" d="100"/>
        </p:scale>
        <p:origin x="-1230" y="-414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8A51E-DC15-4069-B1F9-5F0F337E5307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37B9D0B-C041-4633-9438-CCBEB817AB53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Graduação EaD</a:t>
          </a:r>
          <a:endParaRPr lang="pt-BR" dirty="0">
            <a:solidFill>
              <a:srgbClr val="FFFFFF"/>
            </a:solidFill>
          </a:endParaRPr>
        </a:p>
      </dgm:t>
    </dgm:pt>
    <dgm:pt modelId="{BF2C55B0-D26A-4C3E-AEE2-3E3DF5174052}" type="parTrans" cxnId="{095DDF61-5704-43B6-8614-373AD7278375}">
      <dgm:prSet/>
      <dgm:spPr/>
      <dgm:t>
        <a:bodyPr/>
        <a:lstStyle/>
        <a:p>
          <a:endParaRPr lang="pt-BR"/>
        </a:p>
      </dgm:t>
    </dgm:pt>
    <dgm:pt modelId="{430E79CC-9A5A-473B-969B-BD6045E1FAD8}" type="sibTrans" cxnId="{095DDF61-5704-43B6-8614-373AD7278375}">
      <dgm:prSet/>
      <dgm:spPr/>
      <dgm:t>
        <a:bodyPr/>
        <a:lstStyle/>
        <a:p>
          <a:endParaRPr lang="pt-BR"/>
        </a:p>
      </dgm:t>
    </dgm:pt>
    <dgm:pt modelId="{7316C5B5-9D5A-4FD2-93F2-43E36AD46169}">
      <dgm:prSet phldrT="[Texto]" custT="1"/>
      <dgm:spPr/>
      <dgm:t>
        <a:bodyPr/>
        <a:lstStyle/>
        <a:p>
          <a:r>
            <a:rPr lang="pt-BR" sz="2400" b="1" dirty="0" smtClean="0"/>
            <a:t>Ofertas</a:t>
          </a:r>
        </a:p>
        <a:p>
          <a:r>
            <a:rPr lang="pt-BR" sz="2400" b="1" dirty="0" smtClean="0"/>
            <a:t>Mensal</a:t>
          </a:r>
        </a:p>
        <a:p>
          <a:endParaRPr lang="pt-BR" sz="2400" b="1" dirty="0" smtClean="0"/>
        </a:p>
        <a:p>
          <a:endParaRPr lang="pt-BR" sz="2400" b="1" dirty="0" smtClean="0"/>
        </a:p>
        <a:p>
          <a:r>
            <a:rPr lang="pt-BR" sz="2400" b="1" dirty="0" smtClean="0"/>
            <a:t>Semestral</a:t>
          </a:r>
        </a:p>
        <a:p>
          <a:r>
            <a:rPr lang="pt-BR" sz="2400" b="1" dirty="0" smtClean="0"/>
            <a:t>(Estágio)</a:t>
          </a:r>
        </a:p>
        <a:p>
          <a:r>
            <a:rPr lang="pt-BR" sz="2400" b="1" dirty="0" smtClean="0"/>
            <a:t>(Práticas)</a:t>
          </a:r>
        </a:p>
      </dgm:t>
    </dgm:pt>
    <dgm:pt modelId="{D92508D2-84CB-4D73-A3F3-D4C4FE01FBB8}" type="parTrans" cxnId="{32AD833E-1CAE-4630-9527-BF69B57BF136}">
      <dgm:prSet/>
      <dgm:spPr/>
      <dgm:t>
        <a:bodyPr/>
        <a:lstStyle/>
        <a:p>
          <a:endParaRPr lang="pt-BR"/>
        </a:p>
      </dgm:t>
    </dgm:pt>
    <dgm:pt modelId="{D211FCFB-01A1-4062-8A95-023D47C74E42}" type="sibTrans" cxnId="{32AD833E-1CAE-4630-9527-BF69B57BF136}">
      <dgm:prSet/>
      <dgm:spPr/>
      <dgm:t>
        <a:bodyPr/>
        <a:lstStyle/>
        <a:p>
          <a:endParaRPr lang="pt-BR"/>
        </a:p>
      </dgm:t>
    </dgm:pt>
    <dgm:pt modelId="{34389515-DCF2-44EF-9B8E-CB0BEC08BFE5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Pós Graduação</a:t>
          </a:r>
          <a:endParaRPr lang="pt-BR" dirty="0">
            <a:solidFill>
              <a:srgbClr val="FFFFFF"/>
            </a:solidFill>
          </a:endParaRPr>
        </a:p>
      </dgm:t>
    </dgm:pt>
    <dgm:pt modelId="{3FB70683-164C-4560-8D07-0D48DA3A367C}" type="parTrans" cxnId="{78086189-F65B-44AA-A9EA-012943CCE7F1}">
      <dgm:prSet/>
      <dgm:spPr/>
      <dgm:t>
        <a:bodyPr/>
        <a:lstStyle/>
        <a:p>
          <a:endParaRPr lang="pt-BR"/>
        </a:p>
      </dgm:t>
    </dgm:pt>
    <dgm:pt modelId="{A25BDE73-9FC7-4F82-8E4A-3D6CB1B4D8C5}" type="sibTrans" cxnId="{78086189-F65B-44AA-A9EA-012943CCE7F1}">
      <dgm:prSet/>
      <dgm:spPr/>
      <dgm:t>
        <a:bodyPr/>
        <a:lstStyle/>
        <a:p>
          <a:endParaRPr lang="pt-BR"/>
        </a:p>
      </dgm:t>
    </dgm:pt>
    <dgm:pt modelId="{C490D351-FB6A-46D7-A649-A61AD2A9C7F6}">
      <dgm:prSet phldrT="[Texto]" custT="1"/>
      <dgm:spPr/>
      <dgm:t>
        <a:bodyPr/>
        <a:lstStyle/>
        <a:p>
          <a:r>
            <a:rPr lang="pt-BR" sz="2400" b="1" dirty="0" smtClean="0"/>
            <a:t>Oferta Mensal</a:t>
          </a:r>
          <a:endParaRPr lang="pt-BR" sz="2400" b="1" dirty="0"/>
        </a:p>
      </dgm:t>
    </dgm:pt>
    <dgm:pt modelId="{6B4A6C3B-0022-4DF7-A211-D71CD3C8B863}" type="parTrans" cxnId="{8FBEE28B-FA67-4F51-82E6-548560A852FB}">
      <dgm:prSet/>
      <dgm:spPr/>
      <dgm:t>
        <a:bodyPr/>
        <a:lstStyle/>
        <a:p>
          <a:endParaRPr lang="pt-BR"/>
        </a:p>
      </dgm:t>
    </dgm:pt>
    <dgm:pt modelId="{284486CC-8594-4FFB-9A30-2604048A823A}" type="sibTrans" cxnId="{8FBEE28B-FA67-4F51-82E6-548560A852FB}">
      <dgm:prSet/>
      <dgm:spPr/>
      <dgm:t>
        <a:bodyPr/>
        <a:lstStyle/>
        <a:p>
          <a:endParaRPr lang="pt-BR"/>
        </a:p>
      </dgm:t>
    </dgm:pt>
    <dgm:pt modelId="{4E2F8828-3A3D-4C79-9E5C-DE2C0E3F57A4}" type="pres">
      <dgm:prSet presAssocID="{9CA8A51E-DC15-4069-B1F9-5F0F337E53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EE25D7D-D31B-47D2-A32B-1933EA4978A6}" type="pres">
      <dgm:prSet presAssocID="{F37B9D0B-C041-4633-9438-CCBEB817AB53}" presName="root" presStyleCnt="0"/>
      <dgm:spPr/>
      <dgm:t>
        <a:bodyPr/>
        <a:lstStyle/>
        <a:p>
          <a:endParaRPr lang="pt-BR"/>
        </a:p>
      </dgm:t>
    </dgm:pt>
    <dgm:pt modelId="{1D166941-925F-487D-80FB-E48744FE3CA2}" type="pres">
      <dgm:prSet presAssocID="{F37B9D0B-C041-4633-9438-CCBEB817AB53}" presName="rootComposite" presStyleCnt="0"/>
      <dgm:spPr/>
      <dgm:t>
        <a:bodyPr/>
        <a:lstStyle/>
        <a:p>
          <a:endParaRPr lang="pt-BR"/>
        </a:p>
      </dgm:t>
    </dgm:pt>
    <dgm:pt modelId="{8216F91B-25F3-4AD1-B523-8453BFD9EBE1}" type="pres">
      <dgm:prSet presAssocID="{F37B9D0B-C041-4633-9438-CCBEB817AB53}" presName="rootText" presStyleLbl="node1" presStyleIdx="0" presStyleCnt="2" custScaleX="130024" custScaleY="154798"/>
      <dgm:spPr/>
      <dgm:t>
        <a:bodyPr/>
        <a:lstStyle/>
        <a:p>
          <a:endParaRPr lang="pt-BR"/>
        </a:p>
      </dgm:t>
    </dgm:pt>
    <dgm:pt modelId="{13C3FA00-415C-47B7-999B-8A4CFD2DDB3A}" type="pres">
      <dgm:prSet presAssocID="{F37B9D0B-C041-4633-9438-CCBEB817AB53}" presName="rootConnector" presStyleLbl="node1" presStyleIdx="0" presStyleCnt="2"/>
      <dgm:spPr/>
      <dgm:t>
        <a:bodyPr/>
        <a:lstStyle/>
        <a:p>
          <a:endParaRPr lang="pt-BR"/>
        </a:p>
      </dgm:t>
    </dgm:pt>
    <dgm:pt modelId="{FBE1EFA6-A022-4BC3-AC10-0EA2C7EFC07B}" type="pres">
      <dgm:prSet presAssocID="{F37B9D0B-C041-4633-9438-CCBEB817AB53}" presName="childShape" presStyleCnt="0"/>
      <dgm:spPr/>
      <dgm:t>
        <a:bodyPr/>
        <a:lstStyle/>
        <a:p>
          <a:endParaRPr lang="pt-BR"/>
        </a:p>
      </dgm:t>
    </dgm:pt>
    <dgm:pt modelId="{03DE05CD-2137-4489-9DEB-6113F918A2CD}" type="pres">
      <dgm:prSet presAssocID="{D92508D2-84CB-4D73-A3F3-D4C4FE01FBB8}" presName="Name13" presStyleLbl="parChTrans1D2" presStyleIdx="0" presStyleCnt="2"/>
      <dgm:spPr/>
      <dgm:t>
        <a:bodyPr/>
        <a:lstStyle/>
        <a:p>
          <a:endParaRPr lang="pt-BR"/>
        </a:p>
      </dgm:t>
    </dgm:pt>
    <dgm:pt modelId="{3EC5FBB1-60E3-4B9E-B0CE-6B0689C20A5F}" type="pres">
      <dgm:prSet presAssocID="{7316C5B5-9D5A-4FD2-93F2-43E36AD46169}" presName="childText" presStyleLbl="bgAcc1" presStyleIdx="0" presStyleCnt="2" custScaleX="140731" custScaleY="422112" custLinFactNeighborX="-53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BA1D39-7CCA-4044-B561-948343135B59}" type="pres">
      <dgm:prSet presAssocID="{34389515-DCF2-44EF-9B8E-CB0BEC08BFE5}" presName="root" presStyleCnt="0"/>
      <dgm:spPr/>
      <dgm:t>
        <a:bodyPr/>
        <a:lstStyle/>
        <a:p>
          <a:endParaRPr lang="pt-BR"/>
        </a:p>
      </dgm:t>
    </dgm:pt>
    <dgm:pt modelId="{44259044-BEA6-478C-9AD0-C8C8522626FA}" type="pres">
      <dgm:prSet presAssocID="{34389515-DCF2-44EF-9B8E-CB0BEC08BFE5}" presName="rootComposite" presStyleCnt="0"/>
      <dgm:spPr/>
      <dgm:t>
        <a:bodyPr/>
        <a:lstStyle/>
        <a:p>
          <a:endParaRPr lang="pt-BR"/>
        </a:p>
      </dgm:t>
    </dgm:pt>
    <dgm:pt modelId="{2A34CC3F-FBDB-483E-987F-54E8EC20705F}" type="pres">
      <dgm:prSet presAssocID="{34389515-DCF2-44EF-9B8E-CB0BEC08BFE5}" presName="rootText" presStyleLbl="node1" presStyleIdx="1" presStyleCnt="2" custScaleX="130024" custScaleY="154798"/>
      <dgm:spPr/>
      <dgm:t>
        <a:bodyPr/>
        <a:lstStyle/>
        <a:p>
          <a:endParaRPr lang="pt-BR"/>
        </a:p>
      </dgm:t>
    </dgm:pt>
    <dgm:pt modelId="{CA06A2CA-0DAA-452D-ACBE-B6E32BCE0C9C}" type="pres">
      <dgm:prSet presAssocID="{34389515-DCF2-44EF-9B8E-CB0BEC08BFE5}" presName="rootConnector" presStyleLbl="node1" presStyleIdx="1" presStyleCnt="2"/>
      <dgm:spPr/>
      <dgm:t>
        <a:bodyPr/>
        <a:lstStyle/>
        <a:p>
          <a:endParaRPr lang="pt-BR"/>
        </a:p>
      </dgm:t>
    </dgm:pt>
    <dgm:pt modelId="{93312CFE-528E-4A2C-8BCD-A2F6B17F6951}" type="pres">
      <dgm:prSet presAssocID="{34389515-DCF2-44EF-9B8E-CB0BEC08BFE5}" presName="childShape" presStyleCnt="0"/>
      <dgm:spPr/>
      <dgm:t>
        <a:bodyPr/>
        <a:lstStyle/>
        <a:p>
          <a:endParaRPr lang="pt-BR"/>
        </a:p>
      </dgm:t>
    </dgm:pt>
    <dgm:pt modelId="{9C2A48A2-0ABC-4D9E-B039-BD6DBDF7CC9C}" type="pres">
      <dgm:prSet presAssocID="{6B4A6C3B-0022-4DF7-A211-D71CD3C8B863}" presName="Name13" presStyleLbl="parChTrans1D2" presStyleIdx="1" presStyleCnt="2"/>
      <dgm:spPr/>
      <dgm:t>
        <a:bodyPr/>
        <a:lstStyle/>
        <a:p>
          <a:endParaRPr lang="pt-BR"/>
        </a:p>
      </dgm:t>
    </dgm:pt>
    <dgm:pt modelId="{58C8E931-F2BE-4D2B-8552-FBD9B7CDEF64}" type="pres">
      <dgm:prSet presAssocID="{C490D351-FB6A-46D7-A649-A61AD2A9C7F6}" presName="childText" presStyleLbl="bgAcc1" presStyleIdx="1" presStyleCnt="2" custScaleX="1531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13232A-965E-421E-9085-3A074A906DE6}" type="presOf" srcId="{34389515-DCF2-44EF-9B8E-CB0BEC08BFE5}" destId="{CA06A2CA-0DAA-452D-ACBE-B6E32BCE0C9C}" srcOrd="1" destOrd="0" presId="urn:microsoft.com/office/officeart/2005/8/layout/hierarchy3"/>
    <dgm:cxn modelId="{EFD6E8BE-29C0-42E2-AB55-93234285DB76}" type="presOf" srcId="{F37B9D0B-C041-4633-9438-CCBEB817AB53}" destId="{13C3FA00-415C-47B7-999B-8A4CFD2DDB3A}" srcOrd="1" destOrd="0" presId="urn:microsoft.com/office/officeart/2005/8/layout/hierarchy3"/>
    <dgm:cxn modelId="{78086189-F65B-44AA-A9EA-012943CCE7F1}" srcId="{9CA8A51E-DC15-4069-B1F9-5F0F337E5307}" destId="{34389515-DCF2-44EF-9B8E-CB0BEC08BFE5}" srcOrd="1" destOrd="0" parTransId="{3FB70683-164C-4560-8D07-0D48DA3A367C}" sibTransId="{A25BDE73-9FC7-4F82-8E4A-3D6CB1B4D8C5}"/>
    <dgm:cxn modelId="{3487170C-A194-41F0-88CF-3CBCF2F21D40}" type="presOf" srcId="{6B4A6C3B-0022-4DF7-A211-D71CD3C8B863}" destId="{9C2A48A2-0ABC-4D9E-B039-BD6DBDF7CC9C}" srcOrd="0" destOrd="0" presId="urn:microsoft.com/office/officeart/2005/8/layout/hierarchy3"/>
    <dgm:cxn modelId="{32AD833E-1CAE-4630-9527-BF69B57BF136}" srcId="{F37B9D0B-C041-4633-9438-CCBEB817AB53}" destId="{7316C5B5-9D5A-4FD2-93F2-43E36AD46169}" srcOrd="0" destOrd="0" parTransId="{D92508D2-84CB-4D73-A3F3-D4C4FE01FBB8}" sibTransId="{D211FCFB-01A1-4062-8A95-023D47C74E42}"/>
    <dgm:cxn modelId="{D2B2EDCA-F999-4273-BC6A-7CF4F2B3454B}" type="presOf" srcId="{9CA8A51E-DC15-4069-B1F9-5F0F337E5307}" destId="{4E2F8828-3A3D-4C79-9E5C-DE2C0E3F57A4}" srcOrd="0" destOrd="0" presId="urn:microsoft.com/office/officeart/2005/8/layout/hierarchy3"/>
    <dgm:cxn modelId="{8488A54D-F203-4BC6-A3C6-62A401B9D6C8}" type="presOf" srcId="{7316C5B5-9D5A-4FD2-93F2-43E36AD46169}" destId="{3EC5FBB1-60E3-4B9E-B0CE-6B0689C20A5F}" srcOrd="0" destOrd="0" presId="urn:microsoft.com/office/officeart/2005/8/layout/hierarchy3"/>
    <dgm:cxn modelId="{336F3F9E-81B3-48EE-B63F-A08D21962C2E}" type="presOf" srcId="{34389515-DCF2-44EF-9B8E-CB0BEC08BFE5}" destId="{2A34CC3F-FBDB-483E-987F-54E8EC20705F}" srcOrd="0" destOrd="0" presId="urn:microsoft.com/office/officeart/2005/8/layout/hierarchy3"/>
    <dgm:cxn modelId="{2E02B5C1-6F9A-4C34-89FF-78B3015D37ED}" type="presOf" srcId="{C490D351-FB6A-46D7-A649-A61AD2A9C7F6}" destId="{58C8E931-F2BE-4D2B-8552-FBD9B7CDEF64}" srcOrd="0" destOrd="0" presId="urn:microsoft.com/office/officeart/2005/8/layout/hierarchy3"/>
    <dgm:cxn modelId="{208FDC47-39BC-49AE-97F7-70B20B407875}" type="presOf" srcId="{F37B9D0B-C041-4633-9438-CCBEB817AB53}" destId="{8216F91B-25F3-4AD1-B523-8453BFD9EBE1}" srcOrd="0" destOrd="0" presId="urn:microsoft.com/office/officeart/2005/8/layout/hierarchy3"/>
    <dgm:cxn modelId="{8FBEE28B-FA67-4F51-82E6-548560A852FB}" srcId="{34389515-DCF2-44EF-9B8E-CB0BEC08BFE5}" destId="{C490D351-FB6A-46D7-A649-A61AD2A9C7F6}" srcOrd="0" destOrd="0" parTransId="{6B4A6C3B-0022-4DF7-A211-D71CD3C8B863}" sibTransId="{284486CC-8594-4FFB-9A30-2604048A823A}"/>
    <dgm:cxn modelId="{050C4071-2DB8-41A0-9D8C-91FC95FCB984}" type="presOf" srcId="{D92508D2-84CB-4D73-A3F3-D4C4FE01FBB8}" destId="{03DE05CD-2137-4489-9DEB-6113F918A2CD}" srcOrd="0" destOrd="0" presId="urn:microsoft.com/office/officeart/2005/8/layout/hierarchy3"/>
    <dgm:cxn modelId="{095DDF61-5704-43B6-8614-373AD7278375}" srcId="{9CA8A51E-DC15-4069-B1F9-5F0F337E5307}" destId="{F37B9D0B-C041-4633-9438-CCBEB817AB53}" srcOrd="0" destOrd="0" parTransId="{BF2C55B0-D26A-4C3E-AEE2-3E3DF5174052}" sibTransId="{430E79CC-9A5A-473B-969B-BD6045E1FAD8}"/>
    <dgm:cxn modelId="{FB850EDB-75BD-4F55-8FF8-8B40D9944256}" type="presParOf" srcId="{4E2F8828-3A3D-4C79-9E5C-DE2C0E3F57A4}" destId="{6EE25D7D-D31B-47D2-A32B-1933EA4978A6}" srcOrd="0" destOrd="0" presId="urn:microsoft.com/office/officeart/2005/8/layout/hierarchy3"/>
    <dgm:cxn modelId="{8F34EFF0-550C-40C9-AF86-B6A782B4B76D}" type="presParOf" srcId="{6EE25D7D-D31B-47D2-A32B-1933EA4978A6}" destId="{1D166941-925F-487D-80FB-E48744FE3CA2}" srcOrd="0" destOrd="0" presId="urn:microsoft.com/office/officeart/2005/8/layout/hierarchy3"/>
    <dgm:cxn modelId="{680C92F6-8DDD-454F-AD8C-987BBDE76459}" type="presParOf" srcId="{1D166941-925F-487D-80FB-E48744FE3CA2}" destId="{8216F91B-25F3-4AD1-B523-8453BFD9EBE1}" srcOrd="0" destOrd="0" presId="urn:microsoft.com/office/officeart/2005/8/layout/hierarchy3"/>
    <dgm:cxn modelId="{95FDCF6B-4833-4C54-BA09-745D0C913EDA}" type="presParOf" srcId="{1D166941-925F-487D-80FB-E48744FE3CA2}" destId="{13C3FA00-415C-47B7-999B-8A4CFD2DDB3A}" srcOrd="1" destOrd="0" presId="urn:microsoft.com/office/officeart/2005/8/layout/hierarchy3"/>
    <dgm:cxn modelId="{7C93DFDA-F765-464C-87A6-399B724660C0}" type="presParOf" srcId="{6EE25D7D-D31B-47D2-A32B-1933EA4978A6}" destId="{FBE1EFA6-A022-4BC3-AC10-0EA2C7EFC07B}" srcOrd="1" destOrd="0" presId="urn:microsoft.com/office/officeart/2005/8/layout/hierarchy3"/>
    <dgm:cxn modelId="{CEAA212B-4743-4AEB-8A08-F5B0DEFF29ED}" type="presParOf" srcId="{FBE1EFA6-A022-4BC3-AC10-0EA2C7EFC07B}" destId="{03DE05CD-2137-4489-9DEB-6113F918A2CD}" srcOrd="0" destOrd="0" presId="urn:microsoft.com/office/officeart/2005/8/layout/hierarchy3"/>
    <dgm:cxn modelId="{CCF8583F-F293-4650-AD47-B92AF250D888}" type="presParOf" srcId="{FBE1EFA6-A022-4BC3-AC10-0EA2C7EFC07B}" destId="{3EC5FBB1-60E3-4B9E-B0CE-6B0689C20A5F}" srcOrd="1" destOrd="0" presId="urn:microsoft.com/office/officeart/2005/8/layout/hierarchy3"/>
    <dgm:cxn modelId="{27C5BA81-AEB4-4715-98D5-981243374D74}" type="presParOf" srcId="{4E2F8828-3A3D-4C79-9E5C-DE2C0E3F57A4}" destId="{8DBA1D39-7CCA-4044-B561-948343135B59}" srcOrd="1" destOrd="0" presId="urn:microsoft.com/office/officeart/2005/8/layout/hierarchy3"/>
    <dgm:cxn modelId="{0EA60723-675D-4B71-8B69-21516D018535}" type="presParOf" srcId="{8DBA1D39-7CCA-4044-B561-948343135B59}" destId="{44259044-BEA6-478C-9AD0-C8C8522626FA}" srcOrd="0" destOrd="0" presId="urn:microsoft.com/office/officeart/2005/8/layout/hierarchy3"/>
    <dgm:cxn modelId="{5002A47A-9ACE-4FA6-97FD-AB578634B7DB}" type="presParOf" srcId="{44259044-BEA6-478C-9AD0-C8C8522626FA}" destId="{2A34CC3F-FBDB-483E-987F-54E8EC20705F}" srcOrd="0" destOrd="0" presId="urn:microsoft.com/office/officeart/2005/8/layout/hierarchy3"/>
    <dgm:cxn modelId="{CB396A5C-965A-4283-9ACF-D974CF6DCF78}" type="presParOf" srcId="{44259044-BEA6-478C-9AD0-C8C8522626FA}" destId="{CA06A2CA-0DAA-452D-ACBE-B6E32BCE0C9C}" srcOrd="1" destOrd="0" presId="urn:microsoft.com/office/officeart/2005/8/layout/hierarchy3"/>
    <dgm:cxn modelId="{85ABBE13-D3AA-4F94-B63C-7DB6DCEFAFC3}" type="presParOf" srcId="{8DBA1D39-7CCA-4044-B561-948343135B59}" destId="{93312CFE-528E-4A2C-8BCD-A2F6B17F6951}" srcOrd="1" destOrd="0" presId="urn:microsoft.com/office/officeart/2005/8/layout/hierarchy3"/>
    <dgm:cxn modelId="{304A63BF-A482-40B7-B322-2838542D7D09}" type="presParOf" srcId="{93312CFE-528E-4A2C-8BCD-A2F6B17F6951}" destId="{9C2A48A2-0ABC-4D9E-B039-BD6DBDF7CC9C}" srcOrd="0" destOrd="0" presId="urn:microsoft.com/office/officeart/2005/8/layout/hierarchy3"/>
    <dgm:cxn modelId="{CC080B54-1C0C-4A73-97BA-A22AC376D5AE}" type="presParOf" srcId="{93312CFE-528E-4A2C-8BCD-A2F6B17F6951}" destId="{58C8E931-F2BE-4D2B-8552-FBD9B7CDEF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8A51E-DC15-4069-B1F9-5F0F337E5307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37B9D0B-C041-4633-9438-CCBEB817AB53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DOL</a:t>
          </a:r>
          <a:endParaRPr lang="pt-BR" dirty="0">
            <a:solidFill>
              <a:srgbClr val="FFFFFF"/>
            </a:solidFill>
          </a:endParaRPr>
        </a:p>
      </dgm:t>
    </dgm:pt>
    <dgm:pt modelId="{BF2C55B0-D26A-4C3E-AEE2-3E3DF5174052}" type="parTrans" cxnId="{095DDF61-5704-43B6-8614-373AD7278375}">
      <dgm:prSet/>
      <dgm:spPr/>
      <dgm:t>
        <a:bodyPr/>
        <a:lstStyle/>
        <a:p>
          <a:endParaRPr lang="pt-BR"/>
        </a:p>
      </dgm:t>
    </dgm:pt>
    <dgm:pt modelId="{430E79CC-9A5A-473B-969B-BD6045E1FAD8}" type="sibTrans" cxnId="{095DDF61-5704-43B6-8614-373AD7278375}">
      <dgm:prSet/>
      <dgm:spPr/>
      <dgm:t>
        <a:bodyPr/>
        <a:lstStyle/>
        <a:p>
          <a:endParaRPr lang="pt-BR"/>
        </a:p>
      </dgm:t>
    </dgm:pt>
    <dgm:pt modelId="{7316C5B5-9D5A-4FD2-93F2-43E36AD46169}">
      <dgm:prSet phldrT="[Texto]"/>
      <dgm:spPr/>
      <dgm:t>
        <a:bodyPr/>
        <a:lstStyle/>
        <a:p>
          <a:r>
            <a:rPr lang="pt-BR" b="1" dirty="0" smtClean="0"/>
            <a:t>Oferta em Dois Ciclos no semestre</a:t>
          </a:r>
          <a:endParaRPr lang="pt-BR" b="1" dirty="0"/>
        </a:p>
      </dgm:t>
    </dgm:pt>
    <dgm:pt modelId="{D92508D2-84CB-4D73-A3F3-D4C4FE01FBB8}" type="parTrans" cxnId="{32AD833E-1CAE-4630-9527-BF69B57BF136}">
      <dgm:prSet/>
      <dgm:spPr/>
      <dgm:t>
        <a:bodyPr/>
        <a:lstStyle/>
        <a:p>
          <a:endParaRPr lang="pt-BR"/>
        </a:p>
      </dgm:t>
    </dgm:pt>
    <dgm:pt modelId="{D211FCFB-01A1-4062-8A95-023D47C74E42}" type="sibTrans" cxnId="{32AD833E-1CAE-4630-9527-BF69B57BF136}">
      <dgm:prSet/>
      <dgm:spPr/>
      <dgm:t>
        <a:bodyPr/>
        <a:lstStyle/>
        <a:p>
          <a:endParaRPr lang="pt-BR"/>
        </a:p>
      </dgm:t>
    </dgm:pt>
    <dgm:pt modelId="{34389515-DCF2-44EF-9B8E-CB0BEC08BFE5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Técnico</a:t>
          </a:r>
          <a:endParaRPr lang="pt-BR" dirty="0">
            <a:solidFill>
              <a:srgbClr val="FFFFFF"/>
            </a:solidFill>
          </a:endParaRPr>
        </a:p>
      </dgm:t>
    </dgm:pt>
    <dgm:pt modelId="{3FB70683-164C-4560-8D07-0D48DA3A367C}" type="parTrans" cxnId="{78086189-F65B-44AA-A9EA-012943CCE7F1}">
      <dgm:prSet/>
      <dgm:spPr/>
      <dgm:t>
        <a:bodyPr/>
        <a:lstStyle/>
        <a:p>
          <a:endParaRPr lang="pt-BR"/>
        </a:p>
      </dgm:t>
    </dgm:pt>
    <dgm:pt modelId="{A25BDE73-9FC7-4F82-8E4A-3D6CB1B4D8C5}" type="sibTrans" cxnId="{78086189-F65B-44AA-A9EA-012943CCE7F1}">
      <dgm:prSet/>
      <dgm:spPr/>
      <dgm:t>
        <a:bodyPr/>
        <a:lstStyle/>
        <a:p>
          <a:endParaRPr lang="pt-BR"/>
        </a:p>
      </dgm:t>
    </dgm:pt>
    <dgm:pt modelId="{C490D351-FB6A-46D7-A649-A61AD2A9C7F6}">
      <dgm:prSet phldrT="[Texto]"/>
      <dgm:spPr/>
      <dgm:t>
        <a:bodyPr/>
        <a:lstStyle/>
        <a:p>
          <a:r>
            <a:rPr lang="pt-BR" b="1" dirty="0" smtClean="0"/>
            <a:t>Oferta em dois módulos no semestre</a:t>
          </a:r>
          <a:endParaRPr lang="pt-BR" b="1" dirty="0"/>
        </a:p>
      </dgm:t>
    </dgm:pt>
    <dgm:pt modelId="{6B4A6C3B-0022-4DF7-A211-D71CD3C8B863}" type="parTrans" cxnId="{8FBEE28B-FA67-4F51-82E6-548560A852FB}">
      <dgm:prSet/>
      <dgm:spPr/>
      <dgm:t>
        <a:bodyPr/>
        <a:lstStyle/>
        <a:p>
          <a:endParaRPr lang="pt-BR"/>
        </a:p>
      </dgm:t>
    </dgm:pt>
    <dgm:pt modelId="{284486CC-8594-4FFB-9A30-2604048A823A}" type="sibTrans" cxnId="{8FBEE28B-FA67-4F51-82E6-548560A852FB}">
      <dgm:prSet/>
      <dgm:spPr/>
      <dgm:t>
        <a:bodyPr/>
        <a:lstStyle/>
        <a:p>
          <a:endParaRPr lang="pt-BR"/>
        </a:p>
      </dgm:t>
    </dgm:pt>
    <dgm:pt modelId="{4E2F8828-3A3D-4C79-9E5C-DE2C0E3F57A4}" type="pres">
      <dgm:prSet presAssocID="{9CA8A51E-DC15-4069-B1F9-5F0F337E53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EE25D7D-D31B-47D2-A32B-1933EA4978A6}" type="pres">
      <dgm:prSet presAssocID="{F37B9D0B-C041-4633-9438-CCBEB817AB53}" presName="root" presStyleCnt="0"/>
      <dgm:spPr/>
      <dgm:t>
        <a:bodyPr/>
        <a:lstStyle/>
        <a:p>
          <a:endParaRPr lang="pt-BR"/>
        </a:p>
      </dgm:t>
    </dgm:pt>
    <dgm:pt modelId="{1D166941-925F-487D-80FB-E48744FE3CA2}" type="pres">
      <dgm:prSet presAssocID="{F37B9D0B-C041-4633-9438-CCBEB817AB53}" presName="rootComposite" presStyleCnt="0"/>
      <dgm:spPr/>
      <dgm:t>
        <a:bodyPr/>
        <a:lstStyle/>
        <a:p>
          <a:endParaRPr lang="pt-BR"/>
        </a:p>
      </dgm:t>
    </dgm:pt>
    <dgm:pt modelId="{8216F91B-25F3-4AD1-B523-8453BFD9EBE1}" type="pres">
      <dgm:prSet presAssocID="{F37B9D0B-C041-4633-9438-CCBEB817AB53}" presName="rootText" presStyleLbl="node1" presStyleIdx="0" presStyleCnt="2" custScaleY="144738"/>
      <dgm:spPr/>
      <dgm:t>
        <a:bodyPr/>
        <a:lstStyle/>
        <a:p>
          <a:endParaRPr lang="pt-BR"/>
        </a:p>
      </dgm:t>
    </dgm:pt>
    <dgm:pt modelId="{13C3FA00-415C-47B7-999B-8A4CFD2DDB3A}" type="pres">
      <dgm:prSet presAssocID="{F37B9D0B-C041-4633-9438-CCBEB817AB53}" presName="rootConnector" presStyleLbl="node1" presStyleIdx="0" presStyleCnt="2"/>
      <dgm:spPr/>
      <dgm:t>
        <a:bodyPr/>
        <a:lstStyle/>
        <a:p>
          <a:endParaRPr lang="pt-BR"/>
        </a:p>
      </dgm:t>
    </dgm:pt>
    <dgm:pt modelId="{FBE1EFA6-A022-4BC3-AC10-0EA2C7EFC07B}" type="pres">
      <dgm:prSet presAssocID="{F37B9D0B-C041-4633-9438-CCBEB817AB53}" presName="childShape" presStyleCnt="0"/>
      <dgm:spPr/>
      <dgm:t>
        <a:bodyPr/>
        <a:lstStyle/>
        <a:p>
          <a:endParaRPr lang="pt-BR"/>
        </a:p>
      </dgm:t>
    </dgm:pt>
    <dgm:pt modelId="{03DE05CD-2137-4489-9DEB-6113F918A2CD}" type="pres">
      <dgm:prSet presAssocID="{D92508D2-84CB-4D73-A3F3-D4C4FE01FBB8}" presName="Name13" presStyleLbl="parChTrans1D2" presStyleIdx="0" presStyleCnt="2"/>
      <dgm:spPr/>
      <dgm:t>
        <a:bodyPr/>
        <a:lstStyle/>
        <a:p>
          <a:endParaRPr lang="pt-BR"/>
        </a:p>
      </dgm:t>
    </dgm:pt>
    <dgm:pt modelId="{3EC5FBB1-60E3-4B9E-B0CE-6B0689C20A5F}" type="pres">
      <dgm:prSet presAssocID="{7316C5B5-9D5A-4FD2-93F2-43E36AD4616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BA1D39-7CCA-4044-B561-948343135B59}" type="pres">
      <dgm:prSet presAssocID="{34389515-DCF2-44EF-9B8E-CB0BEC08BFE5}" presName="root" presStyleCnt="0"/>
      <dgm:spPr/>
      <dgm:t>
        <a:bodyPr/>
        <a:lstStyle/>
        <a:p>
          <a:endParaRPr lang="pt-BR"/>
        </a:p>
      </dgm:t>
    </dgm:pt>
    <dgm:pt modelId="{44259044-BEA6-478C-9AD0-C8C8522626FA}" type="pres">
      <dgm:prSet presAssocID="{34389515-DCF2-44EF-9B8E-CB0BEC08BFE5}" presName="rootComposite" presStyleCnt="0"/>
      <dgm:spPr/>
      <dgm:t>
        <a:bodyPr/>
        <a:lstStyle/>
        <a:p>
          <a:endParaRPr lang="pt-BR"/>
        </a:p>
      </dgm:t>
    </dgm:pt>
    <dgm:pt modelId="{2A34CC3F-FBDB-483E-987F-54E8EC20705F}" type="pres">
      <dgm:prSet presAssocID="{34389515-DCF2-44EF-9B8E-CB0BEC08BFE5}" presName="rootText" presStyleLbl="node1" presStyleIdx="1" presStyleCnt="2" custScaleY="144738"/>
      <dgm:spPr/>
      <dgm:t>
        <a:bodyPr/>
        <a:lstStyle/>
        <a:p>
          <a:endParaRPr lang="pt-BR"/>
        </a:p>
      </dgm:t>
    </dgm:pt>
    <dgm:pt modelId="{CA06A2CA-0DAA-452D-ACBE-B6E32BCE0C9C}" type="pres">
      <dgm:prSet presAssocID="{34389515-DCF2-44EF-9B8E-CB0BEC08BFE5}" presName="rootConnector" presStyleLbl="node1" presStyleIdx="1" presStyleCnt="2"/>
      <dgm:spPr/>
      <dgm:t>
        <a:bodyPr/>
        <a:lstStyle/>
        <a:p>
          <a:endParaRPr lang="pt-BR"/>
        </a:p>
      </dgm:t>
    </dgm:pt>
    <dgm:pt modelId="{93312CFE-528E-4A2C-8BCD-A2F6B17F6951}" type="pres">
      <dgm:prSet presAssocID="{34389515-DCF2-44EF-9B8E-CB0BEC08BFE5}" presName="childShape" presStyleCnt="0"/>
      <dgm:spPr/>
      <dgm:t>
        <a:bodyPr/>
        <a:lstStyle/>
        <a:p>
          <a:endParaRPr lang="pt-BR"/>
        </a:p>
      </dgm:t>
    </dgm:pt>
    <dgm:pt modelId="{9C2A48A2-0ABC-4D9E-B039-BD6DBDF7CC9C}" type="pres">
      <dgm:prSet presAssocID="{6B4A6C3B-0022-4DF7-A211-D71CD3C8B863}" presName="Name13" presStyleLbl="parChTrans1D2" presStyleIdx="1" presStyleCnt="2"/>
      <dgm:spPr/>
      <dgm:t>
        <a:bodyPr/>
        <a:lstStyle/>
        <a:p>
          <a:endParaRPr lang="pt-BR"/>
        </a:p>
      </dgm:t>
    </dgm:pt>
    <dgm:pt modelId="{58C8E931-F2BE-4D2B-8552-FBD9B7CDEF64}" type="pres">
      <dgm:prSet presAssocID="{C490D351-FB6A-46D7-A649-A61AD2A9C7F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086189-F65B-44AA-A9EA-012943CCE7F1}" srcId="{9CA8A51E-DC15-4069-B1F9-5F0F337E5307}" destId="{34389515-DCF2-44EF-9B8E-CB0BEC08BFE5}" srcOrd="1" destOrd="0" parTransId="{3FB70683-164C-4560-8D07-0D48DA3A367C}" sibTransId="{A25BDE73-9FC7-4F82-8E4A-3D6CB1B4D8C5}"/>
    <dgm:cxn modelId="{32AD833E-1CAE-4630-9527-BF69B57BF136}" srcId="{F37B9D0B-C041-4633-9438-CCBEB817AB53}" destId="{7316C5B5-9D5A-4FD2-93F2-43E36AD46169}" srcOrd="0" destOrd="0" parTransId="{D92508D2-84CB-4D73-A3F3-D4C4FE01FBB8}" sibTransId="{D211FCFB-01A1-4062-8A95-023D47C74E42}"/>
    <dgm:cxn modelId="{DBF32328-BD9E-4E11-80C2-B5C5D514E049}" type="presOf" srcId="{F37B9D0B-C041-4633-9438-CCBEB817AB53}" destId="{8216F91B-25F3-4AD1-B523-8453BFD9EBE1}" srcOrd="0" destOrd="0" presId="urn:microsoft.com/office/officeart/2005/8/layout/hierarchy3"/>
    <dgm:cxn modelId="{25BC44F8-16BC-429A-A2DB-BE27F49F8997}" type="presOf" srcId="{34389515-DCF2-44EF-9B8E-CB0BEC08BFE5}" destId="{CA06A2CA-0DAA-452D-ACBE-B6E32BCE0C9C}" srcOrd="1" destOrd="0" presId="urn:microsoft.com/office/officeart/2005/8/layout/hierarchy3"/>
    <dgm:cxn modelId="{1DFE3316-BA04-4006-8E66-477A9991DFB2}" type="presOf" srcId="{34389515-DCF2-44EF-9B8E-CB0BEC08BFE5}" destId="{2A34CC3F-FBDB-483E-987F-54E8EC20705F}" srcOrd="0" destOrd="0" presId="urn:microsoft.com/office/officeart/2005/8/layout/hierarchy3"/>
    <dgm:cxn modelId="{EEE33F99-64A6-4533-AF03-A1388A60C287}" type="presOf" srcId="{9CA8A51E-DC15-4069-B1F9-5F0F337E5307}" destId="{4E2F8828-3A3D-4C79-9E5C-DE2C0E3F57A4}" srcOrd="0" destOrd="0" presId="urn:microsoft.com/office/officeart/2005/8/layout/hierarchy3"/>
    <dgm:cxn modelId="{CEF9DC26-BCAC-4681-999E-61E054021C2E}" type="presOf" srcId="{C490D351-FB6A-46D7-A649-A61AD2A9C7F6}" destId="{58C8E931-F2BE-4D2B-8552-FBD9B7CDEF64}" srcOrd="0" destOrd="0" presId="urn:microsoft.com/office/officeart/2005/8/layout/hierarchy3"/>
    <dgm:cxn modelId="{7EA7EE97-296A-4DE5-87B1-A6834F3FBD23}" type="presOf" srcId="{7316C5B5-9D5A-4FD2-93F2-43E36AD46169}" destId="{3EC5FBB1-60E3-4B9E-B0CE-6B0689C20A5F}" srcOrd="0" destOrd="0" presId="urn:microsoft.com/office/officeart/2005/8/layout/hierarchy3"/>
    <dgm:cxn modelId="{EF6D5F63-B9D5-442D-81B4-290B62D23862}" type="presOf" srcId="{D92508D2-84CB-4D73-A3F3-D4C4FE01FBB8}" destId="{03DE05CD-2137-4489-9DEB-6113F918A2CD}" srcOrd="0" destOrd="0" presId="urn:microsoft.com/office/officeart/2005/8/layout/hierarchy3"/>
    <dgm:cxn modelId="{CDEBA921-1F59-4B4D-9539-EE7A2BF18449}" type="presOf" srcId="{F37B9D0B-C041-4633-9438-CCBEB817AB53}" destId="{13C3FA00-415C-47B7-999B-8A4CFD2DDB3A}" srcOrd="1" destOrd="0" presId="urn:microsoft.com/office/officeart/2005/8/layout/hierarchy3"/>
    <dgm:cxn modelId="{8FBEE28B-FA67-4F51-82E6-548560A852FB}" srcId="{34389515-DCF2-44EF-9B8E-CB0BEC08BFE5}" destId="{C490D351-FB6A-46D7-A649-A61AD2A9C7F6}" srcOrd="0" destOrd="0" parTransId="{6B4A6C3B-0022-4DF7-A211-D71CD3C8B863}" sibTransId="{284486CC-8594-4FFB-9A30-2604048A823A}"/>
    <dgm:cxn modelId="{095DDF61-5704-43B6-8614-373AD7278375}" srcId="{9CA8A51E-DC15-4069-B1F9-5F0F337E5307}" destId="{F37B9D0B-C041-4633-9438-CCBEB817AB53}" srcOrd="0" destOrd="0" parTransId="{BF2C55B0-D26A-4C3E-AEE2-3E3DF5174052}" sibTransId="{430E79CC-9A5A-473B-969B-BD6045E1FAD8}"/>
    <dgm:cxn modelId="{F4A06303-9AF0-48BB-8B13-CEF8EB38307F}" type="presOf" srcId="{6B4A6C3B-0022-4DF7-A211-D71CD3C8B863}" destId="{9C2A48A2-0ABC-4D9E-B039-BD6DBDF7CC9C}" srcOrd="0" destOrd="0" presId="urn:microsoft.com/office/officeart/2005/8/layout/hierarchy3"/>
    <dgm:cxn modelId="{46A1E75F-90B8-447E-B387-9BBD6878953C}" type="presParOf" srcId="{4E2F8828-3A3D-4C79-9E5C-DE2C0E3F57A4}" destId="{6EE25D7D-D31B-47D2-A32B-1933EA4978A6}" srcOrd="0" destOrd="0" presId="urn:microsoft.com/office/officeart/2005/8/layout/hierarchy3"/>
    <dgm:cxn modelId="{4883A952-23FD-4414-9FF1-55E09805EF09}" type="presParOf" srcId="{6EE25D7D-D31B-47D2-A32B-1933EA4978A6}" destId="{1D166941-925F-487D-80FB-E48744FE3CA2}" srcOrd="0" destOrd="0" presId="urn:microsoft.com/office/officeart/2005/8/layout/hierarchy3"/>
    <dgm:cxn modelId="{7E76DFAB-4540-4F2E-AC0A-681AE7067306}" type="presParOf" srcId="{1D166941-925F-487D-80FB-E48744FE3CA2}" destId="{8216F91B-25F3-4AD1-B523-8453BFD9EBE1}" srcOrd="0" destOrd="0" presId="urn:microsoft.com/office/officeart/2005/8/layout/hierarchy3"/>
    <dgm:cxn modelId="{1358EC17-11E4-4D27-B530-1DE658C60D1A}" type="presParOf" srcId="{1D166941-925F-487D-80FB-E48744FE3CA2}" destId="{13C3FA00-415C-47B7-999B-8A4CFD2DDB3A}" srcOrd="1" destOrd="0" presId="urn:microsoft.com/office/officeart/2005/8/layout/hierarchy3"/>
    <dgm:cxn modelId="{A41286A4-1656-40D5-BF9E-60F8E2D413EE}" type="presParOf" srcId="{6EE25D7D-D31B-47D2-A32B-1933EA4978A6}" destId="{FBE1EFA6-A022-4BC3-AC10-0EA2C7EFC07B}" srcOrd="1" destOrd="0" presId="urn:microsoft.com/office/officeart/2005/8/layout/hierarchy3"/>
    <dgm:cxn modelId="{48E1667D-B2BE-4D34-A538-060FFA934718}" type="presParOf" srcId="{FBE1EFA6-A022-4BC3-AC10-0EA2C7EFC07B}" destId="{03DE05CD-2137-4489-9DEB-6113F918A2CD}" srcOrd="0" destOrd="0" presId="urn:microsoft.com/office/officeart/2005/8/layout/hierarchy3"/>
    <dgm:cxn modelId="{F4E85096-0D18-4FEB-9A43-B8C5DD882972}" type="presParOf" srcId="{FBE1EFA6-A022-4BC3-AC10-0EA2C7EFC07B}" destId="{3EC5FBB1-60E3-4B9E-B0CE-6B0689C20A5F}" srcOrd="1" destOrd="0" presId="urn:microsoft.com/office/officeart/2005/8/layout/hierarchy3"/>
    <dgm:cxn modelId="{6E7A17E9-C8CA-4900-B5E9-50A0259D163A}" type="presParOf" srcId="{4E2F8828-3A3D-4C79-9E5C-DE2C0E3F57A4}" destId="{8DBA1D39-7CCA-4044-B561-948343135B59}" srcOrd="1" destOrd="0" presId="urn:microsoft.com/office/officeart/2005/8/layout/hierarchy3"/>
    <dgm:cxn modelId="{1493D881-7909-4222-8AA3-40864BA9BDC6}" type="presParOf" srcId="{8DBA1D39-7CCA-4044-B561-948343135B59}" destId="{44259044-BEA6-478C-9AD0-C8C8522626FA}" srcOrd="0" destOrd="0" presId="urn:microsoft.com/office/officeart/2005/8/layout/hierarchy3"/>
    <dgm:cxn modelId="{8C677366-58A1-43ED-9B0D-E2FC704B62EC}" type="presParOf" srcId="{44259044-BEA6-478C-9AD0-C8C8522626FA}" destId="{2A34CC3F-FBDB-483E-987F-54E8EC20705F}" srcOrd="0" destOrd="0" presId="urn:microsoft.com/office/officeart/2005/8/layout/hierarchy3"/>
    <dgm:cxn modelId="{AC762619-4F5E-4C61-8CA6-E67E0D5D762D}" type="presParOf" srcId="{44259044-BEA6-478C-9AD0-C8C8522626FA}" destId="{CA06A2CA-0DAA-452D-ACBE-B6E32BCE0C9C}" srcOrd="1" destOrd="0" presId="urn:microsoft.com/office/officeart/2005/8/layout/hierarchy3"/>
    <dgm:cxn modelId="{1C4DA142-CC26-473E-95FE-A6405686800F}" type="presParOf" srcId="{8DBA1D39-7CCA-4044-B561-948343135B59}" destId="{93312CFE-528E-4A2C-8BCD-A2F6B17F6951}" srcOrd="1" destOrd="0" presId="urn:microsoft.com/office/officeart/2005/8/layout/hierarchy3"/>
    <dgm:cxn modelId="{DD9B877E-FDD0-49B6-8E65-5DFC40B11C82}" type="presParOf" srcId="{93312CFE-528E-4A2C-8BCD-A2F6B17F6951}" destId="{9C2A48A2-0ABC-4D9E-B039-BD6DBDF7CC9C}" srcOrd="0" destOrd="0" presId="urn:microsoft.com/office/officeart/2005/8/layout/hierarchy3"/>
    <dgm:cxn modelId="{D6CC9B23-17A7-4D30-81EC-31E954E1593B}" type="presParOf" srcId="{93312CFE-528E-4A2C-8BCD-A2F6B17F6951}" destId="{58C8E931-F2BE-4D2B-8552-FBD9B7CDEF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9D7F5-DFA6-415A-9BF0-5A9C4619EDDD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8167B469-A90A-40D1-B436-4D25D7CC478A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200" b="1" dirty="0" smtClean="0"/>
            <a:t>FÓRUM DE DÚVIDAS</a:t>
          </a:r>
          <a:endParaRPr lang="pt-BR" sz="2200" b="1" dirty="0"/>
        </a:p>
      </dgm:t>
    </dgm:pt>
    <dgm:pt modelId="{321EB0FB-6D2A-45B9-9FB9-82812B46A924}" type="parTrans" cxnId="{24B42D99-AD31-4F93-B7F5-C70D9068D2D3}">
      <dgm:prSet/>
      <dgm:spPr/>
      <dgm:t>
        <a:bodyPr/>
        <a:lstStyle/>
        <a:p>
          <a:endParaRPr lang="pt-BR" b="1"/>
        </a:p>
      </dgm:t>
    </dgm:pt>
    <dgm:pt modelId="{546B05BF-C11B-4073-9BE0-CE46630C1CE0}" type="sibTrans" cxnId="{24B42D99-AD31-4F93-B7F5-C70D9068D2D3}">
      <dgm:prSet/>
      <dgm:spPr/>
      <dgm:t>
        <a:bodyPr/>
        <a:lstStyle/>
        <a:p>
          <a:endParaRPr lang="pt-BR" b="1"/>
        </a:p>
      </dgm:t>
    </dgm:pt>
    <dgm:pt modelId="{6778F18D-9DB0-4F47-B727-AAE500C6606E}">
      <dgm:prSet phldrT="[Texto]" custT="1"/>
      <dgm:spPr/>
      <dgm:t>
        <a:bodyPr/>
        <a:lstStyle/>
        <a:p>
          <a:r>
            <a:rPr lang="pt-BR" sz="2200" b="1" dirty="0" smtClean="0"/>
            <a:t>FORUM TEMÁTICO</a:t>
          </a:r>
          <a:endParaRPr lang="pt-BR" sz="2200" b="1" dirty="0"/>
        </a:p>
      </dgm:t>
    </dgm:pt>
    <dgm:pt modelId="{A306A348-EF30-4F52-8915-4BC1AD6F91B1}" type="parTrans" cxnId="{19988E3A-C083-4755-8BA0-F7641BFE9BBA}">
      <dgm:prSet/>
      <dgm:spPr/>
      <dgm:t>
        <a:bodyPr/>
        <a:lstStyle/>
        <a:p>
          <a:endParaRPr lang="pt-BR" b="1"/>
        </a:p>
      </dgm:t>
    </dgm:pt>
    <dgm:pt modelId="{4EC766AB-EC86-4D33-8849-723C93FDE92B}" type="sibTrans" cxnId="{19988E3A-C083-4755-8BA0-F7641BFE9BBA}">
      <dgm:prSet/>
      <dgm:spPr/>
      <dgm:t>
        <a:bodyPr/>
        <a:lstStyle/>
        <a:p>
          <a:endParaRPr lang="pt-BR" b="1"/>
        </a:p>
      </dgm:t>
    </dgm:pt>
    <dgm:pt modelId="{ED8C25A5-1365-4269-B9E4-DF4F868FF800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200" b="1" dirty="0" smtClean="0"/>
            <a:t>MENSAGENS</a:t>
          </a:r>
          <a:endParaRPr lang="pt-BR" sz="2200" b="1" dirty="0"/>
        </a:p>
      </dgm:t>
    </dgm:pt>
    <dgm:pt modelId="{D50ED56D-F23C-475A-9743-0967BD4127D7}" type="parTrans" cxnId="{E426888F-C697-4A29-8B69-F09B14297378}">
      <dgm:prSet/>
      <dgm:spPr/>
      <dgm:t>
        <a:bodyPr/>
        <a:lstStyle/>
        <a:p>
          <a:endParaRPr lang="pt-BR" b="1"/>
        </a:p>
      </dgm:t>
    </dgm:pt>
    <dgm:pt modelId="{280BDCD0-8CC7-4480-A5A3-2516B109F59E}" type="sibTrans" cxnId="{E426888F-C697-4A29-8B69-F09B14297378}">
      <dgm:prSet/>
      <dgm:spPr/>
      <dgm:t>
        <a:bodyPr/>
        <a:lstStyle/>
        <a:p>
          <a:endParaRPr lang="pt-BR" b="1"/>
        </a:p>
      </dgm:t>
    </dgm:pt>
    <dgm:pt modelId="{1A13C4DB-D4CC-4775-8C3C-C2D9A3139DA4}">
      <dgm:prSet phldrT="[Texto]" custT="1"/>
      <dgm:spPr/>
      <dgm:t>
        <a:bodyPr/>
        <a:lstStyle/>
        <a:p>
          <a:r>
            <a:rPr lang="pt-BR" sz="2200" b="1" dirty="0" smtClean="0"/>
            <a:t>ALUNOS AUSENTES</a:t>
          </a:r>
          <a:endParaRPr lang="pt-BR" sz="2200" b="1" dirty="0"/>
        </a:p>
      </dgm:t>
    </dgm:pt>
    <dgm:pt modelId="{DC0FEDD6-4CCC-4B59-B799-3909F82B289D}" type="parTrans" cxnId="{1E9C7BF4-AB4A-4B1A-9AA3-CE3AF9ABEE18}">
      <dgm:prSet/>
      <dgm:spPr/>
      <dgm:t>
        <a:bodyPr/>
        <a:lstStyle/>
        <a:p>
          <a:endParaRPr lang="pt-BR" b="1"/>
        </a:p>
      </dgm:t>
    </dgm:pt>
    <dgm:pt modelId="{DF8B0BF9-B4C7-45FC-8B14-8EA72DB847B7}" type="sibTrans" cxnId="{1E9C7BF4-AB4A-4B1A-9AA3-CE3AF9ABEE18}">
      <dgm:prSet/>
      <dgm:spPr/>
      <dgm:t>
        <a:bodyPr/>
        <a:lstStyle/>
        <a:p>
          <a:endParaRPr lang="pt-BR" b="1"/>
        </a:p>
      </dgm:t>
    </dgm:pt>
    <dgm:pt modelId="{B7346D5E-6368-4EA6-AADE-8063897DDA8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200" b="1" dirty="0" smtClean="0"/>
            <a:t>DEMANDAS DA SUPERVISÃO</a:t>
          </a:r>
          <a:endParaRPr lang="pt-BR" sz="2200" b="1" dirty="0"/>
        </a:p>
      </dgm:t>
    </dgm:pt>
    <dgm:pt modelId="{96F92EE8-6C6A-486B-9A35-B4125BFAFDBD}" type="parTrans" cxnId="{F19DF490-D7B5-4011-B953-F12453CB7499}">
      <dgm:prSet/>
      <dgm:spPr/>
      <dgm:t>
        <a:bodyPr/>
        <a:lstStyle/>
        <a:p>
          <a:endParaRPr lang="pt-BR" b="1"/>
        </a:p>
      </dgm:t>
    </dgm:pt>
    <dgm:pt modelId="{705F64C7-D115-4BB7-AA34-09F7EF18322A}" type="sibTrans" cxnId="{F19DF490-D7B5-4011-B953-F12453CB7499}">
      <dgm:prSet/>
      <dgm:spPr/>
      <dgm:t>
        <a:bodyPr/>
        <a:lstStyle/>
        <a:p>
          <a:endParaRPr lang="pt-BR" b="1"/>
        </a:p>
      </dgm:t>
    </dgm:pt>
    <dgm:pt modelId="{F7C06CD5-56CE-41E3-BF98-4FF74F7ECBC1}" type="pres">
      <dgm:prSet presAssocID="{1F89D7F5-DFA6-415A-9BF0-5A9C4619EDDD}" presName="compositeShape" presStyleCnt="0">
        <dgm:presLayoutVars>
          <dgm:chMax val="7"/>
          <dgm:dir/>
          <dgm:resizeHandles val="exact"/>
        </dgm:presLayoutVars>
      </dgm:prSet>
      <dgm:spPr/>
    </dgm:pt>
    <dgm:pt modelId="{16E30F6B-02D6-404C-8F26-8EABB4D788E5}" type="pres">
      <dgm:prSet presAssocID="{1F89D7F5-DFA6-415A-9BF0-5A9C4619EDDD}" presName="wedge1" presStyleLbl="node1" presStyleIdx="0" presStyleCnt="5"/>
      <dgm:spPr/>
      <dgm:t>
        <a:bodyPr/>
        <a:lstStyle/>
        <a:p>
          <a:endParaRPr lang="pt-BR"/>
        </a:p>
      </dgm:t>
    </dgm:pt>
    <dgm:pt modelId="{CA9E7AF7-D405-4121-81CE-8DF7E1563B44}" type="pres">
      <dgm:prSet presAssocID="{1F89D7F5-DFA6-415A-9BF0-5A9C4619EDDD}" presName="dummy1a" presStyleCnt="0"/>
      <dgm:spPr/>
    </dgm:pt>
    <dgm:pt modelId="{224D1BF4-E328-417C-A6DE-721AA4C71056}" type="pres">
      <dgm:prSet presAssocID="{1F89D7F5-DFA6-415A-9BF0-5A9C4619EDDD}" presName="dummy1b" presStyleCnt="0"/>
      <dgm:spPr/>
    </dgm:pt>
    <dgm:pt modelId="{2E52407D-A35C-434B-86B2-F5C23A6954ED}" type="pres">
      <dgm:prSet presAssocID="{1F89D7F5-DFA6-415A-9BF0-5A9C4619EDD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DD3DE0-7E57-4C30-BD48-C2EAAD204328}" type="pres">
      <dgm:prSet presAssocID="{1F89D7F5-DFA6-415A-9BF0-5A9C4619EDDD}" presName="wedge2" presStyleLbl="node1" presStyleIdx="1" presStyleCnt="5"/>
      <dgm:spPr/>
      <dgm:t>
        <a:bodyPr/>
        <a:lstStyle/>
        <a:p>
          <a:endParaRPr lang="pt-BR"/>
        </a:p>
      </dgm:t>
    </dgm:pt>
    <dgm:pt modelId="{0E54047F-7868-42B5-8677-2C7627362BB8}" type="pres">
      <dgm:prSet presAssocID="{1F89D7F5-DFA6-415A-9BF0-5A9C4619EDDD}" presName="dummy2a" presStyleCnt="0"/>
      <dgm:spPr/>
    </dgm:pt>
    <dgm:pt modelId="{F3912DE0-3822-4B55-A0F2-76A1793AD1D4}" type="pres">
      <dgm:prSet presAssocID="{1F89D7F5-DFA6-415A-9BF0-5A9C4619EDDD}" presName="dummy2b" presStyleCnt="0"/>
      <dgm:spPr/>
    </dgm:pt>
    <dgm:pt modelId="{BCFAA467-CA45-4957-AF3A-8F8300EA481B}" type="pres">
      <dgm:prSet presAssocID="{1F89D7F5-DFA6-415A-9BF0-5A9C4619EDD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992268-B5A2-4C29-8F11-F100FB7FE6DC}" type="pres">
      <dgm:prSet presAssocID="{1F89D7F5-DFA6-415A-9BF0-5A9C4619EDDD}" presName="wedge3" presStyleLbl="node1" presStyleIdx="2" presStyleCnt="5"/>
      <dgm:spPr/>
      <dgm:t>
        <a:bodyPr/>
        <a:lstStyle/>
        <a:p>
          <a:endParaRPr lang="pt-BR"/>
        </a:p>
      </dgm:t>
    </dgm:pt>
    <dgm:pt modelId="{6298E741-17CE-4F46-9083-AA10B00D9A88}" type="pres">
      <dgm:prSet presAssocID="{1F89D7F5-DFA6-415A-9BF0-5A9C4619EDDD}" presName="dummy3a" presStyleCnt="0"/>
      <dgm:spPr/>
    </dgm:pt>
    <dgm:pt modelId="{523659A7-6DAA-44CA-9E05-F9E4C1165F98}" type="pres">
      <dgm:prSet presAssocID="{1F89D7F5-DFA6-415A-9BF0-5A9C4619EDDD}" presName="dummy3b" presStyleCnt="0"/>
      <dgm:spPr/>
    </dgm:pt>
    <dgm:pt modelId="{F7FFE002-0870-43F8-B29B-EC323F0474DD}" type="pres">
      <dgm:prSet presAssocID="{1F89D7F5-DFA6-415A-9BF0-5A9C4619EDD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79C33E-417E-407D-B2AA-2A15A455D400}" type="pres">
      <dgm:prSet presAssocID="{1F89D7F5-DFA6-415A-9BF0-5A9C4619EDDD}" presName="wedge4" presStyleLbl="node1" presStyleIdx="3" presStyleCnt="5"/>
      <dgm:spPr/>
      <dgm:t>
        <a:bodyPr/>
        <a:lstStyle/>
        <a:p>
          <a:endParaRPr lang="pt-BR"/>
        </a:p>
      </dgm:t>
    </dgm:pt>
    <dgm:pt modelId="{64E57CBC-ACAC-412B-A588-F2FEC96AA7DC}" type="pres">
      <dgm:prSet presAssocID="{1F89D7F5-DFA6-415A-9BF0-5A9C4619EDDD}" presName="dummy4a" presStyleCnt="0"/>
      <dgm:spPr/>
    </dgm:pt>
    <dgm:pt modelId="{48C3C380-E281-4FE6-9E84-60B551564AF8}" type="pres">
      <dgm:prSet presAssocID="{1F89D7F5-DFA6-415A-9BF0-5A9C4619EDDD}" presName="dummy4b" presStyleCnt="0"/>
      <dgm:spPr/>
    </dgm:pt>
    <dgm:pt modelId="{5F4C7A59-817D-4B7F-AAA4-1B8C09353A64}" type="pres">
      <dgm:prSet presAssocID="{1F89D7F5-DFA6-415A-9BF0-5A9C4619EDD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13C19-E181-4BFC-84AE-DF04B9EBF202}" type="pres">
      <dgm:prSet presAssocID="{1F89D7F5-DFA6-415A-9BF0-5A9C4619EDDD}" presName="wedge5" presStyleLbl="node1" presStyleIdx="4" presStyleCnt="5"/>
      <dgm:spPr/>
      <dgm:t>
        <a:bodyPr/>
        <a:lstStyle/>
        <a:p>
          <a:endParaRPr lang="pt-BR"/>
        </a:p>
      </dgm:t>
    </dgm:pt>
    <dgm:pt modelId="{5F6161B2-F694-46DB-B784-C4926A4F7039}" type="pres">
      <dgm:prSet presAssocID="{1F89D7F5-DFA6-415A-9BF0-5A9C4619EDDD}" presName="dummy5a" presStyleCnt="0"/>
      <dgm:spPr/>
    </dgm:pt>
    <dgm:pt modelId="{D0A64ABF-6DC2-4B76-9DC3-6201DA406E1C}" type="pres">
      <dgm:prSet presAssocID="{1F89D7F5-DFA6-415A-9BF0-5A9C4619EDDD}" presName="dummy5b" presStyleCnt="0"/>
      <dgm:spPr/>
    </dgm:pt>
    <dgm:pt modelId="{F5FB49A6-2712-4668-9C50-B1CEE71D4365}" type="pres">
      <dgm:prSet presAssocID="{1F89D7F5-DFA6-415A-9BF0-5A9C4619EDD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DC7B8-C0BA-4D00-A700-B54D0DCA5481}" type="pres">
      <dgm:prSet presAssocID="{546B05BF-C11B-4073-9BE0-CE46630C1CE0}" presName="arrowWedge1" presStyleLbl="fgSibTrans2D1" presStyleIdx="0" presStyleCnt="5"/>
      <dgm:spPr/>
    </dgm:pt>
    <dgm:pt modelId="{F67EF325-D5A6-4A19-BFF3-07BE20937487}" type="pres">
      <dgm:prSet presAssocID="{4EC766AB-EC86-4D33-8849-723C93FDE92B}" presName="arrowWedge2" presStyleLbl="fgSibTrans2D1" presStyleIdx="1" presStyleCnt="5"/>
      <dgm:spPr/>
    </dgm:pt>
    <dgm:pt modelId="{F13B8311-42A3-47D4-8EF7-B020FA202CDC}" type="pres">
      <dgm:prSet presAssocID="{280BDCD0-8CC7-4480-A5A3-2516B109F59E}" presName="arrowWedge3" presStyleLbl="fgSibTrans2D1" presStyleIdx="2" presStyleCnt="5"/>
      <dgm:spPr/>
    </dgm:pt>
    <dgm:pt modelId="{6263BCA5-8A74-4999-A7F0-2A11EF663FB1}" type="pres">
      <dgm:prSet presAssocID="{DF8B0BF9-B4C7-45FC-8B14-8EA72DB847B7}" presName="arrowWedge4" presStyleLbl="fgSibTrans2D1" presStyleIdx="3" presStyleCnt="5"/>
      <dgm:spPr/>
    </dgm:pt>
    <dgm:pt modelId="{B66CDC02-58C7-4D39-BBCE-00BD7D3611E7}" type="pres">
      <dgm:prSet presAssocID="{705F64C7-D115-4BB7-AA34-09F7EF18322A}" presName="arrowWedge5" presStyleLbl="fgSibTrans2D1" presStyleIdx="4" presStyleCnt="5" custLinFactNeighborX="357" custLinFactNeighborY="-1049"/>
      <dgm:spPr/>
    </dgm:pt>
  </dgm:ptLst>
  <dgm:cxnLst>
    <dgm:cxn modelId="{A493BECE-62B1-4D22-BFE6-4AD08619F26A}" type="presOf" srcId="{B7346D5E-6368-4EA6-AADE-8063897DDA82}" destId="{28913C19-E181-4BFC-84AE-DF04B9EBF202}" srcOrd="0" destOrd="0" presId="urn:microsoft.com/office/officeart/2005/8/layout/cycle8"/>
    <dgm:cxn modelId="{E426888F-C697-4A29-8B69-F09B14297378}" srcId="{1F89D7F5-DFA6-415A-9BF0-5A9C4619EDDD}" destId="{ED8C25A5-1365-4269-B9E4-DF4F868FF800}" srcOrd="2" destOrd="0" parTransId="{D50ED56D-F23C-475A-9743-0967BD4127D7}" sibTransId="{280BDCD0-8CC7-4480-A5A3-2516B109F59E}"/>
    <dgm:cxn modelId="{19988E3A-C083-4755-8BA0-F7641BFE9BBA}" srcId="{1F89D7F5-DFA6-415A-9BF0-5A9C4619EDDD}" destId="{6778F18D-9DB0-4F47-B727-AAE500C6606E}" srcOrd="1" destOrd="0" parTransId="{A306A348-EF30-4F52-8915-4BC1AD6F91B1}" sibTransId="{4EC766AB-EC86-4D33-8849-723C93FDE92B}"/>
    <dgm:cxn modelId="{1C39F5C4-2045-453D-8133-A040CD6C939A}" type="presOf" srcId="{1A13C4DB-D4CC-4775-8C3C-C2D9A3139DA4}" destId="{5F4C7A59-817D-4B7F-AAA4-1B8C09353A64}" srcOrd="1" destOrd="0" presId="urn:microsoft.com/office/officeart/2005/8/layout/cycle8"/>
    <dgm:cxn modelId="{61243F7D-AA0F-4FB6-8C53-AC5AEE0250BB}" type="presOf" srcId="{ED8C25A5-1365-4269-B9E4-DF4F868FF800}" destId="{8C992268-B5A2-4C29-8F11-F100FB7FE6DC}" srcOrd="0" destOrd="0" presId="urn:microsoft.com/office/officeart/2005/8/layout/cycle8"/>
    <dgm:cxn modelId="{2CF99D46-1BFB-40AC-8596-3A1F51075C7B}" type="presOf" srcId="{6778F18D-9DB0-4F47-B727-AAE500C6606E}" destId="{2CDD3DE0-7E57-4C30-BD48-C2EAAD204328}" srcOrd="0" destOrd="0" presId="urn:microsoft.com/office/officeart/2005/8/layout/cycle8"/>
    <dgm:cxn modelId="{84E91029-9162-4D4E-A665-311656959A81}" type="presOf" srcId="{8167B469-A90A-40D1-B436-4D25D7CC478A}" destId="{2E52407D-A35C-434B-86B2-F5C23A6954ED}" srcOrd="1" destOrd="0" presId="urn:microsoft.com/office/officeart/2005/8/layout/cycle8"/>
    <dgm:cxn modelId="{73836F7B-C98E-465F-B510-FF272A5166C7}" type="presOf" srcId="{1F89D7F5-DFA6-415A-9BF0-5A9C4619EDDD}" destId="{F7C06CD5-56CE-41E3-BF98-4FF74F7ECBC1}" srcOrd="0" destOrd="0" presId="urn:microsoft.com/office/officeart/2005/8/layout/cycle8"/>
    <dgm:cxn modelId="{24B42D99-AD31-4F93-B7F5-C70D9068D2D3}" srcId="{1F89D7F5-DFA6-415A-9BF0-5A9C4619EDDD}" destId="{8167B469-A90A-40D1-B436-4D25D7CC478A}" srcOrd="0" destOrd="0" parTransId="{321EB0FB-6D2A-45B9-9FB9-82812B46A924}" sibTransId="{546B05BF-C11B-4073-9BE0-CE46630C1CE0}"/>
    <dgm:cxn modelId="{1D72FFE0-569B-4AB6-9373-03B0B4878A0A}" type="presOf" srcId="{1A13C4DB-D4CC-4775-8C3C-C2D9A3139DA4}" destId="{E979C33E-417E-407D-B2AA-2A15A455D400}" srcOrd="0" destOrd="0" presId="urn:microsoft.com/office/officeart/2005/8/layout/cycle8"/>
    <dgm:cxn modelId="{EA20374A-566B-435F-98A0-3BED44E086F3}" type="presOf" srcId="{B7346D5E-6368-4EA6-AADE-8063897DDA82}" destId="{F5FB49A6-2712-4668-9C50-B1CEE71D4365}" srcOrd="1" destOrd="0" presId="urn:microsoft.com/office/officeart/2005/8/layout/cycle8"/>
    <dgm:cxn modelId="{E101AC15-24E7-4E2B-9111-B6AB39FC363C}" type="presOf" srcId="{6778F18D-9DB0-4F47-B727-AAE500C6606E}" destId="{BCFAA467-CA45-4957-AF3A-8F8300EA481B}" srcOrd="1" destOrd="0" presId="urn:microsoft.com/office/officeart/2005/8/layout/cycle8"/>
    <dgm:cxn modelId="{F19DF490-D7B5-4011-B953-F12453CB7499}" srcId="{1F89D7F5-DFA6-415A-9BF0-5A9C4619EDDD}" destId="{B7346D5E-6368-4EA6-AADE-8063897DDA82}" srcOrd="4" destOrd="0" parTransId="{96F92EE8-6C6A-486B-9A35-B4125BFAFDBD}" sibTransId="{705F64C7-D115-4BB7-AA34-09F7EF18322A}"/>
    <dgm:cxn modelId="{247BFF7F-C327-4EA8-8452-D63979C6FD98}" type="presOf" srcId="{ED8C25A5-1365-4269-B9E4-DF4F868FF800}" destId="{F7FFE002-0870-43F8-B29B-EC323F0474DD}" srcOrd="1" destOrd="0" presId="urn:microsoft.com/office/officeart/2005/8/layout/cycle8"/>
    <dgm:cxn modelId="{1E9C7BF4-AB4A-4B1A-9AA3-CE3AF9ABEE18}" srcId="{1F89D7F5-DFA6-415A-9BF0-5A9C4619EDDD}" destId="{1A13C4DB-D4CC-4775-8C3C-C2D9A3139DA4}" srcOrd="3" destOrd="0" parTransId="{DC0FEDD6-4CCC-4B59-B799-3909F82B289D}" sibTransId="{DF8B0BF9-B4C7-45FC-8B14-8EA72DB847B7}"/>
    <dgm:cxn modelId="{6EC7A6F2-2DB7-4998-AC69-311166043556}" type="presOf" srcId="{8167B469-A90A-40D1-B436-4D25D7CC478A}" destId="{16E30F6B-02D6-404C-8F26-8EABB4D788E5}" srcOrd="0" destOrd="0" presId="urn:microsoft.com/office/officeart/2005/8/layout/cycle8"/>
    <dgm:cxn modelId="{6A9AA84F-548E-4753-A42A-A3AB2117798D}" type="presParOf" srcId="{F7C06CD5-56CE-41E3-BF98-4FF74F7ECBC1}" destId="{16E30F6B-02D6-404C-8F26-8EABB4D788E5}" srcOrd="0" destOrd="0" presId="urn:microsoft.com/office/officeart/2005/8/layout/cycle8"/>
    <dgm:cxn modelId="{643A77E5-195C-4562-9C20-81B3EB9761BB}" type="presParOf" srcId="{F7C06CD5-56CE-41E3-BF98-4FF74F7ECBC1}" destId="{CA9E7AF7-D405-4121-81CE-8DF7E1563B44}" srcOrd="1" destOrd="0" presId="urn:microsoft.com/office/officeart/2005/8/layout/cycle8"/>
    <dgm:cxn modelId="{0C3DFE6F-ED94-4982-A48D-6AE22B06CF21}" type="presParOf" srcId="{F7C06CD5-56CE-41E3-BF98-4FF74F7ECBC1}" destId="{224D1BF4-E328-417C-A6DE-721AA4C71056}" srcOrd="2" destOrd="0" presId="urn:microsoft.com/office/officeart/2005/8/layout/cycle8"/>
    <dgm:cxn modelId="{17FF9621-5DAF-430E-84B8-DD78A51C1E4C}" type="presParOf" srcId="{F7C06CD5-56CE-41E3-BF98-4FF74F7ECBC1}" destId="{2E52407D-A35C-434B-86B2-F5C23A6954ED}" srcOrd="3" destOrd="0" presId="urn:microsoft.com/office/officeart/2005/8/layout/cycle8"/>
    <dgm:cxn modelId="{8882D391-47ED-4AF9-B525-976E104245D0}" type="presParOf" srcId="{F7C06CD5-56CE-41E3-BF98-4FF74F7ECBC1}" destId="{2CDD3DE0-7E57-4C30-BD48-C2EAAD204328}" srcOrd="4" destOrd="0" presId="urn:microsoft.com/office/officeart/2005/8/layout/cycle8"/>
    <dgm:cxn modelId="{03D48A5B-56C2-449F-AA25-1BBE3234BFE4}" type="presParOf" srcId="{F7C06CD5-56CE-41E3-BF98-4FF74F7ECBC1}" destId="{0E54047F-7868-42B5-8677-2C7627362BB8}" srcOrd="5" destOrd="0" presId="urn:microsoft.com/office/officeart/2005/8/layout/cycle8"/>
    <dgm:cxn modelId="{0BB89E1F-097F-4E85-8D49-342202C6C178}" type="presParOf" srcId="{F7C06CD5-56CE-41E3-BF98-4FF74F7ECBC1}" destId="{F3912DE0-3822-4B55-A0F2-76A1793AD1D4}" srcOrd="6" destOrd="0" presId="urn:microsoft.com/office/officeart/2005/8/layout/cycle8"/>
    <dgm:cxn modelId="{FBBC40E2-F011-4575-B3F5-37BE33ED49B2}" type="presParOf" srcId="{F7C06CD5-56CE-41E3-BF98-4FF74F7ECBC1}" destId="{BCFAA467-CA45-4957-AF3A-8F8300EA481B}" srcOrd="7" destOrd="0" presId="urn:microsoft.com/office/officeart/2005/8/layout/cycle8"/>
    <dgm:cxn modelId="{115C1C4A-8EA2-404D-B1C0-83D0797516A5}" type="presParOf" srcId="{F7C06CD5-56CE-41E3-BF98-4FF74F7ECBC1}" destId="{8C992268-B5A2-4C29-8F11-F100FB7FE6DC}" srcOrd="8" destOrd="0" presId="urn:microsoft.com/office/officeart/2005/8/layout/cycle8"/>
    <dgm:cxn modelId="{C5438E04-933E-4AD2-9423-578D65A64DA2}" type="presParOf" srcId="{F7C06CD5-56CE-41E3-BF98-4FF74F7ECBC1}" destId="{6298E741-17CE-4F46-9083-AA10B00D9A88}" srcOrd="9" destOrd="0" presId="urn:microsoft.com/office/officeart/2005/8/layout/cycle8"/>
    <dgm:cxn modelId="{2DB4BF8D-818B-4279-90F9-B16F9C3E39FF}" type="presParOf" srcId="{F7C06CD5-56CE-41E3-BF98-4FF74F7ECBC1}" destId="{523659A7-6DAA-44CA-9E05-F9E4C1165F98}" srcOrd="10" destOrd="0" presId="urn:microsoft.com/office/officeart/2005/8/layout/cycle8"/>
    <dgm:cxn modelId="{6A5FB3D4-D924-45D8-B72E-AF3129A5A87C}" type="presParOf" srcId="{F7C06CD5-56CE-41E3-BF98-4FF74F7ECBC1}" destId="{F7FFE002-0870-43F8-B29B-EC323F0474DD}" srcOrd="11" destOrd="0" presId="urn:microsoft.com/office/officeart/2005/8/layout/cycle8"/>
    <dgm:cxn modelId="{5C938CD1-3D35-4C3F-A18E-E28DB034CD28}" type="presParOf" srcId="{F7C06CD5-56CE-41E3-BF98-4FF74F7ECBC1}" destId="{E979C33E-417E-407D-B2AA-2A15A455D400}" srcOrd="12" destOrd="0" presId="urn:microsoft.com/office/officeart/2005/8/layout/cycle8"/>
    <dgm:cxn modelId="{EA9CEBAC-DD7A-4428-9EBB-C46ADB71357B}" type="presParOf" srcId="{F7C06CD5-56CE-41E3-BF98-4FF74F7ECBC1}" destId="{64E57CBC-ACAC-412B-A588-F2FEC96AA7DC}" srcOrd="13" destOrd="0" presId="urn:microsoft.com/office/officeart/2005/8/layout/cycle8"/>
    <dgm:cxn modelId="{A1097C83-36DF-4BAB-B389-8BC1CB2C34E2}" type="presParOf" srcId="{F7C06CD5-56CE-41E3-BF98-4FF74F7ECBC1}" destId="{48C3C380-E281-4FE6-9E84-60B551564AF8}" srcOrd="14" destOrd="0" presId="urn:microsoft.com/office/officeart/2005/8/layout/cycle8"/>
    <dgm:cxn modelId="{A544E7C9-FC82-419A-8814-E6A0630A24EA}" type="presParOf" srcId="{F7C06CD5-56CE-41E3-BF98-4FF74F7ECBC1}" destId="{5F4C7A59-817D-4B7F-AAA4-1B8C09353A64}" srcOrd="15" destOrd="0" presId="urn:microsoft.com/office/officeart/2005/8/layout/cycle8"/>
    <dgm:cxn modelId="{2F2FC83C-DFD4-4881-83BE-19A29735E266}" type="presParOf" srcId="{F7C06CD5-56CE-41E3-BF98-4FF74F7ECBC1}" destId="{28913C19-E181-4BFC-84AE-DF04B9EBF202}" srcOrd="16" destOrd="0" presId="urn:microsoft.com/office/officeart/2005/8/layout/cycle8"/>
    <dgm:cxn modelId="{2CF50D22-67FD-4C82-9EA7-C0CED36F6FBC}" type="presParOf" srcId="{F7C06CD5-56CE-41E3-BF98-4FF74F7ECBC1}" destId="{5F6161B2-F694-46DB-B784-C4926A4F7039}" srcOrd="17" destOrd="0" presId="urn:microsoft.com/office/officeart/2005/8/layout/cycle8"/>
    <dgm:cxn modelId="{644BD62E-696D-41B2-BEAB-CB0B4CBAF883}" type="presParOf" srcId="{F7C06CD5-56CE-41E3-BF98-4FF74F7ECBC1}" destId="{D0A64ABF-6DC2-4B76-9DC3-6201DA406E1C}" srcOrd="18" destOrd="0" presId="urn:microsoft.com/office/officeart/2005/8/layout/cycle8"/>
    <dgm:cxn modelId="{C6B85035-FCC6-484C-9B91-7BB9CE00E5C3}" type="presParOf" srcId="{F7C06CD5-56CE-41E3-BF98-4FF74F7ECBC1}" destId="{F5FB49A6-2712-4668-9C50-B1CEE71D4365}" srcOrd="19" destOrd="0" presId="urn:microsoft.com/office/officeart/2005/8/layout/cycle8"/>
    <dgm:cxn modelId="{AF705DA8-166E-4E77-B176-9F745E99398F}" type="presParOf" srcId="{F7C06CD5-56CE-41E3-BF98-4FF74F7ECBC1}" destId="{8A0DC7B8-C0BA-4D00-A700-B54D0DCA5481}" srcOrd="20" destOrd="0" presId="urn:microsoft.com/office/officeart/2005/8/layout/cycle8"/>
    <dgm:cxn modelId="{EB06C57C-E5AD-4F2A-88FD-926D3EC1A62D}" type="presParOf" srcId="{F7C06CD5-56CE-41E3-BF98-4FF74F7ECBC1}" destId="{F67EF325-D5A6-4A19-BFF3-07BE20937487}" srcOrd="21" destOrd="0" presId="urn:microsoft.com/office/officeart/2005/8/layout/cycle8"/>
    <dgm:cxn modelId="{3E78A9AA-6443-4FB2-BAC6-3F09F7EC059D}" type="presParOf" srcId="{F7C06CD5-56CE-41E3-BF98-4FF74F7ECBC1}" destId="{F13B8311-42A3-47D4-8EF7-B020FA202CDC}" srcOrd="22" destOrd="0" presId="urn:microsoft.com/office/officeart/2005/8/layout/cycle8"/>
    <dgm:cxn modelId="{14CE6600-579B-4A6D-984F-C119CCD025E5}" type="presParOf" srcId="{F7C06CD5-56CE-41E3-BF98-4FF74F7ECBC1}" destId="{6263BCA5-8A74-4999-A7F0-2A11EF663FB1}" srcOrd="23" destOrd="0" presId="urn:microsoft.com/office/officeart/2005/8/layout/cycle8"/>
    <dgm:cxn modelId="{02A9159C-B35E-49E6-BF5F-7E12CDBF0946}" type="presParOf" srcId="{F7C06CD5-56CE-41E3-BF98-4FF74F7ECBC1}" destId="{B66CDC02-58C7-4D39-BBCE-00BD7D3611E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6F91B-25F3-4AD1-B523-8453BFD9EBE1}">
      <dsp:nvSpPr>
        <dsp:cNvPr id="0" name=""/>
        <dsp:cNvSpPr/>
      </dsp:nvSpPr>
      <dsp:spPr>
        <a:xfrm>
          <a:off x="354657" y="3095"/>
          <a:ext cx="2206148" cy="131324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</a:rPr>
            <a:t>Graduação EaD</a:t>
          </a:r>
          <a:endParaRPr lang="pt-BR" sz="3100" kern="1200" dirty="0">
            <a:solidFill>
              <a:srgbClr val="FFFFFF"/>
            </a:solidFill>
          </a:endParaRPr>
        </a:p>
      </dsp:txBody>
      <dsp:txXfrm>
        <a:off x="393121" y="41559"/>
        <a:ext cx="2129220" cy="1236319"/>
      </dsp:txXfrm>
    </dsp:sp>
    <dsp:sp modelId="{03DE05CD-2137-4489-9DEB-6113F918A2CD}">
      <dsp:nvSpPr>
        <dsp:cNvPr id="0" name=""/>
        <dsp:cNvSpPr/>
      </dsp:nvSpPr>
      <dsp:spPr>
        <a:xfrm>
          <a:off x="575272" y="1316343"/>
          <a:ext cx="147710" cy="200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609"/>
              </a:lnTo>
              <a:lnTo>
                <a:pt x="147710" y="2002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5FBB1-60E3-4B9E-B0CE-6B0689C20A5F}">
      <dsp:nvSpPr>
        <dsp:cNvPr id="0" name=""/>
        <dsp:cNvSpPr/>
      </dsp:nvSpPr>
      <dsp:spPr>
        <a:xfrm>
          <a:off x="722982" y="1528433"/>
          <a:ext cx="1910253" cy="35810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Ofertas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Mensal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Semestral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(Estágio)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(Práticas)</a:t>
          </a:r>
        </a:p>
      </dsp:txBody>
      <dsp:txXfrm>
        <a:off x="778931" y="1584382"/>
        <a:ext cx="1798355" cy="3469140"/>
      </dsp:txXfrm>
    </dsp:sp>
    <dsp:sp modelId="{2A34CC3F-FBDB-483E-987F-54E8EC20705F}">
      <dsp:nvSpPr>
        <dsp:cNvPr id="0" name=""/>
        <dsp:cNvSpPr/>
      </dsp:nvSpPr>
      <dsp:spPr>
        <a:xfrm>
          <a:off x="2984987" y="3095"/>
          <a:ext cx="2206148" cy="131324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solidFill>
                <a:srgbClr val="FFFFFF"/>
              </a:solidFill>
            </a:rPr>
            <a:t>Pós Graduação</a:t>
          </a:r>
          <a:endParaRPr lang="pt-BR" sz="3100" kern="1200" dirty="0">
            <a:solidFill>
              <a:srgbClr val="FFFFFF"/>
            </a:solidFill>
          </a:endParaRPr>
        </a:p>
      </dsp:txBody>
      <dsp:txXfrm>
        <a:off x="3023451" y="41559"/>
        <a:ext cx="2129220" cy="1236319"/>
      </dsp:txXfrm>
    </dsp:sp>
    <dsp:sp modelId="{9C2A48A2-0ABC-4D9E-B039-BD6DBDF7CC9C}">
      <dsp:nvSpPr>
        <dsp:cNvPr id="0" name=""/>
        <dsp:cNvSpPr/>
      </dsp:nvSpPr>
      <dsp:spPr>
        <a:xfrm>
          <a:off x="3205602" y="1316343"/>
          <a:ext cx="220614" cy="63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71"/>
              </a:lnTo>
              <a:lnTo>
                <a:pt x="220614" y="63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8E931-F2BE-4D2B-8552-FBD9B7CDEF64}">
      <dsp:nvSpPr>
        <dsp:cNvPr id="0" name=""/>
        <dsp:cNvSpPr/>
      </dsp:nvSpPr>
      <dsp:spPr>
        <a:xfrm>
          <a:off x="3426217" y="1528433"/>
          <a:ext cx="2078976" cy="8483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Oferta Mensal</a:t>
          </a:r>
          <a:endParaRPr lang="pt-BR" sz="2400" b="1" kern="1200" dirty="0"/>
        </a:p>
      </dsp:txBody>
      <dsp:txXfrm>
        <a:off x="3451065" y="1553281"/>
        <a:ext cx="2029280" cy="798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6F91B-25F3-4AD1-B523-8453BFD9EBE1}">
      <dsp:nvSpPr>
        <dsp:cNvPr id="0" name=""/>
        <dsp:cNvSpPr/>
      </dsp:nvSpPr>
      <dsp:spPr>
        <a:xfrm>
          <a:off x="712" y="465165"/>
          <a:ext cx="2591992" cy="187579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>
              <a:solidFill>
                <a:srgbClr val="FFFFFF"/>
              </a:solidFill>
            </a:rPr>
            <a:t>DOL</a:t>
          </a:r>
          <a:endParaRPr lang="pt-BR" sz="5100" kern="1200" dirty="0">
            <a:solidFill>
              <a:srgbClr val="FFFFFF"/>
            </a:solidFill>
          </a:endParaRPr>
        </a:p>
      </dsp:txBody>
      <dsp:txXfrm>
        <a:off x="55652" y="520105"/>
        <a:ext cx="2482112" cy="1765919"/>
      </dsp:txXfrm>
    </dsp:sp>
    <dsp:sp modelId="{03DE05CD-2137-4489-9DEB-6113F918A2CD}">
      <dsp:nvSpPr>
        <dsp:cNvPr id="0" name=""/>
        <dsp:cNvSpPr/>
      </dsp:nvSpPr>
      <dsp:spPr>
        <a:xfrm>
          <a:off x="259911" y="2340964"/>
          <a:ext cx="259199" cy="97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997"/>
              </a:lnTo>
              <a:lnTo>
                <a:pt x="259199" y="971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5FBB1-60E3-4B9E-B0CE-6B0689C20A5F}">
      <dsp:nvSpPr>
        <dsp:cNvPr id="0" name=""/>
        <dsp:cNvSpPr/>
      </dsp:nvSpPr>
      <dsp:spPr>
        <a:xfrm>
          <a:off x="519110" y="2664963"/>
          <a:ext cx="2073594" cy="12959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Oferta em Dois Ciclos no semestre</a:t>
          </a:r>
          <a:endParaRPr lang="pt-BR" sz="2300" b="1" kern="1200" dirty="0"/>
        </a:p>
      </dsp:txBody>
      <dsp:txXfrm>
        <a:off x="557068" y="2702921"/>
        <a:ext cx="1997678" cy="1220080"/>
      </dsp:txXfrm>
    </dsp:sp>
    <dsp:sp modelId="{2A34CC3F-FBDB-483E-987F-54E8EC20705F}">
      <dsp:nvSpPr>
        <dsp:cNvPr id="0" name=""/>
        <dsp:cNvSpPr/>
      </dsp:nvSpPr>
      <dsp:spPr>
        <a:xfrm>
          <a:off x="3240703" y="465165"/>
          <a:ext cx="2591992" cy="187579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>
              <a:solidFill>
                <a:srgbClr val="FFFFFF"/>
              </a:solidFill>
            </a:rPr>
            <a:t>Técnico</a:t>
          </a:r>
          <a:endParaRPr lang="pt-BR" sz="5100" kern="1200" dirty="0">
            <a:solidFill>
              <a:srgbClr val="FFFFFF"/>
            </a:solidFill>
          </a:endParaRPr>
        </a:p>
      </dsp:txBody>
      <dsp:txXfrm>
        <a:off x="3295643" y="520105"/>
        <a:ext cx="2482112" cy="1765919"/>
      </dsp:txXfrm>
    </dsp:sp>
    <dsp:sp modelId="{9C2A48A2-0ABC-4D9E-B039-BD6DBDF7CC9C}">
      <dsp:nvSpPr>
        <dsp:cNvPr id="0" name=""/>
        <dsp:cNvSpPr/>
      </dsp:nvSpPr>
      <dsp:spPr>
        <a:xfrm>
          <a:off x="3499902" y="2340964"/>
          <a:ext cx="259199" cy="97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997"/>
              </a:lnTo>
              <a:lnTo>
                <a:pt x="259199" y="971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8E931-F2BE-4D2B-8552-FBD9B7CDEF64}">
      <dsp:nvSpPr>
        <dsp:cNvPr id="0" name=""/>
        <dsp:cNvSpPr/>
      </dsp:nvSpPr>
      <dsp:spPr>
        <a:xfrm>
          <a:off x="3759101" y="2664963"/>
          <a:ext cx="2073594" cy="12959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Oferta em dois módulos no semestre</a:t>
          </a:r>
          <a:endParaRPr lang="pt-BR" sz="2300" b="1" kern="1200" dirty="0"/>
        </a:p>
      </dsp:txBody>
      <dsp:txXfrm>
        <a:off x="3797059" y="2702921"/>
        <a:ext cx="1997678" cy="1220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30F6B-02D6-404C-8F26-8EABB4D788E5}">
      <dsp:nvSpPr>
        <dsp:cNvPr id="0" name=""/>
        <dsp:cNvSpPr/>
      </dsp:nvSpPr>
      <dsp:spPr>
        <a:xfrm>
          <a:off x="1267196" y="490302"/>
          <a:ext cx="6653539" cy="6653539"/>
        </a:xfrm>
        <a:prstGeom prst="pie">
          <a:avLst>
            <a:gd name="adj1" fmla="val 16200000"/>
            <a:gd name="adj2" fmla="val 2052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FÓRUM DE DÚVIDAS</a:t>
          </a:r>
          <a:endParaRPr lang="pt-BR" sz="2200" b="1" kern="1200" dirty="0"/>
        </a:p>
      </dsp:txBody>
      <dsp:txXfrm>
        <a:off x="4738126" y="1608730"/>
        <a:ext cx="2138637" cy="1425758"/>
      </dsp:txXfrm>
    </dsp:sp>
    <dsp:sp modelId="{2CDD3DE0-7E57-4C30-BD48-C2EAAD204328}">
      <dsp:nvSpPr>
        <dsp:cNvPr id="0" name=""/>
        <dsp:cNvSpPr/>
      </dsp:nvSpPr>
      <dsp:spPr>
        <a:xfrm>
          <a:off x="1324227" y="667730"/>
          <a:ext cx="6653539" cy="665353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FORUM TEMÁTICO</a:t>
          </a:r>
          <a:endParaRPr lang="pt-BR" sz="2200" b="1" kern="1200" dirty="0"/>
        </a:p>
      </dsp:txBody>
      <dsp:txXfrm>
        <a:off x="5609423" y="3707763"/>
        <a:ext cx="1980220" cy="1584176"/>
      </dsp:txXfrm>
    </dsp:sp>
    <dsp:sp modelId="{8C992268-B5A2-4C29-8F11-F100FB7FE6DC}">
      <dsp:nvSpPr>
        <dsp:cNvPr id="0" name=""/>
        <dsp:cNvSpPr/>
      </dsp:nvSpPr>
      <dsp:spPr>
        <a:xfrm>
          <a:off x="1173730" y="777038"/>
          <a:ext cx="6653539" cy="6653539"/>
        </a:xfrm>
        <a:prstGeom prst="pie">
          <a:avLst>
            <a:gd name="adj1" fmla="val 3240000"/>
            <a:gd name="adj2" fmla="val 756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MENSAGENS</a:t>
          </a:r>
          <a:endParaRPr lang="pt-BR" sz="2200" b="1" kern="1200" dirty="0"/>
        </a:p>
      </dsp:txBody>
      <dsp:txXfrm>
        <a:off x="3549994" y="5450357"/>
        <a:ext cx="1901011" cy="1742593"/>
      </dsp:txXfrm>
    </dsp:sp>
    <dsp:sp modelId="{E979C33E-417E-407D-B2AA-2A15A455D400}">
      <dsp:nvSpPr>
        <dsp:cNvPr id="0" name=""/>
        <dsp:cNvSpPr/>
      </dsp:nvSpPr>
      <dsp:spPr>
        <a:xfrm>
          <a:off x="1023233" y="667730"/>
          <a:ext cx="6653539" cy="6653539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ALUNOS AUSENTES</a:t>
          </a:r>
          <a:endParaRPr lang="pt-BR" sz="2200" b="1" kern="1200" dirty="0"/>
        </a:p>
      </dsp:txBody>
      <dsp:txXfrm>
        <a:off x="1411356" y="3707763"/>
        <a:ext cx="1980220" cy="1584176"/>
      </dsp:txXfrm>
    </dsp:sp>
    <dsp:sp modelId="{28913C19-E181-4BFC-84AE-DF04B9EBF202}">
      <dsp:nvSpPr>
        <dsp:cNvPr id="0" name=""/>
        <dsp:cNvSpPr/>
      </dsp:nvSpPr>
      <dsp:spPr>
        <a:xfrm>
          <a:off x="1080264" y="490302"/>
          <a:ext cx="6653539" cy="6653539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DEMANDAS DA SUPERVISÃO</a:t>
          </a:r>
          <a:endParaRPr lang="pt-BR" sz="2200" b="1" kern="1200" dirty="0"/>
        </a:p>
      </dsp:txBody>
      <dsp:txXfrm>
        <a:off x="2124236" y="1608730"/>
        <a:ext cx="2138637" cy="1425758"/>
      </dsp:txXfrm>
    </dsp:sp>
    <dsp:sp modelId="{8A0DC7B8-C0BA-4D00-A700-B54D0DCA5481}">
      <dsp:nvSpPr>
        <dsp:cNvPr id="0" name=""/>
        <dsp:cNvSpPr/>
      </dsp:nvSpPr>
      <dsp:spPr>
        <a:xfrm>
          <a:off x="854997" y="78416"/>
          <a:ext cx="7477310" cy="747731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7EF325-D5A6-4A19-BFF3-07BE20937487}">
      <dsp:nvSpPr>
        <dsp:cNvPr id="0" name=""/>
        <dsp:cNvSpPr/>
      </dsp:nvSpPr>
      <dsp:spPr>
        <a:xfrm>
          <a:off x="912801" y="255786"/>
          <a:ext cx="7477310" cy="747731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3B8311-42A3-47D4-8EF7-B020FA202CDC}">
      <dsp:nvSpPr>
        <dsp:cNvPr id="0" name=""/>
        <dsp:cNvSpPr/>
      </dsp:nvSpPr>
      <dsp:spPr>
        <a:xfrm>
          <a:off x="761844" y="365428"/>
          <a:ext cx="7477310" cy="747731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3BCA5-8A74-4999-A7F0-2A11EF663FB1}">
      <dsp:nvSpPr>
        <dsp:cNvPr id="0" name=""/>
        <dsp:cNvSpPr/>
      </dsp:nvSpPr>
      <dsp:spPr>
        <a:xfrm>
          <a:off x="610888" y="255786"/>
          <a:ext cx="7477310" cy="747731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6CDC02-58C7-4D39-BBCE-00BD7D3611E7}">
      <dsp:nvSpPr>
        <dsp:cNvPr id="0" name=""/>
        <dsp:cNvSpPr/>
      </dsp:nvSpPr>
      <dsp:spPr>
        <a:xfrm>
          <a:off x="695385" y="-20"/>
          <a:ext cx="7477310" cy="747731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68726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-011-filtered.jpeg"/>
          <p:cNvPicPr/>
          <p:nvPr/>
        </p:nvPicPr>
        <p:blipFill>
          <a:blip r:embed="rId2">
            <a:alphaModFix amt="97844"/>
            <a:extLst/>
          </a:blip>
          <a:srcRect t="24737" b="69026"/>
          <a:stretch>
            <a:fillRect/>
          </a:stretch>
        </p:blipFill>
        <p:spPr>
          <a:xfrm>
            <a:off x="-31155" y="340518"/>
            <a:ext cx="13066929" cy="814786"/>
          </a:xfrm>
          <a:prstGeom prst="rect">
            <a:avLst/>
          </a:prstGeom>
          <a:ln w="25400">
            <a:miter lim="400000"/>
          </a:ln>
          <a:effectLst>
            <a:reflection stA="6230" endPos="40000" dir="5400000" sy="-100000" algn="bl" rotWithShape="0"/>
          </a:effectLst>
        </p:spPr>
      </p:pic>
      <p:pic>
        <p:nvPicPr>
          <p:cNvPr id="30" name="campus virtual [2013]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6729" y="89354"/>
            <a:ext cx="1475549" cy="1279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sted-image.pdf"/>
          <p:cNvPicPr/>
          <p:nvPr/>
        </p:nvPicPr>
        <p:blipFill>
          <a:blip r:embed="rId4">
            <a:extLst/>
          </a:blip>
          <a:srcRect t="36840"/>
          <a:stretch>
            <a:fillRect/>
          </a:stretch>
        </p:blipFill>
        <p:spPr>
          <a:xfrm>
            <a:off x="-1" y="1573642"/>
            <a:ext cx="13004801" cy="8213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" y="5938"/>
            <a:ext cx="13039087" cy="19185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2474" y="4914739"/>
            <a:ext cx="11809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000" b="1" dirty="0" smtClean="0"/>
              <a:t>Gestão de Tutoria</a:t>
            </a:r>
            <a:endParaRPr kumimoji="0" lang="pt-BR" sz="4000" b="1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Gill Sans Light"/>
            </a:endParaRPr>
          </a:p>
        </p:txBody>
      </p:sp>
      <p:pic>
        <p:nvPicPr>
          <p:cNvPr id="4" name="Picture 2" descr="Resultado de imagem para cruzeiro do sul 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41" y="2654172"/>
            <a:ext cx="8321978" cy="19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17824" y="6597829"/>
            <a:ext cx="1094521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dirty="0"/>
              <a:t>Adriana Domingues Freitas – Cruzeiro do Sul Virtual</a:t>
            </a:r>
          </a:p>
          <a:p>
            <a:r>
              <a:rPr lang="pt-BR" dirty="0"/>
              <a:t>Karen Diana M. </a:t>
            </a:r>
            <a:r>
              <a:rPr lang="pt-BR" dirty="0" err="1"/>
              <a:t>Arsenovicz</a:t>
            </a:r>
            <a:r>
              <a:rPr lang="pt-BR" dirty="0"/>
              <a:t> - Cruzeiro do Sul Virtual</a:t>
            </a:r>
          </a:p>
          <a:p>
            <a:r>
              <a:rPr lang="pt-BR" dirty="0"/>
              <a:t>Hugo Batista Fernandes - Cruzeiro do Sul Virtual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749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" y="1564432"/>
            <a:ext cx="12186954" cy="7885675"/>
          </a:xfrm>
          <a:prstGeom prst="rect">
            <a:avLst/>
          </a:prstGeom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CICLO DE VIDA DA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59762395"/>
              </p:ext>
            </p:extLst>
          </p:nvPr>
        </p:nvGraphicFramePr>
        <p:xfrm>
          <a:off x="1533848" y="1420416"/>
          <a:ext cx="9001000" cy="792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12205" y="457523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CICLO DE VIDA DA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00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6470" y="1666850"/>
            <a:ext cx="12187484" cy="8472061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algn="just">
              <a:defRPr/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Com o objetivo de acompanhar e orientar a prática de tutoria, na Cruzeiro do Sul Educacional, são utilizados indicadores que permitam acompanhar  não só o acesso do tutor, ao AVA - Blackboard, de forma quantitativa, mas, sobretudo, ações do tutor que permitam estabelecer as presenças sociais, de ensino e cognitiva no ambiente.</a:t>
            </a:r>
          </a:p>
          <a:p>
            <a:pPr algn="just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Os indicadores estão divididos em três classes:</a:t>
            </a:r>
          </a:p>
          <a:p>
            <a:pPr algn="just">
              <a:defRPr/>
            </a:pP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Fluxo de Acesso</a:t>
            </a: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Presença no Ambiente </a:t>
            </a: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Que presumem: Presença de Social, Cognitiva</a:t>
            </a:r>
          </a:p>
          <a:p>
            <a:pPr algn="just">
              <a:defRPr/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 de Ensino.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gráficos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80" y="5596880"/>
            <a:ext cx="3778620" cy="37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412205" y="352710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INDICADORES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91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9" y="1996480"/>
            <a:ext cx="12083627" cy="73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412205" y="352710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INDICADORES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0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Back-blue-filtered.jpeg"/>
          <p:cNvPicPr/>
          <p:nvPr/>
        </p:nvPicPr>
        <p:blipFill>
          <a:blip r:embed="rId2">
            <a:extLst/>
          </a:blip>
          <a:srcRect t="105" r="11617"/>
          <a:stretch>
            <a:fillRect/>
          </a:stretch>
        </p:blipFill>
        <p:spPr>
          <a:xfrm>
            <a:off x="-39634" y="-11128"/>
            <a:ext cx="13080733" cy="985638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41" name="campus virtual [2013].png"/>
          <p:cNvPicPr/>
          <p:nvPr/>
        </p:nvPicPr>
        <p:blipFill>
          <a:blip r:embed="rId3">
            <a:alphaModFix amt="35470"/>
            <a:extLst/>
          </a:blip>
          <a:stretch>
            <a:fillRect/>
          </a:stretch>
        </p:blipFill>
        <p:spPr>
          <a:xfrm>
            <a:off x="5511015" y="21817"/>
            <a:ext cx="11288154" cy="9790501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42" name="grupo-filtered.png"/>
          <p:cNvPicPr/>
          <p:nvPr/>
        </p:nvPicPr>
        <p:blipFill>
          <a:blip r:embed="rId4">
            <a:extLst/>
          </a:blip>
          <a:srcRect t="163" b="163"/>
          <a:stretch>
            <a:fillRect/>
          </a:stretch>
        </p:blipFill>
        <p:spPr>
          <a:xfrm>
            <a:off x="4149725" y="7777757"/>
            <a:ext cx="4705280" cy="1113489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343" name="Shape 343"/>
          <p:cNvSpPr/>
          <p:nvPr/>
        </p:nvSpPr>
        <p:spPr>
          <a:xfrm>
            <a:off x="3237358" y="988368"/>
            <a:ext cx="6638036" cy="1785104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Futura-Condensed-Normal"/>
                <a:ea typeface="Futura-Condensed-Normal"/>
                <a:cs typeface="Futura-Condensed-Normal"/>
                <a:sym typeface="Futura-Condensed-Norm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Obrigad</a:t>
            </a:r>
            <a:r>
              <a:rPr lang="pt-BR" sz="1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@</a:t>
            </a:r>
            <a:r>
              <a:rPr sz="1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!</a:t>
            </a:r>
            <a:endParaRPr sz="1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33848" y="3887367"/>
            <a:ext cx="10585176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Gill Sans Light"/>
              </a:rPr>
              <a:t>karendmoa@gmail.com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5000" b="1" dirty="0">
                <a:solidFill>
                  <a:srgbClr val="FFFFFF"/>
                </a:solidFill>
              </a:rPr>
              <a:t>f</a:t>
            </a:r>
            <a:r>
              <a:rPr lang="pt-BR" sz="5000" b="1" dirty="0" smtClean="0">
                <a:solidFill>
                  <a:srgbClr val="FFFFFF"/>
                </a:solidFill>
              </a:rPr>
              <a:t>reitas.adrianad@gmail.com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Gill Sans Light"/>
              </a:rPr>
              <a:t>hugofernandess@gmail.com</a:t>
            </a:r>
            <a:endParaRPr kumimoji="0" lang="pt-BR" sz="5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Gill Sans Ligh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2" animBg="1" advAuto="0"/>
      <p:bldP spid="34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ampus virtual [2013]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6729" y="89354"/>
            <a:ext cx="1475549" cy="12797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3"/>
          <p:cNvSpPr txBox="1"/>
          <p:nvPr/>
        </p:nvSpPr>
        <p:spPr>
          <a:xfrm>
            <a:off x="885776" y="2788568"/>
            <a:ext cx="11162453" cy="5117296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algn="just">
              <a:defRPr/>
            </a:pP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No modelo de tutoria adotado nas IES da Cruzeiro do Sul Educacional, 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estão </a:t>
            </a: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presentes os três componentes que 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compreendem, </a:t>
            </a: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segundo </a:t>
            </a:r>
            <a:r>
              <a:rPr lang="pt-BR" dirty="0" err="1">
                <a:latin typeface="Calibri" panose="020F0502020204030204" pitchFamily="34" charset="0"/>
                <a:cs typeface="Arial" panose="020B0604020202020204" pitchFamily="34" charset="0"/>
              </a:rPr>
              <a:t>Garrison</a:t>
            </a: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, Anderson e Archer (2000), a 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Comunidade </a:t>
            </a: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 Inquirição (COI): </a:t>
            </a:r>
            <a:endParaRPr lang="pt-B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Presença Social</a:t>
            </a: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Presença de Ensino</a:t>
            </a:r>
          </a:p>
          <a:p>
            <a:pPr marL="406394" indent="-406394" algn="just">
              <a:buFont typeface="Wingdings" panose="05000000000000000000" pitchFamily="2" charset="2"/>
              <a:buChar char="§"/>
              <a:defRPr/>
            </a:pPr>
            <a:r>
              <a:rPr lang="pt-BR" dirty="0">
                <a:latin typeface="Calibri" panose="020F0502020204030204" pitchFamily="34" charset="0"/>
                <a:cs typeface="Arial" panose="020B0604020202020204" pitchFamily="34" charset="0"/>
              </a:rPr>
              <a:t>Presença Cognitiva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CONCEPÇÕES PARA A PRÁTICA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ampus virtual [2013]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6729" y="89354"/>
            <a:ext cx="1475549" cy="12797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3"/>
          <p:cNvSpPr txBox="1"/>
          <p:nvPr/>
        </p:nvSpPr>
        <p:spPr>
          <a:xfrm>
            <a:off x="460129" y="1087579"/>
            <a:ext cx="12391142" cy="8379728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marL="487672" indent="-487672" algn="l">
              <a:buFont typeface="Wingdings" panose="05000000000000000000" pitchFamily="2" charset="2"/>
              <a:buChar char="§"/>
              <a:defRPr/>
            </a:pPr>
            <a:endParaRPr lang="pt-BR" sz="3000" dirty="0" smtClean="0">
              <a:latin typeface="+mj-lt"/>
              <a:cs typeface="Arial" panose="020B0604020202020204" pitchFamily="34" charset="0"/>
            </a:endParaRP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r>
              <a:rPr lang="pt-BR" sz="3000" dirty="0" smtClean="0">
                <a:latin typeface="+mj-lt"/>
                <a:cs typeface="Arial" panose="020B0604020202020204" pitchFamily="34" charset="0"/>
              </a:rPr>
              <a:t>Dominar </a:t>
            </a:r>
            <a:r>
              <a:rPr lang="pt-BR" sz="3000" dirty="0">
                <a:latin typeface="+mj-lt"/>
                <a:cs typeface="Arial" panose="020B0604020202020204" pitchFamily="34" charset="0"/>
              </a:rPr>
              <a:t>o </a:t>
            </a:r>
            <a:r>
              <a:rPr lang="pt-BR" sz="3000" b="1" dirty="0">
                <a:latin typeface="+mj-lt"/>
                <a:cs typeface="Arial" panose="020B0604020202020204" pitchFamily="34" charset="0"/>
              </a:rPr>
              <a:t>conteúdo</a:t>
            </a:r>
            <a:r>
              <a:rPr lang="pt-BR" sz="3000" dirty="0">
                <a:latin typeface="+mj-lt"/>
                <a:cs typeface="Arial" panose="020B0604020202020204" pitchFamily="34" charset="0"/>
              </a:rPr>
              <a:t> específico da área em que atua, promover situações de reflexão e aprofundamento </a:t>
            </a:r>
            <a:r>
              <a:rPr lang="pt-BR" sz="3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(presença de ensino e cognitiva). </a:t>
            </a: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endParaRPr lang="pt-BR" sz="3000" dirty="0">
              <a:latin typeface="+mj-lt"/>
              <a:cs typeface="Arial" panose="020B0604020202020204" pitchFamily="34" charset="0"/>
            </a:endParaRP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r>
              <a:rPr lang="pt-BR" sz="3000" dirty="0">
                <a:latin typeface="+mj-lt"/>
                <a:cs typeface="Arial" panose="020B0604020202020204" pitchFamily="34" charset="0"/>
              </a:rPr>
              <a:t>Ser dinâmico, gerenciar relações interpessoais e promover a </a:t>
            </a:r>
            <a:r>
              <a:rPr lang="pt-BR" sz="3000" b="1" dirty="0">
                <a:latin typeface="+mj-lt"/>
                <a:cs typeface="Arial" panose="020B0604020202020204" pitchFamily="34" charset="0"/>
              </a:rPr>
              <a:t>inclusão</a:t>
            </a:r>
            <a:r>
              <a:rPr lang="pt-BR" sz="3000" dirty="0">
                <a:latin typeface="+mj-lt"/>
                <a:cs typeface="Arial" panose="020B0604020202020204" pitchFamily="34" charset="0"/>
              </a:rPr>
              <a:t> dos estudantes na turma </a:t>
            </a:r>
            <a:r>
              <a:rPr lang="pt-BR" sz="3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(presença social).  </a:t>
            </a: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endParaRPr lang="pt-BR" sz="3000" dirty="0">
              <a:latin typeface="+mj-lt"/>
              <a:cs typeface="Arial" panose="020B0604020202020204" pitchFamily="34" charset="0"/>
            </a:endParaRP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r>
              <a:rPr lang="pt-BR" sz="3000" dirty="0">
                <a:latin typeface="+mj-lt"/>
                <a:cs typeface="Arial" panose="020B0604020202020204" pitchFamily="34" charset="0"/>
              </a:rPr>
              <a:t>Auxiliar o estudante a estabelecer conexões e otimizar os recursos disponíveis </a:t>
            </a:r>
            <a:r>
              <a:rPr lang="pt-BR" sz="3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(presença de ensino)</a:t>
            </a:r>
            <a:r>
              <a:rPr lang="pt-BR" sz="30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endParaRPr lang="pt-BR" sz="3000" dirty="0">
              <a:latin typeface="+mj-lt"/>
              <a:cs typeface="Arial" panose="020B0604020202020204" pitchFamily="34" charset="0"/>
            </a:endParaRPr>
          </a:p>
          <a:p>
            <a:pPr marL="487672" indent="-487672" algn="just">
              <a:buFont typeface="Wingdings" panose="05000000000000000000" pitchFamily="2" charset="2"/>
              <a:buChar char="§"/>
              <a:defRPr/>
            </a:pPr>
            <a:r>
              <a:rPr lang="pt-BR" sz="3000" dirty="0">
                <a:latin typeface="+mj-lt"/>
                <a:cs typeface="Arial" panose="020B0604020202020204" pitchFamily="34" charset="0"/>
              </a:rPr>
              <a:t>Além de exercer o papel de motivador da participação dos estudantes (presença social), o tutor é responsável em aprofundar a relação do estudante com o conhecimento </a:t>
            </a:r>
            <a:r>
              <a:rPr lang="pt-BR" sz="3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(presença cognitiva e de ensino).  </a:t>
            </a:r>
          </a:p>
          <a:p>
            <a:pPr algn="r">
              <a:defRPr/>
            </a:pPr>
            <a:endParaRPr lang="pt-BR" sz="3000" b="1" i="1" dirty="0" smtClean="0">
              <a:latin typeface="+mj-lt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pt-BR" sz="2800" b="1" i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Essa </a:t>
            </a:r>
            <a:r>
              <a:rPr lang="pt-BR" sz="28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possibilidade de aprofundamento será construída na interação entre tutor, estudante e a proposta da disciplina ou do curso. 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AÇÕES PARA A PRÁTICA DA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99296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97604767"/>
              </p:ext>
            </p:extLst>
          </p:nvPr>
        </p:nvGraphicFramePr>
        <p:xfrm>
          <a:off x="386762" y="1780456"/>
          <a:ext cx="585985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7173686"/>
              </p:ext>
            </p:extLst>
          </p:nvPr>
        </p:nvGraphicFramePr>
        <p:xfrm>
          <a:off x="6301618" y="4876800"/>
          <a:ext cx="5833408" cy="442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images.catania.liveuniversity.it/sites/2/2015/06/calendari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1" y="1906870"/>
            <a:ext cx="4324359" cy="26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ORGANIZAÇÃO -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08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ORGANIZAÇÃO -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2428528"/>
            <a:ext cx="12471080" cy="55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34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5306" y="1906870"/>
            <a:ext cx="12289365" cy="625607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just"/>
            <a:r>
              <a:rPr lang="pt-BR" sz="3700" dirty="0"/>
              <a:t>Os profissionais do setor de tutoria:</a:t>
            </a:r>
          </a:p>
          <a:p>
            <a:pPr algn="just"/>
            <a:endParaRPr lang="pt-BR" sz="2800" dirty="0"/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De diferentes áreas do conhecimento com experiência acadêmica e/ou do mercado profissional;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Formação em pós-graduação </a:t>
            </a:r>
            <a:r>
              <a:rPr lang="pt-BR" sz="3700" i="1" dirty="0"/>
              <a:t>lato</a:t>
            </a:r>
            <a:r>
              <a:rPr lang="pt-BR" sz="3700" dirty="0"/>
              <a:t> e/ou </a:t>
            </a:r>
            <a:r>
              <a:rPr lang="pt-BR" sz="3700" i="1" dirty="0"/>
              <a:t>stricto sensu</a:t>
            </a:r>
            <a:r>
              <a:rPr lang="pt-BR" sz="3700" dirty="0"/>
              <a:t>. 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Organizados por área de conhecimento e aderência a sua formação. 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Atuam com jornadas </a:t>
            </a:r>
            <a:r>
              <a:rPr lang="pt-BR" sz="3700" dirty="0" smtClean="0"/>
              <a:t>presenciais;</a:t>
            </a:r>
            <a:endParaRPr lang="pt-BR" sz="3700" dirty="0"/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Atendem os estudantes e acompanham o desempenho deles nas disciplinas, exclusivamente por meio do AVA </a:t>
            </a:r>
            <a:r>
              <a:rPr lang="pt-BR" sz="3700" i="1" dirty="0"/>
              <a:t>Blackboard</a:t>
            </a:r>
            <a:r>
              <a:rPr lang="pt-BR" sz="3700" dirty="0"/>
              <a:t>.</a:t>
            </a:r>
            <a:endParaRPr lang="pt-BR" sz="3700" b="1" dirty="0"/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ORGANIZAÇÃO -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4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717" y="1564432"/>
            <a:ext cx="11982131" cy="810272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just"/>
            <a:r>
              <a:rPr lang="pt-BR" sz="3700" dirty="0"/>
              <a:t>A Prática de Tutoria contempla um conjunto de ações norteadas por:</a:t>
            </a:r>
          </a:p>
          <a:p>
            <a:pPr algn="just"/>
            <a:endParaRPr lang="pt-BR" sz="3700" dirty="0"/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modelo de oferta mensal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tecnologia do AVA e suas funcionalidades, 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protótipos que estabelecem a trajetória pedagógica a ser vivenciada pelo estudante 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3700" dirty="0"/>
              <a:t>pressupostos teóricos da Comunidade de Inquirição (COI). </a:t>
            </a:r>
          </a:p>
          <a:p>
            <a:pPr algn="just"/>
            <a:endParaRPr lang="pt-BR" sz="3700" dirty="0"/>
          </a:p>
          <a:p>
            <a:pPr algn="just"/>
            <a:r>
              <a:rPr lang="pt-BR" sz="3700" dirty="0"/>
              <a:t>Para tanto, a supervisão de tutoria implementou o chamado “Ciclo de Vida da Tutoria” que possibilita relacionar as ações e práticas educativas com as presenças definidas pela COI.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CICLO DE VIDA DA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717" y="2404878"/>
            <a:ext cx="12186954" cy="628684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just"/>
            <a:r>
              <a:rPr lang="pt-BR" sz="4000" dirty="0"/>
              <a:t>Modelo de Oferta:</a:t>
            </a:r>
          </a:p>
          <a:p>
            <a:pPr algn="just"/>
            <a:endParaRPr lang="pt-BR" sz="4000" dirty="0"/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4000" dirty="0"/>
              <a:t>“Modelo Mensal” no qual a matrícula e o ingresso dos estudantes podem ser efetivados mensalmente, assim como a temporalidade das disciplinas.</a:t>
            </a:r>
          </a:p>
          <a:p>
            <a:pPr algn="just"/>
            <a:endParaRPr lang="pt-BR" sz="4000" dirty="0"/>
          </a:p>
          <a:p>
            <a:pPr marL="650230" indent="-650230" algn="just">
              <a:buFont typeface="Wingdings" panose="05000000000000000000" pitchFamily="2" charset="2"/>
              <a:buChar char="§"/>
            </a:pPr>
            <a:r>
              <a:rPr lang="pt-BR" sz="4000" dirty="0"/>
              <a:t>Oferta de cada disciplina: do 1º ao 30º dia de cada mês</a:t>
            </a:r>
          </a:p>
          <a:p>
            <a:pPr marL="650230" indent="-650230" algn="just"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CICLO DE VIDA DA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45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5306" y="2118289"/>
            <a:ext cx="12084543" cy="801039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just"/>
            <a:r>
              <a:rPr lang="pt-BR" sz="3400" dirty="0"/>
              <a:t>O “Ciclo de Vida da Tutoria” se constitui por dois momentos distintos: </a:t>
            </a:r>
          </a:p>
          <a:p>
            <a:pPr algn="just"/>
            <a:endParaRPr lang="pt-BR" sz="3400" dirty="0"/>
          </a:p>
          <a:p>
            <a:pPr marL="487672" indent="-487672" algn="just">
              <a:buFont typeface="Wingdings" panose="05000000000000000000" pitchFamily="2" charset="2"/>
              <a:buChar char="§"/>
            </a:pPr>
            <a:r>
              <a:rPr lang="pt-BR" sz="3400" b="1" dirty="0"/>
              <a:t>mensal</a:t>
            </a:r>
            <a:r>
              <a:rPr lang="pt-BR" sz="3400" dirty="0"/>
              <a:t> que envolve a atribuição das disciplinas ao tutor (recepção, orientação, acompanhamento e finalização da disciplina)</a:t>
            </a:r>
          </a:p>
          <a:p>
            <a:pPr algn="just"/>
            <a:endParaRPr lang="pt-BR" dirty="0"/>
          </a:p>
          <a:p>
            <a:pPr marL="487672" indent="-487672" algn="just">
              <a:buFont typeface="Wingdings" panose="05000000000000000000" pitchFamily="2" charset="2"/>
              <a:buChar char="§"/>
            </a:pPr>
            <a:r>
              <a:rPr lang="pt-BR" sz="3400" b="1" dirty="0"/>
              <a:t>diário</a:t>
            </a:r>
            <a:r>
              <a:rPr lang="pt-BR" sz="3400" dirty="0"/>
              <a:t> que envolve ações pontuais que devem ser realizadas diariamente,</a:t>
            </a:r>
          </a:p>
          <a:p>
            <a:pPr algn="just"/>
            <a:endParaRPr lang="pt-BR" sz="3400" dirty="0"/>
          </a:p>
          <a:p>
            <a:pPr algn="just"/>
            <a:r>
              <a:rPr lang="pt-BR" sz="3400" dirty="0"/>
              <a:t>Cada uma das etapas apresentadas no “Ciclo de Vida da Tutoria” tem relação direta com as presenças de ensino, social e cognitiva, de acordo com o contexto, a demanda e a tarefa a ser realizada no processo de trabalho do tutor.</a:t>
            </a:r>
          </a:p>
          <a:p>
            <a:pPr marL="487672" indent="-487672" algn="just">
              <a:buFont typeface="Wingdings" panose="05000000000000000000" pitchFamily="2" charset="2"/>
              <a:buChar char="§"/>
            </a:pPr>
            <a:endParaRPr lang="pt-BR" sz="3400" dirty="0"/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12205" y="394135"/>
            <a:ext cx="1177882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4000" b="1" dirty="0" smtClean="0">
                <a:solidFill>
                  <a:srgbClr val="FFFFFF"/>
                </a:solidFill>
                <a:latin typeface="Arial" charset="0"/>
              </a:rPr>
              <a:t>CICLO DE VIDA DA TUTORIA</a:t>
            </a:r>
            <a:endParaRPr lang="pt-BR" alt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cd56b987f7c16404269499d62a7ff76333d91e"/>
</p:tagLst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639</Words>
  <Application>Microsoft Office PowerPoint</Application>
  <PresentationFormat>Personalizar</PresentationFormat>
  <Paragraphs>93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Showroom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MarcosOta</dc:creator>
  <cp:lastModifiedBy>Dragon</cp:lastModifiedBy>
  <cp:revision>117</cp:revision>
  <dcterms:modified xsi:type="dcterms:W3CDTF">2016-10-06T18:30:20Z</dcterms:modified>
</cp:coreProperties>
</file>