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6" r:id="rId11"/>
    <p:sldId id="294" r:id="rId12"/>
    <p:sldId id="295" r:id="rId13"/>
    <p:sldId id="296" r:id="rId14"/>
    <p:sldId id="297" r:id="rId15"/>
    <p:sldId id="298" r:id="rId16"/>
    <p:sldId id="290" r:id="rId17"/>
    <p:sldId id="291" r:id="rId18"/>
    <p:sldId id="292" r:id="rId19"/>
    <p:sldId id="293" r:id="rId20"/>
    <p:sldId id="288" r:id="rId21"/>
    <p:sldId id="289" r:id="rId22"/>
    <p:sldId id="284" r:id="rId23"/>
    <p:sldId id="287" r:id="rId24"/>
    <p:sldId id="285" r:id="rId25"/>
    <p:sldId id="286" r:id="rId26"/>
    <p:sldId id="277" r:id="rId27"/>
    <p:sldId id="300" r:id="rId28"/>
    <p:sldId id="299" r:id="rId29"/>
    <p:sldId id="278" r:id="rId30"/>
    <p:sldId id="279" r:id="rId31"/>
    <p:sldId id="283" r:id="rId32"/>
    <p:sldId id="282" r:id="rId33"/>
    <p:sldId id="273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1" autoAdjust="0"/>
    <p:restoredTop sz="94660"/>
  </p:normalViewPr>
  <p:slideViewPr>
    <p:cSldViewPr>
      <p:cViewPr varScale="1">
        <p:scale>
          <a:sx n="83" d="100"/>
          <a:sy n="83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C3741-F531-4DE8-AAA0-2D1D482ED49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D415673-85D9-4A82-B1BE-617CC2000E00}">
      <dgm:prSet phldrT="[Texto]"/>
      <dgm:spPr/>
      <dgm:t>
        <a:bodyPr/>
        <a:lstStyle/>
        <a:p>
          <a:r>
            <a:rPr lang="pt-BR" dirty="0" smtClean="0"/>
            <a:t>MATERIAL INSTRUCIONAL</a:t>
          </a:r>
          <a:endParaRPr lang="pt-BR" dirty="0"/>
        </a:p>
      </dgm:t>
    </dgm:pt>
    <dgm:pt modelId="{85A8AF14-CF79-46A3-94BA-8A4F564B1907}" type="parTrans" cxnId="{395CE3DD-119B-4ACF-93DB-3BBAD3B04EC6}">
      <dgm:prSet/>
      <dgm:spPr/>
      <dgm:t>
        <a:bodyPr/>
        <a:lstStyle/>
        <a:p>
          <a:endParaRPr lang="pt-BR"/>
        </a:p>
      </dgm:t>
    </dgm:pt>
    <dgm:pt modelId="{79839BBE-99C8-4C84-9B62-D2CBCED9CF63}" type="sibTrans" cxnId="{395CE3DD-119B-4ACF-93DB-3BBAD3B04EC6}">
      <dgm:prSet/>
      <dgm:spPr/>
      <dgm:t>
        <a:bodyPr/>
        <a:lstStyle/>
        <a:p>
          <a:endParaRPr lang="pt-BR"/>
        </a:p>
      </dgm:t>
    </dgm:pt>
    <dgm:pt modelId="{C7E0D965-BC99-4D9A-8D4F-070F70E89C24}">
      <dgm:prSet phldrT="[Texto]"/>
      <dgm:spPr/>
      <dgm:t>
        <a:bodyPr/>
        <a:lstStyle/>
        <a:p>
          <a:r>
            <a:rPr lang="pt-BR" dirty="0" smtClean="0"/>
            <a:t>=</a:t>
          </a:r>
          <a:endParaRPr lang="pt-BR" dirty="0"/>
        </a:p>
      </dgm:t>
    </dgm:pt>
    <dgm:pt modelId="{8F87A02A-2F02-4744-B993-841F80761602}" type="parTrans" cxnId="{1B6241DE-974B-41FE-B531-C6452271E2A9}">
      <dgm:prSet/>
      <dgm:spPr/>
      <dgm:t>
        <a:bodyPr/>
        <a:lstStyle/>
        <a:p>
          <a:endParaRPr lang="pt-BR"/>
        </a:p>
      </dgm:t>
    </dgm:pt>
    <dgm:pt modelId="{18A80C4F-B088-4E86-A2C5-A27003CE3882}" type="sibTrans" cxnId="{1B6241DE-974B-41FE-B531-C6452271E2A9}">
      <dgm:prSet/>
      <dgm:spPr/>
      <dgm:t>
        <a:bodyPr/>
        <a:lstStyle/>
        <a:p>
          <a:endParaRPr lang="pt-BR"/>
        </a:p>
      </dgm:t>
    </dgm:pt>
    <dgm:pt modelId="{73150C0F-2AFA-49C5-9190-3CA5EEACCF61}">
      <dgm:prSet phldrT="[Texto]"/>
      <dgm:spPr/>
      <dgm:t>
        <a:bodyPr/>
        <a:lstStyle/>
        <a:p>
          <a:r>
            <a:rPr lang="pt-BR" dirty="0" smtClean="0"/>
            <a:t>INSTRUCIONISMO</a:t>
          </a:r>
          <a:endParaRPr lang="pt-BR" dirty="0"/>
        </a:p>
      </dgm:t>
    </dgm:pt>
    <dgm:pt modelId="{AC0B0E61-1500-4A36-8CDD-0D84065C3B44}" type="parTrans" cxnId="{D94A10AD-CAD7-4E3F-A572-CF9C41EC990A}">
      <dgm:prSet/>
      <dgm:spPr/>
      <dgm:t>
        <a:bodyPr/>
        <a:lstStyle/>
        <a:p>
          <a:endParaRPr lang="pt-BR"/>
        </a:p>
      </dgm:t>
    </dgm:pt>
    <dgm:pt modelId="{CA862C14-E072-4AC5-873E-0D9641067007}" type="sibTrans" cxnId="{D94A10AD-CAD7-4E3F-A572-CF9C41EC990A}">
      <dgm:prSet/>
      <dgm:spPr/>
      <dgm:t>
        <a:bodyPr/>
        <a:lstStyle/>
        <a:p>
          <a:endParaRPr lang="pt-BR"/>
        </a:p>
      </dgm:t>
    </dgm:pt>
    <dgm:pt modelId="{3C71D573-92DF-4D65-98EB-4FAADDE776DF}" type="pres">
      <dgm:prSet presAssocID="{543C3741-F531-4DE8-AAA0-2D1D482ED49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AF3A6C-4109-4D15-AFA7-AB727DD88E50}" type="pres">
      <dgm:prSet presAssocID="{543C3741-F531-4DE8-AAA0-2D1D482ED498}" presName="arrow" presStyleLbl="bgShp" presStyleIdx="0" presStyleCnt="1" custLinFactNeighborX="-29" custLinFactNeighborY="7476"/>
      <dgm:spPr/>
    </dgm:pt>
    <dgm:pt modelId="{6287DE74-61A8-4884-BA1F-899B947D506F}" type="pres">
      <dgm:prSet presAssocID="{543C3741-F531-4DE8-AAA0-2D1D482ED498}" presName="linearProcess" presStyleCnt="0"/>
      <dgm:spPr/>
    </dgm:pt>
    <dgm:pt modelId="{9C794774-193C-43DD-8E36-6B645C3BA002}" type="pres">
      <dgm:prSet presAssocID="{DD415673-85D9-4A82-B1BE-617CC2000E0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EBC7B9-7838-4AA5-8BB5-8DBD87208A39}" type="pres">
      <dgm:prSet presAssocID="{79839BBE-99C8-4C84-9B62-D2CBCED9CF63}" presName="sibTrans" presStyleCnt="0"/>
      <dgm:spPr/>
    </dgm:pt>
    <dgm:pt modelId="{33E4BBF5-17FD-4FFD-BD53-552287427C4A}" type="pres">
      <dgm:prSet presAssocID="{C7E0D965-BC99-4D9A-8D4F-070F70E89C2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87821E-1511-486B-8B3B-1D4D4E027AB9}" type="pres">
      <dgm:prSet presAssocID="{18A80C4F-B088-4E86-A2C5-A27003CE3882}" presName="sibTrans" presStyleCnt="0"/>
      <dgm:spPr/>
    </dgm:pt>
    <dgm:pt modelId="{857B9004-A30B-4D7E-9A77-E8770EC15669}" type="pres">
      <dgm:prSet presAssocID="{73150C0F-2AFA-49C5-9190-3CA5EEACCF6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95CE3DD-119B-4ACF-93DB-3BBAD3B04EC6}" srcId="{543C3741-F531-4DE8-AAA0-2D1D482ED498}" destId="{DD415673-85D9-4A82-B1BE-617CC2000E00}" srcOrd="0" destOrd="0" parTransId="{85A8AF14-CF79-46A3-94BA-8A4F564B1907}" sibTransId="{79839BBE-99C8-4C84-9B62-D2CBCED9CF63}"/>
    <dgm:cxn modelId="{02E921DC-1637-4998-AE6B-566EBD48C9DD}" type="presOf" srcId="{C7E0D965-BC99-4D9A-8D4F-070F70E89C24}" destId="{33E4BBF5-17FD-4FFD-BD53-552287427C4A}" srcOrd="0" destOrd="0" presId="urn:microsoft.com/office/officeart/2005/8/layout/hProcess9"/>
    <dgm:cxn modelId="{E9006D45-5435-4CFE-AB0E-C353AEE08648}" type="presOf" srcId="{543C3741-F531-4DE8-AAA0-2D1D482ED498}" destId="{3C71D573-92DF-4D65-98EB-4FAADDE776DF}" srcOrd="0" destOrd="0" presId="urn:microsoft.com/office/officeart/2005/8/layout/hProcess9"/>
    <dgm:cxn modelId="{1B6241DE-974B-41FE-B531-C6452271E2A9}" srcId="{543C3741-F531-4DE8-AAA0-2D1D482ED498}" destId="{C7E0D965-BC99-4D9A-8D4F-070F70E89C24}" srcOrd="1" destOrd="0" parTransId="{8F87A02A-2F02-4744-B993-841F80761602}" sibTransId="{18A80C4F-B088-4E86-A2C5-A27003CE3882}"/>
    <dgm:cxn modelId="{D94A10AD-CAD7-4E3F-A572-CF9C41EC990A}" srcId="{543C3741-F531-4DE8-AAA0-2D1D482ED498}" destId="{73150C0F-2AFA-49C5-9190-3CA5EEACCF61}" srcOrd="2" destOrd="0" parTransId="{AC0B0E61-1500-4A36-8CDD-0D84065C3B44}" sibTransId="{CA862C14-E072-4AC5-873E-0D9641067007}"/>
    <dgm:cxn modelId="{96F67731-E05A-457A-B6A7-70E994C9A471}" type="presOf" srcId="{73150C0F-2AFA-49C5-9190-3CA5EEACCF61}" destId="{857B9004-A30B-4D7E-9A77-E8770EC15669}" srcOrd="0" destOrd="0" presId="urn:microsoft.com/office/officeart/2005/8/layout/hProcess9"/>
    <dgm:cxn modelId="{E7469D45-4A5C-46F5-BCDA-B9421E4E81DD}" type="presOf" srcId="{DD415673-85D9-4A82-B1BE-617CC2000E00}" destId="{9C794774-193C-43DD-8E36-6B645C3BA002}" srcOrd="0" destOrd="0" presId="urn:microsoft.com/office/officeart/2005/8/layout/hProcess9"/>
    <dgm:cxn modelId="{595771D4-1C8B-416B-89B7-199F60890C88}" type="presParOf" srcId="{3C71D573-92DF-4D65-98EB-4FAADDE776DF}" destId="{3EAF3A6C-4109-4D15-AFA7-AB727DD88E50}" srcOrd="0" destOrd="0" presId="urn:microsoft.com/office/officeart/2005/8/layout/hProcess9"/>
    <dgm:cxn modelId="{938BC092-D103-4BA7-B510-28E31E25B4AC}" type="presParOf" srcId="{3C71D573-92DF-4D65-98EB-4FAADDE776DF}" destId="{6287DE74-61A8-4884-BA1F-899B947D506F}" srcOrd="1" destOrd="0" presId="urn:microsoft.com/office/officeart/2005/8/layout/hProcess9"/>
    <dgm:cxn modelId="{6DBC63CB-9347-41BE-BD1C-D9CE77AF0848}" type="presParOf" srcId="{6287DE74-61A8-4884-BA1F-899B947D506F}" destId="{9C794774-193C-43DD-8E36-6B645C3BA002}" srcOrd="0" destOrd="0" presId="urn:microsoft.com/office/officeart/2005/8/layout/hProcess9"/>
    <dgm:cxn modelId="{E7C3AACA-F576-479B-A471-94C71779B77D}" type="presParOf" srcId="{6287DE74-61A8-4884-BA1F-899B947D506F}" destId="{1CEBC7B9-7838-4AA5-8BB5-8DBD87208A39}" srcOrd="1" destOrd="0" presId="urn:microsoft.com/office/officeart/2005/8/layout/hProcess9"/>
    <dgm:cxn modelId="{2739A6C2-DEB9-45E9-8AF5-54518D7D991F}" type="presParOf" srcId="{6287DE74-61A8-4884-BA1F-899B947D506F}" destId="{33E4BBF5-17FD-4FFD-BD53-552287427C4A}" srcOrd="2" destOrd="0" presId="urn:microsoft.com/office/officeart/2005/8/layout/hProcess9"/>
    <dgm:cxn modelId="{327CE549-9071-4C5F-B209-F00C103ED8BD}" type="presParOf" srcId="{6287DE74-61A8-4884-BA1F-899B947D506F}" destId="{4A87821E-1511-486B-8B3B-1D4D4E027AB9}" srcOrd="3" destOrd="0" presId="urn:microsoft.com/office/officeart/2005/8/layout/hProcess9"/>
    <dgm:cxn modelId="{F1AD5AF0-7BDE-468E-85E8-11484137814F}" type="presParOf" srcId="{6287DE74-61A8-4884-BA1F-899B947D506F}" destId="{857B9004-A30B-4D7E-9A77-E8770EC1566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F922B9-133E-4836-AEF4-004D90F45C2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ACBF61F-CF88-45BB-95E4-2EC07F7D9CE2}">
      <dgm:prSet phldrT="[Texto]" custT="1"/>
      <dgm:spPr/>
      <dgm:t>
        <a:bodyPr/>
        <a:lstStyle/>
        <a:p>
          <a:r>
            <a:rPr lang="pt-BR" sz="2000" dirty="0" smtClean="0"/>
            <a:t>MATERIAIS INSTRUCIONAIS</a:t>
          </a:r>
          <a:endParaRPr lang="pt-BR" sz="2000" dirty="0"/>
        </a:p>
      </dgm:t>
    </dgm:pt>
    <dgm:pt modelId="{E7A2DCC2-9D43-472A-8BA4-FB56FBA6FCE1}" type="parTrans" cxnId="{C65BC14A-F4CA-40A0-95C9-1DD5A041A660}">
      <dgm:prSet/>
      <dgm:spPr/>
      <dgm:t>
        <a:bodyPr/>
        <a:lstStyle/>
        <a:p>
          <a:endParaRPr lang="pt-BR"/>
        </a:p>
      </dgm:t>
    </dgm:pt>
    <dgm:pt modelId="{7C853CE7-3138-455D-807E-EF4BC6BA1701}" type="sibTrans" cxnId="{C65BC14A-F4CA-40A0-95C9-1DD5A041A660}">
      <dgm:prSet/>
      <dgm:spPr/>
      <dgm:t>
        <a:bodyPr/>
        <a:lstStyle/>
        <a:p>
          <a:endParaRPr lang="pt-BR"/>
        </a:p>
      </dgm:t>
    </dgm:pt>
    <dgm:pt modelId="{F3F0BBAF-E891-46DC-8D68-75240DCAE66E}">
      <dgm:prSet phldrT="[Texto]" custT="1"/>
      <dgm:spPr/>
      <dgm:t>
        <a:bodyPr/>
        <a:lstStyle/>
        <a:p>
          <a:r>
            <a:rPr lang="pt-BR" sz="2000" dirty="0" smtClean="0"/>
            <a:t>Tablet</a:t>
          </a:r>
          <a:endParaRPr lang="pt-BR" sz="2000" dirty="0"/>
        </a:p>
      </dgm:t>
    </dgm:pt>
    <dgm:pt modelId="{236E5F76-2B64-4A35-B7C2-C1358F5775F8}" type="parTrans" cxnId="{2C270395-BF78-447D-A55E-6F7E979BD37F}">
      <dgm:prSet custT="1"/>
      <dgm:spPr/>
      <dgm:t>
        <a:bodyPr/>
        <a:lstStyle/>
        <a:p>
          <a:endParaRPr lang="pt-BR" sz="900"/>
        </a:p>
      </dgm:t>
    </dgm:pt>
    <dgm:pt modelId="{BA7F767E-4F99-4803-B88B-0FACCE640B84}" type="sibTrans" cxnId="{2C270395-BF78-447D-A55E-6F7E979BD37F}">
      <dgm:prSet/>
      <dgm:spPr/>
      <dgm:t>
        <a:bodyPr/>
        <a:lstStyle/>
        <a:p>
          <a:endParaRPr lang="pt-BR"/>
        </a:p>
      </dgm:t>
    </dgm:pt>
    <dgm:pt modelId="{5D6CBE36-0A6C-410B-AA48-718F1C9C7C52}">
      <dgm:prSet phldrT="[Texto]" custT="1"/>
      <dgm:spPr/>
      <dgm:t>
        <a:bodyPr/>
        <a:lstStyle/>
        <a:p>
          <a:r>
            <a:rPr lang="pt-BR" sz="2000" dirty="0" smtClean="0"/>
            <a:t>Computador</a:t>
          </a:r>
          <a:endParaRPr lang="pt-BR" sz="2000" dirty="0"/>
        </a:p>
      </dgm:t>
    </dgm:pt>
    <dgm:pt modelId="{ADE9FC3E-FE7A-49F7-BE5E-5C4C253F608A}" type="parTrans" cxnId="{8E3A3DD0-E19A-4EB1-A0AC-0CB18297AF90}">
      <dgm:prSet custT="1"/>
      <dgm:spPr/>
      <dgm:t>
        <a:bodyPr/>
        <a:lstStyle/>
        <a:p>
          <a:endParaRPr lang="pt-BR" sz="900"/>
        </a:p>
      </dgm:t>
    </dgm:pt>
    <dgm:pt modelId="{11DF91B8-265A-4BD4-820F-C20D27F31A45}" type="sibTrans" cxnId="{8E3A3DD0-E19A-4EB1-A0AC-0CB18297AF90}">
      <dgm:prSet/>
      <dgm:spPr/>
      <dgm:t>
        <a:bodyPr/>
        <a:lstStyle/>
        <a:p>
          <a:endParaRPr lang="pt-BR"/>
        </a:p>
      </dgm:t>
    </dgm:pt>
    <dgm:pt modelId="{4649E07B-4B06-4A6F-A875-EB421D276404}">
      <dgm:prSet custT="1"/>
      <dgm:spPr/>
      <dgm:t>
        <a:bodyPr/>
        <a:lstStyle/>
        <a:p>
          <a:r>
            <a:rPr lang="pt-BR" sz="2000" dirty="0" smtClean="0"/>
            <a:t>Smartphone</a:t>
          </a:r>
          <a:endParaRPr lang="pt-BR" sz="2000" dirty="0"/>
        </a:p>
      </dgm:t>
    </dgm:pt>
    <dgm:pt modelId="{F8122F33-4B81-4842-8C03-9178F4AE68C3}" type="parTrans" cxnId="{BF44AE19-5CD6-4670-A4CD-BBE304A50244}">
      <dgm:prSet custT="1"/>
      <dgm:spPr/>
      <dgm:t>
        <a:bodyPr/>
        <a:lstStyle/>
        <a:p>
          <a:endParaRPr lang="pt-BR" sz="900"/>
        </a:p>
      </dgm:t>
    </dgm:pt>
    <dgm:pt modelId="{DA36819E-8A8D-4665-BF8F-CAAB5C859F4F}" type="sibTrans" cxnId="{BF44AE19-5CD6-4670-A4CD-BBE304A50244}">
      <dgm:prSet/>
      <dgm:spPr/>
      <dgm:t>
        <a:bodyPr/>
        <a:lstStyle/>
        <a:p>
          <a:endParaRPr lang="pt-BR"/>
        </a:p>
      </dgm:t>
    </dgm:pt>
    <dgm:pt modelId="{675EBF8C-7F11-4648-B23A-E26CD426AE01}">
      <dgm:prSet custT="1"/>
      <dgm:spPr/>
      <dgm:t>
        <a:bodyPr/>
        <a:lstStyle/>
        <a:p>
          <a:r>
            <a:rPr lang="pt-BR" sz="2000" dirty="0" smtClean="0"/>
            <a:t>ÓCULOS 3D</a:t>
          </a:r>
          <a:endParaRPr lang="pt-BR" sz="2000" dirty="0"/>
        </a:p>
      </dgm:t>
    </dgm:pt>
    <dgm:pt modelId="{AED5E7F6-4132-4BD0-82A4-1482B34CF321}" type="parTrans" cxnId="{D3286CB4-06ED-4F5E-B32C-BF8DABCFEE18}">
      <dgm:prSet custT="1"/>
      <dgm:spPr/>
      <dgm:t>
        <a:bodyPr/>
        <a:lstStyle/>
        <a:p>
          <a:endParaRPr lang="pt-BR" sz="900"/>
        </a:p>
      </dgm:t>
    </dgm:pt>
    <dgm:pt modelId="{815E2162-B954-49D0-98B7-AB8A50A7131F}" type="sibTrans" cxnId="{D3286CB4-06ED-4F5E-B32C-BF8DABCFEE18}">
      <dgm:prSet/>
      <dgm:spPr/>
      <dgm:t>
        <a:bodyPr/>
        <a:lstStyle/>
        <a:p>
          <a:endParaRPr lang="pt-BR"/>
        </a:p>
      </dgm:t>
    </dgm:pt>
    <dgm:pt modelId="{A0590C06-3951-4AA6-954F-6C970C4FD331}">
      <dgm:prSet custT="1"/>
      <dgm:spPr/>
      <dgm:t>
        <a:bodyPr/>
        <a:lstStyle/>
        <a:p>
          <a:r>
            <a:rPr lang="pt-BR" sz="2000" dirty="0" err="1" smtClean="0"/>
            <a:t>Ipod</a:t>
          </a:r>
          <a:endParaRPr lang="pt-BR" sz="2000" dirty="0"/>
        </a:p>
      </dgm:t>
    </dgm:pt>
    <dgm:pt modelId="{252C08CC-4D6F-4BE9-8726-7683E65A0FD3}" type="parTrans" cxnId="{BB844687-8029-449C-A37B-76E6F87781B1}">
      <dgm:prSet custT="1"/>
      <dgm:spPr/>
      <dgm:t>
        <a:bodyPr/>
        <a:lstStyle/>
        <a:p>
          <a:endParaRPr lang="pt-BR" sz="900"/>
        </a:p>
      </dgm:t>
    </dgm:pt>
    <dgm:pt modelId="{BBE7F9E3-E264-493E-812C-049CF0026A43}" type="sibTrans" cxnId="{BB844687-8029-449C-A37B-76E6F87781B1}">
      <dgm:prSet/>
      <dgm:spPr/>
      <dgm:t>
        <a:bodyPr/>
        <a:lstStyle/>
        <a:p>
          <a:endParaRPr lang="pt-BR"/>
        </a:p>
      </dgm:t>
    </dgm:pt>
    <dgm:pt modelId="{7B1C1606-F019-4075-AD0E-03F3376091A1}">
      <dgm:prSet custT="1"/>
      <dgm:spPr/>
      <dgm:t>
        <a:bodyPr/>
        <a:lstStyle/>
        <a:p>
          <a:r>
            <a:rPr lang="pt-BR" sz="2000" dirty="0" smtClean="0"/>
            <a:t>TV/DVD</a:t>
          </a:r>
          <a:endParaRPr lang="pt-BR" sz="2000" dirty="0"/>
        </a:p>
      </dgm:t>
    </dgm:pt>
    <dgm:pt modelId="{6EACA12B-6E5C-46D6-93D6-7FD5995E581F}" type="sibTrans" cxnId="{814E660B-AC45-4C0F-8102-77B698F47091}">
      <dgm:prSet/>
      <dgm:spPr/>
      <dgm:t>
        <a:bodyPr/>
        <a:lstStyle/>
        <a:p>
          <a:endParaRPr lang="pt-BR"/>
        </a:p>
      </dgm:t>
    </dgm:pt>
    <dgm:pt modelId="{EE88112F-ED0F-4D7F-80AA-DA0150F2929B}" type="parTrans" cxnId="{814E660B-AC45-4C0F-8102-77B698F47091}">
      <dgm:prSet custT="1"/>
      <dgm:spPr/>
      <dgm:t>
        <a:bodyPr/>
        <a:lstStyle/>
        <a:p>
          <a:endParaRPr lang="pt-BR" sz="900"/>
        </a:p>
      </dgm:t>
    </dgm:pt>
    <dgm:pt modelId="{FD766BDD-D22E-4273-821E-4E2E026FC5B5}" type="pres">
      <dgm:prSet presAssocID="{58F922B9-133E-4836-AEF4-004D90F45C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986609-8B5B-4E58-99D2-A42558EBD8A6}" type="pres">
      <dgm:prSet presAssocID="{FACBF61F-CF88-45BB-95E4-2EC07F7D9CE2}" presName="root1" presStyleCnt="0"/>
      <dgm:spPr/>
    </dgm:pt>
    <dgm:pt modelId="{EFFADFB0-0161-402B-AFED-DCDB7A4F85D8}" type="pres">
      <dgm:prSet presAssocID="{FACBF61F-CF88-45BB-95E4-2EC07F7D9CE2}" presName="LevelOneTextNode" presStyleLbl="node0" presStyleIdx="0" presStyleCnt="1" custScaleX="221164" custScaleY="18086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C15913B-A08C-41E7-82E0-02A6E3A49CA0}" type="pres">
      <dgm:prSet presAssocID="{FACBF61F-CF88-45BB-95E4-2EC07F7D9CE2}" presName="level2hierChild" presStyleCnt="0"/>
      <dgm:spPr/>
    </dgm:pt>
    <dgm:pt modelId="{68DDA30C-62D0-41DA-8D1A-211349723DD4}" type="pres">
      <dgm:prSet presAssocID="{236E5F76-2B64-4A35-B7C2-C1358F5775F8}" presName="conn2-1" presStyleLbl="parChTrans1D2" presStyleIdx="0" presStyleCnt="6" custScaleX="2000000"/>
      <dgm:spPr/>
      <dgm:t>
        <a:bodyPr/>
        <a:lstStyle/>
        <a:p>
          <a:endParaRPr lang="pt-BR"/>
        </a:p>
      </dgm:t>
    </dgm:pt>
    <dgm:pt modelId="{BF6BFB1D-07AD-4E3A-AB23-0B645BE99867}" type="pres">
      <dgm:prSet presAssocID="{236E5F76-2B64-4A35-B7C2-C1358F5775F8}" presName="connTx" presStyleLbl="parChTrans1D2" presStyleIdx="0" presStyleCnt="6"/>
      <dgm:spPr/>
      <dgm:t>
        <a:bodyPr/>
        <a:lstStyle/>
        <a:p>
          <a:endParaRPr lang="pt-BR"/>
        </a:p>
      </dgm:t>
    </dgm:pt>
    <dgm:pt modelId="{4C91A922-B943-4C8C-BFC5-0F1C039B553B}" type="pres">
      <dgm:prSet presAssocID="{F3F0BBAF-E891-46DC-8D68-75240DCAE66E}" presName="root2" presStyleCnt="0"/>
      <dgm:spPr/>
    </dgm:pt>
    <dgm:pt modelId="{2F5473C6-76EE-4DEE-B8DD-2B250831B2C8}" type="pres">
      <dgm:prSet presAssocID="{F3F0BBAF-E891-46DC-8D68-75240DCAE66E}" presName="LevelTwoTextNode" presStyleLbl="node2" presStyleIdx="0" presStyleCnt="6" custScaleX="2211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FB5E398-46AA-4167-B900-FA5381A9D852}" type="pres">
      <dgm:prSet presAssocID="{F3F0BBAF-E891-46DC-8D68-75240DCAE66E}" presName="level3hierChild" presStyleCnt="0"/>
      <dgm:spPr/>
    </dgm:pt>
    <dgm:pt modelId="{6D4100E9-50ED-470E-8FA8-6038B578EA58}" type="pres">
      <dgm:prSet presAssocID="{ADE9FC3E-FE7A-49F7-BE5E-5C4C253F608A}" presName="conn2-1" presStyleLbl="parChTrans1D2" presStyleIdx="1" presStyleCnt="6" custScaleX="2000000"/>
      <dgm:spPr/>
      <dgm:t>
        <a:bodyPr/>
        <a:lstStyle/>
        <a:p>
          <a:endParaRPr lang="pt-BR"/>
        </a:p>
      </dgm:t>
    </dgm:pt>
    <dgm:pt modelId="{1BFAD857-1C41-4461-ACCB-E6BD13C7E933}" type="pres">
      <dgm:prSet presAssocID="{ADE9FC3E-FE7A-49F7-BE5E-5C4C253F608A}" presName="connTx" presStyleLbl="parChTrans1D2" presStyleIdx="1" presStyleCnt="6"/>
      <dgm:spPr/>
      <dgm:t>
        <a:bodyPr/>
        <a:lstStyle/>
        <a:p>
          <a:endParaRPr lang="pt-BR"/>
        </a:p>
      </dgm:t>
    </dgm:pt>
    <dgm:pt modelId="{6AD4379D-F77C-42A4-989B-DAC04BBC59F6}" type="pres">
      <dgm:prSet presAssocID="{5D6CBE36-0A6C-410B-AA48-718F1C9C7C52}" presName="root2" presStyleCnt="0"/>
      <dgm:spPr/>
    </dgm:pt>
    <dgm:pt modelId="{52D61E39-B429-4081-AE7C-65F2A807FCA6}" type="pres">
      <dgm:prSet presAssocID="{5D6CBE36-0A6C-410B-AA48-718F1C9C7C52}" presName="LevelTwoTextNode" presStyleLbl="node2" presStyleIdx="1" presStyleCnt="6" custScaleX="2211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EC8FA24-5A06-4AF9-8DB9-0F730C15B61C}" type="pres">
      <dgm:prSet presAssocID="{5D6CBE36-0A6C-410B-AA48-718F1C9C7C52}" presName="level3hierChild" presStyleCnt="0"/>
      <dgm:spPr/>
    </dgm:pt>
    <dgm:pt modelId="{080598FF-6BBF-4B24-AFA3-7FF8CED1045D}" type="pres">
      <dgm:prSet presAssocID="{F8122F33-4B81-4842-8C03-9178F4AE68C3}" presName="conn2-1" presStyleLbl="parChTrans1D2" presStyleIdx="2" presStyleCnt="6" custScaleX="2000000"/>
      <dgm:spPr/>
      <dgm:t>
        <a:bodyPr/>
        <a:lstStyle/>
        <a:p>
          <a:endParaRPr lang="pt-BR"/>
        </a:p>
      </dgm:t>
    </dgm:pt>
    <dgm:pt modelId="{69A360A5-55AA-4A10-B558-915636591B27}" type="pres">
      <dgm:prSet presAssocID="{F8122F33-4B81-4842-8C03-9178F4AE68C3}" presName="connTx" presStyleLbl="parChTrans1D2" presStyleIdx="2" presStyleCnt="6"/>
      <dgm:spPr/>
      <dgm:t>
        <a:bodyPr/>
        <a:lstStyle/>
        <a:p>
          <a:endParaRPr lang="pt-BR"/>
        </a:p>
      </dgm:t>
    </dgm:pt>
    <dgm:pt modelId="{0C9A8DC3-4489-4371-81AD-1CF98BDE5170}" type="pres">
      <dgm:prSet presAssocID="{4649E07B-4B06-4A6F-A875-EB421D276404}" presName="root2" presStyleCnt="0"/>
      <dgm:spPr/>
    </dgm:pt>
    <dgm:pt modelId="{0D27720E-0C04-4C06-B070-2149DA0E858A}" type="pres">
      <dgm:prSet presAssocID="{4649E07B-4B06-4A6F-A875-EB421D276404}" presName="LevelTwoTextNode" presStyleLbl="node2" presStyleIdx="2" presStyleCnt="6" custScaleX="2211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FA4331-A7F6-46CA-AA1D-751894E06E23}" type="pres">
      <dgm:prSet presAssocID="{4649E07B-4B06-4A6F-A875-EB421D276404}" presName="level3hierChild" presStyleCnt="0"/>
      <dgm:spPr/>
    </dgm:pt>
    <dgm:pt modelId="{C44016AB-36CF-4123-BD79-26F204705E39}" type="pres">
      <dgm:prSet presAssocID="{AED5E7F6-4132-4BD0-82A4-1482B34CF321}" presName="conn2-1" presStyleLbl="parChTrans1D2" presStyleIdx="3" presStyleCnt="6" custScaleX="2000000"/>
      <dgm:spPr/>
      <dgm:t>
        <a:bodyPr/>
        <a:lstStyle/>
        <a:p>
          <a:endParaRPr lang="pt-BR"/>
        </a:p>
      </dgm:t>
    </dgm:pt>
    <dgm:pt modelId="{C481D0E4-DE70-4CDA-928B-EFCE8711BA2C}" type="pres">
      <dgm:prSet presAssocID="{AED5E7F6-4132-4BD0-82A4-1482B34CF321}" presName="connTx" presStyleLbl="parChTrans1D2" presStyleIdx="3" presStyleCnt="6"/>
      <dgm:spPr/>
      <dgm:t>
        <a:bodyPr/>
        <a:lstStyle/>
        <a:p>
          <a:endParaRPr lang="pt-BR"/>
        </a:p>
      </dgm:t>
    </dgm:pt>
    <dgm:pt modelId="{295FBD87-8CF9-48C7-8E3E-33A1D2A7D27D}" type="pres">
      <dgm:prSet presAssocID="{675EBF8C-7F11-4648-B23A-E26CD426AE01}" presName="root2" presStyleCnt="0"/>
      <dgm:spPr/>
    </dgm:pt>
    <dgm:pt modelId="{A5DA884A-7671-4F53-A88B-0837F14B454C}" type="pres">
      <dgm:prSet presAssocID="{675EBF8C-7F11-4648-B23A-E26CD426AE01}" presName="LevelTwoTextNode" presStyleLbl="node2" presStyleIdx="3" presStyleCnt="6" custScaleX="2211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E2694A-C6A8-4100-B2CC-C1243A5D5764}" type="pres">
      <dgm:prSet presAssocID="{675EBF8C-7F11-4648-B23A-E26CD426AE01}" presName="level3hierChild" presStyleCnt="0"/>
      <dgm:spPr/>
    </dgm:pt>
    <dgm:pt modelId="{E8BBFCF3-9A22-4FFB-ACF1-1B90E1BA4960}" type="pres">
      <dgm:prSet presAssocID="{252C08CC-4D6F-4BE9-8726-7683E65A0FD3}" presName="conn2-1" presStyleLbl="parChTrans1D2" presStyleIdx="4" presStyleCnt="6" custScaleX="2000000"/>
      <dgm:spPr/>
      <dgm:t>
        <a:bodyPr/>
        <a:lstStyle/>
        <a:p>
          <a:endParaRPr lang="pt-BR"/>
        </a:p>
      </dgm:t>
    </dgm:pt>
    <dgm:pt modelId="{6CD59F8D-0E14-40A9-AAC3-5BDFE692EEFF}" type="pres">
      <dgm:prSet presAssocID="{252C08CC-4D6F-4BE9-8726-7683E65A0FD3}" presName="connTx" presStyleLbl="parChTrans1D2" presStyleIdx="4" presStyleCnt="6"/>
      <dgm:spPr/>
      <dgm:t>
        <a:bodyPr/>
        <a:lstStyle/>
        <a:p>
          <a:endParaRPr lang="pt-BR"/>
        </a:p>
      </dgm:t>
    </dgm:pt>
    <dgm:pt modelId="{FC18D4C6-9565-4E36-AC32-A364DF686D04}" type="pres">
      <dgm:prSet presAssocID="{A0590C06-3951-4AA6-954F-6C970C4FD331}" presName="root2" presStyleCnt="0"/>
      <dgm:spPr/>
    </dgm:pt>
    <dgm:pt modelId="{E0B165D4-9379-4A63-AE47-B9CB7EBCB702}" type="pres">
      <dgm:prSet presAssocID="{A0590C06-3951-4AA6-954F-6C970C4FD331}" presName="LevelTwoTextNode" presStyleLbl="node2" presStyleIdx="4" presStyleCnt="6" custScaleX="2211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79236B5-1AF2-437C-ABF1-3782985ADCB4}" type="pres">
      <dgm:prSet presAssocID="{A0590C06-3951-4AA6-954F-6C970C4FD331}" presName="level3hierChild" presStyleCnt="0"/>
      <dgm:spPr/>
    </dgm:pt>
    <dgm:pt modelId="{2179CE9C-BB8B-446F-A38C-E1ED1C6002FB}" type="pres">
      <dgm:prSet presAssocID="{EE88112F-ED0F-4D7F-80AA-DA0150F2929B}" presName="conn2-1" presStyleLbl="parChTrans1D2" presStyleIdx="5" presStyleCnt="6" custScaleX="2000000"/>
      <dgm:spPr/>
      <dgm:t>
        <a:bodyPr/>
        <a:lstStyle/>
        <a:p>
          <a:endParaRPr lang="pt-BR"/>
        </a:p>
      </dgm:t>
    </dgm:pt>
    <dgm:pt modelId="{EB967864-CEF7-4C31-A819-6D69AA7E93A2}" type="pres">
      <dgm:prSet presAssocID="{EE88112F-ED0F-4D7F-80AA-DA0150F2929B}" presName="connTx" presStyleLbl="parChTrans1D2" presStyleIdx="5" presStyleCnt="6"/>
      <dgm:spPr/>
      <dgm:t>
        <a:bodyPr/>
        <a:lstStyle/>
        <a:p>
          <a:endParaRPr lang="pt-BR"/>
        </a:p>
      </dgm:t>
    </dgm:pt>
    <dgm:pt modelId="{E341F4E3-160F-4EAA-9BCE-FB1386F4C1B3}" type="pres">
      <dgm:prSet presAssocID="{7B1C1606-F019-4075-AD0E-03F3376091A1}" presName="root2" presStyleCnt="0"/>
      <dgm:spPr/>
    </dgm:pt>
    <dgm:pt modelId="{7C2B32D0-14F4-4EAB-A1BB-64D4E9509FAA}" type="pres">
      <dgm:prSet presAssocID="{7B1C1606-F019-4075-AD0E-03F3376091A1}" presName="LevelTwoTextNode" presStyleLbl="node2" presStyleIdx="5" presStyleCnt="6" custScaleX="2211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B48BB3-3EDB-49C0-8723-A43C6425EF53}" type="pres">
      <dgm:prSet presAssocID="{7B1C1606-F019-4075-AD0E-03F3376091A1}" presName="level3hierChild" presStyleCnt="0"/>
      <dgm:spPr/>
    </dgm:pt>
  </dgm:ptLst>
  <dgm:cxnLst>
    <dgm:cxn modelId="{2C270395-BF78-447D-A55E-6F7E979BD37F}" srcId="{FACBF61F-CF88-45BB-95E4-2EC07F7D9CE2}" destId="{F3F0BBAF-E891-46DC-8D68-75240DCAE66E}" srcOrd="0" destOrd="0" parTransId="{236E5F76-2B64-4A35-B7C2-C1358F5775F8}" sibTransId="{BA7F767E-4F99-4803-B88B-0FACCE640B84}"/>
    <dgm:cxn modelId="{2A721426-FD80-479A-8E8E-04C3AE46EDC1}" type="presOf" srcId="{236E5F76-2B64-4A35-B7C2-C1358F5775F8}" destId="{BF6BFB1D-07AD-4E3A-AB23-0B645BE99867}" srcOrd="1" destOrd="0" presId="urn:microsoft.com/office/officeart/2005/8/layout/hierarchy2"/>
    <dgm:cxn modelId="{DBD3BA4D-8217-4ADA-A6F6-95945EABBAD2}" type="presOf" srcId="{F8122F33-4B81-4842-8C03-9178F4AE68C3}" destId="{080598FF-6BBF-4B24-AFA3-7FF8CED1045D}" srcOrd="0" destOrd="0" presId="urn:microsoft.com/office/officeart/2005/8/layout/hierarchy2"/>
    <dgm:cxn modelId="{A6F3B6B8-9F76-495A-9F10-7201F1BE18CA}" type="presOf" srcId="{236E5F76-2B64-4A35-B7C2-C1358F5775F8}" destId="{68DDA30C-62D0-41DA-8D1A-211349723DD4}" srcOrd="0" destOrd="0" presId="urn:microsoft.com/office/officeart/2005/8/layout/hierarchy2"/>
    <dgm:cxn modelId="{4C90B0F2-113A-4416-9D22-270D883BF025}" type="presOf" srcId="{252C08CC-4D6F-4BE9-8726-7683E65A0FD3}" destId="{E8BBFCF3-9A22-4FFB-ACF1-1B90E1BA4960}" srcOrd="0" destOrd="0" presId="urn:microsoft.com/office/officeart/2005/8/layout/hierarchy2"/>
    <dgm:cxn modelId="{A97727A5-4FB6-4476-ABB6-B61D7EE01412}" type="presOf" srcId="{58F922B9-133E-4836-AEF4-004D90F45C2B}" destId="{FD766BDD-D22E-4273-821E-4E2E026FC5B5}" srcOrd="0" destOrd="0" presId="urn:microsoft.com/office/officeart/2005/8/layout/hierarchy2"/>
    <dgm:cxn modelId="{DA7531CA-C370-4DE2-A005-3AAFD26535B9}" type="presOf" srcId="{A0590C06-3951-4AA6-954F-6C970C4FD331}" destId="{E0B165D4-9379-4A63-AE47-B9CB7EBCB702}" srcOrd="0" destOrd="0" presId="urn:microsoft.com/office/officeart/2005/8/layout/hierarchy2"/>
    <dgm:cxn modelId="{BF44AE19-5CD6-4670-A4CD-BBE304A50244}" srcId="{FACBF61F-CF88-45BB-95E4-2EC07F7D9CE2}" destId="{4649E07B-4B06-4A6F-A875-EB421D276404}" srcOrd="2" destOrd="0" parTransId="{F8122F33-4B81-4842-8C03-9178F4AE68C3}" sibTransId="{DA36819E-8A8D-4665-BF8F-CAAB5C859F4F}"/>
    <dgm:cxn modelId="{8E3A3DD0-E19A-4EB1-A0AC-0CB18297AF90}" srcId="{FACBF61F-CF88-45BB-95E4-2EC07F7D9CE2}" destId="{5D6CBE36-0A6C-410B-AA48-718F1C9C7C52}" srcOrd="1" destOrd="0" parTransId="{ADE9FC3E-FE7A-49F7-BE5E-5C4C253F608A}" sibTransId="{11DF91B8-265A-4BD4-820F-C20D27F31A45}"/>
    <dgm:cxn modelId="{B74F05EA-E3AA-443F-A39D-671817C60127}" type="presOf" srcId="{FACBF61F-CF88-45BB-95E4-2EC07F7D9CE2}" destId="{EFFADFB0-0161-402B-AFED-DCDB7A4F85D8}" srcOrd="0" destOrd="0" presId="urn:microsoft.com/office/officeart/2005/8/layout/hierarchy2"/>
    <dgm:cxn modelId="{5690F0E2-E437-4B3D-BCAE-F63E7CEEBB6C}" type="presOf" srcId="{EE88112F-ED0F-4D7F-80AA-DA0150F2929B}" destId="{EB967864-CEF7-4C31-A819-6D69AA7E93A2}" srcOrd="1" destOrd="0" presId="urn:microsoft.com/office/officeart/2005/8/layout/hierarchy2"/>
    <dgm:cxn modelId="{347396C8-927D-47BE-AA6E-DE84DDA32042}" type="presOf" srcId="{ADE9FC3E-FE7A-49F7-BE5E-5C4C253F608A}" destId="{6D4100E9-50ED-470E-8FA8-6038B578EA58}" srcOrd="0" destOrd="0" presId="urn:microsoft.com/office/officeart/2005/8/layout/hierarchy2"/>
    <dgm:cxn modelId="{C65BC14A-F4CA-40A0-95C9-1DD5A041A660}" srcId="{58F922B9-133E-4836-AEF4-004D90F45C2B}" destId="{FACBF61F-CF88-45BB-95E4-2EC07F7D9CE2}" srcOrd="0" destOrd="0" parTransId="{E7A2DCC2-9D43-472A-8BA4-FB56FBA6FCE1}" sibTransId="{7C853CE7-3138-455D-807E-EF4BC6BA1701}"/>
    <dgm:cxn modelId="{814E660B-AC45-4C0F-8102-77B698F47091}" srcId="{FACBF61F-CF88-45BB-95E4-2EC07F7D9CE2}" destId="{7B1C1606-F019-4075-AD0E-03F3376091A1}" srcOrd="5" destOrd="0" parTransId="{EE88112F-ED0F-4D7F-80AA-DA0150F2929B}" sibTransId="{6EACA12B-6E5C-46D6-93D6-7FD5995E581F}"/>
    <dgm:cxn modelId="{730E2D84-4781-43F4-AB89-72DD107A41F1}" type="presOf" srcId="{675EBF8C-7F11-4648-B23A-E26CD426AE01}" destId="{A5DA884A-7671-4F53-A88B-0837F14B454C}" srcOrd="0" destOrd="0" presId="urn:microsoft.com/office/officeart/2005/8/layout/hierarchy2"/>
    <dgm:cxn modelId="{961B7238-EB4F-4638-9CD4-4B449784C5F0}" type="presOf" srcId="{7B1C1606-F019-4075-AD0E-03F3376091A1}" destId="{7C2B32D0-14F4-4EAB-A1BB-64D4E9509FAA}" srcOrd="0" destOrd="0" presId="urn:microsoft.com/office/officeart/2005/8/layout/hierarchy2"/>
    <dgm:cxn modelId="{BB844687-8029-449C-A37B-76E6F87781B1}" srcId="{FACBF61F-CF88-45BB-95E4-2EC07F7D9CE2}" destId="{A0590C06-3951-4AA6-954F-6C970C4FD331}" srcOrd="4" destOrd="0" parTransId="{252C08CC-4D6F-4BE9-8726-7683E65A0FD3}" sibTransId="{BBE7F9E3-E264-493E-812C-049CF0026A43}"/>
    <dgm:cxn modelId="{A6ABE02E-AEC7-46B1-9F65-23FE83710535}" type="presOf" srcId="{5D6CBE36-0A6C-410B-AA48-718F1C9C7C52}" destId="{52D61E39-B429-4081-AE7C-65F2A807FCA6}" srcOrd="0" destOrd="0" presId="urn:microsoft.com/office/officeart/2005/8/layout/hierarchy2"/>
    <dgm:cxn modelId="{13D41F0F-1122-4B52-9FA5-D39406363169}" type="presOf" srcId="{AED5E7F6-4132-4BD0-82A4-1482B34CF321}" destId="{C44016AB-36CF-4123-BD79-26F204705E39}" srcOrd="0" destOrd="0" presId="urn:microsoft.com/office/officeart/2005/8/layout/hierarchy2"/>
    <dgm:cxn modelId="{A5ABE2DD-BCEA-48C2-B673-B42B430A19D1}" type="presOf" srcId="{4649E07B-4B06-4A6F-A875-EB421D276404}" destId="{0D27720E-0C04-4C06-B070-2149DA0E858A}" srcOrd="0" destOrd="0" presId="urn:microsoft.com/office/officeart/2005/8/layout/hierarchy2"/>
    <dgm:cxn modelId="{7BD0B9B0-5A51-4592-A491-7E40BA1AC294}" type="presOf" srcId="{AED5E7F6-4132-4BD0-82A4-1482B34CF321}" destId="{C481D0E4-DE70-4CDA-928B-EFCE8711BA2C}" srcOrd="1" destOrd="0" presId="urn:microsoft.com/office/officeart/2005/8/layout/hierarchy2"/>
    <dgm:cxn modelId="{04BB88A8-0A23-405A-9425-583B6C4B9497}" type="presOf" srcId="{ADE9FC3E-FE7A-49F7-BE5E-5C4C253F608A}" destId="{1BFAD857-1C41-4461-ACCB-E6BD13C7E933}" srcOrd="1" destOrd="0" presId="urn:microsoft.com/office/officeart/2005/8/layout/hierarchy2"/>
    <dgm:cxn modelId="{D3286CB4-06ED-4F5E-B32C-BF8DABCFEE18}" srcId="{FACBF61F-CF88-45BB-95E4-2EC07F7D9CE2}" destId="{675EBF8C-7F11-4648-B23A-E26CD426AE01}" srcOrd="3" destOrd="0" parTransId="{AED5E7F6-4132-4BD0-82A4-1482B34CF321}" sibTransId="{815E2162-B954-49D0-98B7-AB8A50A7131F}"/>
    <dgm:cxn modelId="{404872EF-739C-40A6-8A1C-5B174BBBC241}" type="presOf" srcId="{252C08CC-4D6F-4BE9-8726-7683E65A0FD3}" destId="{6CD59F8D-0E14-40A9-AAC3-5BDFE692EEFF}" srcOrd="1" destOrd="0" presId="urn:microsoft.com/office/officeart/2005/8/layout/hierarchy2"/>
    <dgm:cxn modelId="{4E7D66EC-E494-47BE-A015-B9A0EB1C1E22}" type="presOf" srcId="{F3F0BBAF-E891-46DC-8D68-75240DCAE66E}" destId="{2F5473C6-76EE-4DEE-B8DD-2B250831B2C8}" srcOrd="0" destOrd="0" presId="urn:microsoft.com/office/officeart/2005/8/layout/hierarchy2"/>
    <dgm:cxn modelId="{EB2E545C-8EC0-408B-B006-10EFC72E252D}" type="presOf" srcId="{F8122F33-4B81-4842-8C03-9178F4AE68C3}" destId="{69A360A5-55AA-4A10-B558-915636591B27}" srcOrd="1" destOrd="0" presId="urn:microsoft.com/office/officeart/2005/8/layout/hierarchy2"/>
    <dgm:cxn modelId="{18197043-5F12-4661-8E59-06E3E890E5CE}" type="presOf" srcId="{EE88112F-ED0F-4D7F-80AA-DA0150F2929B}" destId="{2179CE9C-BB8B-446F-A38C-E1ED1C6002FB}" srcOrd="0" destOrd="0" presId="urn:microsoft.com/office/officeart/2005/8/layout/hierarchy2"/>
    <dgm:cxn modelId="{9BCAF20D-A031-49FD-B955-D849A620D342}" type="presParOf" srcId="{FD766BDD-D22E-4273-821E-4E2E026FC5B5}" destId="{8F986609-8B5B-4E58-99D2-A42558EBD8A6}" srcOrd="0" destOrd="0" presId="urn:microsoft.com/office/officeart/2005/8/layout/hierarchy2"/>
    <dgm:cxn modelId="{5831BA30-37EB-4CEE-B554-A5A8515E1EBC}" type="presParOf" srcId="{8F986609-8B5B-4E58-99D2-A42558EBD8A6}" destId="{EFFADFB0-0161-402B-AFED-DCDB7A4F85D8}" srcOrd="0" destOrd="0" presId="urn:microsoft.com/office/officeart/2005/8/layout/hierarchy2"/>
    <dgm:cxn modelId="{092E2049-9442-4F69-837A-BF2AC1EF2167}" type="presParOf" srcId="{8F986609-8B5B-4E58-99D2-A42558EBD8A6}" destId="{9C15913B-A08C-41E7-82E0-02A6E3A49CA0}" srcOrd="1" destOrd="0" presId="urn:microsoft.com/office/officeart/2005/8/layout/hierarchy2"/>
    <dgm:cxn modelId="{668EF823-8199-4B48-B6C1-4D8AD8B2B4D2}" type="presParOf" srcId="{9C15913B-A08C-41E7-82E0-02A6E3A49CA0}" destId="{68DDA30C-62D0-41DA-8D1A-211349723DD4}" srcOrd="0" destOrd="0" presId="urn:microsoft.com/office/officeart/2005/8/layout/hierarchy2"/>
    <dgm:cxn modelId="{80E45A6E-2816-4F7A-9B13-15C19F4A6F1C}" type="presParOf" srcId="{68DDA30C-62D0-41DA-8D1A-211349723DD4}" destId="{BF6BFB1D-07AD-4E3A-AB23-0B645BE99867}" srcOrd="0" destOrd="0" presId="urn:microsoft.com/office/officeart/2005/8/layout/hierarchy2"/>
    <dgm:cxn modelId="{397CF204-B822-4F69-903A-613CD417E133}" type="presParOf" srcId="{9C15913B-A08C-41E7-82E0-02A6E3A49CA0}" destId="{4C91A922-B943-4C8C-BFC5-0F1C039B553B}" srcOrd="1" destOrd="0" presId="urn:microsoft.com/office/officeart/2005/8/layout/hierarchy2"/>
    <dgm:cxn modelId="{8077E289-3850-45C1-A6A0-1A2EEE3D2C9B}" type="presParOf" srcId="{4C91A922-B943-4C8C-BFC5-0F1C039B553B}" destId="{2F5473C6-76EE-4DEE-B8DD-2B250831B2C8}" srcOrd="0" destOrd="0" presId="urn:microsoft.com/office/officeart/2005/8/layout/hierarchy2"/>
    <dgm:cxn modelId="{B3E7F991-E1E8-4A3F-A401-94048828159B}" type="presParOf" srcId="{4C91A922-B943-4C8C-BFC5-0F1C039B553B}" destId="{4FB5E398-46AA-4167-B900-FA5381A9D852}" srcOrd="1" destOrd="0" presId="urn:microsoft.com/office/officeart/2005/8/layout/hierarchy2"/>
    <dgm:cxn modelId="{09271ECE-ADA2-4295-BFBB-CEA3347F4416}" type="presParOf" srcId="{9C15913B-A08C-41E7-82E0-02A6E3A49CA0}" destId="{6D4100E9-50ED-470E-8FA8-6038B578EA58}" srcOrd="2" destOrd="0" presId="urn:microsoft.com/office/officeart/2005/8/layout/hierarchy2"/>
    <dgm:cxn modelId="{1F70152F-773C-41F4-9299-9C424A8BD9CF}" type="presParOf" srcId="{6D4100E9-50ED-470E-8FA8-6038B578EA58}" destId="{1BFAD857-1C41-4461-ACCB-E6BD13C7E933}" srcOrd="0" destOrd="0" presId="urn:microsoft.com/office/officeart/2005/8/layout/hierarchy2"/>
    <dgm:cxn modelId="{217870EF-46D6-4434-96C6-E6BDCA217BF7}" type="presParOf" srcId="{9C15913B-A08C-41E7-82E0-02A6E3A49CA0}" destId="{6AD4379D-F77C-42A4-989B-DAC04BBC59F6}" srcOrd="3" destOrd="0" presId="urn:microsoft.com/office/officeart/2005/8/layout/hierarchy2"/>
    <dgm:cxn modelId="{B33260D4-5495-482D-A7A6-995C5A8A0E18}" type="presParOf" srcId="{6AD4379D-F77C-42A4-989B-DAC04BBC59F6}" destId="{52D61E39-B429-4081-AE7C-65F2A807FCA6}" srcOrd="0" destOrd="0" presId="urn:microsoft.com/office/officeart/2005/8/layout/hierarchy2"/>
    <dgm:cxn modelId="{0CC07704-8665-4F0B-A01C-76C41A295CB9}" type="presParOf" srcId="{6AD4379D-F77C-42A4-989B-DAC04BBC59F6}" destId="{1EC8FA24-5A06-4AF9-8DB9-0F730C15B61C}" srcOrd="1" destOrd="0" presId="urn:microsoft.com/office/officeart/2005/8/layout/hierarchy2"/>
    <dgm:cxn modelId="{C3C0B5FE-D32B-43D4-9F93-68ABBA1F90C6}" type="presParOf" srcId="{9C15913B-A08C-41E7-82E0-02A6E3A49CA0}" destId="{080598FF-6BBF-4B24-AFA3-7FF8CED1045D}" srcOrd="4" destOrd="0" presId="urn:microsoft.com/office/officeart/2005/8/layout/hierarchy2"/>
    <dgm:cxn modelId="{D17FE2B3-F37B-47F6-A920-A78D39C22F12}" type="presParOf" srcId="{080598FF-6BBF-4B24-AFA3-7FF8CED1045D}" destId="{69A360A5-55AA-4A10-B558-915636591B27}" srcOrd="0" destOrd="0" presId="urn:microsoft.com/office/officeart/2005/8/layout/hierarchy2"/>
    <dgm:cxn modelId="{4F5AB676-B96B-4DA5-9A60-2AC3FB89BB0A}" type="presParOf" srcId="{9C15913B-A08C-41E7-82E0-02A6E3A49CA0}" destId="{0C9A8DC3-4489-4371-81AD-1CF98BDE5170}" srcOrd="5" destOrd="0" presId="urn:microsoft.com/office/officeart/2005/8/layout/hierarchy2"/>
    <dgm:cxn modelId="{2E7E0C08-9E1D-46B1-88B7-06CAE5FE0320}" type="presParOf" srcId="{0C9A8DC3-4489-4371-81AD-1CF98BDE5170}" destId="{0D27720E-0C04-4C06-B070-2149DA0E858A}" srcOrd="0" destOrd="0" presId="urn:microsoft.com/office/officeart/2005/8/layout/hierarchy2"/>
    <dgm:cxn modelId="{B48E59D5-548A-40D0-97B8-91F054E20846}" type="presParOf" srcId="{0C9A8DC3-4489-4371-81AD-1CF98BDE5170}" destId="{DAFA4331-A7F6-46CA-AA1D-751894E06E23}" srcOrd="1" destOrd="0" presId="urn:microsoft.com/office/officeart/2005/8/layout/hierarchy2"/>
    <dgm:cxn modelId="{EB37CCF7-B39B-4716-A53C-4EB1DF21DBA2}" type="presParOf" srcId="{9C15913B-A08C-41E7-82E0-02A6E3A49CA0}" destId="{C44016AB-36CF-4123-BD79-26F204705E39}" srcOrd="6" destOrd="0" presId="urn:microsoft.com/office/officeart/2005/8/layout/hierarchy2"/>
    <dgm:cxn modelId="{3EB0B2AA-E739-445C-9119-FC29BA1EA486}" type="presParOf" srcId="{C44016AB-36CF-4123-BD79-26F204705E39}" destId="{C481D0E4-DE70-4CDA-928B-EFCE8711BA2C}" srcOrd="0" destOrd="0" presId="urn:microsoft.com/office/officeart/2005/8/layout/hierarchy2"/>
    <dgm:cxn modelId="{8EC51AEC-8124-42A6-BC34-9C4C977FAA7C}" type="presParOf" srcId="{9C15913B-A08C-41E7-82E0-02A6E3A49CA0}" destId="{295FBD87-8CF9-48C7-8E3E-33A1D2A7D27D}" srcOrd="7" destOrd="0" presId="urn:microsoft.com/office/officeart/2005/8/layout/hierarchy2"/>
    <dgm:cxn modelId="{AFDB3FEE-A677-4B7C-A243-B4A5D0AC3167}" type="presParOf" srcId="{295FBD87-8CF9-48C7-8E3E-33A1D2A7D27D}" destId="{A5DA884A-7671-4F53-A88B-0837F14B454C}" srcOrd="0" destOrd="0" presId="urn:microsoft.com/office/officeart/2005/8/layout/hierarchy2"/>
    <dgm:cxn modelId="{FA2FB65B-9F67-42B6-A658-336C2F711846}" type="presParOf" srcId="{295FBD87-8CF9-48C7-8E3E-33A1D2A7D27D}" destId="{CAE2694A-C6A8-4100-B2CC-C1243A5D5764}" srcOrd="1" destOrd="0" presId="urn:microsoft.com/office/officeart/2005/8/layout/hierarchy2"/>
    <dgm:cxn modelId="{DBB248FE-6CB6-42D4-B5C5-422C45DB50D1}" type="presParOf" srcId="{9C15913B-A08C-41E7-82E0-02A6E3A49CA0}" destId="{E8BBFCF3-9A22-4FFB-ACF1-1B90E1BA4960}" srcOrd="8" destOrd="0" presId="urn:microsoft.com/office/officeart/2005/8/layout/hierarchy2"/>
    <dgm:cxn modelId="{D55320DA-EA82-43CC-80B5-DD26F71F8685}" type="presParOf" srcId="{E8BBFCF3-9A22-4FFB-ACF1-1B90E1BA4960}" destId="{6CD59F8D-0E14-40A9-AAC3-5BDFE692EEFF}" srcOrd="0" destOrd="0" presId="urn:microsoft.com/office/officeart/2005/8/layout/hierarchy2"/>
    <dgm:cxn modelId="{E4B8FE17-D968-4C2C-BA5D-9057A12782F6}" type="presParOf" srcId="{9C15913B-A08C-41E7-82E0-02A6E3A49CA0}" destId="{FC18D4C6-9565-4E36-AC32-A364DF686D04}" srcOrd="9" destOrd="0" presId="urn:microsoft.com/office/officeart/2005/8/layout/hierarchy2"/>
    <dgm:cxn modelId="{C39B473B-18C1-47F8-80B7-8900D2FCF4DF}" type="presParOf" srcId="{FC18D4C6-9565-4E36-AC32-A364DF686D04}" destId="{E0B165D4-9379-4A63-AE47-B9CB7EBCB702}" srcOrd="0" destOrd="0" presId="urn:microsoft.com/office/officeart/2005/8/layout/hierarchy2"/>
    <dgm:cxn modelId="{8216C840-BA3A-4E3B-AB47-B40147C91522}" type="presParOf" srcId="{FC18D4C6-9565-4E36-AC32-A364DF686D04}" destId="{A79236B5-1AF2-437C-ABF1-3782985ADCB4}" srcOrd="1" destOrd="0" presId="urn:microsoft.com/office/officeart/2005/8/layout/hierarchy2"/>
    <dgm:cxn modelId="{CF52B460-F2FA-45EF-8220-A6BAB668E50B}" type="presParOf" srcId="{9C15913B-A08C-41E7-82E0-02A6E3A49CA0}" destId="{2179CE9C-BB8B-446F-A38C-E1ED1C6002FB}" srcOrd="10" destOrd="0" presId="urn:microsoft.com/office/officeart/2005/8/layout/hierarchy2"/>
    <dgm:cxn modelId="{E0F38DF5-0C78-4114-BECA-11D7DA642084}" type="presParOf" srcId="{2179CE9C-BB8B-446F-A38C-E1ED1C6002FB}" destId="{EB967864-CEF7-4C31-A819-6D69AA7E93A2}" srcOrd="0" destOrd="0" presId="urn:microsoft.com/office/officeart/2005/8/layout/hierarchy2"/>
    <dgm:cxn modelId="{96864E0A-832D-4C06-A283-36B320FF92CB}" type="presParOf" srcId="{9C15913B-A08C-41E7-82E0-02A6E3A49CA0}" destId="{E341F4E3-160F-4EAA-9BCE-FB1386F4C1B3}" srcOrd="11" destOrd="0" presId="urn:microsoft.com/office/officeart/2005/8/layout/hierarchy2"/>
    <dgm:cxn modelId="{9631400E-CACB-499F-8A42-53763F697F28}" type="presParOf" srcId="{E341F4E3-160F-4EAA-9BCE-FB1386F4C1B3}" destId="{7C2B32D0-14F4-4EAB-A1BB-64D4E9509FAA}" srcOrd="0" destOrd="0" presId="urn:microsoft.com/office/officeart/2005/8/layout/hierarchy2"/>
    <dgm:cxn modelId="{0611B4CA-1CC5-4D26-B743-59B9D91AD221}" type="presParOf" srcId="{E341F4E3-160F-4EAA-9BCE-FB1386F4C1B3}" destId="{DDB48BB3-3EDB-49C0-8723-A43C6425EF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9582F5-6B60-4166-B5E2-6A46193E7467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A9C182C-C391-4534-955A-E619C3CD42F1}">
      <dgm:prSet phldrT="[Texto]"/>
      <dgm:spPr/>
      <dgm:t>
        <a:bodyPr/>
        <a:lstStyle/>
        <a:p>
          <a:r>
            <a:rPr lang="pt-BR" dirty="0" smtClean="0"/>
            <a:t>PRESENCIAL</a:t>
          </a:r>
          <a:endParaRPr lang="pt-BR" dirty="0"/>
        </a:p>
      </dgm:t>
    </dgm:pt>
    <dgm:pt modelId="{9BC5E8E1-2A4F-480E-973F-68876D6695F7}" type="parTrans" cxnId="{AC2DE936-E648-4614-B61E-94A67DBD624E}">
      <dgm:prSet/>
      <dgm:spPr/>
      <dgm:t>
        <a:bodyPr/>
        <a:lstStyle/>
        <a:p>
          <a:endParaRPr lang="pt-BR"/>
        </a:p>
      </dgm:t>
    </dgm:pt>
    <dgm:pt modelId="{D334276C-D09A-4658-8A90-ABCEC7B8BED1}" type="sibTrans" cxnId="{AC2DE936-E648-4614-B61E-94A67DBD624E}">
      <dgm:prSet/>
      <dgm:spPr/>
      <dgm:t>
        <a:bodyPr/>
        <a:lstStyle/>
        <a:p>
          <a:endParaRPr lang="pt-BR"/>
        </a:p>
      </dgm:t>
    </dgm:pt>
    <dgm:pt modelId="{13399E5A-B21A-404E-BEA3-62EAE6548B28}">
      <dgm:prSet phldrT="[Texto]"/>
      <dgm:spPr/>
      <dgm:t>
        <a:bodyPr/>
        <a:lstStyle/>
        <a:p>
          <a:r>
            <a:rPr lang="pt-BR" dirty="0" smtClean="0"/>
            <a:t>MATRIZES</a:t>
          </a:r>
          <a:endParaRPr lang="pt-BR" dirty="0"/>
        </a:p>
      </dgm:t>
    </dgm:pt>
    <dgm:pt modelId="{94728E04-B64D-444E-8EC3-BC5662AC52A1}" type="parTrans" cxnId="{4B923B6C-A4BD-49F9-AEF1-B5EB03A54A38}">
      <dgm:prSet/>
      <dgm:spPr/>
      <dgm:t>
        <a:bodyPr/>
        <a:lstStyle/>
        <a:p>
          <a:endParaRPr lang="pt-BR"/>
        </a:p>
      </dgm:t>
    </dgm:pt>
    <dgm:pt modelId="{EC771870-6CE3-4856-B6BC-6F01C7C7FBEA}" type="sibTrans" cxnId="{4B923B6C-A4BD-49F9-AEF1-B5EB03A54A38}">
      <dgm:prSet/>
      <dgm:spPr/>
      <dgm:t>
        <a:bodyPr/>
        <a:lstStyle/>
        <a:p>
          <a:endParaRPr lang="pt-BR"/>
        </a:p>
      </dgm:t>
    </dgm:pt>
    <dgm:pt modelId="{7A9C1F0D-B37A-41A1-AF06-F0C2AA2F852E}">
      <dgm:prSet phldrT="[Texto]"/>
      <dgm:spPr/>
      <dgm:t>
        <a:bodyPr/>
        <a:lstStyle/>
        <a:p>
          <a:r>
            <a:rPr lang="pt-BR" dirty="0" smtClean="0"/>
            <a:t>EAD</a:t>
          </a:r>
          <a:endParaRPr lang="pt-BR" dirty="0"/>
        </a:p>
      </dgm:t>
    </dgm:pt>
    <dgm:pt modelId="{B4270758-8F46-4A5C-90E7-3AE5BE59555C}" type="parTrans" cxnId="{1532E1C7-9794-4388-8C6E-FF3FC79B52C5}">
      <dgm:prSet/>
      <dgm:spPr/>
      <dgm:t>
        <a:bodyPr/>
        <a:lstStyle/>
        <a:p>
          <a:endParaRPr lang="pt-BR"/>
        </a:p>
      </dgm:t>
    </dgm:pt>
    <dgm:pt modelId="{73CA4E52-1503-4C69-AC7A-D0DB54B84807}" type="sibTrans" cxnId="{1532E1C7-9794-4388-8C6E-FF3FC79B52C5}">
      <dgm:prSet/>
      <dgm:spPr/>
      <dgm:t>
        <a:bodyPr/>
        <a:lstStyle/>
        <a:p>
          <a:endParaRPr lang="pt-BR"/>
        </a:p>
      </dgm:t>
    </dgm:pt>
    <dgm:pt modelId="{AC2581D4-9BC2-494A-AABD-8B4E84FD4A11}">
      <dgm:prSet phldrT="[Texto]"/>
      <dgm:spPr/>
      <dgm:t>
        <a:bodyPr/>
        <a:lstStyle/>
        <a:p>
          <a:r>
            <a:rPr lang="pt-BR" dirty="0" smtClean="0"/>
            <a:t>TECNOLOGIA</a:t>
          </a:r>
          <a:endParaRPr lang="pt-BR" dirty="0"/>
        </a:p>
      </dgm:t>
    </dgm:pt>
    <dgm:pt modelId="{A6C14D1E-B95B-4A78-8A8D-64277CB9C8F7}" type="parTrans" cxnId="{F0FE8AEC-7A0C-4998-83D7-17B01FEFCCF2}">
      <dgm:prSet/>
      <dgm:spPr/>
      <dgm:t>
        <a:bodyPr/>
        <a:lstStyle/>
        <a:p>
          <a:endParaRPr lang="pt-BR"/>
        </a:p>
      </dgm:t>
    </dgm:pt>
    <dgm:pt modelId="{36665282-B57C-40E5-A824-CBAD6D50E40D}" type="sibTrans" cxnId="{F0FE8AEC-7A0C-4998-83D7-17B01FEFCCF2}">
      <dgm:prSet/>
      <dgm:spPr/>
      <dgm:t>
        <a:bodyPr/>
        <a:lstStyle/>
        <a:p>
          <a:endParaRPr lang="pt-BR"/>
        </a:p>
      </dgm:t>
    </dgm:pt>
    <dgm:pt modelId="{F5423274-6FAA-4B7A-8F3B-D90B7F816C28}">
      <dgm:prSet phldrT="[Texto]"/>
      <dgm:spPr/>
      <dgm:t>
        <a:bodyPr/>
        <a:lstStyle/>
        <a:p>
          <a:r>
            <a:rPr lang="pt-BR" dirty="0" smtClean="0"/>
            <a:t>METODOLOGIA</a:t>
          </a:r>
          <a:endParaRPr lang="pt-BR" dirty="0"/>
        </a:p>
      </dgm:t>
    </dgm:pt>
    <dgm:pt modelId="{3DCD6B58-27A7-4483-89F0-0AE89C5E46FE}" type="parTrans" cxnId="{58CADB55-4CEE-4048-8A5C-DDA4C6090810}">
      <dgm:prSet/>
      <dgm:spPr/>
      <dgm:t>
        <a:bodyPr/>
        <a:lstStyle/>
        <a:p>
          <a:endParaRPr lang="pt-BR"/>
        </a:p>
      </dgm:t>
    </dgm:pt>
    <dgm:pt modelId="{ED96D86C-CA76-401A-B4F9-56A5EB7198AC}" type="sibTrans" cxnId="{58CADB55-4CEE-4048-8A5C-DDA4C6090810}">
      <dgm:prSet/>
      <dgm:spPr/>
      <dgm:t>
        <a:bodyPr/>
        <a:lstStyle/>
        <a:p>
          <a:endParaRPr lang="pt-BR"/>
        </a:p>
      </dgm:t>
    </dgm:pt>
    <dgm:pt modelId="{6ADA4FBD-366B-4CDC-A0DF-33F16F7BF088}">
      <dgm:prSet phldrT="[Texto]"/>
      <dgm:spPr/>
      <dgm:t>
        <a:bodyPr/>
        <a:lstStyle/>
        <a:p>
          <a:r>
            <a:rPr lang="pt-BR" dirty="0" smtClean="0"/>
            <a:t>PRESENCIAL</a:t>
          </a:r>
          <a:endParaRPr lang="pt-BR" dirty="0"/>
        </a:p>
      </dgm:t>
    </dgm:pt>
    <dgm:pt modelId="{D1384097-9144-4D24-A2F5-5E5744C33A07}" type="parTrans" cxnId="{3B466B85-A3D4-4937-86F4-76CE87CEB952}">
      <dgm:prSet/>
      <dgm:spPr/>
      <dgm:t>
        <a:bodyPr/>
        <a:lstStyle/>
        <a:p>
          <a:endParaRPr lang="pt-BR"/>
        </a:p>
      </dgm:t>
    </dgm:pt>
    <dgm:pt modelId="{69C09AAF-DB42-447E-9358-076B147E0B65}" type="sibTrans" cxnId="{3B466B85-A3D4-4937-86F4-76CE87CEB952}">
      <dgm:prSet/>
      <dgm:spPr/>
      <dgm:t>
        <a:bodyPr/>
        <a:lstStyle/>
        <a:p>
          <a:endParaRPr lang="pt-BR"/>
        </a:p>
      </dgm:t>
    </dgm:pt>
    <dgm:pt modelId="{23B1FA7F-08DA-416F-BB68-BABE6927B36D}">
      <dgm:prSet phldrT="[Texto]"/>
      <dgm:spPr/>
      <dgm:t>
        <a:bodyPr/>
        <a:lstStyle/>
        <a:p>
          <a:r>
            <a:rPr lang="pt-BR" dirty="0" smtClean="0"/>
            <a:t>TECNOLOGIA</a:t>
          </a:r>
          <a:endParaRPr lang="pt-BR" dirty="0"/>
        </a:p>
      </dgm:t>
    </dgm:pt>
    <dgm:pt modelId="{EEC4572A-36F2-441E-B908-24E47D8D83DE}" type="parTrans" cxnId="{D4A1E386-8996-4112-BCD0-C08E4FBE2DF9}">
      <dgm:prSet/>
      <dgm:spPr/>
      <dgm:t>
        <a:bodyPr/>
        <a:lstStyle/>
        <a:p>
          <a:endParaRPr lang="pt-BR"/>
        </a:p>
      </dgm:t>
    </dgm:pt>
    <dgm:pt modelId="{94B78448-A30B-41A0-8417-05160BC1D9A7}" type="sibTrans" cxnId="{D4A1E386-8996-4112-BCD0-C08E4FBE2DF9}">
      <dgm:prSet/>
      <dgm:spPr/>
      <dgm:t>
        <a:bodyPr/>
        <a:lstStyle/>
        <a:p>
          <a:endParaRPr lang="pt-BR"/>
        </a:p>
      </dgm:t>
    </dgm:pt>
    <dgm:pt modelId="{8020D681-9533-4A2D-AE66-25E1039BF4C4}">
      <dgm:prSet phldrT="[Texto]"/>
      <dgm:spPr/>
      <dgm:t>
        <a:bodyPr/>
        <a:lstStyle/>
        <a:p>
          <a:r>
            <a:rPr lang="pt-BR" dirty="0" smtClean="0"/>
            <a:t>METODOLOGIA</a:t>
          </a:r>
          <a:endParaRPr lang="pt-BR" dirty="0"/>
        </a:p>
      </dgm:t>
    </dgm:pt>
    <dgm:pt modelId="{4677A7D8-AB78-4C81-AF42-8DD86CA4BA8A}" type="parTrans" cxnId="{B031B557-3CF2-4AD8-9EEA-D4C204C4F0F3}">
      <dgm:prSet/>
      <dgm:spPr/>
      <dgm:t>
        <a:bodyPr/>
        <a:lstStyle/>
        <a:p>
          <a:endParaRPr lang="pt-BR"/>
        </a:p>
      </dgm:t>
    </dgm:pt>
    <dgm:pt modelId="{41CE15A8-AD88-495B-A2CA-3C772B3AB6E6}" type="sibTrans" cxnId="{B031B557-3CF2-4AD8-9EEA-D4C204C4F0F3}">
      <dgm:prSet/>
      <dgm:spPr/>
      <dgm:t>
        <a:bodyPr/>
        <a:lstStyle/>
        <a:p>
          <a:endParaRPr lang="pt-BR"/>
        </a:p>
      </dgm:t>
    </dgm:pt>
    <dgm:pt modelId="{42BA39CA-6B5E-47AC-B2F3-3FE469458916}">
      <dgm:prSet phldrT="[Texto]"/>
      <dgm:spPr/>
      <dgm:t>
        <a:bodyPr/>
        <a:lstStyle/>
        <a:p>
          <a:r>
            <a:rPr lang="pt-BR" dirty="0" smtClean="0"/>
            <a:t>PROFESSORES</a:t>
          </a:r>
          <a:endParaRPr lang="pt-BR" dirty="0"/>
        </a:p>
      </dgm:t>
    </dgm:pt>
    <dgm:pt modelId="{6F962A44-9587-46CB-B03C-7CEC3BDB19E0}" type="sibTrans" cxnId="{360DA60B-EB6E-483A-8378-135B2C392E35}">
      <dgm:prSet/>
      <dgm:spPr/>
      <dgm:t>
        <a:bodyPr/>
        <a:lstStyle/>
        <a:p>
          <a:endParaRPr lang="pt-BR"/>
        </a:p>
      </dgm:t>
    </dgm:pt>
    <dgm:pt modelId="{201AD73D-F8E0-4711-841C-9C06C93B3100}" type="parTrans" cxnId="{360DA60B-EB6E-483A-8378-135B2C392E35}">
      <dgm:prSet/>
      <dgm:spPr/>
      <dgm:t>
        <a:bodyPr/>
        <a:lstStyle/>
        <a:p>
          <a:endParaRPr lang="pt-BR"/>
        </a:p>
      </dgm:t>
    </dgm:pt>
    <dgm:pt modelId="{67BBCF38-6235-4B0E-9807-A8163089F439}" type="pres">
      <dgm:prSet presAssocID="{449582F5-6B60-4166-B5E2-6A46193E74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2FFDBB-F942-4D37-9E15-46FCFBD95A91}" type="pres">
      <dgm:prSet presAssocID="{449582F5-6B60-4166-B5E2-6A46193E7467}" presName="tSp" presStyleCnt="0"/>
      <dgm:spPr/>
    </dgm:pt>
    <dgm:pt modelId="{AF110640-7056-4244-AA7F-9D24A6FBA54E}" type="pres">
      <dgm:prSet presAssocID="{449582F5-6B60-4166-B5E2-6A46193E7467}" presName="bSp" presStyleCnt="0"/>
      <dgm:spPr/>
    </dgm:pt>
    <dgm:pt modelId="{885CE130-075E-4693-94B9-5A7D0DDA197D}" type="pres">
      <dgm:prSet presAssocID="{449582F5-6B60-4166-B5E2-6A46193E7467}" presName="process" presStyleCnt="0"/>
      <dgm:spPr/>
    </dgm:pt>
    <dgm:pt modelId="{D6C9E815-E4C6-4516-BF3C-8CAB3EA2B0F4}" type="pres">
      <dgm:prSet presAssocID="{BA9C182C-C391-4534-955A-E619C3CD42F1}" presName="composite1" presStyleCnt="0"/>
      <dgm:spPr/>
    </dgm:pt>
    <dgm:pt modelId="{1B8D8D11-ED71-4BC6-9957-B7F98DB7E163}" type="pres">
      <dgm:prSet presAssocID="{BA9C182C-C391-4534-955A-E619C3CD42F1}" presName="dummyNode1" presStyleLbl="node1" presStyleIdx="0" presStyleCnt="3"/>
      <dgm:spPr/>
    </dgm:pt>
    <dgm:pt modelId="{80267A29-8EBB-47FB-A8BA-BEBDD9A165FB}" type="pres">
      <dgm:prSet presAssocID="{BA9C182C-C391-4534-955A-E619C3CD42F1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22C3BB-CDE5-46BD-84A0-78EC066A6B38}" type="pres">
      <dgm:prSet presAssocID="{BA9C182C-C391-4534-955A-E619C3CD42F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642ED2-162D-47BF-B165-4C9ED975A079}" type="pres">
      <dgm:prSet presAssocID="{BA9C182C-C391-4534-955A-E619C3CD42F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206B56-0124-43EE-BD01-F0CEEDBCFF2F}" type="pres">
      <dgm:prSet presAssocID="{BA9C182C-C391-4534-955A-E619C3CD42F1}" presName="connSite1" presStyleCnt="0"/>
      <dgm:spPr/>
    </dgm:pt>
    <dgm:pt modelId="{AD850FD5-7A67-410D-BE2C-FD1E39E99F1B}" type="pres">
      <dgm:prSet presAssocID="{D334276C-D09A-4658-8A90-ABCEC7B8BED1}" presName="Name9" presStyleLbl="sibTrans2D1" presStyleIdx="0" presStyleCnt="2"/>
      <dgm:spPr/>
      <dgm:t>
        <a:bodyPr/>
        <a:lstStyle/>
        <a:p>
          <a:endParaRPr lang="pt-BR"/>
        </a:p>
      </dgm:t>
    </dgm:pt>
    <dgm:pt modelId="{A7CD7285-55D9-4DA7-8FF4-A1282D3D397E}" type="pres">
      <dgm:prSet presAssocID="{7A9C1F0D-B37A-41A1-AF06-F0C2AA2F852E}" presName="composite2" presStyleCnt="0"/>
      <dgm:spPr/>
    </dgm:pt>
    <dgm:pt modelId="{EBBF344A-5777-4220-A45B-F310576229DA}" type="pres">
      <dgm:prSet presAssocID="{7A9C1F0D-B37A-41A1-AF06-F0C2AA2F852E}" presName="dummyNode2" presStyleLbl="node1" presStyleIdx="0" presStyleCnt="3"/>
      <dgm:spPr/>
    </dgm:pt>
    <dgm:pt modelId="{916C9CE6-90F1-4FAE-ACCF-866B6B04497D}" type="pres">
      <dgm:prSet presAssocID="{7A9C1F0D-B37A-41A1-AF06-F0C2AA2F852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E640C4-3F8A-4F21-AA56-E8A736DF8E17}" type="pres">
      <dgm:prSet presAssocID="{7A9C1F0D-B37A-41A1-AF06-F0C2AA2F852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6AB3AE-51FC-4D6E-B51A-84348D0475DB}" type="pres">
      <dgm:prSet presAssocID="{7A9C1F0D-B37A-41A1-AF06-F0C2AA2F852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08DCDB-3397-4017-ADD0-30E82F238127}" type="pres">
      <dgm:prSet presAssocID="{7A9C1F0D-B37A-41A1-AF06-F0C2AA2F852E}" presName="connSite2" presStyleCnt="0"/>
      <dgm:spPr/>
    </dgm:pt>
    <dgm:pt modelId="{4F9CD4D1-D508-4A3F-959F-9696126C0B32}" type="pres">
      <dgm:prSet presAssocID="{73CA4E52-1503-4C69-AC7A-D0DB54B84807}" presName="Name18" presStyleLbl="sibTrans2D1" presStyleIdx="1" presStyleCnt="2"/>
      <dgm:spPr/>
      <dgm:t>
        <a:bodyPr/>
        <a:lstStyle/>
        <a:p>
          <a:endParaRPr lang="pt-BR"/>
        </a:p>
      </dgm:t>
    </dgm:pt>
    <dgm:pt modelId="{1CE73C19-C40A-4562-B89C-4C699565E052}" type="pres">
      <dgm:prSet presAssocID="{6ADA4FBD-366B-4CDC-A0DF-33F16F7BF088}" presName="composite1" presStyleCnt="0"/>
      <dgm:spPr/>
    </dgm:pt>
    <dgm:pt modelId="{75F724D7-C77B-4750-BFA2-682468BBC162}" type="pres">
      <dgm:prSet presAssocID="{6ADA4FBD-366B-4CDC-A0DF-33F16F7BF088}" presName="dummyNode1" presStyleLbl="node1" presStyleIdx="1" presStyleCnt="3"/>
      <dgm:spPr/>
    </dgm:pt>
    <dgm:pt modelId="{30740263-CAFC-4ED0-9317-037A58741D5F}" type="pres">
      <dgm:prSet presAssocID="{6ADA4FBD-366B-4CDC-A0DF-33F16F7BF08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0FEDAD-E590-405A-9866-913B740EE256}" type="pres">
      <dgm:prSet presAssocID="{6ADA4FBD-366B-4CDC-A0DF-33F16F7BF08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B6428F-A069-4F91-A842-105455646BF1}" type="pres">
      <dgm:prSet presAssocID="{6ADA4FBD-366B-4CDC-A0DF-33F16F7BF08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0B4CD5-A9B5-432E-879F-AF8F26E8D7FE}" type="pres">
      <dgm:prSet presAssocID="{6ADA4FBD-366B-4CDC-A0DF-33F16F7BF088}" presName="connSite1" presStyleCnt="0"/>
      <dgm:spPr/>
    </dgm:pt>
  </dgm:ptLst>
  <dgm:cxnLst>
    <dgm:cxn modelId="{6A2BB61A-B18D-4CAE-ADE8-F92E65834ABD}" type="presOf" srcId="{BA9C182C-C391-4534-955A-E619C3CD42F1}" destId="{1B642ED2-162D-47BF-B165-4C9ED975A079}" srcOrd="0" destOrd="0" presId="urn:microsoft.com/office/officeart/2005/8/layout/hProcess4"/>
    <dgm:cxn modelId="{7576EDD4-B464-4726-B4AA-2352A608178A}" type="presOf" srcId="{AC2581D4-9BC2-494A-AABD-8B4E84FD4A11}" destId="{4AE640C4-3F8A-4F21-AA56-E8A736DF8E17}" srcOrd="1" destOrd="0" presId="urn:microsoft.com/office/officeart/2005/8/layout/hProcess4"/>
    <dgm:cxn modelId="{24A78F49-BBD6-4CF3-A95E-F9BC4E0E5B9D}" type="presOf" srcId="{6ADA4FBD-366B-4CDC-A0DF-33F16F7BF088}" destId="{ABB6428F-A069-4F91-A842-105455646BF1}" srcOrd="0" destOrd="0" presId="urn:microsoft.com/office/officeart/2005/8/layout/hProcess4"/>
    <dgm:cxn modelId="{FF7744B8-0380-4F40-BBF9-4DF7AB877F01}" type="presOf" srcId="{23B1FA7F-08DA-416F-BB68-BABE6927B36D}" destId="{580FEDAD-E590-405A-9866-913B740EE256}" srcOrd="1" destOrd="0" presId="urn:microsoft.com/office/officeart/2005/8/layout/hProcess4"/>
    <dgm:cxn modelId="{C90CD0F6-0015-4F93-B51A-679F0F6CB8C6}" type="presOf" srcId="{42BA39CA-6B5E-47AC-B2F3-3FE469458916}" destId="{5D22C3BB-CDE5-46BD-84A0-78EC066A6B38}" srcOrd="1" destOrd="1" presId="urn:microsoft.com/office/officeart/2005/8/layout/hProcess4"/>
    <dgm:cxn modelId="{58CADB55-4CEE-4048-8A5C-DDA4C6090810}" srcId="{7A9C1F0D-B37A-41A1-AF06-F0C2AA2F852E}" destId="{F5423274-6FAA-4B7A-8F3B-D90B7F816C28}" srcOrd="1" destOrd="0" parTransId="{3DCD6B58-27A7-4483-89F0-0AE89C5E46FE}" sibTransId="{ED96D86C-CA76-401A-B4F9-56A5EB7198AC}"/>
    <dgm:cxn modelId="{0D3032ED-9638-43EE-8C74-CF50C424EFA4}" type="presOf" srcId="{449582F5-6B60-4166-B5E2-6A46193E7467}" destId="{67BBCF38-6235-4B0E-9807-A8163089F439}" srcOrd="0" destOrd="0" presId="urn:microsoft.com/office/officeart/2005/8/layout/hProcess4"/>
    <dgm:cxn modelId="{D6B89FF1-E9E5-4E20-9B90-1B01CC918288}" type="presOf" srcId="{73CA4E52-1503-4C69-AC7A-D0DB54B84807}" destId="{4F9CD4D1-D508-4A3F-959F-9696126C0B32}" srcOrd="0" destOrd="0" presId="urn:microsoft.com/office/officeart/2005/8/layout/hProcess4"/>
    <dgm:cxn modelId="{AC2DE936-E648-4614-B61E-94A67DBD624E}" srcId="{449582F5-6B60-4166-B5E2-6A46193E7467}" destId="{BA9C182C-C391-4534-955A-E619C3CD42F1}" srcOrd="0" destOrd="0" parTransId="{9BC5E8E1-2A4F-480E-973F-68876D6695F7}" sibTransId="{D334276C-D09A-4658-8A90-ABCEC7B8BED1}"/>
    <dgm:cxn modelId="{BE082329-2554-4575-9DAC-72818668AE8B}" type="presOf" srcId="{42BA39CA-6B5E-47AC-B2F3-3FE469458916}" destId="{80267A29-8EBB-47FB-A8BA-BEBDD9A165FB}" srcOrd="0" destOrd="1" presId="urn:microsoft.com/office/officeart/2005/8/layout/hProcess4"/>
    <dgm:cxn modelId="{1532E1C7-9794-4388-8C6E-FF3FC79B52C5}" srcId="{449582F5-6B60-4166-B5E2-6A46193E7467}" destId="{7A9C1F0D-B37A-41A1-AF06-F0C2AA2F852E}" srcOrd="1" destOrd="0" parTransId="{B4270758-8F46-4A5C-90E7-3AE5BE59555C}" sibTransId="{73CA4E52-1503-4C69-AC7A-D0DB54B84807}"/>
    <dgm:cxn modelId="{D4A1E386-8996-4112-BCD0-C08E4FBE2DF9}" srcId="{6ADA4FBD-366B-4CDC-A0DF-33F16F7BF088}" destId="{23B1FA7F-08DA-416F-BB68-BABE6927B36D}" srcOrd="0" destOrd="0" parTransId="{EEC4572A-36F2-441E-B908-24E47D8D83DE}" sibTransId="{94B78448-A30B-41A0-8417-05160BC1D9A7}"/>
    <dgm:cxn modelId="{A735318F-98F9-4646-88B3-5FBA1AB52F83}" type="presOf" srcId="{F5423274-6FAA-4B7A-8F3B-D90B7F816C28}" destId="{4AE640C4-3F8A-4F21-AA56-E8A736DF8E17}" srcOrd="1" destOrd="1" presId="urn:microsoft.com/office/officeart/2005/8/layout/hProcess4"/>
    <dgm:cxn modelId="{360DA60B-EB6E-483A-8378-135B2C392E35}" srcId="{BA9C182C-C391-4534-955A-E619C3CD42F1}" destId="{42BA39CA-6B5E-47AC-B2F3-3FE469458916}" srcOrd="1" destOrd="0" parTransId="{201AD73D-F8E0-4711-841C-9C06C93B3100}" sibTransId="{6F962A44-9587-46CB-B03C-7CEC3BDB19E0}"/>
    <dgm:cxn modelId="{21366170-126F-4423-B8AD-BC813AED36E0}" type="presOf" srcId="{7A9C1F0D-B37A-41A1-AF06-F0C2AA2F852E}" destId="{9C6AB3AE-51FC-4D6E-B51A-84348D0475DB}" srcOrd="0" destOrd="0" presId="urn:microsoft.com/office/officeart/2005/8/layout/hProcess4"/>
    <dgm:cxn modelId="{7A345485-EAF3-4527-AE12-B64E1048D740}" type="presOf" srcId="{13399E5A-B21A-404E-BEA3-62EAE6548B28}" destId="{5D22C3BB-CDE5-46BD-84A0-78EC066A6B38}" srcOrd="1" destOrd="0" presId="urn:microsoft.com/office/officeart/2005/8/layout/hProcess4"/>
    <dgm:cxn modelId="{F0FE8AEC-7A0C-4998-83D7-17B01FEFCCF2}" srcId="{7A9C1F0D-B37A-41A1-AF06-F0C2AA2F852E}" destId="{AC2581D4-9BC2-494A-AABD-8B4E84FD4A11}" srcOrd="0" destOrd="0" parTransId="{A6C14D1E-B95B-4A78-8A8D-64277CB9C8F7}" sibTransId="{36665282-B57C-40E5-A824-CBAD6D50E40D}"/>
    <dgm:cxn modelId="{B031B557-3CF2-4AD8-9EEA-D4C204C4F0F3}" srcId="{6ADA4FBD-366B-4CDC-A0DF-33F16F7BF088}" destId="{8020D681-9533-4A2D-AE66-25E1039BF4C4}" srcOrd="1" destOrd="0" parTransId="{4677A7D8-AB78-4C81-AF42-8DD86CA4BA8A}" sibTransId="{41CE15A8-AD88-495B-A2CA-3C772B3AB6E6}"/>
    <dgm:cxn modelId="{4B923B6C-A4BD-49F9-AEF1-B5EB03A54A38}" srcId="{BA9C182C-C391-4534-955A-E619C3CD42F1}" destId="{13399E5A-B21A-404E-BEA3-62EAE6548B28}" srcOrd="0" destOrd="0" parTransId="{94728E04-B64D-444E-8EC3-BC5662AC52A1}" sibTransId="{EC771870-6CE3-4856-B6BC-6F01C7C7FBEA}"/>
    <dgm:cxn modelId="{96932F24-CE46-4712-B1FB-C947E1EAF4A2}" type="presOf" srcId="{23B1FA7F-08DA-416F-BB68-BABE6927B36D}" destId="{30740263-CAFC-4ED0-9317-037A58741D5F}" srcOrd="0" destOrd="0" presId="urn:microsoft.com/office/officeart/2005/8/layout/hProcess4"/>
    <dgm:cxn modelId="{7C020825-F279-4BB4-B43C-502D7DF70D9D}" type="presOf" srcId="{13399E5A-B21A-404E-BEA3-62EAE6548B28}" destId="{80267A29-8EBB-47FB-A8BA-BEBDD9A165FB}" srcOrd="0" destOrd="0" presId="urn:microsoft.com/office/officeart/2005/8/layout/hProcess4"/>
    <dgm:cxn modelId="{471178A8-6F7A-479F-B47B-B55A96C66CFD}" type="presOf" srcId="{8020D681-9533-4A2D-AE66-25E1039BF4C4}" destId="{30740263-CAFC-4ED0-9317-037A58741D5F}" srcOrd="0" destOrd="1" presId="urn:microsoft.com/office/officeart/2005/8/layout/hProcess4"/>
    <dgm:cxn modelId="{3B466B85-A3D4-4937-86F4-76CE87CEB952}" srcId="{449582F5-6B60-4166-B5E2-6A46193E7467}" destId="{6ADA4FBD-366B-4CDC-A0DF-33F16F7BF088}" srcOrd="2" destOrd="0" parTransId="{D1384097-9144-4D24-A2F5-5E5744C33A07}" sibTransId="{69C09AAF-DB42-447E-9358-076B147E0B65}"/>
    <dgm:cxn modelId="{7AAA8949-5055-4925-835B-4FBFA6D530DA}" type="presOf" srcId="{F5423274-6FAA-4B7A-8F3B-D90B7F816C28}" destId="{916C9CE6-90F1-4FAE-ACCF-866B6B04497D}" srcOrd="0" destOrd="1" presId="urn:microsoft.com/office/officeart/2005/8/layout/hProcess4"/>
    <dgm:cxn modelId="{FEF294F9-BA28-4788-94E4-A79BE65F6DBB}" type="presOf" srcId="{D334276C-D09A-4658-8A90-ABCEC7B8BED1}" destId="{AD850FD5-7A67-410D-BE2C-FD1E39E99F1B}" srcOrd="0" destOrd="0" presId="urn:microsoft.com/office/officeart/2005/8/layout/hProcess4"/>
    <dgm:cxn modelId="{1EF73807-4CEB-41B7-BF97-EDC8FE7EB0AA}" type="presOf" srcId="{AC2581D4-9BC2-494A-AABD-8B4E84FD4A11}" destId="{916C9CE6-90F1-4FAE-ACCF-866B6B04497D}" srcOrd="0" destOrd="0" presId="urn:microsoft.com/office/officeart/2005/8/layout/hProcess4"/>
    <dgm:cxn modelId="{7F71355F-07D6-44AD-823B-7397B5F5F945}" type="presOf" srcId="{8020D681-9533-4A2D-AE66-25E1039BF4C4}" destId="{580FEDAD-E590-405A-9866-913B740EE256}" srcOrd="1" destOrd="1" presId="urn:microsoft.com/office/officeart/2005/8/layout/hProcess4"/>
    <dgm:cxn modelId="{1BE997AB-0157-43CE-B181-BE48807F7300}" type="presParOf" srcId="{67BBCF38-6235-4B0E-9807-A8163089F439}" destId="{772FFDBB-F942-4D37-9E15-46FCFBD95A91}" srcOrd="0" destOrd="0" presId="urn:microsoft.com/office/officeart/2005/8/layout/hProcess4"/>
    <dgm:cxn modelId="{8394C045-E6FB-4FDE-AFE5-71071A47B5B6}" type="presParOf" srcId="{67BBCF38-6235-4B0E-9807-A8163089F439}" destId="{AF110640-7056-4244-AA7F-9D24A6FBA54E}" srcOrd="1" destOrd="0" presId="urn:microsoft.com/office/officeart/2005/8/layout/hProcess4"/>
    <dgm:cxn modelId="{A54EF16C-F9D5-4EAB-AD6C-E48539A9F897}" type="presParOf" srcId="{67BBCF38-6235-4B0E-9807-A8163089F439}" destId="{885CE130-075E-4693-94B9-5A7D0DDA197D}" srcOrd="2" destOrd="0" presId="urn:microsoft.com/office/officeart/2005/8/layout/hProcess4"/>
    <dgm:cxn modelId="{EAB2DE3B-1402-444C-BE65-AB44AC120B9F}" type="presParOf" srcId="{885CE130-075E-4693-94B9-5A7D0DDA197D}" destId="{D6C9E815-E4C6-4516-BF3C-8CAB3EA2B0F4}" srcOrd="0" destOrd="0" presId="urn:microsoft.com/office/officeart/2005/8/layout/hProcess4"/>
    <dgm:cxn modelId="{A18E7BF5-A2A8-40A6-904E-3085D55C0A10}" type="presParOf" srcId="{D6C9E815-E4C6-4516-BF3C-8CAB3EA2B0F4}" destId="{1B8D8D11-ED71-4BC6-9957-B7F98DB7E163}" srcOrd="0" destOrd="0" presId="urn:microsoft.com/office/officeart/2005/8/layout/hProcess4"/>
    <dgm:cxn modelId="{554A4EE2-2A30-4CFC-8DEF-C49ADDB6686F}" type="presParOf" srcId="{D6C9E815-E4C6-4516-BF3C-8CAB3EA2B0F4}" destId="{80267A29-8EBB-47FB-A8BA-BEBDD9A165FB}" srcOrd="1" destOrd="0" presId="urn:microsoft.com/office/officeart/2005/8/layout/hProcess4"/>
    <dgm:cxn modelId="{F0AA4BEB-5AB7-464D-8F32-6F112BCF3AA6}" type="presParOf" srcId="{D6C9E815-E4C6-4516-BF3C-8CAB3EA2B0F4}" destId="{5D22C3BB-CDE5-46BD-84A0-78EC066A6B38}" srcOrd="2" destOrd="0" presId="urn:microsoft.com/office/officeart/2005/8/layout/hProcess4"/>
    <dgm:cxn modelId="{AA48197A-2CED-4918-A153-279F6C48729C}" type="presParOf" srcId="{D6C9E815-E4C6-4516-BF3C-8CAB3EA2B0F4}" destId="{1B642ED2-162D-47BF-B165-4C9ED975A079}" srcOrd="3" destOrd="0" presId="urn:microsoft.com/office/officeart/2005/8/layout/hProcess4"/>
    <dgm:cxn modelId="{8C0C2B82-9493-4468-8514-B3567B1A368B}" type="presParOf" srcId="{D6C9E815-E4C6-4516-BF3C-8CAB3EA2B0F4}" destId="{BA206B56-0124-43EE-BD01-F0CEEDBCFF2F}" srcOrd="4" destOrd="0" presId="urn:microsoft.com/office/officeart/2005/8/layout/hProcess4"/>
    <dgm:cxn modelId="{76CBF7CF-DB23-437D-B3B0-6E26FCBD578A}" type="presParOf" srcId="{885CE130-075E-4693-94B9-5A7D0DDA197D}" destId="{AD850FD5-7A67-410D-BE2C-FD1E39E99F1B}" srcOrd="1" destOrd="0" presId="urn:microsoft.com/office/officeart/2005/8/layout/hProcess4"/>
    <dgm:cxn modelId="{CEF66D62-34CF-4E3C-910A-12AFADD10E3C}" type="presParOf" srcId="{885CE130-075E-4693-94B9-5A7D0DDA197D}" destId="{A7CD7285-55D9-4DA7-8FF4-A1282D3D397E}" srcOrd="2" destOrd="0" presId="urn:microsoft.com/office/officeart/2005/8/layout/hProcess4"/>
    <dgm:cxn modelId="{EF820346-F000-4E6A-A870-A99DD5ED88AB}" type="presParOf" srcId="{A7CD7285-55D9-4DA7-8FF4-A1282D3D397E}" destId="{EBBF344A-5777-4220-A45B-F310576229DA}" srcOrd="0" destOrd="0" presId="urn:microsoft.com/office/officeart/2005/8/layout/hProcess4"/>
    <dgm:cxn modelId="{9DE8893C-37AE-4652-BEDB-8F2064EA47FB}" type="presParOf" srcId="{A7CD7285-55D9-4DA7-8FF4-A1282D3D397E}" destId="{916C9CE6-90F1-4FAE-ACCF-866B6B04497D}" srcOrd="1" destOrd="0" presId="urn:microsoft.com/office/officeart/2005/8/layout/hProcess4"/>
    <dgm:cxn modelId="{B0DF0B72-CB18-45B8-8035-A973BCCD142D}" type="presParOf" srcId="{A7CD7285-55D9-4DA7-8FF4-A1282D3D397E}" destId="{4AE640C4-3F8A-4F21-AA56-E8A736DF8E17}" srcOrd="2" destOrd="0" presId="urn:microsoft.com/office/officeart/2005/8/layout/hProcess4"/>
    <dgm:cxn modelId="{C576789A-60B1-4875-AEE9-FA2C008E0539}" type="presParOf" srcId="{A7CD7285-55D9-4DA7-8FF4-A1282D3D397E}" destId="{9C6AB3AE-51FC-4D6E-B51A-84348D0475DB}" srcOrd="3" destOrd="0" presId="urn:microsoft.com/office/officeart/2005/8/layout/hProcess4"/>
    <dgm:cxn modelId="{F5F4B3B2-78E5-444C-8318-50A64C710D4B}" type="presParOf" srcId="{A7CD7285-55D9-4DA7-8FF4-A1282D3D397E}" destId="{C208DCDB-3397-4017-ADD0-30E82F238127}" srcOrd="4" destOrd="0" presId="urn:microsoft.com/office/officeart/2005/8/layout/hProcess4"/>
    <dgm:cxn modelId="{06409775-A85C-4BE8-8CBF-F35CD9A82A8B}" type="presParOf" srcId="{885CE130-075E-4693-94B9-5A7D0DDA197D}" destId="{4F9CD4D1-D508-4A3F-959F-9696126C0B32}" srcOrd="3" destOrd="0" presId="urn:microsoft.com/office/officeart/2005/8/layout/hProcess4"/>
    <dgm:cxn modelId="{17BB2D55-1968-4185-894B-B33F6236B092}" type="presParOf" srcId="{885CE130-075E-4693-94B9-5A7D0DDA197D}" destId="{1CE73C19-C40A-4562-B89C-4C699565E052}" srcOrd="4" destOrd="0" presId="urn:microsoft.com/office/officeart/2005/8/layout/hProcess4"/>
    <dgm:cxn modelId="{35C784D5-747C-4884-894E-41CE4D0D6BD4}" type="presParOf" srcId="{1CE73C19-C40A-4562-B89C-4C699565E052}" destId="{75F724D7-C77B-4750-BFA2-682468BBC162}" srcOrd="0" destOrd="0" presId="urn:microsoft.com/office/officeart/2005/8/layout/hProcess4"/>
    <dgm:cxn modelId="{B8A982B3-48F7-45F2-BAD1-9F665FFB0203}" type="presParOf" srcId="{1CE73C19-C40A-4562-B89C-4C699565E052}" destId="{30740263-CAFC-4ED0-9317-037A58741D5F}" srcOrd="1" destOrd="0" presId="urn:microsoft.com/office/officeart/2005/8/layout/hProcess4"/>
    <dgm:cxn modelId="{E563B33C-1A2E-4744-882A-5E488C294A1D}" type="presParOf" srcId="{1CE73C19-C40A-4562-B89C-4C699565E052}" destId="{580FEDAD-E590-405A-9866-913B740EE256}" srcOrd="2" destOrd="0" presId="urn:microsoft.com/office/officeart/2005/8/layout/hProcess4"/>
    <dgm:cxn modelId="{D7CFFD3C-4E09-43B8-A75D-FDD68AFDCD69}" type="presParOf" srcId="{1CE73C19-C40A-4562-B89C-4C699565E052}" destId="{ABB6428F-A069-4F91-A842-105455646BF1}" srcOrd="3" destOrd="0" presId="urn:microsoft.com/office/officeart/2005/8/layout/hProcess4"/>
    <dgm:cxn modelId="{2C263F0C-AFF1-4648-B568-09B859D179E9}" type="presParOf" srcId="{1CE73C19-C40A-4562-B89C-4C699565E052}" destId="{040B4CD5-A9B5-432E-879F-AF8F26E8D7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9582F5-6B60-4166-B5E2-6A46193E7467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A9C182C-C391-4534-955A-E619C3CD42F1}">
      <dgm:prSet phldrT="[Texto]"/>
      <dgm:spPr/>
      <dgm:t>
        <a:bodyPr/>
        <a:lstStyle/>
        <a:p>
          <a:r>
            <a:rPr lang="pt-BR" dirty="0" smtClean="0"/>
            <a:t>INSTITUCIONAL</a:t>
          </a:r>
          <a:endParaRPr lang="pt-BR" dirty="0"/>
        </a:p>
      </dgm:t>
    </dgm:pt>
    <dgm:pt modelId="{9BC5E8E1-2A4F-480E-973F-68876D6695F7}" type="parTrans" cxnId="{AC2DE936-E648-4614-B61E-94A67DBD624E}">
      <dgm:prSet/>
      <dgm:spPr/>
      <dgm:t>
        <a:bodyPr/>
        <a:lstStyle/>
        <a:p>
          <a:endParaRPr lang="pt-BR"/>
        </a:p>
      </dgm:t>
    </dgm:pt>
    <dgm:pt modelId="{D334276C-D09A-4658-8A90-ABCEC7B8BED1}" type="sibTrans" cxnId="{AC2DE936-E648-4614-B61E-94A67DBD624E}">
      <dgm:prSet/>
      <dgm:spPr/>
      <dgm:t>
        <a:bodyPr/>
        <a:lstStyle/>
        <a:p>
          <a:endParaRPr lang="pt-BR"/>
        </a:p>
      </dgm:t>
    </dgm:pt>
    <dgm:pt modelId="{13399E5A-B21A-404E-BEA3-62EAE6548B28}">
      <dgm:prSet phldrT="[Texto]"/>
      <dgm:spPr/>
      <dgm:t>
        <a:bodyPr/>
        <a:lstStyle/>
        <a:p>
          <a:r>
            <a:rPr lang="pt-BR" dirty="0" smtClean="0"/>
            <a:t>Conteúdos de prateleira</a:t>
          </a:r>
          <a:endParaRPr lang="pt-BR" dirty="0"/>
        </a:p>
      </dgm:t>
    </dgm:pt>
    <dgm:pt modelId="{94728E04-B64D-444E-8EC3-BC5662AC52A1}" type="parTrans" cxnId="{4B923B6C-A4BD-49F9-AEF1-B5EB03A54A38}">
      <dgm:prSet/>
      <dgm:spPr/>
      <dgm:t>
        <a:bodyPr/>
        <a:lstStyle/>
        <a:p>
          <a:endParaRPr lang="pt-BR"/>
        </a:p>
      </dgm:t>
    </dgm:pt>
    <dgm:pt modelId="{EC771870-6CE3-4856-B6BC-6F01C7C7FBEA}" type="sibTrans" cxnId="{4B923B6C-A4BD-49F9-AEF1-B5EB03A54A38}">
      <dgm:prSet/>
      <dgm:spPr/>
      <dgm:t>
        <a:bodyPr/>
        <a:lstStyle/>
        <a:p>
          <a:endParaRPr lang="pt-BR"/>
        </a:p>
      </dgm:t>
    </dgm:pt>
    <dgm:pt modelId="{7A9C1F0D-B37A-41A1-AF06-F0C2AA2F852E}">
      <dgm:prSet phldrT="[Texto]"/>
      <dgm:spPr/>
      <dgm:t>
        <a:bodyPr/>
        <a:lstStyle/>
        <a:p>
          <a:r>
            <a:rPr lang="pt-BR" dirty="0" smtClean="0"/>
            <a:t>MESCLADO</a:t>
          </a:r>
          <a:endParaRPr lang="pt-BR" dirty="0"/>
        </a:p>
      </dgm:t>
    </dgm:pt>
    <dgm:pt modelId="{B4270758-8F46-4A5C-90E7-3AE5BE59555C}" type="parTrans" cxnId="{1532E1C7-9794-4388-8C6E-FF3FC79B52C5}">
      <dgm:prSet/>
      <dgm:spPr/>
      <dgm:t>
        <a:bodyPr/>
        <a:lstStyle/>
        <a:p>
          <a:endParaRPr lang="pt-BR"/>
        </a:p>
      </dgm:t>
    </dgm:pt>
    <dgm:pt modelId="{73CA4E52-1503-4C69-AC7A-D0DB54B84807}" type="sibTrans" cxnId="{1532E1C7-9794-4388-8C6E-FF3FC79B52C5}">
      <dgm:prSet/>
      <dgm:spPr/>
      <dgm:t>
        <a:bodyPr/>
        <a:lstStyle/>
        <a:p>
          <a:endParaRPr lang="pt-BR"/>
        </a:p>
      </dgm:t>
    </dgm:pt>
    <dgm:pt modelId="{AC2581D4-9BC2-494A-AABD-8B4E84FD4A11}">
      <dgm:prSet phldrT="[Texto]"/>
      <dgm:spPr/>
      <dgm:t>
        <a:bodyPr/>
        <a:lstStyle/>
        <a:p>
          <a:r>
            <a:rPr lang="pt-BR" dirty="0" smtClean="0"/>
            <a:t>Conteúdos de prateleira</a:t>
          </a:r>
          <a:endParaRPr lang="pt-BR" dirty="0"/>
        </a:p>
      </dgm:t>
    </dgm:pt>
    <dgm:pt modelId="{A6C14D1E-B95B-4A78-8A8D-64277CB9C8F7}" type="parTrans" cxnId="{F0FE8AEC-7A0C-4998-83D7-17B01FEFCCF2}">
      <dgm:prSet/>
      <dgm:spPr/>
      <dgm:t>
        <a:bodyPr/>
        <a:lstStyle/>
        <a:p>
          <a:endParaRPr lang="pt-BR"/>
        </a:p>
      </dgm:t>
    </dgm:pt>
    <dgm:pt modelId="{36665282-B57C-40E5-A824-CBAD6D50E40D}" type="sibTrans" cxnId="{F0FE8AEC-7A0C-4998-83D7-17B01FEFCCF2}">
      <dgm:prSet/>
      <dgm:spPr/>
      <dgm:t>
        <a:bodyPr/>
        <a:lstStyle/>
        <a:p>
          <a:endParaRPr lang="pt-BR"/>
        </a:p>
      </dgm:t>
    </dgm:pt>
    <dgm:pt modelId="{6ADA4FBD-366B-4CDC-A0DF-33F16F7BF088}">
      <dgm:prSet phldrT="[Texto]"/>
      <dgm:spPr/>
      <dgm:t>
        <a:bodyPr/>
        <a:lstStyle/>
        <a:p>
          <a:r>
            <a:rPr lang="pt-BR" dirty="0" smtClean="0"/>
            <a:t>DOCENTE</a:t>
          </a:r>
          <a:endParaRPr lang="pt-BR" dirty="0"/>
        </a:p>
      </dgm:t>
    </dgm:pt>
    <dgm:pt modelId="{D1384097-9144-4D24-A2F5-5E5744C33A07}" type="parTrans" cxnId="{3B466B85-A3D4-4937-86F4-76CE87CEB952}">
      <dgm:prSet/>
      <dgm:spPr/>
      <dgm:t>
        <a:bodyPr/>
        <a:lstStyle/>
        <a:p>
          <a:endParaRPr lang="pt-BR"/>
        </a:p>
      </dgm:t>
    </dgm:pt>
    <dgm:pt modelId="{69C09AAF-DB42-447E-9358-076B147E0B65}" type="sibTrans" cxnId="{3B466B85-A3D4-4937-86F4-76CE87CEB952}">
      <dgm:prSet/>
      <dgm:spPr/>
      <dgm:t>
        <a:bodyPr/>
        <a:lstStyle/>
        <a:p>
          <a:endParaRPr lang="pt-BR"/>
        </a:p>
      </dgm:t>
    </dgm:pt>
    <dgm:pt modelId="{23B1FA7F-08DA-416F-BB68-BABE6927B36D}">
      <dgm:prSet phldrT="[Texto]"/>
      <dgm:spPr/>
      <dgm:t>
        <a:bodyPr/>
        <a:lstStyle/>
        <a:p>
          <a:r>
            <a:rPr lang="pt-BR" dirty="0" smtClean="0"/>
            <a:t>Conteúdos compilados</a:t>
          </a:r>
          <a:endParaRPr lang="pt-BR" dirty="0"/>
        </a:p>
      </dgm:t>
    </dgm:pt>
    <dgm:pt modelId="{EEC4572A-36F2-441E-B908-24E47D8D83DE}" type="parTrans" cxnId="{D4A1E386-8996-4112-BCD0-C08E4FBE2DF9}">
      <dgm:prSet/>
      <dgm:spPr/>
      <dgm:t>
        <a:bodyPr/>
        <a:lstStyle/>
        <a:p>
          <a:endParaRPr lang="pt-BR"/>
        </a:p>
      </dgm:t>
    </dgm:pt>
    <dgm:pt modelId="{94B78448-A30B-41A0-8417-05160BC1D9A7}" type="sibTrans" cxnId="{D4A1E386-8996-4112-BCD0-C08E4FBE2DF9}">
      <dgm:prSet/>
      <dgm:spPr/>
      <dgm:t>
        <a:bodyPr/>
        <a:lstStyle/>
        <a:p>
          <a:endParaRPr lang="pt-BR"/>
        </a:p>
      </dgm:t>
    </dgm:pt>
    <dgm:pt modelId="{8020D681-9533-4A2D-AE66-25E1039BF4C4}">
      <dgm:prSet phldrT="[Texto]"/>
      <dgm:spPr/>
      <dgm:t>
        <a:bodyPr/>
        <a:lstStyle/>
        <a:p>
          <a:r>
            <a:rPr lang="pt-BR" dirty="0" smtClean="0"/>
            <a:t>Conteúdos próprios</a:t>
          </a:r>
          <a:endParaRPr lang="pt-BR" dirty="0"/>
        </a:p>
      </dgm:t>
    </dgm:pt>
    <dgm:pt modelId="{4677A7D8-AB78-4C81-AF42-8DD86CA4BA8A}" type="parTrans" cxnId="{B031B557-3CF2-4AD8-9EEA-D4C204C4F0F3}">
      <dgm:prSet/>
      <dgm:spPr/>
      <dgm:t>
        <a:bodyPr/>
        <a:lstStyle/>
        <a:p>
          <a:endParaRPr lang="pt-BR"/>
        </a:p>
      </dgm:t>
    </dgm:pt>
    <dgm:pt modelId="{41CE15A8-AD88-495B-A2CA-3C772B3AB6E6}" type="sibTrans" cxnId="{B031B557-3CF2-4AD8-9EEA-D4C204C4F0F3}">
      <dgm:prSet/>
      <dgm:spPr/>
      <dgm:t>
        <a:bodyPr/>
        <a:lstStyle/>
        <a:p>
          <a:endParaRPr lang="pt-BR"/>
        </a:p>
      </dgm:t>
    </dgm:pt>
    <dgm:pt modelId="{90AA283B-0579-440A-8237-57FC5E5B0B32}">
      <dgm:prSet phldrT="[Texto]"/>
      <dgm:spPr/>
      <dgm:t>
        <a:bodyPr/>
        <a:lstStyle/>
        <a:p>
          <a:r>
            <a:rPr lang="pt-BR" dirty="0" smtClean="0"/>
            <a:t>Conteúdos compilados</a:t>
          </a:r>
          <a:endParaRPr lang="pt-BR" dirty="0"/>
        </a:p>
      </dgm:t>
    </dgm:pt>
    <dgm:pt modelId="{3AD0A52A-A6AE-46B0-8867-60784693B268}" type="parTrans" cxnId="{125BC5F4-AFFA-4F0E-AD9D-AFE6F20961A7}">
      <dgm:prSet/>
      <dgm:spPr/>
      <dgm:t>
        <a:bodyPr/>
        <a:lstStyle/>
        <a:p>
          <a:endParaRPr lang="pt-BR"/>
        </a:p>
      </dgm:t>
    </dgm:pt>
    <dgm:pt modelId="{91D4E55A-F000-48CD-8AA3-F5D67249C973}" type="sibTrans" cxnId="{125BC5F4-AFFA-4F0E-AD9D-AFE6F20961A7}">
      <dgm:prSet/>
      <dgm:spPr/>
      <dgm:t>
        <a:bodyPr/>
        <a:lstStyle/>
        <a:p>
          <a:endParaRPr lang="pt-BR"/>
        </a:p>
      </dgm:t>
    </dgm:pt>
    <dgm:pt modelId="{67BBCF38-6235-4B0E-9807-A8163089F439}" type="pres">
      <dgm:prSet presAssocID="{449582F5-6B60-4166-B5E2-6A46193E74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2FFDBB-F942-4D37-9E15-46FCFBD95A91}" type="pres">
      <dgm:prSet presAssocID="{449582F5-6B60-4166-B5E2-6A46193E7467}" presName="tSp" presStyleCnt="0"/>
      <dgm:spPr/>
    </dgm:pt>
    <dgm:pt modelId="{AF110640-7056-4244-AA7F-9D24A6FBA54E}" type="pres">
      <dgm:prSet presAssocID="{449582F5-6B60-4166-B5E2-6A46193E7467}" presName="bSp" presStyleCnt="0"/>
      <dgm:spPr/>
    </dgm:pt>
    <dgm:pt modelId="{885CE130-075E-4693-94B9-5A7D0DDA197D}" type="pres">
      <dgm:prSet presAssocID="{449582F5-6B60-4166-B5E2-6A46193E7467}" presName="process" presStyleCnt="0"/>
      <dgm:spPr/>
    </dgm:pt>
    <dgm:pt modelId="{D6C9E815-E4C6-4516-BF3C-8CAB3EA2B0F4}" type="pres">
      <dgm:prSet presAssocID="{BA9C182C-C391-4534-955A-E619C3CD42F1}" presName="composite1" presStyleCnt="0"/>
      <dgm:spPr/>
    </dgm:pt>
    <dgm:pt modelId="{1B8D8D11-ED71-4BC6-9957-B7F98DB7E163}" type="pres">
      <dgm:prSet presAssocID="{BA9C182C-C391-4534-955A-E619C3CD42F1}" presName="dummyNode1" presStyleLbl="node1" presStyleIdx="0" presStyleCnt="3"/>
      <dgm:spPr/>
    </dgm:pt>
    <dgm:pt modelId="{80267A29-8EBB-47FB-A8BA-BEBDD9A165FB}" type="pres">
      <dgm:prSet presAssocID="{BA9C182C-C391-4534-955A-E619C3CD42F1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22C3BB-CDE5-46BD-84A0-78EC066A6B38}" type="pres">
      <dgm:prSet presAssocID="{BA9C182C-C391-4534-955A-E619C3CD42F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642ED2-162D-47BF-B165-4C9ED975A079}" type="pres">
      <dgm:prSet presAssocID="{BA9C182C-C391-4534-955A-E619C3CD42F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206B56-0124-43EE-BD01-F0CEEDBCFF2F}" type="pres">
      <dgm:prSet presAssocID="{BA9C182C-C391-4534-955A-E619C3CD42F1}" presName="connSite1" presStyleCnt="0"/>
      <dgm:spPr/>
    </dgm:pt>
    <dgm:pt modelId="{AD850FD5-7A67-410D-BE2C-FD1E39E99F1B}" type="pres">
      <dgm:prSet presAssocID="{D334276C-D09A-4658-8A90-ABCEC7B8BED1}" presName="Name9" presStyleLbl="sibTrans2D1" presStyleIdx="0" presStyleCnt="2"/>
      <dgm:spPr/>
      <dgm:t>
        <a:bodyPr/>
        <a:lstStyle/>
        <a:p>
          <a:endParaRPr lang="pt-BR"/>
        </a:p>
      </dgm:t>
    </dgm:pt>
    <dgm:pt modelId="{A7CD7285-55D9-4DA7-8FF4-A1282D3D397E}" type="pres">
      <dgm:prSet presAssocID="{7A9C1F0D-B37A-41A1-AF06-F0C2AA2F852E}" presName="composite2" presStyleCnt="0"/>
      <dgm:spPr/>
    </dgm:pt>
    <dgm:pt modelId="{EBBF344A-5777-4220-A45B-F310576229DA}" type="pres">
      <dgm:prSet presAssocID="{7A9C1F0D-B37A-41A1-AF06-F0C2AA2F852E}" presName="dummyNode2" presStyleLbl="node1" presStyleIdx="0" presStyleCnt="3"/>
      <dgm:spPr/>
    </dgm:pt>
    <dgm:pt modelId="{916C9CE6-90F1-4FAE-ACCF-866B6B04497D}" type="pres">
      <dgm:prSet presAssocID="{7A9C1F0D-B37A-41A1-AF06-F0C2AA2F852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E640C4-3F8A-4F21-AA56-E8A736DF8E17}" type="pres">
      <dgm:prSet presAssocID="{7A9C1F0D-B37A-41A1-AF06-F0C2AA2F852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6AB3AE-51FC-4D6E-B51A-84348D0475DB}" type="pres">
      <dgm:prSet presAssocID="{7A9C1F0D-B37A-41A1-AF06-F0C2AA2F852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08DCDB-3397-4017-ADD0-30E82F238127}" type="pres">
      <dgm:prSet presAssocID="{7A9C1F0D-B37A-41A1-AF06-F0C2AA2F852E}" presName="connSite2" presStyleCnt="0"/>
      <dgm:spPr/>
    </dgm:pt>
    <dgm:pt modelId="{4F9CD4D1-D508-4A3F-959F-9696126C0B32}" type="pres">
      <dgm:prSet presAssocID="{73CA4E52-1503-4C69-AC7A-D0DB54B84807}" presName="Name18" presStyleLbl="sibTrans2D1" presStyleIdx="1" presStyleCnt="2"/>
      <dgm:spPr/>
      <dgm:t>
        <a:bodyPr/>
        <a:lstStyle/>
        <a:p>
          <a:endParaRPr lang="pt-BR"/>
        </a:p>
      </dgm:t>
    </dgm:pt>
    <dgm:pt modelId="{1CE73C19-C40A-4562-B89C-4C699565E052}" type="pres">
      <dgm:prSet presAssocID="{6ADA4FBD-366B-4CDC-A0DF-33F16F7BF088}" presName="composite1" presStyleCnt="0"/>
      <dgm:spPr/>
    </dgm:pt>
    <dgm:pt modelId="{75F724D7-C77B-4750-BFA2-682468BBC162}" type="pres">
      <dgm:prSet presAssocID="{6ADA4FBD-366B-4CDC-A0DF-33F16F7BF088}" presName="dummyNode1" presStyleLbl="node1" presStyleIdx="1" presStyleCnt="3"/>
      <dgm:spPr/>
    </dgm:pt>
    <dgm:pt modelId="{30740263-CAFC-4ED0-9317-037A58741D5F}" type="pres">
      <dgm:prSet presAssocID="{6ADA4FBD-366B-4CDC-A0DF-33F16F7BF08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0FEDAD-E590-405A-9866-913B740EE256}" type="pres">
      <dgm:prSet presAssocID="{6ADA4FBD-366B-4CDC-A0DF-33F16F7BF08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B6428F-A069-4F91-A842-105455646BF1}" type="pres">
      <dgm:prSet presAssocID="{6ADA4FBD-366B-4CDC-A0DF-33F16F7BF08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0B4CD5-A9B5-432E-879F-AF8F26E8D7FE}" type="pres">
      <dgm:prSet presAssocID="{6ADA4FBD-366B-4CDC-A0DF-33F16F7BF088}" presName="connSite1" presStyleCnt="0"/>
      <dgm:spPr/>
    </dgm:pt>
  </dgm:ptLst>
  <dgm:cxnLst>
    <dgm:cxn modelId="{585C5F32-4507-4C14-A3F7-DE50AA697A49}" type="presOf" srcId="{D334276C-D09A-4658-8A90-ABCEC7B8BED1}" destId="{AD850FD5-7A67-410D-BE2C-FD1E39E99F1B}" srcOrd="0" destOrd="0" presId="urn:microsoft.com/office/officeart/2005/8/layout/hProcess4"/>
    <dgm:cxn modelId="{D83C64B4-0CE5-4714-870E-FDDB9B534511}" type="presOf" srcId="{23B1FA7F-08DA-416F-BB68-BABE6927B36D}" destId="{30740263-CAFC-4ED0-9317-037A58741D5F}" srcOrd="0" destOrd="0" presId="urn:microsoft.com/office/officeart/2005/8/layout/hProcess4"/>
    <dgm:cxn modelId="{CD42529D-9674-40C2-9F34-DFCA8385D4DB}" type="presOf" srcId="{449582F5-6B60-4166-B5E2-6A46193E7467}" destId="{67BBCF38-6235-4B0E-9807-A8163089F439}" srcOrd="0" destOrd="0" presId="urn:microsoft.com/office/officeart/2005/8/layout/hProcess4"/>
    <dgm:cxn modelId="{A2A1ABAF-F2BE-45EC-94E7-1EF1CE435B56}" type="presOf" srcId="{13399E5A-B21A-404E-BEA3-62EAE6548B28}" destId="{5D22C3BB-CDE5-46BD-84A0-78EC066A6B38}" srcOrd="1" destOrd="0" presId="urn:microsoft.com/office/officeart/2005/8/layout/hProcess4"/>
    <dgm:cxn modelId="{AC2DE936-E648-4614-B61E-94A67DBD624E}" srcId="{449582F5-6B60-4166-B5E2-6A46193E7467}" destId="{BA9C182C-C391-4534-955A-E619C3CD42F1}" srcOrd="0" destOrd="0" parTransId="{9BC5E8E1-2A4F-480E-973F-68876D6695F7}" sibTransId="{D334276C-D09A-4658-8A90-ABCEC7B8BED1}"/>
    <dgm:cxn modelId="{DE984915-680E-4059-843D-860989884DDF}" type="presOf" srcId="{7A9C1F0D-B37A-41A1-AF06-F0C2AA2F852E}" destId="{9C6AB3AE-51FC-4D6E-B51A-84348D0475DB}" srcOrd="0" destOrd="0" presId="urn:microsoft.com/office/officeart/2005/8/layout/hProcess4"/>
    <dgm:cxn modelId="{125BC5F4-AFFA-4F0E-AD9D-AFE6F20961A7}" srcId="{7A9C1F0D-B37A-41A1-AF06-F0C2AA2F852E}" destId="{90AA283B-0579-440A-8237-57FC5E5B0B32}" srcOrd="1" destOrd="0" parTransId="{3AD0A52A-A6AE-46B0-8867-60784693B268}" sibTransId="{91D4E55A-F000-48CD-8AA3-F5D67249C973}"/>
    <dgm:cxn modelId="{1532E1C7-9794-4388-8C6E-FF3FC79B52C5}" srcId="{449582F5-6B60-4166-B5E2-6A46193E7467}" destId="{7A9C1F0D-B37A-41A1-AF06-F0C2AA2F852E}" srcOrd="1" destOrd="0" parTransId="{B4270758-8F46-4A5C-90E7-3AE5BE59555C}" sibTransId="{73CA4E52-1503-4C69-AC7A-D0DB54B84807}"/>
    <dgm:cxn modelId="{D4A1E386-8996-4112-BCD0-C08E4FBE2DF9}" srcId="{6ADA4FBD-366B-4CDC-A0DF-33F16F7BF088}" destId="{23B1FA7F-08DA-416F-BB68-BABE6927B36D}" srcOrd="0" destOrd="0" parTransId="{EEC4572A-36F2-441E-B908-24E47D8D83DE}" sibTransId="{94B78448-A30B-41A0-8417-05160BC1D9A7}"/>
    <dgm:cxn modelId="{BFF4D59B-27AD-4DAA-9766-3209BF4F2A72}" type="presOf" srcId="{90AA283B-0579-440A-8237-57FC5E5B0B32}" destId="{916C9CE6-90F1-4FAE-ACCF-866B6B04497D}" srcOrd="0" destOrd="1" presId="urn:microsoft.com/office/officeart/2005/8/layout/hProcess4"/>
    <dgm:cxn modelId="{50C16231-F88F-4CF3-8CE3-C7032F6F8FDB}" type="presOf" srcId="{8020D681-9533-4A2D-AE66-25E1039BF4C4}" destId="{30740263-CAFC-4ED0-9317-037A58741D5F}" srcOrd="0" destOrd="1" presId="urn:microsoft.com/office/officeart/2005/8/layout/hProcess4"/>
    <dgm:cxn modelId="{593ACB25-29CB-4B9E-9CB4-75A8C690CFBF}" type="presOf" srcId="{90AA283B-0579-440A-8237-57FC5E5B0B32}" destId="{4AE640C4-3F8A-4F21-AA56-E8A736DF8E17}" srcOrd="1" destOrd="1" presId="urn:microsoft.com/office/officeart/2005/8/layout/hProcess4"/>
    <dgm:cxn modelId="{F0FE8AEC-7A0C-4998-83D7-17B01FEFCCF2}" srcId="{7A9C1F0D-B37A-41A1-AF06-F0C2AA2F852E}" destId="{AC2581D4-9BC2-494A-AABD-8B4E84FD4A11}" srcOrd="0" destOrd="0" parTransId="{A6C14D1E-B95B-4A78-8A8D-64277CB9C8F7}" sibTransId="{36665282-B57C-40E5-A824-CBAD6D50E40D}"/>
    <dgm:cxn modelId="{B031B557-3CF2-4AD8-9EEA-D4C204C4F0F3}" srcId="{6ADA4FBD-366B-4CDC-A0DF-33F16F7BF088}" destId="{8020D681-9533-4A2D-AE66-25E1039BF4C4}" srcOrd="1" destOrd="0" parTransId="{4677A7D8-AB78-4C81-AF42-8DD86CA4BA8A}" sibTransId="{41CE15A8-AD88-495B-A2CA-3C772B3AB6E6}"/>
    <dgm:cxn modelId="{4B923B6C-A4BD-49F9-AEF1-B5EB03A54A38}" srcId="{BA9C182C-C391-4534-955A-E619C3CD42F1}" destId="{13399E5A-B21A-404E-BEA3-62EAE6548B28}" srcOrd="0" destOrd="0" parTransId="{94728E04-B64D-444E-8EC3-BC5662AC52A1}" sibTransId="{EC771870-6CE3-4856-B6BC-6F01C7C7FBEA}"/>
    <dgm:cxn modelId="{EBF6BF76-8C90-4769-BAA4-3A54757036B7}" type="presOf" srcId="{23B1FA7F-08DA-416F-BB68-BABE6927B36D}" destId="{580FEDAD-E590-405A-9866-913B740EE256}" srcOrd="1" destOrd="0" presId="urn:microsoft.com/office/officeart/2005/8/layout/hProcess4"/>
    <dgm:cxn modelId="{52F3A2A6-671C-4FED-8DA3-0DBFE02A91F9}" type="presOf" srcId="{6ADA4FBD-366B-4CDC-A0DF-33F16F7BF088}" destId="{ABB6428F-A069-4F91-A842-105455646BF1}" srcOrd="0" destOrd="0" presId="urn:microsoft.com/office/officeart/2005/8/layout/hProcess4"/>
    <dgm:cxn modelId="{3B466B85-A3D4-4937-86F4-76CE87CEB952}" srcId="{449582F5-6B60-4166-B5E2-6A46193E7467}" destId="{6ADA4FBD-366B-4CDC-A0DF-33F16F7BF088}" srcOrd="2" destOrd="0" parTransId="{D1384097-9144-4D24-A2F5-5E5744C33A07}" sibTransId="{69C09AAF-DB42-447E-9358-076B147E0B65}"/>
    <dgm:cxn modelId="{F4375B93-F3AD-4ED1-A052-68CB07E87505}" type="presOf" srcId="{AC2581D4-9BC2-494A-AABD-8B4E84FD4A11}" destId="{916C9CE6-90F1-4FAE-ACCF-866B6B04497D}" srcOrd="0" destOrd="0" presId="urn:microsoft.com/office/officeart/2005/8/layout/hProcess4"/>
    <dgm:cxn modelId="{0E6B0B56-579E-4B99-8EAA-A042D33A3324}" type="presOf" srcId="{BA9C182C-C391-4534-955A-E619C3CD42F1}" destId="{1B642ED2-162D-47BF-B165-4C9ED975A079}" srcOrd="0" destOrd="0" presId="urn:microsoft.com/office/officeart/2005/8/layout/hProcess4"/>
    <dgm:cxn modelId="{A5A62D3A-A7E0-46CD-A189-D641389D7854}" type="presOf" srcId="{13399E5A-B21A-404E-BEA3-62EAE6548B28}" destId="{80267A29-8EBB-47FB-A8BA-BEBDD9A165FB}" srcOrd="0" destOrd="0" presId="urn:microsoft.com/office/officeart/2005/8/layout/hProcess4"/>
    <dgm:cxn modelId="{91FFE001-0543-4332-BDEF-E4CD0B2C6357}" type="presOf" srcId="{AC2581D4-9BC2-494A-AABD-8B4E84FD4A11}" destId="{4AE640C4-3F8A-4F21-AA56-E8A736DF8E17}" srcOrd="1" destOrd="0" presId="urn:microsoft.com/office/officeart/2005/8/layout/hProcess4"/>
    <dgm:cxn modelId="{F888FBB9-E93D-4C9E-B90B-1445614716EE}" type="presOf" srcId="{8020D681-9533-4A2D-AE66-25E1039BF4C4}" destId="{580FEDAD-E590-405A-9866-913B740EE256}" srcOrd="1" destOrd="1" presId="urn:microsoft.com/office/officeart/2005/8/layout/hProcess4"/>
    <dgm:cxn modelId="{A96D4907-9783-479A-8806-FA7EAD604856}" type="presOf" srcId="{73CA4E52-1503-4C69-AC7A-D0DB54B84807}" destId="{4F9CD4D1-D508-4A3F-959F-9696126C0B32}" srcOrd="0" destOrd="0" presId="urn:microsoft.com/office/officeart/2005/8/layout/hProcess4"/>
    <dgm:cxn modelId="{BDE7F898-BDA8-47A6-B0FE-2106D9BF1CA8}" type="presParOf" srcId="{67BBCF38-6235-4B0E-9807-A8163089F439}" destId="{772FFDBB-F942-4D37-9E15-46FCFBD95A91}" srcOrd="0" destOrd="0" presId="urn:microsoft.com/office/officeart/2005/8/layout/hProcess4"/>
    <dgm:cxn modelId="{7FE7860C-D791-419F-AE0C-4939C3D29690}" type="presParOf" srcId="{67BBCF38-6235-4B0E-9807-A8163089F439}" destId="{AF110640-7056-4244-AA7F-9D24A6FBA54E}" srcOrd="1" destOrd="0" presId="urn:microsoft.com/office/officeart/2005/8/layout/hProcess4"/>
    <dgm:cxn modelId="{8A58C0CE-550C-40E1-8AC2-1CC1A2292633}" type="presParOf" srcId="{67BBCF38-6235-4B0E-9807-A8163089F439}" destId="{885CE130-075E-4693-94B9-5A7D0DDA197D}" srcOrd="2" destOrd="0" presId="urn:microsoft.com/office/officeart/2005/8/layout/hProcess4"/>
    <dgm:cxn modelId="{EB30F9D1-089A-492B-8070-789A4BD97DCC}" type="presParOf" srcId="{885CE130-075E-4693-94B9-5A7D0DDA197D}" destId="{D6C9E815-E4C6-4516-BF3C-8CAB3EA2B0F4}" srcOrd="0" destOrd="0" presId="urn:microsoft.com/office/officeart/2005/8/layout/hProcess4"/>
    <dgm:cxn modelId="{F9EE8F18-C46A-4879-B722-8A7922B1C0F2}" type="presParOf" srcId="{D6C9E815-E4C6-4516-BF3C-8CAB3EA2B0F4}" destId="{1B8D8D11-ED71-4BC6-9957-B7F98DB7E163}" srcOrd="0" destOrd="0" presId="urn:microsoft.com/office/officeart/2005/8/layout/hProcess4"/>
    <dgm:cxn modelId="{2D41F9E5-A931-4DDB-A161-BC6A6D7A0DAA}" type="presParOf" srcId="{D6C9E815-E4C6-4516-BF3C-8CAB3EA2B0F4}" destId="{80267A29-8EBB-47FB-A8BA-BEBDD9A165FB}" srcOrd="1" destOrd="0" presId="urn:microsoft.com/office/officeart/2005/8/layout/hProcess4"/>
    <dgm:cxn modelId="{73A77241-78A4-49F9-90EE-9D5D8F92FD35}" type="presParOf" srcId="{D6C9E815-E4C6-4516-BF3C-8CAB3EA2B0F4}" destId="{5D22C3BB-CDE5-46BD-84A0-78EC066A6B38}" srcOrd="2" destOrd="0" presId="urn:microsoft.com/office/officeart/2005/8/layout/hProcess4"/>
    <dgm:cxn modelId="{B61116D4-A7E1-403C-968F-2E9E52B8B543}" type="presParOf" srcId="{D6C9E815-E4C6-4516-BF3C-8CAB3EA2B0F4}" destId="{1B642ED2-162D-47BF-B165-4C9ED975A079}" srcOrd="3" destOrd="0" presId="urn:microsoft.com/office/officeart/2005/8/layout/hProcess4"/>
    <dgm:cxn modelId="{662DD0F6-E23C-4125-8F08-B8902773AD08}" type="presParOf" srcId="{D6C9E815-E4C6-4516-BF3C-8CAB3EA2B0F4}" destId="{BA206B56-0124-43EE-BD01-F0CEEDBCFF2F}" srcOrd="4" destOrd="0" presId="urn:microsoft.com/office/officeart/2005/8/layout/hProcess4"/>
    <dgm:cxn modelId="{6A4F156B-9D31-4EAB-8BCB-C6144AFD94A5}" type="presParOf" srcId="{885CE130-075E-4693-94B9-5A7D0DDA197D}" destId="{AD850FD5-7A67-410D-BE2C-FD1E39E99F1B}" srcOrd="1" destOrd="0" presId="urn:microsoft.com/office/officeart/2005/8/layout/hProcess4"/>
    <dgm:cxn modelId="{3302F9A4-F088-4253-B5AD-19BB85938510}" type="presParOf" srcId="{885CE130-075E-4693-94B9-5A7D0DDA197D}" destId="{A7CD7285-55D9-4DA7-8FF4-A1282D3D397E}" srcOrd="2" destOrd="0" presId="urn:microsoft.com/office/officeart/2005/8/layout/hProcess4"/>
    <dgm:cxn modelId="{42B27494-A275-4642-9758-1617D79E0B83}" type="presParOf" srcId="{A7CD7285-55D9-4DA7-8FF4-A1282D3D397E}" destId="{EBBF344A-5777-4220-A45B-F310576229DA}" srcOrd="0" destOrd="0" presId="urn:microsoft.com/office/officeart/2005/8/layout/hProcess4"/>
    <dgm:cxn modelId="{81162D11-493C-4D6E-B221-808A42793B85}" type="presParOf" srcId="{A7CD7285-55D9-4DA7-8FF4-A1282D3D397E}" destId="{916C9CE6-90F1-4FAE-ACCF-866B6B04497D}" srcOrd="1" destOrd="0" presId="urn:microsoft.com/office/officeart/2005/8/layout/hProcess4"/>
    <dgm:cxn modelId="{2342C777-0E65-4D05-B626-A62569EB7AC7}" type="presParOf" srcId="{A7CD7285-55D9-4DA7-8FF4-A1282D3D397E}" destId="{4AE640C4-3F8A-4F21-AA56-E8A736DF8E17}" srcOrd="2" destOrd="0" presId="urn:microsoft.com/office/officeart/2005/8/layout/hProcess4"/>
    <dgm:cxn modelId="{90DAEF01-94ED-419F-93A9-6CEFBEAAC7CA}" type="presParOf" srcId="{A7CD7285-55D9-4DA7-8FF4-A1282D3D397E}" destId="{9C6AB3AE-51FC-4D6E-B51A-84348D0475DB}" srcOrd="3" destOrd="0" presId="urn:microsoft.com/office/officeart/2005/8/layout/hProcess4"/>
    <dgm:cxn modelId="{C48F4A8F-8946-40AF-BA75-7D21272A1065}" type="presParOf" srcId="{A7CD7285-55D9-4DA7-8FF4-A1282D3D397E}" destId="{C208DCDB-3397-4017-ADD0-30E82F238127}" srcOrd="4" destOrd="0" presId="urn:microsoft.com/office/officeart/2005/8/layout/hProcess4"/>
    <dgm:cxn modelId="{036A6FE6-4550-46B8-8463-5A174DCF300C}" type="presParOf" srcId="{885CE130-075E-4693-94B9-5A7D0DDA197D}" destId="{4F9CD4D1-D508-4A3F-959F-9696126C0B32}" srcOrd="3" destOrd="0" presId="urn:microsoft.com/office/officeart/2005/8/layout/hProcess4"/>
    <dgm:cxn modelId="{649A9415-C08E-4B7D-8B19-8782424CCBDB}" type="presParOf" srcId="{885CE130-075E-4693-94B9-5A7D0DDA197D}" destId="{1CE73C19-C40A-4562-B89C-4C699565E052}" srcOrd="4" destOrd="0" presId="urn:microsoft.com/office/officeart/2005/8/layout/hProcess4"/>
    <dgm:cxn modelId="{BB9EB23E-E7EC-43F8-99B4-1CE7329D126F}" type="presParOf" srcId="{1CE73C19-C40A-4562-B89C-4C699565E052}" destId="{75F724D7-C77B-4750-BFA2-682468BBC162}" srcOrd="0" destOrd="0" presId="urn:microsoft.com/office/officeart/2005/8/layout/hProcess4"/>
    <dgm:cxn modelId="{1317B95E-BD82-4F2A-9739-F6CD751D5A1C}" type="presParOf" srcId="{1CE73C19-C40A-4562-B89C-4C699565E052}" destId="{30740263-CAFC-4ED0-9317-037A58741D5F}" srcOrd="1" destOrd="0" presId="urn:microsoft.com/office/officeart/2005/8/layout/hProcess4"/>
    <dgm:cxn modelId="{FB642478-0F01-4324-BD88-6FD382D3DB01}" type="presParOf" srcId="{1CE73C19-C40A-4562-B89C-4C699565E052}" destId="{580FEDAD-E590-405A-9866-913B740EE256}" srcOrd="2" destOrd="0" presId="urn:microsoft.com/office/officeart/2005/8/layout/hProcess4"/>
    <dgm:cxn modelId="{2FD679C8-02D3-4B69-9A17-4D3640A754E9}" type="presParOf" srcId="{1CE73C19-C40A-4562-B89C-4C699565E052}" destId="{ABB6428F-A069-4F91-A842-105455646BF1}" srcOrd="3" destOrd="0" presId="urn:microsoft.com/office/officeart/2005/8/layout/hProcess4"/>
    <dgm:cxn modelId="{25525D9B-5253-411D-8C1C-7A2D1526E56A}" type="presParOf" srcId="{1CE73C19-C40A-4562-B89C-4C699565E052}" destId="{040B4CD5-A9B5-432E-879F-AF8F26E8D7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49582F5-6B60-4166-B5E2-6A46193E7467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A9C182C-C391-4534-955A-E619C3CD42F1}">
      <dgm:prSet phldrT="[Texto]"/>
      <dgm:spPr/>
      <dgm:t>
        <a:bodyPr/>
        <a:lstStyle/>
        <a:p>
          <a:r>
            <a:rPr lang="pt-BR" dirty="0" smtClean="0"/>
            <a:t>PRÓPRIA</a:t>
          </a:r>
          <a:endParaRPr lang="pt-BR" dirty="0"/>
        </a:p>
      </dgm:t>
    </dgm:pt>
    <dgm:pt modelId="{9BC5E8E1-2A4F-480E-973F-68876D6695F7}" type="parTrans" cxnId="{AC2DE936-E648-4614-B61E-94A67DBD624E}">
      <dgm:prSet/>
      <dgm:spPr/>
      <dgm:t>
        <a:bodyPr/>
        <a:lstStyle/>
        <a:p>
          <a:endParaRPr lang="pt-BR"/>
        </a:p>
      </dgm:t>
    </dgm:pt>
    <dgm:pt modelId="{D334276C-D09A-4658-8A90-ABCEC7B8BED1}" type="sibTrans" cxnId="{AC2DE936-E648-4614-B61E-94A67DBD624E}">
      <dgm:prSet/>
      <dgm:spPr/>
      <dgm:t>
        <a:bodyPr/>
        <a:lstStyle/>
        <a:p>
          <a:endParaRPr lang="pt-BR"/>
        </a:p>
      </dgm:t>
    </dgm:pt>
    <dgm:pt modelId="{7A9C1F0D-B37A-41A1-AF06-F0C2AA2F852E}">
      <dgm:prSet phldrT="[Texto]"/>
      <dgm:spPr/>
      <dgm:t>
        <a:bodyPr/>
        <a:lstStyle/>
        <a:p>
          <a:r>
            <a:rPr lang="pt-BR" dirty="0" smtClean="0"/>
            <a:t>TERCEIRIZADA</a:t>
          </a:r>
          <a:endParaRPr lang="pt-BR" dirty="0"/>
        </a:p>
      </dgm:t>
    </dgm:pt>
    <dgm:pt modelId="{B4270758-8F46-4A5C-90E7-3AE5BE59555C}" type="parTrans" cxnId="{1532E1C7-9794-4388-8C6E-FF3FC79B52C5}">
      <dgm:prSet/>
      <dgm:spPr/>
      <dgm:t>
        <a:bodyPr/>
        <a:lstStyle/>
        <a:p>
          <a:endParaRPr lang="pt-BR"/>
        </a:p>
      </dgm:t>
    </dgm:pt>
    <dgm:pt modelId="{73CA4E52-1503-4C69-AC7A-D0DB54B84807}" type="sibTrans" cxnId="{1532E1C7-9794-4388-8C6E-FF3FC79B52C5}">
      <dgm:prSet/>
      <dgm:spPr/>
      <dgm:t>
        <a:bodyPr/>
        <a:lstStyle/>
        <a:p>
          <a:endParaRPr lang="pt-BR"/>
        </a:p>
      </dgm:t>
    </dgm:pt>
    <dgm:pt modelId="{6ADA4FBD-366B-4CDC-A0DF-33F16F7BF088}">
      <dgm:prSet phldrT="[Texto]"/>
      <dgm:spPr/>
      <dgm:t>
        <a:bodyPr/>
        <a:lstStyle/>
        <a:p>
          <a:r>
            <a:rPr lang="pt-BR" dirty="0" smtClean="0"/>
            <a:t>AUTÔNOMA</a:t>
          </a:r>
          <a:endParaRPr lang="pt-BR" dirty="0"/>
        </a:p>
      </dgm:t>
    </dgm:pt>
    <dgm:pt modelId="{D1384097-9144-4D24-A2F5-5E5744C33A07}" type="parTrans" cxnId="{3B466B85-A3D4-4937-86F4-76CE87CEB952}">
      <dgm:prSet/>
      <dgm:spPr/>
      <dgm:t>
        <a:bodyPr/>
        <a:lstStyle/>
        <a:p>
          <a:endParaRPr lang="pt-BR"/>
        </a:p>
      </dgm:t>
    </dgm:pt>
    <dgm:pt modelId="{69C09AAF-DB42-447E-9358-076B147E0B65}" type="sibTrans" cxnId="{3B466B85-A3D4-4937-86F4-76CE87CEB952}">
      <dgm:prSet/>
      <dgm:spPr/>
      <dgm:t>
        <a:bodyPr/>
        <a:lstStyle/>
        <a:p>
          <a:endParaRPr lang="pt-BR"/>
        </a:p>
      </dgm:t>
    </dgm:pt>
    <dgm:pt modelId="{EAB1B92B-4994-4B06-BFD9-B956F5D369AA}" type="pres">
      <dgm:prSet presAssocID="{449582F5-6B60-4166-B5E2-6A46193E74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3467CBB-B2D6-4B1D-AFEA-9E2D48AA7B10}" type="pres">
      <dgm:prSet presAssocID="{BA9C182C-C391-4534-955A-E619C3CD42F1}" presName="composite" presStyleCnt="0"/>
      <dgm:spPr/>
    </dgm:pt>
    <dgm:pt modelId="{F0B336E9-6BDA-4FE4-84AA-874E9472BE7D}" type="pres">
      <dgm:prSet presAssocID="{BA9C182C-C391-4534-955A-E619C3CD42F1}" presName="imagSh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AB4B9D08-A934-4F66-8E1F-397D87CB819B}" type="pres">
      <dgm:prSet presAssocID="{BA9C182C-C391-4534-955A-E619C3CD42F1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7B2CC0-BAA2-4034-992D-34BFB9F926AD}" type="pres">
      <dgm:prSet presAssocID="{D334276C-D09A-4658-8A90-ABCEC7B8BED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57974A31-8252-477C-A8DC-C10F76EDBE5A}" type="pres">
      <dgm:prSet presAssocID="{D334276C-D09A-4658-8A90-ABCEC7B8BED1}" presName="connTx" presStyleLbl="sibTrans2D1" presStyleIdx="0" presStyleCnt="2"/>
      <dgm:spPr/>
      <dgm:t>
        <a:bodyPr/>
        <a:lstStyle/>
        <a:p>
          <a:endParaRPr lang="pt-BR"/>
        </a:p>
      </dgm:t>
    </dgm:pt>
    <dgm:pt modelId="{AE5E7333-1774-4A2D-A40D-6CC3E61502B9}" type="pres">
      <dgm:prSet presAssocID="{7A9C1F0D-B37A-41A1-AF06-F0C2AA2F852E}" presName="composite" presStyleCnt="0"/>
      <dgm:spPr/>
    </dgm:pt>
    <dgm:pt modelId="{A6016762-74F5-406D-86A6-AEED3CC3E928}" type="pres">
      <dgm:prSet presAssocID="{7A9C1F0D-B37A-41A1-AF06-F0C2AA2F852E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3ADDDA7-7225-429D-BA5F-DDD10754DA36}" type="pres">
      <dgm:prSet presAssocID="{7A9C1F0D-B37A-41A1-AF06-F0C2AA2F852E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05C4AA-B42E-4184-8FAC-D334721CD7CF}" type="pres">
      <dgm:prSet presAssocID="{73CA4E52-1503-4C69-AC7A-D0DB54B84807}" presName="sibTrans" presStyleLbl="sibTrans2D1" presStyleIdx="1" presStyleCnt="2"/>
      <dgm:spPr/>
      <dgm:t>
        <a:bodyPr/>
        <a:lstStyle/>
        <a:p>
          <a:endParaRPr lang="pt-BR"/>
        </a:p>
      </dgm:t>
    </dgm:pt>
    <dgm:pt modelId="{F0BD07FC-FB1D-43A9-A26A-013AF266190D}" type="pres">
      <dgm:prSet presAssocID="{73CA4E52-1503-4C69-AC7A-D0DB54B84807}" presName="connTx" presStyleLbl="sibTrans2D1" presStyleIdx="1" presStyleCnt="2"/>
      <dgm:spPr/>
      <dgm:t>
        <a:bodyPr/>
        <a:lstStyle/>
        <a:p>
          <a:endParaRPr lang="pt-BR"/>
        </a:p>
      </dgm:t>
    </dgm:pt>
    <dgm:pt modelId="{DFD2B173-9CC8-4B30-ADEA-BFA44FDDFCE9}" type="pres">
      <dgm:prSet presAssocID="{6ADA4FBD-366B-4CDC-A0DF-33F16F7BF088}" presName="composite" presStyleCnt="0"/>
      <dgm:spPr/>
    </dgm:pt>
    <dgm:pt modelId="{C27C0F54-18F4-42F0-A063-8E8C18D26EFF}" type="pres">
      <dgm:prSet presAssocID="{6ADA4FBD-366B-4CDC-A0DF-33F16F7BF088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5B2C972E-413E-4BC0-A9B3-883510C4707C}" type="pres">
      <dgm:prSet presAssocID="{6ADA4FBD-366B-4CDC-A0DF-33F16F7BF088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AE9E02-840F-4B8B-9A54-43E2082A4141}" type="presOf" srcId="{449582F5-6B60-4166-B5E2-6A46193E7467}" destId="{EAB1B92B-4994-4B06-BFD9-B956F5D369AA}" srcOrd="0" destOrd="0" presId="urn:microsoft.com/office/officeart/2005/8/layout/hProcess10"/>
    <dgm:cxn modelId="{69C91BFB-040C-48ED-AC47-1E526BE53BAF}" type="presOf" srcId="{6ADA4FBD-366B-4CDC-A0DF-33F16F7BF088}" destId="{5B2C972E-413E-4BC0-A9B3-883510C4707C}" srcOrd="0" destOrd="0" presId="urn:microsoft.com/office/officeart/2005/8/layout/hProcess10"/>
    <dgm:cxn modelId="{1532E1C7-9794-4388-8C6E-FF3FC79B52C5}" srcId="{449582F5-6B60-4166-B5E2-6A46193E7467}" destId="{7A9C1F0D-B37A-41A1-AF06-F0C2AA2F852E}" srcOrd="1" destOrd="0" parTransId="{B4270758-8F46-4A5C-90E7-3AE5BE59555C}" sibTransId="{73CA4E52-1503-4C69-AC7A-D0DB54B84807}"/>
    <dgm:cxn modelId="{28BE6F5F-54F4-4760-915B-61259A1EED79}" type="presOf" srcId="{D334276C-D09A-4658-8A90-ABCEC7B8BED1}" destId="{377B2CC0-BAA2-4034-992D-34BFB9F926AD}" srcOrd="0" destOrd="0" presId="urn:microsoft.com/office/officeart/2005/8/layout/hProcess10"/>
    <dgm:cxn modelId="{E9B20387-2283-4D5E-B417-1531C19D9940}" type="presOf" srcId="{73CA4E52-1503-4C69-AC7A-D0DB54B84807}" destId="{F0BD07FC-FB1D-43A9-A26A-013AF266190D}" srcOrd="1" destOrd="0" presId="urn:microsoft.com/office/officeart/2005/8/layout/hProcess10"/>
    <dgm:cxn modelId="{AC2DE936-E648-4614-B61E-94A67DBD624E}" srcId="{449582F5-6B60-4166-B5E2-6A46193E7467}" destId="{BA9C182C-C391-4534-955A-E619C3CD42F1}" srcOrd="0" destOrd="0" parTransId="{9BC5E8E1-2A4F-480E-973F-68876D6695F7}" sibTransId="{D334276C-D09A-4658-8A90-ABCEC7B8BED1}"/>
    <dgm:cxn modelId="{AA54B183-8456-4DFF-8B54-7FF4BA68BB41}" type="presOf" srcId="{D334276C-D09A-4658-8A90-ABCEC7B8BED1}" destId="{57974A31-8252-477C-A8DC-C10F76EDBE5A}" srcOrd="1" destOrd="0" presId="urn:microsoft.com/office/officeart/2005/8/layout/hProcess10"/>
    <dgm:cxn modelId="{1E549F65-600A-40CC-9A69-8480C5FD676A}" type="presOf" srcId="{7A9C1F0D-B37A-41A1-AF06-F0C2AA2F852E}" destId="{D3ADDDA7-7225-429D-BA5F-DDD10754DA36}" srcOrd="0" destOrd="0" presId="urn:microsoft.com/office/officeart/2005/8/layout/hProcess10"/>
    <dgm:cxn modelId="{F2AD25AE-AD9A-4584-9F56-C1B2AC76200E}" type="presOf" srcId="{BA9C182C-C391-4534-955A-E619C3CD42F1}" destId="{AB4B9D08-A934-4F66-8E1F-397D87CB819B}" srcOrd="0" destOrd="0" presId="urn:microsoft.com/office/officeart/2005/8/layout/hProcess10"/>
    <dgm:cxn modelId="{B073603D-E49D-463B-8F4A-F27B921DA454}" type="presOf" srcId="{73CA4E52-1503-4C69-AC7A-D0DB54B84807}" destId="{9205C4AA-B42E-4184-8FAC-D334721CD7CF}" srcOrd="0" destOrd="0" presId="urn:microsoft.com/office/officeart/2005/8/layout/hProcess10"/>
    <dgm:cxn modelId="{3B466B85-A3D4-4937-86F4-76CE87CEB952}" srcId="{449582F5-6B60-4166-B5E2-6A46193E7467}" destId="{6ADA4FBD-366B-4CDC-A0DF-33F16F7BF088}" srcOrd="2" destOrd="0" parTransId="{D1384097-9144-4D24-A2F5-5E5744C33A07}" sibTransId="{69C09AAF-DB42-447E-9358-076B147E0B65}"/>
    <dgm:cxn modelId="{F0F4501F-57CA-44CE-9DE5-E8CEC3688D7A}" type="presParOf" srcId="{EAB1B92B-4994-4B06-BFD9-B956F5D369AA}" destId="{83467CBB-B2D6-4B1D-AFEA-9E2D48AA7B10}" srcOrd="0" destOrd="0" presId="urn:microsoft.com/office/officeart/2005/8/layout/hProcess10"/>
    <dgm:cxn modelId="{0FF94B07-ACD8-42CE-867A-0DE58D9C8388}" type="presParOf" srcId="{83467CBB-B2D6-4B1D-AFEA-9E2D48AA7B10}" destId="{F0B336E9-6BDA-4FE4-84AA-874E9472BE7D}" srcOrd="0" destOrd="0" presId="urn:microsoft.com/office/officeart/2005/8/layout/hProcess10"/>
    <dgm:cxn modelId="{F6A46A91-B919-40C3-851A-08A312F54680}" type="presParOf" srcId="{83467CBB-B2D6-4B1D-AFEA-9E2D48AA7B10}" destId="{AB4B9D08-A934-4F66-8E1F-397D87CB819B}" srcOrd="1" destOrd="0" presId="urn:microsoft.com/office/officeart/2005/8/layout/hProcess10"/>
    <dgm:cxn modelId="{934FE4D6-3087-4896-9447-5F043AA1A5AC}" type="presParOf" srcId="{EAB1B92B-4994-4B06-BFD9-B956F5D369AA}" destId="{377B2CC0-BAA2-4034-992D-34BFB9F926AD}" srcOrd="1" destOrd="0" presId="urn:microsoft.com/office/officeart/2005/8/layout/hProcess10"/>
    <dgm:cxn modelId="{93F379CF-450C-497F-8E26-5F1B17146518}" type="presParOf" srcId="{377B2CC0-BAA2-4034-992D-34BFB9F926AD}" destId="{57974A31-8252-477C-A8DC-C10F76EDBE5A}" srcOrd="0" destOrd="0" presId="urn:microsoft.com/office/officeart/2005/8/layout/hProcess10"/>
    <dgm:cxn modelId="{943D7F00-D239-42E1-BF33-8B0273BA2DF4}" type="presParOf" srcId="{EAB1B92B-4994-4B06-BFD9-B956F5D369AA}" destId="{AE5E7333-1774-4A2D-A40D-6CC3E61502B9}" srcOrd="2" destOrd="0" presId="urn:microsoft.com/office/officeart/2005/8/layout/hProcess10"/>
    <dgm:cxn modelId="{2F4B0005-2E52-4704-976D-B4921158C587}" type="presParOf" srcId="{AE5E7333-1774-4A2D-A40D-6CC3E61502B9}" destId="{A6016762-74F5-406D-86A6-AEED3CC3E928}" srcOrd="0" destOrd="0" presId="urn:microsoft.com/office/officeart/2005/8/layout/hProcess10"/>
    <dgm:cxn modelId="{197F5AD6-8551-499C-9832-E2F0419B847B}" type="presParOf" srcId="{AE5E7333-1774-4A2D-A40D-6CC3E61502B9}" destId="{D3ADDDA7-7225-429D-BA5F-DDD10754DA36}" srcOrd="1" destOrd="0" presId="urn:microsoft.com/office/officeart/2005/8/layout/hProcess10"/>
    <dgm:cxn modelId="{BF3FB859-178D-42A1-97B7-F095C1470047}" type="presParOf" srcId="{EAB1B92B-4994-4B06-BFD9-B956F5D369AA}" destId="{9205C4AA-B42E-4184-8FAC-D334721CD7CF}" srcOrd="3" destOrd="0" presId="urn:microsoft.com/office/officeart/2005/8/layout/hProcess10"/>
    <dgm:cxn modelId="{E711654F-7D99-4C3D-B936-38E36EFCDCA3}" type="presParOf" srcId="{9205C4AA-B42E-4184-8FAC-D334721CD7CF}" destId="{F0BD07FC-FB1D-43A9-A26A-013AF266190D}" srcOrd="0" destOrd="0" presId="urn:microsoft.com/office/officeart/2005/8/layout/hProcess10"/>
    <dgm:cxn modelId="{02B9BAE6-38FE-4AE5-8B25-B0A3769106B8}" type="presParOf" srcId="{EAB1B92B-4994-4B06-BFD9-B956F5D369AA}" destId="{DFD2B173-9CC8-4B30-ADEA-BFA44FDDFCE9}" srcOrd="4" destOrd="0" presId="urn:microsoft.com/office/officeart/2005/8/layout/hProcess10"/>
    <dgm:cxn modelId="{43B2B008-C63A-42E3-982B-33D56F2B8368}" type="presParOf" srcId="{DFD2B173-9CC8-4B30-ADEA-BFA44FDDFCE9}" destId="{C27C0F54-18F4-42F0-A063-8E8C18D26EFF}" srcOrd="0" destOrd="0" presId="urn:microsoft.com/office/officeart/2005/8/layout/hProcess10"/>
    <dgm:cxn modelId="{8B91D56D-24FA-4E45-BDFA-BA9D8A22962C}" type="presParOf" srcId="{DFD2B173-9CC8-4B30-ADEA-BFA44FDDFCE9}" destId="{5B2C972E-413E-4BC0-A9B3-883510C4707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90A8B8-623C-484A-801F-CF447596EF34}" type="doc">
      <dgm:prSet loTypeId="urn:microsoft.com/office/officeart/2005/8/layout/cycle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300AC94C-1094-4601-AA4B-4BDB92D6C95E}">
      <dgm:prSet phldrT="[Texto]" custT="1"/>
      <dgm:spPr/>
      <dgm:t>
        <a:bodyPr/>
        <a:lstStyle/>
        <a:p>
          <a:r>
            <a:rPr lang="pt-BR" sz="1200" b="1" dirty="0" smtClean="0"/>
            <a:t>MULTIMIDIALIDADE</a:t>
          </a:r>
          <a:endParaRPr lang="pt-BR" sz="1200" b="1" dirty="0"/>
        </a:p>
      </dgm:t>
    </dgm:pt>
    <dgm:pt modelId="{D8440A67-73A0-40D8-8A98-33FC7A440328}" type="parTrans" cxnId="{9C17F52E-265C-4A78-87E2-34FAC03675F5}">
      <dgm:prSet/>
      <dgm:spPr/>
      <dgm:t>
        <a:bodyPr/>
        <a:lstStyle/>
        <a:p>
          <a:endParaRPr lang="pt-BR" sz="3200" b="1"/>
        </a:p>
      </dgm:t>
    </dgm:pt>
    <dgm:pt modelId="{B29E3423-A366-42CF-BA89-688FEB19455F}" type="sibTrans" cxnId="{9C17F52E-265C-4A78-87E2-34FAC03675F5}">
      <dgm:prSet/>
      <dgm:spPr/>
      <dgm:t>
        <a:bodyPr/>
        <a:lstStyle/>
        <a:p>
          <a:endParaRPr lang="pt-BR" sz="3200" b="1"/>
        </a:p>
      </dgm:t>
    </dgm:pt>
    <dgm:pt modelId="{5F45585C-2D7C-4B35-94A6-9EA2CCEAB198}">
      <dgm:prSet phldrT="[Texto]" custT="1"/>
      <dgm:spPr/>
      <dgm:t>
        <a:bodyPr/>
        <a:lstStyle/>
        <a:p>
          <a:r>
            <a:rPr lang="pt-BR" sz="1200" b="1" dirty="0" smtClean="0"/>
            <a:t>INTERATIVIDADE</a:t>
          </a:r>
          <a:endParaRPr lang="pt-BR" sz="1200" b="1" dirty="0"/>
        </a:p>
      </dgm:t>
    </dgm:pt>
    <dgm:pt modelId="{8E9AE36D-C3CC-49CD-B029-B361AC3A6A5E}" type="parTrans" cxnId="{FD781E72-55DD-491E-AD70-833DCE094269}">
      <dgm:prSet/>
      <dgm:spPr/>
      <dgm:t>
        <a:bodyPr/>
        <a:lstStyle/>
        <a:p>
          <a:endParaRPr lang="pt-BR" sz="3200" b="1"/>
        </a:p>
      </dgm:t>
    </dgm:pt>
    <dgm:pt modelId="{885F6A45-0169-4244-8239-268CDB488F5D}" type="sibTrans" cxnId="{FD781E72-55DD-491E-AD70-833DCE094269}">
      <dgm:prSet/>
      <dgm:spPr/>
      <dgm:t>
        <a:bodyPr/>
        <a:lstStyle/>
        <a:p>
          <a:endParaRPr lang="pt-BR" sz="3200" b="1"/>
        </a:p>
      </dgm:t>
    </dgm:pt>
    <dgm:pt modelId="{A7986723-6923-410C-BE98-7F6E3DDA701A}">
      <dgm:prSet phldrT="[Texto]" custT="1"/>
      <dgm:spPr/>
      <dgm:t>
        <a:bodyPr/>
        <a:lstStyle/>
        <a:p>
          <a:r>
            <a:rPr lang="pt-BR" sz="1200" b="1" dirty="0" smtClean="0"/>
            <a:t>HIPERTEXTUALIDADE</a:t>
          </a:r>
          <a:endParaRPr lang="pt-BR" sz="1200" b="1" dirty="0"/>
        </a:p>
      </dgm:t>
    </dgm:pt>
    <dgm:pt modelId="{E0948583-4093-4020-8BD6-2FD2DEBA66CF}" type="parTrans" cxnId="{62244183-E173-43A2-882B-2BE6366AF770}">
      <dgm:prSet/>
      <dgm:spPr/>
      <dgm:t>
        <a:bodyPr/>
        <a:lstStyle/>
        <a:p>
          <a:endParaRPr lang="pt-BR" sz="3200" b="1"/>
        </a:p>
      </dgm:t>
    </dgm:pt>
    <dgm:pt modelId="{2FF94B42-630A-44E4-AB45-218B09346093}" type="sibTrans" cxnId="{62244183-E173-43A2-882B-2BE6366AF770}">
      <dgm:prSet/>
      <dgm:spPr/>
      <dgm:t>
        <a:bodyPr/>
        <a:lstStyle/>
        <a:p>
          <a:endParaRPr lang="pt-BR" sz="3200" b="1"/>
        </a:p>
      </dgm:t>
    </dgm:pt>
    <dgm:pt modelId="{56C7C5E3-98EE-4F3F-8677-6EFB38EFEF2F}">
      <dgm:prSet phldrT="[Texto]" custT="1"/>
      <dgm:spPr/>
      <dgm:t>
        <a:bodyPr/>
        <a:lstStyle/>
        <a:p>
          <a:r>
            <a:rPr lang="pt-BR" sz="1200" b="1" dirty="0" smtClean="0"/>
            <a:t>PERSONALIZAÇÃO</a:t>
          </a:r>
          <a:endParaRPr lang="pt-BR" sz="1200" b="1" dirty="0"/>
        </a:p>
      </dgm:t>
    </dgm:pt>
    <dgm:pt modelId="{B916FDD8-0FC4-4A29-8259-D2AE79870EF7}" type="parTrans" cxnId="{8837C7E6-ACAE-4F87-82E6-3B44A074354C}">
      <dgm:prSet/>
      <dgm:spPr/>
      <dgm:t>
        <a:bodyPr/>
        <a:lstStyle/>
        <a:p>
          <a:endParaRPr lang="pt-BR" sz="3200" b="1"/>
        </a:p>
      </dgm:t>
    </dgm:pt>
    <dgm:pt modelId="{9E0F5D6C-BEBF-49E3-BEE6-19514305ADBE}" type="sibTrans" cxnId="{8837C7E6-ACAE-4F87-82E6-3B44A074354C}">
      <dgm:prSet/>
      <dgm:spPr/>
      <dgm:t>
        <a:bodyPr/>
        <a:lstStyle/>
        <a:p>
          <a:endParaRPr lang="pt-BR" sz="3200" b="1"/>
        </a:p>
      </dgm:t>
    </dgm:pt>
    <dgm:pt modelId="{EF66C2CC-35D2-4AC7-9E3C-12526EFC6703}">
      <dgm:prSet phldrT="[Texto]" custT="1"/>
      <dgm:spPr/>
      <dgm:t>
        <a:bodyPr/>
        <a:lstStyle/>
        <a:p>
          <a:r>
            <a:rPr lang="pt-BR" sz="1200" b="1" dirty="0" smtClean="0"/>
            <a:t>PROBLEMATIZAÇÃO</a:t>
          </a:r>
          <a:endParaRPr lang="pt-BR" sz="1200" b="1" dirty="0"/>
        </a:p>
      </dgm:t>
    </dgm:pt>
    <dgm:pt modelId="{FBBE6C90-534F-45B5-BFE0-1DCE801CC030}" type="parTrans" cxnId="{DAE5DD49-EC51-4B6C-A02B-CFB943D793E6}">
      <dgm:prSet/>
      <dgm:spPr/>
      <dgm:t>
        <a:bodyPr/>
        <a:lstStyle/>
        <a:p>
          <a:endParaRPr lang="pt-BR" sz="3200" b="1"/>
        </a:p>
      </dgm:t>
    </dgm:pt>
    <dgm:pt modelId="{C9A0F3A6-7740-40FF-8898-FB803E0A2F20}" type="sibTrans" cxnId="{DAE5DD49-EC51-4B6C-A02B-CFB943D793E6}">
      <dgm:prSet/>
      <dgm:spPr/>
      <dgm:t>
        <a:bodyPr/>
        <a:lstStyle/>
        <a:p>
          <a:endParaRPr lang="pt-BR" sz="3200" b="1"/>
        </a:p>
      </dgm:t>
    </dgm:pt>
    <dgm:pt modelId="{72206BED-1BE5-4624-AB2C-8D524F85FE3B}">
      <dgm:prSet custT="1"/>
      <dgm:spPr/>
      <dgm:t>
        <a:bodyPr/>
        <a:lstStyle/>
        <a:p>
          <a:r>
            <a:rPr lang="pt-BR" sz="1200" b="1" dirty="0" smtClean="0"/>
            <a:t>ATUALIZAÇÃO CONTÍNUA</a:t>
          </a:r>
          <a:endParaRPr lang="pt-BR" sz="1200" b="1" dirty="0"/>
        </a:p>
      </dgm:t>
    </dgm:pt>
    <dgm:pt modelId="{80783819-F9D8-471F-882B-FFB6F4C7E5A5}" type="parTrans" cxnId="{E0F291E5-A6D5-4110-B173-66ACEDC3D6AB}">
      <dgm:prSet/>
      <dgm:spPr/>
      <dgm:t>
        <a:bodyPr/>
        <a:lstStyle/>
        <a:p>
          <a:endParaRPr lang="pt-BR" sz="3200" b="1"/>
        </a:p>
      </dgm:t>
    </dgm:pt>
    <dgm:pt modelId="{14D809D9-DB73-4AFA-981A-36E16605B6B0}" type="sibTrans" cxnId="{E0F291E5-A6D5-4110-B173-66ACEDC3D6AB}">
      <dgm:prSet/>
      <dgm:spPr/>
      <dgm:t>
        <a:bodyPr/>
        <a:lstStyle/>
        <a:p>
          <a:endParaRPr lang="pt-BR" sz="3200" b="1"/>
        </a:p>
      </dgm:t>
    </dgm:pt>
    <dgm:pt modelId="{C949291B-0421-46A2-9EE6-8160343AAFF4}" type="pres">
      <dgm:prSet presAssocID="{8C90A8B8-623C-484A-801F-CF447596EF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CCF864C-C3A0-4C75-9895-31A2329F9C45}" type="pres">
      <dgm:prSet presAssocID="{300AC94C-1094-4601-AA4B-4BDB92D6C95E}" presName="node" presStyleLbl="node1" presStyleIdx="0" presStyleCnt="6" custScaleX="1501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1992D1-28B0-4D6E-AE9F-66C4B3E85F3B}" type="pres">
      <dgm:prSet presAssocID="{300AC94C-1094-4601-AA4B-4BDB92D6C95E}" presName="spNode" presStyleCnt="0"/>
      <dgm:spPr/>
    </dgm:pt>
    <dgm:pt modelId="{32D478AB-0036-4BAD-80F4-78F5DF1C147B}" type="pres">
      <dgm:prSet presAssocID="{B29E3423-A366-42CF-BA89-688FEB19455F}" presName="sibTrans" presStyleLbl="sibTrans1D1" presStyleIdx="0" presStyleCnt="6" custScaleX="1532397"/>
      <dgm:spPr/>
      <dgm:t>
        <a:bodyPr/>
        <a:lstStyle/>
        <a:p>
          <a:endParaRPr lang="pt-BR"/>
        </a:p>
      </dgm:t>
    </dgm:pt>
    <dgm:pt modelId="{707841C8-1DB7-4B4B-AA62-58AEF6D82D8B}" type="pres">
      <dgm:prSet presAssocID="{5F45585C-2D7C-4B35-94A6-9EA2CCEAB198}" presName="node" presStyleLbl="node1" presStyleIdx="1" presStyleCnt="6" custScaleX="1501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5810FB-F709-48F1-A1C0-8680AF6729E6}" type="pres">
      <dgm:prSet presAssocID="{5F45585C-2D7C-4B35-94A6-9EA2CCEAB198}" presName="spNode" presStyleCnt="0"/>
      <dgm:spPr/>
    </dgm:pt>
    <dgm:pt modelId="{5C5EE93E-EE6F-47F4-9DE2-C9CBDEEF7201}" type="pres">
      <dgm:prSet presAssocID="{885F6A45-0169-4244-8239-268CDB488F5D}" presName="sibTrans" presStyleLbl="sibTrans1D1" presStyleIdx="1" presStyleCnt="6" custScaleX="1532397"/>
      <dgm:spPr/>
      <dgm:t>
        <a:bodyPr/>
        <a:lstStyle/>
        <a:p>
          <a:endParaRPr lang="pt-BR"/>
        </a:p>
      </dgm:t>
    </dgm:pt>
    <dgm:pt modelId="{17660D55-6914-418B-B27D-E705B9D7FA50}" type="pres">
      <dgm:prSet presAssocID="{A7986723-6923-410C-BE98-7F6E3DDA701A}" presName="node" presStyleLbl="node1" presStyleIdx="2" presStyleCnt="6" custScaleX="1501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FDA8A3-DB98-4191-9A7F-BAE7742ED131}" type="pres">
      <dgm:prSet presAssocID="{A7986723-6923-410C-BE98-7F6E3DDA701A}" presName="spNode" presStyleCnt="0"/>
      <dgm:spPr/>
    </dgm:pt>
    <dgm:pt modelId="{8D7E42C5-56DC-4062-8D09-EB558F4F11C8}" type="pres">
      <dgm:prSet presAssocID="{2FF94B42-630A-44E4-AB45-218B09346093}" presName="sibTrans" presStyleLbl="sibTrans1D1" presStyleIdx="2" presStyleCnt="6" custScaleX="1532397"/>
      <dgm:spPr/>
      <dgm:t>
        <a:bodyPr/>
        <a:lstStyle/>
        <a:p>
          <a:endParaRPr lang="pt-BR"/>
        </a:p>
      </dgm:t>
    </dgm:pt>
    <dgm:pt modelId="{0C1702BC-B131-4CAE-9BBD-9C659AE13573}" type="pres">
      <dgm:prSet presAssocID="{56C7C5E3-98EE-4F3F-8677-6EFB38EFEF2F}" presName="node" presStyleLbl="node1" presStyleIdx="3" presStyleCnt="6" custScaleX="1501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8D1A6C-1C1D-49AC-8CDA-F00D30B40AA3}" type="pres">
      <dgm:prSet presAssocID="{56C7C5E3-98EE-4F3F-8677-6EFB38EFEF2F}" presName="spNode" presStyleCnt="0"/>
      <dgm:spPr/>
    </dgm:pt>
    <dgm:pt modelId="{DF546724-CE85-4296-AF11-F640A72FD9ED}" type="pres">
      <dgm:prSet presAssocID="{9E0F5D6C-BEBF-49E3-BEE6-19514305ADBE}" presName="sibTrans" presStyleLbl="sibTrans1D1" presStyleIdx="3" presStyleCnt="6" custScaleX="1532397"/>
      <dgm:spPr/>
      <dgm:t>
        <a:bodyPr/>
        <a:lstStyle/>
        <a:p>
          <a:endParaRPr lang="pt-BR"/>
        </a:p>
      </dgm:t>
    </dgm:pt>
    <dgm:pt modelId="{9F064E0F-BA98-4AAB-8A6A-A2A6F151F8B0}" type="pres">
      <dgm:prSet presAssocID="{EF66C2CC-35D2-4AC7-9E3C-12526EFC6703}" presName="node" presStyleLbl="node1" presStyleIdx="4" presStyleCnt="6" custScaleX="1501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448B19-3CB1-48F8-849A-49EF7C5BEA8E}" type="pres">
      <dgm:prSet presAssocID="{EF66C2CC-35D2-4AC7-9E3C-12526EFC6703}" presName="spNode" presStyleCnt="0"/>
      <dgm:spPr/>
    </dgm:pt>
    <dgm:pt modelId="{2002A235-4E3A-4293-AD5F-EBCB4F40F443}" type="pres">
      <dgm:prSet presAssocID="{C9A0F3A6-7740-40FF-8898-FB803E0A2F20}" presName="sibTrans" presStyleLbl="sibTrans1D1" presStyleIdx="4" presStyleCnt="6" custScaleX="1532397"/>
      <dgm:spPr/>
      <dgm:t>
        <a:bodyPr/>
        <a:lstStyle/>
        <a:p>
          <a:endParaRPr lang="pt-BR"/>
        </a:p>
      </dgm:t>
    </dgm:pt>
    <dgm:pt modelId="{D1BE9AFC-44F9-4A56-8159-51B589653D0C}" type="pres">
      <dgm:prSet presAssocID="{72206BED-1BE5-4624-AB2C-8D524F85FE3B}" presName="node" presStyleLbl="node1" presStyleIdx="5" presStyleCnt="6" custScaleX="1501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27AD04-D6D7-45AE-BF00-D2E78CE138AB}" type="pres">
      <dgm:prSet presAssocID="{72206BED-1BE5-4624-AB2C-8D524F85FE3B}" presName="spNode" presStyleCnt="0"/>
      <dgm:spPr/>
    </dgm:pt>
    <dgm:pt modelId="{2B37B212-AF4B-4B50-BEA7-55720B673C20}" type="pres">
      <dgm:prSet presAssocID="{14D809D9-DB73-4AFA-981A-36E16605B6B0}" presName="sibTrans" presStyleLbl="sibTrans1D1" presStyleIdx="5" presStyleCnt="6" custScaleX="1532397"/>
      <dgm:spPr/>
      <dgm:t>
        <a:bodyPr/>
        <a:lstStyle/>
        <a:p>
          <a:endParaRPr lang="pt-BR"/>
        </a:p>
      </dgm:t>
    </dgm:pt>
  </dgm:ptLst>
  <dgm:cxnLst>
    <dgm:cxn modelId="{28F52CCB-88BB-4F70-9980-18066E29DEA0}" type="presOf" srcId="{9E0F5D6C-BEBF-49E3-BEE6-19514305ADBE}" destId="{DF546724-CE85-4296-AF11-F640A72FD9ED}" srcOrd="0" destOrd="0" presId="urn:microsoft.com/office/officeart/2005/8/layout/cycle6"/>
    <dgm:cxn modelId="{A9440390-AA20-4B08-88A1-016E1FE140AF}" type="presOf" srcId="{C9A0F3A6-7740-40FF-8898-FB803E0A2F20}" destId="{2002A235-4E3A-4293-AD5F-EBCB4F40F443}" srcOrd="0" destOrd="0" presId="urn:microsoft.com/office/officeart/2005/8/layout/cycle6"/>
    <dgm:cxn modelId="{BFFB0394-3F9E-49B1-932B-F28F9984769B}" type="presOf" srcId="{5F45585C-2D7C-4B35-94A6-9EA2CCEAB198}" destId="{707841C8-1DB7-4B4B-AA62-58AEF6D82D8B}" srcOrd="0" destOrd="0" presId="urn:microsoft.com/office/officeart/2005/8/layout/cycle6"/>
    <dgm:cxn modelId="{E2899C49-52EF-4E87-BA1D-B3ED83C3B7FC}" type="presOf" srcId="{885F6A45-0169-4244-8239-268CDB488F5D}" destId="{5C5EE93E-EE6F-47F4-9DE2-C9CBDEEF7201}" srcOrd="0" destOrd="0" presId="urn:microsoft.com/office/officeart/2005/8/layout/cycle6"/>
    <dgm:cxn modelId="{62244183-E173-43A2-882B-2BE6366AF770}" srcId="{8C90A8B8-623C-484A-801F-CF447596EF34}" destId="{A7986723-6923-410C-BE98-7F6E3DDA701A}" srcOrd="2" destOrd="0" parTransId="{E0948583-4093-4020-8BD6-2FD2DEBA66CF}" sibTransId="{2FF94B42-630A-44E4-AB45-218B09346093}"/>
    <dgm:cxn modelId="{DAE5DD49-EC51-4B6C-A02B-CFB943D793E6}" srcId="{8C90A8B8-623C-484A-801F-CF447596EF34}" destId="{EF66C2CC-35D2-4AC7-9E3C-12526EFC6703}" srcOrd="4" destOrd="0" parTransId="{FBBE6C90-534F-45B5-BFE0-1DCE801CC030}" sibTransId="{C9A0F3A6-7740-40FF-8898-FB803E0A2F20}"/>
    <dgm:cxn modelId="{C4E9629A-4DFE-435C-9C6F-C2330BD3E7BB}" type="presOf" srcId="{14D809D9-DB73-4AFA-981A-36E16605B6B0}" destId="{2B37B212-AF4B-4B50-BEA7-55720B673C20}" srcOrd="0" destOrd="0" presId="urn:microsoft.com/office/officeart/2005/8/layout/cycle6"/>
    <dgm:cxn modelId="{FD781E72-55DD-491E-AD70-833DCE094269}" srcId="{8C90A8B8-623C-484A-801F-CF447596EF34}" destId="{5F45585C-2D7C-4B35-94A6-9EA2CCEAB198}" srcOrd="1" destOrd="0" parTransId="{8E9AE36D-C3CC-49CD-B029-B361AC3A6A5E}" sibTransId="{885F6A45-0169-4244-8239-268CDB488F5D}"/>
    <dgm:cxn modelId="{E0F291E5-A6D5-4110-B173-66ACEDC3D6AB}" srcId="{8C90A8B8-623C-484A-801F-CF447596EF34}" destId="{72206BED-1BE5-4624-AB2C-8D524F85FE3B}" srcOrd="5" destOrd="0" parTransId="{80783819-F9D8-471F-882B-FFB6F4C7E5A5}" sibTransId="{14D809D9-DB73-4AFA-981A-36E16605B6B0}"/>
    <dgm:cxn modelId="{52805098-704B-4715-B55D-426B6F7EF9E5}" type="presOf" srcId="{B29E3423-A366-42CF-BA89-688FEB19455F}" destId="{32D478AB-0036-4BAD-80F4-78F5DF1C147B}" srcOrd="0" destOrd="0" presId="urn:microsoft.com/office/officeart/2005/8/layout/cycle6"/>
    <dgm:cxn modelId="{2904C8D8-C766-4A02-A8B1-E8230D8711D9}" type="presOf" srcId="{A7986723-6923-410C-BE98-7F6E3DDA701A}" destId="{17660D55-6914-418B-B27D-E705B9D7FA50}" srcOrd="0" destOrd="0" presId="urn:microsoft.com/office/officeart/2005/8/layout/cycle6"/>
    <dgm:cxn modelId="{532CE672-9C89-4A1B-A3AD-586A8C987A94}" type="presOf" srcId="{2FF94B42-630A-44E4-AB45-218B09346093}" destId="{8D7E42C5-56DC-4062-8D09-EB558F4F11C8}" srcOrd="0" destOrd="0" presId="urn:microsoft.com/office/officeart/2005/8/layout/cycle6"/>
    <dgm:cxn modelId="{04A59581-7A90-4EC5-BA13-D8395BFCC4EA}" type="presOf" srcId="{56C7C5E3-98EE-4F3F-8677-6EFB38EFEF2F}" destId="{0C1702BC-B131-4CAE-9BBD-9C659AE13573}" srcOrd="0" destOrd="0" presId="urn:microsoft.com/office/officeart/2005/8/layout/cycle6"/>
    <dgm:cxn modelId="{CA432171-ACED-498B-843F-1F690AE614A6}" type="presOf" srcId="{300AC94C-1094-4601-AA4B-4BDB92D6C95E}" destId="{8CCF864C-C3A0-4C75-9895-31A2329F9C45}" srcOrd="0" destOrd="0" presId="urn:microsoft.com/office/officeart/2005/8/layout/cycle6"/>
    <dgm:cxn modelId="{9C17F52E-265C-4A78-87E2-34FAC03675F5}" srcId="{8C90A8B8-623C-484A-801F-CF447596EF34}" destId="{300AC94C-1094-4601-AA4B-4BDB92D6C95E}" srcOrd="0" destOrd="0" parTransId="{D8440A67-73A0-40D8-8A98-33FC7A440328}" sibTransId="{B29E3423-A366-42CF-BA89-688FEB19455F}"/>
    <dgm:cxn modelId="{8F3823D0-5D88-4051-B176-302166AF629C}" type="presOf" srcId="{72206BED-1BE5-4624-AB2C-8D524F85FE3B}" destId="{D1BE9AFC-44F9-4A56-8159-51B589653D0C}" srcOrd="0" destOrd="0" presId="urn:microsoft.com/office/officeart/2005/8/layout/cycle6"/>
    <dgm:cxn modelId="{B5A3D790-C650-41EC-809E-A2E9AE201D8D}" type="presOf" srcId="{8C90A8B8-623C-484A-801F-CF447596EF34}" destId="{C949291B-0421-46A2-9EE6-8160343AAFF4}" srcOrd="0" destOrd="0" presId="urn:microsoft.com/office/officeart/2005/8/layout/cycle6"/>
    <dgm:cxn modelId="{4FA77CF9-179B-4DDF-B54E-1402A3ADA787}" type="presOf" srcId="{EF66C2CC-35D2-4AC7-9E3C-12526EFC6703}" destId="{9F064E0F-BA98-4AAB-8A6A-A2A6F151F8B0}" srcOrd="0" destOrd="0" presId="urn:microsoft.com/office/officeart/2005/8/layout/cycle6"/>
    <dgm:cxn modelId="{8837C7E6-ACAE-4F87-82E6-3B44A074354C}" srcId="{8C90A8B8-623C-484A-801F-CF447596EF34}" destId="{56C7C5E3-98EE-4F3F-8677-6EFB38EFEF2F}" srcOrd="3" destOrd="0" parTransId="{B916FDD8-0FC4-4A29-8259-D2AE79870EF7}" sibTransId="{9E0F5D6C-BEBF-49E3-BEE6-19514305ADBE}"/>
    <dgm:cxn modelId="{296201D4-4FDD-4ADF-9CBE-FC96BD6016FF}" type="presParOf" srcId="{C949291B-0421-46A2-9EE6-8160343AAFF4}" destId="{8CCF864C-C3A0-4C75-9895-31A2329F9C45}" srcOrd="0" destOrd="0" presId="urn:microsoft.com/office/officeart/2005/8/layout/cycle6"/>
    <dgm:cxn modelId="{DBF5DA07-54F9-471D-98E2-183C70C3CF28}" type="presParOf" srcId="{C949291B-0421-46A2-9EE6-8160343AAFF4}" destId="{4C1992D1-28B0-4D6E-AE9F-66C4B3E85F3B}" srcOrd="1" destOrd="0" presId="urn:microsoft.com/office/officeart/2005/8/layout/cycle6"/>
    <dgm:cxn modelId="{516446A9-378F-441C-A26F-2127CED279F1}" type="presParOf" srcId="{C949291B-0421-46A2-9EE6-8160343AAFF4}" destId="{32D478AB-0036-4BAD-80F4-78F5DF1C147B}" srcOrd="2" destOrd="0" presId="urn:microsoft.com/office/officeart/2005/8/layout/cycle6"/>
    <dgm:cxn modelId="{9FFA7FE6-7105-416B-8E91-33FA0AFBF726}" type="presParOf" srcId="{C949291B-0421-46A2-9EE6-8160343AAFF4}" destId="{707841C8-1DB7-4B4B-AA62-58AEF6D82D8B}" srcOrd="3" destOrd="0" presId="urn:microsoft.com/office/officeart/2005/8/layout/cycle6"/>
    <dgm:cxn modelId="{7F201367-B30D-4F55-950A-F8F7546133C9}" type="presParOf" srcId="{C949291B-0421-46A2-9EE6-8160343AAFF4}" destId="{3D5810FB-F709-48F1-A1C0-8680AF6729E6}" srcOrd="4" destOrd="0" presId="urn:microsoft.com/office/officeart/2005/8/layout/cycle6"/>
    <dgm:cxn modelId="{7A4E8781-2206-42F0-86B7-714A61186BFD}" type="presParOf" srcId="{C949291B-0421-46A2-9EE6-8160343AAFF4}" destId="{5C5EE93E-EE6F-47F4-9DE2-C9CBDEEF7201}" srcOrd="5" destOrd="0" presId="urn:microsoft.com/office/officeart/2005/8/layout/cycle6"/>
    <dgm:cxn modelId="{A17371DD-1D99-48CB-9DD1-8D222CAF3C56}" type="presParOf" srcId="{C949291B-0421-46A2-9EE6-8160343AAFF4}" destId="{17660D55-6914-418B-B27D-E705B9D7FA50}" srcOrd="6" destOrd="0" presId="urn:microsoft.com/office/officeart/2005/8/layout/cycle6"/>
    <dgm:cxn modelId="{7849AE88-DC7F-4851-810A-98F83B10BD3C}" type="presParOf" srcId="{C949291B-0421-46A2-9EE6-8160343AAFF4}" destId="{93FDA8A3-DB98-4191-9A7F-BAE7742ED131}" srcOrd="7" destOrd="0" presId="urn:microsoft.com/office/officeart/2005/8/layout/cycle6"/>
    <dgm:cxn modelId="{40E03A1A-4DDF-44DB-8EC7-5A2367545C3A}" type="presParOf" srcId="{C949291B-0421-46A2-9EE6-8160343AAFF4}" destId="{8D7E42C5-56DC-4062-8D09-EB558F4F11C8}" srcOrd="8" destOrd="0" presId="urn:microsoft.com/office/officeart/2005/8/layout/cycle6"/>
    <dgm:cxn modelId="{E07CC280-0579-4845-85B6-9B0752352BF7}" type="presParOf" srcId="{C949291B-0421-46A2-9EE6-8160343AAFF4}" destId="{0C1702BC-B131-4CAE-9BBD-9C659AE13573}" srcOrd="9" destOrd="0" presId="urn:microsoft.com/office/officeart/2005/8/layout/cycle6"/>
    <dgm:cxn modelId="{0C8D327A-7962-4997-8231-806835D0CDE6}" type="presParOf" srcId="{C949291B-0421-46A2-9EE6-8160343AAFF4}" destId="{C08D1A6C-1C1D-49AC-8CDA-F00D30B40AA3}" srcOrd="10" destOrd="0" presId="urn:microsoft.com/office/officeart/2005/8/layout/cycle6"/>
    <dgm:cxn modelId="{69D719DA-AADD-47B3-BB56-23D134FB094B}" type="presParOf" srcId="{C949291B-0421-46A2-9EE6-8160343AAFF4}" destId="{DF546724-CE85-4296-AF11-F640A72FD9ED}" srcOrd="11" destOrd="0" presId="urn:microsoft.com/office/officeart/2005/8/layout/cycle6"/>
    <dgm:cxn modelId="{156DF067-0766-43CA-A8A4-8107DE676A5A}" type="presParOf" srcId="{C949291B-0421-46A2-9EE6-8160343AAFF4}" destId="{9F064E0F-BA98-4AAB-8A6A-A2A6F151F8B0}" srcOrd="12" destOrd="0" presId="urn:microsoft.com/office/officeart/2005/8/layout/cycle6"/>
    <dgm:cxn modelId="{6E8AE783-92CF-4DFC-A87D-BBB3FF3F3AE8}" type="presParOf" srcId="{C949291B-0421-46A2-9EE6-8160343AAFF4}" destId="{80448B19-3CB1-48F8-849A-49EF7C5BEA8E}" srcOrd="13" destOrd="0" presId="urn:microsoft.com/office/officeart/2005/8/layout/cycle6"/>
    <dgm:cxn modelId="{9B8AE666-7D85-4471-9BA3-A45DD3BB2E91}" type="presParOf" srcId="{C949291B-0421-46A2-9EE6-8160343AAFF4}" destId="{2002A235-4E3A-4293-AD5F-EBCB4F40F443}" srcOrd="14" destOrd="0" presId="urn:microsoft.com/office/officeart/2005/8/layout/cycle6"/>
    <dgm:cxn modelId="{32FC9AAD-33C3-4E4A-8B26-55C2DFDD9CF4}" type="presParOf" srcId="{C949291B-0421-46A2-9EE6-8160343AAFF4}" destId="{D1BE9AFC-44F9-4A56-8159-51B589653D0C}" srcOrd="15" destOrd="0" presId="urn:microsoft.com/office/officeart/2005/8/layout/cycle6"/>
    <dgm:cxn modelId="{6DC1F125-EEDF-4B87-A466-1B1AC223DDD8}" type="presParOf" srcId="{C949291B-0421-46A2-9EE6-8160343AAFF4}" destId="{A827AD04-D6D7-45AE-BF00-D2E78CE138AB}" srcOrd="16" destOrd="0" presId="urn:microsoft.com/office/officeart/2005/8/layout/cycle6"/>
    <dgm:cxn modelId="{928F10D8-03B1-42AC-A3AC-3266D3E2FD26}" type="presParOf" srcId="{C949291B-0421-46A2-9EE6-8160343AAFF4}" destId="{2B37B212-AF4B-4B50-BEA7-55720B673C2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3C3741-F531-4DE8-AAA0-2D1D482ED49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D415673-85D9-4A82-B1BE-617CC2000E00}">
      <dgm:prSet phldrT="[Texto]"/>
      <dgm:spPr/>
      <dgm:t>
        <a:bodyPr/>
        <a:lstStyle/>
        <a:p>
          <a:r>
            <a:rPr lang="pt-BR" dirty="0" smtClean="0"/>
            <a:t>TECNOLOGIA</a:t>
          </a:r>
          <a:endParaRPr lang="pt-BR" dirty="0"/>
        </a:p>
      </dgm:t>
    </dgm:pt>
    <dgm:pt modelId="{85A8AF14-CF79-46A3-94BA-8A4F564B1907}" type="parTrans" cxnId="{395CE3DD-119B-4ACF-93DB-3BBAD3B04EC6}">
      <dgm:prSet/>
      <dgm:spPr/>
      <dgm:t>
        <a:bodyPr/>
        <a:lstStyle/>
        <a:p>
          <a:endParaRPr lang="pt-BR"/>
        </a:p>
      </dgm:t>
    </dgm:pt>
    <dgm:pt modelId="{79839BBE-99C8-4C84-9B62-D2CBCED9CF63}" type="sibTrans" cxnId="{395CE3DD-119B-4ACF-93DB-3BBAD3B04EC6}">
      <dgm:prSet/>
      <dgm:spPr/>
      <dgm:t>
        <a:bodyPr/>
        <a:lstStyle/>
        <a:p>
          <a:endParaRPr lang="pt-BR"/>
        </a:p>
      </dgm:t>
    </dgm:pt>
    <dgm:pt modelId="{C7E0D965-BC99-4D9A-8D4F-070F70E89C24}">
      <dgm:prSet phldrT="[Texto]"/>
      <dgm:spPr/>
      <dgm:t>
        <a:bodyPr/>
        <a:lstStyle/>
        <a:p>
          <a:r>
            <a:rPr lang="pt-BR" dirty="0" smtClean="0"/>
            <a:t>=</a:t>
          </a:r>
          <a:endParaRPr lang="pt-BR" dirty="0"/>
        </a:p>
      </dgm:t>
    </dgm:pt>
    <dgm:pt modelId="{8F87A02A-2F02-4744-B993-841F80761602}" type="parTrans" cxnId="{1B6241DE-974B-41FE-B531-C6452271E2A9}">
      <dgm:prSet/>
      <dgm:spPr/>
      <dgm:t>
        <a:bodyPr/>
        <a:lstStyle/>
        <a:p>
          <a:endParaRPr lang="pt-BR"/>
        </a:p>
      </dgm:t>
    </dgm:pt>
    <dgm:pt modelId="{18A80C4F-B088-4E86-A2C5-A27003CE3882}" type="sibTrans" cxnId="{1B6241DE-974B-41FE-B531-C6452271E2A9}">
      <dgm:prSet/>
      <dgm:spPr/>
      <dgm:t>
        <a:bodyPr/>
        <a:lstStyle/>
        <a:p>
          <a:endParaRPr lang="pt-BR"/>
        </a:p>
      </dgm:t>
    </dgm:pt>
    <dgm:pt modelId="{73150C0F-2AFA-49C5-9190-3CA5EEACCF61}">
      <dgm:prSet phldrT="[Texto]"/>
      <dgm:spPr/>
      <dgm:t>
        <a:bodyPr/>
        <a:lstStyle/>
        <a:p>
          <a:r>
            <a:rPr lang="pt-BR" dirty="0" smtClean="0"/>
            <a:t>INOVAÇÃO</a:t>
          </a:r>
          <a:endParaRPr lang="pt-BR" dirty="0"/>
        </a:p>
      </dgm:t>
    </dgm:pt>
    <dgm:pt modelId="{AC0B0E61-1500-4A36-8CDD-0D84065C3B44}" type="parTrans" cxnId="{D94A10AD-CAD7-4E3F-A572-CF9C41EC990A}">
      <dgm:prSet/>
      <dgm:spPr/>
      <dgm:t>
        <a:bodyPr/>
        <a:lstStyle/>
        <a:p>
          <a:endParaRPr lang="pt-BR"/>
        </a:p>
      </dgm:t>
    </dgm:pt>
    <dgm:pt modelId="{CA862C14-E072-4AC5-873E-0D9641067007}" type="sibTrans" cxnId="{D94A10AD-CAD7-4E3F-A572-CF9C41EC990A}">
      <dgm:prSet/>
      <dgm:spPr/>
      <dgm:t>
        <a:bodyPr/>
        <a:lstStyle/>
        <a:p>
          <a:endParaRPr lang="pt-BR"/>
        </a:p>
      </dgm:t>
    </dgm:pt>
    <dgm:pt modelId="{3C71D573-92DF-4D65-98EB-4FAADDE776DF}" type="pres">
      <dgm:prSet presAssocID="{543C3741-F531-4DE8-AAA0-2D1D482ED49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AF3A6C-4109-4D15-AFA7-AB727DD88E50}" type="pres">
      <dgm:prSet presAssocID="{543C3741-F531-4DE8-AAA0-2D1D482ED498}" presName="arrow" presStyleLbl="bgShp" presStyleIdx="0" presStyleCnt="1" custLinFactNeighborX="-29" custLinFactNeighborY="7476"/>
      <dgm:spPr/>
    </dgm:pt>
    <dgm:pt modelId="{6287DE74-61A8-4884-BA1F-899B947D506F}" type="pres">
      <dgm:prSet presAssocID="{543C3741-F531-4DE8-AAA0-2D1D482ED498}" presName="linearProcess" presStyleCnt="0"/>
      <dgm:spPr/>
    </dgm:pt>
    <dgm:pt modelId="{9C794774-193C-43DD-8E36-6B645C3BA002}" type="pres">
      <dgm:prSet presAssocID="{DD415673-85D9-4A82-B1BE-617CC2000E0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EBC7B9-7838-4AA5-8BB5-8DBD87208A39}" type="pres">
      <dgm:prSet presAssocID="{79839BBE-99C8-4C84-9B62-D2CBCED9CF63}" presName="sibTrans" presStyleCnt="0"/>
      <dgm:spPr/>
    </dgm:pt>
    <dgm:pt modelId="{33E4BBF5-17FD-4FFD-BD53-552287427C4A}" type="pres">
      <dgm:prSet presAssocID="{C7E0D965-BC99-4D9A-8D4F-070F70E89C2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87821E-1511-486B-8B3B-1D4D4E027AB9}" type="pres">
      <dgm:prSet presAssocID="{18A80C4F-B088-4E86-A2C5-A27003CE3882}" presName="sibTrans" presStyleCnt="0"/>
      <dgm:spPr/>
    </dgm:pt>
    <dgm:pt modelId="{857B9004-A30B-4D7E-9A77-E8770EC15669}" type="pres">
      <dgm:prSet presAssocID="{73150C0F-2AFA-49C5-9190-3CA5EEACCF6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CE1645-5E1D-4DD7-955B-86EF81345045}" type="presOf" srcId="{73150C0F-2AFA-49C5-9190-3CA5EEACCF61}" destId="{857B9004-A30B-4D7E-9A77-E8770EC15669}" srcOrd="0" destOrd="0" presId="urn:microsoft.com/office/officeart/2005/8/layout/hProcess9"/>
    <dgm:cxn modelId="{395CE3DD-119B-4ACF-93DB-3BBAD3B04EC6}" srcId="{543C3741-F531-4DE8-AAA0-2D1D482ED498}" destId="{DD415673-85D9-4A82-B1BE-617CC2000E00}" srcOrd="0" destOrd="0" parTransId="{85A8AF14-CF79-46A3-94BA-8A4F564B1907}" sibTransId="{79839BBE-99C8-4C84-9B62-D2CBCED9CF63}"/>
    <dgm:cxn modelId="{04B2AC89-7B97-474F-A36C-B37FC7A0AD23}" type="presOf" srcId="{C7E0D965-BC99-4D9A-8D4F-070F70E89C24}" destId="{33E4BBF5-17FD-4FFD-BD53-552287427C4A}" srcOrd="0" destOrd="0" presId="urn:microsoft.com/office/officeart/2005/8/layout/hProcess9"/>
    <dgm:cxn modelId="{1B6241DE-974B-41FE-B531-C6452271E2A9}" srcId="{543C3741-F531-4DE8-AAA0-2D1D482ED498}" destId="{C7E0D965-BC99-4D9A-8D4F-070F70E89C24}" srcOrd="1" destOrd="0" parTransId="{8F87A02A-2F02-4744-B993-841F80761602}" sibTransId="{18A80C4F-B088-4E86-A2C5-A27003CE3882}"/>
    <dgm:cxn modelId="{DD1A26F2-A4AC-43EF-9EC0-1E3989B0A390}" type="presOf" srcId="{DD415673-85D9-4A82-B1BE-617CC2000E00}" destId="{9C794774-193C-43DD-8E36-6B645C3BA002}" srcOrd="0" destOrd="0" presId="urn:microsoft.com/office/officeart/2005/8/layout/hProcess9"/>
    <dgm:cxn modelId="{D94A10AD-CAD7-4E3F-A572-CF9C41EC990A}" srcId="{543C3741-F531-4DE8-AAA0-2D1D482ED498}" destId="{73150C0F-2AFA-49C5-9190-3CA5EEACCF61}" srcOrd="2" destOrd="0" parTransId="{AC0B0E61-1500-4A36-8CDD-0D84065C3B44}" sibTransId="{CA862C14-E072-4AC5-873E-0D9641067007}"/>
    <dgm:cxn modelId="{E010D458-B042-401C-A986-1CE125274918}" type="presOf" srcId="{543C3741-F531-4DE8-AAA0-2D1D482ED498}" destId="{3C71D573-92DF-4D65-98EB-4FAADDE776DF}" srcOrd="0" destOrd="0" presId="urn:microsoft.com/office/officeart/2005/8/layout/hProcess9"/>
    <dgm:cxn modelId="{3F224390-DBD8-44F7-A8EB-E8B7FFD08536}" type="presParOf" srcId="{3C71D573-92DF-4D65-98EB-4FAADDE776DF}" destId="{3EAF3A6C-4109-4D15-AFA7-AB727DD88E50}" srcOrd="0" destOrd="0" presId="urn:microsoft.com/office/officeart/2005/8/layout/hProcess9"/>
    <dgm:cxn modelId="{5E9E9D57-898A-40BE-BA21-E97A9E1091ED}" type="presParOf" srcId="{3C71D573-92DF-4D65-98EB-4FAADDE776DF}" destId="{6287DE74-61A8-4884-BA1F-899B947D506F}" srcOrd="1" destOrd="0" presId="urn:microsoft.com/office/officeart/2005/8/layout/hProcess9"/>
    <dgm:cxn modelId="{F8BA436A-40AB-4136-AD02-93D26B3CA91F}" type="presParOf" srcId="{6287DE74-61A8-4884-BA1F-899B947D506F}" destId="{9C794774-193C-43DD-8E36-6B645C3BA002}" srcOrd="0" destOrd="0" presId="urn:microsoft.com/office/officeart/2005/8/layout/hProcess9"/>
    <dgm:cxn modelId="{11F4F283-CC6A-4EA3-8D34-827636880968}" type="presParOf" srcId="{6287DE74-61A8-4884-BA1F-899B947D506F}" destId="{1CEBC7B9-7838-4AA5-8BB5-8DBD87208A39}" srcOrd="1" destOrd="0" presId="urn:microsoft.com/office/officeart/2005/8/layout/hProcess9"/>
    <dgm:cxn modelId="{215ECF2B-6CD7-4431-AABF-9CAF0257EE45}" type="presParOf" srcId="{6287DE74-61A8-4884-BA1F-899B947D506F}" destId="{33E4BBF5-17FD-4FFD-BD53-552287427C4A}" srcOrd="2" destOrd="0" presId="urn:microsoft.com/office/officeart/2005/8/layout/hProcess9"/>
    <dgm:cxn modelId="{4488E482-C2DB-490E-94A2-1B3AF600D2FF}" type="presParOf" srcId="{6287DE74-61A8-4884-BA1F-899B947D506F}" destId="{4A87821E-1511-486B-8B3B-1D4D4E027AB9}" srcOrd="3" destOrd="0" presId="urn:microsoft.com/office/officeart/2005/8/layout/hProcess9"/>
    <dgm:cxn modelId="{52313E8F-2B8B-4739-8B40-1C2CE94721EB}" type="presParOf" srcId="{6287DE74-61A8-4884-BA1F-899B947D506F}" destId="{857B9004-A30B-4D7E-9A77-E8770EC1566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3C3741-F531-4DE8-AAA0-2D1D482ED49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D415673-85D9-4A82-B1BE-617CC2000E00}">
      <dgm:prSet phldrT="[Texto]"/>
      <dgm:spPr/>
      <dgm:t>
        <a:bodyPr/>
        <a:lstStyle/>
        <a:p>
          <a:r>
            <a:rPr lang="pt-BR" dirty="0" smtClean="0"/>
            <a:t>METODOLOGIA</a:t>
          </a:r>
          <a:endParaRPr lang="pt-BR" dirty="0"/>
        </a:p>
      </dgm:t>
    </dgm:pt>
    <dgm:pt modelId="{85A8AF14-CF79-46A3-94BA-8A4F564B1907}" type="parTrans" cxnId="{395CE3DD-119B-4ACF-93DB-3BBAD3B04EC6}">
      <dgm:prSet/>
      <dgm:spPr/>
      <dgm:t>
        <a:bodyPr/>
        <a:lstStyle/>
        <a:p>
          <a:endParaRPr lang="pt-BR"/>
        </a:p>
      </dgm:t>
    </dgm:pt>
    <dgm:pt modelId="{79839BBE-99C8-4C84-9B62-D2CBCED9CF63}" type="sibTrans" cxnId="{395CE3DD-119B-4ACF-93DB-3BBAD3B04EC6}">
      <dgm:prSet/>
      <dgm:spPr/>
      <dgm:t>
        <a:bodyPr/>
        <a:lstStyle/>
        <a:p>
          <a:endParaRPr lang="pt-BR"/>
        </a:p>
      </dgm:t>
    </dgm:pt>
    <dgm:pt modelId="{C7E0D965-BC99-4D9A-8D4F-070F70E89C24}">
      <dgm:prSet phldrT="[Texto]"/>
      <dgm:spPr/>
      <dgm:t>
        <a:bodyPr/>
        <a:lstStyle/>
        <a:p>
          <a:r>
            <a:rPr lang="pt-BR" dirty="0" smtClean="0"/>
            <a:t>=</a:t>
          </a:r>
          <a:endParaRPr lang="pt-BR" dirty="0"/>
        </a:p>
      </dgm:t>
    </dgm:pt>
    <dgm:pt modelId="{8F87A02A-2F02-4744-B993-841F80761602}" type="parTrans" cxnId="{1B6241DE-974B-41FE-B531-C6452271E2A9}">
      <dgm:prSet/>
      <dgm:spPr/>
      <dgm:t>
        <a:bodyPr/>
        <a:lstStyle/>
        <a:p>
          <a:endParaRPr lang="pt-BR"/>
        </a:p>
      </dgm:t>
    </dgm:pt>
    <dgm:pt modelId="{18A80C4F-B088-4E86-A2C5-A27003CE3882}" type="sibTrans" cxnId="{1B6241DE-974B-41FE-B531-C6452271E2A9}">
      <dgm:prSet/>
      <dgm:spPr/>
      <dgm:t>
        <a:bodyPr/>
        <a:lstStyle/>
        <a:p>
          <a:endParaRPr lang="pt-BR"/>
        </a:p>
      </dgm:t>
    </dgm:pt>
    <dgm:pt modelId="{73150C0F-2AFA-49C5-9190-3CA5EEACCF61}">
      <dgm:prSet phldrT="[Texto]"/>
      <dgm:spPr/>
      <dgm:t>
        <a:bodyPr/>
        <a:lstStyle/>
        <a:p>
          <a:r>
            <a:rPr lang="pt-BR" dirty="0" smtClean="0"/>
            <a:t>INOVAÇÃO</a:t>
          </a:r>
          <a:endParaRPr lang="pt-BR" dirty="0"/>
        </a:p>
      </dgm:t>
    </dgm:pt>
    <dgm:pt modelId="{AC0B0E61-1500-4A36-8CDD-0D84065C3B44}" type="parTrans" cxnId="{D94A10AD-CAD7-4E3F-A572-CF9C41EC990A}">
      <dgm:prSet/>
      <dgm:spPr/>
      <dgm:t>
        <a:bodyPr/>
        <a:lstStyle/>
        <a:p>
          <a:endParaRPr lang="pt-BR"/>
        </a:p>
      </dgm:t>
    </dgm:pt>
    <dgm:pt modelId="{CA862C14-E072-4AC5-873E-0D9641067007}" type="sibTrans" cxnId="{D94A10AD-CAD7-4E3F-A572-CF9C41EC990A}">
      <dgm:prSet/>
      <dgm:spPr/>
      <dgm:t>
        <a:bodyPr/>
        <a:lstStyle/>
        <a:p>
          <a:endParaRPr lang="pt-BR"/>
        </a:p>
      </dgm:t>
    </dgm:pt>
    <dgm:pt modelId="{3C71D573-92DF-4D65-98EB-4FAADDE776DF}" type="pres">
      <dgm:prSet presAssocID="{543C3741-F531-4DE8-AAA0-2D1D482ED49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AF3A6C-4109-4D15-AFA7-AB727DD88E50}" type="pres">
      <dgm:prSet presAssocID="{543C3741-F531-4DE8-AAA0-2D1D482ED498}" presName="arrow" presStyleLbl="bgShp" presStyleIdx="0" presStyleCnt="1" custLinFactNeighborX="-29" custLinFactNeighborY="7476"/>
      <dgm:spPr/>
    </dgm:pt>
    <dgm:pt modelId="{6287DE74-61A8-4884-BA1F-899B947D506F}" type="pres">
      <dgm:prSet presAssocID="{543C3741-F531-4DE8-AAA0-2D1D482ED498}" presName="linearProcess" presStyleCnt="0"/>
      <dgm:spPr/>
    </dgm:pt>
    <dgm:pt modelId="{9C794774-193C-43DD-8E36-6B645C3BA002}" type="pres">
      <dgm:prSet presAssocID="{DD415673-85D9-4A82-B1BE-617CC2000E0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EBC7B9-7838-4AA5-8BB5-8DBD87208A39}" type="pres">
      <dgm:prSet presAssocID="{79839BBE-99C8-4C84-9B62-D2CBCED9CF63}" presName="sibTrans" presStyleCnt="0"/>
      <dgm:spPr/>
    </dgm:pt>
    <dgm:pt modelId="{33E4BBF5-17FD-4FFD-BD53-552287427C4A}" type="pres">
      <dgm:prSet presAssocID="{C7E0D965-BC99-4D9A-8D4F-070F70E89C2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87821E-1511-486B-8B3B-1D4D4E027AB9}" type="pres">
      <dgm:prSet presAssocID="{18A80C4F-B088-4E86-A2C5-A27003CE3882}" presName="sibTrans" presStyleCnt="0"/>
      <dgm:spPr/>
    </dgm:pt>
    <dgm:pt modelId="{857B9004-A30B-4D7E-9A77-E8770EC15669}" type="pres">
      <dgm:prSet presAssocID="{73150C0F-2AFA-49C5-9190-3CA5EEACCF6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95CE3DD-119B-4ACF-93DB-3BBAD3B04EC6}" srcId="{543C3741-F531-4DE8-AAA0-2D1D482ED498}" destId="{DD415673-85D9-4A82-B1BE-617CC2000E00}" srcOrd="0" destOrd="0" parTransId="{85A8AF14-CF79-46A3-94BA-8A4F564B1907}" sibTransId="{79839BBE-99C8-4C84-9B62-D2CBCED9CF63}"/>
    <dgm:cxn modelId="{E5F89593-681D-4900-83D7-9EE62F60F776}" type="presOf" srcId="{543C3741-F531-4DE8-AAA0-2D1D482ED498}" destId="{3C71D573-92DF-4D65-98EB-4FAADDE776DF}" srcOrd="0" destOrd="0" presId="urn:microsoft.com/office/officeart/2005/8/layout/hProcess9"/>
    <dgm:cxn modelId="{DDE7FC1D-3A89-467E-8DB4-19D91CB52542}" type="presOf" srcId="{DD415673-85D9-4A82-B1BE-617CC2000E00}" destId="{9C794774-193C-43DD-8E36-6B645C3BA002}" srcOrd="0" destOrd="0" presId="urn:microsoft.com/office/officeart/2005/8/layout/hProcess9"/>
    <dgm:cxn modelId="{BCE7416B-5D96-433B-BAF7-F68613262B97}" type="presOf" srcId="{C7E0D965-BC99-4D9A-8D4F-070F70E89C24}" destId="{33E4BBF5-17FD-4FFD-BD53-552287427C4A}" srcOrd="0" destOrd="0" presId="urn:microsoft.com/office/officeart/2005/8/layout/hProcess9"/>
    <dgm:cxn modelId="{1B6241DE-974B-41FE-B531-C6452271E2A9}" srcId="{543C3741-F531-4DE8-AAA0-2D1D482ED498}" destId="{C7E0D965-BC99-4D9A-8D4F-070F70E89C24}" srcOrd="1" destOrd="0" parTransId="{8F87A02A-2F02-4744-B993-841F80761602}" sibTransId="{18A80C4F-B088-4E86-A2C5-A27003CE3882}"/>
    <dgm:cxn modelId="{D94A10AD-CAD7-4E3F-A572-CF9C41EC990A}" srcId="{543C3741-F531-4DE8-AAA0-2D1D482ED498}" destId="{73150C0F-2AFA-49C5-9190-3CA5EEACCF61}" srcOrd="2" destOrd="0" parTransId="{AC0B0E61-1500-4A36-8CDD-0D84065C3B44}" sibTransId="{CA862C14-E072-4AC5-873E-0D9641067007}"/>
    <dgm:cxn modelId="{B2A1F773-D87E-4010-8FC2-C3DB5220D5BF}" type="presOf" srcId="{73150C0F-2AFA-49C5-9190-3CA5EEACCF61}" destId="{857B9004-A30B-4D7E-9A77-E8770EC15669}" srcOrd="0" destOrd="0" presId="urn:microsoft.com/office/officeart/2005/8/layout/hProcess9"/>
    <dgm:cxn modelId="{46E67D3A-0867-4449-B2EB-61E353390A6E}" type="presParOf" srcId="{3C71D573-92DF-4D65-98EB-4FAADDE776DF}" destId="{3EAF3A6C-4109-4D15-AFA7-AB727DD88E50}" srcOrd="0" destOrd="0" presId="urn:microsoft.com/office/officeart/2005/8/layout/hProcess9"/>
    <dgm:cxn modelId="{EB665B73-FB0C-4E2A-A14E-13B524306818}" type="presParOf" srcId="{3C71D573-92DF-4D65-98EB-4FAADDE776DF}" destId="{6287DE74-61A8-4884-BA1F-899B947D506F}" srcOrd="1" destOrd="0" presId="urn:microsoft.com/office/officeart/2005/8/layout/hProcess9"/>
    <dgm:cxn modelId="{6FADE153-0733-40F3-BED8-BD136A9C0F7E}" type="presParOf" srcId="{6287DE74-61A8-4884-BA1F-899B947D506F}" destId="{9C794774-193C-43DD-8E36-6B645C3BA002}" srcOrd="0" destOrd="0" presId="urn:microsoft.com/office/officeart/2005/8/layout/hProcess9"/>
    <dgm:cxn modelId="{EE5CBE9B-6110-424B-BCC1-5D880458A6CE}" type="presParOf" srcId="{6287DE74-61A8-4884-BA1F-899B947D506F}" destId="{1CEBC7B9-7838-4AA5-8BB5-8DBD87208A39}" srcOrd="1" destOrd="0" presId="urn:microsoft.com/office/officeart/2005/8/layout/hProcess9"/>
    <dgm:cxn modelId="{7474FAAD-294F-4E28-8105-A52B4ECE157A}" type="presParOf" srcId="{6287DE74-61A8-4884-BA1F-899B947D506F}" destId="{33E4BBF5-17FD-4FFD-BD53-552287427C4A}" srcOrd="2" destOrd="0" presId="urn:microsoft.com/office/officeart/2005/8/layout/hProcess9"/>
    <dgm:cxn modelId="{1F3F2A66-FFC8-4339-A3B5-7C1F420E73F5}" type="presParOf" srcId="{6287DE74-61A8-4884-BA1F-899B947D506F}" destId="{4A87821E-1511-486B-8B3B-1D4D4E027AB9}" srcOrd="3" destOrd="0" presId="urn:microsoft.com/office/officeart/2005/8/layout/hProcess9"/>
    <dgm:cxn modelId="{236A2884-A390-43B5-8C92-E8ED54206B4F}" type="presParOf" srcId="{6287DE74-61A8-4884-BA1F-899B947D506F}" destId="{857B9004-A30B-4D7E-9A77-E8770EC1566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3C3741-F531-4DE8-AAA0-2D1D482ED49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D415673-85D9-4A82-B1BE-617CC2000E00}">
      <dgm:prSet phldrT="[Texto]"/>
      <dgm:spPr/>
      <dgm:t>
        <a:bodyPr/>
        <a:lstStyle/>
        <a:p>
          <a:r>
            <a:rPr lang="pt-BR" dirty="0" smtClean="0"/>
            <a:t>CRIATIVIDADE</a:t>
          </a:r>
          <a:endParaRPr lang="pt-BR" dirty="0"/>
        </a:p>
      </dgm:t>
    </dgm:pt>
    <dgm:pt modelId="{85A8AF14-CF79-46A3-94BA-8A4F564B1907}" type="parTrans" cxnId="{395CE3DD-119B-4ACF-93DB-3BBAD3B04EC6}">
      <dgm:prSet/>
      <dgm:spPr/>
      <dgm:t>
        <a:bodyPr/>
        <a:lstStyle/>
        <a:p>
          <a:endParaRPr lang="pt-BR"/>
        </a:p>
      </dgm:t>
    </dgm:pt>
    <dgm:pt modelId="{79839BBE-99C8-4C84-9B62-D2CBCED9CF63}" type="sibTrans" cxnId="{395CE3DD-119B-4ACF-93DB-3BBAD3B04EC6}">
      <dgm:prSet/>
      <dgm:spPr/>
      <dgm:t>
        <a:bodyPr/>
        <a:lstStyle/>
        <a:p>
          <a:endParaRPr lang="pt-BR"/>
        </a:p>
      </dgm:t>
    </dgm:pt>
    <dgm:pt modelId="{C7E0D965-BC99-4D9A-8D4F-070F70E89C24}">
      <dgm:prSet phldrT="[Texto]"/>
      <dgm:spPr/>
      <dgm:t>
        <a:bodyPr/>
        <a:lstStyle/>
        <a:p>
          <a:r>
            <a:rPr lang="pt-BR" dirty="0" smtClean="0"/>
            <a:t>=</a:t>
          </a:r>
          <a:endParaRPr lang="pt-BR" dirty="0"/>
        </a:p>
      </dgm:t>
    </dgm:pt>
    <dgm:pt modelId="{8F87A02A-2F02-4744-B993-841F80761602}" type="parTrans" cxnId="{1B6241DE-974B-41FE-B531-C6452271E2A9}">
      <dgm:prSet/>
      <dgm:spPr/>
      <dgm:t>
        <a:bodyPr/>
        <a:lstStyle/>
        <a:p>
          <a:endParaRPr lang="pt-BR"/>
        </a:p>
      </dgm:t>
    </dgm:pt>
    <dgm:pt modelId="{18A80C4F-B088-4E86-A2C5-A27003CE3882}" type="sibTrans" cxnId="{1B6241DE-974B-41FE-B531-C6452271E2A9}">
      <dgm:prSet/>
      <dgm:spPr/>
      <dgm:t>
        <a:bodyPr/>
        <a:lstStyle/>
        <a:p>
          <a:endParaRPr lang="pt-BR"/>
        </a:p>
      </dgm:t>
    </dgm:pt>
    <dgm:pt modelId="{73150C0F-2AFA-49C5-9190-3CA5EEACCF61}">
      <dgm:prSet phldrT="[Texto]"/>
      <dgm:spPr/>
      <dgm:t>
        <a:bodyPr/>
        <a:lstStyle/>
        <a:p>
          <a:r>
            <a:rPr lang="pt-BR" dirty="0" smtClean="0"/>
            <a:t>INOVAÇÃO</a:t>
          </a:r>
          <a:endParaRPr lang="pt-BR" dirty="0"/>
        </a:p>
      </dgm:t>
    </dgm:pt>
    <dgm:pt modelId="{AC0B0E61-1500-4A36-8CDD-0D84065C3B44}" type="parTrans" cxnId="{D94A10AD-CAD7-4E3F-A572-CF9C41EC990A}">
      <dgm:prSet/>
      <dgm:spPr/>
      <dgm:t>
        <a:bodyPr/>
        <a:lstStyle/>
        <a:p>
          <a:endParaRPr lang="pt-BR"/>
        </a:p>
      </dgm:t>
    </dgm:pt>
    <dgm:pt modelId="{CA862C14-E072-4AC5-873E-0D9641067007}" type="sibTrans" cxnId="{D94A10AD-CAD7-4E3F-A572-CF9C41EC990A}">
      <dgm:prSet/>
      <dgm:spPr/>
      <dgm:t>
        <a:bodyPr/>
        <a:lstStyle/>
        <a:p>
          <a:endParaRPr lang="pt-BR"/>
        </a:p>
      </dgm:t>
    </dgm:pt>
    <dgm:pt modelId="{3C71D573-92DF-4D65-98EB-4FAADDE776DF}" type="pres">
      <dgm:prSet presAssocID="{543C3741-F531-4DE8-AAA0-2D1D482ED49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AF3A6C-4109-4D15-AFA7-AB727DD88E50}" type="pres">
      <dgm:prSet presAssocID="{543C3741-F531-4DE8-AAA0-2D1D482ED498}" presName="arrow" presStyleLbl="bgShp" presStyleIdx="0" presStyleCnt="1" custLinFactNeighborX="-29" custLinFactNeighborY="7476"/>
      <dgm:spPr/>
    </dgm:pt>
    <dgm:pt modelId="{6287DE74-61A8-4884-BA1F-899B947D506F}" type="pres">
      <dgm:prSet presAssocID="{543C3741-F531-4DE8-AAA0-2D1D482ED498}" presName="linearProcess" presStyleCnt="0"/>
      <dgm:spPr/>
    </dgm:pt>
    <dgm:pt modelId="{9C794774-193C-43DD-8E36-6B645C3BA002}" type="pres">
      <dgm:prSet presAssocID="{DD415673-85D9-4A82-B1BE-617CC2000E0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EBC7B9-7838-4AA5-8BB5-8DBD87208A39}" type="pres">
      <dgm:prSet presAssocID="{79839BBE-99C8-4C84-9B62-D2CBCED9CF63}" presName="sibTrans" presStyleCnt="0"/>
      <dgm:spPr/>
    </dgm:pt>
    <dgm:pt modelId="{33E4BBF5-17FD-4FFD-BD53-552287427C4A}" type="pres">
      <dgm:prSet presAssocID="{C7E0D965-BC99-4D9A-8D4F-070F70E89C2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87821E-1511-486B-8B3B-1D4D4E027AB9}" type="pres">
      <dgm:prSet presAssocID="{18A80C4F-B088-4E86-A2C5-A27003CE3882}" presName="sibTrans" presStyleCnt="0"/>
      <dgm:spPr/>
    </dgm:pt>
    <dgm:pt modelId="{857B9004-A30B-4D7E-9A77-E8770EC15669}" type="pres">
      <dgm:prSet presAssocID="{73150C0F-2AFA-49C5-9190-3CA5EEACCF6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F6C20A5-3E45-49C9-BC6A-CD1ECBC140E5}" type="presOf" srcId="{73150C0F-2AFA-49C5-9190-3CA5EEACCF61}" destId="{857B9004-A30B-4D7E-9A77-E8770EC15669}" srcOrd="0" destOrd="0" presId="urn:microsoft.com/office/officeart/2005/8/layout/hProcess9"/>
    <dgm:cxn modelId="{395CE3DD-119B-4ACF-93DB-3BBAD3B04EC6}" srcId="{543C3741-F531-4DE8-AAA0-2D1D482ED498}" destId="{DD415673-85D9-4A82-B1BE-617CC2000E00}" srcOrd="0" destOrd="0" parTransId="{85A8AF14-CF79-46A3-94BA-8A4F564B1907}" sibTransId="{79839BBE-99C8-4C84-9B62-D2CBCED9CF63}"/>
    <dgm:cxn modelId="{70BE2DCA-0C93-431D-A58A-F546B410A788}" type="presOf" srcId="{C7E0D965-BC99-4D9A-8D4F-070F70E89C24}" destId="{33E4BBF5-17FD-4FFD-BD53-552287427C4A}" srcOrd="0" destOrd="0" presId="urn:microsoft.com/office/officeart/2005/8/layout/hProcess9"/>
    <dgm:cxn modelId="{1B6241DE-974B-41FE-B531-C6452271E2A9}" srcId="{543C3741-F531-4DE8-AAA0-2D1D482ED498}" destId="{C7E0D965-BC99-4D9A-8D4F-070F70E89C24}" srcOrd="1" destOrd="0" parTransId="{8F87A02A-2F02-4744-B993-841F80761602}" sibTransId="{18A80C4F-B088-4E86-A2C5-A27003CE3882}"/>
    <dgm:cxn modelId="{D94A10AD-CAD7-4E3F-A572-CF9C41EC990A}" srcId="{543C3741-F531-4DE8-AAA0-2D1D482ED498}" destId="{73150C0F-2AFA-49C5-9190-3CA5EEACCF61}" srcOrd="2" destOrd="0" parTransId="{AC0B0E61-1500-4A36-8CDD-0D84065C3B44}" sibTransId="{CA862C14-E072-4AC5-873E-0D9641067007}"/>
    <dgm:cxn modelId="{0E2A2888-38C9-4607-A40E-690E3984F9A8}" type="presOf" srcId="{DD415673-85D9-4A82-B1BE-617CC2000E00}" destId="{9C794774-193C-43DD-8E36-6B645C3BA002}" srcOrd="0" destOrd="0" presId="urn:microsoft.com/office/officeart/2005/8/layout/hProcess9"/>
    <dgm:cxn modelId="{90680804-A305-40F7-A1CF-CBED70C3C338}" type="presOf" srcId="{543C3741-F531-4DE8-AAA0-2D1D482ED498}" destId="{3C71D573-92DF-4D65-98EB-4FAADDE776DF}" srcOrd="0" destOrd="0" presId="urn:microsoft.com/office/officeart/2005/8/layout/hProcess9"/>
    <dgm:cxn modelId="{38152F5F-A7C3-4364-8C99-56831C23D5B4}" type="presParOf" srcId="{3C71D573-92DF-4D65-98EB-4FAADDE776DF}" destId="{3EAF3A6C-4109-4D15-AFA7-AB727DD88E50}" srcOrd="0" destOrd="0" presId="urn:microsoft.com/office/officeart/2005/8/layout/hProcess9"/>
    <dgm:cxn modelId="{A78574A5-68CB-49C8-86AE-2947DC2AC029}" type="presParOf" srcId="{3C71D573-92DF-4D65-98EB-4FAADDE776DF}" destId="{6287DE74-61A8-4884-BA1F-899B947D506F}" srcOrd="1" destOrd="0" presId="urn:microsoft.com/office/officeart/2005/8/layout/hProcess9"/>
    <dgm:cxn modelId="{B00902E7-E911-421E-AB56-7ACB9ADCB410}" type="presParOf" srcId="{6287DE74-61A8-4884-BA1F-899B947D506F}" destId="{9C794774-193C-43DD-8E36-6B645C3BA002}" srcOrd="0" destOrd="0" presId="urn:microsoft.com/office/officeart/2005/8/layout/hProcess9"/>
    <dgm:cxn modelId="{764736D1-FC1A-428D-A859-C22FCFA69D3E}" type="presParOf" srcId="{6287DE74-61A8-4884-BA1F-899B947D506F}" destId="{1CEBC7B9-7838-4AA5-8BB5-8DBD87208A39}" srcOrd="1" destOrd="0" presId="urn:microsoft.com/office/officeart/2005/8/layout/hProcess9"/>
    <dgm:cxn modelId="{952B5BB5-B5F5-46F8-A9FD-DE05D7D378DB}" type="presParOf" srcId="{6287DE74-61A8-4884-BA1F-899B947D506F}" destId="{33E4BBF5-17FD-4FFD-BD53-552287427C4A}" srcOrd="2" destOrd="0" presId="urn:microsoft.com/office/officeart/2005/8/layout/hProcess9"/>
    <dgm:cxn modelId="{E6E452FB-B1EA-454A-8176-EBBFBA457390}" type="presParOf" srcId="{6287DE74-61A8-4884-BA1F-899B947D506F}" destId="{4A87821E-1511-486B-8B3B-1D4D4E027AB9}" srcOrd="3" destOrd="0" presId="urn:microsoft.com/office/officeart/2005/8/layout/hProcess9"/>
    <dgm:cxn modelId="{9DA099B2-667A-4C65-AFAD-C9459B67E3CF}" type="presParOf" srcId="{6287DE74-61A8-4884-BA1F-899B947D506F}" destId="{857B9004-A30B-4D7E-9A77-E8770EC1566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3C3741-F531-4DE8-AAA0-2D1D482ED49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D415673-85D9-4A82-B1BE-617CC2000E00}">
      <dgm:prSet phldrT="[Texto]"/>
      <dgm:spPr/>
      <dgm:t>
        <a:bodyPr/>
        <a:lstStyle/>
        <a:p>
          <a:r>
            <a:rPr lang="pt-BR" dirty="0" smtClean="0"/>
            <a:t>INOVAÇÃO</a:t>
          </a:r>
          <a:endParaRPr lang="pt-BR" dirty="0"/>
        </a:p>
      </dgm:t>
    </dgm:pt>
    <dgm:pt modelId="{85A8AF14-CF79-46A3-94BA-8A4F564B1907}" type="parTrans" cxnId="{395CE3DD-119B-4ACF-93DB-3BBAD3B04EC6}">
      <dgm:prSet/>
      <dgm:spPr/>
      <dgm:t>
        <a:bodyPr/>
        <a:lstStyle/>
        <a:p>
          <a:endParaRPr lang="pt-BR"/>
        </a:p>
      </dgm:t>
    </dgm:pt>
    <dgm:pt modelId="{79839BBE-99C8-4C84-9B62-D2CBCED9CF63}" type="sibTrans" cxnId="{395CE3DD-119B-4ACF-93DB-3BBAD3B04EC6}">
      <dgm:prSet/>
      <dgm:spPr/>
      <dgm:t>
        <a:bodyPr/>
        <a:lstStyle/>
        <a:p>
          <a:endParaRPr lang="pt-BR"/>
        </a:p>
      </dgm:t>
    </dgm:pt>
    <dgm:pt modelId="{C7E0D965-BC99-4D9A-8D4F-070F70E89C24}">
      <dgm:prSet phldrT="[Texto]"/>
      <dgm:spPr/>
      <dgm:t>
        <a:bodyPr/>
        <a:lstStyle/>
        <a:p>
          <a:r>
            <a:rPr lang="pt-BR" dirty="0" smtClean="0"/>
            <a:t>=</a:t>
          </a:r>
          <a:endParaRPr lang="pt-BR" dirty="0"/>
        </a:p>
      </dgm:t>
    </dgm:pt>
    <dgm:pt modelId="{8F87A02A-2F02-4744-B993-841F80761602}" type="parTrans" cxnId="{1B6241DE-974B-41FE-B531-C6452271E2A9}">
      <dgm:prSet/>
      <dgm:spPr/>
      <dgm:t>
        <a:bodyPr/>
        <a:lstStyle/>
        <a:p>
          <a:endParaRPr lang="pt-BR"/>
        </a:p>
      </dgm:t>
    </dgm:pt>
    <dgm:pt modelId="{18A80C4F-B088-4E86-A2C5-A27003CE3882}" type="sibTrans" cxnId="{1B6241DE-974B-41FE-B531-C6452271E2A9}">
      <dgm:prSet/>
      <dgm:spPr/>
      <dgm:t>
        <a:bodyPr/>
        <a:lstStyle/>
        <a:p>
          <a:endParaRPr lang="pt-BR"/>
        </a:p>
      </dgm:t>
    </dgm:pt>
    <dgm:pt modelId="{73150C0F-2AFA-49C5-9190-3CA5EEACCF61}">
      <dgm:prSet phldrT="[Texto]"/>
      <dgm:spPr/>
      <dgm:t>
        <a:bodyPr/>
        <a:lstStyle/>
        <a:p>
          <a:r>
            <a:rPr lang="pt-BR" dirty="0" smtClean="0"/>
            <a:t>MUDANÇA</a:t>
          </a:r>
          <a:endParaRPr lang="pt-BR" dirty="0"/>
        </a:p>
      </dgm:t>
    </dgm:pt>
    <dgm:pt modelId="{AC0B0E61-1500-4A36-8CDD-0D84065C3B44}" type="parTrans" cxnId="{D94A10AD-CAD7-4E3F-A572-CF9C41EC990A}">
      <dgm:prSet/>
      <dgm:spPr/>
      <dgm:t>
        <a:bodyPr/>
        <a:lstStyle/>
        <a:p>
          <a:endParaRPr lang="pt-BR"/>
        </a:p>
      </dgm:t>
    </dgm:pt>
    <dgm:pt modelId="{CA862C14-E072-4AC5-873E-0D9641067007}" type="sibTrans" cxnId="{D94A10AD-CAD7-4E3F-A572-CF9C41EC990A}">
      <dgm:prSet/>
      <dgm:spPr/>
      <dgm:t>
        <a:bodyPr/>
        <a:lstStyle/>
        <a:p>
          <a:endParaRPr lang="pt-BR"/>
        </a:p>
      </dgm:t>
    </dgm:pt>
    <dgm:pt modelId="{3C71D573-92DF-4D65-98EB-4FAADDE776DF}" type="pres">
      <dgm:prSet presAssocID="{543C3741-F531-4DE8-AAA0-2D1D482ED49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AF3A6C-4109-4D15-AFA7-AB727DD88E50}" type="pres">
      <dgm:prSet presAssocID="{543C3741-F531-4DE8-AAA0-2D1D482ED498}" presName="arrow" presStyleLbl="bgShp" presStyleIdx="0" presStyleCnt="1" custLinFactNeighborX="-29" custLinFactNeighborY="7476"/>
      <dgm:spPr/>
    </dgm:pt>
    <dgm:pt modelId="{6287DE74-61A8-4884-BA1F-899B947D506F}" type="pres">
      <dgm:prSet presAssocID="{543C3741-F531-4DE8-AAA0-2D1D482ED498}" presName="linearProcess" presStyleCnt="0"/>
      <dgm:spPr/>
    </dgm:pt>
    <dgm:pt modelId="{9C794774-193C-43DD-8E36-6B645C3BA002}" type="pres">
      <dgm:prSet presAssocID="{DD415673-85D9-4A82-B1BE-617CC2000E0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EBC7B9-7838-4AA5-8BB5-8DBD87208A39}" type="pres">
      <dgm:prSet presAssocID="{79839BBE-99C8-4C84-9B62-D2CBCED9CF63}" presName="sibTrans" presStyleCnt="0"/>
      <dgm:spPr/>
    </dgm:pt>
    <dgm:pt modelId="{33E4BBF5-17FD-4FFD-BD53-552287427C4A}" type="pres">
      <dgm:prSet presAssocID="{C7E0D965-BC99-4D9A-8D4F-070F70E89C2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87821E-1511-486B-8B3B-1D4D4E027AB9}" type="pres">
      <dgm:prSet presAssocID="{18A80C4F-B088-4E86-A2C5-A27003CE3882}" presName="sibTrans" presStyleCnt="0"/>
      <dgm:spPr/>
    </dgm:pt>
    <dgm:pt modelId="{857B9004-A30B-4D7E-9A77-E8770EC15669}" type="pres">
      <dgm:prSet presAssocID="{73150C0F-2AFA-49C5-9190-3CA5EEACCF6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B6241DE-974B-41FE-B531-C6452271E2A9}" srcId="{543C3741-F531-4DE8-AAA0-2D1D482ED498}" destId="{C7E0D965-BC99-4D9A-8D4F-070F70E89C24}" srcOrd="1" destOrd="0" parTransId="{8F87A02A-2F02-4744-B993-841F80761602}" sibTransId="{18A80C4F-B088-4E86-A2C5-A27003CE3882}"/>
    <dgm:cxn modelId="{C8955FAC-66A0-4485-8D87-2969B2145B8A}" type="presOf" srcId="{543C3741-F531-4DE8-AAA0-2D1D482ED498}" destId="{3C71D573-92DF-4D65-98EB-4FAADDE776DF}" srcOrd="0" destOrd="0" presId="urn:microsoft.com/office/officeart/2005/8/layout/hProcess9"/>
    <dgm:cxn modelId="{109DB812-5296-431A-A36A-6EEADD708558}" type="presOf" srcId="{C7E0D965-BC99-4D9A-8D4F-070F70E89C24}" destId="{33E4BBF5-17FD-4FFD-BD53-552287427C4A}" srcOrd="0" destOrd="0" presId="urn:microsoft.com/office/officeart/2005/8/layout/hProcess9"/>
    <dgm:cxn modelId="{395CE3DD-119B-4ACF-93DB-3BBAD3B04EC6}" srcId="{543C3741-F531-4DE8-AAA0-2D1D482ED498}" destId="{DD415673-85D9-4A82-B1BE-617CC2000E00}" srcOrd="0" destOrd="0" parTransId="{85A8AF14-CF79-46A3-94BA-8A4F564B1907}" sibTransId="{79839BBE-99C8-4C84-9B62-D2CBCED9CF63}"/>
    <dgm:cxn modelId="{62877F35-EAF9-43E4-ABBD-AACF588731D2}" type="presOf" srcId="{DD415673-85D9-4A82-B1BE-617CC2000E00}" destId="{9C794774-193C-43DD-8E36-6B645C3BA002}" srcOrd="0" destOrd="0" presId="urn:microsoft.com/office/officeart/2005/8/layout/hProcess9"/>
    <dgm:cxn modelId="{8E980639-FCB4-481F-970D-C3826E7EC98F}" type="presOf" srcId="{73150C0F-2AFA-49C5-9190-3CA5EEACCF61}" destId="{857B9004-A30B-4D7E-9A77-E8770EC15669}" srcOrd="0" destOrd="0" presId="urn:microsoft.com/office/officeart/2005/8/layout/hProcess9"/>
    <dgm:cxn modelId="{D94A10AD-CAD7-4E3F-A572-CF9C41EC990A}" srcId="{543C3741-F531-4DE8-AAA0-2D1D482ED498}" destId="{73150C0F-2AFA-49C5-9190-3CA5EEACCF61}" srcOrd="2" destOrd="0" parTransId="{AC0B0E61-1500-4A36-8CDD-0D84065C3B44}" sibTransId="{CA862C14-E072-4AC5-873E-0D9641067007}"/>
    <dgm:cxn modelId="{231FA801-344F-43A6-8733-AD0238F3AA18}" type="presParOf" srcId="{3C71D573-92DF-4D65-98EB-4FAADDE776DF}" destId="{3EAF3A6C-4109-4D15-AFA7-AB727DD88E50}" srcOrd="0" destOrd="0" presId="urn:microsoft.com/office/officeart/2005/8/layout/hProcess9"/>
    <dgm:cxn modelId="{21B059AB-ECEA-40C0-8ABA-A108656874ED}" type="presParOf" srcId="{3C71D573-92DF-4D65-98EB-4FAADDE776DF}" destId="{6287DE74-61A8-4884-BA1F-899B947D506F}" srcOrd="1" destOrd="0" presId="urn:microsoft.com/office/officeart/2005/8/layout/hProcess9"/>
    <dgm:cxn modelId="{062B458E-62DF-4E72-A4AA-CD5825F3F945}" type="presParOf" srcId="{6287DE74-61A8-4884-BA1F-899B947D506F}" destId="{9C794774-193C-43DD-8E36-6B645C3BA002}" srcOrd="0" destOrd="0" presId="urn:microsoft.com/office/officeart/2005/8/layout/hProcess9"/>
    <dgm:cxn modelId="{720D3772-D8D2-4993-8613-233B5009BA32}" type="presParOf" srcId="{6287DE74-61A8-4884-BA1F-899B947D506F}" destId="{1CEBC7B9-7838-4AA5-8BB5-8DBD87208A39}" srcOrd="1" destOrd="0" presId="urn:microsoft.com/office/officeart/2005/8/layout/hProcess9"/>
    <dgm:cxn modelId="{883CC924-6A85-4A16-B508-85D798B68852}" type="presParOf" srcId="{6287DE74-61A8-4884-BA1F-899B947D506F}" destId="{33E4BBF5-17FD-4FFD-BD53-552287427C4A}" srcOrd="2" destOrd="0" presId="urn:microsoft.com/office/officeart/2005/8/layout/hProcess9"/>
    <dgm:cxn modelId="{5C73432D-CEC8-4141-A543-21A00C70DA23}" type="presParOf" srcId="{6287DE74-61A8-4884-BA1F-899B947D506F}" destId="{4A87821E-1511-486B-8B3B-1D4D4E027AB9}" srcOrd="3" destOrd="0" presId="urn:microsoft.com/office/officeart/2005/8/layout/hProcess9"/>
    <dgm:cxn modelId="{C8B3841B-E4C3-4C57-9476-678BF652E250}" type="presParOf" srcId="{6287DE74-61A8-4884-BA1F-899B947D506F}" destId="{857B9004-A30B-4D7E-9A77-E8770EC1566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3C3741-F531-4DE8-AAA0-2D1D482ED49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D415673-85D9-4A82-B1BE-617CC2000E00}">
      <dgm:prSet phldrT="[Texto]"/>
      <dgm:spPr/>
      <dgm:t>
        <a:bodyPr/>
        <a:lstStyle/>
        <a:p>
          <a:r>
            <a:rPr lang="pt-BR" dirty="0" smtClean="0"/>
            <a:t>INOVAÇÃO</a:t>
          </a:r>
          <a:endParaRPr lang="pt-BR" dirty="0"/>
        </a:p>
      </dgm:t>
    </dgm:pt>
    <dgm:pt modelId="{85A8AF14-CF79-46A3-94BA-8A4F564B1907}" type="parTrans" cxnId="{395CE3DD-119B-4ACF-93DB-3BBAD3B04EC6}">
      <dgm:prSet/>
      <dgm:spPr/>
      <dgm:t>
        <a:bodyPr/>
        <a:lstStyle/>
        <a:p>
          <a:endParaRPr lang="pt-BR"/>
        </a:p>
      </dgm:t>
    </dgm:pt>
    <dgm:pt modelId="{79839BBE-99C8-4C84-9B62-D2CBCED9CF63}" type="sibTrans" cxnId="{395CE3DD-119B-4ACF-93DB-3BBAD3B04EC6}">
      <dgm:prSet/>
      <dgm:spPr/>
      <dgm:t>
        <a:bodyPr/>
        <a:lstStyle/>
        <a:p>
          <a:endParaRPr lang="pt-BR"/>
        </a:p>
      </dgm:t>
    </dgm:pt>
    <dgm:pt modelId="{C7E0D965-BC99-4D9A-8D4F-070F70E89C24}">
      <dgm:prSet phldrT="[Texto]"/>
      <dgm:spPr/>
      <dgm:t>
        <a:bodyPr/>
        <a:lstStyle/>
        <a:p>
          <a:r>
            <a:rPr lang="pt-BR" dirty="0" smtClean="0"/>
            <a:t>=</a:t>
          </a:r>
          <a:endParaRPr lang="pt-BR" dirty="0"/>
        </a:p>
      </dgm:t>
    </dgm:pt>
    <dgm:pt modelId="{8F87A02A-2F02-4744-B993-841F80761602}" type="parTrans" cxnId="{1B6241DE-974B-41FE-B531-C6452271E2A9}">
      <dgm:prSet/>
      <dgm:spPr/>
      <dgm:t>
        <a:bodyPr/>
        <a:lstStyle/>
        <a:p>
          <a:endParaRPr lang="pt-BR"/>
        </a:p>
      </dgm:t>
    </dgm:pt>
    <dgm:pt modelId="{18A80C4F-B088-4E86-A2C5-A27003CE3882}" type="sibTrans" cxnId="{1B6241DE-974B-41FE-B531-C6452271E2A9}">
      <dgm:prSet/>
      <dgm:spPr/>
      <dgm:t>
        <a:bodyPr/>
        <a:lstStyle/>
        <a:p>
          <a:endParaRPr lang="pt-BR"/>
        </a:p>
      </dgm:t>
    </dgm:pt>
    <dgm:pt modelId="{73150C0F-2AFA-49C5-9190-3CA5EEACCF61}">
      <dgm:prSet phldrT="[Texto]"/>
      <dgm:spPr/>
      <dgm:t>
        <a:bodyPr/>
        <a:lstStyle/>
        <a:p>
          <a:r>
            <a:rPr lang="pt-BR" dirty="0" smtClean="0"/>
            <a:t>QUALIDADE</a:t>
          </a:r>
          <a:endParaRPr lang="pt-BR" dirty="0"/>
        </a:p>
      </dgm:t>
    </dgm:pt>
    <dgm:pt modelId="{AC0B0E61-1500-4A36-8CDD-0D84065C3B44}" type="parTrans" cxnId="{D94A10AD-CAD7-4E3F-A572-CF9C41EC990A}">
      <dgm:prSet/>
      <dgm:spPr/>
      <dgm:t>
        <a:bodyPr/>
        <a:lstStyle/>
        <a:p>
          <a:endParaRPr lang="pt-BR"/>
        </a:p>
      </dgm:t>
    </dgm:pt>
    <dgm:pt modelId="{CA862C14-E072-4AC5-873E-0D9641067007}" type="sibTrans" cxnId="{D94A10AD-CAD7-4E3F-A572-CF9C41EC990A}">
      <dgm:prSet/>
      <dgm:spPr/>
      <dgm:t>
        <a:bodyPr/>
        <a:lstStyle/>
        <a:p>
          <a:endParaRPr lang="pt-BR"/>
        </a:p>
      </dgm:t>
    </dgm:pt>
    <dgm:pt modelId="{3C71D573-92DF-4D65-98EB-4FAADDE776DF}" type="pres">
      <dgm:prSet presAssocID="{543C3741-F531-4DE8-AAA0-2D1D482ED49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AF3A6C-4109-4D15-AFA7-AB727DD88E50}" type="pres">
      <dgm:prSet presAssocID="{543C3741-F531-4DE8-AAA0-2D1D482ED498}" presName="arrow" presStyleLbl="bgShp" presStyleIdx="0" presStyleCnt="1" custLinFactNeighborX="-29" custLinFactNeighborY="7476"/>
      <dgm:spPr/>
    </dgm:pt>
    <dgm:pt modelId="{6287DE74-61A8-4884-BA1F-899B947D506F}" type="pres">
      <dgm:prSet presAssocID="{543C3741-F531-4DE8-AAA0-2D1D482ED498}" presName="linearProcess" presStyleCnt="0"/>
      <dgm:spPr/>
    </dgm:pt>
    <dgm:pt modelId="{9C794774-193C-43DD-8E36-6B645C3BA002}" type="pres">
      <dgm:prSet presAssocID="{DD415673-85D9-4A82-B1BE-617CC2000E0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EBC7B9-7838-4AA5-8BB5-8DBD87208A39}" type="pres">
      <dgm:prSet presAssocID="{79839BBE-99C8-4C84-9B62-D2CBCED9CF63}" presName="sibTrans" presStyleCnt="0"/>
      <dgm:spPr/>
    </dgm:pt>
    <dgm:pt modelId="{33E4BBF5-17FD-4FFD-BD53-552287427C4A}" type="pres">
      <dgm:prSet presAssocID="{C7E0D965-BC99-4D9A-8D4F-070F70E89C2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87821E-1511-486B-8B3B-1D4D4E027AB9}" type="pres">
      <dgm:prSet presAssocID="{18A80C4F-B088-4E86-A2C5-A27003CE3882}" presName="sibTrans" presStyleCnt="0"/>
      <dgm:spPr/>
    </dgm:pt>
    <dgm:pt modelId="{857B9004-A30B-4D7E-9A77-E8770EC15669}" type="pres">
      <dgm:prSet presAssocID="{73150C0F-2AFA-49C5-9190-3CA5EEACCF6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95CE3DD-119B-4ACF-93DB-3BBAD3B04EC6}" srcId="{543C3741-F531-4DE8-AAA0-2D1D482ED498}" destId="{DD415673-85D9-4A82-B1BE-617CC2000E00}" srcOrd="0" destOrd="0" parTransId="{85A8AF14-CF79-46A3-94BA-8A4F564B1907}" sibTransId="{79839BBE-99C8-4C84-9B62-D2CBCED9CF63}"/>
    <dgm:cxn modelId="{47796FAE-7F52-4CB6-BFF2-0BFD9E2B389D}" type="presOf" srcId="{543C3741-F531-4DE8-AAA0-2D1D482ED498}" destId="{3C71D573-92DF-4D65-98EB-4FAADDE776DF}" srcOrd="0" destOrd="0" presId="urn:microsoft.com/office/officeart/2005/8/layout/hProcess9"/>
    <dgm:cxn modelId="{29643C0C-7202-4C4C-B380-DE7C3F86B9E2}" type="presOf" srcId="{DD415673-85D9-4A82-B1BE-617CC2000E00}" destId="{9C794774-193C-43DD-8E36-6B645C3BA002}" srcOrd="0" destOrd="0" presId="urn:microsoft.com/office/officeart/2005/8/layout/hProcess9"/>
    <dgm:cxn modelId="{1B6241DE-974B-41FE-B531-C6452271E2A9}" srcId="{543C3741-F531-4DE8-AAA0-2D1D482ED498}" destId="{C7E0D965-BC99-4D9A-8D4F-070F70E89C24}" srcOrd="1" destOrd="0" parTransId="{8F87A02A-2F02-4744-B993-841F80761602}" sibTransId="{18A80C4F-B088-4E86-A2C5-A27003CE3882}"/>
    <dgm:cxn modelId="{D94A10AD-CAD7-4E3F-A572-CF9C41EC990A}" srcId="{543C3741-F531-4DE8-AAA0-2D1D482ED498}" destId="{73150C0F-2AFA-49C5-9190-3CA5EEACCF61}" srcOrd="2" destOrd="0" parTransId="{AC0B0E61-1500-4A36-8CDD-0D84065C3B44}" sibTransId="{CA862C14-E072-4AC5-873E-0D9641067007}"/>
    <dgm:cxn modelId="{6911705D-154E-4622-B34C-D41911E15F9B}" type="presOf" srcId="{C7E0D965-BC99-4D9A-8D4F-070F70E89C24}" destId="{33E4BBF5-17FD-4FFD-BD53-552287427C4A}" srcOrd="0" destOrd="0" presId="urn:microsoft.com/office/officeart/2005/8/layout/hProcess9"/>
    <dgm:cxn modelId="{E055AF62-6F1D-4514-B8A6-F0664182D175}" type="presOf" srcId="{73150C0F-2AFA-49C5-9190-3CA5EEACCF61}" destId="{857B9004-A30B-4D7E-9A77-E8770EC15669}" srcOrd="0" destOrd="0" presId="urn:microsoft.com/office/officeart/2005/8/layout/hProcess9"/>
    <dgm:cxn modelId="{51B7FFDB-9502-41E9-A2E5-0CCDD5F9E890}" type="presParOf" srcId="{3C71D573-92DF-4D65-98EB-4FAADDE776DF}" destId="{3EAF3A6C-4109-4D15-AFA7-AB727DD88E50}" srcOrd="0" destOrd="0" presId="urn:microsoft.com/office/officeart/2005/8/layout/hProcess9"/>
    <dgm:cxn modelId="{E7C3D337-E022-4A89-B7EE-E3591FA210F7}" type="presParOf" srcId="{3C71D573-92DF-4D65-98EB-4FAADDE776DF}" destId="{6287DE74-61A8-4884-BA1F-899B947D506F}" srcOrd="1" destOrd="0" presId="urn:microsoft.com/office/officeart/2005/8/layout/hProcess9"/>
    <dgm:cxn modelId="{16BB5AF6-C41F-46CD-880A-7AD2CC668627}" type="presParOf" srcId="{6287DE74-61A8-4884-BA1F-899B947D506F}" destId="{9C794774-193C-43DD-8E36-6B645C3BA002}" srcOrd="0" destOrd="0" presId="urn:microsoft.com/office/officeart/2005/8/layout/hProcess9"/>
    <dgm:cxn modelId="{9BBDE414-1672-42B8-B8C6-08F7666616BB}" type="presParOf" srcId="{6287DE74-61A8-4884-BA1F-899B947D506F}" destId="{1CEBC7B9-7838-4AA5-8BB5-8DBD87208A39}" srcOrd="1" destOrd="0" presId="urn:microsoft.com/office/officeart/2005/8/layout/hProcess9"/>
    <dgm:cxn modelId="{6A342A92-D001-49B7-A103-B7328B00F1D8}" type="presParOf" srcId="{6287DE74-61A8-4884-BA1F-899B947D506F}" destId="{33E4BBF5-17FD-4FFD-BD53-552287427C4A}" srcOrd="2" destOrd="0" presId="urn:microsoft.com/office/officeart/2005/8/layout/hProcess9"/>
    <dgm:cxn modelId="{16D205EA-41E9-4EC2-A4E7-8252DC82E635}" type="presParOf" srcId="{6287DE74-61A8-4884-BA1F-899B947D506F}" destId="{4A87821E-1511-486B-8B3B-1D4D4E027AB9}" srcOrd="3" destOrd="0" presId="urn:microsoft.com/office/officeart/2005/8/layout/hProcess9"/>
    <dgm:cxn modelId="{C9F5EF5F-1C64-4A88-A154-BE723F895D15}" type="presParOf" srcId="{6287DE74-61A8-4884-BA1F-899B947D506F}" destId="{857B9004-A30B-4D7E-9A77-E8770EC1566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3C3741-F531-4DE8-AAA0-2D1D482ED49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D415673-85D9-4A82-B1BE-617CC2000E00}">
      <dgm:prSet phldrT="[Texto]"/>
      <dgm:spPr/>
      <dgm:t>
        <a:bodyPr/>
        <a:lstStyle/>
        <a:p>
          <a:r>
            <a:rPr lang="pt-BR" dirty="0" smtClean="0"/>
            <a:t>AUTONOMIA</a:t>
          </a:r>
          <a:endParaRPr lang="pt-BR" dirty="0"/>
        </a:p>
      </dgm:t>
    </dgm:pt>
    <dgm:pt modelId="{85A8AF14-CF79-46A3-94BA-8A4F564B1907}" type="parTrans" cxnId="{395CE3DD-119B-4ACF-93DB-3BBAD3B04EC6}">
      <dgm:prSet/>
      <dgm:spPr/>
      <dgm:t>
        <a:bodyPr/>
        <a:lstStyle/>
        <a:p>
          <a:endParaRPr lang="pt-BR"/>
        </a:p>
      </dgm:t>
    </dgm:pt>
    <dgm:pt modelId="{79839BBE-99C8-4C84-9B62-D2CBCED9CF63}" type="sibTrans" cxnId="{395CE3DD-119B-4ACF-93DB-3BBAD3B04EC6}">
      <dgm:prSet/>
      <dgm:spPr/>
      <dgm:t>
        <a:bodyPr/>
        <a:lstStyle/>
        <a:p>
          <a:endParaRPr lang="pt-BR"/>
        </a:p>
      </dgm:t>
    </dgm:pt>
    <dgm:pt modelId="{C7E0D965-BC99-4D9A-8D4F-070F70E89C24}">
      <dgm:prSet phldrT="[Texto]"/>
      <dgm:spPr/>
      <dgm:t>
        <a:bodyPr/>
        <a:lstStyle/>
        <a:p>
          <a:r>
            <a:rPr lang="pt-BR" dirty="0" smtClean="0"/>
            <a:t>=</a:t>
          </a:r>
          <a:endParaRPr lang="pt-BR" dirty="0"/>
        </a:p>
      </dgm:t>
    </dgm:pt>
    <dgm:pt modelId="{8F87A02A-2F02-4744-B993-841F80761602}" type="parTrans" cxnId="{1B6241DE-974B-41FE-B531-C6452271E2A9}">
      <dgm:prSet/>
      <dgm:spPr/>
      <dgm:t>
        <a:bodyPr/>
        <a:lstStyle/>
        <a:p>
          <a:endParaRPr lang="pt-BR"/>
        </a:p>
      </dgm:t>
    </dgm:pt>
    <dgm:pt modelId="{18A80C4F-B088-4E86-A2C5-A27003CE3882}" type="sibTrans" cxnId="{1B6241DE-974B-41FE-B531-C6452271E2A9}">
      <dgm:prSet/>
      <dgm:spPr/>
      <dgm:t>
        <a:bodyPr/>
        <a:lstStyle/>
        <a:p>
          <a:endParaRPr lang="pt-BR"/>
        </a:p>
      </dgm:t>
    </dgm:pt>
    <dgm:pt modelId="{73150C0F-2AFA-49C5-9190-3CA5EEACCF61}">
      <dgm:prSet phldrT="[Texto]"/>
      <dgm:spPr/>
      <dgm:t>
        <a:bodyPr/>
        <a:lstStyle/>
        <a:p>
          <a:r>
            <a:rPr lang="pt-BR" dirty="0" smtClean="0"/>
            <a:t>CRIATIVIDADE</a:t>
          </a:r>
          <a:endParaRPr lang="pt-BR" dirty="0"/>
        </a:p>
      </dgm:t>
    </dgm:pt>
    <dgm:pt modelId="{AC0B0E61-1500-4A36-8CDD-0D84065C3B44}" type="parTrans" cxnId="{D94A10AD-CAD7-4E3F-A572-CF9C41EC990A}">
      <dgm:prSet/>
      <dgm:spPr/>
      <dgm:t>
        <a:bodyPr/>
        <a:lstStyle/>
        <a:p>
          <a:endParaRPr lang="pt-BR"/>
        </a:p>
      </dgm:t>
    </dgm:pt>
    <dgm:pt modelId="{CA862C14-E072-4AC5-873E-0D9641067007}" type="sibTrans" cxnId="{D94A10AD-CAD7-4E3F-A572-CF9C41EC990A}">
      <dgm:prSet/>
      <dgm:spPr/>
      <dgm:t>
        <a:bodyPr/>
        <a:lstStyle/>
        <a:p>
          <a:endParaRPr lang="pt-BR"/>
        </a:p>
      </dgm:t>
    </dgm:pt>
    <dgm:pt modelId="{3C71D573-92DF-4D65-98EB-4FAADDE776DF}" type="pres">
      <dgm:prSet presAssocID="{543C3741-F531-4DE8-AAA0-2D1D482ED49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AF3A6C-4109-4D15-AFA7-AB727DD88E50}" type="pres">
      <dgm:prSet presAssocID="{543C3741-F531-4DE8-AAA0-2D1D482ED498}" presName="arrow" presStyleLbl="bgShp" presStyleIdx="0" presStyleCnt="1" custLinFactNeighborX="-29" custLinFactNeighborY="7476"/>
      <dgm:spPr/>
    </dgm:pt>
    <dgm:pt modelId="{6287DE74-61A8-4884-BA1F-899B947D506F}" type="pres">
      <dgm:prSet presAssocID="{543C3741-F531-4DE8-AAA0-2D1D482ED498}" presName="linearProcess" presStyleCnt="0"/>
      <dgm:spPr/>
    </dgm:pt>
    <dgm:pt modelId="{9C794774-193C-43DD-8E36-6B645C3BA002}" type="pres">
      <dgm:prSet presAssocID="{DD415673-85D9-4A82-B1BE-617CC2000E0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EBC7B9-7838-4AA5-8BB5-8DBD87208A39}" type="pres">
      <dgm:prSet presAssocID="{79839BBE-99C8-4C84-9B62-D2CBCED9CF63}" presName="sibTrans" presStyleCnt="0"/>
      <dgm:spPr/>
    </dgm:pt>
    <dgm:pt modelId="{33E4BBF5-17FD-4FFD-BD53-552287427C4A}" type="pres">
      <dgm:prSet presAssocID="{C7E0D965-BC99-4D9A-8D4F-070F70E89C2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87821E-1511-486B-8B3B-1D4D4E027AB9}" type="pres">
      <dgm:prSet presAssocID="{18A80C4F-B088-4E86-A2C5-A27003CE3882}" presName="sibTrans" presStyleCnt="0"/>
      <dgm:spPr/>
    </dgm:pt>
    <dgm:pt modelId="{857B9004-A30B-4D7E-9A77-E8770EC15669}" type="pres">
      <dgm:prSet presAssocID="{73150C0F-2AFA-49C5-9190-3CA5EEACCF6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FB0AE6-9090-4110-B64B-BC202C8220C4}" type="presOf" srcId="{C7E0D965-BC99-4D9A-8D4F-070F70E89C24}" destId="{33E4BBF5-17FD-4FFD-BD53-552287427C4A}" srcOrd="0" destOrd="0" presId="urn:microsoft.com/office/officeart/2005/8/layout/hProcess9"/>
    <dgm:cxn modelId="{395CE3DD-119B-4ACF-93DB-3BBAD3B04EC6}" srcId="{543C3741-F531-4DE8-AAA0-2D1D482ED498}" destId="{DD415673-85D9-4A82-B1BE-617CC2000E00}" srcOrd="0" destOrd="0" parTransId="{85A8AF14-CF79-46A3-94BA-8A4F564B1907}" sibTransId="{79839BBE-99C8-4C84-9B62-D2CBCED9CF63}"/>
    <dgm:cxn modelId="{590E28BE-3D18-45F9-ADD0-DF014E2036E8}" type="presOf" srcId="{543C3741-F531-4DE8-AAA0-2D1D482ED498}" destId="{3C71D573-92DF-4D65-98EB-4FAADDE776DF}" srcOrd="0" destOrd="0" presId="urn:microsoft.com/office/officeart/2005/8/layout/hProcess9"/>
    <dgm:cxn modelId="{408F4077-DC86-4F59-8223-C632DCD56A80}" type="presOf" srcId="{DD415673-85D9-4A82-B1BE-617CC2000E00}" destId="{9C794774-193C-43DD-8E36-6B645C3BA002}" srcOrd="0" destOrd="0" presId="urn:microsoft.com/office/officeart/2005/8/layout/hProcess9"/>
    <dgm:cxn modelId="{1B6241DE-974B-41FE-B531-C6452271E2A9}" srcId="{543C3741-F531-4DE8-AAA0-2D1D482ED498}" destId="{C7E0D965-BC99-4D9A-8D4F-070F70E89C24}" srcOrd="1" destOrd="0" parTransId="{8F87A02A-2F02-4744-B993-841F80761602}" sibTransId="{18A80C4F-B088-4E86-A2C5-A27003CE3882}"/>
    <dgm:cxn modelId="{655243E3-66D9-4F0D-B137-CC6315D61A11}" type="presOf" srcId="{73150C0F-2AFA-49C5-9190-3CA5EEACCF61}" destId="{857B9004-A30B-4D7E-9A77-E8770EC15669}" srcOrd="0" destOrd="0" presId="urn:microsoft.com/office/officeart/2005/8/layout/hProcess9"/>
    <dgm:cxn modelId="{D94A10AD-CAD7-4E3F-A572-CF9C41EC990A}" srcId="{543C3741-F531-4DE8-AAA0-2D1D482ED498}" destId="{73150C0F-2AFA-49C5-9190-3CA5EEACCF61}" srcOrd="2" destOrd="0" parTransId="{AC0B0E61-1500-4A36-8CDD-0D84065C3B44}" sibTransId="{CA862C14-E072-4AC5-873E-0D9641067007}"/>
    <dgm:cxn modelId="{B6B42AE2-123A-4DEB-A096-FADA606ACD11}" type="presParOf" srcId="{3C71D573-92DF-4D65-98EB-4FAADDE776DF}" destId="{3EAF3A6C-4109-4D15-AFA7-AB727DD88E50}" srcOrd="0" destOrd="0" presId="urn:microsoft.com/office/officeart/2005/8/layout/hProcess9"/>
    <dgm:cxn modelId="{1C9AFB03-4548-4BF5-A420-24FDB3B86084}" type="presParOf" srcId="{3C71D573-92DF-4D65-98EB-4FAADDE776DF}" destId="{6287DE74-61A8-4884-BA1F-899B947D506F}" srcOrd="1" destOrd="0" presId="urn:microsoft.com/office/officeart/2005/8/layout/hProcess9"/>
    <dgm:cxn modelId="{C715E09C-251E-413F-8452-7EF2E1ED7F75}" type="presParOf" srcId="{6287DE74-61A8-4884-BA1F-899B947D506F}" destId="{9C794774-193C-43DD-8E36-6B645C3BA002}" srcOrd="0" destOrd="0" presId="urn:microsoft.com/office/officeart/2005/8/layout/hProcess9"/>
    <dgm:cxn modelId="{0DB2F5BB-64C4-41B9-A402-E02F14D5AFA3}" type="presParOf" srcId="{6287DE74-61A8-4884-BA1F-899B947D506F}" destId="{1CEBC7B9-7838-4AA5-8BB5-8DBD87208A39}" srcOrd="1" destOrd="0" presId="urn:microsoft.com/office/officeart/2005/8/layout/hProcess9"/>
    <dgm:cxn modelId="{4A6DB4FF-75C8-483B-B041-48D9A104ABD3}" type="presParOf" srcId="{6287DE74-61A8-4884-BA1F-899B947D506F}" destId="{33E4BBF5-17FD-4FFD-BD53-552287427C4A}" srcOrd="2" destOrd="0" presId="urn:microsoft.com/office/officeart/2005/8/layout/hProcess9"/>
    <dgm:cxn modelId="{25E3B818-CB59-47CE-BDF1-A18CEB8B9830}" type="presParOf" srcId="{6287DE74-61A8-4884-BA1F-899B947D506F}" destId="{4A87821E-1511-486B-8B3B-1D4D4E027AB9}" srcOrd="3" destOrd="0" presId="urn:microsoft.com/office/officeart/2005/8/layout/hProcess9"/>
    <dgm:cxn modelId="{00B4EAF7-2CBE-4BB3-9CFA-34BB80BC3074}" type="presParOf" srcId="{6287DE74-61A8-4884-BA1F-899B947D506F}" destId="{857B9004-A30B-4D7E-9A77-E8770EC1566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F922B9-133E-4836-AEF4-004D90F45C2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ACBF61F-CF88-45BB-95E4-2EC07F7D9CE2}">
      <dgm:prSet phldrT="[Texto]" custT="1"/>
      <dgm:spPr/>
      <dgm:t>
        <a:bodyPr/>
        <a:lstStyle/>
        <a:p>
          <a:r>
            <a:rPr lang="pt-BR" sz="1800" b="1" dirty="0" smtClean="0"/>
            <a:t>MATERIAIS INSTRUCIONAIS</a:t>
          </a:r>
          <a:endParaRPr lang="pt-BR" sz="1800" b="1" dirty="0"/>
        </a:p>
      </dgm:t>
    </dgm:pt>
    <dgm:pt modelId="{E7A2DCC2-9D43-472A-8BA4-FB56FBA6FCE1}" type="parTrans" cxnId="{C65BC14A-F4CA-40A0-95C9-1DD5A041A660}">
      <dgm:prSet/>
      <dgm:spPr/>
      <dgm:t>
        <a:bodyPr/>
        <a:lstStyle/>
        <a:p>
          <a:endParaRPr lang="pt-BR" sz="4400" b="1"/>
        </a:p>
      </dgm:t>
    </dgm:pt>
    <dgm:pt modelId="{7C853CE7-3138-455D-807E-EF4BC6BA1701}" type="sibTrans" cxnId="{C65BC14A-F4CA-40A0-95C9-1DD5A041A660}">
      <dgm:prSet/>
      <dgm:spPr/>
      <dgm:t>
        <a:bodyPr/>
        <a:lstStyle/>
        <a:p>
          <a:endParaRPr lang="pt-BR" sz="4400" b="1"/>
        </a:p>
      </dgm:t>
    </dgm:pt>
    <dgm:pt modelId="{F3F0BBAF-E891-46DC-8D68-75240DCAE66E}">
      <dgm:prSet phldrT="[Texto]" custT="1"/>
      <dgm:spPr/>
      <dgm:t>
        <a:bodyPr/>
        <a:lstStyle/>
        <a:p>
          <a:r>
            <a:rPr lang="pt-BR" sz="1800" b="1" dirty="0" smtClean="0"/>
            <a:t>TEXTO</a:t>
          </a:r>
          <a:endParaRPr lang="pt-BR" sz="1800" b="1" dirty="0"/>
        </a:p>
      </dgm:t>
    </dgm:pt>
    <dgm:pt modelId="{236E5F76-2B64-4A35-B7C2-C1358F5775F8}" type="parTrans" cxnId="{2C270395-BF78-447D-A55E-6F7E979BD37F}">
      <dgm:prSet custT="1"/>
      <dgm:spPr/>
      <dgm:t>
        <a:bodyPr/>
        <a:lstStyle/>
        <a:p>
          <a:endParaRPr lang="pt-BR" sz="1400" b="1"/>
        </a:p>
      </dgm:t>
    </dgm:pt>
    <dgm:pt modelId="{BA7F767E-4F99-4803-B88B-0FACCE640B84}" type="sibTrans" cxnId="{2C270395-BF78-447D-A55E-6F7E979BD37F}">
      <dgm:prSet/>
      <dgm:spPr/>
      <dgm:t>
        <a:bodyPr/>
        <a:lstStyle/>
        <a:p>
          <a:endParaRPr lang="pt-BR" sz="4400" b="1"/>
        </a:p>
      </dgm:t>
    </dgm:pt>
    <dgm:pt modelId="{5D6CBE36-0A6C-410B-AA48-718F1C9C7C52}">
      <dgm:prSet phldrT="[Texto]" custT="1"/>
      <dgm:spPr/>
      <dgm:t>
        <a:bodyPr/>
        <a:lstStyle/>
        <a:p>
          <a:r>
            <a:rPr lang="pt-BR" sz="1800" b="1" dirty="0" smtClean="0"/>
            <a:t>VÍDEO</a:t>
          </a:r>
          <a:endParaRPr lang="pt-BR" sz="1800" b="1" dirty="0"/>
        </a:p>
      </dgm:t>
    </dgm:pt>
    <dgm:pt modelId="{ADE9FC3E-FE7A-49F7-BE5E-5C4C253F608A}" type="parTrans" cxnId="{8E3A3DD0-E19A-4EB1-A0AC-0CB18297AF90}">
      <dgm:prSet custT="1"/>
      <dgm:spPr/>
      <dgm:t>
        <a:bodyPr/>
        <a:lstStyle/>
        <a:p>
          <a:endParaRPr lang="pt-BR" sz="1200" b="1"/>
        </a:p>
      </dgm:t>
    </dgm:pt>
    <dgm:pt modelId="{11DF91B8-265A-4BD4-820F-C20D27F31A45}" type="sibTrans" cxnId="{8E3A3DD0-E19A-4EB1-A0AC-0CB18297AF90}">
      <dgm:prSet/>
      <dgm:spPr/>
      <dgm:t>
        <a:bodyPr/>
        <a:lstStyle/>
        <a:p>
          <a:endParaRPr lang="pt-BR" sz="4400" b="1"/>
        </a:p>
      </dgm:t>
    </dgm:pt>
    <dgm:pt modelId="{4649E07B-4B06-4A6F-A875-EB421D276404}">
      <dgm:prSet custT="1"/>
      <dgm:spPr/>
      <dgm:t>
        <a:bodyPr/>
        <a:lstStyle/>
        <a:p>
          <a:r>
            <a:rPr lang="pt-BR" sz="1800" b="1" dirty="0" smtClean="0"/>
            <a:t>PODCAST</a:t>
          </a:r>
          <a:endParaRPr lang="pt-BR" sz="1800" b="1" dirty="0"/>
        </a:p>
      </dgm:t>
    </dgm:pt>
    <dgm:pt modelId="{F8122F33-4B81-4842-8C03-9178F4AE68C3}" type="parTrans" cxnId="{BF44AE19-5CD6-4670-A4CD-BBE304A50244}">
      <dgm:prSet custT="1"/>
      <dgm:spPr/>
      <dgm:t>
        <a:bodyPr/>
        <a:lstStyle/>
        <a:p>
          <a:endParaRPr lang="pt-BR" sz="1100" b="1"/>
        </a:p>
      </dgm:t>
    </dgm:pt>
    <dgm:pt modelId="{DA36819E-8A8D-4665-BF8F-CAAB5C859F4F}" type="sibTrans" cxnId="{BF44AE19-5CD6-4670-A4CD-BBE304A50244}">
      <dgm:prSet/>
      <dgm:spPr/>
      <dgm:t>
        <a:bodyPr/>
        <a:lstStyle/>
        <a:p>
          <a:endParaRPr lang="pt-BR" sz="4400" b="1"/>
        </a:p>
      </dgm:t>
    </dgm:pt>
    <dgm:pt modelId="{E96D2245-4101-43A3-A6E7-27DA3D7BC865}">
      <dgm:prSet custT="1"/>
      <dgm:spPr/>
      <dgm:t>
        <a:bodyPr/>
        <a:lstStyle/>
        <a:p>
          <a:r>
            <a:rPr lang="pt-BR" sz="1800" b="1" dirty="0" smtClean="0"/>
            <a:t>MAPA CONCEITUAL</a:t>
          </a:r>
          <a:endParaRPr lang="pt-BR" sz="1800" b="1" dirty="0"/>
        </a:p>
      </dgm:t>
    </dgm:pt>
    <dgm:pt modelId="{F25AD67E-E95C-437D-8B4B-483593BB0509}" type="parTrans" cxnId="{93BB71AE-4854-42C7-8B1F-3CDE7FD4C5DF}">
      <dgm:prSet custT="1"/>
      <dgm:spPr/>
      <dgm:t>
        <a:bodyPr/>
        <a:lstStyle/>
        <a:p>
          <a:endParaRPr lang="pt-BR" sz="1100" b="1"/>
        </a:p>
      </dgm:t>
    </dgm:pt>
    <dgm:pt modelId="{5209203F-6F7D-47D5-844B-89520CACD5A8}" type="sibTrans" cxnId="{93BB71AE-4854-42C7-8B1F-3CDE7FD4C5DF}">
      <dgm:prSet/>
      <dgm:spPr/>
      <dgm:t>
        <a:bodyPr/>
        <a:lstStyle/>
        <a:p>
          <a:endParaRPr lang="pt-BR" sz="4400" b="1"/>
        </a:p>
      </dgm:t>
    </dgm:pt>
    <dgm:pt modelId="{675EBF8C-7F11-4648-B23A-E26CD426AE01}">
      <dgm:prSet custT="1"/>
      <dgm:spPr/>
      <dgm:t>
        <a:bodyPr/>
        <a:lstStyle/>
        <a:p>
          <a:r>
            <a:rPr lang="pt-BR" sz="1800" b="1" dirty="0" smtClean="0"/>
            <a:t>360</a:t>
          </a:r>
          <a:endParaRPr lang="pt-BR" sz="1800" b="1" dirty="0"/>
        </a:p>
      </dgm:t>
    </dgm:pt>
    <dgm:pt modelId="{AED5E7F6-4132-4BD0-82A4-1482B34CF321}" type="parTrans" cxnId="{D3286CB4-06ED-4F5E-B32C-BF8DABCFEE18}">
      <dgm:prSet custT="1"/>
      <dgm:spPr/>
      <dgm:t>
        <a:bodyPr/>
        <a:lstStyle/>
        <a:p>
          <a:endParaRPr lang="pt-BR" sz="1100" b="1"/>
        </a:p>
      </dgm:t>
    </dgm:pt>
    <dgm:pt modelId="{815E2162-B954-49D0-98B7-AB8A50A7131F}" type="sibTrans" cxnId="{D3286CB4-06ED-4F5E-B32C-BF8DABCFEE18}">
      <dgm:prSet/>
      <dgm:spPr/>
      <dgm:t>
        <a:bodyPr/>
        <a:lstStyle/>
        <a:p>
          <a:endParaRPr lang="pt-BR" sz="4400" b="1"/>
        </a:p>
      </dgm:t>
    </dgm:pt>
    <dgm:pt modelId="{A0590C06-3951-4AA6-954F-6C970C4FD331}">
      <dgm:prSet custT="1"/>
      <dgm:spPr/>
      <dgm:t>
        <a:bodyPr/>
        <a:lstStyle/>
        <a:p>
          <a:r>
            <a:rPr lang="pt-BR" sz="1800" b="1" dirty="0" smtClean="0"/>
            <a:t>GAME</a:t>
          </a:r>
          <a:endParaRPr lang="pt-BR" sz="1800" b="1" dirty="0"/>
        </a:p>
      </dgm:t>
    </dgm:pt>
    <dgm:pt modelId="{252C08CC-4D6F-4BE9-8726-7683E65A0FD3}" type="parTrans" cxnId="{BB844687-8029-449C-A37B-76E6F87781B1}">
      <dgm:prSet custT="1"/>
      <dgm:spPr/>
      <dgm:t>
        <a:bodyPr/>
        <a:lstStyle/>
        <a:p>
          <a:endParaRPr lang="pt-BR" sz="1100" b="1"/>
        </a:p>
      </dgm:t>
    </dgm:pt>
    <dgm:pt modelId="{BBE7F9E3-E264-493E-812C-049CF0026A43}" type="sibTrans" cxnId="{BB844687-8029-449C-A37B-76E6F87781B1}">
      <dgm:prSet/>
      <dgm:spPr/>
      <dgm:t>
        <a:bodyPr/>
        <a:lstStyle/>
        <a:p>
          <a:endParaRPr lang="pt-BR" sz="4400" b="1"/>
        </a:p>
      </dgm:t>
    </dgm:pt>
    <dgm:pt modelId="{38D2ACE5-3E85-4342-8719-1736D3082802}">
      <dgm:prSet custT="1"/>
      <dgm:spPr/>
      <dgm:t>
        <a:bodyPr/>
        <a:lstStyle/>
        <a:p>
          <a:r>
            <a:rPr lang="pt-BR" sz="1800" b="1" dirty="0" smtClean="0"/>
            <a:t>QUIZ</a:t>
          </a:r>
          <a:endParaRPr lang="pt-BR" sz="1800" b="1" dirty="0"/>
        </a:p>
      </dgm:t>
    </dgm:pt>
    <dgm:pt modelId="{E4D666AF-D6A1-4268-9144-9880BB35F249}" type="parTrans" cxnId="{E7DA258A-EEE2-4615-B16B-65574A64B208}">
      <dgm:prSet custT="1"/>
      <dgm:spPr/>
      <dgm:t>
        <a:bodyPr/>
        <a:lstStyle/>
        <a:p>
          <a:endParaRPr lang="pt-BR" sz="1100" b="1"/>
        </a:p>
      </dgm:t>
    </dgm:pt>
    <dgm:pt modelId="{BFF0FCB3-BBD7-471B-AC82-16C8B3B10FEA}" type="sibTrans" cxnId="{E7DA258A-EEE2-4615-B16B-65574A64B208}">
      <dgm:prSet/>
      <dgm:spPr/>
      <dgm:t>
        <a:bodyPr/>
        <a:lstStyle/>
        <a:p>
          <a:endParaRPr lang="pt-BR" sz="4400" b="1"/>
        </a:p>
      </dgm:t>
    </dgm:pt>
    <dgm:pt modelId="{7B1C1606-F019-4075-AD0E-03F3376091A1}">
      <dgm:prSet custT="1"/>
      <dgm:spPr/>
      <dgm:t>
        <a:bodyPr/>
        <a:lstStyle/>
        <a:p>
          <a:r>
            <a:rPr lang="pt-BR" sz="1800" b="1" dirty="0" smtClean="0"/>
            <a:t>WEBCONFERÊNCIA</a:t>
          </a:r>
          <a:endParaRPr lang="pt-BR" sz="1800" b="1" dirty="0"/>
        </a:p>
      </dgm:t>
    </dgm:pt>
    <dgm:pt modelId="{EE88112F-ED0F-4D7F-80AA-DA0150F2929B}" type="parTrans" cxnId="{814E660B-AC45-4C0F-8102-77B698F47091}">
      <dgm:prSet custT="1"/>
      <dgm:spPr/>
      <dgm:t>
        <a:bodyPr/>
        <a:lstStyle/>
        <a:p>
          <a:endParaRPr lang="pt-BR" sz="1200" b="1"/>
        </a:p>
      </dgm:t>
    </dgm:pt>
    <dgm:pt modelId="{6EACA12B-6E5C-46D6-93D6-7FD5995E581F}" type="sibTrans" cxnId="{814E660B-AC45-4C0F-8102-77B698F47091}">
      <dgm:prSet/>
      <dgm:spPr/>
      <dgm:t>
        <a:bodyPr/>
        <a:lstStyle/>
        <a:p>
          <a:endParaRPr lang="pt-BR" sz="4400" b="1"/>
        </a:p>
      </dgm:t>
    </dgm:pt>
    <dgm:pt modelId="{88CC2A6D-E89C-49C2-BCC5-A2BD18EC2571}">
      <dgm:prSet custT="1"/>
      <dgm:spPr/>
      <dgm:t>
        <a:bodyPr/>
        <a:lstStyle/>
        <a:p>
          <a:r>
            <a:rPr lang="pt-BR" sz="1800" b="1" dirty="0" smtClean="0"/>
            <a:t>ATIVIDADES</a:t>
          </a:r>
          <a:endParaRPr lang="pt-BR" sz="1800" b="1" dirty="0"/>
        </a:p>
      </dgm:t>
    </dgm:pt>
    <dgm:pt modelId="{67D3B6BD-2DAF-4247-B236-96724847A867}" type="parTrans" cxnId="{3E597C33-AABC-45B6-A329-FB44BF63D126}">
      <dgm:prSet custT="1"/>
      <dgm:spPr/>
      <dgm:t>
        <a:bodyPr/>
        <a:lstStyle/>
        <a:p>
          <a:endParaRPr lang="pt-BR" sz="1400" b="1"/>
        </a:p>
      </dgm:t>
    </dgm:pt>
    <dgm:pt modelId="{80FDFC8B-58CA-4D14-90E1-CDEB299F6EA8}" type="sibTrans" cxnId="{3E597C33-AABC-45B6-A329-FB44BF63D126}">
      <dgm:prSet/>
      <dgm:spPr/>
      <dgm:t>
        <a:bodyPr/>
        <a:lstStyle/>
        <a:p>
          <a:endParaRPr lang="pt-BR" sz="4400" b="1"/>
        </a:p>
      </dgm:t>
    </dgm:pt>
    <dgm:pt modelId="{FD766BDD-D22E-4273-821E-4E2E026FC5B5}" type="pres">
      <dgm:prSet presAssocID="{58F922B9-133E-4836-AEF4-004D90F45C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986609-8B5B-4E58-99D2-A42558EBD8A6}" type="pres">
      <dgm:prSet presAssocID="{FACBF61F-CF88-45BB-95E4-2EC07F7D9CE2}" presName="root1" presStyleCnt="0"/>
      <dgm:spPr/>
    </dgm:pt>
    <dgm:pt modelId="{EFFADFB0-0161-402B-AFED-DCDB7A4F85D8}" type="pres">
      <dgm:prSet presAssocID="{FACBF61F-CF88-45BB-95E4-2EC07F7D9CE2}" presName="LevelOneTextNode" presStyleLbl="node0" presStyleIdx="0" presStyleCnt="1" custScaleX="157530" custScaleY="12944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C15913B-A08C-41E7-82E0-02A6E3A49CA0}" type="pres">
      <dgm:prSet presAssocID="{FACBF61F-CF88-45BB-95E4-2EC07F7D9CE2}" presName="level2hierChild" presStyleCnt="0"/>
      <dgm:spPr/>
    </dgm:pt>
    <dgm:pt modelId="{68DDA30C-62D0-41DA-8D1A-211349723DD4}" type="pres">
      <dgm:prSet presAssocID="{236E5F76-2B64-4A35-B7C2-C1358F5775F8}" presName="conn2-1" presStyleLbl="parChTrans1D2" presStyleIdx="0" presStyleCnt="9" custScaleX="2000000"/>
      <dgm:spPr/>
      <dgm:t>
        <a:bodyPr/>
        <a:lstStyle/>
        <a:p>
          <a:endParaRPr lang="pt-BR"/>
        </a:p>
      </dgm:t>
    </dgm:pt>
    <dgm:pt modelId="{BF6BFB1D-07AD-4E3A-AB23-0B645BE99867}" type="pres">
      <dgm:prSet presAssocID="{236E5F76-2B64-4A35-B7C2-C1358F5775F8}" presName="connTx" presStyleLbl="parChTrans1D2" presStyleIdx="0" presStyleCnt="9"/>
      <dgm:spPr/>
      <dgm:t>
        <a:bodyPr/>
        <a:lstStyle/>
        <a:p>
          <a:endParaRPr lang="pt-BR"/>
        </a:p>
      </dgm:t>
    </dgm:pt>
    <dgm:pt modelId="{4C91A922-B943-4C8C-BFC5-0F1C039B553B}" type="pres">
      <dgm:prSet presAssocID="{F3F0BBAF-E891-46DC-8D68-75240DCAE66E}" presName="root2" presStyleCnt="0"/>
      <dgm:spPr/>
    </dgm:pt>
    <dgm:pt modelId="{2F5473C6-76EE-4DEE-B8DD-2B250831B2C8}" type="pres">
      <dgm:prSet presAssocID="{F3F0BBAF-E891-46DC-8D68-75240DCAE66E}" presName="LevelTwoTextNode" presStyleLbl="node2" presStyleIdx="0" presStyleCnt="9" custScaleX="1979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FB5E398-46AA-4167-B900-FA5381A9D852}" type="pres">
      <dgm:prSet presAssocID="{F3F0BBAF-E891-46DC-8D68-75240DCAE66E}" presName="level3hierChild" presStyleCnt="0"/>
      <dgm:spPr/>
    </dgm:pt>
    <dgm:pt modelId="{6D4100E9-50ED-470E-8FA8-6038B578EA58}" type="pres">
      <dgm:prSet presAssocID="{ADE9FC3E-FE7A-49F7-BE5E-5C4C253F608A}" presName="conn2-1" presStyleLbl="parChTrans1D2" presStyleIdx="1" presStyleCnt="9" custScaleX="2000000"/>
      <dgm:spPr/>
      <dgm:t>
        <a:bodyPr/>
        <a:lstStyle/>
        <a:p>
          <a:endParaRPr lang="pt-BR"/>
        </a:p>
      </dgm:t>
    </dgm:pt>
    <dgm:pt modelId="{1BFAD857-1C41-4461-ACCB-E6BD13C7E933}" type="pres">
      <dgm:prSet presAssocID="{ADE9FC3E-FE7A-49F7-BE5E-5C4C253F608A}" presName="connTx" presStyleLbl="parChTrans1D2" presStyleIdx="1" presStyleCnt="9"/>
      <dgm:spPr/>
      <dgm:t>
        <a:bodyPr/>
        <a:lstStyle/>
        <a:p>
          <a:endParaRPr lang="pt-BR"/>
        </a:p>
      </dgm:t>
    </dgm:pt>
    <dgm:pt modelId="{6AD4379D-F77C-42A4-989B-DAC04BBC59F6}" type="pres">
      <dgm:prSet presAssocID="{5D6CBE36-0A6C-410B-AA48-718F1C9C7C52}" presName="root2" presStyleCnt="0"/>
      <dgm:spPr/>
    </dgm:pt>
    <dgm:pt modelId="{52D61E39-B429-4081-AE7C-65F2A807FCA6}" type="pres">
      <dgm:prSet presAssocID="{5D6CBE36-0A6C-410B-AA48-718F1C9C7C52}" presName="LevelTwoTextNode" presStyleLbl="node2" presStyleIdx="1" presStyleCnt="9" custScaleX="1979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EC8FA24-5A06-4AF9-8DB9-0F730C15B61C}" type="pres">
      <dgm:prSet presAssocID="{5D6CBE36-0A6C-410B-AA48-718F1C9C7C52}" presName="level3hierChild" presStyleCnt="0"/>
      <dgm:spPr/>
    </dgm:pt>
    <dgm:pt modelId="{080598FF-6BBF-4B24-AFA3-7FF8CED1045D}" type="pres">
      <dgm:prSet presAssocID="{F8122F33-4B81-4842-8C03-9178F4AE68C3}" presName="conn2-1" presStyleLbl="parChTrans1D2" presStyleIdx="2" presStyleCnt="9" custScaleX="2000000"/>
      <dgm:spPr/>
      <dgm:t>
        <a:bodyPr/>
        <a:lstStyle/>
        <a:p>
          <a:endParaRPr lang="pt-BR"/>
        </a:p>
      </dgm:t>
    </dgm:pt>
    <dgm:pt modelId="{69A360A5-55AA-4A10-B558-915636591B27}" type="pres">
      <dgm:prSet presAssocID="{F8122F33-4B81-4842-8C03-9178F4AE68C3}" presName="connTx" presStyleLbl="parChTrans1D2" presStyleIdx="2" presStyleCnt="9"/>
      <dgm:spPr/>
      <dgm:t>
        <a:bodyPr/>
        <a:lstStyle/>
        <a:p>
          <a:endParaRPr lang="pt-BR"/>
        </a:p>
      </dgm:t>
    </dgm:pt>
    <dgm:pt modelId="{0C9A8DC3-4489-4371-81AD-1CF98BDE5170}" type="pres">
      <dgm:prSet presAssocID="{4649E07B-4B06-4A6F-A875-EB421D276404}" presName="root2" presStyleCnt="0"/>
      <dgm:spPr/>
    </dgm:pt>
    <dgm:pt modelId="{0D27720E-0C04-4C06-B070-2149DA0E858A}" type="pres">
      <dgm:prSet presAssocID="{4649E07B-4B06-4A6F-A875-EB421D276404}" presName="LevelTwoTextNode" presStyleLbl="node2" presStyleIdx="2" presStyleCnt="9" custScaleX="1979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FA4331-A7F6-46CA-AA1D-751894E06E23}" type="pres">
      <dgm:prSet presAssocID="{4649E07B-4B06-4A6F-A875-EB421D276404}" presName="level3hierChild" presStyleCnt="0"/>
      <dgm:spPr/>
    </dgm:pt>
    <dgm:pt modelId="{28FED758-B77B-4596-BFCF-6CA939B1094E}" type="pres">
      <dgm:prSet presAssocID="{F25AD67E-E95C-437D-8B4B-483593BB0509}" presName="conn2-1" presStyleLbl="parChTrans1D2" presStyleIdx="3" presStyleCnt="9" custScaleX="2000000"/>
      <dgm:spPr/>
      <dgm:t>
        <a:bodyPr/>
        <a:lstStyle/>
        <a:p>
          <a:endParaRPr lang="pt-BR"/>
        </a:p>
      </dgm:t>
    </dgm:pt>
    <dgm:pt modelId="{66A53CCD-A73F-4AF9-A994-8C13A04B4408}" type="pres">
      <dgm:prSet presAssocID="{F25AD67E-E95C-437D-8B4B-483593BB0509}" presName="connTx" presStyleLbl="parChTrans1D2" presStyleIdx="3" presStyleCnt="9"/>
      <dgm:spPr/>
      <dgm:t>
        <a:bodyPr/>
        <a:lstStyle/>
        <a:p>
          <a:endParaRPr lang="pt-BR"/>
        </a:p>
      </dgm:t>
    </dgm:pt>
    <dgm:pt modelId="{1845493E-CABF-405F-93AC-4E97BC3A3168}" type="pres">
      <dgm:prSet presAssocID="{E96D2245-4101-43A3-A6E7-27DA3D7BC865}" presName="root2" presStyleCnt="0"/>
      <dgm:spPr/>
    </dgm:pt>
    <dgm:pt modelId="{540AF710-1FBF-4258-9036-D7687081B79F}" type="pres">
      <dgm:prSet presAssocID="{E96D2245-4101-43A3-A6E7-27DA3D7BC865}" presName="LevelTwoTextNode" presStyleLbl="node2" presStyleIdx="3" presStyleCnt="9" custScaleX="1979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30D2ADB-2D91-44DC-8BE7-5349606AD287}" type="pres">
      <dgm:prSet presAssocID="{E96D2245-4101-43A3-A6E7-27DA3D7BC865}" presName="level3hierChild" presStyleCnt="0"/>
      <dgm:spPr/>
    </dgm:pt>
    <dgm:pt modelId="{C44016AB-36CF-4123-BD79-26F204705E39}" type="pres">
      <dgm:prSet presAssocID="{AED5E7F6-4132-4BD0-82A4-1482B34CF321}" presName="conn2-1" presStyleLbl="parChTrans1D2" presStyleIdx="4" presStyleCnt="9" custScaleX="2000000"/>
      <dgm:spPr/>
      <dgm:t>
        <a:bodyPr/>
        <a:lstStyle/>
        <a:p>
          <a:endParaRPr lang="pt-BR"/>
        </a:p>
      </dgm:t>
    </dgm:pt>
    <dgm:pt modelId="{C481D0E4-DE70-4CDA-928B-EFCE8711BA2C}" type="pres">
      <dgm:prSet presAssocID="{AED5E7F6-4132-4BD0-82A4-1482B34CF321}" presName="connTx" presStyleLbl="parChTrans1D2" presStyleIdx="4" presStyleCnt="9"/>
      <dgm:spPr/>
      <dgm:t>
        <a:bodyPr/>
        <a:lstStyle/>
        <a:p>
          <a:endParaRPr lang="pt-BR"/>
        </a:p>
      </dgm:t>
    </dgm:pt>
    <dgm:pt modelId="{295FBD87-8CF9-48C7-8E3E-33A1D2A7D27D}" type="pres">
      <dgm:prSet presAssocID="{675EBF8C-7F11-4648-B23A-E26CD426AE01}" presName="root2" presStyleCnt="0"/>
      <dgm:spPr/>
    </dgm:pt>
    <dgm:pt modelId="{A5DA884A-7671-4F53-A88B-0837F14B454C}" type="pres">
      <dgm:prSet presAssocID="{675EBF8C-7F11-4648-B23A-E26CD426AE01}" presName="LevelTwoTextNode" presStyleLbl="node2" presStyleIdx="4" presStyleCnt="9" custScaleX="1979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E2694A-C6A8-4100-B2CC-C1243A5D5764}" type="pres">
      <dgm:prSet presAssocID="{675EBF8C-7F11-4648-B23A-E26CD426AE01}" presName="level3hierChild" presStyleCnt="0"/>
      <dgm:spPr/>
    </dgm:pt>
    <dgm:pt modelId="{E8BBFCF3-9A22-4FFB-ACF1-1B90E1BA4960}" type="pres">
      <dgm:prSet presAssocID="{252C08CC-4D6F-4BE9-8726-7683E65A0FD3}" presName="conn2-1" presStyleLbl="parChTrans1D2" presStyleIdx="5" presStyleCnt="9" custScaleX="2000000"/>
      <dgm:spPr/>
      <dgm:t>
        <a:bodyPr/>
        <a:lstStyle/>
        <a:p>
          <a:endParaRPr lang="pt-BR"/>
        </a:p>
      </dgm:t>
    </dgm:pt>
    <dgm:pt modelId="{6CD59F8D-0E14-40A9-AAC3-5BDFE692EEFF}" type="pres">
      <dgm:prSet presAssocID="{252C08CC-4D6F-4BE9-8726-7683E65A0FD3}" presName="connTx" presStyleLbl="parChTrans1D2" presStyleIdx="5" presStyleCnt="9"/>
      <dgm:spPr/>
      <dgm:t>
        <a:bodyPr/>
        <a:lstStyle/>
        <a:p>
          <a:endParaRPr lang="pt-BR"/>
        </a:p>
      </dgm:t>
    </dgm:pt>
    <dgm:pt modelId="{FC18D4C6-9565-4E36-AC32-A364DF686D04}" type="pres">
      <dgm:prSet presAssocID="{A0590C06-3951-4AA6-954F-6C970C4FD331}" presName="root2" presStyleCnt="0"/>
      <dgm:spPr/>
    </dgm:pt>
    <dgm:pt modelId="{E0B165D4-9379-4A63-AE47-B9CB7EBCB702}" type="pres">
      <dgm:prSet presAssocID="{A0590C06-3951-4AA6-954F-6C970C4FD331}" presName="LevelTwoTextNode" presStyleLbl="node2" presStyleIdx="5" presStyleCnt="9" custScaleX="1979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79236B5-1AF2-437C-ABF1-3782985ADCB4}" type="pres">
      <dgm:prSet presAssocID="{A0590C06-3951-4AA6-954F-6C970C4FD331}" presName="level3hierChild" presStyleCnt="0"/>
      <dgm:spPr/>
    </dgm:pt>
    <dgm:pt modelId="{016B1ADA-DA84-47A8-B962-8B1E37597C3F}" type="pres">
      <dgm:prSet presAssocID="{E4D666AF-D6A1-4268-9144-9880BB35F249}" presName="conn2-1" presStyleLbl="parChTrans1D2" presStyleIdx="6" presStyleCnt="9" custScaleX="2000000"/>
      <dgm:spPr/>
      <dgm:t>
        <a:bodyPr/>
        <a:lstStyle/>
        <a:p>
          <a:endParaRPr lang="pt-BR"/>
        </a:p>
      </dgm:t>
    </dgm:pt>
    <dgm:pt modelId="{1F006ED0-459C-4FAE-9970-8F5313293CB4}" type="pres">
      <dgm:prSet presAssocID="{E4D666AF-D6A1-4268-9144-9880BB35F249}" presName="connTx" presStyleLbl="parChTrans1D2" presStyleIdx="6" presStyleCnt="9"/>
      <dgm:spPr/>
      <dgm:t>
        <a:bodyPr/>
        <a:lstStyle/>
        <a:p>
          <a:endParaRPr lang="pt-BR"/>
        </a:p>
      </dgm:t>
    </dgm:pt>
    <dgm:pt modelId="{C40D9C20-C99E-4995-B8A1-68E9E1C90243}" type="pres">
      <dgm:prSet presAssocID="{38D2ACE5-3E85-4342-8719-1736D3082802}" presName="root2" presStyleCnt="0"/>
      <dgm:spPr/>
    </dgm:pt>
    <dgm:pt modelId="{9C774515-51FE-40FB-A6E9-0F71404600E1}" type="pres">
      <dgm:prSet presAssocID="{38D2ACE5-3E85-4342-8719-1736D3082802}" presName="LevelTwoTextNode" presStyleLbl="node2" presStyleIdx="6" presStyleCnt="9" custScaleX="1979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EADCFC-ACB1-4C6A-BFAD-4C417628254A}" type="pres">
      <dgm:prSet presAssocID="{38D2ACE5-3E85-4342-8719-1736D3082802}" presName="level3hierChild" presStyleCnt="0"/>
      <dgm:spPr/>
    </dgm:pt>
    <dgm:pt modelId="{2179CE9C-BB8B-446F-A38C-E1ED1C6002FB}" type="pres">
      <dgm:prSet presAssocID="{EE88112F-ED0F-4D7F-80AA-DA0150F2929B}" presName="conn2-1" presStyleLbl="parChTrans1D2" presStyleIdx="7" presStyleCnt="9" custScaleX="2000000"/>
      <dgm:spPr/>
      <dgm:t>
        <a:bodyPr/>
        <a:lstStyle/>
        <a:p>
          <a:endParaRPr lang="pt-BR"/>
        </a:p>
      </dgm:t>
    </dgm:pt>
    <dgm:pt modelId="{EB967864-CEF7-4C31-A819-6D69AA7E93A2}" type="pres">
      <dgm:prSet presAssocID="{EE88112F-ED0F-4D7F-80AA-DA0150F2929B}" presName="connTx" presStyleLbl="parChTrans1D2" presStyleIdx="7" presStyleCnt="9"/>
      <dgm:spPr/>
      <dgm:t>
        <a:bodyPr/>
        <a:lstStyle/>
        <a:p>
          <a:endParaRPr lang="pt-BR"/>
        </a:p>
      </dgm:t>
    </dgm:pt>
    <dgm:pt modelId="{E341F4E3-160F-4EAA-9BCE-FB1386F4C1B3}" type="pres">
      <dgm:prSet presAssocID="{7B1C1606-F019-4075-AD0E-03F3376091A1}" presName="root2" presStyleCnt="0"/>
      <dgm:spPr/>
    </dgm:pt>
    <dgm:pt modelId="{7C2B32D0-14F4-4EAB-A1BB-64D4E9509FAA}" type="pres">
      <dgm:prSet presAssocID="{7B1C1606-F019-4075-AD0E-03F3376091A1}" presName="LevelTwoTextNode" presStyleLbl="node2" presStyleIdx="7" presStyleCnt="9" custScaleX="1979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B48BB3-3EDB-49C0-8723-A43C6425EF53}" type="pres">
      <dgm:prSet presAssocID="{7B1C1606-F019-4075-AD0E-03F3376091A1}" presName="level3hierChild" presStyleCnt="0"/>
      <dgm:spPr/>
    </dgm:pt>
    <dgm:pt modelId="{8B2C3358-E171-4842-9A36-97B5844363D0}" type="pres">
      <dgm:prSet presAssocID="{67D3B6BD-2DAF-4247-B236-96724847A867}" presName="conn2-1" presStyleLbl="parChTrans1D2" presStyleIdx="8" presStyleCnt="9" custScaleX="2000000"/>
      <dgm:spPr/>
      <dgm:t>
        <a:bodyPr/>
        <a:lstStyle/>
        <a:p>
          <a:endParaRPr lang="pt-BR"/>
        </a:p>
      </dgm:t>
    </dgm:pt>
    <dgm:pt modelId="{7AF6F984-6F03-4F4C-9F0E-F7F0C182A7F4}" type="pres">
      <dgm:prSet presAssocID="{67D3B6BD-2DAF-4247-B236-96724847A867}" presName="connTx" presStyleLbl="parChTrans1D2" presStyleIdx="8" presStyleCnt="9"/>
      <dgm:spPr/>
      <dgm:t>
        <a:bodyPr/>
        <a:lstStyle/>
        <a:p>
          <a:endParaRPr lang="pt-BR"/>
        </a:p>
      </dgm:t>
    </dgm:pt>
    <dgm:pt modelId="{B4886FED-EFAE-4C8B-850D-A5A58B18FDBD}" type="pres">
      <dgm:prSet presAssocID="{88CC2A6D-E89C-49C2-BCC5-A2BD18EC2571}" presName="root2" presStyleCnt="0"/>
      <dgm:spPr/>
    </dgm:pt>
    <dgm:pt modelId="{9E0373B4-7A1F-4FB0-A458-270C03E00E26}" type="pres">
      <dgm:prSet presAssocID="{88CC2A6D-E89C-49C2-BCC5-A2BD18EC2571}" presName="LevelTwoTextNode" presStyleLbl="node2" presStyleIdx="8" presStyleCnt="9" custScaleX="1979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943BFE4-630B-4BD0-972A-D5221F48D72B}" type="pres">
      <dgm:prSet presAssocID="{88CC2A6D-E89C-49C2-BCC5-A2BD18EC2571}" presName="level3hierChild" presStyleCnt="0"/>
      <dgm:spPr/>
    </dgm:pt>
  </dgm:ptLst>
  <dgm:cxnLst>
    <dgm:cxn modelId="{B2ABFD9A-A10E-4CBD-9721-98076F408B67}" type="presOf" srcId="{236E5F76-2B64-4A35-B7C2-C1358F5775F8}" destId="{68DDA30C-62D0-41DA-8D1A-211349723DD4}" srcOrd="0" destOrd="0" presId="urn:microsoft.com/office/officeart/2005/8/layout/hierarchy2"/>
    <dgm:cxn modelId="{E6304B4F-DD97-4823-8671-5CBC4A868DB8}" type="presOf" srcId="{E4D666AF-D6A1-4268-9144-9880BB35F249}" destId="{016B1ADA-DA84-47A8-B962-8B1E37597C3F}" srcOrd="0" destOrd="0" presId="urn:microsoft.com/office/officeart/2005/8/layout/hierarchy2"/>
    <dgm:cxn modelId="{C65BC14A-F4CA-40A0-95C9-1DD5A041A660}" srcId="{58F922B9-133E-4836-AEF4-004D90F45C2B}" destId="{FACBF61F-CF88-45BB-95E4-2EC07F7D9CE2}" srcOrd="0" destOrd="0" parTransId="{E7A2DCC2-9D43-472A-8BA4-FB56FBA6FCE1}" sibTransId="{7C853CE7-3138-455D-807E-EF4BC6BA1701}"/>
    <dgm:cxn modelId="{814E660B-AC45-4C0F-8102-77B698F47091}" srcId="{FACBF61F-CF88-45BB-95E4-2EC07F7D9CE2}" destId="{7B1C1606-F019-4075-AD0E-03F3376091A1}" srcOrd="7" destOrd="0" parTransId="{EE88112F-ED0F-4D7F-80AA-DA0150F2929B}" sibTransId="{6EACA12B-6E5C-46D6-93D6-7FD5995E581F}"/>
    <dgm:cxn modelId="{BF44AE19-5CD6-4670-A4CD-BBE304A50244}" srcId="{FACBF61F-CF88-45BB-95E4-2EC07F7D9CE2}" destId="{4649E07B-4B06-4A6F-A875-EB421D276404}" srcOrd="2" destOrd="0" parTransId="{F8122F33-4B81-4842-8C03-9178F4AE68C3}" sibTransId="{DA36819E-8A8D-4665-BF8F-CAAB5C859F4F}"/>
    <dgm:cxn modelId="{16167105-6808-4978-918D-38DD14DCCC2F}" type="presOf" srcId="{4649E07B-4B06-4A6F-A875-EB421D276404}" destId="{0D27720E-0C04-4C06-B070-2149DA0E858A}" srcOrd="0" destOrd="0" presId="urn:microsoft.com/office/officeart/2005/8/layout/hierarchy2"/>
    <dgm:cxn modelId="{65E428E6-B218-4245-96C1-0D8E08AF027C}" type="presOf" srcId="{F8122F33-4B81-4842-8C03-9178F4AE68C3}" destId="{080598FF-6BBF-4B24-AFA3-7FF8CED1045D}" srcOrd="0" destOrd="0" presId="urn:microsoft.com/office/officeart/2005/8/layout/hierarchy2"/>
    <dgm:cxn modelId="{3671B56F-5BE7-4E2C-8618-169C5A2FF7F0}" type="presOf" srcId="{88CC2A6D-E89C-49C2-BCC5-A2BD18EC2571}" destId="{9E0373B4-7A1F-4FB0-A458-270C03E00E26}" srcOrd="0" destOrd="0" presId="urn:microsoft.com/office/officeart/2005/8/layout/hierarchy2"/>
    <dgm:cxn modelId="{55A881D6-8324-47C8-96E1-9DC036E38EEE}" type="presOf" srcId="{EE88112F-ED0F-4D7F-80AA-DA0150F2929B}" destId="{2179CE9C-BB8B-446F-A38C-E1ED1C6002FB}" srcOrd="0" destOrd="0" presId="urn:microsoft.com/office/officeart/2005/8/layout/hierarchy2"/>
    <dgm:cxn modelId="{059E04C5-B2B3-4BB6-850D-306330698463}" type="presOf" srcId="{F3F0BBAF-E891-46DC-8D68-75240DCAE66E}" destId="{2F5473C6-76EE-4DEE-B8DD-2B250831B2C8}" srcOrd="0" destOrd="0" presId="urn:microsoft.com/office/officeart/2005/8/layout/hierarchy2"/>
    <dgm:cxn modelId="{096FE18B-82B8-4563-898A-2360AFF9B331}" type="presOf" srcId="{E96D2245-4101-43A3-A6E7-27DA3D7BC865}" destId="{540AF710-1FBF-4258-9036-D7687081B79F}" srcOrd="0" destOrd="0" presId="urn:microsoft.com/office/officeart/2005/8/layout/hierarchy2"/>
    <dgm:cxn modelId="{DDB6139F-4C00-4D38-A4B7-5DD580C04251}" type="presOf" srcId="{FACBF61F-CF88-45BB-95E4-2EC07F7D9CE2}" destId="{EFFADFB0-0161-402B-AFED-DCDB7A4F85D8}" srcOrd="0" destOrd="0" presId="urn:microsoft.com/office/officeart/2005/8/layout/hierarchy2"/>
    <dgm:cxn modelId="{D3286CB4-06ED-4F5E-B32C-BF8DABCFEE18}" srcId="{FACBF61F-CF88-45BB-95E4-2EC07F7D9CE2}" destId="{675EBF8C-7F11-4648-B23A-E26CD426AE01}" srcOrd="4" destOrd="0" parTransId="{AED5E7F6-4132-4BD0-82A4-1482B34CF321}" sibTransId="{815E2162-B954-49D0-98B7-AB8A50A7131F}"/>
    <dgm:cxn modelId="{93BB71AE-4854-42C7-8B1F-3CDE7FD4C5DF}" srcId="{FACBF61F-CF88-45BB-95E4-2EC07F7D9CE2}" destId="{E96D2245-4101-43A3-A6E7-27DA3D7BC865}" srcOrd="3" destOrd="0" parTransId="{F25AD67E-E95C-437D-8B4B-483593BB0509}" sibTransId="{5209203F-6F7D-47D5-844B-89520CACD5A8}"/>
    <dgm:cxn modelId="{3DB48759-A525-4CDC-A474-8DAC5ECD8BC8}" type="presOf" srcId="{67D3B6BD-2DAF-4247-B236-96724847A867}" destId="{8B2C3358-E171-4842-9A36-97B5844363D0}" srcOrd="0" destOrd="0" presId="urn:microsoft.com/office/officeart/2005/8/layout/hierarchy2"/>
    <dgm:cxn modelId="{8E3A3DD0-E19A-4EB1-A0AC-0CB18297AF90}" srcId="{FACBF61F-CF88-45BB-95E4-2EC07F7D9CE2}" destId="{5D6CBE36-0A6C-410B-AA48-718F1C9C7C52}" srcOrd="1" destOrd="0" parTransId="{ADE9FC3E-FE7A-49F7-BE5E-5C4C253F608A}" sibTransId="{11DF91B8-265A-4BD4-820F-C20D27F31A45}"/>
    <dgm:cxn modelId="{8DC62262-CC2B-4128-B5EA-6FAAECCC0941}" type="presOf" srcId="{EE88112F-ED0F-4D7F-80AA-DA0150F2929B}" destId="{EB967864-CEF7-4C31-A819-6D69AA7E93A2}" srcOrd="1" destOrd="0" presId="urn:microsoft.com/office/officeart/2005/8/layout/hierarchy2"/>
    <dgm:cxn modelId="{53962C13-B746-4116-ADD7-09784D683D64}" type="presOf" srcId="{38D2ACE5-3E85-4342-8719-1736D3082802}" destId="{9C774515-51FE-40FB-A6E9-0F71404600E1}" srcOrd="0" destOrd="0" presId="urn:microsoft.com/office/officeart/2005/8/layout/hierarchy2"/>
    <dgm:cxn modelId="{C09F0AFA-C4D4-4C58-83C2-7AABB21E3E51}" type="presOf" srcId="{7B1C1606-F019-4075-AD0E-03F3376091A1}" destId="{7C2B32D0-14F4-4EAB-A1BB-64D4E9509FAA}" srcOrd="0" destOrd="0" presId="urn:microsoft.com/office/officeart/2005/8/layout/hierarchy2"/>
    <dgm:cxn modelId="{83B40581-01BA-4D24-B74A-ADD8F527EFAA}" type="presOf" srcId="{E4D666AF-D6A1-4268-9144-9880BB35F249}" destId="{1F006ED0-459C-4FAE-9970-8F5313293CB4}" srcOrd="1" destOrd="0" presId="urn:microsoft.com/office/officeart/2005/8/layout/hierarchy2"/>
    <dgm:cxn modelId="{AB55553F-BC5B-430F-ADAE-9C1C8CB397FC}" type="presOf" srcId="{AED5E7F6-4132-4BD0-82A4-1482B34CF321}" destId="{C481D0E4-DE70-4CDA-928B-EFCE8711BA2C}" srcOrd="1" destOrd="0" presId="urn:microsoft.com/office/officeart/2005/8/layout/hierarchy2"/>
    <dgm:cxn modelId="{F4C8714B-5BC3-45A9-95A9-8A8825665F53}" type="presOf" srcId="{5D6CBE36-0A6C-410B-AA48-718F1C9C7C52}" destId="{52D61E39-B429-4081-AE7C-65F2A807FCA6}" srcOrd="0" destOrd="0" presId="urn:microsoft.com/office/officeart/2005/8/layout/hierarchy2"/>
    <dgm:cxn modelId="{D524C0E6-EB7D-47C8-B94F-E9F57746CABA}" type="presOf" srcId="{252C08CC-4D6F-4BE9-8726-7683E65A0FD3}" destId="{E8BBFCF3-9A22-4FFB-ACF1-1B90E1BA4960}" srcOrd="0" destOrd="0" presId="urn:microsoft.com/office/officeart/2005/8/layout/hierarchy2"/>
    <dgm:cxn modelId="{2C270395-BF78-447D-A55E-6F7E979BD37F}" srcId="{FACBF61F-CF88-45BB-95E4-2EC07F7D9CE2}" destId="{F3F0BBAF-E891-46DC-8D68-75240DCAE66E}" srcOrd="0" destOrd="0" parTransId="{236E5F76-2B64-4A35-B7C2-C1358F5775F8}" sibTransId="{BA7F767E-4F99-4803-B88B-0FACCE640B84}"/>
    <dgm:cxn modelId="{50AF6B49-CCD1-4145-8FB4-3D0FDA9AC6CD}" type="presOf" srcId="{67D3B6BD-2DAF-4247-B236-96724847A867}" destId="{7AF6F984-6F03-4F4C-9F0E-F7F0C182A7F4}" srcOrd="1" destOrd="0" presId="urn:microsoft.com/office/officeart/2005/8/layout/hierarchy2"/>
    <dgm:cxn modelId="{4B6ED0BC-CFEC-4470-A41D-2FAAD247D9B8}" type="presOf" srcId="{252C08CC-4D6F-4BE9-8726-7683E65A0FD3}" destId="{6CD59F8D-0E14-40A9-AAC3-5BDFE692EEFF}" srcOrd="1" destOrd="0" presId="urn:microsoft.com/office/officeart/2005/8/layout/hierarchy2"/>
    <dgm:cxn modelId="{E94A2BDC-D004-45FF-A487-608A8D264989}" type="presOf" srcId="{AED5E7F6-4132-4BD0-82A4-1482B34CF321}" destId="{C44016AB-36CF-4123-BD79-26F204705E39}" srcOrd="0" destOrd="0" presId="urn:microsoft.com/office/officeart/2005/8/layout/hierarchy2"/>
    <dgm:cxn modelId="{E7DA258A-EEE2-4615-B16B-65574A64B208}" srcId="{FACBF61F-CF88-45BB-95E4-2EC07F7D9CE2}" destId="{38D2ACE5-3E85-4342-8719-1736D3082802}" srcOrd="6" destOrd="0" parTransId="{E4D666AF-D6A1-4268-9144-9880BB35F249}" sibTransId="{BFF0FCB3-BBD7-471B-AC82-16C8B3B10FEA}"/>
    <dgm:cxn modelId="{1F89A909-C184-4B99-A331-1FD62682E29C}" type="presOf" srcId="{ADE9FC3E-FE7A-49F7-BE5E-5C4C253F608A}" destId="{1BFAD857-1C41-4461-ACCB-E6BD13C7E933}" srcOrd="1" destOrd="0" presId="urn:microsoft.com/office/officeart/2005/8/layout/hierarchy2"/>
    <dgm:cxn modelId="{C28B3115-49BD-481E-A044-AEB711268893}" type="presOf" srcId="{58F922B9-133E-4836-AEF4-004D90F45C2B}" destId="{FD766BDD-D22E-4273-821E-4E2E026FC5B5}" srcOrd="0" destOrd="0" presId="urn:microsoft.com/office/officeart/2005/8/layout/hierarchy2"/>
    <dgm:cxn modelId="{7DEEF8FD-56D5-4015-BE36-284F6EDAF1CB}" type="presOf" srcId="{A0590C06-3951-4AA6-954F-6C970C4FD331}" destId="{E0B165D4-9379-4A63-AE47-B9CB7EBCB702}" srcOrd="0" destOrd="0" presId="urn:microsoft.com/office/officeart/2005/8/layout/hierarchy2"/>
    <dgm:cxn modelId="{BB844687-8029-449C-A37B-76E6F87781B1}" srcId="{FACBF61F-CF88-45BB-95E4-2EC07F7D9CE2}" destId="{A0590C06-3951-4AA6-954F-6C970C4FD331}" srcOrd="5" destOrd="0" parTransId="{252C08CC-4D6F-4BE9-8726-7683E65A0FD3}" sibTransId="{BBE7F9E3-E264-493E-812C-049CF0026A43}"/>
    <dgm:cxn modelId="{844863B3-FEAB-464D-A562-0DD3433A5A44}" type="presOf" srcId="{ADE9FC3E-FE7A-49F7-BE5E-5C4C253F608A}" destId="{6D4100E9-50ED-470E-8FA8-6038B578EA58}" srcOrd="0" destOrd="0" presId="urn:microsoft.com/office/officeart/2005/8/layout/hierarchy2"/>
    <dgm:cxn modelId="{D2FEAE4C-BD07-4E8F-8406-2CDB39DB9281}" type="presOf" srcId="{F8122F33-4B81-4842-8C03-9178F4AE68C3}" destId="{69A360A5-55AA-4A10-B558-915636591B27}" srcOrd="1" destOrd="0" presId="urn:microsoft.com/office/officeart/2005/8/layout/hierarchy2"/>
    <dgm:cxn modelId="{2101CFA3-B824-4F86-A963-9B98BC58AEC9}" type="presOf" srcId="{675EBF8C-7F11-4648-B23A-E26CD426AE01}" destId="{A5DA884A-7671-4F53-A88B-0837F14B454C}" srcOrd="0" destOrd="0" presId="urn:microsoft.com/office/officeart/2005/8/layout/hierarchy2"/>
    <dgm:cxn modelId="{0BE41446-29DC-45D0-8827-CAFB67F1DC49}" type="presOf" srcId="{F25AD67E-E95C-437D-8B4B-483593BB0509}" destId="{28FED758-B77B-4596-BFCF-6CA939B1094E}" srcOrd="0" destOrd="0" presId="urn:microsoft.com/office/officeart/2005/8/layout/hierarchy2"/>
    <dgm:cxn modelId="{DC704773-FE57-47D1-A0AF-8893E0E4CC4F}" type="presOf" srcId="{F25AD67E-E95C-437D-8B4B-483593BB0509}" destId="{66A53CCD-A73F-4AF9-A994-8C13A04B4408}" srcOrd="1" destOrd="0" presId="urn:microsoft.com/office/officeart/2005/8/layout/hierarchy2"/>
    <dgm:cxn modelId="{3E597C33-AABC-45B6-A329-FB44BF63D126}" srcId="{FACBF61F-CF88-45BB-95E4-2EC07F7D9CE2}" destId="{88CC2A6D-E89C-49C2-BCC5-A2BD18EC2571}" srcOrd="8" destOrd="0" parTransId="{67D3B6BD-2DAF-4247-B236-96724847A867}" sibTransId="{80FDFC8B-58CA-4D14-90E1-CDEB299F6EA8}"/>
    <dgm:cxn modelId="{DBEF3D52-C193-4236-A881-9B05048680E2}" type="presOf" srcId="{236E5F76-2B64-4A35-B7C2-C1358F5775F8}" destId="{BF6BFB1D-07AD-4E3A-AB23-0B645BE99867}" srcOrd="1" destOrd="0" presId="urn:microsoft.com/office/officeart/2005/8/layout/hierarchy2"/>
    <dgm:cxn modelId="{50D920DE-789A-46AD-A45F-3462AA8EBCFF}" type="presParOf" srcId="{FD766BDD-D22E-4273-821E-4E2E026FC5B5}" destId="{8F986609-8B5B-4E58-99D2-A42558EBD8A6}" srcOrd="0" destOrd="0" presId="urn:microsoft.com/office/officeart/2005/8/layout/hierarchy2"/>
    <dgm:cxn modelId="{11687AEF-B72F-4B8F-848C-B779646ABF04}" type="presParOf" srcId="{8F986609-8B5B-4E58-99D2-A42558EBD8A6}" destId="{EFFADFB0-0161-402B-AFED-DCDB7A4F85D8}" srcOrd="0" destOrd="0" presId="urn:microsoft.com/office/officeart/2005/8/layout/hierarchy2"/>
    <dgm:cxn modelId="{40D3E05A-2D40-4E0F-9B39-5F39B9CF850B}" type="presParOf" srcId="{8F986609-8B5B-4E58-99D2-A42558EBD8A6}" destId="{9C15913B-A08C-41E7-82E0-02A6E3A49CA0}" srcOrd="1" destOrd="0" presId="urn:microsoft.com/office/officeart/2005/8/layout/hierarchy2"/>
    <dgm:cxn modelId="{E38D0781-7302-4B87-9B5B-6A9937415F96}" type="presParOf" srcId="{9C15913B-A08C-41E7-82E0-02A6E3A49CA0}" destId="{68DDA30C-62D0-41DA-8D1A-211349723DD4}" srcOrd="0" destOrd="0" presId="urn:microsoft.com/office/officeart/2005/8/layout/hierarchy2"/>
    <dgm:cxn modelId="{2A16F903-4C5F-4A96-984A-287D04F6DD15}" type="presParOf" srcId="{68DDA30C-62D0-41DA-8D1A-211349723DD4}" destId="{BF6BFB1D-07AD-4E3A-AB23-0B645BE99867}" srcOrd="0" destOrd="0" presId="urn:microsoft.com/office/officeart/2005/8/layout/hierarchy2"/>
    <dgm:cxn modelId="{23515F9A-15E9-497C-842D-06B8C1FFBF4E}" type="presParOf" srcId="{9C15913B-A08C-41E7-82E0-02A6E3A49CA0}" destId="{4C91A922-B943-4C8C-BFC5-0F1C039B553B}" srcOrd="1" destOrd="0" presId="urn:microsoft.com/office/officeart/2005/8/layout/hierarchy2"/>
    <dgm:cxn modelId="{4BB9ABC0-092F-40C2-AA2F-8F8B1EBA5B95}" type="presParOf" srcId="{4C91A922-B943-4C8C-BFC5-0F1C039B553B}" destId="{2F5473C6-76EE-4DEE-B8DD-2B250831B2C8}" srcOrd="0" destOrd="0" presId="urn:microsoft.com/office/officeart/2005/8/layout/hierarchy2"/>
    <dgm:cxn modelId="{CE3426B2-F2A4-4A39-8B33-60C533721620}" type="presParOf" srcId="{4C91A922-B943-4C8C-BFC5-0F1C039B553B}" destId="{4FB5E398-46AA-4167-B900-FA5381A9D852}" srcOrd="1" destOrd="0" presId="urn:microsoft.com/office/officeart/2005/8/layout/hierarchy2"/>
    <dgm:cxn modelId="{735E56D9-1BFF-4991-8D3E-705C9061B01F}" type="presParOf" srcId="{9C15913B-A08C-41E7-82E0-02A6E3A49CA0}" destId="{6D4100E9-50ED-470E-8FA8-6038B578EA58}" srcOrd="2" destOrd="0" presId="urn:microsoft.com/office/officeart/2005/8/layout/hierarchy2"/>
    <dgm:cxn modelId="{E3AED95C-4837-4EC6-842F-89368C441A61}" type="presParOf" srcId="{6D4100E9-50ED-470E-8FA8-6038B578EA58}" destId="{1BFAD857-1C41-4461-ACCB-E6BD13C7E933}" srcOrd="0" destOrd="0" presId="urn:microsoft.com/office/officeart/2005/8/layout/hierarchy2"/>
    <dgm:cxn modelId="{87D4D0B6-C05B-461B-918A-135DBD8A3DEE}" type="presParOf" srcId="{9C15913B-A08C-41E7-82E0-02A6E3A49CA0}" destId="{6AD4379D-F77C-42A4-989B-DAC04BBC59F6}" srcOrd="3" destOrd="0" presId="urn:microsoft.com/office/officeart/2005/8/layout/hierarchy2"/>
    <dgm:cxn modelId="{21264F70-0E24-4987-AEF5-FC615DB761ED}" type="presParOf" srcId="{6AD4379D-F77C-42A4-989B-DAC04BBC59F6}" destId="{52D61E39-B429-4081-AE7C-65F2A807FCA6}" srcOrd="0" destOrd="0" presId="urn:microsoft.com/office/officeart/2005/8/layout/hierarchy2"/>
    <dgm:cxn modelId="{D737C54C-35B8-4D85-8ECD-C47C248BCCBC}" type="presParOf" srcId="{6AD4379D-F77C-42A4-989B-DAC04BBC59F6}" destId="{1EC8FA24-5A06-4AF9-8DB9-0F730C15B61C}" srcOrd="1" destOrd="0" presId="urn:microsoft.com/office/officeart/2005/8/layout/hierarchy2"/>
    <dgm:cxn modelId="{A44E7034-5C99-47E9-A2F4-E328F155B4C5}" type="presParOf" srcId="{9C15913B-A08C-41E7-82E0-02A6E3A49CA0}" destId="{080598FF-6BBF-4B24-AFA3-7FF8CED1045D}" srcOrd="4" destOrd="0" presId="urn:microsoft.com/office/officeart/2005/8/layout/hierarchy2"/>
    <dgm:cxn modelId="{200A0953-9C31-4222-8D24-B398301F71EA}" type="presParOf" srcId="{080598FF-6BBF-4B24-AFA3-7FF8CED1045D}" destId="{69A360A5-55AA-4A10-B558-915636591B27}" srcOrd="0" destOrd="0" presId="urn:microsoft.com/office/officeart/2005/8/layout/hierarchy2"/>
    <dgm:cxn modelId="{8993A46A-914A-48A9-8C53-5DC92C04D643}" type="presParOf" srcId="{9C15913B-A08C-41E7-82E0-02A6E3A49CA0}" destId="{0C9A8DC3-4489-4371-81AD-1CF98BDE5170}" srcOrd="5" destOrd="0" presId="urn:microsoft.com/office/officeart/2005/8/layout/hierarchy2"/>
    <dgm:cxn modelId="{719865E8-760A-4F6F-844E-445F13AD009A}" type="presParOf" srcId="{0C9A8DC3-4489-4371-81AD-1CF98BDE5170}" destId="{0D27720E-0C04-4C06-B070-2149DA0E858A}" srcOrd="0" destOrd="0" presId="urn:microsoft.com/office/officeart/2005/8/layout/hierarchy2"/>
    <dgm:cxn modelId="{CBA0DFF5-3E12-4DE0-BF97-EAD3D27DE209}" type="presParOf" srcId="{0C9A8DC3-4489-4371-81AD-1CF98BDE5170}" destId="{DAFA4331-A7F6-46CA-AA1D-751894E06E23}" srcOrd="1" destOrd="0" presId="urn:microsoft.com/office/officeart/2005/8/layout/hierarchy2"/>
    <dgm:cxn modelId="{B86ADDE0-ABF3-4158-9FCE-DB7192A8ADEA}" type="presParOf" srcId="{9C15913B-A08C-41E7-82E0-02A6E3A49CA0}" destId="{28FED758-B77B-4596-BFCF-6CA939B1094E}" srcOrd="6" destOrd="0" presId="urn:microsoft.com/office/officeart/2005/8/layout/hierarchy2"/>
    <dgm:cxn modelId="{43786F06-E7E4-4906-AFD8-707826B5AFD8}" type="presParOf" srcId="{28FED758-B77B-4596-BFCF-6CA939B1094E}" destId="{66A53CCD-A73F-4AF9-A994-8C13A04B4408}" srcOrd="0" destOrd="0" presId="urn:microsoft.com/office/officeart/2005/8/layout/hierarchy2"/>
    <dgm:cxn modelId="{240197A9-26D5-4A66-99D7-511B361B4D41}" type="presParOf" srcId="{9C15913B-A08C-41E7-82E0-02A6E3A49CA0}" destId="{1845493E-CABF-405F-93AC-4E97BC3A3168}" srcOrd="7" destOrd="0" presId="urn:microsoft.com/office/officeart/2005/8/layout/hierarchy2"/>
    <dgm:cxn modelId="{B9CACCF1-97BF-4459-A1FC-322AECD246F2}" type="presParOf" srcId="{1845493E-CABF-405F-93AC-4E97BC3A3168}" destId="{540AF710-1FBF-4258-9036-D7687081B79F}" srcOrd="0" destOrd="0" presId="urn:microsoft.com/office/officeart/2005/8/layout/hierarchy2"/>
    <dgm:cxn modelId="{1B5A3472-F11A-418B-B7E2-6E5445135CE7}" type="presParOf" srcId="{1845493E-CABF-405F-93AC-4E97BC3A3168}" destId="{B30D2ADB-2D91-44DC-8BE7-5349606AD287}" srcOrd="1" destOrd="0" presId="urn:microsoft.com/office/officeart/2005/8/layout/hierarchy2"/>
    <dgm:cxn modelId="{AAFB790E-A770-473A-869C-3A927B85A4D0}" type="presParOf" srcId="{9C15913B-A08C-41E7-82E0-02A6E3A49CA0}" destId="{C44016AB-36CF-4123-BD79-26F204705E39}" srcOrd="8" destOrd="0" presId="urn:microsoft.com/office/officeart/2005/8/layout/hierarchy2"/>
    <dgm:cxn modelId="{E978E518-0086-4430-8832-76F4C9129C46}" type="presParOf" srcId="{C44016AB-36CF-4123-BD79-26F204705E39}" destId="{C481D0E4-DE70-4CDA-928B-EFCE8711BA2C}" srcOrd="0" destOrd="0" presId="urn:microsoft.com/office/officeart/2005/8/layout/hierarchy2"/>
    <dgm:cxn modelId="{78C36FED-D8AA-486C-BA9E-C4F54E3BA19D}" type="presParOf" srcId="{9C15913B-A08C-41E7-82E0-02A6E3A49CA0}" destId="{295FBD87-8CF9-48C7-8E3E-33A1D2A7D27D}" srcOrd="9" destOrd="0" presId="urn:microsoft.com/office/officeart/2005/8/layout/hierarchy2"/>
    <dgm:cxn modelId="{97C2F652-A838-4CCB-A2C5-C0B15DC5F7F6}" type="presParOf" srcId="{295FBD87-8CF9-48C7-8E3E-33A1D2A7D27D}" destId="{A5DA884A-7671-4F53-A88B-0837F14B454C}" srcOrd="0" destOrd="0" presId="urn:microsoft.com/office/officeart/2005/8/layout/hierarchy2"/>
    <dgm:cxn modelId="{DFF96DDC-1C54-4C2D-827F-E32D7ABDF756}" type="presParOf" srcId="{295FBD87-8CF9-48C7-8E3E-33A1D2A7D27D}" destId="{CAE2694A-C6A8-4100-B2CC-C1243A5D5764}" srcOrd="1" destOrd="0" presId="urn:microsoft.com/office/officeart/2005/8/layout/hierarchy2"/>
    <dgm:cxn modelId="{E90B49D3-E525-4BBE-B30E-3B5BFDD1374B}" type="presParOf" srcId="{9C15913B-A08C-41E7-82E0-02A6E3A49CA0}" destId="{E8BBFCF3-9A22-4FFB-ACF1-1B90E1BA4960}" srcOrd="10" destOrd="0" presId="urn:microsoft.com/office/officeart/2005/8/layout/hierarchy2"/>
    <dgm:cxn modelId="{A103FBF8-19E1-4631-8999-56C5EAEE2445}" type="presParOf" srcId="{E8BBFCF3-9A22-4FFB-ACF1-1B90E1BA4960}" destId="{6CD59F8D-0E14-40A9-AAC3-5BDFE692EEFF}" srcOrd="0" destOrd="0" presId="urn:microsoft.com/office/officeart/2005/8/layout/hierarchy2"/>
    <dgm:cxn modelId="{C18AED51-66E7-437E-8E0B-933A0B4D7548}" type="presParOf" srcId="{9C15913B-A08C-41E7-82E0-02A6E3A49CA0}" destId="{FC18D4C6-9565-4E36-AC32-A364DF686D04}" srcOrd="11" destOrd="0" presId="urn:microsoft.com/office/officeart/2005/8/layout/hierarchy2"/>
    <dgm:cxn modelId="{823FB5AE-8A96-4A95-99FB-EEBB587A42CA}" type="presParOf" srcId="{FC18D4C6-9565-4E36-AC32-A364DF686D04}" destId="{E0B165D4-9379-4A63-AE47-B9CB7EBCB702}" srcOrd="0" destOrd="0" presId="urn:microsoft.com/office/officeart/2005/8/layout/hierarchy2"/>
    <dgm:cxn modelId="{803AD0FC-EAF5-4392-9381-F73F9F39674C}" type="presParOf" srcId="{FC18D4C6-9565-4E36-AC32-A364DF686D04}" destId="{A79236B5-1AF2-437C-ABF1-3782985ADCB4}" srcOrd="1" destOrd="0" presId="urn:microsoft.com/office/officeart/2005/8/layout/hierarchy2"/>
    <dgm:cxn modelId="{532F7134-771E-4444-91D9-36C4F950DF08}" type="presParOf" srcId="{9C15913B-A08C-41E7-82E0-02A6E3A49CA0}" destId="{016B1ADA-DA84-47A8-B962-8B1E37597C3F}" srcOrd="12" destOrd="0" presId="urn:microsoft.com/office/officeart/2005/8/layout/hierarchy2"/>
    <dgm:cxn modelId="{FC27B2A1-6047-4FB8-B539-54911BE4A6F6}" type="presParOf" srcId="{016B1ADA-DA84-47A8-B962-8B1E37597C3F}" destId="{1F006ED0-459C-4FAE-9970-8F5313293CB4}" srcOrd="0" destOrd="0" presId="urn:microsoft.com/office/officeart/2005/8/layout/hierarchy2"/>
    <dgm:cxn modelId="{F60A8310-24D9-465F-A92B-DBF10F4E9AE6}" type="presParOf" srcId="{9C15913B-A08C-41E7-82E0-02A6E3A49CA0}" destId="{C40D9C20-C99E-4995-B8A1-68E9E1C90243}" srcOrd="13" destOrd="0" presId="urn:microsoft.com/office/officeart/2005/8/layout/hierarchy2"/>
    <dgm:cxn modelId="{9BC35999-984F-4028-BB80-F40B7848640A}" type="presParOf" srcId="{C40D9C20-C99E-4995-B8A1-68E9E1C90243}" destId="{9C774515-51FE-40FB-A6E9-0F71404600E1}" srcOrd="0" destOrd="0" presId="urn:microsoft.com/office/officeart/2005/8/layout/hierarchy2"/>
    <dgm:cxn modelId="{B2BD8A85-336B-4C8D-A012-66267762ED04}" type="presParOf" srcId="{C40D9C20-C99E-4995-B8A1-68E9E1C90243}" destId="{CCEADCFC-ACB1-4C6A-BFAD-4C417628254A}" srcOrd="1" destOrd="0" presId="urn:microsoft.com/office/officeart/2005/8/layout/hierarchy2"/>
    <dgm:cxn modelId="{7F4DF44C-2CDD-4FBA-BD70-38968F7921D4}" type="presParOf" srcId="{9C15913B-A08C-41E7-82E0-02A6E3A49CA0}" destId="{2179CE9C-BB8B-446F-A38C-E1ED1C6002FB}" srcOrd="14" destOrd="0" presId="urn:microsoft.com/office/officeart/2005/8/layout/hierarchy2"/>
    <dgm:cxn modelId="{A3C8A78D-01B1-403B-9BBA-F598994C54EB}" type="presParOf" srcId="{2179CE9C-BB8B-446F-A38C-E1ED1C6002FB}" destId="{EB967864-CEF7-4C31-A819-6D69AA7E93A2}" srcOrd="0" destOrd="0" presId="urn:microsoft.com/office/officeart/2005/8/layout/hierarchy2"/>
    <dgm:cxn modelId="{B929373F-83C7-48A3-91B5-025F16DF4E27}" type="presParOf" srcId="{9C15913B-A08C-41E7-82E0-02A6E3A49CA0}" destId="{E341F4E3-160F-4EAA-9BCE-FB1386F4C1B3}" srcOrd="15" destOrd="0" presId="urn:microsoft.com/office/officeart/2005/8/layout/hierarchy2"/>
    <dgm:cxn modelId="{49008BC3-2146-442E-BDE5-0B8FF96E15DD}" type="presParOf" srcId="{E341F4E3-160F-4EAA-9BCE-FB1386F4C1B3}" destId="{7C2B32D0-14F4-4EAB-A1BB-64D4E9509FAA}" srcOrd="0" destOrd="0" presId="urn:microsoft.com/office/officeart/2005/8/layout/hierarchy2"/>
    <dgm:cxn modelId="{79C1F9E5-2E38-47CC-B1DF-C45A41089785}" type="presParOf" srcId="{E341F4E3-160F-4EAA-9BCE-FB1386F4C1B3}" destId="{DDB48BB3-3EDB-49C0-8723-A43C6425EF53}" srcOrd="1" destOrd="0" presId="urn:microsoft.com/office/officeart/2005/8/layout/hierarchy2"/>
    <dgm:cxn modelId="{BB6AC055-1FCD-49EF-B5EA-BFE20529B786}" type="presParOf" srcId="{9C15913B-A08C-41E7-82E0-02A6E3A49CA0}" destId="{8B2C3358-E171-4842-9A36-97B5844363D0}" srcOrd="16" destOrd="0" presId="urn:microsoft.com/office/officeart/2005/8/layout/hierarchy2"/>
    <dgm:cxn modelId="{428EA463-ADD7-4A12-8454-65A2D7DC571B}" type="presParOf" srcId="{8B2C3358-E171-4842-9A36-97B5844363D0}" destId="{7AF6F984-6F03-4F4C-9F0E-F7F0C182A7F4}" srcOrd="0" destOrd="0" presId="urn:microsoft.com/office/officeart/2005/8/layout/hierarchy2"/>
    <dgm:cxn modelId="{2044F179-EDBF-40BE-A29F-B02174FE08E7}" type="presParOf" srcId="{9C15913B-A08C-41E7-82E0-02A6E3A49CA0}" destId="{B4886FED-EFAE-4C8B-850D-A5A58B18FDBD}" srcOrd="17" destOrd="0" presId="urn:microsoft.com/office/officeart/2005/8/layout/hierarchy2"/>
    <dgm:cxn modelId="{21BE4DD2-2423-40C9-A775-ABE68A4781A5}" type="presParOf" srcId="{B4886FED-EFAE-4C8B-850D-A5A58B18FDBD}" destId="{9E0373B4-7A1F-4FB0-A458-270C03E00E26}" srcOrd="0" destOrd="0" presId="urn:microsoft.com/office/officeart/2005/8/layout/hierarchy2"/>
    <dgm:cxn modelId="{416E02B2-DB58-44E2-8A8B-F45B50CF0D69}" type="presParOf" srcId="{B4886FED-EFAE-4C8B-850D-A5A58B18FDBD}" destId="{A943BFE4-630B-4BD0-972A-D5221F48D72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F922B9-133E-4836-AEF4-004D90F45C2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ACBF61F-CF88-45BB-95E4-2EC07F7D9CE2}">
      <dgm:prSet phldrT="[Texto]" custT="1"/>
      <dgm:spPr/>
      <dgm:t>
        <a:bodyPr/>
        <a:lstStyle/>
        <a:p>
          <a:r>
            <a:rPr lang="pt-BR" sz="2000" dirty="0" smtClean="0"/>
            <a:t>MATERIAIS INSTRUCIONAIS</a:t>
          </a:r>
          <a:endParaRPr lang="pt-BR" sz="2000" dirty="0"/>
        </a:p>
      </dgm:t>
    </dgm:pt>
    <dgm:pt modelId="{E7A2DCC2-9D43-472A-8BA4-FB56FBA6FCE1}" type="parTrans" cxnId="{C65BC14A-F4CA-40A0-95C9-1DD5A041A660}">
      <dgm:prSet/>
      <dgm:spPr/>
      <dgm:t>
        <a:bodyPr/>
        <a:lstStyle/>
        <a:p>
          <a:endParaRPr lang="pt-BR"/>
        </a:p>
      </dgm:t>
    </dgm:pt>
    <dgm:pt modelId="{7C853CE7-3138-455D-807E-EF4BC6BA1701}" type="sibTrans" cxnId="{C65BC14A-F4CA-40A0-95C9-1DD5A041A660}">
      <dgm:prSet/>
      <dgm:spPr/>
      <dgm:t>
        <a:bodyPr/>
        <a:lstStyle/>
        <a:p>
          <a:endParaRPr lang="pt-BR"/>
        </a:p>
      </dgm:t>
    </dgm:pt>
    <dgm:pt modelId="{F3F0BBAF-E891-46DC-8D68-75240DCAE66E}">
      <dgm:prSet phldrT="[Texto]" custT="1"/>
      <dgm:spPr/>
      <dgm:t>
        <a:bodyPr/>
        <a:lstStyle/>
        <a:p>
          <a:r>
            <a:rPr lang="pt-BR" sz="2000" dirty="0" smtClean="0"/>
            <a:t>Material Impresso</a:t>
          </a:r>
          <a:endParaRPr lang="pt-BR" sz="2000" dirty="0"/>
        </a:p>
      </dgm:t>
    </dgm:pt>
    <dgm:pt modelId="{236E5F76-2B64-4A35-B7C2-C1358F5775F8}" type="parTrans" cxnId="{2C270395-BF78-447D-A55E-6F7E979BD37F}">
      <dgm:prSet custT="1"/>
      <dgm:spPr/>
      <dgm:t>
        <a:bodyPr/>
        <a:lstStyle/>
        <a:p>
          <a:endParaRPr lang="pt-BR" sz="900"/>
        </a:p>
      </dgm:t>
    </dgm:pt>
    <dgm:pt modelId="{BA7F767E-4F99-4803-B88B-0FACCE640B84}" type="sibTrans" cxnId="{2C270395-BF78-447D-A55E-6F7E979BD37F}">
      <dgm:prSet/>
      <dgm:spPr/>
      <dgm:t>
        <a:bodyPr/>
        <a:lstStyle/>
        <a:p>
          <a:endParaRPr lang="pt-BR"/>
        </a:p>
      </dgm:t>
    </dgm:pt>
    <dgm:pt modelId="{5D6CBE36-0A6C-410B-AA48-718F1C9C7C52}">
      <dgm:prSet phldrT="[Texto]" custT="1"/>
      <dgm:spPr/>
      <dgm:t>
        <a:bodyPr/>
        <a:lstStyle/>
        <a:p>
          <a:r>
            <a:rPr lang="pt-BR" sz="2000" dirty="0" smtClean="0"/>
            <a:t>Satélite</a:t>
          </a:r>
          <a:endParaRPr lang="pt-BR" sz="2000" dirty="0"/>
        </a:p>
      </dgm:t>
    </dgm:pt>
    <dgm:pt modelId="{ADE9FC3E-FE7A-49F7-BE5E-5C4C253F608A}" type="parTrans" cxnId="{8E3A3DD0-E19A-4EB1-A0AC-0CB18297AF90}">
      <dgm:prSet custT="1"/>
      <dgm:spPr/>
      <dgm:t>
        <a:bodyPr/>
        <a:lstStyle/>
        <a:p>
          <a:endParaRPr lang="pt-BR" sz="900"/>
        </a:p>
      </dgm:t>
    </dgm:pt>
    <dgm:pt modelId="{11DF91B8-265A-4BD4-820F-C20D27F31A45}" type="sibTrans" cxnId="{8E3A3DD0-E19A-4EB1-A0AC-0CB18297AF90}">
      <dgm:prSet/>
      <dgm:spPr/>
      <dgm:t>
        <a:bodyPr/>
        <a:lstStyle/>
        <a:p>
          <a:endParaRPr lang="pt-BR"/>
        </a:p>
      </dgm:t>
    </dgm:pt>
    <dgm:pt modelId="{4649E07B-4B06-4A6F-A875-EB421D276404}">
      <dgm:prSet custT="1"/>
      <dgm:spPr/>
      <dgm:t>
        <a:bodyPr/>
        <a:lstStyle/>
        <a:p>
          <a:r>
            <a:rPr lang="pt-BR" sz="2000" dirty="0" err="1" smtClean="0"/>
            <a:t>Dvds</a:t>
          </a:r>
          <a:endParaRPr lang="pt-BR" sz="2000" dirty="0"/>
        </a:p>
      </dgm:t>
    </dgm:pt>
    <dgm:pt modelId="{F8122F33-4B81-4842-8C03-9178F4AE68C3}" type="parTrans" cxnId="{BF44AE19-5CD6-4670-A4CD-BBE304A50244}">
      <dgm:prSet custT="1"/>
      <dgm:spPr/>
      <dgm:t>
        <a:bodyPr/>
        <a:lstStyle/>
        <a:p>
          <a:endParaRPr lang="pt-BR" sz="900"/>
        </a:p>
      </dgm:t>
    </dgm:pt>
    <dgm:pt modelId="{DA36819E-8A8D-4665-BF8F-CAAB5C859F4F}" type="sibTrans" cxnId="{BF44AE19-5CD6-4670-A4CD-BBE304A50244}">
      <dgm:prSet/>
      <dgm:spPr/>
      <dgm:t>
        <a:bodyPr/>
        <a:lstStyle/>
        <a:p>
          <a:endParaRPr lang="pt-BR"/>
        </a:p>
      </dgm:t>
    </dgm:pt>
    <dgm:pt modelId="{675EBF8C-7F11-4648-B23A-E26CD426AE01}">
      <dgm:prSet custT="1"/>
      <dgm:spPr/>
      <dgm:t>
        <a:bodyPr/>
        <a:lstStyle/>
        <a:p>
          <a:r>
            <a:rPr lang="pt-BR" sz="2000" dirty="0" smtClean="0"/>
            <a:t>Rádio</a:t>
          </a:r>
          <a:endParaRPr lang="pt-BR" sz="2000" dirty="0"/>
        </a:p>
      </dgm:t>
    </dgm:pt>
    <dgm:pt modelId="{AED5E7F6-4132-4BD0-82A4-1482B34CF321}" type="parTrans" cxnId="{D3286CB4-06ED-4F5E-B32C-BF8DABCFEE18}">
      <dgm:prSet custT="1"/>
      <dgm:spPr/>
      <dgm:t>
        <a:bodyPr/>
        <a:lstStyle/>
        <a:p>
          <a:endParaRPr lang="pt-BR" sz="900"/>
        </a:p>
      </dgm:t>
    </dgm:pt>
    <dgm:pt modelId="{815E2162-B954-49D0-98B7-AB8A50A7131F}" type="sibTrans" cxnId="{D3286CB4-06ED-4F5E-B32C-BF8DABCFEE18}">
      <dgm:prSet/>
      <dgm:spPr/>
      <dgm:t>
        <a:bodyPr/>
        <a:lstStyle/>
        <a:p>
          <a:endParaRPr lang="pt-BR"/>
        </a:p>
      </dgm:t>
    </dgm:pt>
    <dgm:pt modelId="{A0590C06-3951-4AA6-954F-6C970C4FD331}">
      <dgm:prSet custT="1"/>
      <dgm:spPr/>
      <dgm:t>
        <a:bodyPr/>
        <a:lstStyle/>
        <a:p>
          <a:r>
            <a:rPr lang="pt-BR" sz="2000" dirty="0" err="1" smtClean="0"/>
            <a:t>Tv</a:t>
          </a:r>
          <a:endParaRPr lang="pt-BR" sz="2000" dirty="0"/>
        </a:p>
      </dgm:t>
    </dgm:pt>
    <dgm:pt modelId="{252C08CC-4D6F-4BE9-8726-7683E65A0FD3}" type="parTrans" cxnId="{BB844687-8029-449C-A37B-76E6F87781B1}">
      <dgm:prSet custT="1"/>
      <dgm:spPr/>
      <dgm:t>
        <a:bodyPr/>
        <a:lstStyle/>
        <a:p>
          <a:endParaRPr lang="pt-BR" sz="900"/>
        </a:p>
      </dgm:t>
    </dgm:pt>
    <dgm:pt modelId="{BBE7F9E3-E264-493E-812C-049CF0026A43}" type="sibTrans" cxnId="{BB844687-8029-449C-A37B-76E6F87781B1}">
      <dgm:prSet/>
      <dgm:spPr/>
      <dgm:t>
        <a:bodyPr/>
        <a:lstStyle/>
        <a:p>
          <a:endParaRPr lang="pt-BR"/>
        </a:p>
      </dgm:t>
    </dgm:pt>
    <dgm:pt modelId="{FD766BDD-D22E-4273-821E-4E2E026FC5B5}" type="pres">
      <dgm:prSet presAssocID="{58F922B9-133E-4836-AEF4-004D90F45C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986609-8B5B-4E58-99D2-A42558EBD8A6}" type="pres">
      <dgm:prSet presAssocID="{FACBF61F-CF88-45BB-95E4-2EC07F7D9CE2}" presName="root1" presStyleCnt="0"/>
      <dgm:spPr/>
    </dgm:pt>
    <dgm:pt modelId="{EFFADFB0-0161-402B-AFED-DCDB7A4F85D8}" type="pres">
      <dgm:prSet presAssocID="{FACBF61F-CF88-45BB-95E4-2EC07F7D9CE2}" presName="LevelOneTextNode" presStyleLbl="node0" presStyleIdx="0" presStyleCnt="1" custScaleX="221164" custScaleY="18086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C15913B-A08C-41E7-82E0-02A6E3A49CA0}" type="pres">
      <dgm:prSet presAssocID="{FACBF61F-CF88-45BB-95E4-2EC07F7D9CE2}" presName="level2hierChild" presStyleCnt="0"/>
      <dgm:spPr/>
    </dgm:pt>
    <dgm:pt modelId="{68DDA30C-62D0-41DA-8D1A-211349723DD4}" type="pres">
      <dgm:prSet presAssocID="{236E5F76-2B64-4A35-B7C2-C1358F5775F8}" presName="conn2-1" presStyleLbl="parChTrans1D2" presStyleIdx="0" presStyleCnt="5" custScaleX="2000000"/>
      <dgm:spPr/>
      <dgm:t>
        <a:bodyPr/>
        <a:lstStyle/>
        <a:p>
          <a:endParaRPr lang="pt-BR"/>
        </a:p>
      </dgm:t>
    </dgm:pt>
    <dgm:pt modelId="{BF6BFB1D-07AD-4E3A-AB23-0B645BE99867}" type="pres">
      <dgm:prSet presAssocID="{236E5F76-2B64-4A35-B7C2-C1358F5775F8}" presName="connTx" presStyleLbl="parChTrans1D2" presStyleIdx="0" presStyleCnt="5"/>
      <dgm:spPr/>
      <dgm:t>
        <a:bodyPr/>
        <a:lstStyle/>
        <a:p>
          <a:endParaRPr lang="pt-BR"/>
        </a:p>
      </dgm:t>
    </dgm:pt>
    <dgm:pt modelId="{4C91A922-B943-4C8C-BFC5-0F1C039B553B}" type="pres">
      <dgm:prSet presAssocID="{F3F0BBAF-E891-46DC-8D68-75240DCAE66E}" presName="root2" presStyleCnt="0"/>
      <dgm:spPr/>
    </dgm:pt>
    <dgm:pt modelId="{2F5473C6-76EE-4DEE-B8DD-2B250831B2C8}" type="pres">
      <dgm:prSet presAssocID="{F3F0BBAF-E891-46DC-8D68-75240DCAE66E}" presName="LevelTwoTextNode" presStyleLbl="node2" presStyleIdx="0" presStyleCnt="5" custScaleX="2211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FB5E398-46AA-4167-B900-FA5381A9D852}" type="pres">
      <dgm:prSet presAssocID="{F3F0BBAF-E891-46DC-8D68-75240DCAE66E}" presName="level3hierChild" presStyleCnt="0"/>
      <dgm:spPr/>
    </dgm:pt>
    <dgm:pt modelId="{6D4100E9-50ED-470E-8FA8-6038B578EA58}" type="pres">
      <dgm:prSet presAssocID="{ADE9FC3E-FE7A-49F7-BE5E-5C4C253F608A}" presName="conn2-1" presStyleLbl="parChTrans1D2" presStyleIdx="1" presStyleCnt="5" custScaleX="2000000"/>
      <dgm:spPr/>
      <dgm:t>
        <a:bodyPr/>
        <a:lstStyle/>
        <a:p>
          <a:endParaRPr lang="pt-BR"/>
        </a:p>
      </dgm:t>
    </dgm:pt>
    <dgm:pt modelId="{1BFAD857-1C41-4461-ACCB-E6BD13C7E933}" type="pres">
      <dgm:prSet presAssocID="{ADE9FC3E-FE7A-49F7-BE5E-5C4C253F608A}" presName="connTx" presStyleLbl="parChTrans1D2" presStyleIdx="1" presStyleCnt="5"/>
      <dgm:spPr/>
      <dgm:t>
        <a:bodyPr/>
        <a:lstStyle/>
        <a:p>
          <a:endParaRPr lang="pt-BR"/>
        </a:p>
      </dgm:t>
    </dgm:pt>
    <dgm:pt modelId="{6AD4379D-F77C-42A4-989B-DAC04BBC59F6}" type="pres">
      <dgm:prSet presAssocID="{5D6CBE36-0A6C-410B-AA48-718F1C9C7C52}" presName="root2" presStyleCnt="0"/>
      <dgm:spPr/>
    </dgm:pt>
    <dgm:pt modelId="{52D61E39-B429-4081-AE7C-65F2A807FCA6}" type="pres">
      <dgm:prSet presAssocID="{5D6CBE36-0A6C-410B-AA48-718F1C9C7C52}" presName="LevelTwoTextNode" presStyleLbl="node2" presStyleIdx="1" presStyleCnt="5" custScaleX="2211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EC8FA24-5A06-4AF9-8DB9-0F730C15B61C}" type="pres">
      <dgm:prSet presAssocID="{5D6CBE36-0A6C-410B-AA48-718F1C9C7C52}" presName="level3hierChild" presStyleCnt="0"/>
      <dgm:spPr/>
    </dgm:pt>
    <dgm:pt modelId="{080598FF-6BBF-4B24-AFA3-7FF8CED1045D}" type="pres">
      <dgm:prSet presAssocID="{F8122F33-4B81-4842-8C03-9178F4AE68C3}" presName="conn2-1" presStyleLbl="parChTrans1D2" presStyleIdx="2" presStyleCnt="5" custScaleX="2000000"/>
      <dgm:spPr/>
      <dgm:t>
        <a:bodyPr/>
        <a:lstStyle/>
        <a:p>
          <a:endParaRPr lang="pt-BR"/>
        </a:p>
      </dgm:t>
    </dgm:pt>
    <dgm:pt modelId="{69A360A5-55AA-4A10-B558-915636591B27}" type="pres">
      <dgm:prSet presAssocID="{F8122F33-4B81-4842-8C03-9178F4AE68C3}" presName="connTx" presStyleLbl="parChTrans1D2" presStyleIdx="2" presStyleCnt="5"/>
      <dgm:spPr/>
      <dgm:t>
        <a:bodyPr/>
        <a:lstStyle/>
        <a:p>
          <a:endParaRPr lang="pt-BR"/>
        </a:p>
      </dgm:t>
    </dgm:pt>
    <dgm:pt modelId="{0C9A8DC3-4489-4371-81AD-1CF98BDE5170}" type="pres">
      <dgm:prSet presAssocID="{4649E07B-4B06-4A6F-A875-EB421D276404}" presName="root2" presStyleCnt="0"/>
      <dgm:spPr/>
    </dgm:pt>
    <dgm:pt modelId="{0D27720E-0C04-4C06-B070-2149DA0E858A}" type="pres">
      <dgm:prSet presAssocID="{4649E07B-4B06-4A6F-A875-EB421D276404}" presName="LevelTwoTextNode" presStyleLbl="node2" presStyleIdx="2" presStyleCnt="5" custScaleX="2211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FA4331-A7F6-46CA-AA1D-751894E06E23}" type="pres">
      <dgm:prSet presAssocID="{4649E07B-4B06-4A6F-A875-EB421D276404}" presName="level3hierChild" presStyleCnt="0"/>
      <dgm:spPr/>
    </dgm:pt>
    <dgm:pt modelId="{C44016AB-36CF-4123-BD79-26F204705E39}" type="pres">
      <dgm:prSet presAssocID="{AED5E7F6-4132-4BD0-82A4-1482B34CF321}" presName="conn2-1" presStyleLbl="parChTrans1D2" presStyleIdx="3" presStyleCnt="5" custScaleX="2000000"/>
      <dgm:spPr/>
      <dgm:t>
        <a:bodyPr/>
        <a:lstStyle/>
        <a:p>
          <a:endParaRPr lang="pt-BR"/>
        </a:p>
      </dgm:t>
    </dgm:pt>
    <dgm:pt modelId="{C481D0E4-DE70-4CDA-928B-EFCE8711BA2C}" type="pres">
      <dgm:prSet presAssocID="{AED5E7F6-4132-4BD0-82A4-1482B34CF321}" presName="connTx" presStyleLbl="parChTrans1D2" presStyleIdx="3" presStyleCnt="5"/>
      <dgm:spPr/>
      <dgm:t>
        <a:bodyPr/>
        <a:lstStyle/>
        <a:p>
          <a:endParaRPr lang="pt-BR"/>
        </a:p>
      </dgm:t>
    </dgm:pt>
    <dgm:pt modelId="{295FBD87-8CF9-48C7-8E3E-33A1D2A7D27D}" type="pres">
      <dgm:prSet presAssocID="{675EBF8C-7F11-4648-B23A-E26CD426AE01}" presName="root2" presStyleCnt="0"/>
      <dgm:spPr/>
    </dgm:pt>
    <dgm:pt modelId="{A5DA884A-7671-4F53-A88B-0837F14B454C}" type="pres">
      <dgm:prSet presAssocID="{675EBF8C-7F11-4648-B23A-E26CD426AE01}" presName="LevelTwoTextNode" presStyleLbl="node2" presStyleIdx="3" presStyleCnt="5" custScaleX="2211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E2694A-C6A8-4100-B2CC-C1243A5D5764}" type="pres">
      <dgm:prSet presAssocID="{675EBF8C-7F11-4648-B23A-E26CD426AE01}" presName="level3hierChild" presStyleCnt="0"/>
      <dgm:spPr/>
    </dgm:pt>
    <dgm:pt modelId="{E8BBFCF3-9A22-4FFB-ACF1-1B90E1BA4960}" type="pres">
      <dgm:prSet presAssocID="{252C08CC-4D6F-4BE9-8726-7683E65A0FD3}" presName="conn2-1" presStyleLbl="parChTrans1D2" presStyleIdx="4" presStyleCnt="5" custScaleX="2000000"/>
      <dgm:spPr/>
      <dgm:t>
        <a:bodyPr/>
        <a:lstStyle/>
        <a:p>
          <a:endParaRPr lang="pt-BR"/>
        </a:p>
      </dgm:t>
    </dgm:pt>
    <dgm:pt modelId="{6CD59F8D-0E14-40A9-AAC3-5BDFE692EEFF}" type="pres">
      <dgm:prSet presAssocID="{252C08CC-4D6F-4BE9-8726-7683E65A0FD3}" presName="connTx" presStyleLbl="parChTrans1D2" presStyleIdx="4" presStyleCnt="5"/>
      <dgm:spPr/>
      <dgm:t>
        <a:bodyPr/>
        <a:lstStyle/>
        <a:p>
          <a:endParaRPr lang="pt-BR"/>
        </a:p>
      </dgm:t>
    </dgm:pt>
    <dgm:pt modelId="{FC18D4C6-9565-4E36-AC32-A364DF686D04}" type="pres">
      <dgm:prSet presAssocID="{A0590C06-3951-4AA6-954F-6C970C4FD331}" presName="root2" presStyleCnt="0"/>
      <dgm:spPr/>
    </dgm:pt>
    <dgm:pt modelId="{E0B165D4-9379-4A63-AE47-B9CB7EBCB702}" type="pres">
      <dgm:prSet presAssocID="{A0590C06-3951-4AA6-954F-6C970C4FD331}" presName="LevelTwoTextNode" presStyleLbl="node2" presStyleIdx="4" presStyleCnt="5" custScaleX="2211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79236B5-1AF2-437C-ABF1-3782985ADCB4}" type="pres">
      <dgm:prSet presAssocID="{A0590C06-3951-4AA6-954F-6C970C4FD331}" presName="level3hierChild" presStyleCnt="0"/>
      <dgm:spPr/>
    </dgm:pt>
  </dgm:ptLst>
  <dgm:cxnLst>
    <dgm:cxn modelId="{D3286CB4-06ED-4F5E-B32C-BF8DABCFEE18}" srcId="{FACBF61F-CF88-45BB-95E4-2EC07F7D9CE2}" destId="{675EBF8C-7F11-4648-B23A-E26CD426AE01}" srcOrd="3" destOrd="0" parTransId="{AED5E7F6-4132-4BD0-82A4-1482B34CF321}" sibTransId="{815E2162-B954-49D0-98B7-AB8A50A7131F}"/>
    <dgm:cxn modelId="{38B7AFFC-A95A-4B5C-88E2-CDE2E987AFAD}" type="presOf" srcId="{FACBF61F-CF88-45BB-95E4-2EC07F7D9CE2}" destId="{EFFADFB0-0161-402B-AFED-DCDB7A4F85D8}" srcOrd="0" destOrd="0" presId="urn:microsoft.com/office/officeart/2005/8/layout/hierarchy2"/>
    <dgm:cxn modelId="{E3B3BAF3-F092-4567-9348-7F67E941EECB}" type="presOf" srcId="{236E5F76-2B64-4A35-B7C2-C1358F5775F8}" destId="{BF6BFB1D-07AD-4E3A-AB23-0B645BE99867}" srcOrd="1" destOrd="0" presId="urn:microsoft.com/office/officeart/2005/8/layout/hierarchy2"/>
    <dgm:cxn modelId="{C11179B2-1F27-4A00-9379-C658D9F5D856}" type="presOf" srcId="{F3F0BBAF-E891-46DC-8D68-75240DCAE66E}" destId="{2F5473C6-76EE-4DEE-B8DD-2B250831B2C8}" srcOrd="0" destOrd="0" presId="urn:microsoft.com/office/officeart/2005/8/layout/hierarchy2"/>
    <dgm:cxn modelId="{648A4278-00E5-486A-BBC1-FCDB8D5CB503}" type="presOf" srcId="{F8122F33-4B81-4842-8C03-9178F4AE68C3}" destId="{69A360A5-55AA-4A10-B558-915636591B27}" srcOrd="1" destOrd="0" presId="urn:microsoft.com/office/officeart/2005/8/layout/hierarchy2"/>
    <dgm:cxn modelId="{8E3A3DD0-E19A-4EB1-A0AC-0CB18297AF90}" srcId="{FACBF61F-CF88-45BB-95E4-2EC07F7D9CE2}" destId="{5D6CBE36-0A6C-410B-AA48-718F1C9C7C52}" srcOrd="1" destOrd="0" parTransId="{ADE9FC3E-FE7A-49F7-BE5E-5C4C253F608A}" sibTransId="{11DF91B8-265A-4BD4-820F-C20D27F31A45}"/>
    <dgm:cxn modelId="{44EED726-933F-4A36-A200-7831058921FC}" type="presOf" srcId="{58F922B9-133E-4836-AEF4-004D90F45C2B}" destId="{FD766BDD-D22E-4273-821E-4E2E026FC5B5}" srcOrd="0" destOrd="0" presId="urn:microsoft.com/office/officeart/2005/8/layout/hierarchy2"/>
    <dgm:cxn modelId="{82DBEF0F-AF0C-4E3A-951F-0659A6FB7B6E}" type="presOf" srcId="{252C08CC-4D6F-4BE9-8726-7683E65A0FD3}" destId="{6CD59F8D-0E14-40A9-AAC3-5BDFE692EEFF}" srcOrd="1" destOrd="0" presId="urn:microsoft.com/office/officeart/2005/8/layout/hierarchy2"/>
    <dgm:cxn modelId="{87ABCD35-0813-4BA4-A7AC-6B26792FF25D}" type="presOf" srcId="{A0590C06-3951-4AA6-954F-6C970C4FD331}" destId="{E0B165D4-9379-4A63-AE47-B9CB7EBCB702}" srcOrd="0" destOrd="0" presId="urn:microsoft.com/office/officeart/2005/8/layout/hierarchy2"/>
    <dgm:cxn modelId="{DF884653-299B-49B3-BF08-2AED59925225}" type="presOf" srcId="{ADE9FC3E-FE7A-49F7-BE5E-5C4C253F608A}" destId="{6D4100E9-50ED-470E-8FA8-6038B578EA58}" srcOrd="0" destOrd="0" presId="urn:microsoft.com/office/officeart/2005/8/layout/hierarchy2"/>
    <dgm:cxn modelId="{2C270395-BF78-447D-A55E-6F7E979BD37F}" srcId="{FACBF61F-CF88-45BB-95E4-2EC07F7D9CE2}" destId="{F3F0BBAF-E891-46DC-8D68-75240DCAE66E}" srcOrd="0" destOrd="0" parTransId="{236E5F76-2B64-4A35-B7C2-C1358F5775F8}" sibTransId="{BA7F767E-4F99-4803-B88B-0FACCE640B84}"/>
    <dgm:cxn modelId="{C65BC14A-F4CA-40A0-95C9-1DD5A041A660}" srcId="{58F922B9-133E-4836-AEF4-004D90F45C2B}" destId="{FACBF61F-CF88-45BB-95E4-2EC07F7D9CE2}" srcOrd="0" destOrd="0" parTransId="{E7A2DCC2-9D43-472A-8BA4-FB56FBA6FCE1}" sibTransId="{7C853CE7-3138-455D-807E-EF4BC6BA1701}"/>
    <dgm:cxn modelId="{F947CE1A-1B71-4ED2-91C2-70AA1FEB634B}" type="presOf" srcId="{F8122F33-4B81-4842-8C03-9178F4AE68C3}" destId="{080598FF-6BBF-4B24-AFA3-7FF8CED1045D}" srcOrd="0" destOrd="0" presId="urn:microsoft.com/office/officeart/2005/8/layout/hierarchy2"/>
    <dgm:cxn modelId="{70AEE1AF-EF4C-4579-89ED-D3F8D9A90B9A}" type="presOf" srcId="{AED5E7F6-4132-4BD0-82A4-1482B34CF321}" destId="{C481D0E4-DE70-4CDA-928B-EFCE8711BA2C}" srcOrd="1" destOrd="0" presId="urn:microsoft.com/office/officeart/2005/8/layout/hierarchy2"/>
    <dgm:cxn modelId="{CA2869EA-7702-4F9F-BDB5-F7C26DB6141E}" type="presOf" srcId="{675EBF8C-7F11-4648-B23A-E26CD426AE01}" destId="{A5DA884A-7671-4F53-A88B-0837F14B454C}" srcOrd="0" destOrd="0" presId="urn:microsoft.com/office/officeart/2005/8/layout/hierarchy2"/>
    <dgm:cxn modelId="{BF44AE19-5CD6-4670-A4CD-BBE304A50244}" srcId="{FACBF61F-CF88-45BB-95E4-2EC07F7D9CE2}" destId="{4649E07B-4B06-4A6F-A875-EB421D276404}" srcOrd="2" destOrd="0" parTransId="{F8122F33-4B81-4842-8C03-9178F4AE68C3}" sibTransId="{DA36819E-8A8D-4665-BF8F-CAAB5C859F4F}"/>
    <dgm:cxn modelId="{BB844687-8029-449C-A37B-76E6F87781B1}" srcId="{FACBF61F-CF88-45BB-95E4-2EC07F7D9CE2}" destId="{A0590C06-3951-4AA6-954F-6C970C4FD331}" srcOrd="4" destOrd="0" parTransId="{252C08CC-4D6F-4BE9-8726-7683E65A0FD3}" sibTransId="{BBE7F9E3-E264-493E-812C-049CF0026A43}"/>
    <dgm:cxn modelId="{D68F45D9-EC07-41F2-A283-B3E25EEBBE58}" type="presOf" srcId="{4649E07B-4B06-4A6F-A875-EB421D276404}" destId="{0D27720E-0C04-4C06-B070-2149DA0E858A}" srcOrd="0" destOrd="0" presId="urn:microsoft.com/office/officeart/2005/8/layout/hierarchy2"/>
    <dgm:cxn modelId="{009635EA-25C6-4174-B39B-185225B5C30F}" type="presOf" srcId="{236E5F76-2B64-4A35-B7C2-C1358F5775F8}" destId="{68DDA30C-62D0-41DA-8D1A-211349723DD4}" srcOrd="0" destOrd="0" presId="urn:microsoft.com/office/officeart/2005/8/layout/hierarchy2"/>
    <dgm:cxn modelId="{95541AC4-46A2-4E98-B185-004C8AF06E82}" type="presOf" srcId="{5D6CBE36-0A6C-410B-AA48-718F1C9C7C52}" destId="{52D61E39-B429-4081-AE7C-65F2A807FCA6}" srcOrd="0" destOrd="0" presId="urn:microsoft.com/office/officeart/2005/8/layout/hierarchy2"/>
    <dgm:cxn modelId="{C5304F4A-2A09-45B8-B655-29488D0EE250}" type="presOf" srcId="{AED5E7F6-4132-4BD0-82A4-1482B34CF321}" destId="{C44016AB-36CF-4123-BD79-26F204705E39}" srcOrd="0" destOrd="0" presId="urn:microsoft.com/office/officeart/2005/8/layout/hierarchy2"/>
    <dgm:cxn modelId="{A90C9097-229F-4AEA-B925-D4755E377292}" type="presOf" srcId="{ADE9FC3E-FE7A-49F7-BE5E-5C4C253F608A}" destId="{1BFAD857-1C41-4461-ACCB-E6BD13C7E933}" srcOrd="1" destOrd="0" presId="urn:microsoft.com/office/officeart/2005/8/layout/hierarchy2"/>
    <dgm:cxn modelId="{6B57B792-EAA7-45EC-BD61-44C5F5BE49B6}" type="presOf" srcId="{252C08CC-4D6F-4BE9-8726-7683E65A0FD3}" destId="{E8BBFCF3-9A22-4FFB-ACF1-1B90E1BA4960}" srcOrd="0" destOrd="0" presId="urn:microsoft.com/office/officeart/2005/8/layout/hierarchy2"/>
    <dgm:cxn modelId="{C4C96F70-E3D9-4A43-8004-E0AFF1771586}" type="presParOf" srcId="{FD766BDD-D22E-4273-821E-4E2E026FC5B5}" destId="{8F986609-8B5B-4E58-99D2-A42558EBD8A6}" srcOrd="0" destOrd="0" presId="urn:microsoft.com/office/officeart/2005/8/layout/hierarchy2"/>
    <dgm:cxn modelId="{ADCCC5E0-0B82-44BB-9E95-FA77FCE4D024}" type="presParOf" srcId="{8F986609-8B5B-4E58-99D2-A42558EBD8A6}" destId="{EFFADFB0-0161-402B-AFED-DCDB7A4F85D8}" srcOrd="0" destOrd="0" presId="urn:microsoft.com/office/officeart/2005/8/layout/hierarchy2"/>
    <dgm:cxn modelId="{063FE044-8F93-43E5-88FF-38A934DB1031}" type="presParOf" srcId="{8F986609-8B5B-4E58-99D2-A42558EBD8A6}" destId="{9C15913B-A08C-41E7-82E0-02A6E3A49CA0}" srcOrd="1" destOrd="0" presId="urn:microsoft.com/office/officeart/2005/8/layout/hierarchy2"/>
    <dgm:cxn modelId="{C65CE4BF-75EF-4A88-83FF-1BC79F11FA91}" type="presParOf" srcId="{9C15913B-A08C-41E7-82E0-02A6E3A49CA0}" destId="{68DDA30C-62D0-41DA-8D1A-211349723DD4}" srcOrd="0" destOrd="0" presId="urn:microsoft.com/office/officeart/2005/8/layout/hierarchy2"/>
    <dgm:cxn modelId="{A697C67F-7BCC-4BC0-B481-0753DB8B3FF1}" type="presParOf" srcId="{68DDA30C-62D0-41DA-8D1A-211349723DD4}" destId="{BF6BFB1D-07AD-4E3A-AB23-0B645BE99867}" srcOrd="0" destOrd="0" presId="urn:microsoft.com/office/officeart/2005/8/layout/hierarchy2"/>
    <dgm:cxn modelId="{3144BFD3-CAD8-4380-A2FE-DB206B1F1A4F}" type="presParOf" srcId="{9C15913B-A08C-41E7-82E0-02A6E3A49CA0}" destId="{4C91A922-B943-4C8C-BFC5-0F1C039B553B}" srcOrd="1" destOrd="0" presId="urn:microsoft.com/office/officeart/2005/8/layout/hierarchy2"/>
    <dgm:cxn modelId="{4D16B445-1797-4C6C-9222-57E3774AE259}" type="presParOf" srcId="{4C91A922-B943-4C8C-BFC5-0F1C039B553B}" destId="{2F5473C6-76EE-4DEE-B8DD-2B250831B2C8}" srcOrd="0" destOrd="0" presId="urn:microsoft.com/office/officeart/2005/8/layout/hierarchy2"/>
    <dgm:cxn modelId="{6ED2F2D3-5C0E-447A-B320-939EBAC3216D}" type="presParOf" srcId="{4C91A922-B943-4C8C-BFC5-0F1C039B553B}" destId="{4FB5E398-46AA-4167-B900-FA5381A9D852}" srcOrd="1" destOrd="0" presId="urn:microsoft.com/office/officeart/2005/8/layout/hierarchy2"/>
    <dgm:cxn modelId="{5BB1857F-5767-45B6-8E4B-903970BDB139}" type="presParOf" srcId="{9C15913B-A08C-41E7-82E0-02A6E3A49CA0}" destId="{6D4100E9-50ED-470E-8FA8-6038B578EA58}" srcOrd="2" destOrd="0" presId="urn:microsoft.com/office/officeart/2005/8/layout/hierarchy2"/>
    <dgm:cxn modelId="{75963CBF-52C4-4530-8418-64DE5EE2708A}" type="presParOf" srcId="{6D4100E9-50ED-470E-8FA8-6038B578EA58}" destId="{1BFAD857-1C41-4461-ACCB-E6BD13C7E933}" srcOrd="0" destOrd="0" presId="urn:microsoft.com/office/officeart/2005/8/layout/hierarchy2"/>
    <dgm:cxn modelId="{FC17454C-877C-437F-B2B8-71A054F9C53E}" type="presParOf" srcId="{9C15913B-A08C-41E7-82E0-02A6E3A49CA0}" destId="{6AD4379D-F77C-42A4-989B-DAC04BBC59F6}" srcOrd="3" destOrd="0" presId="urn:microsoft.com/office/officeart/2005/8/layout/hierarchy2"/>
    <dgm:cxn modelId="{C93E6F92-A905-4AF6-8064-FD3C4B9CD62A}" type="presParOf" srcId="{6AD4379D-F77C-42A4-989B-DAC04BBC59F6}" destId="{52D61E39-B429-4081-AE7C-65F2A807FCA6}" srcOrd="0" destOrd="0" presId="urn:microsoft.com/office/officeart/2005/8/layout/hierarchy2"/>
    <dgm:cxn modelId="{47F42851-E2A6-4A37-903D-1951CAB05C56}" type="presParOf" srcId="{6AD4379D-F77C-42A4-989B-DAC04BBC59F6}" destId="{1EC8FA24-5A06-4AF9-8DB9-0F730C15B61C}" srcOrd="1" destOrd="0" presId="urn:microsoft.com/office/officeart/2005/8/layout/hierarchy2"/>
    <dgm:cxn modelId="{9ED43FCC-1320-4659-976A-4F36BD15BFE3}" type="presParOf" srcId="{9C15913B-A08C-41E7-82E0-02A6E3A49CA0}" destId="{080598FF-6BBF-4B24-AFA3-7FF8CED1045D}" srcOrd="4" destOrd="0" presId="urn:microsoft.com/office/officeart/2005/8/layout/hierarchy2"/>
    <dgm:cxn modelId="{F9A5A6B3-3107-48E7-A643-F32FA631E466}" type="presParOf" srcId="{080598FF-6BBF-4B24-AFA3-7FF8CED1045D}" destId="{69A360A5-55AA-4A10-B558-915636591B27}" srcOrd="0" destOrd="0" presId="urn:microsoft.com/office/officeart/2005/8/layout/hierarchy2"/>
    <dgm:cxn modelId="{640E70B4-C56E-4F26-B580-2C8F87316E5B}" type="presParOf" srcId="{9C15913B-A08C-41E7-82E0-02A6E3A49CA0}" destId="{0C9A8DC3-4489-4371-81AD-1CF98BDE5170}" srcOrd="5" destOrd="0" presId="urn:microsoft.com/office/officeart/2005/8/layout/hierarchy2"/>
    <dgm:cxn modelId="{3DB4B697-02A2-439B-8DE0-4B1C6C8CEF9F}" type="presParOf" srcId="{0C9A8DC3-4489-4371-81AD-1CF98BDE5170}" destId="{0D27720E-0C04-4C06-B070-2149DA0E858A}" srcOrd="0" destOrd="0" presId="urn:microsoft.com/office/officeart/2005/8/layout/hierarchy2"/>
    <dgm:cxn modelId="{8EE2075A-5432-4705-BFC4-764C94715FA1}" type="presParOf" srcId="{0C9A8DC3-4489-4371-81AD-1CF98BDE5170}" destId="{DAFA4331-A7F6-46CA-AA1D-751894E06E23}" srcOrd="1" destOrd="0" presId="urn:microsoft.com/office/officeart/2005/8/layout/hierarchy2"/>
    <dgm:cxn modelId="{743D1FDD-B3F8-4CB5-941D-981937A35729}" type="presParOf" srcId="{9C15913B-A08C-41E7-82E0-02A6E3A49CA0}" destId="{C44016AB-36CF-4123-BD79-26F204705E39}" srcOrd="6" destOrd="0" presId="urn:microsoft.com/office/officeart/2005/8/layout/hierarchy2"/>
    <dgm:cxn modelId="{89D3CB31-6ADA-47E9-A22D-3D844F5FC14B}" type="presParOf" srcId="{C44016AB-36CF-4123-BD79-26F204705E39}" destId="{C481D0E4-DE70-4CDA-928B-EFCE8711BA2C}" srcOrd="0" destOrd="0" presId="urn:microsoft.com/office/officeart/2005/8/layout/hierarchy2"/>
    <dgm:cxn modelId="{0104C297-554D-4FE5-B670-1929338D9EB7}" type="presParOf" srcId="{9C15913B-A08C-41E7-82E0-02A6E3A49CA0}" destId="{295FBD87-8CF9-48C7-8E3E-33A1D2A7D27D}" srcOrd="7" destOrd="0" presId="urn:microsoft.com/office/officeart/2005/8/layout/hierarchy2"/>
    <dgm:cxn modelId="{1056D4AD-4F5F-4536-B79B-D7446074E215}" type="presParOf" srcId="{295FBD87-8CF9-48C7-8E3E-33A1D2A7D27D}" destId="{A5DA884A-7671-4F53-A88B-0837F14B454C}" srcOrd="0" destOrd="0" presId="urn:microsoft.com/office/officeart/2005/8/layout/hierarchy2"/>
    <dgm:cxn modelId="{B7D918F7-2C9C-4706-93B4-4F7493C6417E}" type="presParOf" srcId="{295FBD87-8CF9-48C7-8E3E-33A1D2A7D27D}" destId="{CAE2694A-C6A8-4100-B2CC-C1243A5D5764}" srcOrd="1" destOrd="0" presId="urn:microsoft.com/office/officeart/2005/8/layout/hierarchy2"/>
    <dgm:cxn modelId="{8019FB77-A1FC-4FDB-ACC5-5EB139F2FD50}" type="presParOf" srcId="{9C15913B-A08C-41E7-82E0-02A6E3A49CA0}" destId="{E8BBFCF3-9A22-4FFB-ACF1-1B90E1BA4960}" srcOrd="8" destOrd="0" presId="urn:microsoft.com/office/officeart/2005/8/layout/hierarchy2"/>
    <dgm:cxn modelId="{C0FDA866-AC4D-479E-B033-D1F82560AD03}" type="presParOf" srcId="{E8BBFCF3-9A22-4FFB-ACF1-1B90E1BA4960}" destId="{6CD59F8D-0E14-40A9-AAC3-5BDFE692EEFF}" srcOrd="0" destOrd="0" presId="urn:microsoft.com/office/officeart/2005/8/layout/hierarchy2"/>
    <dgm:cxn modelId="{2B8B9AB1-794D-473A-B5C0-AE905CDF6518}" type="presParOf" srcId="{9C15913B-A08C-41E7-82E0-02A6E3A49CA0}" destId="{FC18D4C6-9565-4E36-AC32-A364DF686D04}" srcOrd="9" destOrd="0" presId="urn:microsoft.com/office/officeart/2005/8/layout/hierarchy2"/>
    <dgm:cxn modelId="{5C85D139-A3A9-4272-A852-724946AFC8EB}" type="presParOf" srcId="{FC18D4C6-9565-4E36-AC32-A364DF686D04}" destId="{E0B165D4-9379-4A63-AE47-B9CB7EBCB702}" srcOrd="0" destOrd="0" presId="urn:microsoft.com/office/officeart/2005/8/layout/hierarchy2"/>
    <dgm:cxn modelId="{5DD3BDAC-C16B-43B9-8D11-9E2D55713DC5}" type="presParOf" srcId="{FC18D4C6-9565-4E36-AC32-A364DF686D04}" destId="{A79236B5-1AF2-437C-ABF1-3782985ADCB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F3A6C-4109-4D15-AFA7-AB727DD88E50}">
      <dsp:nvSpPr>
        <dsp:cNvPr id="0" name=""/>
        <dsp:cNvSpPr/>
      </dsp:nvSpPr>
      <dsp:spPr>
        <a:xfrm>
          <a:off x="455697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94774-193C-43DD-8E36-6B645C3BA002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MATERIAL INSTRUCIONAL</a:t>
          </a:r>
          <a:endParaRPr lang="pt-BR" sz="1700" kern="1200" dirty="0"/>
        </a:p>
      </dsp:txBody>
      <dsp:txXfrm>
        <a:off x="85903" y="1298554"/>
        <a:ext cx="1803440" cy="1466890"/>
      </dsp:txXfrm>
    </dsp:sp>
    <dsp:sp modelId="{33E4BBF5-17FD-4FFD-BD53-552287427C4A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=</a:t>
          </a:r>
          <a:endParaRPr lang="pt-BR" sz="1700" kern="1200" dirty="0"/>
        </a:p>
      </dsp:txBody>
      <dsp:txXfrm>
        <a:off x="2146280" y="1298554"/>
        <a:ext cx="1803440" cy="1466890"/>
      </dsp:txXfrm>
    </dsp:sp>
    <dsp:sp modelId="{857B9004-A30B-4D7E-9A77-E8770EC15669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INSTRUCIONISMO</a:t>
          </a:r>
          <a:endParaRPr lang="pt-BR" sz="1700" kern="1200" dirty="0"/>
        </a:p>
      </dsp:txBody>
      <dsp:txXfrm>
        <a:off x="4206656" y="1298554"/>
        <a:ext cx="1803440" cy="14668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F3A6C-4109-4D15-AFA7-AB727DD88E50}">
      <dsp:nvSpPr>
        <dsp:cNvPr id="0" name=""/>
        <dsp:cNvSpPr/>
      </dsp:nvSpPr>
      <dsp:spPr>
        <a:xfrm>
          <a:off x="455697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94774-193C-43DD-8E36-6B645C3BA002}">
      <dsp:nvSpPr>
        <dsp:cNvPr id="0" name=""/>
        <dsp:cNvSpPr/>
      </dsp:nvSpPr>
      <dsp:spPr>
        <a:xfrm>
          <a:off x="2255" y="1219199"/>
          <a:ext cx="1953601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TECNOLOGIA</a:t>
          </a:r>
          <a:endParaRPr lang="pt-BR" sz="2300" kern="1200" dirty="0"/>
        </a:p>
      </dsp:txBody>
      <dsp:txXfrm>
        <a:off x="81610" y="1298554"/>
        <a:ext cx="1794891" cy="1466890"/>
      </dsp:txXfrm>
    </dsp:sp>
    <dsp:sp modelId="{33E4BBF5-17FD-4FFD-BD53-552287427C4A}">
      <dsp:nvSpPr>
        <dsp:cNvPr id="0" name=""/>
        <dsp:cNvSpPr/>
      </dsp:nvSpPr>
      <dsp:spPr>
        <a:xfrm>
          <a:off x="2071199" y="1219199"/>
          <a:ext cx="1953601" cy="16256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=</a:t>
          </a:r>
          <a:endParaRPr lang="pt-BR" sz="2300" kern="1200" dirty="0"/>
        </a:p>
      </dsp:txBody>
      <dsp:txXfrm>
        <a:off x="2150554" y="1298554"/>
        <a:ext cx="1794891" cy="1466890"/>
      </dsp:txXfrm>
    </dsp:sp>
    <dsp:sp modelId="{857B9004-A30B-4D7E-9A77-E8770EC15669}">
      <dsp:nvSpPr>
        <dsp:cNvPr id="0" name=""/>
        <dsp:cNvSpPr/>
      </dsp:nvSpPr>
      <dsp:spPr>
        <a:xfrm>
          <a:off x="4140142" y="1219199"/>
          <a:ext cx="1953601" cy="16256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INOVAÇÃO</a:t>
          </a:r>
          <a:endParaRPr lang="pt-BR" sz="2300" kern="1200" dirty="0"/>
        </a:p>
      </dsp:txBody>
      <dsp:txXfrm>
        <a:off x="4219497" y="1298554"/>
        <a:ext cx="1794891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F3A6C-4109-4D15-AFA7-AB727DD88E50}">
      <dsp:nvSpPr>
        <dsp:cNvPr id="0" name=""/>
        <dsp:cNvSpPr/>
      </dsp:nvSpPr>
      <dsp:spPr>
        <a:xfrm>
          <a:off x="455697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94774-193C-43DD-8E36-6B645C3BA002}">
      <dsp:nvSpPr>
        <dsp:cNvPr id="0" name=""/>
        <dsp:cNvSpPr/>
      </dsp:nvSpPr>
      <dsp:spPr>
        <a:xfrm>
          <a:off x="3767" y="1219199"/>
          <a:ext cx="1961126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METODOLOGIA</a:t>
          </a:r>
          <a:endParaRPr lang="pt-BR" sz="2000" kern="1200" dirty="0"/>
        </a:p>
      </dsp:txBody>
      <dsp:txXfrm>
        <a:off x="83122" y="1298554"/>
        <a:ext cx="1802416" cy="1466890"/>
      </dsp:txXfrm>
    </dsp:sp>
    <dsp:sp modelId="{33E4BBF5-17FD-4FFD-BD53-552287427C4A}">
      <dsp:nvSpPr>
        <dsp:cNvPr id="0" name=""/>
        <dsp:cNvSpPr/>
      </dsp:nvSpPr>
      <dsp:spPr>
        <a:xfrm>
          <a:off x="2067436" y="1219199"/>
          <a:ext cx="1961126" cy="16256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=</a:t>
          </a:r>
          <a:endParaRPr lang="pt-BR" sz="2000" kern="1200" dirty="0"/>
        </a:p>
      </dsp:txBody>
      <dsp:txXfrm>
        <a:off x="2146791" y="1298554"/>
        <a:ext cx="1802416" cy="1466890"/>
      </dsp:txXfrm>
    </dsp:sp>
    <dsp:sp modelId="{857B9004-A30B-4D7E-9A77-E8770EC15669}">
      <dsp:nvSpPr>
        <dsp:cNvPr id="0" name=""/>
        <dsp:cNvSpPr/>
      </dsp:nvSpPr>
      <dsp:spPr>
        <a:xfrm>
          <a:off x="4131105" y="1219199"/>
          <a:ext cx="1961126" cy="16256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INOVAÇÃO</a:t>
          </a:r>
          <a:endParaRPr lang="pt-BR" sz="2000" kern="1200" dirty="0"/>
        </a:p>
      </dsp:txBody>
      <dsp:txXfrm>
        <a:off x="4210460" y="1298554"/>
        <a:ext cx="1802416" cy="1466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F3A6C-4109-4D15-AFA7-AB727DD88E50}">
      <dsp:nvSpPr>
        <dsp:cNvPr id="0" name=""/>
        <dsp:cNvSpPr/>
      </dsp:nvSpPr>
      <dsp:spPr>
        <a:xfrm>
          <a:off x="455697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94774-193C-43DD-8E36-6B645C3BA002}">
      <dsp:nvSpPr>
        <dsp:cNvPr id="0" name=""/>
        <dsp:cNvSpPr/>
      </dsp:nvSpPr>
      <dsp:spPr>
        <a:xfrm>
          <a:off x="3506" y="1219199"/>
          <a:ext cx="1956438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CRIATIVIDADE</a:t>
          </a:r>
          <a:endParaRPr lang="pt-BR" sz="2200" kern="1200" dirty="0"/>
        </a:p>
      </dsp:txBody>
      <dsp:txXfrm>
        <a:off x="82861" y="1298554"/>
        <a:ext cx="1797728" cy="1466890"/>
      </dsp:txXfrm>
    </dsp:sp>
    <dsp:sp modelId="{33E4BBF5-17FD-4FFD-BD53-552287427C4A}">
      <dsp:nvSpPr>
        <dsp:cNvPr id="0" name=""/>
        <dsp:cNvSpPr/>
      </dsp:nvSpPr>
      <dsp:spPr>
        <a:xfrm>
          <a:off x="2069780" y="1219199"/>
          <a:ext cx="1956438" cy="16256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=</a:t>
          </a:r>
          <a:endParaRPr lang="pt-BR" sz="2200" kern="1200" dirty="0"/>
        </a:p>
      </dsp:txBody>
      <dsp:txXfrm>
        <a:off x="2149135" y="1298554"/>
        <a:ext cx="1797728" cy="1466890"/>
      </dsp:txXfrm>
    </dsp:sp>
    <dsp:sp modelId="{857B9004-A30B-4D7E-9A77-E8770EC15669}">
      <dsp:nvSpPr>
        <dsp:cNvPr id="0" name=""/>
        <dsp:cNvSpPr/>
      </dsp:nvSpPr>
      <dsp:spPr>
        <a:xfrm>
          <a:off x="4136054" y="1219199"/>
          <a:ext cx="1956438" cy="16256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INOVAÇÃO</a:t>
          </a:r>
          <a:endParaRPr lang="pt-BR" sz="2200" kern="1200" dirty="0"/>
        </a:p>
      </dsp:txBody>
      <dsp:txXfrm>
        <a:off x="4215409" y="1298554"/>
        <a:ext cx="1797728" cy="1466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.mp4"/><Relationship Id="rId7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video" Target="NULL" TargetMode="External"/><Relationship Id="rId6" Type="http://schemas.openxmlformats.org/officeDocument/2006/relationships/hyperlink" Target="https://www.youtube.com/watch?v=7QZoxRl2Rmk" TargetMode="External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9.xml"/><Relationship Id="rId9" Type="http://schemas.openxmlformats.org/officeDocument/2006/relationships/hyperlink" Target="http://www.google.com.br/url?sa=i&amp;rct=j&amp;q=&amp;esrc=s&amp;source=images&amp;cd=&amp;cad=rja&amp;uact=8&amp;ved=0ahUKEwi2l7HtxJHPAhWCOz4KHenWAPkQjRwIBw&amp;url=http://www.printi.com.br/blog/o-uso-de-materiais-impressos-nas-escolas&amp;bvm=bv.132479545,d.cWw&amp;psig=AFQjCNGdJ_dK_d13AWE_H8zUMTO7vPewcg&amp;ust=147403454839174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tobee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nesft@terra.com.br" TargetMode="External"/><Relationship Id="rId5" Type="http://schemas.openxmlformats.org/officeDocument/2006/relationships/hyperlink" Target="mailto:jftomelin@eadlaureate.com.br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r="16419"/>
          <a:stretch/>
        </p:blipFill>
        <p:spPr>
          <a:xfrm flipH="1">
            <a:off x="-36512" y="-21394"/>
            <a:ext cx="9217024" cy="6906778"/>
          </a:xfrm>
          <a:prstGeom prst="rect">
            <a:avLst/>
          </a:prstGeom>
        </p:spPr>
      </p:pic>
      <p:sp>
        <p:nvSpPr>
          <p:cNvPr id="9" name="Retângulo com Canto Aparado do Mesmo Lado 8"/>
          <p:cNvSpPr/>
          <p:nvPr/>
        </p:nvSpPr>
        <p:spPr>
          <a:xfrm rot="5400000">
            <a:off x="-1440668" y="1376772"/>
            <a:ext cx="6912768" cy="4104456"/>
          </a:xfrm>
          <a:prstGeom prst="snip2Same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733256"/>
            <a:ext cx="1584176" cy="9373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8" y="3861048"/>
            <a:ext cx="3184198" cy="158417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27162" y="617200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E850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INSTRUCIONAIS: INOVAÇÃO E PRODUÇÃO</a:t>
            </a:r>
            <a:endParaRPr lang="pt-BR" sz="1400" b="1" dirty="0">
              <a:solidFill>
                <a:srgbClr val="E850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242088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Janes F Tomelin</a:t>
            </a:r>
            <a:endParaRPr lang="pt-BR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283588" y="5286421"/>
            <a:ext cx="5240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6"/>
              </a:rPr>
              <a:t>https://</a:t>
            </a:r>
            <a:r>
              <a:rPr lang="pt-BR" dirty="0" smtClean="0">
                <a:hlinkClick r:id="rId6"/>
              </a:rPr>
              <a:t>www.youtube.com/watch?v=7QZoxRl2Rmk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1696553"/>
            <a:ext cx="7230506" cy="3528076"/>
          </a:xfrm>
          <a:prstGeom prst="rect">
            <a:avLst/>
          </a:prstGeom>
        </p:spPr>
      </p:pic>
      <p:pic>
        <p:nvPicPr>
          <p:cNvPr id="12" name="tmpB9F8">
            <a:hlinkClick r:id="" action="ppaction://media"/>
          </p:cNvPr>
          <p:cNvPicPr>
            <a:picLocks noChangeAspect="1"/>
          </p:cNvPicPr>
          <p:nvPr>
            <a:videoFile r:link="rId1"/>
            <p:custDataLst>
              <p:tags r:id="rId2"/>
            </p:custDataLst>
            <p:extLst>
              <p:ext uri="{DAA4B4D4-6D71-4841-9C94-3DE7FCFB9230}">
                <p14:media xmlns:p14="http://schemas.microsoft.com/office/powerpoint/2010/main" r:embed="rId3">
                  <p14:trim end="20.734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6"/>
    </mc:Choice>
    <mc:Fallback xmlns="">
      <p:transition spd="slow" advTm="3786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esultado de imagem para EVOLUÇÃO TECNOLÓGICA CH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3760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2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esultado de imagem para EVOLUÇÃO TECNOLÓGICA CH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m para EVOLUÇÃO TECNOLÓGICA CH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0518"/>
            <a:ext cx="8136904" cy="49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4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esultado de imagem para EVOLUÇÃO TECNOLÓGICA CH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8" y="1428749"/>
            <a:ext cx="68580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2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www12.unopar.br/unopar/upload/colaborar_ead/semestre1-2010/ads-analise-desenvolvimento-sistemas/denise_ti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286925" cy="26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/>
          </p:nvPr>
        </p:nvGraphicFramePr>
        <p:xfrm>
          <a:off x="3707904" y="1479864"/>
          <a:ext cx="45365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01767"/>
            <a:ext cx="2663339" cy="1916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88889"/>
            <a:ext cx="1008112" cy="596495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 flipV="1">
            <a:off x="107504" y="6587135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07504" y="6648928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 flipV="1">
            <a:off x="107504" y="6720936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5"/>
          <p:cNvSpPr txBox="1">
            <a:spLocks/>
          </p:cNvSpPr>
          <p:nvPr/>
        </p:nvSpPr>
        <p:spPr>
          <a:xfrm>
            <a:off x="395536" y="2049032"/>
            <a:ext cx="4546848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tx1"/>
                </a:solidFill>
              </a:rPr>
              <a:t>MATERIAIS INSTRUCIONAIS MAIS COMUNS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/>
          </p:nvPr>
        </p:nvGraphicFramePr>
        <p:xfrm>
          <a:off x="251520" y="1757040"/>
          <a:ext cx="446449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4788" y="1466828"/>
            <a:ext cx="8229600" cy="1143000"/>
          </a:xfrm>
        </p:spPr>
        <p:txBody>
          <a:bodyPr/>
          <a:lstStyle/>
          <a:p>
            <a:r>
              <a:rPr lang="pt-BR" b="1" dirty="0" smtClean="0"/>
              <a:t>DISTRIBUIÇÃO RECENTE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m para MATERIAIS IMPRESSO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08" y="3132417"/>
            <a:ext cx="3420380" cy="2285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/>
          </p:nvPr>
        </p:nvGraphicFramePr>
        <p:xfrm>
          <a:off x="251520" y="2117080"/>
          <a:ext cx="446449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86608"/>
            <a:ext cx="398868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ítulo 5"/>
          <p:cNvSpPr txBox="1">
            <a:spLocks/>
          </p:cNvSpPr>
          <p:nvPr/>
        </p:nvSpPr>
        <p:spPr>
          <a:xfrm>
            <a:off x="454788" y="1637928"/>
            <a:ext cx="85379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NOVAS OPORTUNIDADES DE DISTRIBUIÇÃO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2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6" name="Título 5"/>
          <p:cNvSpPr txBox="1">
            <a:spLocks/>
          </p:cNvSpPr>
          <p:nvPr/>
        </p:nvSpPr>
        <p:spPr>
          <a:xfrm>
            <a:off x="454788" y="1637928"/>
            <a:ext cx="85379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NOVAS OPORTUNIDADES - SMARTPHONE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2752364"/>
            <a:ext cx="3905492" cy="364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468052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1180728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EVOLUÇÃO DA PRODUÇÃO DE MATERIAIS INSTRUCIONAIS</a:t>
            </a:r>
            <a:endParaRPr lang="pt-BR" b="1" dirty="0"/>
          </a:p>
        </p:txBody>
      </p:sp>
      <p:graphicFrame>
        <p:nvGraphicFramePr>
          <p:cNvPr id="11" name="Diagrama 10"/>
          <p:cNvGraphicFramePr/>
          <p:nvPr>
            <p:extLst/>
          </p:nvPr>
        </p:nvGraphicFramePr>
        <p:xfrm>
          <a:off x="1691680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16881"/>
            <a:ext cx="1008112" cy="596495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 flipH="1" flipV="1">
            <a:off x="107504" y="6515127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107504" y="6576920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 flipV="1">
            <a:off x="107504" y="6648928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5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1180728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EVOLUÇÃO DA AUTORIA DE MATERIAIS INSTRUCIONAIS</a:t>
            </a:r>
            <a:endParaRPr lang="pt-BR" b="1" dirty="0"/>
          </a:p>
        </p:txBody>
      </p:sp>
      <p:graphicFrame>
        <p:nvGraphicFramePr>
          <p:cNvPr id="11" name="Diagrama 10"/>
          <p:cNvGraphicFramePr/>
          <p:nvPr>
            <p:extLst/>
          </p:nvPr>
        </p:nvGraphicFramePr>
        <p:xfrm>
          <a:off x="1691680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16881"/>
            <a:ext cx="1008112" cy="596495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 flipH="1" flipV="1">
            <a:off x="107504" y="6515127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107504" y="6576920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 flipV="1">
            <a:off x="107504" y="6648928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1180728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EVOLUÇÃO DA AUTORIA DE MATERIAIS INSTRUCIONAIS</a:t>
            </a:r>
            <a:endParaRPr lang="pt-BR" b="1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035914863"/>
              </p:ext>
            </p:extLst>
          </p:nvPr>
        </p:nvGraphicFramePr>
        <p:xfrm>
          <a:off x="611560" y="2441319"/>
          <a:ext cx="8075240" cy="408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16881"/>
            <a:ext cx="1008112" cy="596495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 flipH="1" flipV="1">
            <a:off x="107504" y="6515127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107504" y="6576920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 flipV="1">
            <a:off x="107504" y="6648928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339752" y="1436681"/>
            <a:ext cx="5256584" cy="639762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CARACTERÍSTICAS IDEAIS DO CONTEÚDO</a:t>
            </a:r>
            <a:endParaRPr lang="pt-BR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6261484"/>
              </p:ext>
            </p:extLst>
          </p:nvPr>
        </p:nvGraphicFramePr>
        <p:xfrm>
          <a:off x="611560" y="2119370"/>
          <a:ext cx="8208912" cy="42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79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PRODUÇÃO INTERNA +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/>
            <a:r>
              <a:rPr lang="pt-BR" sz="1700" dirty="0"/>
              <a:t>Maior </a:t>
            </a:r>
            <a:r>
              <a:rPr lang="pt-BR" sz="1700" b="1" dirty="0"/>
              <a:t>autonomia na escolha </a:t>
            </a:r>
            <a:r>
              <a:rPr lang="pt-BR" sz="1700" dirty="0"/>
              <a:t>das mídias;</a:t>
            </a:r>
          </a:p>
          <a:p>
            <a:pPr lvl="0"/>
            <a:r>
              <a:rPr lang="pt-BR" sz="1700" dirty="0"/>
              <a:t>Elevada capacidade de </a:t>
            </a:r>
            <a:r>
              <a:rPr lang="pt-BR" sz="1700" b="1" dirty="0"/>
              <a:t>customização</a:t>
            </a:r>
            <a:r>
              <a:rPr lang="pt-BR" sz="1700" dirty="0"/>
              <a:t>;</a:t>
            </a:r>
          </a:p>
          <a:p>
            <a:pPr lvl="0"/>
            <a:r>
              <a:rPr lang="pt-BR" sz="1700" dirty="0"/>
              <a:t>Criação de </a:t>
            </a:r>
            <a:r>
              <a:rPr lang="pt-BR" sz="1700" b="1" i="1" dirty="0" err="1"/>
              <a:t>templates</a:t>
            </a:r>
            <a:r>
              <a:rPr lang="pt-BR" sz="1700" b="1" dirty="0"/>
              <a:t> exclusivos </a:t>
            </a:r>
            <a:r>
              <a:rPr lang="pt-BR" sz="1700" dirty="0"/>
              <a:t>para cada conteúdo a ser trabalhado;</a:t>
            </a:r>
          </a:p>
          <a:p>
            <a:pPr lvl="0"/>
            <a:r>
              <a:rPr lang="pt-BR" sz="1700" b="1" dirty="0"/>
              <a:t>Facilidade no ajuste </a:t>
            </a:r>
            <a:r>
              <a:rPr lang="pt-BR" sz="1700" dirty="0"/>
              <a:t>necessário entre o conteúdo e a forma como este deve ser </a:t>
            </a:r>
            <a:r>
              <a:rPr lang="pt-BR" sz="1700" dirty="0" smtClean="0"/>
              <a:t>trabalhado (linha editorial/pedagógica;</a:t>
            </a:r>
            <a:endParaRPr lang="pt-BR" sz="1700" dirty="0"/>
          </a:p>
          <a:p>
            <a:pPr lvl="0"/>
            <a:r>
              <a:rPr lang="pt-BR" sz="1700" b="1" dirty="0"/>
              <a:t>Evolução</a:t>
            </a:r>
            <a:r>
              <a:rPr lang="pt-BR" sz="1700" dirty="0"/>
              <a:t> </a:t>
            </a:r>
            <a:r>
              <a:rPr lang="pt-BR" sz="1700" b="1" dirty="0"/>
              <a:t>contínua das equipes </a:t>
            </a:r>
            <a:r>
              <a:rPr lang="pt-BR" sz="1700" dirty="0"/>
              <a:t>internas no que se refere ao manuseio de Novas Tecnologias;</a:t>
            </a:r>
          </a:p>
          <a:p>
            <a:pPr lvl="0"/>
            <a:r>
              <a:rPr lang="pt-BR" sz="1700" b="1" dirty="0"/>
              <a:t>Flexibilidade</a:t>
            </a:r>
            <a:r>
              <a:rPr lang="pt-BR" sz="1700" dirty="0"/>
              <a:t> para experimentar novos modelos pedagógicos em consonância com as mídias que deverão ser integradas a este modelo.</a:t>
            </a:r>
          </a:p>
          <a:p>
            <a:endParaRPr lang="pt-BR" sz="17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PRODUÇÃO INTERNA -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pt-BR" sz="1800" b="1" dirty="0"/>
              <a:t>Limite operacional </a:t>
            </a:r>
            <a:r>
              <a:rPr lang="pt-BR" sz="1800" dirty="0"/>
              <a:t>para o aumento da escala de produção;</a:t>
            </a:r>
          </a:p>
          <a:p>
            <a:pPr lvl="0"/>
            <a:r>
              <a:rPr lang="pt-BR" sz="1800" b="1" dirty="0"/>
              <a:t>Custo</a:t>
            </a:r>
            <a:r>
              <a:rPr lang="pt-BR" sz="1800" dirty="0"/>
              <a:t> elevado com folha salarial;</a:t>
            </a:r>
          </a:p>
          <a:p>
            <a:pPr lvl="0"/>
            <a:r>
              <a:rPr lang="pt-BR" sz="1800" b="1" dirty="0" smtClean="0"/>
              <a:t>Riscos</a:t>
            </a:r>
            <a:r>
              <a:rPr lang="pt-BR" sz="1800" dirty="0" smtClean="0"/>
              <a:t> </a:t>
            </a:r>
            <a:r>
              <a:rPr lang="pt-BR" sz="1800" dirty="0"/>
              <a:t>processuais provenientes de direitos autorais;</a:t>
            </a:r>
          </a:p>
          <a:p>
            <a:pPr lvl="0"/>
            <a:r>
              <a:rPr lang="pt-BR" sz="1800" dirty="0"/>
              <a:t>Necessidade contínua de programas de </a:t>
            </a:r>
            <a:r>
              <a:rPr lang="pt-BR" sz="1800" b="1" dirty="0"/>
              <a:t>capacitação</a:t>
            </a:r>
            <a:r>
              <a:rPr lang="pt-BR" sz="1800" dirty="0"/>
              <a:t> em novas ferramentas e formatos</a:t>
            </a:r>
            <a:r>
              <a:rPr lang="pt-BR" sz="1800" dirty="0" smtClean="0"/>
              <a:t>.</a:t>
            </a:r>
          </a:p>
          <a:p>
            <a:pPr lvl="0"/>
            <a:r>
              <a:rPr lang="pt-BR" sz="1800" b="1" dirty="0" smtClean="0"/>
              <a:t>Investimento</a:t>
            </a:r>
            <a:r>
              <a:rPr lang="pt-BR" sz="1800" dirty="0" smtClean="0"/>
              <a:t> significativo em software e hardware.</a:t>
            </a:r>
            <a:endParaRPr lang="pt-BR" sz="1800" dirty="0"/>
          </a:p>
          <a:p>
            <a:endParaRPr lang="pt-BR" sz="18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0B050"/>
                </a:solidFill>
              </a:rPr>
              <a:t>PRODUÇÃO EXTERNA + 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pt-BR" sz="2000" b="1" dirty="0"/>
              <a:t>Capacidade operacional </a:t>
            </a:r>
            <a:r>
              <a:rPr lang="pt-BR" sz="2000" dirty="0"/>
              <a:t>de produção mais </a:t>
            </a:r>
            <a:r>
              <a:rPr lang="pt-BR" sz="2000" dirty="0" smtClean="0"/>
              <a:t>ágil, </a:t>
            </a:r>
            <a:r>
              <a:rPr lang="pt-BR" sz="2000" dirty="0"/>
              <a:t>podendo produzir uma quantidade maior de materiais em </a:t>
            </a:r>
            <a:r>
              <a:rPr lang="pt-BR" sz="2000" dirty="0" smtClean="0"/>
              <a:t>menor </a:t>
            </a:r>
            <a:r>
              <a:rPr lang="pt-BR" sz="2000" dirty="0"/>
              <a:t>tempo;</a:t>
            </a:r>
          </a:p>
          <a:p>
            <a:pPr lvl="0"/>
            <a:r>
              <a:rPr lang="pt-BR" sz="2000" b="1" dirty="0"/>
              <a:t>Redução da folha </a:t>
            </a:r>
            <a:r>
              <a:rPr lang="pt-BR" sz="2000" dirty="0"/>
              <a:t>salarial;</a:t>
            </a:r>
          </a:p>
          <a:p>
            <a:pPr lvl="0"/>
            <a:r>
              <a:rPr lang="pt-BR" sz="2000" b="1" dirty="0"/>
              <a:t>Redução de </a:t>
            </a:r>
            <a:r>
              <a:rPr lang="pt-BR" sz="2000" b="1" dirty="0" smtClean="0"/>
              <a:t>riscos </a:t>
            </a:r>
            <a:r>
              <a:rPr lang="pt-BR" sz="2000" dirty="0"/>
              <a:t>processuais provenientes de direitos autorais;</a:t>
            </a:r>
          </a:p>
          <a:p>
            <a:pPr lvl="0"/>
            <a:r>
              <a:rPr lang="pt-BR" sz="2000" b="1" dirty="0"/>
              <a:t>Possibilidade de contratar </a:t>
            </a:r>
            <a:r>
              <a:rPr lang="pt-BR" sz="2000" dirty="0"/>
              <a:t>com maior facilidade profissionais especialistas em um curto espaço de tempo.</a:t>
            </a:r>
          </a:p>
          <a:p>
            <a:endParaRPr lang="pt-BR" sz="20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PRODUÇÃO EXTERNA -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pt-BR" sz="2000" dirty="0"/>
              <a:t>Menor poder de barganha em relação a possíveis </a:t>
            </a:r>
            <a:r>
              <a:rPr lang="pt-BR" sz="2000" b="1" dirty="0"/>
              <a:t>customizações não previstas </a:t>
            </a:r>
            <a:r>
              <a:rPr lang="pt-BR" sz="2000" dirty="0"/>
              <a:t>no projeto;</a:t>
            </a:r>
          </a:p>
          <a:p>
            <a:pPr lvl="0"/>
            <a:r>
              <a:rPr lang="pt-BR" sz="2000" b="1" dirty="0" smtClean="0"/>
              <a:t>Linha editorial/pedagógica fragmentada</a:t>
            </a:r>
            <a:r>
              <a:rPr lang="pt-BR" sz="2000" dirty="0" smtClean="0"/>
              <a:t>;</a:t>
            </a:r>
            <a:endParaRPr lang="pt-BR" sz="2000" dirty="0"/>
          </a:p>
          <a:p>
            <a:pPr lvl="0"/>
            <a:r>
              <a:rPr lang="pt-BR" sz="2000" b="1" dirty="0"/>
              <a:t>Falta de flexibilidade </a:t>
            </a:r>
            <a:r>
              <a:rPr lang="pt-BR" sz="2000" dirty="0"/>
              <a:t>para possíveis ajustes conceituais durante o </a:t>
            </a:r>
            <a:r>
              <a:rPr lang="pt-BR" sz="2000" dirty="0" smtClean="0"/>
              <a:t>processo</a:t>
            </a:r>
            <a:r>
              <a:rPr lang="pt-BR" sz="2000" dirty="0"/>
              <a:t>;</a:t>
            </a:r>
            <a:endParaRPr lang="pt-BR" sz="2000" dirty="0" smtClean="0"/>
          </a:p>
          <a:p>
            <a:pPr lvl="0"/>
            <a:r>
              <a:rPr lang="pt-BR" sz="2000" b="1" dirty="0" smtClean="0"/>
              <a:t>Conteúdos pasteurizados</a:t>
            </a:r>
            <a:r>
              <a:rPr lang="pt-BR" sz="2000" dirty="0" smtClean="0"/>
              <a:t>;</a:t>
            </a:r>
          </a:p>
          <a:p>
            <a:pPr lvl="0"/>
            <a:r>
              <a:rPr lang="pt-BR" sz="2000" dirty="0" smtClean="0"/>
              <a:t>Possibilidade de </a:t>
            </a:r>
            <a:r>
              <a:rPr lang="pt-BR" sz="2000" b="1" dirty="0" smtClean="0"/>
              <a:t>redundância</a:t>
            </a:r>
            <a:r>
              <a:rPr lang="pt-BR" sz="2000" dirty="0" smtClean="0"/>
              <a:t> de conteúdos.</a:t>
            </a:r>
            <a:endParaRPr lang="pt-BR" sz="2000" dirty="0"/>
          </a:p>
          <a:p>
            <a:endParaRPr lang="pt-BR" sz="20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907704" y="1351360"/>
            <a:ext cx="5328592" cy="639762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FERRAMENTAS PARA CRIAÇÃO DE EBOOKS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1" y="2420888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err="1" smtClean="0"/>
              <a:t>Hangouts</a:t>
            </a: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/>
              <a:t>Skype</a:t>
            </a: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Sony </a:t>
            </a:r>
            <a:r>
              <a:rPr lang="pt-BR" sz="2400" b="1" dirty="0" err="1"/>
              <a:t>Sound</a:t>
            </a:r>
            <a:r>
              <a:rPr lang="pt-BR" sz="2400" b="1" dirty="0"/>
              <a:t> </a:t>
            </a:r>
            <a:r>
              <a:rPr lang="pt-BR" sz="2400" b="1" dirty="0" err="1"/>
              <a:t>Forge</a:t>
            </a:r>
            <a:r>
              <a:rPr lang="pt-BR" sz="2400" b="1" dirty="0"/>
              <a:t> (Pago</a:t>
            </a:r>
            <a:r>
              <a:rPr lang="pt-BR" sz="2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err="1"/>
              <a:t>Audacity</a:t>
            </a:r>
            <a:r>
              <a:rPr lang="pt-BR" sz="2400" b="1" dirty="0"/>
              <a:t> (Gratuito</a:t>
            </a:r>
            <a:r>
              <a:rPr lang="pt-BR" sz="2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Adobe </a:t>
            </a:r>
            <a:r>
              <a:rPr lang="pt-BR" sz="2400" b="1" dirty="0" err="1"/>
              <a:t>Audition</a:t>
            </a:r>
            <a:r>
              <a:rPr lang="pt-BR" sz="2400" b="1" dirty="0"/>
              <a:t> (Pago</a:t>
            </a:r>
            <a:r>
              <a:rPr lang="pt-BR" sz="2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err="1"/>
              <a:t>Samplitude</a:t>
            </a:r>
            <a:r>
              <a:rPr lang="pt-BR" sz="2400" b="1" dirty="0"/>
              <a:t> (Pago)</a:t>
            </a:r>
          </a:p>
          <a:p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                                                                                                                                       </a:t>
            </a:r>
            <a:endParaRPr lang="pt-BR" dirty="0"/>
          </a:p>
        </p:txBody>
      </p:sp>
      <p:pic>
        <p:nvPicPr>
          <p:cNvPr id="15" name="Espaço Reservado para Conteúdo 14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888959" y="2174875"/>
            <a:ext cx="3070984" cy="3414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CaixaDeTexto 15"/>
          <p:cNvSpPr txBox="1"/>
          <p:nvPr/>
        </p:nvSpPr>
        <p:spPr>
          <a:xfrm>
            <a:off x="632587" y="5759969"/>
            <a:ext cx="775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https://mundopodcast.com.br/podcasteando/tutorial-como-criar-um-podcast/</a:t>
            </a:r>
          </a:p>
        </p:txBody>
      </p:sp>
    </p:spTree>
    <p:extLst>
      <p:ext uri="{BB962C8B-B14F-4D97-AF65-F5344CB8AC3E}">
        <p14:creationId xmlns:p14="http://schemas.microsoft.com/office/powerpoint/2010/main" val="24543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75656" y="1351360"/>
            <a:ext cx="6768752" cy="639762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FERRAMENTAS PARA CRIAÇÃO DE MAPAS CONCEITUAIS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1" y="2420888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APLICATIVOS </a:t>
            </a:r>
            <a:r>
              <a:rPr lang="pt-BR" sz="2400" b="1" dirty="0" smtClean="0"/>
              <a:t>GRATUITOS</a:t>
            </a:r>
          </a:p>
          <a:p>
            <a:endParaRPr lang="pt-BR" sz="2400" dirty="0"/>
          </a:p>
          <a:p>
            <a:r>
              <a:rPr lang="pt-BR" sz="2400" dirty="0"/>
              <a:t>1. </a:t>
            </a:r>
            <a:r>
              <a:rPr lang="pt-BR" sz="2400" dirty="0" err="1"/>
              <a:t>CmapTools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2. </a:t>
            </a:r>
            <a:r>
              <a:rPr lang="pt-BR" sz="2400" dirty="0" err="1"/>
              <a:t>Mindomo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3. </a:t>
            </a:r>
            <a:r>
              <a:rPr lang="pt-BR" sz="2400" dirty="0" err="1"/>
              <a:t>MindMeister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4. Mapa Mental</a:t>
            </a:r>
            <a:br>
              <a:rPr lang="pt-BR" sz="2400" dirty="0"/>
            </a:br>
            <a:r>
              <a:rPr lang="pt-BR" sz="2400" dirty="0"/>
              <a:t>5. </a:t>
            </a:r>
            <a:r>
              <a:rPr lang="pt-BR" sz="2400" dirty="0" err="1"/>
              <a:t>SimpleMind</a:t>
            </a:r>
            <a:r>
              <a:rPr lang="pt-BR" sz="2400" dirty="0"/>
              <a:t>+</a:t>
            </a:r>
            <a:br>
              <a:rPr lang="pt-BR" sz="2400" dirty="0"/>
            </a:br>
            <a:r>
              <a:rPr lang="pt-BR" sz="2400" dirty="0"/>
              <a:t>6. </a:t>
            </a:r>
            <a:r>
              <a:rPr lang="pt-BR" sz="2400" dirty="0" err="1"/>
              <a:t>MindMaple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7. </a:t>
            </a:r>
            <a:r>
              <a:rPr lang="pt-BR" sz="2400" dirty="0" err="1"/>
              <a:t>MindBoard</a:t>
            </a:r>
            <a:r>
              <a:rPr lang="pt-BR" sz="2400" dirty="0"/>
              <a:t> Classic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99" y="2696782"/>
            <a:ext cx="4034860" cy="299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9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sp>
        <p:nvSpPr>
          <p:cNvPr id="10" name="Espaço Reservado para Conteúdo 9"/>
          <p:cNvSpPr>
            <a:spLocks noGrp="1"/>
          </p:cNvSpPr>
          <p:nvPr>
            <p:ph sz="quarter" idx="4"/>
          </p:nvPr>
        </p:nvSpPr>
        <p:spPr>
          <a:xfrm>
            <a:off x="393124" y="5167635"/>
            <a:ext cx="8352927" cy="12239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BR" dirty="0" err="1">
                <a:hlinkClick r:id="rId3"/>
              </a:rPr>
              <a:t>Kotobee</a:t>
            </a:r>
            <a:r>
              <a:rPr lang="pt-BR" dirty="0"/>
              <a:t> é uma ferramenta de criação de </a:t>
            </a:r>
            <a:r>
              <a:rPr lang="pt-BR" dirty="0" err="1"/>
              <a:t>ebooks</a:t>
            </a:r>
            <a:r>
              <a:rPr lang="pt-BR" dirty="0"/>
              <a:t> disponível gratuitamente para Windows e Mac e oferece um conjunto de funcionalidades que fazem dela uma das melhores soluções gratuitas.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907704" y="1351360"/>
            <a:ext cx="5328592" cy="639762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FERRAMENTA PARA CRIAÇÃO DE EBOOKS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346" y="2115043"/>
            <a:ext cx="486727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339752" y="1436681"/>
            <a:ext cx="4041775" cy="639762"/>
          </a:xfrm>
        </p:spPr>
        <p:txBody>
          <a:bodyPr/>
          <a:lstStyle/>
          <a:p>
            <a:r>
              <a:rPr lang="pt-BR" dirty="0" smtClean="0"/>
              <a:t>FERRAMENTA DE CRIAÇÃO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498" y="2181164"/>
            <a:ext cx="3920047" cy="229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576302"/>
            <a:ext cx="5760640" cy="17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92930806"/>
              </p:ext>
            </p:extLst>
          </p:nvPr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855389" y="3212976"/>
            <a:ext cx="6770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?</a:t>
            </a:r>
            <a:endParaRPr lang="pt-BR" sz="8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11300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339752" y="1436681"/>
            <a:ext cx="4896544" cy="639762"/>
          </a:xfrm>
        </p:spPr>
        <p:txBody>
          <a:bodyPr>
            <a:normAutofit/>
          </a:bodyPr>
          <a:lstStyle/>
          <a:p>
            <a:r>
              <a:rPr lang="pt-BR" dirty="0" smtClean="0"/>
              <a:t>FERRAMENTA DE CRIAÇÃO E EDIÇÃO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770" y="2277473"/>
            <a:ext cx="4935636" cy="2745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968479" y="5159804"/>
            <a:ext cx="7563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GOOGLE DOCS oferece diversos programas online para criação, </a:t>
            </a:r>
            <a:r>
              <a:rPr lang="pt-BR" sz="2400" dirty="0" err="1" smtClean="0"/>
              <a:t>edicção</a:t>
            </a:r>
            <a:r>
              <a:rPr lang="pt-BR" sz="2400" dirty="0" smtClean="0"/>
              <a:t> e compartilhamento de textos, planilhas, apresentações e formulários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11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339752" y="1436681"/>
            <a:ext cx="4896544" cy="639762"/>
          </a:xfrm>
        </p:spPr>
        <p:txBody>
          <a:bodyPr>
            <a:normAutofit/>
          </a:bodyPr>
          <a:lstStyle/>
          <a:p>
            <a:r>
              <a:rPr lang="pt-BR" dirty="0" smtClean="0"/>
              <a:t>FERRAMENTA DE EDIÇÃO - REVISTA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70" y="2432647"/>
            <a:ext cx="4448175" cy="2657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/>
          <p:cNvSpPr txBox="1"/>
          <p:nvPr/>
        </p:nvSpPr>
        <p:spPr>
          <a:xfrm>
            <a:off x="724150" y="5330679"/>
            <a:ext cx="8340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Ferramenta para publicar revista eletrônica com o movimento de páginas folheáveis.</a:t>
            </a:r>
            <a:endParaRPr lang="pt-BR" sz="2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768" y="3023267"/>
            <a:ext cx="3215055" cy="13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5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17260" y="1448378"/>
            <a:ext cx="5904656" cy="639762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FERRAMENTA DE COMPILAÇÃO – USO DE FEEDS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450340"/>
            <a:ext cx="3611995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8006">
            <a:off x="679795" y="3109833"/>
            <a:ext cx="2676621" cy="6691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aixaDeTexto 7"/>
          <p:cNvSpPr txBox="1"/>
          <p:nvPr/>
        </p:nvSpPr>
        <p:spPr>
          <a:xfrm>
            <a:off x="819396" y="5276152"/>
            <a:ext cx="8145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 NETVIBES é um programa </a:t>
            </a:r>
            <a:r>
              <a:rPr lang="pt-PT" b="1" dirty="0" smtClean="0"/>
              <a:t>agregador</a:t>
            </a:r>
            <a:r>
              <a:rPr lang="pt-PT" dirty="0" smtClean="0"/>
              <a:t> que reúne </a:t>
            </a:r>
            <a:r>
              <a:rPr lang="pt-PT" dirty="0"/>
              <a:t>as informações dos diferentes </a:t>
            </a:r>
            <a:r>
              <a:rPr lang="pt-PT" i="1" dirty="0"/>
              <a:t>feeds</a:t>
            </a:r>
            <a:r>
              <a:rPr lang="pt-PT" dirty="0"/>
              <a:t> escolhidos pelo </a:t>
            </a:r>
            <a:r>
              <a:rPr lang="pt-PT" dirty="0" smtClean="0"/>
              <a:t>usuário.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65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/>
          <a:stretch/>
        </p:blipFill>
        <p:spPr>
          <a:xfrm>
            <a:off x="35496" y="1791698"/>
            <a:ext cx="3744416" cy="42295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131840" y="2173862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E8500E"/>
                </a:solidFill>
                <a:latin typeface="Whitney" pitchFamily="50" charset="0"/>
              </a:rPr>
              <a:t>Obrigado!</a:t>
            </a:r>
            <a:endParaRPr lang="pt-BR" sz="5400" b="1" dirty="0" smtClean="0">
              <a:solidFill>
                <a:srgbClr val="E8500E"/>
              </a:solidFill>
              <a:latin typeface="Whitney" pitchFamily="50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1520" y="4086776"/>
            <a:ext cx="11165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hitney" pitchFamily="50" charset="0"/>
              </a:rPr>
              <a:t>PROF. JANES FIDÉLIS TOMELIN</a:t>
            </a:r>
          </a:p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hitney" pitchFamily="50" charset="0"/>
              </a:rPr>
              <a:t>Contato: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hitney" pitchFamily="50" charset="0"/>
                <a:hlinkClick r:id="rId5"/>
              </a:rPr>
              <a:t>jftomelin@eadlaureate.com.br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Whitney" pitchFamily="50" charset="0"/>
            </a:endParaRPr>
          </a:p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hitney" pitchFamily="50" charset="0"/>
                <a:hlinkClick r:id="rId6"/>
              </a:rPr>
              <a:t>janesft@terra.com.br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Whitney" pitchFamily="50" charset="0"/>
            </a:endParaRPr>
          </a:p>
          <a:p>
            <a:pPr algn="ctr"/>
            <a:endParaRPr lang="pt-B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Whitne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8356693"/>
              </p:ext>
            </p:extLst>
          </p:nvPr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855389" y="3140968"/>
            <a:ext cx="6770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?</a:t>
            </a:r>
            <a:endParaRPr lang="pt-BR" sz="8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32348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64053335"/>
              </p:ext>
            </p:extLst>
          </p:nvPr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855389" y="3212976"/>
            <a:ext cx="6770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?</a:t>
            </a:r>
            <a:endParaRPr lang="pt-BR" sz="8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38709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80822630"/>
              </p:ext>
            </p:extLst>
          </p:nvPr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855389" y="3212976"/>
            <a:ext cx="6770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?</a:t>
            </a:r>
            <a:endParaRPr lang="pt-BR" sz="8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1408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13773689"/>
              </p:ext>
            </p:extLst>
          </p:nvPr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855389" y="3212976"/>
            <a:ext cx="6770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?</a:t>
            </a:r>
            <a:endParaRPr lang="pt-BR" sz="8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25895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01317413"/>
              </p:ext>
            </p:extLst>
          </p:nvPr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7855389" y="3212976"/>
            <a:ext cx="6770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?</a:t>
            </a:r>
            <a:endParaRPr lang="pt-BR" sz="8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11258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" y="5938"/>
            <a:ext cx="9144000" cy="134542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00819461"/>
              </p:ext>
            </p:extLst>
          </p:nvPr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65304"/>
            <a:ext cx="1008112" cy="596495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 flipH="1" flipV="1">
            <a:off x="107504" y="6463550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 flipV="1">
            <a:off x="107504" y="6525343"/>
            <a:ext cx="7848872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 flipV="1">
            <a:off x="107504" y="6597351"/>
            <a:ext cx="7848872" cy="1"/>
          </a:xfrm>
          <a:prstGeom prst="line">
            <a:avLst/>
          </a:prstGeom>
          <a:ln>
            <a:solidFill>
              <a:srgbClr val="F15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7855389" y="3212976"/>
            <a:ext cx="6770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?</a:t>
            </a:r>
            <a:endParaRPr lang="pt-BR" sz="8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40938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|streamable=true|audioOnly=true|recordStart=0|recordEnd=3786|recordLength=3806|start=0|end=3786|audioFormat={00001610-0000-0010-8000-00AA00389B71}|audioRate=44100|muted=false|volume=0.8|fadeIn=0|fadeOut=0|videoFormat={34363248-0000-0010-8000-00AA00389B71}|videoRate=15|videoWidth=256|videoHeight=256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6195</TotalTime>
  <Words>513</Words>
  <Application>Microsoft Office PowerPoint</Application>
  <PresentationFormat>Apresentação na tela (4:3)</PresentationFormat>
  <Paragraphs>139</Paragraphs>
  <Slides>33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DISTRIBUIÇÃO RECENTE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Dragon</cp:lastModifiedBy>
  <cp:revision>40</cp:revision>
  <dcterms:created xsi:type="dcterms:W3CDTF">2014-07-31T15:12:21Z</dcterms:created>
  <dcterms:modified xsi:type="dcterms:W3CDTF">2016-10-19T13:11:40Z</dcterms:modified>
</cp:coreProperties>
</file>