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0" r:id="rId5"/>
    <p:sldId id="262" r:id="rId6"/>
    <p:sldId id="257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 LIDERANÇA DA EAD NOS PROCESSOS DE INOVAÇÃO DAS INSITUIÇÕES DE ENSINO SUPERIOR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Mesa Redonda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20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Desafios da </a:t>
            </a:r>
            <a:r>
              <a:rPr lang="pt-BR" dirty="0" err="1">
                <a:solidFill>
                  <a:schemeClr val="accent2">
                    <a:lumMod val="75000"/>
                  </a:schemeClr>
                </a:solidFill>
              </a:rPr>
              <a:t>EaD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08" y="1700808"/>
            <a:ext cx="8689584" cy="3883570"/>
          </a:xfrm>
          <a:prstGeom prst="rect">
            <a:avLst/>
          </a:prstGeom>
        </p:spPr>
      </p:pic>
      <p:cxnSp>
        <p:nvCxnSpPr>
          <p:cNvPr id="6" name="Conector reto 5"/>
          <p:cNvCxnSpPr/>
          <p:nvPr/>
        </p:nvCxnSpPr>
        <p:spPr>
          <a:xfrm>
            <a:off x="6876256" y="1988840"/>
            <a:ext cx="0" cy="324036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DeTexto 2"/>
          <p:cNvSpPr txBox="1"/>
          <p:nvPr/>
        </p:nvSpPr>
        <p:spPr>
          <a:xfrm>
            <a:off x="457200" y="5512370"/>
            <a:ext cx="84194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accent2"/>
                </a:solidFill>
              </a:rPr>
              <a:t>Necessidade de promover inovação tecnológica e administrativa; exigências de regulamentação, questões trabalhistas e resistência à modalidade não são enfatizadas</a:t>
            </a:r>
          </a:p>
        </p:txBody>
      </p:sp>
      <p:sp>
        <p:nvSpPr>
          <p:cNvPr id="5" name="Seta: para a Direita 4"/>
          <p:cNvSpPr/>
          <p:nvPr/>
        </p:nvSpPr>
        <p:spPr>
          <a:xfrm>
            <a:off x="1763688" y="1974844"/>
            <a:ext cx="665719" cy="302028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: para a Direita 6"/>
          <p:cNvSpPr/>
          <p:nvPr/>
        </p:nvSpPr>
        <p:spPr>
          <a:xfrm>
            <a:off x="227208" y="2173931"/>
            <a:ext cx="639034" cy="318965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: para a Direita 7"/>
          <p:cNvSpPr/>
          <p:nvPr/>
        </p:nvSpPr>
        <p:spPr>
          <a:xfrm>
            <a:off x="971600" y="2708920"/>
            <a:ext cx="639034" cy="318965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: para a Direita 8"/>
          <p:cNvSpPr/>
          <p:nvPr/>
        </p:nvSpPr>
        <p:spPr>
          <a:xfrm>
            <a:off x="529077" y="2872108"/>
            <a:ext cx="639034" cy="318965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: para a Direita 9"/>
          <p:cNvSpPr/>
          <p:nvPr/>
        </p:nvSpPr>
        <p:spPr>
          <a:xfrm>
            <a:off x="959226" y="3155278"/>
            <a:ext cx="639034" cy="318965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554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olidFill>
                  <a:schemeClr val="accent2"/>
                </a:solidFill>
              </a:rPr>
              <a:t>Áreas que receberam investimentos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00808"/>
            <a:ext cx="8370256" cy="4608512"/>
          </a:xfrm>
          <a:prstGeom prst="rect">
            <a:avLst/>
          </a:prstGeom>
        </p:spPr>
      </p:pic>
      <p:sp>
        <p:nvSpPr>
          <p:cNvPr id="4" name="Elipse 3"/>
          <p:cNvSpPr/>
          <p:nvPr/>
        </p:nvSpPr>
        <p:spPr>
          <a:xfrm>
            <a:off x="1475656" y="2132856"/>
            <a:ext cx="2354560" cy="9144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8034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72" y="2171066"/>
            <a:ext cx="7614041" cy="4388076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Conteúdos adotados: Grande diversidade na </a:t>
            </a:r>
            <a:r>
              <a:rPr lang="pt-BR" dirty="0" err="1">
                <a:solidFill>
                  <a:schemeClr val="accent2">
                    <a:lumMod val="75000"/>
                  </a:schemeClr>
                </a:solidFill>
              </a:rPr>
              <a:t>EaD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Elipse 1"/>
          <p:cNvSpPr/>
          <p:nvPr/>
        </p:nvSpPr>
        <p:spPr>
          <a:xfrm>
            <a:off x="778772" y="2636912"/>
            <a:ext cx="1849012" cy="2833464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6686130" y="3320988"/>
            <a:ext cx="1702018" cy="2088232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2696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2"/>
                </a:solidFill>
              </a:rPr>
              <a:t>Produção de recursos tecnológicos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53" y="1628800"/>
            <a:ext cx="7658494" cy="3854648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5483448"/>
            <a:ext cx="6801200" cy="1263715"/>
          </a:xfrm>
          <a:prstGeom prst="rect">
            <a:avLst/>
          </a:prstGeom>
        </p:spPr>
      </p:pic>
      <p:sp>
        <p:nvSpPr>
          <p:cNvPr id="5" name="Seta: para Baixo 4"/>
          <p:cNvSpPr/>
          <p:nvPr/>
        </p:nvSpPr>
        <p:spPr>
          <a:xfrm>
            <a:off x="6444208" y="3081772"/>
            <a:ext cx="360040" cy="47435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: para Baixo 5"/>
          <p:cNvSpPr/>
          <p:nvPr/>
        </p:nvSpPr>
        <p:spPr>
          <a:xfrm rot="16200000">
            <a:off x="883213" y="5484418"/>
            <a:ext cx="360040" cy="47435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: para Baixo 6"/>
          <p:cNvSpPr/>
          <p:nvPr/>
        </p:nvSpPr>
        <p:spPr>
          <a:xfrm>
            <a:off x="3233441" y="2635153"/>
            <a:ext cx="360040" cy="47435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: para Baixo 7"/>
          <p:cNvSpPr/>
          <p:nvPr/>
        </p:nvSpPr>
        <p:spPr>
          <a:xfrm>
            <a:off x="4658804" y="2660305"/>
            <a:ext cx="360040" cy="47435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761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dirty="0">
                <a:solidFill>
                  <a:schemeClr val="accent2"/>
                </a:solidFill>
              </a:rPr>
              <a:t>EM QUE CONSISTE A INOVAÇÃO TECNOLÓGICA E ADMINISTRATIVA DA EAD? </a:t>
            </a:r>
          </a:p>
          <a:p>
            <a:pPr marL="0" indent="0" algn="ctr">
              <a:buNone/>
            </a:pPr>
            <a:endParaRPr lang="pt-BR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pt-BR" dirty="0">
                <a:solidFill>
                  <a:schemeClr val="accent2"/>
                </a:solidFill>
              </a:rPr>
              <a:t>ONDE AS INSTITUIÇÕES SE INSPIRAM PARA DESENVOLVER AS MELHORES PRÁTICAS? </a:t>
            </a:r>
          </a:p>
          <a:p>
            <a:pPr marL="0" indent="0" algn="ctr">
              <a:buNone/>
            </a:pPr>
            <a:endParaRPr lang="pt-BR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pt-BR" dirty="0">
                <a:solidFill>
                  <a:schemeClr val="accent2"/>
                </a:solidFill>
              </a:rPr>
              <a:t>COMO AS PRÁTICAS INOVADORAS DA EAD INFLUENCIAM E SE INTEGRAM COM O ENSINO PRESENCIAL?</a:t>
            </a:r>
          </a:p>
        </p:txBody>
      </p:sp>
    </p:spTree>
    <p:extLst>
      <p:ext uri="{BB962C8B-B14F-4D97-AF65-F5344CB8AC3E}">
        <p14:creationId xmlns:p14="http://schemas.microsoft.com/office/powerpoint/2010/main" val="4457402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91</Words>
  <Application>Microsoft Office PowerPoint</Application>
  <PresentationFormat>Apresentação na tela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 LIDERANÇA DA EAD NOS PROCESSOS DE INOVAÇÃO DAS INSITUIÇÕES DE ENSINO SUPERIOR </vt:lpstr>
      <vt:lpstr>Desafios da EaD</vt:lpstr>
      <vt:lpstr>Áreas que receberam investimentos</vt:lpstr>
      <vt:lpstr>Conteúdos adotados: Grande diversidade na EaD</vt:lpstr>
      <vt:lpstr>Produção de recursos tecnológicos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Dragon</cp:lastModifiedBy>
  <cp:revision>11</cp:revision>
  <dcterms:created xsi:type="dcterms:W3CDTF">2014-07-31T15:12:21Z</dcterms:created>
  <dcterms:modified xsi:type="dcterms:W3CDTF">2016-10-19T13:09:08Z</dcterms:modified>
</cp:coreProperties>
</file>